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9.xml" ContentType="application/vnd.openxmlformats-officedocument.presentationml.tags+xml"/>
  <Override PartName="/ppt/notesSlides/notesSlide43.xml" ContentType="application/vnd.openxmlformats-officedocument.presentationml.notesSlide+xml"/>
  <Override PartName="/ppt/tags/tag10.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2" r:id="rId2"/>
  </p:sldMasterIdLst>
  <p:notesMasterIdLst>
    <p:notesMasterId r:id="rId69"/>
  </p:notesMasterIdLst>
  <p:sldIdLst>
    <p:sldId id="306" r:id="rId3"/>
    <p:sldId id="300" r:id="rId4"/>
    <p:sldId id="328" r:id="rId5"/>
    <p:sldId id="324" r:id="rId6"/>
    <p:sldId id="369" r:id="rId7"/>
    <p:sldId id="370" r:id="rId8"/>
    <p:sldId id="309" r:id="rId9"/>
    <p:sldId id="364" r:id="rId10"/>
    <p:sldId id="406" r:id="rId11"/>
    <p:sldId id="368" r:id="rId12"/>
    <p:sldId id="336" r:id="rId13"/>
    <p:sldId id="310" r:id="rId14"/>
    <p:sldId id="340" r:id="rId15"/>
    <p:sldId id="343" r:id="rId16"/>
    <p:sldId id="342" r:id="rId17"/>
    <p:sldId id="345" r:id="rId18"/>
    <p:sldId id="372" r:id="rId19"/>
    <p:sldId id="353" r:id="rId20"/>
    <p:sldId id="312" r:id="rId21"/>
    <p:sldId id="351" r:id="rId22"/>
    <p:sldId id="350" r:id="rId23"/>
    <p:sldId id="373" r:id="rId24"/>
    <p:sldId id="352" r:id="rId25"/>
    <p:sldId id="383" r:id="rId26"/>
    <p:sldId id="382" r:id="rId27"/>
    <p:sldId id="318" r:id="rId28"/>
    <p:sldId id="361" r:id="rId29"/>
    <p:sldId id="358" r:id="rId30"/>
    <p:sldId id="384" r:id="rId31"/>
    <p:sldId id="359" r:id="rId32"/>
    <p:sldId id="392" r:id="rId33"/>
    <p:sldId id="313" r:id="rId34"/>
    <p:sldId id="387" r:id="rId35"/>
    <p:sldId id="390" r:id="rId36"/>
    <p:sldId id="389" r:id="rId37"/>
    <p:sldId id="393" r:id="rId38"/>
    <p:sldId id="391" r:id="rId39"/>
    <p:sldId id="314" r:id="rId40"/>
    <p:sldId id="395" r:id="rId41"/>
    <p:sldId id="396" r:id="rId42"/>
    <p:sldId id="386" r:id="rId43"/>
    <p:sldId id="379" r:id="rId44"/>
    <p:sldId id="365" r:id="rId45"/>
    <p:sldId id="408" r:id="rId46"/>
    <p:sldId id="388" r:id="rId47"/>
    <p:sldId id="385" r:id="rId48"/>
    <p:sldId id="329" r:id="rId49"/>
    <p:sldId id="326" r:id="rId50"/>
    <p:sldId id="335" r:id="rId51"/>
    <p:sldId id="332" r:id="rId52"/>
    <p:sldId id="333" r:id="rId53"/>
    <p:sldId id="407" r:id="rId54"/>
    <p:sldId id="399" r:id="rId55"/>
    <p:sldId id="400" r:id="rId56"/>
    <p:sldId id="401" r:id="rId57"/>
    <p:sldId id="402" r:id="rId58"/>
    <p:sldId id="337" r:id="rId59"/>
    <p:sldId id="397" r:id="rId60"/>
    <p:sldId id="330" r:id="rId61"/>
    <p:sldId id="409" r:id="rId62"/>
    <p:sldId id="410" r:id="rId63"/>
    <p:sldId id="398" r:id="rId64"/>
    <p:sldId id="301" r:id="rId65"/>
    <p:sldId id="303" r:id="rId66"/>
    <p:sldId id="304" r:id="rId67"/>
    <p:sldId id="411" r:id="rId68"/>
  </p:sldIdLst>
  <p:sldSz cx="12192000" cy="6858000"/>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大赛介绍页面" id="{0974F7E5-F99C-492E-A65C-E7FC0FD4F796}">
          <p14:sldIdLst>
            <p14:sldId id="306"/>
            <p14:sldId id="300"/>
          </p14:sldIdLst>
        </p14:section>
        <p14:section name="封面页" id="{517727C8-878D-4D3A-8D2B-BA9D0C0A6CFA}">
          <p14:sldIdLst>
            <p14:sldId id="328"/>
            <p14:sldId id="324"/>
          </p14:sldIdLst>
        </p14:section>
        <p14:section name="目录页" id="{2DEDDCFF-26D4-42CB-9C81-402450A5D44F}">
          <p14:sldIdLst>
            <p14:sldId id="369"/>
            <p14:sldId id="370"/>
          </p14:sldIdLst>
        </p14:section>
        <p14:section name="内容页" id="{34F909DE-BD1B-4FA8-AB40-13F615BBF769}">
          <p14:sldIdLst>
            <p14:sldId id="309"/>
            <p14:sldId id="364"/>
            <p14:sldId id="406"/>
            <p14:sldId id="368"/>
            <p14:sldId id="336"/>
            <p14:sldId id="310"/>
            <p14:sldId id="340"/>
            <p14:sldId id="343"/>
            <p14:sldId id="342"/>
            <p14:sldId id="345"/>
            <p14:sldId id="372"/>
            <p14:sldId id="353"/>
            <p14:sldId id="312"/>
            <p14:sldId id="351"/>
            <p14:sldId id="350"/>
            <p14:sldId id="373"/>
            <p14:sldId id="352"/>
            <p14:sldId id="383"/>
            <p14:sldId id="382"/>
            <p14:sldId id="318"/>
            <p14:sldId id="361"/>
            <p14:sldId id="358"/>
            <p14:sldId id="384"/>
            <p14:sldId id="359"/>
            <p14:sldId id="392"/>
            <p14:sldId id="313"/>
            <p14:sldId id="387"/>
            <p14:sldId id="390"/>
            <p14:sldId id="389"/>
            <p14:sldId id="393"/>
            <p14:sldId id="391"/>
            <p14:sldId id="314"/>
            <p14:sldId id="395"/>
            <p14:sldId id="396"/>
            <p14:sldId id="386"/>
            <p14:sldId id="379"/>
            <p14:sldId id="365"/>
            <p14:sldId id="408"/>
            <p14:sldId id="388"/>
            <p14:sldId id="385"/>
          </p14:sldIdLst>
        </p14:section>
        <p14:section name="结尾页" id="{8910DD8D-C207-4387-B78A-CE090AA64119}">
          <p14:sldIdLst>
            <p14:sldId id="329"/>
            <p14:sldId id="326"/>
          </p14:sldIdLst>
        </p14:section>
        <p14:section name="其他页" id="{BCB3F6ED-2D1E-48DB-9784-FF8D98861778}">
          <p14:sldIdLst>
            <p14:sldId id="335"/>
            <p14:sldId id="332"/>
            <p14:sldId id="333"/>
          </p14:sldIdLst>
        </p14:section>
        <p14:section name="使用教程与设计说明" id="{21D8EB22-DF58-45EB-AE04-D2BE727749BA}">
          <p14:sldIdLst>
            <p14:sldId id="407"/>
            <p14:sldId id="399"/>
            <p14:sldId id="400"/>
            <p14:sldId id="401"/>
            <p14:sldId id="402"/>
            <p14:sldId id="337"/>
            <p14:sldId id="397"/>
            <p14:sldId id="330"/>
            <p14:sldId id="409"/>
            <p14:sldId id="410"/>
            <p14:sldId id="398"/>
          </p14:sldIdLst>
        </p14:section>
        <p14:section name="模板品牌封底页" id="{93845506-85BC-484F-BFD8-1E2EFD884872}">
          <p14:sldIdLst>
            <p14:sldId id="301"/>
            <p14:sldId id="303"/>
            <p14:sldId id="304"/>
            <p14:sldId id="41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7C7C"/>
    <a:srgbClr val="F65050"/>
    <a:srgbClr val="BC001A"/>
    <a:srgbClr val="2003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30" autoAdjust="0"/>
    <p:restoredTop sz="93427" autoAdjust="0"/>
  </p:normalViewPr>
  <p:slideViewPr>
    <p:cSldViewPr snapToGrid="0" showGuides="1">
      <p:cViewPr varScale="1">
        <p:scale>
          <a:sx n="94" d="100"/>
          <a:sy n="94" d="100"/>
        </p:scale>
        <p:origin x="690" y="78"/>
      </p:cViewPr>
      <p:guideLst/>
    </p:cSldViewPr>
  </p:slideViewPr>
  <p:notesTextViewPr>
    <p:cViewPr>
      <p:scale>
        <a:sx n="1" d="1"/>
        <a:sy n="1" d="1"/>
      </p:scale>
      <p:origin x="0" y="0"/>
    </p:cViewPr>
  </p:notesTextViewPr>
  <p:sorterViewPr>
    <p:cViewPr>
      <p:scale>
        <a:sx n="106" d="100"/>
        <a:sy n="106" d="100"/>
      </p:scale>
      <p:origin x="0" y="-439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556-4D1F-98F3-5133E4755A84}"/>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556-4D1F-98F3-5133E4755A84}"/>
            </c:ext>
          </c:extLst>
        </c:ser>
        <c:dLbls>
          <c:showLegendKey val="0"/>
          <c:showVal val="0"/>
          <c:showCatName val="0"/>
          <c:showSerName val="0"/>
          <c:showPercent val="0"/>
          <c:showBubbleSize val="0"/>
        </c:dLbls>
        <c:gapWidth val="219"/>
        <c:overlap val="-27"/>
        <c:axId val="978957792"/>
        <c:axId val="978958336"/>
      </c:barChart>
      <c:catAx>
        <c:axId val="978957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78958336"/>
        <c:crosses val="autoZero"/>
        <c:auto val="1"/>
        <c:lblAlgn val="ctr"/>
        <c:lblOffset val="100"/>
        <c:noMultiLvlLbl val="0"/>
      </c:catAx>
      <c:valAx>
        <c:axId val="978958336"/>
        <c:scaling>
          <c:orientation val="minMax"/>
        </c:scaling>
        <c:delete val="1"/>
        <c:axPos val="l"/>
        <c:numFmt formatCode="General" sourceLinked="1"/>
        <c:majorTickMark val="none"/>
        <c:minorTickMark val="none"/>
        <c:tickLblPos val="nextTo"/>
        <c:crossAx val="9789577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19050">
      <a:solidFill>
        <a:schemeClr val="bg1">
          <a:lumMod val="85000"/>
        </a:schemeClr>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6-BCB4-4960-85E2-3515D457D251}"/>
              </c:ext>
            </c:extLst>
          </c:dPt>
          <c:dPt>
            <c:idx val="1"/>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5-BCB4-4960-85E2-3515D457D251}"/>
              </c:ext>
            </c:extLst>
          </c:dPt>
          <c:dPt>
            <c:idx val="2"/>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4-BCB4-4960-85E2-3515D457D25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CB4-4960-85E2-3515D457D251}"/>
            </c:ext>
          </c:extLst>
        </c:ser>
        <c:dLbls>
          <c:showLegendKey val="0"/>
          <c:showVal val="0"/>
          <c:showCatName val="0"/>
          <c:showSerName val="0"/>
          <c:showPercent val="0"/>
          <c:showBubbleSize val="0"/>
        </c:dLbls>
        <c:gapWidth val="182"/>
        <c:axId val="874937056"/>
        <c:axId val="874936512"/>
      </c:barChart>
      <c:catAx>
        <c:axId val="8749370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74936512"/>
        <c:crosses val="autoZero"/>
        <c:auto val="1"/>
        <c:lblAlgn val="ctr"/>
        <c:lblOffset val="100"/>
        <c:noMultiLvlLbl val="0"/>
      </c:catAx>
      <c:valAx>
        <c:axId val="874936512"/>
        <c:scaling>
          <c:orientation val="minMax"/>
        </c:scaling>
        <c:delete val="1"/>
        <c:axPos val="b"/>
        <c:numFmt formatCode="General" sourceLinked="1"/>
        <c:majorTickMark val="none"/>
        <c:minorTickMark val="none"/>
        <c:tickLblPos val="nextTo"/>
        <c:crossAx val="8749370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19050">
      <a:solidFill>
        <a:schemeClr val="bg1">
          <a:lumMod val="85000"/>
        </a:schemeClr>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square"/>
            <c:size val="7"/>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General</c:formatCode>
                <c:ptCount val="5"/>
                <c:pt idx="0">
                  <c:v>4.3</c:v>
                </c:pt>
                <c:pt idx="1">
                  <c:v>2.5</c:v>
                </c:pt>
                <c:pt idx="2">
                  <c:v>3.5</c:v>
                </c:pt>
                <c:pt idx="3">
                  <c:v>4.5</c:v>
                </c:pt>
                <c:pt idx="4">
                  <c:v>2.6</c:v>
                </c:pt>
              </c:numCache>
            </c:numRef>
          </c:val>
          <c:smooth val="1"/>
          <c:extLst xmlns:c16r2="http://schemas.microsoft.com/office/drawing/2015/06/chart">
            <c:ext xmlns:c16="http://schemas.microsoft.com/office/drawing/2014/chart" uri="{C3380CC4-5D6E-409C-BE32-E72D297353CC}">
              <c16:uniqueId val="{00000000-77D8-4D29-97D1-40C54F1C824D}"/>
            </c:ext>
          </c:extLst>
        </c:ser>
        <c:ser>
          <c:idx val="1"/>
          <c:order val="1"/>
          <c:tx>
            <c:strRef>
              <c:f>Sheet1!$C$1</c:f>
              <c:strCache>
                <c:ptCount val="1"/>
                <c:pt idx="0">
                  <c:v>系列 2</c:v>
                </c:pt>
              </c:strCache>
            </c:strRef>
          </c:tx>
          <c:spPr>
            <a:ln w="28575" cap="rnd">
              <a:solidFill>
                <a:schemeClr val="accent2"/>
              </a:solidFill>
              <a:round/>
            </a:ln>
            <a:effectLst/>
          </c:spPr>
          <c:marker>
            <c:symbol val="square"/>
            <c:size val="7"/>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Sheet1!$C$2:$C$6</c:f>
              <c:numCache>
                <c:formatCode>General</c:formatCode>
                <c:ptCount val="5"/>
                <c:pt idx="0">
                  <c:v>2.4</c:v>
                </c:pt>
                <c:pt idx="1">
                  <c:v>4.4000000000000004</c:v>
                </c:pt>
                <c:pt idx="2">
                  <c:v>1.8</c:v>
                </c:pt>
                <c:pt idx="3">
                  <c:v>2.8</c:v>
                </c:pt>
                <c:pt idx="4">
                  <c:v>4.4000000000000004</c:v>
                </c:pt>
              </c:numCache>
            </c:numRef>
          </c:val>
          <c:smooth val="1"/>
          <c:extLst xmlns:c16r2="http://schemas.microsoft.com/office/drawing/2015/06/chart">
            <c:ext xmlns:c16="http://schemas.microsoft.com/office/drawing/2014/chart" uri="{C3380CC4-5D6E-409C-BE32-E72D297353CC}">
              <c16:uniqueId val="{00000001-77D8-4D29-97D1-40C54F1C824D}"/>
            </c:ext>
          </c:extLst>
        </c:ser>
        <c:dLbls>
          <c:dLblPos val="t"/>
          <c:showLegendKey val="0"/>
          <c:showVal val="1"/>
          <c:showCatName val="0"/>
          <c:showSerName val="0"/>
          <c:showPercent val="0"/>
          <c:showBubbleSize val="0"/>
        </c:dLbls>
        <c:marker val="1"/>
        <c:smooth val="0"/>
        <c:axId val="1333432656"/>
        <c:axId val="1333428304"/>
      </c:lineChart>
      <c:catAx>
        <c:axId val="1333432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33428304"/>
        <c:crosses val="autoZero"/>
        <c:auto val="1"/>
        <c:lblAlgn val="ctr"/>
        <c:lblOffset val="100"/>
        <c:noMultiLvlLbl val="0"/>
      </c:catAx>
      <c:valAx>
        <c:axId val="1333428304"/>
        <c:scaling>
          <c:orientation val="minMax"/>
        </c:scaling>
        <c:delete val="1"/>
        <c:axPos val="l"/>
        <c:numFmt formatCode="General" sourceLinked="1"/>
        <c:majorTickMark val="none"/>
        <c:minorTickMark val="none"/>
        <c:tickLblPos val="nextTo"/>
        <c:crossAx val="13334326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19050">
      <a:solidFill>
        <a:schemeClr val="bg1">
          <a:lumMod val="85000"/>
        </a:schemeClr>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占比</c:v>
                </c:pt>
              </c:strCache>
            </c:strRef>
          </c:tx>
          <c:explosion val="8"/>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E9EF-4663-9D4F-EB0EA9CFCF48}"/>
              </c:ext>
            </c:extLst>
          </c:dPt>
          <c:dPt>
            <c:idx val="1"/>
            <c:bubble3D val="0"/>
            <c:explosion val="0"/>
            <c:spPr>
              <a:noFill/>
              <a:ln w="19050">
                <a:gradFill>
                  <a:gsLst>
                    <a:gs pos="0">
                      <a:schemeClr val="accent1"/>
                    </a:gs>
                    <a:gs pos="100000">
                      <a:schemeClr val="accent2"/>
                    </a:gs>
                  </a:gsLst>
                  <a:lin ang="5400000" scaled="1"/>
                </a:gradFill>
              </a:ln>
              <a:effectLst/>
            </c:spPr>
            <c:extLst xmlns:c16r2="http://schemas.microsoft.com/office/drawing/2015/06/chart">
              <c:ext xmlns:c16="http://schemas.microsoft.com/office/drawing/2014/chart" uri="{C3380CC4-5D6E-409C-BE32-E72D297353CC}">
                <c16:uniqueId val="{00000001-69D9-43AF-9292-456DD7A248C8}"/>
              </c:ext>
            </c:extLst>
          </c:dPt>
          <c:cat>
            <c:strRef>
              <c:f>Sheet1!$A$2:$A$3</c:f>
              <c:strCache>
                <c:ptCount val="2"/>
                <c:pt idx="0">
                  <c:v>类别1</c:v>
                </c:pt>
                <c:pt idx="1">
                  <c:v>类别2</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0-69D9-43AF-9292-456DD7A248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占比</c:v>
                </c:pt>
              </c:strCache>
            </c:strRef>
          </c:tx>
          <c:explosion val="8"/>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C211-4E5F-A204-347DC0E683CC}"/>
              </c:ext>
            </c:extLst>
          </c:dPt>
          <c:dPt>
            <c:idx val="1"/>
            <c:bubble3D val="0"/>
            <c:explosion val="0"/>
            <c:spPr>
              <a:noFill/>
              <a:ln w="19050">
                <a:gradFill>
                  <a:gsLst>
                    <a:gs pos="0">
                      <a:schemeClr val="accent1"/>
                    </a:gs>
                    <a:gs pos="100000">
                      <a:schemeClr val="accent2"/>
                    </a:gs>
                  </a:gsLst>
                  <a:lin ang="5400000" scaled="1"/>
                </a:gradFill>
              </a:ln>
              <a:effectLst/>
            </c:spPr>
            <c:extLst xmlns:c16r2="http://schemas.microsoft.com/office/drawing/2015/06/chart">
              <c:ext xmlns:c16="http://schemas.microsoft.com/office/drawing/2014/chart" uri="{C3380CC4-5D6E-409C-BE32-E72D297353CC}">
                <c16:uniqueId val="{00000001-69D9-43AF-9292-456DD7A248C8}"/>
              </c:ext>
            </c:extLst>
          </c:dPt>
          <c:cat>
            <c:strRef>
              <c:f>Sheet1!$A$2:$A$3</c:f>
              <c:strCache>
                <c:ptCount val="2"/>
                <c:pt idx="0">
                  <c:v>类别1</c:v>
                </c:pt>
                <c:pt idx="1">
                  <c:v>类别2</c:v>
                </c:pt>
              </c:strCache>
            </c:strRef>
          </c:cat>
          <c:val>
            <c:numRef>
              <c:f>Sheet1!$B$2:$B$3</c:f>
              <c:numCache>
                <c:formatCode>0%</c:formatCode>
                <c:ptCount val="2"/>
                <c:pt idx="0">
                  <c:v>0.6</c:v>
                </c:pt>
                <c:pt idx="1">
                  <c:v>0.4</c:v>
                </c:pt>
              </c:numCache>
            </c:numRef>
          </c:val>
          <c:extLst xmlns:c16r2="http://schemas.microsoft.com/office/drawing/2015/06/chart">
            <c:ext xmlns:c16="http://schemas.microsoft.com/office/drawing/2014/chart" uri="{C3380CC4-5D6E-409C-BE32-E72D297353CC}">
              <c16:uniqueId val="{00000000-69D9-43AF-9292-456DD7A248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占比</c:v>
                </c:pt>
              </c:strCache>
            </c:strRef>
          </c:tx>
          <c:explosion val="8"/>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C211-4E5F-A204-347DC0E683CC}"/>
              </c:ext>
            </c:extLst>
          </c:dPt>
          <c:dPt>
            <c:idx val="1"/>
            <c:bubble3D val="0"/>
            <c:explosion val="0"/>
            <c:spPr>
              <a:noFill/>
              <a:ln w="19050">
                <a:gradFill>
                  <a:gsLst>
                    <a:gs pos="0">
                      <a:schemeClr val="accent1"/>
                    </a:gs>
                    <a:gs pos="100000">
                      <a:schemeClr val="accent2"/>
                    </a:gs>
                  </a:gsLst>
                  <a:lin ang="5400000" scaled="1"/>
                </a:gradFill>
              </a:ln>
              <a:effectLst/>
            </c:spPr>
            <c:extLst xmlns:c16r2="http://schemas.microsoft.com/office/drawing/2015/06/chart">
              <c:ext xmlns:c16="http://schemas.microsoft.com/office/drawing/2014/chart" uri="{C3380CC4-5D6E-409C-BE32-E72D297353CC}">
                <c16:uniqueId val="{00000001-69D9-43AF-9292-456DD7A248C8}"/>
              </c:ext>
            </c:extLst>
          </c:dPt>
          <c:cat>
            <c:strRef>
              <c:f>Sheet1!$A$2:$A$3</c:f>
              <c:strCache>
                <c:ptCount val="2"/>
                <c:pt idx="0">
                  <c:v>类别1</c:v>
                </c:pt>
                <c:pt idx="1">
                  <c:v>类别2</c:v>
                </c:pt>
              </c:strCache>
            </c:strRef>
          </c:cat>
          <c:val>
            <c:numRef>
              <c:f>Sheet1!$B$2:$B$3</c:f>
              <c:numCache>
                <c:formatCode>0%</c:formatCode>
                <c:ptCount val="2"/>
                <c:pt idx="0">
                  <c:v>0.2</c:v>
                </c:pt>
                <c:pt idx="1">
                  <c:v>0.8</c:v>
                </c:pt>
              </c:numCache>
            </c:numRef>
          </c:val>
          <c:extLst xmlns:c16r2="http://schemas.microsoft.com/office/drawing/2015/06/chart">
            <c:ext xmlns:c16="http://schemas.microsoft.com/office/drawing/2014/chart" uri="{C3380CC4-5D6E-409C-BE32-E72D297353CC}">
              <c16:uniqueId val="{00000000-69D9-43AF-9292-456DD7A248C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BEF1C0A-4B9A-47D6-B3D1-680F77CAE995}" type="datetimeFigureOut">
              <a:rPr lang="zh-CN" altLang="en-US" smtClean="0"/>
              <a:pPr/>
              <a:t>2020/5/16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0FCE9FEE-DEF8-4DE7-9171-B28AB86F87EA}" type="slidenum">
              <a:rPr lang="zh-CN" altLang="en-US" smtClean="0"/>
              <a:pPr/>
              <a:t>‹#›</a:t>
            </a:fld>
            <a:endParaRPr lang="zh-CN" altLang="en-US" dirty="0"/>
          </a:p>
        </p:txBody>
      </p:sp>
    </p:spTree>
    <p:extLst>
      <p:ext uri="{BB962C8B-B14F-4D97-AF65-F5344CB8AC3E}">
        <p14:creationId xmlns:p14="http://schemas.microsoft.com/office/powerpoint/2010/main" val="3716816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a:t>
            </a:fld>
            <a:endParaRPr lang="zh-CN" altLang="en-US"/>
          </a:p>
        </p:txBody>
      </p:sp>
    </p:spTree>
    <p:extLst>
      <p:ext uri="{BB962C8B-B14F-4D97-AF65-F5344CB8AC3E}">
        <p14:creationId xmlns:p14="http://schemas.microsoft.com/office/powerpoint/2010/main" val="725516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12</a:t>
            </a:fld>
            <a:endParaRPr lang="zh-CN" altLang="en-US"/>
          </a:p>
        </p:txBody>
      </p:sp>
    </p:spTree>
    <p:extLst>
      <p:ext uri="{BB962C8B-B14F-4D97-AF65-F5344CB8AC3E}">
        <p14:creationId xmlns:p14="http://schemas.microsoft.com/office/powerpoint/2010/main" val="2790591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13</a:t>
            </a:fld>
            <a:endParaRPr lang="zh-CN" altLang="en-US"/>
          </a:p>
        </p:txBody>
      </p:sp>
    </p:spTree>
    <p:extLst>
      <p:ext uri="{BB962C8B-B14F-4D97-AF65-F5344CB8AC3E}">
        <p14:creationId xmlns:p14="http://schemas.microsoft.com/office/powerpoint/2010/main" val="3434359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14</a:t>
            </a:fld>
            <a:endParaRPr lang="zh-CN" altLang="en-US"/>
          </a:p>
        </p:txBody>
      </p:sp>
    </p:spTree>
    <p:extLst>
      <p:ext uri="{BB962C8B-B14F-4D97-AF65-F5344CB8AC3E}">
        <p14:creationId xmlns:p14="http://schemas.microsoft.com/office/powerpoint/2010/main" val="3381614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15</a:t>
            </a:fld>
            <a:endParaRPr lang="zh-CN" altLang="en-US"/>
          </a:p>
        </p:txBody>
      </p:sp>
    </p:spTree>
    <p:extLst>
      <p:ext uri="{BB962C8B-B14F-4D97-AF65-F5344CB8AC3E}">
        <p14:creationId xmlns:p14="http://schemas.microsoft.com/office/powerpoint/2010/main" val="3732952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16</a:t>
            </a:fld>
            <a:endParaRPr lang="zh-CN" altLang="en-US"/>
          </a:p>
        </p:txBody>
      </p:sp>
    </p:spTree>
    <p:extLst>
      <p:ext uri="{BB962C8B-B14F-4D97-AF65-F5344CB8AC3E}">
        <p14:creationId xmlns:p14="http://schemas.microsoft.com/office/powerpoint/2010/main" val="391256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17</a:t>
            </a:fld>
            <a:endParaRPr lang="zh-CN" altLang="en-US"/>
          </a:p>
        </p:txBody>
      </p:sp>
    </p:spTree>
    <p:extLst>
      <p:ext uri="{BB962C8B-B14F-4D97-AF65-F5344CB8AC3E}">
        <p14:creationId xmlns:p14="http://schemas.microsoft.com/office/powerpoint/2010/main" val="425960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18</a:t>
            </a:fld>
            <a:endParaRPr lang="zh-CN" altLang="en-US"/>
          </a:p>
        </p:txBody>
      </p:sp>
    </p:spTree>
    <p:extLst>
      <p:ext uri="{BB962C8B-B14F-4D97-AF65-F5344CB8AC3E}">
        <p14:creationId xmlns:p14="http://schemas.microsoft.com/office/powerpoint/2010/main" val="27542430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19</a:t>
            </a:fld>
            <a:endParaRPr lang="zh-CN" altLang="en-US"/>
          </a:p>
        </p:txBody>
      </p:sp>
    </p:spTree>
    <p:extLst>
      <p:ext uri="{BB962C8B-B14F-4D97-AF65-F5344CB8AC3E}">
        <p14:creationId xmlns:p14="http://schemas.microsoft.com/office/powerpoint/2010/main" val="450663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20</a:t>
            </a:fld>
            <a:endParaRPr lang="zh-CN" altLang="en-US"/>
          </a:p>
        </p:txBody>
      </p:sp>
    </p:spTree>
    <p:extLst>
      <p:ext uri="{BB962C8B-B14F-4D97-AF65-F5344CB8AC3E}">
        <p14:creationId xmlns:p14="http://schemas.microsoft.com/office/powerpoint/2010/main" val="1691411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21</a:t>
            </a:fld>
            <a:endParaRPr lang="zh-CN" altLang="en-US"/>
          </a:p>
        </p:txBody>
      </p:sp>
    </p:spTree>
    <p:extLst>
      <p:ext uri="{BB962C8B-B14F-4D97-AF65-F5344CB8AC3E}">
        <p14:creationId xmlns:p14="http://schemas.microsoft.com/office/powerpoint/2010/main" val="7894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a:t>
            </a:fld>
            <a:endParaRPr lang="zh-CN" altLang="en-US"/>
          </a:p>
        </p:txBody>
      </p:sp>
    </p:spTree>
    <p:extLst>
      <p:ext uri="{BB962C8B-B14F-4D97-AF65-F5344CB8AC3E}">
        <p14:creationId xmlns:p14="http://schemas.microsoft.com/office/powerpoint/2010/main" val="1048528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22</a:t>
            </a:fld>
            <a:endParaRPr lang="zh-CN" altLang="en-US"/>
          </a:p>
        </p:txBody>
      </p:sp>
    </p:spTree>
    <p:extLst>
      <p:ext uri="{BB962C8B-B14F-4D97-AF65-F5344CB8AC3E}">
        <p14:creationId xmlns:p14="http://schemas.microsoft.com/office/powerpoint/2010/main" val="1177274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23</a:t>
            </a:fld>
            <a:endParaRPr lang="zh-CN" altLang="en-US"/>
          </a:p>
        </p:txBody>
      </p:sp>
    </p:spTree>
    <p:extLst>
      <p:ext uri="{BB962C8B-B14F-4D97-AF65-F5344CB8AC3E}">
        <p14:creationId xmlns:p14="http://schemas.microsoft.com/office/powerpoint/2010/main" val="193829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24</a:t>
            </a:fld>
            <a:endParaRPr lang="zh-CN" altLang="en-US"/>
          </a:p>
        </p:txBody>
      </p:sp>
    </p:spTree>
    <p:extLst>
      <p:ext uri="{BB962C8B-B14F-4D97-AF65-F5344CB8AC3E}">
        <p14:creationId xmlns:p14="http://schemas.microsoft.com/office/powerpoint/2010/main" val="1105592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25</a:t>
            </a:fld>
            <a:endParaRPr lang="zh-CN" altLang="en-US"/>
          </a:p>
        </p:txBody>
      </p:sp>
    </p:spTree>
    <p:extLst>
      <p:ext uri="{BB962C8B-B14F-4D97-AF65-F5344CB8AC3E}">
        <p14:creationId xmlns:p14="http://schemas.microsoft.com/office/powerpoint/2010/main" val="5170174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26</a:t>
            </a:fld>
            <a:endParaRPr lang="zh-CN" altLang="en-US"/>
          </a:p>
        </p:txBody>
      </p:sp>
    </p:spTree>
    <p:extLst>
      <p:ext uri="{BB962C8B-B14F-4D97-AF65-F5344CB8AC3E}">
        <p14:creationId xmlns:p14="http://schemas.microsoft.com/office/powerpoint/2010/main" val="2894455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27</a:t>
            </a:fld>
            <a:endParaRPr lang="zh-CN" altLang="en-US"/>
          </a:p>
        </p:txBody>
      </p:sp>
    </p:spTree>
    <p:extLst>
      <p:ext uri="{BB962C8B-B14F-4D97-AF65-F5344CB8AC3E}">
        <p14:creationId xmlns:p14="http://schemas.microsoft.com/office/powerpoint/2010/main" val="2752549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28</a:t>
            </a:fld>
            <a:endParaRPr lang="zh-CN" altLang="en-US"/>
          </a:p>
        </p:txBody>
      </p:sp>
    </p:spTree>
    <p:extLst>
      <p:ext uri="{BB962C8B-B14F-4D97-AF65-F5344CB8AC3E}">
        <p14:creationId xmlns:p14="http://schemas.microsoft.com/office/powerpoint/2010/main" val="2371091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29</a:t>
            </a:fld>
            <a:endParaRPr lang="zh-CN" altLang="en-US"/>
          </a:p>
        </p:txBody>
      </p:sp>
    </p:spTree>
    <p:extLst>
      <p:ext uri="{BB962C8B-B14F-4D97-AF65-F5344CB8AC3E}">
        <p14:creationId xmlns:p14="http://schemas.microsoft.com/office/powerpoint/2010/main" val="1052405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30</a:t>
            </a:fld>
            <a:endParaRPr lang="zh-CN" altLang="en-US"/>
          </a:p>
        </p:txBody>
      </p:sp>
    </p:spTree>
    <p:extLst>
      <p:ext uri="{BB962C8B-B14F-4D97-AF65-F5344CB8AC3E}">
        <p14:creationId xmlns:p14="http://schemas.microsoft.com/office/powerpoint/2010/main" val="20871369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FCE9FEE-DEF8-4DE7-9171-B28AB86F87EA}" type="slidenum">
              <a:rPr lang="zh-CN" altLang="en-US" smtClean="0"/>
              <a:t>31</a:t>
            </a:fld>
            <a:endParaRPr lang="zh-CN" altLang="en-US"/>
          </a:p>
        </p:txBody>
      </p:sp>
    </p:spTree>
    <p:extLst>
      <p:ext uri="{BB962C8B-B14F-4D97-AF65-F5344CB8AC3E}">
        <p14:creationId xmlns:p14="http://schemas.microsoft.com/office/powerpoint/2010/main" val="2948660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a:t>
            </a:fld>
            <a:endParaRPr lang="zh-CN" altLang="en-US"/>
          </a:p>
        </p:txBody>
      </p:sp>
    </p:spTree>
    <p:extLst>
      <p:ext uri="{BB962C8B-B14F-4D97-AF65-F5344CB8AC3E}">
        <p14:creationId xmlns:p14="http://schemas.microsoft.com/office/powerpoint/2010/main" val="10770886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32</a:t>
            </a:fld>
            <a:endParaRPr lang="zh-CN" altLang="en-US"/>
          </a:p>
        </p:txBody>
      </p:sp>
    </p:spTree>
    <p:extLst>
      <p:ext uri="{BB962C8B-B14F-4D97-AF65-F5344CB8AC3E}">
        <p14:creationId xmlns:p14="http://schemas.microsoft.com/office/powerpoint/2010/main" val="2123654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33</a:t>
            </a:fld>
            <a:endParaRPr lang="zh-CN" altLang="en-US"/>
          </a:p>
        </p:txBody>
      </p:sp>
    </p:spTree>
    <p:extLst>
      <p:ext uri="{BB962C8B-B14F-4D97-AF65-F5344CB8AC3E}">
        <p14:creationId xmlns:p14="http://schemas.microsoft.com/office/powerpoint/2010/main" val="9069566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34</a:t>
            </a:fld>
            <a:endParaRPr lang="zh-CN" altLang="en-US"/>
          </a:p>
        </p:txBody>
      </p:sp>
    </p:spTree>
    <p:extLst>
      <p:ext uri="{BB962C8B-B14F-4D97-AF65-F5344CB8AC3E}">
        <p14:creationId xmlns:p14="http://schemas.microsoft.com/office/powerpoint/2010/main" val="1562611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35</a:t>
            </a:fld>
            <a:endParaRPr lang="zh-CN" altLang="en-US"/>
          </a:p>
        </p:txBody>
      </p:sp>
    </p:spTree>
    <p:extLst>
      <p:ext uri="{BB962C8B-B14F-4D97-AF65-F5344CB8AC3E}">
        <p14:creationId xmlns:p14="http://schemas.microsoft.com/office/powerpoint/2010/main" val="1137457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36</a:t>
            </a:fld>
            <a:endParaRPr lang="zh-CN" altLang="en-US"/>
          </a:p>
        </p:txBody>
      </p:sp>
    </p:spTree>
    <p:extLst>
      <p:ext uri="{BB962C8B-B14F-4D97-AF65-F5344CB8AC3E}">
        <p14:creationId xmlns:p14="http://schemas.microsoft.com/office/powerpoint/2010/main" val="24024401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37</a:t>
            </a:fld>
            <a:endParaRPr lang="zh-CN" altLang="en-US"/>
          </a:p>
        </p:txBody>
      </p:sp>
    </p:spTree>
    <p:extLst>
      <p:ext uri="{BB962C8B-B14F-4D97-AF65-F5344CB8AC3E}">
        <p14:creationId xmlns:p14="http://schemas.microsoft.com/office/powerpoint/2010/main" val="161533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38</a:t>
            </a:fld>
            <a:endParaRPr lang="zh-CN" altLang="en-US"/>
          </a:p>
        </p:txBody>
      </p:sp>
    </p:spTree>
    <p:extLst>
      <p:ext uri="{BB962C8B-B14F-4D97-AF65-F5344CB8AC3E}">
        <p14:creationId xmlns:p14="http://schemas.microsoft.com/office/powerpoint/2010/main" val="24962656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39</a:t>
            </a:fld>
            <a:endParaRPr lang="zh-CN" altLang="en-US"/>
          </a:p>
        </p:txBody>
      </p:sp>
    </p:spTree>
    <p:extLst>
      <p:ext uri="{BB962C8B-B14F-4D97-AF65-F5344CB8AC3E}">
        <p14:creationId xmlns:p14="http://schemas.microsoft.com/office/powerpoint/2010/main" val="29087090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40</a:t>
            </a:fld>
            <a:endParaRPr lang="zh-CN" altLang="en-US"/>
          </a:p>
        </p:txBody>
      </p:sp>
    </p:spTree>
    <p:extLst>
      <p:ext uri="{BB962C8B-B14F-4D97-AF65-F5344CB8AC3E}">
        <p14:creationId xmlns:p14="http://schemas.microsoft.com/office/powerpoint/2010/main" val="8843074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41</a:t>
            </a:fld>
            <a:endParaRPr lang="zh-CN" altLang="en-US"/>
          </a:p>
        </p:txBody>
      </p:sp>
    </p:spTree>
    <p:extLst>
      <p:ext uri="{BB962C8B-B14F-4D97-AF65-F5344CB8AC3E}">
        <p14:creationId xmlns:p14="http://schemas.microsoft.com/office/powerpoint/2010/main" val="2750825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6</a:t>
            </a:fld>
            <a:endParaRPr lang="zh-CN" altLang="en-US"/>
          </a:p>
        </p:txBody>
      </p:sp>
    </p:spTree>
    <p:extLst>
      <p:ext uri="{BB962C8B-B14F-4D97-AF65-F5344CB8AC3E}">
        <p14:creationId xmlns:p14="http://schemas.microsoft.com/office/powerpoint/2010/main" val="10398349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42</a:t>
            </a:fld>
            <a:endParaRPr lang="zh-CN" altLang="en-US"/>
          </a:p>
        </p:txBody>
      </p:sp>
    </p:spTree>
    <p:extLst>
      <p:ext uri="{BB962C8B-B14F-4D97-AF65-F5344CB8AC3E}">
        <p14:creationId xmlns:p14="http://schemas.microsoft.com/office/powerpoint/2010/main" val="2380791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43</a:t>
            </a:fld>
            <a:endParaRPr lang="zh-CN" altLang="en-US"/>
          </a:p>
        </p:txBody>
      </p:sp>
    </p:spTree>
    <p:extLst>
      <p:ext uri="{BB962C8B-B14F-4D97-AF65-F5344CB8AC3E}">
        <p14:creationId xmlns:p14="http://schemas.microsoft.com/office/powerpoint/2010/main" val="16263352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45</a:t>
            </a:fld>
            <a:endParaRPr lang="zh-CN" altLang="en-US"/>
          </a:p>
        </p:txBody>
      </p:sp>
    </p:spTree>
    <p:extLst>
      <p:ext uri="{BB962C8B-B14F-4D97-AF65-F5344CB8AC3E}">
        <p14:creationId xmlns:p14="http://schemas.microsoft.com/office/powerpoint/2010/main" val="8882029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46</a:t>
            </a:fld>
            <a:endParaRPr lang="zh-CN" altLang="en-US"/>
          </a:p>
        </p:txBody>
      </p:sp>
    </p:spTree>
    <p:extLst>
      <p:ext uri="{BB962C8B-B14F-4D97-AF65-F5344CB8AC3E}">
        <p14:creationId xmlns:p14="http://schemas.microsoft.com/office/powerpoint/2010/main" val="27183723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47</a:t>
            </a:fld>
            <a:endParaRPr lang="zh-CN" altLang="en-US"/>
          </a:p>
        </p:txBody>
      </p:sp>
    </p:spTree>
    <p:extLst>
      <p:ext uri="{BB962C8B-B14F-4D97-AF65-F5344CB8AC3E}">
        <p14:creationId xmlns:p14="http://schemas.microsoft.com/office/powerpoint/2010/main" val="18425947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48</a:t>
            </a:fld>
            <a:endParaRPr lang="zh-CN" altLang="en-US"/>
          </a:p>
        </p:txBody>
      </p:sp>
    </p:spTree>
    <p:extLst>
      <p:ext uri="{BB962C8B-B14F-4D97-AF65-F5344CB8AC3E}">
        <p14:creationId xmlns:p14="http://schemas.microsoft.com/office/powerpoint/2010/main" val="34678123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49</a:t>
            </a:fld>
            <a:endParaRPr lang="zh-CN" altLang="en-US"/>
          </a:p>
        </p:txBody>
      </p:sp>
    </p:spTree>
    <p:extLst>
      <p:ext uri="{BB962C8B-B14F-4D97-AF65-F5344CB8AC3E}">
        <p14:creationId xmlns:p14="http://schemas.microsoft.com/office/powerpoint/2010/main" val="35816802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50</a:t>
            </a:fld>
            <a:endParaRPr lang="zh-CN" altLang="en-US"/>
          </a:p>
        </p:txBody>
      </p:sp>
    </p:spTree>
    <p:extLst>
      <p:ext uri="{BB962C8B-B14F-4D97-AF65-F5344CB8AC3E}">
        <p14:creationId xmlns:p14="http://schemas.microsoft.com/office/powerpoint/2010/main" val="39638991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51</a:t>
            </a:fld>
            <a:endParaRPr lang="zh-CN" altLang="en-US"/>
          </a:p>
        </p:txBody>
      </p:sp>
    </p:spTree>
    <p:extLst>
      <p:ext uri="{BB962C8B-B14F-4D97-AF65-F5344CB8AC3E}">
        <p14:creationId xmlns:p14="http://schemas.microsoft.com/office/powerpoint/2010/main" val="26911094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52</a:t>
            </a:fld>
            <a:endParaRPr lang="zh-CN" altLang="en-US"/>
          </a:p>
        </p:txBody>
      </p:sp>
    </p:spTree>
    <p:extLst>
      <p:ext uri="{BB962C8B-B14F-4D97-AF65-F5344CB8AC3E}">
        <p14:creationId xmlns:p14="http://schemas.microsoft.com/office/powerpoint/2010/main" val="1422478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7</a:t>
            </a:fld>
            <a:endParaRPr lang="zh-CN" altLang="en-US"/>
          </a:p>
        </p:txBody>
      </p:sp>
    </p:spTree>
    <p:extLst>
      <p:ext uri="{BB962C8B-B14F-4D97-AF65-F5344CB8AC3E}">
        <p14:creationId xmlns:p14="http://schemas.microsoft.com/office/powerpoint/2010/main" val="37532424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53</a:t>
            </a:fld>
            <a:endParaRPr lang="zh-CN" altLang="en-US"/>
          </a:p>
        </p:txBody>
      </p:sp>
    </p:spTree>
    <p:extLst>
      <p:ext uri="{BB962C8B-B14F-4D97-AF65-F5344CB8AC3E}">
        <p14:creationId xmlns:p14="http://schemas.microsoft.com/office/powerpoint/2010/main" val="9590664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54</a:t>
            </a:fld>
            <a:endParaRPr lang="zh-CN" altLang="en-US"/>
          </a:p>
        </p:txBody>
      </p:sp>
    </p:spTree>
    <p:extLst>
      <p:ext uri="{BB962C8B-B14F-4D97-AF65-F5344CB8AC3E}">
        <p14:creationId xmlns:p14="http://schemas.microsoft.com/office/powerpoint/2010/main" val="20685792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55</a:t>
            </a:fld>
            <a:endParaRPr lang="zh-CN" altLang="en-US"/>
          </a:p>
        </p:txBody>
      </p:sp>
    </p:spTree>
    <p:extLst>
      <p:ext uri="{BB962C8B-B14F-4D97-AF65-F5344CB8AC3E}">
        <p14:creationId xmlns:p14="http://schemas.microsoft.com/office/powerpoint/2010/main" val="17205725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56</a:t>
            </a:fld>
            <a:endParaRPr lang="zh-CN" altLang="en-US"/>
          </a:p>
        </p:txBody>
      </p:sp>
    </p:spTree>
    <p:extLst>
      <p:ext uri="{BB962C8B-B14F-4D97-AF65-F5344CB8AC3E}">
        <p14:creationId xmlns:p14="http://schemas.microsoft.com/office/powerpoint/2010/main" val="866033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57</a:t>
            </a:fld>
            <a:endParaRPr lang="zh-CN" altLang="en-US"/>
          </a:p>
        </p:txBody>
      </p:sp>
    </p:spTree>
    <p:extLst>
      <p:ext uri="{BB962C8B-B14F-4D97-AF65-F5344CB8AC3E}">
        <p14:creationId xmlns:p14="http://schemas.microsoft.com/office/powerpoint/2010/main" val="32929205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58</a:t>
            </a:fld>
            <a:endParaRPr lang="zh-CN" altLang="en-US"/>
          </a:p>
        </p:txBody>
      </p:sp>
    </p:spTree>
    <p:extLst>
      <p:ext uri="{BB962C8B-B14F-4D97-AF65-F5344CB8AC3E}">
        <p14:creationId xmlns:p14="http://schemas.microsoft.com/office/powerpoint/2010/main" val="36635008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59</a:t>
            </a:fld>
            <a:endParaRPr lang="zh-CN" altLang="en-US"/>
          </a:p>
        </p:txBody>
      </p:sp>
    </p:spTree>
    <p:extLst>
      <p:ext uri="{BB962C8B-B14F-4D97-AF65-F5344CB8AC3E}">
        <p14:creationId xmlns:p14="http://schemas.microsoft.com/office/powerpoint/2010/main" val="6938756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62</a:t>
            </a:fld>
            <a:endParaRPr lang="zh-CN" altLang="en-US"/>
          </a:p>
        </p:txBody>
      </p:sp>
    </p:spTree>
    <p:extLst>
      <p:ext uri="{BB962C8B-B14F-4D97-AF65-F5344CB8AC3E}">
        <p14:creationId xmlns:p14="http://schemas.microsoft.com/office/powerpoint/2010/main" val="2472750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8</a:t>
            </a:fld>
            <a:endParaRPr lang="zh-CN" altLang="en-US"/>
          </a:p>
        </p:txBody>
      </p:sp>
    </p:spTree>
    <p:extLst>
      <p:ext uri="{BB962C8B-B14F-4D97-AF65-F5344CB8AC3E}">
        <p14:creationId xmlns:p14="http://schemas.microsoft.com/office/powerpoint/2010/main" val="426885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9</a:t>
            </a:fld>
            <a:endParaRPr lang="zh-CN" altLang="en-US"/>
          </a:p>
        </p:txBody>
      </p:sp>
    </p:spTree>
    <p:extLst>
      <p:ext uri="{BB962C8B-B14F-4D97-AF65-F5344CB8AC3E}">
        <p14:creationId xmlns:p14="http://schemas.microsoft.com/office/powerpoint/2010/main" val="1037271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10</a:t>
            </a:fld>
            <a:endParaRPr lang="zh-CN" altLang="en-US"/>
          </a:p>
        </p:txBody>
      </p:sp>
    </p:spTree>
    <p:extLst>
      <p:ext uri="{BB962C8B-B14F-4D97-AF65-F5344CB8AC3E}">
        <p14:creationId xmlns:p14="http://schemas.microsoft.com/office/powerpoint/2010/main" val="3201611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FCE9FEE-DEF8-4DE7-9171-B28AB86F87EA}" type="slidenum">
              <a:rPr lang="zh-CN" altLang="en-US" smtClean="0"/>
              <a:t>11</a:t>
            </a:fld>
            <a:endParaRPr lang="zh-CN" altLang="en-US"/>
          </a:p>
        </p:txBody>
      </p:sp>
    </p:spTree>
    <p:extLst>
      <p:ext uri="{BB962C8B-B14F-4D97-AF65-F5344CB8AC3E}">
        <p14:creationId xmlns:p14="http://schemas.microsoft.com/office/powerpoint/2010/main" val="313277824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结尾页01">
    <p:spTree>
      <p:nvGrpSpPr>
        <p:cNvPr id="1" name=""/>
        <p:cNvGrpSpPr/>
        <p:nvPr/>
      </p:nvGrpSpPr>
      <p:grpSpPr>
        <a:xfrm>
          <a:off x="0" y="0"/>
          <a:ext cx="0" cy="0"/>
          <a:chOff x="0" y="0"/>
          <a:chExt cx="0" cy="0"/>
        </a:xfrm>
      </p:grpSpPr>
      <p:pic>
        <p:nvPicPr>
          <p:cNvPr id="361" name="图片 360">
            <a:extLst>
              <a:ext uri="{FF2B5EF4-FFF2-40B4-BE49-F238E27FC236}">
                <a16:creationId xmlns="" xmlns:a16="http://schemas.microsoft.com/office/drawing/2014/main" id="{1CD12BC6-DA49-4A27-A6F7-9390B50A310D}"/>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17" name="任意多边形: 形状 716">
            <a:extLst>
              <a:ext uri="{FF2B5EF4-FFF2-40B4-BE49-F238E27FC236}">
                <a16:creationId xmlns="" xmlns:a16="http://schemas.microsoft.com/office/drawing/2014/main" id="{5DE35F4F-14A3-46B8-A553-E2EB34304B0B}"/>
              </a:ext>
            </a:extLst>
          </p:cNvPr>
          <p:cNvSpPr/>
          <p:nvPr userDrawn="1"/>
        </p:nvSpPr>
        <p:spPr>
          <a:xfrm>
            <a:off x="0" y="3948227"/>
            <a:ext cx="12192000" cy="2909773"/>
          </a:xfrm>
          <a:custGeom>
            <a:avLst/>
            <a:gdLst>
              <a:gd name="connsiteX0" fmla="*/ 9195226 w 12192000"/>
              <a:gd name="connsiteY0" fmla="*/ 88 h 2909773"/>
              <a:gd name="connsiteX1" fmla="*/ 12116126 w 12192000"/>
              <a:gd name="connsiteY1" fmla="*/ 415715 h 2909773"/>
              <a:gd name="connsiteX2" fmla="*/ 12192000 w 12192000"/>
              <a:gd name="connsiteY2" fmla="*/ 434363 h 2909773"/>
              <a:gd name="connsiteX3" fmla="*/ 12192000 w 12192000"/>
              <a:gd name="connsiteY3" fmla="*/ 2909773 h 2909773"/>
              <a:gd name="connsiteX4" fmla="*/ 0 w 12192000"/>
              <a:gd name="connsiteY4" fmla="*/ 2909773 h 2909773"/>
              <a:gd name="connsiteX5" fmla="*/ 0 w 12192000"/>
              <a:gd name="connsiteY5" fmla="*/ 448043 h 2909773"/>
              <a:gd name="connsiteX6" fmla="*/ 269508 w 12192000"/>
              <a:gd name="connsiteY6" fmla="*/ 369607 h 2909773"/>
              <a:gd name="connsiteX7" fmla="*/ 3099226 w 12192000"/>
              <a:gd name="connsiteY7" fmla="*/ 14602 h 2909773"/>
              <a:gd name="connsiteX8" fmla="*/ 6118197 w 12192000"/>
              <a:gd name="connsiteY8" fmla="*/ 435517 h 2909773"/>
              <a:gd name="connsiteX9" fmla="*/ 9195226 w 12192000"/>
              <a:gd name="connsiteY9" fmla="*/ 88 h 290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909773">
                <a:moveTo>
                  <a:pt x="9195226" y="88"/>
                </a:moveTo>
                <a:cubicBezTo>
                  <a:pt x="10107509" y="6438"/>
                  <a:pt x="11419842" y="253559"/>
                  <a:pt x="12116126" y="415715"/>
                </a:cubicBezTo>
                <a:lnTo>
                  <a:pt x="12192000" y="434363"/>
                </a:lnTo>
                <a:lnTo>
                  <a:pt x="12192000" y="2909773"/>
                </a:lnTo>
                <a:lnTo>
                  <a:pt x="0" y="2909773"/>
                </a:lnTo>
                <a:lnTo>
                  <a:pt x="0" y="448043"/>
                </a:lnTo>
                <a:lnTo>
                  <a:pt x="269508" y="369607"/>
                </a:lnTo>
                <a:cubicBezTo>
                  <a:pt x="990498" y="183671"/>
                  <a:pt x="2205993" y="16719"/>
                  <a:pt x="3099226" y="14602"/>
                </a:cubicBezTo>
                <a:cubicBezTo>
                  <a:pt x="4120064" y="12183"/>
                  <a:pt x="5102199" y="437936"/>
                  <a:pt x="6118197" y="435517"/>
                </a:cubicBezTo>
                <a:cubicBezTo>
                  <a:pt x="7134197" y="433098"/>
                  <a:pt x="8152617" y="-7169"/>
                  <a:pt x="9195226" y="88"/>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3" name="任意多边形: 形状 362">
            <a:extLst>
              <a:ext uri="{FF2B5EF4-FFF2-40B4-BE49-F238E27FC236}">
                <a16:creationId xmlns="" xmlns:a16="http://schemas.microsoft.com/office/drawing/2014/main" id="{DE29D17B-7C9F-434A-9294-E462197A481C}"/>
              </a:ext>
            </a:extLst>
          </p:cNvPr>
          <p:cNvSpPr/>
          <p:nvPr userDrawn="1"/>
        </p:nvSpPr>
        <p:spPr>
          <a:xfrm>
            <a:off x="0" y="1"/>
            <a:ext cx="12192000" cy="4407829"/>
          </a:xfrm>
          <a:custGeom>
            <a:avLst/>
            <a:gdLst>
              <a:gd name="connsiteX0" fmla="*/ 0 w 12192000"/>
              <a:gd name="connsiteY0" fmla="*/ 0 h 4407829"/>
              <a:gd name="connsiteX1" fmla="*/ 12192000 w 12192000"/>
              <a:gd name="connsiteY1" fmla="*/ 0 h 4407829"/>
              <a:gd name="connsiteX2" fmla="*/ 12192000 w 12192000"/>
              <a:gd name="connsiteY2" fmla="*/ 4398004 h 4407829"/>
              <a:gd name="connsiteX3" fmla="*/ 12108442 w 12192000"/>
              <a:gd name="connsiteY3" fmla="*/ 4378027 h 4407829"/>
              <a:gd name="connsiteX4" fmla="*/ 9187542 w 12192000"/>
              <a:gd name="connsiteY4" fmla="*/ 3962400 h 4407829"/>
              <a:gd name="connsiteX5" fmla="*/ 6110513 w 12192000"/>
              <a:gd name="connsiteY5" fmla="*/ 4397829 h 4407829"/>
              <a:gd name="connsiteX6" fmla="*/ 3091542 w 12192000"/>
              <a:gd name="connsiteY6" fmla="*/ 3976914 h 4407829"/>
              <a:gd name="connsiteX7" fmla="*/ 115193 w 12192000"/>
              <a:gd name="connsiteY7" fmla="*/ 4372000 h 4407829"/>
              <a:gd name="connsiteX8" fmla="*/ 0 w 12192000"/>
              <a:gd name="connsiteY8" fmla="*/ 4407829 h 440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407829">
                <a:moveTo>
                  <a:pt x="0" y="0"/>
                </a:moveTo>
                <a:lnTo>
                  <a:pt x="12192000" y="0"/>
                </a:lnTo>
                <a:lnTo>
                  <a:pt x="12192000" y="4398004"/>
                </a:lnTo>
                <a:lnTo>
                  <a:pt x="12108442" y="4378027"/>
                </a:lnTo>
                <a:cubicBezTo>
                  <a:pt x="11412158" y="4215871"/>
                  <a:pt x="10099825" y="3968750"/>
                  <a:pt x="9187542" y="3962400"/>
                </a:cubicBezTo>
                <a:cubicBezTo>
                  <a:pt x="8144933" y="3955143"/>
                  <a:pt x="7126513" y="4395410"/>
                  <a:pt x="6110513" y="4397829"/>
                </a:cubicBezTo>
                <a:cubicBezTo>
                  <a:pt x="5094513" y="4400248"/>
                  <a:pt x="4112380" y="3974495"/>
                  <a:pt x="3091542" y="3976914"/>
                </a:cubicBezTo>
                <a:cubicBezTo>
                  <a:pt x="2134507" y="3979182"/>
                  <a:pt x="807527" y="4170675"/>
                  <a:pt x="115193" y="4372000"/>
                </a:cubicBezTo>
                <a:lnTo>
                  <a:pt x="0" y="4407829"/>
                </a:lnTo>
                <a:close/>
              </a:path>
            </a:pathLst>
          </a:custGeom>
          <a:gradFill>
            <a:gsLst>
              <a:gs pos="0">
                <a:schemeClr val="accent1"/>
              </a:gs>
              <a:gs pos="100000">
                <a:schemeClr val="accent4">
                  <a:alpha val="80000"/>
                </a:schemeClr>
              </a:gs>
            </a:gsLst>
            <a:lin ang="54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 xmlns:a16="http://schemas.microsoft.com/office/drawing/2014/main" id="{DCE299AC-FDE1-4D95-94A9-9A2B76F0D6C8}"/>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573650" y="858379"/>
            <a:ext cx="2488955" cy="694592"/>
          </a:xfrm>
          <a:prstGeom prst="rect">
            <a:avLst/>
          </a:prstGeom>
        </p:spPr>
      </p:pic>
      <p:pic>
        <p:nvPicPr>
          <p:cNvPr id="6" name="图片 5">
            <a:extLst>
              <a:ext uri="{FF2B5EF4-FFF2-40B4-BE49-F238E27FC236}">
                <a16:creationId xmlns="" xmlns:a16="http://schemas.microsoft.com/office/drawing/2014/main" id="{0A371C5D-6E51-4CDD-9213-DA4E5211DE5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064978" y="6201864"/>
            <a:ext cx="2062044" cy="402615"/>
          </a:xfrm>
          <a:prstGeom prst="rect">
            <a:avLst/>
          </a:prstGeom>
        </p:spPr>
      </p:pic>
    </p:spTree>
    <p:extLst>
      <p:ext uri="{BB962C8B-B14F-4D97-AF65-F5344CB8AC3E}">
        <p14:creationId xmlns:p14="http://schemas.microsoft.com/office/powerpoint/2010/main" val="182198078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四人团队介绍">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14775"/>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12" name="图片占位符 31">
            <a:extLst>
              <a:ext uri="{FF2B5EF4-FFF2-40B4-BE49-F238E27FC236}">
                <a16:creationId xmlns="" xmlns:a16="http://schemas.microsoft.com/office/drawing/2014/main" id="{5524CF43-C260-4DDA-9AE4-4BDFDBA92C5F}"/>
              </a:ext>
            </a:extLst>
          </p:cNvPr>
          <p:cNvSpPr>
            <a:spLocks noGrp="1"/>
          </p:cNvSpPr>
          <p:nvPr>
            <p:ph type="pic" sz="quarter" idx="10"/>
          </p:nvPr>
        </p:nvSpPr>
        <p:spPr>
          <a:xfrm>
            <a:off x="26894" y="1771787"/>
            <a:ext cx="3811674" cy="3882190"/>
          </a:xfrm>
          <a:custGeom>
            <a:avLst/>
            <a:gdLst>
              <a:gd name="connsiteX0" fmla="*/ 1583560 w 3811674"/>
              <a:gd name="connsiteY0" fmla="*/ 0 h 3882190"/>
              <a:gd name="connsiteX1" fmla="*/ 3811674 w 3811674"/>
              <a:gd name="connsiteY1" fmla="*/ 0 h 3882190"/>
              <a:gd name="connsiteX2" fmla="*/ 2228114 w 3811674"/>
              <a:gd name="connsiteY2" fmla="*/ 3882190 h 3882190"/>
              <a:gd name="connsiteX3" fmla="*/ 0 w 3811674"/>
              <a:gd name="connsiteY3" fmla="*/ 3882190 h 3882190"/>
            </a:gdLst>
            <a:ahLst/>
            <a:cxnLst>
              <a:cxn ang="0">
                <a:pos x="connsiteX0" y="connsiteY0"/>
              </a:cxn>
              <a:cxn ang="0">
                <a:pos x="connsiteX1" y="connsiteY1"/>
              </a:cxn>
              <a:cxn ang="0">
                <a:pos x="connsiteX2" y="connsiteY2"/>
              </a:cxn>
              <a:cxn ang="0">
                <a:pos x="connsiteX3" y="connsiteY3"/>
              </a:cxn>
            </a:cxnLst>
            <a:rect l="l" t="t" r="r" b="b"/>
            <a:pathLst>
              <a:path w="3811674" h="3882190">
                <a:moveTo>
                  <a:pt x="1583560" y="0"/>
                </a:moveTo>
                <a:lnTo>
                  <a:pt x="3811674" y="0"/>
                </a:lnTo>
                <a:lnTo>
                  <a:pt x="2228114" y="3882190"/>
                </a:lnTo>
                <a:lnTo>
                  <a:pt x="0" y="3882190"/>
                </a:lnTo>
                <a:close/>
              </a:path>
            </a:pathLst>
          </a:custGeom>
        </p:spPr>
        <p:txBody>
          <a:bodyPr wrap="square">
            <a:noAutofit/>
          </a:bodyPr>
          <a:lstStyle/>
          <a:p>
            <a:endParaRPr lang="zh-CN" altLang="en-US"/>
          </a:p>
        </p:txBody>
      </p:sp>
      <p:sp>
        <p:nvSpPr>
          <p:cNvPr id="13" name="图片占位符 32">
            <a:extLst>
              <a:ext uri="{FF2B5EF4-FFF2-40B4-BE49-F238E27FC236}">
                <a16:creationId xmlns="" xmlns:a16="http://schemas.microsoft.com/office/drawing/2014/main" id="{92221B40-CCED-4616-BA22-2A28BC1F1C23}"/>
              </a:ext>
            </a:extLst>
          </p:cNvPr>
          <p:cNvSpPr>
            <a:spLocks noGrp="1"/>
          </p:cNvSpPr>
          <p:nvPr>
            <p:ph type="pic" sz="quarter" idx="11"/>
          </p:nvPr>
        </p:nvSpPr>
        <p:spPr>
          <a:xfrm>
            <a:off x="2667000" y="2211569"/>
            <a:ext cx="3811674" cy="3882190"/>
          </a:xfrm>
          <a:custGeom>
            <a:avLst/>
            <a:gdLst>
              <a:gd name="connsiteX0" fmla="*/ 1583560 w 3811674"/>
              <a:gd name="connsiteY0" fmla="*/ 0 h 3882190"/>
              <a:gd name="connsiteX1" fmla="*/ 3811674 w 3811674"/>
              <a:gd name="connsiteY1" fmla="*/ 0 h 3882190"/>
              <a:gd name="connsiteX2" fmla="*/ 2228114 w 3811674"/>
              <a:gd name="connsiteY2" fmla="*/ 3882190 h 3882190"/>
              <a:gd name="connsiteX3" fmla="*/ 0 w 3811674"/>
              <a:gd name="connsiteY3" fmla="*/ 3882190 h 3882190"/>
            </a:gdLst>
            <a:ahLst/>
            <a:cxnLst>
              <a:cxn ang="0">
                <a:pos x="connsiteX0" y="connsiteY0"/>
              </a:cxn>
              <a:cxn ang="0">
                <a:pos x="connsiteX1" y="connsiteY1"/>
              </a:cxn>
              <a:cxn ang="0">
                <a:pos x="connsiteX2" y="connsiteY2"/>
              </a:cxn>
              <a:cxn ang="0">
                <a:pos x="connsiteX3" y="connsiteY3"/>
              </a:cxn>
            </a:cxnLst>
            <a:rect l="l" t="t" r="r" b="b"/>
            <a:pathLst>
              <a:path w="3811674" h="3882190">
                <a:moveTo>
                  <a:pt x="1583560" y="0"/>
                </a:moveTo>
                <a:lnTo>
                  <a:pt x="3811674" y="0"/>
                </a:lnTo>
                <a:lnTo>
                  <a:pt x="2228114" y="3882190"/>
                </a:lnTo>
                <a:lnTo>
                  <a:pt x="0" y="3882190"/>
                </a:lnTo>
                <a:close/>
              </a:path>
            </a:pathLst>
          </a:custGeom>
        </p:spPr>
        <p:txBody>
          <a:bodyPr wrap="square">
            <a:noAutofit/>
          </a:bodyPr>
          <a:lstStyle/>
          <a:p>
            <a:endParaRPr lang="zh-CN" altLang="en-US"/>
          </a:p>
        </p:txBody>
      </p:sp>
      <p:sp>
        <p:nvSpPr>
          <p:cNvPr id="14" name="图片占位符 33">
            <a:extLst>
              <a:ext uri="{FF2B5EF4-FFF2-40B4-BE49-F238E27FC236}">
                <a16:creationId xmlns="" xmlns:a16="http://schemas.microsoft.com/office/drawing/2014/main" id="{F68EEA4C-36EE-40B6-AB2A-B6F59D37ECAC}"/>
              </a:ext>
            </a:extLst>
          </p:cNvPr>
          <p:cNvSpPr>
            <a:spLocks noGrp="1"/>
          </p:cNvSpPr>
          <p:nvPr>
            <p:ph type="pic" sz="quarter" idx="12"/>
          </p:nvPr>
        </p:nvSpPr>
        <p:spPr>
          <a:xfrm>
            <a:off x="5697070" y="1745405"/>
            <a:ext cx="3811674" cy="3882190"/>
          </a:xfrm>
          <a:custGeom>
            <a:avLst/>
            <a:gdLst>
              <a:gd name="connsiteX0" fmla="*/ 1583560 w 3811674"/>
              <a:gd name="connsiteY0" fmla="*/ 0 h 3882190"/>
              <a:gd name="connsiteX1" fmla="*/ 3811674 w 3811674"/>
              <a:gd name="connsiteY1" fmla="*/ 0 h 3882190"/>
              <a:gd name="connsiteX2" fmla="*/ 2228114 w 3811674"/>
              <a:gd name="connsiteY2" fmla="*/ 3882190 h 3882190"/>
              <a:gd name="connsiteX3" fmla="*/ 0 w 3811674"/>
              <a:gd name="connsiteY3" fmla="*/ 3882190 h 3882190"/>
            </a:gdLst>
            <a:ahLst/>
            <a:cxnLst>
              <a:cxn ang="0">
                <a:pos x="connsiteX0" y="connsiteY0"/>
              </a:cxn>
              <a:cxn ang="0">
                <a:pos x="connsiteX1" y="connsiteY1"/>
              </a:cxn>
              <a:cxn ang="0">
                <a:pos x="connsiteX2" y="connsiteY2"/>
              </a:cxn>
              <a:cxn ang="0">
                <a:pos x="connsiteX3" y="connsiteY3"/>
              </a:cxn>
            </a:cxnLst>
            <a:rect l="l" t="t" r="r" b="b"/>
            <a:pathLst>
              <a:path w="3811674" h="3882190">
                <a:moveTo>
                  <a:pt x="1583560" y="0"/>
                </a:moveTo>
                <a:lnTo>
                  <a:pt x="3811674" y="0"/>
                </a:lnTo>
                <a:lnTo>
                  <a:pt x="2228114" y="3882190"/>
                </a:lnTo>
                <a:lnTo>
                  <a:pt x="0" y="3882190"/>
                </a:lnTo>
                <a:close/>
              </a:path>
            </a:pathLst>
          </a:custGeom>
        </p:spPr>
        <p:txBody>
          <a:bodyPr wrap="square">
            <a:noAutofit/>
          </a:bodyPr>
          <a:lstStyle/>
          <a:p>
            <a:endParaRPr lang="zh-CN" altLang="en-US"/>
          </a:p>
        </p:txBody>
      </p:sp>
      <p:sp>
        <p:nvSpPr>
          <p:cNvPr id="15" name="图片占位符 34">
            <a:extLst>
              <a:ext uri="{FF2B5EF4-FFF2-40B4-BE49-F238E27FC236}">
                <a16:creationId xmlns="" xmlns:a16="http://schemas.microsoft.com/office/drawing/2014/main" id="{059006FA-CF9D-4C15-A6D4-600D0BD5A1BC}"/>
              </a:ext>
            </a:extLst>
          </p:cNvPr>
          <p:cNvSpPr>
            <a:spLocks noGrp="1"/>
          </p:cNvSpPr>
          <p:nvPr>
            <p:ph type="pic" sz="quarter" idx="13"/>
          </p:nvPr>
        </p:nvSpPr>
        <p:spPr>
          <a:xfrm>
            <a:off x="8353432" y="2211569"/>
            <a:ext cx="3811674" cy="3882190"/>
          </a:xfrm>
          <a:custGeom>
            <a:avLst/>
            <a:gdLst>
              <a:gd name="connsiteX0" fmla="*/ 1583560 w 3811674"/>
              <a:gd name="connsiteY0" fmla="*/ 0 h 3882190"/>
              <a:gd name="connsiteX1" fmla="*/ 3811674 w 3811674"/>
              <a:gd name="connsiteY1" fmla="*/ 0 h 3882190"/>
              <a:gd name="connsiteX2" fmla="*/ 2228114 w 3811674"/>
              <a:gd name="connsiteY2" fmla="*/ 3882190 h 3882190"/>
              <a:gd name="connsiteX3" fmla="*/ 0 w 3811674"/>
              <a:gd name="connsiteY3" fmla="*/ 3882190 h 3882190"/>
            </a:gdLst>
            <a:ahLst/>
            <a:cxnLst>
              <a:cxn ang="0">
                <a:pos x="connsiteX0" y="connsiteY0"/>
              </a:cxn>
              <a:cxn ang="0">
                <a:pos x="connsiteX1" y="connsiteY1"/>
              </a:cxn>
              <a:cxn ang="0">
                <a:pos x="connsiteX2" y="connsiteY2"/>
              </a:cxn>
              <a:cxn ang="0">
                <a:pos x="connsiteX3" y="connsiteY3"/>
              </a:cxn>
            </a:cxnLst>
            <a:rect l="l" t="t" r="r" b="b"/>
            <a:pathLst>
              <a:path w="3811674" h="3882190">
                <a:moveTo>
                  <a:pt x="1583560" y="0"/>
                </a:moveTo>
                <a:lnTo>
                  <a:pt x="3811674" y="0"/>
                </a:lnTo>
                <a:lnTo>
                  <a:pt x="2228114" y="3882190"/>
                </a:lnTo>
                <a:lnTo>
                  <a:pt x="0" y="3882190"/>
                </a:lnTo>
                <a:close/>
              </a:path>
            </a:pathLst>
          </a:custGeom>
        </p:spPr>
        <p:txBody>
          <a:bodyPr wrap="square">
            <a:noAutofit/>
          </a:bodyPr>
          <a:lstStyle/>
          <a:p>
            <a:endParaRPr lang="zh-CN" altLang="en-US"/>
          </a:p>
        </p:txBody>
      </p:sp>
      <p:sp>
        <p:nvSpPr>
          <p:cNvPr id="17" name="标题 6">
            <a:extLst>
              <a:ext uri="{FF2B5EF4-FFF2-40B4-BE49-F238E27FC236}">
                <a16:creationId xmlns="" xmlns:a16="http://schemas.microsoft.com/office/drawing/2014/main" id="{3B5BEDF0-7E33-4D60-BB44-C6B69287D22D}"/>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a:t>单击此处编辑母版标题样式</a:t>
            </a:r>
          </a:p>
        </p:txBody>
      </p:sp>
    </p:spTree>
    <p:extLst>
      <p:ext uri="{BB962C8B-B14F-4D97-AF65-F5344CB8AC3E}">
        <p14:creationId xmlns:p14="http://schemas.microsoft.com/office/powerpoint/2010/main" val="207998777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一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14775"/>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13" name="标题 6">
            <a:extLst>
              <a:ext uri="{FF2B5EF4-FFF2-40B4-BE49-F238E27FC236}">
                <a16:creationId xmlns="" xmlns:a16="http://schemas.microsoft.com/office/drawing/2014/main" id="{920DA9A2-3AD1-4D94-8BB3-B15EE9D0803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a:t>单击此处编辑母版标题样式</a:t>
            </a:r>
          </a:p>
        </p:txBody>
      </p:sp>
      <p:sp>
        <p:nvSpPr>
          <p:cNvPr id="3" name="矩形 2">
            <a:extLst>
              <a:ext uri="{FF2B5EF4-FFF2-40B4-BE49-F238E27FC236}">
                <a16:creationId xmlns="" xmlns:a16="http://schemas.microsoft.com/office/drawing/2014/main" id="{755CA586-FFBB-42B5-A6F9-E8402D57F00B}"/>
              </a:ext>
            </a:extLst>
          </p:cNvPr>
          <p:cNvSpPr/>
          <p:nvPr userDrawn="1"/>
        </p:nvSpPr>
        <p:spPr>
          <a:xfrm>
            <a:off x="843276" y="2183957"/>
            <a:ext cx="4320000" cy="3204000"/>
          </a:xfrm>
          <a:prstGeom prst="rect">
            <a:avLst/>
          </a:prstGeom>
          <a:gradFill flip="none" rotWithShape="1">
            <a:gsLst>
              <a:gs pos="0">
                <a:schemeClr val="accent2"/>
              </a:gs>
              <a:gs pos="100000">
                <a:schemeClr val="accent1"/>
              </a:gs>
            </a:gsLst>
            <a:lin ang="2700000" scaled="1"/>
            <a:tileRect/>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7" name="图片占位符 6">
            <a:extLst>
              <a:ext uri="{FF2B5EF4-FFF2-40B4-BE49-F238E27FC236}">
                <a16:creationId xmlns="" xmlns:a16="http://schemas.microsoft.com/office/drawing/2014/main" id="{11ECE39A-B23E-4ED3-8C8A-454EE070E2AE}"/>
              </a:ext>
            </a:extLst>
          </p:cNvPr>
          <p:cNvSpPr>
            <a:spLocks noGrp="1"/>
          </p:cNvSpPr>
          <p:nvPr>
            <p:ph type="pic" sz="quarter" idx="10"/>
          </p:nvPr>
        </p:nvSpPr>
        <p:spPr>
          <a:xfrm>
            <a:off x="672432" y="1987656"/>
            <a:ext cx="4320000" cy="3240000"/>
          </a:xfrm>
        </p:spPr>
        <p:txBody>
          <a:bodyPr/>
          <a:lstStyle/>
          <a:p>
            <a:endParaRPr lang="zh-CN" altLang="en-US"/>
          </a:p>
        </p:txBody>
      </p:sp>
    </p:spTree>
    <p:extLst>
      <p:ext uri="{BB962C8B-B14F-4D97-AF65-F5344CB8AC3E}">
        <p14:creationId xmlns:p14="http://schemas.microsoft.com/office/powerpoint/2010/main" val="273604484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两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a:t>单击此处编辑母版标题样式</a:t>
            </a:r>
          </a:p>
        </p:txBody>
      </p:sp>
      <p:sp>
        <p:nvSpPr>
          <p:cNvPr id="17" name="图片占位符 16">
            <a:extLst>
              <a:ext uri="{FF2B5EF4-FFF2-40B4-BE49-F238E27FC236}">
                <a16:creationId xmlns="" xmlns:a16="http://schemas.microsoft.com/office/drawing/2014/main" id="{DA875CF3-A623-4A47-9DD2-5E3B32FA351F}"/>
              </a:ext>
            </a:extLst>
          </p:cNvPr>
          <p:cNvSpPr>
            <a:spLocks noGrp="1"/>
          </p:cNvSpPr>
          <p:nvPr>
            <p:ph type="pic" sz="quarter" idx="10"/>
          </p:nvPr>
        </p:nvSpPr>
        <p:spPr>
          <a:xfrm>
            <a:off x="828339" y="1700213"/>
            <a:ext cx="5004000" cy="1931987"/>
          </a:xfrm>
          <a:custGeom>
            <a:avLst/>
            <a:gdLst>
              <a:gd name="connsiteX0" fmla="*/ 870862 w 5004000"/>
              <a:gd name="connsiteY0" fmla="*/ 0 h 1931987"/>
              <a:gd name="connsiteX1" fmla="*/ 5004000 w 5004000"/>
              <a:gd name="connsiteY1" fmla="*/ 0 h 1931987"/>
              <a:gd name="connsiteX2" fmla="*/ 5004000 w 5004000"/>
              <a:gd name="connsiteY2" fmla="*/ 1931987 h 1931987"/>
              <a:gd name="connsiteX3" fmla="*/ 0 w 5004000"/>
              <a:gd name="connsiteY3" fmla="*/ 1931987 h 1931987"/>
              <a:gd name="connsiteX4" fmla="*/ 0 w 5004000"/>
              <a:gd name="connsiteY4" fmla="*/ 870862 h 1931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000" h="1931987">
                <a:moveTo>
                  <a:pt x="870862" y="0"/>
                </a:moveTo>
                <a:lnTo>
                  <a:pt x="5004000" y="0"/>
                </a:lnTo>
                <a:lnTo>
                  <a:pt x="5004000" y="1931987"/>
                </a:lnTo>
                <a:lnTo>
                  <a:pt x="0" y="1931987"/>
                </a:lnTo>
                <a:lnTo>
                  <a:pt x="0" y="870862"/>
                </a:lnTo>
                <a:close/>
              </a:path>
            </a:pathLst>
          </a:custGeom>
        </p:spPr>
        <p:txBody>
          <a:bodyPr wrap="square">
            <a:noAutofit/>
          </a:bodyPr>
          <a:lstStyle/>
          <a:p>
            <a:endParaRPr lang="zh-CN" altLang="en-US"/>
          </a:p>
        </p:txBody>
      </p:sp>
      <p:sp>
        <p:nvSpPr>
          <p:cNvPr id="18" name="图片占位符 17">
            <a:extLst>
              <a:ext uri="{FF2B5EF4-FFF2-40B4-BE49-F238E27FC236}">
                <a16:creationId xmlns="" xmlns:a16="http://schemas.microsoft.com/office/drawing/2014/main" id="{769BA1E9-E51C-46E4-B644-021387B8A750}"/>
              </a:ext>
            </a:extLst>
          </p:cNvPr>
          <p:cNvSpPr>
            <a:spLocks noGrp="1"/>
          </p:cNvSpPr>
          <p:nvPr>
            <p:ph type="pic" sz="quarter" idx="11"/>
          </p:nvPr>
        </p:nvSpPr>
        <p:spPr>
          <a:xfrm>
            <a:off x="6514900" y="1700213"/>
            <a:ext cx="5004000" cy="1931987"/>
          </a:xfrm>
          <a:custGeom>
            <a:avLst/>
            <a:gdLst>
              <a:gd name="connsiteX0" fmla="*/ 870862 w 5004000"/>
              <a:gd name="connsiteY0" fmla="*/ 0 h 1931987"/>
              <a:gd name="connsiteX1" fmla="*/ 5004000 w 5004000"/>
              <a:gd name="connsiteY1" fmla="*/ 0 h 1931987"/>
              <a:gd name="connsiteX2" fmla="*/ 5004000 w 5004000"/>
              <a:gd name="connsiteY2" fmla="*/ 1931987 h 1931987"/>
              <a:gd name="connsiteX3" fmla="*/ 0 w 5004000"/>
              <a:gd name="connsiteY3" fmla="*/ 1931987 h 1931987"/>
              <a:gd name="connsiteX4" fmla="*/ 0 w 5004000"/>
              <a:gd name="connsiteY4" fmla="*/ 870862 h 1931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000" h="1931987">
                <a:moveTo>
                  <a:pt x="870862" y="0"/>
                </a:moveTo>
                <a:lnTo>
                  <a:pt x="5004000" y="0"/>
                </a:lnTo>
                <a:lnTo>
                  <a:pt x="5004000" y="1931987"/>
                </a:lnTo>
                <a:lnTo>
                  <a:pt x="0" y="1931987"/>
                </a:lnTo>
                <a:lnTo>
                  <a:pt x="0" y="870862"/>
                </a:lnTo>
                <a:close/>
              </a:path>
            </a:pathLst>
          </a:custGeom>
        </p:spPr>
        <p:txBody>
          <a:bodyPr wrap="square">
            <a:noAutofit/>
          </a:bodyPr>
          <a:lstStyle/>
          <a:p>
            <a:endParaRPr lang="zh-CN" altLang="en-US"/>
          </a:p>
        </p:txBody>
      </p:sp>
      <p:cxnSp>
        <p:nvCxnSpPr>
          <p:cNvPr id="19" name="直接连接符 18">
            <a:extLst>
              <a:ext uri="{FF2B5EF4-FFF2-40B4-BE49-F238E27FC236}">
                <a16:creationId xmlns="" xmlns:a16="http://schemas.microsoft.com/office/drawing/2014/main" id="{3A7B7EF3-DC5E-40E9-A9D8-A5751342C9FE}"/>
              </a:ext>
            </a:extLst>
          </p:cNvPr>
          <p:cNvCxnSpPr>
            <a:cxnSpLocks/>
          </p:cNvCxnSpPr>
          <p:nvPr userDrawn="1"/>
        </p:nvCxnSpPr>
        <p:spPr>
          <a:xfrm flipV="1">
            <a:off x="660400" y="1533832"/>
            <a:ext cx="1190523" cy="1196306"/>
          </a:xfrm>
          <a:prstGeom prst="line">
            <a:avLst/>
          </a:prstGeom>
          <a:ln w="254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90B0C20C-D925-4F4D-909C-536805FB38B4}"/>
              </a:ext>
            </a:extLst>
          </p:cNvPr>
          <p:cNvCxnSpPr>
            <a:cxnSpLocks/>
          </p:cNvCxnSpPr>
          <p:nvPr userDrawn="1"/>
        </p:nvCxnSpPr>
        <p:spPr>
          <a:xfrm flipV="1">
            <a:off x="6337066" y="1533832"/>
            <a:ext cx="1190523" cy="1196306"/>
          </a:xfrm>
          <a:prstGeom prst="line">
            <a:avLst/>
          </a:prstGeom>
          <a:ln w="25400">
            <a:gradFill>
              <a:gsLst>
                <a:gs pos="0">
                  <a:schemeClr val="accent2"/>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799481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三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3" name="图片占位符 2">
            <a:extLst>
              <a:ext uri="{FF2B5EF4-FFF2-40B4-BE49-F238E27FC236}">
                <a16:creationId xmlns="" xmlns:a16="http://schemas.microsoft.com/office/drawing/2014/main" id="{70150D29-EB9D-4D2A-A432-AACBA784F0AE}"/>
              </a:ext>
            </a:extLst>
          </p:cNvPr>
          <p:cNvSpPr>
            <a:spLocks noGrp="1"/>
          </p:cNvSpPr>
          <p:nvPr>
            <p:ph type="pic" sz="quarter" idx="10"/>
          </p:nvPr>
        </p:nvSpPr>
        <p:spPr>
          <a:xfrm>
            <a:off x="660400" y="1652200"/>
            <a:ext cx="3240000" cy="1980000"/>
          </a:xfrm>
        </p:spPr>
        <p:txBody>
          <a:bodyPr/>
          <a:lstStyle/>
          <a:p>
            <a:endParaRPr lang="zh-CN" altLang="en-US"/>
          </a:p>
        </p:txBody>
      </p:sp>
      <p:sp>
        <p:nvSpPr>
          <p:cNvPr id="21" name="图片占位符 2">
            <a:extLst>
              <a:ext uri="{FF2B5EF4-FFF2-40B4-BE49-F238E27FC236}">
                <a16:creationId xmlns="" xmlns:a16="http://schemas.microsoft.com/office/drawing/2014/main" id="{A4DC7126-121C-437F-863A-64678BC6BFED}"/>
              </a:ext>
            </a:extLst>
          </p:cNvPr>
          <p:cNvSpPr>
            <a:spLocks noGrp="1"/>
          </p:cNvSpPr>
          <p:nvPr>
            <p:ph type="pic" sz="quarter" idx="11"/>
          </p:nvPr>
        </p:nvSpPr>
        <p:spPr>
          <a:xfrm>
            <a:off x="4476000" y="1652200"/>
            <a:ext cx="3240000" cy="1980000"/>
          </a:xfrm>
        </p:spPr>
        <p:txBody>
          <a:bodyPr/>
          <a:lstStyle/>
          <a:p>
            <a:endParaRPr lang="zh-CN" altLang="en-US"/>
          </a:p>
        </p:txBody>
      </p:sp>
      <p:sp>
        <p:nvSpPr>
          <p:cNvPr id="24" name="图片占位符 2">
            <a:extLst>
              <a:ext uri="{FF2B5EF4-FFF2-40B4-BE49-F238E27FC236}">
                <a16:creationId xmlns="" xmlns:a16="http://schemas.microsoft.com/office/drawing/2014/main" id="{87C7873A-E7D3-476C-82C5-47EC32BFA047}"/>
              </a:ext>
            </a:extLst>
          </p:cNvPr>
          <p:cNvSpPr>
            <a:spLocks noGrp="1"/>
          </p:cNvSpPr>
          <p:nvPr>
            <p:ph type="pic" sz="quarter" idx="12"/>
          </p:nvPr>
        </p:nvSpPr>
        <p:spPr>
          <a:xfrm>
            <a:off x="8278900" y="1652200"/>
            <a:ext cx="3240000" cy="1980000"/>
          </a:xfrm>
        </p:spPr>
        <p:txBody>
          <a:bodyPr/>
          <a:lstStyle/>
          <a:p>
            <a:endParaRPr lang="zh-CN" altLang="en-US"/>
          </a:p>
        </p:txBody>
      </p:sp>
    </p:spTree>
    <p:extLst>
      <p:ext uri="{BB962C8B-B14F-4D97-AF65-F5344CB8AC3E}">
        <p14:creationId xmlns:p14="http://schemas.microsoft.com/office/powerpoint/2010/main" val="426930656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四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6" name="图片占位符 15">
            <a:extLst>
              <a:ext uri="{FF2B5EF4-FFF2-40B4-BE49-F238E27FC236}">
                <a16:creationId xmlns="" xmlns:a16="http://schemas.microsoft.com/office/drawing/2014/main" id="{6CEF00B1-1692-4756-B67F-6C502F3E1D82}"/>
              </a:ext>
            </a:extLst>
          </p:cNvPr>
          <p:cNvSpPr>
            <a:spLocks noGrp="1"/>
          </p:cNvSpPr>
          <p:nvPr>
            <p:ph type="pic" sz="quarter" idx="10"/>
          </p:nvPr>
        </p:nvSpPr>
        <p:spPr>
          <a:xfrm>
            <a:off x="672571" y="1703167"/>
            <a:ext cx="1941198" cy="1941198"/>
          </a:xfrm>
          <a:custGeom>
            <a:avLst/>
            <a:gdLst>
              <a:gd name="connsiteX0" fmla="*/ 970599 w 1941198"/>
              <a:gd name="connsiteY0" fmla="*/ 0 h 1941198"/>
              <a:gd name="connsiteX1" fmla="*/ 1089210 w 1941198"/>
              <a:gd name="connsiteY1" fmla="*/ 49131 h 1941198"/>
              <a:gd name="connsiteX2" fmla="*/ 1892067 w 1941198"/>
              <a:gd name="connsiteY2" fmla="*/ 851988 h 1941198"/>
              <a:gd name="connsiteX3" fmla="*/ 1892067 w 1941198"/>
              <a:gd name="connsiteY3" fmla="*/ 1089210 h 1941198"/>
              <a:gd name="connsiteX4" fmla="*/ 1089210 w 1941198"/>
              <a:gd name="connsiteY4" fmla="*/ 1892067 h 1941198"/>
              <a:gd name="connsiteX5" fmla="*/ 851988 w 1941198"/>
              <a:gd name="connsiteY5" fmla="*/ 1892067 h 1941198"/>
              <a:gd name="connsiteX6" fmla="*/ 49131 w 1941198"/>
              <a:gd name="connsiteY6" fmla="*/ 1089210 h 1941198"/>
              <a:gd name="connsiteX7" fmla="*/ 49131 w 1941198"/>
              <a:gd name="connsiteY7" fmla="*/ 851988 h 1941198"/>
              <a:gd name="connsiteX8" fmla="*/ 851988 w 1941198"/>
              <a:gd name="connsiteY8" fmla="*/ 49131 h 1941198"/>
              <a:gd name="connsiteX9" fmla="*/ 970599 w 1941198"/>
              <a:gd name="connsiteY9" fmla="*/ 0 h 194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1198" h="1941198">
                <a:moveTo>
                  <a:pt x="970599" y="0"/>
                </a:moveTo>
                <a:cubicBezTo>
                  <a:pt x="1013528" y="0"/>
                  <a:pt x="1056456" y="16377"/>
                  <a:pt x="1089210" y="49131"/>
                </a:cubicBezTo>
                <a:lnTo>
                  <a:pt x="1892067" y="851988"/>
                </a:lnTo>
                <a:cubicBezTo>
                  <a:pt x="1957575" y="917495"/>
                  <a:pt x="1957575" y="1023703"/>
                  <a:pt x="1892067" y="1089210"/>
                </a:cubicBezTo>
                <a:lnTo>
                  <a:pt x="1089210" y="1892067"/>
                </a:lnTo>
                <a:cubicBezTo>
                  <a:pt x="1023703" y="1957575"/>
                  <a:pt x="917495" y="1957575"/>
                  <a:pt x="851988" y="1892067"/>
                </a:cubicBezTo>
                <a:lnTo>
                  <a:pt x="49131" y="1089210"/>
                </a:lnTo>
                <a:cubicBezTo>
                  <a:pt x="-16376" y="1023703"/>
                  <a:pt x="-16376" y="917495"/>
                  <a:pt x="49131" y="851988"/>
                </a:cubicBezTo>
                <a:lnTo>
                  <a:pt x="851988" y="49131"/>
                </a:lnTo>
                <a:cubicBezTo>
                  <a:pt x="884742" y="16377"/>
                  <a:pt x="927670" y="0"/>
                  <a:pt x="970599" y="0"/>
                </a:cubicBezTo>
                <a:close/>
              </a:path>
            </a:pathLst>
          </a:custGeom>
        </p:spPr>
        <p:txBody>
          <a:bodyPr wrap="square">
            <a:noAutofit/>
          </a:bodyPr>
          <a:lstStyle/>
          <a:p>
            <a:endParaRPr lang="zh-CN" altLang="en-US" dirty="0"/>
          </a:p>
        </p:txBody>
      </p:sp>
      <p:sp>
        <p:nvSpPr>
          <p:cNvPr id="18" name="图片占位符 17">
            <a:extLst>
              <a:ext uri="{FF2B5EF4-FFF2-40B4-BE49-F238E27FC236}">
                <a16:creationId xmlns="" xmlns:a16="http://schemas.microsoft.com/office/drawing/2014/main" id="{478F67FE-150C-4D67-928A-5763EB4D559F}"/>
              </a:ext>
            </a:extLst>
          </p:cNvPr>
          <p:cNvSpPr>
            <a:spLocks noGrp="1"/>
          </p:cNvSpPr>
          <p:nvPr>
            <p:ph type="pic" sz="quarter" idx="11"/>
          </p:nvPr>
        </p:nvSpPr>
        <p:spPr>
          <a:xfrm>
            <a:off x="6711487" y="1703167"/>
            <a:ext cx="1941198" cy="1941198"/>
          </a:xfrm>
          <a:custGeom>
            <a:avLst/>
            <a:gdLst>
              <a:gd name="connsiteX0" fmla="*/ 970599 w 1941198"/>
              <a:gd name="connsiteY0" fmla="*/ 0 h 1941198"/>
              <a:gd name="connsiteX1" fmla="*/ 1089210 w 1941198"/>
              <a:gd name="connsiteY1" fmla="*/ 49131 h 1941198"/>
              <a:gd name="connsiteX2" fmla="*/ 1892067 w 1941198"/>
              <a:gd name="connsiteY2" fmla="*/ 851988 h 1941198"/>
              <a:gd name="connsiteX3" fmla="*/ 1892067 w 1941198"/>
              <a:gd name="connsiteY3" fmla="*/ 1089210 h 1941198"/>
              <a:gd name="connsiteX4" fmla="*/ 1089210 w 1941198"/>
              <a:gd name="connsiteY4" fmla="*/ 1892067 h 1941198"/>
              <a:gd name="connsiteX5" fmla="*/ 851988 w 1941198"/>
              <a:gd name="connsiteY5" fmla="*/ 1892067 h 1941198"/>
              <a:gd name="connsiteX6" fmla="*/ 49131 w 1941198"/>
              <a:gd name="connsiteY6" fmla="*/ 1089210 h 1941198"/>
              <a:gd name="connsiteX7" fmla="*/ 49131 w 1941198"/>
              <a:gd name="connsiteY7" fmla="*/ 851988 h 1941198"/>
              <a:gd name="connsiteX8" fmla="*/ 851988 w 1941198"/>
              <a:gd name="connsiteY8" fmla="*/ 49131 h 1941198"/>
              <a:gd name="connsiteX9" fmla="*/ 970599 w 1941198"/>
              <a:gd name="connsiteY9" fmla="*/ 0 h 194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1198" h="1941198">
                <a:moveTo>
                  <a:pt x="970599" y="0"/>
                </a:moveTo>
                <a:cubicBezTo>
                  <a:pt x="1013528" y="0"/>
                  <a:pt x="1056456" y="16377"/>
                  <a:pt x="1089210" y="49131"/>
                </a:cubicBezTo>
                <a:lnTo>
                  <a:pt x="1892067" y="851988"/>
                </a:lnTo>
                <a:cubicBezTo>
                  <a:pt x="1957575" y="917495"/>
                  <a:pt x="1957575" y="1023703"/>
                  <a:pt x="1892067" y="1089210"/>
                </a:cubicBezTo>
                <a:lnTo>
                  <a:pt x="1089210" y="1892067"/>
                </a:lnTo>
                <a:cubicBezTo>
                  <a:pt x="1023703" y="1957575"/>
                  <a:pt x="917495" y="1957575"/>
                  <a:pt x="851988" y="1892067"/>
                </a:cubicBezTo>
                <a:lnTo>
                  <a:pt x="49131" y="1089210"/>
                </a:lnTo>
                <a:cubicBezTo>
                  <a:pt x="-16376" y="1023703"/>
                  <a:pt x="-16376" y="917495"/>
                  <a:pt x="49131" y="851988"/>
                </a:cubicBezTo>
                <a:lnTo>
                  <a:pt x="851988" y="49131"/>
                </a:lnTo>
                <a:cubicBezTo>
                  <a:pt x="884742" y="16377"/>
                  <a:pt x="927670" y="0"/>
                  <a:pt x="970599" y="0"/>
                </a:cubicBezTo>
                <a:close/>
              </a:path>
            </a:pathLst>
          </a:custGeom>
        </p:spPr>
        <p:txBody>
          <a:bodyPr wrap="square">
            <a:noAutofit/>
          </a:bodyPr>
          <a:lstStyle/>
          <a:p>
            <a:endParaRPr lang="zh-CN" altLang="en-US" dirty="0"/>
          </a:p>
        </p:txBody>
      </p:sp>
      <p:sp>
        <p:nvSpPr>
          <p:cNvPr id="20" name="图片占位符 19">
            <a:extLst>
              <a:ext uri="{FF2B5EF4-FFF2-40B4-BE49-F238E27FC236}">
                <a16:creationId xmlns="" xmlns:a16="http://schemas.microsoft.com/office/drawing/2014/main" id="{4A7FE3F7-D39F-4408-A3B7-31254B794CF0}"/>
              </a:ext>
            </a:extLst>
          </p:cNvPr>
          <p:cNvSpPr>
            <a:spLocks noGrp="1"/>
          </p:cNvSpPr>
          <p:nvPr>
            <p:ph type="pic" sz="quarter" idx="12"/>
          </p:nvPr>
        </p:nvSpPr>
        <p:spPr>
          <a:xfrm>
            <a:off x="6711487" y="4308514"/>
            <a:ext cx="1941198" cy="1941198"/>
          </a:xfrm>
          <a:custGeom>
            <a:avLst/>
            <a:gdLst>
              <a:gd name="connsiteX0" fmla="*/ 970599 w 1941198"/>
              <a:gd name="connsiteY0" fmla="*/ 0 h 1941198"/>
              <a:gd name="connsiteX1" fmla="*/ 1089210 w 1941198"/>
              <a:gd name="connsiteY1" fmla="*/ 49131 h 1941198"/>
              <a:gd name="connsiteX2" fmla="*/ 1892067 w 1941198"/>
              <a:gd name="connsiteY2" fmla="*/ 851988 h 1941198"/>
              <a:gd name="connsiteX3" fmla="*/ 1892067 w 1941198"/>
              <a:gd name="connsiteY3" fmla="*/ 1089210 h 1941198"/>
              <a:gd name="connsiteX4" fmla="*/ 1089210 w 1941198"/>
              <a:gd name="connsiteY4" fmla="*/ 1892067 h 1941198"/>
              <a:gd name="connsiteX5" fmla="*/ 851988 w 1941198"/>
              <a:gd name="connsiteY5" fmla="*/ 1892067 h 1941198"/>
              <a:gd name="connsiteX6" fmla="*/ 49131 w 1941198"/>
              <a:gd name="connsiteY6" fmla="*/ 1089210 h 1941198"/>
              <a:gd name="connsiteX7" fmla="*/ 49131 w 1941198"/>
              <a:gd name="connsiteY7" fmla="*/ 851988 h 1941198"/>
              <a:gd name="connsiteX8" fmla="*/ 851988 w 1941198"/>
              <a:gd name="connsiteY8" fmla="*/ 49131 h 1941198"/>
              <a:gd name="connsiteX9" fmla="*/ 970599 w 1941198"/>
              <a:gd name="connsiteY9" fmla="*/ 0 h 194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1198" h="1941198">
                <a:moveTo>
                  <a:pt x="970599" y="0"/>
                </a:moveTo>
                <a:cubicBezTo>
                  <a:pt x="1013528" y="0"/>
                  <a:pt x="1056456" y="16377"/>
                  <a:pt x="1089210" y="49131"/>
                </a:cubicBezTo>
                <a:lnTo>
                  <a:pt x="1892067" y="851988"/>
                </a:lnTo>
                <a:cubicBezTo>
                  <a:pt x="1957575" y="917495"/>
                  <a:pt x="1957575" y="1023703"/>
                  <a:pt x="1892067" y="1089210"/>
                </a:cubicBezTo>
                <a:lnTo>
                  <a:pt x="1089210" y="1892067"/>
                </a:lnTo>
                <a:cubicBezTo>
                  <a:pt x="1023703" y="1957575"/>
                  <a:pt x="917495" y="1957575"/>
                  <a:pt x="851988" y="1892067"/>
                </a:cubicBezTo>
                <a:lnTo>
                  <a:pt x="49131" y="1089210"/>
                </a:lnTo>
                <a:cubicBezTo>
                  <a:pt x="-16376" y="1023703"/>
                  <a:pt x="-16376" y="917495"/>
                  <a:pt x="49131" y="851988"/>
                </a:cubicBezTo>
                <a:lnTo>
                  <a:pt x="851988" y="49131"/>
                </a:lnTo>
                <a:cubicBezTo>
                  <a:pt x="884742" y="16377"/>
                  <a:pt x="927670" y="0"/>
                  <a:pt x="970599" y="0"/>
                </a:cubicBezTo>
                <a:close/>
              </a:path>
            </a:pathLst>
          </a:custGeom>
        </p:spPr>
        <p:txBody>
          <a:bodyPr wrap="square">
            <a:noAutofit/>
          </a:bodyPr>
          <a:lstStyle/>
          <a:p>
            <a:endParaRPr lang="zh-CN" altLang="en-US" dirty="0"/>
          </a:p>
        </p:txBody>
      </p:sp>
      <p:sp>
        <p:nvSpPr>
          <p:cNvPr id="22" name="图片占位符 21">
            <a:extLst>
              <a:ext uri="{FF2B5EF4-FFF2-40B4-BE49-F238E27FC236}">
                <a16:creationId xmlns="" xmlns:a16="http://schemas.microsoft.com/office/drawing/2014/main" id="{C8EC60C9-4E9A-48CC-A3F5-A44EBFDA27B7}"/>
              </a:ext>
            </a:extLst>
          </p:cNvPr>
          <p:cNvSpPr>
            <a:spLocks noGrp="1"/>
          </p:cNvSpPr>
          <p:nvPr>
            <p:ph type="pic" sz="quarter" idx="13"/>
          </p:nvPr>
        </p:nvSpPr>
        <p:spPr>
          <a:xfrm>
            <a:off x="660400" y="4308514"/>
            <a:ext cx="1941198" cy="1941198"/>
          </a:xfrm>
          <a:custGeom>
            <a:avLst/>
            <a:gdLst>
              <a:gd name="connsiteX0" fmla="*/ 970599 w 1941198"/>
              <a:gd name="connsiteY0" fmla="*/ 0 h 1941198"/>
              <a:gd name="connsiteX1" fmla="*/ 1089210 w 1941198"/>
              <a:gd name="connsiteY1" fmla="*/ 49131 h 1941198"/>
              <a:gd name="connsiteX2" fmla="*/ 1892067 w 1941198"/>
              <a:gd name="connsiteY2" fmla="*/ 851988 h 1941198"/>
              <a:gd name="connsiteX3" fmla="*/ 1892067 w 1941198"/>
              <a:gd name="connsiteY3" fmla="*/ 1089210 h 1941198"/>
              <a:gd name="connsiteX4" fmla="*/ 1089210 w 1941198"/>
              <a:gd name="connsiteY4" fmla="*/ 1892067 h 1941198"/>
              <a:gd name="connsiteX5" fmla="*/ 851988 w 1941198"/>
              <a:gd name="connsiteY5" fmla="*/ 1892067 h 1941198"/>
              <a:gd name="connsiteX6" fmla="*/ 49131 w 1941198"/>
              <a:gd name="connsiteY6" fmla="*/ 1089210 h 1941198"/>
              <a:gd name="connsiteX7" fmla="*/ 49131 w 1941198"/>
              <a:gd name="connsiteY7" fmla="*/ 851988 h 1941198"/>
              <a:gd name="connsiteX8" fmla="*/ 851988 w 1941198"/>
              <a:gd name="connsiteY8" fmla="*/ 49131 h 1941198"/>
              <a:gd name="connsiteX9" fmla="*/ 970599 w 1941198"/>
              <a:gd name="connsiteY9" fmla="*/ 0 h 194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1198" h="1941198">
                <a:moveTo>
                  <a:pt x="970599" y="0"/>
                </a:moveTo>
                <a:cubicBezTo>
                  <a:pt x="1013528" y="0"/>
                  <a:pt x="1056456" y="16377"/>
                  <a:pt x="1089210" y="49131"/>
                </a:cubicBezTo>
                <a:lnTo>
                  <a:pt x="1892067" y="851988"/>
                </a:lnTo>
                <a:cubicBezTo>
                  <a:pt x="1957575" y="917495"/>
                  <a:pt x="1957575" y="1023703"/>
                  <a:pt x="1892067" y="1089210"/>
                </a:cubicBezTo>
                <a:lnTo>
                  <a:pt x="1089210" y="1892067"/>
                </a:lnTo>
                <a:cubicBezTo>
                  <a:pt x="1023703" y="1957575"/>
                  <a:pt x="917495" y="1957575"/>
                  <a:pt x="851988" y="1892067"/>
                </a:cubicBezTo>
                <a:lnTo>
                  <a:pt x="49131" y="1089210"/>
                </a:lnTo>
                <a:cubicBezTo>
                  <a:pt x="-16376" y="1023703"/>
                  <a:pt x="-16376" y="917495"/>
                  <a:pt x="49131" y="851988"/>
                </a:cubicBezTo>
                <a:lnTo>
                  <a:pt x="851988" y="49131"/>
                </a:lnTo>
                <a:cubicBezTo>
                  <a:pt x="884742" y="16377"/>
                  <a:pt x="927670" y="0"/>
                  <a:pt x="970599"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89041311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五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3" name="图片占位符 2">
            <a:extLst>
              <a:ext uri="{FF2B5EF4-FFF2-40B4-BE49-F238E27FC236}">
                <a16:creationId xmlns="" xmlns:a16="http://schemas.microsoft.com/office/drawing/2014/main" id="{D027A355-0D46-4524-8290-AE5F3AB571A3}"/>
              </a:ext>
            </a:extLst>
          </p:cNvPr>
          <p:cNvSpPr>
            <a:spLocks noGrp="1"/>
          </p:cNvSpPr>
          <p:nvPr>
            <p:ph type="pic" sz="quarter" idx="10"/>
          </p:nvPr>
        </p:nvSpPr>
        <p:spPr>
          <a:xfrm>
            <a:off x="660400" y="4111700"/>
            <a:ext cx="2880000" cy="2124000"/>
          </a:xfrm>
        </p:spPr>
        <p:txBody>
          <a:bodyPr/>
          <a:lstStyle/>
          <a:p>
            <a:endParaRPr lang="zh-CN" altLang="en-US"/>
          </a:p>
        </p:txBody>
      </p:sp>
      <p:sp>
        <p:nvSpPr>
          <p:cNvPr id="18" name="图片占位符 2">
            <a:extLst>
              <a:ext uri="{FF2B5EF4-FFF2-40B4-BE49-F238E27FC236}">
                <a16:creationId xmlns="" xmlns:a16="http://schemas.microsoft.com/office/drawing/2014/main" id="{5391F3C0-5D5D-4811-B720-B918D95C598B}"/>
              </a:ext>
            </a:extLst>
          </p:cNvPr>
          <p:cNvSpPr>
            <a:spLocks noGrp="1"/>
          </p:cNvSpPr>
          <p:nvPr>
            <p:ph type="pic" sz="quarter" idx="11"/>
          </p:nvPr>
        </p:nvSpPr>
        <p:spPr>
          <a:xfrm>
            <a:off x="8638900" y="4111700"/>
            <a:ext cx="2880000" cy="2124000"/>
          </a:xfrm>
        </p:spPr>
        <p:txBody>
          <a:bodyPr/>
          <a:lstStyle/>
          <a:p>
            <a:endParaRPr lang="zh-CN" altLang="en-US"/>
          </a:p>
        </p:txBody>
      </p:sp>
      <p:sp>
        <p:nvSpPr>
          <p:cNvPr id="19" name="图片占位符 2">
            <a:extLst>
              <a:ext uri="{FF2B5EF4-FFF2-40B4-BE49-F238E27FC236}">
                <a16:creationId xmlns="" xmlns:a16="http://schemas.microsoft.com/office/drawing/2014/main" id="{ADADCD02-78C3-4D41-BFFD-5A1FA7ECA073}"/>
              </a:ext>
            </a:extLst>
          </p:cNvPr>
          <p:cNvSpPr>
            <a:spLocks noGrp="1"/>
          </p:cNvSpPr>
          <p:nvPr>
            <p:ph type="pic" sz="quarter" idx="12"/>
          </p:nvPr>
        </p:nvSpPr>
        <p:spPr>
          <a:xfrm>
            <a:off x="2655025" y="3643700"/>
            <a:ext cx="2880000" cy="2592000"/>
          </a:xfrm>
        </p:spPr>
        <p:txBody>
          <a:bodyPr/>
          <a:lstStyle/>
          <a:p>
            <a:endParaRPr lang="zh-CN" altLang="en-US"/>
          </a:p>
        </p:txBody>
      </p:sp>
      <p:sp>
        <p:nvSpPr>
          <p:cNvPr id="20" name="图片占位符 2">
            <a:extLst>
              <a:ext uri="{FF2B5EF4-FFF2-40B4-BE49-F238E27FC236}">
                <a16:creationId xmlns="" xmlns:a16="http://schemas.microsoft.com/office/drawing/2014/main" id="{2FE30EA9-0C1F-4D9B-A884-203EDE7CA11A}"/>
              </a:ext>
            </a:extLst>
          </p:cNvPr>
          <p:cNvSpPr>
            <a:spLocks noGrp="1"/>
          </p:cNvSpPr>
          <p:nvPr>
            <p:ph type="pic" sz="quarter" idx="13"/>
          </p:nvPr>
        </p:nvSpPr>
        <p:spPr>
          <a:xfrm>
            <a:off x="6644275" y="3643700"/>
            <a:ext cx="2880000" cy="2592000"/>
          </a:xfrm>
        </p:spPr>
        <p:txBody>
          <a:bodyPr/>
          <a:lstStyle/>
          <a:p>
            <a:endParaRPr lang="zh-CN" altLang="en-US"/>
          </a:p>
        </p:txBody>
      </p:sp>
      <p:sp>
        <p:nvSpPr>
          <p:cNvPr id="21" name="图片占位符 2">
            <a:extLst>
              <a:ext uri="{FF2B5EF4-FFF2-40B4-BE49-F238E27FC236}">
                <a16:creationId xmlns="" xmlns:a16="http://schemas.microsoft.com/office/drawing/2014/main" id="{8311AD18-3D74-46AF-89DE-C38FA1100663}"/>
              </a:ext>
            </a:extLst>
          </p:cNvPr>
          <p:cNvSpPr>
            <a:spLocks noGrp="1"/>
          </p:cNvSpPr>
          <p:nvPr>
            <p:ph type="pic" sz="quarter" idx="14"/>
          </p:nvPr>
        </p:nvSpPr>
        <p:spPr>
          <a:xfrm>
            <a:off x="4649650" y="3175700"/>
            <a:ext cx="2880000" cy="3060000"/>
          </a:xfrm>
        </p:spPr>
        <p:txBody>
          <a:bodyPr/>
          <a:lstStyle/>
          <a:p>
            <a:endParaRPr lang="zh-CN" altLang="en-US"/>
          </a:p>
        </p:txBody>
      </p:sp>
    </p:spTree>
    <p:extLst>
      <p:ext uri="{BB962C8B-B14F-4D97-AF65-F5344CB8AC3E}">
        <p14:creationId xmlns:p14="http://schemas.microsoft.com/office/powerpoint/2010/main" val="84836306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六图">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图片占位符 22">
            <a:extLst>
              <a:ext uri="{FF2B5EF4-FFF2-40B4-BE49-F238E27FC236}">
                <a16:creationId xmlns="" xmlns:a16="http://schemas.microsoft.com/office/drawing/2014/main" id="{647A2793-2C30-4AC4-A1BC-F89663E3AF05}"/>
              </a:ext>
            </a:extLst>
          </p:cNvPr>
          <p:cNvSpPr>
            <a:spLocks noGrp="1"/>
          </p:cNvSpPr>
          <p:nvPr>
            <p:ph type="pic" sz="quarter" idx="12"/>
          </p:nvPr>
        </p:nvSpPr>
        <p:spPr>
          <a:xfrm>
            <a:off x="1037493" y="1736612"/>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sp>
        <p:nvSpPr>
          <p:cNvPr id="25" name="图片占位符 24">
            <a:extLst>
              <a:ext uri="{FF2B5EF4-FFF2-40B4-BE49-F238E27FC236}">
                <a16:creationId xmlns="" xmlns:a16="http://schemas.microsoft.com/office/drawing/2014/main" id="{3B025575-6D7C-4D1F-A83A-373C3BAD1656}"/>
              </a:ext>
            </a:extLst>
          </p:cNvPr>
          <p:cNvSpPr>
            <a:spLocks noGrp="1"/>
          </p:cNvSpPr>
          <p:nvPr>
            <p:ph type="pic" sz="quarter" idx="13"/>
          </p:nvPr>
        </p:nvSpPr>
        <p:spPr>
          <a:xfrm>
            <a:off x="4287717" y="4341148"/>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sp>
        <p:nvSpPr>
          <p:cNvPr id="26" name="图片占位符 25">
            <a:extLst>
              <a:ext uri="{FF2B5EF4-FFF2-40B4-BE49-F238E27FC236}">
                <a16:creationId xmlns="" xmlns:a16="http://schemas.microsoft.com/office/drawing/2014/main" id="{E2AC96F3-2982-440F-A59F-504321778F32}"/>
              </a:ext>
            </a:extLst>
          </p:cNvPr>
          <p:cNvSpPr>
            <a:spLocks noGrp="1"/>
          </p:cNvSpPr>
          <p:nvPr>
            <p:ph type="pic" sz="quarter" idx="14"/>
          </p:nvPr>
        </p:nvSpPr>
        <p:spPr>
          <a:xfrm>
            <a:off x="662357" y="4341148"/>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sp>
        <p:nvSpPr>
          <p:cNvPr id="27" name="图片占位符 26">
            <a:extLst>
              <a:ext uri="{FF2B5EF4-FFF2-40B4-BE49-F238E27FC236}">
                <a16:creationId xmlns="" xmlns:a16="http://schemas.microsoft.com/office/drawing/2014/main" id="{FF026BBD-5019-4EB4-B66C-7A3359D792A1}"/>
              </a:ext>
            </a:extLst>
          </p:cNvPr>
          <p:cNvSpPr>
            <a:spLocks noGrp="1"/>
          </p:cNvSpPr>
          <p:nvPr>
            <p:ph type="pic" sz="quarter" idx="15"/>
          </p:nvPr>
        </p:nvSpPr>
        <p:spPr>
          <a:xfrm>
            <a:off x="7907217" y="4341148"/>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1" name="矩形: 圆角 10">
            <a:extLst>
              <a:ext uri="{FF2B5EF4-FFF2-40B4-BE49-F238E27FC236}">
                <a16:creationId xmlns="" xmlns:a16="http://schemas.microsoft.com/office/drawing/2014/main" id="{E9511EB3-BFB6-43A5-8CC9-DF951BF3C592}"/>
              </a:ext>
            </a:extLst>
          </p:cNvPr>
          <p:cNvSpPr/>
          <p:nvPr userDrawn="1"/>
        </p:nvSpPr>
        <p:spPr>
          <a:xfrm>
            <a:off x="-492370" y="1736612"/>
            <a:ext cx="1152769" cy="1908000"/>
          </a:xfrm>
          <a:prstGeom prst="roundRect">
            <a:avLst>
              <a:gd name="adj" fmla="val 6827"/>
            </a:avLst>
          </a:prstGeom>
          <a:noFill/>
          <a:ln w="25400">
            <a:gradFill flip="none" rotWithShape="1">
              <a:gsLst>
                <a:gs pos="0">
                  <a:schemeClr val="accent2">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 xmlns:a16="http://schemas.microsoft.com/office/drawing/2014/main" id="{056AC328-5746-4F51-9D82-E93D96D1BBC7}"/>
              </a:ext>
            </a:extLst>
          </p:cNvPr>
          <p:cNvSpPr/>
          <p:nvPr userDrawn="1"/>
        </p:nvSpPr>
        <p:spPr>
          <a:xfrm flipH="1">
            <a:off x="11518900" y="4340112"/>
            <a:ext cx="1152769" cy="1908000"/>
          </a:xfrm>
          <a:prstGeom prst="roundRect">
            <a:avLst>
              <a:gd name="adj" fmla="val 6827"/>
            </a:avLst>
          </a:prstGeom>
          <a:noFill/>
          <a:ln w="25400">
            <a:gradFill flip="none" rotWithShape="1">
              <a:gsLst>
                <a:gs pos="0">
                  <a:schemeClr val="accent2">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图片占位符 28">
            <a:extLst>
              <a:ext uri="{FF2B5EF4-FFF2-40B4-BE49-F238E27FC236}">
                <a16:creationId xmlns="" xmlns:a16="http://schemas.microsoft.com/office/drawing/2014/main" id="{9E539275-D939-45B9-97EE-C36E0DE54EDE}"/>
              </a:ext>
            </a:extLst>
          </p:cNvPr>
          <p:cNvSpPr>
            <a:spLocks noGrp="1"/>
          </p:cNvSpPr>
          <p:nvPr>
            <p:ph type="pic" sz="quarter" idx="16"/>
          </p:nvPr>
        </p:nvSpPr>
        <p:spPr>
          <a:xfrm>
            <a:off x="8282354" y="1736612"/>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sp>
        <p:nvSpPr>
          <p:cNvPr id="30" name="图片占位符 29">
            <a:extLst>
              <a:ext uri="{FF2B5EF4-FFF2-40B4-BE49-F238E27FC236}">
                <a16:creationId xmlns="" xmlns:a16="http://schemas.microsoft.com/office/drawing/2014/main" id="{0BEAAFAC-EA6A-415C-BEF7-E175C397C6EC}"/>
              </a:ext>
            </a:extLst>
          </p:cNvPr>
          <p:cNvSpPr>
            <a:spLocks noGrp="1"/>
          </p:cNvSpPr>
          <p:nvPr>
            <p:ph type="pic" sz="quarter" idx="17"/>
          </p:nvPr>
        </p:nvSpPr>
        <p:spPr>
          <a:xfrm>
            <a:off x="4659924" y="1736612"/>
            <a:ext cx="3236546" cy="1908000"/>
          </a:xfrm>
          <a:custGeom>
            <a:avLst/>
            <a:gdLst>
              <a:gd name="connsiteX0" fmla="*/ 130259 w 3236546"/>
              <a:gd name="connsiteY0" fmla="*/ 0 h 1908000"/>
              <a:gd name="connsiteX1" fmla="*/ 3106287 w 3236546"/>
              <a:gd name="connsiteY1" fmla="*/ 0 h 1908000"/>
              <a:gd name="connsiteX2" fmla="*/ 3236546 w 3236546"/>
              <a:gd name="connsiteY2" fmla="*/ 130259 h 1908000"/>
              <a:gd name="connsiteX3" fmla="*/ 3236546 w 3236546"/>
              <a:gd name="connsiteY3" fmla="*/ 1777741 h 1908000"/>
              <a:gd name="connsiteX4" fmla="*/ 3106287 w 3236546"/>
              <a:gd name="connsiteY4" fmla="*/ 1908000 h 1908000"/>
              <a:gd name="connsiteX5" fmla="*/ 130259 w 3236546"/>
              <a:gd name="connsiteY5" fmla="*/ 1908000 h 1908000"/>
              <a:gd name="connsiteX6" fmla="*/ 0 w 3236546"/>
              <a:gd name="connsiteY6" fmla="*/ 1777741 h 1908000"/>
              <a:gd name="connsiteX7" fmla="*/ 0 w 3236546"/>
              <a:gd name="connsiteY7" fmla="*/ 130259 h 1908000"/>
              <a:gd name="connsiteX8" fmla="*/ 130259 w 3236546"/>
              <a:gd name="connsiteY8" fmla="*/ 0 h 19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546" h="1908000">
                <a:moveTo>
                  <a:pt x="130259" y="0"/>
                </a:moveTo>
                <a:lnTo>
                  <a:pt x="3106287" y="0"/>
                </a:lnTo>
                <a:cubicBezTo>
                  <a:pt x="3178227" y="0"/>
                  <a:pt x="3236546" y="58319"/>
                  <a:pt x="3236546" y="130259"/>
                </a:cubicBezTo>
                <a:lnTo>
                  <a:pt x="3236546" y="1777741"/>
                </a:lnTo>
                <a:cubicBezTo>
                  <a:pt x="3236546" y="1849681"/>
                  <a:pt x="3178227" y="1908000"/>
                  <a:pt x="3106287" y="1908000"/>
                </a:cubicBezTo>
                <a:lnTo>
                  <a:pt x="130259" y="1908000"/>
                </a:lnTo>
                <a:cubicBezTo>
                  <a:pt x="58319" y="1908000"/>
                  <a:pt x="0" y="1849681"/>
                  <a:pt x="0" y="1777741"/>
                </a:cubicBezTo>
                <a:lnTo>
                  <a:pt x="0" y="130259"/>
                </a:lnTo>
                <a:cubicBezTo>
                  <a:pt x="0" y="58319"/>
                  <a:pt x="58319" y="0"/>
                  <a:pt x="130259" y="0"/>
                </a:cubicBezTo>
                <a:close/>
              </a:path>
            </a:pathLst>
          </a:custGeom>
          <a:ln w="25400">
            <a:gradFill flip="none" rotWithShape="1">
              <a:gsLst>
                <a:gs pos="0">
                  <a:schemeClr val="accent2"/>
                </a:gs>
                <a:gs pos="100000">
                  <a:schemeClr val="accent1"/>
                </a:gs>
              </a:gsLst>
              <a:lin ang="2700000" scaled="1"/>
              <a:tileRect/>
            </a:gradFill>
          </a:ln>
        </p:spPr>
        <p:txBody>
          <a:bodyPr wrap="square">
            <a:noAutofit/>
          </a:bodyPr>
          <a:lstStyle/>
          <a:p>
            <a:endParaRPr lang="zh-CN" altLang="en-US"/>
          </a:p>
        </p:txBody>
      </p:sp>
    </p:spTree>
    <p:extLst>
      <p:ext uri="{BB962C8B-B14F-4D97-AF65-F5344CB8AC3E}">
        <p14:creationId xmlns:p14="http://schemas.microsoft.com/office/powerpoint/2010/main" val="1562167536"/>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样机-电脑">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1" name="矩形 10">
            <a:extLst>
              <a:ext uri="{FF2B5EF4-FFF2-40B4-BE49-F238E27FC236}">
                <a16:creationId xmlns="" xmlns:a16="http://schemas.microsoft.com/office/drawing/2014/main" id="{1A04E5F4-7215-40E0-AF04-F8C51F129E6E}"/>
              </a:ext>
            </a:extLst>
          </p:cNvPr>
          <p:cNvSpPr/>
          <p:nvPr userDrawn="1"/>
        </p:nvSpPr>
        <p:spPr>
          <a:xfrm>
            <a:off x="0" y="2569026"/>
            <a:ext cx="12192000" cy="1318074"/>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200" dirty="0">
              <a:latin typeface="微软雅黑" panose="020B0503020204020204" pitchFamily="34" charset="-122"/>
              <a:ea typeface="微软雅黑" panose="020B0503020204020204" pitchFamily="34" charset="-122"/>
            </a:endParaRPr>
          </a:p>
        </p:txBody>
      </p:sp>
      <p:sp>
        <p:nvSpPr>
          <p:cNvPr id="4" name="图片占位符 3">
            <a:extLst>
              <a:ext uri="{FF2B5EF4-FFF2-40B4-BE49-F238E27FC236}">
                <a16:creationId xmlns="" xmlns:a16="http://schemas.microsoft.com/office/drawing/2014/main" id="{20DB3A6D-6BFF-42BC-B309-461B2E9EFA55}"/>
              </a:ext>
            </a:extLst>
          </p:cNvPr>
          <p:cNvSpPr>
            <a:spLocks noGrp="1"/>
          </p:cNvSpPr>
          <p:nvPr userDrawn="1">
            <p:ph type="pic" sz="quarter" idx="10"/>
          </p:nvPr>
        </p:nvSpPr>
        <p:spPr>
          <a:xfrm>
            <a:off x="1479884" y="1592179"/>
            <a:ext cx="3789948" cy="2129589"/>
          </a:xfrm>
        </p:spPr>
        <p:txBody>
          <a:bodyPr/>
          <a:lstStyle/>
          <a:p>
            <a:endParaRPr lang="zh-CN" altLang="en-US"/>
          </a:p>
        </p:txBody>
      </p:sp>
      <p:pic>
        <p:nvPicPr>
          <p:cNvPr id="13" name="图片 12" descr="图片包含 电子产品, 监视器, 室内, 陈列&#10;&#10;自动生成的说明">
            <a:extLst>
              <a:ext uri="{FF2B5EF4-FFF2-40B4-BE49-F238E27FC236}">
                <a16:creationId xmlns="" xmlns:a16="http://schemas.microsoft.com/office/drawing/2014/main" id="{D5FB74A3-8A45-47F6-A3E1-BE482A4C075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315956" y="1370472"/>
            <a:ext cx="4126440" cy="3469406"/>
          </a:xfrm>
          <a:prstGeom prst="rect">
            <a:avLst/>
          </a:prstGeom>
        </p:spPr>
      </p:pic>
      <p:pic>
        <p:nvPicPr>
          <p:cNvPr id="20" name="图片 19" descr="图片包含 电子产品, 监视器, 室内, 陈列&#10;&#10;自动生成的说明">
            <a:extLst>
              <a:ext uri="{FF2B5EF4-FFF2-40B4-BE49-F238E27FC236}">
                <a16:creationId xmlns="" xmlns:a16="http://schemas.microsoft.com/office/drawing/2014/main" id="{C6608B75-1ADA-4E22-B24A-08F11560A73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767187" y="1370472"/>
            <a:ext cx="4126440" cy="3469406"/>
          </a:xfrm>
          <a:prstGeom prst="rect">
            <a:avLst/>
          </a:prstGeom>
        </p:spPr>
      </p:pic>
      <p:sp>
        <p:nvSpPr>
          <p:cNvPr id="21" name="图片占位符 3">
            <a:extLst>
              <a:ext uri="{FF2B5EF4-FFF2-40B4-BE49-F238E27FC236}">
                <a16:creationId xmlns="" xmlns:a16="http://schemas.microsoft.com/office/drawing/2014/main" id="{32E0C610-5919-41C5-8B7C-75A6DB34CFD0}"/>
              </a:ext>
            </a:extLst>
          </p:cNvPr>
          <p:cNvSpPr>
            <a:spLocks noGrp="1"/>
          </p:cNvSpPr>
          <p:nvPr userDrawn="1">
            <p:ph type="pic" sz="quarter" idx="11"/>
          </p:nvPr>
        </p:nvSpPr>
        <p:spPr>
          <a:xfrm>
            <a:off x="6931115" y="1592179"/>
            <a:ext cx="3789948" cy="2129589"/>
          </a:xfrm>
        </p:spPr>
        <p:txBody>
          <a:bodyPr/>
          <a:lstStyle/>
          <a:p>
            <a:endParaRPr lang="zh-CN" altLang="en-US"/>
          </a:p>
        </p:txBody>
      </p:sp>
    </p:spTree>
    <p:extLst>
      <p:ext uri="{BB962C8B-B14F-4D97-AF65-F5344CB8AC3E}">
        <p14:creationId xmlns:p14="http://schemas.microsoft.com/office/powerpoint/2010/main" val="2744128466"/>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样机-手机">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 xmlns:a16="http://schemas.microsoft.com/office/drawing/2014/main" id="{AFF9B504-5F97-492B-88BB-064DC2FF3A3E}"/>
              </a:ext>
            </a:extLst>
          </p:cNvPr>
          <p:cNvSpPr/>
          <p:nvPr userDrawn="1"/>
        </p:nvSpPr>
        <p:spPr>
          <a:xfrm>
            <a:off x="4325937" y="2083053"/>
            <a:ext cx="3425825" cy="3425825"/>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FAA278B4-1360-485A-99BD-C5E47007EE2C}"/>
              </a:ext>
            </a:extLst>
          </p:cNvPr>
          <p:cNvSpPr/>
          <p:nvPr userDrawn="1"/>
        </p:nvSpPr>
        <p:spPr>
          <a:xfrm>
            <a:off x="7858124" y="2083053"/>
            <a:ext cx="3425825" cy="3425825"/>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 xmlns:a16="http://schemas.microsoft.com/office/drawing/2014/main" id="{069F3E9C-06BB-4A30-898C-DAE3A0DFF3A3}"/>
              </a:ext>
            </a:extLst>
          </p:cNvPr>
          <p:cNvSpPr/>
          <p:nvPr userDrawn="1"/>
        </p:nvSpPr>
        <p:spPr>
          <a:xfrm>
            <a:off x="812799" y="2083053"/>
            <a:ext cx="3425825" cy="3425825"/>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pic>
        <p:nvPicPr>
          <p:cNvPr id="11" name="图片 10">
            <a:extLst>
              <a:ext uri="{FF2B5EF4-FFF2-40B4-BE49-F238E27FC236}">
                <a16:creationId xmlns="" xmlns:a16="http://schemas.microsoft.com/office/drawing/2014/main" id="{DB7553EC-437F-4CB8-A16E-FD917CA5B96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388905" y="1632512"/>
            <a:ext cx="2233525" cy="4647892"/>
          </a:xfrm>
          <a:prstGeom prst="rect">
            <a:avLst/>
          </a:prstGeom>
          <a:effectLst/>
        </p:spPr>
      </p:pic>
      <p:sp>
        <p:nvSpPr>
          <p:cNvPr id="12" name="图片占位符 151">
            <a:extLst>
              <a:ext uri="{FF2B5EF4-FFF2-40B4-BE49-F238E27FC236}">
                <a16:creationId xmlns="" xmlns:a16="http://schemas.microsoft.com/office/drawing/2014/main" id="{4DD15DC3-8EC7-4A80-AD1C-168D25095A3B}"/>
              </a:ext>
            </a:extLst>
          </p:cNvPr>
          <p:cNvSpPr>
            <a:spLocks noGrp="1"/>
          </p:cNvSpPr>
          <p:nvPr>
            <p:ph type="pic" sz="quarter" idx="10"/>
          </p:nvPr>
        </p:nvSpPr>
        <p:spPr>
          <a:xfrm>
            <a:off x="1515596" y="1760377"/>
            <a:ext cx="1961192" cy="4392000"/>
          </a:xfrm>
          <a:custGeom>
            <a:avLst/>
            <a:gdLst>
              <a:gd name="connsiteX0" fmla="*/ 250329 w 2243289"/>
              <a:gd name="connsiteY0" fmla="*/ 0 h 5000626"/>
              <a:gd name="connsiteX1" fmla="*/ 483466 w 2243289"/>
              <a:gd name="connsiteY1" fmla="*/ 0 h 5000626"/>
              <a:gd name="connsiteX2" fmla="*/ 503524 w 2243289"/>
              <a:gd name="connsiteY2" fmla="*/ 8308 h 5000626"/>
              <a:gd name="connsiteX3" fmla="*/ 510641 w 2243289"/>
              <a:gd name="connsiteY3" fmla="*/ 25490 h 5000626"/>
              <a:gd name="connsiteX4" fmla="*/ 510641 w 2243289"/>
              <a:gd name="connsiteY4" fmla="*/ 74706 h 5000626"/>
              <a:gd name="connsiteX5" fmla="*/ 623355 w 2243289"/>
              <a:gd name="connsiteY5" fmla="*/ 187420 h 5000626"/>
              <a:gd name="connsiteX6" fmla="*/ 1626651 w 2243289"/>
              <a:gd name="connsiteY6" fmla="*/ 187420 h 5000626"/>
              <a:gd name="connsiteX7" fmla="*/ 1739365 w 2243289"/>
              <a:gd name="connsiteY7" fmla="*/ 74706 h 5000626"/>
              <a:gd name="connsiteX8" fmla="*/ 1739365 w 2243289"/>
              <a:gd name="connsiteY8" fmla="*/ 59529 h 5000626"/>
              <a:gd name="connsiteX9" fmla="*/ 1740029 w 2243289"/>
              <a:gd name="connsiteY9" fmla="*/ 59529 h 5000626"/>
              <a:gd name="connsiteX10" fmla="*/ 1740029 w 2243289"/>
              <a:gd name="connsiteY10" fmla="*/ 28373 h 5000626"/>
              <a:gd name="connsiteX11" fmla="*/ 1748340 w 2243289"/>
              <a:gd name="connsiteY11" fmla="*/ 8308 h 5000626"/>
              <a:gd name="connsiteX12" fmla="*/ 1768398 w 2243289"/>
              <a:gd name="connsiteY12" fmla="*/ 0 h 5000626"/>
              <a:gd name="connsiteX13" fmla="*/ 1992960 w 2243289"/>
              <a:gd name="connsiteY13" fmla="*/ 0 h 5000626"/>
              <a:gd name="connsiteX14" fmla="*/ 2243289 w 2243289"/>
              <a:gd name="connsiteY14" fmla="*/ 250329 h 5000626"/>
              <a:gd name="connsiteX15" fmla="*/ 2243289 w 2243289"/>
              <a:gd name="connsiteY15" fmla="*/ 4750297 h 5000626"/>
              <a:gd name="connsiteX16" fmla="*/ 1992960 w 2243289"/>
              <a:gd name="connsiteY16" fmla="*/ 5000626 h 5000626"/>
              <a:gd name="connsiteX17" fmla="*/ 250329 w 2243289"/>
              <a:gd name="connsiteY17" fmla="*/ 5000626 h 5000626"/>
              <a:gd name="connsiteX18" fmla="*/ 0 w 2243289"/>
              <a:gd name="connsiteY18" fmla="*/ 4750297 h 5000626"/>
              <a:gd name="connsiteX19" fmla="*/ 0 w 2243289"/>
              <a:gd name="connsiteY19" fmla="*/ 250329 h 5000626"/>
              <a:gd name="connsiteX20" fmla="*/ 250329 w 2243289"/>
              <a:gd name="connsiteY20" fmla="*/ 0 h 500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43289" h="5000626">
                <a:moveTo>
                  <a:pt x="250329" y="0"/>
                </a:moveTo>
                <a:lnTo>
                  <a:pt x="483466" y="0"/>
                </a:lnTo>
                <a:lnTo>
                  <a:pt x="503524" y="8308"/>
                </a:lnTo>
                <a:lnTo>
                  <a:pt x="510641" y="25490"/>
                </a:lnTo>
                <a:lnTo>
                  <a:pt x="510641" y="74706"/>
                </a:lnTo>
                <a:cubicBezTo>
                  <a:pt x="510641" y="136956"/>
                  <a:pt x="561105" y="187420"/>
                  <a:pt x="623355" y="187420"/>
                </a:cubicBezTo>
                <a:lnTo>
                  <a:pt x="1626651" y="187420"/>
                </a:lnTo>
                <a:cubicBezTo>
                  <a:pt x="1688901" y="187420"/>
                  <a:pt x="1739365" y="136956"/>
                  <a:pt x="1739365" y="74706"/>
                </a:cubicBezTo>
                <a:lnTo>
                  <a:pt x="1739365" y="59529"/>
                </a:lnTo>
                <a:lnTo>
                  <a:pt x="1740029" y="59529"/>
                </a:lnTo>
                <a:lnTo>
                  <a:pt x="1740029" y="28373"/>
                </a:lnTo>
                <a:cubicBezTo>
                  <a:pt x="1740029" y="20537"/>
                  <a:pt x="1743205" y="13443"/>
                  <a:pt x="1748340" y="8308"/>
                </a:cubicBezTo>
                <a:lnTo>
                  <a:pt x="1768398" y="0"/>
                </a:lnTo>
                <a:lnTo>
                  <a:pt x="1992960" y="0"/>
                </a:lnTo>
                <a:cubicBezTo>
                  <a:pt x="2131213" y="0"/>
                  <a:pt x="2243289" y="112076"/>
                  <a:pt x="2243289" y="250329"/>
                </a:cubicBezTo>
                <a:lnTo>
                  <a:pt x="2243289" y="4750297"/>
                </a:lnTo>
                <a:cubicBezTo>
                  <a:pt x="2243289" y="4888550"/>
                  <a:pt x="2131213" y="5000626"/>
                  <a:pt x="1992960" y="5000626"/>
                </a:cubicBezTo>
                <a:lnTo>
                  <a:pt x="250329" y="5000626"/>
                </a:lnTo>
                <a:cubicBezTo>
                  <a:pt x="112076" y="5000626"/>
                  <a:pt x="0" y="4888550"/>
                  <a:pt x="0" y="4750297"/>
                </a:cubicBezTo>
                <a:lnTo>
                  <a:pt x="0" y="250329"/>
                </a:lnTo>
                <a:cubicBezTo>
                  <a:pt x="0" y="112076"/>
                  <a:pt x="112076" y="0"/>
                  <a:pt x="250329" y="0"/>
                </a:cubicBezTo>
                <a:close/>
              </a:path>
            </a:pathLst>
          </a:custGeom>
        </p:spPr>
        <p:txBody>
          <a:bodyPr wrap="square">
            <a:noAutofit/>
          </a:bodyPr>
          <a:lstStyle/>
          <a:p>
            <a:endParaRPr lang="zh-CN" altLang="en-US"/>
          </a:p>
        </p:txBody>
      </p:sp>
      <p:pic>
        <p:nvPicPr>
          <p:cNvPr id="20" name="图片 19">
            <a:extLst>
              <a:ext uri="{FF2B5EF4-FFF2-40B4-BE49-F238E27FC236}">
                <a16:creationId xmlns="" xmlns:a16="http://schemas.microsoft.com/office/drawing/2014/main" id="{9EACF6DB-DCCA-40B0-AD50-B4F7FFD44F4C}"/>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988713" y="1632512"/>
            <a:ext cx="2233525" cy="4647892"/>
          </a:xfrm>
          <a:prstGeom prst="rect">
            <a:avLst/>
          </a:prstGeom>
          <a:effectLst/>
        </p:spPr>
      </p:pic>
      <p:sp>
        <p:nvSpPr>
          <p:cNvPr id="21" name="图片占位符 151">
            <a:extLst>
              <a:ext uri="{FF2B5EF4-FFF2-40B4-BE49-F238E27FC236}">
                <a16:creationId xmlns="" xmlns:a16="http://schemas.microsoft.com/office/drawing/2014/main" id="{946C4B7C-5B38-4B6E-93FF-6F310A2D9B49}"/>
              </a:ext>
            </a:extLst>
          </p:cNvPr>
          <p:cNvSpPr>
            <a:spLocks noGrp="1"/>
          </p:cNvSpPr>
          <p:nvPr>
            <p:ph type="pic" sz="quarter" idx="11"/>
          </p:nvPr>
        </p:nvSpPr>
        <p:spPr>
          <a:xfrm>
            <a:off x="5115404" y="1760377"/>
            <a:ext cx="1961192" cy="4392000"/>
          </a:xfrm>
          <a:custGeom>
            <a:avLst/>
            <a:gdLst>
              <a:gd name="connsiteX0" fmla="*/ 250329 w 2243289"/>
              <a:gd name="connsiteY0" fmla="*/ 0 h 5000626"/>
              <a:gd name="connsiteX1" fmla="*/ 483466 w 2243289"/>
              <a:gd name="connsiteY1" fmla="*/ 0 h 5000626"/>
              <a:gd name="connsiteX2" fmla="*/ 503524 w 2243289"/>
              <a:gd name="connsiteY2" fmla="*/ 8308 h 5000626"/>
              <a:gd name="connsiteX3" fmla="*/ 510641 w 2243289"/>
              <a:gd name="connsiteY3" fmla="*/ 25490 h 5000626"/>
              <a:gd name="connsiteX4" fmla="*/ 510641 w 2243289"/>
              <a:gd name="connsiteY4" fmla="*/ 74706 h 5000626"/>
              <a:gd name="connsiteX5" fmla="*/ 623355 w 2243289"/>
              <a:gd name="connsiteY5" fmla="*/ 187420 h 5000626"/>
              <a:gd name="connsiteX6" fmla="*/ 1626651 w 2243289"/>
              <a:gd name="connsiteY6" fmla="*/ 187420 h 5000626"/>
              <a:gd name="connsiteX7" fmla="*/ 1739365 w 2243289"/>
              <a:gd name="connsiteY7" fmla="*/ 74706 h 5000626"/>
              <a:gd name="connsiteX8" fmla="*/ 1739365 w 2243289"/>
              <a:gd name="connsiteY8" fmla="*/ 59529 h 5000626"/>
              <a:gd name="connsiteX9" fmla="*/ 1740029 w 2243289"/>
              <a:gd name="connsiteY9" fmla="*/ 59529 h 5000626"/>
              <a:gd name="connsiteX10" fmla="*/ 1740029 w 2243289"/>
              <a:gd name="connsiteY10" fmla="*/ 28373 h 5000626"/>
              <a:gd name="connsiteX11" fmla="*/ 1748340 w 2243289"/>
              <a:gd name="connsiteY11" fmla="*/ 8308 h 5000626"/>
              <a:gd name="connsiteX12" fmla="*/ 1768398 w 2243289"/>
              <a:gd name="connsiteY12" fmla="*/ 0 h 5000626"/>
              <a:gd name="connsiteX13" fmla="*/ 1992960 w 2243289"/>
              <a:gd name="connsiteY13" fmla="*/ 0 h 5000626"/>
              <a:gd name="connsiteX14" fmla="*/ 2243289 w 2243289"/>
              <a:gd name="connsiteY14" fmla="*/ 250329 h 5000626"/>
              <a:gd name="connsiteX15" fmla="*/ 2243289 w 2243289"/>
              <a:gd name="connsiteY15" fmla="*/ 4750297 h 5000626"/>
              <a:gd name="connsiteX16" fmla="*/ 1992960 w 2243289"/>
              <a:gd name="connsiteY16" fmla="*/ 5000626 h 5000626"/>
              <a:gd name="connsiteX17" fmla="*/ 250329 w 2243289"/>
              <a:gd name="connsiteY17" fmla="*/ 5000626 h 5000626"/>
              <a:gd name="connsiteX18" fmla="*/ 0 w 2243289"/>
              <a:gd name="connsiteY18" fmla="*/ 4750297 h 5000626"/>
              <a:gd name="connsiteX19" fmla="*/ 0 w 2243289"/>
              <a:gd name="connsiteY19" fmla="*/ 250329 h 5000626"/>
              <a:gd name="connsiteX20" fmla="*/ 250329 w 2243289"/>
              <a:gd name="connsiteY20" fmla="*/ 0 h 500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43289" h="5000626">
                <a:moveTo>
                  <a:pt x="250329" y="0"/>
                </a:moveTo>
                <a:lnTo>
                  <a:pt x="483466" y="0"/>
                </a:lnTo>
                <a:lnTo>
                  <a:pt x="503524" y="8308"/>
                </a:lnTo>
                <a:lnTo>
                  <a:pt x="510641" y="25490"/>
                </a:lnTo>
                <a:lnTo>
                  <a:pt x="510641" y="74706"/>
                </a:lnTo>
                <a:cubicBezTo>
                  <a:pt x="510641" y="136956"/>
                  <a:pt x="561105" y="187420"/>
                  <a:pt x="623355" y="187420"/>
                </a:cubicBezTo>
                <a:lnTo>
                  <a:pt x="1626651" y="187420"/>
                </a:lnTo>
                <a:cubicBezTo>
                  <a:pt x="1688901" y="187420"/>
                  <a:pt x="1739365" y="136956"/>
                  <a:pt x="1739365" y="74706"/>
                </a:cubicBezTo>
                <a:lnTo>
                  <a:pt x="1739365" y="59529"/>
                </a:lnTo>
                <a:lnTo>
                  <a:pt x="1740029" y="59529"/>
                </a:lnTo>
                <a:lnTo>
                  <a:pt x="1740029" y="28373"/>
                </a:lnTo>
                <a:cubicBezTo>
                  <a:pt x="1740029" y="20537"/>
                  <a:pt x="1743205" y="13443"/>
                  <a:pt x="1748340" y="8308"/>
                </a:cubicBezTo>
                <a:lnTo>
                  <a:pt x="1768398" y="0"/>
                </a:lnTo>
                <a:lnTo>
                  <a:pt x="1992960" y="0"/>
                </a:lnTo>
                <a:cubicBezTo>
                  <a:pt x="2131213" y="0"/>
                  <a:pt x="2243289" y="112076"/>
                  <a:pt x="2243289" y="250329"/>
                </a:cubicBezTo>
                <a:lnTo>
                  <a:pt x="2243289" y="4750297"/>
                </a:lnTo>
                <a:cubicBezTo>
                  <a:pt x="2243289" y="4888550"/>
                  <a:pt x="2131213" y="5000626"/>
                  <a:pt x="1992960" y="5000626"/>
                </a:cubicBezTo>
                <a:lnTo>
                  <a:pt x="250329" y="5000626"/>
                </a:lnTo>
                <a:cubicBezTo>
                  <a:pt x="112076" y="5000626"/>
                  <a:pt x="0" y="4888550"/>
                  <a:pt x="0" y="4750297"/>
                </a:cubicBezTo>
                <a:lnTo>
                  <a:pt x="0" y="250329"/>
                </a:lnTo>
                <a:cubicBezTo>
                  <a:pt x="0" y="112076"/>
                  <a:pt x="112076" y="0"/>
                  <a:pt x="250329" y="0"/>
                </a:cubicBezTo>
                <a:close/>
              </a:path>
            </a:pathLst>
          </a:custGeom>
        </p:spPr>
        <p:txBody>
          <a:bodyPr wrap="square">
            <a:noAutofit/>
          </a:bodyPr>
          <a:lstStyle/>
          <a:p>
            <a:endParaRPr lang="zh-CN" altLang="en-US"/>
          </a:p>
        </p:txBody>
      </p:sp>
      <p:pic>
        <p:nvPicPr>
          <p:cNvPr id="22" name="图片 21">
            <a:extLst>
              <a:ext uri="{FF2B5EF4-FFF2-40B4-BE49-F238E27FC236}">
                <a16:creationId xmlns="" xmlns:a16="http://schemas.microsoft.com/office/drawing/2014/main" id="{FAD19EB2-1785-4EDB-B7AE-03BA914D4418}"/>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458744" y="1632512"/>
            <a:ext cx="2233525" cy="4647892"/>
          </a:xfrm>
          <a:prstGeom prst="rect">
            <a:avLst/>
          </a:prstGeom>
          <a:effectLst/>
        </p:spPr>
      </p:pic>
      <p:sp>
        <p:nvSpPr>
          <p:cNvPr id="23" name="图片占位符 151">
            <a:extLst>
              <a:ext uri="{FF2B5EF4-FFF2-40B4-BE49-F238E27FC236}">
                <a16:creationId xmlns="" xmlns:a16="http://schemas.microsoft.com/office/drawing/2014/main" id="{ADF95EA1-D547-426A-95C8-996AC51EA3B1}"/>
              </a:ext>
            </a:extLst>
          </p:cNvPr>
          <p:cNvSpPr>
            <a:spLocks noGrp="1"/>
          </p:cNvSpPr>
          <p:nvPr>
            <p:ph type="pic" sz="quarter" idx="12"/>
          </p:nvPr>
        </p:nvSpPr>
        <p:spPr>
          <a:xfrm>
            <a:off x="8585435" y="1760377"/>
            <a:ext cx="1961192" cy="4392000"/>
          </a:xfrm>
          <a:custGeom>
            <a:avLst/>
            <a:gdLst>
              <a:gd name="connsiteX0" fmla="*/ 250329 w 2243289"/>
              <a:gd name="connsiteY0" fmla="*/ 0 h 5000626"/>
              <a:gd name="connsiteX1" fmla="*/ 483466 w 2243289"/>
              <a:gd name="connsiteY1" fmla="*/ 0 h 5000626"/>
              <a:gd name="connsiteX2" fmla="*/ 503524 w 2243289"/>
              <a:gd name="connsiteY2" fmla="*/ 8308 h 5000626"/>
              <a:gd name="connsiteX3" fmla="*/ 510641 w 2243289"/>
              <a:gd name="connsiteY3" fmla="*/ 25490 h 5000626"/>
              <a:gd name="connsiteX4" fmla="*/ 510641 w 2243289"/>
              <a:gd name="connsiteY4" fmla="*/ 74706 h 5000626"/>
              <a:gd name="connsiteX5" fmla="*/ 623355 w 2243289"/>
              <a:gd name="connsiteY5" fmla="*/ 187420 h 5000626"/>
              <a:gd name="connsiteX6" fmla="*/ 1626651 w 2243289"/>
              <a:gd name="connsiteY6" fmla="*/ 187420 h 5000626"/>
              <a:gd name="connsiteX7" fmla="*/ 1739365 w 2243289"/>
              <a:gd name="connsiteY7" fmla="*/ 74706 h 5000626"/>
              <a:gd name="connsiteX8" fmla="*/ 1739365 w 2243289"/>
              <a:gd name="connsiteY8" fmla="*/ 59529 h 5000626"/>
              <a:gd name="connsiteX9" fmla="*/ 1740029 w 2243289"/>
              <a:gd name="connsiteY9" fmla="*/ 59529 h 5000626"/>
              <a:gd name="connsiteX10" fmla="*/ 1740029 w 2243289"/>
              <a:gd name="connsiteY10" fmla="*/ 28373 h 5000626"/>
              <a:gd name="connsiteX11" fmla="*/ 1748340 w 2243289"/>
              <a:gd name="connsiteY11" fmla="*/ 8308 h 5000626"/>
              <a:gd name="connsiteX12" fmla="*/ 1768398 w 2243289"/>
              <a:gd name="connsiteY12" fmla="*/ 0 h 5000626"/>
              <a:gd name="connsiteX13" fmla="*/ 1992960 w 2243289"/>
              <a:gd name="connsiteY13" fmla="*/ 0 h 5000626"/>
              <a:gd name="connsiteX14" fmla="*/ 2243289 w 2243289"/>
              <a:gd name="connsiteY14" fmla="*/ 250329 h 5000626"/>
              <a:gd name="connsiteX15" fmla="*/ 2243289 w 2243289"/>
              <a:gd name="connsiteY15" fmla="*/ 4750297 h 5000626"/>
              <a:gd name="connsiteX16" fmla="*/ 1992960 w 2243289"/>
              <a:gd name="connsiteY16" fmla="*/ 5000626 h 5000626"/>
              <a:gd name="connsiteX17" fmla="*/ 250329 w 2243289"/>
              <a:gd name="connsiteY17" fmla="*/ 5000626 h 5000626"/>
              <a:gd name="connsiteX18" fmla="*/ 0 w 2243289"/>
              <a:gd name="connsiteY18" fmla="*/ 4750297 h 5000626"/>
              <a:gd name="connsiteX19" fmla="*/ 0 w 2243289"/>
              <a:gd name="connsiteY19" fmla="*/ 250329 h 5000626"/>
              <a:gd name="connsiteX20" fmla="*/ 250329 w 2243289"/>
              <a:gd name="connsiteY20" fmla="*/ 0 h 500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43289" h="5000626">
                <a:moveTo>
                  <a:pt x="250329" y="0"/>
                </a:moveTo>
                <a:lnTo>
                  <a:pt x="483466" y="0"/>
                </a:lnTo>
                <a:lnTo>
                  <a:pt x="503524" y="8308"/>
                </a:lnTo>
                <a:lnTo>
                  <a:pt x="510641" y="25490"/>
                </a:lnTo>
                <a:lnTo>
                  <a:pt x="510641" y="74706"/>
                </a:lnTo>
                <a:cubicBezTo>
                  <a:pt x="510641" y="136956"/>
                  <a:pt x="561105" y="187420"/>
                  <a:pt x="623355" y="187420"/>
                </a:cubicBezTo>
                <a:lnTo>
                  <a:pt x="1626651" y="187420"/>
                </a:lnTo>
                <a:cubicBezTo>
                  <a:pt x="1688901" y="187420"/>
                  <a:pt x="1739365" y="136956"/>
                  <a:pt x="1739365" y="74706"/>
                </a:cubicBezTo>
                <a:lnTo>
                  <a:pt x="1739365" y="59529"/>
                </a:lnTo>
                <a:lnTo>
                  <a:pt x="1740029" y="59529"/>
                </a:lnTo>
                <a:lnTo>
                  <a:pt x="1740029" y="28373"/>
                </a:lnTo>
                <a:cubicBezTo>
                  <a:pt x="1740029" y="20537"/>
                  <a:pt x="1743205" y="13443"/>
                  <a:pt x="1748340" y="8308"/>
                </a:cubicBezTo>
                <a:lnTo>
                  <a:pt x="1768398" y="0"/>
                </a:lnTo>
                <a:lnTo>
                  <a:pt x="1992960" y="0"/>
                </a:lnTo>
                <a:cubicBezTo>
                  <a:pt x="2131213" y="0"/>
                  <a:pt x="2243289" y="112076"/>
                  <a:pt x="2243289" y="250329"/>
                </a:cubicBezTo>
                <a:lnTo>
                  <a:pt x="2243289" y="4750297"/>
                </a:lnTo>
                <a:cubicBezTo>
                  <a:pt x="2243289" y="4888550"/>
                  <a:pt x="2131213" y="5000626"/>
                  <a:pt x="1992960" y="5000626"/>
                </a:cubicBezTo>
                <a:lnTo>
                  <a:pt x="250329" y="5000626"/>
                </a:lnTo>
                <a:cubicBezTo>
                  <a:pt x="112076" y="5000626"/>
                  <a:pt x="0" y="4888550"/>
                  <a:pt x="0" y="4750297"/>
                </a:cubicBezTo>
                <a:lnTo>
                  <a:pt x="0" y="250329"/>
                </a:lnTo>
                <a:cubicBezTo>
                  <a:pt x="0" y="112076"/>
                  <a:pt x="112076" y="0"/>
                  <a:pt x="25032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8358863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荣誉奖项页">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1" name="任意多边形: 形状 10">
            <a:extLst>
              <a:ext uri="{FF2B5EF4-FFF2-40B4-BE49-F238E27FC236}">
                <a16:creationId xmlns="" xmlns:a16="http://schemas.microsoft.com/office/drawing/2014/main" id="{DC36735D-2AA0-4E93-8693-DA11C719C5DC}"/>
              </a:ext>
            </a:extLst>
          </p:cNvPr>
          <p:cNvSpPr>
            <a:spLocks noChangeAspect="1"/>
          </p:cNvSpPr>
          <p:nvPr userDrawn="1"/>
        </p:nvSpPr>
        <p:spPr bwMode="auto">
          <a:xfrm>
            <a:off x="660400"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12" name="任意多边形: 形状 11">
            <a:extLst>
              <a:ext uri="{FF2B5EF4-FFF2-40B4-BE49-F238E27FC236}">
                <a16:creationId xmlns="" xmlns:a16="http://schemas.microsoft.com/office/drawing/2014/main" id="{641B5795-9065-4836-BE55-1F1A2D349AA1}"/>
              </a:ext>
            </a:extLst>
          </p:cNvPr>
          <p:cNvSpPr>
            <a:spLocks noChangeAspect="1"/>
          </p:cNvSpPr>
          <p:nvPr userDrawn="1"/>
        </p:nvSpPr>
        <p:spPr bwMode="auto">
          <a:xfrm flipH="1">
            <a:off x="3184041"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13" name="任意多边形: 形状 12">
            <a:extLst>
              <a:ext uri="{FF2B5EF4-FFF2-40B4-BE49-F238E27FC236}">
                <a16:creationId xmlns="" xmlns:a16="http://schemas.microsoft.com/office/drawing/2014/main" id="{2DEE21F6-AA75-453B-87E6-0588C594B4E7}"/>
              </a:ext>
            </a:extLst>
          </p:cNvPr>
          <p:cNvSpPr>
            <a:spLocks noChangeAspect="1"/>
          </p:cNvSpPr>
          <p:nvPr userDrawn="1"/>
        </p:nvSpPr>
        <p:spPr bwMode="auto">
          <a:xfrm>
            <a:off x="4567695"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14" name="任意多边形: 形状 13">
            <a:extLst>
              <a:ext uri="{FF2B5EF4-FFF2-40B4-BE49-F238E27FC236}">
                <a16:creationId xmlns="" xmlns:a16="http://schemas.microsoft.com/office/drawing/2014/main" id="{0795DDD0-0B7B-4C88-94F5-F13A78567026}"/>
              </a:ext>
            </a:extLst>
          </p:cNvPr>
          <p:cNvSpPr>
            <a:spLocks noChangeAspect="1"/>
          </p:cNvSpPr>
          <p:nvPr userDrawn="1"/>
        </p:nvSpPr>
        <p:spPr bwMode="auto">
          <a:xfrm flipH="1">
            <a:off x="7091336"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15" name="任意多边形: 形状 14">
            <a:extLst>
              <a:ext uri="{FF2B5EF4-FFF2-40B4-BE49-F238E27FC236}">
                <a16:creationId xmlns="" xmlns:a16="http://schemas.microsoft.com/office/drawing/2014/main" id="{9D3B47DC-8B2C-43F6-B4E7-1625887FCD7F}"/>
              </a:ext>
            </a:extLst>
          </p:cNvPr>
          <p:cNvSpPr>
            <a:spLocks noChangeAspect="1"/>
          </p:cNvSpPr>
          <p:nvPr userDrawn="1"/>
        </p:nvSpPr>
        <p:spPr bwMode="auto">
          <a:xfrm>
            <a:off x="8462290"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16" name="任意多边形: 形状 15">
            <a:extLst>
              <a:ext uri="{FF2B5EF4-FFF2-40B4-BE49-F238E27FC236}">
                <a16:creationId xmlns="" xmlns:a16="http://schemas.microsoft.com/office/drawing/2014/main" id="{1FF37F9A-B14A-442B-94CB-C170D47826D3}"/>
              </a:ext>
            </a:extLst>
          </p:cNvPr>
          <p:cNvSpPr>
            <a:spLocks noChangeAspect="1"/>
          </p:cNvSpPr>
          <p:nvPr userDrawn="1"/>
        </p:nvSpPr>
        <p:spPr bwMode="auto">
          <a:xfrm flipH="1">
            <a:off x="10985931" y="3123730"/>
            <a:ext cx="532969" cy="1016939"/>
          </a:xfrm>
          <a:custGeom>
            <a:avLst/>
            <a:gdLst>
              <a:gd name="connsiteX0" fmla="*/ 317384 w 666988"/>
              <a:gd name="connsiteY0" fmla="*/ 1082450 h 1272656"/>
              <a:gd name="connsiteX1" fmla="*/ 382079 w 666988"/>
              <a:gd name="connsiteY1" fmla="*/ 1090535 h 1272656"/>
              <a:gd name="connsiteX2" fmla="*/ 496854 w 666988"/>
              <a:gd name="connsiteY2" fmla="*/ 1196576 h 1272656"/>
              <a:gd name="connsiteX3" fmla="*/ 339569 w 666988"/>
              <a:gd name="connsiteY3" fmla="*/ 1222026 h 1272656"/>
              <a:gd name="connsiteX4" fmla="*/ 220544 w 666988"/>
              <a:gd name="connsiteY4" fmla="*/ 1107503 h 1272656"/>
              <a:gd name="connsiteX5" fmla="*/ 317384 w 666988"/>
              <a:gd name="connsiteY5" fmla="*/ 1082450 h 1272656"/>
              <a:gd name="connsiteX6" fmla="*/ 132858 w 666988"/>
              <a:gd name="connsiteY6" fmla="*/ 887897 h 1272656"/>
              <a:gd name="connsiteX7" fmla="*/ 173848 w 666988"/>
              <a:gd name="connsiteY7" fmla="*/ 888736 h 1272656"/>
              <a:gd name="connsiteX8" fmla="*/ 237491 w 666988"/>
              <a:gd name="connsiteY8" fmla="*/ 903730 h 1272656"/>
              <a:gd name="connsiteX9" fmla="*/ 339643 w 666988"/>
              <a:gd name="connsiteY9" fmla="*/ 1022622 h 1272656"/>
              <a:gd name="connsiteX10" fmla="*/ 177906 w 666988"/>
              <a:gd name="connsiteY10" fmla="*/ 1031113 h 1272656"/>
              <a:gd name="connsiteX11" fmla="*/ 71501 w 666988"/>
              <a:gd name="connsiteY11" fmla="*/ 899485 h 1272656"/>
              <a:gd name="connsiteX12" fmla="*/ 132858 w 666988"/>
              <a:gd name="connsiteY12" fmla="*/ 887897 h 1272656"/>
              <a:gd name="connsiteX13" fmla="*/ 594426 w 666988"/>
              <a:gd name="connsiteY13" fmla="*/ 856830 h 1272656"/>
              <a:gd name="connsiteX14" fmla="*/ 666817 w 666988"/>
              <a:gd name="connsiteY14" fmla="*/ 1005272 h 1272656"/>
              <a:gd name="connsiteX15" fmla="*/ 585909 w 666988"/>
              <a:gd name="connsiteY15" fmla="*/ 1149472 h 1272656"/>
              <a:gd name="connsiteX16" fmla="*/ 526291 w 666988"/>
              <a:gd name="connsiteY16" fmla="*/ 1005272 h 1272656"/>
              <a:gd name="connsiteX17" fmla="*/ 594426 w 666988"/>
              <a:gd name="connsiteY17" fmla="*/ 856830 h 1272656"/>
              <a:gd name="connsiteX18" fmla="*/ 521848 w 666988"/>
              <a:gd name="connsiteY18" fmla="*/ 674439 h 1272656"/>
              <a:gd name="connsiteX19" fmla="*/ 547303 w 666988"/>
              <a:gd name="connsiteY19" fmla="*/ 839722 h 1272656"/>
              <a:gd name="connsiteX20" fmla="*/ 432751 w 666988"/>
              <a:gd name="connsiteY20" fmla="*/ 954150 h 1272656"/>
              <a:gd name="connsiteX21" fmla="*/ 415779 w 666988"/>
              <a:gd name="connsiteY21" fmla="*/ 797343 h 1272656"/>
              <a:gd name="connsiteX22" fmla="*/ 521848 w 666988"/>
              <a:gd name="connsiteY22" fmla="*/ 674439 h 1272656"/>
              <a:gd name="connsiteX23" fmla="*/ 38789 w 666988"/>
              <a:gd name="connsiteY23" fmla="*/ 657403 h 1272656"/>
              <a:gd name="connsiteX24" fmla="*/ 178063 w 666988"/>
              <a:gd name="connsiteY24" fmla="*/ 712823 h 1272656"/>
              <a:gd name="connsiteX25" fmla="*/ 241819 w 666988"/>
              <a:gd name="connsiteY25" fmla="*/ 856898 h 1272656"/>
              <a:gd name="connsiteX26" fmla="*/ 84550 w 666988"/>
              <a:gd name="connsiteY26" fmla="*/ 814521 h 1272656"/>
              <a:gd name="connsiteX27" fmla="*/ 25041 w 666988"/>
              <a:gd name="connsiteY27" fmla="*/ 657734 h 1272656"/>
              <a:gd name="connsiteX28" fmla="*/ 38789 w 666988"/>
              <a:gd name="connsiteY28" fmla="*/ 657403 h 1272656"/>
              <a:gd name="connsiteX29" fmla="*/ 445338 w 666988"/>
              <a:gd name="connsiteY29" fmla="*/ 492049 h 1272656"/>
              <a:gd name="connsiteX30" fmla="*/ 453840 w 666988"/>
              <a:gd name="connsiteY30" fmla="*/ 657622 h 1272656"/>
              <a:gd name="connsiteX31" fmla="*/ 330587 w 666988"/>
              <a:gd name="connsiteY31" fmla="*/ 759510 h 1272656"/>
              <a:gd name="connsiteX32" fmla="*/ 326336 w 666988"/>
              <a:gd name="connsiteY32" fmla="*/ 606675 h 1272656"/>
              <a:gd name="connsiteX33" fmla="*/ 445338 w 666988"/>
              <a:gd name="connsiteY33" fmla="*/ 492049 h 1272656"/>
              <a:gd name="connsiteX34" fmla="*/ 7993 w 666988"/>
              <a:gd name="connsiteY34" fmla="*/ 415826 h 1272656"/>
              <a:gd name="connsiteX35" fmla="*/ 148152 w 666988"/>
              <a:gd name="connsiteY35" fmla="*/ 500654 h 1272656"/>
              <a:gd name="connsiteX36" fmla="*/ 177882 w 666988"/>
              <a:gd name="connsiteY36" fmla="*/ 653344 h 1272656"/>
              <a:gd name="connsiteX37" fmla="*/ 33475 w 666988"/>
              <a:gd name="connsiteY37" fmla="*/ 577001 h 1272656"/>
              <a:gd name="connsiteX38" fmla="*/ 7993 w 666988"/>
              <a:gd name="connsiteY38" fmla="*/ 415826 h 1272656"/>
              <a:gd name="connsiteX39" fmla="*/ 258646 w 666988"/>
              <a:gd name="connsiteY39" fmla="*/ 317825 h 1272656"/>
              <a:gd name="connsiteX40" fmla="*/ 296866 w 666988"/>
              <a:gd name="connsiteY40" fmla="*/ 339045 h 1272656"/>
              <a:gd name="connsiteX41" fmla="*/ 666317 w 666988"/>
              <a:gd name="connsiteY41" fmla="*/ 1238707 h 1272656"/>
              <a:gd name="connsiteX42" fmla="*/ 636589 w 666988"/>
              <a:gd name="connsiteY42" fmla="*/ 1272656 h 1272656"/>
              <a:gd name="connsiteX43" fmla="*/ 258646 w 666988"/>
              <a:gd name="connsiteY43" fmla="*/ 317825 h 1272656"/>
              <a:gd name="connsiteX44" fmla="*/ 466768 w 666988"/>
              <a:gd name="connsiteY44" fmla="*/ 249768 h 1272656"/>
              <a:gd name="connsiteX45" fmla="*/ 454015 w 666988"/>
              <a:gd name="connsiteY45" fmla="*/ 415320 h 1272656"/>
              <a:gd name="connsiteX46" fmla="*/ 318006 w 666988"/>
              <a:gd name="connsiteY46" fmla="*/ 500216 h 1272656"/>
              <a:gd name="connsiteX47" fmla="*/ 335007 w 666988"/>
              <a:gd name="connsiteY47" fmla="*/ 347402 h 1272656"/>
              <a:gd name="connsiteX48" fmla="*/ 466768 w 666988"/>
              <a:gd name="connsiteY48" fmla="*/ 249768 h 1272656"/>
              <a:gd name="connsiteX49" fmla="*/ 84458 w 666988"/>
              <a:gd name="connsiteY49" fmla="*/ 178309 h 1272656"/>
              <a:gd name="connsiteX50" fmla="*/ 194768 w 666988"/>
              <a:gd name="connsiteY50" fmla="*/ 301212 h 1272656"/>
              <a:gd name="connsiteX51" fmla="*/ 177797 w 666988"/>
              <a:gd name="connsiteY51" fmla="*/ 458020 h 1272656"/>
              <a:gd name="connsiteX52" fmla="*/ 63244 w 666988"/>
              <a:gd name="connsiteY52" fmla="*/ 343592 h 1272656"/>
              <a:gd name="connsiteX53" fmla="*/ 84458 w 666988"/>
              <a:gd name="connsiteY53" fmla="*/ 178309 h 1272656"/>
              <a:gd name="connsiteX54" fmla="*/ 369166 w 666988"/>
              <a:gd name="connsiteY54" fmla="*/ 0 h 1272656"/>
              <a:gd name="connsiteX55" fmla="*/ 390475 w 666988"/>
              <a:gd name="connsiteY55" fmla="*/ 165195 h 1272656"/>
              <a:gd name="connsiteX56" fmla="*/ 288193 w 666988"/>
              <a:gd name="connsiteY56" fmla="*/ 283796 h 1272656"/>
              <a:gd name="connsiteX57" fmla="*/ 254102 w 666988"/>
              <a:gd name="connsiteY57" fmla="*/ 122835 h 1272656"/>
              <a:gd name="connsiteX58" fmla="*/ 369166 w 666988"/>
              <a:gd name="connsiteY58" fmla="*/ 0 h 127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8" h="1272656">
                <a:moveTo>
                  <a:pt x="317384" y="1082450"/>
                </a:moveTo>
                <a:cubicBezTo>
                  <a:pt x="336914" y="1082054"/>
                  <a:pt x="358699" y="1084173"/>
                  <a:pt x="382079" y="1090535"/>
                </a:cubicBezTo>
                <a:cubicBezTo>
                  <a:pt x="475599" y="1115985"/>
                  <a:pt x="496854" y="1196576"/>
                  <a:pt x="496854" y="1196576"/>
                </a:cubicBezTo>
                <a:cubicBezTo>
                  <a:pt x="496854" y="1196576"/>
                  <a:pt x="428837" y="1247476"/>
                  <a:pt x="339569" y="1222026"/>
                </a:cubicBezTo>
                <a:cubicBezTo>
                  <a:pt x="250301" y="1196576"/>
                  <a:pt x="220544" y="1107503"/>
                  <a:pt x="220544" y="1107503"/>
                </a:cubicBezTo>
                <a:cubicBezTo>
                  <a:pt x="220544" y="1107503"/>
                  <a:pt x="258800" y="1083643"/>
                  <a:pt x="317384" y="1082450"/>
                </a:cubicBezTo>
                <a:close/>
                <a:moveTo>
                  <a:pt x="132858" y="887897"/>
                </a:moveTo>
                <a:cubicBezTo>
                  <a:pt x="145231" y="887169"/>
                  <a:pt x="159034" y="887243"/>
                  <a:pt x="173848" y="888736"/>
                </a:cubicBezTo>
                <a:cubicBezTo>
                  <a:pt x="193599" y="890726"/>
                  <a:pt x="215147" y="895240"/>
                  <a:pt x="237491" y="903730"/>
                </a:cubicBezTo>
                <a:cubicBezTo>
                  <a:pt x="326872" y="941945"/>
                  <a:pt x="339643" y="1022622"/>
                  <a:pt x="339643" y="1022622"/>
                </a:cubicBezTo>
                <a:cubicBezTo>
                  <a:pt x="339643" y="1022622"/>
                  <a:pt x="263030" y="1065082"/>
                  <a:pt x="177906" y="1031113"/>
                </a:cubicBezTo>
                <a:cubicBezTo>
                  <a:pt x="92782" y="997146"/>
                  <a:pt x="71501" y="899485"/>
                  <a:pt x="71501" y="899485"/>
                </a:cubicBezTo>
                <a:cubicBezTo>
                  <a:pt x="71501" y="899485"/>
                  <a:pt x="95741" y="890080"/>
                  <a:pt x="132858" y="887897"/>
                </a:cubicBezTo>
                <a:close/>
                <a:moveTo>
                  <a:pt x="594426" y="856830"/>
                </a:moveTo>
                <a:cubicBezTo>
                  <a:pt x="594426" y="856830"/>
                  <a:pt x="671077" y="911966"/>
                  <a:pt x="666817" y="1005272"/>
                </a:cubicBezTo>
                <a:cubicBezTo>
                  <a:pt x="658300" y="1098578"/>
                  <a:pt x="585909" y="1149472"/>
                  <a:pt x="585909" y="1149472"/>
                </a:cubicBezTo>
                <a:cubicBezTo>
                  <a:pt x="585909" y="1149472"/>
                  <a:pt x="522034" y="1098578"/>
                  <a:pt x="526291" y="1005272"/>
                </a:cubicBezTo>
                <a:cubicBezTo>
                  <a:pt x="530551" y="907724"/>
                  <a:pt x="594426" y="856830"/>
                  <a:pt x="594426" y="856830"/>
                </a:cubicBezTo>
                <a:close/>
                <a:moveTo>
                  <a:pt x="521848" y="674439"/>
                </a:moveTo>
                <a:cubicBezTo>
                  <a:pt x="521848" y="674439"/>
                  <a:pt x="581246" y="750724"/>
                  <a:pt x="547303" y="839722"/>
                </a:cubicBezTo>
                <a:cubicBezTo>
                  <a:pt x="517605" y="928724"/>
                  <a:pt x="432751" y="954150"/>
                  <a:pt x="432751" y="954150"/>
                </a:cubicBezTo>
                <a:cubicBezTo>
                  <a:pt x="432751" y="954150"/>
                  <a:pt x="381839" y="890581"/>
                  <a:pt x="415779" y="797343"/>
                </a:cubicBezTo>
                <a:cubicBezTo>
                  <a:pt x="449722" y="708344"/>
                  <a:pt x="521848" y="674439"/>
                  <a:pt x="521848" y="674439"/>
                </a:cubicBezTo>
                <a:close/>
                <a:moveTo>
                  <a:pt x="38789" y="657403"/>
                </a:moveTo>
                <a:cubicBezTo>
                  <a:pt x="64890" y="658001"/>
                  <a:pt x="123869" y="665150"/>
                  <a:pt x="178063" y="712823"/>
                </a:cubicBezTo>
                <a:cubicBezTo>
                  <a:pt x="254572" y="772147"/>
                  <a:pt x="241819" y="856898"/>
                  <a:pt x="241819" y="856898"/>
                </a:cubicBezTo>
                <a:cubicBezTo>
                  <a:pt x="241819" y="856898"/>
                  <a:pt x="156808" y="873846"/>
                  <a:pt x="84550" y="814521"/>
                </a:cubicBezTo>
                <a:cubicBezTo>
                  <a:pt x="12291" y="755197"/>
                  <a:pt x="25041" y="657734"/>
                  <a:pt x="25041" y="657734"/>
                </a:cubicBezTo>
                <a:cubicBezTo>
                  <a:pt x="25041" y="657734"/>
                  <a:pt x="30089" y="657204"/>
                  <a:pt x="38789" y="657403"/>
                </a:cubicBezTo>
                <a:close/>
                <a:moveTo>
                  <a:pt x="445338" y="492049"/>
                </a:moveTo>
                <a:cubicBezTo>
                  <a:pt x="445338" y="492049"/>
                  <a:pt x="492090" y="572711"/>
                  <a:pt x="453840" y="657622"/>
                </a:cubicBezTo>
                <a:cubicBezTo>
                  <a:pt x="415590" y="742529"/>
                  <a:pt x="330587" y="759510"/>
                  <a:pt x="330587" y="759510"/>
                </a:cubicBezTo>
                <a:cubicBezTo>
                  <a:pt x="330587" y="759510"/>
                  <a:pt x="283838" y="691582"/>
                  <a:pt x="326336" y="606675"/>
                </a:cubicBezTo>
                <a:cubicBezTo>
                  <a:pt x="364590" y="517522"/>
                  <a:pt x="445338" y="492049"/>
                  <a:pt x="445338" y="492049"/>
                </a:cubicBezTo>
                <a:close/>
                <a:moveTo>
                  <a:pt x="7993" y="415826"/>
                </a:moveTo>
                <a:cubicBezTo>
                  <a:pt x="7993" y="415826"/>
                  <a:pt x="88691" y="424311"/>
                  <a:pt x="148152" y="500654"/>
                </a:cubicBezTo>
                <a:cubicBezTo>
                  <a:pt x="207613" y="577001"/>
                  <a:pt x="177882" y="653344"/>
                  <a:pt x="177882" y="653344"/>
                </a:cubicBezTo>
                <a:cubicBezTo>
                  <a:pt x="177882" y="653344"/>
                  <a:pt x="88691" y="653344"/>
                  <a:pt x="33475" y="577001"/>
                </a:cubicBezTo>
                <a:cubicBezTo>
                  <a:pt x="-21738" y="504896"/>
                  <a:pt x="7993" y="415826"/>
                  <a:pt x="7993" y="415826"/>
                </a:cubicBezTo>
                <a:close/>
                <a:moveTo>
                  <a:pt x="258646" y="317825"/>
                </a:moveTo>
                <a:lnTo>
                  <a:pt x="296866" y="339045"/>
                </a:lnTo>
                <a:cubicBezTo>
                  <a:pt x="288373" y="356019"/>
                  <a:pt x="101524" y="759169"/>
                  <a:pt x="666317" y="1238707"/>
                </a:cubicBezTo>
                <a:lnTo>
                  <a:pt x="636589" y="1272656"/>
                </a:lnTo>
                <a:cubicBezTo>
                  <a:pt x="46320" y="767657"/>
                  <a:pt x="254401" y="322070"/>
                  <a:pt x="258646" y="317825"/>
                </a:cubicBezTo>
                <a:close/>
                <a:moveTo>
                  <a:pt x="466768" y="249768"/>
                </a:moveTo>
                <a:cubicBezTo>
                  <a:pt x="466768" y="249768"/>
                  <a:pt x="505021" y="338912"/>
                  <a:pt x="454015" y="415320"/>
                </a:cubicBezTo>
                <a:cubicBezTo>
                  <a:pt x="403012" y="495971"/>
                  <a:pt x="318006" y="500216"/>
                  <a:pt x="318006" y="500216"/>
                </a:cubicBezTo>
                <a:cubicBezTo>
                  <a:pt x="318006" y="500216"/>
                  <a:pt x="279753" y="428053"/>
                  <a:pt x="335007" y="347402"/>
                </a:cubicBezTo>
                <a:cubicBezTo>
                  <a:pt x="386011" y="266745"/>
                  <a:pt x="466768" y="249768"/>
                  <a:pt x="466768" y="249768"/>
                </a:cubicBezTo>
                <a:close/>
                <a:moveTo>
                  <a:pt x="84458" y="178309"/>
                </a:moveTo>
                <a:cubicBezTo>
                  <a:pt x="84458" y="178309"/>
                  <a:pt x="160828" y="212213"/>
                  <a:pt x="194768" y="301212"/>
                </a:cubicBezTo>
                <a:cubicBezTo>
                  <a:pt x="228711" y="390211"/>
                  <a:pt x="177797" y="458020"/>
                  <a:pt x="177797" y="458020"/>
                </a:cubicBezTo>
                <a:cubicBezTo>
                  <a:pt x="177797" y="458020"/>
                  <a:pt x="92945" y="428354"/>
                  <a:pt x="63244" y="343592"/>
                </a:cubicBezTo>
                <a:cubicBezTo>
                  <a:pt x="29304" y="254593"/>
                  <a:pt x="84458" y="178309"/>
                  <a:pt x="84458" y="178309"/>
                </a:cubicBezTo>
                <a:close/>
                <a:moveTo>
                  <a:pt x="369166" y="0"/>
                </a:moveTo>
                <a:cubicBezTo>
                  <a:pt x="369166" y="0"/>
                  <a:pt x="411783" y="72007"/>
                  <a:pt x="390475" y="165195"/>
                </a:cubicBezTo>
                <a:cubicBezTo>
                  <a:pt x="364903" y="258382"/>
                  <a:pt x="288193" y="283796"/>
                  <a:pt x="288193" y="283796"/>
                </a:cubicBezTo>
                <a:cubicBezTo>
                  <a:pt x="288193" y="283796"/>
                  <a:pt x="232793" y="216023"/>
                  <a:pt x="254102" y="122835"/>
                </a:cubicBezTo>
                <a:cubicBezTo>
                  <a:pt x="279670" y="33887"/>
                  <a:pt x="369166" y="0"/>
                  <a:pt x="369166" y="0"/>
                </a:cubicBezTo>
                <a:close/>
              </a:path>
            </a:pathLst>
          </a:custGeom>
          <a:gradFill>
            <a:gsLst>
              <a:gs pos="0">
                <a:schemeClr val="accent2"/>
              </a:gs>
              <a:gs pos="100000">
                <a:schemeClr val="accent1">
                  <a:alpha val="99000"/>
                </a:schemeClr>
              </a:gs>
            </a:gsLst>
            <a:lin ang="5400000" scaled="1"/>
          </a:gradFill>
          <a:ln>
            <a:noFill/>
          </a:ln>
        </p:spPr>
      </p:sp>
      <p:sp>
        <p:nvSpPr>
          <p:cNvPr id="3" name="图片占位符 2">
            <a:extLst>
              <a:ext uri="{FF2B5EF4-FFF2-40B4-BE49-F238E27FC236}">
                <a16:creationId xmlns="" xmlns:a16="http://schemas.microsoft.com/office/drawing/2014/main" id="{CA1381D7-6A59-49BB-AC20-6ABF74B9B326}"/>
              </a:ext>
            </a:extLst>
          </p:cNvPr>
          <p:cNvSpPr>
            <a:spLocks noGrp="1"/>
          </p:cNvSpPr>
          <p:nvPr>
            <p:ph type="pic" sz="quarter" idx="10"/>
          </p:nvPr>
        </p:nvSpPr>
        <p:spPr>
          <a:xfrm>
            <a:off x="1324705" y="1764669"/>
            <a:ext cx="1728000" cy="2376000"/>
          </a:xfrm>
        </p:spPr>
        <p:txBody>
          <a:bodyPr/>
          <a:lstStyle/>
          <a:p>
            <a:endParaRPr lang="zh-CN" altLang="en-US"/>
          </a:p>
        </p:txBody>
      </p:sp>
      <p:sp>
        <p:nvSpPr>
          <p:cNvPr id="22" name="图片占位符 2">
            <a:extLst>
              <a:ext uri="{FF2B5EF4-FFF2-40B4-BE49-F238E27FC236}">
                <a16:creationId xmlns="" xmlns:a16="http://schemas.microsoft.com/office/drawing/2014/main" id="{6339C98D-F274-4B16-B0B6-460AF41879A3}"/>
              </a:ext>
            </a:extLst>
          </p:cNvPr>
          <p:cNvSpPr>
            <a:spLocks noGrp="1"/>
          </p:cNvSpPr>
          <p:nvPr>
            <p:ph type="pic" sz="quarter" idx="11"/>
          </p:nvPr>
        </p:nvSpPr>
        <p:spPr>
          <a:xfrm>
            <a:off x="5232000" y="1764669"/>
            <a:ext cx="1728000" cy="2376000"/>
          </a:xfrm>
        </p:spPr>
        <p:txBody>
          <a:bodyPr/>
          <a:lstStyle/>
          <a:p>
            <a:endParaRPr lang="zh-CN" altLang="en-US"/>
          </a:p>
        </p:txBody>
      </p:sp>
      <p:sp>
        <p:nvSpPr>
          <p:cNvPr id="23" name="图片占位符 2">
            <a:extLst>
              <a:ext uri="{FF2B5EF4-FFF2-40B4-BE49-F238E27FC236}">
                <a16:creationId xmlns="" xmlns:a16="http://schemas.microsoft.com/office/drawing/2014/main" id="{F9E5A8A8-CF01-4B35-8B8E-3E7305246898}"/>
              </a:ext>
            </a:extLst>
          </p:cNvPr>
          <p:cNvSpPr>
            <a:spLocks noGrp="1"/>
          </p:cNvSpPr>
          <p:nvPr>
            <p:ph type="pic" sz="quarter" idx="12"/>
          </p:nvPr>
        </p:nvSpPr>
        <p:spPr>
          <a:xfrm>
            <a:off x="9126595" y="1764669"/>
            <a:ext cx="1728000" cy="2376000"/>
          </a:xfrm>
        </p:spPr>
        <p:txBody>
          <a:bodyPr/>
          <a:lstStyle/>
          <a:p>
            <a:endParaRPr lang="zh-CN" altLang="en-US"/>
          </a:p>
        </p:txBody>
      </p:sp>
    </p:spTree>
    <p:extLst>
      <p:ext uri="{BB962C8B-B14F-4D97-AF65-F5344CB8AC3E}">
        <p14:creationId xmlns:p14="http://schemas.microsoft.com/office/powerpoint/2010/main" val="426049659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结尾页0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8FC1DAA8-172C-49A7-B521-76046FDA9BC8}"/>
              </a:ext>
            </a:extLst>
          </p:cNvPr>
          <p:cNvSpPr/>
          <p:nvPr userDrawn="1"/>
        </p:nvSpPr>
        <p:spPr>
          <a:xfrm>
            <a:off x="0" y="0"/>
            <a:ext cx="12192000" cy="11321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pic>
        <p:nvPicPr>
          <p:cNvPr id="7" name="图片 6">
            <a:extLst>
              <a:ext uri="{FF2B5EF4-FFF2-40B4-BE49-F238E27FC236}">
                <a16:creationId xmlns="" xmlns:a16="http://schemas.microsoft.com/office/drawing/2014/main" id="{4779BC92-7B75-4F8A-A9E4-6555029641A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757427" y="233797"/>
            <a:ext cx="2246088" cy="626815"/>
          </a:xfrm>
          <a:prstGeom prst="rect">
            <a:avLst/>
          </a:prstGeom>
        </p:spPr>
      </p:pic>
      <p:pic>
        <p:nvPicPr>
          <p:cNvPr id="8" name="图片 7">
            <a:extLst>
              <a:ext uri="{FF2B5EF4-FFF2-40B4-BE49-F238E27FC236}">
                <a16:creationId xmlns="" xmlns:a16="http://schemas.microsoft.com/office/drawing/2014/main" id="{8DF41361-A281-4236-91A2-F2F80C6D45B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926585" y="6107157"/>
            <a:ext cx="2338830" cy="456658"/>
          </a:xfrm>
          <a:prstGeom prst="rect">
            <a:avLst/>
          </a:prstGeom>
        </p:spPr>
      </p:pic>
    </p:spTree>
    <p:extLst>
      <p:ext uri="{BB962C8B-B14F-4D97-AF65-F5344CB8AC3E}">
        <p14:creationId xmlns:p14="http://schemas.microsoft.com/office/powerpoint/2010/main" val="15950920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名人名言页">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C31CB6B-C756-4367-8802-EAFCAC053655}"/>
              </a:ext>
            </a:extLst>
          </p:cNvPr>
          <p:cNvSpPr>
            <a:spLocks noChangeAspect="1"/>
          </p:cNvSpPr>
          <p:nvPr userDrawn="1"/>
        </p:nvSpPr>
        <p:spPr>
          <a:xfrm>
            <a:off x="-1" y="0"/>
            <a:ext cx="12192001" cy="685800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7D43E350-6407-4169-90B2-3520BF6EC705}"/>
              </a:ext>
            </a:extLst>
          </p:cNvPr>
          <p:cNvSpPr/>
          <p:nvPr userDrawn="1"/>
        </p:nvSpPr>
        <p:spPr>
          <a:xfrm>
            <a:off x="0" y="0"/>
            <a:ext cx="12192000" cy="6858000"/>
          </a:xfrm>
          <a:prstGeom prst="rect">
            <a:avLst/>
          </a:prstGeom>
          <a:gradFill>
            <a:gsLst>
              <a:gs pos="0">
                <a:schemeClr val="accent1"/>
              </a:gs>
              <a:gs pos="100000">
                <a:schemeClr val="accent4">
                  <a:alpha val="7000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文本占位符 6">
            <a:extLst>
              <a:ext uri="{FF2B5EF4-FFF2-40B4-BE49-F238E27FC236}">
                <a16:creationId xmlns="" xmlns:a16="http://schemas.microsoft.com/office/drawing/2014/main" id="{181047FD-EDDC-4F0E-8D6E-412490B70D24}"/>
              </a:ext>
            </a:extLst>
          </p:cNvPr>
          <p:cNvSpPr>
            <a:spLocks noGrp="1"/>
          </p:cNvSpPr>
          <p:nvPr>
            <p:ph type="body" sz="quarter" idx="13" hasCustomPrompt="1"/>
          </p:nvPr>
        </p:nvSpPr>
        <p:spPr>
          <a:xfrm>
            <a:off x="666750" y="2495183"/>
            <a:ext cx="10858500" cy="2125749"/>
          </a:xfrm>
        </p:spPr>
        <p:txBody>
          <a:bodyPr anchor="ctr">
            <a:noAutofit/>
          </a:bodyPr>
          <a:lstStyle>
            <a:lvl1pPr marL="0" indent="0" algn="ctr">
              <a:lnSpc>
                <a:spcPct val="130000"/>
              </a:lnSpc>
              <a:buFontTx/>
              <a:buNone/>
              <a:defRPr sz="3600">
                <a:solidFill>
                  <a:schemeClr val="bg1"/>
                </a:solidFill>
                <a:latin typeface="+mj-ea"/>
                <a:ea typeface="+mj-ea"/>
              </a:defRPr>
            </a:lvl1pPr>
            <a:lvl2pPr marL="457200" indent="0" algn="ctr">
              <a:buFontTx/>
              <a:buNone/>
              <a:defRPr sz="3600"/>
            </a:lvl2pPr>
            <a:lvl3pPr marL="914400" indent="0" algn="ctr">
              <a:buFontTx/>
              <a:buNone/>
              <a:defRPr sz="3600"/>
            </a:lvl3pPr>
            <a:lvl4pPr marL="1371600" indent="0" algn="ctr">
              <a:buFontTx/>
              <a:buNone/>
              <a:defRPr sz="3600"/>
            </a:lvl4pPr>
            <a:lvl5pPr marL="1828800" indent="0" algn="ctr">
              <a:buFontTx/>
              <a:buNone/>
              <a:defRPr sz="3600"/>
            </a:lvl5pPr>
          </a:lstStyle>
          <a:p>
            <a:pPr lvl="0"/>
            <a:r>
              <a:rPr lang="zh-CN" altLang="en-US" dirty="0"/>
              <a:t>如果想引用一句名人名言或者进行一句话总结</a:t>
            </a:r>
            <a:endParaRPr lang="en-US" altLang="zh-CN" dirty="0"/>
          </a:p>
          <a:p>
            <a:pPr lvl="0"/>
            <a:r>
              <a:rPr lang="zh-CN" altLang="en-US" dirty="0"/>
              <a:t>尽量回车保持两行</a:t>
            </a:r>
          </a:p>
        </p:txBody>
      </p:sp>
    </p:spTree>
    <p:extLst>
      <p:ext uri="{BB962C8B-B14F-4D97-AF65-F5344CB8AC3E}">
        <p14:creationId xmlns:p14="http://schemas.microsoft.com/office/powerpoint/2010/main" val="41810146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答疑环节">
    <p:bg>
      <p:bgPr>
        <a:blipFill dpi="0" rotWithShape="1">
          <a:blip r:embed="rId2" cstate="email">
            <a:lum/>
            <a:extLst>
              <a:ext uri="{28A0092B-C50C-407E-A947-70E740481C1C}">
                <a14:useLocalDpi xmlns:a14="http://schemas.microsoft.com/office/drawing/2010/main"/>
              </a:ext>
            </a:extLst>
          </a:blip>
          <a:srcRect/>
          <a:stretch>
            <a:fillRect t="-4000" b="-4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D691DFC-7C8A-41F2-9B1B-90513343CB91}"/>
              </a:ext>
            </a:extLst>
          </p:cNvPr>
          <p:cNvSpPr/>
          <p:nvPr userDrawn="1"/>
        </p:nvSpPr>
        <p:spPr>
          <a:xfrm>
            <a:off x="0" y="1"/>
            <a:ext cx="12192000" cy="6858000"/>
          </a:xfrm>
          <a:prstGeom prst="rect">
            <a:avLst/>
          </a:prstGeom>
          <a:gradFill>
            <a:gsLst>
              <a:gs pos="4000">
                <a:schemeClr val="accent1">
                  <a:alpha val="70000"/>
                </a:schemeClr>
              </a:gs>
              <a:gs pos="100000">
                <a:schemeClr val="accent4"/>
              </a:gs>
            </a:gsLst>
            <a:lin ang="5400000" scaled="1"/>
          </a:gradFill>
          <a:ln w="12700" cap="flat" cmpd="sng" algn="ctr">
            <a:noFill/>
            <a:prstDash val="solid"/>
            <a:miter lim="800000"/>
          </a:ln>
          <a:effectLst/>
        </p:spPr>
        <p:txBody>
          <a:bodyPr rtlCol="0" anchor="ctr"/>
          <a:lstStyle/>
          <a:p>
            <a:pPr marL="0" marR="0" lvl="0" indent="0" algn="ctr" defTabSz="967527" rtl="0" eaLnBrk="1" fontAlgn="auto" latinLnBrk="0" hangingPunct="1">
              <a:lnSpc>
                <a:spcPct val="132887"/>
              </a:lnSpc>
              <a:buClrTx/>
              <a:buSzTx/>
              <a:buFontTx/>
              <a:buNone/>
              <a:tabLst/>
              <a:defRPr/>
            </a:pPr>
            <a:endParaRPr kumimoji="0" lang="zh-CN" altLang="en-US" sz="1905" b="0" i="0" u="none" strike="noStrike" kern="0" cap="none" spc="0" normalizeH="0" baseline="0" noProof="0">
              <a:ln>
                <a:noFill/>
              </a:ln>
              <a:solidFill>
                <a:prstClr val="white"/>
              </a:solidFill>
              <a:effectLst/>
              <a:uLnTx/>
              <a:uFillTx/>
              <a:latin typeface="思源宋体 CN Heavy" panose="02020900000000000000" pitchFamily="18" charset="-122"/>
              <a:ea typeface="思源宋体 CN Heavy" panose="02020900000000000000" pitchFamily="18" charset="-122"/>
            </a:endParaRPr>
          </a:p>
        </p:txBody>
      </p:sp>
      <p:sp>
        <p:nvSpPr>
          <p:cNvPr id="9" name="自由: 形状 5">
            <a:extLst>
              <a:ext uri="{FF2B5EF4-FFF2-40B4-BE49-F238E27FC236}">
                <a16:creationId xmlns="" xmlns:a16="http://schemas.microsoft.com/office/drawing/2014/main" id="{50312036-C18C-45C8-B7AA-340930F33D16}"/>
              </a:ext>
            </a:extLst>
          </p:cNvPr>
          <p:cNvSpPr/>
          <p:nvPr userDrawn="1"/>
        </p:nvSpPr>
        <p:spPr>
          <a:xfrm rot="10800000">
            <a:off x="3004958" y="3178041"/>
            <a:ext cx="491058" cy="454159"/>
          </a:xfrm>
          <a:custGeom>
            <a:avLst/>
            <a:gdLst/>
            <a:ahLst/>
            <a:cxnLst/>
            <a:rect l="l" t="t" r="r" b="b"/>
            <a:pathLst>
              <a:path w="444140" h="410766">
                <a:moveTo>
                  <a:pt x="37654" y="410766"/>
                </a:moveTo>
                <a:lnTo>
                  <a:pt x="0" y="350007"/>
                </a:lnTo>
                <a:cubicBezTo>
                  <a:pt x="30808" y="337455"/>
                  <a:pt x="53771" y="317630"/>
                  <a:pt x="68889" y="290531"/>
                </a:cubicBezTo>
                <a:cubicBezTo>
                  <a:pt x="84007" y="263432"/>
                  <a:pt x="92422" y="226206"/>
                  <a:pt x="94134" y="178854"/>
                </a:cubicBezTo>
                <a:lnTo>
                  <a:pt x="13692" y="178854"/>
                </a:lnTo>
                <a:lnTo>
                  <a:pt x="13692" y="0"/>
                </a:lnTo>
                <a:lnTo>
                  <a:pt x="178854" y="0"/>
                </a:lnTo>
                <a:lnTo>
                  <a:pt x="178854" y="141201"/>
                </a:lnTo>
                <a:cubicBezTo>
                  <a:pt x="178854" y="217649"/>
                  <a:pt x="170011" y="272703"/>
                  <a:pt x="152326" y="306363"/>
                </a:cubicBezTo>
                <a:cubicBezTo>
                  <a:pt x="127794" y="352574"/>
                  <a:pt x="89570" y="387375"/>
                  <a:pt x="37654" y="410766"/>
                </a:cubicBezTo>
                <a:close/>
                <a:moveTo>
                  <a:pt x="302940" y="410766"/>
                </a:moveTo>
                <a:lnTo>
                  <a:pt x="265286" y="350007"/>
                </a:lnTo>
                <a:cubicBezTo>
                  <a:pt x="296094" y="337455"/>
                  <a:pt x="319057" y="317630"/>
                  <a:pt x="334175" y="290531"/>
                </a:cubicBezTo>
                <a:cubicBezTo>
                  <a:pt x="349294" y="263432"/>
                  <a:pt x="357709" y="226206"/>
                  <a:pt x="359420" y="178854"/>
                </a:cubicBezTo>
                <a:lnTo>
                  <a:pt x="278978" y="178854"/>
                </a:lnTo>
                <a:lnTo>
                  <a:pt x="278978" y="0"/>
                </a:lnTo>
                <a:lnTo>
                  <a:pt x="444140" y="0"/>
                </a:lnTo>
                <a:lnTo>
                  <a:pt x="444140" y="141201"/>
                </a:lnTo>
                <a:cubicBezTo>
                  <a:pt x="444140" y="217649"/>
                  <a:pt x="435298" y="272703"/>
                  <a:pt x="417612" y="306363"/>
                </a:cubicBezTo>
                <a:cubicBezTo>
                  <a:pt x="393080" y="352574"/>
                  <a:pt x="354856" y="387375"/>
                  <a:pt x="302940" y="410766"/>
                </a:cubicBezTo>
                <a:close/>
              </a:path>
            </a:pathLst>
          </a:custGeom>
          <a:gradFill flip="none" rotWithShape="1">
            <a:gsLst>
              <a:gs pos="0">
                <a:schemeClr val="bg1"/>
              </a:gs>
              <a:gs pos="100000">
                <a:schemeClr val="bg1">
                  <a:alpha val="24000"/>
                </a:schemeClr>
              </a:gs>
            </a:gsLst>
            <a:lin ang="16200000" scaled="1"/>
            <a:tileRect/>
          </a:gradFill>
          <a:ln>
            <a:noFill/>
          </a:ln>
          <a:effectLst>
            <a:outerShdw blurRad="254000" sx="102000" sy="102000" algn="ctr" rotWithShape="0">
              <a:srgbClr val="A92B33">
                <a:alpha val="12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自由: 形状 6">
            <a:extLst>
              <a:ext uri="{FF2B5EF4-FFF2-40B4-BE49-F238E27FC236}">
                <a16:creationId xmlns="" xmlns:a16="http://schemas.microsoft.com/office/drawing/2014/main" id="{077B5C77-2202-40D6-8BBA-8B46F48EA790}"/>
              </a:ext>
            </a:extLst>
          </p:cNvPr>
          <p:cNvSpPr/>
          <p:nvPr userDrawn="1"/>
        </p:nvSpPr>
        <p:spPr>
          <a:xfrm>
            <a:off x="8732127" y="3204806"/>
            <a:ext cx="462118" cy="427394"/>
          </a:xfrm>
          <a:custGeom>
            <a:avLst/>
            <a:gdLst/>
            <a:ahLst/>
            <a:cxnLst/>
            <a:rect l="l" t="t" r="r" b="b"/>
            <a:pathLst>
              <a:path w="444140" h="410766">
                <a:moveTo>
                  <a:pt x="37654" y="410766"/>
                </a:moveTo>
                <a:lnTo>
                  <a:pt x="0" y="350007"/>
                </a:lnTo>
                <a:cubicBezTo>
                  <a:pt x="30808" y="337455"/>
                  <a:pt x="53771" y="317630"/>
                  <a:pt x="68889" y="290531"/>
                </a:cubicBezTo>
                <a:cubicBezTo>
                  <a:pt x="84007" y="263432"/>
                  <a:pt x="92422" y="226206"/>
                  <a:pt x="94134" y="178854"/>
                </a:cubicBezTo>
                <a:lnTo>
                  <a:pt x="13692" y="178854"/>
                </a:lnTo>
                <a:lnTo>
                  <a:pt x="13692" y="0"/>
                </a:lnTo>
                <a:lnTo>
                  <a:pt x="178854" y="0"/>
                </a:lnTo>
                <a:lnTo>
                  <a:pt x="178854" y="141201"/>
                </a:lnTo>
                <a:cubicBezTo>
                  <a:pt x="178854" y="217649"/>
                  <a:pt x="170011" y="272703"/>
                  <a:pt x="152326" y="306363"/>
                </a:cubicBezTo>
                <a:cubicBezTo>
                  <a:pt x="127794" y="352574"/>
                  <a:pt x="89570" y="387375"/>
                  <a:pt x="37654" y="410766"/>
                </a:cubicBezTo>
                <a:close/>
                <a:moveTo>
                  <a:pt x="302940" y="410766"/>
                </a:moveTo>
                <a:lnTo>
                  <a:pt x="265286" y="350007"/>
                </a:lnTo>
                <a:cubicBezTo>
                  <a:pt x="296094" y="337455"/>
                  <a:pt x="319057" y="317630"/>
                  <a:pt x="334175" y="290531"/>
                </a:cubicBezTo>
                <a:cubicBezTo>
                  <a:pt x="349294" y="263432"/>
                  <a:pt x="357709" y="226206"/>
                  <a:pt x="359420" y="178854"/>
                </a:cubicBezTo>
                <a:lnTo>
                  <a:pt x="278978" y="178854"/>
                </a:lnTo>
                <a:lnTo>
                  <a:pt x="278978" y="0"/>
                </a:lnTo>
                <a:lnTo>
                  <a:pt x="444140" y="0"/>
                </a:lnTo>
                <a:lnTo>
                  <a:pt x="444140" y="141201"/>
                </a:lnTo>
                <a:cubicBezTo>
                  <a:pt x="444140" y="217649"/>
                  <a:pt x="435298" y="272703"/>
                  <a:pt x="417612" y="306363"/>
                </a:cubicBezTo>
                <a:cubicBezTo>
                  <a:pt x="393080" y="352574"/>
                  <a:pt x="354856" y="387375"/>
                  <a:pt x="302940" y="410766"/>
                </a:cubicBezTo>
                <a:close/>
              </a:path>
            </a:pathLst>
          </a:custGeom>
          <a:gradFill flip="none" rotWithShape="1">
            <a:gsLst>
              <a:gs pos="0">
                <a:schemeClr val="bg1"/>
              </a:gs>
              <a:gs pos="100000">
                <a:schemeClr val="bg1">
                  <a:alpha val="24000"/>
                </a:schemeClr>
              </a:gs>
            </a:gsLst>
            <a:lin ang="16200000" scaled="1"/>
            <a:tileRect/>
          </a:gradFill>
          <a:ln>
            <a:noFill/>
          </a:ln>
          <a:effectLst>
            <a:outerShdw blurRad="254000" sx="102000" sy="102000" algn="ctr" rotWithShape="0">
              <a:srgbClr val="A92B33">
                <a:alpha val="12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文本占位符 37">
            <a:extLst>
              <a:ext uri="{FF2B5EF4-FFF2-40B4-BE49-F238E27FC236}">
                <a16:creationId xmlns="" xmlns:a16="http://schemas.microsoft.com/office/drawing/2014/main" id="{E21D5982-BD2D-4599-A378-2FCA6AE8066D}"/>
              </a:ext>
            </a:extLst>
          </p:cNvPr>
          <p:cNvSpPr>
            <a:spLocks noGrp="1"/>
          </p:cNvSpPr>
          <p:nvPr>
            <p:ph type="body" sz="quarter" idx="16" hasCustomPrompt="1"/>
          </p:nvPr>
        </p:nvSpPr>
        <p:spPr>
          <a:xfrm>
            <a:off x="-1060719" y="-163216"/>
            <a:ext cx="3442237" cy="3632200"/>
          </a:xfrm>
        </p:spPr>
        <p:txBody>
          <a:bodyPr anchor="ctr">
            <a:noAutofit/>
          </a:bodyPr>
          <a:lstStyle>
            <a:lvl1pPr marL="0" indent="0" algn="ctr">
              <a:buNone/>
              <a:defRPr sz="25500">
                <a:solidFill>
                  <a:schemeClr val="bg1">
                    <a:alpha val="20000"/>
                  </a:schemeClr>
                </a:solidFill>
                <a:effectLst>
                  <a:outerShdw blurRad="63500" dist="38100" dir="2700000" algn="ctr" rotWithShape="0">
                    <a:schemeClr val="tx1">
                      <a:alpha val="40000"/>
                    </a:schemeClr>
                  </a:outerShdw>
                </a:effectLst>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答</a:t>
            </a:r>
          </a:p>
        </p:txBody>
      </p:sp>
      <p:sp>
        <p:nvSpPr>
          <p:cNvPr id="39" name="文本占位符 37">
            <a:extLst>
              <a:ext uri="{FF2B5EF4-FFF2-40B4-BE49-F238E27FC236}">
                <a16:creationId xmlns="" xmlns:a16="http://schemas.microsoft.com/office/drawing/2014/main" id="{961DE890-0A99-4402-93BA-34E08407071E}"/>
              </a:ext>
            </a:extLst>
          </p:cNvPr>
          <p:cNvSpPr>
            <a:spLocks noGrp="1"/>
          </p:cNvSpPr>
          <p:nvPr>
            <p:ph type="body" sz="quarter" idx="17" hasCustomPrompt="1"/>
          </p:nvPr>
        </p:nvSpPr>
        <p:spPr>
          <a:xfrm>
            <a:off x="9797781" y="-163216"/>
            <a:ext cx="3442237" cy="3632200"/>
          </a:xfrm>
        </p:spPr>
        <p:txBody>
          <a:bodyPr anchor="ctr">
            <a:noAutofit/>
          </a:bodyPr>
          <a:lstStyle>
            <a:lvl1pPr marL="0" indent="0" algn="ctr">
              <a:buNone/>
              <a:defRPr sz="25500">
                <a:solidFill>
                  <a:schemeClr val="bg1">
                    <a:alpha val="20000"/>
                  </a:schemeClr>
                </a:solidFill>
                <a:effectLst>
                  <a:outerShdw blurRad="63500" dist="38100" dir="2700000" algn="ctr" rotWithShape="0">
                    <a:schemeClr val="tx1">
                      <a:alpha val="40000"/>
                    </a:schemeClr>
                  </a:outerShdw>
                </a:effectLst>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环</a:t>
            </a:r>
          </a:p>
        </p:txBody>
      </p:sp>
      <p:sp>
        <p:nvSpPr>
          <p:cNvPr id="40" name="文本占位符 37">
            <a:extLst>
              <a:ext uri="{FF2B5EF4-FFF2-40B4-BE49-F238E27FC236}">
                <a16:creationId xmlns="" xmlns:a16="http://schemas.microsoft.com/office/drawing/2014/main" id="{659B33D1-4D04-483C-85D0-E3C3B4522197}"/>
              </a:ext>
            </a:extLst>
          </p:cNvPr>
          <p:cNvSpPr>
            <a:spLocks noGrp="1"/>
          </p:cNvSpPr>
          <p:nvPr>
            <p:ph type="body" sz="quarter" idx="18" hasCustomPrompt="1"/>
          </p:nvPr>
        </p:nvSpPr>
        <p:spPr>
          <a:xfrm>
            <a:off x="-1060719" y="3850504"/>
            <a:ext cx="3442237" cy="3632200"/>
          </a:xfrm>
        </p:spPr>
        <p:txBody>
          <a:bodyPr anchor="ctr">
            <a:noAutofit/>
          </a:bodyPr>
          <a:lstStyle>
            <a:lvl1pPr marL="0" indent="0" algn="ctr">
              <a:buNone/>
              <a:defRPr sz="25500">
                <a:solidFill>
                  <a:schemeClr val="bg1">
                    <a:alpha val="20000"/>
                  </a:schemeClr>
                </a:solidFill>
                <a:effectLst>
                  <a:outerShdw blurRad="63500" dist="38100" dir="2700000" algn="ctr" rotWithShape="0">
                    <a:schemeClr val="tx1">
                      <a:alpha val="40000"/>
                    </a:schemeClr>
                  </a:outerShdw>
                </a:effectLst>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疑</a:t>
            </a:r>
          </a:p>
        </p:txBody>
      </p:sp>
      <p:sp>
        <p:nvSpPr>
          <p:cNvPr id="41" name="文本占位符 37">
            <a:extLst>
              <a:ext uri="{FF2B5EF4-FFF2-40B4-BE49-F238E27FC236}">
                <a16:creationId xmlns="" xmlns:a16="http://schemas.microsoft.com/office/drawing/2014/main" id="{FB23EF98-A30B-4293-87C9-650501AFABE4}"/>
              </a:ext>
            </a:extLst>
          </p:cNvPr>
          <p:cNvSpPr>
            <a:spLocks noGrp="1"/>
          </p:cNvSpPr>
          <p:nvPr>
            <p:ph type="body" sz="quarter" idx="19" hasCustomPrompt="1"/>
          </p:nvPr>
        </p:nvSpPr>
        <p:spPr>
          <a:xfrm>
            <a:off x="9797781" y="3850504"/>
            <a:ext cx="3442237" cy="3632200"/>
          </a:xfrm>
        </p:spPr>
        <p:txBody>
          <a:bodyPr anchor="ctr">
            <a:noAutofit/>
          </a:bodyPr>
          <a:lstStyle>
            <a:lvl1pPr marL="0" indent="0" algn="ctr">
              <a:buNone/>
              <a:defRPr sz="25500">
                <a:solidFill>
                  <a:schemeClr val="bg1">
                    <a:alpha val="20000"/>
                  </a:schemeClr>
                </a:solidFill>
                <a:effectLst>
                  <a:outerShdw blurRad="63500" dist="38100" dir="2700000" algn="ctr" rotWithShape="0">
                    <a:schemeClr val="tx1">
                      <a:alpha val="40000"/>
                    </a:schemeClr>
                  </a:outerShdw>
                </a:effectLst>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节</a:t>
            </a:r>
          </a:p>
        </p:txBody>
      </p:sp>
      <p:sp>
        <p:nvSpPr>
          <p:cNvPr id="44" name="文本占位符 24">
            <a:extLst>
              <a:ext uri="{FF2B5EF4-FFF2-40B4-BE49-F238E27FC236}">
                <a16:creationId xmlns="" xmlns:a16="http://schemas.microsoft.com/office/drawing/2014/main" id="{A5D49435-C70F-414C-BD72-5527EEBCE653}"/>
              </a:ext>
            </a:extLst>
          </p:cNvPr>
          <p:cNvSpPr>
            <a:spLocks noGrp="1"/>
          </p:cNvSpPr>
          <p:nvPr>
            <p:ph type="body" sz="quarter" idx="11" hasCustomPrompt="1"/>
          </p:nvPr>
        </p:nvSpPr>
        <p:spPr>
          <a:xfrm>
            <a:off x="1891270" y="2237774"/>
            <a:ext cx="8409459" cy="769441"/>
          </a:xfrm>
          <a:noFill/>
        </p:spPr>
        <p:txBody>
          <a:bodyPr wrap="square" rtlCol="0" anchor="ctr">
            <a:spAutoFit/>
          </a:bodyPr>
          <a:lstStyle>
            <a:lvl1pPr marL="0" indent="0" algn="ctr">
              <a:lnSpc>
                <a:spcPct val="100000"/>
              </a:lnSpc>
              <a:buNone/>
              <a:defRPr lang="zh-CN" altLang="en-US" sz="4400" b="1" dirty="0">
                <a:gradFill>
                  <a:gsLst>
                    <a:gs pos="16000">
                      <a:schemeClr val="bg1"/>
                    </a:gs>
                    <a:gs pos="100000">
                      <a:schemeClr val="bg1">
                        <a:alpha val="0"/>
                      </a:schemeClr>
                    </a:gs>
                  </a:gsLst>
                  <a:lin ang="5400000" scaled="1"/>
                </a:gradFill>
                <a:latin typeface="思源宋体 CN Heavy" panose="02020900000000000000" pitchFamily="18" charset="-122"/>
                <a:ea typeface="思源宋体 CN Heavy" panose="02020900000000000000" pitchFamily="18" charset="-122"/>
              </a:defRPr>
            </a:lvl1pPr>
          </a:lstStyle>
          <a:p>
            <a:pPr marL="0" lvl="0" defTabSz="914377"/>
            <a:r>
              <a:rPr lang="zh-CN" altLang="en-US" dirty="0"/>
              <a:t>湘潭大学</a:t>
            </a:r>
            <a:r>
              <a:rPr lang="en-US" altLang="zh-CN" dirty="0"/>
              <a:t>2020</a:t>
            </a:r>
            <a:r>
              <a:rPr lang="zh-CN" altLang="en-US" dirty="0"/>
              <a:t>届毕业论文答辩</a:t>
            </a:r>
          </a:p>
        </p:txBody>
      </p:sp>
      <p:sp>
        <p:nvSpPr>
          <p:cNvPr id="45" name="文本占位符 24">
            <a:extLst>
              <a:ext uri="{FF2B5EF4-FFF2-40B4-BE49-F238E27FC236}">
                <a16:creationId xmlns="" xmlns:a16="http://schemas.microsoft.com/office/drawing/2014/main" id="{75B258E1-4698-4619-A109-B0BDBB2E2AE4}"/>
              </a:ext>
            </a:extLst>
          </p:cNvPr>
          <p:cNvSpPr>
            <a:spLocks noGrp="1"/>
          </p:cNvSpPr>
          <p:nvPr>
            <p:ph type="body" sz="quarter" idx="20" hasCustomPrompt="1"/>
          </p:nvPr>
        </p:nvSpPr>
        <p:spPr>
          <a:xfrm>
            <a:off x="3484948" y="3085466"/>
            <a:ext cx="5222103" cy="1446550"/>
          </a:xfrm>
          <a:noFill/>
        </p:spPr>
        <p:txBody>
          <a:bodyPr wrap="square" rtlCol="0" anchor="ctr">
            <a:spAutoFit/>
          </a:bodyPr>
          <a:lstStyle>
            <a:lvl1pPr marL="0" indent="0" algn="ctr">
              <a:lnSpc>
                <a:spcPct val="100000"/>
              </a:lnSpc>
              <a:buNone/>
              <a:defRPr lang="zh-CN" altLang="en-US" sz="8800" b="1" dirty="0">
                <a:gradFill>
                  <a:gsLst>
                    <a:gs pos="16000">
                      <a:schemeClr val="bg1"/>
                    </a:gs>
                    <a:gs pos="100000">
                      <a:schemeClr val="bg1">
                        <a:alpha val="0"/>
                      </a:schemeClr>
                    </a:gs>
                  </a:gsLst>
                  <a:lin ang="5400000" scaled="1"/>
                </a:gradFill>
                <a:latin typeface="思源宋体 CN Heavy" panose="02020900000000000000" pitchFamily="18" charset="-122"/>
                <a:ea typeface="思源宋体 CN Heavy" panose="02020900000000000000" pitchFamily="18" charset="-122"/>
              </a:defRPr>
            </a:lvl1pPr>
          </a:lstStyle>
          <a:p>
            <a:pPr marL="0" lvl="0" defTabSz="914377"/>
            <a:r>
              <a:rPr lang="zh-CN" altLang="en-US" dirty="0"/>
              <a:t>答辩环节</a:t>
            </a:r>
          </a:p>
        </p:txBody>
      </p:sp>
    </p:spTree>
    <p:extLst>
      <p:ext uri="{BB962C8B-B14F-4D97-AF65-F5344CB8AC3E}">
        <p14:creationId xmlns:p14="http://schemas.microsoft.com/office/powerpoint/2010/main" val="38405657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islide可扩展性版式">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0E49218F-0972-4028-A0CD-5557929FDB4A}"/>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 xmlns:a16="http://schemas.microsoft.com/office/drawing/2014/main" id="{015B9DE1-3CC4-452E-BEDA-815535FC908E}"/>
              </a:ext>
            </a:extLst>
          </p:cNvPr>
          <p:cNvSpPr>
            <a:spLocks noGrp="1"/>
          </p:cNvSpPr>
          <p:nvPr>
            <p:ph type="title"/>
          </p:nvPr>
        </p:nvSpPr>
        <p:spPr>
          <a:xfrm>
            <a:off x="564135" y="317626"/>
            <a:ext cx="8128800" cy="626400"/>
          </a:xfrm>
        </p:spPr>
        <p:txBody>
          <a:bodyPr>
            <a:normAutofit/>
          </a:bodyPr>
          <a:lstStyle>
            <a:lvl1pPr>
              <a:defRPr sz="2800">
                <a:solidFill>
                  <a:schemeClr val="tx1">
                    <a:lumMod val="85000"/>
                    <a:lumOff val="15000"/>
                  </a:schemeClr>
                </a:solidFill>
              </a:defRPr>
            </a:lvl1pPr>
          </a:lstStyle>
          <a:p>
            <a:r>
              <a:rPr lang="zh-CN" altLang="en-US"/>
              <a:t>单击此处编辑母版标题样式</a:t>
            </a:r>
          </a:p>
        </p:txBody>
      </p:sp>
      <p:grpSp>
        <p:nvGrpSpPr>
          <p:cNvPr id="6" name="组合 5">
            <a:extLst>
              <a:ext uri="{FF2B5EF4-FFF2-40B4-BE49-F238E27FC236}">
                <a16:creationId xmlns="" xmlns:a16="http://schemas.microsoft.com/office/drawing/2014/main" id="{3D6446D7-01C3-44F5-BA6B-EF342BFBDB08}"/>
              </a:ext>
            </a:extLst>
          </p:cNvPr>
          <p:cNvGrpSpPr/>
          <p:nvPr userDrawn="1"/>
        </p:nvGrpSpPr>
        <p:grpSpPr>
          <a:xfrm>
            <a:off x="667842" y="891086"/>
            <a:ext cx="2074367" cy="133936"/>
            <a:chOff x="689203" y="889521"/>
            <a:chExt cx="2074367" cy="133936"/>
          </a:xfrm>
        </p:grpSpPr>
        <p:cxnSp>
          <p:nvCxnSpPr>
            <p:cNvPr id="7" name="直接连接符 6">
              <a:extLst>
                <a:ext uri="{FF2B5EF4-FFF2-40B4-BE49-F238E27FC236}">
                  <a16:creationId xmlns="" xmlns:a16="http://schemas.microsoft.com/office/drawing/2014/main" id="{12E1DAEF-8192-413D-B3D4-2F77B58C6D89}"/>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42D13BCC-6366-44C5-A700-DE0FEA2F5C41}"/>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 xmlns:a16="http://schemas.microsoft.com/office/drawing/2014/main" id="{E0600B59-752C-4C05-9CFE-7A3316EEDE4B}"/>
              </a:ext>
            </a:extLst>
          </p:cNvPr>
          <p:cNvGrpSpPr/>
          <p:nvPr userDrawn="1"/>
        </p:nvGrpSpPr>
        <p:grpSpPr>
          <a:xfrm>
            <a:off x="9146962" y="406920"/>
            <a:ext cx="2421151" cy="419130"/>
            <a:chOff x="9146962" y="414775"/>
            <a:chExt cx="2421151" cy="419130"/>
          </a:xfrm>
        </p:grpSpPr>
        <p:pic>
          <p:nvPicPr>
            <p:cNvPr id="10" name="图片 9">
              <a:extLst>
                <a:ext uri="{FF2B5EF4-FFF2-40B4-BE49-F238E27FC236}">
                  <a16:creationId xmlns="" xmlns:a16="http://schemas.microsoft.com/office/drawing/2014/main" id="{EEACC46F-6419-42B6-A0E6-C1038E5F0B1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1" name="图片 10">
              <a:extLst>
                <a:ext uri="{FF2B5EF4-FFF2-40B4-BE49-F238E27FC236}">
                  <a16:creationId xmlns="" xmlns:a16="http://schemas.microsoft.com/office/drawing/2014/main" id="{17F2E41C-A233-4776-B45E-92A7312E38C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12" name="图片 11">
              <a:extLst>
                <a:ext uri="{FF2B5EF4-FFF2-40B4-BE49-F238E27FC236}">
                  <a16:creationId xmlns="" xmlns:a16="http://schemas.microsoft.com/office/drawing/2014/main" id="{A6DCC74A-6E58-42CE-AF74-1DE0260566A8}"/>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Tree>
    <p:extLst>
      <p:ext uri="{BB962C8B-B14F-4D97-AF65-F5344CB8AC3E}">
        <p14:creationId xmlns:p14="http://schemas.microsoft.com/office/powerpoint/2010/main" val="10692713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38641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1292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9840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813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01">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712EA7AA-200E-4439-8493-A8E8EA187385}"/>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矩形 6">
            <a:extLst>
              <a:ext uri="{FF2B5EF4-FFF2-40B4-BE49-F238E27FC236}">
                <a16:creationId xmlns="" xmlns:a16="http://schemas.microsoft.com/office/drawing/2014/main" id="{2F83CEAE-DE76-49F3-80DF-8FA1FD594536}"/>
              </a:ext>
            </a:extLst>
          </p:cNvPr>
          <p:cNvSpPr/>
          <p:nvPr userDrawn="1"/>
        </p:nvSpPr>
        <p:spPr>
          <a:xfrm>
            <a:off x="0" y="0"/>
            <a:ext cx="12192000" cy="6858001"/>
          </a:xfrm>
          <a:prstGeom prst="rect">
            <a:avLst/>
          </a:prstGeom>
          <a:solidFill>
            <a:schemeClr val="bg1">
              <a:alpha val="8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32887"/>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流程图: 文档 35">
            <a:extLst>
              <a:ext uri="{FF2B5EF4-FFF2-40B4-BE49-F238E27FC236}">
                <a16:creationId xmlns="" xmlns:a16="http://schemas.microsoft.com/office/drawing/2014/main" id="{AAD98A7E-1BDD-4672-B7EC-27DD93E141A2}"/>
              </a:ext>
            </a:extLst>
          </p:cNvPr>
          <p:cNvSpPr/>
          <p:nvPr userDrawn="1"/>
        </p:nvSpPr>
        <p:spPr>
          <a:xfrm>
            <a:off x="0" y="0"/>
            <a:ext cx="12202160" cy="2891243"/>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1081"/>
              <a:gd name="connsiteX1" fmla="*/ 21600 w 21600"/>
              <a:gd name="connsiteY1" fmla="*/ 0 h 21081"/>
              <a:gd name="connsiteX2" fmla="*/ 21565 w 21600"/>
              <a:gd name="connsiteY2" fmla="*/ 14858 h 21081"/>
              <a:gd name="connsiteX3" fmla="*/ 0 w 21600"/>
              <a:gd name="connsiteY3" fmla="*/ 20172 h 21081"/>
              <a:gd name="connsiteX4" fmla="*/ 0 w 21600"/>
              <a:gd name="connsiteY4" fmla="*/ 0 h 21081"/>
              <a:gd name="connsiteX0" fmla="*/ 0 w 21601"/>
              <a:gd name="connsiteY0" fmla="*/ 0 h 21081"/>
              <a:gd name="connsiteX1" fmla="*/ 21600 w 21601"/>
              <a:gd name="connsiteY1" fmla="*/ 0 h 21081"/>
              <a:gd name="connsiteX2" fmla="*/ 21565 w 21601"/>
              <a:gd name="connsiteY2" fmla="*/ 14858 h 21081"/>
              <a:gd name="connsiteX3" fmla="*/ 0 w 21601"/>
              <a:gd name="connsiteY3" fmla="*/ 20172 h 21081"/>
              <a:gd name="connsiteX4" fmla="*/ 0 w 21601"/>
              <a:gd name="connsiteY4" fmla="*/ 0 h 21081"/>
              <a:gd name="connsiteX0" fmla="*/ 0 w 21614"/>
              <a:gd name="connsiteY0" fmla="*/ 0 h 21089"/>
              <a:gd name="connsiteX1" fmla="*/ 21600 w 21614"/>
              <a:gd name="connsiteY1" fmla="*/ 0 h 21089"/>
              <a:gd name="connsiteX2" fmla="*/ 21590 w 21614"/>
              <a:gd name="connsiteY2" fmla="*/ 14959 h 21089"/>
              <a:gd name="connsiteX3" fmla="*/ 0 w 21614"/>
              <a:gd name="connsiteY3" fmla="*/ 20172 h 21089"/>
              <a:gd name="connsiteX4" fmla="*/ 0 w 21614"/>
              <a:gd name="connsiteY4" fmla="*/ 0 h 21089"/>
              <a:gd name="connsiteX0" fmla="*/ 0 w 21604"/>
              <a:gd name="connsiteY0" fmla="*/ 0 h 21089"/>
              <a:gd name="connsiteX1" fmla="*/ 21600 w 21604"/>
              <a:gd name="connsiteY1" fmla="*/ 0 h 21089"/>
              <a:gd name="connsiteX2" fmla="*/ 21590 w 21604"/>
              <a:gd name="connsiteY2" fmla="*/ 14959 h 21089"/>
              <a:gd name="connsiteX3" fmla="*/ 0 w 21604"/>
              <a:gd name="connsiteY3" fmla="*/ 20172 h 21089"/>
              <a:gd name="connsiteX4" fmla="*/ 0 w 21604"/>
              <a:gd name="connsiteY4" fmla="*/ 0 h 21089"/>
              <a:gd name="connsiteX0" fmla="*/ 0 w 21618"/>
              <a:gd name="connsiteY0" fmla="*/ 0 h 21085"/>
              <a:gd name="connsiteX1" fmla="*/ 21600 w 21618"/>
              <a:gd name="connsiteY1" fmla="*/ 0 h 21085"/>
              <a:gd name="connsiteX2" fmla="*/ 21610 w 21618"/>
              <a:gd name="connsiteY2" fmla="*/ 14917 h 21085"/>
              <a:gd name="connsiteX3" fmla="*/ 0 w 21618"/>
              <a:gd name="connsiteY3" fmla="*/ 20172 h 21085"/>
              <a:gd name="connsiteX4" fmla="*/ 0 w 21618"/>
              <a:gd name="connsiteY4" fmla="*/ 0 h 21085"/>
              <a:gd name="connsiteX0" fmla="*/ 0 w 21618"/>
              <a:gd name="connsiteY0" fmla="*/ 0 h 21085"/>
              <a:gd name="connsiteX1" fmla="*/ 21600 w 21618"/>
              <a:gd name="connsiteY1" fmla="*/ 0 h 21085"/>
              <a:gd name="connsiteX2" fmla="*/ 21610 w 21618"/>
              <a:gd name="connsiteY2" fmla="*/ 14917 h 21085"/>
              <a:gd name="connsiteX3" fmla="*/ 0 w 21618"/>
              <a:gd name="connsiteY3" fmla="*/ 20172 h 21085"/>
              <a:gd name="connsiteX4" fmla="*/ 0 w 21618"/>
              <a:gd name="connsiteY4" fmla="*/ 0 h 2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8" h="21085">
                <a:moveTo>
                  <a:pt x="0" y="0"/>
                </a:moveTo>
                <a:lnTo>
                  <a:pt x="21600" y="0"/>
                </a:lnTo>
                <a:cubicBezTo>
                  <a:pt x="21600" y="5774"/>
                  <a:pt x="21634" y="9303"/>
                  <a:pt x="21610" y="14917"/>
                </a:cubicBezTo>
                <a:cubicBezTo>
                  <a:pt x="10810" y="14917"/>
                  <a:pt x="10800" y="23922"/>
                  <a:pt x="0" y="20172"/>
                </a:cubicBezTo>
                <a:lnTo>
                  <a:pt x="0" y="0"/>
                </a:lnTo>
                <a:close/>
              </a:path>
            </a:pathLst>
          </a:custGeom>
          <a:gradFill>
            <a:gsLst>
              <a:gs pos="0">
                <a:schemeClr val="accent1"/>
              </a:gs>
              <a:gs pos="100000">
                <a:schemeClr val="accent4">
                  <a:alpha val="80000"/>
                </a:schemeClr>
              </a:gs>
            </a:gsLst>
            <a:lin ang="5400000" scaled="1"/>
          </a:gradFill>
          <a:ln w="12700" cap="flat" cmpd="sng" algn="ctr">
            <a:noFill/>
            <a:prstDash val="solid"/>
            <a:miter lim="800000"/>
          </a:ln>
          <a:effectLst/>
        </p:spPr>
        <p:txBody>
          <a:bodyPr rtlCol="0" anchor="ctr"/>
          <a:lstStyle/>
          <a:p>
            <a:pPr algn="ctr">
              <a:lnSpc>
                <a:spcPct val="132887"/>
              </a:lnSpc>
            </a:pPr>
            <a:endParaRPr lang="zh-CN" altLang="en-US" kern="0" dirty="0">
              <a:solidFill>
                <a:prstClr val="white"/>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 xmlns:a16="http://schemas.microsoft.com/office/drawing/2014/main" id="{04B079AC-25F6-4069-B307-915D39A0ACB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9079158" y="668704"/>
            <a:ext cx="2488955" cy="694592"/>
          </a:xfrm>
          <a:prstGeom prst="rect">
            <a:avLst/>
          </a:prstGeom>
        </p:spPr>
      </p:pic>
      <p:sp>
        <p:nvSpPr>
          <p:cNvPr id="29" name="文本占位符 28">
            <a:extLst>
              <a:ext uri="{FF2B5EF4-FFF2-40B4-BE49-F238E27FC236}">
                <a16:creationId xmlns="" xmlns:a16="http://schemas.microsoft.com/office/drawing/2014/main" id="{6E87AE24-A86A-4BCC-B68D-EE1EB59E2EBA}"/>
              </a:ext>
            </a:extLst>
          </p:cNvPr>
          <p:cNvSpPr>
            <a:spLocks noGrp="1"/>
          </p:cNvSpPr>
          <p:nvPr>
            <p:ph type="body" sz="quarter" idx="10" hasCustomPrompt="1"/>
          </p:nvPr>
        </p:nvSpPr>
        <p:spPr>
          <a:xfrm>
            <a:off x="2141620" y="3632200"/>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
        <p:nvSpPr>
          <p:cNvPr id="30" name="文本占位符 28">
            <a:extLst>
              <a:ext uri="{FF2B5EF4-FFF2-40B4-BE49-F238E27FC236}">
                <a16:creationId xmlns="" xmlns:a16="http://schemas.microsoft.com/office/drawing/2014/main" id="{73082FDC-8D9F-403C-A575-F4D81DBCF19A}"/>
              </a:ext>
            </a:extLst>
          </p:cNvPr>
          <p:cNvSpPr>
            <a:spLocks noGrp="1"/>
          </p:cNvSpPr>
          <p:nvPr>
            <p:ph type="body" sz="quarter" idx="11" hasCustomPrompt="1"/>
          </p:nvPr>
        </p:nvSpPr>
        <p:spPr>
          <a:xfrm>
            <a:off x="7644062" y="3632200"/>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
        <p:nvSpPr>
          <p:cNvPr id="31" name="文本占位符 28">
            <a:extLst>
              <a:ext uri="{FF2B5EF4-FFF2-40B4-BE49-F238E27FC236}">
                <a16:creationId xmlns="" xmlns:a16="http://schemas.microsoft.com/office/drawing/2014/main" id="{DF64197C-69DA-4261-91C1-0C964C22D548}"/>
              </a:ext>
            </a:extLst>
          </p:cNvPr>
          <p:cNvSpPr>
            <a:spLocks noGrp="1"/>
          </p:cNvSpPr>
          <p:nvPr>
            <p:ph type="body" sz="quarter" idx="12" hasCustomPrompt="1"/>
          </p:nvPr>
        </p:nvSpPr>
        <p:spPr>
          <a:xfrm>
            <a:off x="2141620" y="5450974"/>
            <a:ext cx="3352800" cy="683126"/>
          </a:xfrm>
        </p:spPr>
        <p:txBody>
          <a:bodyPr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请在此输入标题</a:t>
            </a:r>
          </a:p>
        </p:txBody>
      </p:sp>
      <p:sp>
        <p:nvSpPr>
          <p:cNvPr id="32" name="文本占位符 28">
            <a:extLst>
              <a:ext uri="{FF2B5EF4-FFF2-40B4-BE49-F238E27FC236}">
                <a16:creationId xmlns="" xmlns:a16="http://schemas.microsoft.com/office/drawing/2014/main" id="{BCCC9F78-7852-43D1-8A55-54DE39805155}"/>
              </a:ext>
            </a:extLst>
          </p:cNvPr>
          <p:cNvSpPr>
            <a:spLocks noGrp="1"/>
          </p:cNvSpPr>
          <p:nvPr>
            <p:ph type="body" sz="quarter" idx="13" hasCustomPrompt="1"/>
          </p:nvPr>
        </p:nvSpPr>
        <p:spPr>
          <a:xfrm>
            <a:off x="7644062" y="5450974"/>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Tree>
    <p:extLst>
      <p:ext uri="{BB962C8B-B14F-4D97-AF65-F5344CB8AC3E}">
        <p14:creationId xmlns:p14="http://schemas.microsoft.com/office/powerpoint/2010/main" val="3227056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02">
    <p:spTree>
      <p:nvGrpSpPr>
        <p:cNvPr id="1" name=""/>
        <p:cNvGrpSpPr/>
        <p:nvPr/>
      </p:nvGrpSpPr>
      <p:grpSpPr>
        <a:xfrm>
          <a:off x="0" y="0"/>
          <a:ext cx="0" cy="0"/>
          <a:chOff x="0" y="0"/>
          <a:chExt cx="0" cy="0"/>
        </a:xfrm>
      </p:grpSpPr>
      <p:sp>
        <p:nvSpPr>
          <p:cNvPr id="18" name="图片占位符 17">
            <a:extLst>
              <a:ext uri="{FF2B5EF4-FFF2-40B4-BE49-F238E27FC236}">
                <a16:creationId xmlns="" xmlns:a16="http://schemas.microsoft.com/office/drawing/2014/main" id="{78A8273D-F167-4CF4-81E2-327BD7AA90ED}"/>
              </a:ext>
            </a:extLst>
          </p:cNvPr>
          <p:cNvSpPr>
            <a:spLocks noGrp="1"/>
          </p:cNvSpPr>
          <p:nvPr>
            <p:ph type="pic" sz="quarter" idx="14"/>
          </p:nvPr>
        </p:nvSpPr>
        <p:spPr>
          <a:xfrm>
            <a:off x="0" y="1"/>
            <a:ext cx="5274220" cy="6857999"/>
          </a:xfrm>
          <a:custGeom>
            <a:avLst/>
            <a:gdLst>
              <a:gd name="connsiteX0" fmla="*/ 0 w 5274220"/>
              <a:gd name="connsiteY0" fmla="*/ 0 h 6857999"/>
              <a:gd name="connsiteX1" fmla="*/ 2478588 w 5274220"/>
              <a:gd name="connsiteY1" fmla="*/ 0 h 6857999"/>
              <a:gd name="connsiteX2" fmla="*/ 4822478 w 5274220"/>
              <a:gd name="connsiteY2" fmla="*/ 2343889 h 6857999"/>
              <a:gd name="connsiteX3" fmla="*/ 4822478 w 5274220"/>
              <a:gd name="connsiteY3" fmla="*/ 4525094 h 6857999"/>
              <a:gd name="connsiteX4" fmla="*/ 2489573 w 5274220"/>
              <a:gd name="connsiteY4" fmla="*/ 6857999 h 6857999"/>
              <a:gd name="connsiteX5" fmla="*/ 0 w 5274220"/>
              <a:gd name="connsiteY5"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4220" h="6857999">
                <a:moveTo>
                  <a:pt x="0" y="0"/>
                </a:moveTo>
                <a:lnTo>
                  <a:pt x="2478588" y="0"/>
                </a:lnTo>
                <a:lnTo>
                  <a:pt x="4822478" y="2343889"/>
                </a:lnTo>
                <a:cubicBezTo>
                  <a:pt x="5424801" y="2946212"/>
                  <a:pt x="5424801" y="3922771"/>
                  <a:pt x="4822478" y="4525094"/>
                </a:cubicBezTo>
                <a:lnTo>
                  <a:pt x="2489573" y="6857999"/>
                </a:lnTo>
                <a:lnTo>
                  <a:pt x="0" y="6857999"/>
                </a:lnTo>
                <a:close/>
              </a:path>
            </a:pathLst>
          </a:custGeom>
        </p:spPr>
        <p:txBody>
          <a:bodyPr wrap="square">
            <a:noAutofit/>
          </a:bodyPr>
          <a:lstStyle/>
          <a:p>
            <a:endParaRPr lang="zh-CN" altLang="en-US"/>
          </a:p>
        </p:txBody>
      </p:sp>
      <p:grpSp>
        <p:nvGrpSpPr>
          <p:cNvPr id="26" name="组合 25">
            <a:extLst>
              <a:ext uri="{FF2B5EF4-FFF2-40B4-BE49-F238E27FC236}">
                <a16:creationId xmlns="" xmlns:a16="http://schemas.microsoft.com/office/drawing/2014/main" id="{DC361843-3EC8-4EE2-A866-B9DBECE789B5}"/>
              </a:ext>
            </a:extLst>
          </p:cNvPr>
          <p:cNvGrpSpPr/>
          <p:nvPr userDrawn="1"/>
        </p:nvGrpSpPr>
        <p:grpSpPr>
          <a:xfrm>
            <a:off x="9146962" y="406920"/>
            <a:ext cx="2421151" cy="419130"/>
            <a:chOff x="9146962" y="414775"/>
            <a:chExt cx="2421151" cy="419130"/>
          </a:xfrm>
        </p:grpSpPr>
        <p:pic>
          <p:nvPicPr>
            <p:cNvPr id="27" name="图片 26">
              <a:extLst>
                <a:ext uri="{FF2B5EF4-FFF2-40B4-BE49-F238E27FC236}">
                  <a16:creationId xmlns="" xmlns:a16="http://schemas.microsoft.com/office/drawing/2014/main" id="{53EE9E13-B913-4F8A-AD49-26DDB4231C6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28" name="图片 27">
              <a:extLst>
                <a:ext uri="{FF2B5EF4-FFF2-40B4-BE49-F238E27FC236}">
                  <a16:creationId xmlns="" xmlns:a16="http://schemas.microsoft.com/office/drawing/2014/main" id="{5EFB85C6-058B-4780-BC6F-577BF9F382A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29" name="图片 28">
              <a:extLst>
                <a:ext uri="{FF2B5EF4-FFF2-40B4-BE49-F238E27FC236}">
                  <a16:creationId xmlns="" xmlns:a16="http://schemas.microsoft.com/office/drawing/2014/main" id="{A59010B4-FF0C-471A-8D5A-1A51BB6A2EC9}"/>
                </a:ext>
              </a:extLst>
            </p:cNvPr>
            <p:cNvPicPr>
              <a:picLocks noChangeAspect="1"/>
            </p:cNvPicPr>
            <p:nvPr userDrawn="1"/>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30" name="文本占位符 28">
            <a:extLst>
              <a:ext uri="{FF2B5EF4-FFF2-40B4-BE49-F238E27FC236}">
                <a16:creationId xmlns="" xmlns:a16="http://schemas.microsoft.com/office/drawing/2014/main" id="{2E8EE546-A2F4-4A5E-B56C-5BF28F647BAB}"/>
              </a:ext>
            </a:extLst>
          </p:cNvPr>
          <p:cNvSpPr>
            <a:spLocks noGrp="1"/>
          </p:cNvSpPr>
          <p:nvPr>
            <p:ph type="body" sz="quarter" idx="10" hasCustomPrompt="1"/>
          </p:nvPr>
        </p:nvSpPr>
        <p:spPr>
          <a:xfrm>
            <a:off x="7492245" y="1498370"/>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
        <p:nvSpPr>
          <p:cNvPr id="31" name="文本占位符 28">
            <a:extLst>
              <a:ext uri="{FF2B5EF4-FFF2-40B4-BE49-F238E27FC236}">
                <a16:creationId xmlns="" xmlns:a16="http://schemas.microsoft.com/office/drawing/2014/main" id="{2925D69C-7EE8-40E8-9BD8-0B0F4BBF7116}"/>
              </a:ext>
            </a:extLst>
          </p:cNvPr>
          <p:cNvSpPr>
            <a:spLocks noGrp="1"/>
          </p:cNvSpPr>
          <p:nvPr>
            <p:ph type="body" sz="quarter" idx="11" hasCustomPrompt="1"/>
          </p:nvPr>
        </p:nvSpPr>
        <p:spPr>
          <a:xfrm>
            <a:off x="7492245" y="2717570"/>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
        <p:nvSpPr>
          <p:cNvPr id="32" name="文本占位符 28">
            <a:extLst>
              <a:ext uri="{FF2B5EF4-FFF2-40B4-BE49-F238E27FC236}">
                <a16:creationId xmlns="" xmlns:a16="http://schemas.microsoft.com/office/drawing/2014/main" id="{152BA868-3EF6-4063-A1FF-5F1F80C70220}"/>
              </a:ext>
            </a:extLst>
          </p:cNvPr>
          <p:cNvSpPr>
            <a:spLocks noGrp="1"/>
          </p:cNvSpPr>
          <p:nvPr>
            <p:ph type="body" sz="quarter" idx="12" hasCustomPrompt="1"/>
          </p:nvPr>
        </p:nvSpPr>
        <p:spPr>
          <a:xfrm>
            <a:off x="7492245" y="3936769"/>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
        <p:nvSpPr>
          <p:cNvPr id="33" name="文本占位符 28">
            <a:extLst>
              <a:ext uri="{FF2B5EF4-FFF2-40B4-BE49-F238E27FC236}">
                <a16:creationId xmlns="" xmlns:a16="http://schemas.microsoft.com/office/drawing/2014/main" id="{EF81D39D-A6CF-49DF-A97F-6AADD1119024}"/>
              </a:ext>
            </a:extLst>
          </p:cNvPr>
          <p:cNvSpPr>
            <a:spLocks noGrp="1"/>
          </p:cNvSpPr>
          <p:nvPr>
            <p:ph type="body" sz="quarter" idx="13" hasCustomPrompt="1"/>
          </p:nvPr>
        </p:nvSpPr>
        <p:spPr>
          <a:xfrm>
            <a:off x="7492245" y="5155970"/>
            <a:ext cx="3352800" cy="683126"/>
          </a:xfrm>
        </p:spPr>
        <p:txBody>
          <a:bodyPr anchor="ctr">
            <a:normAutofit/>
          </a:bodyPr>
          <a:lstStyle>
            <a:lvl1pPr marL="0" indent="0">
              <a:buNone/>
              <a:defRPr sz="3200">
                <a:solidFill>
                  <a:schemeClr val="tx1">
                    <a:lumMod val="85000"/>
                    <a:lumOff val="15000"/>
                  </a:schemeClr>
                </a:solidFill>
                <a:latin typeface="思源宋体 CN Heavy" panose="02020900000000000000" pitchFamily="18" charset="-122"/>
                <a:ea typeface="思源宋体 CN Heavy" panose="02020900000000000000"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请在此输入标题</a:t>
            </a:r>
          </a:p>
        </p:txBody>
      </p:sp>
    </p:spTree>
    <p:extLst>
      <p:ext uri="{BB962C8B-B14F-4D97-AF65-F5344CB8AC3E}">
        <p14:creationId xmlns:p14="http://schemas.microsoft.com/office/powerpoint/2010/main" val="3625749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转场页">
    <p:bg>
      <p:bgPr>
        <a:blipFill dpi="0" rotWithShape="1">
          <a:blip r:embed="rId2" cstate="email">
            <a:lum/>
            <a:extLst>
              <a:ext uri="{28A0092B-C50C-407E-A947-70E740481C1C}">
                <a14:useLocalDpi xmlns:a14="http://schemas.microsoft.com/office/drawing/2010/main"/>
              </a:ext>
            </a:extLst>
          </a:blip>
          <a:srcRect/>
          <a:stretch>
            <a:fillRect l="-7000" r="-7000"/>
          </a:stretch>
        </a:blipFill>
        <a:effectLst/>
      </p:bgPr>
    </p:bg>
    <p:spTree>
      <p:nvGrpSpPr>
        <p:cNvPr id="1" name=""/>
        <p:cNvGrpSpPr/>
        <p:nvPr/>
      </p:nvGrpSpPr>
      <p:grpSpPr>
        <a:xfrm>
          <a:off x="0" y="0"/>
          <a:ext cx="0" cy="0"/>
          <a:chOff x="0" y="0"/>
          <a:chExt cx="0" cy="0"/>
        </a:xfrm>
      </p:grpSpPr>
      <p:sp>
        <p:nvSpPr>
          <p:cNvPr id="331" name="矩形 330">
            <a:extLst>
              <a:ext uri="{FF2B5EF4-FFF2-40B4-BE49-F238E27FC236}">
                <a16:creationId xmlns="" xmlns:a16="http://schemas.microsoft.com/office/drawing/2014/main" id="{C5A8695F-0FD8-4F08-9C96-A6F396FEAF61}"/>
              </a:ext>
            </a:extLst>
          </p:cNvPr>
          <p:cNvSpPr/>
          <p:nvPr userDrawn="1"/>
        </p:nvSpPr>
        <p:spPr>
          <a:xfrm>
            <a:off x="0" y="0"/>
            <a:ext cx="12192000" cy="6858000"/>
          </a:xfrm>
          <a:prstGeom prst="rect">
            <a:avLst/>
          </a:prstGeom>
          <a:gradFill>
            <a:gsLst>
              <a:gs pos="0">
                <a:schemeClr val="accent1"/>
              </a:gs>
              <a:gs pos="100000">
                <a:schemeClr val="accent4">
                  <a:alpha val="8000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a:extLst>
              <a:ext uri="{FF2B5EF4-FFF2-40B4-BE49-F238E27FC236}">
                <a16:creationId xmlns="" xmlns:a16="http://schemas.microsoft.com/office/drawing/2014/main" id="{31407C63-74A9-4ECC-B7B2-F57B8848469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72016" y="406311"/>
            <a:ext cx="2184720" cy="609689"/>
          </a:xfrm>
          <a:prstGeom prst="rect">
            <a:avLst/>
          </a:prstGeom>
        </p:spPr>
      </p:pic>
      <p:grpSp>
        <p:nvGrpSpPr>
          <p:cNvPr id="14" name="组合 13">
            <a:extLst>
              <a:ext uri="{FF2B5EF4-FFF2-40B4-BE49-F238E27FC236}">
                <a16:creationId xmlns="" xmlns:a16="http://schemas.microsoft.com/office/drawing/2014/main" id="{D2C8744E-B276-4997-B6FD-207DB9361936}"/>
              </a:ext>
            </a:extLst>
          </p:cNvPr>
          <p:cNvGrpSpPr/>
          <p:nvPr userDrawn="1"/>
        </p:nvGrpSpPr>
        <p:grpSpPr>
          <a:xfrm>
            <a:off x="3729608" y="4204605"/>
            <a:ext cx="5464836" cy="434975"/>
            <a:chOff x="7938" y="-1538288"/>
            <a:chExt cx="1704975" cy="434975"/>
          </a:xfrm>
          <a:gradFill flip="none" rotWithShape="1">
            <a:gsLst>
              <a:gs pos="0">
                <a:schemeClr val="bg1"/>
              </a:gs>
              <a:gs pos="100000">
                <a:schemeClr val="bg1">
                  <a:alpha val="0"/>
                </a:schemeClr>
              </a:gs>
            </a:gsLst>
            <a:lin ang="2700000" scaled="1"/>
            <a:tileRect/>
          </a:gradFill>
        </p:grpSpPr>
        <p:sp>
          <p:nvSpPr>
            <p:cNvPr id="16" name="Freeform 716">
              <a:extLst>
                <a:ext uri="{FF2B5EF4-FFF2-40B4-BE49-F238E27FC236}">
                  <a16:creationId xmlns="" xmlns:a16="http://schemas.microsoft.com/office/drawing/2014/main" id="{6AFC8E73-58D6-4863-91ED-5147598580B7}"/>
                </a:ext>
              </a:extLst>
            </p:cNvPr>
            <p:cNvSpPr>
              <a:spLocks/>
            </p:cNvSpPr>
            <p:nvPr userDrawn="1"/>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 name="Freeform 717">
              <a:extLst>
                <a:ext uri="{FF2B5EF4-FFF2-40B4-BE49-F238E27FC236}">
                  <a16:creationId xmlns="" xmlns:a16="http://schemas.microsoft.com/office/drawing/2014/main" id="{DCF93DB9-A091-43F9-85F0-294091406131}"/>
                </a:ext>
              </a:extLst>
            </p:cNvPr>
            <p:cNvSpPr>
              <a:spLocks/>
            </p:cNvSpPr>
            <p:nvPr userDrawn="1"/>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 name="Freeform 718">
              <a:extLst>
                <a:ext uri="{FF2B5EF4-FFF2-40B4-BE49-F238E27FC236}">
                  <a16:creationId xmlns="" xmlns:a16="http://schemas.microsoft.com/office/drawing/2014/main" id="{84943AB7-3677-4C86-B820-0E896A757C36}"/>
                </a:ext>
              </a:extLst>
            </p:cNvPr>
            <p:cNvSpPr>
              <a:spLocks/>
            </p:cNvSpPr>
            <p:nvPr userDrawn="1"/>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 name="Freeform 719">
              <a:extLst>
                <a:ext uri="{FF2B5EF4-FFF2-40B4-BE49-F238E27FC236}">
                  <a16:creationId xmlns="" xmlns:a16="http://schemas.microsoft.com/office/drawing/2014/main" id="{25FC7AD7-B856-4DED-A320-E2465989CDEC}"/>
                </a:ext>
              </a:extLst>
            </p:cNvPr>
            <p:cNvSpPr>
              <a:spLocks/>
            </p:cNvSpPr>
            <p:nvPr userDrawn="1"/>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 name="Freeform 720">
              <a:extLst>
                <a:ext uri="{FF2B5EF4-FFF2-40B4-BE49-F238E27FC236}">
                  <a16:creationId xmlns="" xmlns:a16="http://schemas.microsoft.com/office/drawing/2014/main" id="{54E31C56-D73F-4CEB-9B0B-038348FE3297}"/>
                </a:ext>
              </a:extLst>
            </p:cNvPr>
            <p:cNvSpPr>
              <a:spLocks/>
            </p:cNvSpPr>
            <p:nvPr userDrawn="1"/>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1" name="Freeform 721">
              <a:extLst>
                <a:ext uri="{FF2B5EF4-FFF2-40B4-BE49-F238E27FC236}">
                  <a16:creationId xmlns="" xmlns:a16="http://schemas.microsoft.com/office/drawing/2014/main" id="{596682CF-670C-4449-8FE4-4BC6A842D7A2}"/>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2" name="Freeform 722">
              <a:extLst>
                <a:ext uri="{FF2B5EF4-FFF2-40B4-BE49-F238E27FC236}">
                  <a16:creationId xmlns="" xmlns:a16="http://schemas.microsoft.com/office/drawing/2014/main" id="{E67E0EA5-B621-410A-A790-30C3AA78A9DA}"/>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3" name="Freeform 723">
              <a:extLst>
                <a:ext uri="{FF2B5EF4-FFF2-40B4-BE49-F238E27FC236}">
                  <a16:creationId xmlns="" xmlns:a16="http://schemas.microsoft.com/office/drawing/2014/main" id="{4B90F38D-AA8B-42F8-9C98-5EE84B920071}"/>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4" name="Freeform 724">
              <a:extLst>
                <a:ext uri="{FF2B5EF4-FFF2-40B4-BE49-F238E27FC236}">
                  <a16:creationId xmlns="" xmlns:a16="http://schemas.microsoft.com/office/drawing/2014/main" id="{0766BCCF-348A-4554-B05F-64425565F16B}"/>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5" name="Freeform 725">
              <a:extLst>
                <a:ext uri="{FF2B5EF4-FFF2-40B4-BE49-F238E27FC236}">
                  <a16:creationId xmlns="" xmlns:a16="http://schemas.microsoft.com/office/drawing/2014/main" id="{5CE62F30-32B9-46F3-82BA-384ED4553EA6}"/>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6" name="Freeform 726">
              <a:extLst>
                <a:ext uri="{FF2B5EF4-FFF2-40B4-BE49-F238E27FC236}">
                  <a16:creationId xmlns="" xmlns:a16="http://schemas.microsoft.com/office/drawing/2014/main" id="{A37BB851-8D9C-4E43-9418-AF88386ABDD7}"/>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7" name="Freeform 727">
              <a:extLst>
                <a:ext uri="{FF2B5EF4-FFF2-40B4-BE49-F238E27FC236}">
                  <a16:creationId xmlns="" xmlns:a16="http://schemas.microsoft.com/office/drawing/2014/main" id="{5A4CDA90-8AD7-48C1-88D8-FB52BD7CC918}"/>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8" name="Freeform 728">
              <a:extLst>
                <a:ext uri="{FF2B5EF4-FFF2-40B4-BE49-F238E27FC236}">
                  <a16:creationId xmlns="" xmlns:a16="http://schemas.microsoft.com/office/drawing/2014/main" id="{C0252312-1715-4FBF-BD94-17907F0BBB68}"/>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9" name="Freeform 729">
              <a:extLst>
                <a:ext uri="{FF2B5EF4-FFF2-40B4-BE49-F238E27FC236}">
                  <a16:creationId xmlns="" xmlns:a16="http://schemas.microsoft.com/office/drawing/2014/main" id="{856191BE-716A-4984-8873-B217126F99B8}"/>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0" name="Freeform 730">
              <a:extLst>
                <a:ext uri="{FF2B5EF4-FFF2-40B4-BE49-F238E27FC236}">
                  <a16:creationId xmlns="" xmlns:a16="http://schemas.microsoft.com/office/drawing/2014/main" id="{B4EC5594-FD79-43D1-8800-63B08ABFD5C2}"/>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1" name="Freeform 731">
              <a:extLst>
                <a:ext uri="{FF2B5EF4-FFF2-40B4-BE49-F238E27FC236}">
                  <a16:creationId xmlns="" xmlns:a16="http://schemas.microsoft.com/office/drawing/2014/main" id="{7DE79BC1-C5D5-4D6E-A394-CB60E18FD199}"/>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2" name="Freeform 732">
              <a:extLst>
                <a:ext uri="{FF2B5EF4-FFF2-40B4-BE49-F238E27FC236}">
                  <a16:creationId xmlns="" xmlns:a16="http://schemas.microsoft.com/office/drawing/2014/main" id="{907678FE-10B6-480B-B4A6-20E0EFF0AF99}"/>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3" name="Freeform 733">
              <a:extLst>
                <a:ext uri="{FF2B5EF4-FFF2-40B4-BE49-F238E27FC236}">
                  <a16:creationId xmlns="" xmlns:a16="http://schemas.microsoft.com/office/drawing/2014/main" id="{4B89A1C5-A09B-4269-8269-295CAFDB9C58}"/>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 name="Freeform 734">
              <a:extLst>
                <a:ext uri="{FF2B5EF4-FFF2-40B4-BE49-F238E27FC236}">
                  <a16:creationId xmlns="" xmlns:a16="http://schemas.microsoft.com/office/drawing/2014/main" id="{24F78299-23CC-4508-9681-7FA0EAEF7469}"/>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 name="Freeform 735">
              <a:extLst>
                <a:ext uri="{FF2B5EF4-FFF2-40B4-BE49-F238E27FC236}">
                  <a16:creationId xmlns="" xmlns:a16="http://schemas.microsoft.com/office/drawing/2014/main" id="{E47D8130-BF79-4326-B34C-A7E1082AE014}"/>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 name="Freeform 736">
              <a:extLst>
                <a:ext uri="{FF2B5EF4-FFF2-40B4-BE49-F238E27FC236}">
                  <a16:creationId xmlns="" xmlns:a16="http://schemas.microsoft.com/office/drawing/2014/main" id="{5DECC0A1-E71F-4026-9AF0-8D8B9A8DC731}"/>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 name="Freeform 737">
              <a:extLst>
                <a:ext uri="{FF2B5EF4-FFF2-40B4-BE49-F238E27FC236}">
                  <a16:creationId xmlns="" xmlns:a16="http://schemas.microsoft.com/office/drawing/2014/main" id="{CAF9699C-7FCE-46E0-B85F-60D15EF7DAF6}"/>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 name="Freeform 738">
              <a:extLst>
                <a:ext uri="{FF2B5EF4-FFF2-40B4-BE49-F238E27FC236}">
                  <a16:creationId xmlns="" xmlns:a16="http://schemas.microsoft.com/office/drawing/2014/main" id="{74C15445-11E5-42E0-907A-2E10EF1F9508}"/>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 name="Freeform 739">
              <a:extLst>
                <a:ext uri="{FF2B5EF4-FFF2-40B4-BE49-F238E27FC236}">
                  <a16:creationId xmlns="" xmlns:a16="http://schemas.microsoft.com/office/drawing/2014/main" id="{D82EA2CA-AF3E-4BBE-B863-321A3C12D2F1}"/>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 name="Freeform 740">
              <a:extLst>
                <a:ext uri="{FF2B5EF4-FFF2-40B4-BE49-F238E27FC236}">
                  <a16:creationId xmlns="" xmlns:a16="http://schemas.microsoft.com/office/drawing/2014/main" id="{D263B8E8-DA69-46CA-A04F-83FA3D034398}"/>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 name="Freeform 741">
              <a:extLst>
                <a:ext uri="{FF2B5EF4-FFF2-40B4-BE49-F238E27FC236}">
                  <a16:creationId xmlns="" xmlns:a16="http://schemas.microsoft.com/office/drawing/2014/main" id="{37D61554-9659-470D-8416-EF834F03A407}"/>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 name="Freeform 742">
              <a:extLst>
                <a:ext uri="{FF2B5EF4-FFF2-40B4-BE49-F238E27FC236}">
                  <a16:creationId xmlns="" xmlns:a16="http://schemas.microsoft.com/office/drawing/2014/main" id="{201ADF1A-D833-4EB0-9F34-D1A8B028720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 name="Freeform 743">
              <a:extLst>
                <a:ext uri="{FF2B5EF4-FFF2-40B4-BE49-F238E27FC236}">
                  <a16:creationId xmlns="" xmlns:a16="http://schemas.microsoft.com/office/drawing/2014/main" id="{D099BE9E-2233-447B-AFC7-0DBA06EB5B86}"/>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 name="Freeform 744">
              <a:extLst>
                <a:ext uri="{FF2B5EF4-FFF2-40B4-BE49-F238E27FC236}">
                  <a16:creationId xmlns="" xmlns:a16="http://schemas.microsoft.com/office/drawing/2014/main" id="{61218306-2D56-4700-82FF-19440B90E5D8}"/>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 name="Freeform 745">
              <a:extLst>
                <a:ext uri="{FF2B5EF4-FFF2-40B4-BE49-F238E27FC236}">
                  <a16:creationId xmlns="" xmlns:a16="http://schemas.microsoft.com/office/drawing/2014/main" id="{4B55D36D-B5AE-4A4B-BA3C-1AB1AEC67F71}"/>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 name="Freeform 746">
              <a:extLst>
                <a:ext uri="{FF2B5EF4-FFF2-40B4-BE49-F238E27FC236}">
                  <a16:creationId xmlns="" xmlns:a16="http://schemas.microsoft.com/office/drawing/2014/main" id="{3E676995-870D-4609-A7B3-A1292EA1A3E7}"/>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 name="Freeform 747">
              <a:extLst>
                <a:ext uri="{FF2B5EF4-FFF2-40B4-BE49-F238E27FC236}">
                  <a16:creationId xmlns="" xmlns:a16="http://schemas.microsoft.com/office/drawing/2014/main" id="{F11439C6-F69B-46DF-BA8E-F586C4FC3B2B}"/>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 name="Freeform 748">
              <a:extLst>
                <a:ext uri="{FF2B5EF4-FFF2-40B4-BE49-F238E27FC236}">
                  <a16:creationId xmlns="" xmlns:a16="http://schemas.microsoft.com/office/drawing/2014/main" id="{157585C3-9436-4115-83FF-DE8F12C3DBB3}"/>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 name="Freeform 749">
              <a:extLst>
                <a:ext uri="{FF2B5EF4-FFF2-40B4-BE49-F238E27FC236}">
                  <a16:creationId xmlns="" xmlns:a16="http://schemas.microsoft.com/office/drawing/2014/main" id="{FB5D1C81-3613-454D-B2D8-B0169EEE43CF}"/>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 name="Freeform 750">
              <a:extLst>
                <a:ext uri="{FF2B5EF4-FFF2-40B4-BE49-F238E27FC236}">
                  <a16:creationId xmlns="" xmlns:a16="http://schemas.microsoft.com/office/drawing/2014/main" id="{B8453429-1FB7-437D-A083-CA24F11C8877}"/>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1" name="Freeform 751">
              <a:extLst>
                <a:ext uri="{FF2B5EF4-FFF2-40B4-BE49-F238E27FC236}">
                  <a16:creationId xmlns="" xmlns:a16="http://schemas.microsoft.com/office/drawing/2014/main" id="{C394D8C9-C406-4F9E-9E84-7EADC86568D7}"/>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2" name="Freeform 752">
              <a:extLst>
                <a:ext uri="{FF2B5EF4-FFF2-40B4-BE49-F238E27FC236}">
                  <a16:creationId xmlns="" xmlns:a16="http://schemas.microsoft.com/office/drawing/2014/main" id="{646DF757-879C-4B92-8048-5451C1178FEC}"/>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3" name="Freeform 753">
              <a:extLst>
                <a:ext uri="{FF2B5EF4-FFF2-40B4-BE49-F238E27FC236}">
                  <a16:creationId xmlns="" xmlns:a16="http://schemas.microsoft.com/office/drawing/2014/main" id="{9D5440C7-F36C-4E00-8A01-6B6A14EE57BC}"/>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4" name="Freeform 754">
              <a:extLst>
                <a:ext uri="{FF2B5EF4-FFF2-40B4-BE49-F238E27FC236}">
                  <a16:creationId xmlns="" xmlns:a16="http://schemas.microsoft.com/office/drawing/2014/main" id="{7D77C72E-0CAA-4565-BB0A-F7BEF0C2BE4B}"/>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5" name="Freeform 755" hidden="1">
              <a:extLst>
                <a:ext uri="{FF2B5EF4-FFF2-40B4-BE49-F238E27FC236}">
                  <a16:creationId xmlns="" xmlns:a16="http://schemas.microsoft.com/office/drawing/2014/main" id="{F85A40B8-DC2A-4CB5-AC11-95E04BD27B12}"/>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6" name="Freeform 756">
              <a:extLst>
                <a:ext uri="{FF2B5EF4-FFF2-40B4-BE49-F238E27FC236}">
                  <a16:creationId xmlns="" xmlns:a16="http://schemas.microsoft.com/office/drawing/2014/main" id="{E1F2F743-351E-45FD-BAED-D811DFE27CC8}"/>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sp>
        <p:nvSpPr>
          <p:cNvPr id="57" name="文本占位符 24">
            <a:extLst>
              <a:ext uri="{FF2B5EF4-FFF2-40B4-BE49-F238E27FC236}">
                <a16:creationId xmlns="" xmlns:a16="http://schemas.microsoft.com/office/drawing/2014/main" id="{96708409-2BB0-4B0C-9DC0-B70EE1522D12}"/>
              </a:ext>
            </a:extLst>
          </p:cNvPr>
          <p:cNvSpPr>
            <a:spLocks noGrp="1"/>
          </p:cNvSpPr>
          <p:nvPr userDrawn="1">
            <p:ph type="body" sz="quarter" idx="11" hasCustomPrompt="1"/>
          </p:nvPr>
        </p:nvSpPr>
        <p:spPr>
          <a:xfrm>
            <a:off x="660400" y="3145249"/>
            <a:ext cx="10858500" cy="923330"/>
          </a:xfrm>
          <a:noFill/>
        </p:spPr>
        <p:txBody>
          <a:bodyPr wrap="square" rtlCol="0" anchor="ctr">
            <a:spAutoFit/>
          </a:bodyPr>
          <a:lstStyle>
            <a:lvl1pPr marL="0" indent="0" algn="ctr">
              <a:lnSpc>
                <a:spcPct val="100000"/>
              </a:lnSpc>
              <a:buNone/>
              <a:defRPr lang="zh-CN" altLang="en-US" sz="5400" b="1" dirty="0">
                <a:gradFill>
                  <a:gsLst>
                    <a:gs pos="16000">
                      <a:schemeClr val="bg1"/>
                    </a:gs>
                    <a:gs pos="100000">
                      <a:schemeClr val="bg1">
                        <a:alpha val="0"/>
                      </a:schemeClr>
                    </a:gs>
                  </a:gsLst>
                  <a:lin ang="5400000" scaled="1"/>
                </a:gradFill>
                <a:latin typeface="微软雅黑" panose="020B0503020204020204" pitchFamily="34" charset="-122"/>
                <a:ea typeface="微软雅黑" panose="020B0503020204020204" pitchFamily="34" charset="-122"/>
              </a:defRPr>
            </a:lvl1pPr>
          </a:lstStyle>
          <a:p>
            <a:pPr marL="0" lvl="0" defTabSz="914377"/>
            <a:r>
              <a:rPr lang="zh-CN" altLang="en-US" dirty="0"/>
              <a:t>请在此输入标题</a:t>
            </a:r>
          </a:p>
        </p:txBody>
      </p:sp>
      <p:pic>
        <p:nvPicPr>
          <p:cNvPr id="13" name="图片 12">
            <a:extLst>
              <a:ext uri="{FF2B5EF4-FFF2-40B4-BE49-F238E27FC236}">
                <a16:creationId xmlns="" xmlns:a16="http://schemas.microsoft.com/office/drawing/2014/main" id="{DC6FFE9C-6C8E-4105-AFE3-0BC118442AE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5114822"/>
            <a:ext cx="12192000" cy="1743178"/>
          </a:xfrm>
          <a:prstGeom prst="rect">
            <a:avLst/>
          </a:prstGeom>
        </p:spPr>
      </p:pic>
    </p:spTree>
    <p:extLst>
      <p:ext uri="{BB962C8B-B14F-4D97-AF65-F5344CB8AC3E}">
        <p14:creationId xmlns:p14="http://schemas.microsoft.com/office/powerpoint/2010/main" val="3201984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Tree>
    <p:extLst>
      <p:ext uri="{BB962C8B-B14F-4D97-AF65-F5344CB8AC3E}">
        <p14:creationId xmlns:p14="http://schemas.microsoft.com/office/powerpoint/2010/main" val="30289997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单人介绍">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2" name="椭圆 11">
            <a:extLst>
              <a:ext uri="{FF2B5EF4-FFF2-40B4-BE49-F238E27FC236}">
                <a16:creationId xmlns="" xmlns:a16="http://schemas.microsoft.com/office/drawing/2014/main" id="{072ACF0E-8E6B-48BD-A574-897438623438}"/>
              </a:ext>
            </a:extLst>
          </p:cNvPr>
          <p:cNvSpPr/>
          <p:nvPr userDrawn="1"/>
        </p:nvSpPr>
        <p:spPr>
          <a:xfrm>
            <a:off x="1527466" y="2103570"/>
            <a:ext cx="3058288" cy="3058284"/>
          </a:xfrm>
          <a:prstGeom prst="ellipse">
            <a:avLst/>
          </a:prstGeom>
          <a:noFill/>
          <a:ln w="9525">
            <a:solidFill>
              <a:schemeClr val="accent1">
                <a:alpha val="7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13" name="椭圆 12">
            <a:extLst>
              <a:ext uri="{FF2B5EF4-FFF2-40B4-BE49-F238E27FC236}">
                <a16:creationId xmlns="" xmlns:a16="http://schemas.microsoft.com/office/drawing/2014/main" id="{BAD072D2-140A-4D0D-B068-F13005D3103A}"/>
              </a:ext>
            </a:extLst>
          </p:cNvPr>
          <p:cNvSpPr/>
          <p:nvPr userDrawn="1"/>
        </p:nvSpPr>
        <p:spPr>
          <a:xfrm>
            <a:off x="1099322" y="1675428"/>
            <a:ext cx="3914577" cy="3914568"/>
          </a:xfrm>
          <a:prstGeom prst="ellipse">
            <a:avLst/>
          </a:prstGeom>
          <a:noFill/>
          <a:ln w="12700">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gradFill>
                  <a:gsLst>
                    <a:gs pos="0">
                      <a:schemeClr val="accent1">
                        <a:alpha val="50000"/>
                      </a:schemeClr>
                    </a:gs>
                    <a:gs pos="100000">
                      <a:schemeClr val="accent2">
                        <a:alpha val="50000"/>
                      </a:schemeClr>
                    </a:gs>
                  </a:gsLst>
                  <a:lin ang="5400000" scaled="1"/>
                </a:gradFill>
              </a:ln>
              <a:solidFill>
                <a:prstClr val="white"/>
              </a:solidFill>
              <a:effectLst/>
              <a:uLnTx/>
              <a:uFillTx/>
              <a:latin typeface="Arial"/>
              <a:ea typeface="微软雅黑 Light"/>
              <a:cs typeface="+mn-cs"/>
            </a:endParaRPr>
          </a:p>
        </p:txBody>
      </p:sp>
      <p:sp>
        <p:nvSpPr>
          <p:cNvPr id="14" name="椭圆 13">
            <a:extLst>
              <a:ext uri="{FF2B5EF4-FFF2-40B4-BE49-F238E27FC236}">
                <a16:creationId xmlns="" xmlns:a16="http://schemas.microsoft.com/office/drawing/2014/main" id="{9C6CAD0D-B4C0-4100-801C-72B53CB86CDD}"/>
              </a:ext>
            </a:extLst>
          </p:cNvPr>
          <p:cNvSpPr/>
          <p:nvPr userDrawn="1"/>
        </p:nvSpPr>
        <p:spPr>
          <a:xfrm>
            <a:off x="1216355" y="1792461"/>
            <a:ext cx="3680511" cy="3680502"/>
          </a:xfrm>
          <a:prstGeom prst="ellipse">
            <a:avLst/>
          </a:pr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15" name="组合 14">
            <a:extLst>
              <a:ext uri="{FF2B5EF4-FFF2-40B4-BE49-F238E27FC236}">
                <a16:creationId xmlns="" xmlns:a16="http://schemas.microsoft.com/office/drawing/2014/main" id="{35FF2BE7-6490-4932-9E14-4E299EB9A3CB}"/>
              </a:ext>
            </a:extLst>
          </p:cNvPr>
          <p:cNvGrpSpPr/>
          <p:nvPr userDrawn="1"/>
        </p:nvGrpSpPr>
        <p:grpSpPr>
          <a:xfrm>
            <a:off x="4519537" y="2438868"/>
            <a:ext cx="267425" cy="267425"/>
            <a:chOff x="4536785" y="2153960"/>
            <a:chExt cx="186199" cy="186199"/>
          </a:xfrm>
        </p:grpSpPr>
        <p:sp>
          <p:nvSpPr>
            <p:cNvPr id="16" name="椭圆 15">
              <a:extLst>
                <a:ext uri="{FF2B5EF4-FFF2-40B4-BE49-F238E27FC236}">
                  <a16:creationId xmlns="" xmlns:a16="http://schemas.microsoft.com/office/drawing/2014/main" id="{1D5DB01A-F4EF-4C7C-9DA9-2FB2EA775513}"/>
                </a:ext>
              </a:extLst>
            </p:cNvPr>
            <p:cNvSpPr/>
            <p:nvPr/>
          </p:nvSpPr>
          <p:spPr>
            <a:xfrm>
              <a:off x="4536785" y="2153960"/>
              <a:ext cx="186199" cy="186199"/>
            </a:xfrm>
            <a:prstGeom prst="ellipse">
              <a:avLst/>
            </a:prstGeom>
            <a:solidFill>
              <a:schemeClr val="bg1"/>
            </a:solidFill>
            <a:ln w="285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7" name="椭圆 16">
              <a:extLst>
                <a:ext uri="{FF2B5EF4-FFF2-40B4-BE49-F238E27FC236}">
                  <a16:creationId xmlns="" xmlns:a16="http://schemas.microsoft.com/office/drawing/2014/main" id="{3B2C6FE4-BD54-4129-89F8-D963A8A6EE5F}"/>
                </a:ext>
              </a:extLst>
            </p:cNvPr>
            <p:cNvSpPr/>
            <p:nvPr/>
          </p:nvSpPr>
          <p:spPr>
            <a:xfrm>
              <a:off x="4574700" y="2191874"/>
              <a:ext cx="110368" cy="1103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18" name="组合 17">
            <a:extLst>
              <a:ext uri="{FF2B5EF4-FFF2-40B4-BE49-F238E27FC236}">
                <a16:creationId xmlns="" xmlns:a16="http://schemas.microsoft.com/office/drawing/2014/main" id="{81B0871D-0086-4806-980A-E3BFA6E51A3A}"/>
              </a:ext>
            </a:extLst>
          </p:cNvPr>
          <p:cNvGrpSpPr/>
          <p:nvPr userDrawn="1"/>
        </p:nvGrpSpPr>
        <p:grpSpPr>
          <a:xfrm>
            <a:off x="1512553" y="4785359"/>
            <a:ext cx="267425" cy="267425"/>
            <a:chOff x="4536785" y="2153960"/>
            <a:chExt cx="186199" cy="186199"/>
          </a:xfrm>
        </p:grpSpPr>
        <p:sp>
          <p:nvSpPr>
            <p:cNvPr id="19" name="椭圆 18">
              <a:extLst>
                <a:ext uri="{FF2B5EF4-FFF2-40B4-BE49-F238E27FC236}">
                  <a16:creationId xmlns="" xmlns:a16="http://schemas.microsoft.com/office/drawing/2014/main" id="{32D0FBC2-4FC5-481C-956E-0C590B757EB9}"/>
                </a:ext>
              </a:extLst>
            </p:cNvPr>
            <p:cNvSpPr/>
            <p:nvPr/>
          </p:nvSpPr>
          <p:spPr>
            <a:xfrm>
              <a:off x="4536785" y="2153960"/>
              <a:ext cx="186199" cy="186199"/>
            </a:xfrm>
            <a:prstGeom prst="ellipse">
              <a:avLst/>
            </a:prstGeom>
            <a:solidFill>
              <a:schemeClr val="bg1"/>
            </a:solidFill>
            <a:ln w="28575">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0" name="椭圆 19">
              <a:extLst>
                <a:ext uri="{FF2B5EF4-FFF2-40B4-BE49-F238E27FC236}">
                  <a16:creationId xmlns="" xmlns:a16="http://schemas.microsoft.com/office/drawing/2014/main" id="{1F050CF3-0875-4AB5-9F22-C117B99EA165}"/>
                </a:ext>
              </a:extLst>
            </p:cNvPr>
            <p:cNvSpPr/>
            <p:nvPr/>
          </p:nvSpPr>
          <p:spPr>
            <a:xfrm>
              <a:off x="4574700" y="2191874"/>
              <a:ext cx="110368" cy="1103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36" name="图片占位符 35">
            <a:extLst>
              <a:ext uri="{FF2B5EF4-FFF2-40B4-BE49-F238E27FC236}">
                <a16:creationId xmlns="" xmlns:a16="http://schemas.microsoft.com/office/drawing/2014/main" id="{F5B48576-A3A3-4A29-BE07-73089FBC1972}"/>
              </a:ext>
            </a:extLst>
          </p:cNvPr>
          <p:cNvSpPr>
            <a:spLocks noGrp="1"/>
          </p:cNvSpPr>
          <p:nvPr>
            <p:ph type="pic" sz="quarter" idx="10"/>
          </p:nvPr>
        </p:nvSpPr>
        <p:spPr>
          <a:xfrm>
            <a:off x="1674210" y="2250312"/>
            <a:ext cx="2764800" cy="2764800"/>
          </a:xfrm>
          <a:custGeom>
            <a:avLst/>
            <a:gdLst>
              <a:gd name="connsiteX0" fmla="*/ 1382400 w 2764800"/>
              <a:gd name="connsiteY0" fmla="*/ 0 h 2764800"/>
              <a:gd name="connsiteX1" fmla="*/ 2764800 w 2764800"/>
              <a:gd name="connsiteY1" fmla="*/ 1382400 h 2764800"/>
              <a:gd name="connsiteX2" fmla="*/ 1382400 w 2764800"/>
              <a:gd name="connsiteY2" fmla="*/ 2764800 h 2764800"/>
              <a:gd name="connsiteX3" fmla="*/ 0 w 2764800"/>
              <a:gd name="connsiteY3" fmla="*/ 1382400 h 2764800"/>
              <a:gd name="connsiteX4" fmla="*/ 1382400 w 2764800"/>
              <a:gd name="connsiteY4" fmla="*/ 0 h 27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800" h="2764800">
                <a:moveTo>
                  <a:pt x="1382400" y="0"/>
                </a:moveTo>
                <a:cubicBezTo>
                  <a:pt x="2145878" y="0"/>
                  <a:pt x="2764800" y="618922"/>
                  <a:pt x="2764800" y="1382400"/>
                </a:cubicBezTo>
                <a:cubicBezTo>
                  <a:pt x="2764800" y="2145878"/>
                  <a:pt x="2145878" y="2764800"/>
                  <a:pt x="1382400" y="2764800"/>
                </a:cubicBezTo>
                <a:cubicBezTo>
                  <a:pt x="618922" y="2764800"/>
                  <a:pt x="0" y="2145878"/>
                  <a:pt x="0" y="1382400"/>
                </a:cubicBezTo>
                <a:cubicBezTo>
                  <a:pt x="0" y="618922"/>
                  <a:pt x="618922" y="0"/>
                  <a:pt x="13824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6812819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人团队介绍">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dirty="0"/>
              <a:t>单击此处编辑母版标题样式</a:t>
            </a:r>
          </a:p>
        </p:txBody>
      </p:sp>
      <p:sp>
        <p:nvSpPr>
          <p:cNvPr id="12" name="矩形: 圆角 11">
            <a:extLst>
              <a:ext uri="{FF2B5EF4-FFF2-40B4-BE49-F238E27FC236}">
                <a16:creationId xmlns="" xmlns:a16="http://schemas.microsoft.com/office/drawing/2014/main" id="{16B466E7-488A-470D-8DD0-07634F75374E}"/>
              </a:ext>
            </a:extLst>
          </p:cNvPr>
          <p:cNvSpPr/>
          <p:nvPr/>
        </p:nvSpPr>
        <p:spPr>
          <a:xfrm rot="21178521">
            <a:off x="795620" y="1588764"/>
            <a:ext cx="2520000" cy="2160000"/>
          </a:xfrm>
          <a:prstGeom prst="roundRect">
            <a:avLst>
              <a:gd name="adj" fmla="val 0"/>
            </a:avLst>
          </a:prstGeom>
          <a:gradFill>
            <a:gsLst>
              <a:gs pos="0">
                <a:schemeClr val="accent2"/>
              </a:gs>
              <a:gs pos="100000">
                <a:schemeClr val="accent1"/>
              </a:gs>
            </a:gsLst>
            <a:lin ang="135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3E12D23D-E0C5-47D9-B9B0-3C3ABD25BE19}"/>
              </a:ext>
            </a:extLst>
          </p:cNvPr>
          <p:cNvSpPr>
            <a:spLocks noGrp="1"/>
          </p:cNvSpPr>
          <p:nvPr>
            <p:ph type="pic" sz="quarter" idx="10"/>
          </p:nvPr>
        </p:nvSpPr>
        <p:spPr>
          <a:xfrm>
            <a:off x="795620" y="1588764"/>
            <a:ext cx="2520000" cy="2160000"/>
          </a:xfrm>
        </p:spPr>
        <p:txBody>
          <a:bodyPr/>
          <a:lstStyle/>
          <a:p>
            <a:endParaRPr lang="zh-CN" altLang="en-US"/>
          </a:p>
        </p:txBody>
      </p:sp>
      <p:sp>
        <p:nvSpPr>
          <p:cNvPr id="20" name="矩形: 圆角 19">
            <a:extLst>
              <a:ext uri="{FF2B5EF4-FFF2-40B4-BE49-F238E27FC236}">
                <a16:creationId xmlns="" xmlns:a16="http://schemas.microsoft.com/office/drawing/2014/main" id="{9442AC5C-BA93-4576-9BE0-3EFD74FA73CA}"/>
              </a:ext>
            </a:extLst>
          </p:cNvPr>
          <p:cNvSpPr/>
          <p:nvPr userDrawn="1"/>
        </p:nvSpPr>
        <p:spPr>
          <a:xfrm rot="21178521">
            <a:off x="8876278" y="4075700"/>
            <a:ext cx="2520000" cy="2160000"/>
          </a:xfrm>
          <a:prstGeom prst="roundRect">
            <a:avLst>
              <a:gd name="adj" fmla="val 0"/>
            </a:avLst>
          </a:prstGeom>
          <a:gradFill>
            <a:gsLst>
              <a:gs pos="0">
                <a:schemeClr val="accent2"/>
              </a:gs>
              <a:gs pos="100000">
                <a:schemeClr val="accent1"/>
              </a:gs>
            </a:gsLst>
            <a:lin ang="135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片占位符 2">
            <a:extLst>
              <a:ext uri="{FF2B5EF4-FFF2-40B4-BE49-F238E27FC236}">
                <a16:creationId xmlns="" xmlns:a16="http://schemas.microsoft.com/office/drawing/2014/main" id="{2484704F-C48D-415E-8EC8-32170DA6651B}"/>
              </a:ext>
            </a:extLst>
          </p:cNvPr>
          <p:cNvSpPr>
            <a:spLocks noGrp="1"/>
          </p:cNvSpPr>
          <p:nvPr>
            <p:ph type="pic" sz="quarter" idx="11"/>
          </p:nvPr>
        </p:nvSpPr>
        <p:spPr>
          <a:xfrm>
            <a:off x="8876278" y="4075700"/>
            <a:ext cx="2520000" cy="2160000"/>
          </a:xfrm>
        </p:spPr>
        <p:txBody>
          <a:bodyPr/>
          <a:lstStyle/>
          <a:p>
            <a:endParaRPr lang="zh-CN" altLang="en-US"/>
          </a:p>
        </p:txBody>
      </p:sp>
    </p:spTree>
    <p:extLst>
      <p:ext uri="{BB962C8B-B14F-4D97-AF65-F5344CB8AC3E}">
        <p14:creationId xmlns:p14="http://schemas.microsoft.com/office/powerpoint/2010/main" val="164349701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三人团队介绍">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46C023C-370F-4892-8BC7-DD0A5EE83ED6}"/>
              </a:ext>
            </a:extLst>
          </p:cNvPr>
          <p:cNvSpPr/>
          <p:nvPr userDrawn="1"/>
        </p:nvSpPr>
        <p:spPr>
          <a:xfrm>
            <a:off x="0" y="0"/>
            <a:ext cx="12192000"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1" name="组合 130">
            <a:extLst>
              <a:ext uri="{FF2B5EF4-FFF2-40B4-BE49-F238E27FC236}">
                <a16:creationId xmlns="" xmlns:a16="http://schemas.microsoft.com/office/drawing/2014/main" id="{26F9981A-64F6-46EF-9C06-BF9FCBC9274E}"/>
              </a:ext>
            </a:extLst>
          </p:cNvPr>
          <p:cNvGrpSpPr/>
          <p:nvPr userDrawn="1"/>
        </p:nvGrpSpPr>
        <p:grpSpPr>
          <a:xfrm>
            <a:off x="667842" y="891086"/>
            <a:ext cx="2074367" cy="133936"/>
            <a:chOff x="689203" y="889521"/>
            <a:chExt cx="2074367" cy="133936"/>
          </a:xfrm>
        </p:grpSpPr>
        <p:cxnSp>
          <p:nvCxnSpPr>
            <p:cNvPr id="134" name="直接连接符 133">
              <a:extLst>
                <a:ext uri="{FF2B5EF4-FFF2-40B4-BE49-F238E27FC236}">
                  <a16:creationId xmlns="" xmlns:a16="http://schemas.microsoft.com/office/drawing/2014/main" id="{4A3AB440-0B15-442D-BA63-963359FDB6EB}"/>
                </a:ext>
              </a:extLst>
            </p:cNvPr>
            <p:cNvCxnSpPr>
              <a:cxnSpLocks/>
            </p:cNvCxnSpPr>
            <p:nvPr/>
          </p:nvCxnSpPr>
          <p:spPr>
            <a:xfrm>
              <a:off x="711570" y="889820"/>
              <a:ext cx="205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 xmlns:a16="http://schemas.microsoft.com/office/drawing/2014/main" id="{EB212101-E2B2-48C5-A527-ECD1B4918C35}"/>
                </a:ext>
              </a:extLst>
            </p:cNvPr>
            <p:cNvSpPr/>
            <p:nvPr/>
          </p:nvSpPr>
          <p:spPr>
            <a:xfrm>
              <a:off x="689203" y="889521"/>
              <a:ext cx="540000" cy="133936"/>
            </a:xfrm>
            <a:prstGeom prst="rect">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4F15277A-8EF2-49E5-9BBC-CEEA1951DA44}"/>
              </a:ext>
            </a:extLst>
          </p:cNvPr>
          <p:cNvGrpSpPr/>
          <p:nvPr userDrawn="1"/>
        </p:nvGrpSpPr>
        <p:grpSpPr>
          <a:xfrm>
            <a:off x="9146962" y="406920"/>
            <a:ext cx="2421151" cy="419130"/>
            <a:chOff x="9146962" y="414775"/>
            <a:chExt cx="2421151" cy="419130"/>
          </a:xfrm>
        </p:grpSpPr>
        <p:pic>
          <p:nvPicPr>
            <p:cNvPr id="139" name="图片 138">
              <a:extLst>
                <a:ext uri="{FF2B5EF4-FFF2-40B4-BE49-F238E27FC236}">
                  <a16:creationId xmlns="" xmlns:a16="http://schemas.microsoft.com/office/drawing/2014/main" id="{30F1C691-20DF-4D8A-9673-5EAA0B9D84C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9146962" y="429355"/>
              <a:ext cx="884798" cy="374331"/>
            </a:xfrm>
            <a:prstGeom prst="rect">
              <a:avLst/>
            </a:prstGeom>
          </p:spPr>
        </p:pic>
        <p:pic>
          <p:nvPicPr>
            <p:cNvPr id="140" name="图片 139">
              <a:extLst>
                <a:ext uri="{FF2B5EF4-FFF2-40B4-BE49-F238E27FC236}">
                  <a16:creationId xmlns="" xmlns:a16="http://schemas.microsoft.com/office/drawing/2014/main" id="{E0751C4A-C5C0-4FB6-AEDD-834523F25399}"/>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0681887" y="423975"/>
              <a:ext cx="886226" cy="374331"/>
            </a:xfrm>
            <a:prstGeom prst="rect">
              <a:avLst/>
            </a:prstGeom>
          </p:spPr>
        </p:pic>
        <p:pic>
          <p:nvPicPr>
            <p:cNvPr id="5" name="图片 4">
              <a:extLst>
                <a:ext uri="{FF2B5EF4-FFF2-40B4-BE49-F238E27FC236}">
                  <a16:creationId xmlns="" xmlns:a16="http://schemas.microsoft.com/office/drawing/2014/main" id="{8BDC5B21-F47B-481C-9536-09B9CF6DA6D6}"/>
                </a:ext>
              </a:extLst>
            </p:cNvPr>
            <p:cNvPicPr>
              <a:picLocks noChangeAspect="1"/>
            </p:cNvPicPr>
            <p:nvPr userDrawn="1"/>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47270" y="414775"/>
              <a:ext cx="419130" cy="419130"/>
            </a:xfrm>
            <a:prstGeom prst="rect">
              <a:avLst/>
            </a:prstGeom>
          </p:spPr>
        </p:pic>
      </p:grpSp>
      <p:sp>
        <p:nvSpPr>
          <p:cNvPr id="7" name="标题 6">
            <a:extLst>
              <a:ext uri="{FF2B5EF4-FFF2-40B4-BE49-F238E27FC236}">
                <a16:creationId xmlns="" xmlns:a16="http://schemas.microsoft.com/office/drawing/2014/main" id="{75BD356A-CD87-4D66-83D8-77DFBA4E872E}"/>
              </a:ext>
            </a:extLst>
          </p:cNvPr>
          <p:cNvSpPr>
            <a:spLocks noGrp="1"/>
          </p:cNvSpPr>
          <p:nvPr>
            <p:ph type="title"/>
          </p:nvPr>
        </p:nvSpPr>
        <p:spPr>
          <a:xfrm>
            <a:off x="571500" y="317500"/>
            <a:ext cx="8128000" cy="627063"/>
          </a:xfrm>
        </p:spPr>
        <p:txBody>
          <a:bodyPr>
            <a:normAutofit/>
          </a:bodyPr>
          <a:lstStyle>
            <a:lvl1pPr>
              <a:defRPr sz="2800">
                <a:solidFill>
                  <a:schemeClr val="tx1">
                    <a:lumMod val="85000"/>
                    <a:lumOff val="15000"/>
                  </a:schemeClr>
                </a:solidFill>
              </a:defRPr>
            </a:lvl1pPr>
          </a:lstStyle>
          <a:p>
            <a:r>
              <a:rPr lang="zh-CN" altLang="en-US"/>
              <a:t>单击此处编辑母版标题样式</a:t>
            </a:r>
          </a:p>
        </p:txBody>
      </p:sp>
      <p:sp>
        <p:nvSpPr>
          <p:cNvPr id="14" name="图片占位符 13">
            <a:extLst>
              <a:ext uri="{FF2B5EF4-FFF2-40B4-BE49-F238E27FC236}">
                <a16:creationId xmlns="" xmlns:a16="http://schemas.microsoft.com/office/drawing/2014/main" id="{82AD845C-9CC1-432E-87C6-82CF44CA5C53}"/>
              </a:ext>
            </a:extLst>
          </p:cNvPr>
          <p:cNvSpPr>
            <a:spLocks noGrp="1"/>
          </p:cNvSpPr>
          <p:nvPr>
            <p:ph type="pic" sz="quarter" idx="10"/>
          </p:nvPr>
        </p:nvSpPr>
        <p:spPr>
          <a:xfrm>
            <a:off x="1799099" y="1991734"/>
            <a:ext cx="1440000" cy="1440000"/>
          </a:xfrm>
          <a:custGeom>
            <a:avLst/>
            <a:gdLst>
              <a:gd name="connsiteX0" fmla="*/ 1382400 w 2764800"/>
              <a:gd name="connsiteY0" fmla="*/ 0 h 2764800"/>
              <a:gd name="connsiteX1" fmla="*/ 2764800 w 2764800"/>
              <a:gd name="connsiteY1" fmla="*/ 1382400 h 2764800"/>
              <a:gd name="connsiteX2" fmla="*/ 1382400 w 2764800"/>
              <a:gd name="connsiteY2" fmla="*/ 2764800 h 2764800"/>
              <a:gd name="connsiteX3" fmla="*/ 0 w 2764800"/>
              <a:gd name="connsiteY3" fmla="*/ 1382400 h 2764800"/>
              <a:gd name="connsiteX4" fmla="*/ 1382400 w 2764800"/>
              <a:gd name="connsiteY4" fmla="*/ 0 h 27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800" h="2764800">
                <a:moveTo>
                  <a:pt x="1382400" y="0"/>
                </a:moveTo>
                <a:cubicBezTo>
                  <a:pt x="2145878" y="0"/>
                  <a:pt x="2764800" y="618922"/>
                  <a:pt x="2764800" y="1382400"/>
                </a:cubicBezTo>
                <a:cubicBezTo>
                  <a:pt x="2764800" y="2145878"/>
                  <a:pt x="2145878" y="2764800"/>
                  <a:pt x="1382400" y="2764800"/>
                </a:cubicBezTo>
                <a:cubicBezTo>
                  <a:pt x="618922" y="2764800"/>
                  <a:pt x="0" y="2145878"/>
                  <a:pt x="0" y="1382400"/>
                </a:cubicBezTo>
                <a:cubicBezTo>
                  <a:pt x="0" y="618922"/>
                  <a:pt x="618922" y="0"/>
                  <a:pt x="1382400" y="0"/>
                </a:cubicBezTo>
                <a:close/>
              </a:path>
            </a:pathLst>
          </a:custGeom>
        </p:spPr>
        <p:txBody>
          <a:bodyPr wrap="square">
            <a:noAutofit/>
          </a:bodyPr>
          <a:lstStyle/>
          <a:p>
            <a:endParaRPr lang="zh-CN" altLang="en-US"/>
          </a:p>
        </p:txBody>
      </p:sp>
      <p:sp>
        <p:nvSpPr>
          <p:cNvPr id="15" name="图片占位符 14">
            <a:extLst>
              <a:ext uri="{FF2B5EF4-FFF2-40B4-BE49-F238E27FC236}">
                <a16:creationId xmlns="" xmlns:a16="http://schemas.microsoft.com/office/drawing/2014/main" id="{4D051BFD-0AD1-499D-9FA4-809CE2B3B39C}"/>
              </a:ext>
            </a:extLst>
          </p:cNvPr>
          <p:cNvSpPr>
            <a:spLocks noGrp="1"/>
          </p:cNvSpPr>
          <p:nvPr>
            <p:ph type="pic" sz="quarter" idx="11"/>
          </p:nvPr>
        </p:nvSpPr>
        <p:spPr>
          <a:xfrm>
            <a:off x="8974814" y="1991734"/>
            <a:ext cx="1440000" cy="1440000"/>
          </a:xfrm>
          <a:custGeom>
            <a:avLst/>
            <a:gdLst>
              <a:gd name="connsiteX0" fmla="*/ 1382400 w 2764800"/>
              <a:gd name="connsiteY0" fmla="*/ 0 h 2764800"/>
              <a:gd name="connsiteX1" fmla="*/ 2764800 w 2764800"/>
              <a:gd name="connsiteY1" fmla="*/ 1382400 h 2764800"/>
              <a:gd name="connsiteX2" fmla="*/ 1382400 w 2764800"/>
              <a:gd name="connsiteY2" fmla="*/ 2764800 h 2764800"/>
              <a:gd name="connsiteX3" fmla="*/ 0 w 2764800"/>
              <a:gd name="connsiteY3" fmla="*/ 1382400 h 2764800"/>
              <a:gd name="connsiteX4" fmla="*/ 1382400 w 2764800"/>
              <a:gd name="connsiteY4" fmla="*/ 0 h 27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800" h="2764800">
                <a:moveTo>
                  <a:pt x="1382400" y="0"/>
                </a:moveTo>
                <a:cubicBezTo>
                  <a:pt x="2145878" y="0"/>
                  <a:pt x="2764800" y="618922"/>
                  <a:pt x="2764800" y="1382400"/>
                </a:cubicBezTo>
                <a:cubicBezTo>
                  <a:pt x="2764800" y="2145878"/>
                  <a:pt x="2145878" y="2764800"/>
                  <a:pt x="1382400" y="2764800"/>
                </a:cubicBezTo>
                <a:cubicBezTo>
                  <a:pt x="618922" y="2764800"/>
                  <a:pt x="0" y="2145878"/>
                  <a:pt x="0" y="1382400"/>
                </a:cubicBezTo>
                <a:cubicBezTo>
                  <a:pt x="0" y="618922"/>
                  <a:pt x="618922" y="0"/>
                  <a:pt x="1382400" y="0"/>
                </a:cubicBezTo>
                <a:close/>
              </a:path>
            </a:pathLst>
          </a:custGeom>
        </p:spPr>
        <p:txBody>
          <a:bodyPr wrap="square">
            <a:noAutofit/>
          </a:bodyPr>
          <a:lstStyle/>
          <a:p>
            <a:endParaRPr lang="zh-CN" altLang="en-US"/>
          </a:p>
        </p:txBody>
      </p:sp>
      <p:sp>
        <p:nvSpPr>
          <p:cNvPr id="16" name="图片占位符 15">
            <a:extLst>
              <a:ext uri="{FF2B5EF4-FFF2-40B4-BE49-F238E27FC236}">
                <a16:creationId xmlns="" xmlns:a16="http://schemas.microsoft.com/office/drawing/2014/main" id="{AD912BEE-70BB-4008-A731-140A90C6A619}"/>
              </a:ext>
            </a:extLst>
          </p:cNvPr>
          <p:cNvSpPr>
            <a:spLocks noGrp="1"/>
          </p:cNvSpPr>
          <p:nvPr>
            <p:ph type="pic" sz="quarter" idx="12"/>
          </p:nvPr>
        </p:nvSpPr>
        <p:spPr>
          <a:xfrm>
            <a:off x="5376000" y="1991734"/>
            <a:ext cx="1440000" cy="1440000"/>
          </a:xfrm>
          <a:custGeom>
            <a:avLst/>
            <a:gdLst>
              <a:gd name="connsiteX0" fmla="*/ 1382400 w 2764800"/>
              <a:gd name="connsiteY0" fmla="*/ 0 h 2764800"/>
              <a:gd name="connsiteX1" fmla="*/ 2764800 w 2764800"/>
              <a:gd name="connsiteY1" fmla="*/ 1382400 h 2764800"/>
              <a:gd name="connsiteX2" fmla="*/ 1382400 w 2764800"/>
              <a:gd name="connsiteY2" fmla="*/ 2764800 h 2764800"/>
              <a:gd name="connsiteX3" fmla="*/ 0 w 2764800"/>
              <a:gd name="connsiteY3" fmla="*/ 1382400 h 2764800"/>
              <a:gd name="connsiteX4" fmla="*/ 1382400 w 2764800"/>
              <a:gd name="connsiteY4" fmla="*/ 0 h 27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800" h="2764800">
                <a:moveTo>
                  <a:pt x="1382400" y="0"/>
                </a:moveTo>
                <a:cubicBezTo>
                  <a:pt x="2145878" y="0"/>
                  <a:pt x="2764800" y="618922"/>
                  <a:pt x="2764800" y="1382400"/>
                </a:cubicBezTo>
                <a:cubicBezTo>
                  <a:pt x="2764800" y="2145878"/>
                  <a:pt x="2145878" y="2764800"/>
                  <a:pt x="1382400" y="2764800"/>
                </a:cubicBezTo>
                <a:cubicBezTo>
                  <a:pt x="618922" y="2764800"/>
                  <a:pt x="0" y="2145878"/>
                  <a:pt x="0" y="1382400"/>
                </a:cubicBezTo>
                <a:cubicBezTo>
                  <a:pt x="0" y="618922"/>
                  <a:pt x="618922" y="0"/>
                  <a:pt x="1382400"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71223425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theme" Target="../theme/theme2.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6B7BF6C-767E-4353-8CFC-99B3D4DFA9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5AF6F25-7B9F-4170-941D-5A31AE0E7A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CDF9F71F-67D7-478A-BF4C-EB3806BC36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354191-4BAE-452C-B069-4214DE022019}" type="datetimeFigureOut">
              <a:rPr lang="zh-CN" altLang="en-US" smtClean="0"/>
              <a:t>2020/5/16</a:t>
            </a:fld>
            <a:endParaRPr lang="zh-CN" altLang="en-US"/>
          </a:p>
        </p:txBody>
      </p:sp>
      <p:sp>
        <p:nvSpPr>
          <p:cNvPr id="5" name="页脚占位符 4">
            <a:extLst>
              <a:ext uri="{FF2B5EF4-FFF2-40B4-BE49-F238E27FC236}">
                <a16:creationId xmlns="" xmlns:a16="http://schemas.microsoft.com/office/drawing/2014/main" id="{2548EB05-072C-472C-8BEB-DF499F3329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0E7E779-3148-4DA6-B4ED-FDAB7613A1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81C25F-01A6-44E9-BAB4-5846C1A440F6}" type="slidenum">
              <a:rPr lang="zh-CN" altLang="en-US" smtClean="0"/>
              <a:t>‹#›</a:t>
            </a:fld>
            <a:endParaRPr lang="zh-CN" altLang="en-US"/>
          </a:p>
        </p:txBody>
      </p:sp>
    </p:spTree>
    <p:extLst>
      <p:ext uri="{BB962C8B-B14F-4D97-AF65-F5344CB8AC3E}">
        <p14:creationId xmlns:p14="http://schemas.microsoft.com/office/powerpoint/2010/main" val="958594999"/>
      </p:ext>
    </p:extLst>
  </p:cSld>
  <p:clrMap bg1="lt1" tx1="dk1" bg2="lt2" tx2="dk2" accent1="accent1" accent2="accent2" accent3="accent3" accent4="accent4" accent5="accent5" accent6="accent6" hlink="hlink" folHlink="folHlink"/>
  <p:sldLayoutIdLst>
    <p:sldLayoutId id="2147483704" r:id="rId1"/>
    <p:sldLayoutId id="2147483716" r:id="rId2"/>
    <p:sldLayoutId id="2147483717" r:id="rId3"/>
    <p:sldLayoutId id="2147483718" r:id="rId4"/>
    <p:sldLayoutId id="2147483674" r:id="rId5"/>
    <p:sldLayoutId id="2147483727" r:id="rId6"/>
    <p:sldLayoutId id="2147483714" r:id="rId7"/>
    <p:sldLayoutId id="2147483730" r:id="rId8"/>
    <p:sldLayoutId id="2147483715" r:id="rId9"/>
    <p:sldLayoutId id="2147483712" r:id="rId10"/>
    <p:sldLayoutId id="2147483711" r:id="rId11"/>
    <p:sldLayoutId id="2147483713" r:id="rId12"/>
    <p:sldLayoutId id="2147483721" r:id="rId13"/>
    <p:sldLayoutId id="2147483720" r:id="rId14"/>
    <p:sldLayoutId id="2147483725" r:id="rId15"/>
    <p:sldLayoutId id="2147483724" r:id="rId16"/>
    <p:sldLayoutId id="2147483728" r:id="rId17"/>
    <p:sldLayoutId id="2147483729" r:id="rId18"/>
    <p:sldLayoutId id="2147483723" r:id="rId19"/>
    <p:sldLayoutId id="2147483722" r:id="rId20"/>
    <p:sldLayoutId id="2147483726" r:id="rId21"/>
    <p:sldLayoutId id="2147483731"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41148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6.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23.xml"/><Relationship Id="rId7" Type="http://schemas.openxmlformats.org/officeDocument/2006/relationships/image" Target="../media/image45.png"/><Relationship Id="rId2" Type="http://schemas.openxmlformats.org/officeDocument/2006/relationships/slideLayout" Target="../slideLayouts/slideLayout16.xml"/><Relationship Id="rId1" Type="http://schemas.openxmlformats.org/officeDocument/2006/relationships/tags" Target="../tags/tag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chart" Target="../charts/chart6.xml"/><Relationship Id="rId4" Type="http://schemas.openxmlformats.org/officeDocument/2006/relationships/chart" Target="../charts/char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0.xml"/><Relationship Id="rId1" Type="http://schemas.openxmlformats.org/officeDocument/2006/relationships/slideLayout" Target="../slideLayouts/slideLayout19.xml"/><Relationship Id="rId4" Type="http://schemas.openxmlformats.org/officeDocument/2006/relationships/image" Target="../media/image53.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6.xml"/><Relationship Id="rId5" Type="http://schemas.openxmlformats.org/officeDocument/2006/relationships/image" Target="../media/image56.png"/><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62.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notesSlide" Target="../notesSlides/notesSlide57.xml"/><Relationship Id="rId7" Type="http://schemas.openxmlformats.org/officeDocument/2006/relationships/image" Target="../media/image66.jpeg"/><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65.jpeg"/><Relationship Id="rId11" Type="http://schemas.openxmlformats.org/officeDocument/2006/relationships/image" Target="../media/image69.png"/><Relationship Id="rId5" Type="http://schemas.openxmlformats.org/officeDocument/2006/relationships/image" Target="../media/image64.jpeg"/><Relationship Id="rId10" Type="http://schemas.openxmlformats.org/officeDocument/2006/relationships/image" Target="../media/image5.png"/><Relationship Id="rId4" Type="http://schemas.openxmlformats.org/officeDocument/2006/relationships/image" Target="../media/image63.jpeg"/><Relationship Id="rId9" Type="http://schemas.openxmlformats.org/officeDocument/2006/relationships/image" Target="../media/image68.png"/></Relationships>
</file>

<file path=ppt/slides/_rels/slide6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F1DD349-5083-4A07-A705-EADDAF61D9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文本框 2">
            <a:extLst>
              <a:ext uri="{FF2B5EF4-FFF2-40B4-BE49-F238E27FC236}">
                <a16:creationId xmlns="" xmlns:a16="http://schemas.microsoft.com/office/drawing/2014/main" id="{D26EA0F4-67A5-45CF-9665-49DC21B8E8AC}"/>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川恩</a:t>
            </a:r>
          </a:p>
        </p:txBody>
      </p:sp>
      <p:sp>
        <p:nvSpPr>
          <p:cNvPr id="4" name="文本框 3">
            <a:extLst>
              <a:ext uri="{FF2B5EF4-FFF2-40B4-BE49-F238E27FC236}">
                <a16:creationId xmlns="" xmlns:a16="http://schemas.microsoft.com/office/drawing/2014/main" id="{78548914-3E4E-4257-834D-9CB015A0D895}"/>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湘潭大学</a:t>
            </a:r>
          </a:p>
        </p:txBody>
      </p:sp>
    </p:spTree>
    <p:extLst>
      <p:ext uri="{BB962C8B-B14F-4D97-AF65-F5344CB8AC3E}">
        <p14:creationId xmlns:p14="http://schemas.microsoft.com/office/powerpoint/2010/main" val="3371422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D2E3F9C7-32D8-4237-B297-C91B7F106C93}"/>
              </a:ext>
            </a:extLst>
          </p:cNvPr>
          <p:cNvSpPr>
            <a:spLocks noGrp="1"/>
          </p:cNvSpPr>
          <p:nvPr>
            <p:ph type="title"/>
          </p:nvPr>
        </p:nvSpPr>
        <p:spPr/>
        <p:txBody>
          <a:bodyPr/>
          <a:lstStyle/>
          <a:p>
            <a:r>
              <a:rPr lang="zh-CN" altLang="en-US" dirty="0"/>
              <a:t>三人团队介绍</a:t>
            </a:r>
          </a:p>
        </p:txBody>
      </p:sp>
      <p:sp>
        <p:nvSpPr>
          <p:cNvPr id="5" name="矩形: 圆角 4">
            <a:extLst>
              <a:ext uri="{FF2B5EF4-FFF2-40B4-BE49-F238E27FC236}">
                <a16:creationId xmlns="" xmlns:a16="http://schemas.microsoft.com/office/drawing/2014/main" id="{739F49CA-EBD9-41E5-AF0E-5F5BC59D84C1}"/>
              </a:ext>
            </a:extLst>
          </p:cNvPr>
          <p:cNvSpPr/>
          <p:nvPr/>
        </p:nvSpPr>
        <p:spPr>
          <a:xfrm>
            <a:off x="1033199" y="1699795"/>
            <a:ext cx="2971800" cy="3953711"/>
          </a:xfrm>
          <a:prstGeom prst="roundRect">
            <a:avLst>
              <a:gd name="adj" fmla="val 5715"/>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9B85BBA0-7ED5-4B77-8E6A-1FA0459B21CE}"/>
              </a:ext>
            </a:extLst>
          </p:cNvPr>
          <p:cNvSpPr/>
          <p:nvPr/>
        </p:nvSpPr>
        <p:spPr>
          <a:xfrm>
            <a:off x="4531564" y="1580732"/>
            <a:ext cx="3150786" cy="4191836"/>
          </a:xfrm>
          <a:prstGeom prst="roundRect">
            <a:avLst>
              <a:gd name="adj" fmla="val 5354"/>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 xmlns:a16="http://schemas.microsoft.com/office/drawing/2014/main" id="{2864155F-29C2-4787-8121-15B3509F5D2F}"/>
              </a:ext>
            </a:extLst>
          </p:cNvPr>
          <p:cNvSpPr/>
          <p:nvPr/>
        </p:nvSpPr>
        <p:spPr>
          <a:xfrm>
            <a:off x="1748749" y="3647698"/>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姓名</a:t>
            </a:r>
          </a:p>
        </p:txBody>
      </p:sp>
      <p:sp>
        <p:nvSpPr>
          <p:cNvPr id="9" name="矩形: 圆角 8">
            <a:extLst>
              <a:ext uri="{FF2B5EF4-FFF2-40B4-BE49-F238E27FC236}">
                <a16:creationId xmlns="" xmlns:a16="http://schemas.microsoft.com/office/drawing/2014/main" id="{EB7DDF5F-6245-4878-B01D-8606CE1B0FF8}"/>
              </a:ext>
            </a:extLst>
          </p:cNvPr>
          <p:cNvSpPr/>
          <p:nvPr/>
        </p:nvSpPr>
        <p:spPr>
          <a:xfrm>
            <a:off x="5325649" y="3647698"/>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姓名</a:t>
            </a:r>
          </a:p>
        </p:txBody>
      </p:sp>
      <p:sp>
        <p:nvSpPr>
          <p:cNvPr id="10" name="矩形: 圆角 9">
            <a:extLst>
              <a:ext uri="{FF2B5EF4-FFF2-40B4-BE49-F238E27FC236}">
                <a16:creationId xmlns="" xmlns:a16="http://schemas.microsoft.com/office/drawing/2014/main" id="{52A985CB-16CF-4302-A537-F0F949C93AEB}"/>
              </a:ext>
            </a:extLst>
          </p:cNvPr>
          <p:cNvSpPr/>
          <p:nvPr/>
        </p:nvSpPr>
        <p:spPr>
          <a:xfrm>
            <a:off x="8924464" y="3647698"/>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姓名</a:t>
            </a:r>
          </a:p>
        </p:txBody>
      </p:sp>
      <p:sp>
        <p:nvSpPr>
          <p:cNvPr id="11" name="文本框 10">
            <a:extLst>
              <a:ext uri="{FF2B5EF4-FFF2-40B4-BE49-F238E27FC236}">
                <a16:creationId xmlns="" xmlns:a16="http://schemas.microsoft.com/office/drawing/2014/main" id="{07F6DDAF-CB5E-4248-AAF0-44A1C68E2945}"/>
              </a:ext>
            </a:extLst>
          </p:cNvPr>
          <p:cNvSpPr txBox="1"/>
          <p:nvPr/>
        </p:nvSpPr>
        <p:spPr>
          <a:xfrm>
            <a:off x="1365859" y="4248785"/>
            <a:ext cx="2306480" cy="113755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请在此输入成员简介请在此输入成员简介</a:t>
            </a:r>
          </a:p>
          <a:p>
            <a:pPr algn="ctr" hangingPunct="0">
              <a:lnSpc>
                <a:spcPct val="130000"/>
              </a:lnSpc>
            </a:pPr>
            <a:r>
              <a:rPr lang="zh-CN" altLang="en-US" dirty="0">
                <a:solidFill>
                  <a:schemeClr val="tx1">
                    <a:lumMod val="85000"/>
                    <a:lumOff val="15000"/>
                  </a:schemeClr>
                </a:solidFill>
              </a:rPr>
              <a:t>请在此输入成员简介</a:t>
            </a:r>
          </a:p>
        </p:txBody>
      </p:sp>
      <p:sp>
        <p:nvSpPr>
          <p:cNvPr id="12" name="矩形: 圆角 11">
            <a:extLst>
              <a:ext uri="{FF2B5EF4-FFF2-40B4-BE49-F238E27FC236}">
                <a16:creationId xmlns="" xmlns:a16="http://schemas.microsoft.com/office/drawing/2014/main" id="{296412EB-7071-4A0A-92DE-191FDF7CD167}"/>
              </a:ext>
            </a:extLst>
          </p:cNvPr>
          <p:cNvSpPr/>
          <p:nvPr/>
        </p:nvSpPr>
        <p:spPr>
          <a:xfrm>
            <a:off x="8208914" y="1699795"/>
            <a:ext cx="2971800" cy="3953711"/>
          </a:xfrm>
          <a:prstGeom prst="roundRect">
            <a:avLst>
              <a:gd name="adj" fmla="val 5715"/>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C4270E5F-A692-466C-8B12-F1E51DCE84B4}"/>
              </a:ext>
            </a:extLst>
          </p:cNvPr>
          <p:cNvSpPr txBox="1"/>
          <p:nvPr/>
        </p:nvSpPr>
        <p:spPr>
          <a:xfrm>
            <a:off x="8541574" y="4248785"/>
            <a:ext cx="2306480" cy="113755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请在此输入成员简介请在此输入成员简介</a:t>
            </a:r>
          </a:p>
          <a:p>
            <a:pPr algn="ctr" hangingPunct="0">
              <a:lnSpc>
                <a:spcPct val="130000"/>
              </a:lnSpc>
            </a:pPr>
            <a:r>
              <a:rPr lang="zh-CN" altLang="en-US" dirty="0">
                <a:solidFill>
                  <a:schemeClr val="tx1">
                    <a:lumMod val="85000"/>
                    <a:lumOff val="15000"/>
                  </a:schemeClr>
                </a:solidFill>
              </a:rPr>
              <a:t>请在此输入成员简介</a:t>
            </a:r>
          </a:p>
        </p:txBody>
      </p:sp>
      <p:sp>
        <p:nvSpPr>
          <p:cNvPr id="35" name="文本框 34">
            <a:extLst>
              <a:ext uri="{FF2B5EF4-FFF2-40B4-BE49-F238E27FC236}">
                <a16:creationId xmlns="" xmlns:a16="http://schemas.microsoft.com/office/drawing/2014/main" id="{B626B3A1-7C84-49CE-805F-BB75780A11B5}"/>
              </a:ext>
            </a:extLst>
          </p:cNvPr>
          <p:cNvSpPr txBox="1"/>
          <p:nvPr/>
        </p:nvSpPr>
        <p:spPr>
          <a:xfrm>
            <a:off x="4942760" y="4248785"/>
            <a:ext cx="2306480" cy="113755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请在此输入成员简介请在此输入成员简介</a:t>
            </a:r>
          </a:p>
          <a:p>
            <a:pPr algn="ctr" hangingPunct="0">
              <a:lnSpc>
                <a:spcPct val="130000"/>
              </a:lnSpc>
            </a:pPr>
            <a:r>
              <a:rPr lang="zh-CN" altLang="en-US" dirty="0">
                <a:solidFill>
                  <a:schemeClr val="tx1">
                    <a:lumMod val="85000"/>
                    <a:lumOff val="15000"/>
                  </a:schemeClr>
                </a:solidFill>
              </a:rPr>
              <a:t>请在此输入成员简介</a:t>
            </a:r>
          </a:p>
        </p:txBody>
      </p:sp>
      <p:pic>
        <p:nvPicPr>
          <p:cNvPr id="43" name="图片占位符 42">
            <a:extLst>
              <a:ext uri="{FF2B5EF4-FFF2-40B4-BE49-F238E27FC236}">
                <a16:creationId xmlns="" xmlns:a16="http://schemas.microsoft.com/office/drawing/2014/main" id="{1752C59E-A330-44D8-8DCA-0C7E279720E6}"/>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47" name="图片占位符 46">
            <a:extLst>
              <a:ext uri="{FF2B5EF4-FFF2-40B4-BE49-F238E27FC236}">
                <a16:creationId xmlns="" xmlns:a16="http://schemas.microsoft.com/office/drawing/2014/main" id="{F0A34121-5040-4955-AE72-EF4973F75DC1}"/>
              </a:ext>
            </a:extLst>
          </p:cNvPr>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pic>
        <p:nvPicPr>
          <p:cNvPr id="51" name="图片占位符 50">
            <a:extLst>
              <a:ext uri="{FF2B5EF4-FFF2-40B4-BE49-F238E27FC236}">
                <a16:creationId xmlns="" xmlns:a16="http://schemas.microsoft.com/office/drawing/2014/main" id="{A43DCC69-5895-4BB9-A6C6-4C75CD9EE59B}"/>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7577806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占位符 101">
            <a:extLst>
              <a:ext uri="{FF2B5EF4-FFF2-40B4-BE49-F238E27FC236}">
                <a16:creationId xmlns="" xmlns:a16="http://schemas.microsoft.com/office/drawing/2014/main" id="{161FA57D-F116-4F58-9D32-396C9DDC9DAD}"/>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59" name="图片占位符 58">
            <a:extLst>
              <a:ext uri="{FF2B5EF4-FFF2-40B4-BE49-F238E27FC236}">
                <a16:creationId xmlns="" xmlns:a16="http://schemas.microsoft.com/office/drawing/2014/main" id="{27CA2939-1EBC-4980-9C12-47F707ACE945}"/>
              </a:ext>
            </a:extLst>
          </p:cNvPr>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pic>
        <p:nvPicPr>
          <p:cNvPr id="92" name="图片占位符 91">
            <a:extLst>
              <a:ext uri="{FF2B5EF4-FFF2-40B4-BE49-F238E27FC236}">
                <a16:creationId xmlns="" xmlns:a16="http://schemas.microsoft.com/office/drawing/2014/main" id="{0BA4FD1F-F655-403C-BB39-C641DCB6099C}"/>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94" name="图片占位符 93">
            <a:extLst>
              <a:ext uri="{FF2B5EF4-FFF2-40B4-BE49-F238E27FC236}">
                <a16:creationId xmlns="" xmlns:a16="http://schemas.microsoft.com/office/drawing/2014/main" id="{ADE2ADD4-33AB-4504-A36C-A77312227C2A}"/>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sp>
        <p:nvSpPr>
          <p:cNvPr id="11" name="标题 10">
            <a:extLst>
              <a:ext uri="{FF2B5EF4-FFF2-40B4-BE49-F238E27FC236}">
                <a16:creationId xmlns="" xmlns:a16="http://schemas.microsoft.com/office/drawing/2014/main" id="{728E9951-01C4-4875-A65B-89600D62B1B6}"/>
              </a:ext>
            </a:extLst>
          </p:cNvPr>
          <p:cNvSpPr>
            <a:spLocks noGrp="1"/>
          </p:cNvSpPr>
          <p:nvPr>
            <p:ph type="title"/>
          </p:nvPr>
        </p:nvSpPr>
        <p:spPr/>
        <p:txBody>
          <a:bodyPr/>
          <a:lstStyle/>
          <a:p>
            <a:r>
              <a:rPr lang="zh-CN" altLang="en-US" dirty="0"/>
              <a:t>四人团队介绍</a:t>
            </a:r>
          </a:p>
        </p:txBody>
      </p:sp>
      <p:cxnSp>
        <p:nvCxnSpPr>
          <p:cNvPr id="76" name="直接连接符 75">
            <a:extLst>
              <a:ext uri="{FF2B5EF4-FFF2-40B4-BE49-F238E27FC236}">
                <a16:creationId xmlns="" xmlns:a16="http://schemas.microsoft.com/office/drawing/2014/main" id="{712D48A6-A2EC-4EA7-B5CF-409560C813E6}"/>
              </a:ext>
            </a:extLst>
          </p:cNvPr>
          <p:cNvCxnSpPr>
            <a:cxnSpLocks/>
          </p:cNvCxnSpPr>
          <p:nvPr/>
        </p:nvCxnSpPr>
        <p:spPr>
          <a:xfrm flipH="1">
            <a:off x="1393812" y="4227715"/>
            <a:ext cx="1584083" cy="3855720"/>
          </a:xfrm>
          <a:prstGeom prst="line">
            <a:avLst/>
          </a:prstGeom>
          <a:ln>
            <a:gradFill flip="none" rotWithShape="1">
              <a:gsLst>
                <a:gs pos="100000">
                  <a:schemeClr val="accent1"/>
                </a:gs>
                <a:gs pos="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5D2C524C-846E-4521-96FD-DA90F16F928F}"/>
              </a:ext>
            </a:extLst>
          </p:cNvPr>
          <p:cNvCxnSpPr>
            <a:cxnSpLocks/>
          </p:cNvCxnSpPr>
          <p:nvPr/>
        </p:nvCxnSpPr>
        <p:spPr>
          <a:xfrm flipH="1">
            <a:off x="7062484" y="4227715"/>
            <a:ext cx="1584083" cy="3855720"/>
          </a:xfrm>
          <a:prstGeom prst="line">
            <a:avLst/>
          </a:prstGeom>
          <a:ln>
            <a:gradFill flip="none" rotWithShape="1">
              <a:gsLst>
                <a:gs pos="100000">
                  <a:schemeClr val="accent1"/>
                </a:gs>
                <a:gs pos="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77" name="平行四边形 76">
            <a:extLst>
              <a:ext uri="{FF2B5EF4-FFF2-40B4-BE49-F238E27FC236}">
                <a16:creationId xmlns="" xmlns:a16="http://schemas.microsoft.com/office/drawing/2014/main" id="{771ADA32-671F-46ED-B387-987DB8742A95}"/>
              </a:ext>
            </a:extLst>
          </p:cNvPr>
          <p:cNvSpPr/>
          <p:nvPr/>
        </p:nvSpPr>
        <p:spPr>
          <a:xfrm rot="557452">
            <a:off x="2250470" y="5374403"/>
            <a:ext cx="523334" cy="1183189"/>
          </a:xfrm>
          <a:prstGeom prst="parallelogram">
            <a:avLst>
              <a:gd name="adj" fmla="val 49638"/>
            </a:avLst>
          </a:prstGeom>
          <a:gradFill>
            <a:gsLst>
              <a:gs pos="100000">
                <a:schemeClr val="accent1"/>
              </a:gs>
              <a:gs pos="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81" name="平行四边形 80">
            <a:extLst>
              <a:ext uri="{FF2B5EF4-FFF2-40B4-BE49-F238E27FC236}">
                <a16:creationId xmlns="" xmlns:a16="http://schemas.microsoft.com/office/drawing/2014/main" id="{DC01002D-E515-49E2-92C0-1C853BF76A03}"/>
              </a:ext>
            </a:extLst>
          </p:cNvPr>
          <p:cNvSpPr/>
          <p:nvPr/>
        </p:nvSpPr>
        <p:spPr>
          <a:xfrm rot="557452">
            <a:off x="7919142" y="5374403"/>
            <a:ext cx="523334" cy="1183189"/>
          </a:xfrm>
          <a:prstGeom prst="parallelogram">
            <a:avLst>
              <a:gd name="adj" fmla="val 49638"/>
            </a:avLst>
          </a:prstGeom>
          <a:gradFill>
            <a:gsLst>
              <a:gs pos="100000">
                <a:schemeClr val="accent1"/>
              </a:gs>
              <a:gs pos="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cxnSp>
        <p:nvCxnSpPr>
          <p:cNvPr id="74" name="直接连接符 73">
            <a:extLst>
              <a:ext uri="{FF2B5EF4-FFF2-40B4-BE49-F238E27FC236}">
                <a16:creationId xmlns="" xmlns:a16="http://schemas.microsoft.com/office/drawing/2014/main" id="{AA2EA976-300A-4CE3-844E-86C7DF47B019}"/>
              </a:ext>
            </a:extLst>
          </p:cNvPr>
          <p:cNvCxnSpPr>
            <a:cxnSpLocks/>
          </p:cNvCxnSpPr>
          <p:nvPr/>
        </p:nvCxnSpPr>
        <p:spPr>
          <a:xfrm flipH="1">
            <a:off x="-251362" y="1383656"/>
            <a:ext cx="1584083" cy="3855720"/>
          </a:xfrm>
          <a:prstGeom prst="line">
            <a:avLst/>
          </a:prstGeom>
          <a:ln>
            <a:gradFill flip="none" rotWithShape="1">
              <a:gsLst>
                <a:gs pos="100000">
                  <a:schemeClr val="accent1"/>
                </a:gs>
                <a:gs pos="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75" name="平行四边形 74">
            <a:extLst>
              <a:ext uri="{FF2B5EF4-FFF2-40B4-BE49-F238E27FC236}">
                <a16:creationId xmlns="" xmlns:a16="http://schemas.microsoft.com/office/drawing/2014/main" id="{2990BFD5-3F44-4733-B634-51E5FB24F1D6}"/>
              </a:ext>
            </a:extLst>
          </p:cNvPr>
          <p:cNvSpPr/>
          <p:nvPr/>
        </p:nvSpPr>
        <p:spPr>
          <a:xfrm rot="557452">
            <a:off x="806940" y="1346032"/>
            <a:ext cx="1051560" cy="2377440"/>
          </a:xfrm>
          <a:prstGeom prst="parallelogram">
            <a:avLst>
              <a:gd name="adj" fmla="val 49638"/>
            </a:avLst>
          </a:prstGeom>
          <a:gradFill>
            <a:gsLst>
              <a:gs pos="100000">
                <a:schemeClr val="accent1"/>
              </a:gs>
              <a:gs pos="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cxnSp>
        <p:nvCxnSpPr>
          <p:cNvPr id="78" name="直接连接符 77">
            <a:extLst>
              <a:ext uri="{FF2B5EF4-FFF2-40B4-BE49-F238E27FC236}">
                <a16:creationId xmlns="" xmlns:a16="http://schemas.microsoft.com/office/drawing/2014/main" id="{8A5502C4-5F95-41D5-BC5B-5642C97A0B0C}"/>
              </a:ext>
            </a:extLst>
          </p:cNvPr>
          <p:cNvCxnSpPr>
            <a:cxnSpLocks/>
          </p:cNvCxnSpPr>
          <p:nvPr/>
        </p:nvCxnSpPr>
        <p:spPr>
          <a:xfrm flipH="1">
            <a:off x="4631159" y="1383656"/>
            <a:ext cx="2386619" cy="5809122"/>
          </a:xfrm>
          <a:prstGeom prst="line">
            <a:avLst/>
          </a:prstGeom>
          <a:ln>
            <a:gradFill flip="none" rotWithShape="1">
              <a:gsLst>
                <a:gs pos="100000">
                  <a:schemeClr val="accent1"/>
                </a:gs>
                <a:gs pos="0">
                  <a:schemeClr val="accent2">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79" name="平行四边形 78">
            <a:extLst>
              <a:ext uri="{FF2B5EF4-FFF2-40B4-BE49-F238E27FC236}">
                <a16:creationId xmlns="" xmlns:a16="http://schemas.microsoft.com/office/drawing/2014/main" id="{25698A0D-516C-4B48-8DF1-A223CC815FF8}"/>
              </a:ext>
            </a:extLst>
          </p:cNvPr>
          <p:cNvSpPr/>
          <p:nvPr/>
        </p:nvSpPr>
        <p:spPr>
          <a:xfrm rot="557452">
            <a:off x="6491996" y="1346032"/>
            <a:ext cx="1051560" cy="2377440"/>
          </a:xfrm>
          <a:prstGeom prst="parallelogram">
            <a:avLst>
              <a:gd name="adj" fmla="val 49638"/>
            </a:avLst>
          </a:prstGeom>
          <a:gradFill>
            <a:gsLst>
              <a:gs pos="100000">
                <a:schemeClr val="accent1"/>
              </a:gs>
              <a:gs pos="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82" name="平行四边形 81">
            <a:extLst>
              <a:ext uri="{FF2B5EF4-FFF2-40B4-BE49-F238E27FC236}">
                <a16:creationId xmlns="" xmlns:a16="http://schemas.microsoft.com/office/drawing/2014/main" id="{FE44986B-3B97-45EC-8271-D06E39D30B73}"/>
              </a:ext>
            </a:extLst>
          </p:cNvPr>
          <p:cNvSpPr/>
          <p:nvPr/>
        </p:nvSpPr>
        <p:spPr>
          <a:xfrm>
            <a:off x="21161" y="4619018"/>
            <a:ext cx="2649600" cy="1037195"/>
          </a:xfrm>
          <a:prstGeom prst="parallelogram">
            <a:avLst>
              <a:gd name="adj" fmla="val 39901"/>
            </a:avLst>
          </a:prstGeom>
          <a:gradFill>
            <a:gsLst>
              <a:gs pos="0">
                <a:schemeClr val="accent1"/>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83" name="平行四边形 82">
            <a:extLst>
              <a:ext uri="{FF2B5EF4-FFF2-40B4-BE49-F238E27FC236}">
                <a16:creationId xmlns="" xmlns:a16="http://schemas.microsoft.com/office/drawing/2014/main" id="{B7D58BB9-5143-4858-BCDC-1FF5CC2DD21C}"/>
              </a:ext>
            </a:extLst>
          </p:cNvPr>
          <p:cNvSpPr/>
          <p:nvPr/>
        </p:nvSpPr>
        <p:spPr>
          <a:xfrm>
            <a:off x="2662262" y="5061344"/>
            <a:ext cx="2649600" cy="1037195"/>
          </a:xfrm>
          <a:prstGeom prst="parallelogram">
            <a:avLst>
              <a:gd name="adj" fmla="val 39901"/>
            </a:avLst>
          </a:prstGeom>
          <a:gradFill>
            <a:gsLst>
              <a:gs pos="0">
                <a:schemeClr val="accent1"/>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84" name="平行四边形 83">
            <a:extLst>
              <a:ext uri="{FF2B5EF4-FFF2-40B4-BE49-F238E27FC236}">
                <a16:creationId xmlns="" xmlns:a16="http://schemas.microsoft.com/office/drawing/2014/main" id="{5E89BFDF-0050-458A-B3DF-B67880F2CBEF}"/>
              </a:ext>
            </a:extLst>
          </p:cNvPr>
          <p:cNvSpPr/>
          <p:nvPr/>
        </p:nvSpPr>
        <p:spPr>
          <a:xfrm>
            <a:off x="5700045" y="4595502"/>
            <a:ext cx="2651131" cy="1037195"/>
          </a:xfrm>
          <a:prstGeom prst="parallelogram">
            <a:avLst>
              <a:gd name="adj" fmla="val 39901"/>
            </a:avLst>
          </a:prstGeom>
          <a:gradFill>
            <a:gsLst>
              <a:gs pos="0">
                <a:schemeClr val="accent1"/>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85" name="平行四边形 84">
            <a:extLst>
              <a:ext uri="{FF2B5EF4-FFF2-40B4-BE49-F238E27FC236}">
                <a16:creationId xmlns="" xmlns:a16="http://schemas.microsoft.com/office/drawing/2014/main" id="{C2B63779-E816-4F31-82D5-6374217034C1}"/>
              </a:ext>
            </a:extLst>
          </p:cNvPr>
          <p:cNvSpPr/>
          <p:nvPr/>
        </p:nvSpPr>
        <p:spPr>
          <a:xfrm>
            <a:off x="8351409" y="5061603"/>
            <a:ext cx="2649600" cy="1037195"/>
          </a:xfrm>
          <a:prstGeom prst="parallelogram">
            <a:avLst>
              <a:gd name="adj" fmla="val 39901"/>
            </a:avLst>
          </a:prstGeom>
          <a:gradFill>
            <a:gsLst>
              <a:gs pos="0">
                <a:schemeClr val="accent1"/>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p:nvSpPr>
          <p:cNvPr id="15" name="文本框 14">
            <a:extLst>
              <a:ext uri="{FF2B5EF4-FFF2-40B4-BE49-F238E27FC236}">
                <a16:creationId xmlns="" xmlns:a16="http://schemas.microsoft.com/office/drawing/2014/main" id="{14B71AC0-3565-4EFA-BACB-BA1875258C5A}"/>
              </a:ext>
            </a:extLst>
          </p:cNvPr>
          <p:cNvSpPr txBox="1"/>
          <p:nvPr/>
        </p:nvSpPr>
        <p:spPr>
          <a:xfrm>
            <a:off x="179778" y="5040789"/>
            <a:ext cx="2190682" cy="423642"/>
          </a:xfrm>
          <a:prstGeom prst="rect">
            <a:avLst/>
          </a:prstGeom>
          <a:noFill/>
        </p:spPr>
        <p:txBody>
          <a:bodyPr wrap="square" rtlCol="0">
            <a:spAutoFit/>
          </a:bodyPr>
          <a:lstStyle/>
          <a:p>
            <a:pPr algn="ctr">
              <a:lnSpc>
                <a:spcPct val="132887"/>
              </a:lnSpc>
            </a:pPr>
            <a:r>
              <a:rPr lang="zh-CN" altLang="en-US" b="1" dirty="0">
                <a:solidFill>
                  <a:schemeClr val="bg1"/>
                </a:solidFill>
                <a:latin typeface="微软雅黑" panose="020B0503020204020204" pitchFamily="34" charset="-122"/>
                <a:ea typeface="微软雅黑" panose="020B0503020204020204" pitchFamily="34" charset="-122"/>
              </a:rPr>
              <a:t>输入姓名</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 xmlns:a16="http://schemas.microsoft.com/office/drawing/2014/main" id="{AD11D6CC-E7BA-4FA6-97BF-9D90A757AE8F}"/>
              </a:ext>
            </a:extLst>
          </p:cNvPr>
          <p:cNvSpPr txBox="1"/>
          <p:nvPr/>
        </p:nvSpPr>
        <p:spPr>
          <a:xfrm>
            <a:off x="2814121" y="5476217"/>
            <a:ext cx="2190682" cy="423642"/>
          </a:xfrm>
          <a:prstGeom prst="rect">
            <a:avLst/>
          </a:prstGeom>
          <a:noFill/>
        </p:spPr>
        <p:txBody>
          <a:bodyPr wrap="square" rtlCol="0">
            <a:spAutoFit/>
          </a:bodyPr>
          <a:lstStyle/>
          <a:p>
            <a:pPr algn="ctr">
              <a:lnSpc>
                <a:spcPct val="132887"/>
              </a:lnSpc>
            </a:pPr>
            <a:r>
              <a:rPr lang="zh-CN" altLang="en-US" b="1" dirty="0">
                <a:solidFill>
                  <a:schemeClr val="bg1"/>
                </a:solidFill>
                <a:latin typeface="微软雅黑" panose="020B0503020204020204" pitchFamily="34" charset="-122"/>
                <a:ea typeface="微软雅黑" panose="020B0503020204020204" pitchFamily="34" charset="-122"/>
              </a:rPr>
              <a:t>输入姓名</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 xmlns:a16="http://schemas.microsoft.com/office/drawing/2014/main" id="{7D0DD545-8A7D-4A5F-A377-D3827D9D02E3}"/>
              </a:ext>
            </a:extLst>
          </p:cNvPr>
          <p:cNvSpPr txBox="1"/>
          <p:nvPr/>
        </p:nvSpPr>
        <p:spPr>
          <a:xfrm>
            <a:off x="5818578" y="5084331"/>
            <a:ext cx="2190682" cy="423642"/>
          </a:xfrm>
          <a:prstGeom prst="rect">
            <a:avLst/>
          </a:prstGeom>
          <a:noFill/>
        </p:spPr>
        <p:txBody>
          <a:bodyPr wrap="square" rtlCol="0">
            <a:spAutoFit/>
          </a:bodyPr>
          <a:lstStyle/>
          <a:p>
            <a:pPr algn="ctr">
              <a:lnSpc>
                <a:spcPct val="132887"/>
              </a:lnSpc>
            </a:pPr>
            <a:r>
              <a:rPr lang="zh-CN" altLang="en-US" b="1" dirty="0">
                <a:solidFill>
                  <a:schemeClr val="bg1"/>
                </a:solidFill>
                <a:latin typeface="微软雅黑" panose="020B0503020204020204" pitchFamily="34" charset="-122"/>
                <a:ea typeface="微软雅黑" panose="020B0503020204020204" pitchFamily="34" charset="-122"/>
              </a:rPr>
              <a:t>输入姓名</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 xmlns:a16="http://schemas.microsoft.com/office/drawing/2014/main" id="{9740883D-2328-49E9-A05B-4B4D7F84CF9D}"/>
              </a:ext>
            </a:extLst>
          </p:cNvPr>
          <p:cNvSpPr txBox="1"/>
          <p:nvPr/>
        </p:nvSpPr>
        <p:spPr>
          <a:xfrm>
            <a:off x="8561778" y="5476216"/>
            <a:ext cx="2190682" cy="423642"/>
          </a:xfrm>
          <a:prstGeom prst="rect">
            <a:avLst/>
          </a:prstGeom>
          <a:noFill/>
        </p:spPr>
        <p:txBody>
          <a:bodyPr wrap="square" rtlCol="0">
            <a:spAutoFit/>
          </a:bodyPr>
          <a:lstStyle/>
          <a:p>
            <a:pPr algn="ctr">
              <a:lnSpc>
                <a:spcPct val="132887"/>
              </a:lnSpc>
            </a:pPr>
            <a:r>
              <a:rPr lang="zh-CN" altLang="en-US" b="1" dirty="0">
                <a:solidFill>
                  <a:schemeClr val="bg1"/>
                </a:solidFill>
                <a:latin typeface="微软雅黑" panose="020B0503020204020204" pitchFamily="34" charset="-122"/>
                <a:ea typeface="微软雅黑" panose="020B0503020204020204" pitchFamily="34" charset="-122"/>
              </a:rPr>
              <a:t>输入姓名</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021158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 xmlns:a16="http://schemas.microsoft.com/office/drawing/2014/main" id="{843B04A5-2003-4497-A194-98A4828FC4D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806" name="Freeform 836">
            <a:extLst>
              <a:ext uri="{FF2B5EF4-FFF2-40B4-BE49-F238E27FC236}">
                <a16:creationId xmlns="" xmlns:a16="http://schemas.microsoft.com/office/drawing/2014/main" id="{84D0E25B-6F19-4882-AB50-55172ED36D76}"/>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7" name="Freeform 837">
            <a:extLst>
              <a:ext uri="{FF2B5EF4-FFF2-40B4-BE49-F238E27FC236}">
                <a16:creationId xmlns="" xmlns:a16="http://schemas.microsoft.com/office/drawing/2014/main" id="{0B7B133A-2A1C-4F18-B079-B05EE734EC75}"/>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8" name="Freeform 838">
            <a:extLst>
              <a:ext uri="{FF2B5EF4-FFF2-40B4-BE49-F238E27FC236}">
                <a16:creationId xmlns="" xmlns:a16="http://schemas.microsoft.com/office/drawing/2014/main" id="{EB240648-E41F-4BA7-B25C-FEA32D3F1886}"/>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0" name="Freeform 840">
            <a:extLst>
              <a:ext uri="{FF2B5EF4-FFF2-40B4-BE49-F238E27FC236}">
                <a16:creationId xmlns="" xmlns:a16="http://schemas.microsoft.com/office/drawing/2014/main" id="{7CB602C8-6EF6-403D-8410-9D540193BC8D}"/>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1" name="Freeform 842">
            <a:extLst>
              <a:ext uri="{FF2B5EF4-FFF2-40B4-BE49-F238E27FC236}">
                <a16:creationId xmlns="" xmlns:a16="http://schemas.microsoft.com/office/drawing/2014/main" id="{A5555B3C-E31C-48C8-AA16-A3F074E68DC2}"/>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2" name="Freeform 843">
            <a:extLst>
              <a:ext uri="{FF2B5EF4-FFF2-40B4-BE49-F238E27FC236}">
                <a16:creationId xmlns="" xmlns:a16="http://schemas.microsoft.com/office/drawing/2014/main" id="{CD562803-4EB7-48BD-8038-C720DD183760}"/>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3" name="Freeform 844">
            <a:extLst>
              <a:ext uri="{FF2B5EF4-FFF2-40B4-BE49-F238E27FC236}">
                <a16:creationId xmlns="" xmlns:a16="http://schemas.microsoft.com/office/drawing/2014/main" id="{F483D7A8-47BC-4AB7-B73B-7E6642525B54}"/>
              </a:ext>
            </a:extLst>
          </p:cNvPr>
          <p:cNvSpPr>
            <a:spLocks/>
          </p:cNvSpPr>
          <p:nvPr/>
        </p:nvSpPr>
        <p:spPr bwMode="auto">
          <a:xfrm>
            <a:off x="6759619" y="149429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4" name="Freeform 845">
            <a:extLst>
              <a:ext uri="{FF2B5EF4-FFF2-40B4-BE49-F238E27FC236}">
                <a16:creationId xmlns="" xmlns:a16="http://schemas.microsoft.com/office/drawing/2014/main" id="{4FA5994A-5500-43E0-AFEE-30E9C7B55A4B}"/>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6" name="Freeform 848">
            <a:extLst>
              <a:ext uri="{FF2B5EF4-FFF2-40B4-BE49-F238E27FC236}">
                <a16:creationId xmlns="" xmlns:a16="http://schemas.microsoft.com/office/drawing/2014/main" id="{DB4EFB73-5CC3-419A-A15F-775E13660790}"/>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8" name="Freeform 851">
            <a:extLst>
              <a:ext uri="{FF2B5EF4-FFF2-40B4-BE49-F238E27FC236}">
                <a16:creationId xmlns="" xmlns:a16="http://schemas.microsoft.com/office/drawing/2014/main" id="{6AEA3748-3B95-4C86-940C-A60A2D442A5E}"/>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9" name="Freeform 852">
            <a:extLst>
              <a:ext uri="{FF2B5EF4-FFF2-40B4-BE49-F238E27FC236}">
                <a16:creationId xmlns="" xmlns:a16="http://schemas.microsoft.com/office/drawing/2014/main" id="{27B7CC71-9C85-4478-B1DD-A1FFF80FB67E}"/>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0" name="Freeform 853">
            <a:extLst>
              <a:ext uri="{FF2B5EF4-FFF2-40B4-BE49-F238E27FC236}">
                <a16:creationId xmlns="" xmlns:a16="http://schemas.microsoft.com/office/drawing/2014/main" id="{30B9F3FC-BCBE-4C1E-9742-B5309AC53355}"/>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2" name="Freeform 855">
            <a:extLst>
              <a:ext uri="{FF2B5EF4-FFF2-40B4-BE49-F238E27FC236}">
                <a16:creationId xmlns="" xmlns:a16="http://schemas.microsoft.com/office/drawing/2014/main" id="{FBA32158-1459-4367-B9C6-F2DBF0F2304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4" name="Freeform 859">
            <a:extLst>
              <a:ext uri="{FF2B5EF4-FFF2-40B4-BE49-F238E27FC236}">
                <a16:creationId xmlns="" xmlns:a16="http://schemas.microsoft.com/office/drawing/2014/main" id="{E9C90D77-A47E-4402-9041-FD126ED737D9}"/>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7" name="Freeform 862">
            <a:extLst>
              <a:ext uri="{FF2B5EF4-FFF2-40B4-BE49-F238E27FC236}">
                <a16:creationId xmlns="" xmlns:a16="http://schemas.microsoft.com/office/drawing/2014/main" id="{2B781AE7-4BB2-4BA1-B9AF-B9B084F80EEA}"/>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8" name="Freeform 863">
            <a:extLst>
              <a:ext uri="{FF2B5EF4-FFF2-40B4-BE49-F238E27FC236}">
                <a16:creationId xmlns="" xmlns:a16="http://schemas.microsoft.com/office/drawing/2014/main" id="{55E3765B-F121-49E2-B16F-05A1036ED4E6}"/>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9" name="Freeform 864">
            <a:extLst>
              <a:ext uri="{FF2B5EF4-FFF2-40B4-BE49-F238E27FC236}">
                <a16:creationId xmlns="" xmlns:a16="http://schemas.microsoft.com/office/drawing/2014/main" id="{7CFF32A3-F9B0-4930-AD5E-6061D0EB0094}"/>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2" name="Freeform 868">
            <a:extLst>
              <a:ext uri="{FF2B5EF4-FFF2-40B4-BE49-F238E27FC236}">
                <a16:creationId xmlns="" xmlns:a16="http://schemas.microsoft.com/office/drawing/2014/main" id="{534E1BEC-15AD-4991-961C-A6FAF617A234}"/>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3" name="Freeform 869">
            <a:extLst>
              <a:ext uri="{FF2B5EF4-FFF2-40B4-BE49-F238E27FC236}">
                <a16:creationId xmlns="" xmlns:a16="http://schemas.microsoft.com/office/drawing/2014/main" id="{1129ED14-43FB-43E6-84B3-6B8CC88F9221}"/>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5" name="Freeform 871">
            <a:extLst>
              <a:ext uri="{FF2B5EF4-FFF2-40B4-BE49-F238E27FC236}">
                <a16:creationId xmlns="" xmlns:a16="http://schemas.microsoft.com/office/drawing/2014/main" id="{F3A6167D-77D9-4AB7-BFE5-C558B9B85617}"/>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6" name="Freeform 872">
            <a:extLst>
              <a:ext uri="{FF2B5EF4-FFF2-40B4-BE49-F238E27FC236}">
                <a16:creationId xmlns="" xmlns:a16="http://schemas.microsoft.com/office/drawing/2014/main" id="{80490E84-421F-4145-A4E9-5B45FC8022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1" name="Freeform 880">
            <a:extLst>
              <a:ext uri="{FF2B5EF4-FFF2-40B4-BE49-F238E27FC236}">
                <a16:creationId xmlns="" xmlns:a16="http://schemas.microsoft.com/office/drawing/2014/main" id="{4D60AB75-2783-4DE1-9A6E-1E15EEEC7B2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4" name="Freeform 885">
            <a:extLst>
              <a:ext uri="{FF2B5EF4-FFF2-40B4-BE49-F238E27FC236}">
                <a16:creationId xmlns="" xmlns:a16="http://schemas.microsoft.com/office/drawing/2014/main" id="{F76EF08A-CE1E-4CFB-AC9D-82AE64D34CDA}"/>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8" name="Freeform 889">
            <a:extLst>
              <a:ext uri="{FF2B5EF4-FFF2-40B4-BE49-F238E27FC236}">
                <a16:creationId xmlns="" xmlns:a16="http://schemas.microsoft.com/office/drawing/2014/main" id="{A54122A7-BE77-434D-AE29-C2234D5950DE}"/>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2" name="Freeform 895">
            <a:extLst>
              <a:ext uri="{FF2B5EF4-FFF2-40B4-BE49-F238E27FC236}">
                <a16:creationId xmlns="" xmlns:a16="http://schemas.microsoft.com/office/drawing/2014/main" id="{A69FF709-7B2B-4E35-83EE-3E1A5B8C732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9" name="Freeform 904">
            <a:extLst>
              <a:ext uri="{FF2B5EF4-FFF2-40B4-BE49-F238E27FC236}">
                <a16:creationId xmlns="" xmlns:a16="http://schemas.microsoft.com/office/drawing/2014/main" id="{4501F1D8-3626-4F51-95D1-2A43D9BF8232}"/>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1" name="Freeform 907">
            <a:extLst>
              <a:ext uri="{FF2B5EF4-FFF2-40B4-BE49-F238E27FC236}">
                <a16:creationId xmlns="" xmlns:a16="http://schemas.microsoft.com/office/drawing/2014/main" id="{4628DF75-F3F2-49D8-AEFE-7EC1977546D6}"/>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4" name="Freeform 910">
            <a:extLst>
              <a:ext uri="{FF2B5EF4-FFF2-40B4-BE49-F238E27FC236}">
                <a16:creationId xmlns="" xmlns:a16="http://schemas.microsoft.com/office/drawing/2014/main" id="{007F5324-7F80-414F-BDF9-FD967E77EA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5" name="Freeform 911">
            <a:extLst>
              <a:ext uri="{FF2B5EF4-FFF2-40B4-BE49-F238E27FC236}">
                <a16:creationId xmlns="" xmlns:a16="http://schemas.microsoft.com/office/drawing/2014/main" id="{BDF44281-6F84-49D2-BCA3-88BE8312A3A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6" name="Freeform 914">
            <a:extLst>
              <a:ext uri="{FF2B5EF4-FFF2-40B4-BE49-F238E27FC236}">
                <a16:creationId xmlns="" xmlns:a16="http://schemas.microsoft.com/office/drawing/2014/main" id="{2514FDF6-9097-4C88-8386-ACB11974508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8" name="Freeform 919">
            <a:extLst>
              <a:ext uri="{FF2B5EF4-FFF2-40B4-BE49-F238E27FC236}">
                <a16:creationId xmlns="" xmlns:a16="http://schemas.microsoft.com/office/drawing/2014/main" id="{422B6290-99EB-4E68-9967-24CE03F49A49}"/>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3" name="Freeform 930">
            <a:extLst>
              <a:ext uri="{FF2B5EF4-FFF2-40B4-BE49-F238E27FC236}">
                <a16:creationId xmlns="" xmlns:a16="http://schemas.microsoft.com/office/drawing/2014/main" id="{86EC0FE9-7032-407C-8794-0E2DEFDE42F4}"/>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0" name="Freeform 940">
            <a:extLst>
              <a:ext uri="{FF2B5EF4-FFF2-40B4-BE49-F238E27FC236}">
                <a16:creationId xmlns="" xmlns:a16="http://schemas.microsoft.com/office/drawing/2014/main" id="{9B7EA7F0-5A8F-4B2B-AB6C-833E8A6F4AC9}"/>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6" name="Freeform 971">
            <a:extLst>
              <a:ext uri="{FF2B5EF4-FFF2-40B4-BE49-F238E27FC236}">
                <a16:creationId xmlns="" xmlns:a16="http://schemas.microsoft.com/office/drawing/2014/main" id="{DD42C716-6FD1-445F-8259-35BC0B6F5F2B}"/>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8" name="Freeform 975">
            <a:extLst>
              <a:ext uri="{FF2B5EF4-FFF2-40B4-BE49-F238E27FC236}">
                <a16:creationId xmlns="" xmlns:a16="http://schemas.microsoft.com/office/drawing/2014/main" id="{C2A5DE34-CA30-4FE2-B67B-BC84CA99D44A}"/>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8" name="Freeform 991">
            <a:extLst>
              <a:ext uri="{FF2B5EF4-FFF2-40B4-BE49-F238E27FC236}">
                <a16:creationId xmlns="" xmlns:a16="http://schemas.microsoft.com/office/drawing/2014/main" id="{CBA0A4C1-D449-4838-A81A-7C1DB69F982E}"/>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6" name="Freeform 1009">
            <a:extLst>
              <a:ext uri="{FF2B5EF4-FFF2-40B4-BE49-F238E27FC236}">
                <a16:creationId xmlns="" xmlns:a16="http://schemas.microsoft.com/office/drawing/2014/main" id="{55132480-5333-46A4-BA52-6BD10D20F62E}"/>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6" name="Freeform 1020">
            <a:extLst>
              <a:ext uri="{FF2B5EF4-FFF2-40B4-BE49-F238E27FC236}">
                <a16:creationId xmlns="" xmlns:a16="http://schemas.microsoft.com/office/drawing/2014/main" id="{CC25AB15-99FC-42A1-A50C-CDBB5D6B7D2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1" name="Freeform 1026">
            <a:extLst>
              <a:ext uri="{FF2B5EF4-FFF2-40B4-BE49-F238E27FC236}">
                <a16:creationId xmlns="" xmlns:a16="http://schemas.microsoft.com/office/drawing/2014/main" id="{5DD4890B-C7C3-4DEC-A105-9031655CDA3C}"/>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3" name="Freeform 1028">
            <a:extLst>
              <a:ext uri="{FF2B5EF4-FFF2-40B4-BE49-F238E27FC236}">
                <a16:creationId xmlns="" xmlns:a16="http://schemas.microsoft.com/office/drawing/2014/main" id="{25E8C452-0D4A-484D-B8C2-59C1CAE1D5C9}"/>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7" name="Freeform 1039">
            <a:extLst>
              <a:ext uri="{FF2B5EF4-FFF2-40B4-BE49-F238E27FC236}">
                <a16:creationId xmlns="" xmlns:a16="http://schemas.microsoft.com/office/drawing/2014/main" id="{735C52FC-CEC9-42CD-B824-A27BDA6B5E8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3" name="Freeform 1051">
            <a:extLst>
              <a:ext uri="{FF2B5EF4-FFF2-40B4-BE49-F238E27FC236}">
                <a16:creationId xmlns="" xmlns:a16="http://schemas.microsoft.com/office/drawing/2014/main" id="{EC6F8C4A-EB99-4BF7-95BA-E67D220FB425}"/>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4" name="Freeform 1052">
            <a:extLst>
              <a:ext uri="{FF2B5EF4-FFF2-40B4-BE49-F238E27FC236}">
                <a16:creationId xmlns="" xmlns:a16="http://schemas.microsoft.com/office/drawing/2014/main" id="{1A24D212-C52B-4F80-A6A6-21C20FA68F0A}"/>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5" name="Freeform 1054">
            <a:extLst>
              <a:ext uri="{FF2B5EF4-FFF2-40B4-BE49-F238E27FC236}">
                <a16:creationId xmlns="" xmlns:a16="http://schemas.microsoft.com/office/drawing/2014/main" id="{8A7164EB-6F96-4E63-823A-E58E66565B4F}"/>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7" name="Freeform 1057">
            <a:extLst>
              <a:ext uri="{FF2B5EF4-FFF2-40B4-BE49-F238E27FC236}">
                <a16:creationId xmlns="" xmlns:a16="http://schemas.microsoft.com/office/drawing/2014/main" id="{5D61D04B-7814-41D3-AFA3-025F9F660B1B}"/>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5" name="Freeform 837">
            <a:extLst>
              <a:ext uri="{FF2B5EF4-FFF2-40B4-BE49-F238E27FC236}">
                <a16:creationId xmlns="" xmlns:a16="http://schemas.microsoft.com/office/drawing/2014/main" id="{ADB7D7FF-B938-44DD-A735-444A8F7B7556}"/>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7" name="Freeform 839">
            <a:extLst>
              <a:ext uri="{FF2B5EF4-FFF2-40B4-BE49-F238E27FC236}">
                <a16:creationId xmlns="" xmlns:a16="http://schemas.microsoft.com/office/drawing/2014/main" id="{C379E37A-E04C-4834-A9C2-6099BCBBE139}"/>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9" name="Freeform 842">
            <a:extLst>
              <a:ext uri="{FF2B5EF4-FFF2-40B4-BE49-F238E27FC236}">
                <a16:creationId xmlns="" xmlns:a16="http://schemas.microsoft.com/office/drawing/2014/main" id="{BA123731-FB1F-44A1-964C-FBDB4DA63897}"/>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2" name="Freeform 852">
            <a:extLst>
              <a:ext uri="{FF2B5EF4-FFF2-40B4-BE49-F238E27FC236}">
                <a16:creationId xmlns="" xmlns:a16="http://schemas.microsoft.com/office/drawing/2014/main" id="{9658D2E5-A230-4B1C-93CF-3D9293588AD2}"/>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6" name="Freeform 872">
            <a:extLst>
              <a:ext uri="{FF2B5EF4-FFF2-40B4-BE49-F238E27FC236}">
                <a16:creationId xmlns="" xmlns:a16="http://schemas.microsoft.com/office/drawing/2014/main" id="{85E664C3-4080-4057-9D93-1A58D67B8D40}"/>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1" name="Freeform 857">
            <a:extLst>
              <a:ext uri="{FF2B5EF4-FFF2-40B4-BE49-F238E27FC236}">
                <a16:creationId xmlns="" xmlns:a16="http://schemas.microsoft.com/office/drawing/2014/main" id="{0728F717-AD14-40C5-A5D1-77445EDC55C2}"/>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5" name="Freeform 869">
            <a:extLst>
              <a:ext uri="{FF2B5EF4-FFF2-40B4-BE49-F238E27FC236}">
                <a16:creationId xmlns="" xmlns:a16="http://schemas.microsoft.com/office/drawing/2014/main" id="{E2DC70A5-2B44-48DA-9BEF-A9A5FCD8B5BD}"/>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8" name="Freeform 914">
            <a:extLst>
              <a:ext uri="{FF2B5EF4-FFF2-40B4-BE49-F238E27FC236}">
                <a16:creationId xmlns="" xmlns:a16="http://schemas.microsoft.com/office/drawing/2014/main" id="{2EA0386A-A0AB-45A2-A43F-CF502C50C2D8}"/>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4" name="Freeform 854">
            <a:extLst>
              <a:ext uri="{FF2B5EF4-FFF2-40B4-BE49-F238E27FC236}">
                <a16:creationId xmlns="" xmlns:a16="http://schemas.microsoft.com/office/drawing/2014/main" id="{EBA928FA-65F8-4DF5-8CFF-A5313A6BC23A}"/>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6" name="Freeform 854">
            <a:extLst>
              <a:ext uri="{FF2B5EF4-FFF2-40B4-BE49-F238E27FC236}">
                <a16:creationId xmlns="" xmlns:a16="http://schemas.microsoft.com/office/drawing/2014/main" id="{8EBA3C94-B1EA-4EE8-A6D7-8E1CC4518CF3}"/>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7" name="Freeform 857">
            <a:extLst>
              <a:ext uri="{FF2B5EF4-FFF2-40B4-BE49-F238E27FC236}">
                <a16:creationId xmlns="" xmlns:a16="http://schemas.microsoft.com/office/drawing/2014/main" id="{F0F70AD3-A222-4083-B5F2-B21CC1EAF3D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0" name="文本框 109">
            <a:extLst>
              <a:ext uri="{FF2B5EF4-FFF2-40B4-BE49-F238E27FC236}">
                <a16:creationId xmlns="" xmlns:a16="http://schemas.microsoft.com/office/drawing/2014/main" id="{6AE8CF55-80BD-48A2-ADA7-332973A4B914}"/>
              </a:ext>
            </a:extLst>
          </p:cNvPr>
          <p:cNvSpPr txBox="1"/>
          <p:nvPr/>
        </p:nvSpPr>
        <p:spPr>
          <a:xfrm>
            <a:off x="5905712" y="1586003"/>
            <a:ext cx="1705425" cy="1538171"/>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gradFill flip="none" rotWithShape="1">
            <a:gsLst>
              <a:gs pos="0">
                <a:schemeClr val="bg1"/>
              </a:gs>
              <a:gs pos="100000">
                <a:schemeClr val="bg1">
                  <a:alpha val="0"/>
                </a:schemeClr>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3" name="文本占位符 2">
            <a:extLst>
              <a:ext uri="{FF2B5EF4-FFF2-40B4-BE49-F238E27FC236}">
                <a16:creationId xmlns="" xmlns:a16="http://schemas.microsoft.com/office/drawing/2014/main" id="{14CF0D08-5AC7-409E-89C6-72EDC6E33F9C}"/>
              </a:ext>
            </a:extLst>
          </p:cNvPr>
          <p:cNvSpPr>
            <a:spLocks noGrp="1"/>
          </p:cNvSpPr>
          <p:nvPr>
            <p:ph type="body" sz="quarter" idx="11"/>
          </p:nvPr>
        </p:nvSpPr>
        <p:spPr/>
        <p:txBody>
          <a:bodyPr/>
          <a:lstStyle/>
          <a:p>
            <a:r>
              <a:rPr lang="zh-CN" altLang="en-US" dirty="0"/>
              <a:t>纯文字排版</a:t>
            </a:r>
          </a:p>
        </p:txBody>
      </p:sp>
    </p:spTree>
    <p:extLst>
      <p:ext uri="{BB962C8B-B14F-4D97-AF65-F5344CB8AC3E}">
        <p14:creationId xmlns:p14="http://schemas.microsoft.com/office/powerpoint/2010/main" val="14664837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601AD17E-6A01-4FED-9F5D-7ABE9ADF6158}"/>
              </a:ext>
            </a:extLst>
          </p:cNvPr>
          <p:cNvSpPr>
            <a:spLocks noGrp="1"/>
          </p:cNvSpPr>
          <p:nvPr>
            <p:ph type="title"/>
          </p:nvPr>
        </p:nvSpPr>
        <p:spPr/>
        <p:txBody>
          <a:bodyPr/>
          <a:lstStyle/>
          <a:p>
            <a:r>
              <a:rPr lang="zh-CN" altLang="en-US" dirty="0"/>
              <a:t>一段内容页</a:t>
            </a:r>
          </a:p>
        </p:txBody>
      </p:sp>
      <p:sp>
        <p:nvSpPr>
          <p:cNvPr id="14" name="矩形 13">
            <a:extLst>
              <a:ext uri="{FF2B5EF4-FFF2-40B4-BE49-F238E27FC236}">
                <a16:creationId xmlns="" xmlns:a16="http://schemas.microsoft.com/office/drawing/2014/main" id="{A51E78FE-17D4-49D6-92E5-4E5B5D05C825}"/>
              </a:ext>
            </a:extLst>
          </p:cNvPr>
          <p:cNvSpPr/>
          <p:nvPr/>
        </p:nvSpPr>
        <p:spPr>
          <a:xfrm>
            <a:off x="0" y="2765155"/>
            <a:ext cx="12192000" cy="1734090"/>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 xmlns:a16="http://schemas.microsoft.com/office/drawing/2014/main" id="{687E9E90-347D-42E7-AF5A-C4033BB1B817}"/>
              </a:ext>
            </a:extLst>
          </p:cNvPr>
          <p:cNvSpPr/>
          <p:nvPr/>
        </p:nvSpPr>
        <p:spPr>
          <a:xfrm>
            <a:off x="1642533" y="1684867"/>
            <a:ext cx="8906934" cy="4339048"/>
          </a:xfrm>
          <a:custGeom>
            <a:avLst/>
            <a:gdLst>
              <a:gd name="connsiteX0" fmla="*/ 158046 w 8906934"/>
              <a:gd name="connsiteY0" fmla="*/ 0 h 4339048"/>
              <a:gd name="connsiteX1" fmla="*/ 8748888 w 8906934"/>
              <a:gd name="connsiteY1" fmla="*/ 0 h 4339048"/>
              <a:gd name="connsiteX2" fmla="*/ 8906934 w 8906934"/>
              <a:gd name="connsiteY2" fmla="*/ 158046 h 4339048"/>
              <a:gd name="connsiteX3" fmla="*/ 8906934 w 8906934"/>
              <a:gd name="connsiteY3" fmla="*/ 3736620 h 4339048"/>
              <a:gd name="connsiteX4" fmla="*/ 8748888 w 8906934"/>
              <a:gd name="connsiteY4" fmla="*/ 3894666 h 4339048"/>
              <a:gd name="connsiteX5" fmla="*/ 8184378 w 8906934"/>
              <a:gd name="connsiteY5" fmla="*/ 3894666 h 4339048"/>
              <a:gd name="connsiteX6" fmla="*/ 7683330 w 8906934"/>
              <a:gd name="connsiteY6" fmla="*/ 4339048 h 4339048"/>
              <a:gd name="connsiteX7" fmla="*/ 7745921 w 8906934"/>
              <a:gd name="connsiteY7" fmla="*/ 3894666 h 4339048"/>
              <a:gd name="connsiteX8" fmla="*/ 158046 w 8906934"/>
              <a:gd name="connsiteY8" fmla="*/ 3894666 h 4339048"/>
              <a:gd name="connsiteX9" fmla="*/ 0 w 8906934"/>
              <a:gd name="connsiteY9" fmla="*/ 3736620 h 4339048"/>
              <a:gd name="connsiteX10" fmla="*/ 0 w 8906934"/>
              <a:gd name="connsiteY10" fmla="*/ 158046 h 4339048"/>
              <a:gd name="connsiteX11" fmla="*/ 158046 w 8906934"/>
              <a:gd name="connsiteY11" fmla="*/ 0 h 4339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06934" h="4339048">
                <a:moveTo>
                  <a:pt x="158046" y="0"/>
                </a:moveTo>
                <a:lnTo>
                  <a:pt x="8748888" y="0"/>
                </a:lnTo>
                <a:cubicBezTo>
                  <a:pt x="8836174" y="0"/>
                  <a:pt x="8906934" y="70760"/>
                  <a:pt x="8906934" y="158046"/>
                </a:cubicBezTo>
                <a:lnTo>
                  <a:pt x="8906934" y="3736620"/>
                </a:lnTo>
                <a:cubicBezTo>
                  <a:pt x="8906934" y="3823906"/>
                  <a:pt x="8836174" y="3894666"/>
                  <a:pt x="8748888" y="3894666"/>
                </a:cubicBezTo>
                <a:lnTo>
                  <a:pt x="8184378" y="3894666"/>
                </a:lnTo>
                <a:lnTo>
                  <a:pt x="7683330" y="4339048"/>
                </a:lnTo>
                <a:lnTo>
                  <a:pt x="7745921" y="3894666"/>
                </a:lnTo>
                <a:lnTo>
                  <a:pt x="158046" y="3894666"/>
                </a:lnTo>
                <a:cubicBezTo>
                  <a:pt x="70760" y="3894666"/>
                  <a:pt x="0" y="3823906"/>
                  <a:pt x="0" y="3736620"/>
                </a:cubicBezTo>
                <a:lnTo>
                  <a:pt x="0" y="158046"/>
                </a:lnTo>
                <a:cubicBezTo>
                  <a:pt x="0" y="70760"/>
                  <a:pt x="70760" y="0"/>
                  <a:pt x="158046" y="0"/>
                </a:cubicBezTo>
                <a:close/>
              </a:path>
            </a:pathLst>
          </a:custGeom>
          <a:solidFill>
            <a:schemeClr val="bg1"/>
          </a:solidFill>
          <a:ln w="3175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 xmlns:a16="http://schemas.microsoft.com/office/drawing/2014/main" id="{41EC4612-FBCD-41C8-A717-A0A15DC08161}"/>
              </a:ext>
            </a:extLst>
          </p:cNvPr>
          <p:cNvSpPr txBox="1"/>
          <p:nvPr/>
        </p:nvSpPr>
        <p:spPr>
          <a:xfrm>
            <a:off x="2188029" y="3117411"/>
            <a:ext cx="7815942" cy="1857753"/>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请在此输入您的正文内容请在此输入您的正文内容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a:t>
            </a:r>
          </a:p>
        </p:txBody>
      </p:sp>
      <p:sp>
        <p:nvSpPr>
          <p:cNvPr id="21" name="文本框 20">
            <a:extLst>
              <a:ext uri="{FF2B5EF4-FFF2-40B4-BE49-F238E27FC236}">
                <a16:creationId xmlns="" xmlns:a16="http://schemas.microsoft.com/office/drawing/2014/main" id="{81A3A3D1-C17E-47D9-99F3-EEB6ABD92E79}"/>
              </a:ext>
            </a:extLst>
          </p:cNvPr>
          <p:cNvSpPr txBox="1"/>
          <p:nvPr/>
        </p:nvSpPr>
        <p:spPr>
          <a:xfrm>
            <a:off x="4662715" y="2049182"/>
            <a:ext cx="2866571" cy="525913"/>
          </a:xfrm>
          <a:prstGeom prst="rect">
            <a:avLst/>
          </a:prstGeom>
          <a:noFill/>
        </p:spPr>
        <p:txBody>
          <a:bodyPr wrap="square" rtlCol="0">
            <a:spAutoFit/>
          </a:bodyPr>
          <a:lstStyle/>
          <a:p>
            <a:pPr algn="ct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22" name="矩形: 圆角 21">
            <a:extLst>
              <a:ext uri="{FF2B5EF4-FFF2-40B4-BE49-F238E27FC236}">
                <a16:creationId xmlns="" xmlns:a16="http://schemas.microsoft.com/office/drawing/2014/main" id="{B6A65F45-D11A-4FF9-8808-53E30552FE20}"/>
              </a:ext>
            </a:extLst>
          </p:cNvPr>
          <p:cNvSpPr/>
          <p:nvPr/>
        </p:nvSpPr>
        <p:spPr>
          <a:xfrm>
            <a:off x="5646000" y="2846182"/>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Tree>
    <p:extLst>
      <p:ext uri="{BB962C8B-B14F-4D97-AF65-F5344CB8AC3E}">
        <p14:creationId xmlns:p14="http://schemas.microsoft.com/office/powerpoint/2010/main" val="31545144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C5F7F328-4440-4AB2-8585-204FA1D73406}"/>
              </a:ext>
            </a:extLst>
          </p:cNvPr>
          <p:cNvGrpSpPr/>
          <p:nvPr/>
        </p:nvGrpSpPr>
        <p:grpSpPr>
          <a:xfrm>
            <a:off x="666882" y="4087015"/>
            <a:ext cx="10852018" cy="1889292"/>
            <a:chOff x="666882" y="4087015"/>
            <a:chExt cx="10852018" cy="1889292"/>
          </a:xfrm>
        </p:grpSpPr>
        <p:sp>
          <p:nvSpPr>
            <p:cNvPr id="26" name="任意多边形: 形状 25">
              <a:extLst>
                <a:ext uri="{FF2B5EF4-FFF2-40B4-BE49-F238E27FC236}">
                  <a16:creationId xmlns="" xmlns:a16="http://schemas.microsoft.com/office/drawing/2014/main" id="{7DD6AD60-A00E-4D73-A1B2-F0CD74C1B931}"/>
                </a:ext>
              </a:extLst>
            </p:cNvPr>
            <p:cNvSpPr/>
            <p:nvPr/>
          </p:nvSpPr>
          <p:spPr>
            <a:xfrm>
              <a:off x="711200" y="4087015"/>
              <a:ext cx="10807700" cy="1889292"/>
            </a:xfrm>
            <a:custGeom>
              <a:avLst/>
              <a:gdLst>
                <a:gd name="connsiteX0" fmla="*/ 817798 w 10807700"/>
                <a:gd name="connsiteY0" fmla="*/ 0 h 1889292"/>
                <a:gd name="connsiteX1" fmla="*/ 10807700 w 10807700"/>
                <a:gd name="connsiteY1" fmla="*/ 0 h 1889292"/>
                <a:gd name="connsiteX2" fmla="*/ 10807700 w 10807700"/>
                <a:gd name="connsiteY2" fmla="*/ 1889292 h 1889292"/>
                <a:gd name="connsiteX3" fmla="*/ 817798 w 10807700"/>
                <a:gd name="connsiteY3" fmla="*/ 1889292 h 1889292"/>
                <a:gd name="connsiteX4" fmla="*/ 1508568 w 10807700"/>
                <a:gd name="connsiteY4" fmla="*/ 944646 h 1889292"/>
                <a:gd name="connsiteX5" fmla="*/ 0 w 10807700"/>
                <a:gd name="connsiteY5" fmla="*/ 0 h 1889292"/>
                <a:gd name="connsiteX6" fmla="*/ 27019 w 10807700"/>
                <a:gd name="connsiteY6" fmla="*/ 0 h 1889292"/>
                <a:gd name="connsiteX7" fmla="*/ 27019 w 10807700"/>
                <a:gd name="connsiteY7" fmla="*/ 1889292 h 1889292"/>
                <a:gd name="connsiteX8" fmla="*/ 0 w 10807700"/>
                <a:gd name="connsiteY8" fmla="*/ 1889292 h 188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7700" h="1889292">
                  <a:moveTo>
                    <a:pt x="817798" y="0"/>
                  </a:moveTo>
                  <a:lnTo>
                    <a:pt x="10807700" y="0"/>
                  </a:lnTo>
                  <a:lnTo>
                    <a:pt x="10807700" y="1889292"/>
                  </a:lnTo>
                  <a:lnTo>
                    <a:pt x="817798" y="1889292"/>
                  </a:lnTo>
                  <a:lnTo>
                    <a:pt x="1508568" y="944646"/>
                  </a:lnTo>
                  <a:close/>
                  <a:moveTo>
                    <a:pt x="0" y="0"/>
                  </a:moveTo>
                  <a:lnTo>
                    <a:pt x="27019" y="0"/>
                  </a:lnTo>
                  <a:lnTo>
                    <a:pt x="27019" y="1889292"/>
                  </a:lnTo>
                  <a:lnTo>
                    <a:pt x="0" y="188929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箭头: 五边形 24">
              <a:extLst>
                <a:ext uri="{FF2B5EF4-FFF2-40B4-BE49-F238E27FC236}">
                  <a16:creationId xmlns="" xmlns:a16="http://schemas.microsoft.com/office/drawing/2014/main" id="{4E534D82-81D2-41B3-B537-9370051ECC5D}"/>
                </a:ext>
              </a:extLst>
            </p:cNvPr>
            <p:cNvSpPr/>
            <p:nvPr/>
          </p:nvSpPr>
          <p:spPr>
            <a:xfrm>
              <a:off x="666882" y="4113661"/>
              <a:ext cx="1342571" cy="1836000"/>
            </a:xfrm>
            <a:prstGeom prst="homePlate">
              <a:avLst/>
            </a:prstGeom>
            <a:gradFill>
              <a:gsLst>
                <a:gs pos="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 xmlns:a16="http://schemas.microsoft.com/office/drawing/2014/main" id="{47B0D1FB-BF54-4DBE-ACB0-331BD7E47097}"/>
                </a:ext>
              </a:extLst>
            </p:cNvPr>
            <p:cNvGrpSpPr/>
            <p:nvPr/>
          </p:nvGrpSpPr>
          <p:grpSpPr>
            <a:xfrm>
              <a:off x="835254" y="4815920"/>
              <a:ext cx="817729" cy="431482"/>
              <a:chOff x="4696053" y="1586003"/>
              <a:chExt cx="2915084" cy="1538171"/>
            </a:xfrm>
          </p:grpSpPr>
          <p:sp>
            <p:nvSpPr>
              <p:cNvPr id="28" name="文本框 27">
                <a:extLst>
                  <a:ext uri="{FF2B5EF4-FFF2-40B4-BE49-F238E27FC236}">
                    <a16:creationId xmlns="" xmlns:a16="http://schemas.microsoft.com/office/drawing/2014/main" id="{2D7CEE02-B96B-4A5A-8890-D03BA6EB6317}"/>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29" name="文本框 28">
                <a:extLst>
                  <a:ext uri="{FF2B5EF4-FFF2-40B4-BE49-F238E27FC236}">
                    <a16:creationId xmlns="" xmlns:a16="http://schemas.microsoft.com/office/drawing/2014/main" id="{350E4DF2-3890-4A36-BC87-6DA1265721C7}"/>
                  </a:ext>
                </a:extLst>
              </p:cNvPr>
              <p:cNvSpPr txBox="1"/>
              <p:nvPr/>
            </p:nvSpPr>
            <p:spPr>
              <a:xfrm>
                <a:off x="5905712" y="1586003"/>
                <a:ext cx="1705425" cy="1538171"/>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grpSp>
        <p:nvGrpSpPr>
          <p:cNvPr id="3" name="组合 2">
            <a:extLst>
              <a:ext uri="{FF2B5EF4-FFF2-40B4-BE49-F238E27FC236}">
                <a16:creationId xmlns="" xmlns:a16="http://schemas.microsoft.com/office/drawing/2014/main" id="{A8E4040D-ECAA-4ECF-BF89-D120D1A1D08E}"/>
              </a:ext>
            </a:extLst>
          </p:cNvPr>
          <p:cNvGrpSpPr/>
          <p:nvPr/>
        </p:nvGrpSpPr>
        <p:grpSpPr>
          <a:xfrm>
            <a:off x="666882" y="1724486"/>
            <a:ext cx="10852018" cy="1872000"/>
            <a:chOff x="666882" y="1724486"/>
            <a:chExt cx="10852018" cy="1872000"/>
          </a:xfrm>
        </p:grpSpPr>
        <p:sp>
          <p:nvSpPr>
            <p:cNvPr id="19" name="任意多边形: 形状 18">
              <a:extLst>
                <a:ext uri="{FF2B5EF4-FFF2-40B4-BE49-F238E27FC236}">
                  <a16:creationId xmlns="" xmlns:a16="http://schemas.microsoft.com/office/drawing/2014/main" id="{9AB690DE-C087-432D-B65A-8B8D7DA399D7}"/>
                </a:ext>
              </a:extLst>
            </p:cNvPr>
            <p:cNvSpPr/>
            <p:nvPr/>
          </p:nvSpPr>
          <p:spPr>
            <a:xfrm>
              <a:off x="711200" y="1724486"/>
              <a:ext cx="10807700" cy="1872000"/>
            </a:xfrm>
            <a:custGeom>
              <a:avLst/>
              <a:gdLst>
                <a:gd name="connsiteX0" fmla="*/ 824121 w 10807700"/>
                <a:gd name="connsiteY0" fmla="*/ 0 h 1872000"/>
                <a:gd name="connsiteX1" fmla="*/ 10807700 w 10807700"/>
                <a:gd name="connsiteY1" fmla="*/ 0 h 1872000"/>
                <a:gd name="connsiteX2" fmla="*/ 10807700 w 10807700"/>
                <a:gd name="connsiteY2" fmla="*/ 1872000 h 1872000"/>
                <a:gd name="connsiteX3" fmla="*/ 824121 w 10807700"/>
                <a:gd name="connsiteY3" fmla="*/ 1872000 h 1872000"/>
                <a:gd name="connsiteX4" fmla="*/ 1508568 w 10807700"/>
                <a:gd name="connsiteY4" fmla="*/ 936000 h 1872000"/>
                <a:gd name="connsiteX5" fmla="*/ 0 w 10807700"/>
                <a:gd name="connsiteY5" fmla="*/ 0 h 1872000"/>
                <a:gd name="connsiteX6" fmla="*/ 27019 w 10807700"/>
                <a:gd name="connsiteY6" fmla="*/ 0 h 1872000"/>
                <a:gd name="connsiteX7" fmla="*/ 27019 w 10807700"/>
                <a:gd name="connsiteY7" fmla="*/ 1872000 h 1872000"/>
                <a:gd name="connsiteX8" fmla="*/ 0 w 10807700"/>
                <a:gd name="connsiteY8" fmla="*/ 1872000 h 18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7700" h="1872000">
                  <a:moveTo>
                    <a:pt x="824121" y="0"/>
                  </a:moveTo>
                  <a:lnTo>
                    <a:pt x="10807700" y="0"/>
                  </a:lnTo>
                  <a:lnTo>
                    <a:pt x="10807700" y="1872000"/>
                  </a:lnTo>
                  <a:lnTo>
                    <a:pt x="824121" y="1872000"/>
                  </a:lnTo>
                  <a:lnTo>
                    <a:pt x="1508568" y="936000"/>
                  </a:lnTo>
                  <a:close/>
                  <a:moveTo>
                    <a:pt x="0" y="0"/>
                  </a:moveTo>
                  <a:lnTo>
                    <a:pt x="27019" y="0"/>
                  </a:lnTo>
                  <a:lnTo>
                    <a:pt x="27019" y="1872000"/>
                  </a:lnTo>
                  <a:lnTo>
                    <a:pt x="0" y="1872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7" name="箭头: 五边形 16">
              <a:extLst>
                <a:ext uri="{FF2B5EF4-FFF2-40B4-BE49-F238E27FC236}">
                  <a16:creationId xmlns="" xmlns:a16="http://schemas.microsoft.com/office/drawing/2014/main" id="{B80B57A2-2179-4B17-825F-AB02D8F8ED8A}"/>
                </a:ext>
              </a:extLst>
            </p:cNvPr>
            <p:cNvSpPr/>
            <p:nvPr/>
          </p:nvSpPr>
          <p:spPr>
            <a:xfrm>
              <a:off x="666882" y="1742486"/>
              <a:ext cx="1342571" cy="1836000"/>
            </a:xfrm>
            <a:prstGeom prst="homePlate">
              <a:avLst/>
            </a:prstGeom>
            <a:gradFill>
              <a:gsLst>
                <a:gs pos="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 xmlns:a16="http://schemas.microsoft.com/office/drawing/2014/main" id="{60BBFAD3-1348-46A8-A253-FF8EEFD22B8F}"/>
                </a:ext>
              </a:extLst>
            </p:cNvPr>
            <p:cNvGrpSpPr/>
            <p:nvPr/>
          </p:nvGrpSpPr>
          <p:grpSpPr>
            <a:xfrm>
              <a:off x="835254" y="2415387"/>
              <a:ext cx="712594" cy="490198"/>
              <a:chOff x="-52193" y="1889431"/>
              <a:chExt cx="2501359" cy="1720700"/>
            </a:xfrm>
          </p:grpSpPr>
          <p:sp>
            <p:nvSpPr>
              <p:cNvPr id="21" name="文本框 20">
                <a:extLst>
                  <a:ext uri="{FF2B5EF4-FFF2-40B4-BE49-F238E27FC236}">
                    <a16:creationId xmlns="" xmlns:a16="http://schemas.microsoft.com/office/drawing/2014/main" id="{6222B669-550E-4396-961D-111A35B8938E}"/>
                  </a:ext>
                </a:extLst>
              </p:cNvPr>
              <p:cNvSpPr txBox="1"/>
              <p:nvPr/>
            </p:nvSpPr>
            <p:spPr>
              <a:xfrm rot="20320663">
                <a:off x="-52193" y="2126430"/>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22" name="文本框 21">
                <a:extLst>
                  <a:ext uri="{FF2B5EF4-FFF2-40B4-BE49-F238E27FC236}">
                    <a16:creationId xmlns="" xmlns:a16="http://schemas.microsoft.com/office/drawing/2014/main" id="{E43C4AC4-3E33-4674-833F-89C519CADDA4}"/>
                  </a:ext>
                </a:extLst>
              </p:cNvPr>
              <p:cNvSpPr txBox="1"/>
              <p:nvPr/>
            </p:nvSpPr>
            <p:spPr>
              <a:xfrm>
                <a:off x="1487830" y="1889431"/>
                <a:ext cx="961336" cy="1720700"/>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sp>
        <p:nvSpPr>
          <p:cNvPr id="16" name="文本框 15">
            <a:extLst>
              <a:ext uri="{FF2B5EF4-FFF2-40B4-BE49-F238E27FC236}">
                <a16:creationId xmlns="" xmlns:a16="http://schemas.microsoft.com/office/drawing/2014/main" id="{601DBDEA-517A-4AD9-8A76-73EA2EE26660}"/>
              </a:ext>
            </a:extLst>
          </p:cNvPr>
          <p:cNvSpPr txBox="1"/>
          <p:nvPr/>
        </p:nvSpPr>
        <p:spPr>
          <a:xfrm>
            <a:off x="2808516" y="2084988"/>
            <a:ext cx="7815942"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请在此输入您的正文内容请在此输入您的正文内容请在此输入您的正文内容</a:t>
            </a:r>
          </a:p>
        </p:txBody>
      </p:sp>
      <p:sp>
        <p:nvSpPr>
          <p:cNvPr id="20" name="文本框 19">
            <a:extLst>
              <a:ext uri="{FF2B5EF4-FFF2-40B4-BE49-F238E27FC236}">
                <a16:creationId xmlns="" xmlns:a16="http://schemas.microsoft.com/office/drawing/2014/main" id="{F9875A7F-3DDC-4BCB-A632-36CE629A9DE9}"/>
              </a:ext>
            </a:extLst>
          </p:cNvPr>
          <p:cNvSpPr txBox="1"/>
          <p:nvPr/>
        </p:nvSpPr>
        <p:spPr>
          <a:xfrm>
            <a:off x="2808516" y="4464768"/>
            <a:ext cx="7815942"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请在此输入您的正文内容请在此输入您的正文内容请在此输入您的正文内容</a:t>
            </a:r>
          </a:p>
        </p:txBody>
      </p:sp>
      <p:sp>
        <p:nvSpPr>
          <p:cNvPr id="8" name="标题 7">
            <a:extLst>
              <a:ext uri="{FF2B5EF4-FFF2-40B4-BE49-F238E27FC236}">
                <a16:creationId xmlns="" xmlns:a16="http://schemas.microsoft.com/office/drawing/2014/main" id="{DC01447D-9959-4995-8D42-F79DD65CEF71}"/>
              </a:ext>
            </a:extLst>
          </p:cNvPr>
          <p:cNvSpPr>
            <a:spLocks noGrp="1"/>
          </p:cNvSpPr>
          <p:nvPr>
            <p:ph type="title"/>
          </p:nvPr>
        </p:nvSpPr>
        <p:spPr/>
        <p:txBody>
          <a:bodyPr/>
          <a:lstStyle/>
          <a:p>
            <a:r>
              <a:rPr lang="zh-CN" altLang="en-US" dirty="0"/>
              <a:t>两段内容页</a:t>
            </a:r>
          </a:p>
        </p:txBody>
      </p:sp>
    </p:spTree>
    <p:extLst>
      <p:ext uri="{BB962C8B-B14F-4D97-AF65-F5344CB8AC3E}">
        <p14:creationId xmlns:p14="http://schemas.microsoft.com/office/powerpoint/2010/main" val="2995263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51" name="Group 17">
            <a:extLst>
              <a:ext uri="{FF2B5EF4-FFF2-40B4-BE49-F238E27FC236}">
                <a16:creationId xmlns="" xmlns:a16="http://schemas.microsoft.com/office/drawing/2014/main" id="{44BFFDCB-6A41-4CE3-94EB-0EE895CB480F}"/>
              </a:ext>
            </a:extLst>
          </p:cNvPr>
          <p:cNvGrpSpPr/>
          <p:nvPr/>
        </p:nvGrpSpPr>
        <p:grpSpPr>
          <a:xfrm>
            <a:off x="1596742" y="1637224"/>
            <a:ext cx="1994976" cy="1994976"/>
            <a:chOff x="1347913" y="1847982"/>
            <a:chExt cx="1994976" cy="1994976"/>
          </a:xfrm>
        </p:grpSpPr>
        <p:sp>
          <p:nvSpPr>
            <p:cNvPr id="52" name="椭圆 51">
              <a:extLst>
                <a:ext uri="{FF2B5EF4-FFF2-40B4-BE49-F238E27FC236}">
                  <a16:creationId xmlns="" xmlns:a16="http://schemas.microsoft.com/office/drawing/2014/main" id="{AB154171-C5A8-4414-AE29-8D6A10856D3F}"/>
                </a:ext>
              </a:extLst>
            </p:cNvPr>
            <p:cNvSpPr/>
            <p:nvPr/>
          </p:nvSpPr>
          <p:spPr>
            <a:xfrm>
              <a:off x="1347913" y="1847982"/>
              <a:ext cx="1994976" cy="1994976"/>
            </a:xfrm>
            <a:prstGeom prst="ellipse">
              <a:avLst/>
            </a:prstGeom>
            <a:noFill/>
            <a:ln w="25400">
              <a:gradFill flip="none" rotWithShape="1">
                <a:gsLst>
                  <a:gs pos="0">
                    <a:schemeClr val="accent3">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椭圆 52">
              <a:extLst>
                <a:ext uri="{FF2B5EF4-FFF2-40B4-BE49-F238E27FC236}">
                  <a16:creationId xmlns="" xmlns:a16="http://schemas.microsoft.com/office/drawing/2014/main" id="{45D51D54-B80E-49FE-8104-D8ECBE0FEC7C}"/>
                </a:ext>
              </a:extLst>
            </p:cNvPr>
            <p:cNvSpPr/>
            <p:nvPr/>
          </p:nvSpPr>
          <p:spPr>
            <a:xfrm>
              <a:off x="1647160" y="2147229"/>
              <a:ext cx="1396483" cy="1396483"/>
            </a:xfrm>
            <a:prstGeom prst="ellipse">
              <a:avLst/>
            </a:prstGeom>
            <a:noFill/>
            <a:ln w="19050">
              <a:gradFill flip="none" rotWithShape="1">
                <a:gsLst>
                  <a:gs pos="0">
                    <a:schemeClr val="accent2">
                      <a:alpha val="0"/>
                    </a:schemeClr>
                  </a:gs>
                  <a:gs pos="100000">
                    <a:schemeClr val="accent1"/>
                  </a:gs>
                </a:gsLst>
                <a:lin ang="1890000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53">
              <a:extLst>
                <a:ext uri="{FF2B5EF4-FFF2-40B4-BE49-F238E27FC236}">
                  <a16:creationId xmlns="" xmlns:a16="http://schemas.microsoft.com/office/drawing/2014/main" id="{AA930F1D-FCB4-4A5D-B092-46FFA65A1A18}"/>
                </a:ext>
              </a:extLst>
            </p:cNvPr>
            <p:cNvSpPr/>
            <p:nvPr/>
          </p:nvSpPr>
          <p:spPr>
            <a:xfrm>
              <a:off x="1796578" y="2296647"/>
              <a:ext cx="1097646" cy="1097646"/>
            </a:xfrm>
            <a:prstGeom prst="ellipse">
              <a:avLst/>
            </a:prstGeom>
            <a:noFill/>
            <a:ln w="25400">
              <a:gradFill flip="none" rotWithShape="1">
                <a:gsLst>
                  <a:gs pos="0">
                    <a:schemeClr val="accent2"/>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clipboard-with-list_73902">
              <a:extLst>
                <a:ext uri="{FF2B5EF4-FFF2-40B4-BE49-F238E27FC236}">
                  <a16:creationId xmlns="" xmlns:a16="http://schemas.microsoft.com/office/drawing/2014/main" id="{381152E9-22D3-4577-A29B-FA1F40AB254A}"/>
                </a:ext>
              </a:extLst>
            </p:cNvPr>
            <p:cNvSpPr>
              <a:spLocks noChangeAspect="1"/>
            </p:cNvSpPr>
            <p:nvPr/>
          </p:nvSpPr>
          <p:spPr bwMode="auto">
            <a:xfrm>
              <a:off x="2040559" y="2580934"/>
              <a:ext cx="609685" cy="538557"/>
            </a:xfrm>
            <a:custGeom>
              <a:avLst/>
              <a:gdLst>
                <a:gd name="connsiteX0" fmla="*/ 145552 w 608485"/>
                <a:gd name="connsiteY0" fmla="*/ 448799 h 537497"/>
                <a:gd name="connsiteX1" fmla="*/ 96160 w 608485"/>
                <a:gd name="connsiteY1" fmla="*/ 484318 h 537497"/>
                <a:gd name="connsiteX2" fmla="*/ 536035 w 608485"/>
                <a:gd name="connsiteY2" fmla="*/ 484318 h 537497"/>
                <a:gd name="connsiteX3" fmla="*/ 486643 w 608485"/>
                <a:gd name="connsiteY3" fmla="*/ 448799 h 537497"/>
                <a:gd name="connsiteX4" fmla="*/ 315868 w 608485"/>
                <a:gd name="connsiteY4" fmla="*/ 210047 h 537497"/>
                <a:gd name="connsiteX5" fmla="*/ 251410 w 608485"/>
                <a:gd name="connsiteY5" fmla="*/ 237912 h 537497"/>
                <a:gd name="connsiteX6" fmla="*/ 160356 w 608485"/>
                <a:gd name="connsiteY6" fmla="*/ 247397 h 537497"/>
                <a:gd name="connsiteX7" fmla="*/ 160356 w 608485"/>
                <a:gd name="connsiteY7" fmla="*/ 407851 h 537497"/>
                <a:gd name="connsiteX8" fmla="*/ 463651 w 608485"/>
                <a:gd name="connsiteY8" fmla="*/ 407851 h 537497"/>
                <a:gd name="connsiteX9" fmla="*/ 463651 w 608485"/>
                <a:gd name="connsiteY9" fmla="*/ 210047 h 537497"/>
                <a:gd name="connsiteX10" fmla="*/ 68584 w 608485"/>
                <a:gd name="connsiteY10" fmla="*/ 180121 h 537497"/>
                <a:gd name="connsiteX11" fmla="*/ 73365 w 608485"/>
                <a:gd name="connsiteY11" fmla="*/ 231201 h 537497"/>
                <a:gd name="connsiteX12" fmla="*/ 77951 w 608485"/>
                <a:gd name="connsiteY12" fmla="*/ 229893 h 537497"/>
                <a:gd name="connsiteX13" fmla="*/ 340630 w 608485"/>
                <a:gd name="connsiteY13" fmla="*/ 87007 h 537497"/>
                <a:gd name="connsiteX14" fmla="*/ 358578 w 608485"/>
                <a:gd name="connsiteY14" fmla="*/ 149279 h 537497"/>
                <a:gd name="connsiteX15" fmla="*/ 358840 w 608485"/>
                <a:gd name="connsiteY15" fmla="*/ 149933 h 537497"/>
                <a:gd name="connsiteX16" fmla="*/ 352552 w 608485"/>
                <a:gd name="connsiteY16" fmla="*/ 177341 h 537497"/>
                <a:gd name="connsiteX17" fmla="*/ 499155 w 608485"/>
                <a:gd name="connsiteY17" fmla="*/ 177341 h 537497"/>
                <a:gd name="connsiteX18" fmla="*/ 499155 w 608485"/>
                <a:gd name="connsiteY18" fmla="*/ 439249 h 537497"/>
                <a:gd name="connsiteX19" fmla="*/ 608485 w 608485"/>
                <a:gd name="connsiteY19" fmla="*/ 507473 h 537497"/>
                <a:gd name="connsiteX20" fmla="*/ 608485 w 608485"/>
                <a:gd name="connsiteY20" fmla="*/ 537497 h 537497"/>
                <a:gd name="connsiteX21" fmla="*/ 23710 w 608485"/>
                <a:gd name="connsiteY21" fmla="*/ 537497 h 537497"/>
                <a:gd name="connsiteX22" fmla="*/ 23710 w 608485"/>
                <a:gd name="connsiteY22" fmla="*/ 507473 h 537497"/>
                <a:gd name="connsiteX23" fmla="*/ 133040 w 608485"/>
                <a:gd name="connsiteY23" fmla="*/ 439249 h 537497"/>
                <a:gd name="connsiteX24" fmla="*/ 133040 w 608485"/>
                <a:gd name="connsiteY24" fmla="*/ 240136 h 537497"/>
                <a:gd name="connsiteX25" fmla="*/ 113519 w 608485"/>
                <a:gd name="connsiteY25" fmla="*/ 220447 h 537497"/>
                <a:gd name="connsiteX26" fmla="*/ 106117 w 608485"/>
                <a:gd name="connsiteY26" fmla="*/ 194609 h 537497"/>
                <a:gd name="connsiteX27" fmla="*/ 95374 w 608485"/>
                <a:gd name="connsiteY27" fmla="*/ 157521 h 537497"/>
                <a:gd name="connsiteX28" fmla="*/ 228876 w 608485"/>
                <a:gd name="connsiteY28" fmla="*/ 159941 h 537497"/>
                <a:gd name="connsiteX29" fmla="*/ 218524 w 608485"/>
                <a:gd name="connsiteY29" fmla="*/ 57121 h 537497"/>
                <a:gd name="connsiteX30" fmla="*/ 199397 w 608485"/>
                <a:gd name="connsiteY30" fmla="*/ 57751 h 537497"/>
                <a:gd name="connsiteX31" fmla="*/ 178632 w 608485"/>
                <a:gd name="connsiteY31" fmla="*/ 80380 h 537497"/>
                <a:gd name="connsiteX32" fmla="*/ 208240 w 608485"/>
                <a:gd name="connsiteY32" fmla="*/ 88491 h 537497"/>
                <a:gd name="connsiteX33" fmla="*/ 229005 w 608485"/>
                <a:gd name="connsiteY33" fmla="*/ 65861 h 537497"/>
                <a:gd name="connsiteX34" fmla="*/ 218524 w 608485"/>
                <a:gd name="connsiteY34" fmla="*/ 57121 h 537497"/>
                <a:gd name="connsiteX35" fmla="*/ 182759 w 608485"/>
                <a:gd name="connsiteY35" fmla="*/ 0 h 537497"/>
                <a:gd name="connsiteX36" fmla="*/ 411043 w 608485"/>
                <a:gd name="connsiteY36" fmla="*/ 19882 h 537497"/>
                <a:gd name="connsiteX37" fmla="*/ 336695 w 608485"/>
                <a:gd name="connsiteY37" fmla="*/ 73317 h 537497"/>
                <a:gd name="connsiteX38" fmla="*/ 224944 w 608485"/>
                <a:gd name="connsiteY38" fmla="*/ 146242 h 537497"/>
                <a:gd name="connsiteX39" fmla="*/ 91445 w 608485"/>
                <a:gd name="connsiteY39" fmla="*/ 143822 h 537497"/>
                <a:gd name="connsiteX40" fmla="*/ 80440 w 608485"/>
                <a:gd name="connsiteY40" fmla="*/ 143103 h 537497"/>
                <a:gd name="connsiteX41" fmla="*/ 100026 w 608485"/>
                <a:gd name="connsiteY41" fmla="*/ 129891 h 537497"/>
                <a:gd name="connsiteX42" fmla="*/ 100615 w 608485"/>
                <a:gd name="connsiteY42" fmla="*/ 124267 h 537497"/>
                <a:gd name="connsiteX43" fmla="*/ 73496 w 608485"/>
                <a:gd name="connsiteY43" fmla="*/ 139113 h 537497"/>
                <a:gd name="connsiteX44" fmla="*/ 75593 w 608485"/>
                <a:gd name="connsiteY44" fmla="*/ 146373 h 537497"/>
                <a:gd name="connsiteX45" fmla="*/ 95506 w 608485"/>
                <a:gd name="connsiteY45" fmla="*/ 234929 h 537497"/>
                <a:gd name="connsiteX46" fmla="*/ 56596 w 608485"/>
                <a:gd name="connsiteY46" fmla="*/ 246113 h 537497"/>
                <a:gd name="connsiteX47" fmla="*/ 55286 w 608485"/>
                <a:gd name="connsiteY47" fmla="*/ 141533 h 537497"/>
                <a:gd name="connsiteX48" fmla="*/ 55548 w 608485"/>
                <a:gd name="connsiteY48" fmla="*/ 134993 h 537497"/>
                <a:gd name="connsiteX49" fmla="*/ 68453 w 608485"/>
                <a:gd name="connsiteY49" fmla="*/ 127733 h 537497"/>
                <a:gd name="connsiteX50" fmla="*/ 65439 w 608485"/>
                <a:gd name="connsiteY50" fmla="*/ 126033 h 537497"/>
                <a:gd name="connsiteX51" fmla="*/ 49718 w 608485"/>
                <a:gd name="connsiteY51" fmla="*/ 131984 h 537497"/>
                <a:gd name="connsiteX52" fmla="*/ 48343 w 608485"/>
                <a:gd name="connsiteY52" fmla="*/ 141075 h 537497"/>
                <a:gd name="connsiteX53" fmla="*/ 0 w 608485"/>
                <a:gd name="connsiteY53" fmla="*/ 138001 h 53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485" h="537497">
                  <a:moveTo>
                    <a:pt x="145552" y="448799"/>
                  </a:moveTo>
                  <a:lnTo>
                    <a:pt x="96160" y="484318"/>
                  </a:lnTo>
                  <a:lnTo>
                    <a:pt x="536035" y="484318"/>
                  </a:lnTo>
                  <a:lnTo>
                    <a:pt x="486643" y="448799"/>
                  </a:lnTo>
                  <a:close/>
                  <a:moveTo>
                    <a:pt x="315868" y="210047"/>
                  </a:moveTo>
                  <a:cubicBezTo>
                    <a:pt x="298182" y="221036"/>
                    <a:pt x="276106" y="230782"/>
                    <a:pt x="251410" y="237912"/>
                  </a:cubicBezTo>
                  <a:cubicBezTo>
                    <a:pt x="217609" y="247658"/>
                    <a:pt x="185249" y="250536"/>
                    <a:pt x="160356" y="247397"/>
                  </a:cubicBezTo>
                  <a:lnTo>
                    <a:pt x="160356" y="407851"/>
                  </a:lnTo>
                  <a:lnTo>
                    <a:pt x="463651" y="407851"/>
                  </a:lnTo>
                  <a:lnTo>
                    <a:pt x="463651" y="210047"/>
                  </a:lnTo>
                  <a:close/>
                  <a:moveTo>
                    <a:pt x="68584" y="180121"/>
                  </a:moveTo>
                  <a:cubicBezTo>
                    <a:pt x="68846" y="206806"/>
                    <a:pt x="73365" y="231201"/>
                    <a:pt x="73365" y="231201"/>
                  </a:cubicBezTo>
                  <a:lnTo>
                    <a:pt x="77951" y="229893"/>
                  </a:lnTo>
                  <a:close/>
                  <a:moveTo>
                    <a:pt x="340630" y="87007"/>
                  </a:moveTo>
                  <a:lnTo>
                    <a:pt x="358578" y="149279"/>
                  </a:lnTo>
                  <a:cubicBezTo>
                    <a:pt x="358644" y="149541"/>
                    <a:pt x="358775" y="149737"/>
                    <a:pt x="358840" y="149933"/>
                  </a:cubicBezTo>
                  <a:cubicBezTo>
                    <a:pt x="361330" y="158437"/>
                    <a:pt x="358840" y="167856"/>
                    <a:pt x="352552" y="177341"/>
                  </a:cubicBezTo>
                  <a:lnTo>
                    <a:pt x="499155" y="177341"/>
                  </a:lnTo>
                  <a:lnTo>
                    <a:pt x="499155" y="439249"/>
                  </a:lnTo>
                  <a:lnTo>
                    <a:pt x="608485" y="507473"/>
                  </a:lnTo>
                  <a:lnTo>
                    <a:pt x="608485" y="537497"/>
                  </a:lnTo>
                  <a:lnTo>
                    <a:pt x="23710" y="537497"/>
                  </a:lnTo>
                  <a:lnTo>
                    <a:pt x="23710" y="507473"/>
                  </a:lnTo>
                  <a:lnTo>
                    <a:pt x="133040" y="439249"/>
                  </a:lnTo>
                  <a:lnTo>
                    <a:pt x="133040" y="240136"/>
                  </a:lnTo>
                  <a:cubicBezTo>
                    <a:pt x="122887" y="235426"/>
                    <a:pt x="115943" y="228885"/>
                    <a:pt x="113519" y="220447"/>
                  </a:cubicBezTo>
                  <a:lnTo>
                    <a:pt x="106117" y="194609"/>
                  </a:lnTo>
                  <a:lnTo>
                    <a:pt x="95374" y="157521"/>
                  </a:lnTo>
                  <a:lnTo>
                    <a:pt x="228876" y="159941"/>
                  </a:lnTo>
                  <a:close/>
                  <a:moveTo>
                    <a:pt x="218524" y="57121"/>
                  </a:moveTo>
                  <a:cubicBezTo>
                    <a:pt x="213169" y="55658"/>
                    <a:pt x="206373" y="55756"/>
                    <a:pt x="199397" y="57751"/>
                  </a:cubicBezTo>
                  <a:cubicBezTo>
                    <a:pt x="185510" y="61741"/>
                    <a:pt x="176208" y="71878"/>
                    <a:pt x="178632" y="80380"/>
                  </a:cubicBezTo>
                  <a:cubicBezTo>
                    <a:pt x="181121" y="88818"/>
                    <a:pt x="194353" y="92481"/>
                    <a:pt x="208240" y="88491"/>
                  </a:cubicBezTo>
                  <a:cubicBezTo>
                    <a:pt x="222192" y="84436"/>
                    <a:pt x="231494" y="74363"/>
                    <a:pt x="229005" y="65861"/>
                  </a:cubicBezTo>
                  <a:cubicBezTo>
                    <a:pt x="227793" y="61610"/>
                    <a:pt x="223879" y="58585"/>
                    <a:pt x="218524" y="57121"/>
                  </a:cubicBezTo>
                  <a:close/>
                  <a:moveTo>
                    <a:pt x="182759" y="0"/>
                  </a:moveTo>
                  <a:lnTo>
                    <a:pt x="411043" y="19882"/>
                  </a:lnTo>
                  <a:lnTo>
                    <a:pt x="336695" y="73317"/>
                  </a:lnTo>
                  <a:lnTo>
                    <a:pt x="224944" y="146242"/>
                  </a:lnTo>
                  <a:lnTo>
                    <a:pt x="91445" y="143822"/>
                  </a:lnTo>
                  <a:lnTo>
                    <a:pt x="80440" y="143103"/>
                  </a:lnTo>
                  <a:lnTo>
                    <a:pt x="100026" y="129891"/>
                  </a:lnTo>
                  <a:lnTo>
                    <a:pt x="100615" y="124267"/>
                  </a:lnTo>
                  <a:lnTo>
                    <a:pt x="73496" y="139113"/>
                  </a:lnTo>
                  <a:lnTo>
                    <a:pt x="75593" y="146373"/>
                  </a:lnTo>
                  <a:lnTo>
                    <a:pt x="95506" y="234929"/>
                  </a:lnTo>
                  <a:cubicBezTo>
                    <a:pt x="79392" y="252130"/>
                    <a:pt x="56596" y="246113"/>
                    <a:pt x="56596" y="246113"/>
                  </a:cubicBezTo>
                  <a:cubicBezTo>
                    <a:pt x="42840" y="215570"/>
                    <a:pt x="55286" y="141533"/>
                    <a:pt x="55286" y="141533"/>
                  </a:cubicBezTo>
                  <a:lnTo>
                    <a:pt x="55548" y="134993"/>
                  </a:lnTo>
                  <a:lnTo>
                    <a:pt x="68453" y="127733"/>
                  </a:lnTo>
                  <a:lnTo>
                    <a:pt x="65439" y="126033"/>
                  </a:lnTo>
                  <a:lnTo>
                    <a:pt x="49718" y="131984"/>
                  </a:lnTo>
                  <a:lnTo>
                    <a:pt x="48343" y="141075"/>
                  </a:lnTo>
                  <a:lnTo>
                    <a:pt x="0" y="138001"/>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6" name="Group 18">
            <a:extLst>
              <a:ext uri="{FF2B5EF4-FFF2-40B4-BE49-F238E27FC236}">
                <a16:creationId xmlns="" xmlns:a16="http://schemas.microsoft.com/office/drawing/2014/main" id="{86568ECB-C235-4EC2-BED0-883B5BDE0445}"/>
              </a:ext>
            </a:extLst>
          </p:cNvPr>
          <p:cNvGrpSpPr/>
          <p:nvPr/>
        </p:nvGrpSpPr>
        <p:grpSpPr>
          <a:xfrm>
            <a:off x="5107534" y="1637224"/>
            <a:ext cx="1994976" cy="1994976"/>
            <a:chOff x="1347913" y="1847982"/>
            <a:chExt cx="1994976" cy="1994976"/>
          </a:xfrm>
        </p:grpSpPr>
        <p:sp>
          <p:nvSpPr>
            <p:cNvPr id="57" name="椭圆 56">
              <a:extLst>
                <a:ext uri="{FF2B5EF4-FFF2-40B4-BE49-F238E27FC236}">
                  <a16:creationId xmlns="" xmlns:a16="http://schemas.microsoft.com/office/drawing/2014/main" id="{16081C3B-7538-409C-BB81-855A6E76F2EA}"/>
                </a:ext>
              </a:extLst>
            </p:cNvPr>
            <p:cNvSpPr/>
            <p:nvPr/>
          </p:nvSpPr>
          <p:spPr>
            <a:xfrm>
              <a:off x="1347913" y="1847982"/>
              <a:ext cx="1994976" cy="1994976"/>
            </a:xfrm>
            <a:prstGeom prst="ellipse">
              <a:avLst/>
            </a:prstGeom>
            <a:noFill/>
            <a:ln w="25400">
              <a:gradFill flip="none" rotWithShape="1">
                <a:gsLst>
                  <a:gs pos="0">
                    <a:schemeClr val="accent2">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椭圆 57">
              <a:extLst>
                <a:ext uri="{FF2B5EF4-FFF2-40B4-BE49-F238E27FC236}">
                  <a16:creationId xmlns="" xmlns:a16="http://schemas.microsoft.com/office/drawing/2014/main" id="{EE1E16E9-543F-4941-9371-2517AE9E32AD}"/>
                </a:ext>
              </a:extLst>
            </p:cNvPr>
            <p:cNvSpPr/>
            <p:nvPr/>
          </p:nvSpPr>
          <p:spPr>
            <a:xfrm>
              <a:off x="1647160" y="2147229"/>
              <a:ext cx="1396483" cy="1396483"/>
            </a:xfrm>
            <a:prstGeom prst="ellipse">
              <a:avLst/>
            </a:prstGeom>
            <a:noFill/>
            <a:ln w="19050">
              <a:gradFill flip="none" rotWithShape="1">
                <a:gsLst>
                  <a:gs pos="0">
                    <a:schemeClr val="accent2">
                      <a:alpha val="0"/>
                    </a:schemeClr>
                  </a:gs>
                  <a:gs pos="100000">
                    <a:schemeClr val="accent1"/>
                  </a:gs>
                </a:gsLst>
                <a:lin ang="1890000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椭圆 58">
              <a:extLst>
                <a:ext uri="{FF2B5EF4-FFF2-40B4-BE49-F238E27FC236}">
                  <a16:creationId xmlns="" xmlns:a16="http://schemas.microsoft.com/office/drawing/2014/main" id="{4D0BEAA9-38A7-4829-A3D6-9A365DACA3CA}"/>
                </a:ext>
              </a:extLst>
            </p:cNvPr>
            <p:cNvSpPr/>
            <p:nvPr/>
          </p:nvSpPr>
          <p:spPr>
            <a:xfrm>
              <a:off x="1796578" y="2296647"/>
              <a:ext cx="1097646" cy="1097646"/>
            </a:xfrm>
            <a:prstGeom prst="ellipse">
              <a:avLst/>
            </a:prstGeom>
            <a:noFill/>
            <a:ln w="25400">
              <a:gradFill flip="none" rotWithShape="1">
                <a:gsLst>
                  <a:gs pos="0">
                    <a:schemeClr val="accent2"/>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clipboard-with-list_73902">
              <a:extLst>
                <a:ext uri="{FF2B5EF4-FFF2-40B4-BE49-F238E27FC236}">
                  <a16:creationId xmlns="" xmlns:a16="http://schemas.microsoft.com/office/drawing/2014/main" id="{2E864D85-03D3-4B4D-8079-8A56071A33FF}"/>
                </a:ext>
              </a:extLst>
            </p:cNvPr>
            <p:cNvSpPr>
              <a:spLocks noChangeAspect="1"/>
            </p:cNvSpPr>
            <p:nvPr/>
          </p:nvSpPr>
          <p:spPr bwMode="auto">
            <a:xfrm>
              <a:off x="2040559" y="2580934"/>
              <a:ext cx="609685" cy="538557"/>
            </a:xfrm>
            <a:custGeom>
              <a:avLst/>
              <a:gdLst>
                <a:gd name="connsiteX0" fmla="*/ 145552 w 608485"/>
                <a:gd name="connsiteY0" fmla="*/ 448799 h 537497"/>
                <a:gd name="connsiteX1" fmla="*/ 96160 w 608485"/>
                <a:gd name="connsiteY1" fmla="*/ 484318 h 537497"/>
                <a:gd name="connsiteX2" fmla="*/ 536035 w 608485"/>
                <a:gd name="connsiteY2" fmla="*/ 484318 h 537497"/>
                <a:gd name="connsiteX3" fmla="*/ 486643 w 608485"/>
                <a:gd name="connsiteY3" fmla="*/ 448799 h 537497"/>
                <a:gd name="connsiteX4" fmla="*/ 315868 w 608485"/>
                <a:gd name="connsiteY4" fmla="*/ 210047 h 537497"/>
                <a:gd name="connsiteX5" fmla="*/ 251410 w 608485"/>
                <a:gd name="connsiteY5" fmla="*/ 237912 h 537497"/>
                <a:gd name="connsiteX6" fmla="*/ 160356 w 608485"/>
                <a:gd name="connsiteY6" fmla="*/ 247397 h 537497"/>
                <a:gd name="connsiteX7" fmla="*/ 160356 w 608485"/>
                <a:gd name="connsiteY7" fmla="*/ 407851 h 537497"/>
                <a:gd name="connsiteX8" fmla="*/ 463651 w 608485"/>
                <a:gd name="connsiteY8" fmla="*/ 407851 h 537497"/>
                <a:gd name="connsiteX9" fmla="*/ 463651 w 608485"/>
                <a:gd name="connsiteY9" fmla="*/ 210047 h 537497"/>
                <a:gd name="connsiteX10" fmla="*/ 68584 w 608485"/>
                <a:gd name="connsiteY10" fmla="*/ 180121 h 537497"/>
                <a:gd name="connsiteX11" fmla="*/ 73365 w 608485"/>
                <a:gd name="connsiteY11" fmla="*/ 231201 h 537497"/>
                <a:gd name="connsiteX12" fmla="*/ 77951 w 608485"/>
                <a:gd name="connsiteY12" fmla="*/ 229893 h 537497"/>
                <a:gd name="connsiteX13" fmla="*/ 340630 w 608485"/>
                <a:gd name="connsiteY13" fmla="*/ 87007 h 537497"/>
                <a:gd name="connsiteX14" fmla="*/ 358578 w 608485"/>
                <a:gd name="connsiteY14" fmla="*/ 149279 h 537497"/>
                <a:gd name="connsiteX15" fmla="*/ 358840 w 608485"/>
                <a:gd name="connsiteY15" fmla="*/ 149933 h 537497"/>
                <a:gd name="connsiteX16" fmla="*/ 352552 w 608485"/>
                <a:gd name="connsiteY16" fmla="*/ 177341 h 537497"/>
                <a:gd name="connsiteX17" fmla="*/ 499155 w 608485"/>
                <a:gd name="connsiteY17" fmla="*/ 177341 h 537497"/>
                <a:gd name="connsiteX18" fmla="*/ 499155 w 608485"/>
                <a:gd name="connsiteY18" fmla="*/ 439249 h 537497"/>
                <a:gd name="connsiteX19" fmla="*/ 608485 w 608485"/>
                <a:gd name="connsiteY19" fmla="*/ 507473 h 537497"/>
                <a:gd name="connsiteX20" fmla="*/ 608485 w 608485"/>
                <a:gd name="connsiteY20" fmla="*/ 537497 h 537497"/>
                <a:gd name="connsiteX21" fmla="*/ 23710 w 608485"/>
                <a:gd name="connsiteY21" fmla="*/ 537497 h 537497"/>
                <a:gd name="connsiteX22" fmla="*/ 23710 w 608485"/>
                <a:gd name="connsiteY22" fmla="*/ 507473 h 537497"/>
                <a:gd name="connsiteX23" fmla="*/ 133040 w 608485"/>
                <a:gd name="connsiteY23" fmla="*/ 439249 h 537497"/>
                <a:gd name="connsiteX24" fmla="*/ 133040 w 608485"/>
                <a:gd name="connsiteY24" fmla="*/ 240136 h 537497"/>
                <a:gd name="connsiteX25" fmla="*/ 113519 w 608485"/>
                <a:gd name="connsiteY25" fmla="*/ 220447 h 537497"/>
                <a:gd name="connsiteX26" fmla="*/ 106117 w 608485"/>
                <a:gd name="connsiteY26" fmla="*/ 194609 h 537497"/>
                <a:gd name="connsiteX27" fmla="*/ 95374 w 608485"/>
                <a:gd name="connsiteY27" fmla="*/ 157521 h 537497"/>
                <a:gd name="connsiteX28" fmla="*/ 228876 w 608485"/>
                <a:gd name="connsiteY28" fmla="*/ 159941 h 537497"/>
                <a:gd name="connsiteX29" fmla="*/ 218524 w 608485"/>
                <a:gd name="connsiteY29" fmla="*/ 57121 h 537497"/>
                <a:gd name="connsiteX30" fmla="*/ 199397 w 608485"/>
                <a:gd name="connsiteY30" fmla="*/ 57751 h 537497"/>
                <a:gd name="connsiteX31" fmla="*/ 178632 w 608485"/>
                <a:gd name="connsiteY31" fmla="*/ 80380 h 537497"/>
                <a:gd name="connsiteX32" fmla="*/ 208240 w 608485"/>
                <a:gd name="connsiteY32" fmla="*/ 88491 h 537497"/>
                <a:gd name="connsiteX33" fmla="*/ 229005 w 608485"/>
                <a:gd name="connsiteY33" fmla="*/ 65861 h 537497"/>
                <a:gd name="connsiteX34" fmla="*/ 218524 w 608485"/>
                <a:gd name="connsiteY34" fmla="*/ 57121 h 537497"/>
                <a:gd name="connsiteX35" fmla="*/ 182759 w 608485"/>
                <a:gd name="connsiteY35" fmla="*/ 0 h 537497"/>
                <a:gd name="connsiteX36" fmla="*/ 411043 w 608485"/>
                <a:gd name="connsiteY36" fmla="*/ 19882 h 537497"/>
                <a:gd name="connsiteX37" fmla="*/ 336695 w 608485"/>
                <a:gd name="connsiteY37" fmla="*/ 73317 h 537497"/>
                <a:gd name="connsiteX38" fmla="*/ 224944 w 608485"/>
                <a:gd name="connsiteY38" fmla="*/ 146242 h 537497"/>
                <a:gd name="connsiteX39" fmla="*/ 91445 w 608485"/>
                <a:gd name="connsiteY39" fmla="*/ 143822 h 537497"/>
                <a:gd name="connsiteX40" fmla="*/ 80440 w 608485"/>
                <a:gd name="connsiteY40" fmla="*/ 143103 h 537497"/>
                <a:gd name="connsiteX41" fmla="*/ 100026 w 608485"/>
                <a:gd name="connsiteY41" fmla="*/ 129891 h 537497"/>
                <a:gd name="connsiteX42" fmla="*/ 100615 w 608485"/>
                <a:gd name="connsiteY42" fmla="*/ 124267 h 537497"/>
                <a:gd name="connsiteX43" fmla="*/ 73496 w 608485"/>
                <a:gd name="connsiteY43" fmla="*/ 139113 h 537497"/>
                <a:gd name="connsiteX44" fmla="*/ 75593 w 608485"/>
                <a:gd name="connsiteY44" fmla="*/ 146373 h 537497"/>
                <a:gd name="connsiteX45" fmla="*/ 95506 w 608485"/>
                <a:gd name="connsiteY45" fmla="*/ 234929 h 537497"/>
                <a:gd name="connsiteX46" fmla="*/ 56596 w 608485"/>
                <a:gd name="connsiteY46" fmla="*/ 246113 h 537497"/>
                <a:gd name="connsiteX47" fmla="*/ 55286 w 608485"/>
                <a:gd name="connsiteY47" fmla="*/ 141533 h 537497"/>
                <a:gd name="connsiteX48" fmla="*/ 55548 w 608485"/>
                <a:gd name="connsiteY48" fmla="*/ 134993 h 537497"/>
                <a:gd name="connsiteX49" fmla="*/ 68453 w 608485"/>
                <a:gd name="connsiteY49" fmla="*/ 127733 h 537497"/>
                <a:gd name="connsiteX50" fmla="*/ 65439 w 608485"/>
                <a:gd name="connsiteY50" fmla="*/ 126033 h 537497"/>
                <a:gd name="connsiteX51" fmla="*/ 49718 w 608485"/>
                <a:gd name="connsiteY51" fmla="*/ 131984 h 537497"/>
                <a:gd name="connsiteX52" fmla="*/ 48343 w 608485"/>
                <a:gd name="connsiteY52" fmla="*/ 141075 h 537497"/>
                <a:gd name="connsiteX53" fmla="*/ 0 w 608485"/>
                <a:gd name="connsiteY53" fmla="*/ 138001 h 53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485" h="537497">
                  <a:moveTo>
                    <a:pt x="145552" y="448799"/>
                  </a:moveTo>
                  <a:lnTo>
                    <a:pt x="96160" y="484318"/>
                  </a:lnTo>
                  <a:lnTo>
                    <a:pt x="536035" y="484318"/>
                  </a:lnTo>
                  <a:lnTo>
                    <a:pt x="486643" y="448799"/>
                  </a:lnTo>
                  <a:close/>
                  <a:moveTo>
                    <a:pt x="315868" y="210047"/>
                  </a:moveTo>
                  <a:cubicBezTo>
                    <a:pt x="298182" y="221036"/>
                    <a:pt x="276106" y="230782"/>
                    <a:pt x="251410" y="237912"/>
                  </a:cubicBezTo>
                  <a:cubicBezTo>
                    <a:pt x="217609" y="247658"/>
                    <a:pt x="185249" y="250536"/>
                    <a:pt x="160356" y="247397"/>
                  </a:cubicBezTo>
                  <a:lnTo>
                    <a:pt x="160356" y="407851"/>
                  </a:lnTo>
                  <a:lnTo>
                    <a:pt x="463651" y="407851"/>
                  </a:lnTo>
                  <a:lnTo>
                    <a:pt x="463651" y="210047"/>
                  </a:lnTo>
                  <a:close/>
                  <a:moveTo>
                    <a:pt x="68584" y="180121"/>
                  </a:moveTo>
                  <a:cubicBezTo>
                    <a:pt x="68846" y="206806"/>
                    <a:pt x="73365" y="231201"/>
                    <a:pt x="73365" y="231201"/>
                  </a:cubicBezTo>
                  <a:lnTo>
                    <a:pt x="77951" y="229893"/>
                  </a:lnTo>
                  <a:close/>
                  <a:moveTo>
                    <a:pt x="340630" y="87007"/>
                  </a:moveTo>
                  <a:lnTo>
                    <a:pt x="358578" y="149279"/>
                  </a:lnTo>
                  <a:cubicBezTo>
                    <a:pt x="358644" y="149541"/>
                    <a:pt x="358775" y="149737"/>
                    <a:pt x="358840" y="149933"/>
                  </a:cubicBezTo>
                  <a:cubicBezTo>
                    <a:pt x="361330" y="158437"/>
                    <a:pt x="358840" y="167856"/>
                    <a:pt x="352552" y="177341"/>
                  </a:cubicBezTo>
                  <a:lnTo>
                    <a:pt x="499155" y="177341"/>
                  </a:lnTo>
                  <a:lnTo>
                    <a:pt x="499155" y="439249"/>
                  </a:lnTo>
                  <a:lnTo>
                    <a:pt x="608485" y="507473"/>
                  </a:lnTo>
                  <a:lnTo>
                    <a:pt x="608485" y="537497"/>
                  </a:lnTo>
                  <a:lnTo>
                    <a:pt x="23710" y="537497"/>
                  </a:lnTo>
                  <a:lnTo>
                    <a:pt x="23710" y="507473"/>
                  </a:lnTo>
                  <a:lnTo>
                    <a:pt x="133040" y="439249"/>
                  </a:lnTo>
                  <a:lnTo>
                    <a:pt x="133040" y="240136"/>
                  </a:lnTo>
                  <a:cubicBezTo>
                    <a:pt x="122887" y="235426"/>
                    <a:pt x="115943" y="228885"/>
                    <a:pt x="113519" y="220447"/>
                  </a:cubicBezTo>
                  <a:lnTo>
                    <a:pt x="106117" y="194609"/>
                  </a:lnTo>
                  <a:lnTo>
                    <a:pt x="95374" y="157521"/>
                  </a:lnTo>
                  <a:lnTo>
                    <a:pt x="228876" y="159941"/>
                  </a:lnTo>
                  <a:close/>
                  <a:moveTo>
                    <a:pt x="218524" y="57121"/>
                  </a:moveTo>
                  <a:cubicBezTo>
                    <a:pt x="213169" y="55658"/>
                    <a:pt x="206373" y="55756"/>
                    <a:pt x="199397" y="57751"/>
                  </a:cubicBezTo>
                  <a:cubicBezTo>
                    <a:pt x="185510" y="61741"/>
                    <a:pt x="176208" y="71878"/>
                    <a:pt x="178632" y="80380"/>
                  </a:cubicBezTo>
                  <a:cubicBezTo>
                    <a:pt x="181121" y="88818"/>
                    <a:pt x="194353" y="92481"/>
                    <a:pt x="208240" y="88491"/>
                  </a:cubicBezTo>
                  <a:cubicBezTo>
                    <a:pt x="222192" y="84436"/>
                    <a:pt x="231494" y="74363"/>
                    <a:pt x="229005" y="65861"/>
                  </a:cubicBezTo>
                  <a:cubicBezTo>
                    <a:pt x="227793" y="61610"/>
                    <a:pt x="223879" y="58585"/>
                    <a:pt x="218524" y="57121"/>
                  </a:cubicBezTo>
                  <a:close/>
                  <a:moveTo>
                    <a:pt x="182759" y="0"/>
                  </a:moveTo>
                  <a:lnTo>
                    <a:pt x="411043" y="19882"/>
                  </a:lnTo>
                  <a:lnTo>
                    <a:pt x="336695" y="73317"/>
                  </a:lnTo>
                  <a:lnTo>
                    <a:pt x="224944" y="146242"/>
                  </a:lnTo>
                  <a:lnTo>
                    <a:pt x="91445" y="143822"/>
                  </a:lnTo>
                  <a:lnTo>
                    <a:pt x="80440" y="143103"/>
                  </a:lnTo>
                  <a:lnTo>
                    <a:pt x="100026" y="129891"/>
                  </a:lnTo>
                  <a:lnTo>
                    <a:pt x="100615" y="124267"/>
                  </a:lnTo>
                  <a:lnTo>
                    <a:pt x="73496" y="139113"/>
                  </a:lnTo>
                  <a:lnTo>
                    <a:pt x="75593" y="146373"/>
                  </a:lnTo>
                  <a:lnTo>
                    <a:pt x="95506" y="234929"/>
                  </a:lnTo>
                  <a:cubicBezTo>
                    <a:pt x="79392" y="252130"/>
                    <a:pt x="56596" y="246113"/>
                    <a:pt x="56596" y="246113"/>
                  </a:cubicBezTo>
                  <a:cubicBezTo>
                    <a:pt x="42840" y="215570"/>
                    <a:pt x="55286" y="141533"/>
                    <a:pt x="55286" y="141533"/>
                  </a:cubicBezTo>
                  <a:lnTo>
                    <a:pt x="55548" y="134993"/>
                  </a:lnTo>
                  <a:lnTo>
                    <a:pt x="68453" y="127733"/>
                  </a:lnTo>
                  <a:lnTo>
                    <a:pt x="65439" y="126033"/>
                  </a:lnTo>
                  <a:lnTo>
                    <a:pt x="49718" y="131984"/>
                  </a:lnTo>
                  <a:lnTo>
                    <a:pt x="48343" y="141075"/>
                  </a:lnTo>
                  <a:lnTo>
                    <a:pt x="0" y="138001"/>
                  </a:lnTo>
                  <a:close/>
                </a:path>
              </a:pathLst>
            </a:custGeom>
            <a:solidFill>
              <a:schemeClr val="accent1"/>
            </a:solidFill>
            <a:ln>
              <a:noFill/>
            </a:ln>
          </p:spPr>
          <p:txBody>
            <a:bodyPr/>
            <a:lstStyle/>
            <a:p>
              <a:endParaRPr lang="zh-CN" altLang="en-US"/>
            </a:p>
          </p:txBody>
        </p:sp>
      </p:grpSp>
      <p:grpSp>
        <p:nvGrpSpPr>
          <p:cNvPr id="61" name="Group 23">
            <a:extLst>
              <a:ext uri="{FF2B5EF4-FFF2-40B4-BE49-F238E27FC236}">
                <a16:creationId xmlns="" xmlns:a16="http://schemas.microsoft.com/office/drawing/2014/main" id="{A7AC9621-CA1E-4C85-B81F-29FFC52E1759}"/>
              </a:ext>
            </a:extLst>
          </p:cNvPr>
          <p:cNvGrpSpPr/>
          <p:nvPr/>
        </p:nvGrpSpPr>
        <p:grpSpPr>
          <a:xfrm>
            <a:off x="8618326" y="1637224"/>
            <a:ext cx="1994976" cy="1994976"/>
            <a:chOff x="1347913" y="1847982"/>
            <a:chExt cx="1994976" cy="1994976"/>
          </a:xfrm>
        </p:grpSpPr>
        <p:sp>
          <p:nvSpPr>
            <p:cNvPr id="62" name="椭圆 61">
              <a:extLst>
                <a:ext uri="{FF2B5EF4-FFF2-40B4-BE49-F238E27FC236}">
                  <a16:creationId xmlns="" xmlns:a16="http://schemas.microsoft.com/office/drawing/2014/main" id="{68E2C70F-7F4D-4E92-98A3-89CFFCEA0C02}"/>
                </a:ext>
              </a:extLst>
            </p:cNvPr>
            <p:cNvSpPr/>
            <p:nvPr/>
          </p:nvSpPr>
          <p:spPr>
            <a:xfrm>
              <a:off x="1347913" y="1847982"/>
              <a:ext cx="1994976" cy="1994976"/>
            </a:xfrm>
            <a:prstGeom prst="ellipse">
              <a:avLst/>
            </a:prstGeom>
            <a:noFill/>
            <a:ln w="25400">
              <a:gradFill flip="none" rotWithShape="1">
                <a:gsLst>
                  <a:gs pos="0">
                    <a:schemeClr val="accent2">
                      <a:alpha val="0"/>
                    </a:schemeClr>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3" name="椭圆 62">
              <a:extLst>
                <a:ext uri="{FF2B5EF4-FFF2-40B4-BE49-F238E27FC236}">
                  <a16:creationId xmlns="" xmlns:a16="http://schemas.microsoft.com/office/drawing/2014/main" id="{2A8A6758-9A2E-4808-8471-64244823C576}"/>
                </a:ext>
              </a:extLst>
            </p:cNvPr>
            <p:cNvSpPr/>
            <p:nvPr/>
          </p:nvSpPr>
          <p:spPr>
            <a:xfrm>
              <a:off x="1647160" y="2147229"/>
              <a:ext cx="1396483" cy="1396483"/>
            </a:xfrm>
            <a:prstGeom prst="ellipse">
              <a:avLst/>
            </a:prstGeom>
            <a:noFill/>
            <a:ln w="19050">
              <a:gradFill flip="none" rotWithShape="1">
                <a:gsLst>
                  <a:gs pos="0">
                    <a:schemeClr val="accent2">
                      <a:alpha val="0"/>
                    </a:schemeClr>
                  </a:gs>
                  <a:gs pos="100000">
                    <a:schemeClr val="accent1"/>
                  </a:gs>
                </a:gsLst>
                <a:lin ang="1890000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椭圆 63">
              <a:extLst>
                <a:ext uri="{FF2B5EF4-FFF2-40B4-BE49-F238E27FC236}">
                  <a16:creationId xmlns="" xmlns:a16="http://schemas.microsoft.com/office/drawing/2014/main" id="{40D33A3E-2FFC-4524-ADC8-26FC9AA6375B}"/>
                </a:ext>
              </a:extLst>
            </p:cNvPr>
            <p:cNvSpPr/>
            <p:nvPr/>
          </p:nvSpPr>
          <p:spPr>
            <a:xfrm>
              <a:off x="1796578" y="2296647"/>
              <a:ext cx="1097646" cy="1097646"/>
            </a:xfrm>
            <a:prstGeom prst="ellipse">
              <a:avLst/>
            </a:prstGeom>
            <a:noFill/>
            <a:ln w="25400">
              <a:gradFill flip="none" rotWithShape="1">
                <a:gsLst>
                  <a:gs pos="0">
                    <a:schemeClr val="accent2"/>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clipboard-with-list_73902">
              <a:extLst>
                <a:ext uri="{FF2B5EF4-FFF2-40B4-BE49-F238E27FC236}">
                  <a16:creationId xmlns="" xmlns:a16="http://schemas.microsoft.com/office/drawing/2014/main" id="{A294F4F7-1E7B-49DF-9F8D-578E4AD49DF6}"/>
                </a:ext>
              </a:extLst>
            </p:cNvPr>
            <p:cNvSpPr>
              <a:spLocks noChangeAspect="1"/>
            </p:cNvSpPr>
            <p:nvPr/>
          </p:nvSpPr>
          <p:spPr bwMode="auto">
            <a:xfrm>
              <a:off x="2040559" y="2580934"/>
              <a:ext cx="609685" cy="538557"/>
            </a:xfrm>
            <a:custGeom>
              <a:avLst/>
              <a:gdLst>
                <a:gd name="connsiteX0" fmla="*/ 145552 w 608485"/>
                <a:gd name="connsiteY0" fmla="*/ 448799 h 537497"/>
                <a:gd name="connsiteX1" fmla="*/ 96160 w 608485"/>
                <a:gd name="connsiteY1" fmla="*/ 484318 h 537497"/>
                <a:gd name="connsiteX2" fmla="*/ 536035 w 608485"/>
                <a:gd name="connsiteY2" fmla="*/ 484318 h 537497"/>
                <a:gd name="connsiteX3" fmla="*/ 486643 w 608485"/>
                <a:gd name="connsiteY3" fmla="*/ 448799 h 537497"/>
                <a:gd name="connsiteX4" fmla="*/ 315868 w 608485"/>
                <a:gd name="connsiteY4" fmla="*/ 210047 h 537497"/>
                <a:gd name="connsiteX5" fmla="*/ 251410 w 608485"/>
                <a:gd name="connsiteY5" fmla="*/ 237912 h 537497"/>
                <a:gd name="connsiteX6" fmla="*/ 160356 w 608485"/>
                <a:gd name="connsiteY6" fmla="*/ 247397 h 537497"/>
                <a:gd name="connsiteX7" fmla="*/ 160356 w 608485"/>
                <a:gd name="connsiteY7" fmla="*/ 407851 h 537497"/>
                <a:gd name="connsiteX8" fmla="*/ 463651 w 608485"/>
                <a:gd name="connsiteY8" fmla="*/ 407851 h 537497"/>
                <a:gd name="connsiteX9" fmla="*/ 463651 w 608485"/>
                <a:gd name="connsiteY9" fmla="*/ 210047 h 537497"/>
                <a:gd name="connsiteX10" fmla="*/ 68584 w 608485"/>
                <a:gd name="connsiteY10" fmla="*/ 180121 h 537497"/>
                <a:gd name="connsiteX11" fmla="*/ 73365 w 608485"/>
                <a:gd name="connsiteY11" fmla="*/ 231201 h 537497"/>
                <a:gd name="connsiteX12" fmla="*/ 77951 w 608485"/>
                <a:gd name="connsiteY12" fmla="*/ 229893 h 537497"/>
                <a:gd name="connsiteX13" fmla="*/ 340630 w 608485"/>
                <a:gd name="connsiteY13" fmla="*/ 87007 h 537497"/>
                <a:gd name="connsiteX14" fmla="*/ 358578 w 608485"/>
                <a:gd name="connsiteY14" fmla="*/ 149279 h 537497"/>
                <a:gd name="connsiteX15" fmla="*/ 358840 w 608485"/>
                <a:gd name="connsiteY15" fmla="*/ 149933 h 537497"/>
                <a:gd name="connsiteX16" fmla="*/ 352552 w 608485"/>
                <a:gd name="connsiteY16" fmla="*/ 177341 h 537497"/>
                <a:gd name="connsiteX17" fmla="*/ 499155 w 608485"/>
                <a:gd name="connsiteY17" fmla="*/ 177341 h 537497"/>
                <a:gd name="connsiteX18" fmla="*/ 499155 w 608485"/>
                <a:gd name="connsiteY18" fmla="*/ 439249 h 537497"/>
                <a:gd name="connsiteX19" fmla="*/ 608485 w 608485"/>
                <a:gd name="connsiteY19" fmla="*/ 507473 h 537497"/>
                <a:gd name="connsiteX20" fmla="*/ 608485 w 608485"/>
                <a:gd name="connsiteY20" fmla="*/ 537497 h 537497"/>
                <a:gd name="connsiteX21" fmla="*/ 23710 w 608485"/>
                <a:gd name="connsiteY21" fmla="*/ 537497 h 537497"/>
                <a:gd name="connsiteX22" fmla="*/ 23710 w 608485"/>
                <a:gd name="connsiteY22" fmla="*/ 507473 h 537497"/>
                <a:gd name="connsiteX23" fmla="*/ 133040 w 608485"/>
                <a:gd name="connsiteY23" fmla="*/ 439249 h 537497"/>
                <a:gd name="connsiteX24" fmla="*/ 133040 w 608485"/>
                <a:gd name="connsiteY24" fmla="*/ 240136 h 537497"/>
                <a:gd name="connsiteX25" fmla="*/ 113519 w 608485"/>
                <a:gd name="connsiteY25" fmla="*/ 220447 h 537497"/>
                <a:gd name="connsiteX26" fmla="*/ 106117 w 608485"/>
                <a:gd name="connsiteY26" fmla="*/ 194609 h 537497"/>
                <a:gd name="connsiteX27" fmla="*/ 95374 w 608485"/>
                <a:gd name="connsiteY27" fmla="*/ 157521 h 537497"/>
                <a:gd name="connsiteX28" fmla="*/ 228876 w 608485"/>
                <a:gd name="connsiteY28" fmla="*/ 159941 h 537497"/>
                <a:gd name="connsiteX29" fmla="*/ 218524 w 608485"/>
                <a:gd name="connsiteY29" fmla="*/ 57121 h 537497"/>
                <a:gd name="connsiteX30" fmla="*/ 199397 w 608485"/>
                <a:gd name="connsiteY30" fmla="*/ 57751 h 537497"/>
                <a:gd name="connsiteX31" fmla="*/ 178632 w 608485"/>
                <a:gd name="connsiteY31" fmla="*/ 80380 h 537497"/>
                <a:gd name="connsiteX32" fmla="*/ 208240 w 608485"/>
                <a:gd name="connsiteY32" fmla="*/ 88491 h 537497"/>
                <a:gd name="connsiteX33" fmla="*/ 229005 w 608485"/>
                <a:gd name="connsiteY33" fmla="*/ 65861 h 537497"/>
                <a:gd name="connsiteX34" fmla="*/ 218524 w 608485"/>
                <a:gd name="connsiteY34" fmla="*/ 57121 h 537497"/>
                <a:gd name="connsiteX35" fmla="*/ 182759 w 608485"/>
                <a:gd name="connsiteY35" fmla="*/ 0 h 537497"/>
                <a:gd name="connsiteX36" fmla="*/ 411043 w 608485"/>
                <a:gd name="connsiteY36" fmla="*/ 19882 h 537497"/>
                <a:gd name="connsiteX37" fmla="*/ 336695 w 608485"/>
                <a:gd name="connsiteY37" fmla="*/ 73317 h 537497"/>
                <a:gd name="connsiteX38" fmla="*/ 224944 w 608485"/>
                <a:gd name="connsiteY38" fmla="*/ 146242 h 537497"/>
                <a:gd name="connsiteX39" fmla="*/ 91445 w 608485"/>
                <a:gd name="connsiteY39" fmla="*/ 143822 h 537497"/>
                <a:gd name="connsiteX40" fmla="*/ 80440 w 608485"/>
                <a:gd name="connsiteY40" fmla="*/ 143103 h 537497"/>
                <a:gd name="connsiteX41" fmla="*/ 100026 w 608485"/>
                <a:gd name="connsiteY41" fmla="*/ 129891 h 537497"/>
                <a:gd name="connsiteX42" fmla="*/ 100615 w 608485"/>
                <a:gd name="connsiteY42" fmla="*/ 124267 h 537497"/>
                <a:gd name="connsiteX43" fmla="*/ 73496 w 608485"/>
                <a:gd name="connsiteY43" fmla="*/ 139113 h 537497"/>
                <a:gd name="connsiteX44" fmla="*/ 75593 w 608485"/>
                <a:gd name="connsiteY44" fmla="*/ 146373 h 537497"/>
                <a:gd name="connsiteX45" fmla="*/ 95506 w 608485"/>
                <a:gd name="connsiteY45" fmla="*/ 234929 h 537497"/>
                <a:gd name="connsiteX46" fmla="*/ 56596 w 608485"/>
                <a:gd name="connsiteY46" fmla="*/ 246113 h 537497"/>
                <a:gd name="connsiteX47" fmla="*/ 55286 w 608485"/>
                <a:gd name="connsiteY47" fmla="*/ 141533 h 537497"/>
                <a:gd name="connsiteX48" fmla="*/ 55548 w 608485"/>
                <a:gd name="connsiteY48" fmla="*/ 134993 h 537497"/>
                <a:gd name="connsiteX49" fmla="*/ 68453 w 608485"/>
                <a:gd name="connsiteY49" fmla="*/ 127733 h 537497"/>
                <a:gd name="connsiteX50" fmla="*/ 65439 w 608485"/>
                <a:gd name="connsiteY50" fmla="*/ 126033 h 537497"/>
                <a:gd name="connsiteX51" fmla="*/ 49718 w 608485"/>
                <a:gd name="connsiteY51" fmla="*/ 131984 h 537497"/>
                <a:gd name="connsiteX52" fmla="*/ 48343 w 608485"/>
                <a:gd name="connsiteY52" fmla="*/ 141075 h 537497"/>
                <a:gd name="connsiteX53" fmla="*/ 0 w 608485"/>
                <a:gd name="connsiteY53" fmla="*/ 138001 h 53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485" h="537497">
                  <a:moveTo>
                    <a:pt x="145552" y="448799"/>
                  </a:moveTo>
                  <a:lnTo>
                    <a:pt x="96160" y="484318"/>
                  </a:lnTo>
                  <a:lnTo>
                    <a:pt x="536035" y="484318"/>
                  </a:lnTo>
                  <a:lnTo>
                    <a:pt x="486643" y="448799"/>
                  </a:lnTo>
                  <a:close/>
                  <a:moveTo>
                    <a:pt x="315868" y="210047"/>
                  </a:moveTo>
                  <a:cubicBezTo>
                    <a:pt x="298182" y="221036"/>
                    <a:pt x="276106" y="230782"/>
                    <a:pt x="251410" y="237912"/>
                  </a:cubicBezTo>
                  <a:cubicBezTo>
                    <a:pt x="217609" y="247658"/>
                    <a:pt x="185249" y="250536"/>
                    <a:pt x="160356" y="247397"/>
                  </a:cubicBezTo>
                  <a:lnTo>
                    <a:pt x="160356" y="407851"/>
                  </a:lnTo>
                  <a:lnTo>
                    <a:pt x="463651" y="407851"/>
                  </a:lnTo>
                  <a:lnTo>
                    <a:pt x="463651" y="210047"/>
                  </a:lnTo>
                  <a:close/>
                  <a:moveTo>
                    <a:pt x="68584" y="180121"/>
                  </a:moveTo>
                  <a:cubicBezTo>
                    <a:pt x="68846" y="206806"/>
                    <a:pt x="73365" y="231201"/>
                    <a:pt x="73365" y="231201"/>
                  </a:cubicBezTo>
                  <a:lnTo>
                    <a:pt x="77951" y="229893"/>
                  </a:lnTo>
                  <a:close/>
                  <a:moveTo>
                    <a:pt x="340630" y="87007"/>
                  </a:moveTo>
                  <a:lnTo>
                    <a:pt x="358578" y="149279"/>
                  </a:lnTo>
                  <a:cubicBezTo>
                    <a:pt x="358644" y="149541"/>
                    <a:pt x="358775" y="149737"/>
                    <a:pt x="358840" y="149933"/>
                  </a:cubicBezTo>
                  <a:cubicBezTo>
                    <a:pt x="361330" y="158437"/>
                    <a:pt x="358840" y="167856"/>
                    <a:pt x="352552" y="177341"/>
                  </a:cubicBezTo>
                  <a:lnTo>
                    <a:pt x="499155" y="177341"/>
                  </a:lnTo>
                  <a:lnTo>
                    <a:pt x="499155" y="439249"/>
                  </a:lnTo>
                  <a:lnTo>
                    <a:pt x="608485" y="507473"/>
                  </a:lnTo>
                  <a:lnTo>
                    <a:pt x="608485" y="537497"/>
                  </a:lnTo>
                  <a:lnTo>
                    <a:pt x="23710" y="537497"/>
                  </a:lnTo>
                  <a:lnTo>
                    <a:pt x="23710" y="507473"/>
                  </a:lnTo>
                  <a:lnTo>
                    <a:pt x="133040" y="439249"/>
                  </a:lnTo>
                  <a:lnTo>
                    <a:pt x="133040" y="240136"/>
                  </a:lnTo>
                  <a:cubicBezTo>
                    <a:pt x="122887" y="235426"/>
                    <a:pt x="115943" y="228885"/>
                    <a:pt x="113519" y="220447"/>
                  </a:cubicBezTo>
                  <a:lnTo>
                    <a:pt x="106117" y="194609"/>
                  </a:lnTo>
                  <a:lnTo>
                    <a:pt x="95374" y="157521"/>
                  </a:lnTo>
                  <a:lnTo>
                    <a:pt x="228876" y="159941"/>
                  </a:lnTo>
                  <a:close/>
                  <a:moveTo>
                    <a:pt x="218524" y="57121"/>
                  </a:moveTo>
                  <a:cubicBezTo>
                    <a:pt x="213169" y="55658"/>
                    <a:pt x="206373" y="55756"/>
                    <a:pt x="199397" y="57751"/>
                  </a:cubicBezTo>
                  <a:cubicBezTo>
                    <a:pt x="185510" y="61741"/>
                    <a:pt x="176208" y="71878"/>
                    <a:pt x="178632" y="80380"/>
                  </a:cubicBezTo>
                  <a:cubicBezTo>
                    <a:pt x="181121" y="88818"/>
                    <a:pt x="194353" y="92481"/>
                    <a:pt x="208240" y="88491"/>
                  </a:cubicBezTo>
                  <a:cubicBezTo>
                    <a:pt x="222192" y="84436"/>
                    <a:pt x="231494" y="74363"/>
                    <a:pt x="229005" y="65861"/>
                  </a:cubicBezTo>
                  <a:cubicBezTo>
                    <a:pt x="227793" y="61610"/>
                    <a:pt x="223879" y="58585"/>
                    <a:pt x="218524" y="57121"/>
                  </a:cubicBezTo>
                  <a:close/>
                  <a:moveTo>
                    <a:pt x="182759" y="0"/>
                  </a:moveTo>
                  <a:lnTo>
                    <a:pt x="411043" y="19882"/>
                  </a:lnTo>
                  <a:lnTo>
                    <a:pt x="336695" y="73317"/>
                  </a:lnTo>
                  <a:lnTo>
                    <a:pt x="224944" y="146242"/>
                  </a:lnTo>
                  <a:lnTo>
                    <a:pt x="91445" y="143822"/>
                  </a:lnTo>
                  <a:lnTo>
                    <a:pt x="80440" y="143103"/>
                  </a:lnTo>
                  <a:lnTo>
                    <a:pt x="100026" y="129891"/>
                  </a:lnTo>
                  <a:lnTo>
                    <a:pt x="100615" y="124267"/>
                  </a:lnTo>
                  <a:lnTo>
                    <a:pt x="73496" y="139113"/>
                  </a:lnTo>
                  <a:lnTo>
                    <a:pt x="75593" y="146373"/>
                  </a:lnTo>
                  <a:lnTo>
                    <a:pt x="95506" y="234929"/>
                  </a:lnTo>
                  <a:cubicBezTo>
                    <a:pt x="79392" y="252130"/>
                    <a:pt x="56596" y="246113"/>
                    <a:pt x="56596" y="246113"/>
                  </a:cubicBezTo>
                  <a:cubicBezTo>
                    <a:pt x="42840" y="215570"/>
                    <a:pt x="55286" y="141533"/>
                    <a:pt x="55286" y="141533"/>
                  </a:cubicBezTo>
                  <a:lnTo>
                    <a:pt x="55548" y="134993"/>
                  </a:lnTo>
                  <a:lnTo>
                    <a:pt x="68453" y="127733"/>
                  </a:lnTo>
                  <a:lnTo>
                    <a:pt x="65439" y="126033"/>
                  </a:lnTo>
                  <a:lnTo>
                    <a:pt x="49718" y="131984"/>
                  </a:lnTo>
                  <a:lnTo>
                    <a:pt x="48343" y="141075"/>
                  </a:lnTo>
                  <a:lnTo>
                    <a:pt x="0" y="138001"/>
                  </a:lnTo>
                  <a:close/>
                </a:path>
              </a:pathLst>
            </a:custGeom>
            <a:solidFill>
              <a:schemeClr val="accent1"/>
            </a:solidFill>
            <a:ln>
              <a:noFill/>
            </a:ln>
          </p:spPr>
          <p:txBody>
            <a:bodyPr/>
            <a:lstStyle/>
            <a:p>
              <a:endParaRPr lang="zh-CN" altLang="en-US"/>
            </a:p>
          </p:txBody>
        </p:sp>
      </p:grpSp>
      <p:sp>
        <p:nvSpPr>
          <p:cNvPr id="39" name="文本框 38">
            <a:extLst>
              <a:ext uri="{FF2B5EF4-FFF2-40B4-BE49-F238E27FC236}">
                <a16:creationId xmlns="" xmlns:a16="http://schemas.microsoft.com/office/drawing/2014/main" id="{D44E0580-078E-4F41-BD98-F5A194EF7B79}"/>
              </a:ext>
            </a:extLst>
          </p:cNvPr>
          <p:cNvSpPr txBox="1"/>
          <p:nvPr/>
        </p:nvSpPr>
        <p:spPr>
          <a:xfrm>
            <a:off x="4732006" y="4209912"/>
            <a:ext cx="2727988"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
        <p:nvSpPr>
          <p:cNvPr id="40" name="文本框 39">
            <a:extLst>
              <a:ext uri="{FF2B5EF4-FFF2-40B4-BE49-F238E27FC236}">
                <a16:creationId xmlns="" xmlns:a16="http://schemas.microsoft.com/office/drawing/2014/main" id="{4FAB0B5C-6E5A-494E-8E27-E9568B0F8757}"/>
              </a:ext>
            </a:extLst>
          </p:cNvPr>
          <p:cNvSpPr txBox="1"/>
          <p:nvPr/>
        </p:nvSpPr>
        <p:spPr>
          <a:xfrm>
            <a:off x="8251820" y="4209912"/>
            <a:ext cx="2727988"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
        <p:nvSpPr>
          <p:cNvPr id="66" name="矩形: 圆角 65">
            <a:extLst>
              <a:ext uri="{FF2B5EF4-FFF2-40B4-BE49-F238E27FC236}">
                <a16:creationId xmlns="" xmlns:a16="http://schemas.microsoft.com/office/drawing/2014/main" id="{ED711906-0BA1-40EC-B32F-536DA6C52949}"/>
              </a:ext>
            </a:extLst>
          </p:cNvPr>
          <p:cNvSpPr/>
          <p:nvPr/>
        </p:nvSpPr>
        <p:spPr>
          <a:xfrm>
            <a:off x="1836405" y="3619325"/>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小标题</a:t>
            </a:r>
          </a:p>
        </p:txBody>
      </p:sp>
      <p:sp>
        <p:nvSpPr>
          <p:cNvPr id="68" name="文本框 67">
            <a:extLst>
              <a:ext uri="{FF2B5EF4-FFF2-40B4-BE49-F238E27FC236}">
                <a16:creationId xmlns="" xmlns:a16="http://schemas.microsoft.com/office/drawing/2014/main" id="{69CCBFC5-7146-4DD0-8CE2-A7084BDEE243}"/>
              </a:ext>
            </a:extLst>
          </p:cNvPr>
          <p:cNvSpPr txBox="1"/>
          <p:nvPr/>
        </p:nvSpPr>
        <p:spPr>
          <a:xfrm>
            <a:off x="1242761" y="4247490"/>
            <a:ext cx="2727988"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
        <p:nvSpPr>
          <p:cNvPr id="69" name="矩形: 圆角 68">
            <a:extLst>
              <a:ext uri="{FF2B5EF4-FFF2-40B4-BE49-F238E27FC236}">
                <a16:creationId xmlns="" xmlns:a16="http://schemas.microsoft.com/office/drawing/2014/main" id="{2DC005BA-4DE3-4F00-B26F-86037D5D1FD1}"/>
              </a:ext>
            </a:extLst>
          </p:cNvPr>
          <p:cNvSpPr/>
          <p:nvPr/>
        </p:nvSpPr>
        <p:spPr>
          <a:xfrm>
            <a:off x="5325649" y="3619325"/>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小标题</a:t>
            </a:r>
          </a:p>
        </p:txBody>
      </p:sp>
      <p:sp>
        <p:nvSpPr>
          <p:cNvPr id="70" name="矩形: 圆角 69">
            <a:extLst>
              <a:ext uri="{FF2B5EF4-FFF2-40B4-BE49-F238E27FC236}">
                <a16:creationId xmlns="" xmlns:a16="http://schemas.microsoft.com/office/drawing/2014/main" id="{89311C5D-A11B-4042-A3A1-3DB7DA9AF2DA}"/>
              </a:ext>
            </a:extLst>
          </p:cNvPr>
          <p:cNvSpPr/>
          <p:nvPr/>
        </p:nvSpPr>
        <p:spPr>
          <a:xfrm>
            <a:off x="8845464" y="3619325"/>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小标题</a:t>
            </a:r>
          </a:p>
        </p:txBody>
      </p:sp>
      <p:sp>
        <p:nvSpPr>
          <p:cNvPr id="4" name="标题 3">
            <a:extLst>
              <a:ext uri="{FF2B5EF4-FFF2-40B4-BE49-F238E27FC236}">
                <a16:creationId xmlns="" xmlns:a16="http://schemas.microsoft.com/office/drawing/2014/main" id="{91206180-1A40-4706-BB03-4B0E189CBF10}"/>
              </a:ext>
            </a:extLst>
          </p:cNvPr>
          <p:cNvSpPr>
            <a:spLocks noGrp="1"/>
          </p:cNvSpPr>
          <p:nvPr>
            <p:ph type="title"/>
          </p:nvPr>
        </p:nvSpPr>
        <p:spPr/>
        <p:txBody>
          <a:bodyPr/>
          <a:lstStyle/>
          <a:p>
            <a:r>
              <a:rPr lang="zh-CN" altLang="en-US" dirty="0"/>
              <a:t>三段内容页</a:t>
            </a:r>
          </a:p>
        </p:txBody>
      </p:sp>
    </p:spTree>
    <p:custDataLst>
      <p:tags r:id="rId1"/>
    </p:custDataLst>
    <p:extLst>
      <p:ext uri="{BB962C8B-B14F-4D97-AF65-F5344CB8AC3E}">
        <p14:creationId xmlns:p14="http://schemas.microsoft.com/office/powerpoint/2010/main" val="40181018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86F99C29-5E07-4DE8-B8A6-7E4B3B257405}"/>
              </a:ext>
            </a:extLst>
          </p:cNvPr>
          <p:cNvSpPr>
            <a:spLocks noGrp="1"/>
          </p:cNvSpPr>
          <p:nvPr>
            <p:ph type="title"/>
          </p:nvPr>
        </p:nvSpPr>
        <p:spPr/>
        <p:txBody>
          <a:bodyPr>
            <a:normAutofit/>
          </a:bodyPr>
          <a:lstStyle/>
          <a:p>
            <a:r>
              <a:rPr lang="zh-CN" altLang="en-US" dirty="0"/>
              <a:t>四段内容页</a:t>
            </a:r>
          </a:p>
        </p:txBody>
      </p:sp>
      <p:sp>
        <p:nvSpPr>
          <p:cNvPr id="33" name="矩形: 圆角 32">
            <a:extLst>
              <a:ext uri="{FF2B5EF4-FFF2-40B4-BE49-F238E27FC236}">
                <a16:creationId xmlns="" xmlns:a16="http://schemas.microsoft.com/office/drawing/2014/main" id="{03327BDB-BF43-4FB5-B1B8-32D74E18BA7B}"/>
              </a:ext>
            </a:extLst>
          </p:cNvPr>
          <p:cNvSpPr/>
          <p:nvPr/>
        </p:nvSpPr>
        <p:spPr>
          <a:xfrm>
            <a:off x="4664469" y="2200667"/>
            <a:ext cx="1307530" cy="1307530"/>
          </a:xfrm>
          <a:prstGeom prst="roundRect">
            <a:avLst>
              <a:gd name="adj" fmla="val 8261"/>
            </a:avLst>
          </a:prstGeom>
          <a:noFill/>
          <a:ln w="317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圆角 37">
            <a:extLst>
              <a:ext uri="{FF2B5EF4-FFF2-40B4-BE49-F238E27FC236}">
                <a16:creationId xmlns="" xmlns:a16="http://schemas.microsoft.com/office/drawing/2014/main" id="{7FA74C54-CFC6-4BA5-B425-853A0C8B60DB}"/>
              </a:ext>
            </a:extLst>
          </p:cNvPr>
          <p:cNvSpPr/>
          <p:nvPr/>
        </p:nvSpPr>
        <p:spPr>
          <a:xfrm>
            <a:off x="6226141" y="2200667"/>
            <a:ext cx="1307530" cy="1307530"/>
          </a:xfrm>
          <a:prstGeom prst="roundRect">
            <a:avLst>
              <a:gd name="adj" fmla="val 8261"/>
            </a:avLst>
          </a:prstGeom>
          <a:noFill/>
          <a:ln w="317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 xmlns:a16="http://schemas.microsoft.com/office/drawing/2014/main" id="{4078B5D1-2DC2-4934-9093-C9EB788CDE45}"/>
              </a:ext>
            </a:extLst>
          </p:cNvPr>
          <p:cNvSpPr/>
          <p:nvPr/>
        </p:nvSpPr>
        <p:spPr>
          <a:xfrm>
            <a:off x="4664469" y="3752065"/>
            <a:ext cx="1307530" cy="1307530"/>
          </a:xfrm>
          <a:prstGeom prst="roundRect">
            <a:avLst>
              <a:gd name="adj" fmla="val 8261"/>
            </a:avLst>
          </a:prstGeom>
          <a:noFill/>
          <a:ln w="317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 xmlns:a16="http://schemas.microsoft.com/office/drawing/2014/main" id="{C33763A1-20D2-4F4E-8D19-B112F489C085}"/>
              </a:ext>
            </a:extLst>
          </p:cNvPr>
          <p:cNvSpPr/>
          <p:nvPr/>
        </p:nvSpPr>
        <p:spPr>
          <a:xfrm>
            <a:off x="6226141" y="3752065"/>
            <a:ext cx="1307530" cy="1307530"/>
          </a:xfrm>
          <a:prstGeom prst="roundRect">
            <a:avLst>
              <a:gd name="adj" fmla="val 8261"/>
            </a:avLst>
          </a:prstGeom>
          <a:noFill/>
          <a:ln w="317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0D513FEE-EEF1-4BDC-88F8-6A50C0DD9556}"/>
              </a:ext>
            </a:extLst>
          </p:cNvPr>
          <p:cNvGrpSpPr/>
          <p:nvPr/>
        </p:nvGrpSpPr>
        <p:grpSpPr>
          <a:xfrm>
            <a:off x="5656285" y="3190738"/>
            <a:ext cx="888102" cy="888102"/>
            <a:chOff x="5656285" y="3190738"/>
            <a:chExt cx="888102" cy="888102"/>
          </a:xfrm>
        </p:grpSpPr>
        <p:sp>
          <p:nvSpPr>
            <p:cNvPr id="14" name="椭圆 13">
              <a:extLst>
                <a:ext uri="{FF2B5EF4-FFF2-40B4-BE49-F238E27FC236}">
                  <a16:creationId xmlns="" xmlns:a16="http://schemas.microsoft.com/office/drawing/2014/main" id="{EFB5B88E-81B2-4EE6-9C9B-3409E333D5EE}"/>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nvention_330954">
              <a:extLst>
                <a:ext uri="{FF2B5EF4-FFF2-40B4-BE49-F238E27FC236}">
                  <a16:creationId xmlns="" xmlns:a16="http://schemas.microsoft.com/office/drawing/2014/main" id="{E0B633F5-021B-4693-8D51-51F107F03AA3}"/>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51" name="组合 50">
            <a:extLst>
              <a:ext uri="{FF2B5EF4-FFF2-40B4-BE49-F238E27FC236}">
                <a16:creationId xmlns="" xmlns:a16="http://schemas.microsoft.com/office/drawing/2014/main" id="{0B60B825-EA63-4ADF-86BF-876BEAB0236A}"/>
              </a:ext>
            </a:extLst>
          </p:cNvPr>
          <p:cNvGrpSpPr/>
          <p:nvPr/>
        </p:nvGrpSpPr>
        <p:grpSpPr>
          <a:xfrm>
            <a:off x="4934917" y="2642103"/>
            <a:ext cx="718121" cy="493999"/>
            <a:chOff x="968114" y="3429000"/>
            <a:chExt cx="1071701" cy="737229"/>
          </a:xfrm>
        </p:grpSpPr>
        <p:sp>
          <p:nvSpPr>
            <p:cNvPr id="52" name="文本框 51">
              <a:extLst>
                <a:ext uri="{FF2B5EF4-FFF2-40B4-BE49-F238E27FC236}">
                  <a16:creationId xmlns="" xmlns:a16="http://schemas.microsoft.com/office/drawing/2014/main" id="{CAC28C59-9439-42B6-9376-135DFE552A70}"/>
                </a:ext>
              </a:extLst>
            </p:cNvPr>
            <p:cNvSpPr txBox="1"/>
            <p:nvPr/>
          </p:nvSpPr>
          <p:spPr>
            <a:xfrm rot="20320663">
              <a:off x="968114" y="3530542"/>
              <a:ext cx="610618" cy="553056"/>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2"/>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57" name="文本框 56">
              <a:extLst>
                <a:ext uri="{FF2B5EF4-FFF2-40B4-BE49-F238E27FC236}">
                  <a16:creationId xmlns="" xmlns:a16="http://schemas.microsoft.com/office/drawing/2014/main" id="{AA4CC0CA-AB0A-48A3-99EB-79E339E862C2}"/>
                </a:ext>
              </a:extLst>
            </p:cNvPr>
            <p:cNvSpPr txBox="1"/>
            <p:nvPr/>
          </p:nvSpPr>
          <p:spPr>
            <a:xfrm>
              <a:off x="1627933" y="3429000"/>
              <a:ext cx="411882" cy="737229"/>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gradFill>
              <a:gsLst>
                <a:gs pos="100000">
                  <a:schemeClr val="accent1"/>
                </a:gs>
                <a:gs pos="0">
                  <a:schemeClr val="accent2"/>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62" name="组合 61">
            <a:extLst>
              <a:ext uri="{FF2B5EF4-FFF2-40B4-BE49-F238E27FC236}">
                <a16:creationId xmlns="" xmlns:a16="http://schemas.microsoft.com/office/drawing/2014/main" id="{731A83FC-0C42-4B0E-9398-7E9BA0983746}"/>
              </a:ext>
            </a:extLst>
          </p:cNvPr>
          <p:cNvGrpSpPr/>
          <p:nvPr/>
        </p:nvGrpSpPr>
        <p:grpSpPr>
          <a:xfrm>
            <a:off x="6466202" y="2587172"/>
            <a:ext cx="828097" cy="436953"/>
            <a:chOff x="5469776" y="3789942"/>
            <a:chExt cx="2915084" cy="1538171"/>
          </a:xfrm>
        </p:grpSpPr>
        <p:sp>
          <p:nvSpPr>
            <p:cNvPr id="63" name="文本框 62">
              <a:extLst>
                <a:ext uri="{FF2B5EF4-FFF2-40B4-BE49-F238E27FC236}">
                  <a16:creationId xmlns="" xmlns:a16="http://schemas.microsoft.com/office/drawing/2014/main" id="{2464738C-1360-4F26-B956-01956ACF107F}"/>
                </a:ext>
              </a:extLst>
            </p:cNvPr>
            <p:cNvSpPr txBox="1"/>
            <p:nvPr/>
          </p:nvSpPr>
          <p:spPr>
            <a:xfrm rot="20320663">
              <a:off x="5469776" y="3940708"/>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100000">
                  <a:schemeClr val="accent2"/>
                </a:gs>
                <a:gs pos="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64" name="文本框 63">
              <a:extLst>
                <a:ext uri="{FF2B5EF4-FFF2-40B4-BE49-F238E27FC236}">
                  <a16:creationId xmlns="" xmlns:a16="http://schemas.microsoft.com/office/drawing/2014/main" id="{21DD5525-E28B-4778-9255-9E579137E9CC}"/>
                </a:ext>
              </a:extLst>
            </p:cNvPr>
            <p:cNvSpPr txBox="1"/>
            <p:nvPr/>
          </p:nvSpPr>
          <p:spPr>
            <a:xfrm>
              <a:off x="6679435" y="3789942"/>
              <a:ext cx="1705425" cy="1538171"/>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gradFill flip="none" rotWithShape="1">
              <a:gsLst>
                <a:gs pos="0">
                  <a:schemeClr val="accent2"/>
                </a:gs>
                <a:gs pos="100000">
                  <a:schemeClr val="accent1"/>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65" name="组合 64">
            <a:extLst>
              <a:ext uri="{FF2B5EF4-FFF2-40B4-BE49-F238E27FC236}">
                <a16:creationId xmlns="" xmlns:a16="http://schemas.microsoft.com/office/drawing/2014/main" id="{494D758E-A138-428B-9C70-FF391D2653F2}"/>
              </a:ext>
            </a:extLst>
          </p:cNvPr>
          <p:cNvGrpSpPr/>
          <p:nvPr/>
        </p:nvGrpSpPr>
        <p:grpSpPr>
          <a:xfrm>
            <a:off x="4900000" y="4178122"/>
            <a:ext cx="755213" cy="438555"/>
            <a:chOff x="499191" y="5020184"/>
            <a:chExt cx="2541977" cy="1476136"/>
          </a:xfrm>
        </p:grpSpPr>
        <p:sp>
          <p:nvSpPr>
            <p:cNvPr id="66" name="文本框 65">
              <a:extLst>
                <a:ext uri="{FF2B5EF4-FFF2-40B4-BE49-F238E27FC236}">
                  <a16:creationId xmlns="" xmlns:a16="http://schemas.microsoft.com/office/drawing/2014/main" id="{9D12A9BE-3932-4F71-967E-0DDE53746207}"/>
                </a:ext>
              </a:extLst>
            </p:cNvPr>
            <p:cNvSpPr txBox="1"/>
            <p:nvPr/>
          </p:nvSpPr>
          <p:spPr>
            <a:xfrm rot="20320663">
              <a:off x="499191" y="5136461"/>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2"/>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32887"/>
                </a:lnSpc>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7" name="文本框 66">
              <a:extLst>
                <a:ext uri="{FF2B5EF4-FFF2-40B4-BE49-F238E27FC236}">
                  <a16:creationId xmlns="" xmlns:a16="http://schemas.microsoft.com/office/drawing/2014/main" id="{BB0A3839-DE64-4D43-8426-4F0CD5734850}"/>
                </a:ext>
              </a:extLst>
            </p:cNvPr>
            <p:cNvSpPr txBox="1"/>
            <p:nvPr/>
          </p:nvSpPr>
          <p:spPr>
            <a:xfrm>
              <a:off x="1389171" y="5020184"/>
              <a:ext cx="1651997" cy="1476136"/>
            </a:xfrm>
            <a:custGeom>
              <a:avLst/>
              <a:gdLst/>
              <a:ahLst/>
              <a:cxnLst/>
              <a:rect l="l" t="t" r="r" b="b"/>
              <a:pathLst>
                <a:path w="1808568" h="1616040">
                  <a:moveTo>
                    <a:pt x="642033" y="1531434"/>
                  </a:moveTo>
                  <a:cubicBezTo>
                    <a:pt x="651170" y="1531726"/>
                    <a:pt x="662279" y="1532895"/>
                    <a:pt x="675363" y="1534942"/>
                  </a:cubicBezTo>
                  <a:cubicBezTo>
                    <a:pt x="688446" y="1536989"/>
                    <a:pt x="701310" y="1538158"/>
                    <a:pt x="713955" y="1538450"/>
                  </a:cubicBezTo>
                  <a:cubicBezTo>
                    <a:pt x="714393" y="1531762"/>
                    <a:pt x="719656" y="1531105"/>
                    <a:pt x="729743" y="1536477"/>
                  </a:cubicBezTo>
                  <a:cubicBezTo>
                    <a:pt x="739829" y="1541849"/>
                    <a:pt x="746846" y="1546015"/>
                    <a:pt x="750793" y="1548975"/>
                  </a:cubicBezTo>
                  <a:cubicBezTo>
                    <a:pt x="750500" y="1551497"/>
                    <a:pt x="748892" y="1553032"/>
                    <a:pt x="745969" y="1553580"/>
                  </a:cubicBezTo>
                  <a:cubicBezTo>
                    <a:pt x="743045" y="1554128"/>
                    <a:pt x="740560" y="1554348"/>
                    <a:pt x="738513" y="1554238"/>
                  </a:cubicBezTo>
                  <a:cubicBezTo>
                    <a:pt x="730473" y="1554896"/>
                    <a:pt x="725503" y="1557527"/>
                    <a:pt x="723603" y="1562132"/>
                  </a:cubicBezTo>
                  <a:cubicBezTo>
                    <a:pt x="721702" y="1566737"/>
                    <a:pt x="718487" y="1569368"/>
                    <a:pt x="713955" y="1570026"/>
                  </a:cubicBezTo>
                  <a:cubicBezTo>
                    <a:pt x="706755" y="1569660"/>
                    <a:pt x="699227" y="1569076"/>
                    <a:pt x="691370" y="1568272"/>
                  </a:cubicBezTo>
                  <a:cubicBezTo>
                    <a:pt x="683512" y="1567467"/>
                    <a:pt x="676423" y="1568637"/>
                    <a:pt x="670100" y="1571780"/>
                  </a:cubicBezTo>
                  <a:cubicBezTo>
                    <a:pt x="670137" y="1572767"/>
                    <a:pt x="670064" y="1573863"/>
                    <a:pt x="669881" y="1575069"/>
                  </a:cubicBezTo>
                  <a:cubicBezTo>
                    <a:pt x="669698" y="1576275"/>
                    <a:pt x="669186" y="1576933"/>
                    <a:pt x="668346" y="1577042"/>
                  </a:cubicBezTo>
                  <a:cubicBezTo>
                    <a:pt x="666628" y="1576787"/>
                    <a:pt x="665240" y="1575544"/>
                    <a:pt x="664180" y="1573315"/>
                  </a:cubicBezTo>
                  <a:cubicBezTo>
                    <a:pt x="663120" y="1571085"/>
                    <a:pt x="662170" y="1569404"/>
                    <a:pt x="661329" y="1568272"/>
                  </a:cubicBezTo>
                  <a:cubicBezTo>
                    <a:pt x="655920" y="1568454"/>
                    <a:pt x="651389" y="1567650"/>
                    <a:pt x="647734" y="1565859"/>
                  </a:cubicBezTo>
                  <a:cubicBezTo>
                    <a:pt x="644080" y="1564069"/>
                    <a:pt x="642179" y="1560195"/>
                    <a:pt x="642033" y="1554238"/>
                  </a:cubicBezTo>
                  <a:close/>
                  <a:moveTo>
                    <a:pt x="792455" y="1485167"/>
                  </a:moveTo>
                  <a:cubicBezTo>
                    <a:pt x="788288" y="1484692"/>
                    <a:pt x="786096" y="1486080"/>
                    <a:pt x="785877" y="1489333"/>
                  </a:cubicBezTo>
                  <a:lnTo>
                    <a:pt x="806927" y="1487579"/>
                  </a:lnTo>
                  <a:cubicBezTo>
                    <a:pt x="801445" y="1486446"/>
                    <a:pt x="796621" y="1485642"/>
                    <a:pt x="792455" y="1485167"/>
                  </a:cubicBezTo>
                  <a:close/>
                  <a:moveTo>
                    <a:pt x="1101630" y="1440216"/>
                  </a:moveTo>
                  <a:cubicBezTo>
                    <a:pt x="1101630" y="1442043"/>
                    <a:pt x="1102069" y="1443651"/>
                    <a:pt x="1102946" y="1445040"/>
                  </a:cubicBezTo>
                  <a:cubicBezTo>
                    <a:pt x="1103823" y="1446429"/>
                    <a:pt x="1105139" y="1447159"/>
                    <a:pt x="1106893" y="1447233"/>
                  </a:cubicBezTo>
                  <a:cubicBezTo>
                    <a:pt x="1108355" y="1446940"/>
                    <a:pt x="1108939" y="1445771"/>
                    <a:pt x="1108647" y="1443724"/>
                  </a:cubicBezTo>
                  <a:cubicBezTo>
                    <a:pt x="1108355" y="1441678"/>
                    <a:pt x="1107185" y="1440508"/>
                    <a:pt x="1105139" y="1440216"/>
                  </a:cubicBezTo>
                  <a:close/>
                  <a:moveTo>
                    <a:pt x="952524" y="1434953"/>
                  </a:moveTo>
                  <a:cubicBezTo>
                    <a:pt x="949345" y="1434771"/>
                    <a:pt x="945179" y="1435136"/>
                    <a:pt x="940026" y="1436050"/>
                  </a:cubicBezTo>
                  <a:cubicBezTo>
                    <a:pt x="934873" y="1436963"/>
                    <a:pt x="932022" y="1439521"/>
                    <a:pt x="931474" y="1443724"/>
                  </a:cubicBezTo>
                  <a:lnTo>
                    <a:pt x="917441" y="1443724"/>
                  </a:lnTo>
                  <a:lnTo>
                    <a:pt x="919195" y="1459512"/>
                  </a:lnTo>
                  <a:cubicBezTo>
                    <a:pt x="914955" y="1459731"/>
                    <a:pt x="911155" y="1460608"/>
                    <a:pt x="907792" y="1462143"/>
                  </a:cubicBezTo>
                  <a:cubicBezTo>
                    <a:pt x="904430" y="1463678"/>
                    <a:pt x="900630" y="1464555"/>
                    <a:pt x="896390" y="1464774"/>
                  </a:cubicBezTo>
                  <a:lnTo>
                    <a:pt x="892882" y="1459512"/>
                  </a:lnTo>
                  <a:lnTo>
                    <a:pt x="889374" y="1464774"/>
                  </a:lnTo>
                  <a:lnTo>
                    <a:pt x="871832" y="1459512"/>
                  </a:lnTo>
                  <a:lnTo>
                    <a:pt x="857798" y="1471791"/>
                  </a:lnTo>
                  <a:lnTo>
                    <a:pt x="819206" y="1482316"/>
                  </a:lnTo>
                  <a:cubicBezTo>
                    <a:pt x="818914" y="1484363"/>
                    <a:pt x="817744" y="1485532"/>
                    <a:pt x="815698" y="1485825"/>
                  </a:cubicBezTo>
                  <a:lnTo>
                    <a:pt x="863061" y="1482316"/>
                  </a:lnTo>
                  <a:lnTo>
                    <a:pt x="880603" y="1470037"/>
                  </a:lnTo>
                  <a:lnTo>
                    <a:pt x="905161" y="1471791"/>
                  </a:lnTo>
                  <a:lnTo>
                    <a:pt x="917441" y="1463020"/>
                  </a:lnTo>
                  <a:cubicBezTo>
                    <a:pt x="923324" y="1463386"/>
                    <a:pt x="930414" y="1463093"/>
                    <a:pt x="938710" y="1462143"/>
                  </a:cubicBezTo>
                  <a:cubicBezTo>
                    <a:pt x="947006" y="1461193"/>
                    <a:pt x="952780" y="1457392"/>
                    <a:pt x="956033" y="1450741"/>
                  </a:cubicBezTo>
                  <a:cubicBezTo>
                    <a:pt x="962903" y="1451910"/>
                    <a:pt x="967581" y="1451764"/>
                    <a:pt x="970066" y="1450302"/>
                  </a:cubicBezTo>
                  <a:cubicBezTo>
                    <a:pt x="972551" y="1448841"/>
                    <a:pt x="973721" y="1444309"/>
                    <a:pt x="973575" y="1436707"/>
                  </a:cubicBezTo>
                  <a:close/>
                  <a:moveTo>
                    <a:pt x="698167" y="1398115"/>
                  </a:moveTo>
                  <a:lnTo>
                    <a:pt x="673609" y="1408640"/>
                  </a:lnTo>
                  <a:lnTo>
                    <a:pt x="656067" y="1408640"/>
                  </a:lnTo>
                  <a:lnTo>
                    <a:pt x="645542" y="1415657"/>
                  </a:lnTo>
                  <a:cubicBezTo>
                    <a:pt x="651425" y="1415913"/>
                    <a:pt x="660708" y="1415401"/>
                    <a:pt x="673389" y="1414122"/>
                  </a:cubicBezTo>
                  <a:cubicBezTo>
                    <a:pt x="686071" y="1412843"/>
                    <a:pt x="693160" y="1409262"/>
                    <a:pt x="694659" y="1403378"/>
                  </a:cubicBezTo>
                  <a:cubicBezTo>
                    <a:pt x="695938" y="1403451"/>
                    <a:pt x="698204" y="1403305"/>
                    <a:pt x="701456" y="1402939"/>
                  </a:cubicBezTo>
                  <a:cubicBezTo>
                    <a:pt x="704709" y="1402574"/>
                    <a:pt x="706536" y="1401551"/>
                    <a:pt x="706938" y="1399869"/>
                  </a:cubicBezTo>
                  <a:cubicBezTo>
                    <a:pt x="706792" y="1399029"/>
                    <a:pt x="705769" y="1398517"/>
                    <a:pt x="703868" y="1398335"/>
                  </a:cubicBezTo>
                  <a:cubicBezTo>
                    <a:pt x="701968" y="1398152"/>
                    <a:pt x="700068" y="1398079"/>
                    <a:pt x="698167" y="1398115"/>
                  </a:cubicBezTo>
                  <a:close/>
                  <a:moveTo>
                    <a:pt x="1291082" y="1359523"/>
                  </a:moveTo>
                  <a:cubicBezTo>
                    <a:pt x="1288378" y="1359743"/>
                    <a:pt x="1285893" y="1361058"/>
                    <a:pt x="1283627" y="1363470"/>
                  </a:cubicBezTo>
                  <a:cubicBezTo>
                    <a:pt x="1281361" y="1365882"/>
                    <a:pt x="1279753" y="1368075"/>
                    <a:pt x="1278803" y="1370048"/>
                  </a:cubicBezTo>
                  <a:cubicBezTo>
                    <a:pt x="1273760" y="1370450"/>
                    <a:pt x="1269374" y="1372278"/>
                    <a:pt x="1265647" y="1375530"/>
                  </a:cubicBezTo>
                  <a:cubicBezTo>
                    <a:pt x="1261919" y="1378783"/>
                    <a:pt x="1257534" y="1381048"/>
                    <a:pt x="1252490" y="1382328"/>
                  </a:cubicBezTo>
                  <a:lnTo>
                    <a:pt x="1254245" y="1391099"/>
                  </a:lnTo>
                  <a:cubicBezTo>
                    <a:pt x="1259873" y="1389819"/>
                    <a:pt x="1263527" y="1387554"/>
                    <a:pt x="1265208" y="1384301"/>
                  </a:cubicBezTo>
                  <a:cubicBezTo>
                    <a:pt x="1266889" y="1381048"/>
                    <a:pt x="1269667" y="1379221"/>
                    <a:pt x="1273541" y="1378819"/>
                  </a:cubicBezTo>
                  <a:lnTo>
                    <a:pt x="1292837" y="1363032"/>
                  </a:lnTo>
                  <a:cubicBezTo>
                    <a:pt x="1293129" y="1360985"/>
                    <a:pt x="1292544" y="1359815"/>
                    <a:pt x="1291082" y="1359523"/>
                  </a:cubicBezTo>
                  <a:close/>
                  <a:moveTo>
                    <a:pt x="801664" y="1359523"/>
                  </a:moveTo>
                  <a:cubicBezTo>
                    <a:pt x="799581" y="1362922"/>
                    <a:pt x="798485" y="1365334"/>
                    <a:pt x="798375" y="1366759"/>
                  </a:cubicBezTo>
                  <a:cubicBezTo>
                    <a:pt x="798265" y="1368184"/>
                    <a:pt x="795853" y="1369281"/>
                    <a:pt x="791139" y="1370048"/>
                  </a:cubicBezTo>
                  <a:lnTo>
                    <a:pt x="784122" y="1378819"/>
                  </a:lnTo>
                  <a:cubicBezTo>
                    <a:pt x="776777" y="1378271"/>
                    <a:pt x="771733" y="1378929"/>
                    <a:pt x="768992" y="1380793"/>
                  </a:cubicBezTo>
                  <a:cubicBezTo>
                    <a:pt x="766252" y="1382657"/>
                    <a:pt x="762524" y="1383753"/>
                    <a:pt x="757810" y="1384082"/>
                  </a:cubicBezTo>
                  <a:cubicBezTo>
                    <a:pt x="755105" y="1384045"/>
                    <a:pt x="752181" y="1384118"/>
                    <a:pt x="749039" y="1384301"/>
                  </a:cubicBezTo>
                  <a:cubicBezTo>
                    <a:pt x="745896" y="1384484"/>
                    <a:pt x="742972" y="1384995"/>
                    <a:pt x="740268" y="1385836"/>
                  </a:cubicBezTo>
                  <a:cubicBezTo>
                    <a:pt x="742022" y="1388431"/>
                    <a:pt x="749039" y="1390258"/>
                    <a:pt x="761318" y="1391318"/>
                  </a:cubicBezTo>
                  <a:cubicBezTo>
                    <a:pt x="773597" y="1392378"/>
                    <a:pt x="780614" y="1392889"/>
                    <a:pt x="782368" y="1392853"/>
                  </a:cubicBezTo>
                  <a:lnTo>
                    <a:pt x="796402" y="1378819"/>
                  </a:lnTo>
                  <a:cubicBezTo>
                    <a:pt x="799143" y="1378819"/>
                    <a:pt x="801993" y="1378381"/>
                    <a:pt x="804953" y="1377504"/>
                  </a:cubicBezTo>
                  <a:cubicBezTo>
                    <a:pt x="807913" y="1376627"/>
                    <a:pt x="810326" y="1375311"/>
                    <a:pt x="812189" y="1373557"/>
                  </a:cubicBezTo>
                  <a:cubicBezTo>
                    <a:pt x="811970" y="1370121"/>
                    <a:pt x="810654" y="1367344"/>
                    <a:pt x="808242" y="1365224"/>
                  </a:cubicBezTo>
                  <a:cubicBezTo>
                    <a:pt x="805830" y="1363105"/>
                    <a:pt x="803638" y="1361204"/>
                    <a:pt x="801664" y="1359523"/>
                  </a:cubicBezTo>
                  <a:close/>
                  <a:moveTo>
                    <a:pt x="892882" y="1343736"/>
                  </a:moveTo>
                  <a:lnTo>
                    <a:pt x="892882" y="1345490"/>
                  </a:lnTo>
                  <a:cubicBezTo>
                    <a:pt x="893284" y="1347902"/>
                    <a:pt x="895111" y="1348779"/>
                    <a:pt x="898364" y="1348121"/>
                  </a:cubicBezTo>
                  <a:cubicBezTo>
                    <a:pt x="901616" y="1347463"/>
                    <a:pt x="903882" y="1346586"/>
                    <a:pt x="905161" y="1345490"/>
                  </a:cubicBezTo>
                  <a:close/>
                  <a:moveTo>
                    <a:pt x="956033" y="1322685"/>
                  </a:moveTo>
                  <a:lnTo>
                    <a:pt x="949016" y="1331456"/>
                  </a:lnTo>
                  <a:lnTo>
                    <a:pt x="931474" y="1331456"/>
                  </a:lnTo>
                  <a:lnTo>
                    <a:pt x="924457" y="1334965"/>
                  </a:lnTo>
                  <a:cubicBezTo>
                    <a:pt x="923251" y="1334855"/>
                    <a:pt x="921278" y="1335074"/>
                    <a:pt x="918537" y="1335622"/>
                  </a:cubicBezTo>
                  <a:cubicBezTo>
                    <a:pt x="915796" y="1336171"/>
                    <a:pt x="914261" y="1337706"/>
                    <a:pt x="913932" y="1340227"/>
                  </a:cubicBezTo>
                  <a:cubicBezTo>
                    <a:pt x="914188" y="1341068"/>
                    <a:pt x="915431" y="1341579"/>
                    <a:pt x="917660" y="1341762"/>
                  </a:cubicBezTo>
                  <a:cubicBezTo>
                    <a:pt x="919889" y="1341945"/>
                    <a:pt x="921570" y="1342018"/>
                    <a:pt x="922703" y="1341981"/>
                  </a:cubicBezTo>
                  <a:cubicBezTo>
                    <a:pt x="927271" y="1341689"/>
                    <a:pt x="936992" y="1339642"/>
                    <a:pt x="951866" y="1335842"/>
                  </a:cubicBezTo>
                  <a:cubicBezTo>
                    <a:pt x="966741" y="1332041"/>
                    <a:pt x="975146" y="1328240"/>
                    <a:pt x="977083" y="1324439"/>
                  </a:cubicBezTo>
                  <a:close/>
                  <a:moveTo>
                    <a:pt x="1005150" y="1310406"/>
                  </a:moveTo>
                  <a:cubicBezTo>
                    <a:pt x="1005077" y="1311539"/>
                    <a:pt x="1005223" y="1313220"/>
                    <a:pt x="1005588" y="1315449"/>
                  </a:cubicBezTo>
                  <a:cubicBezTo>
                    <a:pt x="1005954" y="1317679"/>
                    <a:pt x="1006977" y="1318921"/>
                    <a:pt x="1008658" y="1319177"/>
                  </a:cubicBezTo>
                  <a:cubicBezTo>
                    <a:pt x="1009499" y="1318958"/>
                    <a:pt x="1010010" y="1318081"/>
                    <a:pt x="1010193" y="1316546"/>
                  </a:cubicBezTo>
                  <a:cubicBezTo>
                    <a:pt x="1010376" y="1315011"/>
                    <a:pt x="1010449" y="1314134"/>
                    <a:pt x="1010412" y="1313914"/>
                  </a:cubicBezTo>
                  <a:cubicBezTo>
                    <a:pt x="1010120" y="1311868"/>
                    <a:pt x="1008951" y="1310698"/>
                    <a:pt x="1006904" y="1310406"/>
                  </a:cubicBezTo>
                  <a:close/>
                  <a:moveTo>
                    <a:pt x="1417384" y="1236730"/>
                  </a:moveTo>
                  <a:cubicBezTo>
                    <a:pt x="1415337" y="1237022"/>
                    <a:pt x="1412414" y="1238192"/>
                    <a:pt x="1408613" y="1240238"/>
                  </a:cubicBezTo>
                  <a:cubicBezTo>
                    <a:pt x="1408613" y="1243747"/>
                    <a:pt x="1410367" y="1245501"/>
                    <a:pt x="1413876" y="1245501"/>
                  </a:cubicBezTo>
                  <a:cubicBezTo>
                    <a:pt x="1415922" y="1245209"/>
                    <a:pt x="1418846" y="1244039"/>
                    <a:pt x="1422647" y="1241993"/>
                  </a:cubicBezTo>
                  <a:cubicBezTo>
                    <a:pt x="1422647" y="1238484"/>
                    <a:pt x="1420892" y="1236730"/>
                    <a:pt x="1417384" y="1236730"/>
                  </a:cubicBezTo>
                  <a:close/>
                  <a:moveTo>
                    <a:pt x="1555965" y="1191121"/>
                  </a:moveTo>
                  <a:lnTo>
                    <a:pt x="1529652" y="1192875"/>
                  </a:lnTo>
                  <a:cubicBezTo>
                    <a:pt x="1529067" y="1197626"/>
                    <a:pt x="1526728" y="1200842"/>
                    <a:pt x="1522635" y="1202523"/>
                  </a:cubicBezTo>
                  <a:cubicBezTo>
                    <a:pt x="1518542" y="1204204"/>
                    <a:pt x="1516203" y="1207421"/>
                    <a:pt x="1515618" y="1212171"/>
                  </a:cubicBezTo>
                  <a:cubicBezTo>
                    <a:pt x="1522635" y="1214218"/>
                    <a:pt x="1529652" y="1215387"/>
                    <a:pt x="1536669" y="1215680"/>
                  </a:cubicBezTo>
                  <a:cubicBezTo>
                    <a:pt x="1539263" y="1215387"/>
                    <a:pt x="1541091" y="1213779"/>
                    <a:pt x="1542151" y="1210856"/>
                  </a:cubicBezTo>
                  <a:cubicBezTo>
                    <a:pt x="1543210" y="1207932"/>
                    <a:pt x="1543722" y="1205447"/>
                    <a:pt x="1543685" y="1203400"/>
                  </a:cubicBezTo>
                  <a:cubicBezTo>
                    <a:pt x="1544197" y="1199052"/>
                    <a:pt x="1546244" y="1197224"/>
                    <a:pt x="1549825" y="1197919"/>
                  </a:cubicBezTo>
                  <a:cubicBezTo>
                    <a:pt x="1553407" y="1198613"/>
                    <a:pt x="1555453" y="1196347"/>
                    <a:pt x="1555965" y="1191121"/>
                  </a:cubicBezTo>
                  <a:close/>
                  <a:moveTo>
                    <a:pt x="1575261" y="1163054"/>
                  </a:moveTo>
                  <a:cubicBezTo>
                    <a:pt x="1574420" y="1163310"/>
                    <a:pt x="1573909" y="1164553"/>
                    <a:pt x="1573726" y="1166782"/>
                  </a:cubicBezTo>
                  <a:cubicBezTo>
                    <a:pt x="1573543" y="1169011"/>
                    <a:pt x="1573470" y="1170692"/>
                    <a:pt x="1573507" y="1171825"/>
                  </a:cubicBezTo>
                  <a:cubicBezTo>
                    <a:pt x="1571460" y="1172739"/>
                    <a:pt x="1568975" y="1173981"/>
                    <a:pt x="1566051" y="1175553"/>
                  </a:cubicBezTo>
                  <a:cubicBezTo>
                    <a:pt x="1563128" y="1177124"/>
                    <a:pt x="1561520" y="1178805"/>
                    <a:pt x="1561227" y="1180596"/>
                  </a:cubicBezTo>
                  <a:cubicBezTo>
                    <a:pt x="1561556" y="1182277"/>
                    <a:pt x="1563091" y="1183300"/>
                    <a:pt x="1565832" y="1183666"/>
                  </a:cubicBezTo>
                  <a:cubicBezTo>
                    <a:pt x="1568573" y="1184031"/>
                    <a:pt x="1570546" y="1184178"/>
                    <a:pt x="1571752" y="1184104"/>
                  </a:cubicBezTo>
                  <a:cubicBezTo>
                    <a:pt x="1574274" y="1183812"/>
                    <a:pt x="1575809" y="1182204"/>
                    <a:pt x="1576357" y="1179280"/>
                  </a:cubicBezTo>
                  <a:cubicBezTo>
                    <a:pt x="1576905" y="1176357"/>
                    <a:pt x="1577125" y="1173872"/>
                    <a:pt x="1577015" y="1171825"/>
                  </a:cubicBezTo>
                  <a:cubicBezTo>
                    <a:pt x="1577052" y="1171460"/>
                    <a:pt x="1576978" y="1169998"/>
                    <a:pt x="1576796" y="1167440"/>
                  </a:cubicBezTo>
                  <a:cubicBezTo>
                    <a:pt x="1576613" y="1164881"/>
                    <a:pt x="1576101" y="1163420"/>
                    <a:pt x="1575261" y="1163054"/>
                  </a:cubicBezTo>
                  <a:close/>
                  <a:moveTo>
                    <a:pt x="1736646" y="999915"/>
                  </a:moveTo>
                  <a:cubicBezTo>
                    <a:pt x="1738546" y="999915"/>
                    <a:pt x="1740447" y="1000353"/>
                    <a:pt x="1742347" y="1001230"/>
                  </a:cubicBezTo>
                  <a:cubicBezTo>
                    <a:pt x="1744248" y="1002108"/>
                    <a:pt x="1745271" y="1003423"/>
                    <a:pt x="1745417" y="1005177"/>
                  </a:cubicBezTo>
                  <a:cubicBezTo>
                    <a:pt x="1745124" y="1007772"/>
                    <a:pt x="1743517" y="1009599"/>
                    <a:pt x="1740593" y="1010659"/>
                  </a:cubicBezTo>
                  <a:cubicBezTo>
                    <a:pt x="1737669" y="1011719"/>
                    <a:pt x="1735184" y="1012231"/>
                    <a:pt x="1733138" y="1012194"/>
                  </a:cubicBezTo>
                  <a:close/>
                  <a:moveTo>
                    <a:pt x="792893" y="912205"/>
                  </a:moveTo>
                  <a:cubicBezTo>
                    <a:pt x="801372" y="912498"/>
                    <a:pt x="805465" y="917176"/>
                    <a:pt x="805173" y="926239"/>
                  </a:cubicBezTo>
                  <a:cubicBezTo>
                    <a:pt x="805063" y="927920"/>
                    <a:pt x="804405" y="928943"/>
                    <a:pt x="803199" y="929309"/>
                  </a:cubicBezTo>
                  <a:cubicBezTo>
                    <a:pt x="801993" y="929674"/>
                    <a:pt x="800897" y="929820"/>
                    <a:pt x="799910" y="929747"/>
                  </a:cubicBezTo>
                  <a:cubicBezTo>
                    <a:pt x="795817" y="929272"/>
                    <a:pt x="790847" y="928907"/>
                    <a:pt x="784999" y="928651"/>
                  </a:cubicBezTo>
                  <a:cubicBezTo>
                    <a:pt x="779152" y="928395"/>
                    <a:pt x="775936" y="931100"/>
                    <a:pt x="775351" y="936764"/>
                  </a:cubicBezTo>
                  <a:lnTo>
                    <a:pt x="775351" y="938518"/>
                  </a:lnTo>
                  <a:cubicBezTo>
                    <a:pt x="768371" y="938189"/>
                    <a:pt x="763036" y="937532"/>
                    <a:pt x="759344" y="936545"/>
                  </a:cubicBezTo>
                  <a:cubicBezTo>
                    <a:pt x="755653" y="935558"/>
                    <a:pt x="753388" y="930953"/>
                    <a:pt x="752547" y="922731"/>
                  </a:cubicBezTo>
                  <a:cubicBezTo>
                    <a:pt x="756494" y="923937"/>
                    <a:pt x="760879" y="924594"/>
                    <a:pt x="765703" y="924704"/>
                  </a:cubicBezTo>
                  <a:cubicBezTo>
                    <a:pt x="770527" y="924814"/>
                    <a:pt x="773159" y="922402"/>
                    <a:pt x="773597" y="917468"/>
                  </a:cubicBezTo>
                  <a:lnTo>
                    <a:pt x="773597" y="913960"/>
                  </a:lnTo>
                  <a:close/>
                  <a:moveTo>
                    <a:pt x="884111" y="822742"/>
                  </a:moveTo>
                  <a:cubicBezTo>
                    <a:pt x="884038" y="823802"/>
                    <a:pt x="884184" y="825190"/>
                    <a:pt x="884550" y="826908"/>
                  </a:cubicBezTo>
                  <a:cubicBezTo>
                    <a:pt x="884915" y="828626"/>
                    <a:pt x="885938" y="829576"/>
                    <a:pt x="887619" y="829759"/>
                  </a:cubicBezTo>
                  <a:cubicBezTo>
                    <a:pt x="889666" y="829466"/>
                    <a:pt x="890835" y="828297"/>
                    <a:pt x="891128" y="826250"/>
                  </a:cubicBezTo>
                  <a:close/>
                  <a:moveTo>
                    <a:pt x="1156010" y="808708"/>
                  </a:moveTo>
                  <a:cubicBezTo>
                    <a:pt x="1148701" y="809001"/>
                    <a:pt x="1142269" y="811924"/>
                    <a:pt x="1136714" y="817479"/>
                  </a:cubicBezTo>
                  <a:cubicBezTo>
                    <a:pt x="1129697" y="817187"/>
                    <a:pt x="1122680" y="816017"/>
                    <a:pt x="1115664" y="813971"/>
                  </a:cubicBezTo>
                  <a:lnTo>
                    <a:pt x="1120926" y="828004"/>
                  </a:lnTo>
                  <a:cubicBezTo>
                    <a:pt x="1128857" y="825446"/>
                    <a:pt x="1137116" y="823546"/>
                    <a:pt x="1145704" y="822303"/>
                  </a:cubicBezTo>
                  <a:cubicBezTo>
                    <a:pt x="1154292" y="821061"/>
                    <a:pt x="1162990" y="820037"/>
                    <a:pt x="1171798" y="819233"/>
                  </a:cubicBezTo>
                  <a:cubicBezTo>
                    <a:pt x="1171578" y="814958"/>
                    <a:pt x="1169824" y="812107"/>
                    <a:pt x="1166535" y="810682"/>
                  </a:cubicBezTo>
                  <a:cubicBezTo>
                    <a:pt x="1163246" y="809257"/>
                    <a:pt x="1159738" y="808599"/>
                    <a:pt x="1156010" y="808708"/>
                  </a:cubicBezTo>
                  <a:close/>
                  <a:moveTo>
                    <a:pt x="1268278" y="796429"/>
                  </a:moveTo>
                  <a:cubicBezTo>
                    <a:pt x="1268899" y="799755"/>
                    <a:pt x="1272042" y="801436"/>
                    <a:pt x="1277707" y="801472"/>
                  </a:cubicBezTo>
                  <a:cubicBezTo>
                    <a:pt x="1283371" y="801509"/>
                    <a:pt x="1287830" y="800997"/>
                    <a:pt x="1291082" y="799937"/>
                  </a:cubicBezTo>
                  <a:close/>
                  <a:moveTo>
                    <a:pt x="1334937" y="791166"/>
                  </a:moveTo>
                  <a:lnTo>
                    <a:pt x="1334937" y="803446"/>
                  </a:lnTo>
                  <a:lnTo>
                    <a:pt x="1347216" y="810463"/>
                  </a:lnTo>
                  <a:lnTo>
                    <a:pt x="1364758" y="812217"/>
                  </a:lnTo>
                  <a:cubicBezTo>
                    <a:pt x="1364978" y="809622"/>
                    <a:pt x="1366293" y="807795"/>
                    <a:pt x="1368705" y="806735"/>
                  </a:cubicBezTo>
                  <a:cubicBezTo>
                    <a:pt x="1371117" y="805675"/>
                    <a:pt x="1373310" y="805163"/>
                    <a:pt x="1375283" y="805200"/>
                  </a:cubicBezTo>
                  <a:cubicBezTo>
                    <a:pt x="1375064" y="798476"/>
                    <a:pt x="1370240" y="794382"/>
                    <a:pt x="1360811" y="792921"/>
                  </a:cubicBezTo>
                  <a:cubicBezTo>
                    <a:pt x="1351383" y="791459"/>
                    <a:pt x="1343927" y="790874"/>
                    <a:pt x="1338445" y="791166"/>
                  </a:cubicBezTo>
                  <a:close/>
                  <a:moveTo>
                    <a:pt x="1305116" y="785904"/>
                  </a:moveTo>
                  <a:cubicBezTo>
                    <a:pt x="1301608" y="785904"/>
                    <a:pt x="1299853" y="787658"/>
                    <a:pt x="1299853" y="791166"/>
                  </a:cubicBezTo>
                  <a:lnTo>
                    <a:pt x="1305116" y="805200"/>
                  </a:lnTo>
                  <a:cubicBezTo>
                    <a:pt x="1305043" y="806187"/>
                    <a:pt x="1305189" y="807283"/>
                    <a:pt x="1305554" y="808489"/>
                  </a:cubicBezTo>
                  <a:cubicBezTo>
                    <a:pt x="1305920" y="809695"/>
                    <a:pt x="1306943" y="810353"/>
                    <a:pt x="1308624" y="810463"/>
                  </a:cubicBezTo>
                  <a:cubicBezTo>
                    <a:pt x="1309574" y="810280"/>
                    <a:pt x="1310744" y="809330"/>
                    <a:pt x="1312133" y="807612"/>
                  </a:cubicBezTo>
                  <a:cubicBezTo>
                    <a:pt x="1313521" y="805894"/>
                    <a:pt x="1314691" y="804506"/>
                    <a:pt x="1315641" y="803446"/>
                  </a:cubicBezTo>
                  <a:cubicBezTo>
                    <a:pt x="1316701" y="803519"/>
                    <a:pt x="1318090" y="803373"/>
                    <a:pt x="1319807" y="803007"/>
                  </a:cubicBezTo>
                  <a:cubicBezTo>
                    <a:pt x="1321525" y="802642"/>
                    <a:pt x="1322475" y="801619"/>
                    <a:pt x="1322658" y="799937"/>
                  </a:cubicBezTo>
                  <a:cubicBezTo>
                    <a:pt x="1322256" y="797050"/>
                    <a:pt x="1319990" y="794054"/>
                    <a:pt x="1315860" y="790947"/>
                  </a:cubicBezTo>
                  <a:cubicBezTo>
                    <a:pt x="1311731" y="787841"/>
                    <a:pt x="1308149" y="786160"/>
                    <a:pt x="1305116" y="785904"/>
                  </a:cubicBezTo>
                  <a:close/>
                  <a:moveTo>
                    <a:pt x="1270032" y="745558"/>
                  </a:moveTo>
                  <a:lnTo>
                    <a:pt x="1270032" y="747312"/>
                  </a:lnTo>
                  <a:cubicBezTo>
                    <a:pt x="1269923" y="749285"/>
                    <a:pt x="1270142" y="751478"/>
                    <a:pt x="1270690" y="753890"/>
                  </a:cubicBezTo>
                  <a:cubicBezTo>
                    <a:pt x="1271238" y="756302"/>
                    <a:pt x="1272773" y="757618"/>
                    <a:pt x="1275295" y="757837"/>
                  </a:cubicBezTo>
                  <a:cubicBezTo>
                    <a:pt x="1276208" y="757654"/>
                    <a:pt x="1277012" y="756704"/>
                    <a:pt x="1277707" y="754986"/>
                  </a:cubicBezTo>
                  <a:cubicBezTo>
                    <a:pt x="1278401" y="753269"/>
                    <a:pt x="1278767" y="751880"/>
                    <a:pt x="1278803" y="750820"/>
                  </a:cubicBezTo>
                  <a:cubicBezTo>
                    <a:pt x="1279169" y="750930"/>
                    <a:pt x="1280630" y="751149"/>
                    <a:pt x="1283189" y="751478"/>
                  </a:cubicBezTo>
                  <a:cubicBezTo>
                    <a:pt x="1285747" y="751807"/>
                    <a:pt x="1287209" y="751588"/>
                    <a:pt x="1287574" y="750820"/>
                  </a:cubicBezTo>
                  <a:close/>
                  <a:moveTo>
                    <a:pt x="1550702" y="584172"/>
                  </a:moveTo>
                  <a:cubicBezTo>
                    <a:pt x="1548509" y="586146"/>
                    <a:pt x="1545440" y="588777"/>
                    <a:pt x="1541493" y="592066"/>
                  </a:cubicBezTo>
                  <a:cubicBezTo>
                    <a:pt x="1537546" y="595355"/>
                    <a:pt x="1535353" y="597987"/>
                    <a:pt x="1534914" y="599960"/>
                  </a:cubicBezTo>
                  <a:cubicBezTo>
                    <a:pt x="1535207" y="601422"/>
                    <a:pt x="1536376" y="602007"/>
                    <a:pt x="1538423" y="601714"/>
                  </a:cubicBezTo>
                  <a:cubicBezTo>
                    <a:pt x="1542224" y="605223"/>
                    <a:pt x="1546901" y="606977"/>
                    <a:pt x="1552456" y="606977"/>
                  </a:cubicBezTo>
                  <a:cubicBezTo>
                    <a:pt x="1554503" y="606684"/>
                    <a:pt x="1555672" y="605515"/>
                    <a:pt x="1555965" y="603468"/>
                  </a:cubicBezTo>
                  <a:lnTo>
                    <a:pt x="1555965" y="599960"/>
                  </a:lnTo>
                  <a:lnTo>
                    <a:pt x="1569998" y="585927"/>
                  </a:lnTo>
                  <a:close/>
                  <a:moveTo>
                    <a:pt x="1661216" y="557859"/>
                  </a:moveTo>
                  <a:lnTo>
                    <a:pt x="1675249" y="564876"/>
                  </a:lnTo>
                  <a:cubicBezTo>
                    <a:pt x="1673020" y="571381"/>
                    <a:pt x="1668708" y="578544"/>
                    <a:pt x="1662312" y="586365"/>
                  </a:cubicBezTo>
                  <a:cubicBezTo>
                    <a:pt x="1655917" y="594186"/>
                    <a:pt x="1650289" y="600472"/>
                    <a:pt x="1645428" y="605223"/>
                  </a:cubicBezTo>
                  <a:lnTo>
                    <a:pt x="1631395" y="603468"/>
                  </a:lnTo>
                  <a:cubicBezTo>
                    <a:pt x="1632418" y="598754"/>
                    <a:pt x="1633880" y="595903"/>
                    <a:pt x="1635780" y="594917"/>
                  </a:cubicBezTo>
                  <a:cubicBezTo>
                    <a:pt x="1637681" y="593930"/>
                    <a:pt x="1639143" y="591518"/>
                    <a:pt x="1640166" y="587681"/>
                  </a:cubicBezTo>
                  <a:cubicBezTo>
                    <a:pt x="1646415" y="587206"/>
                    <a:pt x="1651458" y="583770"/>
                    <a:pt x="1655296" y="577375"/>
                  </a:cubicBezTo>
                  <a:cubicBezTo>
                    <a:pt x="1659133" y="570979"/>
                    <a:pt x="1661106" y="564474"/>
                    <a:pt x="1661216" y="557859"/>
                  </a:cubicBezTo>
                  <a:close/>
                  <a:moveTo>
                    <a:pt x="1578769" y="557859"/>
                  </a:moveTo>
                  <a:cubicBezTo>
                    <a:pt x="1579062" y="561075"/>
                    <a:pt x="1580231" y="563414"/>
                    <a:pt x="1582278" y="564876"/>
                  </a:cubicBezTo>
                  <a:cubicBezTo>
                    <a:pt x="1583959" y="564767"/>
                    <a:pt x="1584982" y="564109"/>
                    <a:pt x="1585347" y="562903"/>
                  </a:cubicBezTo>
                  <a:cubicBezTo>
                    <a:pt x="1585713" y="561697"/>
                    <a:pt x="1585859" y="560600"/>
                    <a:pt x="1585786" y="559614"/>
                  </a:cubicBezTo>
                  <a:close/>
                  <a:moveTo>
                    <a:pt x="1727875" y="454362"/>
                  </a:moveTo>
                  <a:lnTo>
                    <a:pt x="1727875" y="457871"/>
                  </a:lnTo>
                  <a:cubicBezTo>
                    <a:pt x="1727839" y="459771"/>
                    <a:pt x="1728350" y="461672"/>
                    <a:pt x="1729410" y="463572"/>
                  </a:cubicBezTo>
                  <a:cubicBezTo>
                    <a:pt x="1730470" y="465472"/>
                    <a:pt x="1732297" y="466496"/>
                    <a:pt x="1734892" y="466642"/>
                  </a:cubicBezTo>
                  <a:close/>
                  <a:moveTo>
                    <a:pt x="1699808" y="438575"/>
                  </a:moveTo>
                  <a:cubicBezTo>
                    <a:pt x="1699516" y="442887"/>
                    <a:pt x="1698346" y="446980"/>
                    <a:pt x="1696300" y="450854"/>
                  </a:cubicBezTo>
                  <a:cubicBezTo>
                    <a:pt x="1694253" y="454728"/>
                    <a:pt x="1693084" y="458821"/>
                    <a:pt x="1692791" y="463133"/>
                  </a:cubicBezTo>
                  <a:lnTo>
                    <a:pt x="1692791" y="480675"/>
                  </a:lnTo>
                  <a:lnTo>
                    <a:pt x="1708579" y="473659"/>
                  </a:lnTo>
                  <a:lnTo>
                    <a:pt x="1708579" y="463133"/>
                  </a:lnTo>
                  <a:lnTo>
                    <a:pt x="1713842" y="456117"/>
                  </a:lnTo>
                  <a:cubicBezTo>
                    <a:pt x="1713696" y="452535"/>
                    <a:pt x="1712234" y="449173"/>
                    <a:pt x="1709456" y="446030"/>
                  </a:cubicBezTo>
                  <a:cubicBezTo>
                    <a:pt x="1706679" y="442887"/>
                    <a:pt x="1703463" y="440402"/>
                    <a:pt x="1699808" y="438575"/>
                  </a:cubicBezTo>
                  <a:close/>
                  <a:moveTo>
                    <a:pt x="1745417" y="424541"/>
                  </a:moveTo>
                  <a:cubicBezTo>
                    <a:pt x="1743444" y="424761"/>
                    <a:pt x="1741251" y="426076"/>
                    <a:pt x="1738839" y="428488"/>
                  </a:cubicBezTo>
                  <a:cubicBezTo>
                    <a:pt x="1736427" y="430900"/>
                    <a:pt x="1735111" y="433093"/>
                    <a:pt x="1734892" y="435066"/>
                  </a:cubicBezTo>
                  <a:cubicBezTo>
                    <a:pt x="1735075" y="436747"/>
                    <a:pt x="1736025" y="437771"/>
                    <a:pt x="1737742" y="438136"/>
                  </a:cubicBezTo>
                  <a:cubicBezTo>
                    <a:pt x="1739460" y="438502"/>
                    <a:pt x="1740849" y="438648"/>
                    <a:pt x="1741909" y="438575"/>
                  </a:cubicBezTo>
                  <a:cubicBezTo>
                    <a:pt x="1743736" y="438611"/>
                    <a:pt x="1745344" y="438100"/>
                    <a:pt x="1746732" y="437040"/>
                  </a:cubicBezTo>
                  <a:cubicBezTo>
                    <a:pt x="1748121" y="435980"/>
                    <a:pt x="1748852" y="434153"/>
                    <a:pt x="1748925" y="431558"/>
                  </a:cubicBezTo>
                  <a:cubicBezTo>
                    <a:pt x="1748998" y="430498"/>
                    <a:pt x="1748852" y="429109"/>
                    <a:pt x="1748487" y="427392"/>
                  </a:cubicBezTo>
                  <a:cubicBezTo>
                    <a:pt x="1748121" y="425674"/>
                    <a:pt x="1747098" y="424724"/>
                    <a:pt x="1745417" y="424541"/>
                  </a:cubicBezTo>
                  <a:close/>
                  <a:moveTo>
                    <a:pt x="1750679" y="410508"/>
                  </a:moveTo>
                  <a:cubicBezTo>
                    <a:pt x="1750716" y="411568"/>
                    <a:pt x="1751081" y="412956"/>
                    <a:pt x="1751776" y="414674"/>
                  </a:cubicBezTo>
                  <a:cubicBezTo>
                    <a:pt x="1752470" y="416392"/>
                    <a:pt x="1753274" y="417342"/>
                    <a:pt x="1754188" y="417525"/>
                  </a:cubicBezTo>
                  <a:cubicBezTo>
                    <a:pt x="1755028" y="417451"/>
                    <a:pt x="1755540" y="417159"/>
                    <a:pt x="1755723" y="416647"/>
                  </a:cubicBezTo>
                  <a:cubicBezTo>
                    <a:pt x="1755905" y="416136"/>
                    <a:pt x="1755978" y="415843"/>
                    <a:pt x="1755942" y="415770"/>
                  </a:cubicBezTo>
                  <a:cubicBezTo>
                    <a:pt x="1755942" y="412262"/>
                    <a:pt x="1754188" y="410508"/>
                    <a:pt x="1750679" y="410508"/>
                  </a:cubicBezTo>
                  <a:close/>
                  <a:moveTo>
                    <a:pt x="1736646" y="394720"/>
                  </a:moveTo>
                  <a:cubicBezTo>
                    <a:pt x="1729337" y="395012"/>
                    <a:pt x="1722905" y="395743"/>
                    <a:pt x="1717350" y="396913"/>
                  </a:cubicBezTo>
                  <a:cubicBezTo>
                    <a:pt x="1711795" y="398082"/>
                    <a:pt x="1708872" y="403199"/>
                    <a:pt x="1708579" y="412262"/>
                  </a:cubicBezTo>
                  <a:cubicBezTo>
                    <a:pt x="1708469" y="414235"/>
                    <a:pt x="1708689" y="416428"/>
                    <a:pt x="1709237" y="418840"/>
                  </a:cubicBezTo>
                  <a:cubicBezTo>
                    <a:pt x="1709785" y="421252"/>
                    <a:pt x="1711320" y="422568"/>
                    <a:pt x="1713842" y="422787"/>
                  </a:cubicBezTo>
                  <a:cubicBezTo>
                    <a:pt x="1719177" y="421946"/>
                    <a:pt x="1723855" y="417927"/>
                    <a:pt x="1727875" y="410727"/>
                  </a:cubicBezTo>
                  <a:cubicBezTo>
                    <a:pt x="1731895" y="403528"/>
                    <a:pt x="1734819" y="398192"/>
                    <a:pt x="1736646" y="394720"/>
                  </a:cubicBezTo>
                  <a:close/>
                  <a:moveTo>
                    <a:pt x="1741909" y="373670"/>
                  </a:moveTo>
                  <a:cubicBezTo>
                    <a:pt x="1742055" y="376191"/>
                    <a:pt x="1743078" y="377726"/>
                    <a:pt x="1744978" y="378275"/>
                  </a:cubicBezTo>
                  <a:cubicBezTo>
                    <a:pt x="1746879" y="378823"/>
                    <a:pt x="1748779" y="379042"/>
                    <a:pt x="1750679" y="378932"/>
                  </a:cubicBezTo>
                  <a:lnTo>
                    <a:pt x="1755942" y="378932"/>
                  </a:lnTo>
                  <a:cubicBezTo>
                    <a:pt x="1755723" y="376411"/>
                    <a:pt x="1754407" y="374876"/>
                    <a:pt x="1751995" y="374328"/>
                  </a:cubicBezTo>
                  <a:cubicBezTo>
                    <a:pt x="1749583" y="373779"/>
                    <a:pt x="1747390" y="373560"/>
                    <a:pt x="1745417" y="373670"/>
                  </a:cubicBezTo>
                  <a:close/>
                  <a:moveTo>
                    <a:pt x="877094" y="345603"/>
                  </a:moveTo>
                  <a:lnTo>
                    <a:pt x="864815" y="347357"/>
                  </a:lnTo>
                  <a:lnTo>
                    <a:pt x="864815" y="354374"/>
                  </a:lnTo>
                  <a:cubicBezTo>
                    <a:pt x="864778" y="354593"/>
                    <a:pt x="864851" y="355470"/>
                    <a:pt x="865034" y="357005"/>
                  </a:cubicBezTo>
                  <a:cubicBezTo>
                    <a:pt x="865217" y="358540"/>
                    <a:pt x="865729" y="359417"/>
                    <a:pt x="866569" y="359636"/>
                  </a:cubicBezTo>
                  <a:cubicBezTo>
                    <a:pt x="870078" y="359344"/>
                    <a:pt x="873586" y="358174"/>
                    <a:pt x="877094" y="356128"/>
                  </a:cubicBezTo>
                  <a:cubicBezTo>
                    <a:pt x="880603" y="354081"/>
                    <a:pt x="884111" y="352912"/>
                    <a:pt x="887619" y="352620"/>
                  </a:cubicBezTo>
                  <a:cubicBezTo>
                    <a:pt x="887510" y="350025"/>
                    <a:pt x="886413" y="348198"/>
                    <a:pt x="884330" y="347138"/>
                  </a:cubicBezTo>
                  <a:cubicBezTo>
                    <a:pt x="882247" y="346078"/>
                    <a:pt x="879835" y="345566"/>
                    <a:pt x="877094" y="345603"/>
                  </a:cubicBezTo>
                  <a:close/>
                  <a:moveTo>
                    <a:pt x="1373529" y="317536"/>
                  </a:moveTo>
                  <a:lnTo>
                    <a:pt x="1373529" y="319290"/>
                  </a:lnTo>
                  <a:cubicBezTo>
                    <a:pt x="1373968" y="321702"/>
                    <a:pt x="1376161" y="322579"/>
                    <a:pt x="1380107" y="321921"/>
                  </a:cubicBezTo>
                  <a:cubicBezTo>
                    <a:pt x="1384054" y="321263"/>
                    <a:pt x="1387124" y="320386"/>
                    <a:pt x="1389317" y="319290"/>
                  </a:cubicBezTo>
                  <a:close/>
                  <a:moveTo>
                    <a:pt x="1187585" y="317536"/>
                  </a:moveTo>
                  <a:lnTo>
                    <a:pt x="1170044" y="319290"/>
                  </a:lnTo>
                  <a:cubicBezTo>
                    <a:pt x="1170044" y="321994"/>
                    <a:pt x="1169605" y="324918"/>
                    <a:pt x="1168728" y="328061"/>
                  </a:cubicBezTo>
                  <a:cubicBezTo>
                    <a:pt x="1167851" y="331204"/>
                    <a:pt x="1166535" y="334127"/>
                    <a:pt x="1164781" y="336832"/>
                  </a:cubicBezTo>
                  <a:cubicBezTo>
                    <a:pt x="1165402" y="337672"/>
                    <a:pt x="1168107" y="338184"/>
                    <a:pt x="1172894" y="338367"/>
                  </a:cubicBezTo>
                  <a:cubicBezTo>
                    <a:pt x="1177682" y="338550"/>
                    <a:pt x="1180825" y="338623"/>
                    <a:pt x="1182323" y="338586"/>
                  </a:cubicBezTo>
                  <a:close/>
                  <a:moveTo>
                    <a:pt x="873586" y="317536"/>
                  </a:moveTo>
                  <a:cubicBezTo>
                    <a:pt x="868031" y="317243"/>
                    <a:pt x="865107" y="319582"/>
                    <a:pt x="864815" y="324553"/>
                  </a:cubicBezTo>
                  <a:cubicBezTo>
                    <a:pt x="861051" y="324918"/>
                    <a:pt x="858931" y="326380"/>
                    <a:pt x="858456" y="328938"/>
                  </a:cubicBezTo>
                  <a:cubicBezTo>
                    <a:pt x="857981" y="331496"/>
                    <a:pt x="855423" y="332958"/>
                    <a:pt x="850781" y="333323"/>
                  </a:cubicBezTo>
                  <a:cubicBezTo>
                    <a:pt x="845482" y="335187"/>
                    <a:pt x="838539" y="338476"/>
                    <a:pt x="829950" y="343191"/>
                  </a:cubicBezTo>
                  <a:cubicBezTo>
                    <a:pt x="821362" y="347905"/>
                    <a:pt x="816611" y="353387"/>
                    <a:pt x="815698" y="359636"/>
                  </a:cubicBezTo>
                  <a:lnTo>
                    <a:pt x="815698" y="361391"/>
                  </a:lnTo>
                  <a:lnTo>
                    <a:pt x="836748" y="354374"/>
                  </a:lnTo>
                  <a:cubicBezTo>
                    <a:pt x="837917" y="349915"/>
                    <a:pt x="842595" y="346992"/>
                    <a:pt x="850781" y="345603"/>
                  </a:cubicBezTo>
                  <a:cubicBezTo>
                    <a:pt x="858968" y="344214"/>
                    <a:pt x="863645" y="339536"/>
                    <a:pt x="864815" y="331569"/>
                  </a:cubicBezTo>
                  <a:lnTo>
                    <a:pt x="885865" y="317536"/>
                  </a:lnTo>
                  <a:close/>
                  <a:moveTo>
                    <a:pt x="1231440" y="314027"/>
                  </a:moveTo>
                  <a:cubicBezTo>
                    <a:pt x="1231806" y="317280"/>
                    <a:pt x="1233706" y="318669"/>
                    <a:pt x="1237141" y="318194"/>
                  </a:cubicBezTo>
                  <a:cubicBezTo>
                    <a:pt x="1240576" y="317719"/>
                    <a:pt x="1243354" y="316915"/>
                    <a:pt x="1245474" y="315782"/>
                  </a:cubicBezTo>
                  <a:close/>
                  <a:moveTo>
                    <a:pt x="920949" y="308765"/>
                  </a:moveTo>
                  <a:lnTo>
                    <a:pt x="915686" y="312273"/>
                  </a:lnTo>
                  <a:cubicBezTo>
                    <a:pt x="914407" y="312200"/>
                    <a:pt x="912141" y="312346"/>
                    <a:pt x="908889" y="312712"/>
                  </a:cubicBezTo>
                  <a:cubicBezTo>
                    <a:pt x="905636" y="313077"/>
                    <a:pt x="903809" y="314101"/>
                    <a:pt x="903407" y="315782"/>
                  </a:cubicBezTo>
                  <a:cubicBezTo>
                    <a:pt x="903809" y="317463"/>
                    <a:pt x="905636" y="318486"/>
                    <a:pt x="908889" y="318851"/>
                  </a:cubicBezTo>
                  <a:cubicBezTo>
                    <a:pt x="912141" y="319217"/>
                    <a:pt x="914407" y="319363"/>
                    <a:pt x="915686" y="319290"/>
                  </a:cubicBezTo>
                  <a:close/>
                  <a:moveTo>
                    <a:pt x="1378792" y="303502"/>
                  </a:moveTo>
                  <a:cubicBezTo>
                    <a:pt x="1378792" y="305330"/>
                    <a:pt x="1379230" y="306938"/>
                    <a:pt x="1380107" y="308326"/>
                  </a:cubicBezTo>
                  <a:cubicBezTo>
                    <a:pt x="1380985" y="309715"/>
                    <a:pt x="1382300" y="310446"/>
                    <a:pt x="1384054" y="310519"/>
                  </a:cubicBezTo>
                  <a:cubicBezTo>
                    <a:pt x="1384968" y="310409"/>
                    <a:pt x="1385772" y="309752"/>
                    <a:pt x="1386466" y="308546"/>
                  </a:cubicBezTo>
                  <a:cubicBezTo>
                    <a:pt x="1387161" y="307340"/>
                    <a:pt x="1387526" y="306243"/>
                    <a:pt x="1387563" y="305257"/>
                  </a:cubicBezTo>
                  <a:close/>
                  <a:moveTo>
                    <a:pt x="1343708" y="292977"/>
                  </a:moveTo>
                  <a:cubicBezTo>
                    <a:pt x="1344695" y="295097"/>
                    <a:pt x="1346230" y="297874"/>
                    <a:pt x="1348313" y="301310"/>
                  </a:cubicBezTo>
                  <a:cubicBezTo>
                    <a:pt x="1350396" y="304745"/>
                    <a:pt x="1352369" y="306645"/>
                    <a:pt x="1354233" y="307011"/>
                  </a:cubicBezTo>
                  <a:cubicBezTo>
                    <a:pt x="1355074" y="306901"/>
                    <a:pt x="1355585" y="306243"/>
                    <a:pt x="1355768" y="305037"/>
                  </a:cubicBezTo>
                  <a:cubicBezTo>
                    <a:pt x="1355951" y="303831"/>
                    <a:pt x="1356024" y="302735"/>
                    <a:pt x="1355987" y="301748"/>
                  </a:cubicBezTo>
                  <a:cubicBezTo>
                    <a:pt x="1356426" y="301858"/>
                    <a:pt x="1358180" y="302077"/>
                    <a:pt x="1361250" y="302406"/>
                  </a:cubicBezTo>
                  <a:cubicBezTo>
                    <a:pt x="1364320" y="302735"/>
                    <a:pt x="1366074" y="302516"/>
                    <a:pt x="1366513" y="301748"/>
                  </a:cubicBezTo>
                  <a:cubicBezTo>
                    <a:pt x="1365782" y="300615"/>
                    <a:pt x="1362419" y="298934"/>
                    <a:pt x="1356426" y="296705"/>
                  </a:cubicBezTo>
                  <a:cubicBezTo>
                    <a:pt x="1350432" y="294476"/>
                    <a:pt x="1346193" y="293233"/>
                    <a:pt x="1343708" y="292977"/>
                  </a:cubicBezTo>
                  <a:close/>
                  <a:moveTo>
                    <a:pt x="1287574" y="292977"/>
                  </a:moveTo>
                  <a:cubicBezTo>
                    <a:pt x="1287903" y="298167"/>
                    <a:pt x="1290315" y="301821"/>
                    <a:pt x="1294810" y="303941"/>
                  </a:cubicBezTo>
                  <a:cubicBezTo>
                    <a:pt x="1299305" y="306060"/>
                    <a:pt x="1303910" y="307084"/>
                    <a:pt x="1308624" y="307011"/>
                  </a:cubicBezTo>
                  <a:cubicBezTo>
                    <a:pt x="1311219" y="306865"/>
                    <a:pt x="1313046" y="305841"/>
                    <a:pt x="1314106" y="303941"/>
                  </a:cubicBezTo>
                  <a:cubicBezTo>
                    <a:pt x="1315166" y="302040"/>
                    <a:pt x="1315678" y="300140"/>
                    <a:pt x="1315641" y="298240"/>
                  </a:cubicBezTo>
                  <a:lnTo>
                    <a:pt x="1313887" y="292977"/>
                  </a:lnTo>
                  <a:close/>
                  <a:moveTo>
                    <a:pt x="956033" y="285960"/>
                  </a:moveTo>
                  <a:cubicBezTo>
                    <a:pt x="955448" y="291625"/>
                    <a:pt x="953109" y="293452"/>
                    <a:pt x="949016" y="291442"/>
                  </a:cubicBezTo>
                  <a:cubicBezTo>
                    <a:pt x="944923" y="289432"/>
                    <a:pt x="942584" y="291698"/>
                    <a:pt x="941999" y="298240"/>
                  </a:cubicBezTo>
                  <a:lnTo>
                    <a:pt x="938491" y="307011"/>
                  </a:lnTo>
                  <a:lnTo>
                    <a:pt x="943753" y="298240"/>
                  </a:lnTo>
                  <a:lnTo>
                    <a:pt x="971820" y="299994"/>
                  </a:lnTo>
                  <a:close/>
                  <a:moveTo>
                    <a:pt x="1068301" y="273681"/>
                  </a:moveTo>
                  <a:cubicBezTo>
                    <a:pt x="1067497" y="273754"/>
                    <a:pt x="1066912" y="274047"/>
                    <a:pt x="1066546" y="274558"/>
                  </a:cubicBezTo>
                  <a:cubicBezTo>
                    <a:pt x="1066181" y="275070"/>
                    <a:pt x="1065596" y="275362"/>
                    <a:pt x="1064792" y="275435"/>
                  </a:cubicBezTo>
                  <a:lnTo>
                    <a:pt x="1064792" y="277189"/>
                  </a:lnTo>
                  <a:cubicBezTo>
                    <a:pt x="1064719" y="278103"/>
                    <a:pt x="1064865" y="278907"/>
                    <a:pt x="1065231" y="279602"/>
                  </a:cubicBezTo>
                  <a:cubicBezTo>
                    <a:pt x="1065596" y="280296"/>
                    <a:pt x="1066620" y="280661"/>
                    <a:pt x="1068301" y="280698"/>
                  </a:cubicBezTo>
                  <a:cubicBezTo>
                    <a:pt x="1070347" y="280405"/>
                    <a:pt x="1071517" y="279236"/>
                    <a:pt x="1071809" y="277189"/>
                  </a:cubicBezTo>
                  <a:cubicBezTo>
                    <a:pt x="1071517" y="275143"/>
                    <a:pt x="1070347" y="273974"/>
                    <a:pt x="1068301" y="273681"/>
                  </a:cubicBezTo>
                  <a:close/>
                  <a:moveTo>
                    <a:pt x="1377038" y="28"/>
                  </a:moveTo>
                  <a:lnTo>
                    <a:pt x="1380546" y="5290"/>
                  </a:lnTo>
                  <a:cubicBezTo>
                    <a:pt x="1395055" y="5035"/>
                    <a:pt x="1416032" y="5108"/>
                    <a:pt x="1443478" y="5510"/>
                  </a:cubicBezTo>
                  <a:cubicBezTo>
                    <a:pt x="1470923" y="5912"/>
                    <a:pt x="1491462" y="8177"/>
                    <a:pt x="1505093" y="12307"/>
                  </a:cubicBezTo>
                  <a:cubicBezTo>
                    <a:pt x="1506774" y="16802"/>
                    <a:pt x="1511745" y="20530"/>
                    <a:pt x="1520004" y="23490"/>
                  </a:cubicBezTo>
                  <a:cubicBezTo>
                    <a:pt x="1528263" y="26450"/>
                    <a:pt x="1534988" y="27985"/>
                    <a:pt x="1540177" y="28095"/>
                  </a:cubicBezTo>
                  <a:cubicBezTo>
                    <a:pt x="1550593" y="28131"/>
                    <a:pt x="1560460" y="28935"/>
                    <a:pt x="1569779" y="30507"/>
                  </a:cubicBezTo>
                  <a:cubicBezTo>
                    <a:pt x="1579098" y="32078"/>
                    <a:pt x="1588527" y="34198"/>
                    <a:pt x="1598065" y="36866"/>
                  </a:cubicBezTo>
                  <a:cubicBezTo>
                    <a:pt x="1598248" y="40374"/>
                    <a:pt x="1599637" y="43005"/>
                    <a:pt x="1602231" y="44760"/>
                  </a:cubicBezTo>
                  <a:cubicBezTo>
                    <a:pt x="1604826" y="46514"/>
                    <a:pt x="1607530" y="47391"/>
                    <a:pt x="1610345" y="47391"/>
                  </a:cubicBezTo>
                  <a:cubicBezTo>
                    <a:pt x="1614840" y="46989"/>
                    <a:pt x="1618567" y="46916"/>
                    <a:pt x="1621528" y="47172"/>
                  </a:cubicBezTo>
                  <a:cubicBezTo>
                    <a:pt x="1624488" y="47427"/>
                    <a:pt x="1626023" y="50424"/>
                    <a:pt x="1626132" y="56162"/>
                  </a:cubicBezTo>
                  <a:lnTo>
                    <a:pt x="1626132" y="59670"/>
                  </a:lnTo>
                  <a:cubicBezTo>
                    <a:pt x="1638412" y="63471"/>
                    <a:pt x="1650691" y="64640"/>
                    <a:pt x="1662970" y="63179"/>
                  </a:cubicBezTo>
                  <a:lnTo>
                    <a:pt x="1669987" y="70195"/>
                  </a:lnTo>
                  <a:cubicBezTo>
                    <a:pt x="1675981" y="71474"/>
                    <a:pt x="1681535" y="73740"/>
                    <a:pt x="1686652" y="76993"/>
                  </a:cubicBezTo>
                  <a:cubicBezTo>
                    <a:pt x="1691768" y="80245"/>
                    <a:pt x="1697323" y="82073"/>
                    <a:pt x="1703316" y="82475"/>
                  </a:cubicBezTo>
                  <a:cubicBezTo>
                    <a:pt x="1707738" y="82402"/>
                    <a:pt x="1711174" y="83425"/>
                    <a:pt x="1713622" y="85544"/>
                  </a:cubicBezTo>
                  <a:cubicBezTo>
                    <a:pt x="1716071" y="87664"/>
                    <a:pt x="1717313" y="91319"/>
                    <a:pt x="1717350" y="96508"/>
                  </a:cubicBezTo>
                  <a:lnTo>
                    <a:pt x="1717350" y="98262"/>
                  </a:lnTo>
                  <a:lnTo>
                    <a:pt x="1729629" y="108787"/>
                  </a:lnTo>
                  <a:cubicBezTo>
                    <a:pt x="1729081" y="114452"/>
                    <a:pt x="1729739" y="118034"/>
                    <a:pt x="1731603" y="119532"/>
                  </a:cubicBezTo>
                  <a:cubicBezTo>
                    <a:pt x="1733467" y="121030"/>
                    <a:pt x="1734563" y="123296"/>
                    <a:pt x="1734892" y="126329"/>
                  </a:cubicBezTo>
                  <a:cubicBezTo>
                    <a:pt x="1734709" y="129107"/>
                    <a:pt x="1733759" y="132323"/>
                    <a:pt x="1732041" y="135977"/>
                  </a:cubicBezTo>
                  <a:cubicBezTo>
                    <a:pt x="1730324" y="139632"/>
                    <a:pt x="1728935" y="142848"/>
                    <a:pt x="1727875" y="145625"/>
                  </a:cubicBezTo>
                  <a:cubicBezTo>
                    <a:pt x="1730506" y="151400"/>
                    <a:pt x="1741470" y="163533"/>
                    <a:pt x="1760766" y="182025"/>
                  </a:cubicBezTo>
                  <a:cubicBezTo>
                    <a:pt x="1780062" y="200517"/>
                    <a:pt x="1791903" y="211773"/>
                    <a:pt x="1796288" y="215793"/>
                  </a:cubicBezTo>
                  <a:lnTo>
                    <a:pt x="1796288" y="252631"/>
                  </a:lnTo>
                  <a:cubicBezTo>
                    <a:pt x="1798616" y="256464"/>
                    <a:pt x="1800587" y="265755"/>
                    <a:pt x="1802200" y="280503"/>
                  </a:cubicBezTo>
                  <a:cubicBezTo>
                    <a:pt x="1803814" y="295251"/>
                    <a:pt x="1805135" y="309999"/>
                    <a:pt x="1806164" y="324747"/>
                  </a:cubicBezTo>
                  <a:cubicBezTo>
                    <a:pt x="1807192" y="339496"/>
                    <a:pt x="1807994" y="348786"/>
                    <a:pt x="1808568" y="352620"/>
                  </a:cubicBezTo>
                  <a:cubicBezTo>
                    <a:pt x="1804365" y="353168"/>
                    <a:pt x="1801807" y="356018"/>
                    <a:pt x="1800893" y="361171"/>
                  </a:cubicBezTo>
                  <a:cubicBezTo>
                    <a:pt x="1799980" y="366324"/>
                    <a:pt x="1799614" y="370490"/>
                    <a:pt x="1799797" y="373670"/>
                  </a:cubicBezTo>
                  <a:cubicBezTo>
                    <a:pt x="1800016" y="376849"/>
                    <a:pt x="1800016" y="381015"/>
                    <a:pt x="1799797" y="386168"/>
                  </a:cubicBezTo>
                  <a:cubicBezTo>
                    <a:pt x="1799577" y="391321"/>
                    <a:pt x="1797823" y="394172"/>
                    <a:pt x="1794534" y="394720"/>
                  </a:cubicBezTo>
                  <a:cubicBezTo>
                    <a:pt x="1791866" y="394574"/>
                    <a:pt x="1789747" y="394866"/>
                    <a:pt x="1788175" y="395597"/>
                  </a:cubicBezTo>
                  <a:cubicBezTo>
                    <a:pt x="1786604" y="396328"/>
                    <a:pt x="1785800" y="398375"/>
                    <a:pt x="1785763" y="401737"/>
                  </a:cubicBezTo>
                  <a:lnTo>
                    <a:pt x="1799797" y="415770"/>
                  </a:lnTo>
                  <a:cubicBezTo>
                    <a:pt x="1799870" y="418511"/>
                    <a:pt x="1799285" y="420923"/>
                    <a:pt x="1798042" y="423006"/>
                  </a:cubicBezTo>
                  <a:cubicBezTo>
                    <a:pt x="1796800" y="425089"/>
                    <a:pt x="1794461" y="426186"/>
                    <a:pt x="1791026" y="426295"/>
                  </a:cubicBezTo>
                  <a:lnTo>
                    <a:pt x="1785763" y="426295"/>
                  </a:lnTo>
                  <a:cubicBezTo>
                    <a:pt x="1784740" y="430498"/>
                    <a:pt x="1783278" y="433934"/>
                    <a:pt x="1781378" y="436601"/>
                  </a:cubicBezTo>
                  <a:cubicBezTo>
                    <a:pt x="1779477" y="439269"/>
                    <a:pt x="1778016" y="442266"/>
                    <a:pt x="1776992" y="445591"/>
                  </a:cubicBezTo>
                  <a:lnTo>
                    <a:pt x="1761204" y="461379"/>
                  </a:lnTo>
                  <a:cubicBezTo>
                    <a:pt x="1753895" y="461708"/>
                    <a:pt x="1748340" y="465874"/>
                    <a:pt x="1744540" y="473878"/>
                  </a:cubicBezTo>
                  <a:cubicBezTo>
                    <a:pt x="1740739" y="481881"/>
                    <a:pt x="1735184" y="486486"/>
                    <a:pt x="1727875" y="487692"/>
                  </a:cubicBezTo>
                  <a:lnTo>
                    <a:pt x="1719104" y="505234"/>
                  </a:lnTo>
                  <a:cubicBezTo>
                    <a:pt x="1713220" y="508633"/>
                    <a:pt x="1707885" y="513676"/>
                    <a:pt x="1703097" y="520364"/>
                  </a:cubicBezTo>
                  <a:cubicBezTo>
                    <a:pt x="1698310" y="527052"/>
                    <a:pt x="1692536" y="530779"/>
                    <a:pt x="1685775" y="531547"/>
                  </a:cubicBezTo>
                  <a:cubicBezTo>
                    <a:pt x="1683874" y="531437"/>
                    <a:pt x="1681974" y="531656"/>
                    <a:pt x="1680074" y="532204"/>
                  </a:cubicBezTo>
                  <a:cubicBezTo>
                    <a:pt x="1678173" y="532753"/>
                    <a:pt x="1677150" y="534288"/>
                    <a:pt x="1677004" y="536809"/>
                  </a:cubicBezTo>
                  <a:cubicBezTo>
                    <a:pt x="1677260" y="539477"/>
                    <a:pt x="1677186" y="541597"/>
                    <a:pt x="1676784" y="543168"/>
                  </a:cubicBezTo>
                  <a:cubicBezTo>
                    <a:pt x="1676382" y="544740"/>
                    <a:pt x="1674117" y="545544"/>
                    <a:pt x="1669987" y="545580"/>
                  </a:cubicBezTo>
                  <a:lnTo>
                    <a:pt x="1668233" y="545580"/>
                  </a:lnTo>
                  <a:lnTo>
                    <a:pt x="1631395" y="556105"/>
                  </a:lnTo>
                  <a:lnTo>
                    <a:pt x="1619115" y="594697"/>
                  </a:lnTo>
                  <a:cubicBezTo>
                    <a:pt x="1613816" y="594186"/>
                    <a:pt x="1609504" y="593893"/>
                    <a:pt x="1606178" y="593820"/>
                  </a:cubicBezTo>
                  <a:cubicBezTo>
                    <a:pt x="1602853" y="593747"/>
                    <a:pt x="1600733" y="596963"/>
                    <a:pt x="1599819" y="603468"/>
                  </a:cubicBezTo>
                  <a:lnTo>
                    <a:pt x="1591048" y="606977"/>
                  </a:lnTo>
                  <a:cubicBezTo>
                    <a:pt x="1591012" y="609023"/>
                    <a:pt x="1591524" y="611508"/>
                    <a:pt x="1592583" y="614432"/>
                  </a:cubicBezTo>
                  <a:cubicBezTo>
                    <a:pt x="1593643" y="617356"/>
                    <a:pt x="1595470" y="618964"/>
                    <a:pt x="1598065" y="619256"/>
                  </a:cubicBezTo>
                  <a:cubicBezTo>
                    <a:pt x="1600879" y="618927"/>
                    <a:pt x="1604022" y="617392"/>
                    <a:pt x="1607494" y="614651"/>
                  </a:cubicBezTo>
                  <a:cubicBezTo>
                    <a:pt x="1610966" y="611910"/>
                    <a:pt x="1613670" y="609937"/>
                    <a:pt x="1615607" y="608731"/>
                  </a:cubicBezTo>
                  <a:lnTo>
                    <a:pt x="1633149" y="615748"/>
                  </a:lnTo>
                  <a:lnTo>
                    <a:pt x="1626132" y="628027"/>
                  </a:lnTo>
                  <a:cubicBezTo>
                    <a:pt x="1624086" y="627917"/>
                    <a:pt x="1621601" y="628137"/>
                    <a:pt x="1618677" y="628685"/>
                  </a:cubicBezTo>
                  <a:cubicBezTo>
                    <a:pt x="1615753" y="629233"/>
                    <a:pt x="1614145" y="630768"/>
                    <a:pt x="1613853" y="633290"/>
                  </a:cubicBezTo>
                  <a:cubicBezTo>
                    <a:pt x="1613963" y="635007"/>
                    <a:pt x="1614620" y="636396"/>
                    <a:pt x="1615826" y="637456"/>
                  </a:cubicBezTo>
                  <a:cubicBezTo>
                    <a:pt x="1617032" y="638516"/>
                    <a:pt x="1618129" y="639466"/>
                    <a:pt x="1619115" y="640306"/>
                  </a:cubicBezTo>
                  <a:cubicBezTo>
                    <a:pt x="1623501" y="648273"/>
                    <a:pt x="1628325" y="656021"/>
                    <a:pt x="1633588" y="663549"/>
                  </a:cubicBezTo>
                  <a:cubicBezTo>
                    <a:pt x="1638850" y="671078"/>
                    <a:pt x="1644551" y="677948"/>
                    <a:pt x="1650691" y="684161"/>
                  </a:cubicBezTo>
                  <a:lnTo>
                    <a:pt x="1654199" y="701703"/>
                  </a:lnTo>
                  <a:lnTo>
                    <a:pt x="1666479" y="705211"/>
                  </a:lnTo>
                  <a:lnTo>
                    <a:pt x="1673495" y="710474"/>
                  </a:lnTo>
                  <a:lnTo>
                    <a:pt x="1671741" y="733278"/>
                  </a:lnTo>
                  <a:cubicBezTo>
                    <a:pt x="1677771" y="733826"/>
                    <a:pt x="1681937" y="734923"/>
                    <a:pt x="1684240" y="736567"/>
                  </a:cubicBezTo>
                  <a:cubicBezTo>
                    <a:pt x="1686542" y="738212"/>
                    <a:pt x="1687639" y="742378"/>
                    <a:pt x="1687529" y="749066"/>
                  </a:cubicBezTo>
                  <a:lnTo>
                    <a:pt x="1698054" y="761345"/>
                  </a:lnTo>
                  <a:lnTo>
                    <a:pt x="1715596" y="770116"/>
                  </a:lnTo>
                  <a:lnTo>
                    <a:pt x="1727875" y="784150"/>
                  </a:lnTo>
                  <a:cubicBezTo>
                    <a:pt x="1725975" y="785100"/>
                    <a:pt x="1724074" y="786708"/>
                    <a:pt x="1722174" y="788974"/>
                  </a:cubicBezTo>
                  <a:cubicBezTo>
                    <a:pt x="1720274" y="791240"/>
                    <a:pt x="1719250" y="793725"/>
                    <a:pt x="1719104" y="796429"/>
                  </a:cubicBezTo>
                  <a:cubicBezTo>
                    <a:pt x="1719104" y="798476"/>
                    <a:pt x="1720858" y="799645"/>
                    <a:pt x="1724367" y="799937"/>
                  </a:cubicBezTo>
                  <a:cubicBezTo>
                    <a:pt x="1725719" y="820111"/>
                    <a:pt x="1728277" y="840284"/>
                    <a:pt x="1732041" y="860457"/>
                  </a:cubicBezTo>
                  <a:cubicBezTo>
                    <a:pt x="1735805" y="880630"/>
                    <a:pt x="1737925" y="900803"/>
                    <a:pt x="1738400" y="920976"/>
                  </a:cubicBezTo>
                  <a:cubicBezTo>
                    <a:pt x="1737487" y="942027"/>
                    <a:pt x="1733174" y="962200"/>
                    <a:pt x="1725463" y="981496"/>
                  </a:cubicBezTo>
                  <a:cubicBezTo>
                    <a:pt x="1717752" y="1000792"/>
                    <a:pt x="1712124" y="1019211"/>
                    <a:pt x="1708579" y="1036753"/>
                  </a:cubicBezTo>
                  <a:lnTo>
                    <a:pt x="1694546" y="1054295"/>
                  </a:lnTo>
                  <a:cubicBezTo>
                    <a:pt x="1694253" y="1061165"/>
                    <a:pt x="1693084" y="1067597"/>
                    <a:pt x="1691037" y="1073591"/>
                  </a:cubicBezTo>
                  <a:cubicBezTo>
                    <a:pt x="1688991" y="1079584"/>
                    <a:pt x="1687821" y="1086016"/>
                    <a:pt x="1687529" y="1092887"/>
                  </a:cubicBezTo>
                  <a:lnTo>
                    <a:pt x="1671741" y="1096395"/>
                  </a:lnTo>
                  <a:cubicBezTo>
                    <a:pt x="1669183" y="1098990"/>
                    <a:pt x="1667283" y="1101694"/>
                    <a:pt x="1666040" y="1104508"/>
                  </a:cubicBezTo>
                  <a:cubicBezTo>
                    <a:pt x="1664797" y="1107322"/>
                    <a:pt x="1663774" y="1110465"/>
                    <a:pt x="1662970" y="1113937"/>
                  </a:cubicBezTo>
                  <a:cubicBezTo>
                    <a:pt x="1661326" y="1120954"/>
                    <a:pt x="1657598" y="1124901"/>
                    <a:pt x="1651787" y="1125778"/>
                  </a:cubicBezTo>
                  <a:cubicBezTo>
                    <a:pt x="1645976" y="1126655"/>
                    <a:pt x="1642687" y="1129725"/>
                    <a:pt x="1641920" y="1134987"/>
                  </a:cubicBezTo>
                  <a:cubicBezTo>
                    <a:pt x="1636146" y="1142808"/>
                    <a:pt x="1630152" y="1150848"/>
                    <a:pt x="1623940" y="1159107"/>
                  </a:cubicBezTo>
                  <a:cubicBezTo>
                    <a:pt x="1617727" y="1167367"/>
                    <a:pt x="1614365" y="1176284"/>
                    <a:pt x="1613853" y="1185859"/>
                  </a:cubicBezTo>
                  <a:cubicBezTo>
                    <a:pt x="1610856" y="1184762"/>
                    <a:pt x="1607202" y="1184324"/>
                    <a:pt x="1602889" y="1184543"/>
                  </a:cubicBezTo>
                  <a:cubicBezTo>
                    <a:pt x="1598577" y="1184762"/>
                    <a:pt x="1595799" y="1186955"/>
                    <a:pt x="1594557" y="1191121"/>
                  </a:cubicBezTo>
                  <a:cubicBezTo>
                    <a:pt x="1589842" y="1191414"/>
                    <a:pt x="1586992" y="1192583"/>
                    <a:pt x="1586005" y="1194630"/>
                  </a:cubicBezTo>
                  <a:cubicBezTo>
                    <a:pt x="1585018" y="1196676"/>
                    <a:pt x="1582606" y="1197846"/>
                    <a:pt x="1578769" y="1198138"/>
                  </a:cubicBezTo>
                  <a:lnTo>
                    <a:pt x="1571752" y="1205155"/>
                  </a:lnTo>
                  <a:cubicBezTo>
                    <a:pt x="1571862" y="1207128"/>
                    <a:pt x="1571643" y="1209321"/>
                    <a:pt x="1571095" y="1211733"/>
                  </a:cubicBezTo>
                  <a:cubicBezTo>
                    <a:pt x="1570546" y="1214145"/>
                    <a:pt x="1569012" y="1215460"/>
                    <a:pt x="1566490" y="1215680"/>
                  </a:cubicBezTo>
                  <a:lnTo>
                    <a:pt x="1564736" y="1215680"/>
                  </a:lnTo>
                  <a:lnTo>
                    <a:pt x="1540177" y="1249009"/>
                  </a:lnTo>
                  <a:cubicBezTo>
                    <a:pt x="1530346" y="1249192"/>
                    <a:pt x="1522818" y="1252774"/>
                    <a:pt x="1517592" y="1259754"/>
                  </a:cubicBezTo>
                  <a:cubicBezTo>
                    <a:pt x="1512366" y="1266734"/>
                    <a:pt x="1505276" y="1270754"/>
                    <a:pt x="1496322" y="1271814"/>
                  </a:cubicBezTo>
                  <a:lnTo>
                    <a:pt x="1484043" y="1277076"/>
                  </a:lnTo>
                  <a:lnTo>
                    <a:pt x="1473518" y="1291110"/>
                  </a:lnTo>
                  <a:lnTo>
                    <a:pt x="1443697" y="1305143"/>
                  </a:lnTo>
                  <a:cubicBezTo>
                    <a:pt x="1443624" y="1306898"/>
                    <a:pt x="1442893" y="1308213"/>
                    <a:pt x="1441504" y="1309090"/>
                  </a:cubicBezTo>
                  <a:cubicBezTo>
                    <a:pt x="1440115" y="1309967"/>
                    <a:pt x="1438507" y="1310406"/>
                    <a:pt x="1436680" y="1310406"/>
                  </a:cubicBezTo>
                  <a:lnTo>
                    <a:pt x="1427909" y="1308652"/>
                  </a:lnTo>
                  <a:lnTo>
                    <a:pt x="1417384" y="1326194"/>
                  </a:lnTo>
                  <a:cubicBezTo>
                    <a:pt x="1409527" y="1326998"/>
                    <a:pt x="1404630" y="1330214"/>
                    <a:pt x="1402693" y="1335842"/>
                  </a:cubicBezTo>
                  <a:cubicBezTo>
                    <a:pt x="1400756" y="1341470"/>
                    <a:pt x="1396297" y="1344686"/>
                    <a:pt x="1389317" y="1345490"/>
                  </a:cubicBezTo>
                  <a:cubicBezTo>
                    <a:pt x="1387417" y="1348084"/>
                    <a:pt x="1384639" y="1349912"/>
                    <a:pt x="1380985" y="1350972"/>
                  </a:cubicBezTo>
                  <a:cubicBezTo>
                    <a:pt x="1377330" y="1352031"/>
                    <a:pt x="1373675" y="1352543"/>
                    <a:pt x="1370021" y="1352506"/>
                  </a:cubicBezTo>
                  <a:cubicBezTo>
                    <a:pt x="1369911" y="1335038"/>
                    <a:pt x="1371446" y="1322174"/>
                    <a:pt x="1374626" y="1313914"/>
                  </a:cubicBezTo>
                  <a:cubicBezTo>
                    <a:pt x="1377805" y="1305655"/>
                    <a:pt x="1388549" y="1301562"/>
                    <a:pt x="1406859" y="1301635"/>
                  </a:cubicBezTo>
                  <a:lnTo>
                    <a:pt x="1415630" y="1289356"/>
                  </a:lnTo>
                  <a:lnTo>
                    <a:pt x="1443697" y="1280585"/>
                  </a:lnTo>
                  <a:cubicBezTo>
                    <a:pt x="1443660" y="1277844"/>
                    <a:pt x="1444172" y="1275432"/>
                    <a:pt x="1445232" y="1273349"/>
                  </a:cubicBezTo>
                  <a:cubicBezTo>
                    <a:pt x="1446292" y="1271266"/>
                    <a:pt x="1448119" y="1270169"/>
                    <a:pt x="1450713" y="1270060"/>
                  </a:cubicBezTo>
                  <a:lnTo>
                    <a:pt x="1464747" y="1271814"/>
                  </a:lnTo>
                  <a:cubicBezTo>
                    <a:pt x="1465661" y="1267319"/>
                    <a:pt x="1467342" y="1263152"/>
                    <a:pt x="1469790" y="1259315"/>
                  </a:cubicBezTo>
                  <a:cubicBezTo>
                    <a:pt x="1472239" y="1255478"/>
                    <a:pt x="1475236" y="1252627"/>
                    <a:pt x="1478781" y="1250764"/>
                  </a:cubicBezTo>
                  <a:cubicBezTo>
                    <a:pt x="1479987" y="1244916"/>
                    <a:pt x="1485030" y="1239946"/>
                    <a:pt x="1493910" y="1235853"/>
                  </a:cubicBezTo>
                  <a:cubicBezTo>
                    <a:pt x="1502791" y="1231760"/>
                    <a:pt x="1508273" y="1226790"/>
                    <a:pt x="1510356" y="1220942"/>
                  </a:cubicBezTo>
                  <a:lnTo>
                    <a:pt x="1489306" y="1224451"/>
                  </a:lnTo>
                  <a:cubicBezTo>
                    <a:pt x="1486638" y="1226278"/>
                    <a:pt x="1483641" y="1227886"/>
                    <a:pt x="1480315" y="1229275"/>
                  </a:cubicBezTo>
                  <a:cubicBezTo>
                    <a:pt x="1476990" y="1230663"/>
                    <a:pt x="1473554" y="1231394"/>
                    <a:pt x="1470010" y="1231468"/>
                  </a:cubicBezTo>
                  <a:lnTo>
                    <a:pt x="1459484" y="1249009"/>
                  </a:lnTo>
                  <a:cubicBezTo>
                    <a:pt x="1455830" y="1250837"/>
                    <a:pt x="1452614" y="1253322"/>
                    <a:pt x="1449836" y="1256465"/>
                  </a:cubicBezTo>
                  <a:cubicBezTo>
                    <a:pt x="1447059" y="1259608"/>
                    <a:pt x="1445597" y="1262970"/>
                    <a:pt x="1445451" y="1266551"/>
                  </a:cubicBezTo>
                  <a:lnTo>
                    <a:pt x="1406859" y="1278831"/>
                  </a:lnTo>
                  <a:cubicBezTo>
                    <a:pt x="1405689" y="1283618"/>
                    <a:pt x="1401012" y="1286761"/>
                    <a:pt x="1392825" y="1288259"/>
                  </a:cubicBezTo>
                  <a:cubicBezTo>
                    <a:pt x="1384639" y="1289758"/>
                    <a:pt x="1379961" y="1292462"/>
                    <a:pt x="1378792" y="1296372"/>
                  </a:cubicBezTo>
                  <a:lnTo>
                    <a:pt x="1378792" y="1298127"/>
                  </a:lnTo>
                  <a:cubicBezTo>
                    <a:pt x="1374553" y="1299991"/>
                    <a:pt x="1368998" y="1302841"/>
                    <a:pt x="1362127" y="1306678"/>
                  </a:cubicBezTo>
                  <a:cubicBezTo>
                    <a:pt x="1355257" y="1310516"/>
                    <a:pt x="1351456" y="1314682"/>
                    <a:pt x="1350725" y="1319177"/>
                  </a:cubicBezTo>
                  <a:lnTo>
                    <a:pt x="1320904" y="1333210"/>
                  </a:lnTo>
                  <a:lnTo>
                    <a:pt x="1306870" y="1352506"/>
                  </a:lnTo>
                  <a:cubicBezTo>
                    <a:pt x="1307126" y="1355101"/>
                    <a:pt x="1308807" y="1356928"/>
                    <a:pt x="1311913" y="1357988"/>
                  </a:cubicBezTo>
                  <a:cubicBezTo>
                    <a:pt x="1315020" y="1359048"/>
                    <a:pt x="1318016" y="1359560"/>
                    <a:pt x="1320904" y="1359523"/>
                  </a:cubicBezTo>
                  <a:cubicBezTo>
                    <a:pt x="1323791" y="1359450"/>
                    <a:pt x="1326787" y="1360035"/>
                    <a:pt x="1329894" y="1361277"/>
                  </a:cubicBezTo>
                  <a:cubicBezTo>
                    <a:pt x="1333000" y="1362520"/>
                    <a:pt x="1334681" y="1364859"/>
                    <a:pt x="1334937" y="1368294"/>
                  </a:cubicBezTo>
                  <a:cubicBezTo>
                    <a:pt x="1334937" y="1371803"/>
                    <a:pt x="1333183" y="1373557"/>
                    <a:pt x="1329675" y="1373557"/>
                  </a:cubicBezTo>
                  <a:lnTo>
                    <a:pt x="1324412" y="1382328"/>
                  </a:lnTo>
                  <a:cubicBezTo>
                    <a:pt x="1316701" y="1382657"/>
                    <a:pt x="1310196" y="1385069"/>
                    <a:pt x="1304897" y="1389564"/>
                  </a:cubicBezTo>
                  <a:cubicBezTo>
                    <a:pt x="1299598" y="1394059"/>
                    <a:pt x="1294408" y="1398664"/>
                    <a:pt x="1289328" y="1403378"/>
                  </a:cubicBezTo>
                  <a:cubicBezTo>
                    <a:pt x="1287062" y="1401112"/>
                    <a:pt x="1283700" y="1399066"/>
                    <a:pt x="1279242" y="1397238"/>
                  </a:cubicBezTo>
                  <a:cubicBezTo>
                    <a:pt x="1274783" y="1395411"/>
                    <a:pt x="1272298" y="1396873"/>
                    <a:pt x="1271786" y="1401624"/>
                  </a:cubicBezTo>
                  <a:lnTo>
                    <a:pt x="1236703" y="1413903"/>
                  </a:lnTo>
                  <a:lnTo>
                    <a:pt x="1222669" y="1405132"/>
                  </a:lnTo>
                  <a:cubicBezTo>
                    <a:pt x="1222815" y="1400856"/>
                    <a:pt x="1224277" y="1398006"/>
                    <a:pt x="1227055" y="1396580"/>
                  </a:cubicBezTo>
                  <a:cubicBezTo>
                    <a:pt x="1229832" y="1395155"/>
                    <a:pt x="1233048" y="1394497"/>
                    <a:pt x="1236703" y="1394607"/>
                  </a:cubicBezTo>
                  <a:lnTo>
                    <a:pt x="1243719" y="1394607"/>
                  </a:lnTo>
                  <a:lnTo>
                    <a:pt x="1236703" y="1380573"/>
                  </a:lnTo>
                  <a:cubicBezTo>
                    <a:pt x="1233085" y="1381743"/>
                    <a:pt x="1229357" y="1384228"/>
                    <a:pt x="1225520" y="1388029"/>
                  </a:cubicBezTo>
                  <a:cubicBezTo>
                    <a:pt x="1221682" y="1391830"/>
                    <a:pt x="1218393" y="1395192"/>
                    <a:pt x="1215652" y="1398115"/>
                  </a:cubicBezTo>
                  <a:cubicBezTo>
                    <a:pt x="1213058" y="1404657"/>
                    <a:pt x="1202459" y="1408238"/>
                    <a:pt x="1183858" y="1408860"/>
                  </a:cubicBezTo>
                  <a:cubicBezTo>
                    <a:pt x="1165256" y="1409481"/>
                    <a:pt x="1154219" y="1415255"/>
                    <a:pt x="1150747" y="1426182"/>
                  </a:cubicBezTo>
                  <a:cubicBezTo>
                    <a:pt x="1146874" y="1426475"/>
                    <a:pt x="1144535" y="1427644"/>
                    <a:pt x="1143731" y="1429691"/>
                  </a:cubicBezTo>
                  <a:cubicBezTo>
                    <a:pt x="1142927" y="1431737"/>
                    <a:pt x="1140588" y="1432907"/>
                    <a:pt x="1136714" y="1433199"/>
                  </a:cubicBezTo>
                  <a:cubicBezTo>
                    <a:pt x="1135581" y="1433126"/>
                    <a:pt x="1133900" y="1433272"/>
                    <a:pt x="1131671" y="1433638"/>
                  </a:cubicBezTo>
                  <a:cubicBezTo>
                    <a:pt x="1129441" y="1434003"/>
                    <a:pt x="1128199" y="1435026"/>
                    <a:pt x="1127943" y="1436707"/>
                  </a:cubicBezTo>
                  <a:cubicBezTo>
                    <a:pt x="1128089" y="1439302"/>
                    <a:pt x="1129112" y="1441568"/>
                    <a:pt x="1131013" y="1443505"/>
                  </a:cubicBezTo>
                  <a:cubicBezTo>
                    <a:pt x="1132913" y="1445442"/>
                    <a:pt x="1134814" y="1447269"/>
                    <a:pt x="1136714" y="1448987"/>
                  </a:cubicBezTo>
                  <a:cubicBezTo>
                    <a:pt x="1138541" y="1448987"/>
                    <a:pt x="1140149" y="1449425"/>
                    <a:pt x="1141538" y="1450302"/>
                  </a:cubicBezTo>
                  <a:cubicBezTo>
                    <a:pt x="1142927" y="1451180"/>
                    <a:pt x="1143658" y="1452495"/>
                    <a:pt x="1143731" y="1454249"/>
                  </a:cubicBezTo>
                  <a:cubicBezTo>
                    <a:pt x="1142843" y="1459728"/>
                    <a:pt x="1136627" y="1463193"/>
                    <a:pt x="1125084" y="1464644"/>
                  </a:cubicBezTo>
                  <a:cubicBezTo>
                    <a:pt x="1113541" y="1466095"/>
                    <a:pt x="1101998" y="1467741"/>
                    <a:pt x="1090455" y="1469582"/>
                  </a:cubicBezTo>
                  <a:cubicBezTo>
                    <a:pt x="1078912" y="1471423"/>
                    <a:pt x="1072697" y="1475668"/>
                    <a:pt x="1071809" y="1482316"/>
                  </a:cubicBezTo>
                  <a:cubicBezTo>
                    <a:pt x="1068154" y="1480599"/>
                    <a:pt x="1064938" y="1480526"/>
                    <a:pt x="1062161" y="1482097"/>
                  </a:cubicBezTo>
                  <a:cubicBezTo>
                    <a:pt x="1059384" y="1483669"/>
                    <a:pt x="1057922" y="1486665"/>
                    <a:pt x="1057776" y="1491087"/>
                  </a:cubicBezTo>
                  <a:cubicBezTo>
                    <a:pt x="1052659" y="1491233"/>
                    <a:pt x="1049297" y="1490503"/>
                    <a:pt x="1047689" y="1488895"/>
                  </a:cubicBezTo>
                  <a:cubicBezTo>
                    <a:pt x="1046081" y="1487286"/>
                    <a:pt x="1045350" y="1483924"/>
                    <a:pt x="1045496" y="1478808"/>
                  </a:cubicBezTo>
                  <a:cubicBezTo>
                    <a:pt x="1046885" y="1468283"/>
                    <a:pt x="1052440" y="1463459"/>
                    <a:pt x="1062161" y="1464336"/>
                  </a:cubicBezTo>
                  <a:cubicBezTo>
                    <a:pt x="1071882" y="1465213"/>
                    <a:pt x="1077437" y="1461266"/>
                    <a:pt x="1078826" y="1452495"/>
                  </a:cubicBezTo>
                  <a:lnTo>
                    <a:pt x="1077072" y="1443724"/>
                  </a:lnTo>
                  <a:cubicBezTo>
                    <a:pt x="1077108" y="1442518"/>
                    <a:pt x="1077035" y="1440545"/>
                    <a:pt x="1076852" y="1437804"/>
                  </a:cubicBezTo>
                  <a:cubicBezTo>
                    <a:pt x="1076670" y="1435063"/>
                    <a:pt x="1076158" y="1433528"/>
                    <a:pt x="1075317" y="1433199"/>
                  </a:cubicBezTo>
                  <a:cubicBezTo>
                    <a:pt x="1074258" y="1433674"/>
                    <a:pt x="1072869" y="1435794"/>
                    <a:pt x="1071151" y="1439558"/>
                  </a:cubicBezTo>
                  <a:cubicBezTo>
                    <a:pt x="1069434" y="1443322"/>
                    <a:pt x="1068483" y="1445880"/>
                    <a:pt x="1068301" y="1447233"/>
                  </a:cubicBezTo>
                  <a:lnTo>
                    <a:pt x="1033217" y="1457758"/>
                  </a:lnTo>
                  <a:cubicBezTo>
                    <a:pt x="1042097" y="1464409"/>
                    <a:pt x="1040124" y="1468210"/>
                    <a:pt x="1027297" y="1469160"/>
                  </a:cubicBezTo>
                  <a:cubicBezTo>
                    <a:pt x="1014469" y="1470110"/>
                    <a:pt x="1005917" y="1470402"/>
                    <a:pt x="1001642" y="1470037"/>
                  </a:cubicBezTo>
                  <a:lnTo>
                    <a:pt x="973575" y="1484071"/>
                  </a:lnTo>
                  <a:cubicBezTo>
                    <a:pt x="974378" y="1488017"/>
                    <a:pt x="977595" y="1490210"/>
                    <a:pt x="983223" y="1490649"/>
                  </a:cubicBezTo>
                  <a:cubicBezTo>
                    <a:pt x="988851" y="1491087"/>
                    <a:pt x="992067" y="1492403"/>
                    <a:pt x="992871" y="1494596"/>
                  </a:cubicBezTo>
                  <a:cubicBezTo>
                    <a:pt x="992724" y="1497227"/>
                    <a:pt x="991701" y="1499420"/>
                    <a:pt x="989801" y="1501174"/>
                  </a:cubicBezTo>
                  <a:cubicBezTo>
                    <a:pt x="987900" y="1502928"/>
                    <a:pt x="986000" y="1504244"/>
                    <a:pt x="984100" y="1505121"/>
                  </a:cubicBezTo>
                  <a:cubicBezTo>
                    <a:pt x="981395" y="1505084"/>
                    <a:pt x="978910" y="1505596"/>
                    <a:pt x="976644" y="1506656"/>
                  </a:cubicBezTo>
                  <a:cubicBezTo>
                    <a:pt x="974378" y="1507715"/>
                    <a:pt x="972771" y="1509543"/>
                    <a:pt x="971820" y="1512137"/>
                  </a:cubicBezTo>
                  <a:cubicBezTo>
                    <a:pt x="959249" y="1513892"/>
                    <a:pt x="947554" y="1517400"/>
                    <a:pt x="936737" y="1522663"/>
                  </a:cubicBezTo>
                  <a:cubicBezTo>
                    <a:pt x="936919" y="1524636"/>
                    <a:pt x="936992" y="1526829"/>
                    <a:pt x="936956" y="1529241"/>
                  </a:cubicBezTo>
                  <a:cubicBezTo>
                    <a:pt x="936919" y="1531653"/>
                    <a:pt x="935677" y="1532968"/>
                    <a:pt x="933228" y="1533188"/>
                  </a:cubicBezTo>
                  <a:cubicBezTo>
                    <a:pt x="925298" y="1533553"/>
                    <a:pt x="919231" y="1532822"/>
                    <a:pt x="915029" y="1530995"/>
                  </a:cubicBezTo>
                  <a:cubicBezTo>
                    <a:pt x="910826" y="1529168"/>
                    <a:pt x="908706" y="1524051"/>
                    <a:pt x="908670" y="1515646"/>
                  </a:cubicBezTo>
                  <a:cubicBezTo>
                    <a:pt x="908779" y="1512759"/>
                    <a:pt x="909876" y="1509762"/>
                    <a:pt x="911959" y="1506656"/>
                  </a:cubicBezTo>
                  <a:cubicBezTo>
                    <a:pt x="914042" y="1503549"/>
                    <a:pt x="916454" y="1501868"/>
                    <a:pt x="919195" y="1501612"/>
                  </a:cubicBezTo>
                  <a:cubicBezTo>
                    <a:pt x="922776" y="1501759"/>
                    <a:pt x="926577" y="1502343"/>
                    <a:pt x="930597" y="1503367"/>
                  </a:cubicBezTo>
                  <a:cubicBezTo>
                    <a:pt x="934617" y="1504390"/>
                    <a:pt x="938418" y="1504975"/>
                    <a:pt x="941999" y="1505121"/>
                  </a:cubicBezTo>
                  <a:lnTo>
                    <a:pt x="957787" y="1494596"/>
                  </a:lnTo>
                  <a:cubicBezTo>
                    <a:pt x="958920" y="1494742"/>
                    <a:pt x="960601" y="1494888"/>
                    <a:pt x="962830" y="1495034"/>
                  </a:cubicBezTo>
                  <a:cubicBezTo>
                    <a:pt x="965059" y="1495180"/>
                    <a:pt x="966302" y="1494449"/>
                    <a:pt x="966558" y="1492841"/>
                  </a:cubicBezTo>
                  <a:cubicBezTo>
                    <a:pt x="965461" y="1491160"/>
                    <a:pt x="959760" y="1489699"/>
                    <a:pt x="949454" y="1488456"/>
                  </a:cubicBezTo>
                  <a:cubicBezTo>
                    <a:pt x="939149" y="1487213"/>
                    <a:pt x="930816" y="1485752"/>
                    <a:pt x="924457" y="1484071"/>
                  </a:cubicBezTo>
                  <a:cubicBezTo>
                    <a:pt x="921059" y="1485276"/>
                    <a:pt x="915577" y="1487250"/>
                    <a:pt x="908012" y="1489991"/>
                  </a:cubicBezTo>
                  <a:cubicBezTo>
                    <a:pt x="900447" y="1492732"/>
                    <a:pt x="895404" y="1494267"/>
                    <a:pt x="892882" y="1494596"/>
                  </a:cubicBezTo>
                  <a:cubicBezTo>
                    <a:pt x="883015" y="1495180"/>
                    <a:pt x="872051" y="1497519"/>
                    <a:pt x="859991" y="1501612"/>
                  </a:cubicBezTo>
                  <a:cubicBezTo>
                    <a:pt x="847931" y="1505705"/>
                    <a:pt x="836090" y="1508044"/>
                    <a:pt x="824469" y="1508629"/>
                  </a:cubicBezTo>
                  <a:cubicBezTo>
                    <a:pt x="818512" y="1508264"/>
                    <a:pt x="814638" y="1508556"/>
                    <a:pt x="812847" y="1509506"/>
                  </a:cubicBezTo>
                  <a:cubicBezTo>
                    <a:pt x="811056" y="1510456"/>
                    <a:pt x="810252" y="1514257"/>
                    <a:pt x="810435" y="1520908"/>
                  </a:cubicBezTo>
                  <a:lnTo>
                    <a:pt x="796402" y="1513892"/>
                  </a:lnTo>
                  <a:lnTo>
                    <a:pt x="775351" y="1513892"/>
                  </a:lnTo>
                  <a:lnTo>
                    <a:pt x="773597" y="1499858"/>
                  </a:lnTo>
                  <a:cubicBezTo>
                    <a:pt x="778494" y="1499493"/>
                    <a:pt x="777910" y="1498031"/>
                    <a:pt x="771843" y="1495473"/>
                  </a:cubicBezTo>
                  <a:cubicBezTo>
                    <a:pt x="765776" y="1492914"/>
                    <a:pt x="761683" y="1491453"/>
                    <a:pt x="759564" y="1491087"/>
                  </a:cubicBezTo>
                  <a:cubicBezTo>
                    <a:pt x="750647" y="1491745"/>
                    <a:pt x="740852" y="1494376"/>
                    <a:pt x="730181" y="1498981"/>
                  </a:cubicBezTo>
                  <a:cubicBezTo>
                    <a:pt x="719510" y="1503586"/>
                    <a:pt x="708838" y="1506217"/>
                    <a:pt x="698167" y="1506875"/>
                  </a:cubicBezTo>
                  <a:cubicBezTo>
                    <a:pt x="696340" y="1506802"/>
                    <a:pt x="694732" y="1506948"/>
                    <a:pt x="693343" y="1507313"/>
                  </a:cubicBezTo>
                  <a:cubicBezTo>
                    <a:pt x="691954" y="1507679"/>
                    <a:pt x="691223" y="1508702"/>
                    <a:pt x="691150" y="1510383"/>
                  </a:cubicBezTo>
                  <a:cubicBezTo>
                    <a:pt x="691260" y="1512211"/>
                    <a:pt x="691041" y="1513819"/>
                    <a:pt x="690493" y="1515207"/>
                  </a:cubicBezTo>
                  <a:cubicBezTo>
                    <a:pt x="689944" y="1516596"/>
                    <a:pt x="688409" y="1517327"/>
                    <a:pt x="685888" y="1517400"/>
                  </a:cubicBezTo>
                  <a:cubicBezTo>
                    <a:pt x="683183" y="1517217"/>
                    <a:pt x="680260" y="1516267"/>
                    <a:pt x="677117" y="1514550"/>
                  </a:cubicBezTo>
                  <a:cubicBezTo>
                    <a:pt x="673974" y="1512832"/>
                    <a:pt x="671050" y="1511443"/>
                    <a:pt x="668346" y="1510383"/>
                  </a:cubicBezTo>
                  <a:cubicBezTo>
                    <a:pt x="661293" y="1510530"/>
                    <a:pt x="654349" y="1511553"/>
                    <a:pt x="647515" y="1513453"/>
                  </a:cubicBezTo>
                  <a:cubicBezTo>
                    <a:pt x="640681" y="1515354"/>
                    <a:pt x="634176" y="1517254"/>
                    <a:pt x="628000" y="1519154"/>
                  </a:cubicBezTo>
                  <a:cubicBezTo>
                    <a:pt x="628000" y="1522663"/>
                    <a:pt x="626245" y="1524417"/>
                    <a:pt x="622737" y="1524417"/>
                  </a:cubicBezTo>
                  <a:cubicBezTo>
                    <a:pt x="620069" y="1524271"/>
                    <a:pt x="617950" y="1524563"/>
                    <a:pt x="616378" y="1525294"/>
                  </a:cubicBezTo>
                  <a:cubicBezTo>
                    <a:pt x="614807" y="1526025"/>
                    <a:pt x="614003" y="1528071"/>
                    <a:pt x="613966" y="1531434"/>
                  </a:cubicBezTo>
                  <a:lnTo>
                    <a:pt x="620983" y="1543713"/>
                  </a:lnTo>
                  <a:cubicBezTo>
                    <a:pt x="610092" y="1549670"/>
                    <a:pt x="597667" y="1553544"/>
                    <a:pt x="583706" y="1555334"/>
                  </a:cubicBezTo>
                  <a:cubicBezTo>
                    <a:pt x="569746" y="1557125"/>
                    <a:pt x="556443" y="1557929"/>
                    <a:pt x="543799" y="1557746"/>
                  </a:cubicBezTo>
                  <a:cubicBezTo>
                    <a:pt x="537915" y="1557052"/>
                    <a:pt x="528632" y="1556248"/>
                    <a:pt x="515951" y="1555334"/>
                  </a:cubicBezTo>
                  <a:cubicBezTo>
                    <a:pt x="503270" y="1554421"/>
                    <a:pt x="496180" y="1557564"/>
                    <a:pt x="494681" y="1564763"/>
                  </a:cubicBezTo>
                  <a:cubicBezTo>
                    <a:pt x="487738" y="1564982"/>
                    <a:pt x="481013" y="1565859"/>
                    <a:pt x="474508" y="1567394"/>
                  </a:cubicBezTo>
                  <a:cubicBezTo>
                    <a:pt x="468003" y="1568929"/>
                    <a:pt x="461279" y="1569806"/>
                    <a:pt x="454335" y="1570026"/>
                  </a:cubicBezTo>
                  <a:cubicBezTo>
                    <a:pt x="445564" y="1570245"/>
                    <a:pt x="436793" y="1571561"/>
                    <a:pt x="428022" y="1573973"/>
                  </a:cubicBezTo>
                  <a:cubicBezTo>
                    <a:pt x="419251" y="1576385"/>
                    <a:pt x="410480" y="1578577"/>
                    <a:pt x="401709" y="1580551"/>
                  </a:cubicBezTo>
                  <a:cubicBezTo>
                    <a:pt x="400686" y="1583913"/>
                    <a:pt x="398785" y="1585960"/>
                    <a:pt x="396008" y="1586690"/>
                  </a:cubicBezTo>
                  <a:cubicBezTo>
                    <a:pt x="393230" y="1587421"/>
                    <a:pt x="390453" y="1587714"/>
                    <a:pt x="387675" y="1587568"/>
                  </a:cubicBezTo>
                  <a:cubicBezTo>
                    <a:pt x="373642" y="1587860"/>
                    <a:pt x="359608" y="1589029"/>
                    <a:pt x="345575" y="1591076"/>
                  </a:cubicBezTo>
                  <a:cubicBezTo>
                    <a:pt x="344625" y="1594438"/>
                    <a:pt x="343017" y="1596485"/>
                    <a:pt x="340751" y="1597216"/>
                  </a:cubicBezTo>
                  <a:cubicBezTo>
                    <a:pt x="338485" y="1597946"/>
                    <a:pt x="336000" y="1598239"/>
                    <a:pt x="333296" y="1598093"/>
                  </a:cubicBezTo>
                  <a:cubicBezTo>
                    <a:pt x="321053" y="1598385"/>
                    <a:pt x="309139" y="1599554"/>
                    <a:pt x="297554" y="1601601"/>
                  </a:cubicBezTo>
                  <a:cubicBezTo>
                    <a:pt x="285969" y="1603648"/>
                    <a:pt x="274494" y="1604817"/>
                    <a:pt x="263128" y="1605109"/>
                  </a:cubicBezTo>
                  <a:cubicBezTo>
                    <a:pt x="236011" y="1605548"/>
                    <a:pt x="209552" y="1607302"/>
                    <a:pt x="183751" y="1610372"/>
                  </a:cubicBezTo>
                  <a:cubicBezTo>
                    <a:pt x="157950" y="1613442"/>
                    <a:pt x="132368" y="1615196"/>
                    <a:pt x="107005" y="1615635"/>
                  </a:cubicBezTo>
                  <a:cubicBezTo>
                    <a:pt x="105165" y="1615764"/>
                    <a:pt x="95787" y="1615894"/>
                    <a:pt x="78873" y="1616024"/>
                  </a:cubicBezTo>
                  <a:cubicBezTo>
                    <a:pt x="61960" y="1616154"/>
                    <a:pt x="45046" y="1615505"/>
                    <a:pt x="28132" y="1614075"/>
                  </a:cubicBezTo>
                  <a:cubicBezTo>
                    <a:pt x="11218" y="1612646"/>
                    <a:pt x="1841" y="1609657"/>
                    <a:pt x="0" y="1605109"/>
                  </a:cubicBezTo>
                  <a:cubicBezTo>
                    <a:pt x="16153" y="1605365"/>
                    <a:pt x="32964" y="1603538"/>
                    <a:pt x="50433" y="1599628"/>
                  </a:cubicBezTo>
                  <a:cubicBezTo>
                    <a:pt x="67902" y="1595717"/>
                    <a:pt x="83836" y="1593451"/>
                    <a:pt x="98235" y="1592830"/>
                  </a:cubicBezTo>
                  <a:cubicBezTo>
                    <a:pt x="98125" y="1590710"/>
                    <a:pt x="98344" y="1587933"/>
                    <a:pt x="98892" y="1584498"/>
                  </a:cubicBezTo>
                  <a:cubicBezTo>
                    <a:pt x="99441" y="1581062"/>
                    <a:pt x="100975" y="1579162"/>
                    <a:pt x="103497" y="1578797"/>
                  </a:cubicBezTo>
                  <a:cubicBezTo>
                    <a:pt x="113035" y="1578541"/>
                    <a:pt x="118517" y="1577298"/>
                    <a:pt x="119943" y="1575069"/>
                  </a:cubicBezTo>
                  <a:cubicBezTo>
                    <a:pt x="121368" y="1572840"/>
                    <a:pt x="124657" y="1571159"/>
                    <a:pt x="129810" y="1570026"/>
                  </a:cubicBezTo>
                  <a:cubicBezTo>
                    <a:pt x="129737" y="1567285"/>
                    <a:pt x="130322" y="1564873"/>
                    <a:pt x="131564" y="1562790"/>
                  </a:cubicBezTo>
                  <a:cubicBezTo>
                    <a:pt x="132807" y="1560707"/>
                    <a:pt x="135146" y="1559610"/>
                    <a:pt x="138581" y="1559501"/>
                  </a:cubicBezTo>
                  <a:cubicBezTo>
                    <a:pt x="143003" y="1559683"/>
                    <a:pt x="147315" y="1561072"/>
                    <a:pt x="151518" y="1563667"/>
                  </a:cubicBezTo>
                  <a:cubicBezTo>
                    <a:pt x="155721" y="1566261"/>
                    <a:pt x="159595" y="1568966"/>
                    <a:pt x="163139" y="1571780"/>
                  </a:cubicBezTo>
                  <a:lnTo>
                    <a:pt x="177173" y="1563009"/>
                  </a:lnTo>
                  <a:cubicBezTo>
                    <a:pt x="184190" y="1563301"/>
                    <a:pt x="191206" y="1564471"/>
                    <a:pt x="198223" y="1566517"/>
                  </a:cubicBezTo>
                  <a:cubicBezTo>
                    <a:pt x="201110" y="1566517"/>
                    <a:pt x="204107" y="1565640"/>
                    <a:pt x="207213" y="1563886"/>
                  </a:cubicBezTo>
                  <a:cubicBezTo>
                    <a:pt x="210320" y="1562132"/>
                    <a:pt x="212001" y="1559501"/>
                    <a:pt x="212257" y="1555992"/>
                  </a:cubicBezTo>
                  <a:cubicBezTo>
                    <a:pt x="215071" y="1556102"/>
                    <a:pt x="218214" y="1555883"/>
                    <a:pt x="221685" y="1555334"/>
                  </a:cubicBezTo>
                  <a:cubicBezTo>
                    <a:pt x="225157" y="1554786"/>
                    <a:pt x="227862" y="1553251"/>
                    <a:pt x="229799" y="1550730"/>
                  </a:cubicBezTo>
                  <a:cubicBezTo>
                    <a:pt x="233490" y="1550766"/>
                    <a:pt x="237510" y="1550255"/>
                    <a:pt x="241859" y="1549195"/>
                  </a:cubicBezTo>
                  <a:cubicBezTo>
                    <a:pt x="246208" y="1548135"/>
                    <a:pt x="249789" y="1546308"/>
                    <a:pt x="252603" y="1543713"/>
                  </a:cubicBezTo>
                  <a:cubicBezTo>
                    <a:pt x="259912" y="1545467"/>
                    <a:pt x="266344" y="1543713"/>
                    <a:pt x="271899" y="1538450"/>
                  </a:cubicBezTo>
                  <a:cubicBezTo>
                    <a:pt x="274677" y="1540972"/>
                    <a:pt x="277893" y="1542507"/>
                    <a:pt x="281547" y="1543055"/>
                  </a:cubicBezTo>
                  <a:cubicBezTo>
                    <a:pt x="285202" y="1543603"/>
                    <a:pt x="288418" y="1543822"/>
                    <a:pt x="291195" y="1543713"/>
                  </a:cubicBezTo>
                  <a:lnTo>
                    <a:pt x="306983" y="1531434"/>
                  </a:lnTo>
                  <a:lnTo>
                    <a:pt x="321016" y="1531434"/>
                  </a:lnTo>
                  <a:lnTo>
                    <a:pt x="326279" y="1524417"/>
                  </a:lnTo>
                  <a:lnTo>
                    <a:pt x="342067" y="1526171"/>
                  </a:lnTo>
                  <a:cubicBezTo>
                    <a:pt x="346489" y="1521457"/>
                    <a:pt x="351678" y="1516852"/>
                    <a:pt x="357635" y="1512357"/>
                  </a:cubicBezTo>
                  <a:cubicBezTo>
                    <a:pt x="363592" y="1507862"/>
                    <a:pt x="370097" y="1505450"/>
                    <a:pt x="377150" y="1505121"/>
                  </a:cubicBezTo>
                  <a:cubicBezTo>
                    <a:pt x="380988" y="1505486"/>
                    <a:pt x="385154" y="1505632"/>
                    <a:pt x="389649" y="1505559"/>
                  </a:cubicBezTo>
                  <a:cubicBezTo>
                    <a:pt x="394144" y="1505486"/>
                    <a:pt x="396995" y="1503001"/>
                    <a:pt x="398201" y="1498104"/>
                  </a:cubicBezTo>
                  <a:lnTo>
                    <a:pt x="410480" y="1484071"/>
                  </a:lnTo>
                  <a:cubicBezTo>
                    <a:pt x="414902" y="1485203"/>
                    <a:pt x="418337" y="1485569"/>
                    <a:pt x="420786" y="1485167"/>
                  </a:cubicBezTo>
                  <a:cubicBezTo>
                    <a:pt x="423234" y="1484765"/>
                    <a:pt x="424477" y="1482061"/>
                    <a:pt x="424513" y="1477054"/>
                  </a:cubicBezTo>
                  <a:lnTo>
                    <a:pt x="438547" y="1461266"/>
                  </a:lnTo>
                  <a:cubicBezTo>
                    <a:pt x="446040" y="1457032"/>
                    <a:pt x="458926" y="1452246"/>
                    <a:pt x="477204" y="1446908"/>
                  </a:cubicBezTo>
                  <a:cubicBezTo>
                    <a:pt x="495483" y="1441569"/>
                    <a:pt x="512786" y="1436523"/>
                    <a:pt x="529115" y="1431770"/>
                  </a:cubicBezTo>
                  <a:cubicBezTo>
                    <a:pt x="545445" y="1427016"/>
                    <a:pt x="554432" y="1423399"/>
                    <a:pt x="556078" y="1420920"/>
                  </a:cubicBezTo>
                  <a:lnTo>
                    <a:pt x="580637" y="1415657"/>
                  </a:lnTo>
                  <a:cubicBezTo>
                    <a:pt x="584291" y="1416680"/>
                    <a:pt x="587507" y="1416827"/>
                    <a:pt x="590285" y="1416096"/>
                  </a:cubicBezTo>
                  <a:cubicBezTo>
                    <a:pt x="593062" y="1415365"/>
                    <a:pt x="594524" y="1412880"/>
                    <a:pt x="594670" y="1408640"/>
                  </a:cubicBezTo>
                  <a:lnTo>
                    <a:pt x="568357" y="1406886"/>
                  </a:lnTo>
                  <a:lnTo>
                    <a:pt x="563095" y="1413903"/>
                  </a:lnTo>
                  <a:cubicBezTo>
                    <a:pt x="555237" y="1413464"/>
                    <a:pt x="548148" y="1413026"/>
                    <a:pt x="541825" y="1412587"/>
                  </a:cubicBezTo>
                  <a:cubicBezTo>
                    <a:pt x="535503" y="1412149"/>
                    <a:pt x="529729" y="1414342"/>
                    <a:pt x="524503" y="1419166"/>
                  </a:cubicBezTo>
                  <a:lnTo>
                    <a:pt x="473631" y="1426182"/>
                  </a:lnTo>
                  <a:cubicBezTo>
                    <a:pt x="473668" y="1427315"/>
                    <a:pt x="473595" y="1428996"/>
                    <a:pt x="473412" y="1431226"/>
                  </a:cubicBezTo>
                  <a:cubicBezTo>
                    <a:pt x="473229" y="1433455"/>
                    <a:pt x="472718" y="1434697"/>
                    <a:pt x="471877" y="1434953"/>
                  </a:cubicBezTo>
                  <a:cubicBezTo>
                    <a:pt x="470159" y="1434697"/>
                    <a:pt x="468771" y="1433455"/>
                    <a:pt x="467711" y="1431226"/>
                  </a:cubicBezTo>
                  <a:cubicBezTo>
                    <a:pt x="466651" y="1428996"/>
                    <a:pt x="465701" y="1427315"/>
                    <a:pt x="464860" y="1426182"/>
                  </a:cubicBezTo>
                  <a:cubicBezTo>
                    <a:pt x="460255" y="1431810"/>
                    <a:pt x="452800" y="1433711"/>
                    <a:pt x="442494" y="1431883"/>
                  </a:cubicBezTo>
                  <a:cubicBezTo>
                    <a:pt x="432188" y="1430056"/>
                    <a:pt x="425610" y="1432834"/>
                    <a:pt x="422759" y="1440216"/>
                  </a:cubicBezTo>
                  <a:cubicBezTo>
                    <a:pt x="410114" y="1439960"/>
                    <a:pt x="395935" y="1441787"/>
                    <a:pt x="380220" y="1445698"/>
                  </a:cubicBezTo>
                  <a:cubicBezTo>
                    <a:pt x="364506" y="1449608"/>
                    <a:pt x="349449" y="1451874"/>
                    <a:pt x="335050" y="1452495"/>
                  </a:cubicBezTo>
                  <a:cubicBezTo>
                    <a:pt x="329787" y="1452787"/>
                    <a:pt x="324525" y="1452203"/>
                    <a:pt x="319262" y="1450741"/>
                  </a:cubicBezTo>
                  <a:cubicBezTo>
                    <a:pt x="320687" y="1449827"/>
                    <a:pt x="323977" y="1449023"/>
                    <a:pt x="329129" y="1448329"/>
                  </a:cubicBezTo>
                  <a:cubicBezTo>
                    <a:pt x="334282" y="1447635"/>
                    <a:pt x="338010" y="1447269"/>
                    <a:pt x="340312" y="1447233"/>
                  </a:cubicBezTo>
                  <a:cubicBezTo>
                    <a:pt x="340312" y="1443651"/>
                    <a:pt x="341190" y="1440727"/>
                    <a:pt x="342944" y="1438462"/>
                  </a:cubicBezTo>
                  <a:cubicBezTo>
                    <a:pt x="344698" y="1436196"/>
                    <a:pt x="347329" y="1435026"/>
                    <a:pt x="350838" y="1434953"/>
                  </a:cubicBezTo>
                  <a:lnTo>
                    <a:pt x="352592" y="1434953"/>
                  </a:lnTo>
                  <a:cubicBezTo>
                    <a:pt x="350545" y="1434040"/>
                    <a:pt x="348060" y="1432797"/>
                    <a:pt x="345136" y="1431226"/>
                  </a:cubicBezTo>
                  <a:cubicBezTo>
                    <a:pt x="342213" y="1429654"/>
                    <a:pt x="340605" y="1427973"/>
                    <a:pt x="340312" y="1426182"/>
                  </a:cubicBezTo>
                  <a:cubicBezTo>
                    <a:pt x="340714" y="1424501"/>
                    <a:pt x="342542" y="1423478"/>
                    <a:pt x="345794" y="1423113"/>
                  </a:cubicBezTo>
                  <a:cubicBezTo>
                    <a:pt x="349047" y="1422747"/>
                    <a:pt x="351313" y="1422601"/>
                    <a:pt x="352592" y="1422674"/>
                  </a:cubicBezTo>
                  <a:cubicBezTo>
                    <a:pt x="359535" y="1422455"/>
                    <a:pt x="366260" y="1421578"/>
                    <a:pt x="372765" y="1420043"/>
                  </a:cubicBezTo>
                  <a:cubicBezTo>
                    <a:pt x="379270" y="1418508"/>
                    <a:pt x="385994" y="1417631"/>
                    <a:pt x="392938" y="1417411"/>
                  </a:cubicBezTo>
                  <a:cubicBezTo>
                    <a:pt x="401928" y="1416827"/>
                    <a:pt x="408506" y="1414488"/>
                    <a:pt x="412673" y="1410395"/>
                  </a:cubicBezTo>
                  <a:cubicBezTo>
                    <a:pt x="416839" y="1406301"/>
                    <a:pt x="422540" y="1403963"/>
                    <a:pt x="429776" y="1403378"/>
                  </a:cubicBezTo>
                  <a:cubicBezTo>
                    <a:pt x="434490" y="1402647"/>
                    <a:pt x="444796" y="1399723"/>
                    <a:pt x="460694" y="1394607"/>
                  </a:cubicBezTo>
                  <a:cubicBezTo>
                    <a:pt x="476591" y="1389491"/>
                    <a:pt x="485582" y="1386567"/>
                    <a:pt x="487665" y="1385836"/>
                  </a:cubicBezTo>
                  <a:cubicBezTo>
                    <a:pt x="491210" y="1386567"/>
                    <a:pt x="494206" y="1385982"/>
                    <a:pt x="496655" y="1384082"/>
                  </a:cubicBezTo>
                  <a:cubicBezTo>
                    <a:pt x="499103" y="1382181"/>
                    <a:pt x="500784" y="1379842"/>
                    <a:pt x="501698" y="1377065"/>
                  </a:cubicBezTo>
                  <a:cubicBezTo>
                    <a:pt x="506888" y="1376919"/>
                    <a:pt x="511419" y="1375457"/>
                    <a:pt x="515293" y="1372680"/>
                  </a:cubicBezTo>
                  <a:cubicBezTo>
                    <a:pt x="519167" y="1369902"/>
                    <a:pt x="522821" y="1366686"/>
                    <a:pt x="526257" y="1363032"/>
                  </a:cubicBezTo>
                  <a:cubicBezTo>
                    <a:pt x="532068" y="1364128"/>
                    <a:pt x="541058" y="1364128"/>
                    <a:pt x="553227" y="1363032"/>
                  </a:cubicBezTo>
                  <a:cubicBezTo>
                    <a:pt x="565397" y="1361935"/>
                    <a:pt x="572195" y="1358427"/>
                    <a:pt x="573620" y="1352506"/>
                  </a:cubicBezTo>
                  <a:cubicBezTo>
                    <a:pt x="579760" y="1349766"/>
                    <a:pt x="585899" y="1346915"/>
                    <a:pt x="592039" y="1343955"/>
                  </a:cubicBezTo>
                  <a:cubicBezTo>
                    <a:pt x="598178" y="1340995"/>
                    <a:pt x="604318" y="1338583"/>
                    <a:pt x="610458" y="1336719"/>
                  </a:cubicBezTo>
                  <a:cubicBezTo>
                    <a:pt x="613162" y="1336390"/>
                    <a:pt x="623980" y="1333539"/>
                    <a:pt x="642910" y="1328167"/>
                  </a:cubicBezTo>
                  <a:cubicBezTo>
                    <a:pt x="661841" y="1322795"/>
                    <a:pt x="672658" y="1316875"/>
                    <a:pt x="675363" y="1310406"/>
                  </a:cubicBezTo>
                  <a:cubicBezTo>
                    <a:pt x="675143" y="1309565"/>
                    <a:pt x="674266" y="1309054"/>
                    <a:pt x="672731" y="1308871"/>
                  </a:cubicBezTo>
                  <a:cubicBezTo>
                    <a:pt x="671196" y="1308688"/>
                    <a:pt x="670319" y="1308615"/>
                    <a:pt x="670100" y="1308652"/>
                  </a:cubicBezTo>
                  <a:lnTo>
                    <a:pt x="661329" y="1315668"/>
                  </a:lnTo>
                  <a:cubicBezTo>
                    <a:pt x="656067" y="1315266"/>
                    <a:pt x="648611" y="1315193"/>
                    <a:pt x="638963" y="1315449"/>
                  </a:cubicBezTo>
                  <a:cubicBezTo>
                    <a:pt x="629315" y="1315705"/>
                    <a:pt x="622737" y="1318702"/>
                    <a:pt x="619229" y="1324439"/>
                  </a:cubicBezTo>
                  <a:lnTo>
                    <a:pt x="575374" y="1331456"/>
                  </a:lnTo>
                  <a:cubicBezTo>
                    <a:pt x="575411" y="1332443"/>
                    <a:pt x="575337" y="1333539"/>
                    <a:pt x="575155" y="1334745"/>
                  </a:cubicBezTo>
                  <a:cubicBezTo>
                    <a:pt x="574972" y="1335951"/>
                    <a:pt x="574460" y="1336609"/>
                    <a:pt x="573620" y="1336719"/>
                  </a:cubicBezTo>
                  <a:cubicBezTo>
                    <a:pt x="571829" y="1336463"/>
                    <a:pt x="570148" y="1335220"/>
                    <a:pt x="568577" y="1332991"/>
                  </a:cubicBezTo>
                  <a:cubicBezTo>
                    <a:pt x="567005" y="1330762"/>
                    <a:pt x="565763" y="1329081"/>
                    <a:pt x="564849" y="1327948"/>
                  </a:cubicBezTo>
                  <a:cubicBezTo>
                    <a:pt x="561231" y="1328350"/>
                    <a:pt x="555310" y="1330177"/>
                    <a:pt x="547088" y="1333430"/>
                  </a:cubicBezTo>
                  <a:cubicBezTo>
                    <a:pt x="538865" y="1336682"/>
                    <a:pt x="534260" y="1338948"/>
                    <a:pt x="533274" y="1340227"/>
                  </a:cubicBezTo>
                  <a:cubicBezTo>
                    <a:pt x="525526" y="1340519"/>
                    <a:pt x="518217" y="1341689"/>
                    <a:pt x="511346" y="1343736"/>
                  </a:cubicBezTo>
                  <a:cubicBezTo>
                    <a:pt x="504476" y="1345782"/>
                    <a:pt x="497166" y="1346951"/>
                    <a:pt x="489419" y="1347244"/>
                  </a:cubicBezTo>
                  <a:cubicBezTo>
                    <a:pt x="486605" y="1347390"/>
                    <a:pt x="483900" y="1347098"/>
                    <a:pt x="481306" y="1346367"/>
                  </a:cubicBezTo>
                  <a:cubicBezTo>
                    <a:pt x="478711" y="1345636"/>
                    <a:pt x="477322" y="1343589"/>
                    <a:pt x="477140" y="1340227"/>
                  </a:cubicBezTo>
                  <a:cubicBezTo>
                    <a:pt x="478674" y="1324147"/>
                    <a:pt x="484814" y="1317277"/>
                    <a:pt x="495558" y="1319615"/>
                  </a:cubicBezTo>
                  <a:cubicBezTo>
                    <a:pt x="506303" y="1321954"/>
                    <a:pt x="512443" y="1319469"/>
                    <a:pt x="513977" y="1312160"/>
                  </a:cubicBezTo>
                  <a:lnTo>
                    <a:pt x="533274" y="1312160"/>
                  </a:lnTo>
                  <a:lnTo>
                    <a:pt x="528011" y="1305143"/>
                  </a:lnTo>
                  <a:cubicBezTo>
                    <a:pt x="517486" y="1304376"/>
                    <a:pt x="506961" y="1304595"/>
                    <a:pt x="496436" y="1305801"/>
                  </a:cubicBezTo>
                  <a:cubicBezTo>
                    <a:pt x="485910" y="1307007"/>
                    <a:pt x="475385" y="1308542"/>
                    <a:pt x="464860" y="1310406"/>
                  </a:cubicBezTo>
                  <a:cubicBezTo>
                    <a:pt x="464897" y="1309419"/>
                    <a:pt x="464824" y="1308323"/>
                    <a:pt x="464641" y="1307117"/>
                  </a:cubicBezTo>
                  <a:cubicBezTo>
                    <a:pt x="464458" y="1305911"/>
                    <a:pt x="463947" y="1305253"/>
                    <a:pt x="463106" y="1305143"/>
                  </a:cubicBezTo>
                  <a:cubicBezTo>
                    <a:pt x="460438" y="1305436"/>
                    <a:pt x="457880" y="1307044"/>
                    <a:pt x="455431" y="1309967"/>
                  </a:cubicBezTo>
                  <a:cubicBezTo>
                    <a:pt x="452983" y="1312891"/>
                    <a:pt x="450863" y="1315376"/>
                    <a:pt x="449073" y="1317423"/>
                  </a:cubicBezTo>
                  <a:cubicBezTo>
                    <a:pt x="443371" y="1317057"/>
                    <a:pt x="435916" y="1315595"/>
                    <a:pt x="426706" y="1313037"/>
                  </a:cubicBezTo>
                  <a:cubicBezTo>
                    <a:pt x="417497" y="1310479"/>
                    <a:pt x="409164" y="1309017"/>
                    <a:pt x="401709" y="1308652"/>
                  </a:cubicBezTo>
                  <a:cubicBezTo>
                    <a:pt x="406972" y="1306605"/>
                    <a:pt x="412234" y="1305436"/>
                    <a:pt x="417497" y="1305143"/>
                  </a:cubicBezTo>
                  <a:cubicBezTo>
                    <a:pt x="427036" y="1304829"/>
                    <a:pt x="444015" y="1302339"/>
                    <a:pt x="468434" y="1297672"/>
                  </a:cubicBezTo>
                  <a:cubicBezTo>
                    <a:pt x="492851" y="1293005"/>
                    <a:pt x="516587" y="1288045"/>
                    <a:pt x="539641" y="1282794"/>
                  </a:cubicBezTo>
                  <a:cubicBezTo>
                    <a:pt x="562694" y="1277542"/>
                    <a:pt x="576944" y="1273882"/>
                    <a:pt x="582391" y="1271814"/>
                  </a:cubicBezTo>
                  <a:cubicBezTo>
                    <a:pt x="590029" y="1266222"/>
                    <a:pt x="604574" y="1258109"/>
                    <a:pt x="626026" y="1247475"/>
                  </a:cubicBezTo>
                  <a:cubicBezTo>
                    <a:pt x="647478" y="1236840"/>
                    <a:pt x="661585" y="1230919"/>
                    <a:pt x="668346" y="1229713"/>
                  </a:cubicBezTo>
                  <a:cubicBezTo>
                    <a:pt x="671196" y="1229750"/>
                    <a:pt x="674266" y="1229238"/>
                    <a:pt x="677555" y="1228178"/>
                  </a:cubicBezTo>
                  <a:cubicBezTo>
                    <a:pt x="680845" y="1227119"/>
                    <a:pt x="683037" y="1225291"/>
                    <a:pt x="684134" y="1222697"/>
                  </a:cubicBezTo>
                  <a:cubicBezTo>
                    <a:pt x="687057" y="1222843"/>
                    <a:pt x="690419" y="1222550"/>
                    <a:pt x="694220" y="1221819"/>
                  </a:cubicBezTo>
                  <a:cubicBezTo>
                    <a:pt x="698021" y="1221088"/>
                    <a:pt x="700506" y="1219042"/>
                    <a:pt x="701676" y="1215680"/>
                  </a:cubicBezTo>
                  <a:cubicBezTo>
                    <a:pt x="717171" y="1214876"/>
                    <a:pt x="731789" y="1211660"/>
                    <a:pt x="745530" y="1206032"/>
                  </a:cubicBezTo>
                  <a:cubicBezTo>
                    <a:pt x="759271" y="1200404"/>
                    <a:pt x="773890" y="1197188"/>
                    <a:pt x="789385" y="1196384"/>
                  </a:cubicBezTo>
                  <a:cubicBezTo>
                    <a:pt x="796475" y="1196201"/>
                    <a:pt x="803784" y="1194812"/>
                    <a:pt x="811312" y="1192218"/>
                  </a:cubicBezTo>
                  <a:cubicBezTo>
                    <a:pt x="818841" y="1189623"/>
                    <a:pt x="826150" y="1186918"/>
                    <a:pt x="833240" y="1184104"/>
                  </a:cubicBezTo>
                  <a:cubicBezTo>
                    <a:pt x="840549" y="1185566"/>
                    <a:pt x="845227" y="1182643"/>
                    <a:pt x="847273" y="1175334"/>
                  </a:cubicBezTo>
                  <a:lnTo>
                    <a:pt x="864815" y="1177088"/>
                  </a:lnTo>
                  <a:lnTo>
                    <a:pt x="871832" y="1170071"/>
                  </a:lnTo>
                  <a:cubicBezTo>
                    <a:pt x="877387" y="1168682"/>
                    <a:pt x="888204" y="1164881"/>
                    <a:pt x="904284" y="1158669"/>
                  </a:cubicBezTo>
                  <a:cubicBezTo>
                    <a:pt x="920364" y="1152456"/>
                    <a:pt x="929427" y="1146901"/>
                    <a:pt x="931474" y="1142004"/>
                  </a:cubicBezTo>
                  <a:cubicBezTo>
                    <a:pt x="938783" y="1141565"/>
                    <a:pt x="946969" y="1138934"/>
                    <a:pt x="956033" y="1134110"/>
                  </a:cubicBezTo>
                  <a:cubicBezTo>
                    <a:pt x="965096" y="1129286"/>
                    <a:pt x="973282" y="1124901"/>
                    <a:pt x="980591" y="1120954"/>
                  </a:cubicBezTo>
                  <a:cubicBezTo>
                    <a:pt x="983551" y="1120442"/>
                    <a:pt x="987718" y="1118395"/>
                    <a:pt x="993090" y="1114814"/>
                  </a:cubicBezTo>
                  <a:cubicBezTo>
                    <a:pt x="998462" y="1111233"/>
                    <a:pt x="1003067" y="1109186"/>
                    <a:pt x="1006904" y="1108674"/>
                  </a:cubicBezTo>
                  <a:cubicBezTo>
                    <a:pt x="1009572" y="1108236"/>
                    <a:pt x="1014761" y="1106043"/>
                    <a:pt x="1022473" y="1102096"/>
                  </a:cubicBezTo>
                  <a:cubicBezTo>
                    <a:pt x="1030184" y="1098149"/>
                    <a:pt x="1034935" y="1095079"/>
                    <a:pt x="1036725" y="1092887"/>
                  </a:cubicBezTo>
                  <a:cubicBezTo>
                    <a:pt x="1038626" y="1092960"/>
                    <a:pt x="1040965" y="1092814"/>
                    <a:pt x="1043742" y="1092448"/>
                  </a:cubicBezTo>
                  <a:cubicBezTo>
                    <a:pt x="1046520" y="1092083"/>
                    <a:pt x="1048858" y="1091059"/>
                    <a:pt x="1050759" y="1089378"/>
                  </a:cubicBezTo>
                  <a:cubicBezTo>
                    <a:pt x="1055217" y="1089086"/>
                    <a:pt x="1059457" y="1087039"/>
                    <a:pt x="1063477" y="1083239"/>
                  </a:cubicBezTo>
                  <a:cubicBezTo>
                    <a:pt x="1067497" y="1079438"/>
                    <a:pt x="1070859" y="1075637"/>
                    <a:pt x="1073563" y="1071836"/>
                  </a:cubicBezTo>
                  <a:cubicBezTo>
                    <a:pt x="1075646" y="1071946"/>
                    <a:pt x="1078497" y="1071727"/>
                    <a:pt x="1082115" y="1071179"/>
                  </a:cubicBezTo>
                  <a:cubicBezTo>
                    <a:pt x="1085733" y="1070630"/>
                    <a:pt x="1088145" y="1069096"/>
                    <a:pt x="1089351" y="1066574"/>
                  </a:cubicBezTo>
                  <a:cubicBezTo>
                    <a:pt x="1092896" y="1065770"/>
                    <a:pt x="1096331" y="1064747"/>
                    <a:pt x="1099657" y="1063504"/>
                  </a:cubicBezTo>
                  <a:cubicBezTo>
                    <a:pt x="1102982" y="1062262"/>
                    <a:pt x="1105979" y="1060361"/>
                    <a:pt x="1108647" y="1057803"/>
                  </a:cubicBezTo>
                  <a:cubicBezTo>
                    <a:pt x="1116431" y="1058826"/>
                    <a:pt x="1120159" y="1058972"/>
                    <a:pt x="1119830" y="1058241"/>
                  </a:cubicBezTo>
                  <a:cubicBezTo>
                    <a:pt x="1119501" y="1057511"/>
                    <a:pt x="1121036" y="1055026"/>
                    <a:pt x="1124435" y="1050786"/>
                  </a:cubicBezTo>
                  <a:cubicBezTo>
                    <a:pt x="1129368" y="1051334"/>
                    <a:pt x="1133096" y="1050677"/>
                    <a:pt x="1135618" y="1048813"/>
                  </a:cubicBezTo>
                  <a:cubicBezTo>
                    <a:pt x="1138139" y="1046949"/>
                    <a:pt x="1141428" y="1045853"/>
                    <a:pt x="1145485" y="1045524"/>
                  </a:cubicBezTo>
                  <a:cubicBezTo>
                    <a:pt x="1145777" y="1040553"/>
                    <a:pt x="1148701" y="1038214"/>
                    <a:pt x="1154256" y="1038507"/>
                  </a:cubicBezTo>
                  <a:lnTo>
                    <a:pt x="1159518" y="1038507"/>
                  </a:lnTo>
                  <a:lnTo>
                    <a:pt x="1175306" y="1024473"/>
                  </a:lnTo>
                  <a:cubicBezTo>
                    <a:pt x="1176000" y="1018443"/>
                    <a:pt x="1179874" y="1014277"/>
                    <a:pt x="1186928" y="1011975"/>
                  </a:cubicBezTo>
                  <a:cubicBezTo>
                    <a:pt x="1193981" y="1009672"/>
                    <a:pt x="1200047" y="1008576"/>
                    <a:pt x="1205127" y="1008686"/>
                  </a:cubicBezTo>
                  <a:lnTo>
                    <a:pt x="1212144" y="1001669"/>
                  </a:lnTo>
                  <a:lnTo>
                    <a:pt x="1219161" y="1001669"/>
                  </a:lnTo>
                  <a:lnTo>
                    <a:pt x="1231440" y="989390"/>
                  </a:lnTo>
                  <a:lnTo>
                    <a:pt x="1243719" y="985881"/>
                  </a:lnTo>
                  <a:lnTo>
                    <a:pt x="1247228" y="984127"/>
                  </a:lnTo>
                  <a:lnTo>
                    <a:pt x="1245474" y="984127"/>
                  </a:lnTo>
                  <a:lnTo>
                    <a:pt x="1273541" y="975356"/>
                  </a:lnTo>
                  <a:cubicBezTo>
                    <a:pt x="1276355" y="967828"/>
                    <a:pt x="1287830" y="957449"/>
                    <a:pt x="1307967" y="944219"/>
                  </a:cubicBezTo>
                  <a:cubicBezTo>
                    <a:pt x="1328103" y="930990"/>
                    <a:pt x="1340017" y="912717"/>
                    <a:pt x="1343708" y="889401"/>
                  </a:cubicBezTo>
                  <a:cubicBezTo>
                    <a:pt x="1363077" y="890899"/>
                    <a:pt x="1377842" y="886148"/>
                    <a:pt x="1388001" y="875148"/>
                  </a:cubicBezTo>
                  <a:cubicBezTo>
                    <a:pt x="1398161" y="864148"/>
                    <a:pt x="1403277" y="848433"/>
                    <a:pt x="1403350" y="828004"/>
                  </a:cubicBezTo>
                  <a:cubicBezTo>
                    <a:pt x="1395493" y="827566"/>
                    <a:pt x="1387965" y="825812"/>
                    <a:pt x="1380765" y="822742"/>
                  </a:cubicBezTo>
                  <a:cubicBezTo>
                    <a:pt x="1373566" y="819672"/>
                    <a:pt x="1366476" y="817918"/>
                    <a:pt x="1359496" y="817479"/>
                  </a:cubicBezTo>
                  <a:cubicBezTo>
                    <a:pt x="1355366" y="817845"/>
                    <a:pt x="1351785" y="819307"/>
                    <a:pt x="1348751" y="821865"/>
                  </a:cubicBezTo>
                  <a:cubicBezTo>
                    <a:pt x="1345718" y="824423"/>
                    <a:pt x="1341698" y="825885"/>
                    <a:pt x="1336691" y="826250"/>
                  </a:cubicBezTo>
                  <a:cubicBezTo>
                    <a:pt x="1332744" y="826616"/>
                    <a:pt x="1328359" y="826762"/>
                    <a:pt x="1323535" y="826689"/>
                  </a:cubicBezTo>
                  <a:cubicBezTo>
                    <a:pt x="1318711" y="826616"/>
                    <a:pt x="1316080" y="824131"/>
                    <a:pt x="1315641" y="819233"/>
                  </a:cubicBezTo>
                  <a:lnTo>
                    <a:pt x="1315641" y="817479"/>
                  </a:lnTo>
                  <a:cubicBezTo>
                    <a:pt x="1314545" y="820147"/>
                    <a:pt x="1312352" y="822267"/>
                    <a:pt x="1309063" y="823838"/>
                  </a:cubicBezTo>
                  <a:cubicBezTo>
                    <a:pt x="1305774" y="825410"/>
                    <a:pt x="1302704" y="826214"/>
                    <a:pt x="1299853" y="826250"/>
                  </a:cubicBezTo>
                  <a:cubicBezTo>
                    <a:pt x="1295249" y="826031"/>
                    <a:pt x="1290425" y="826031"/>
                    <a:pt x="1285381" y="826250"/>
                  </a:cubicBezTo>
                  <a:cubicBezTo>
                    <a:pt x="1280338" y="826469"/>
                    <a:pt x="1276391" y="828224"/>
                    <a:pt x="1273541" y="831513"/>
                  </a:cubicBezTo>
                  <a:cubicBezTo>
                    <a:pt x="1269009" y="831732"/>
                    <a:pt x="1264477" y="833486"/>
                    <a:pt x="1259946" y="836775"/>
                  </a:cubicBezTo>
                  <a:cubicBezTo>
                    <a:pt x="1255414" y="840064"/>
                    <a:pt x="1251759" y="843573"/>
                    <a:pt x="1248982" y="847300"/>
                  </a:cubicBezTo>
                  <a:cubicBezTo>
                    <a:pt x="1236849" y="843025"/>
                    <a:pt x="1222523" y="841051"/>
                    <a:pt x="1206004" y="841380"/>
                  </a:cubicBezTo>
                  <a:cubicBezTo>
                    <a:pt x="1189486" y="841709"/>
                    <a:pt x="1175160" y="843682"/>
                    <a:pt x="1163027" y="847300"/>
                  </a:cubicBezTo>
                  <a:cubicBezTo>
                    <a:pt x="1158568" y="850114"/>
                    <a:pt x="1153452" y="852819"/>
                    <a:pt x="1147678" y="855414"/>
                  </a:cubicBezTo>
                  <a:cubicBezTo>
                    <a:pt x="1141903" y="858008"/>
                    <a:pt x="1135910" y="859397"/>
                    <a:pt x="1129697" y="859580"/>
                  </a:cubicBezTo>
                  <a:cubicBezTo>
                    <a:pt x="1123448" y="859653"/>
                    <a:pt x="1117089" y="860822"/>
                    <a:pt x="1110620" y="863088"/>
                  </a:cubicBezTo>
                  <a:cubicBezTo>
                    <a:pt x="1104152" y="865354"/>
                    <a:pt x="1098232" y="868278"/>
                    <a:pt x="1092859" y="871859"/>
                  </a:cubicBezTo>
                  <a:cubicBezTo>
                    <a:pt x="1087853" y="871165"/>
                    <a:pt x="1079008" y="870361"/>
                    <a:pt x="1066327" y="869447"/>
                  </a:cubicBezTo>
                  <a:cubicBezTo>
                    <a:pt x="1053646" y="868533"/>
                    <a:pt x="1046117" y="871676"/>
                    <a:pt x="1043742" y="878876"/>
                  </a:cubicBezTo>
                  <a:cubicBezTo>
                    <a:pt x="1026017" y="880922"/>
                    <a:pt x="1008402" y="883846"/>
                    <a:pt x="990897" y="887647"/>
                  </a:cubicBezTo>
                  <a:cubicBezTo>
                    <a:pt x="973392" y="891447"/>
                    <a:pt x="957093" y="894371"/>
                    <a:pt x="941999" y="896418"/>
                  </a:cubicBezTo>
                  <a:cubicBezTo>
                    <a:pt x="940099" y="893750"/>
                    <a:pt x="937321" y="891630"/>
                    <a:pt x="933667" y="890059"/>
                  </a:cubicBezTo>
                  <a:cubicBezTo>
                    <a:pt x="930012" y="888487"/>
                    <a:pt x="926358" y="887683"/>
                    <a:pt x="922703" y="887647"/>
                  </a:cubicBezTo>
                  <a:cubicBezTo>
                    <a:pt x="919962" y="887610"/>
                    <a:pt x="917112" y="888122"/>
                    <a:pt x="914151" y="889182"/>
                  </a:cubicBezTo>
                  <a:cubicBezTo>
                    <a:pt x="911191" y="890242"/>
                    <a:pt x="908779" y="892069"/>
                    <a:pt x="906915" y="894664"/>
                  </a:cubicBezTo>
                  <a:cubicBezTo>
                    <a:pt x="903297" y="894627"/>
                    <a:pt x="899570" y="895139"/>
                    <a:pt x="895733" y="896198"/>
                  </a:cubicBezTo>
                  <a:cubicBezTo>
                    <a:pt x="891895" y="897258"/>
                    <a:pt x="888606" y="899085"/>
                    <a:pt x="885865" y="901680"/>
                  </a:cubicBezTo>
                  <a:cubicBezTo>
                    <a:pt x="879250" y="903032"/>
                    <a:pt x="873622" y="905591"/>
                    <a:pt x="868981" y="909355"/>
                  </a:cubicBezTo>
                  <a:cubicBezTo>
                    <a:pt x="864340" y="913119"/>
                    <a:pt x="858273" y="915239"/>
                    <a:pt x="850781" y="915714"/>
                  </a:cubicBezTo>
                  <a:cubicBezTo>
                    <a:pt x="844861" y="916262"/>
                    <a:pt x="838283" y="916481"/>
                    <a:pt x="831047" y="916372"/>
                  </a:cubicBezTo>
                  <a:cubicBezTo>
                    <a:pt x="823811" y="916262"/>
                    <a:pt x="819864" y="912534"/>
                    <a:pt x="819206" y="905189"/>
                  </a:cubicBezTo>
                  <a:lnTo>
                    <a:pt x="819206" y="901680"/>
                  </a:lnTo>
                  <a:lnTo>
                    <a:pt x="868323" y="891155"/>
                  </a:lnTo>
                  <a:cubicBezTo>
                    <a:pt x="868323" y="889474"/>
                    <a:pt x="868762" y="888451"/>
                    <a:pt x="869639" y="888085"/>
                  </a:cubicBezTo>
                  <a:cubicBezTo>
                    <a:pt x="870516" y="887720"/>
                    <a:pt x="871832" y="887574"/>
                    <a:pt x="873586" y="887647"/>
                  </a:cubicBezTo>
                  <a:cubicBezTo>
                    <a:pt x="877204" y="887976"/>
                    <a:pt x="880493" y="888195"/>
                    <a:pt x="883453" y="888305"/>
                  </a:cubicBezTo>
                  <a:cubicBezTo>
                    <a:pt x="886413" y="888414"/>
                    <a:pt x="888387" y="886441"/>
                    <a:pt x="889374" y="882384"/>
                  </a:cubicBezTo>
                  <a:cubicBezTo>
                    <a:pt x="889300" y="881251"/>
                    <a:pt x="889447" y="879570"/>
                    <a:pt x="889812" y="877341"/>
                  </a:cubicBezTo>
                  <a:cubicBezTo>
                    <a:pt x="890178" y="875112"/>
                    <a:pt x="891201" y="873869"/>
                    <a:pt x="892882" y="873613"/>
                  </a:cubicBezTo>
                  <a:cubicBezTo>
                    <a:pt x="893869" y="873796"/>
                    <a:pt x="894965" y="874746"/>
                    <a:pt x="896171" y="876464"/>
                  </a:cubicBezTo>
                  <a:cubicBezTo>
                    <a:pt x="897377" y="878181"/>
                    <a:pt x="898035" y="879570"/>
                    <a:pt x="898145" y="880630"/>
                  </a:cubicBezTo>
                  <a:lnTo>
                    <a:pt x="913932" y="866596"/>
                  </a:lnTo>
                  <a:cubicBezTo>
                    <a:pt x="915431" y="866779"/>
                    <a:pt x="918573" y="866852"/>
                    <a:pt x="923361" y="866816"/>
                  </a:cubicBezTo>
                  <a:cubicBezTo>
                    <a:pt x="928148" y="866779"/>
                    <a:pt x="930853" y="865537"/>
                    <a:pt x="931474" y="863088"/>
                  </a:cubicBezTo>
                  <a:cubicBezTo>
                    <a:pt x="932826" y="862905"/>
                    <a:pt x="935384" y="861955"/>
                    <a:pt x="939149" y="860238"/>
                  </a:cubicBezTo>
                  <a:cubicBezTo>
                    <a:pt x="942913" y="858520"/>
                    <a:pt x="945032" y="857131"/>
                    <a:pt x="945508" y="856071"/>
                  </a:cubicBezTo>
                  <a:cubicBezTo>
                    <a:pt x="945471" y="855304"/>
                    <a:pt x="945106" y="855085"/>
                    <a:pt x="944411" y="855414"/>
                  </a:cubicBezTo>
                  <a:cubicBezTo>
                    <a:pt x="943717" y="855742"/>
                    <a:pt x="942913" y="855962"/>
                    <a:pt x="941999" y="856071"/>
                  </a:cubicBezTo>
                  <a:lnTo>
                    <a:pt x="915686" y="854317"/>
                  </a:lnTo>
                  <a:cubicBezTo>
                    <a:pt x="911045" y="854610"/>
                    <a:pt x="903663" y="854463"/>
                    <a:pt x="893540" y="853879"/>
                  </a:cubicBezTo>
                  <a:cubicBezTo>
                    <a:pt x="883417" y="853294"/>
                    <a:pt x="877350" y="850516"/>
                    <a:pt x="875340" y="845546"/>
                  </a:cubicBezTo>
                  <a:cubicBezTo>
                    <a:pt x="874207" y="845546"/>
                    <a:pt x="872526" y="845108"/>
                    <a:pt x="870297" y="844231"/>
                  </a:cubicBezTo>
                  <a:cubicBezTo>
                    <a:pt x="868068" y="843354"/>
                    <a:pt x="866825" y="842038"/>
                    <a:pt x="866569" y="840284"/>
                  </a:cubicBezTo>
                  <a:cubicBezTo>
                    <a:pt x="866825" y="839370"/>
                    <a:pt x="868068" y="838566"/>
                    <a:pt x="870297" y="837872"/>
                  </a:cubicBezTo>
                  <a:cubicBezTo>
                    <a:pt x="872526" y="837177"/>
                    <a:pt x="874207" y="836812"/>
                    <a:pt x="875340" y="836775"/>
                  </a:cubicBezTo>
                  <a:lnTo>
                    <a:pt x="875340" y="835021"/>
                  </a:lnTo>
                  <a:cubicBezTo>
                    <a:pt x="875048" y="832499"/>
                    <a:pt x="873440" y="830965"/>
                    <a:pt x="870516" y="830416"/>
                  </a:cubicBezTo>
                  <a:cubicBezTo>
                    <a:pt x="867592" y="829868"/>
                    <a:pt x="865107" y="829649"/>
                    <a:pt x="863061" y="829759"/>
                  </a:cubicBezTo>
                  <a:cubicBezTo>
                    <a:pt x="847529" y="829174"/>
                    <a:pt x="837369" y="826835"/>
                    <a:pt x="832582" y="822742"/>
                  </a:cubicBezTo>
                  <a:cubicBezTo>
                    <a:pt x="827794" y="818649"/>
                    <a:pt x="821582" y="816310"/>
                    <a:pt x="813944" y="815725"/>
                  </a:cubicBezTo>
                  <a:lnTo>
                    <a:pt x="777106" y="799937"/>
                  </a:lnTo>
                  <a:cubicBezTo>
                    <a:pt x="777288" y="790180"/>
                    <a:pt x="778238" y="782505"/>
                    <a:pt x="779956" y="776914"/>
                  </a:cubicBezTo>
                  <a:cubicBezTo>
                    <a:pt x="781674" y="771322"/>
                    <a:pt x="788325" y="768472"/>
                    <a:pt x="799910" y="768362"/>
                  </a:cubicBezTo>
                  <a:cubicBezTo>
                    <a:pt x="805867" y="769056"/>
                    <a:pt x="812372" y="769422"/>
                    <a:pt x="819425" y="769458"/>
                  </a:cubicBezTo>
                  <a:cubicBezTo>
                    <a:pt x="826479" y="769495"/>
                    <a:pt x="829914" y="765036"/>
                    <a:pt x="829731" y="756083"/>
                  </a:cubicBezTo>
                  <a:cubicBezTo>
                    <a:pt x="831778" y="756375"/>
                    <a:pt x="832947" y="755790"/>
                    <a:pt x="833240" y="754329"/>
                  </a:cubicBezTo>
                  <a:cubicBezTo>
                    <a:pt x="832691" y="751222"/>
                    <a:pt x="829841" y="747348"/>
                    <a:pt x="824688" y="742707"/>
                  </a:cubicBezTo>
                  <a:cubicBezTo>
                    <a:pt x="819535" y="738066"/>
                    <a:pt x="815369" y="735508"/>
                    <a:pt x="812189" y="735032"/>
                  </a:cubicBezTo>
                  <a:cubicBezTo>
                    <a:pt x="802943" y="735032"/>
                    <a:pt x="797315" y="733278"/>
                    <a:pt x="795305" y="729770"/>
                  </a:cubicBezTo>
                  <a:cubicBezTo>
                    <a:pt x="793295" y="726262"/>
                    <a:pt x="792491" y="720999"/>
                    <a:pt x="792893" y="713982"/>
                  </a:cubicBezTo>
                  <a:cubicBezTo>
                    <a:pt x="792893" y="712155"/>
                    <a:pt x="793332" y="710547"/>
                    <a:pt x="794209" y="709158"/>
                  </a:cubicBezTo>
                  <a:cubicBezTo>
                    <a:pt x="795086" y="707769"/>
                    <a:pt x="796402" y="707039"/>
                    <a:pt x="798156" y="706965"/>
                  </a:cubicBezTo>
                  <a:lnTo>
                    <a:pt x="801664" y="684161"/>
                  </a:lnTo>
                  <a:lnTo>
                    <a:pt x="827977" y="682407"/>
                  </a:lnTo>
                  <a:cubicBezTo>
                    <a:pt x="828635" y="678058"/>
                    <a:pt x="829512" y="674915"/>
                    <a:pt x="830608" y="672978"/>
                  </a:cubicBezTo>
                  <a:cubicBezTo>
                    <a:pt x="831705" y="671041"/>
                    <a:pt x="834336" y="670091"/>
                    <a:pt x="838502" y="670128"/>
                  </a:cubicBezTo>
                  <a:lnTo>
                    <a:pt x="847273" y="670128"/>
                  </a:lnTo>
                  <a:lnTo>
                    <a:pt x="864815" y="663111"/>
                  </a:lnTo>
                  <a:cubicBezTo>
                    <a:pt x="865107" y="659602"/>
                    <a:pt x="866277" y="657848"/>
                    <a:pt x="868323" y="657848"/>
                  </a:cubicBezTo>
                  <a:cubicBezTo>
                    <a:pt x="870918" y="657958"/>
                    <a:pt x="873184" y="658616"/>
                    <a:pt x="875121" y="659822"/>
                  </a:cubicBezTo>
                  <a:cubicBezTo>
                    <a:pt x="877058" y="661028"/>
                    <a:pt x="878885" y="662124"/>
                    <a:pt x="880603" y="663111"/>
                  </a:cubicBezTo>
                  <a:cubicBezTo>
                    <a:pt x="881918" y="654157"/>
                    <a:pt x="887181" y="650137"/>
                    <a:pt x="896390" y="651051"/>
                  </a:cubicBezTo>
                  <a:cubicBezTo>
                    <a:pt x="905600" y="651964"/>
                    <a:pt x="910862" y="648383"/>
                    <a:pt x="912178" y="640306"/>
                  </a:cubicBezTo>
                  <a:lnTo>
                    <a:pt x="912178" y="636798"/>
                  </a:lnTo>
                  <a:cubicBezTo>
                    <a:pt x="915102" y="637894"/>
                    <a:pt x="918464" y="638333"/>
                    <a:pt x="922265" y="638114"/>
                  </a:cubicBezTo>
                  <a:cubicBezTo>
                    <a:pt x="926065" y="637894"/>
                    <a:pt x="928550" y="635702"/>
                    <a:pt x="929720" y="631535"/>
                  </a:cubicBezTo>
                  <a:cubicBezTo>
                    <a:pt x="935129" y="631974"/>
                    <a:pt x="939660" y="631974"/>
                    <a:pt x="943315" y="631535"/>
                  </a:cubicBezTo>
                  <a:cubicBezTo>
                    <a:pt x="946969" y="631097"/>
                    <a:pt x="948870" y="627588"/>
                    <a:pt x="949016" y="621010"/>
                  </a:cubicBezTo>
                  <a:cubicBezTo>
                    <a:pt x="950916" y="621083"/>
                    <a:pt x="952817" y="620937"/>
                    <a:pt x="954717" y="620572"/>
                  </a:cubicBezTo>
                  <a:cubicBezTo>
                    <a:pt x="956617" y="620206"/>
                    <a:pt x="957641" y="619183"/>
                    <a:pt x="957787" y="617502"/>
                  </a:cubicBezTo>
                  <a:cubicBezTo>
                    <a:pt x="957714" y="614067"/>
                    <a:pt x="958298" y="611728"/>
                    <a:pt x="959541" y="610485"/>
                  </a:cubicBezTo>
                  <a:cubicBezTo>
                    <a:pt x="960784" y="609243"/>
                    <a:pt x="963123" y="608658"/>
                    <a:pt x="966558" y="608731"/>
                  </a:cubicBezTo>
                  <a:cubicBezTo>
                    <a:pt x="975585" y="608841"/>
                    <a:pt x="982090" y="607744"/>
                    <a:pt x="986073" y="605442"/>
                  </a:cubicBezTo>
                  <a:cubicBezTo>
                    <a:pt x="990057" y="603139"/>
                    <a:pt x="995246" y="598973"/>
                    <a:pt x="1001642" y="592943"/>
                  </a:cubicBezTo>
                  <a:cubicBezTo>
                    <a:pt x="1007525" y="594040"/>
                    <a:pt x="1011107" y="594040"/>
                    <a:pt x="1012386" y="592943"/>
                  </a:cubicBezTo>
                  <a:cubicBezTo>
                    <a:pt x="1013665" y="591847"/>
                    <a:pt x="1014177" y="588338"/>
                    <a:pt x="1013921" y="582418"/>
                  </a:cubicBezTo>
                  <a:lnTo>
                    <a:pt x="1045496" y="580664"/>
                  </a:lnTo>
                  <a:cubicBezTo>
                    <a:pt x="1047250" y="580737"/>
                    <a:pt x="1048566" y="580591"/>
                    <a:pt x="1049443" y="580225"/>
                  </a:cubicBezTo>
                  <a:cubicBezTo>
                    <a:pt x="1050320" y="579860"/>
                    <a:pt x="1050759" y="578837"/>
                    <a:pt x="1050759" y="577156"/>
                  </a:cubicBezTo>
                  <a:cubicBezTo>
                    <a:pt x="1050649" y="575255"/>
                    <a:pt x="1050868" y="573355"/>
                    <a:pt x="1051417" y="571454"/>
                  </a:cubicBezTo>
                  <a:cubicBezTo>
                    <a:pt x="1051965" y="569554"/>
                    <a:pt x="1053500" y="568531"/>
                    <a:pt x="1056021" y="568385"/>
                  </a:cubicBezTo>
                  <a:lnTo>
                    <a:pt x="1057776" y="568385"/>
                  </a:lnTo>
                  <a:cubicBezTo>
                    <a:pt x="1064025" y="565022"/>
                    <a:pt x="1073454" y="562976"/>
                    <a:pt x="1086062" y="562245"/>
                  </a:cubicBezTo>
                  <a:cubicBezTo>
                    <a:pt x="1098670" y="561514"/>
                    <a:pt x="1108537" y="561222"/>
                    <a:pt x="1115664" y="561368"/>
                  </a:cubicBezTo>
                  <a:lnTo>
                    <a:pt x="1136714" y="533301"/>
                  </a:lnTo>
                  <a:cubicBezTo>
                    <a:pt x="1155791" y="532022"/>
                    <a:pt x="1174210" y="526248"/>
                    <a:pt x="1191971" y="515978"/>
                  </a:cubicBezTo>
                  <a:cubicBezTo>
                    <a:pt x="1209732" y="505709"/>
                    <a:pt x="1228151" y="498619"/>
                    <a:pt x="1247228" y="494709"/>
                  </a:cubicBezTo>
                  <a:cubicBezTo>
                    <a:pt x="1261152" y="484037"/>
                    <a:pt x="1273212" y="474243"/>
                    <a:pt x="1283408" y="465326"/>
                  </a:cubicBezTo>
                  <a:cubicBezTo>
                    <a:pt x="1293604" y="456409"/>
                    <a:pt x="1307857" y="449246"/>
                    <a:pt x="1326166" y="443837"/>
                  </a:cubicBezTo>
                  <a:lnTo>
                    <a:pt x="1336691" y="424541"/>
                  </a:lnTo>
                  <a:cubicBezTo>
                    <a:pt x="1339469" y="424614"/>
                    <a:pt x="1342246" y="424030"/>
                    <a:pt x="1345024" y="422787"/>
                  </a:cubicBezTo>
                  <a:cubicBezTo>
                    <a:pt x="1347801" y="421545"/>
                    <a:pt x="1349702" y="419206"/>
                    <a:pt x="1350725" y="415770"/>
                  </a:cubicBezTo>
                  <a:cubicBezTo>
                    <a:pt x="1358655" y="416721"/>
                    <a:pt x="1364283" y="414820"/>
                    <a:pt x="1367609" y="410069"/>
                  </a:cubicBezTo>
                  <a:cubicBezTo>
                    <a:pt x="1370935" y="405318"/>
                    <a:pt x="1377001" y="402541"/>
                    <a:pt x="1385809" y="401737"/>
                  </a:cubicBezTo>
                  <a:lnTo>
                    <a:pt x="1399842" y="392966"/>
                  </a:lnTo>
                  <a:lnTo>
                    <a:pt x="1405105" y="370161"/>
                  </a:lnTo>
                  <a:lnTo>
                    <a:pt x="1417384" y="359636"/>
                  </a:lnTo>
                  <a:lnTo>
                    <a:pt x="1413876" y="350865"/>
                  </a:lnTo>
                  <a:lnTo>
                    <a:pt x="1347216" y="349111"/>
                  </a:lnTo>
                  <a:cubicBezTo>
                    <a:pt x="1345353" y="351706"/>
                    <a:pt x="1342941" y="353533"/>
                    <a:pt x="1339980" y="354593"/>
                  </a:cubicBezTo>
                  <a:cubicBezTo>
                    <a:pt x="1337020" y="355653"/>
                    <a:pt x="1334170" y="356164"/>
                    <a:pt x="1331429" y="356128"/>
                  </a:cubicBezTo>
                  <a:cubicBezTo>
                    <a:pt x="1329236" y="353935"/>
                    <a:pt x="1326166" y="352181"/>
                    <a:pt x="1322219" y="350865"/>
                  </a:cubicBezTo>
                  <a:cubicBezTo>
                    <a:pt x="1318272" y="349550"/>
                    <a:pt x="1316080" y="351304"/>
                    <a:pt x="1315641" y="356128"/>
                  </a:cubicBezTo>
                  <a:cubicBezTo>
                    <a:pt x="1311694" y="355580"/>
                    <a:pt x="1304239" y="354922"/>
                    <a:pt x="1293275" y="354154"/>
                  </a:cubicBezTo>
                  <a:cubicBezTo>
                    <a:pt x="1282311" y="353387"/>
                    <a:pt x="1275733" y="355799"/>
                    <a:pt x="1273541" y="361391"/>
                  </a:cubicBezTo>
                  <a:cubicBezTo>
                    <a:pt x="1271823" y="359490"/>
                    <a:pt x="1269996" y="357590"/>
                    <a:pt x="1268059" y="355689"/>
                  </a:cubicBezTo>
                  <a:cubicBezTo>
                    <a:pt x="1266122" y="353789"/>
                    <a:pt x="1263856" y="352766"/>
                    <a:pt x="1261261" y="352620"/>
                  </a:cubicBezTo>
                  <a:cubicBezTo>
                    <a:pt x="1259836" y="353058"/>
                    <a:pt x="1259178" y="354812"/>
                    <a:pt x="1259288" y="357882"/>
                  </a:cubicBezTo>
                  <a:cubicBezTo>
                    <a:pt x="1259397" y="360952"/>
                    <a:pt x="1258301" y="362706"/>
                    <a:pt x="1255999" y="363145"/>
                  </a:cubicBezTo>
                  <a:cubicBezTo>
                    <a:pt x="1253404" y="362999"/>
                    <a:pt x="1251138" y="361975"/>
                    <a:pt x="1249201" y="360075"/>
                  </a:cubicBezTo>
                  <a:cubicBezTo>
                    <a:pt x="1247264" y="358174"/>
                    <a:pt x="1245437" y="356274"/>
                    <a:pt x="1243719" y="354374"/>
                  </a:cubicBezTo>
                  <a:cubicBezTo>
                    <a:pt x="1241380" y="355799"/>
                    <a:pt x="1234656" y="358650"/>
                    <a:pt x="1223546" y="362925"/>
                  </a:cubicBezTo>
                  <a:cubicBezTo>
                    <a:pt x="1212436" y="367201"/>
                    <a:pt x="1205712" y="369613"/>
                    <a:pt x="1203373" y="370161"/>
                  </a:cubicBezTo>
                  <a:cubicBezTo>
                    <a:pt x="1193250" y="370015"/>
                    <a:pt x="1178412" y="370746"/>
                    <a:pt x="1158861" y="372354"/>
                  </a:cubicBezTo>
                  <a:cubicBezTo>
                    <a:pt x="1139309" y="373962"/>
                    <a:pt x="1128418" y="377324"/>
                    <a:pt x="1126189" y="382441"/>
                  </a:cubicBezTo>
                  <a:cubicBezTo>
                    <a:pt x="1119355" y="381893"/>
                    <a:pt x="1110218" y="382550"/>
                    <a:pt x="1098780" y="384414"/>
                  </a:cubicBezTo>
                  <a:cubicBezTo>
                    <a:pt x="1087341" y="386278"/>
                    <a:pt x="1077766" y="387374"/>
                    <a:pt x="1070055" y="387703"/>
                  </a:cubicBezTo>
                  <a:lnTo>
                    <a:pt x="1066546" y="394720"/>
                  </a:lnTo>
                  <a:cubicBezTo>
                    <a:pt x="1060809" y="394464"/>
                    <a:pt x="1056935" y="394537"/>
                    <a:pt x="1054925" y="394939"/>
                  </a:cubicBezTo>
                  <a:cubicBezTo>
                    <a:pt x="1052915" y="395341"/>
                    <a:pt x="1050357" y="397607"/>
                    <a:pt x="1047250" y="401737"/>
                  </a:cubicBezTo>
                  <a:cubicBezTo>
                    <a:pt x="1042353" y="401444"/>
                    <a:pt x="1034167" y="401591"/>
                    <a:pt x="1022692" y="402175"/>
                  </a:cubicBezTo>
                  <a:cubicBezTo>
                    <a:pt x="1011216" y="402760"/>
                    <a:pt x="1004784" y="405538"/>
                    <a:pt x="1003396" y="410508"/>
                  </a:cubicBezTo>
                  <a:lnTo>
                    <a:pt x="996379" y="421033"/>
                  </a:lnTo>
                  <a:lnTo>
                    <a:pt x="977083" y="415770"/>
                  </a:lnTo>
                  <a:lnTo>
                    <a:pt x="970066" y="422787"/>
                  </a:lnTo>
                  <a:cubicBezTo>
                    <a:pt x="963744" y="422166"/>
                    <a:pt x="956654" y="422970"/>
                    <a:pt x="948797" y="425199"/>
                  </a:cubicBezTo>
                  <a:cubicBezTo>
                    <a:pt x="940939" y="427428"/>
                    <a:pt x="933411" y="429548"/>
                    <a:pt x="926211" y="431558"/>
                  </a:cubicBezTo>
                  <a:cubicBezTo>
                    <a:pt x="926248" y="434299"/>
                    <a:pt x="925736" y="436711"/>
                    <a:pt x="924677" y="438794"/>
                  </a:cubicBezTo>
                  <a:cubicBezTo>
                    <a:pt x="923617" y="440877"/>
                    <a:pt x="921789" y="441974"/>
                    <a:pt x="919195" y="442083"/>
                  </a:cubicBezTo>
                  <a:lnTo>
                    <a:pt x="910424" y="442083"/>
                  </a:lnTo>
                  <a:lnTo>
                    <a:pt x="887619" y="461379"/>
                  </a:lnTo>
                  <a:cubicBezTo>
                    <a:pt x="879324" y="461562"/>
                    <a:pt x="872672" y="462512"/>
                    <a:pt x="867666" y="464230"/>
                  </a:cubicBezTo>
                  <a:cubicBezTo>
                    <a:pt x="862659" y="465947"/>
                    <a:pt x="856446" y="467336"/>
                    <a:pt x="849027" y="468396"/>
                  </a:cubicBezTo>
                  <a:lnTo>
                    <a:pt x="833240" y="478921"/>
                  </a:lnTo>
                  <a:cubicBezTo>
                    <a:pt x="832947" y="482283"/>
                    <a:pt x="831339" y="484330"/>
                    <a:pt x="828416" y="485061"/>
                  </a:cubicBezTo>
                  <a:cubicBezTo>
                    <a:pt x="825492" y="485792"/>
                    <a:pt x="823007" y="486084"/>
                    <a:pt x="820960" y="485938"/>
                  </a:cubicBezTo>
                  <a:cubicBezTo>
                    <a:pt x="818841" y="486121"/>
                    <a:pt x="816063" y="486194"/>
                    <a:pt x="812628" y="486157"/>
                  </a:cubicBezTo>
                  <a:cubicBezTo>
                    <a:pt x="809193" y="486121"/>
                    <a:pt x="807292" y="484878"/>
                    <a:pt x="806927" y="482429"/>
                  </a:cubicBezTo>
                  <a:cubicBezTo>
                    <a:pt x="807000" y="479835"/>
                    <a:pt x="807731" y="477569"/>
                    <a:pt x="809119" y="475632"/>
                  </a:cubicBezTo>
                  <a:cubicBezTo>
                    <a:pt x="810508" y="473695"/>
                    <a:pt x="812116" y="471868"/>
                    <a:pt x="813944" y="470150"/>
                  </a:cubicBezTo>
                  <a:lnTo>
                    <a:pt x="805173" y="457871"/>
                  </a:lnTo>
                  <a:lnTo>
                    <a:pt x="791139" y="475413"/>
                  </a:lnTo>
                  <a:lnTo>
                    <a:pt x="766580" y="475413"/>
                  </a:lnTo>
                  <a:cubicBezTo>
                    <a:pt x="759710" y="475376"/>
                    <a:pt x="755032" y="473695"/>
                    <a:pt x="752547" y="470369"/>
                  </a:cubicBezTo>
                  <a:cubicBezTo>
                    <a:pt x="750062" y="467044"/>
                    <a:pt x="748892" y="462293"/>
                    <a:pt x="749039" y="456117"/>
                  </a:cubicBezTo>
                  <a:cubicBezTo>
                    <a:pt x="754009" y="455093"/>
                    <a:pt x="759856" y="452754"/>
                    <a:pt x="766580" y="449100"/>
                  </a:cubicBezTo>
                  <a:cubicBezTo>
                    <a:pt x="773305" y="445445"/>
                    <a:pt x="777398" y="441352"/>
                    <a:pt x="778860" y="436821"/>
                  </a:cubicBezTo>
                  <a:lnTo>
                    <a:pt x="787631" y="429804"/>
                  </a:lnTo>
                  <a:lnTo>
                    <a:pt x="778860" y="424541"/>
                  </a:lnTo>
                  <a:cubicBezTo>
                    <a:pt x="778933" y="422714"/>
                    <a:pt x="778787" y="421106"/>
                    <a:pt x="778421" y="419717"/>
                  </a:cubicBezTo>
                  <a:cubicBezTo>
                    <a:pt x="778056" y="418328"/>
                    <a:pt x="777032" y="417598"/>
                    <a:pt x="775351" y="417525"/>
                  </a:cubicBezTo>
                  <a:lnTo>
                    <a:pt x="771843" y="419279"/>
                  </a:lnTo>
                  <a:lnTo>
                    <a:pt x="770089" y="415770"/>
                  </a:lnTo>
                  <a:cubicBezTo>
                    <a:pt x="770235" y="413943"/>
                    <a:pt x="771258" y="412335"/>
                    <a:pt x="773159" y="410946"/>
                  </a:cubicBezTo>
                  <a:cubicBezTo>
                    <a:pt x="775059" y="409558"/>
                    <a:pt x="776959" y="408827"/>
                    <a:pt x="778860" y="408754"/>
                  </a:cubicBezTo>
                  <a:cubicBezTo>
                    <a:pt x="778896" y="408534"/>
                    <a:pt x="778823" y="407657"/>
                    <a:pt x="778640" y="406122"/>
                  </a:cubicBezTo>
                  <a:cubicBezTo>
                    <a:pt x="778458" y="404587"/>
                    <a:pt x="777946" y="403710"/>
                    <a:pt x="777106" y="403491"/>
                  </a:cubicBezTo>
                  <a:cubicBezTo>
                    <a:pt x="775315" y="403564"/>
                    <a:pt x="773634" y="404295"/>
                    <a:pt x="772062" y="405684"/>
                  </a:cubicBezTo>
                  <a:cubicBezTo>
                    <a:pt x="770491" y="407073"/>
                    <a:pt x="769248" y="408680"/>
                    <a:pt x="768335" y="410508"/>
                  </a:cubicBezTo>
                  <a:lnTo>
                    <a:pt x="747284" y="410508"/>
                  </a:lnTo>
                  <a:lnTo>
                    <a:pt x="731497" y="419279"/>
                  </a:lnTo>
                  <a:cubicBezTo>
                    <a:pt x="731351" y="421873"/>
                    <a:pt x="730327" y="423701"/>
                    <a:pt x="728427" y="424761"/>
                  </a:cubicBezTo>
                  <a:cubicBezTo>
                    <a:pt x="726527" y="425820"/>
                    <a:pt x="724626" y="426332"/>
                    <a:pt x="722726" y="426295"/>
                  </a:cubicBezTo>
                  <a:lnTo>
                    <a:pt x="715709" y="424541"/>
                  </a:lnTo>
                  <a:lnTo>
                    <a:pt x="699921" y="442083"/>
                  </a:lnTo>
                  <a:lnTo>
                    <a:pt x="677117" y="443837"/>
                  </a:lnTo>
                  <a:lnTo>
                    <a:pt x="670100" y="450854"/>
                  </a:lnTo>
                  <a:lnTo>
                    <a:pt x="652558" y="450854"/>
                  </a:lnTo>
                  <a:lnTo>
                    <a:pt x="638525" y="456117"/>
                  </a:lnTo>
                  <a:cubicBezTo>
                    <a:pt x="635784" y="456153"/>
                    <a:pt x="632933" y="455642"/>
                    <a:pt x="629973" y="454582"/>
                  </a:cubicBezTo>
                  <a:cubicBezTo>
                    <a:pt x="627013" y="453522"/>
                    <a:pt x="624601" y="451695"/>
                    <a:pt x="622737" y="449100"/>
                  </a:cubicBezTo>
                  <a:cubicBezTo>
                    <a:pt x="622956" y="445518"/>
                    <a:pt x="624711" y="442595"/>
                    <a:pt x="628000" y="440329"/>
                  </a:cubicBezTo>
                  <a:cubicBezTo>
                    <a:pt x="631289" y="438063"/>
                    <a:pt x="634797" y="436894"/>
                    <a:pt x="638525" y="436821"/>
                  </a:cubicBezTo>
                  <a:lnTo>
                    <a:pt x="652558" y="401737"/>
                  </a:lnTo>
                  <a:cubicBezTo>
                    <a:pt x="653435" y="408388"/>
                    <a:pt x="656944" y="408242"/>
                    <a:pt x="663083" y="401298"/>
                  </a:cubicBezTo>
                  <a:cubicBezTo>
                    <a:pt x="669223" y="394355"/>
                    <a:pt x="672731" y="388069"/>
                    <a:pt x="673609" y="382441"/>
                  </a:cubicBezTo>
                  <a:lnTo>
                    <a:pt x="694659" y="380687"/>
                  </a:lnTo>
                  <a:cubicBezTo>
                    <a:pt x="694695" y="377069"/>
                    <a:pt x="695499" y="373341"/>
                    <a:pt x="697071" y="369504"/>
                  </a:cubicBezTo>
                  <a:cubicBezTo>
                    <a:pt x="698642" y="365666"/>
                    <a:pt x="700762" y="362377"/>
                    <a:pt x="703430" y="359636"/>
                  </a:cubicBezTo>
                  <a:cubicBezTo>
                    <a:pt x="697180" y="356895"/>
                    <a:pt x="694768" y="351414"/>
                    <a:pt x="696194" y="343191"/>
                  </a:cubicBezTo>
                  <a:cubicBezTo>
                    <a:pt x="697619" y="334968"/>
                    <a:pt x="693014" y="329925"/>
                    <a:pt x="682379" y="328061"/>
                  </a:cubicBezTo>
                  <a:lnTo>
                    <a:pt x="682379" y="310519"/>
                  </a:lnTo>
                  <a:cubicBezTo>
                    <a:pt x="687679" y="306938"/>
                    <a:pt x="693307" y="304014"/>
                    <a:pt x="699264" y="301748"/>
                  </a:cubicBezTo>
                  <a:cubicBezTo>
                    <a:pt x="705220" y="299482"/>
                    <a:pt x="711287" y="298313"/>
                    <a:pt x="717463" y="298240"/>
                  </a:cubicBezTo>
                  <a:cubicBezTo>
                    <a:pt x="717171" y="292685"/>
                    <a:pt x="719510" y="289761"/>
                    <a:pt x="724480" y="289469"/>
                  </a:cubicBezTo>
                  <a:lnTo>
                    <a:pt x="726234" y="289469"/>
                  </a:lnTo>
                  <a:lnTo>
                    <a:pt x="717463" y="280698"/>
                  </a:lnTo>
                  <a:cubicBezTo>
                    <a:pt x="719546" y="272365"/>
                    <a:pt x="722835" y="264472"/>
                    <a:pt x="727330" y="257016"/>
                  </a:cubicBezTo>
                  <a:cubicBezTo>
                    <a:pt x="731826" y="249561"/>
                    <a:pt x="735553" y="239913"/>
                    <a:pt x="738513" y="228072"/>
                  </a:cubicBezTo>
                  <a:lnTo>
                    <a:pt x="754301" y="217547"/>
                  </a:lnTo>
                  <a:cubicBezTo>
                    <a:pt x="755507" y="212102"/>
                    <a:pt x="760550" y="208959"/>
                    <a:pt x="769431" y="208118"/>
                  </a:cubicBezTo>
                  <a:cubicBezTo>
                    <a:pt x="778312" y="207278"/>
                    <a:pt x="783793" y="204573"/>
                    <a:pt x="785877" y="200005"/>
                  </a:cubicBezTo>
                  <a:lnTo>
                    <a:pt x="798156" y="187726"/>
                  </a:lnTo>
                  <a:cubicBezTo>
                    <a:pt x="797863" y="183998"/>
                    <a:pt x="798010" y="180490"/>
                    <a:pt x="798594" y="177201"/>
                  </a:cubicBezTo>
                  <a:cubicBezTo>
                    <a:pt x="799179" y="173912"/>
                    <a:pt x="801957" y="172158"/>
                    <a:pt x="806927" y="171938"/>
                  </a:cubicBezTo>
                  <a:cubicBezTo>
                    <a:pt x="812957" y="171755"/>
                    <a:pt x="818877" y="170367"/>
                    <a:pt x="824688" y="167772"/>
                  </a:cubicBezTo>
                  <a:cubicBezTo>
                    <a:pt x="830499" y="165177"/>
                    <a:pt x="836858" y="162473"/>
                    <a:pt x="843765" y="159659"/>
                  </a:cubicBezTo>
                  <a:cubicBezTo>
                    <a:pt x="851220" y="160024"/>
                    <a:pt x="856483" y="157539"/>
                    <a:pt x="859552" y="152204"/>
                  </a:cubicBezTo>
                  <a:cubicBezTo>
                    <a:pt x="862622" y="146868"/>
                    <a:pt x="866131" y="141752"/>
                    <a:pt x="870078" y="136854"/>
                  </a:cubicBezTo>
                  <a:lnTo>
                    <a:pt x="884111" y="136854"/>
                  </a:lnTo>
                  <a:lnTo>
                    <a:pt x="885865" y="122821"/>
                  </a:lnTo>
                  <a:lnTo>
                    <a:pt x="915686" y="122821"/>
                  </a:lnTo>
                  <a:cubicBezTo>
                    <a:pt x="915686" y="120994"/>
                    <a:pt x="916125" y="119386"/>
                    <a:pt x="917002" y="117997"/>
                  </a:cubicBezTo>
                  <a:cubicBezTo>
                    <a:pt x="917879" y="116608"/>
                    <a:pt x="919195" y="115877"/>
                    <a:pt x="920949" y="115804"/>
                  </a:cubicBezTo>
                  <a:lnTo>
                    <a:pt x="926211" y="117558"/>
                  </a:lnTo>
                  <a:cubicBezTo>
                    <a:pt x="926540" y="111711"/>
                    <a:pt x="928952" y="108056"/>
                    <a:pt x="933448" y="106595"/>
                  </a:cubicBezTo>
                  <a:cubicBezTo>
                    <a:pt x="937943" y="105133"/>
                    <a:pt x="942547" y="104110"/>
                    <a:pt x="947262" y="103525"/>
                  </a:cubicBezTo>
                  <a:lnTo>
                    <a:pt x="959541" y="91246"/>
                  </a:lnTo>
                  <a:lnTo>
                    <a:pt x="982345" y="89491"/>
                  </a:lnTo>
                  <a:lnTo>
                    <a:pt x="996379" y="82475"/>
                  </a:lnTo>
                  <a:cubicBezTo>
                    <a:pt x="1002482" y="74033"/>
                    <a:pt x="1012203" y="68551"/>
                    <a:pt x="1025542" y="66029"/>
                  </a:cubicBezTo>
                  <a:cubicBezTo>
                    <a:pt x="1038881" y="63507"/>
                    <a:pt x="1050795" y="61973"/>
                    <a:pt x="1061284" y="61424"/>
                  </a:cubicBezTo>
                  <a:cubicBezTo>
                    <a:pt x="1061576" y="52946"/>
                    <a:pt x="1066254" y="48853"/>
                    <a:pt x="1075317" y="49145"/>
                  </a:cubicBezTo>
                  <a:cubicBezTo>
                    <a:pt x="1082480" y="49401"/>
                    <a:pt x="1087012" y="49328"/>
                    <a:pt x="1088912" y="48926"/>
                  </a:cubicBezTo>
                  <a:cubicBezTo>
                    <a:pt x="1090813" y="48524"/>
                    <a:pt x="1094467" y="46258"/>
                    <a:pt x="1099876" y="42128"/>
                  </a:cubicBezTo>
                  <a:cubicBezTo>
                    <a:pt x="1113983" y="39497"/>
                    <a:pt x="1128309" y="36427"/>
                    <a:pt x="1142854" y="32919"/>
                  </a:cubicBezTo>
                  <a:cubicBezTo>
                    <a:pt x="1157399" y="29410"/>
                    <a:pt x="1171725" y="25464"/>
                    <a:pt x="1185831" y="21078"/>
                  </a:cubicBezTo>
                  <a:cubicBezTo>
                    <a:pt x="1186781" y="20018"/>
                    <a:pt x="1187951" y="18630"/>
                    <a:pt x="1189340" y="16912"/>
                  </a:cubicBezTo>
                  <a:cubicBezTo>
                    <a:pt x="1190728" y="15194"/>
                    <a:pt x="1191898" y="14244"/>
                    <a:pt x="1192848" y="14061"/>
                  </a:cubicBezTo>
                  <a:cubicBezTo>
                    <a:pt x="1194895" y="14354"/>
                    <a:pt x="1196064" y="15523"/>
                    <a:pt x="1196356" y="17570"/>
                  </a:cubicBezTo>
                  <a:lnTo>
                    <a:pt x="1219161" y="22832"/>
                  </a:lnTo>
                  <a:cubicBezTo>
                    <a:pt x="1222560" y="19178"/>
                    <a:pt x="1226287" y="15962"/>
                    <a:pt x="1230344" y="13184"/>
                  </a:cubicBezTo>
                  <a:cubicBezTo>
                    <a:pt x="1234400" y="10407"/>
                    <a:pt x="1239444" y="8945"/>
                    <a:pt x="1245474" y="8799"/>
                  </a:cubicBezTo>
                  <a:cubicBezTo>
                    <a:pt x="1247374" y="6204"/>
                    <a:pt x="1250151" y="4377"/>
                    <a:pt x="1253806" y="3317"/>
                  </a:cubicBezTo>
                  <a:cubicBezTo>
                    <a:pt x="1257461" y="2257"/>
                    <a:pt x="1261115" y="1746"/>
                    <a:pt x="1264770" y="1782"/>
                  </a:cubicBezTo>
                  <a:cubicBezTo>
                    <a:pt x="1271786" y="2623"/>
                    <a:pt x="1275295" y="4450"/>
                    <a:pt x="1275295" y="7264"/>
                  </a:cubicBezTo>
                  <a:cubicBezTo>
                    <a:pt x="1275295" y="10078"/>
                    <a:pt x="1282311" y="8835"/>
                    <a:pt x="1296345" y="3536"/>
                  </a:cubicBezTo>
                  <a:cubicBezTo>
                    <a:pt x="1304970" y="6021"/>
                    <a:pt x="1315787" y="7191"/>
                    <a:pt x="1328797" y="7045"/>
                  </a:cubicBezTo>
                  <a:cubicBezTo>
                    <a:pt x="1341808" y="6898"/>
                    <a:pt x="1352625" y="6314"/>
                    <a:pt x="1361250" y="5290"/>
                  </a:cubicBezTo>
                  <a:cubicBezTo>
                    <a:pt x="1363114" y="2769"/>
                    <a:pt x="1365526" y="1234"/>
                    <a:pt x="1368486" y="686"/>
                  </a:cubicBezTo>
                  <a:cubicBezTo>
                    <a:pt x="1371446" y="138"/>
                    <a:pt x="1374297" y="-82"/>
                    <a:pt x="1377038" y="28"/>
                  </a:cubicBezTo>
                  <a:close/>
                </a:path>
              </a:pathLst>
            </a:custGeom>
            <a:gradFill>
              <a:gsLst>
                <a:gs pos="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32887"/>
                </a:lnSpc>
                <a:buClrTx/>
                <a:buSzTx/>
                <a:buFontTx/>
                <a:buNone/>
                <a:tabLst/>
                <a:defRPr/>
              </a:pPr>
              <a:endParaRPr kumimoji="0" lang="zh-CN" altLang="en-US" sz="16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8" name="组合 67">
            <a:extLst>
              <a:ext uri="{FF2B5EF4-FFF2-40B4-BE49-F238E27FC236}">
                <a16:creationId xmlns="" xmlns:a16="http://schemas.microsoft.com/office/drawing/2014/main" id="{E29AF95F-4B57-439B-B983-108267882ACA}"/>
              </a:ext>
            </a:extLst>
          </p:cNvPr>
          <p:cNvGrpSpPr/>
          <p:nvPr/>
        </p:nvGrpSpPr>
        <p:grpSpPr>
          <a:xfrm>
            <a:off x="6479349" y="4171463"/>
            <a:ext cx="821368" cy="525833"/>
            <a:chOff x="6281906" y="5011458"/>
            <a:chExt cx="2884357" cy="1846542"/>
          </a:xfrm>
        </p:grpSpPr>
        <p:sp>
          <p:nvSpPr>
            <p:cNvPr id="69" name="文本框 68">
              <a:extLst>
                <a:ext uri="{FF2B5EF4-FFF2-40B4-BE49-F238E27FC236}">
                  <a16:creationId xmlns="" xmlns:a16="http://schemas.microsoft.com/office/drawing/2014/main" id="{534B02B5-4298-44A4-AC18-7B686D420830}"/>
                </a:ext>
              </a:extLst>
            </p:cNvPr>
            <p:cNvSpPr txBox="1"/>
            <p:nvPr/>
          </p:nvSpPr>
          <p:spPr>
            <a:xfrm rot="20320663">
              <a:off x="6281906" y="521559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2"/>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70" name="文本框 69">
              <a:extLst>
                <a:ext uri="{FF2B5EF4-FFF2-40B4-BE49-F238E27FC236}">
                  <a16:creationId xmlns="" xmlns:a16="http://schemas.microsoft.com/office/drawing/2014/main" id="{275F484B-161F-4F7B-8642-6397E20B3BC9}"/>
                </a:ext>
              </a:extLst>
            </p:cNvPr>
            <p:cNvSpPr txBox="1"/>
            <p:nvPr/>
          </p:nvSpPr>
          <p:spPr>
            <a:xfrm>
              <a:off x="7614690" y="5011458"/>
              <a:ext cx="1551573" cy="1846542"/>
            </a:xfrm>
            <a:custGeom>
              <a:avLst/>
              <a:gdLst/>
              <a:ahLst/>
              <a:cxnLst/>
              <a:rect l="l" t="t" r="r" b="b"/>
              <a:pathLst>
                <a:path w="1796326" h="1970037">
                  <a:moveTo>
                    <a:pt x="491210" y="1736729"/>
                  </a:moveTo>
                  <a:lnTo>
                    <a:pt x="498227" y="1750762"/>
                  </a:lnTo>
                  <a:cubicBezTo>
                    <a:pt x="498044" y="1753357"/>
                    <a:pt x="496655" y="1755184"/>
                    <a:pt x="494061" y="1756244"/>
                  </a:cubicBezTo>
                  <a:cubicBezTo>
                    <a:pt x="491466" y="1757304"/>
                    <a:pt x="488761" y="1757816"/>
                    <a:pt x="485947" y="1757779"/>
                  </a:cubicBezTo>
                  <a:cubicBezTo>
                    <a:pt x="484888" y="1757852"/>
                    <a:pt x="483499" y="1757706"/>
                    <a:pt x="481781" y="1757341"/>
                  </a:cubicBezTo>
                  <a:cubicBezTo>
                    <a:pt x="480064" y="1756975"/>
                    <a:pt x="479113" y="1755952"/>
                    <a:pt x="478931" y="1754271"/>
                  </a:cubicBezTo>
                  <a:cubicBezTo>
                    <a:pt x="479113" y="1750689"/>
                    <a:pt x="480502" y="1747327"/>
                    <a:pt x="483097" y="1744184"/>
                  </a:cubicBezTo>
                  <a:cubicBezTo>
                    <a:pt x="485692" y="1741041"/>
                    <a:pt x="488396" y="1738556"/>
                    <a:pt x="491210" y="1736729"/>
                  </a:cubicBezTo>
                  <a:close/>
                  <a:moveTo>
                    <a:pt x="496472" y="1701645"/>
                  </a:moveTo>
                  <a:cubicBezTo>
                    <a:pt x="499067" y="1701718"/>
                    <a:pt x="501333" y="1702449"/>
                    <a:pt x="503270" y="1703838"/>
                  </a:cubicBezTo>
                  <a:cubicBezTo>
                    <a:pt x="505207" y="1705227"/>
                    <a:pt x="507034" y="1706835"/>
                    <a:pt x="508752" y="1708662"/>
                  </a:cubicBezTo>
                  <a:cubicBezTo>
                    <a:pt x="510798" y="1708370"/>
                    <a:pt x="511968" y="1708954"/>
                    <a:pt x="512260" y="1710416"/>
                  </a:cubicBezTo>
                  <a:cubicBezTo>
                    <a:pt x="511895" y="1712426"/>
                    <a:pt x="509994" y="1714984"/>
                    <a:pt x="506559" y="1718091"/>
                  </a:cubicBezTo>
                  <a:cubicBezTo>
                    <a:pt x="503124" y="1721197"/>
                    <a:pt x="500346" y="1723317"/>
                    <a:pt x="498227" y="1724450"/>
                  </a:cubicBezTo>
                  <a:lnTo>
                    <a:pt x="503489" y="1731466"/>
                  </a:lnTo>
                  <a:cubicBezTo>
                    <a:pt x="503964" y="1733988"/>
                    <a:pt x="502576" y="1735523"/>
                    <a:pt x="499323" y="1736071"/>
                  </a:cubicBezTo>
                  <a:cubicBezTo>
                    <a:pt x="496070" y="1736619"/>
                    <a:pt x="493366" y="1736838"/>
                    <a:pt x="491210" y="1736729"/>
                  </a:cubicBezTo>
                  <a:lnTo>
                    <a:pt x="491210" y="1710416"/>
                  </a:lnTo>
                  <a:cubicBezTo>
                    <a:pt x="491100" y="1708516"/>
                    <a:pt x="491320" y="1706615"/>
                    <a:pt x="491868" y="1704715"/>
                  </a:cubicBezTo>
                  <a:cubicBezTo>
                    <a:pt x="492416" y="1702815"/>
                    <a:pt x="493951" y="1701791"/>
                    <a:pt x="496472" y="1701645"/>
                  </a:cubicBezTo>
                  <a:close/>
                  <a:moveTo>
                    <a:pt x="522785" y="1645511"/>
                  </a:moveTo>
                  <a:lnTo>
                    <a:pt x="512260" y="1647265"/>
                  </a:lnTo>
                  <a:lnTo>
                    <a:pt x="526294" y="1659545"/>
                  </a:lnTo>
                  <a:close/>
                  <a:moveTo>
                    <a:pt x="526294" y="1633232"/>
                  </a:moveTo>
                  <a:cubicBezTo>
                    <a:pt x="526330" y="1634292"/>
                    <a:pt x="526696" y="1635680"/>
                    <a:pt x="527390" y="1637398"/>
                  </a:cubicBezTo>
                  <a:cubicBezTo>
                    <a:pt x="528084" y="1639116"/>
                    <a:pt x="528888" y="1640066"/>
                    <a:pt x="529802" y="1640249"/>
                  </a:cubicBezTo>
                  <a:cubicBezTo>
                    <a:pt x="531483" y="1640139"/>
                    <a:pt x="532506" y="1639481"/>
                    <a:pt x="532872" y="1638275"/>
                  </a:cubicBezTo>
                  <a:cubicBezTo>
                    <a:pt x="533237" y="1637069"/>
                    <a:pt x="533384" y="1635973"/>
                    <a:pt x="533310" y="1634986"/>
                  </a:cubicBezTo>
                  <a:close/>
                  <a:moveTo>
                    <a:pt x="745567" y="1549031"/>
                  </a:moveTo>
                  <a:lnTo>
                    <a:pt x="750830" y="1556048"/>
                  </a:lnTo>
                  <a:cubicBezTo>
                    <a:pt x="752511" y="1555938"/>
                    <a:pt x="753534" y="1555280"/>
                    <a:pt x="753900" y="1554074"/>
                  </a:cubicBezTo>
                  <a:cubicBezTo>
                    <a:pt x="754265" y="1552868"/>
                    <a:pt x="754411" y="1551772"/>
                    <a:pt x="754338" y="1550785"/>
                  </a:cubicBezTo>
                  <a:close/>
                  <a:moveTo>
                    <a:pt x="587690" y="1480617"/>
                  </a:moveTo>
                  <a:cubicBezTo>
                    <a:pt x="587617" y="1481604"/>
                    <a:pt x="587763" y="1482701"/>
                    <a:pt x="588129" y="1483907"/>
                  </a:cubicBezTo>
                  <a:cubicBezTo>
                    <a:pt x="588494" y="1485113"/>
                    <a:pt x="589518" y="1485770"/>
                    <a:pt x="591199" y="1485880"/>
                  </a:cubicBezTo>
                  <a:lnTo>
                    <a:pt x="594707" y="1485880"/>
                  </a:lnTo>
                  <a:cubicBezTo>
                    <a:pt x="594634" y="1484126"/>
                    <a:pt x="593903" y="1482810"/>
                    <a:pt x="592514" y="1481933"/>
                  </a:cubicBezTo>
                  <a:cubicBezTo>
                    <a:pt x="591126" y="1481056"/>
                    <a:pt x="589518" y="1480617"/>
                    <a:pt x="587690" y="1480617"/>
                  </a:cubicBezTo>
                  <a:close/>
                  <a:moveTo>
                    <a:pt x="601724" y="1452550"/>
                  </a:moveTo>
                  <a:cubicBezTo>
                    <a:pt x="601724" y="1454378"/>
                    <a:pt x="602162" y="1455986"/>
                    <a:pt x="603039" y="1457375"/>
                  </a:cubicBezTo>
                  <a:cubicBezTo>
                    <a:pt x="603916" y="1458763"/>
                    <a:pt x="605232" y="1459494"/>
                    <a:pt x="606986" y="1459567"/>
                  </a:cubicBezTo>
                  <a:cubicBezTo>
                    <a:pt x="608448" y="1459275"/>
                    <a:pt x="609033" y="1458105"/>
                    <a:pt x="608740" y="1456059"/>
                  </a:cubicBezTo>
                  <a:cubicBezTo>
                    <a:pt x="608740" y="1454378"/>
                    <a:pt x="608302" y="1453354"/>
                    <a:pt x="607425" y="1452989"/>
                  </a:cubicBezTo>
                  <a:cubicBezTo>
                    <a:pt x="606548" y="1452624"/>
                    <a:pt x="605232" y="1452477"/>
                    <a:pt x="603478" y="1452550"/>
                  </a:cubicBezTo>
                  <a:close/>
                  <a:moveTo>
                    <a:pt x="664874" y="1445534"/>
                  </a:moveTo>
                  <a:cubicBezTo>
                    <a:pt x="666702" y="1447288"/>
                    <a:pt x="668310" y="1449481"/>
                    <a:pt x="669699" y="1452112"/>
                  </a:cubicBezTo>
                  <a:cubicBezTo>
                    <a:pt x="671087" y="1454743"/>
                    <a:pt x="671818" y="1457813"/>
                    <a:pt x="671891" y="1461321"/>
                  </a:cubicBezTo>
                  <a:cubicBezTo>
                    <a:pt x="671745" y="1463076"/>
                    <a:pt x="670722" y="1464391"/>
                    <a:pt x="668821" y="1465268"/>
                  </a:cubicBezTo>
                  <a:cubicBezTo>
                    <a:pt x="666921" y="1466145"/>
                    <a:pt x="665021" y="1466584"/>
                    <a:pt x="663120" y="1466584"/>
                  </a:cubicBezTo>
                  <a:cubicBezTo>
                    <a:pt x="661074" y="1461321"/>
                    <a:pt x="659904" y="1456059"/>
                    <a:pt x="659612" y="1450796"/>
                  </a:cubicBezTo>
                  <a:cubicBezTo>
                    <a:pt x="659612" y="1447288"/>
                    <a:pt x="661366" y="1445534"/>
                    <a:pt x="664874" y="1445534"/>
                  </a:cubicBezTo>
                  <a:close/>
                  <a:moveTo>
                    <a:pt x="698204" y="1398171"/>
                  </a:moveTo>
                  <a:cubicBezTo>
                    <a:pt x="698204" y="1399998"/>
                    <a:pt x="698643" y="1401606"/>
                    <a:pt x="699520" y="1402995"/>
                  </a:cubicBezTo>
                  <a:cubicBezTo>
                    <a:pt x="700397" y="1404383"/>
                    <a:pt x="701712" y="1405114"/>
                    <a:pt x="703467" y="1405187"/>
                  </a:cubicBezTo>
                  <a:cubicBezTo>
                    <a:pt x="704929" y="1404895"/>
                    <a:pt x="705513" y="1403726"/>
                    <a:pt x="705221" y="1401679"/>
                  </a:cubicBezTo>
                  <a:cubicBezTo>
                    <a:pt x="705221" y="1399998"/>
                    <a:pt x="704782" y="1398975"/>
                    <a:pt x="703905" y="1398609"/>
                  </a:cubicBezTo>
                  <a:cubicBezTo>
                    <a:pt x="703028" y="1398244"/>
                    <a:pt x="701712" y="1398098"/>
                    <a:pt x="699958" y="1398171"/>
                  </a:cubicBezTo>
                  <a:close/>
                  <a:moveTo>
                    <a:pt x="650841" y="1398171"/>
                  </a:moveTo>
                  <a:cubicBezTo>
                    <a:pt x="650878" y="1399230"/>
                    <a:pt x="651243" y="1400619"/>
                    <a:pt x="651937" y="1402337"/>
                  </a:cubicBezTo>
                  <a:cubicBezTo>
                    <a:pt x="652632" y="1404055"/>
                    <a:pt x="653436" y="1405005"/>
                    <a:pt x="654349" y="1405187"/>
                  </a:cubicBezTo>
                  <a:cubicBezTo>
                    <a:pt x="656030" y="1405078"/>
                    <a:pt x="657054" y="1404420"/>
                    <a:pt x="657419" y="1403214"/>
                  </a:cubicBezTo>
                  <a:cubicBezTo>
                    <a:pt x="657785" y="1402008"/>
                    <a:pt x="657931" y="1400912"/>
                    <a:pt x="657858" y="1399925"/>
                  </a:cubicBezTo>
                  <a:close/>
                  <a:moveTo>
                    <a:pt x="836785" y="1378875"/>
                  </a:moveTo>
                  <a:lnTo>
                    <a:pt x="836785" y="1389400"/>
                  </a:lnTo>
                  <a:cubicBezTo>
                    <a:pt x="836931" y="1393602"/>
                    <a:pt x="838393" y="1396161"/>
                    <a:pt x="841170" y="1397074"/>
                  </a:cubicBezTo>
                  <a:cubicBezTo>
                    <a:pt x="843948" y="1397988"/>
                    <a:pt x="847164" y="1398353"/>
                    <a:pt x="850818" y="1398171"/>
                  </a:cubicBezTo>
                  <a:lnTo>
                    <a:pt x="847310" y="1384137"/>
                  </a:lnTo>
                  <a:close/>
                  <a:moveTo>
                    <a:pt x="705221" y="1377120"/>
                  </a:moveTo>
                  <a:lnTo>
                    <a:pt x="705221" y="1382383"/>
                  </a:lnTo>
                  <a:cubicBezTo>
                    <a:pt x="705184" y="1384283"/>
                    <a:pt x="705696" y="1386184"/>
                    <a:pt x="706756" y="1388084"/>
                  </a:cubicBezTo>
                  <a:cubicBezTo>
                    <a:pt x="707816" y="1389984"/>
                    <a:pt x="709643" y="1391008"/>
                    <a:pt x="712238" y="1391154"/>
                  </a:cubicBezTo>
                  <a:cubicBezTo>
                    <a:pt x="712055" y="1389802"/>
                    <a:pt x="711105" y="1387244"/>
                    <a:pt x="709387" y="1383479"/>
                  </a:cubicBezTo>
                  <a:cubicBezTo>
                    <a:pt x="707669" y="1379715"/>
                    <a:pt x="706281" y="1377596"/>
                    <a:pt x="705221" y="1377120"/>
                  </a:cubicBezTo>
                  <a:close/>
                  <a:moveTo>
                    <a:pt x="857835" y="1342037"/>
                  </a:moveTo>
                  <a:lnTo>
                    <a:pt x="857835" y="1359579"/>
                  </a:lnTo>
                  <a:lnTo>
                    <a:pt x="863098" y="1368349"/>
                  </a:lnTo>
                  <a:lnTo>
                    <a:pt x="863098" y="1354316"/>
                  </a:lnTo>
                  <a:close/>
                  <a:moveTo>
                    <a:pt x="836785" y="1273623"/>
                  </a:moveTo>
                  <a:cubicBezTo>
                    <a:pt x="836492" y="1277132"/>
                    <a:pt x="835323" y="1280640"/>
                    <a:pt x="833277" y="1284149"/>
                  </a:cubicBezTo>
                  <a:cubicBezTo>
                    <a:pt x="831230" y="1287657"/>
                    <a:pt x="830060" y="1291165"/>
                    <a:pt x="829768" y="1294674"/>
                  </a:cubicBezTo>
                  <a:cubicBezTo>
                    <a:pt x="830060" y="1297195"/>
                    <a:pt x="831668" y="1298730"/>
                    <a:pt x="834592" y="1299278"/>
                  </a:cubicBezTo>
                  <a:cubicBezTo>
                    <a:pt x="837516" y="1299826"/>
                    <a:pt x="840001" y="1300046"/>
                    <a:pt x="842047" y="1299936"/>
                  </a:cubicBezTo>
                  <a:cubicBezTo>
                    <a:pt x="844788" y="1300046"/>
                    <a:pt x="847200" y="1299826"/>
                    <a:pt x="849283" y="1299278"/>
                  </a:cubicBezTo>
                  <a:cubicBezTo>
                    <a:pt x="851367" y="1298730"/>
                    <a:pt x="852463" y="1297195"/>
                    <a:pt x="852573" y="1294674"/>
                  </a:cubicBezTo>
                  <a:cubicBezTo>
                    <a:pt x="852244" y="1290946"/>
                    <a:pt x="850270" y="1286999"/>
                    <a:pt x="846652" y="1282833"/>
                  </a:cubicBezTo>
                  <a:cubicBezTo>
                    <a:pt x="843034" y="1278667"/>
                    <a:pt x="839745" y="1275597"/>
                    <a:pt x="836785" y="1273623"/>
                  </a:cubicBezTo>
                  <a:close/>
                  <a:moveTo>
                    <a:pt x="947299" y="1156093"/>
                  </a:moveTo>
                  <a:cubicBezTo>
                    <a:pt x="947152" y="1160588"/>
                    <a:pt x="945691" y="1164754"/>
                    <a:pt x="942913" y="1168591"/>
                  </a:cubicBezTo>
                  <a:cubicBezTo>
                    <a:pt x="940136" y="1172429"/>
                    <a:pt x="936920" y="1175279"/>
                    <a:pt x="933265" y="1177143"/>
                  </a:cubicBezTo>
                  <a:lnTo>
                    <a:pt x="933265" y="1196439"/>
                  </a:lnTo>
                  <a:lnTo>
                    <a:pt x="936774" y="1196439"/>
                  </a:lnTo>
                  <a:cubicBezTo>
                    <a:pt x="939514" y="1196512"/>
                    <a:pt x="941926" y="1195927"/>
                    <a:pt x="944010" y="1194685"/>
                  </a:cubicBezTo>
                  <a:cubicBezTo>
                    <a:pt x="946093" y="1193442"/>
                    <a:pt x="947189" y="1191103"/>
                    <a:pt x="947299" y="1187668"/>
                  </a:cubicBezTo>
                  <a:cubicBezTo>
                    <a:pt x="951611" y="1187303"/>
                    <a:pt x="954827" y="1184964"/>
                    <a:pt x="956947" y="1180651"/>
                  </a:cubicBezTo>
                  <a:cubicBezTo>
                    <a:pt x="959066" y="1176339"/>
                    <a:pt x="960528" y="1172246"/>
                    <a:pt x="961332" y="1168372"/>
                  </a:cubicBezTo>
                  <a:cubicBezTo>
                    <a:pt x="962392" y="1168409"/>
                    <a:pt x="963781" y="1168336"/>
                    <a:pt x="965498" y="1168153"/>
                  </a:cubicBezTo>
                  <a:cubicBezTo>
                    <a:pt x="967216" y="1167970"/>
                    <a:pt x="968166" y="1167459"/>
                    <a:pt x="968349" y="1166618"/>
                  </a:cubicBezTo>
                  <a:cubicBezTo>
                    <a:pt x="967691" y="1164754"/>
                    <a:pt x="964621" y="1162781"/>
                    <a:pt x="959140" y="1160698"/>
                  </a:cubicBezTo>
                  <a:cubicBezTo>
                    <a:pt x="953658" y="1158614"/>
                    <a:pt x="949711" y="1157080"/>
                    <a:pt x="947299" y="1156093"/>
                  </a:cubicBezTo>
                  <a:close/>
                  <a:moveTo>
                    <a:pt x="171948" y="1142059"/>
                  </a:moveTo>
                  <a:cubicBezTo>
                    <a:pt x="175383" y="1142242"/>
                    <a:pt x="178161" y="1143631"/>
                    <a:pt x="180280" y="1146226"/>
                  </a:cubicBezTo>
                  <a:cubicBezTo>
                    <a:pt x="182400" y="1148820"/>
                    <a:pt x="184300" y="1151525"/>
                    <a:pt x="185981" y="1154339"/>
                  </a:cubicBezTo>
                  <a:cubicBezTo>
                    <a:pt x="180024" y="1154595"/>
                    <a:pt x="176151" y="1154083"/>
                    <a:pt x="174360" y="1152804"/>
                  </a:cubicBezTo>
                  <a:cubicBezTo>
                    <a:pt x="172569" y="1151525"/>
                    <a:pt x="171765" y="1147943"/>
                    <a:pt x="171948" y="1142059"/>
                  </a:cubicBezTo>
                  <a:close/>
                  <a:moveTo>
                    <a:pt x="940282" y="1122763"/>
                  </a:moveTo>
                  <a:cubicBezTo>
                    <a:pt x="936079" y="1123421"/>
                    <a:pt x="933082" y="1126929"/>
                    <a:pt x="931292" y="1133288"/>
                  </a:cubicBezTo>
                  <a:cubicBezTo>
                    <a:pt x="929501" y="1139647"/>
                    <a:pt x="927820" y="1144910"/>
                    <a:pt x="926248" y="1149076"/>
                  </a:cubicBezTo>
                  <a:lnTo>
                    <a:pt x="912215" y="1143813"/>
                  </a:lnTo>
                  <a:cubicBezTo>
                    <a:pt x="910461" y="1143996"/>
                    <a:pt x="909145" y="1144946"/>
                    <a:pt x="908268" y="1146664"/>
                  </a:cubicBezTo>
                  <a:cubicBezTo>
                    <a:pt x="907391" y="1148382"/>
                    <a:pt x="906952" y="1149770"/>
                    <a:pt x="906952" y="1150830"/>
                  </a:cubicBezTo>
                  <a:lnTo>
                    <a:pt x="906952" y="1161355"/>
                  </a:lnTo>
                  <a:cubicBezTo>
                    <a:pt x="907062" y="1164718"/>
                    <a:pt x="908158" y="1166764"/>
                    <a:pt x="910241" y="1167495"/>
                  </a:cubicBezTo>
                  <a:cubicBezTo>
                    <a:pt x="912324" y="1168226"/>
                    <a:pt x="914737" y="1168518"/>
                    <a:pt x="917478" y="1168372"/>
                  </a:cubicBezTo>
                  <a:lnTo>
                    <a:pt x="926248" y="1152584"/>
                  </a:lnTo>
                  <a:cubicBezTo>
                    <a:pt x="926285" y="1151598"/>
                    <a:pt x="926650" y="1150501"/>
                    <a:pt x="927345" y="1149295"/>
                  </a:cubicBezTo>
                  <a:cubicBezTo>
                    <a:pt x="928039" y="1148089"/>
                    <a:pt x="928843" y="1147432"/>
                    <a:pt x="929757" y="1147322"/>
                  </a:cubicBezTo>
                  <a:cubicBezTo>
                    <a:pt x="938528" y="1148236"/>
                    <a:pt x="943352" y="1149040"/>
                    <a:pt x="944229" y="1149734"/>
                  </a:cubicBezTo>
                  <a:cubicBezTo>
                    <a:pt x="945106" y="1150428"/>
                    <a:pt x="947299" y="1145531"/>
                    <a:pt x="950807" y="1135043"/>
                  </a:cubicBezTo>
                  <a:cubicBezTo>
                    <a:pt x="951794" y="1135079"/>
                    <a:pt x="952890" y="1135006"/>
                    <a:pt x="954096" y="1134823"/>
                  </a:cubicBezTo>
                  <a:cubicBezTo>
                    <a:pt x="955302" y="1134641"/>
                    <a:pt x="955960" y="1134129"/>
                    <a:pt x="956070" y="1133288"/>
                  </a:cubicBezTo>
                  <a:cubicBezTo>
                    <a:pt x="955741" y="1130547"/>
                    <a:pt x="953767" y="1128136"/>
                    <a:pt x="950149" y="1126052"/>
                  </a:cubicBezTo>
                  <a:cubicBezTo>
                    <a:pt x="946531" y="1123969"/>
                    <a:pt x="943242" y="1122873"/>
                    <a:pt x="940282" y="1122763"/>
                  </a:cubicBezTo>
                  <a:close/>
                  <a:moveTo>
                    <a:pt x="256149" y="1106976"/>
                  </a:moveTo>
                  <a:lnTo>
                    <a:pt x="275445" y="1106976"/>
                  </a:lnTo>
                  <a:cubicBezTo>
                    <a:pt x="277345" y="1107962"/>
                    <a:pt x="279246" y="1109497"/>
                    <a:pt x="281146" y="1111580"/>
                  </a:cubicBezTo>
                  <a:cubicBezTo>
                    <a:pt x="283046" y="1113663"/>
                    <a:pt x="284070" y="1115637"/>
                    <a:pt x="284216" y="1117501"/>
                  </a:cubicBezTo>
                  <a:cubicBezTo>
                    <a:pt x="284070" y="1118341"/>
                    <a:pt x="283485" y="1118853"/>
                    <a:pt x="282462" y="1119036"/>
                  </a:cubicBezTo>
                  <a:cubicBezTo>
                    <a:pt x="281438" y="1119218"/>
                    <a:pt x="280854" y="1119291"/>
                    <a:pt x="280707" y="1119255"/>
                  </a:cubicBezTo>
                  <a:cubicBezTo>
                    <a:pt x="272521" y="1119693"/>
                    <a:pt x="261265" y="1121886"/>
                    <a:pt x="246939" y="1125833"/>
                  </a:cubicBezTo>
                  <a:cubicBezTo>
                    <a:pt x="232614" y="1129780"/>
                    <a:pt x="222235" y="1132850"/>
                    <a:pt x="215803" y="1135043"/>
                  </a:cubicBezTo>
                  <a:cubicBezTo>
                    <a:pt x="211600" y="1135372"/>
                    <a:pt x="209042" y="1133398"/>
                    <a:pt x="208128" y="1129122"/>
                  </a:cubicBezTo>
                  <a:cubicBezTo>
                    <a:pt x="207214" y="1124846"/>
                    <a:pt x="206849" y="1121557"/>
                    <a:pt x="207032" y="1119255"/>
                  </a:cubicBezTo>
                  <a:cubicBezTo>
                    <a:pt x="212148" y="1119036"/>
                    <a:pt x="216826" y="1118159"/>
                    <a:pt x="221065" y="1116624"/>
                  </a:cubicBezTo>
                  <a:cubicBezTo>
                    <a:pt x="225304" y="1115089"/>
                    <a:pt x="229982" y="1114212"/>
                    <a:pt x="235099" y="1113992"/>
                  </a:cubicBezTo>
                  <a:cubicBezTo>
                    <a:pt x="238278" y="1114358"/>
                    <a:pt x="242444" y="1114504"/>
                    <a:pt x="247597" y="1114431"/>
                  </a:cubicBezTo>
                  <a:cubicBezTo>
                    <a:pt x="252750" y="1114358"/>
                    <a:pt x="255601" y="1111873"/>
                    <a:pt x="256149" y="1106976"/>
                  </a:cubicBezTo>
                  <a:close/>
                  <a:moveTo>
                    <a:pt x="345612" y="1064875"/>
                  </a:moveTo>
                  <a:cubicBezTo>
                    <a:pt x="345649" y="1065935"/>
                    <a:pt x="346014" y="1067324"/>
                    <a:pt x="346709" y="1069041"/>
                  </a:cubicBezTo>
                  <a:cubicBezTo>
                    <a:pt x="347403" y="1070759"/>
                    <a:pt x="348207" y="1071709"/>
                    <a:pt x="349121" y="1071892"/>
                  </a:cubicBezTo>
                  <a:cubicBezTo>
                    <a:pt x="350802" y="1071855"/>
                    <a:pt x="351825" y="1071490"/>
                    <a:pt x="352191" y="1070795"/>
                  </a:cubicBezTo>
                  <a:cubicBezTo>
                    <a:pt x="352556" y="1070101"/>
                    <a:pt x="352702" y="1069297"/>
                    <a:pt x="352629" y="1068383"/>
                  </a:cubicBezTo>
                  <a:cubicBezTo>
                    <a:pt x="352337" y="1066337"/>
                    <a:pt x="351167" y="1065167"/>
                    <a:pt x="349121" y="1064875"/>
                  </a:cubicBezTo>
                  <a:close/>
                  <a:moveTo>
                    <a:pt x="477176" y="1059613"/>
                  </a:moveTo>
                  <a:lnTo>
                    <a:pt x="484193" y="1064875"/>
                  </a:lnTo>
                  <a:lnTo>
                    <a:pt x="489456" y="1064875"/>
                  </a:lnTo>
                  <a:cubicBezTo>
                    <a:pt x="488871" y="1065862"/>
                    <a:pt x="486094" y="1066958"/>
                    <a:pt x="481123" y="1068164"/>
                  </a:cubicBezTo>
                  <a:cubicBezTo>
                    <a:pt x="476153" y="1069370"/>
                    <a:pt x="472499" y="1070028"/>
                    <a:pt x="470160" y="1070138"/>
                  </a:cubicBezTo>
                  <a:cubicBezTo>
                    <a:pt x="470123" y="1068164"/>
                    <a:pt x="470635" y="1065971"/>
                    <a:pt x="471695" y="1063559"/>
                  </a:cubicBezTo>
                  <a:cubicBezTo>
                    <a:pt x="472754" y="1061147"/>
                    <a:pt x="474582" y="1059832"/>
                    <a:pt x="477176" y="1059613"/>
                  </a:cubicBezTo>
                  <a:close/>
                  <a:moveTo>
                    <a:pt x="421042" y="1057858"/>
                  </a:moveTo>
                  <a:lnTo>
                    <a:pt x="438584" y="1057858"/>
                  </a:lnTo>
                  <a:lnTo>
                    <a:pt x="428059" y="1070138"/>
                  </a:lnTo>
                  <a:lnTo>
                    <a:pt x="408763" y="1070138"/>
                  </a:lnTo>
                  <a:cubicBezTo>
                    <a:pt x="409275" y="1065679"/>
                    <a:pt x="411321" y="1063632"/>
                    <a:pt x="414903" y="1063998"/>
                  </a:cubicBezTo>
                  <a:cubicBezTo>
                    <a:pt x="418484" y="1064363"/>
                    <a:pt x="420531" y="1062317"/>
                    <a:pt x="421042" y="1057858"/>
                  </a:cubicBezTo>
                  <a:close/>
                  <a:moveTo>
                    <a:pt x="359646" y="1057858"/>
                  </a:moveTo>
                  <a:cubicBezTo>
                    <a:pt x="359682" y="1058918"/>
                    <a:pt x="360048" y="1060307"/>
                    <a:pt x="360742" y="1062025"/>
                  </a:cubicBezTo>
                  <a:cubicBezTo>
                    <a:pt x="361437" y="1063742"/>
                    <a:pt x="362241" y="1064692"/>
                    <a:pt x="363154" y="1064875"/>
                  </a:cubicBezTo>
                  <a:cubicBezTo>
                    <a:pt x="364835" y="1064765"/>
                    <a:pt x="365859" y="1064108"/>
                    <a:pt x="366224" y="1062902"/>
                  </a:cubicBezTo>
                  <a:cubicBezTo>
                    <a:pt x="366590" y="1061696"/>
                    <a:pt x="366736" y="1060599"/>
                    <a:pt x="366663" y="1059613"/>
                  </a:cubicBezTo>
                  <a:close/>
                  <a:moveTo>
                    <a:pt x="484193" y="1043825"/>
                  </a:moveTo>
                  <a:lnTo>
                    <a:pt x="503489" y="1047333"/>
                  </a:lnTo>
                  <a:cubicBezTo>
                    <a:pt x="500273" y="1048795"/>
                    <a:pt x="496180" y="1049380"/>
                    <a:pt x="491210" y="1049087"/>
                  </a:cubicBezTo>
                  <a:cubicBezTo>
                    <a:pt x="489383" y="1049197"/>
                    <a:pt x="487775" y="1048978"/>
                    <a:pt x="486386" y="1048430"/>
                  </a:cubicBezTo>
                  <a:cubicBezTo>
                    <a:pt x="484997" y="1047881"/>
                    <a:pt x="484266" y="1046346"/>
                    <a:pt x="484193" y="1043825"/>
                  </a:cubicBezTo>
                  <a:close/>
                  <a:moveTo>
                    <a:pt x="621020" y="1017512"/>
                  </a:moveTo>
                  <a:lnTo>
                    <a:pt x="605232" y="1024529"/>
                  </a:lnTo>
                  <a:lnTo>
                    <a:pt x="587690" y="1022775"/>
                  </a:lnTo>
                  <a:close/>
                  <a:moveTo>
                    <a:pt x="1017466" y="1010495"/>
                  </a:moveTo>
                  <a:lnTo>
                    <a:pt x="1017466" y="1024529"/>
                  </a:lnTo>
                  <a:lnTo>
                    <a:pt x="1029746" y="1022775"/>
                  </a:lnTo>
                  <a:close/>
                  <a:moveTo>
                    <a:pt x="91255" y="1010495"/>
                  </a:moveTo>
                  <a:cubicBezTo>
                    <a:pt x="91657" y="1015137"/>
                    <a:pt x="91730" y="1019449"/>
                    <a:pt x="91474" y="1023432"/>
                  </a:cubicBezTo>
                  <a:cubicBezTo>
                    <a:pt x="91219" y="1027416"/>
                    <a:pt x="88222" y="1029535"/>
                    <a:pt x="82484" y="1029791"/>
                  </a:cubicBezTo>
                  <a:lnTo>
                    <a:pt x="82484" y="1043825"/>
                  </a:lnTo>
                  <a:lnTo>
                    <a:pt x="96518" y="1038562"/>
                  </a:lnTo>
                  <a:cubicBezTo>
                    <a:pt x="96664" y="1034213"/>
                    <a:pt x="98126" y="1030632"/>
                    <a:pt x="100903" y="1027818"/>
                  </a:cubicBezTo>
                  <a:cubicBezTo>
                    <a:pt x="103681" y="1025004"/>
                    <a:pt x="106897" y="1022738"/>
                    <a:pt x="110551" y="1021020"/>
                  </a:cubicBezTo>
                  <a:close/>
                  <a:moveTo>
                    <a:pt x="531556" y="985937"/>
                  </a:moveTo>
                  <a:cubicBezTo>
                    <a:pt x="523662" y="986594"/>
                    <a:pt x="511383" y="989226"/>
                    <a:pt x="494718" y="993830"/>
                  </a:cubicBezTo>
                  <a:cubicBezTo>
                    <a:pt x="478054" y="998435"/>
                    <a:pt x="462266" y="1001067"/>
                    <a:pt x="447355" y="1001724"/>
                  </a:cubicBezTo>
                  <a:cubicBezTo>
                    <a:pt x="445528" y="1001724"/>
                    <a:pt x="443920" y="1002163"/>
                    <a:pt x="442531" y="1003040"/>
                  </a:cubicBezTo>
                  <a:cubicBezTo>
                    <a:pt x="441143" y="1003917"/>
                    <a:pt x="440412" y="1005233"/>
                    <a:pt x="440338" y="1006987"/>
                  </a:cubicBezTo>
                  <a:cubicBezTo>
                    <a:pt x="440667" y="1010495"/>
                    <a:pt x="442641" y="1013127"/>
                    <a:pt x="446259" y="1014881"/>
                  </a:cubicBezTo>
                  <a:cubicBezTo>
                    <a:pt x="449877" y="1016635"/>
                    <a:pt x="453166" y="1017512"/>
                    <a:pt x="456126" y="1017512"/>
                  </a:cubicBezTo>
                  <a:lnTo>
                    <a:pt x="491210" y="1017512"/>
                  </a:lnTo>
                  <a:cubicBezTo>
                    <a:pt x="499287" y="1016854"/>
                    <a:pt x="508131" y="1014223"/>
                    <a:pt x="517742" y="1009618"/>
                  </a:cubicBezTo>
                  <a:cubicBezTo>
                    <a:pt x="527354" y="1005013"/>
                    <a:pt x="536636" y="1002382"/>
                    <a:pt x="545590" y="1001724"/>
                  </a:cubicBezTo>
                  <a:cubicBezTo>
                    <a:pt x="546723" y="1001761"/>
                    <a:pt x="548404" y="1001688"/>
                    <a:pt x="550633" y="1001505"/>
                  </a:cubicBezTo>
                  <a:cubicBezTo>
                    <a:pt x="552862" y="1001322"/>
                    <a:pt x="554105" y="1000811"/>
                    <a:pt x="554361" y="999970"/>
                  </a:cubicBezTo>
                  <a:cubicBezTo>
                    <a:pt x="553739" y="996316"/>
                    <a:pt x="550596" y="993100"/>
                    <a:pt x="544932" y="990322"/>
                  </a:cubicBezTo>
                  <a:cubicBezTo>
                    <a:pt x="539267" y="987545"/>
                    <a:pt x="534809" y="986083"/>
                    <a:pt x="531556" y="985937"/>
                  </a:cubicBezTo>
                  <a:close/>
                  <a:moveTo>
                    <a:pt x="1003433" y="977166"/>
                  </a:moveTo>
                  <a:cubicBezTo>
                    <a:pt x="1003213" y="981515"/>
                    <a:pt x="1001459" y="985096"/>
                    <a:pt x="998170" y="987910"/>
                  </a:cubicBezTo>
                  <a:cubicBezTo>
                    <a:pt x="994881" y="990724"/>
                    <a:pt x="991373" y="992990"/>
                    <a:pt x="987645" y="994708"/>
                  </a:cubicBezTo>
                  <a:cubicBezTo>
                    <a:pt x="987462" y="990724"/>
                    <a:pt x="986512" y="989482"/>
                    <a:pt x="984794" y="990980"/>
                  </a:cubicBezTo>
                  <a:cubicBezTo>
                    <a:pt x="983077" y="992478"/>
                    <a:pt x="981688" y="994306"/>
                    <a:pt x="980628" y="996462"/>
                  </a:cubicBezTo>
                  <a:cubicBezTo>
                    <a:pt x="980921" y="1000774"/>
                    <a:pt x="982090" y="1004867"/>
                    <a:pt x="984137" y="1008741"/>
                  </a:cubicBezTo>
                  <a:cubicBezTo>
                    <a:pt x="986183" y="1012615"/>
                    <a:pt x="987353" y="1016708"/>
                    <a:pt x="987645" y="1021020"/>
                  </a:cubicBezTo>
                  <a:lnTo>
                    <a:pt x="1003433" y="1017512"/>
                  </a:lnTo>
                  <a:lnTo>
                    <a:pt x="1006941" y="1001724"/>
                  </a:lnTo>
                  <a:lnTo>
                    <a:pt x="1017466" y="987691"/>
                  </a:lnTo>
                  <a:close/>
                  <a:moveTo>
                    <a:pt x="322808" y="971903"/>
                  </a:moveTo>
                  <a:cubicBezTo>
                    <a:pt x="319300" y="971903"/>
                    <a:pt x="317545" y="973657"/>
                    <a:pt x="317545" y="977166"/>
                  </a:cubicBezTo>
                  <a:cubicBezTo>
                    <a:pt x="317765" y="980747"/>
                    <a:pt x="319519" y="983671"/>
                    <a:pt x="322808" y="985937"/>
                  </a:cubicBezTo>
                  <a:cubicBezTo>
                    <a:pt x="326097" y="988202"/>
                    <a:pt x="329605" y="989372"/>
                    <a:pt x="333333" y="989445"/>
                  </a:cubicBezTo>
                  <a:cubicBezTo>
                    <a:pt x="335745" y="989482"/>
                    <a:pt x="339692" y="989409"/>
                    <a:pt x="345174" y="989226"/>
                  </a:cubicBezTo>
                  <a:cubicBezTo>
                    <a:pt x="350656" y="989043"/>
                    <a:pt x="353726" y="988531"/>
                    <a:pt x="354383" y="987691"/>
                  </a:cubicBezTo>
                  <a:cubicBezTo>
                    <a:pt x="353397" y="983963"/>
                    <a:pt x="348792" y="980455"/>
                    <a:pt x="340569" y="977166"/>
                  </a:cubicBezTo>
                  <a:cubicBezTo>
                    <a:pt x="332346" y="973877"/>
                    <a:pt x="326426" y="972123"/>
                    <a:pt x="322808" y="971903"/>
                  </a:cubicBezTo>
                  <a:close/>
                  <a:moveTo>
                    <a:pt x="1308661" y="857881"/>
                  </a:moveTo>
                  <a:cubicBezTo>
                    <a:pt x="1308588" y="858868"/>
                    <a:pt x="1308734" y="859964"/>
                    <a:pt x="1309100" y="861170"/>
                  </a:cubicBezTo>
                  <a:cubicBezTo>
                    <a:pt x="1309465" y="862376"/>
                    <a:pt x="1310489" y="863034"/>
                    <a:pt x="1312170" y="863144"/>
                  </a:cubicBezTo>
                  <a:lnTo>
                    <a:pt x="1313924" y="863144"/>
                  </a:lnTo>
                  <a:cubicBezTo>
                    <a:pt x="1313924" y="859635"/>
                    <a:pt x="1312170" y="857881"/>
                    <a:pt x="1308661" y="857881"/>
                  </a:cubicBezTo>
                  <a:close/>
                  <a:moveTo>
                    <a:pt x="135110" y="843847"/>
                  </a:moveTo>
                  <a:cubicBezTo>
                    <a:pt x="134306" y="843921"/>
                    <a:pt x="133721" y="844213"/>
                    <a:pt x="133356" y="844725"/>
                  </a:cubicBezTo>
                  <a:cubicBezTo>
                    <a:pt x="132990" y="845236"/>
                    <a:pt x="132406" y="845529"/>
                    <a:pt x="131602" y="845602"/>
                  </a:cubicBezTo>
                  <a:cubicBezTo>
                    <a:pt x="131638" y="846661"/>
                    <a:pt x="132004" y="848050"/>
                    <a:pt x="132698" y="849768"/>
                  </a:cubicBezTo>
                  <a:cubicBezTo>
                    <a:pt x="133392" y="851485"/>
                    <a:pt x="134196" y="852436"/>
                    <a:pt x="135110" y="852618"/>
                  </a:cubicBezTo>
                  <a:cubicBezTo>
                    <a:pt x="136791" y="852509"/>
                    <a:pt x="137814" y="851851"/>
                    <a:pt x="138180" y="850645"/>
                  </a:cubicBezTo>
                  <a:cubicBezTo>
                    <a:pt x="138545" y="849439"/>
                    <a:pt x="138691" y="848343"/>
                    <a:pt x="138618" y="847356"/>
                  </a:cubicBezTo>
                  <a:cubicBezTo>
                    <a:pt x="138326" y="845309"/>
                    <a:pt x="137156" y="844140"/>
                    <a:pt x="135110" y="843847"/>
                  </a:cubicBezTo>
                  <a:close/>
                  <a:moveTo>
                    <a:pt x="166685" y="796484"/>
                  </a:moveTo>
                  <a:cubicBezTo>
                    <a:pt x="166978" y="798531"/>
                    <a:pt x="168147" y="799700"/>
                    <a:pt x="170194" y="799993"/>
                  </a:cubicBezTo>
                  <a:lnTo>
                    <a:pt x="171948" y="799993"/>
                  </a:lnTo>
                  <a:cubicBezTo>
                    <a:pt x="171655" y="797946"/>
                    <a:pt x="170486" y="796777"/>
                    <a:pt x="168439" y="796484"/>
                  </a:cubicBezTo>
                  <a:close/>
                  <a:moveTo>
                    <a:pt x="1494605" y="782451"/>
                  </a:moveTo>
                  <a:cubicBezTo>
                    <a:pt x="1494642" y="783511"/>
                    <a:pt x="1495007" y="784900"/>
                    <a:pt x="1495702" y="786617"/>
                  </a:cubicBezTo>
                  <a:cubicBezTo>
                    <a:pt x="1496396" y="788335"/>
                    <a:pt x="1497200" y="789285"/>
                    <a:pt x="1498114" y="789468"/>
                  </a:cubicBezTo>
                  <a:cubicBezTo>
                    <a:pt x="1499795" y="789358"/>
                    <a:pt x="1500818" y="788700"/>
                    <a:pt x="1501184" y="787494"/>
                  </a:cubicBezTo>
                  <a:cubicBezTo>
                    <a:pt x="1501549" y="786288"/>
                    <a:pt x="1501695" y="785192"/>
                    <a:pt x="1501622" y="784205"/>
                  </a:cubicBezTo>
                  <a:close/>
                  <a:moveTo>
                    <a:pt x="1471801" y="782451"/>
                  </a:moveTo>
                  <a:cubicBezTo>
                    <a:pt x="1471801" y="784278"/>
                    <a:pt x="1472239" y="785886"/>
                    <a:pt x="1473116" y="787275"/>
                  </a:cubicBezTo>
                  <a:cubicBezTo>
                    <a:pt x="1473994" y="788664"/>
                    <a:pt x="1475309" y="789395"/>
                    <a:pt x="1477063" y="789468"/>
                  </a:cubicBezTo>
                  <a:cubicBezTo>
                    <a:pt x="1477977" y="789358"/>
                    <a:pt x="1478781" y="788700"/>
                    <a:pt x="1479475" y="787494"/>
                  </a:cubicBezTo>
                  <a:cubicBezTo>
                    <a:pt x="1480170" y="786288"/>
                    <a:pt x="1480535" y="785192"/>
                    <a:pt x="1480572" y="784205"/>
                  </a:cubicBezTo>
                  <a:close/>
                  <a:moveTo>
                    <a:pt x="178965" y="775434"/>
                  </a:moveTo>
                  <a:lnTo>
                    <a:pt x="175456" y="787713"/>
                  </a:lnTo>
                  <a:cubicBezTo>
                    <a:pt x="176662" y="787787"/>
                    <a:pt x="178636" y="787640"/>
                    <a:pt x="181377" y="787275"/>
                  </a:cubicBezTo>
                  <a:cubicBezTo>
                    <a:pt x="184118" y="786909"/>
                    <a:pt x="185652" y="785886"/>
                    <a:pt x="185981" y="784205"/>
                  </a:cubicBezTo>
                  <a:cubicBezTo>
                    <a:pt x="185799" y="782414"/>
                    <a:pt x="184848" y="780733"/>
                    <a:pt x="183131" y="779162"/>
                  </a:cubicBezTo>
                  <a:cubicBezTo>
                    <a:pt x="181413" y="777590"/>
                    <a:pt x="180024" y="776348"/>
                    <a:pt x="178965" y="775434"/>
                  </a:cubicBezTo>
                  <a:close/>
                  <a:moveTo>
                    <a:pt x="594707" y="740350"/>
                  </a:moveTo>
                  <a:cubicBezTo>
                    <a:pt x="594707" y="743859"/>
                    <a:pt x="596461" y="745613"/>
                    <a:pt x="599970" y="745613"/>
                  </a:cubicBezTo>
                  <a:cubicBezTo>
                    <a:pt x="601651" y="745650"/>
                    <a:pt x="603112" y="745576"/>
                    <a:pt x="604355" y="745394"/>
                  </a:cubicBezTo>
                  <a:cubicBezTo>
                    <a:pt x="605598" y="745211"/>
                    <a:pt x="607059" y="744699"/>
                    <a:pt x="608740" y="743859"/>
                  </a:cubicBezTo>
                  <a:cubicBezTo>
                    <a:pt x="608668" y="742178"/>
                    <a:pt x="607936" y="741154"/>
                    <a:pt x="606548" y="740789"/>
                  </a:cubicBezTo>
                  <a:cubicBezTo>
                    <a:pt x="605159" y="740423"/>
                    <a:pt x="603551" y="740277"/>
                    <a:pt x="601724" y="740350"/>
                  </a:cubicBezTo>
                  <a:close/>
                  <a:moveTo>
                    <a:pt x="559623" y="740350"/>
                  </a:moveTo>
                  <a:cubicBezTo>
                    <a:pt x="559623" y="742178"/>
                    <a:pt x="560062" y="743786"/>
                    <a:pt x="560939" y="745174"/>
                  </a:cubicBezTo>
                  <a:cubicBezTo>
                    <a:pt x="561816" y="746563"/>
                    <a:pt x="563132" y="747294"/>
                    <a:pt x="564886" y="747367"/>
                  </a:cubicBezTo>
                  <a:cubicBezTo>
                    <a:pt x="566348" y="747075"/>
                    <a:pt x="566932" y="745905"/>
                    <a:pt x="566640" y="743859"/>
                  </a:cubicBezTo>
                  <a:cubicBezTo>
                    <a:pt x="566640" y="742178"/>
                    <a:pt x="566201" y="741154"/>
                    <a:pt x="565324" y="740789"/>
                  </a:cubicBezTo>
                  <a:cubicBezTo>
                    <a:pt x="564447" y="740423"/>
                    <a:pt x="563132" y="740277"/>
                    <a:pt x="561377" y="740350"/>
                  </a:cubicBezTo>
                  <a:close/>
                  <a:moveTo>
                    <a:pt x="735042" y="689479"/>
                  </a:moveTo>
                  <a:cubicBezTo>
                    <a:pt x="729487" y="689771"/>
                    <a:pt x="726563" y="692695"/>
                    <a:pt x="726271" y="698250"/>
                  </a:cubicBezTo>
                  <a:lnTo>
                    <a:pt x="698204" y="705267"/>
                  </a:lnTo>
                  <a:cubicBezTo>
                    <a:pt x="685632" y="708775"/>
                    <a:pt x="675692" y="710529"/>
                    <a:pt x="668383" y="710529"/>
                  </a:cubicBezTo>
                  <a:cubicBezTo>
                    <a:pt x="666702" y="710420"/>
                    <a:pt x="665679" y="709762"/>
                    <a:pt x="665313" y="708556"/>
                  </a:cubicBezTo>
                  <a:cubicBezTo>
                    <a:pt x="664948" y="707350"/>
                    <a:pt x="664801" y="706253"/>
                    <a:pt x="664874" y="705267"/>
                  </a:cubicBezTo>
                  <a:lnTo>
                    <a:pt x="629791" y="715792"/>
                  </a:lnTo>
                  <a:cubicBezTo>
                    <a:pt x="631326" y="717473"/>
                    <a:pt x="634834" y="718496"/>
                    <a:pt x="640316" y="718862"/>
                  </a:cubicBezTo>
                  <a:cubicBezTo>
                    <a:pt x="645798" y="719227"/>
                    <a:pt x="649306" y="719373"/>
                    <a:pt x="650841" y="719300"/>
                  </a:cubicBezTo>
                  <a:cubicBezTo>
                    <a:pt x="656652" y="719373"/>
                    <a:pt x="665642" y="718350"/>
                    <a:pt x="677812" y="716230"/>
                  </a:cubicBezTo>
                  <a:cubicBezTo>
                    <a:pt x="689981" y="714111"/>
                    <a:pt x="696779" y="710456"/>
                    <a:pt x="698204" y="705267"/>
                  </a:cubicBezTo>
                  <a:cubicBezTo>
                    <a:pt x="705952" y="704974"/>
                    <a:pt x="713261" y="703805"/>
                    <a:pt x="720131" y="701758"/>
                  </a:cubicBezTo>
                  <a:cubicBezTo>
                    <a:pt x="727002" y="699712"/>
                    <a:pt x="734311" y="698542"/>
                    <a:pt x="742059" y="698250"/>
                  </a:cubicBezTo>
                  <a:cubicBezTo>
                    <a:pt x="742205" y="698286"/>
                    <a:pt x="742790" y="698213"/>
                    <a:pt x="743813" y="698031"/>
                  </a:cubicBezTo>
                  <a:cubicBezTo>
                    <a:pt x="744836" y="697848"/>
                    <a:pt x="745421" y="697336"/>
                    <a:pt x="745567" y="696496"/>
                  </a:cubicBezTo>
                  <a:cubicBezTo>
                    <a:pt x="745238" y="694668"/>
                    <a:pt x="743703" y="693060"/>
                    <a:pt x="740962" y="691672"/>
                  </a:cubicBezTo>
                  <a:cubicBezTo>
                    <a:pt x="738222" y="690283"/>
                    <a:pt x="736248" y="689552"/>
                    <a:pt x="735042" y="689479"/>
                  </a:cubicBezTo>
                  <a:close/>
                  <a:moveTo>
                    <a:pt x="754338" y="685971"/>
                  </a:moveTo>
                  <a:lnTo>
                    <a:pt x="764863" y="692987"/>
                  </a:lnTo>
                  <a:cubicBezTo>
                    <a:pt x="766837" y="693024"/>
                    <a:pt x="769029" y="692512"/>
                    <a:pt x="771441" y="691452"/>
                  </a:cubicBezTo>
                  <a:cubicBezTo>
                    <a:pt x="773853" y="690393"/>
                    <a:pt x="775169" y="688565"/>
                    <a:pt x="775388" y="685971"/>
                  </a:cubicBezTo>
                  <a:close/>
                  <a:moveTo>
                    <a:pt x="801701" y="677200"/>
                  </a:moveTo>
                  <a:lnTo>
                    <a:pt x="789422" y="678954"/>
                  </a:lnTo>
                  <a:cubicBezTo>
                    <a:pt x="789604" y="680708"/>
                    <a:pt x="790555" y="682024"/>
                    <a:pt x="792272" y="682901"/>
                  </a:cubicBezTo>
                  <a:cubicBezTo>
                    <a:pt x="793990" y="683778"/>
                    <a:pt x="795379" y="684216"/>
                    <a:pt x="796439" y="684216"/>
                  </a:cubicBezTo>
                  <a:lnTo>
                    <a:pt x="808718" y="682462"/>
                  </a:lnTo>
                  <a:cubicBezTo>
                    <a:pt x="808535" y="680708"/>
                    <a:pt x="807585" y="679392"/>
                    <a:pt x="805867" y="678515"/>
                  </a:cubicBezTo>
                  <a:cubicBezTo>
                    <a:pt x="804150" y="677638"/>
                    <a:pt x="802761" y="677200"/>
                    <a:pt x="801701" y="677200"/>
                  </a:cubicBezTo>
                  <a:close/>
                  <a:moveTo>
                    <a:pt x="242115" y="671937"/>
                  </a:moveTo>
                  <a:lnTo>
                    <a:pt x="242115" y="687725"/>
                  </a:lnTo>
                  <a:lnTo>
                    <a:pt x="235099" y="696496"/>
                  </a:lnTo>
                  <a:lnTo>
                    <a:pt x="235099" y="708775"/>
                  </a:lnTo>
                  <a:lnTo>
                    <a:pt x="249132" y="712283"/>
                  </a:lnTo>
                  <a:cubicBezTo>
                    <a:pt x="249424" y="707204"/>
                    <a:pt x="250594" y="702891"/>
                    <a:pt x="252640" y="699346"/>
                  </a:cubicBezTo>
                  <a:cubicBezTo>
                    <a:pt x="254687" y="695801"/>
                    <a:pt x="255856" y="691928"/>
                    <a:pt x="256149" y="687725"/>
                  </a:cubicBezTo>
                  <a:cubicBezTo>
                    <a:pt x="256003" y="684107"/>
                    <a:pt x="254541" y="680818"/>
                    <a:pt x="251763" y="677857"/>
                  </a:cubicBezTo>
                  <a:cubicBezTo>
                    <a:pt x="248986" y="674897"/>
                    <a:pt x="245770" y="672924"/>
                    <a:pt x="242115" y="671937"/>
                  </a:cubicBezTo>
                  <a:close/>
                  <a:moveTo>
                    <a:pt x="854327" y="663166"/>
                  </a:moveTo>
                  <a:cubicBezTo>
                    <a:pt x="852646" y="663349"/>
                    <a:pt x="851622" y="664299"/>
                    <a:pt x="851257" y="666017"/>
                  </a:cubicBezTo>
                  <a:cubicBezTo>
                    <a:pt x="850891" y="667734"/>
                    <a:pt x="850745" y="669123"/>
                    <a:pt x="850818" y="670183"/>
                  </a:cubicBezTo>
                  <a:lnTo>
                    <a:pt x="822751" y="670183"/>
                  </a:lnTo>
                  <a:lnTo>
                    <a:pt x="838539" y="677200"/>
                  </a:lnTo>
                  <a:cubicBezTo>
                    <a:pt x="842778" y="676907"/>
                    <a:pt x="846579" y="675738"/>
                    <a:pt x="849941" y="673691"/>
                  </a:cubicBezTo>
                  <a:cubicBezTo>
                    <a:pt x="853303" y="671645"/>
                    <a:pt x="857104" y="670475"/>
                    <a:pt x="861344" y="670183"/>
                  </a:cubicBezTo>
                  <a:cubicBezTo>
                    <a:pt x="860393" y="669123"/>
                    <a:pt x="859224" y="667734"/>
                    <a:pt x="857835" y="666017"/>
                  </a:cubicBezTo>
                  <a:cubicBezTo>
                    <a:pt x="856446" y="664299"/>
                    <a:pt x="855277" y="663349"/>
                    <a:pt x="854327" y="663166"/>
                  </a:cubicBezTo>
                  <a:close/>
                  <a:moveTo>
                    <a:pt x="310529" y="594753"/>
                  </a:moveTo>
                  <a:lnTo>
                    <a:pt x="300004" y="615803"/>
                  </a:lnTo>
                  <a:cubicBezTo>
                    <a:pt x="294741" y="616680"/>
                    <a:pt x="292110" y="620189"/>
                    <a:pt x="292110" y="626328"/>
                  </a:cubicBezTo>
                  <a:cubicBezTo>
                    <a:pt x="292110" y="632468"/>
                    <a:pt x="289478" y="635976"/>
                    <a:pt x="284216" y="636853"/>
                  </a:cubicBezTo>
                  <a:cubicBezTo>
                    <a:pt x="280269" y="640581"/>
                    <a:pt x="275883" y="645405"/>
                    <a:pt x="271059" y="651325"/>
                  </a:cubicBezTo>
                  <a:cubicBezTo>
                    <a:pt x="266235" y="657246"/>
                    <a:pt x="263604" y="662947"/>
                    <a:pt x="263166" y="668429"/>
                  </a:cubicBezTo>
                  <a:cubicBezTo>
                    <a:pt x="263421" y="671864"/>
                    <a:pt x="265102" y="674203"/>
                    <a:pt x="268209" y="675445"/>
                  </a:cubicBezTo>
                  <a:cubicBezTo>
                    <a:pt x="271315" y="676688"/>
                    <a:pt x="274312" y="677273"/>
                    <a:pt x="277199" y="677200"/>
                  </a:cubicBezTo>
                  <a:cubicBezTo>
                    <a:pt x="285641" y="667223"/>
                    <a:pt x="292877" y="656040"/>
                    <a:pt x="298907" y="643651"/>
                  </a:cubicBezTo>
                  <a:cubicBezTo>
                    <a:pt x="304937" y="631262"/>
                    <a:pt x="311735" y="619640"/>
                    <a:pt x="319300" y="608786"/>
                  </a:cubicBezTo>
                  <a:cubicBezTo>
                    <a:pt x="320286" y="608823"/>
                    <a:pt x="321383" y="608750"/>
                    <a:pt x="322589" y="608567"/>
                  </a:cubicBezTo>
                  <a:cubicBezTo>
                    <a:pt x="323795" y="608384"/>
                    <a:pt x="324452" y="607873"/>
                    <a:pt x="324562" y="607032"/>
                  </a:cubicBezTo>
                  <a:cubicBezTo>
                    <a:pt x="324197" y="605095"/>
                    <a:pt x="322296" y="602829"/>
                    <a:pt x="318861" y="600235"/>
                  </a:cubicBezTo>
                  <a:cubicBezTo>
                    <a:pt x="315426" y="597640"/>
                    <a:pt x="312648" y="595813"/>
                    <a:pt x="310529" y="594753"/>
                  </a:cubicBezTo>
                  <a:close/>
                  <a:moveTo>
                    <a:pt x="354383" y="568440"/>
                  </a:moveTo>
                  <a:cubicBezTo>
                    <a:pt x="352922" y="568148"/>
                    <a:pt x="352337" y="572241"/>
                    <a:pt x="352629" y="580719"/>
                  </a:cubicBezTo>
                  <a:lnTo>
                    <a:pt x="345612" y="585982"/>
                  </a:lnTo>
                  <a:cubicBezTo>
                    <a:pt x="345686" y="587115"/>
                    <a:pt x="345539" y="588796"/>
                    <a:pt x="345174" y="591025"/>
                  </a:cubicBezTo>
                  <a:cubicBezTo>
                    <a:pt x="344808" y="593254"/>
                    <a:pt x="343785" y="594497"/>
                    <a:pt x="342104" y="594753"/>
                  </a:cubicBezTo>
                  <a:cubicBezTo>
                    <a:pt x="340971" y="595411"/>
                    <a:pt x="339290" y="598480"/>
                    <a:pt x="337061" y="603962"/>
                  </a:cubicBezTo>
                  <a:cubicBezTo>
                    <a:pt x="334831" y="609444"/>
                    <a:pt x="333589" y="613391"/>
                    <a:pt x="333333" y="615803"/>
                  </a:cubicBezTo>
                  <a:cubicBezTo>
                    <a:pt x="331433" y="615693"/>
                    <a:pt x="329532" y="615913"/>
                    <a:pt x="327632" y="616461"/>
                  </a:cubicBezTo>
                  <a:cubicBezTo>
                    <a:pt x="325732" y="617009"/>
                    <a:pt x="324708" y="618544"/>
                    <a:pt x="324562" y="621066"/>
                  </a:cubicBezTo>
                  <a:cubicBezTo>
                    <a:pt x="324599" y="622966"/>
                    <a:pt x="325403" y="624866"/>
                    <a:pt x="326974" y="626767"/>
                  </a:cubicBezTo>
                  <a:cubicBezTo>
                    <a:pt x="328546" y="628667"/>
                    <a:pt x="330665" y="629690"/>
                    <a:pt x="333333" y="629837"/>
                  </a:cubicBezTo>
                  <a:cubicBezTo>
                    <a:pt x="335855" y="629617"/>
                    <a:pt x="337390" y="628302"/>
                    <a:pt x="337938" y="625890"/>
                  </a:cubicBezTo>
                  <a:cubicBezTo>
                    <a:pt x="338486" y="623478"/>
                    <a:pt x="338705" y="621285"/>
                    <a:pt x="338596" y="619311"/>
                  </a:cubicBezTo>
                  <a:lnTo>
                    <a:pt x="357892" y="580719"/>
                  </a:lnTo>
                  <a:cubicBezTo>
                    <a:pt x="357855" y="579440"/>
                    <a:pt x="357490" y="577174"/>
                    <a:pt x="356795" y="573922"/>
                  </a:cubicBezTo>
                  <a:cubicBezTo>
                    <a:pt x="356101" y="570669"/>
                    <a:pt x="355297" y="568842"/>
                    <a:pt x="354383" y="568440"/>
                  </a:cubicBezTo>
                  <a:close/>
                  <a:moveTo>
                    <a:pt x="1278840" y="533356"/>
                  </a:moveTo>
                  <a:lnTo>
                    <a:pt x="1277086" y="552652"/>
                  </a:lnTo>
                  <a:cubicBezTo>
                    <a:pt x="1273395" y="556307"/>
                    <a:pt x="1269814" y="560839"/>
                    <a:pt x="1266342" y="566247"/>
                  </a:cubicBezTo>
                  <a:cubicBezTo>
                    <a:pt x="1262870" y="571656"/>
                    <a:pt x="1260604" y="577065"/>
                    <a:pt x="1259544" y="582474"/>
                  </a:cubicBezTo>
                  <a:cubicBezTo>
                    <a:pt x="1259581" y="586128"/>
                    <a:pt x="1259069" y="589783"/>
                    <a:pt x="1258009" y="593437"/>
                  </a:cubicBezTo>
                  <a:cubicBezTo>
                    <a:pt x="1256949" y="597092"/>
                    <a:pt x="1255122" y="599869"/>
                    <a:pt x="1252527" y="601770"/>
                  </a:cubicBezTo>
                  <a:cubicBezTo>
                    <a:pt x="1252235" y="604949"/>
                    <a:pt x="1251066" y="607361"/>
                    <a:pt x="1249019" y="609006"/>
                  </a:cubicBezTo>
                  <a:cubicBezTo>
                    <a:pt x="1246972" y="610650"/>
                    <a:pt x="1245803" y="613501"/>
                    <a:pt x="1245511" y="617557"/>
                  </a:cubicBezTo>
                  <a:lnTo>
                    <a:pt x="1229723" y="631591"/>
                  </a:lnTo>
                  <a:lnTo>
                    <a:pt x="1231477" y="649133"/>
                  </a:lnTo>
                  <a:lnTo>
                    <a:pt x="1252527" y="640362"/>
                  </a:lnTo>
                  <a:lnTo>
                    <a:pt x="1259544" y="626328"/>
                  </a:lnTo>
                  <a:cubicBezTo>
                    <a:pt x="1259434" y="623587"/>
                    <a:pt x="1259654" y="620737"/>
                    <a:pt x="1260202" y="617777"/>
                  </a:cubicBezTo>
                  <a:cubicBezTo>
                    <a:pt x="1260750" y="614816"/>
                    <a:pt x="1262285" y="612404"/>
                    <a:pt x="1264807" y="610541"/>
                  </a:cubicBezTo>
                  <a:cubicBezTo>
                    <a:pt x="1265391" y="603853"/>
                    <a:pt x="1267730" y="597932"/>
                    <a:pt x="1271823" y="592779"/>
                  </a:cubicBezTo>
                  <a:cubicBezTo>
                    <a:pt x="1275916" y="587626"/>
                    <a:pt x="1278255" y="581268"/>
                    <a:pt x="1278840" y="573703"/>
                  </a:cubicBezTo>
                  <a:cubicBezTo>
                    <a:pt x="1282275" y="573593"/>
                    <a:pt x="1284614" y="572497"/>
                    <a:pt x="1285857" y="570413"/>
                  </a:cubicBezTo>
                  <a:cubicBezTo>
                    <a:pt x="1287100" y="568330"/>
                    <a:pt x="1287684" y="565918"/>
                    <a:pt x="1287611" y="563177"/>
                  </a:cubicBezTo>
                  <a:lnTo>
                    <a:pt x="1287611" y="559669"/>
                  </a:lnTo>
                  <a:lnTo>
                    <a:pt x="1308661" y="545636"/>
                  </a:lnTo>
                  <a:cubicBezTo>
                    <a:pt x="1307857" y="541287"/>
                    <a:pt x="1303764" y="538144"/>
                    <a:pt x="1296382" y="536207"/>
                  </a:cubicBezTo>
                  <a:cubicBezTo>
                    <a:pt x="1289000" y="534270"/>
                    <a:pt x="1283152" y="533320"/>
                    <a:pt x="1278840" y="533356"/>
                  </a:cubicBezTo>
                  <a:close/>
                  <a:moveTo>
                    <a:pt x="424551" y="449155"/>
                  </a:moveTo>
                  <a:cubicBezTo>
                    <a:pt x="424514" y="449228"/>
                    <a:pt x="424149" y="449521"/>
                    <a:pt x="423454" y="450032"/>
                  </a:cubicBezTo>
                  <a:cubicBezTo>
                    <a:pt x="422760" y="450544"/>
                    <a:pt x="421956" y="450836"/>
                    <a:pt x="421042" y="450909"/>
                  </a:cubicBezTo>
                  <a:cubicBezTo>
                    <a:pt x="421079" y="451896"/>
                    <a:pt x="421444" y="452993"/>
                    <a:pt x="422139" y="454199"/>
                  </a:cubicBezTo>
                  <a:cubicBezTo>
                    <a:pt x="422833" y="455405"/>
                    <a:pt x="423637" y="456062"/>
                    <a:pt x="424551" y="456172"/>
                  </a:cubicBezTo>
                  <a:cubicBezTo>
                    <a:pt x="426597" y="455880"/>
                    <a:pt x="427767" y="454710"/>
                    <a:pt x="428059" y="452664"/>
                  </a:cubicBezTo>
                  <a:cubicBezTo>
                    <a:pt x="427767" y="450617"/>
                    <a:pt x="426597" y="449448"/>
                    <a:pt x="424551" y="449155"/>
                  </a:cubicBezTo>
                  <a:close/>
                  <a:moveTo>
                    <a:pt x="531556" y="249178"/>
                  </a:moveTo>
                  <a:cubicBezTo>
                    <a:pt x="524430" y="249982"/>
                    <a:pt x="519825" y="253198"/>
                    <a:pt x="517742" y="258826"/>
                  </a:cubicBezTo>
                  <a:cubicBezTo>
                    <a:pt x="515659" y="264454"/>
                    <a:pt x="511493" y="267670"/>
                    <a:pt x="505243" y="268474"/>
                  </a:cubicBezTo>
                  <a:lnTo>
                    <a:pt x="496472" y="282507"/>
                  </a:lnTo>
                  <a:cubicBezTo>
                    <a:pt x="492964" y="282507"/>
                    <a:pt x="491210" y="284262"/>
                    <a:pt x="491210" y="287770"/>
                  </a:cubicBezTo>
                  <a:cubicBezTo>
                    <a:pt x="491356" y="290511"/>
                    <a:pt x="491064" y="292923"/>
                    <a:pt x="490333" y="295006"/>
                  </a:cubicBezTo>
                  <a:cubicBezTo>
                    <a:pt x="489602" y="297089"/>
                    <a:pt x="487555" y="298186"/>
                    <a:pt x="484193" y="298295"/>
                  </a:cubicBezTo>
                  <a:cubicBezTo>
                    <a:pt x="480539" y="301804"/>
                    <a:pt x="477323" y="305750"/>
                    <a:pt x="474545" y="310136"/>
                  </a:cubicBezTo>
                  <a:cubicBezTo>
                    <a:pt x="471768" y="314521"/>
                    <a:pt x="470306" y="319345"/>
                    <a:pt x="470160" y="324608"/>
                  </a:cubicBezTo>
                  <a:lnTo>
                    <a:pt x="463143" y="338641"/>
                  </a:lnTo>
                  <a:cubicBezTo>
                    <a:pt x="474618" y="337472"/>
                    <a:pt x="481927" y="332794"/>
                    <a:pt x="485070" y="324608"/>
                  </a:cubicBezTo>
                  <a:cubicBezTo>
                    <a:pt x="488213" y="316422"/>
                    <a:pt x="492014" y="311744"/>
                    <a:pt x="496472" y="310574"/>
                  </a:cubicBezTo>
                  <a:cubicBezTo>
                    <a:pt x="497313" y="310757"/>
                    <a:pt x="497825" y="311707"/>
                    <a:pt x="498007" y="313425"/>
                  </a:cubicBezTo>
                  <a:cubicBezTo>
                    <a:pt x="498190" y="315143"/>
                    <a:pt x="498263" y="316531"/>
                    <a:pt x="498227" y="317591"/>
                  </a:cubicBezTo>
                  <a:cubicBezTo>
                    <a:pt x="497934" y="320953"/>
                    <a:pt x="496765" y="323877"/>
                    <a:pt x="494718" y="326362"/>
                  </a:cubicBezTo>
                  <a:cubicBezTo>
                    <a:pt x="492672" y="328847"/>
                    <a:pt x="491502" y="331771"/>
                    <a:pt x="491210" y="335133"/>
                  </a:cubicBezTo>
                  <a:cubicBezTo>
                    <a:pt x="486240" y="340103"/>
                    <a:pt x="483901" y="345951"/>
                    <a:pt x="484193" y="352675"/>
                  </a:cubicBezTo>
                  <a:lnTo>
                    <a:pt x="473668" y="359692"/>
                  </a:lnTo>
                  <a:lnTo>
                    <a:pt x="470160" y="368463"/>
                  </a:lnTo>
                  <a:lnTo>
                    <a:pt x="463143" y="373725"/>
                  </a:lnTo>
                  <a:cubicBezTo>
                    <a:pt x="458136" y="381984"/>
                    <a:pt x="452362" y="391779"/>
                    <a:pt x="445820" y="403108"/>
                  </a:cubicBezTo>
                  <a:cubicBezTo>
                    <a:pt x="439279" y="414437"/>
                    <a:pt x="435697" y="425108"/>
                    <a:pt x="435076" y="435122"/>
                  </a:cubicBezTo>
                  <a:cubicBezTo>
                    <a:pt x="434016" y="435049"/>
                    <a:pt x="432627" y="435195"/>
                    <a:pt x="430910" y="435560"/>
                  </a:cubicBezTo>
                  <a:cubicBezTo>
                    <a:pt x="429192" y="435926"/>
                    <a:pt x="428242" y="436949"/>
                    <a:pt x="428059" y="438630"/>
                  </a:cubicBezTo>
                  <a:cubicBezTo>
                    <a:pt x="428352" y="440677"/>
                    <a:pt x="429521" y="441846"/>
                    <a:pt x="431568" y="442139"/>
                  </a:cubicBezTo>
                  <a:cubicBezTo>
                    <a:pt x="433249" y="442029"/>
                    <a:pt x="434272" y="441371"/>
                    <a:pt x="434637" y="440165"/>
                  </a:cubicBezTo>
                  <a:cubicBezTo>
                    <a:pt x="435003" y="438959"/>
                    <a:pt x="435149" y="437863"/>
                    <a:pt x="435076" y="436876"/>
                  </a:cubicBezTo>
                  <a:lnTo>
                    <a:pt x="450864" y="424597"/>
                  </a:lnTo>
                  <a:cubicBezTo>
                    <a:pt x="451960" y="417507"/>
                    <a:pt x="456345" y="410198"/>
                    <a:pt x="464020" y="402669"/>
                  </a:cubicBezTo>
                  <a:cubicBezTo>
                    <a:pt x="471695" y="395141"/>
                    <a:pt x="476080" y="387832"/>
                    <a:pt x="477176" y="380742"/>
                  </a:cubicBezTo>
                  <a:lnTo>
                    <a:pt x="484193" y="373725"/>
                  </a:lnTo>
                  <a:cubicBezTo>
                    <a:pt x="484120" y="372665"/>
                    <a:pt x="484266" y="371277"/>
                    <a:pt x="484632" y="369559"/>
                  </a:cubicBezTo>
                  <a:cubicBezTo>
                    <a:pt x="484997" y="367841"/>
                    <a:pt x="486020" y="366891"/>
                    <a:pt x="487702" y="366708"/>
                  </a:cubicBezTo>
                  <a:lnTo>
                    <a:pt x="491210" y="366708"/>
                  </a:lnTo>
                  <a:cubicBezTo>
                    <a:pt x="494791" y="361409"/>
                    <a:pt x="497715" y="355781"/>
                    <a:pt x="499981" y="349824"/>
                  </a:cubicBezTo>
                  <a:cubicBezTo>
                    <a:pt x="502247" y="343868"/>
                    <a:pt x="503416" y="337801"/>
                    <a:pt x="503489" y="331625"/>
                  </a:cubicBezTo>
                  <a:cubicBezTo>
                    <a:pt x="508861" y="320223"/>
                    <a:pt x="514782" y="308820"/>
                    <a:pt x="521250" y="297418"/>
                  </a:cubicBezTo>
                  <a:cubicBezTo>
                    <a:pt x="527719" y="286016"/>
                    <a:pt x="534078" y="274614"/>
                    <a:pt x="540327" y="263211"/>
                  </a:cubicBezTo>
                  <a:lnTo>
                    <a:pt x="552606" y="256195"/>
                  </a:lnTo>
                  <a:cubicBezTo>
                    <a:pt x="549866" y="253600"/>
                    <a:pt x="546576" y="251773"/>
                    <a:pt x="542739" y="250713"/>
                  </a:cubicBezTo>
                  <a:cubicBezTo>
                    <a:pt x="538902" y="249653"/>
                    <a:pt x="535174" y="249141"/>
                    <a:pt x="531556" y="249178"/>
                  </a:cubicBezTo>
                  <a:close/>
                  <a:moveTo>
                    <a:pt x="566640" y="187781"/>
                  </a:moveTo>
                  <a:cubicBezTo>
                    <a:pt x="566677" y="188841"/>
                    <a:pt x="567042" y="190230"/>
                    <a:pt x="567736" y="191948"/>
                  </a:cubicBezTo>
                  <a:cubicBezTo>
                    <a:pt x="568431" y="193665"/>
                    <a:pt x="569235" y="194615"/>
                    <a:pt x="570148" y="194798"/>
                  </a:cubicBezTo>
                  <a:cubicBezTo>
                    <a:pt x="571830" y="194688"/>
                    <a:pt x="572853" y="194031"/>
                    <a:pt x="573218" y="192824"/>
                  </a:cubicBezTo>
                  <a:cubicBezTo>
                    <a:pt x="573584" y="191619"/>
                    <a:pt x="573730" y="190522"/>
                    <a:pt x="573657" y="189535"/>
                  </a:cubicBezTo>
                  <a:close/>
                  <a:moveTo>
                    <a:pt x="552606" y="187781"/>
                  </a:moveTo>
                  <a:lnTo>
                    <a:pt x="552606" y="194798"/>
                  </a:lnTo>
                  <a:cubicBezTo>
                    <a:pt x="552680" y="196552"/>
                    <a:pt x="553411" y="197868"/>
                    <a:pt x="554799" y="198745"/>
                  </a:cubicBezTo>
                  <a:cubicBezTo>
                    <a:pt x="556188" y="199622"/>
                    <a:pt x="557796" y="200061"/>
                    <a:pt x="559623" y="200061"/>
                  </a:cubicBezTo>
                  <a:close/>
                  <a:moveTo>
                    <a:pt x="758038" y="1"/>
                  </a:moveTo>
                  <a:cubicBezTo>
                    <a:pt x="759829" y="38"/>
                    <a:pt x="760935" y="2404"/>
                    <a:pt x="761355" y="7100"/>
                  </a:cubicBezTo>
                  <a:lnTo>
                    <a:pt x="775388" y="83"/>
                  </a:lnTo>
                  <a:lnTo>
                    <a:pt x="789422" y="14117"/>
                  </a:lnTo>
                  <a:cubicBezTo>
                    <a:pt x="792163" y="14117"/>
                    <a:pt x="795013" y="14555"/>
                    <a:pt x="797973" y="15432"/>
                  </a:cubicBezTo>
                  <a:cubicBezTo>
                    <a:pt x="800934" y="16309"/>
                    <a:pt x="803346" y="17625"/>
                    <a:pt x="805210" y="19379"/>
                  </a:cubicBezTo>
                  <a:lnTo>
                    <a:pt x="822751" y="26396"/>
                  </a:lnTo>
                  <a:lnTo>
                    <a:pt x="849064" y="14117"/>
                  </a:lnTo>
                  <a:cubicBezTo>
                    <a:pt x="856812" y="14628"/>
                    <a:pt x="864121" y="16675"/>
                    <a:pt x="870992" y="20256"/>
                  </a:cubicBezTo>
                  <a:cubicBezTo>
                    <a:pt x="877862" y="23838"/>
                    <a:pt x="885171" y="25884"/>
                    <a:pt x="892919" y="26396"/>
                  </a:cubicBezTo>
                  <a:lnTo>
                    <a:pt x="889410" y="47446"/>
                  </a:lnTo>
                  <a:lnTo>
                    <a:pt x="878885" y="63234"/>
                  </a:lnTo>
                  <a:lnTo>
                    <a:pt x="873623" y="63234"/>
                  </a:lnTo>
                  <a:cubicBezTo>
                    <a:pt x="874025" y="64221"/>
                    <a:pt x="875852" y="65317"/>
                    <a:pt x="879105" y="66523"/>
                  </a:cubicBezTo>
                  <a:cubicBezTo>
                    <a:pt x="882357" y="67729"/>
                    <a:pt x="884623" y="68387"/>
                    <a:pt x="885902" y="68496"/>
                  </a:cubicBezTo>
                  <a:cubicBezTo>
                    <a:pt x="888643" y="68496"/>
                    <a:pt x="891494" y="68058"/>
                    <a:pt x="894454" y="67181"/>
                  </a:cubicBezTo>
                  <a:cubicBezTo>
                    <a:pt x="897414" y="66304"/>
                    <a:pt x="899826" y="64988"/>
                    <a:pt x="901690" y="63234"/>
                  </a:cubicBezTo>
                  <a:lnTo>
                    <a:pt x="919232" y="72005"/>
                  </a:lnTo>
                  <a:cubicBezTo>
                    <a:pt x="919195" y="74782"/>
                    <a:pt x="919707" y="77560"/>
                    <a:pt x="920767" y="80337"/>
                  </a:cubicBezTo>
                  <a:cubicBezTo>
                    <a:pt x="921826" y="83115"/>
                    <a:pt x="923654" y="85015"/>
                    <a:pt x="926248" y="86038"/>
                  </a:cubicBezTo>
                  <a:cubicBezTo>
                    <a:pt x="923032" y="98135"/>
                    <a:pt x="917624" y="109903"/>
                    <a:pt x="910022" y="121341"/>
                  </a:cubicBezTo>
                  <a:cubicBezTo>
                    <a:pt x="902421" y="132780"/>
                    <a:pt x="896135" y="144986"/>
                    <a:pt x="891165" y="157960"/>
                  </a:cubicBezTo>
                  <a:cubicBezTo>
                    <a:pt x="887656" y="157960"/>
                    <a:pt x="885902" y="159714"/>
                    <a:pt x="885902" y="163223"/>
                  </a:cubicBezTo>
                  <a:cubicBezTo>
                    <a:pt x="886048" y="165963"/>
                    <a:pt x="885756" y="168376"/>
                    <a:pt x="885025" y="170459"/>
                  </a:cubicBezTo>
                  <a:cubicBezTo>
                    <a:pt x="884294" y="172542"/>
                    <a:pt x="882248" y="173638"/>
                    <a:pt x="878885" y="173748"/>
                  </a:cubicBezTo>
                  <a:cubicBezTo>
                    <a:pt x="878849" y="177329"/>
                    <a:pt x="878045" y="180691"/>
                    <a:pt x="876473" y="183834"/>
                  </a:cubicBezTo>
                  <a:cubicBezTo>
                    <a:pt x="874902" y="186977"/>
                    <a:pt x="872782" y="189462"/>
                    <a:pt x="870114" y="191290"/>
                  </a:cubicBezTo>
                  <a:cubicBezTo>
                    <a:pt x="858128" y="212632"/>
                    <a:pt x="847018" y="234852"/>
                    <a:pt x="836785" y="257949"/>
                  </a:cubicBezTo>
                  <a:cubicBezTo>
                    <a:pt x="835031" y="261969"/>
                    <a:pt x="828014" y="271032"/>
                    <a:pt x="815735" y="285139"/>
                  </a:cubicBezTo>
                  <a:cubicBezTo>
                    <a:pt x="803455" y="299245"/>
                    <a:pt x="796439" y="310063"/>
                    <a:pt x="794684" y="317591"/>
                  </a:cubicBezTo>
                  <a:cubicBezTo>
                    <a:pt x="791870" y="322050"/>
                    <a:pt x="789166" y="327166"/>
                    <a:pt x="786571" y="332940"/>
                  </a:cubicBezTo>
                  <a:cubicBezTo>
                    <a:pt x="783977" y="338715"/>
                    <a:pt x="782588" y="344708"/>
                    <a:pt x="782405" y="350921"/>
                  </a:cubicBezTo>
                  <a:lnTo>
                    <a:pt x="775388" y="366708"/>
                  </a:lnTo>
                  <a:cubicBezTo>
                    <a:pt x="775096" y="370692"/>
                    <a:pt x="773926" y="373689"/>
                    <a:pt x="771880" y="375699"/>
                  </a:cubicBezTo>
                  <a:cubicBezTo>
                    <a:pt x="769833" y="377709"/>
                    <a:pt x="768664" y="381144"/>
                    <a:pt x="768372" y="386005"/>
                  </a:cubicBezTo>
                  <a:cubicBezTo>
                    <a:pt x="761355" y="386005"/>
                    <a:pt x="757846" y="389513"/>
                    <a:pt x="757846" y="396530"/>
                  </a:cubicBezTo>
                  <a:lnTo>
                    <a:pt x="757846" y="400038"/>
                  </a:lnTo>
                  <a:lnTo>
                    <a:pt x="745567" y="417580"/>
                  </a:lnTo>
                  <a:cubicBezTo>
                    <a:pt x="745567" y="420394"/>
                    <a:pt x="745129" y="423537"/>
                    <a:pt x="744252" y="427009"/>
                  </a:cubicBezTo>
                  <a:cubicBezTo>
                    <a:pt x="743374" y="430481"/>
                    <a:pt x="742059" y="433185"/>
                    <a:pt x="740305" y="435122"/>
                  </a:cubicBezTo>
                  <a:cubicBezTo>
                    <a:pt x="740414" y="436949"/>
                    <a:pt x="740195" y="438557"/>
                    <a:pt x="739647" y="439946"/>
                  </a:cubicBezTo>
                  <a:cubicBezTo>
                    <a:pt x="739099" y="441335"/>
                    <a:pt x="737564" y="442065"/>
                    <a:pt x="735042" y="442139"/>
                  </a:cubicBezTo>
                  <a:cubicBezTo>
                    <a:pt x="724371" y="443747"/>
                    <a:pt x="721155" y="450178"/>
                    <a:pt x="725394" y="461435"/>
                  </a:cubicBezTo>
                  <a:cubicBezTo>
                    <a:pt x="729633" y="472691"/>
                    <a:pt x="726417" y="479123"/>
                    <a:pt x="715746" y="480731"/>
                  </a:cubicBezTo>
                  <a:lnTo>
                    <a:pt x="712238" y="480731"/>
                  </a:lnTo>
                  <a:lnTo>
                    <a:pt x="701712" y="491256"/>
                  </a:lnTo>
                  <a:cubicBezTo>
                    <a:pt x="698131" y="491183"/>
                    <a:pt x="695207" y="491767"/>
                    <a:pt x="692942" y="493010"/>
                  </a:cubicBezTo>
                  <a:cubicBezTo>
                    <a:pt x="690676" y="494252"/>
                    <a:pt x="689506" y="496592"/>
                    <a:pt x="689433" y="500027"/>
                  </a:cubicBezTo>
                  <a:lnTo>
                    <a:pt x="689433" y="505289"/>
                  </a:lnTo>
                  <a:cubicBezTo>
                    <a:pt x="684828" y="512416"/>
                    <a:pt x="681759" y="520967"/>
                    <a:pt x="680224" y="530944"/>
                  </a:cubicBezTo>
                  <a:cubicBezTo>
                    <a:pt x="678689" y="540921"/>
                    <a:pt x="674742" y="546403"/>
                    <a:pt x="668383" y="547390"/>
                  </a:cubicBezTo>
                  <a:lnTo>
                    <a:pt x="664874" y="547390"/>
                  </a:lnTo>
                  <a:lnTo>
                    <a:pt x="654349" y="566686"/>
                  </a:lnTo>
                  <a:cubicBezTo>
                    <a:pt x="649196" y="567307"/>
                    <a:pt x="645469" y="570889"/>
                    <a:pt x="643166" y="577430"/>
                  </a:cubicBezTo>
                  <a:cubicBezTo>
                    <a:pt x="640864" y="583972"/>
                    <a:pt x="639329" y="589746"/>
                    <a:pt x="638562" y="594753"/>
                  </a:cubicBezTo>
                  <a:cubicBezTo>
                    <a:pt x="632386" y="604657"/>
                    <a:pt x="625880" y="618617"/>
                    <a:pt x="619046" y="636634"/>
                  </a:cubicBezTo>
                  <a:cubicBezTo>
                    <a:pt x="612212" y="654651"/>
                    <a:pt x="605269" y="664664"/>
                    <a:pt x="598215" y="666675"/>
                  </a:cubicBezTo>
                  <a:lnTo>
                    <a:pt x="594707" y="666675"/>
                  </a:lnTo>
                  <a:cubicBezTo>
                    <a:pt x="594415" y="671754"/>
                    <a:pt x="593245" y="676505"/>
                    <a:pt x="591199" y="680927"/>
                  </a:cubicBezTo>
                  <a:cubicBezTo>
                    <a:pt x="589152" y="685349"/>
                    <a:pt x="587983" y="690539"/>
                    <a:pt x="587690" y="696496"/>
                  </a:cubicBezTo>
                  <a:cubicBezTo>
                    <a:pt x="587763" y="700698"/>
                    <a:pt x="588933" y="703257"/>
                    <a:pt x="591199" y="704170"/>
                  </a:cubicBezTo>
                  <a:cubicBezTo>
                    <a:pt x="593464" y="705084"/>
                    <a:pt x="596388" y="705449"/>
                    <a:pt x="599970" y="705267"/>
                  </a:cubicBezTo>
                  <a:cubicBezTo>
                    <a:pt x="607279" y="705559"/>
                    <a:pt x="613711" y="703220"/>
                    <a:pt x="619266" y="698250"/>
                  </a:cubicBezTo>
                  <a:cubicBezTo>
                    <a:pt x="624831" y="696961"/>
                    <a:pt x="635335" y="694666"/>
                    <a:pt x="650776" y="691363"/>
                  </a:cubicBezTo>
                  <a:cubicBezTo>
                    <a:pt x="666217" y="688060"/>
                    <a:pt x="681269" y="684465"/>
                    <a:pt x="695930" y="680578"/>
                  </a:cubicBezTo>
                  <a:cubicBezTo>
                    <a:pt x="710592" y="676691"/>
                    <a:pt x="719536" y="673226"/>
                    <a:pt x="722763" y="670183"/>
                  </a:cubicBezTo>
                  <a:cubicBezTo>
                    <a:pt x="726783" y="671316"/>
                    <a:pt x="731461" y="671681"/>
                    <a:pt x="736796" y="671279"/>
                  </a:cubicBezTo>
                  <a:cubicBezTo>
                    <a:pt x="742132" y="670877"/>
                    <a:pt x="745056" y="668173"/>
                    <a:pt x="745567" y="663166"/>
                  </a:cubicBezTo>
                  <a:lnTo>
                    <a:pt x="778897" y="663166"/>
                  </a:lnTo>
                  <a:cubicBezTo>
                    <a:pt x="782807" y="659767"/>
                    <a:pt x="793844" y="656478"/>
                    <a:pt x="812007" y="653299"/>
                  </a:cubicBezTo>
                  <a:cubicBezTo>
                    <a:pt x="830170" y="650119"/>
                    <a:pt x="842523" y="646392"/>
                    <a:pt x="849064" y="642116"/>
                  </a:cubicBezTo>
                  <a:lnTo>
                    <a:pt x="880640" y="642116"/>
                  </a:lnTo>
                  <a:lnTo>
                    <a:pt x="885902" y="633345"/>
                  </a:lnTo>
                  <a:lnTo>
                    <a:pt x="892919" y="628082"/>
                  </a:lnTo>
                  <a:cubicBezTo>
                    <a:pt x="893028" y="624647"/>
                    <a:pt x="894125" y="622308"/>
                    <a:pt x="896208" y="621066"/>
                  </a:cubicBezTo>
                  <a:cubicBezTo>
                    <a:pt x="898291" y="619823"/>
                    <a:pt x="900703" y="619238"/>
                    <a:pt x="903444" y="619311"/>
                  </a:cubicBezTo>
                  <a:lnTo>
                    <a:pt x="906952" y="619311"/>
                  </a:lnTo>
                  <a:cubicBezTo>
                    <a:pt x="906404" y="612441"/>
                    <a:pt x="907062" y="606009"/>
                    <a:pt x="908926" y="600015"/>
                  </a:cubicBezTo>
                  <a:cubicBezTo>
                    <a:pt x="910790" y="594022"/>
                    <a:pt x="911886" y="587590"/>
                    <a:pt x="912215" y="580719"/>
                  </a:cubicBezTo>
                  <a:cubicBezTo>
                    <a:pt x="915102" y="581633"/>
                    <a:pt x="918099" y="581560"/>
                    <a:pt x="921205" y="580500"/>
                  </a:cubicBezTo>
                  <a:cubicBezTo>
                    <a:pt x="924312" y="579440"/>
                    <a:pt x="925993" y="577174"/>
                    <a:pt x="926248" y="573703"/>
                  </a:cubicBezTo>
                  <a:cubicBezTo>
                    <a:pt x="928076" y="573703"/>
                    <a:pt x="929684" y="573264"/>
                    <a:pt x="931072" y="572387"/>
                  </a:cubicBezTo>
                  <a:cubicBezTo>
                    <a:pt x="932461" y="571510"/>
                    <a:pt x="933192" y="570194"/>
                    <a:pt x="933265" y="568440"/>
                  </a:cubicBezTo>
                  <a:cubicBezTo>
                    <a:pt x="933996" y="560583"/>
                    <a:pt x="936920" y="557440"/>
                    <a:pt x="942036" y="559011"/>
                  </a:cubicBezTo>
                  <a:cubicBezTo>
                    <a:pt x="947152" y="560583"/>
                    <a:pt x="950076" y="556124"/>
                    <a:pt x="950807" y="545636"/>
                  </a:cubicBezTo>
                  <a:cubicBezTo>
                    <a:pt x="950405" y="533539"/>
                    <a:pt x="952086" y="526157"/>
                    <a:pt x="955850" y="523489"/>
                  </a:cubicBezTo>
                  <a:cubicBezTo>
                    <a:pt x="959614" y="520821"/>
                    <a:pt x="967874" y="516509"/>
                    <a:pt x="980628" y="510552"/>
                  </a:cubicBezTo>
                  <a:lnTo>
                    <a:pt x="984137" y="491256"/>
                  </a:lnTo>
                  <a:lnTo>
                    <a:pt x="1003433" y="484239"/>
                  </a:lnTo>
                  <a:lnTo>
                    <a:pt x="1013958" y="471960"/>
                  </a:lnTo>
                  <a:cubicBezTo>
                    <a:pt x="1017466" y="472033"/>
                    <a:pt x="1020097" y="471448"/>
                    <a:pt x="1021852" y="470206"/>
                  </a:cubicBezTo>
                  <a:cubicBezTo>
                    <a:pt x="1023606" y="468963"/>
                    <a:pt x="1024483" y="466624"/>
                    <a:pt x="1024483" y="463189"/>
                  </a:cubicBezTo>
                  <a:cubicBezTo>
                    <a:pt x="1025360" y="445391"/>
                    <a:pt x="1028868" y="438009"/>
                    <a:pt x="1035008" y="441042"/>
                  </a:cubicBezTo>
                  <a:cubicBezTo>
                    <a:pt x="1041148" y="444075"/>
                    <a:pt x="1044656" y="443271"/>
                    <a:pt x="1045533" y="438630"/>
                  </a:cubicBezTo>
                  <a:cubicBezTo>
                    <a:pt x="1045241" y="435889"/>
                    <a:pt x="1044948" y="433477"/>
                    <a:pt x="1044656" y="431394"/>
                  </a:cubicBezTo>
                  <a:cubicBezTo>
                    <a:pt x="1044364" y="429311"/>
                    <a:pt x="1045826" y="428215"/>
                    <a:pt x="1049042" y="428105"/>
                  </a:cubicBezTo>
                  <a:cubicBezTo>
                    <a:pt x="1057008" y="422002"/>
                    <a:pt x="1064756" y="415789"/>
                    <a:pt x="1072284" y="409467"/>
                  </a:cubicBezTo>
                  <a:cubicBezTo>
                    <a:pt x="1079813" y="403144"/>
                    <a:pt x="1086683" y="396493"/>
                    <a:pt x="1092896" y="389513"/>
                  </a:cubicBezTo>
                  <a:lnTo>
                    <a:pt x="1113946" y="387759"/>
                  </a:lnTo>
                  <a:cubicBezTo>
                    <a:pt x="1115116" y="391267"/>
                    <a:pt x="1119794" y="393898"/>
                    <a:pt x="1127980" y="395653"/>
                  </a:cubicBezTo>
                  <a:cubicBezTo>
                    <a:pt x="1136166" y="397407"/>
                    <a:pt x="1140844" y="403546"/>
                    <a:pt x="1142014" y="414072"/>
                  </a:cubicBezTo>
                  <a:cubicBezTo>
                    <a:pt x="1142160" y="417507"/>
                    <a:pt x="1143622" y="419846"/>
                    <a:pt x="1146399" y="421088"/>
                  </a:cubicBezTo>
                  <a:cubicBezTo>
                    <a:pt x="1149176" y="422331"/>
                    <a:pt x="1152392" y="422916"/>
                    <a:pt x="1156047" y="422842"/>
                  </a:cubicBezTo>
                  <a:cubicBezTo>
                    <a:pt x="1158751" y="422477"/>
                    <a:pt x="1163868" y="421892"/>
                    <a:pt x="1171396" y="421088"/>
                  </a:cubicBezTo>
                  <a:cubicBezTo>
                    <a:pt x="1178924" y="420284"/>
                    <a:pt x="1183164" y="421454"/>
                    <a:pt x="1184114" y="424597"/>
                  </a:cubicBezTo>
                  <a:lnTo>
                    <a:pt x="1201656" y="428105"/>
                  </a:lnTo>
                  <a:cubicBezTo>
                    <a:pt x="1199938" y="431760"/>
                    <a:pt x="1199865" y="434976"/>
                    <a:pt x="1201437" y="437753"/>
                  </a:cubicBezTo>
                  <a:cubicBezTo>
                    <a:pt x="1203008" y="440530"/>
                    <a:pt x="1206005" y="441992"/>
                    <a:pt x="1210427" y="442139"/>
                  </a:cubicBezTo>
                  <a:cubicBezTo>
                    <a:pt x="1210427" y="443966"/>
                    <a:pt x="1210865" y="445574"/>
                    <a:pt x="1211742" y="446963"/>
                  </a:cubicBezTo>
                  <a:cubicBezTo>
                    <a:pt x="1212620" y="448351"/>
                    <a:pt x="1213935" y="449082"/>
                    <a:pt x="1215689" y="449155"/>
                  </a:cubicBezTo>
                  <a:cubicBezTo>
                    <a:pt x="1218357" y="449082"/>
                    <a:pt x="1220915" y="448351"/>
                    <a:pt x="1223364" y="446963"/>
                  </a:cubicBezTo>
                  <a:cubicBezTo>
                    <a:pt x="1225812" y="445574"/>
                    <a:pt x="1227932" y="443966"/>
                    <a:pt x="1229723" y="442139"/>
                  </a:cubicBezTo>
                  <a:lnTo>
                    <a:pt x="1252527" y="443893"/>
                  </a:lnTo>
                  <a:cubicBezTo>
                    <a:pt x="1252235" y="450836"/>
                    <a:pt x="1252820" y="455807"/>
                    <a:pt x="1254282" y="458803"/>
                  </a:cubicBezTo>
                  <a:cubicBezTo>
                    <a:pt x="1255743" y="461800"/>
                    <a:pt x="1259836" y="463262"/>
                    <a:pt x="1266561" y="463189"/>
                  </a:cubicBezTo>
                  <a:lnTo>
                    <a:pt x="1333220" y="463189"/>
                  </a:lnTo>
                  <a:lnTo>
                    <a:pt x="1340237" y="498273"/>
                  </a:lnTo>
                  <a:lnTo>
                    <a:pt x="1334974" y="512306"/>
                  </a:lnTo>
                  <a:cubicBezTo>
                    <a:pt x="1330077" y="509967"/>
                    <a:pt x="1327592" y="512452"/>
                    <a:pt x="1327519" y="519761"/>
                  </a:cubicBezTo>
                  <a:cubicBezTo>
                    <a:pt x="1327446" y="527070"/>
                    <a:pt x="1327592" y="532187"/>
                    <a:pt x="1327958" y="535110"/>
                  </a:cubicBezTo>
                  <a:cubicBezTo>
                    <a:pt x="1320648" y="545928"/>
                    <a:pt x="1314216" y="557622"/>
                    <a:pt x="1308661" y="570194"/>
                  </a:cubicBezTo>
                  <a:cubicBezTo>
                    <a:pt x="1306067" y="571144"/>
                    <a:pt x="1304239" y="572752"/>
                    <a:pt x="1303180" y="575018"/>
                  </a:cubicBezTo>
                  <a:cubicBezTo>
                    <a:pt x="1302120" y="577284"/>
                    <a:pt x="1301608" y="579769"/>
                    <a:pt x="1301644" y="582474"/>
                  </a:cubicBezTo>
                  <a:lnTo>
                    <a:pt x="1285857" y="594753"/>
                  </a:lnTo>
                  <a:cubicBezTo>
                    <a:pt x="1286149" y="601477"/>
                    <a:pt x="1283810" y="607325"/>
                    <a:pt x="1278840" y="612295"/>
                  </a:cubicBezTo>
                  <a:cubicBezTo>
                    <a:pt x="1279132" y="614341"/>
                    <a:pt x="1280302" y="615511"/>
                    <a:pt x="1282348" y="615803"/>
                  </a:cubicBezTo>
                  <a:cubicBezTo>
                    <a:pt x="1284395" y="615511"/>
                    <a:pt x="1286880" y="615218"/>
                    <a:pt x="1289804" y="614926"/>
                  </a:cubicBezTo>
                  <a:cubicBezTo>
                    <a:pt x="1292728" y="614634"/>
                    <a:pt x="1294335" y="616095"/>
                    <a:pt x="1294628" y="619311"/>
                  </a:cubicBezTo>
                  <a:lnTo>
                    <a:pt x="1299890" y="622820"/>
                  </a:lnTo>
                  <a:lnTo>
                    <a:pt x="1298136" y="629837"/>
                  </a:lnTo>
                  <a:cubicBezTo>
                    <a:pt x="1291119" y="630129"/>
                    <a:pt x="1284980" y="631298"/>
                    <a:pt x="1279717" y="633345"/>
                  </a:cubicBezTo>
                  <a:cubicBezTo>
                    <a:pt x="1274455" y="635391"/>
                    <a:pt x="1270069" y="636561"/>
                    <a:pt x="1266561" y="636853"/>
                  </a:cubicBezTo>
                  <a:lnTo>
                    <a:pt x="1261298" y="636853"/>
                  </a:lnTo>
                  <a:cubicBezTo>
                    <a:pt x="1261627" y="637840"/>
                    <a:pt x="1263162" y="638936"/>
                    <a:pt x="1265903" y="640142"/>
                  </a:cubicBezTo>
                  <a:cubicBezTo>
                    <a:pt x="1268644" y="641348"/>
                    <a:pt x="1270617" y="642006"/>
                    <a:pt x="1271823" y="642116"/>
                  </a:cubicBezTo>
                  <a:cubicBezTo>
                    <a:pt x="1277744" y="641531"/>
                    <a:pt x="1290023" y="640946"/>
                    <a:pt x="1308661" y="640362"/>
                  </a:cubicBezTo>
                  <a:cubicBezTo>
                    <a:pt x="1327300" y="639777"/>
                    <a:pt x="1337825" y="642701"/>
                    <a:pt x="1340237" y="649133"/>
                  </a:cubicBezTo>
                  <a:cubicBezTo>
                    <a:pt x="1340164" y="652568"/>
                    <a:pt x="1338994" y="654907"/>
                    <a:pt x="1336728" y="656149"/>
                  </a:cubicBezTo>
                  <a:cubicBezTo>
                    <a:pt x="1334463" y="657392"/>
                    <a:pt x="1331539" y="657977"/>
                    <a:pt x="1327958" y="657904"/>
                  </a:cubicBezTo>
                  <a:lnTo>
                    <a:pt x="1326203" y="657904"/>
                  </a:lnTo>
                  <a:lnTo>
                    <a:pt x="1317432" y="663166"/>
                  </a:lnTo>
                  <a:cubicBezTo>
                    <a:pt x="1311585" y="663495"/>
                    <a:pt x="1303984" y="665030"/>
                    <a:pt x="1294628" y="667771"/>
                  </a:cubicBezTo>
                  <a:cubicBezTo>
                    <a:pt x="1285272" y="670512"/>
                    <a:pt x="1277671" y="672485"/>
                    <a:pt x="1271823" y="673691"/>
                  </a:cubicBezTo>
                  <a:cubicBezTo>
                    <a:pt x="1269996" y="675518"/>
                    <a:pt x="1268388" y="677565"/>
                    <a:pt x="1266999" y="679831"/>
                  </a:cubicBezTo>
                  <a:cubicBezTo>
                    <a:pt x="1265611" y="682097"/>
                    <a:pt x="1264880" y="684143"/>
                    <a:pt x="1264807" y="685971"/>
                  </a:cubicBezTo>
                  <a:cubicBezTo>
                    <a:pt x="1266305" y="690027"/>
                    <a:pt x="1273395" y="692001"/>
                    <a:pt x="1286076" y="691891"/>
                  </a:cubicBezTo>
                  <a:cubicBezTo>
                    <a:pt x="1298758" y="691781"/>
                    <a:pt x="1308040" y="691562"/>
                    <a:pt x="1313924" y="691233"/>
                  </a:cubicBezTo>
                  <a:lnTo>
                    <a:pt x="1319186" y="705267"/>
                  </a:lnTo>
                  <a:cubicBezTo>
                    <a:pt x="1326167" y="705120"/>
                    <a:pt x="1334134" y="704974"/>
                    <a:pt x="1343087" y="704828"/>
                  </a:cubicBezTo>
                  <a:cubicBezTo>
                    <a:pt x="1352041" y="704682"/>
                    <a:pt x="1356938" y="705413"/>
                    <a:pt x="1357779" y="707021"/>
                  </a:cubicBezTo>
                  <a:cubicBezTo>
                    <a:pt x="1357559" y="709762"/>
                    <a:pt x="1356244" y="712612"/>
                    <a:pt x="1353832" y="715573"/>
                  </a:cubicBezTo>
                  <a:cubicBezTo>
                    <a:pt x="1351420" y="718533"/>
                    <a:pt x="1349227" y="720945"/>
                    <a:pt x="1347254" y="722809"/>
                  </a:cubicBezTo>
                  <a:lnTo>
                    <a:pt x="1370058" y="726317"/>
                  </a:lnTo>
                  <a:lnTo>
                    <a:pt x="1403387" y="715792"/>
                  </a:lnTo>
                  <a:cubicBezTo>
                    <a:pt x="1413182" y="715719"/>
                    <a:pt x="1423414" y="716303"/>
                    <a:pt x="1434086" y="717546"/>
                  </a:cubicBezTo>
                  <a:cubicBezTo>
                    <a:pt x="1444757" y="718789"/>
                    <a:pt x="1454990" y="721127"/>
                    <a:pt x="1464784" y="724563"/>
                  </a:cubicBezTo>
                  <a:lnTo>
                    <a:pt x="1477063" y="733334"/>
                  </a:lnTo>
                  <a:cubicBezTo>
                    <a:pt x="1480608" y="734065"/>
                    <a:pt x="1486236" y="735673"/>
                    <a:pt x="1493948" y="738158"/>
                  </a:cubicBezTo>
                  <a:cubicBezTo>
                    <a:pt x="1501658" y="740643"/>
                    <a:pt x="1505971" y="739620"/>
                    <a:pt x="1506885" y="735088"/>
                  </a:cubicBezTo>
                  <a:cubicBezTo>
                    <a:pt x="1515546" y="734540"/>
                    <a:pt x="1526290" y="733882"/>
                    <a:pt x="1539118" y="733114"/>
                  </a:cubicBezTo>
                  <a:cubicBezTo>
                    <a:pt x="1551945" y="732347"/>
                    <a:pt x="1562251" y="734759"/>
                    <a:pt x="1570035" y="740350"/>
                  </a:cubicBezTo>
                  <a:cubicBezTo>
                    <a:pt x="1574896" y="736988"/>
                    <a:pt x="1581401" y="734942"/>
                    <a:pt x="1589551" y="734211"/>
                  </a:cubicBezTo>
                  <a:cubicBezTo>
                    <a:pt x="1597700" y="733480"/>
                    <a:pt x="1604644" y="733187"/>
                    <a:pt x="1610382" y="733334"/>
                  </a:cubicBezTo>
                  <a:lnTo>
                    <a:pt x="1620907" y="726317"/>
                  </a:lnTo>
                  <a:cubicBezTo>
                    <a:pt x="1622770" y="723722"/>
                    <a:pt x="1625183" y="721895"/>
                    <a:pt x="1628143" y="720835"/>
                  </a:cubicBezTo>
                  <a:cubicBezTo>
                    <a:pt x="1631103" y="719775"/>
                    <a:pt x="1633954" y="719264"/>
                    <a:pt x="1636694" y="719300"/>
                  </a:cubicBezTo>
                  <a:lnTo>
                    <a:pt x="1647220" y="728071"/>
                  </a:lnTo>
                  <a:cubicBezTo>
                    <a:pt x="1647073" y="732493"/>
                    <a:pt x="1646050" y="736805"/>
                    <a:pt x="1644150" y="741008"/>
                  </a:cubicBezTo>
                  <a:cubicBezTo>
                    <a:pt x="1642250" y="745211"/>
                    <a:pt x="1640349" y="749085"/>
                    <a:pt x="1638449" y="752630"/>
                  </a:cubicBezTo>
                  <a:lnTo>
                    <a:pt x="1622661" y="747367"/>
                  </a:lnTo>
                  <a:cubicBezTo>
                    <a:pt x="1619335" y="753251"/>
                    <a:pt x="1611076" y="756832"/>
                    <a:pt x="1597883" y="758112"/>
                  </a:cubicBezTo>
                  <a:cubicBezTo>
                    <a:pt x="1584690" y="759391"/>
                    <a:pt x="1575992" y="759902"/>
                    <a:pt x="1571790" y="759647"/>
                  </a:cubicBezTo>
                  <a:lnTo>
                    <a:pt x="1563018" y="775434"/>
                  </a:lnTo>
                  <a:cubicBezTo>
                    <a:pt x="1561191" y="772766"/>
                    <a:pt x="1558706" y="770647"/>
                    <a:pt x="1555563" y="769075"/>
                  </a:cubicBezTo>
                  <a:cubicBezTo>
                    <a:pt x="1552420" y="767504"/>
                    <a:pt x="1549058" y="766700"/>
                    <a:pt x="1545477" y="766663"/>
                  </a:cubicBezTo>
                  <a:cubicBezTo>
                    <a:pt x="1539337" y="766846"/>
                    <a:pt x="1533197" y="768235"/>
                    <a:pt x="1527058" y="770829"/>
                  </a:cubicBezTo>
                  <a:cubicBezTo>
                    <a:pt x="1520918" y="773424"/>
                    <a:pt x="1514778" y="776129"/>
                    <a:pt x="1508639" y="778943"/>
                  </a:cubicBezTo>
                  <a:cubicBezTo>
                    <a:pt x="1509954" y="779783"/>
                    <a:pt x="1512586" y="780295"/>
                    <a:pt x="1516532" y="780477"/>
                  </a:cubicBezTo>
                  <a:cubicBezTo>
                    <a:pt x="1520480" y="780660"/>
                    <a:pt x="1523111" y="780733"/>
                    <a:pt x="1524426" y="780697"/>
                  </a:cubicBezTo>
                  <a:cubicBezTo>
                    <a:pt x="1553700" y="779820"/>
                    <a:pt x="1583301" y="776311"/>
                    <a:pt x="1613232" y="770172"/>
                  </a:cubicBezTo>
                  <a:cubicBezTo>
                    <a:pt x="1643163" y="764032"/>
                    <a:pt x="1671449" y="760524"/>
                    <a:pt x="1698091" y="759647"/>
                  </a:cubicBezTo>
                  <a:cubicBezTo>
                    <a:pt x="1702476" y="760195"/>
                    <a:pt x="1708616" y="760852"/>
                    <a:pt x="1716510" y="761620"/>
                  </a:cubicBezTo>
                  <a:cubicBezTo>
                    <a:pt x="1724404" y="762387"/>
                    <a:pt x="1728789" y="759975"/>
                    <a:pt x="1729666" y="754384"/>
                  </a:cubicBezTo>
                  <a:cubicBezTo>
                    <a:pt x="1738364" y="754092"/>
                    <a:pt x="1749474" y="753799"/>
                    <a:pt x="1762996" y="753507"/>
                  </a:cubicBezTo>
                  <a:cubicBezTo>
                    <a:pt x="1776518" y="753214"/>
                    <a:pt x="1787628" y="754676"/>
                    <a:pt x="1796326" y="757892"/>
                  </a:cubicBezTo>
                  <a:cubicBezTo>
                    <a:pt x="1795704" y="758733"/>
                    <a:pt x="1793000" y="759245"/>
                    <a:pt x="1788212" y="759427"/>
                  </a:cubicBezTo>
                  <a:cubicBezTo>
                    <a:pt x="1783425" y="759610"/>
                    <a:pt x="1780282" y="759683"/>
                    <a:pt x="1778784" y="759647"/>
                  </a:cubicBezTo>
                  <a:cubicBezTo>
                    <a:pt x="1773142" y="760903"/>
                    <a:pt x="1762400" y="763068"/>
                    <a:pt x="1746559" y="766143"/>
                  </a:cubicBezTo>
                  <a:cubicBezTo>
                    <a:pt x="1730717" y="769219"/>
                    <a:pt x="1715557" y="772684"/>
                    <a:pt x="1701080" y="776539"/>
                  </a:cubicBezTo>
                  <a:cubicBezTo>
                    <a:pt x="1686602" y="780394"/>
                    <a:pt x="1678589" y="784119"/>
                    <a:pt x="1677041" y="787713"/>
                  </a:cubicBezTo>
                  <a:cubicBezTo>
                    <a:pt x="1673130" y="787385"/>
                    <a:pt x="1666041" y="787165"/>
                    <a:pt x="1655771" y="787056"/>
                  </a:cubicBezTo>
                  <a:cubicBezTo>
                    <a:pt x="1645502" y="786946"/>
                    <a:pt x="1639728" y="788920"/>
                    <a:pt x="1638449" y="792976"/>
                  </a:cubicBezTo>
                  <a:lnTo>
                    <a:pt x="1638449" y="794730"/>
                  </a:lnTo>
                  <a:lnTo>
                    <a:pt x="1587577" y="794730"/>
                  </a:lnTo>
                  <a:cubicBezTo>
                    <a:pt x="1580926" y="799445"/>
                    <a:pt x="1566600" y="804049"/>
                    <a:pt x="1544600" y="808544"/>
                  </a:cubicBezTo>
                  <a:cubicBezTo>
                    <a:pt x="1522599" y="813040"/>
                    <a:pt x="1506519" y="815452"/>
                    <a:pt x="1496359" y="815781"/>
                  </a:cubicBezTo>
                  <a:cubicBezTo>
                    <a:pt x="1494130" y="820641"/>
                    <a:pt x="1486748" y="823199"/>
                    <a:pt x="1474213" y="823455"/>
                  </a:cubicBezTo>
                  <a:cubicBezTo>
                    <a:pt x="1461678" y="823711"/>
                    <a:pt x="1452103" y="824076"/>
                    <a:pt x="1445488" y="824551"/>
                  </a:cubicBezTo>
                  <a:cubicBezTo>
                    <a:pt x="1445196" y="829522"/>
                    <a:pt x="1442272" y="831860"/>
                    <a:pt x="1436717" y="831568"/>
                  </a:cubicBezTo>
                  <a:cubicBezTo>
                    <a:pt x="1432551" y="831020"/>
                    <a:pt x="1427288" y="830362"/>
                    <a:pt x="1420929" y="829595"/>
                  </a:cubicBezTo>
                  <a:cubicBezTo>
                    <a:pt x="1414570" y="828827"/>
                    <a:pt x="1411062" y="831239"/>
                    <a:pt x="1410404" y="836831"/>
                  </a:cubicBezTo>
                  <a:lnTo>
                    <a:pt x="1363041" y="843847"/>
                  </a:lnTo>
                  <a:cubicBezTo>
                    <a:pt x="1359716" y="847283"/>
                    <a:pt x="1354088" y="850060"/>
                    <a:pt x="1346157" y="852180"/>
                  </a:cubicBezTo>
                  <a:cubicBezTo>
                    <a:pt x="1338227" y="854300"/>
                    <a:pt x="1332160" y="856200"/>
                    <a:pt x="1327958" y="857881"/>
                  </a:cubicBezTo>
                  <a:cubicBezTo>
                    <a:pt x="1328250" y="861060"/>
                    <a:pt x="1329419" y="863472"/>
                    <a:pt x="1331466" y="865117"/>
                  </a:cubicBezTo>
                  <a:cubicBezTo>
                    <a:pt x="1333512" y="866762"/>
                    <a:pt x="1334682" y="869612"/>
                    <a:pt x="1334974" y="873669"/>
                  </a:cubicBezTo>
                  <a:lnTo>
                    <a:pt x="1317432" y="884194"/>
                  </a:lnTo>
                  <a:cubicBezTo>
                    <a:pt x="1307601" y="884742"/>
                    <a:pt x="1289987" y="887593"/>
                    <a:pt x="1264587" y="892745"/>
                  </a:cubicBezTo>
                  <a:cubicBezTo>
                    <a:pt x="1239188" y="897898"/>
                    <a:pt x="1222889" y="902065"/>
                    <a:pt x="1215689" y="905244"/>
                  </a:cubicBezTo>
                  <a:lnTo>
                    <a:pt x="1191131" y="905244"/>
                  </a:lnTo>
                  <a:cubicBezTo>
                    <a:pt x="1191021" y="906377"/>
                    <a:pt x="1190363" y="908058"/>
                    <a:pt x="1189157" y="910287"/>
                  </a:cubicBezTo>
                  <a:cubicBezTo>
                    <a:pt x="1187951" y="912517"/>
                    <a:pt x="1186855" y="913759"/>
                    <a:pt x="1185868" y="914015"/>
                  </a:cubicBezTo>
                  <a:cubicBezTo>
                    <a:pt x="1184406" y="913723"/>
                    <a:pt x="1183822" y="912553"/>
                    <a:pt x="1184114" y="910507"/>
                  </a:cubicBezTo>
                  <a:cubicBezTo>
                    <a:pt x="1170080" y="911968"/>
                    <a:pt x="1156047" y="912553"/>
                    <a:pt x="1142014" y="912261"/>
                  </a:cubicBezTo>
                  <a:cubicBezTo>
                    <a:pt x="1141612" y="915623"/>
                    <a:pt x="1139346" y="917670"/>
                    <a:pt x="1135216" y="918400"/>
                  </a:cubicBezTo>
                  <a:cubicBezTo>
                    <a:pt x="1131086" y="919131"/>
                    <a:pt x="1127505" y="919424"/>
                    <a:pt x="1124472" y="919278"/>
                  </a:cubicBezTo>
                  <a:lnTo>
                    <a:pt x="1117455" y="919278"/>
                  </a:lnTo>
                  <a:lnTo>
                    <a:pt x="1098159" y="928048"/>
                  </a:lnTo>
                  <a:cubicBezTo>
                    <a:pt x="1098414" y="933932"/>
                    <a:pt x="1097903" y="937514"/>
                    <a:pt x="1096624" y="938793"/>
                  </a:cubicBezTo>
                  <a:cubicBezTo>
                    <a:pt x="1095345" y="940072"/>
                    <a:pt x="1091763" y="940584"/>
                    <a:pt x="1085880" y="940328"/>
                  </a:cubicBezTo>
                  <a:lnTo>
                    <a:pt x="1085880" y="971903"/>
                  </a:lnTo>
                  <a:lnTo>
                    <a:pt x="1077109" y="982428"/>
                  </a:lnTo>
                  <a:cubicBezTo>
                    <a:pt x="1075062" y="995000"/>
                    <a:pt x="1070384" y="1006695"/>
                    <a:pt x="1063075" y="1017512"/>
                  </a:cubicBezTo>
                  <a:cubicBezTo>
                    <a:pt x="1061869" y="1017439"/>
                    <a:pt x="1059896" y="1017585"/>
                    <a:pt x="1057155" y="1017951"/>
                  </a:cubicBezTo>
                  <a:cubicBezTo>
                    <a:pt x="1054414" y="1018316"/>
                    <a:pt x="1052879" y="1019339"/>
                    <a:pt x="1052550" y="1021020"/>
                  </a:cubicBezTo>
                  <a:cubicBezTo>
                    <a:pt x="1052733" y="1021898"/>
                    <a:pt x="1053683" y="1022775"/>
                    <a:pt x="1055400" y="1023652"/>
                  </a:cubicBezTo>
                  <a:cubicBezTo>
                    <a:pt x="1057118" y="1024529"/>
                    <a:pt x="1058507" y="1025406"/>
                    <a:pt x="1059567" y="1026283"/>
                  </a:cubicBezTo>
                  <a:cubicBezTo>
                    <a:pt x="1059822" y="1031326"/>
                    <a:pt x="1059311" y="1034396"/>
                    <a:pt x="1058032" y="1035492"/>
                  </a:cubicBezTo>
                  <a:cubicBezTo>
                    <a:pt x="1056753" y="1036589"/>
                    <a:pt x="1053171" y="1037027"/>
                    <a:pt x="1047287" y="1036808"/>
                  </a:cubicBezTo>
                  <a:cubicBezTo>
                    <a:pt x="1048091" y="1040463"/>
                    <a:pt x="1047360" y="1043679"/>
                    <a:pt x="1045095" y="1046456"/>
                  </a:cubicBezTo>
                  <a:cubicBezTo>
                    <a:pt x="1042829" y="1049234"/>
                    <a:pt x="1039467" y="1050695"/>
                    <a:pt x="1035008" y="1050842"/>
                  </a:cubicBezTo>
                  <a:cubicBezTo>
                    <a:pt x="1030623" y="1061476"/>
                    <a:pt x="1025799" y="1072221"/>
                    <a:pt x="1020536" y="1083075"/>
                  </a:cubicBezTo>
                  <a:cubicBezTo>
                    <a:pt x="1015274" y="1093929"/>
                    <a:pt x="1009572" y="1104235"/>
                    <a:pt x="1003433" y="1113992"/>
                  </a:cubicBezTo>
                  <a:cubicBezTo>
                    <a:pt x="1003506" y="1120534"/>
                    <a:pt x="1002044" y="1126747"/>
                    <a:pt x="999047" y="1132631"/>
                  </a:cubicBezTo>
                  <a:cubicBezTo>
                    <a:pt x="996050" y="1138514"/>
                    <a:pt x="991080" y="1141657"/>
                    <a:pt x="984137" y="1142059"/>
                  </a:cubicBezTo>
                  <a:cubicBezTo>
                    <a:pt x="981469" y="1141986"/>
                    <a:pt x="979349" y="1141255"/>
                    <a:pt x="977778" y="1139867"/>
                  </a:cubicBezTo>
                  <a:cubicBezTo>
                    <a:pt x="976206" y="1138478"/>
                    <a:pt x="975402" y="1136870"/>
                    <a:pt x="975366" y="1135043"/>
                  </a:cubicBezTo>
                  <a:lnTo>
                    <a:pt x="977120" y="1126272"/>
                  </a:lnTo>
                  <a:cubicBezTo>
                    <a:pt x="978180" y="1126308"/>
                    <a:pt x="979568" y="1126235"/>
                    <a:pt x="981286" y="1126052"/>
                  </a:cubicBezTo>
                  <a:cubicBezTo>
                    <a:pt x="983004" y="1125870"/>
                    <a:pt x="983954" y="1125358"/>
                    <a:pt x="984137" y="1124517"/>
                  </a:cubicBezTo>
                  <a:cubicBezTo>
                    <a:pt x="983881" y="1123640"/>
                    <a:pt x="982638" y="1122763"/>
                    <a:pt x="980409" y="1121886"/>
                  </a:cubicBezTo>
                  <a:cubicBezTo>
                    <a:pt x="978180" y="1121009"/>
                    <a:pt x="976499" y="1120132"/>
                    <a:pt x="975366" y="1119255"/>
                  </a:cubicBezTo>
                  <a:cubicBezTo>
                    <a:pt x="975439" y="1118195"/>
                    <a:pt x="975293" y="1116806"/>
                    <a:pt x="974927" y="1115089"/>
                  </a:cubicBezTo>
                  <a:cubicBezTo>
                    <a:pt x="974562" y="1113371"/>
                    <a:pt x="973538" y="1112421"/>
                    <a:pt x="971857" y="1112238"/>
                  </a:cubicBezTo>
                  <a:cubicBezTo>
                    <a:pt x="969993" y="1112421"/>
                    <a:pt x="968020" y="1113371"/>
                    <a:pt x="965937" y="1115089"/>
                  </a:cubicBezTo>
                  <a:cubicBezTo>
                    <a:pt x="963854" y="1116806"/>
                    <a:pt x="962319" y="1118195"/>
                    <a:pt x="961332" y="1119255"/>
                  </a:cubicBezTo>
                  <a:lnTo>
                    <a:pt x="961332" y="1145568"/>
                  </a:lnTo>
                  <a:cubicBezTo>
                    <a:pt x="964585" y="1147578"/>
                    <a:pt x="969043" y="1150574"/>
                    <a:pt x="974708" y="1154558"/>
                  </a:cubicBezTo>
                  <a:cubicBezTo>
                    <a:pt x="980372" y="1158541"/>
                    <a:pt x="983515" y="1161977"/>
                    <a:pt x="984137" y="1164864"/>
                  </a:cubicBezTo>
                  <a:cubicBezTo>
                    <a:pt x="983990" y="1166545"/>
                    <a:pt x="982967" y="1167568"/>
                    <a:pt x="981067" y="1167934"/>
                  </a:cubicBezTo>
                  <a:cubicBezTo>
                    <a:pt x="979166" y="1168299"/>
                    <a:pt x="977266" y="1168445"/>
                    <a:pt x="975366" y="1168372"/>
                  </a:cubicBezTo>
                  <a:cubicBezTo>
                    <a:pt x="974781" y="1174146"/>
                    <a:pt x="972442" y="1179263"/>
                    <a:pt x="968349" y="1183721"/>
                  </a:cubicBezTo>
                  <a:cubicBezTo>
                    <a:pt x="964256" y="1188180"/>
                    <a:pt x="961917" y="1194173"/>
                    <a:pt x="961332" y="1201702"/>
                  </a:cubicBezTo>
                  <a:cubicBezTo>
                    <a:pt x="961478" y="1204370"/>
                    <a:pt x="961186" y="1206489"/>
                    <a:pt x="960455" y="1208061"/>
                  </a:cubicBezTo>
                  <a:cubicBezTo>
                    <a:pt x="959724" y="1209632"/>
                    <a:pt x="957678" y="1210436"/>
                    <a:pt x="954315" y="1210473"/>
                  </a:cubicBezTo>
                  <a:lnTo>
                    <a:pt x="947299" y="1210473"/>
                  </a:lnTo>
                  <a:cubicBezTo>
                    <a:pt x="947335" y="1213287"/>
                    <a:pt x="946824" y="1216430"/>
                    <a:pt x="945764" y="1219901"/>
                  </a:cubicBezTo>
                  <a:cubicBezTo>
                    <a:pt x="944704" y="1223373"/>
                    <a:pt x="942877" y="1226078"/>
                    <a:pt x="940282" y="1228014"/>
                  </a:cubicBezTo>
                  <a:cubicBezTo>
                    <a:pt x="940355" y="1229147"/>
                    <a:pt x="940209" y="1230829"/>
                    <a:pt x="939843" y="1233058"/>
                  </a:cubicBezTo>
                  <a:cubicBezTo>
                    <a:pt x="939478" y="1235287"/>
                    <a:pt x="938455" y="1236530"/>
                    <a:pt x="936774" y="1236785"/>
                  </a:cubicBezTo>
                  <a:cubicBezTo>
                    <a:pt x="935896" y="1235835"/>
                    <a:pt x="934581" y="1231157"/>
                    <a:pt x="932827" y="1222752"/>
                  </a:cubicBezTo>
                  <a:cubicBezTo>
                    <a:pt x="931072" y="1214347"/>
                    <a:pt x="928880" y="1207915"/>
                    <a:pt x="926248" y="1203456"/>
                  </a:cubicBezTo>
                  <a:cubicBezTo>
                    <a:pt x="921571" y="1204845"/>
                    <a:pt x="918647" y="1210400"/>
                    <a:pt x="917478" y="1220121"/>
                  </a:cubicBezTo>
                  <a:cubicBezTo>
                    <a:pt x="916308" y="1229842"/>
                    <a:pt x="913384" y="1235397"/>
                    <a:pt x="908707" y="1236785"/>
                  </a:cubicBezTo>
                  <a:lnTo>
                    <a:pt x="892919" y="1266607"/>
                  </a:lnTo>
                  <a:cubicBezTo>
                    <a:pt x="891969" y="1273258"/>
                    <a:pt x="888168" y="1278813"/>
                    <a:pt x="881517" y="1283271"/>
                  </a:cubicBezTo>
                  <a:cubicBezTo>
                    <a:pt x="874865" y="1287730"/>
                    <a:pt x="871065" y="1293285"/>
                    <a:pt x="870114" y="1299936"/>
                  </a:cubicBezTo>
                  <a:lnTo>
                    <a:pt x="870114" y="1320986"/>
                  </a:lnTo>
                  <a:lnTo>
                    <a:pt x="885902" y="1317478"/>
                  </a:lnTo>
                  <a:cubicBezTo>
                    <a:pt x="887766" y="1308671"/>
                    <a:pt x="890616" y="1299973"/>
                    <a:pt x="894454" y="1291385"/>
                  </a:cubicBezTo>
                  <a:cubicBezTo>
                    <a:pt x="898291" y="1282796"/>
                    <a:pt x="902457" y="1274537"/>
                    <a:pt x="906952" y="1266607"/>
                  </a:cubicBezTo>
                  <a:cubicBezTo>
                    <a:pt x="910388" y="1266533"/>
                    <a:pt x="912727" y="1265364"/>
                    <a:pt x="913969" y="1263098"/>
                  </a:cubicBezTo>
                  <a:cubicBezTo>
                    <a:pt x="915212" y="1260832"/>
                    <a:pt x="915796" y="1257909"/>
                    <a:pt x="915723" y="1254327"/>
                  </a:cubicBezTo>
                  <a:lnTo>
                    <a:pt x="915723" y="1250819"/>
                  </a:lnTo>
                  <a:cubicBezTo>
                    <a:pt x="917514" y="1248919"/>
                    <a:pt x="919634" y="1247018"/>
                    <a:pt x="922082" y="1245118"/>
                  </a:cubicBezTo>
                  <a:cubicBezTo>
                    <a:pt x="924531" y="1243217"/>
                    <a:pt x="927089" y="1242194"/>
                    <a:pt x="929757" y="1242048"/>
                  </a:cubicBezTo>
                  <a:cubicBezTo>
                    <a:pt x="931438" y="1242158"/>
                    <a:pt x="932461" y="1242815"/>
                    <a:pt x="932827" y="1244021"/>
                  </a:cubicBezTo>
                  <a:cubicBezTo>
                    <a:pt x="933192" y="1245227"/>
                    <a:pt x="933338" y="1246324"/>
                    <a:pt x="933265" y="1247311"/>
                  </a:cubicBezTo>
                  <a:lnTo>
                    <a:pt x="933265" y="1261344"/>
                  </a:lnTo>
                  <a:lnTo>
                    <a:pt x="926248" y="1266607"/>
                  </a:lnTo>
                  <a:cubicBezTo>
                    <a:pt x="925956" y="1270846"/>
                    <a:pt x="924787" y="1274647"/>
                    <a:pt x="922740" y="1278009"/>
                  </a:cubicBezTo>
                  <a:cubicBezTo>
                    <a:pt x="920694" y="1281371"/>
                    <a:pt x="919524" y="1285172"/>
                    <a:pt x="919232" y="1289411"/>
                  </a:cubicBezTo>
                  <a:lnTo>
                    <a:pt x="910461" y="1299936"/>
                  </a:lnTo>
                  <a:lnTo>
                    <a:pt x="906952" y="1324495"/>
                  </a:lnTo>
                  <a:cubicBezTo>
                    <a:pt x="903188" y="1328588"/>
                    <a:pt x="901068" y="1333558"/>
                    <a:pt x="900593" y="1339405"/>
                  </a:cubicBezTo>
                  <a:cubicBezTo>
                    <a:pt x="900118" y="1345253"/>
                    <a:pt x="897560" y="1348469"/>
                    <a:pt x="892919" y="1349053"/>
                  </a:cubicBezTo>
                  <a:cubicBezTo>
                    <a:pt x="888497" y="1350004"/>
                    <a:pt x="885062" y="1355120"/>
                    <a:pt x="882613" y="1364403"/>
                  </a:cubicBezTo>
                  <a:cubicBezTo>
                    <a:pt x="880164" y="1373685"/>
                    <a:pt x="878922" y="1381433"/>
                    <a:pt x="878885" y="1387646"/>
                  </a:cubicBezTo>
                  <a:lnTo>
                    <a:pt x="870114" y="1403433"/>
                  </a:lnTo>
                  <a:cubicBezTo>
                    <a:pt x="860211" y="1403872"/>
                    <a:pt x="855898" y="1407380"/>
                    <a:pt x="857177" y="1413958"/>
                  </a:cubicBezTo>
                  <a:cubicBezTo>
                    <a:pt x="858456" y="1420537"/>
                    <a:pt x="856337" y="1427553"/>
                    <a:pt x="850818" y="1435009"/>
                  </a:cubicBezTo>
                  <a:lnTo>
                    <a:pt x="843802" y="1452550"/>
                  </a:lnTo>
                  <a:cubicBezTo>
                    <a:pt x="849685" y="1453647"/>
                    <a:pt x="849759" y="1458471"/>
                    <a:pt x="844021" y="1467023"/>
                  </a:cubicBezTo>
                  <a:cubicBezTo>
                    <a:pt x="838283" y="1475574"/>
                    <a:pt x="833532" y="1481275"/>
                    <a:pt x="829768" y="1484126"/>
                  </a:cubicBezTo>
                  <a:cubicBezTo>
                    <a:pt x="827283" y="1488658"/>
                    <a:pt x="825675" y="1493628"/>
                    <a:pt x="824944" y="1499036"/>
                  </a:cubicBezTo>
                  <a:cubicBezTo>
                    <a:pt x="824213" y="1504445"/>
                    <a:pt x="823482" y="1509415"/>
                    <a:pt x="822751" y="1513947"/>
                  </a:cubicBezTo>
                  <a:cubicBezTo>
                    <a:pt x="812847" y="1527725"/>
                    <a:pt x="803711" y="1547971"/>
                    <a:pt x="795342" y="1574686"/>
                  </a:cubicBezTo>
                  <a:cubicBezTo>
                    <a:pt x="786973" y="1601401"/>
                    <a:pt x="775644" y="1625594"/>
                    <a:pt x="761355" y="1647265"/>
                  </a:cubicBezTo>
                  <a:cubicBezTo>
                    <a:pt x="761062" y="1654136"/>
                    <a:pt x="759893" y="1660568"/>
                    <a:pt x="757846" y="1666561"/>
                  </a:cubicBezTo>
                  <a:cubicBezTo>
                    <a:pt x="755800" y="1672555"/>
                    <a:pt x="754630" y="1678987"/>
                    <a:pt x="754338" y="1685857"/>
                  </a:cubicBezTo>
                  <a:cubicBezTo>
                    <a:pt x="748856" y="1689987"/>
                    <a:pt x="744032" y="1694007"/>
                    <a:pt x="739866" y="1697917"/>
                  </a:cubicBezTo>
                  <a:cubicBezTo>
                    <a:pt x="735700" y="1701828"/>
                    <a:pt x="733507" y="1707164"/>
                    <a:pt x="733288" y="1713924"/>
                  </a:cubicBezTo>
                  <a:cubicBezTo>
                    <a:pt x="731461" y="1713924"/>
                    <a:pt x="729852" y="1714363"/>
                    <a:pt x="728464" y="1715240"/>
                  </a:cubicBezTo>
                  <a:cubicBezTo>
                    <a:pt x="727075" y="1716117"/>
                    <a:pt x="726344" y="1717433"/>
                    <a:pt x="726271" y="1719187"/>
                  </a:cubicBezTo>
                  <a:cubicBezTo>
                    <a:pt x="726417" y="1721855"/>
                    <a:pt x="726125" y="1723974"/>
                    <a:pt x="725394" y="1725546"/>
                  </a:cubicBezTo>
                  <a:cubicBezTo>
                    <a:pt x="724663" y="1727117"/>
                    <a:pt x="722616" y="1727921"/>
                    <a:pt x="719254" y="1727958"/>
                  </a:cubicBezTo>
                  <a:cubicBezTo>
                    <a:pt x="719547" y="1734755"/>
                    <a:pt x="718962" y="1739141"/>
                    <a:pt x="717500" y="1741114"/>
                  </a:cubicBezTo>
                  <a:cubicBezTo>
                    <a:pt x="716038" y="1743088"/>
                    <a:pt x="711945" y="1743965"/>
                    <a:pt x="705221" y="1743746"/>
                  </a:cubicBezTo>
                  <a:cubicBezTo>
                    <a:pt x="698789" y="1755331"/>
                    <a:pt x="694111" y="1767683"/>
                    <a:pt x="691187" y="1780803"/>
                  </a:cubicBezTo>
                  <a:cubicBezTo>
                    <a:pt x="688264" y="1793923"/>
                    <a:pt x="683586" y="1806714"/>
                    <a:pt x="677154" y="1819176"/>
                  </a:cubicBezTo>
                  <a:cubicBezTo>
                    <a:pt x="677483" y="1824292"/>
                    <a:pt x="677264" y="1827654"/>
                    <a:pt x="676496" y="1829262"/>
                  </a:cubicBezTo>
                  <a:cubicBezTo>
                    <a:pt x="675729" y="1830870"/>
                    <a:pt x="672439" y="1831601"/>
                    <a:pt x="666629" y="1831455"/>
                  </a:cubicBezTo>
                  <a:cubicBezTo>
                    <a:pt x="666483" y="1831418"/>
                    <a:pt x="665898" y="1831491"/>
                    <a:pt x="664874" y="1831674"/>
                  </a:cubicBezTo>
                  <a:cubicBezTo>
                    <a:pt x="663851" y="1831857"/>
                    <a:pt x="663267" y="1832369"/>
                    <a:pt x="663120" y="1833209"/>
                  </a:cubicBezTo>
                  <a:cubicBezTo>
                    <a:pt x="663595" y="1834269"/>
                    <a:pt x="665715" y="1835658"/>
                    <a:pt x="669479" y="1837375"/>
                  </a:cubicBezTo>
                  <a:cubicBezTo>
                    <a:pt x="673244" y="1839093"/>
                    <a:pt x="675802" y="1840043"/>
                    <a:pt x="677154" y="1840226"/>
                  </a:cubicBezTo>
                  <a:cubicBezTo>
                    <a:pt x="675692" y="1847243"/>
                    <a:pt x="673353" y="1854259"/>
                    <a:pt x="670137" y="1861276"/>
                  </a:cubicBezTo>
                  <a:lnTo>
                    <a:pt x="654349" y="1868293"/>
                  </a:lnTo>
                  <a:lnTo>
                    <a:pt x="642070" y="1901622"/>
                  </a:lnTo>
                  <a:cubicBezTo>
                    <a:pt x="637867" y="1904363"/>
                    <a:pt x="632239" y="1915546"/>
                    <a:pt x="625186" y="1935171"/>
                  </a:cubicBezTo>
                  <a:cubicBezTo>
                    <a:pt x="618133" y="1954796"/>
                    <a:pt x="613820" y="1966418"/>
                    <a:pt x="612249" y="1970036"/>
                  </a:cubicBezTo>
                  <a:cubicBezTo>
                    <a:pt x="609508" y="1970072"/>
                    <a:pt x="607096" y="1969561"/>
                    <a:pt x="605013" y="1968501"/>
                  </a:cubicBezTo>
                  <a:cubicBezTo>
                    <a:pt x="602930" y="1967441"/>
                    <a:pt x="601833" y="1965614"/>
                    <a:pt x="601724" y="1963019"/>
                  </a:cubicBezTo>
                  <a:cubicBezTo>
                    <a:pt x="602089" y="1959218"/>
                    <a:pt x="603990" y="1952348"/>
                    <a:pt x="607425" y="1942407"/>
                  </a:cubicBezTo>
                  <a:cubicBezTo>
                    <a:pt x="610860" y="1932467"/>
                    <a:pt x="613638" y="1926473"/>
                    <a:pt x="615757" y="1924427"/>
                  </a:cubicBezTo>
                  <a:cubicBezTo>
                    <a:pt x="615977" y="1919347"/>
                    <a:pt x="616854" y="1915035"/>
                    <a:pt x="618389" y="1911490"/>
                  </a:cubicBezTo>
                  <a:cubicBezTo>
                    <a:pt x="619924" y="1907945"/>
                    <a:pt x="620801" y="1904071"/>
                    <a:pt x="621020" y="1899868"/>
                  </a:cubicBezTo>
                  <a:cubicBezTo>
                    <a:pt x="623615" y="1897968"/>
                    <a:pt x="625442" y="1895190"/>
                    <a:pt x="626502" y="1891536"/>
                  </a:cubicBezTo>
                  <a:cubicBezTo>
                    <a:pt x="627561" y="1887881"/>
                    <a:pt x="628073" y="1884227"/>
                    <a:pt x="628037" y="1880572"/>
                  </a:cubicBezTo>
                  <a:cubicBezTo>
                    <a:pt x="631472" y="1880463"/>
                    <a:pt x="633811" y="1879366"/>
                    <a:pt x="635053" y="1877283"/>
                  </a:cubicBezTo>
                  <a:cubicBezTo>
                    <a:pt x="636296" y="1875200"/>
                    <a:pt x="636881" y="1872788"/>
                    <a:pt x="636808" y="1870047"/>
                  </a:cubicBezTo>
                  <a:lnTo>
                    <a:pt x="636808" y="1866539"/>
                  </a:lnTo>
                  <a:cubicBezTo>
                    <a:pt x="639402" y="1864602"/>
                    <a:pt x="641230" y="1861897"/>
                    <a:pt x="642289" y="1858426"/>
                  </a:cubicBezTo>
                  <a:cubicBezTo>
                    <a:pt x="643349" y="1854954"/>
                    <a:pt x="643861" y="1851811"/>
                    <a:pt x="643824" y="1848997"/>
                  </a:cubicBezTo>
                  <a:cubicBezTo>
                    <a:pt x="647479" y="1845342"/>
                    <a:pt x="650695" y="1838179"/>
                    <a:pt x="653472" y="1827508"/>
                  </a:cubicBezTo>
                  <a:cubicBezTo>
                    <a:pt x="656250" y="1816837"/>
                    <a:pt x="657712" y="1808797"/>
                    <a:pt x="657858" y="1803388"/>
                  </a:cubicBezTo>
                  <a:cubicBezTo>
                    <a:pt x="657785" y="1802328"/>
                    <a:pt x="657931" y="1800939"/>
                    <a:pt x="658296" y="1799222"/>
                  </a:cubicBezTo>
                  <a:cubicBezTo>
                    <a:pt x="658662" y="1797504"/>
                    <a:pt x="659685" y="1796554"/>
                    <a:pt x="661366" y="1796371"/>
                  </a:cubicBezTo>
                  <a:lnTo>
                    <a:pt x="664874" y="1796371"/>
                  </a:lnTo>
                  <a:cubicBezTo>
                    <a:pt x="664911" y="1782191"/>
                    <a:pt x="667031" y="1768012"/>
                    <a:pt x="671234" y="1753832"/>
                  </a:cubicBezTo>
                  <a:cubicBezTo>
                    <a:pt x="675436" y="1739653"/>
                    <a:pt x="681503" y="1726350"/>
                    <a:pt x="689433" y="1713924"/>
                  </a:cubicBezTo>
                  <a:lnTo>
                    <a:pt x="698204" y="1710416"/>
                  </a:lnTo>
                  <a:cubicBezTo>
                    <a:pt x="697839" y="1706396"/>
                    <a:pt x="697692" y="1701718"/>
                    <a:pt x="697766" y="1696383"/>
                  </a:cubicBezTo>
                  <a:cubicBezTo>
                    <a:pt x="697839" y="1691047"/>
                    <a:pt x="700324" y="1688123"/>
                    <a:pt x="705221" y="1687612"/>
                  </a:cubicBezTo>
                  <a:lnTo>
                    <a:pt x="712238" y="1687612"/>
                  </a:lnTo>
                  <a:cubicBezTo>
                    <a:pt x="713042" y="1679864"/>
                    <a:pt x="714503" y="1670362"/>
                    <a:pt x="716623" y="1659106"/>
                  </a:cubicBezTo>
                  <a:cubicBezTo>
                    <a:pt x="718743" y="1647850"/>
                    <a:pt x="721959" y="1639225"/>
                    <a:pt x="726271" y="1633232"/>
                  </a:cubicBezTo>
                  <a:cubicBezTo>
                    <a:pt x="726563" y="1630052"/>
                    <a:pt x="727733" y="1627640"/>
                    <a:pt x="729779" y="1625996"/>
                  </a:cubicBezTo>
                  <a:cubicBezTo>
                    <a:pt x="731826" y="1624351"/>
                    <a:pt x="732995" y="1621501"/>
                    <a:pt x="733288" y="1617444"/>
                  </a:cubicBezTo>
                  <a:cubicBezTo>
                    <a:pt x="735883" y="1614703"/>
                    <a:pt x="737710" y="1611414"/>
                    <a:pt x="738770" y="1607577"/>
                  </a:cubicBezTo>
                  <a:cubicBezTo>
                    <a:pt x="739829" y="1603739"/>
                    <a:pt x="740341" y="1600012"/>
                    <a:pt x="740305" y="1596394"/>
                  </a:cubicBezTo>
                  <a:cubicBezTo>
                    <a:pt x="736833" y="1596211"/>
                    <a:pt x="734567" y="1594822"/>
                    <a:pt x="733507" y="1592228"/>
                  </a:cubicBezTo>
                  <a:cubicBezTo>
                    <a:pt x="732447" y="1589633"/>
                    <a:pt x="732374" y="1586929"/>
                    <a:pt x="733288" y="1584115"/>
                  </a:cubicBezTo>
                  <a:cubicBezTo>
                    <a:pt x="727075" y="1598513"/>
                    <a:pt x="720643" y="1616202"/>
                    <a:pt x="713992" y="1637179"/>
                  </a:cubicBezTo>
                  <a:cubicBezTo>
                    <a:pt x="707340" y="1658156"/>
                    <a:pt x="695646" y="1669704"/>
                    <a:pt x="678908" y="1671824"/>
                  </a:cubicBezTo>
                  <a:lnTo>
                    <a:pt x="677154" y="1650774"/>
                  </a:lnTo>
                  <a:cubicBezTo>
                    <a:pt x="678031" y="1645365"/>
                    <a:pt x="681539" y="1642149"/>
                    <a:pt x="687679" y="1641126"/>
                  </a:cubicBezTo>
                  <a:cubicBezTo>
                    <a:pt x="693819" y="1640102"/>
                    <a:pt x="697327" y="1636886"/>
                    <a:pt x="698204" y="1631478"/>
                  </a:cubicBezTo>
                  <a:cubicBezTo>
                    <a:pt x="698204" y="1622707"/>
                    <a:pt x="696450" y="1613936"/>
                    <a:pt x="692942" y="1605165"/>
                  </a:cubicBezTo>
                  <a:cubicBezTo>
                    <a:pt x="691260" y="1605786"/>
                    <a:pt x="690237" y="1608490"/>
                    <a:pt x="689872" y="1613278"/>
                  </a:cubicBezTo>
                  <a:cubicBezTo>
                    <a:pt x="689506" y="1618065"/>
                    <a:pt x="689360" y="1621208"/>
                    <a:pt x="689433" y="1622707"/>
                  </a:cubicBezTo>
                  <a:cubicBezTo>
                    <a:pt x="688629" y="1629212"/>
                    <a:pt x="685413" y="1634182"/>
                    <a:pt x="679785" y="1637617"/>
                  </a:cubicBezTo>
                  <a:cubicBezTo>
                    <a:pt x="674157" y="1641053"/>
                    <a:pt x="670941" y="1646023"/>
                    <a:pt x="670137" y="1652528"/>
                  </a:cubicBezTo>
                  <a:cubicBezTo>
                    <a:pt x="670137" y="1655232"/>
                    <a:pt x="669699" y="1658156"/>
                    <a:pt x="668821" y="1661299"/>
                  </a:cubicBezTo>
                  <a:cubicBezTo>
                    <a:pt x="667944" y="1664442"/>
                    <a:pt x="666629" y="1667365"/>
                    <a:pt x="664874" y="1670070"/>
                  </a:cubicBezTo>
                  <a:lnTo>
                    <a:pt x="664874" y="1682349"/>
                  </a:lnTo>
                  <a:cubicBezTo>
                    <a:pt x="660270" y="1686369"/>
                    <a:pt x="655446" y="1692363"/>
                    <a:pt x="650402" y="1700330"/>
                  </a:cubicBezTo>
                  <a:cubicBezTo>
                    <a:pt x="645359" y="1708296"/>
                    <a:pt x="641412" y="1715167"/>
                    <a:pt x="638562" y="1720941"/>
                  </a:cubicBezTo>
                  <a:cubicBezTo>
                    <a:pt x="635821" y="1720905"/>
                    <a:pt x="633409" y="1720101"/>
                    <a:pt x="631326" y="1718529"/>
                  </a:cubicBezTo>
                  <a:cubicBezTo>
                    <a:pt x="629243" y="1716958"/>
                    <a:pt x="628146" y="1714838"/>
                    <a:pt x="628037" y="1712170"/>
                  </a:cubicBezTo>
                  <a:lnTo>
                    <a:pt x="628037" y="1699891"/>
                  </a:lnTo>
                  <a:lnTo>
                    <a:pt x="636808" y="1691120"/>
                  </a:lnTo>
                  <a:cubicBezTo>
                    <a:pt x="631253" y="1678841"/>
                    <a:pt x="628329" y="1666561"/>
                    <a:pt x="628037" y="1654282"/>
                  </a:cubicBezTo>
                  <a:cubicBezTo>
                    <a:pt x="627964" y="1650627"/>
                    <a:pt x="628548" y="1647412"/>
                    <a:pt x="629791" y="1644634"/>
                  </a:cubicBezTo>
                  <a:cubicBezTo>
                    <a:pt x="631033" y="1641857"/>
                    <a:pt x="633372" y="1640395"/>
                    <a:pt x="636808" y="1640249"/>
                  </a:cubicBezTo>
                  <a:cubicBezTo>
                    <a:pt x="637392" y="1630454"/>
                    <a:pt x="639731" y="1620660"/>
                    <a:pt x="643824" y="1610866"/>
                  </a:cubicBezTo>
                  <a:cubicBezTo>
                    <a:pt x="647917" y="1601072"/>
                    <a:pt x="650256" y="1592155"/>
                    <a:pt x="650841" y="1584115"/>
                  </a:cubicBezTo>
                  <a:cubicBezTo>
                    <a:pt x="651133" y="1576806"/>
                    <a:pt x="648795" y="1570373"/>
                    <a:pt x="643824" y="1564818"/>
                  </a:cubicBezTo>
                  <a:cubicBezTo>
                    <a:pt x="644701" y="1558423"/>
                    <a:pt x="648210" y="1550602"/>
                    <a:pt x="654349" y="1541356"/>
                  </a:cubicBezTo>
                  <a:cubicBezTo>
                    <a:pt x="660489" y="1532110"/>
                    <a:pt x="663997" y="1522974"/>
                    <a:pt x="664874" y="1513947"/>
                  </a:cubicBezTo>
                  <a:cubicBezTo>
                    <a:pt x="664655" y="1511389"/>
                    <a:pt x="664655" y="1506857"/>
                    <a:pt x="664874" y="1500352"/>
                  </a:cubicBezTo>
                  <a:cubicBezTo>
                    <a:pt x="665094" y="1493847"/>
                    <a:pt x="666848" y="1490192"/>
                    <a:pt x="670137" y="1489388"/>
                  </a:cubicBezTo>
                  <a:cubicBezTo>
                    <a:pt x="671928" y="1483980"/>
                    <a:pt x="674486" y="1478571"/>
                    <a:pt x="677812" y="1473162"/>
                  </a:cubicBezTo>
                  <a:cubicBezTo>
                    <a:pt x="681137" y="1467753"/>
                    <a:pt x="685011" y="1463222"/>
                    <a:pt x="689433" y="1459567"/>
                  </a:cubicBezTo>
                  <a:cubicBezTo>
                    <a:pt x="683294" y="1458288"/>
                    <a:pt x="681539" y="1452514"/>
                    <a:pt x="684171" y="1442245"/>
                  </a:cubicBezTo>
                  <a:cubicBezTo>
                    <a:pt x="686802" y="1431975"/>
                    <a:pt x="688556" y="1424886"/>
                    <a:pt x="689433" y="1420975"/>
                  </a:cubicBezTo>
                  <a:cubicBezTo>
                    <a:pt x="689470" y="1420829"/>
                    <a:pt x="689397" y="1420244"/>
                    <a:pt x="689214" y="1419221"/>
                  </a:cubicBezTo>
                  <a:cubicBezTo>
                    <a:pt x="689031" y="1418198"/>
                    <a:pt x="688520" y="1417613"/>
                    <a:pt x="687679" y="1417467"/>
                  </a:cubicBezTo>
                  <a:cubicBezTo>
                    <a:pt x="685815" y="1417759"/>
                    <a:pt x="683842" y="1419367"/>
                    <a:pt x="681759" y="1422291"/>
                  </a:cubicBezTo>
                  <a:cubicBezTo>
                    <a:pt x="679676" y="1425214"/>
                    <a:pt x="678141" y="1427699"/>
                    <a:pt x="677154" y="1429746"/>
                  </a:cubicBezTo>
                  <a:lnTo>
                    <a:pt x="677154" y="1452550"/>
                  </a:lnTo>
                  <a:lnTo>
                    <a:pt x="663120" y="1438517"/>
                  </a:lnTo>
                  <a:lnTo>
                    <a:pt x="650841" y="1440271"/>
                  </a:lnTo>
                  <a:lnTo>
                    <a:pt x="649087" y="1452550"/>
                  </a:lnTo>
                  <a:cubicBezTo>
                    <a:pt x="646273" y="1457777"/>
                    <a:pt x="643568" y="1463112"/>
                    <a:pt x="640974" y="1468557"/>
                  </a:cubicBezTo>
                  <a:cubicBezTo>
                    <a:pt x="638379" y="1474003"/>
                    <a:pt x="636990" y="1479777"/>
                    <a:pt x="636808" y="1485880"/>
                  </a:cubicBezTo>
                  <a:cubicBezTo>
                    <a:pt x="630777" y="1486574"/>
                    <a:pt x="626611" y="1490448"/>
                    <a:pt x="624309" y="1497502"/>
                  </a:cubicBezTo>
                  <a:cubicBezTo>
                    <a:pt x="622007" y="1504555"/>
                    <a:pt x="620910" y="1510621"/>
                    <a:pt x="621020" y="1515701"/>
                  </a:cubicBezTo>
                  <a:cubicBezTo>
                    <a:pt x="619960" y="1515628"/>
                    <a:pt x="618571" y="1515774"/>
                    <a:pt x="616854" y="1516140"/>
                  </a:cubicBezTo>
                  <a:cubicBezTo>
                    <a:pt x="615136" y="1516505"/>
                    <a:pt x="614186" y="1517529"/>
                    <a:pt x="614003" y="1519210"/>
                  </a:cubicBezTo>
                  <a:cubicBezTo>
                    <a:pt x="614222" y="1521877"/>
                    <a:pt x="614222" y="1523997"/>
                    <a:pt x="614003" y="1525569"/>
                  </a:cubicBezTo>
                  <a:cubicBezTo>
                    <a:pt x="613784" y="1527140"/>
                    <a:pt x="612030" y="1527944"/>
                    <a:pt x="608740" y="1527981"/>
                  </a:cubicBezTo>
                  <a:lnTo>
                    <a:pt x="598215" y="1542014"/>
                  </a:lnTo>
                  <a:cubicBezTo>
                    <a:pt x="595474" y="1541868"/>
                    <a:pt x="593062" y="1542160"/>
                    <a:pt x="590979" y="1542891"/>
                  </a:cubicBezTo>
                  <a:cubicBezTo>
                    <a:pt x="588896" y="1543622"/>
                    <a:pt x="587800" y="1545669"/>
                    <a:pt x="587690" y="1549031"/>
                  </a:cubicBezTo>
                  <a:cubicBezTo>
                    <a:pt x="587398" y="1557656"/>
                    <a:pt x="586228" y="1562333"/>
                    <a:pt x="584182" y="1563064"/>
                  </a:cubicBezTo>
                  <a:cubicBezTo>
                    <a:pt x="582135" y="1563795"/>
                    <a:pt x="580966" y="1566719"/>
                    <a:pt x="580674" y="1571835"/>
                  </a:cubicBezTo>
                  <a:cubicBezTo>
                    <a:pt x="577129" y="1575490"/>
                    <a:pt x="574132" y="1580021"/>
                    <a:pt x="571683" y="1585430"/>
                  </a:cubicBezTo>
                  <a:cubicBezTo>
                    <a:pt x="569235" y="1590839"/>
                    <a:pt x="567554" y="1596248"/>
                    <a:pt x="566640" y="1601656"/>
                  </a:cubicBezTo>
                  <a:cubicBezTo>
                    <a:pt x="562145" y="1605823"/>
                    <a:pt x="559733" y="1611085"/>
                    <a:pt x="559404" y="1617444"/>
                  </a:cubicBezTo>
                  <a:cubicBezTo>
                    <a:pt x="559075" y="1623803"/>
                    <a:pt x="556225" y="1627311"/>
                    <a:pt x="550852" y="1627969"/>
                  </a:cubicBezTo>
                  <a:lnTo>
                    <a:pt x="547344" y="1627969"/>
                  </a:lnTo>
                  <a:cubicBezTo>
                    <a:pt x="545992" y="1630235"/>
                    <a:pt x="543434" y="1637106"/>
                    <a:pt x="539669" y="1648581"/>
                  </a:cubicBezTo>
                  <a:cubicBezTo>
                    <a:pt x="535905" y="1660056"/>
                    <a:pt x="533786" y="1667804"/>
                    <a:pt x="533310" y="1671824"/>
                  </a:cubicBezTo>
                  <a:cubicBezTo>
                    <a:pt x="530021" y="1672189"/>
                    <a:pt x="527390" y="1673651"/>
                    <a:pt x="525417" y="1676209"/>
                  </a:cubicBezTo>
                  <a:cubicBezTo>
                    <a:pt x="523443" y="1678768"/>
                    <a:pt x="520812" y="1680229"/>
                    <a:pt x="517523" y="1680595"/>
                  </a:cubicBezTo>
                  <a:cubicBezTo>
                    <a:pt x="515769" y="1680522"/>
                    <a:pt x="514453" y="1679791"/>
                    <a:pt x="513576" y="1678402"/>
                  </a:cubicBezTo>
                  <a:cubicBezTo>
                    <a:pt x="512699" y="1677013"/>
                    <a:pt x="512260" y="1675405"/>
                    <a:pt x="512260" y="1673578"/>
                  </a:cubicBezTo>
                  <a:cubicBezTo>
                    <a:pt x="511493" y="1662761"/>
                    <a:pt x="509081" y="1657206"/>
                    <a:pt x="505024" y="1656913"/>
                  </a:cubicBezTo>
                  <a:cubicBezTo>
                    <a:pt x="500968" y="1656621"/>
                    <a:pt x="499871" y="1652820"/>
                    <a:pt x="501735" y="1645511"/>
                  </a:cubicBezTo>
                  <a:cubicBezTo>
                    <a:pt x="498227" y="1645511"/>
                    <a:pt x="496472" y="1647265"/>
                    <a:pt x="496472" y="1650774"/>
                  </a:cubicBezTo>
                  <a:cubicBezTo>
                    <a:pt x="496948" y="1654501"/>
                    <a:pt x="497313" y="1658010"/>
                    <a:pt x="497569" y="1661299"/>
                  </a:cubicBezTo>
                  <a:cubicBezTo>
                    <a:pt x="497825" y="1664588"/>
                    <a:pt x="495120" y="1666342"/>
                    <a:pt x="489456" y="1666561"/>
                  </a:cubicBezTo>
                  <a:cubicBezTo>
                    <a:pt x="487702" y="1666488"/>
                    <a:pt x="486386" y="1665757"/>
                    <a:pt x="485509" y="1664369"/>
                  </a:cubicBezTo>
                  <a:cubicBezTo>
                    <a:pt x="484632" y="1662980"/>
                    <a:pt x="484193" y="1661372"/>
                    <a:pt x="484193" y="1659545"/>
                  </a:cubicBezTo>
                  <a:cubicBezTo>
                    <a:pt x="484266" y="1654319"/>
                    <a:pt x="484997" y="1649422"/>
                    <a:pt x="486386" y="1644853"/>
                  </a:cubicBezTo>
                  <a:cubicBezTo>
                    <a:pt x="487775" y="1640285"/>
                    <a:pt x="489383" y="1635827"/>
                    <a:pt x="491210" y="1631478"/>
                  </a:cubicBezTo>
                  <a:cubicBezTo>
                    <a:pt x="491502" y="1626507"/>
                    <a:pt x="494426" y="1624168"/>
                    <a:pt x="499981" y="1624461"/>
                  </a:cubicBezTo>
                  <a:lnTo>
                    <a:pt x="503489" y="1624461"/>
                  </a:lnTo>
                  <a:cubicBezTo>
                    <a:pt x="503855" y="1616823"/>
                    <a:pt x="505317" y="1609733"/>
                    <a:pt x="507875" y="1603191"/>
                  </a:cubicBezTo>
                  <a:cubicBezTo>
                    <a:pt x="510433" y="1596650"/>
                    <a:pt x="511895" y="1589121"/>
                    <a:pt x="512260" y="1580606"/>
                  </a:cubicBezTo>
                  <a:lnTo>
                    <a:pt x="519277" y="1575344"/>
                  </a:lnTo>
                  <a:cubicBezTo>
                    <a:pt x="519204" y="1573589"/>
                    <a:pt x="519350" y="1572274"/>
                    <a:pt x="519715" y="1571397"/>
                  </a:cubicBezTo>
                  <a:cubicBezTo>
                    <a:pt x="520081" y="1570520"/>
                    <a:pt x="521104" y="1570081"/>
                    <a:pt x="522785" y="1570081"/>
                  </a:cubicBezTo>
                  <a:cubicBezTo>
                    <a:pt x="524649" y="1570264"/>
                    <a:pt x="526623" y="1571214"/>
                    <a:pt x="528706" y="1572932"/>
                  </a:cubicBezTo>
                  <a:cubicBezTo>
                    <a:pt x="530789" y="1574649"/>
                    <a:pt x="532324" y="1576038"/>
                    <a:pt x="533310" y="1577098"/>
                  </a:cubicBezTo>
                  <a:cubicBezTo>
                    <a:pt x="532726" y="1586490"/>
                    <a:pt x="530387" y="1590510"/>
                    <a:pt x="526294" y="1589158"/>
                  </a:cubicBezTo>
                  <a:cubicBezTo>
                    <a:pt x="522201" y="1587806"/>
                    <a:pt x="519862" y="1598404"/>
                    <a:pt x="519277" y="1620953"/>
                  </a:cubicBezTo>
                  <a:cubicBezTo>
                    <a:pt x="517450" y="1621866"/>
                    <a:pt x="515842" y="1623109"/>
                    <a:pt x="514453" y="1624680"/>
                  </a:cubicBezTo>
                  <a:cubicBezTo>
                    <a:pt x="513064" y="1626252"/>
                    <a:pt x="512333" y="1627933"/>
                    <a:pt x="512260" y="1629723"/>
                  </a:cubicBezTo>
                  <a:cubicBezTo>
                    <a:pt x="512443" y="1631404"/>
                    <a:pt x="513393" y="1632428"/>
                    <a:pt x="515111" y="1632793"/>
                  </a:cubicBezTo>
                  <a:cubicBezTo>
                    <a:pt x="516828" y="1633159"/>
                    <a:pt x="518217" y="1633305"/>
                    <a:pt x="519277" y="1633232"/>
                  </a:cubicBezTo>
                  <a:cubicBezTo>
                    <a:pt x="520337" y="1631112"/>
                    <a:pt x="522164" y="1628335"/>
                    <a:pt x="524759" y="1624899"/>
                  </a:cubicBezTo>
                  <a:cubicBezTo>
                    <a:pt x="527354" y="1621464"/>
                    <a:pt x="529619" y="1619564"/>
                    <a:pt x="531556" y="1619198"/>
                  </a:cubicBezTo>
                  <a:cubicBezTo>
                    <a:pt x="540999" y="1618310"/>
                    <a:pt x="546868" y="1612095"/>
                    <a:pt x="549163" y="1600552"/>
                  </a:cubicBezTo>
                  <a:cubicBezTo>
                    <a:pt x="551459" y="1589009"/>
                    <a:pt x="553170" y="1577466"/>
                    <a:pt x="554296" y="1565923"/>
                  </a:cubicBezTo>
                  <a:cubicBezTo>
                    <a:pt x="555422" y="1554380"/>
                    <a:pt x="558952" y="1548165"/>
                    <a:pt x="564886" y="1547277"/>
                  </a:cubicBezTo>
                  <a:cubicBezTo>
                    <a:pt x="568723" y="1540662"/>
                    <a:pt x="572451" y="1532403"/>
                    <a:pt x="576069" y="1522499"/>
                  </a:cubicBezTo>
                  <a:cubicBezTo>
                    <a:pt x="579687" y="1512595"/>
                    <a:pt x="581222" y="1503897"/>
                    <a:pt x="580674" y="1496405"/>
                  </a:cubicBezTo>
                  <a:lnTo>
                    <a:pt x="566640" y="1506930"/>
                  </a:lnTo>
                  <a:lnTo>
                    <a:pt x="559623" y="1522718"/>
                  </a:lnTo>
                  <a:lnTo>
                    <a:pt x="559623" y="1533243"/>
                  </a:lnTo>
                  <a:lnTo>
                    <a:pt x="547344" y="1534997"/>
                  </a:lnTo>
                  <a:lnTo>
                    <a:pt x="547344" y="1552539"/>
                  </a:lnTo>
                  <a:cubicBezTo>
                    <a:pt x="542776" y="1551808"/>
                    <a:pt x="540510" y="1554586"/>
                    <a:pt x="540546" y="1560872"/>
                  </a:cubicBezTo>
                  <a:cubicBezTo>
                    <a:pt x="540583" y="1567157"/>
                    <a:pt x="538756" y="1570812"/>
                    <a:pt x="535065" y="1571835"/>
                  </a:cubicBezTo>
                  <a:cubicBezTo>
                    <a:pt x="531629" y="1571652"/>
                    <a:pt x="529290" y="1570264"/>
                    <a:pt x="528048" y="1567669"/>
                  </a:cubicBezTo>
                  <a:cubicBezTo>
                    <a:pt x="526805" y="1565074"/>
                    <a:pt x="526221" y="1562370"/>
                    <a:pt x="526294" y="1559556"/>
                  </a:cubicBezTo>
                  <a:cubicBezTo>
                    <a:pt x="527354" y="1544024"/>
                    <a:pt x="532251" y="1522024"/>
                    <a:pt x="540985" y="1493555"/>
                  </a:cubicBezTo>
                  <a:cubicBezTo>
                    <a:pt x="549719" y="1465086"/>
                    <a:pt x="555932" y="1444401"/>
                    <a:pt x="559623" y="1431500"/>
                  </a:cubicBezTo>
                  <a:cubicBezTo>
                    <a:pt x="560354" y="1427882"/>
                    <a:pt x="561085" y="1424155"/>
                    <a:pt x="561816" y="1420317"/>
                  </a:cubicBezTo>
                  <a:cubicBezTo>
                    <a:pt x="562547" y="1416480"/>
                    <a:pt x="564155" y="1413191"/>
                    <a:pt x="566640" y="1410450"/>
                  </a:cubicBezTo>
                  <a:cubicBezTo>
                    <a:pt x="566640" y="1408623"/>
                    <a:pt x="567078" y="1407015"/>
                    <a:pt x="567956" y="1405626"/>
                  </a:cubicBezTo>
                  <a:cubicBezTo>
                    <a:pt x="568833" y="1404237"/>
                    <a:pt x="570148" y="1403506"/>
                    <a:pt x="571903" y="1403433"/>
                  </a:cubicBezTo>
                  <a:cubicBezTo>
                    <a:pt x="574570" y="1403653"/>
                    <a:pt x="576690" y="1403653"/>
                    <a:pt x="578262" y="1403433"/>
                  </a:cubicBezTo>
                  <a:cubicBezTo>
                    <a:pt x="579833" y="1403214"/>
                    <a:pt x="580637" y="1401460"/>
                    <a:pt x="580674" y="1398171"/>
                  </a:cubicBezTo>
                  <a:lnTo>
                    <a:pt x="573657" y="1385891"/>
                  </a:lnTo>
                  <a:lnTo>
                    <a:pt x="584182" y="1368349"/>
                  </a:lnTo>
                  <a:cubicBezTo>
                    <a:pt x="588604" y="1367107"/>
                    <a:pt x="592039" y="1361260"/>
                    <a:pt x="594488" y="1350808"/>
                  </a:cubicBezTo>
                  <a:cubicBezTo>
                    <a:pt x="596936" y="1340356"/>
                    <a:pt x="598179" y="1332754"/>
                    <a:pt x="598215" y="1328003"/>
                  </a:cubicBezTo>
                  <a:lnTo>
                    <a:pt x="606986" y="1313970"/>
                  </a:lnTo>
                  <a:cubicBezTo>
                    <a:pt x="607023" y="1310315"/>
                    <a:pt x="606073" y="1307099"/>
                    <a:pt x="604136" y="1304322"/>
                  </a:cubicBezTo>
                  <a:cubicBezTo>
                    <a:pt x="602199" y="1301544"/>
                    <a:pt x="599056" y="1300082"/>
                    <a:pt x="594707" y="1299936"/>
                  </a:cubicBezTo>
                  <a:cubicBezTo>
                    <a:pt x="594780" y="1298949"/>
                    <a:pt x="594634" y="1297853"/>
                    <a:pt x="594268" y="1296647"/>
                  </a:cubicBezTo>
                  <a:cubicBezTo>
                    <a:pt x="593903" y="1295441"/>
                    <a:pt x="592880" y="1294783"/>
                    <a:pt x="591199" y="1294674"/>
                  </a:cubicBezTo>
                  <a:cubicBezTo>
                    <a:pt x="587398" y="1295185"/>
                    <a:pt x="583597" y="1298109"/>
                    <a:pt x="579796" y="1303445"/>
                  </a:cubicBezTo>
                  <a:cubicBezTo>
                    <a:pt x="575996" y="1308780"/>
                    <a:pt x="573949" y="1313458"/>
                    <a:pt x="573657" y="1317478"/>
                  </a:cubicBezTo>
                  <a:lnTo>
                    <a:pt x="552606" y="1320986"/>
                  </a:lnTo>
                  <a:lnTo>
                    <a:pt x="552606" y="1350808"/>
                  </a:lnTo>
                  <a:lnTo>
                    <a:pt x="536819" y="1391154"/>
                  </a:lnTo>
                  <a:cubicBezTo>
                    <a:pt x="534845" y="1391044"/>
                    <a:pt x="532653" y="1391264"/>
                    <a:pt x="530241" y="1391812"/>
                  </a:cubicBezTo>
                  <a:cubicBezTo>
                    <a:pt x="527829" y="1392360"/>
                    <a:pt x="526513" y="1393895"/>
                    <a:pt x="526294" y="1396417"/>
                  </a:cubicBezTo>
                  <a:lnTo>
                    <a:pt x="526294" y="1398171"/>
                  </a:lnTo>
                  <a:lnTo>
                    <a:pt x="512260" y="1382383"/>
                  </a:lnTo>
                  <a:cubicBezTo>
                    <a:pt x="512553" y="1378509"/>
                    <a:pt x="513722" y="1376170"/>
                    <a:pt x="515769" y="1375366"/>
                  </a:cubicBezTo>
                  <a:cubicBezTo>
                    <a:pt x="517815" y="1374562"/>
                    <a:pt x="518985" y="1372223"/>
                    <a:pt x="519277" y="1368349"/>
                  </a:cubicBezTo>
                  <a:cubicBezTo>
                    <a:pt x="521865" y="1365079"/>
                    <a:pt x="525655" y="1356027"/>
                    <a:pt x="530647" y="1341192"/>
                  </a:cubicBezTo>
                  <a:cubicBezTo>
                    <a:pt x="535638" y="1326357"/>
                    <a:pt x="540338" y="1311328"/>
                    <a:pt x="544745" y="1296103"/>
                  </a:cubicBezTo>
                  <a:cubicBezTo>
                    <a:pt x="549152" y="1280878"/>
                    <a:pt x="551773" y="1271046"/>
                    <a:pt x="552606" y="1266607"/>
                  </a:cubicBezTo>
                  <a:cubicBezTo>
                    <a:pt x="560500" y="1269859"/>
                    <a:pt x="564886" y="1267739"/>
                    <a:pt x="565763" y="1260248"/>
                  </a:cubicBezTo>
                  <a:cubicBezTo>
                    <a:pt x="566640" y="1252756"/>
                    <a:pt x="569271" y="1246689"/>
                    <a:pt x="573657" y="1242048"/>
                  </a:cubicBezTo>
                  <a:cubicBezTo>
                    <a:pt x="573620" y="1239234"/>
                    <a:pt x="574132" y="1236091"/>
                    <a:pt x="575192" y="1232619"/>
                  </a:cubicBezTo>
                  <a:cubicBezTo>
                    <a:pt x="576252" y="1229147"/>
                    <a:pt x="578079" y="1226443"/>
                    <a:pt x="580674" y="1224506"/>
                  </a:cubicBezTo>
                  <a:lnTo>
                    <a:pt x="580674" y="1210473"/>
                  </a:lnTo>
                  <a:lnTo>
                    <a:pt x="587690" y="1201702"/>
                  </a:lnTo>
                  <a:cubicBezTo>
                    <a:pt x="587508" y="1196476"/>
                    <a:pt x="588312" y="1189824"/>
                    <a:pt x="590102" y="1181748"/>
                  </a:cubicBezTo>
                  <a:cubicBezTo>
                    <a:pt x="591893" y="1173671"/>
                    <a:pt x="595767" y="1169213"/>
                    <a:pt x="601724" y="1168372"/>
                  </a:cubicBezTo>
                  <a:cubicBezTo>
                    <a:pt x="602016" y="1164133"/>
                    <a:pt x="603186" y="1160332"/>
                    <a:pt x="605232" y="1156970"/>
                  </a:cubicBezTo>
                  <a:cubicBezTo>
                    <a:pt x="607279" y="1153608"/>
                    <a:pt x="608448" y="1149807"/>
                    <a:pt x="608740" y="1145568"/>
                  </a:cubicBezTo>
                  <a:cubicBezTo>
                    <a:pt x="608375" y="1142461"/>
                    <a:pt x="608229" y="1138587"/>
                    <a:pt x="608302" y="1133946"/>
                  </a:cubicBezTo>
                  <a:cubicBezTo>
                    <a:pt x="608375" y="1129305"/>
                    <a:pt x="610860" y="1126747"/>
                    <a:pt x="615757" y="1126272"/>
                  </a:cubicBezTo>
                  <a:cubicBezTo>
                    <a:pt x="616269" y="1120899"/>
                    <a:pt x="618316" y="1115418"/>
                    <a:pt x="621897" y="1109826"/>
                  </a:cubicBezTo>
                  <a:cubicBezTo>
                    <a:pt x="625478" y="1104235"/>
                    <a:pt x="627525" y="1093929"/>
                    <a:pt x="628037" y="1078909"/>
                  </a:cubicBezTo>
                  <a:lnTo>
                    <a:pt x="636808" y="1075400"/>
                  </a:lnTo>
                  <a:cubicBezTo>
                    <a:pt x="637831" y="1072696"/>
                    <a:pt x="641924" y="1067579"/>
                    <a:pt x="649087" y="1060051"/>
                  </a:cubicBezTo>
                  <a:cubicBezTo>
                    <a:pt x="656250" y="1052523"/>
                    <a:pt x="660343" y="1048283"/>
                    <a:pt x="661366" y="1047333"/>
                  </a:cubicBezTo>
                  <a:lnTo>
                    <a:pt x="664874" y="1047333"/>
                  </a:lnTo>
                  <a:cubicBezTo>
                    <a:pt x="664436" y="1044081"/>
                    <a:pt x="663997" y="1039622"/>
                    <a:pt x="663559" y="1033958"/>
                  </a:cubicBezTo>
                  <a:cubicBezTo>
                    <a:pt x="663120" y="1028293"/>
                    <a:pt x="665313" y="1025150"/>
                    <a:pt x="670137" y="1024529"/>
                  </a:cubicBezTo>
                  <a:cubicBezTo>
                    <a:pt x="670028" y="1023250"/>
                    <a:pt x="669370" y="1020984"/>
                    <a:pt x="668164" y="1017731"/>
                  </a:cubicBezTo>
                  <a:cubicBezTo>
                    <a:pt x="666958" y="1014479"/>
                    <a:pt x="665861" y="1012651"/>
                    <a:pt x="664874" y="1012249"/>
                  </a:cubicBezTo>
                  <a:lnTo>
                    <a:pt x="664874" y="1017512"/>
                  </a:lnTo>
                  <a:cubicBezTo>
                    <a:pt x="654313" y="1018170"/>
                    <a:pt x="644738" y="1018170"/>
                    <a:pt x="636150" y="1017512"/>
                  </a:cubicBezTo>
                  <a:cubicBezTo>
                    <a:pt x="627561" y="1016854"/>
                    <a:pt x="620179" y="1011592"/>
                    <a:pt x="614003" y="1001724"/>
                  </a:cubicBezTo>
                  <a:cubicBezTo>
                    <a:pt x="601541" y="1002784"/>
                    <a:pt x="583926" y="1005488"/>
                    <a:pt x="561158" y="1009837"/>
                  </a:cubicBezTo>
                  <a:cubicBezTo>
                    <a:pt x="538390" y="1014186"/>
                    <a:pt x="522091" y="1019083"/>
                    <a:pt x="512260" y="1024529"/>
                  </a:cubicBezTo>
                  <a:cubicBezTo>
                    <a:pt x="504951" y="1024529"/>
                    <a:pt x="498519" y="1026283"/>
                    <a:pt x="492964" y="1029791"/>
                  </a:cubicBezTo>
                  <a:cubicBezTo>
                    <a:pt x="486130" y="1031436"/>
                    <a:pt x="474362" y="1035164"/>
                    <a:pt x="457661" y="1040974"/>
                  </a:cubicBezTo>
                  <a:cubicBezTo>
                    <a:pt x="440960" y="1046785"/>
                    <a:pt x="428754" y="1050074"/>
                    <a:pt x="421042" y="1050842"/>
                  </a:cubicBezTo>
                  <a:cubicBezTo>
                    <a:pt x="412820" y="1055373"/>
                    <a:pt x="400760" y="1062098"/>
                    <a:pt x="384862" y="1071015"/>
                  </a:cubicBezTo>
                  <a:cubicBezTo>
                    <a:pt x="368965" y="1079932"/>
                    <a:pt x="356466" y="1084902"/>
                    <a:pt x="347367" y="1085925"/>
                  </a:cubicBezTo>
                  <a:cubicBezTo>
                    <a:pt x="341483" y="1085341"/>
                    <a:pt x="338778" y="1083002"/>
                    <a:pt x="339253" y="1078909"/>
                  </a:cubicBezTo>
                  <a:cubicBezTo>
                    <a:pt x="339729" y="1074816"/>
                    <a:pt x="336586" y="1072477"/>
                    <a:pt x="329825" y="1071892"/>
                  </a:cubicBezTo>
                  <a:cubicBezTo>
                    <a:pt x="323722" y="1071965"/>
                    <a:pt x="317947" y="1072696"/>
                    <a:pt x="312502" y="1074085"/>
                  </a:cubicBezTo>
                  <a:cubicBezTo>
                    <a:pt x="307057" y="1075473"/>
                    <a:pt x="301721" y="1077081"/>
                    <a:pt x="296495" y="1078909"/>
                  </a:cubicBezTo>
                  <a:cubicBezTo>
                    <a:pt x="291342" y="1083806"/>
                    <a:pt x="283668" y="1086291"/>
                    <a:pt x="273471" y="1086364"/>
                  </a:cubicBezTo>
                  <a:cubicBezTo>
                    <a:pt x="263275" y="1086437"/>
                    <a:pt x="255162" y="1086291"/>
                    <a:pt x="249132" y="1085925"/>
                  </a:cubicBezTo>
                  <a:lnTo>
                    <a:pt x="242115" y="1099959"/>
                  </a:lnTo>
                  <a:lnTo>
                    <a:pt x="214048" y="1099959"/>
                  </a:lnTo>
                  <a:cubicBezTo>
                    <a:pt x="189453" y="1099374"/>
                    <a:pt x="165406" y="1097035"/>
                    <a:pt x="141907" y="1092942"/>
                  </a:cubicBezTo>
                  <a:cubicBezTo>
                    <a:pt x="118409" y="1088849"/>
                    <a:pt x="95677" y="1086510"/>
                    <a:pt x="73713" y="1085925"/>
                  </a:cubicBezTo>
                  <a:lnTo>
                    <a:pt x="64942" y="1078909"/>
                  </a:lnTo>
                  <a:cubicBezTo>
                    <a:pt x="64577" y="1072623"/>
                    <a:pt x="63992" y="1064583"/>
                    <a:pt x="63188" y="1054789"/>
                  </a:cubicBezTo>
                  <a:cubicBezTo>
                    <a:pt x="62384" y="1044994"/>
                    <a:pt x="58291" y="1039586"/>
                    <a:pt x="50909" y="1038562"/>
                  </a:cubicBezTo>
                  <a:lnTo>
                    <a:pt x="47401" y="1038562"/>
                  </a:lnTo>
                  <a:cubicBezTo>
                    <a:pt x="46523" y="1044154"/>
                    <a:pt x="43015" y="1048759"/>
                    <a:pt x="36875" y="1052376"/>
                  </a:cubicBezTo>
                  <a:cubicBezTo>
                    <a:pt x="30736" y="1055995"/>
                    <a:pt x="27227" y="1061915"/>
                    <a:pt x="26350" y="1070138"/>
                  </a:cubicBezTo>
                  <a:cubicBezTo>
                    <a:pt x="19407" y="1071380"/>
                    <a:pt x="15752" y="1076350"/>
                    <a:pt x="15387" y="1085048"/>
                  </a:cubicBezTo>
                  <a:cubicBezTo>
                    <a:pt x="15021" y="1093746"/>
                    <a:pt x="12244" y="1098716"/>
                    <a:pt x="7054" y="1099959"/>
                  </a:cubicBezTo>
                  <a:cubicBezTo>
                    <a:pt x="3692" y="1099593"/>
                    <a:pt x="1645" y="1097693"/>
                    <a:pt x="915" y="1094258"/>
                  </a:cubicBezTo>
                  <a:cubicBezTo>
                    <a:pt x="184" y="1090822"/>
                    <a:pt x="-109" y="1088045"/>
                    <a:pt x="37" y="1085925"/>
                  </a:cubicBezTo>
                  <a:lnTo>
                    <a:pt x="37" y="1061367"/>
                  </a:lnTo>
                  <a:lnTo>
                    <a:pt x="7054" y="1056104"/>
                  </a:lnTo>
                  <a:cubicBezTo>
                    <a:pt x="7858" y="1049745"/>
                    <a:pt x="11074" y="1042290"/>
                    <a:pt x="16702" y="1033738"/>
                  </a:cubicBezTo>
                  <a:cubicBezTo>
                    <a:pt x="22330" y="1025187"/>
                    <a:pt x="25546" y="1016854"/>
                    <a:pt x="26350" y="1008741"/>
                  </a:cubicBezTo>
                  <a:lnTo>
                    <a:pt x="42138" y="999970"/>
                  </a:lnTo>
                  <a:cubicBezTo>
                    <a:pt x="42357" y="993026"/>
                    <a:pt x="43234" y="986302"/>
                    <a:pt x="44769" y="979797"/>
                  </a:cubicBezTo>
                  <a:cubicBezTo>
                    <a:pt x="46304" y="973292"/>
                    <a:pt x="47181" y="966568"/>
                    <a:pt x="47401" y="959624"/>
                  </a:cubicBezTo>
                  <a:lnTo>
                    <a:pt x="40384" y="942082"/>
                  </a:lnTo>
                  <a:cubicBezTo>
                    <a:pt x="40640" y="938647"/>
                    <a:pt x="42321" y="936308"/>
                    <a:pt x="45427" y="935065"/>
                  </a:cubicBezTo>
                  <a:cubicBezTo>
                    <a:pt x="48533" y="933823"/>
                    <a:pt x="51530" y="933238"/>
                    <a:pt x="54417" y="933311"/>
                  </a:cubicBezTo>
                  <a:cubicBezTo>
                    <a:pt x="55294" y="923334"/>
                    <a:pt x="58803" y="918729"/>
                    <a:pt x="64942" y="919497"/>
                  </a:cubicBezTo>
                  <a:cubicBezTo>
                    <a:pt x="71082" y="920264"/>
                    <a:pt x="74590" y="917852"/>
                    <a:pt x="75468" y="912261"/>
                  </a:cubicBezTo>
                  <a:cubicBezTo>
                    <a:pt x="76345" y="899945"/>
                    <a:pt x="79853" y="891686"/>
                    <a:pt x="85993" y="887483"/>
                  </a:cubicBezTo>
                  <a:cubicBezTo>
                    <a:pt x="92132" y="883280"/>
                    <a:pt x="95641" y="878091"/>
                    <a:pt x="96518" y="871915"/>
                  </a:cubicBezTo>
                  <a:cubicBezTo>
                    <a:pt x="91730" y="858831"/>
                    <a:pt x="92973" y="846406"/>
                    <a:pt x="100245" y="834638"/>
                  </a:cubicBezTo>
                  <a:cubicBezTo>
                    <a:pt x="107518" y="822870"/>
                    <a:pt x="117970" y="816584"/>
                    <a:pt x="131602" y="815781"/>
                  </a:cubicBezTo>
                  <a:cubicBezTo>
                    <a:pt x="132186" y="809860"/>
                    <a:pt x="134525" y="804598"/>
                    <a:pt x="138618" y="799993"/>
                  </a:cubicBezTo>
                  <a:cubicBezTo>
                    <a:pt x="142711" y="795388"/>
                    <a:pt x="145050" y="790125"/>
                    <a:pt x="145635" y="784205"/>
                  </a:cubicBezTo>
                  <a:lnTo>
                    <a:pt x="166685" y="759647"/>
                  </a:lnTo>
                  <a:cubicBezTo>
                    <a:pt x="166393" y="755298"/>
                    <a:pt x="166539" y="752155"/>
                    <a:pt x="167124" y="750218"/>
                  </a:cubicBezTo>
                  <a:cubicBezTo>
                    <a:pt x="167709" y="748281"/>
                    <a:pt x="170486" y="747331"/>
                    <a:pt x="175456" y="747367"/>
                  </a:cubicBezTo>
                  <a:lnTo>
                    <a:pt x="185981" y="729825"/>
                  </a:lnTo>
                  <a:cubicBezTo>
                    <a:pt x="188576" y="728875"/>
                    <a:pt x="190403" y="727267"/>
                    <a:pt x="191463" y="725001"/>
                  </a:cubicBezTo>
                  <a:cubicBezTo>
                    <a:pt x="192523" y="722736"/>
                    <a:pt x="193035" y="720250"/>
                    <a:pt x="192998" y="717546"/>
                  </a:cubicBezTo>
                  <a:lnTo>
                    <a:pt x="207032" y="703512"/>
                  </a:lnTo>
                  <a:cubicBezTo>
                    <a:pt x="207251" y="697300"/>
                    <a:pt x="209444" y="691745"/>
                    <a:pt x="213610" y="686848"/>
                  </a:cubicBezTo>
                  <a:cubicBezTo>
                    <a:pt x="217776" y="681951"/>
                    <a:pt x="222600" y="678150"/>
                    <a:pt x="228082" y="675445"/>
                  </a:cubicBezTo>
                  <a:cubicBezTo>
                    <a:pt x="232577" y="663934"/>
                    <a:pt x="238497" y="652751"/>
                    <a:pt x="245843" y="641897"/>
                  </a:cubicBezTo>
                  <a:cubicBezTo>
                    <a:pt x="253189" y="631043"/>
                    <a:pt x="261302" y="621175"/>
                    <a:pt x="270182" y="612295"/>
                  </a:cubicBezTo>
                  <a:cubicBezTo>
                    <a:pt x="270475" y="608932"/>
                    <a:pt x="271644" y="606009"/>
                    <a:pt x="273691" y="603524"/>
                  </a:cubicBezTo>
                  <a:cubicBezTo>
                    <a:pt x="275737" y="601039"/>
                    <a:pt x="276907" y="598115"/>
                    <a:pt x="277199" y="594753"/>
                  </a:cubicBezTo>
                  <a:lnTo>
                    <a:pt x="284216" y="578965"/>
                  </a:lnTo>
                  <a:cubicBezTo>
                    <a:pt x="284508" y="572862"/>
                    <a:pt x="286116" y="567088"/>
                    <a:pt x="289040" y="561643"/>
                  </a:cubicBezTo>
                  <a:cubicBezTo>
                    <a:pt x="291964" y="556197"/>
                    <a:pt x="294449" y="550862"/>
                    <a:pt x="296495" y="545636"/>
                  </a:cubicBezTo>
                  <a:lnTo>
                    <a:pt x="303512" y="542127"/>
                  </a:lnTo>
                  <a:cubicBezTo>
                    <a:pt x="307313" y="531895"/>
                    <a:pt x="311990" y="522539"/>
                    <a:pt x="317545" y="514060"/>
                  </a:cubicBezTo>
                  <a:cubicBezTo>
                    <a:pt x="318203" y="506715"/>
                    <a:pt x="320834" y="501233"/>
                    <a:pt x="325439" y="497615"/>
                  </a:cubicBezTo>
                  <a:cubicBezTo>
                    <a:pt x="330044" y="493997"/>
                    <a:pt x="332675" y="488953"/>
                    <a:pt x="333333" y="482485"/>
                  </a:cubicBezTo>
                  <a:cubicBezTo>
                    <a:pt x="333260" y="481498"/>
                    <a:pt x="333406" y="480402"/>
                    <a:pt x="333772" y="479196"/>
                  </a:cubicBezTo>
                  <a:cubicBezTo>
                    <a:pt x="334137" y="477990"/>
                    <a:pt x="335160" y="477332"/>
                    <a:pt x="336841" y="477222"/>
                  </a:cubicBezTo>
                  <a:cubicBezTo>
                    <a:pt x="346380" y="475907"/>
                    <a:pt x="349669" y="470644"/>
                    <a:pt x="346709" y="461435"/>
                  </a:cubicBezTo>
                  <a:cubicBezTo>
                    <a:pt x="343749" y="452225"/>
                    <a:pt x="345722" y="446963"/>
                    <a:pt x="352629" y="445647"/>
                  </a:cubicBezTo>
                  <a:cubicBezTo>
                    <a:pt x="352702" y="442139"/>
                    <a:pt x="353872" y="439507"/>
                    <a:pt x="356138" y="437753"/>
                  </a:cubicBezTo>
                  <a:cubicBezTo>
                    <a:pt x="358403" y="435999"/>
                    <a:pt x="361327" y="435122"/>
                    <a:pt x="364908" y="435122"/>
                  </a:cubicBezTo>
                  <a:lnTo>
                    <a:pt x="366663" y="435122"/>
                  </a:lnTo>
                  <a:cubicBezTo>
                    <a:pt x="366370" y="428397"/>
                    <a:pt x="368709" y="422550"/>
                    <a:pt x="373679" y="417580"/>
                  </a:cubicBezTo>
                  <a:lnTo>
                    <a:pt x="380696" y="400038"/>
                  </a:lnTo>
                  <a:cubicBezTo>
                    <a:pt x="385045" y="396420"/>
                    <a:pt x="389065" y="392254"/>
                    <a:pt x="392756" y="387539"/>
                  </a:cubicBezTo>
                  <a:cubicBezTo>
                    <a:pt x="396447" y="382825"/>
                    <a:pt x="400029" y="378220"/>
                    <a:pt x="403501" y="373725"/>
                  </a:cubicBezTo>
                  <a:lnTo>
                    <a:pt x="408763" y="354429"/>
                  </a:lnTo>
                  <a:cubicBezTo>
                    <a:pt x="416511" y="356074"/>
                    <a:pt x="420312" y="354100"/>
                    <a:pt x="420165" y="348509"/>
                  </a:cubicBezTo>
                  <a:cubicBezTo>
                    <a:pt x="420019" y="342917"/>
                    <a:pt x="422066" y="339628"/>
                    <a:pt x="426305" y="338641"/>
                  </a:cubicBezTo>
                  <a:cubicBezTo>
                    <a:pt x="428973" y="338788"/>
                    <a:pt x="431092" y="338495"/>
                    <a:pt x="432664" y="337764"/>
                  </a:cubicBezTo>
                  <a:cubicBezTo>
                    <a:pt x="434235" y="337033"/>
                    <a:pt x="435039" y="334987"/>
                    <a:pt x="435076" y="331625"/>
                  </a:cubicBezTo>
                  <a:cubicBezTo>
                    <a:pt x="443628" y="314192"/>
                    <a:pt x="452837" y="298186"/>
                    <a:pt x="462704" y="283604"/>
                  </a:cubicBezTo>
                  <a:cubicBezTo>
                    <a:pt x="472572" y="269022"/>
                    <a:pt x="484412" y="255208"/>
                    <a:pt x="498227" y="242161"/>
                  </a:cubicBezTo>
                  <a:cubicBezTo>
                    <a:pt x="497934" y="237739"/>
                    <a:pt x="498081" y="234304"/>
                    <a:pt x="498665" y="231855"/>
                  </a:cubicBezTo>
                  <a:cubicBezTo>
                    <a:pt x="499250" y="229407"/>
                    <a:pt x="502027" y="228164"/>
                    <a:pt x="506998" y="228128"/>
                  </a:cubicBezTo>
                  <a:lnTo>
                    <a:pt x="512260" y="228128"/>
                  </a:lnTo>
                  <a:lnTo>
                    <a:pt x="522785" y="207077"/>
                  </a:lnTo>
                  <a:cubicBezTo>
                    <a:pt x="528413" y="205981"/>
                    <a:pt x="532506" y="201595"/>
                    <a:pt x="535065" y="193921"/>
                  </a:cubicBezTo>
                  <a:cubicBezTo>
                    <a:pt x="537623" y="186246"/>
                    <a:pt x="541716" y="181861"/>
                    <a:pt x="547344" y="180764"/>
                  </a:cubicBezTo>
                  <a:cubicBezTo>
                    <a:pt x="547271" y="174917"/>
                    <a:pt x="548733" y="168631"/>
                    <a:pt x="551729" y="161907"/>
                  </a:cubicBezTo>
                  <a:cubicBezTo>
                    <a:pt x="554726" y="155183"/>
                    <a:pt x="559696" y="151528"/>
                    <a:pt x="566640" y="150943"/>
                  </a:cubicBezTo>
                  <a:lnTo>
                    <a:pt x="566640" y="131647"/>
                  </a:lnTo>
                  <a:cubicBezTo>
                    <a:pt x="568102" y="130185"/>
                    <a:pt x="570441" y="129601"/>
                    <a:pt x="573657" y="129893"/>
                  </a:cubicBezTo>
                  <a:cubicBezTo>
                    <a:pt x="576252" y="130149"/>
                    <a:pt x="578079" y="130076"/>
                    <a:pt x="579139" y="129674"/>
                  </a:cubicBezTo>
                  <a:cubicBezTo>
                    <a:pt x="580198" y="129272"/>
                    <a:pt x="580710" y="127006"/>
                    <a:pt x="580674" y="122876"/>
                  </a:cubicBezTo>
                  <a:cubicBezTo>
                    <a:pt x="583488" y="119770"/>
                    <a:pt x="587069" y="115896"/>
                    <a:pt x="591418" y="111255"/>
                  </a:cubicBezTo>
                  <a:cubicBezTo>
                    <a:pt x="595767" y="106614"/>
                    <a:pt x="599787" y="104055"/>
                    <a:pt x="603478" y="103580"/>
                  </a:cubicBezTo>
                  <a:cubicBezTo>
                    <a:pt x="606000" y="103726"/>
                    <a:pt x="607534" y="104750"/>
                    <a:pt x="608083" y="106650"/>
                  </a:cubicBezTo>
                  <a:cubicBezTo>
                    <a:pt x="608631" y="108550"/>
                    <a:pt x="608850" y="110451"/>
                    <a:pt x="608740" y="112351"/>
                  </a:cubicBezTo>
                  <a:cubicBezTo>
                    <a:pt x="608704" y="115129"/>
                    <a:pt x="608339" y="118345"/>
                    <a:pt x="607644" y="121999"/>
                  </a:cubicBezTo>
                  <a:cubicBezTo>
                    <a:pt x="606950" y="125654"/>
                    <a:pt x="606146" y="128870"/>
                    <a:pt x="605232" y="131647"/>
                  </a:cubicBezTo>
                  <a:lnTo>
                    <a:pt x="587690" y="138664"/>
                  </a:lnTo>
                  <a:cubicBezTo>
                    <a:pt x="587325" y="145608"/>
                    <a:pt x="584986" y="151894"/>
                    <a:pt x="580674" y="157522"/>
                  </a:cubicBezTo>
                  <a:cubicBezTo>
                    <a:pt x="576361" y="163150"/>
                    <a:pt x="572268" y="168558"/>
                    <a:pt x="568394" y="173748"/>
                  </a:cubicBezTo>
                  <a:lnTo>
                    <a:pt x="568394" y="180764"/>
                  </a:lnTo>
                  <a:lnTo>
                    <a:pt x="582428" y="164977"/>
                  </a:lnTo>
                  <a:lnTo>
                    <a:pt x="599970" y="164977"/>
                  </a:lnTo>
                  <a:cubicBezTo>
                    <a:pt x="606694" y="154744"/>
                    <a:pt x="614295" y="145388"/>
                    <a:pt x="622774" y="136910"/>
                  </a:cubicBezTo>
                  <a:cubicBezTo>
                    <a:pt x="628146" y="136069"/>
                    <a:pt x="632751" y="131611"/>
                    <a:pt x="636588" y="123534"/>
                  </a:cubicBezTo>
                  <a:cubicBezTo>
                    <a:pt x="640426" y="115458"/>
                    <a:pt x="642838" y="108806"/>
                    <a:pt x="643824" y="103580"/>
                  </a:cubicBezTo>
                  <a:lnTo>
                    <a:pt x="650841" y="98318"/>
                  </a:lnTo>
                  <a:cubicBezTo>
                    <a:pt x="652668" y="93969"/>
                    <a:pt x="655153" y="89949"/>
                    <a:pt x="658296" y="86258"/>
                  </a:cubicBezTo>
                  <a:cubicBezTo>
                    <a:pt x="661439" y="82567"/>
                    <a:pt x="664801" y="78985"/>
                    <a:pt x="668383" y="75513"/>
                  </a:cubicBezTo>
                  <a:lnTo>
                    <a:pt x="684171" y="82530"/>
                  </a:lnTo>
                  <a:cubicBezTo>
                    <a:pt x="686071" y="82640"/>
                    <a:pt x="687971" y="82420"/>
                    <a:pt x="689872" y="81872"/>
                  </a:cubicBezTo>
                  <a:cubicBezTo>
                    <a:pt x="691772" y="81324"/>
                    <a:pt x="692795" y="79789"/>
                    <a:pt x="692942" y="77267"/>
                  </a:cubicBezTo>
                  <a:lnTo>
                    <a:pt x="692942" y="75513"/>
                  </a:lnTo>
                  <a:cubicBezTo>
                    <a:pt x="696596" y="73467"/>
                    <a:pt x="703759" y="65281"/>
                    <a:pt x="714430" y="50955"/>
                  </a:cubicBezTo>
                  <a:cubicBezTo>
                    <a:pt x="725102" y="36629"/>
                    <a:pt x="733142" y="28443"/>
                    <a:pt x="738550" y="26396"/>
                  </a:cubicBezTo>
                  <a:cubicBezTo>
                    <a:pt x="740268" y="22632"/>
                    <a:pt x="744288" y="16127"/>
                    <a:pt x="750610" y="6881"/>
                  </a:cubicBezTo>
                  <a:cubicBezTo>
                    <a:pt x="753772" y="2258"/>
                    <a:pt x="756248" y="-36"/>
                    <a:pt x="758038" y="1"/>
                  </a:cubicBezTo>
                  <a:close/>
                </a:path>
              </a:pathLst>
            </a:custGeom>
            <a:gradFill>
              <a:gsLst>
                <a:gs pos="400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23" name="组合 22">
            <a:extLst>
              <a:ext uri="{FF2B5EF4-FFF2-40B4-BE49-F238E27FC236}">
                <a16:creationId xmlns="" xmlns:a16="http://schemas.microsoft.com/office/drawing/2014/main" id="{4BBD6D7D-0020-4195-A16F-46E4E1B2B0B3}"/>
              </a:ext>
            </a:extLst>
          </p:cNvPr>
          <p:cNvGrpSpPr/>
          <p:nvPr/>
        </p:nvGrpSpPr>
        <p:grpSpPr>
          <a:xfrm>
            <a:off x="575992" y="1559678"/>
            <a:ext cx="3636000" cy="1765086"/>
            <a:chOff x="575992" y="1559678"/>
            <a:chExt cx="3636000" cy="1765086"/>
          </a:xfrm>
        </p:grpSpPr>
        <p:sp>
          <p:nvSpPr>
            <p:cNvPr id="24" name="矩形: 圆角 23">
              <a:extLst>
                <a:ext uri="{FF2B5EF4-FFF2-40B4-BE49-F238E27FC236}">
                  <a16:creationId xmlns="" xmlns:a16="http://schemas.microsoft.com/office/drawing/2014/main" id="{B6F64452-30AE-43C7-B8E2-2C7E01F4EADC}"/>
                </a:ext>
              </a:extLst>
            </p:cNvPr>
            <p:cNvSpPr/>
            <p:nvPr/>
          </p:nvSpPr>
          <p:spPr>
            <a:xfrm>
              <a:off x="3553245"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5" name="矩形 24">
              <a:extLst>
                <a:ext uri="{FF2B5EF4-FFF2-40B4-BE49-F238E27FC236}">
                  <a16:creationId xmlns="" xmlns:a16="http://schemas.microsoft.com/office/drawing/2014/main" id="{663D1ED1-D96E-4C4C-9E2A-CD4277726553}"/>
                </a:ext>
              </a:extLst>
            </p:cNvPr>
            <p:cNvSpPr/>
            <p:nvPr/>
          </p:nvSpPr>
          <p:spPr>
            <a:xfrm>
              <a:off x="575992" y="2187208"/>
              <a:ext cx="3636000"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请在此输入您的正文内容请在此输入您的正文内容请在此输入您的正文内容请在此输入您的正文内容哟</a:t>
              </a:r>
            </a:p>
          </p:txBody>
        </p:sp>
        <p:sp>
          <p:nvSpPr>
            <p:cNvPr id="26" name="文本框 25">
              <a:extLst>
                <a:ext uri="{FF2B5EF4-FFF2-40B4-BE49-F238E27FC236}">
                  <a16:creationId xmlns="" xmlns:a16="http://schemas.microsoft.com/office/drawing/2014/main" id="{0F75F87D-119B-4F0F-9FC4-E38DF257FD39}"/>
                </a:ext>
              </a:extLst>
            </p:cNvPr>
            <p:cNvSpPr txBox="1"/>
            <p:nvPr/>
          </p:nvSpPr>
          <p:spPr>
            <a:xfrm>
              <a:off x="1488103" y="1559678"/>
              <a:ext cx="2700000" cy="400110"/>
            </a:xfrm>
            <a:prstGeom prst="rect">
              <a:avLst/>
            </a:prstGeom>
            <a:noFill/>
          </p:spPr>
          <p:txBody>
            <a:bodyPr wrap="square" rtlCol="0">
              <a:spAutoFit/>
            </a:bodyPr>
            <a:lstStyle/>
            <a:p>
              <a:pPr algn="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grpSp>
        <p:nvGrpSpPr>
          <p:cNvPr id="22" name="组合 21">
            <a:extLst>
              <a:ext uri="{FF2B5EF4-FFF2-40B4-BE49-F238E27FC236}">
                <a16:creationId xmlns="" xmlns:a16="http://schemas.microsoft.com/office/drawing/2014/main" id="{2A0A830B-E24D-47A0-B2B5-C2AE3E6F7ECF}"/>
              </a:ext>
            </a:extLst>
          </p:cNvPr>
          <p:cNvGrpSpPr/>
          <p:nvPr/>
        </p:nvGrpSpPr>
        <p:grpSpPr>
          <a:xfrm>
            <a:off x="8023723" y="1559678"/>
            <a:ext cx="3644145" cy="1765086"/>
            <a:chOff x="8023723" y="1559678"/>
            <a:chExt cx="3644145" cy="1765086"/>
          </a:xfrm>
        </p:grpSpPr>
        <p:sp>
          <p:nvSpPr>
            <p:cNvPr id="53" name="矩形: 圆角 52">
              <a:extLst>
                <a:ext uri="{FF2B5EF4-FFF2-40B4-BE49-F238E27FC236}">
                  <a16:creationId xmlns="" xmlns:a16="http://schemas.microsoft.com/office/drawing/2014/main" id="{CF31CB4D-ACC2-4E56-A82A-7B9A1DD91BC0}"/>
                </a:ext>
              </a:extLst>
            </p:cNvPr>
            <p:cNvSpPr/>
            <p:nvPr/>
          </p:nvSpPr>
          <p:spPr>
            <a:xfrm>
              <a:off x="8126090"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5" name="文本框 54">
              <a:extLst>
                <a:ext uri="{FF2B5EF4-FFF2-40B4-BE49-F238E27FC236}">
                  <a16:creationId xmlns="" xmlns:a16="http://schemas.microsoft.com/office/drawing/2014/main" id="{77D12B9C-87C5-49AC-B481-4B8E15F80D35}"/>
                </a:ext>
              </a:extLst>
            </p:cNvPr>
            <p:cNvSpPr txBox="1"/>
            <p:nvPr/>
          </p:nvSpPr>
          <p:spPr>
            <a:xfrm>
              <a:off x="8023723" y="1559678"/>
              <a:ext cx="2700000" cy="400110"/>
            </a:xfrm>
            <a:prstGeom prst="rect">
              <a:avLst/>
            </a:prstGeom>
            <a:noFill/>
          </p:spPr>
          <p:txBody>
            <a:bodyPr wrap="square" rtlCol="0">
              <a:spAutoFit/>
            </a:bodyPr>
            <a:lstStyle/>
            <a:p>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sp>
          <p:nvSpPr>
            <p:cNvPr id="88" name="矩形 87">
              <a:extLst>
                <a:ext uri="{FF2B5EF4-FFF2-40B4-BE49-F238E27FC236}">
                  <a16:creationId xmlns="" xmlns:a16="http://schemas.microsoft.com/office/drawing/2014/main" id="{8ACB1B2D-3ED6-4769-8B27-9CAECE436D18}"/>
                </a:ext>
              </a:extLst>
            </p:cNvPr>
            <p:cNvSpPr/>
            <p:nvPr/>
          </p:nvSpPr>
          <p:spPr>
            <a:xfrm>
              <a:off x="8031868" y="2187208"/>
              <a:ext cx="3636000"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请在此输入您的正文内容请在此输入您的正文内容请在此输入您的正文内容请在此输入您的正文内容哟</a:t>
              </a:r>
            </a:p>
          </p:txBody>
        </p:sp>
      </p:grpSp>
      <p:grpSp>
        <p:nvGrpSpPr>
          <p:cNvPr id="89" name="组合 88">
            <a:extLst>
              <a:ext uri="{FF2B5EF4-FFF2-40B4-BE49-F238E27FC236}">
                <a16:creationId xmlns="" xmlns:a16="http://schemas.microsoft.com/office/drawing/2014/main" id="{7EE24D6D-E62D-48B8-9A16-DEBFDC6AEEFF}"/>
              </a:ext>
            </a:extLst>
          </p:cNvPr>
          <p:cNvGrpSpPr/>
          <p:nvPr/>
        </p:nvGrpSpPr>
        <p:grpSpPr>
          <a:xfrm>
            <a:off x="575992" y="3937116"/>
            <a:ext cx="3636000" cy="1765086"/>
            <a:chOff x="575992" y="1559678"/>
            <a:chExt cx="3636000" cy="1765086"/>
          </a:xfrm>
        </p:grpSpPr>
        <p:sp>
          <p:nvSpPr>
            <p:cNvPr id="90" name="矩形: 圆角 89">
              <a:extLst>
                <a:ext uri="{FF2B5EF4-FFF2-40B4-BE49-F238E27FC236}">
                  <a16:creationId xmlns="" xmlns:a16="http://schemas.microsoft.com/office/drawing/2014/main" id="{38EACDFE-216E-40E0-B4BB-26C4C203FF73}"/>
                </a:ext>
              </a:extLst>
            </p:cNvPr>
            <p:cNvSpPr/>
            <p:nvPr/>
          </p:nvSpPr>
          <p:spPr>
            <a:xfrm>
              <a:off x="3539896"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1" name="矩形 90">
              <a:extLst>
                <a:ext uri="{FF2B5EF4-FFF2-40B4-BE49-F238E27FC236}">
                  <a16:creationId xmlns="" xmlns:a16="http://schemas.microsoft.com/office/drawing/2014/main" id="{76D1A959-F644-4CBD-9965-C9933D73CAF8}"/>
                </a:ext>
              </a:extLst>
            </p:cNvPr>
            <p:cNvSpPr/>
            <p:nvPr/>
          </p:nvSpPr>
          <p:spPr>
            <a:xfrm>
              <a:off x="575992" y="2187208"/>
              <a:ext cx="3636000"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请在此输入您的正文内容请在此输入您的正文内容请在此输入您的正文内容请在此输入您的正文内容哟</a:t>
              </a:r>
            </a:p>
          </p:txBody>
        </p:sp>
        <p:sp>
          <p:nvSpPr>
            <p:cNvPr id="92" name="文本框 91">
              <a:extLst>
                <a:ext uri="{FF2B5EF4-FFF2-40B4-BE49-F238E27FC236}">
                  <a16:creationId xmlns="" xmlns:a16="http://schemas.microsoft.com/office/drawing/2014/main" id="{B2E865FB-8E4A-4F02-9BCA-BC06EDE40A22}"/>
                </a:ext>
              </a:extLst>
            </p:cNvPr>
            <p:cNvSpPr txBox="1"/>
            <p:nvPr/>
          </p:nvSpPr>
          <p:spPr>
            <a:xfrm>
              <a:off x="1488103" y="1559678"/>
              <a:ext cx="2700000" cy="400110"/>
            </a:xfrm>
            <a:prstGeom prst="rect">
              <a:avLst/>
            </a:prstGeom>
            <a:noFill/>
          </p:spPr>
          <p:txBody>
            <a:bodyPr wrap="square" rtlCol="0">
              <a:spAutoFit/>
            </a:bodyPr>
            <a:lstStyle/>
            <a:p>
              <a:pPr algn="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grpSp>
        <p:nvGrpSpPr>
          <p:cNvPr id="93" name="组合 92">
            <a:extLst>
              <a:ext uri="{FF2B5EF4-FFF2-40B4-BE49-F238E27FC236}">
                <a16:creationId xmlns="" xmlns:a16="http://schemas.microsoft.com/office/drawing/2014/main" id="{D8BB9FF7-76FE-448A-93B1-7F90BE5AB8F2}"/>
              </a:ext>
            </a:extLst>
          </p:cNvPr>
          <p:cNvGrpSpPr/>
          <p:nvPr/>
        </p:nvGrpSpPr>
        <p:grpSpPr>
          <a:xfrm>
            <a:off x="8023723" y="3937116"/>
            <a:ext cx="3644145" cy="1765086"/>
            <a:chOff x="8023723" y="1559678"/>
            <a:chExt cx="3644145" cy="1765086"/>
          </a:xfrm>
        </p:grpSpPr>
        <p:sp>
          <p:nvSpPr>
            <p:cNvPr id="94" name="矩形: 圆角 93">
              <a:extLst>
                <a:ext uri="{FF2B5EF4-FFF2-40B4-BE49-F238E27FC236}">
                  <a16:creationId xmlns="" xmlns:a16="http://schemas.microsoft.com/office/drawing/2014/main" id="{E7CC6661-06D1-4340-960D-01377EEB25ED}"/>
                </a:ext>
              </a:extLst>
            </p:cNvPr>
            <p:cNvSpPr/>
            <p:nvPr/>
          </p:nvSpPr>
          <p:spPr>
            <a:xfrm>
              <a:off x="8126090"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5" name="文本框 94">
              <a:extLst>
                <a:ext uri="{FF2B5EF4-FFF2-40B4-BE49-F238E27FC236}">
                  <a16:creationId xmlns="" xmlns:a16="http://schemas.microsoft.com/office/drawing/2014/main" id="{D86C55C2-C5FA-4E8A-9493-65FEA76D1A12}"/>
                </a:ext>
              </a:extLst>
            </p:cNvPr>
            <p:cNvSpPr txBox="1"/>
            <p:nvPr/>
          </p:nvSpPr>
          <p:spPr>
            <a:xfrm>
              <a:off x="8023723" y="1559678"/>
              <a:ext cx="2700000" cy="400110"/>
            </a:xfrm>
            <a:prstGeom prst="rect">
              <a:avLst/>
            </a:prstGeom>
            <a:noFill/>
          </p:spPr>
          <p:txBody>
            <a:bodyPr wrap="square" rtlCol="0">
              <a:spAutoFit/>
            </a:bodyPr>
            <a:lstStyle/>
            <a:p>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sp>
          <p:nvSpPr>
            <p:cNvPr id="96" name="矩形 95">
              <a:extLst>
                <a:ext uri="{FF2B5EF4-FFF2-40B4-BE49-F238E27FC236}">
                  <a16:creationId xmlns="" xmlns:a16="http://schemas.microsoft.com/office/drawing/2014/main" id="{3D391635-79B4-42DD-9F8D-50CB7D6D6C16}"/>
                </a:ext>
              </a:extLst>
            </p:cNvPr>
            <p:cNvSpPr/>
            <p:nvPr/>
          </p:nvSpPr>
          <p:spPr>
            <a:xfrm>
              <a:off x="8031868" y="2187208"/>
              <a:ext cx="3636000"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请在此输入您的正文内容请在此输入您的正文内容请在此输入您的正文内容请在此输入您的正文内容哟</a:t>
              </a:r>
            </a:p>
          </p:txBody>
        </p:sp>
      </p:grpSp>
    </p:spTree>
    <p:custDataLst>
      <p:tags r:id="rId1"/>
    </p:custDataLst>
    <p:extLst>
      <p:ext uri="{BB962C8B-B14F-4D97-AF65-F5344CB8AC3E}">
        <p14:creationId xmlns:p14="http://schemas.microsoft.com/office/powerpoint/2010/main" val="12794942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769BDB0-492A-417F-A14D-64ABAFE32AFC}"/>
              </a:ext>
            </a:extLst>
          </p:cNvPr>
          <p:cNvSpPr>
            <a:spLocks noGrp="1"/>
          </p:cNvSpPr>
          <p:nvPr>
            <p:ph type="title"/>
          </p:nvPr>
        </p:nvSpPr>
        <p:spPr/>
        <p:txBody>
          <a:bodyPr/>
          <a:lstStyle/>
          <a:p>
            <a:r>
              <a:rPr lang="zh-CN" altLang="en-US" dirty="0"/>
              <a:t>五段内容页</a:t>
            </a:r>
          </a:p>
        </p:txBody>
      </p:sp>
      <p:sp>
        <p:nvSpPr>
          <p:cNvPr id="3" name="箭头: 五边形 2">
            <a:extLst>
              <a:ext uri="{FF2B5EF4-FFF2-40B4-BE49-F238E27FC236}">
                <a16:creationId xmlns="" xmlns:a16="http://schemas.microsoft.com/office/drawing/2014/main" id="{3F585CD7-BDC3-465E-956F-BFACCFF4F004}"/>
              </a:ext>
            </a:extLst>
          </p:cNvPr>
          <p:cNvSpPr/>
          <p:nvPr/>
        </p:nvSpPr>
        <p:spPr>
          <a:xfrm rot="5400000">
            <a:off x="-239600" y="2641116"/>
            <a:ext cx="3744000" cy="1944000"/>
          </a:xfrm>
          <a:prstGeom prst="homePlate">
            <a:avLst/>
          </a:prstGeom>
          <a:noFill/>
          <a:ln w="19050">
            <a:gradFill flip="none" rotWithShape="1">
              <a:gsLst>
                <a:gs pos="0">
                  <a:schemeClr val="accent2">
                    <a:alpha val="0"/>
                  </a:schemeClr>
                </a:gs>
                <a:gs pos="100000">
                  <a:schemeClr val="accent1"/>
                </a:gs>
              </a:gsLst>
              <a:lin ang="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nvGrpSpPr>
          <p:cNvPr id="8" name="组合 7">
            <a:extLst>
              <a:ext uri="{FF2B5EF4-FFF2-40B4-BE49-F238E27FC236}">
                <a16:creationId xmlns="" xmlns:a16="http://schemas.microsoft.com/office/drawing/2014/main" id="{1958CF56-B27A-488C-A242-D849181AE34C}"/>
              </a:ext>
            </a:extLst>
          </p:cNvPr>
          <p:cNvGrpSpPr/>
          <p:nvPr/>
        </p:nvGrpSpPr>
        <p:grpSpPr>
          <a:xfrm>
            <a:off x="1335299" y="2044987"/>
            <a:ext cx="594203" cy="594203"/>
            <a:chOff x="5656285" y="3190738"/>
            <a:chExt cx="888102" cy="888102"/>
          </a:xfrm>
        </p:grpSpPr>
        <p:sp>
          <p:nvSpPr>
            <p:cNvPr id="9" name="椭圆 8">
              <a:extLst>
                <a:ext uri="{FF2B5EF4-FFF2-40B4-BE49-F238E27FC236}">
                  <a16:creationId xmlns="" xmlns:a16="http://schemas.microsoft.com/office/drawing/2014/main" id="{E8A941FD-2C93-48DD-A320-B58ADA0D2DD6}"/>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nvention_330954">
              <a:extLst>
                <a:ext uri="{FF2B5EF4-FFF2-40B4-BE49-F238E27FC236}">
                  <a16:creationId xmlns="" xmlns:a16="http://schemas.microsoft.com/office/drawing/2014/main" id="{7C75318E-D1A0-4873-96E3-BA6282F3859E}"/>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25" name="组合 24">
            <a:extLst>
              <a:ext uri="{FF2B5EF4-FFF2-40B4-BE49-F238E27FC236}">
                <a16:creationId xmlns="" xmlns:a16="http://schemas.microsoft.com/office/drawing/2014/main" id="{F338604E-0D69-4A87-9EE5-0EAE216155FB}"/>
              </a:ext>
            </a:extLst>
          </p:cNvPr>
          <p:cNvGrpSpPr/>
          <p:nvPr/>
        </p:nvGrpSpPr>
        <p:grpSpPr>
          <a:xfrm>
            <a:off x="765701" y="2832098"/>
            <a:ext cx="1733398" cy="1879357"/>
            <a:chOff x="755500" y="2562410"/>
            <a:chExt cx="1733398" cy="1879357"/>
          </a:xfrm>
        </p:grpSpPr>
        <p:sp>
          <p:nvSpPr>
            <p:cNvPr id="23" name="矩形 22">
              <a:extLst>
                <a:ext uri="{FF2B5EF4-FFF2-40B4-BE49-F238E27FC236}">
                  <a16:creationId xmlns="" xmlns:a16="http://schemas.microsoft.com/office/drawing/2014/main" id="{97D14BDD-F128-4B17-ACD5-BC64B4015A9C}"/>
                </a:ext>
              </a:extLst>
            </p:cNvPr>
            <p:cNvSpPr/>
            <p:nvPr/>
          </p:nvSpPr>
          <p:spPr>
            <a:xfrm>
              <a:off x="757319" y="2944113"/>
              <a:ext cx="1729761" cy="1497654"/>
            </a:xfrm>
            <a:prstGeom prst="rect">
              <a:avLst/>
            </a:prstGeom>
          </p:spPr>
          <p:txBody>
            <a:bodyPr wrap="square">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24" name="文本框 23">
              <a:extLst>
                <a:ext uri="{FF2B5EF4-FFF2-40B4-BE49-F238E27FC236}">
                  <a16:creationId xmlns="" xmlns:a16="http://schemas.microsoft.com/office/drawing/2014/main" id="{DA161A03-CBFB-47F6-90A1-787AB3552D7E}"/>
                </a:ext>
              </a:extLst>
            </p:cNvPr>
            <p:cNvSpPr txBox="1"/>
            <p:nvPr/>
          </p:nvSpPr>
          <p:spPr>
            <a:xfrm>
              <a:off x="755500" y="2562410"/>
              <a:ext cx="1733398" cy="400110"/>
            </a:xfrm>
            <a:prstGeom prst="rect">
              <a:avLst/>
            </a:prstGeom>
            <a:noFill/>
          </p:spPr>
          <p:txBody>
            <a:bodyPr wrap="square" rtlCol="0">
              <a:spAutoFit/>
            </a:bodyPr>
            <a:lstStyle/>
            <a:p>
              <a:pPr algn="ct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sp>
        <p:nvSpPr>
          <p:cNvPr id="4" name="箭头: 五边形 3">
            <a:extLst>
              <a:ext uri="{FF2B5EF4-FFF2-40B4-BE49-F238E27FC236}">
                <a16:creationId xmlns="" xmlns:a16="http://schemas.microsoft.com/office/drawing/2014/main" id="{CA48FBBD-D3FC-45B4-9866-3828126F17B3}"/>
              </a:ext>
            </a:extLst>
          </p:cNvPr>
          <p:cNvSpPr/>
          <p:nvPr/>
        </p:nvSpPr>
        <p:spPr>
          <a:xfrm rot="5400000">
            <a:off x="2015085" y="2641116"/>
            <a:ext cx="3744000" cy="1944000"/>
          </a:xfrm>
          <a:prstGeom prst="homePlate">
            <a:avLst/>
          </a:prstGeom>
          <a:noFill/>
          <a:ln w="19050">
            <a:gradFill flip="none" rotWithShape="1">
              <a:gsLst>
                <a:gs pos="0">
                  <a:schemeClr val="accent2">
                    <a:alpha val="0"/>
                  </a:schemeClr>
                </a:gs>
                <a:gs pos="100000">
                  <a:schemeClr val="accent1"/>
                </a:gs>
              </a:gsLst>
              <a:lin ang="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nvGrpSpPr>
          <p:cNvPr id="17" name="组合 16">
            <a:extLst>
              <a:ext uri="{FF2B5EF4-FFF2-40B4-BE49-F238E27FC236}">
                <a16:creationId xmlns="" xmlns:a16="http://schemas.microsoft.com/office/drawing/2014/main" id="{AA40BA31-DE4B-4ED5-8B0B-4B661B79E48F}"/>
              </a:ext>
            </a:extLst>
          </p:cNvPr>
          <p:cNvGrpSpPr/>
          <p:nvPr/>
        </p:nvGrpSpPr>
        <p:grpSpPr>
          <a:xfrm>
            <a:off x="3589984" y="2044987"/>
            <a:ext cx="594203" cy="594203"/>
            <a:chOff x="5656285" y="3190738"/>
            <a:chExt cx="888102" cy="888102"/>
          </a:xfrm>
        </p:grpSpPr>
        <p:sp>
          <p:nvSpPr>
            <p:cNvPr id="18" name="椭圆 17">
              <a:extLst>
                <a:ext uri="{FF2B5EF4-FFF2-40B4-BE49-F238E27FC236}">
                  <a16:creationId xmlns="" xmlns:a16="http://schemas.microsoft.com/office/drawing/2014/main" id="{81BCB860-F455-438C-9BA8-BE9F22C6B7F6}"/>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nvention_330954">
              <a:extLst>
                <a:ext uri="{FF2B5EF4-FFF2-40B4-BE49-F238E27FC236}">
                  <a16:creationId xmlns="" xmlns:a16="http://schemas.microsoft.com/office/drawing/2014/main" id="{85427FB2-30D2-4CA9-860D-71DE564B86CE}"/>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26" name="组合 25">
            <a:extLst>
              <a:ext uri="{FF2B5EF4-FFF2-40B4-BE49-F238E27FC236}">
                <a16:creationId xmlns="" xmlns:a16="http://schemas.microsoft.com/office/drawing/2014/main" id="{0B0499DE-D840-411E-88D5-25ED1CB7469E}"/>
              </a:ext>
            </a:extLst>
          </p:cNvPr>
          <p:cNvGrpSpPr/>
          <p:nvPr/>
        </p:nvGrpSpPr>
        <p:grpSpPr>
          <a:xfrm>
            <a:off x="3020386" y="2832098"/>
            <a:ext cx="1733398" cy="1879357"/>
            <a:chOff x="755500" y="2562410"/>
            <a:chExt cx="1733398" cy="1879357"/>
          </a:xfrm>
        </p:grpSpPr>
        <p:sp>
          <p:nvSpPr>
            <p:cNvPr id="27" name="矩形 26">
              <a:extLst>
                <a:ext uri="{FF2B5EF4-FFF2-40B4-BE49-F238E27FC236}">
                  <a16:creationId xmlns="" xmlns:a16="http://schemas.microsoft.com/office/drawing/2014/main" id="{66F549EA-F251-4B56-A727-3AFD755AFB7C}"/>
                </a:ext>
              </a:extLst>
            </p:cNvPr>
            <p:cNvSpPr/>
            <p:nvPr/>
          </p:nvSpPr>
          <p:spPr>
            <a:xfrm>
              <a:off x="757319" y="2944113"/>
              <a:ext cx="1729761" cy="1497654"/>
            </a:xfrm>
            <a:prstGeom prst="rect">
              <a:avLst/>
            </a:prstGeom>
          </p:spPr>
          <p:txBody>
            <a:bodyPr wrap="square">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28" name="文本框 27">
              <a:extLst>
                <a:ext uri="{FF2B5EF4-FFF2-40B4-BE49-F238E27FC236}">
                  <a16:creationId xmlns="" xmlns:a16="http://schemas.microsoft.com/office/drawing/2014/main" id="{5543297F-32D6-46DA-8184-DBF3C1BDF433}"/>
                </a:ext>
              </a:extLst>
            </p:cNvPr>
            <p:cNvSpPr txBox="1"/>
            <p:nvPr/>
          </p:nvSpPr>
          <p:spPr>
            <a:xfrm>
              <a:off x="755500" y="2562410"/>
              <a:ext cx="1733398" cy="400110"/>
            </a:xfrm>
            <a:prstGeom prst="rect">
              <a:avLst/>
            </a:prstGeom>
            <a:noFill/>
          </p:spPr>
          <p:txBody>
            <a:bodyPr wrap="square" rtlCol="0">
              <a:spAutoFit/>
            </a:bodyPr>
            <a:lstStyle/>
            <a:p>
              <a:pPr algn="ct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sp>
        <p:nvSpPr>
          <p:cNvPr id="5" name="箭头: 五边形 4">
            <a:extLst>
              <a:ext uri="{FF2B5EF4-FFF2-40B4-BE49-F238E27FC236}">
                <a16:creationId xmlns="" xmlns:a16="http://schemas.microsoft.com/office/drawing/2014/main" id="{D1EE1B8D-9A99-4895-894C-BA55EAF3A249}"/>
              </a:ext>
            </a:extLst>
          </p:cNvPr>
          <p:cNvSpPr/>
          <p:nvPr/>
        </p:nvSpPr>
        <p:spPr>
          <a:xfrm rot="5400000">
            <a:off x="4224000" y="2641116"/>
            <a:ext cx="3744000" cy="1944000"/>
          </a:xfrm>
          <a:prstGeom prst="homePlate">
            <a:avLst/>
          </a:prstGeom>
          <a:noFill/>
          <a:ln w="19050">
            <a:gradFill flip="none" rotWithShape="1">
              <a:gsLst>
                <a:gs pos="0">
                  <a:schemeClr val="accent2">
                    <a:alpha val="0"/>
                  </a:schemeClr>
                </a:gs>
                <a:gs pos="100000">
                  <a:schemeClr val="accent1"/>
                </a:gs>
              </a:gsLst>
              <a:lin ang="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nvGrpSpPr>
          <p:cNvPr id="20" name="组合 19">
            <a:extLst>
              <a:ext uri="{FF2B5EF4-FFF2-40B4-BE49-F238E27FC236}">
                <a16:creationId xmlns="" xmlns:a16="http://schemas.microsoft.com/office/drawing/2014/main" id="{66616702-AB2E-42A5-B917-BCA461360221}"/>
              </a:ext>
            </a:extLst>
          </p:cNvPr>
          <p:cNvGrpSpPr/>
          <p:nvPr/>
        </p:nvGrpSpPr>
        <p:grpSpPr>
          <a:xfrm>
            <a:off x="5798899" y="2044987"/>
            <a:ext cx="594203" cy="594203"/>
            <a:chOff x="5656285" y="3190738"/>
            <a:chExt cx="888102" cy="888102"/>
          </a:xfrm>
        </p:grpSpPr>
        <p:sp>
          <p:nvSpPr>
            <p:cNvPr id="21" name="椭圆 20">
              <a:extLst>
                <a:ext uri="{FF2B5EF4-FFF2-40B4-BE49-F238E27FC236}">
                  <a16:creationId xmlns="" xmlns:a16="http://schemas.microsoft.com/office/drawing/2014/main" id="{756872D1-2170-4DAD-9595-CD5DF429EDA0}"/>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nvention_330954">
              <a:extLst>
                <a:ext uri="{FF2B5EF4-FFF2-40B4-BE49-F238E27FC236}">
                  <a16:creationId xmlns="" xmlns:a16="http://schemas.microsoft.com/office/drawing/2014/main" id="{58EA8E48-B5DC-45C6-99A1-8B23C926A439}"/>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29" name="组合 28">
            <a:extLst>
              <a:ext uri="{FF2B5EF4-FFF2-40B4-BE49-F238E27FC236}">
                <a16:creationId xmlns="" xmlns:a16="http://schemas.microsoft.com/office/drawing/2014/main" id="{4FD313FE-6946-4FF1-B689-CCA91ECF97FC}"/>
              </a:ext>
            </a:extLst>
          </p:cNvPr>
          <p:cNvGrpSpPr/>
          <p:nvPr/>
        </p:nvGrpSpPr>
        <p:grpSpPr>
          <a:xfrm>
            <a:off x="5229301" y="2832098"/>
            <a:ext cx="1733398" cy="1879357"/>
            <a:chOff x="755500" y="2562410"/>
            <a:chExt cx="1733398" cy="1879357"/>
          </a:xfrm>
        </p:grpSpPr>
        <p:sp>
          <p:nvSpPr>
            <p:cNvPr id="30" name="矩形 29">
              <a:extLst>
                <a:ext uri="{FF2B5EF4-FFF2-40B4-BE49-F238E27FC236}">
                  <a16:creationId xmlns="" xmlns:a16="http://schemas.microsoft.com/office/drawing/2014/main" id="{A96CDC39-8CB3-496D-BA52-C8AA545C99CF}"/>
                </a:ext>
              </a:extLst>
            </p:cNvPr>
            <p:cNvSpPr/>
            <p:nvPr/>
          </p:nvSpPr>
          <p:spPr>
            <a:xfrm>
              <a:off x="757319" y="2944113"/>
              <a:ext cx="1729761" cy="1497654"/>
            </a:xfrm>
            <a:prstGeom prst="rect">
              <a:avLst/>
            </a:prstGeom>
          </p:spPr>
          <p:txBody>
            <a:bodyPr wrap="square">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31" name="文本框 30">
              <a:extLst>
                <a:ext uri="{FF2B5EF4-FFF2-40B4-BE49-F238E27FC236}">
                  <a16:creationId xmlns="" xmlns:a16="http://schemas.microsoft.com/office/drawing/2014/main" id="{71C2C1A6-F5CB-4292-923E-8D4BC4101CE5}"/>
                </a:ext>
              </a:extLst>
            </p:cNvPr>
            <p:cNvSpPr txBox="1"/>
            <p:nvPr/>
          </p:nvSpPr>
          <p:spPr>
            <a:xfrm>
              <a:off x="755500" y="2562410"/>
              <a:ext cx="1733398" cy="400110"/>
            </a:xfrm>
            <a:prstGeom prst="rect">
              <a:avLst/>
            </a:prstGeom>
            <a:noFill/>
          </p:spPr>
          <p:txBody>
            <a:bodyPr wrap="square" rtlCol="0">
              <a:spAutoFit/>
            </a:bodyPr>
            <a:lstStyle/>
            <a:p>
              <a:pPr algn="ct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sp>
        <p:nvSpPr>
          <p:cNvPr id="6" name="箭头: 五边形 5">
            <a:extLst>
              <a:ext uri="{FF2B5EF4-FFF2-40B4-BE49-F238E27FC236}">
                <a16:creationId xmlns="" xmlns:a16="http://schemas.microsoft.com/office/drawing/2014/main" id="{68CEAB30-F576-494D-BE8D-A0421068309A}"/>
              </a:ext>
            </a:extLst>
          </p:cNvPr>
          <p:cNvSpPr/>
          <p:nvPr/>
        </p:nvSpPr>
        <p:spPr>
          <a:xfrm rot="5400000">
            <a:off x="6453633" y="2641116"/>
            <a:ext cx="3744000" cy="1944000"/>
          </a:xfrm>
          <a:prstGeom prst="homePlate">
            <a:avLst/>
          </a:prstGeom>
          <a:noFill/>
          <a:ln w="19050">
            <a:gradFill flip="none" rotWithShape="1">
              <a:gsLst>
                <a:gs pos="0">
                  <a:schemeClr val="accent2">
                    <a:alpha val="0"/>
                  </a:schemeClr>
                </a:gs>
                <a:gs pos="100000">
                  <a:schemeClr val="accent1"/>
                </a:gs>
              </a:gsLst>
              <a:lin ang="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nvGrpSpPr>
          <p:cNvPr id="14" name="组合 13">
            <a:extLst>
              <a:ext uri="{FF2B5EF4-FFF2-40B4-BE49-F238E27FC236}">
                <a16:creationId xmlns="" xmlns:a16="http://schemas.microsoft.com/office/drawing/2014/main" id="{209D6650-3EC4-4C17-B03D-9B16A0183954}"/>
              </a:ext>
            </a:extLst>
          </p:cNvPr>
          <p:cNvGrpSpPr/>
          <p:nvPr/>
        </p:nvGrpSpPr>
        <p:grpSpPr>
          <a:xfrm>
            <a:off x="8028532" y="2044987"/>
            <a:ext cx="594203" cy="594203"/>
            <a:chOff x="5656285" y="3190738"/>
            <a:chExt cx="888102" cy="888102"/>
          </a:xfrm>
        </p:grpSpPr>
        <p:sp>
          <p:nvSpPr>
            <p:cNvPr id="15" name="椭圆 14">
              <a:extLst>
                <a:ext uri="{FF2B5EF4-FFF2-40B4-BE49-F238E27FC236}">
                  <a16:creationId xmlns="" xmlns:a16="http://schemas.microsoft.com/office/drawing/2014/main" id="{9511A137-9120-4D97-9C6E-005715AB8784}"/>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nvention_330954">
              <a:extLst>
                <a:ext uri="{FF2B5EF4-FFF2-40B4-BE49-F238E27FC236}">
                  <a16:creationId xmlns="" xmlns:a16="http://schemas.microsoft.com/office/drawing/2014/main" id="{8FDB7239-262A-4D91-87E6-61C1009DCC76}"/>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32" name="组合 31">
            <a:extLst>
              <a:ext uri="{FF2B5EF4-FFF2-40B4-BE49-F238E27FC236}">
                <a16:creationId xmlns="" xmlns:a16="http://schemas.microsoft.com/office/drawing/2014/main" id="{AB1B6BE1-2338-43B5-989E-13C88CE93601}"/>
              </a:ext>
            </a:extLst>
          </p:cNvPr>
          <p:cNvGrpSpPr/>
          <p:nvPr/>
        </p:nvGrpSpPr>
        <p:grpSpPr>
          <a:xfrm>
            <a:off x="7458934" y="2832098"/>
            <a:ext cx="1733398" cy="1879357"/>
            <a:chOff x="755500" y="2562410"/>
            <a:chExt cx="1733398" cy="1879357"/>
          </a:xfrm>
        </p:grpSpPr>
        <p:sp>
          <p:nvSpPr>
            <p:cNvPr id="33" name="矩形 32">
              <a:extLst>
                <a:ext uri="{FF2B5EF4-FFF2-40B4-BE49-F238E27FC236}">
                  <a16:creationId xmlns="" xmlns:a16="http://schemas.microsoft.com/office/drawing/2014/main" id="{A144553E-3CBD-4089-9548-B331EDDB2D3C}"/>
                </a:ext>
              </a:extLst>
            </p:cNvPr>
            <p:cNvSpPr/>
            <p:nvPr/>
          </p:nvSpPr>
          <p:spPr>
            <a:xfrm>
              <a:off x="757319" y="2944113"/>
              <a:ext cx="1729761" cy="1497654"/>
            </a:xfrm>
            <a:prstGeom prst="rect">
              <a:avLst/>
            </a:prstGeom>
          </p:spPr>
          <p:txBody>
            <a:bodyPr wrap="square">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34" name="文本框 33">
              <a:extLst>
                <a:ext uri="{FF2B5EF4-FFF2-40B4-BE49-F238E27FC236}">
                  <a16:creationId xmlns="" xmlns:a16="http://schemas.microsoft.com/office/drawing/2014/main" id="{0C22C55A-52FC-4BDC-AD38-2E8C5AE38188}"/>
                </a:ext>
              </a:extLst>
            </p:cNvPr>
            <p:cNvSpPr txBox="1"/>
            <p:nvPr/>
          </p:nvSpPr>
          <p:spPr>
            <a:xfrm>
              <a:off x="755500" y="2562410"/>
              <a:ext cx="1733398" cy="400110"/>
            </a:xfrm>
            <a:prstGeom prst="rect">
              <a:avLst/>
            </a:prstGeom>
            <a:noFill/>
          </p:spPr>
          <p:txBody>
            <a:bodyPr wrap="square" rtlCol="0">
              <a:spAutoFit/>
            </a:bodyPr>
            <a:lstStyle/>
            <a:p>
              <a:pPr algn="ct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sp>
        <p:nvSpPr>
          <p:cNvPr id="7" name="箭头: 五边形 6">
            <a:extLst>
              <a:ext uri="{FF2B5EF4-FFF2-40B4-BE49-F238E27FC236}">
                <a16:creationId xmlns="" xmlns:a16="http://schemas.microsoft.com/office/drawing/2014/main" id="{11FAF918-4D38-4148-BD81-5A032B72E46D}"/>
              </a:ext>
            </a:extLst>
          </p:cNvPr>
          <p:cNvSpPr/>
          <p:nvPr/>
        </p:nvSpPr>
        <p:spPr>
          <a:xfrm rot="5400000">
            <a:off x="8674900" y="2641116"/>
            <a:ext cx="3744000" cy="1944000"/>
          </a:xfrm>
          <a:prstGeom prst="homePlate">
            <a:avLst/>
          </a:prstGeom>
          <a:noFill/>
          <a:ln w="19050">
            <a:gradFill flip="none" rotWithShape="1">
              <a:gsLst>
                <a:gs pos="0">
                  <a:schemeClr val="accent2">
                    <a:alpha val="0"/>
                  </a:schemeClr>
                </a:gs>
                <a:gs pos="100000">
                  <a:schemeClr val="accent1"/>
                </a:gs>
              </a:gsLst>
              <a:lin ang="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nvGrpSpPr>
          <p:cNvPr id="11" name="组合 10">
            <a:extLst>
              <a:ext uri="{FF2B5EF4-FFF2-40B4-BE49-F238E27FC236}">
                <a16:creationId xmlns="" xmlns:a16="http://schemas.microsoft.com/office/drawing/2014/main" id="{FAEF561E-D853-4C3E-896A-CCD2048C05E3}"/>
              </a:ext>
            </a:extLst>
          </p:cNvPr>
          <p:cNvGrpSpPr/>
          <p:nvPr/>
        </p:nvGrpSpPr>
        <p:grpSpPr>
          <a:xfrm>
            <a:off x="10249799" y="2044987"/>
            <a:ext cx="594203" cy="594203"/>
            <a:chOff x="5656285" y="3190738"/>
            <a:chExt cx="888102" cy="888102"/>
          </a:xfrm>
        </p:grpSpPr>
        <p:sp>
          <p:nvSpPr>
            <p:cNvPr id="12" name="椭圆 11">
              <a:extLst>
                <a:ext uri="{FF2B5EF4-FFF2-40B4-BE49-F238E27FC236}">
                  <a16:creationId xmlns="" xmlns:a16="http://schemas.microsoft.com/office/drawing/2014/main" id="{7AFFAC81-1D53-4408-836D-538F8A2F2164}"/>
                </a:ext>
              </a:extLst>
            </p:cNvPr>
            <p:cNvSpPr/>
            <p:nvPr/>
          </p:nvSpPr>
          <p:spPr>
            <a:xfrm>
              <a:off x="5656285" y="3190738"/>
              <a:ext cx="888102" cy="888102"/>
            </a:xfrm>
            <a:prstGeom prst="ellipse">
              <a:avLst/>
            </a:prstGeom>
            <a:gradFill>
              <a:gsLst>
                <a:gs pos="100000">
                  <a:schemeClr val="accent1"/>
                </a:gs>
                <a:gs pos="0">
                  <a:schemeClr val="accent2"/>
                </a:gs>
              </a:gsLst>
              <a:lin ang="18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nvention_330954">
              <a:extLst>
                <a:ext uri="{FF2B5EF4-FFF2-40B4-BE49-F238E27FC236}">
                  <a16:creationId xmlns="" xmlns:a16="http://schemas.microsoft.com/office/drawing/2014/main" id="{8B9B7177-7F11-4B7E-A2E5-EDBE91A0BE1E}"/>
                </a:ext>
              </a:extLst>
            </p:cNvPr>
            <p:cNvSpPr>
              <a:spLocks noChangeAspect="1"/>
            </p:cNvSpPr>
            <p:nvPr/>
          </p:nvSpPr>
          <p:spPr bwMode="auto">
            <a:xfrm>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solidFill>
              <a:schemeClr val="bg1"/>
            </a:solidFill>
            <a:ln>
              <a:noFill/>
            </a:ln>
          </p:spPr>
        </p:sp>
      </p:grpSp>
      <p:grpSp>
        <p:nvGrpSpPr>
          <p:cNvPr id="35" name="组合 34">
            <a:extLst>
              <a:ext uri="{FF2B5EF4-FFF2-40B4-BE49-F238E27FC236}">
                <a16:creationId xmlns="" xmlns:a16="http://schemas.microsoft.com/office/drawing/2014/main" id="{A15CE5CB-83E9-40FF-B967-638511830F6F}"/>
              </a:ext>
            </a:extLst>
          </p:cNvPr>
          <p:cNvGrpSpPr/>
          <p:nvPr/>
        </p:nvGrpSpPr>
        <p:grpSpPr>
          <a:xfrm>
            <a:off x="9680201" y="2832098"/>
            <a:ext cx="1733398" cy="1879357"/>
            <a:chOff x="755500" y="2562410"/>
            <a:chExt cx="1733398" cy="1879357"/>
          </a:xfrm>
        </p:grpSpPr>
        <p:sp>
          <p:nvSpPr>
            <p:cNvPr id="36" name="矩形 35">
              <a:extLst>
                <a:ext uri="{FF2B5EF4-FFF2-40B4-BE49-F238E27FC236}">
                  <a16:creationId xmlns="" xmlns:a16="http://schemas.microsoft.com/office/drawing/2014/main" id="{72A815D3-581D-4FCE-A4C2-37703987C152}"/>
                </a:ext>
              </a:extLst>
            </p:cNvPr>
            <p:cNvSpPr/>
            <p:nvPr/>
          </p:nvSpPr>
          <p:spPr>
            <a:xfrm>
              <a:off x="757319" y="2944113"/>
              <a:ext cx="1729761" cy="1497654"/>
            </a:xfrm>
            <a:prstGeom prst="rect">
              <a:avLst/>
            </a:prstGeom>
          </p:spPr>
          <p:txBody>
            <a:bodyPr wrap="square">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37" name="文本框 36">
              <a:extLst>
                <a:ext uri="{FF2B5EF4-FFF2-40B4-BE49-F238E27FC236}">
                  <a16:creationId xmlns="" xmlns:a16="http://schemas.microsoft.com/office/drawing/2014/main" id="{2F0DE6C3-0083-4923-902F-C5CFA4ED8411}"/>
                </a:ext>
              </a:extLst>
            </p:cNvPr>
            <p:cNvSpPr txBox="1"/>
            <p:nvPr/>
          </p:nvSpPr>
          <p:spPr>
            <a:xfrm>
              <a:off x="755500" y="2562410"/>
              <a:ext cx="1733398" cy="400110"/>
            </a:xfrm>
            <a:prstGeom prst="rect">
              <a:avLst/>
            </a:prstGeom>
            <a:noFill/>
          </p:spPr>
          <p:txBody>
            <a:bodyPr wrap="square" rtlCol="0">
              <a:spAutoFit/>
            </a:bodyPr>
            <a:lstStyle/>
            <a:p>
              <a:pPr algn="ctr"/>
              <a:r>
                <a:rPr lang="zh-CN" altLang="en-US" sz="2000" b="1" dirty="0">
                  <a:solidFill>
                    <a:schemeClr val="accent1">
                      <a:alpha val="87000"/>
                    </a:schemeClr>
                  </a:solidFill>
                  <a:latin typeface="思源宋体 CN Heavy" panose="02020900000000000000" pitchFamily="18" charset="-122"/>
                  <a:ea typeface="思源宋体 CN Heavy" panose="02020900000000000000" pitchFamily="18" charset="-122"/>
                </a:rPr>
                <a:t>输入小标题</a:t>
              </a:r>
              <a:endParaRPr lang="en-US" sz="2000" b="1" dirty="0">
                <a:solidFill>
                  <a:schemeClr val="accent1">
                    <a:alpha val="87000"/>
                  </a:schemeClr>
                </a:solidFill>
                <a:latin typeface="思源宋体 CN Heavy" panose="02020900000000000000" pitchFamily="18" charset="-122"/>
                <a:ea typeface="思源宋体 CN Heavy" panose="02020900000000000000" pitchFamily="18" charset="-122"/>
              </a:endParaRPr>
            </a:p>
          </p:txBody>
        </p:sp>
      </p:grpSp>
    </p:spTree>
    <p:extLst>
      <p:ext uri="{BB962C8B-B14F-4D97-AF65-F5344CB8AC3E}">
        <p14:creationId xmlns:p14="http://schemas.microsoft.com/office/powerpoint/2010/main" val="24007576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F6404A-51E2-4E7C-8ED1-9FA30F29CBFA}"/>
              </a:ext>
            </a:extLst>
          </p:cNvPr>
          <p:cNvSpPr>
            <a:spLocks noGrp="1"/>
          </p:cNvSpPr>
          <p:nvPr>
            <p:ph type="title"/>
          </p:nvPr>
        </p:nvSpPr>
        <p:spPr/>
        <p:txBody>
          <a:bodyPr/>
          <a:lstStyle/>
          <a:p>
            <a:r>
              <a:rPr lang="zh-CN" altLang="en-US" dirty="0"/>
              <a:t>六段内容页</a:t>
            </a:r>
          </a:p>
        </p:txBody>
      </p:sp>
      <p:grpSp>
        <p:nvGrpSpPr>
          <p:cNvPr id="46" name="组合 45">
            <a:extLst>
              <a:ext uri="{FF2B5EF4-FFF2-40B4-BE49-F238E27FC236}">
                <a16:creationId xmlns="" xmlns:a16="http://schemas.microsoft.com/office/drawing/2014/main" id="{1025C3D3-37C1-4660-A8A2-489BC625BD2D}"/>
              </a:ext>
            </a:extLst>
          </p:cNvPr>
          <p:cNvGrpSpPr/>
          <p:nvPr/>
        </p:nvGrpSpPr>
        <p:grpSpPr>
          <a:xfrm>
            <a:off x="660400" y="1442142"/>
            <a:ext cx="3167513" cy="2190058"/>
            <a:chOff x="675150" y="1290320"/>
            <a:chExt cx="3167513" cy="2190058"/>
          </a:xfrm>
        </p:grpSpPr>
        <p:grpSp>
          <p:nvGrpSpPr>
            <p:cNvPr id="44" name="组合 43">
              <a:extLst>
                <a:ext uri="{FF2B5EF4-FFF2-40B4-BE49-F238E27FC236}">
                  <a16:creationId xmlns="" xmlns:a16="http://schemas.microsoft.com/office/drawing/2014/main" id="{85A474C1-5D15-4DCE-9577-5C9FB7C3E1FE}"/>
                </a:ext>
              </a:extLst>
            </p:cNvPr>
            <p:cNvGrpSpPr/>
            <p:nvPr/>
          </p:nvGrpSpPr>
          <p:grpSpPr>
            <a:xfrm>
              <a:off x="675150" y="1635732"/>
              <a:ext cx="3167513" cy="1844646"/>
              <a:chOff x="675150" y="1635732"/>
              <a:chExt cx="3167513" cy="1844646"/>
            </a:xfrm>
          </p:grpSpPr>
          <p:sp>
            <p:nvSpPr>
              <p:cNvPr id="6" name="矩形 5">
                <a:extLst>
                  <a:ext uri="{FF2B5EF4-FFF2-40B4-BE49-F238E27FC236}">
                    <a16:creationId xmlns="" xmlns:a16="http://schemas.microsoft.com/office/drawing/2014/main" id="{9894C32F-B342-4793-860C-33B04EE6D5C8}"/>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5" name="矩形 4">
                <a:extLst>
                  <a:ext uri="{FF2B5EF4-FFF2-40B4-BE49-F238E27FC236}">
                    <a16:creationId xmlns="" xmlns:a16="http://schemas.microsoft.com/office/drawing/2014/main" id="{3C7020A5-D155-48EA-ACE0-8E08458C5C83}"/>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43" name="矩形 42">
                <a:extLst>
                  <a:ext uri="{FF2B5EF4-FFF2-40B4-BE49-F238E27FC236}">
                    <a16:creationId xmlns="" xmlns:a16="http://schemas.microsoft.com/office/drawing/2014/main" id="{F6665DE7-85D3-4227-A6C0-4DC607511CBD}"/>
                  </a:ext>
                </a:extLst>
              </p:cNvPr>
              <p:cNvSpPr/>
              <p:nvPr/>
            </p:nvSpPr>
            <p:spPr>
              <a:xfrm>
                <a:off x="675150" y="1635732"/>
                <a:ext cx="216000" cy="216000"/>
              </a:xfrm>
              <a:prstGeom prst="rect">
                <a:avLst/>
              </a:prstGeom>
              <a:gradFill flip="none" rotWithShape="1">
                <a:gsLst>
                  <a:gs pos="0">
                    <a:schemeClr val="accent2"/>
                  </a:gs>
                  <a:gs pos="100000">
                    <a:schemeClr val="accent1"/>
                  </a:gs>
                </a:gsLst>
                <a:lin ang="13500000" scaled="1"/>
                <a:tileRect/>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45" name="文本框 44">
              <a:extLst>
                <a:ext uri="{FF2B5EF4-FFF2-40B4-BE49-F238E27FC236}">
                  <a16:creationId xmlns="" xmlns:a16="http://schemas.microsoft.com/office/drawing/2014/main" id="{4E5070F7-D574-4F44-A892-AE478933C717}"/>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47" name="组合 46">
            <a:extLst>
              <a:ext uri="{FF2B5EF4-FFF2-40B4-BE49-F238E27FC236}">
                <a16:creationId xmlns="" xmlns:a16="http://schemas.microsoft.com/office/drawing/2014/main" id="{0B899800-A881-43DA-ABDE-4558436B5D6C}"/>
              </a:ext>
            </a:extLst>
          </p:cNvPr>
          <p:cNvGrpSpPr/>
          <p:nvPr/>
        </p:nvGrpSpPr>
        <p:grpSpPr>
          <a:xfrm>
            <a:off x="8351387" y="1442142"/>
            <a:ext cx="3167513" cy="2190058"/>
            <a:chOff x="675150" y="1290320"/>
            <a:chExt cx="3167513" cy="2190058"/>
          </a:xfrm>
        </p:grpSpPr>
        <p:grpSp>
          <p:nvGrpSpPr>
            <p:cNvPr id="48" name="组合 47">
              <a:extLst>
                <a:ext uri="{FF2B5EF4-FFF2-40B4-BE49-F238E27FC236}">
                  <a16:creationId xmlns="" xmlns:a16="http://schemas.microsoft.com/office/drawing/2014/main" id="{42739190-1752-4753-925E-49FF7679F4F3}"/>
                </a:ext>
              </a:extLst>
            </p:cNvPr>
            <p:cNvGrpSpPr/>
            <p:nvPr/>
          </p:nvGrpSpPr>
          <p:grpSpPr>
            <a:xfrm>
              <a:off x="675150" y="1635732"/>
              <a:ext cx="3167513" cy="1844646"/>
              <a:chOff x="675150" y="1635732"/>
              <a:chExt cx="3167513" cy="1844646"/>
            </a:xfrm>
          </p:grpSpPr>
          <p:sp>
            <p:nvSpPr>
              <p:cNvPr id="50" name="矩形 49">
                <a:extLst>
                  <a:ext uri="{FF2B5EF4-FFF2-40B4-BE49-F238E27FC236}">
                    <a16:creationId xmlns="" xmlns:a16="http://schemas.microsoft.com/office/drawing/2014/main" id="{F6917535-4F3C-44AE-BB39-A5D939D3D5FB}"/>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51" name="矩形 50">
                <a:extLst>
                  <a:ext uri="{FF2B5EF4-FFF2-40B4-BE49-F238E27FC236}">
                    <a16:creationId xmlns="" xmlns:a16="http://schemas.microsoft.com/office/drawing/2014/main" id="{73B89B3F-42CA-4821-8369-74D42EC49B56}"/>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52" name="矩形 51">
                <a:extLst>
                  <a:ext uri="{FF2B5EF4-FFF2-40B4-BE49-F238E27FC236}">
                    <a16:creationId xmlns="" xmlns:a16="http://schemas.microsoft.com/office/drawing/2014/main" id="{A5AE21D9-E208-41C4-BDDF-FFF2F89B634A}"/>
                  </a:ext>
                </a:extLst>
              </p:cNvPr>
              <p:cNvSpPr/>
              <p:nvPr/>
            </p:nvSpPr>
            <p:spPr>
              <a:xfrm>
                <a:off x="675150" y="1635732"/>
                <a:ext cx="216000" cy="216000"/>
              </a:xfrm>
              <a:prstGeom prst="rect">
                <a:avLst/>
              </a:prstGeom>
              <a:gradFill>
                <a:gsLst>
                  <a:gs pos="0">
                    <a:schemeClr val="accent2"/>
                  </a:gs>
                  <a:gs pos="100000">
                    <a:schemeClr val="accent1"/>
                  </a:gs>
                </a:gsLst>
                <a:lin ang="13500000" scaled="1"/>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49" name="文本框 48">
              <a:extLst>
                <a:ext uri="{FF2B5EF4-FFF2-40B4-BE49-F238E27FC236}">
                  <a16:creationId xmlns="" xmlns:a16="http://schemas.microsoft.com/office/drawing/2014/main" id="{F0C2042A-58EF-432E-9496-C7205BC870A3}"/>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53" name="组合 52">
            <a:extLst>
              <a:ext uri="{FF2B5EF4-FFF2-40B4-BE49-F238E27FC236}">
                <a16:creationId xmlns="" xmlns:a16="http://schemas.microsoft.com/office/drawing/2014/main" id="{9D5B3D65-2CC3-4668-B5AA-B5661A8D1FDA}"/>
              </a:ext>
            </a:extLst>
          </p:cNvPr>
          <p:cNvGrpSpPr/>
          <p:nvPr/>
        </p:nvGrpSpPr>
        <p:grpSpPr>
          <a:xfrm>
            <a:off x="4510907" y="1442142"/>
            <a:ext cx="3167513" cy="2190058"/>
            <a:chOff x="675150" y="1290320"/>
            <a:chExt cx="3167513" cy="2190058"/>
          </a:xfrm>
        </p:grpSpPr>
        <p:grpSp>
          <p:nvGrpSpPr>
            <p:cNvPr id="54" name="组合 53">
              <a:extLst>
                <a:ext uri="{FF2B5EF4-FFF2-40B4-BE49-F238E27FC236}">
                  <a16:creationId xmlns="" xmlns:a16="http://schemas.microsoft.com/office/drawing/2014/main" id="{FDC48E63-DF36-47A8-9124-9BE5EE5BA5E3}"/>
                </a:ext>
              </a:extLst>
            </p:cNvPr>
            <p:cNvGrpSpPr/>
            <p:nvPr/>
          </p:nvGrpSpPr>
          <p:grpSpPr>
            <a:xfrm>
              <a:off x="675150" y="1635732"/>
              <a:ext cx="3167513" cy="1844646"/>
              <a:chOff x="675150" y="1635732"/>
              <a:chExt cx="3167513" cy="1844646"/>
            </a:xfrm>
          </p:grpSpPr>
          <p:sp>
            <p:nvSpPr>
              <p:cNvPr id="56" name="矩形 55">
                <a:extLst>
                  <a:ext uri="{FF2B5EF4-FFF2-40B4-BE49-F238E27FC236}">
                    <a16:creationId xmlns="" xmlns:a16="http://schemas.microsoft.com/office/drawing/2014/main" id="{A2A83073-A668-4FE4-AD82-C8CD1B1611AC}"/>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57" name="矩形 56">
                <a:extLst>
                  <a:ext uri="{FF2B5EF4-FFF2-40B4-BE49-F238E27FC236}">
                    <a16:creationId xmlns="" xmlns:a16="http://schemas.microsoft.com/office/drawing/2014/main" id="{291511F9-7A7D-4908-8B13-E8247CB71EC9}"/>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58" name="矩形 57">
                <a:extLst>
                  <a:ext uri="{FF2B5EF4-FFF2-40B4-BE49-F238E27FC236}">
                    <a16:creationId xmlns="" xmlns:a16="http://schemas.microsoft.com/office/drawing/2014/main" id="{C195C058-FFD4-481D-A2EC-18FD61EF5628}"/>
                  </a:ext>
                </a:extLst>
              </p:cNvPr>
              <p:cNvSpPr/>
              <p:nvPr/>
            </p:nvSpPr>
            <p:spPr>
              <a:xfrm>
                <a:off x="675150" y="1635732"/>
                <a:ext cx="216000" cy="216000"/>
              </a:xfrm>
              <a:prstGeom prst="rect">
                <a:avLst/>
              </a:prstGeom>
              <a:gradFill>
                <a:gsLst>
                  <a:gs pos="0">
                    <a:schemeClr val="accent2"/>
                  </a:gs>
                  <a:gs pos="100000">
                    <a:schemeClr val="accent1"/>
                  </a:gs>
                </a:gsLst>
                <a:lin ang="13500000" scaled="1"/>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55" name="文本框 54">
              <a:extLst>
                <a:ext uri="{FF2B5EF4-FFF2-40B4-BE49-F238E27FC236}">
                  <a16:creationId xmlns="" xmlns:a16="http://schemas.microsoft.com/office/drawing/2014/main" id="{4186F4BD-9685-441A-B698-D9F1CE403EDB}"/>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59" name="组合 58">
            <a:extLst>
              <a:ext uri="{FF2B5EF4-FFF2-40B4-BE49-F238E27FC236}">
                <a16:creationId xmlns="" xmlns:a16="http://schemas.microsoft.com/office/drawing/2014/main" id="{892D1032-EF20-45AD-AAA9-5544F3A656A0}"/>
              </a:ext>
            </a:extLst>
          </p:cNvPr>
          <p:cNvGrpSpPr/>
          <p:nvPr/>
        </p:nvGrpSpPr>
        <p:grpSpPr>
          <a:xfrm>
            <a:off x="660400" y="4048182"/>
            <a:ext cx="3167513" cy="2190058"/>
            <a:chOff x="675150" y="1290320"/>
            <a:chExt cx="3167513" cy="2190058"/>
          </a:xfrm>
        </p:grpSpPr>
        <p:grpSp>
          <p:nvGrpSpPr>
            <p:cNvPr id="60" name="组合 59">
              <a:extLst>
                <a:ext uri="{FF2B5EF4-FFF2-40B4-BE49-F238E27FC236}">
                  <a16:creationId xmlns="" xmlns:a16="http://schemas.microsoft.com/office/drawing/2014/main" id="{EFEAA222-8351-4B47-9619-AAEBA4D979AA}"/>
                </a:ext>
              </a:extLst>
            </p:cNvPr>
            <p:cNvGrpSpPr/>
            <p:nvPr/>
          </p:nvGrpSpPr>
          <p:grpSpPr>
            <a:xfrm>
              <a:off x="675150" y="1635732"/>
              <a:ext cx="3167513" cy="1844646"/>
              <a:chOff x="675150" y="1635732"/>
              <a:chExt cx="3167513" cy="1844646"/>
            </a:xfrm>
          </p:grpSpPr>
          <p:sp>
            <p:nvSpPr>
              <p:cNvPr id="62" name="矩形 61">
                <a:extLst>
                  <a:ext uri="{FF2B5EF4-FFF2-40B4-BE49-F238E27FC236}">
                    <a16:creationId xmlns="" xmlns:a16="http://schemas.microsoft.com/office/drawing/2014/main" id="{2BD205F5-42D6-494D-B4F0-B41B789281E1}"/>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63" name="矩形 62">
                <a:extLst>
                  <a:ext uri="{FF2B5EF4-FFF2-40B4-BE49-F238E27FC236}">
                    <a16:creationId xmlns="" xmlns:a16="http://schemas.microsoft.com/office/drawing/2014/main" id="{6492A95D-88C0-4BAA-9FF5-B963D8F8AC0D}"/>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64" name="矩形 63">
                <a:extLst>
                  <a:ext uri="{FF2B5EF4-FFF2-40B4-BE49-F238E27FC236}">
                    <a16:creationId xmlns="" xmlns:a16="http://schemas.microsoft.com/office/drawing/2014/main" id="{2948EDFD-98E7-47DF-BBA2-88C06233DE77}"/>
                  </a:ext>
                </a:extLst>
              </p:cNvPr>
              <p:cNvSpPr/>
              <p:nvPr/>
            </p:nvSpPr>
            <p:spPr>
              <a:xfrm>
                <a:off x="675150" y="1635732"/>
                <a:ext cx="216000" cy="216000"/>
              </a:xfrm>
              <a:prstGeom prst="rect">
                <a:avLst/>
              </a:prstGeom>
              <a:gradFill>
                <a:gsLst>
                  <a:gs pos="0">
                    <a:schemeClr val="accent2"/>
                  </a:gs>
                  <a:gs pos="100000">
                    <a:schemeClr val="accent1"/>
                  </a:gs>
                </a:gsLst>
                <a:lin ang="13500000" scaled="1"/>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61" name="文本框 60">
              <a:extLst>
                <a:ext uri="{FF2B5EF4-FFF2-40B4-BE49-F238E27FC236}">
                  <a16:creationId xmlns="" xmlns:a16="http://schemas.microsoft.com/office/drawing/2014/main" id="{84564817-A181-465C-BBB0-85E735974A6E}"/>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65" name="组合 64">
            <a:extLst>
              <a:ext uri="{FF2B5EF4-FFF2-40B4-BE49-F238E27FC236}">
                <a16:creationId xmlns="" xmlns:a16="http://schemas.microsoft.com/office/drawing/2014/main" id="{F030908A-A12F-4716-884B-5C6217D3A424}"/>
              </a:ext>
            </a:extLst>
          </p:cNvPr>
          <p:cNvGrpSpPr/>
          <p:nvPr/>
        </p:nvGrpSpPr>
        <p:grpSpPr>
          <a:xfrm>
            <a:off x="8351387" y="4048182"/>
            <a:ext cx="3167513" cy="2190058"/>
            <a:chOff x="675150" y="1290320"/>
            <a:chExt cx="3167513" cy="2190058"/>
          </a:xfrm>
        </p:grpSpPr>
        <p:grpSp>
          <p:nvGrpSpPr>
            <p:cNvPr id="66" name="组合 65">
              <a:extLst>
                <a:ext uri="{FF2B5EF4-FFF2-40B4-BE49-F238E27FC236}">
                  <a16:creationId xmlns="" xmlns:a16="http://schemas.microsoft.com/office/drawing/2014/main" id="{FE5CD629-B914-4163-81EB-2145D6D8DEEF}"/>
                </a:ext>
              </a:extLst>
            </p:cNvPr>
            <p:cNvGrpSpPr/>
            <p:nvPr/>
          </p:nvGrpSpPr>
          <p:grpSpPr>
            <a:xfrm>
              <a:off x="675150" y="1635732"/>
              <a:ext cx="3167513" cy="1844646"/>
              <a:chOff x="675150" y="1635732"/>
              <a:chExt cx="3167513" cy="1844646"/>
            </a:xfrm>
          </p:grpSpPr>
          <p:sp>
            <p:nvSpPr>
              <p:cNvPr id="68" name="矩形 67">
                <a:extLst>
                  <a:ext uri="{FF2B5EF4-FFF2-40B4-BE49-F238E27FC236}">
                    <a16:creationId xmlns="" xmlns:a16="http://schemas.microsoft.com/office/drawing/2014/main" id="{0F07A70B-3A39-4957-BE16-42D1D4533027}"/>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69" name="矩形 68">
                <a:extLst>
                  <a:ext uri="{FF2B5EF4-FFF2-40B4-BE49-F238E27FC236}">
                    <a16:creationId xmlns="" xmlns:a16="http://schemas.microsoft.com/office/drawing/2014/main" id="{B58DB67D-13CB-4726-B8B6-94CB96D1FEE7}"/>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70" name="矩形 69">
                <a:extLst>
                  <a:ext uri="{FF2B5EF4-FFF2-40B4-BE49-F238E27FC236}">
                    <a16:creationId xmlns="" xmlns:a16="http://schemas.microsoft.com/office/drawing/2014/main" id="{1CC029C6-BD07-450B-821C-E7E0DFD8CC46}"/>
                  </a:ext>
                </a:extLst>
              </p:cNvPr>
              <p:cNvSpPr/>
              <p:nvPr/>
            </p:nvSpPr>
            <p:spPr>
              <a:xfrm>
                <a:off x="675150" y="1635732"/>
                <a:ext cx="216000" cy="216000"/>
              </a:xfrm>
              <a:prstGeom prst="rect">
                <a:avLst/>
              </a:prstGeom>
              <a:gradFill>
                <a:gsLst>
                  <a:gs pos="0">
                    <a:schemeClr val="accent2"/>
                  </a:gs>
                  <a:gs pos="100000">
                    <a:schemeClr val="accent1"/>
                  </a:gs>
                </a:gsLst>
                <a:lin ang="13500000" scaled="1"/>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67" name="文本框 66">
              <a:extLst>
                <a:ext uri="{FF2B5EF4-FFF2-40B4-BE49-F238E27FC236}">
                  <a16:creationId xmlns="" xmlns:a16="http://schemas.microsoft.com/office/drawing/2014/main" id="{BB0AB6D1-FA80-4403-AC86-3BD58662D8BB}"/>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71" name="组合 70">
            <a:extLst>
              <a:ext uri="{FF2B5EF4-FFF2-40B4-BE49-F238E27FC236}">
                <a16:creationId xmlns="" xmlns:a16="http://schemas.microsoft.com/office/drawing/2014/main" id="{E8A4A383-8A46-4282-AD0D-3647384E2FEA}"/>
              </a:ext>
            </a:extLst>
          </p:cNvPr>
          <p:cNvGrpSpPr/>
          <p:nvPr/>
        </p:nvGrpSpPr>
        <p:grpSpPr>
          <a:xfrm>
            <a:off x="4510907" y="4048182"/>
            <a:ext cx="3167513" cy="2190058"/>
            <a:chOff x="675150" y="1290320"/>
            <a:chExt cx="3167513" cy="2190058"/>
          </a:xfrm>
        </p:grpSpPr>
        <p:grpSp>
          <p:nvGrpSpPr>
            <p:cNvPr id="72" name="组合 71">
              <a:extLst>
                <a:ext uri="{FF2B5EF4-FFF2-40B4-BE49-F238E27FC236}">
                  <a16:creationId xmlns="" xmlns:a16="http://schemas.microsoft.com/office/drawing/2014/main" id="{F32B526A-487D-447F-A38F-3E4EBD8534FB}"/>
                </a:ext>
              </a:extLst>
            </p:cNvPr>
            <p:cNvGrpSpPr/>
            <p:nvPr/>
          </p:nvGrpSpPr>
          <p:grpSpPr>
            <a:xfrm>
              <a:off x="675150" y="1635732"/>
              <a:ext cx="3167513" cy="1844646"/>
              <a:chOff x="675150" y="1635732"/>
              <a:chExt cx="3167513" cy="1844646"/>
            </a:xfrm>
          </p:grpSpPr>
          <p:sp>
            <p:nvSpPr>
              <p:cNvPr id="74" name="矩形 73">
                <a:extLst>
                  <a:ext uri="{FF2B5EF4-FFF2-40B4-BE49-F238E27FC236}">
                    <a16:creationId xmlns="" xmlns:a16="http://schemas.microsoft.com/office/drawing/2014/main" id="{E00EB647-D568-4CC2-B2B0-347A41EBDE3D}"/>
                  </a:ext>
                </a:extLst>
              </p:cNvPr>
              <p:cNvSpPr/>
              <p:nvPr/>
            </p:nvSpPr>
            <p:spPr>
              <a:xfrm>
                <a:off x="890663" y="1860379"/>
                <a:ext cx="2952000" cy="1619999"/>
              </a:xfrm>
              <a:prstGeom prst="rect">
                <a:avLst/>
              </a:prstGeom>
              <a:noFill/>
              <a:ln w="19050">
                <a:gradFill flip="none" rotWithShape="1">
                  <a:gsLst>
                    <a:gs pos="0">
                      <a:schemeClr val="accent1"/>
                    </a:gs>
                    <a:gs pos="53000">
                      <a:schemeClr val="accent2">
                        <a:alpha val="0"/>
                      </a:schemeClr>
                    </a:gs>
                  </a:gsLst>
                  <a:lin ang="13500000" scaled="1"/>
                  <a:tileRect/>
                </a:gradFill>
              </a:ln>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sp>
            <p:nvSpPr>
              <p:cNvPr id="75" name="矩形 74">
                <a:extLst>
                  <a:ext uri="{FF2B5EF4-FFF2-40B4-BE49-F238E27FC236}">
                    <a16:creationId xmlns="" xmlns:a16="http://schemas.microsoft.com/office/drawing/2014/main" id="{F74406F1-E3B3-4643-B8B3-5549936AF361}"/>
                  </a:ext>
                </a:extLst>
              </p:cNvPr>
              <p:cNvSpPr/>
              <p:nvPr/>
            </p:nvSpPr>
            <p:spPr>
              <a:xfrm>
                <a:off x="782578" y="1743104"/>
                <a:ext cx="2952000" cy="1619999"/>
              </a:xfrm>
              <a:prstGeom prst="rect">
                <a:avLst/>
              </a:prstGeom>
              <a:noFill/>
              <a:ln w="19050">
                <a:gradFill flip="none" rotWithShape="1">
                  <a:gsLst>
                    <a:gs pos="0">
                      <a:schemeClr val="accent1"/>
                    </a:gs>
                    <a:gs pos="100000">
                      <a:schemeClr val="accent2">
                        <a:alpha val="0"/>
                      </a:schemeClr>
                    </a:gs>
                  </a:gsLst>
                  <a:lin ang="2700000" scaled="1"/>
                  <a:tileRect/>
                </a:gradFill>
              </a:ln>
            </p:spPr>
            <p:txBody>
              <a:bodyPr wrap="square" rtlCol="0" anchor="ctr">
                <a:norm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76" name="矩形 75">
                <a:extLst>
                  <a:ext uri="{FF2B5EF4-FFF2-40B4-BE49-F238E27FC236}">
                    <a16:creationId xmlns="" xmlns:a16="http://schemas.microsoft.com/office/drawing/2014/main" id="{1DE610E9-F545-40A1-8AA2-76BDCB5DD0B6}"/>
                  </a:ext>
                </a:extLst>
              </p:cNvPr>
              <p:cNvSpPr/>
              <p:nvPr/>
            </p:nvSpPr>
            <p:spPr>
              <a:xfrm>
                <a:off x="675150" y="1635732"/>
                <a:ext cx="216000" cy="216000"/>
              </a:xfrm>
              <a:prstGeom prst="rect">
                <a:avLst/>
              </a:prstGeom>
              <a:gradFill>
                <a:gsLst>
                  <a:gs pos="0">
                    <a:schemeClr val="accent2"/>
                  </a:gs>
                  <a:gs pos="100000">
                    <a:schemeClr val="accent1"/>
                  </a:gs>
                </a:gsLst>
                <a:lin ang="13500000" scaled="1"/>
              </a:gradFill>
            </p:spPr>
            <p:txBody>
              <a:bodyPr wrap="square" rtlCol="0" anchor="ctr">
                <a:spAutoFit/>
              </a:bodyPr>
              <a:lstStyle/>
              <a:p>
                <a:pPr algn="ctr" hangingPunct="0">
                  <a:lnSpc>
                    <a:spcPct val="130000"/>
                  </a:lnSpc>
                </a:pPr>
                <a:endParaRPr lang="zh-CN" altLang="en-US" dirty="0">
                  <a:solidFill>
                    <a:schemeClr val="tx1">
                      <a:lumMod val="85000"/>
                      <a:lumOff val="15000"/>
                    </a:schemeClr>
                  </a:solidFill>
                </a:endParaRPr>
              </a:p>
            </p:txBody>
          </p:sp>
        </p:grpSp>
        <p:sp>
          <p:nvSpPr>
            <p:cNvPr id="73" name="文本框 72">
              <a:extLst>
                <a:ext uri="{FF2B5EF4-FFF2-40B4-BE49-F238E27FC236}">
                  <a16:creationId xmlns="" xmlns:a16="http://schemas.microsoft.com/office/drawing/2014/main" id="{171BA8B6-9881-43C1-8B1F-B1035DA775CE}"/>
                </a:ext>
              </a:extLst>
            </p:cNvPr>
            <p:cNvSpPr txBox="1"/>
            <p:nvPr/>
          </p:nvSpPr>
          <p:spPr>
            <a:xfrm>
              <a:off x="884647" y="1290320"/>
              <a:ext cx="2590073" cy="453650"/>
            </a:xfrm>
            <a:prstGeom prst="rect">
              <a:avLst/>
            </a:prstGeom>
            <a:noFill/>
          </p:spPr>
          <p:txBody>
            <a:bodyPr wrap="square" rtlCol="0">
              <a:spAutoFit/>
            </a:bodyPr>
            <a:lstStyle/>
            <a:p>
              <a:pPr>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spTree>
    <p:extLst>
      <p:ext uri="{BB962C8B-B14F-4D97-AF65-F5344CB8AC3E}">
        <p14:creationId xmlns:p14="http://schemas.microsoft.com/office/powerpoint/2010/main" val="2295006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a:extLst>
              <a:ext uri="{FF2B5EF4-FFF2-40B4-BE49-F238E27FC236}">
                <a16:creationId xmlns="" xmlns:a16="http://schemas.microsoft.com/office/drawing/2014/main" id="{3F7E03B3-8EEC-49DD-AE3A-4BCAF64E6B83}"/>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32887"/>
              </a:lnSpc>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4" name="Freeform 836">
            <a:extLst>
              <a:ext uri="{FF2B5EF4-FFF2-40B4-BE49-F238E27FC236}">
                <a16:creationId xmlns="" xmlns:a16="http://schemas.microsoft.com/office/drawing/2014/main" id="{2E218483-6617-4906-A4C2-9D6195CE0685}"/>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5" name="Freeform 837">
            <a:extLst>
              <a:ext uri="{FF2B5EF4-FFF2-40B4-BE49-F238E27FC236}">
                <a16:creationId xmlns="" xmlns:a16="http://schemas.microsoft.com/office/drawing/2014/main" id="{15F2C6B3-FBEA-40DC-80F5-16B0426EF9B3}"/>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6" name="Freeform 838">
            <a:extLst>
              <a:ext uri="{FF2B5EF4-FFF2-40B4-BE49-F238E27FC236}">
                <a16:creationId xmlns="" xmlns:a16="http://schemas.microsoft.com/office/drawing/2014/main" id="{A321289A-EDBB-4D4A-9959-D334C7448000}"/>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Freeform 840">
            <a:extLst>
              <a:ext uri="{FF2B5EF4-FFF2-40B4-BE49-F238E27FC236}">
                <a16:creationId xmlns="" xmlns:a16="http://schemas.microsoft.com/office/drawing/2014/main" id="{8257DEA5-8E72-4172-B264-133B763477BB}"/>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8" name="Freeform 842">
            <a:extLst>
              <a:ext uri="{FF2B5EF4-FFF2-40B4-BE49-F238E27FC236}">
                <a16:creationId xmlns="" xmlns:a16="http://schemas.microsoft.com/office/drawing/2014/main" id="{05DDC766-985E-40ED-A6C8-BE8DC33D22CC}"/>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Freeform 843">
            <a:extLst>
              <a:ext uri="{FF2B5EF4-FFF2-40B4-BE49-F238E27FC236}">
                <a16:creationId xmlns="" xmlns:a16="http://schemas.microsoft.com/office/drawing/2014/main" id="{60C55322-1547-4533-80F1-8F0757313419}"/>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Freeform 844">
            <a:extLst>
              <a:ext uri="{FF2B5EF4-FFF2-40B4-BE49-F238E27FC236}">
                <a16:creationId xmlns="" xmlns:a16="http://schemas.microsoft.com/office/drawing/2014/main" id="{FCFCE7C5-E948-4D5B-A0CB-D279514D93EA}"/>
              </a:ext>
            </a:extLst>
          </p:cNvPr>
          <p:cNvSpPr>
            <a:spLocks/>
          </p:cNvSpPr>
          <p:nvPr/>
        </p:nvSpPr>
        <p:spPr bwMode="auto">
          <a:xfrm>
            <a:off x="6759619" y="149429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Freeform 845">
            <a:extLst>
              <a:ext uri="{FF2B5EF4-FFF2-40B4-BE49-F238E27FC236}">
                <a16:creationId xmlns="" xmlns:a16="http://schemas.microsoft.com/office/drawing/2014/main" id="{973F6CF5-675F-474D-B799-27E4F95CD461}"/>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3" name="Freeform 848">
            <a:extLst>
              <a:ext uri="{FF2B5EF4-FFF2-40B4-BE49-F238E27FC236}">
                <a16:creationId xmlns="" xmlns:a16="http://schemas.microsoft.com/office/drawing/2014/main" id="{2E293115-339C-4E4F-8E53-880FB251F463}"/>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4" name="Freeform 851">
            <a:extLst>
              <a:ext uri="{FF2B5EF4-FFF2-40B4-BE49-F238E27FC236}">
                <a16:creationId xmlns="" xmlns:a16="http://schemas.microsoft.com/office/drawing/2014/main" id="{06741D4A-5711-4A3A-A873-2D538ABA7C11}"/>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5" name="Freeform 852">
            <a:extLst>
              <a:ext uri="{FF2B5EF4-FFF2-40B4-BE49-F238E27FC236}">
                <a16:creationId xmlns="" xmlns:a16="http://schemas.microsoft.com/office/drawing/2014/main" id="{6C79A06F-58F3-44C5-8BEB-5F236A449951}"/>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6" name="Freeform 853">
            <a:extLst>
              <a:ext uri="{FF2B5EF4-FFF2-40B4-BE49-F238E27FC236}">
                <a16:creationId xmlns="" xmlns:a16="http://schemas.microsoft.com/office/drawing/2014/main" id="{E78AEED6-7281-4A9E-B6FA-48863DE051DF}"/>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Freeform 855">
            <a:extLst>
              <a:ext uri="{FF2B5EF4-FFF2-40B4-BE49-F238E27FC236}">
                <a16:creationId xmlns="" xmlns:a16="http://schemas.microsoft.com/office/drawing/2014/main" id="{8299265D-8EA1-4D13-8CA9-1CA27516FE6F}"/>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8" name="Freeform 859">
            <a:extLst>
              <a:ext uri="{FF2B5EF4-FFF2-40B4-BE49-F238E27FC236}">
                <a16:creationId xmlns="" xmlns:a16="http://schemas.microsoft.com/office/drawing/2014/main" id="{33CECA28-B6D4-431C-A78F-B34F54370C61}"/>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9" name="Freeform 862">
            <a:extLst>
              <a:ext uri="{FF2B5EF4-FFF2-40B4-BE49-F238E27FC236}">
                <a16:creationId xmlns="" xmlns:a16="http://schemas.microsoft.com/office/drawing/2014/main" id="{7F561ECF-46B9-4722-9024-0EC3D373CC04}"/>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0" name="Freeform 863">
            <a:extLst>
              <a:ext uri="{FF2B5EF4-FFF2-40B4-BE49-F238E27FC236}">
                <a16:creationId xmlns="" xmlns:a16="http://schemas.microsoft.com/office/drawing/2014/main" id="{C7D8B9C0-4BF1-4C4E-A51F-547CA2206FC0}"/>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1" name="Freeform 864">
            <a:extLst>
              <a:ext uri="{FF2B5EF4-FFF2-40B4-BE49-F238E27FC236}">
                <a16:creationId xmlns="" xmlns:a16="http://schemas.microsoft.com/office/drawing/2014/main" id="{3849F0F5-5745-4B3E-9DC1-3C48A740341F}"/>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Freeform 868">
            <a:extLst>
              <a:ext uri="{FF2B5EF4-FFF2-40B4-BE49-F238E27FC236}">
                <a16:creationId xmlns="" xmlns:a16="http://schemas.microsoft.com/office/drawing/2014/main" id="{0F7B366F-B047-4DFA-AAD7-66D6004771CA}"/>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3" name="Freeform 869">
            <a:extLst>
              <a:ext uri="{FF2B5EF4-FFF2-40B4-BE49-F238E27FC236}">
                <a16:creationId xmlns="" xmlns:a16="http://schemas.microsoft.com/office/drawing/2014/main" id="{DB36EB21-27F2-4359-A3A3-831DE07ADB77}"/>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4" name="Freeform 871">
            <a:extLst>
              <a:ext uri="{FF2B5EF4-FFF2-40B4-BE49-F238E27FC236}">
                <a16:creationId xmlns="" xmlns:a16="http://schemas.microsoft.com/office/drawing/2014/main" id="{700AA0CD-2F71-4E0E-B54A-1FDAA4599E4E}"/>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5" name="Freeform 872">
            <a:extLst>
              <a:ext uri="{FF2B5EF4-FFF2-40B4-BE49-F238E27FC236}">
                <a16:creationId xmlns="" xmlns:a16="http://schemas.microsoft.com/office/drawing/2014/main" id="{E03CA36D-B4FC-40D3-95DF-90FE765D67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6" name="Freeform 880">
            <a:extLst>
              <a:ext uri="{FF2B5EF4-FFF2-40B4-BE49-F238E27FC236}">
                <a16:creationId xmlns="" xmlns:a16="http://schemas.microsoft.com/office/drawing/2014/main" id="{1C8ECD17-FDDA-4ED5-9A04-BAFE11828F5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7" name="Freeform 885">
            <a:extLst>
              <a:ext uri="{FF2B5EF4-FFF2-40B4-BE49-F238E27FC236}">
                <a16:creationId xmlns="" xmlns:a16="http://schemas.microsoft.com/office/drawing/2014/main" id="{6073AAC5-0FD4-4A70-82D9-3757C3B7387C}"/>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8" name="Freeform 889">
            <a:extLst>
              <a:ext uri="{FF2B5EF4-FFF2-40B4-BE49-F238E27FC236}">
                <a16:creationId xmlns="" xmlns:a16="http://schemas.microsoft.com/office/drawing/2014/main" id="{104253CE-DE57-4C6B-A010-F17C7F989B78}"/>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9" name="Freeform 895">
            <a:extLst>
              <a:ext uri="{FF2B5EF4-FFF2-40B4-BE49-F238E27FC236}">
                <a16:creationId xmlns="" xmlns:a16="http://schemas.microsoft.com/office/drawing/2014/main" id="{93626E79-C0BF-46F6-B424-AB5C379D7630}"/>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0" name="Freeform 904">
            <a:extLst>
              <a:ext uri="{FF2B5EF4-FFF2-40B4-BE49-F238E27FC236}">
                <a16:creationId xmlns="" xmlns:a16="http://schemas.microsoft.com/office/drawing/2014/main" id="{FFC96DFF-14C2-4EA1-BE90-2F27F607D2A9}"/>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1" name="Freeform 907">
            <a:extLst>
              <a:ext uri="{FF2B5EF4-FFF2-40B4-BE49-F238E27FC236}">
                <a16:creationId xmlns="" xmlns:a16="http://schemas.microsoft.com/office/drawing/2014/main" id="{DBD21F29-550E-4EBF-8BED-8F7B0805052C}"/>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2" name="Freeform 910">
            <a:extLst>
              <a:ext uri="{FF2B5EF4-FFF2-40B4-BE49-F238E27FC236}">
                <a16:creationId xmlns="" xmlns:a16="http://schemas.microsoft.com/office/drawing/2014/main" id="{A8D50348-73A8-4191-A9ED-449F08857C79}"/>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3" name="Freeform 911">
            <a:extLst>
              <a:ext uri="{FF2B5EF4-FFF2-40B4-BE49-F238E27FC236}">
                <a16:creationId xmlns="" xmlns:a16="http://schemas.microsoft.com/office/drawing/2014/main" id="{5BEE9555-0636-4895-8963-340821E973B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4" name="Freeform 914">
            <a:extLst>
              <a:ext uri="{FF2B5EF4-FFF2-40B4-BE49-F238E27FC236}">
                <a16:creationId xmlns="" xmlns:a16="http://schemas.microsoft.com/office/drawing/2014/main" id="{9D55D76F-79F7-4BE0-8385-24DE0EDC234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5" name="Freeform 919">
            <a:extLst>
              <a:ext uri="{FF2B5EF4-FFF2-40B4-BE49-F238E27FC236}">
                <a16:creationId xmlns="" xmlns:a16="http://schemas.microsoft.com/office/drawing/2014/main" id="{A2434DA2-A5F3-4B8E-8BB0-AA3FCEAA41F1}"/>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6" name="Freeform 930">
            <a:extLst>
              <a:ext uri="{FF2B5EF4-FFF2-40B4-BE49-F238E27FC236}">
                <a16:creationId xmlns="" xmlns:a16="http://schemas.microsoft.com/office/drawing/2014/main" id="{15F14C99-E1BB-4C0E-8A79-FBC876C81FBD}"/>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Freeform 940">
            <a:extLst>
              <a:ext uri="{FF2B5EF4-FFF2-40B4-BE49-F238E27FC236}">
                <a16:creationId xmlns="" xmlns:a16="http://schemas.microsoft.com/office/drawing/2014/main" id="{30FAD692-4D9F-4D8B-A877-A5A631925495}"/>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8" name="Freeform 971">
            <a:extLst>
              <a:ext uri="{FF2B5EF4-FFF2-40B4-BE49-F238E27FC236}">
                <a16:creationId xmlns="" xmlns:a16="http://schemas.microsoft.com/office/drawing/2014/main" id="{DC8B4919-9777-415B-868D-7282401D55B5}"/>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9" name="Freeform 975">
            <a:extLst>
              <a:ext uri="{FF2B5EF4-FFF2-40B4-BE49-F238E27FC236}">
                <a16:creationId xmlns="" xmlns:a16="http://schemas.microsoft.com/office/drawing/2014/main" id="{C685D7DA-B611-4EC8-888B-1BDACF85875B}"/>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0" name="Freeform 991">
            <a:extLst>
              <a:ext uri="{FF2B5EF4-FFF2-40B4-BE49-F238E27FC236}">
                <a16:creationId xmlns="" xmlns:a16="http://schemas.microsoft.com/office/drawing/2014/main" id="{784BDA29-DB43-44F7-B1C6-0460DF6D5B6F}"/>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1" name="Freeform 1009">
            <a:extLst>
              <a:ext uri="{FF2B5EF4-FFF2-40B4-BE49-F238E27FC236}">
                <a16:creationId xmlns="" xmlns:a16="http://schemas.microsoft.com/office/drawing/2014/main" id="{07368B89-85B3-47CA-B97D-8B2562822ECF}"/>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2" name="Freeform 1020">
            <a:extLst>
              <a:ext uri="{FF2B5EF4-FFF2-40B4-BE49-F238E27FC236}">
                <a16:creationId xmlns="" xmlns:a16="http://schemas.microsoft.com/office/drawing/2014/main" id="{547D745A-7D1D-41B0-B017-CEFE0DF4512C}"/>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3" name="Freeform 1026">
            <a:extLst>
              <a:ext uri="{FF2B5EF4-FFF2-40B4-BE49-F238E27FC236}">
                <a16:creationId xmlns="" xmlns:a16="http://schemas.microsoft.com/office/drawing/2014/main" id="{A42D4F23-09AD-4CE4-B012-F5C798C90B91}"/>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4" name="Freeform 1028">
            <a:extLst>
              <a:ext uri="{FF2B5EF4-FFF2-40B4-BE49-F238E27FC236}">
                <a16:creationId xmlns="" xmlns:a16="http://schemas.microsoft.com/office/drawing/2014/main" id="{B412CBDF-A589-4B65-88B8-65F7E5296E92}"/>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5" name="Freeform 1039">
            <a:extLst>
              <a:ext uri="{FF2B5EF4-FFF2-40B4-BE49-F238E27FC236}">
                <a16:creationId xmlns="" xmlns:a16="http://schemas.microsoft.com/office/drawing/2014/main" id="{71DBDE49-F029-47F0-9036-7026E1A3088C}"/>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6" name="Freeform 1051">
            <a:extLst>
              <a:ext uri="{FF2B5EF4-FFF2-40B4-BE49-F238E27FC236}">
                <a16:creationId xmlns="" xmlns:a16="http://schemas.microsoft.com/office/drawing/2014/main" id="{70B8639E-B8D6-4D60-839D-629E0C08C764}"/>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7" name="Freeform 1052">
            <a:extLst>
              <a:ext uri="{FF2B5EF4-FFF2-40B4-BE49-F238E27FC236}">
                <a16:creationId xmlns="" xmlns:a16="http://schemas.microsoft.com/office/drawing/2014/main" id="{3CDC6A4A-411E-4017-BB08-8CEE895E10D8}"/>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8" name="Freeform 1054">
            <a:extLst>
              <a:ext uri="{FF2B5EF4-FFF2-40B4-BE49-F238E27FC236}">
                <a16:creationId xmlns="" xmlns:a16="http://schemas.microsoft.com/office/drawing/2014/main" id="{1E90263A-AF8B-4EE2-85C4-B2D1DF4C775E}"/>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9" name="Freeform 1057">
            <a:extLst>
              <a:ext uri="{FF2B5EF4-FFF2-40B4-BE49-F238E27FC236}">
                <a16:creationId xmlns="" xmlns:a16="http://schemas.microsoft.com/office/drawing/2014/main" id="{8643934F-869D-471E-9ACE-E8E354EFDCCC}"/>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0" name="Freeform 837">
            <a:extLst>
              <a:ext uri="{FF2B5EF4-FFF2-40B4-BE49-F238E27FC236}">
                <a16:creationId xmlns="" xmlns:a16="http://schemas.microsoft.com/office/drawing/2014/main" id="{68129B72-8F4B-43AF-8FBB-9C461AD7C7D2}"/>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1" name="Freeform 839">
            <a:extLst>
              <a:ext uri="{FF2B5EF4-FFF2-40B4-BE49-F238E27FC236}">
                <a16:creationId xmlns="" xmlns:a16="http://schemas.microsoft.com/office/drawing/2014/main" id="{D9AE9648-CD14-425F-A50D-26A49111BC2E}"/>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2" name="Freeform 842">
            <a:extLst>
              <a:ext uri="{FF2B5EF4-FFF2-40B4-BE49-F238E27FC236}">
                <a16:creationId xmlns="" xmlns:a16="http://schemas.microsoft.com/office/drawing/2014/main" id="{2DFB8124-B8EE-405E-9DA4-C1F4829EE759}"/>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3" name="Freeform 852">
            <a:extLst>
              <a:ext uri="{FF2B5EF4-FFF2-40B4-BE49-F238E27FC236}">
                <a16:creationId xmlns="" xmlns:a16="http://schemas.microsoft.com/office/drawing/2014/main" id="{0046032F-301C-46FF-ABF1-D0192569FEBE}"/>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4" name="Freeform 872">
            <a:extLst>
              <a:ext uri="{FF2B5EF4-FFF2-40B4-BE49-F238E27FC236}">
                <a16:creationId xmlns="" xmlns:a16="http://schemas.microsoft.com/office/drawing/2014/main" id="{4A1D276D-9987-4E6E-A801-A2F52BB2DACE}"/>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5" name="Freeform 857">
            <a:extLst>
              <a:ext uri="{FF2B5EF4-FFF2-40B4-BE49-F238E27FC236}">
                <a16:creationId xmlns="" xmlns:a16="http://schemas.microsoft.com/office/drawing/2014/main" id="{857012E6-6DD8-4CF5-AE08-DF058D464117}"/>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6" name="Freeform 869">
            <a:extLst>
              <a:ext uri="{FF2B5EF4-FFF2-40B4-BE49-F238E27FC236}">
                <a16:creationId xmlns="" xmlns:a16="http://schemas.microsoft.com/office/drawing/2014/main" id="{09FF9CBF-EEA3-48B3-B0C5-A5641D72CCC9}"/>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7" name="Freeform 914">
            <a:extLst>
              <a:ext uri="{FF2B5EF4-FFF2-40B4-BE49-F238E27FC236}">
                <a16:creationId xmlns="" xmlns:a16="http://schemas.microsoft.com/office/drawing/2014/main" id="{006D5F33-5E5D-4DAE-9BCA-F5C5B6A03CA6}"/>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8" name="Freeform 854">
            <a:extLst>
              <a:ext uri="{FF2B5EF4-FFF2-40B4-BE49-F238E27FC236}">
                <a16:creationId xmlns="" xmlns:a16="http://schemas.microsoft.com/office/drawing/2014/main" id="{9A38125C-1EDC-414C-A54A-ABE9CB3902D4}"/>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9" name="Freeform 854">
            <a:extLst>
              <a:ext uri="{FF2B5EF4-FFF2-40B4-BE49-F238E27FC236}">
                <a16:creationId xmlns="" xmlns:a16="http://schemas.microsoft.com/office/drawing/2014/main" id="{A022591C-275C-4E7F-A90C-7EC4589A2E80}"/>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0" name="Freeform 857">
            <a:extLst>
              <a:ext uri="{FF2B5EF4-FFF2-40B4-BE49-F238E27FC236}">
                <a16:creationId xmlns="" xmlns:a16="http://schemas.microsoft.com/office/drawing/2014/main" id="{1691ECDC-E18B-49FB-A63F-637C24D74188}"/>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32887"/>
              </a:lnSpc>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1" name="文本框 160">
            <a:extLst>
              <a:ext uri="{FF2B5EF4-FFF2-40B4-BE49-F238E27FC236}">
                <a16:creationId xmlns="" xmlns:a16="http://schemas.microsoft.com/office/drawing/2014/main" id="{ED856481-9E40-4352-B79A-5E863C8A6CE0}"/>
              </a:ext>
            </a:extLst>
          </p:cNvPr>
          <p:cNvSpPr txBox="1"/>
          <p:nvPr/>
        </p:nvSpPr>
        <p:spPr>
          <a:xfrm>
            <a:off x="5586033" y="1620492"/>
            <a:ext cx="1651997" cy="1476136"/>
          </a:xfrm>
          <a:custGeom>
            <a:avLst/>
            <a:gdLst/>
            <a:ahLst/>
            <a:cxnLst/>
            <a:rect l="l" t="t" r="r" b="b"/>
            <a:pathLst>
              <a:path w="1808568" h="1616040">
                <a:moveTo>
                  <a:pt x="642033" y="1531434"/>
                </a:moveTo>
                <a:cubicBezTo>
                  <a:pt x="651170" y="1531726"/>
                  <a:pt x="662279" y="1532895"/>
                  <a:pt x="675363" y="1534942"/>
                </a:cubicBezTo>
                <a:cubicBezTo>
                  <a:pt x="688446" y="1536989"/>
                  <a:pt x="701310" y="1538158"/>
                  <a:pt x="713955" y="1538450"/>
                </a:cubicBezTo>
                <a:cubicBezTo>
                  <a:pt x="714393" y="1531762"/>
                  <a:pt x="719656" y="1531105"/>
                  <a:pt x="729743" y="1536477"/>
                </a:cubicBezTo>
                <a:cubicBezTo>
                  <a:pt x="739829" y="1541849"/>
                  <a:pt x="746846" y="1546015"/>
                  <a:pt x="750793" y="1548975"/>
                </a:cubicBezTo>
                <a:cubicBezTo>
                  <a:pt x="750500" y="1551497"/>
                  <a:pt x="748892" y="1553032"/>
                  <a:pt x="745969" y="1553580"/>
                </a:cubicBezTo>
                <a:cubicBezTo>
                  <a:pt x="743045" y="1554128"/>
                  <a:pt x="740560" y="1554348"/>
                  <a:pt x="738513" y="1554238"/>
                </a:cubicBezTo>
                <a:cubicBezTo>
                  <a:pt x="730473" y="1554896"/>
                  <a:pt x="725503" y="1557527"/>
                  <a:pt x="723603" y="1562132"/>
                </a:cubicBezTo>
                <a:cubicBezTo>
                  <a:pt x="721702" y="1566737"/>
                  <a:pt x="718487" y="1569368"/>
                  <a:pt x="713955" y="1570026"/>
                </a:cubicBezTo>
                <a:cubicBezTo>
                  <a:pt x="706755" y="1569660"/>
                  <a:pt x="699227" y="1569076"/>
                  <a:pt x="691370" y="1568272"/>
                </a:cubicBezTo>
                <a:cubicBezTo>
                  <a:pt x="683512" y="1567467"/>
                  <a:pt x="676423" y="1568637"/>
                  <a:pt x="670100" y="1571780"/>
                </a:cubicBezTo>
                <a:cubicBezTo>
                  <a:pt x="670137" y="1572767"/>
                  <a:pt x="670064" y="1573863"/>
                  <a:pt x="669881" y="1575069"/>
                </a:cubicBezTo>
                <a:cubicBezTo>
                  <a:pt x="669698" y="1576275"/>
                  <a:pt x="669186" y="1576933"/>
                  <a:pt x="668346" y="1577042"/>
                </a:cubicBezTo>
                <a:cubicBezTo>
                  <a:pt x="666628" y="1576787"/>
                  <a:pt x="665240" y="1575544"/>
                  <a:pt x="664180" y="1573315"/>
                </a:cubicBezTo>
                <a:cubicBezTo>
                  <a:pt x="663120" y="1571085"/>
                  <a:pt x="662170" y="1569404"/>
                  <a:pt x="661329" y="1568272"/>
                </a:cubicBezTo>
                <a:cubicBezTo>
                  <a:pt x="655920" y="1568454"/>
                  <a:pt x="651389" y="1567650"/>
                  <a:pt x="647734" y="1565859"/>
                </a:cubicBezTo>
                <a:cubicBezTo>
                  <a:pt x="644080" y="1564069"/>
                  <a:pt x="642179" y="1560195"/>
                  <a:pt x="642033" y="1554238"/>
                </a:cubicBezTo>
                <a:close/>
                <a:moveTo>
                  <a:pt x="792455" y="1485167"/>
                </a:moveTo>
                <a:cubicBezTo>
                  <a:pt x="788288" y="1484692"/>
                  <a:pt x="786096" y="1486080"/>
                  <a:pt x="785877" y="1489333"/>
                </a:cubicBezTo>
                <a:lnTo>
                  <a:pt x="806927" y="1487579"/>
                </a:lnTo>
                <a:cubicBezTo>
                  <a:pt x="801445" y="1486446"/>
                  <a:pt x="796621" y="1485642"/>
                  <a:pt x="792455" y="1485167"/>
                </a:cubicBezTo>
                <a:close/>
                <a:moveTo>
                  <a:pt x="1101630" y="1440216"/>
                </a:moveTo>
                <a:cubicBezTo>
                  <a:pt x="1101630" y="1442043"/>
                  <a:pt x="1102069" y="1443651"/>
                  <a:pt x="1102946" y="1445040"/>
                </a:cubicBezTo>
                <a:cubicBezTo>
                  <a:pt x="1103823" y="1446429"/>
                  <a:pt x="1105139" y="1447159"/>
                  <a:pt x="1106893" y="1447233"/>
                </a:cubicBezTo>
                <a:cubicBezTo>
                  <a:pt x="1108355" y="1446940"/>
                  <a:pt x="1108939" y="1445771"/>
                  <a:pt x="1108647" y="1443724"/>
                </a:cubicBezTo>
                <a:cubicBezTo>
                  <a:pt x="1108355" y="1441678"/>
                  <a:pt x="1107185" y="1440508"/>
                  <a:pt x="1105139" y="1440216"/>
                </a:cubicBezTo>
                <a:close/>
                <a:moveTo>
                  <a:pt x="952524" y="1434953"/>
                </a:moveTo>
                <a:cubicBezTo>
                  <a:pt x="949345" y="1434771"/>
                  <a:pt x="945179" y="1435136"/>
                  <a:pt x="940026" y="1436050"/>
                </a:cubicBezTo>
                <a:cubicBezTo>
                  <a:pt x="934873" y="1436963"/>
                  <a:pt x="932022" y="1439521"/>
                  <a:pt x="931474" y="1443724"/>
                </a:cubicBezTo>
                <a:lnTo>
                  <a:pt x="917441" y="1443724"/>
                </a:lnTo>
                <a:lnTo>
                  <a:pt x="919195" y="1459512"/>
                </a:lnTo>
                <a:cubicBezTo>
                  <a:pt x="914955" y="1459731"/>
                  <a:pt x="911155" y="1460608"/>
                  <a:pt x="907792" y="1462143"/>
                </a:cubicBezTo>
                <a:cubicBezTo>
                  <a:pt x="904430" y="1463678"/>
                  <a:pt x="900630" y="1464555"/>
                  <a:pt x="896390" y="1464774"/>
                </a:cubicBezTo>
                <a:lnTo>
                  <a:pt x="892882" y="1459512"/>
                </a:lnTo>
                <a:lnTo>
                  <a:pt x="889374" y="1464774"/>
                </a:lnTo>
                <a:lnTo>
                  <a:pt x="871832" y="1459512"/>
                </a:lnTo>
                <a:lnTo>
                  <a:pt x="857798" y="1471791"/>
                </a:lnTo>
                <a:lnTo>
                  <a:pt x="819206" y="1482316"/>
                </a:lnTo>
                <a:cubicBezTo>
                  <a:pt x="818914" y="1484363"/>
                  <a:pt x="817744" y="1485532"/>
                  <a:pt x="815698" y="1485825"/>
                </a:cubicBezTo>
                <a:lnTo>
                  <a:pt x="863061" y="1482316"/>
                </a:lnTo>
                <a:lnTo>
                  <a:pt x="880603" y="1470037"/>
                </a:lnTo>
                <a:lnTo>
                  <a:pt x="905161" y="1471791"/>
                </a:lnTo>
                <a:lnTo>
                  <a:pt x="917441" y="1463020"/>
                </a:lnTo>
                <a:cubicBezTo>
                  <a:pt x="923324" y="1463386"/>
                  <a:pt x="930414" y="1463093"/>
                  <a:pt x="938710" y="1462143"/>
                </a:cubicBezTo>
                <a:cubicBezTo>
                  <a:pt x="947006" y="1461193"/>
                  <a:pt x="952780" y="1457392"/>
                  <a:pt x="956033" y="1450741"/>
                </a:cubicBezTo>
                <a:cubicBezTo>
                  <a:pt x="962903" y="1451910"/>
                  <a:pt x="967581" y="1451764"/>
                  <a:pt x="970066" y="1450302"/>
                </a:cubicBezTo>
                <a:cubicBezTo>
                  <a:pt x="972551" y="1448841"/>
                  <a:pt x="973721" y="1444309"/>
                  <a:pt x="973575" y="1436707"/>
                </a:cubicBezTo>
                <a:close/>
                <a:moveTo>
                  <a:pt x="698167" y="1398115"/>
                </a:moveTo>
                <a:lnTo>
                  <a:pt x="673609" y="1408640"/>
                </a:lnTo>
                <a:lnTo>
                  <a:pt x="656067" y="1408640"/>
                </a:lnTo>
                <a:lnTo>
                  <a:pt x="645542" y="1415657"/>
                </a:lnTo>
                <a:cubicBezTo>
                  <a:pt x="651425" y="1415913"/>
                  <a:pt x="660708" y="1415401"/>
                  <a:pt x="673389" y="1414122"/>
                </a:cubicBezTo>
                <a:cubicBezTo>
                  <a:pt x="686071" y="1412843"/>
                  <a:pt x="693160" y="1409262"/>
                  <a:pt x="694659" y="1403378"/>
                </a:cubicBezTo>
                <a:cubicBezTo>
                  <a:pt x="695938" y="1403451"/>
                  <a:pt x="698204" y="1403305"/>
                  <a:pt x="701456" y="1402939"/>
                </a:cubicBezTo>
                <a:cubicBezTo>
                  <a:pt x="704709" y="1402574"/>
                  <a:pt x="706536" y="1401551"/>
                  <a:pt x="706938" y="1399869"/>
                </a:cubicBezTo>
                <a:cubicBezTo>
                  <a:pt x="706792" y="1399029"/>
                  <a:pt x="705769" y="1398517"/>
                  <a:pt x="703868" y="1398335"/>
                </a:cubicBezTo>
                <a:cubicBezTo>
                  <a:pt x="701968" y="1398152"/>
                  <a:pt x="700068" y="1398079"/>
                  <a:pt x="698167" y="1398115"/>
                </a:cubicBezTo>
                <a:close/>
                <a:moveTo>
                  <a:pt x="1291082" y="1359523"/>
                </a:moveTo>
                <a:cubicBezTo>
                  <a:pt x="1288378" y="1359743"/>
                  <a:pt x="1285893" y="1361058"/>
                  <a:pt x="1283627" y="1363470"/>
                </a:cubicBezTo>
                <a:cubicBezTo>
                  <a:pt x="1281361" y="1365882"/>
                  <a:pt x="1279753" y="1368075"/>
                  <a:pt x="1278803" y="1370048"/>
                </a:cubicBezTo>
                <a:cubicBezTo>
                  <a:pt x="1273760" y="1370450"/>
                  <a:pt x="1269374" y="1372278"/>
                  <a:pt x="1265647" y="1375530"/>
                </a:cubicBezTo>
                <a:cubicBezTo>
                  <a:pt x="1261919" y="1378783"/>
                  <a:pt x="1257534" y="1381048"/>
                  <a:pt x="1252490" y="1382328"/>
                </a:cubicBezTo>
                <a:lnTo>
                  <a:pt x="1254245" y="1391099"/>
                </a:lnTo>
                <a:cubicBezTo>
                  <a:pt x="1259873" y="1389819"/>
                  <a:pt x="1263527" y="1387554"/>
                  <a:pt x="1265208" y="1384301"/>
                </a:cubicBezTo>
                <a:cubicBezTo>
                  <a:pt x="1266889" y="1381048"/>
                  <a:pt x="1269667" y="1379221"/>
                  <a:pt x="1273541" y="1378819"/>
                </a:cubicBezTo>
                <a:lnTo>
                  <a:pt x="1292837" y="1363032"/>
                </a:lnTo>
                <a:cubicBezTo>
                  <a:pt x="1293129" y="1360985"/>
                  <a:pt x="1292544" y="1359815"/>
                  <a:pt x="1291082" y="1359523"/>
                </a:cubicBezTo>
                <a:close/>
                <a:moveTo>
                  <a:pt x="801664" y="1359523"/>
                </a:moveTo>
                <a:cubicBezTo>
                  <a:pt x="799581" y="1362922"/>
                  <a:pt x="798485" y="1365334"/>
                  <a:pt x="798375" y="1366759"/>
                </a:cubicBezTo>
                <a:cubicBezTo>
                  <a:pt x="798265" y="1368184"/>
                  <a:pt x="795853" y="1369281"/>
                  <a:pt x="791139" y="1370048"/>
                </a:cubicBezTo>
                <a:lnTo>
                  <a:pt x="784122" y="1378819"/>
                </a:lnTo>
                <a:cubicBezTo>
                  <a:pt x="776777" y="1378271"/>
                  <a:pt x="771733" y="1378929"/>
                  <a:pt x="768992" y="1380793"/>
                </a:cubicBezTo>
                <a:cubicBezTo>
                  <a:pt x="766252" y="1382657"/>
                  <a:pt x="762524" y="1383753"/>
                  <a:pt x="757810" y="1384082"/>
                </a:cubicBezTo>
                <a:cubicBezTo>
                  <a:pt x="755105" y="1384045"/>
                  <a:pt x="752181" y="1384118"/>
                  <a:pt x="749039" y="1384301"/>
                </a:cubicBezTo>
                <a:cubicBezTo>
                  <a:pt x="745896" y="1384484"/>
                  <a:pt x="742972" y="1384995"/>
                  <a:pt x="740268" y="1385836"/>
                </a:cubicBezTo>
                <a:cubicBezTo>
                  <a:pt x="742022" y="1388431"/>
                  <a:pt x="749039" y="1390258"/>
                  <a:pt x="761318" y="1391318"/>
                </a:cubicBezTo>
                <a:cubicBezTo>
                  <a:pt x="773597" y="1392378"/>
                  <a:pt x="780614" y="1392889"/>
                  <a:pt x="782368" y="1392853"/>
                </a:cubicBezTo>
                <a:lnTo>
                  <a:pt x="796402" y="1378819"/>
                </a:lnTo>
                <a:cubicBezTo>
                  <a:pt x="799143" y="1378819"/>
                  <a:pt x="801993" y="1378381"/>
                  <a:pt x="804953" y="1377504"/>
                </a:cubicBezTo>
                <a:cubicBezTo>
                  <a:pt x="807913" y="1376627"/>
                  <a:pt x="810326" y="1375311"/>
                  <a:pt x="812189" y="1373557"/>
                </a:cubicBezTo>
                <a:cubicBezTo>
                  <a:pt x="811970" y="1370121"/>
                  <a:pt x="810654" y="1367344"/>
                  <a:pt x="808242" y="1365224"/>
                </a:cubicBezTo>
                <a:cubicBezTo>
                  <a:pt x="805830" y="1363105"/>
                  <a:pt x="803638" y="1361204"/>
                  <a:pt x="801664" y="1359523"/>
                </a:cubicBezTo>
                <a:close/>
                <a:moveTo>
                  <a:pt x="892882" y="1343736"/>
                </a:moveTo>
                <a:lnTo>
                  <a:pt x="892882" y="1345490"/>
                </a:lnTo>
                <a:cubicBezTo>
                  <a:pt x="893284" y="1347902"/>
                  <a:pt x="895111" y="1348779"/>
                  <a:pt x="898364" y="1348121"/>
                </a:cubicBezTo>
                <a:cubicBezTo>
                  <a:pt x="901616" y="1347463"/>
                  <a:pt x="903882" y="1346586"/>
                  <a:pt x="905161" y="1345490"/>
                </a:cubicBezTo>
                <a:close/>
                <a:moveTo>
                  <a:pt x="956033" y="1322685"/>
                </a:moveTo>
                <a:lnTo>
                  <a:pt x="949016" y="1331456"/>
                </a:lnTo>
                <a:lnTo>
                  <a:pt x="931474" y="1331456"/>
                </a:lnTo>
                <a:lnTo>
                  <a:pt x="924457" y="1334965"/>
                </a:lnTo>
                <a:cubicBezTo>
                  <a:pt x="923251" y="1334855"/>
                  <a:pt x="921278" y="1335074"/>
                  <a:pt x="918537" y="1335622"/>
                </a:cubicBezTo>
                <a:cubicBezTo>
                  <a:pt x="915796" y="1336171"/>
                  <a:pt x="914261" y="1337706"/>
                  <a:pt x="913932" y="1340227"/>
                </a:cubicBezTo>
                <a:cubicBezTo>
                  <a:pt x="914188" y="1341068"/>
                  <a:pt x="915431" y="1341579"/>
                  <a:pt x="917660" y="1341762"/>
                </a:cubicBezTo>
                <a:cubicBezTo>
                  <a:pt x="919889" y="1341945"/>
                  <a:pt x="921570" y="1342018"/>
                  <a:pt x="922703" y="1341981"/>
                </a:cubicBezTo>
                <a:cubicBezTo>
                  <a:pt x="927271" y="1341689"/>
                  <a:pt x="936992" y="1339642"/>
                  <a:pt x="951866" y="1335842"/>
                </a:cubicBezTo>
                <a:cubicBezTo>
                  <a:pt x="966741" y="1332041"/>
                  <a:pt x="975146" y="1328240"/>
                  <a:pt x="977083" y="1324439"/>
                </a:cubicBezTo>
                <a:close/>
                <a:moveTo>
                  <a:pt x="1005150" y="1310406"/>
                </a:moveTo>
                <a:cubicBezTo>
                  <a:pt x="1005077" y="1311539"/>
                  <a:pt x="1005223" y="1313220"/>
                  <a:pt x="1005588" y="1315449"/>
                </a:cubicBezTo>
                <a:cubicBezTo>
                  <a:pt x="1005954" y="1317679"/>
                  <a:pt x="1006977" y="1318921"/>
                  <a:pt x="1008658" y="1319177"/>
                </a:cubicBezTo>
                <a:cubicBezTo>
                  <a:pt x="1009499" y="1318958"/>
                  <a:pt x="1010010" y="1318081"/>
                  <a:pt x="1010193" y="1316546"/>
                </a:cubicBezTo>
                <a:cubicBezTo>
                  <a:pt x="1010376" y="1315011"/>
                  <a:pt x="1010449" y="1314134"/>
                  <a:pt x="1010412" y="1313914"/>
                </a:cubicBezTo>
                <a:cubicBezTo>
                  <a:pt x="1010120" y="1311868"/>
                  <a:pt x="1008951" y="1310698"/>
                  <a:pt x="1006904" y="1310406"/>
                </a:cubicBezTo>
                <a:close/>
                <a:moveTo>
                  <a:pt x="1417384" y="1236730"/>
                </a:moveTo>
                <a:cubicBezTo>
                  <a:pt x="1415337" y="1237022"/>
                  <a:pt x="1412414" y="1238192"/>
                  <a:pt x="1408613" y="1240238"/>
                </a:cubicBezTo>
                <a:cubicBezTo>
                  <a:pt x="1408613" y="1243747"/>
                  <a:pt x="1410367" y="1245501"/>
                  <a:pt x="1413876" y="1245501"/>
                </a:cubicBezTo>
                <a:cubicBezTo>
                  <a:pt x="1415922" y="1245209"/>
                  <a:pt x="1418846" y="1244039"/>
                  <a:pt x="1422647" y="1241993"/>
                </a:cubicBezTo>
                <a:cubicBezTo>
                  <a:pt x="1422647" y="1238484"/>
                  <a:pt x="1420892" y="1236730"/>
                  <a:pt x="1417384" y="1236730"/>
                </a:cubicBezTo>
                <a:close/>
                <a:moveTo>
                  <a:pt x="1555965" y="1191121"/>
                </a:moveTo>
                <a:lnTo>
                  <a:pt x="1529652" y="1192875"/>
                </a:lnTo>
                <a:cubicBezTo>
                  <a:pt x="1529067" y="1197626"/>
                  <a:pt x="1526728" y="1200842"/>
                  <a:pt x="1522635" y="1202523"/>
                </a:cubicBezTo>
                <a:cubicBezTo>
                  <a:pt x="1518542" y="1204204"/>
                  <a:pt x="1516203" y="1207421"/>
                  <a:pt x="1515618" y="1212171"/>
                </a:cubicBezTo>
                <a:cubicBezTo>
                  <a:pt x="1522635" y="1214218"/>
                  <a:pt x="1529652" y="1215387"/>
                  <a:pt x="1536669" y="1215680"/>
                </a:cubicBezTo>
                <a:cubicBezTo>
                  <a:pt x="1539263" y="1215387"/>
                  <a:pt x="1541091" y="1213779"/>
                  <a:pt x="1542151" y="1210856"/>
                </a:cubicBezTo>
                <a:cubicBezTo>
                  <a:pt x="1543210" y="1207932"/>
                  <a:pt x="1543722" y="1205447"/>
                  <a:pt x="1543685" y="1203400"/>
                </a:cubicBezTo>
                <a:cubicBezTo>
                  <a:pt x="1544197" y="1199052"/>
                  <a:pt x="1546244" y="1197224"/>
                  <a:pt x="1549825" y="1197919"/>
                </a:cubicBezTo>
                <a:cubicBezTo>
                  <a:pt x="1553407" y="1198613"/>
                  <a:pt x="1555453" y="1196347"/>
                  <a:pt x="1555965" y="1191121"/>
                </a:cubicBezTo>
                <a:close/>
                <a:moveTo>
                  <a:pt x="1575261" y="1163054"/>
                </a:moveTo>
                <a:cubicBezTo>
                  <a:pt x="1574420" y="1163310"/>
                  <a:pt x="1573909" y="1164553"/>
                  <a:pt x="1573726" y="1166782"/>
                </a:cubicBezTo>
                <a:cubicBezTo>
                  <a:pt x="1573543" y="1169011"/>
                  <a:pt x="1573470" y="1170692"/>
                  <a:pt x="1573507" y="1171825"/>
                </a:cubicBezTo>
                <a:cubicBezTo>
                  <a:pt x="1571460" y="1172739"/>
                  <a:pt x="1568975" y="1173981"/>
                  <a:pt x="1566051" y="1175553"/>
                </a:cubicBezTo>
                <a:cubicBezTo>
                  <a:pt x="1563128" y="1177124"/>
                  <a:pt x="1561520" y="1178805"/>
                  <a:pt x="1561227" y="1180596"/>
                </a:cubicBezTo>
                <a:cubicBezTo>
                  <a:pt x="1561556" y="1182277"/>
                  <a:pt x="1563091" y="1183300"/>
                  <a:pt x="1565832" y="1183666"/>
                </a:cubicBezTo>
                <a:cubicBezTo>
                  <a:pt x="1568573" y="1184031"/>
                  <a:pt x="1570546" y="1184178"/>
                  <a:pt x="1571752" y="1184104"/>
                </a:cubicBezTo>
                <a:cubicBezTo>
                  <a:pt x="1574274" y="1183812"/>
                  <a:pt x="1575809" y="1182204"/>
                  <a:pt x="1576357" y="1179280"/>
                </a:cubicBezTo>
                <a:cubicBezTo>
                  <a:pt x="1576905" y="1176357"/>
                  <a:pt x="1577125" y="1173872"/>
                  <a:pt x="1577015" y="1171825"/>
                </a:cubicBezTo>
                <a:cubicBezTo>
                  <a:pt x="1577052" y="1171460"/>
                  <a:pt x="1576978" y="1169998"/>
                  <a:pt x="1576796" y="1167440"/>
                </a:cubicBezTo>
                <a:cubicBezTo>
                  <a:pt x="1576613" y="1164881"/>
                  <a:pt x="1576101" y="1163420"/>
                  <a:pt x="1575261" y="1163054"/>
                </a:cubicBezTo>
                <a:close/>
                <a:moveTo>
                  <a:pt x="1736646" y="999915"/>
                </a:moveTo>
                <a:cubicBezTo>
                  <a:pt x="1738546" y="999915"/>
                  <a:pt x="1740447" y="1000353"/>
                  <a:pt x="1742347" y="1001230"/>
                </a:cubicBezTo>
                <a:cubicBezTo>
                  <a:pt x="1744248" y="1002108"/>
                  <a:pt x="1745271" y="1003423"/>
                  <a:pt x="1745417" y="1005177"/>
                </a:cubicBezTo>
                <a:cubicBezTo>
                  <a:pt x="1745124" y="1007772"/>
                  <a:pt x="1743517" y="1009599"/>
                  <a:pt x="1740593" y="1010659"/>
                </a:cubicBezTo>
                <a:cubicBezTo>
                  <a:pt x="1737669" y="1011719"/>
                  <a:pt x="1735184" y="1012231"/>
                  <a:pt x="1733138" y="1012194"/>
                </a:cubicBezTo>
                <a:close/>
                <a:moveTo>
                  <a:pt x="792893" y="912205"/>
                </a:moveTo>
                <a:cubicBezTo>
                  <a:pt x="801372" y="912498"/>
                  <a:pt x="805465" y="917176"/>
                  <a:pt x="805173" y="926239"/>
                </a:cubicBezTo>
                <a:cubicBezTo>
                  <a:pt x="805063" y="927920"/>
                  <a:pt x="804405" y="928943"/>
                  <a:pt x="803199" y="929309"/>
                </a:cubicBezTo>
                <a:cubicBezTo>
                  <a:pt x="801993" y="929674"/>
                  <a:pt x="800897" y="929820"/>
                  <a:pt x="799910" y="929747"/>
                </a:cubicBezTo>
                <a:cubicBezTo>
                  <a:pt x="795817" y="929272"/>
                  <a:pt x="790847" y="928907"/>
                  <a:pt x="784999" y="928651"/>
                </a:cubicBezTo>
                <a:cubicBezTo>
                  <a:pt x="779152" y="928395"/>
                  <a:pt x="775936" y="931100"/>
                  <a:pt x="775351" y="936764"/>
                </a:cubicBezTo>
                <a:lnTo>
                  <a:pt x="775351" y="938518"/>
                </a:lnTo>
                <a:cubicBezTo>
                  <a:pt x="768371" y="938189"/>
                  <a:pt x="763036" y="937532"/>
                  <a:pt x="759344" y="936545"/>
                </a:cubicBezTo>
                <a:cubicBezTo>
                  <a:pt x="755653" y="935558"/>
                  <a:pt x="753388" y="930953"/>
                  <a:pt x="752547" y="922731"/>
                </a:cubicBezTo>
                <a:cubicBezTo>
                  <a:pt x="756494" y="923937"/>
                  <a:pt x="760879" y="924594"/>
                  <a:pt x="765703" y="924704"/>
                </a:cubicBezTo>
                <a:cubicBezTo>
                  <a:pt x="770527" y="924814"/>
                  <a:pt x="773159" y="922402"/>
                  <a:pt x="773597" y="917468"/>
                </a:cubicBezTo>
                <a:lnTo>
                  <a:pt x="773597" y="913960"/>
                </a:lnTo>
                <a:close/>
                <a:moveTo>
                  <a:pt x="884111" y="822742"/>
                </a:moveTo>
                <a:cubicBezTo>
                  <a:pt x="884038" y="823802"/>
                  <a:pt x="884184" y="825190"/>
                  <a:pt x="884550" y="826908"/>
                </a:cubicBezTo>
                <a:cubicBezTo>
                  <a:pt x="884915" y="828626"/>
                  <a:pt x="885938" y="829576"/>
                  <a:pt x="887619" y="829759"/>
                </a:cubicBezTo>
                <a:cubicBezTo>
                  <a:pt x="889666" y="829466"/>
                  <a:pt x="890835" y="828297"/>
                  <a:pt x="891128" y="826250"/>
                </a:cubicBezTo>
                <a:close/>
                <a:moveTo>
                  <a:pt x="1156010" y="808708"/>
                </a:moveTo>
                <a:cubicBezTo>
                  <a:pt x="1148701" y="809001"/>
                  <a:pt x="1142269" y="811924"/>
                  <a:pt x="1136714" y="817479"/>
                </a:cubicBezTo>
                <a:cubicBezTo>
                  <a:pt x="1129697" y="817187"/>
                  <a:pt x="1122680" y="816017"/>
                  <a:pt x="1115664" y="813971"/>
                </a:cubicBezTo>
                <a:lnTo>
                  <a:pt x="1120926" y="828004"/>
                </a:lnTo>
                <a:cubicBezTo>
                  <a:pt x="1128857" y="825446"/>
                  <a:pt x="1137116" y="823546"/>
                  <a:pt x="1145704" y="822303"/>
                </a:cubicBezTo>
                <a:cubicBezTo>
                  <a:pt x="1154292" y="821061"/>
                  <a:pt x="1162990" y="820037"/>
                  <a:pt x="1171798" y="819233"/>
                </a:cubicBezTo>
                <a:cubicBezTo>
                  <a:pt x="1171578" y="814958"/>
                  <a:pt x="1169824" y="812107"/>
                  <a:pt x="1166535" y="810682"/>
                </a:cubicBezTo>
                <a:cubicBezTo>
                  <a:pt x="1163246" y="809257"/>
                  <a:pt x="1159738" y="808599"/>
                  <a:pt x="1156010" y="808708"/>
                </a:cubicBezTo>
                <a:close/>
                <a:moveTo>
                  <a:pt x="1268278" y="796429"/>
                </a:moveTo>
                <a:cubicBezTo>
                  <a:pt x="1268899" y="799755"/>
                  <a:pt x="1272042" y="801436"/>
                  <a:pt x="1277707" y="801472"/>
                </a:cubicBezTo>
                <a:cubicBezTo>
                  <a:pt x="1283371" y="801509"/>
                  <a:pt x="1287830" y="800997"/>
                  <a:pt x="1291082" y="799937"/>
                </a:cubicBezTo>
                <a:close/>
                <a:moveTo>
                  <a:pt x="1334937" y="791166"/>
                </a:moveTo>
                <a:lnTo>
                  <a:pt x="1334937" y="803446"/>
                </a:lnTo>
                <a:lnTo>
                  <a:pt x="1347216" y="810463"/>
                </a:lnTo>
                <a:lnTo>
                  <a:pt x="1364758" y="812217"/>
                </a:lnTo>
                <a:cubicBezTo>
                  <a:pt x="1364978" y="809622"/>
                  <a:pt x="1366293" y="807795"/>
                  <a:pt x="1368705" y="806735"/>
                </a:cubicBezTo>
                <a:cubicBezTo>
                  <a:pt x="1371117" y="805675"/>
                  <a:pt x="1373310" y="805163"/>
                  <a:pt x="1375283" y="805200"/>
                </a:cubicBezTo>
                <a:cubicBezTo>
                  <a:pt x="1375064" y="798476"/>
                  <a:pt x="1370240" y="794382"/>
                  <a:pt x="1360811" y="792921"/>
                </a:cubicBezTo>
                <a:cubicBezTo>
                  <a:pt x="1351383" y="791459"/>
                  <a:pt x="1343927" y="790874"/>
                  <a:pt x="1338445" y="791166"/>
                </a:cubicBezTo>
                <a:close/>
                <a:moveTo>
                  <a:pt x="1305116" y="785904"/>
                </a:moveTo>
                <a:cubicBezTo>
                  <a:pt x="1301608" y="785904"/>
                  <a:pt x="1299853" y="787658"/>
                  <a:pt x="1299853" y="791166"/>
                </a:cubicBezTo>
                <a:lnTo>
                  <a:pt x="1305116" y="805200"/>
                </a:lnTo>
                <a:cubicBezTo>
                  <a:pt x="1305043" y="806187"/>
                  <a:pt x="1305189" y="807283"/>
                  <a:pt x="1305554" y="808489"/>
                </a:cubicBezTo>
                <a:cubicBezTo>
                  <a:pt x="1305920" y="809695"/>
                  <a:pt x="1306943" y="810353"/>
                  <a:pt x="1308624" y="810463"/>
                </a:cubicBezTo>
                <a:cubicBezTo>
                  <a:pt x="1309574" y="810280"/>
                  <a:pt x="1310744" y="809330"/>
                  <a:pt x="1312133" y="807612"/>
                </a:cubicBezTo>
                <a:cubicBezTo>
                  <a:pt x="1313521" y="805894"/>
                  <a:pt x="1314691" y="804506"/>
                  <a:pt x="1315641" y="803446"/>
                </a:cubicBezTo>
                <a:cubicBezTo>
                  <a:pt x="1316701" y="803519"/>
                  <a:pt x="1318090" y="803373"/>
                  <a:pt x="1319807" y="803007"/>
                </a:cubicBezTo>
                <a:cubicBezTo>
                  <a:pt x="1321525" y="802642"/>
                  <a:pt x="1322475" y="801619"/>
                  <a:pt x="1322658" y="799937"/>
                </a:cubicBezTo>
                <a:cubicBezTo>
                  <a:pt x="1322256" y="797050"/>
                  <a:pt x="1319990" y="794054"/>
                  <a:pt x="1315860" y="790947"/>
                </a:cubicBezTo>
                <a:cubicBezTo>
                  <a:pt x="1311731" y="787841"/>
                  <a:pt x="1308149" y="786160"/>
                  <a:pt x="1305116" y="785904"/>
                </a:cubicBezTo>
                <a:close/>
                <a:moveTo>
                  <a:pt x="1270032" y="745558"/>
                </a:moveTo>
                <a:lnTo>
                  <a:pt x="1270032" y="747312"/>
                </a:lnTo>
                <a:cubicBezTo>
                  <a:pt x="1269923" y="749285"/>
                  <a:pt x="1270142" y="751478"/>
                  <a:pt x="1270690" y="753890"/>
                </a:cubicBezTo>
                <a:cubicBezTo>
                  <a:pt x="1271238" y="756302"/>
                  <a:pt x="1272773" y="757618"/>
                  <a:pt x="1275295" y="757837"/>
                </a:cubicBezTo>
                <a:cubicBezTo>
                  <a:pt x="1276208" y="757654"/>
                  <a:pt x="1277012" y="756704"/>
                  <a:pt x="1277707" y="754986"/>
                </a:cubicBezTo>
                <a:cubicBezTo>
                  <a:pt x="1278401" y="753269"/>
                  <a:pt x="1278767" y="751880"/>
                  <a:pt x="1278803" y="750820"/>
                </a:cubicBezTo>
                <a:cubicBezTo>
                  <a:pt x="1279169" y="750930"/>
                  <a:pt x="1280630" y="751149"/>
                  <a:pt x="1283189" y="751478"/>
                </a:cubicBezTo>
                <a:cubicBezTo>
                  <a:pt x="1285747" y="751807"/>
                  <a:pt x="1287209" y="751588"/>
                  <a:pt x="1287574" y="750820"/>
                </a:cubicBezTo>
                <a:close/>
                <a:moveTo>
                  <a:pt x="1550702" y="584172"/>
                </a:moveTo>
                <a:cubicBezTo>
                  <a:pt x="1548509" y="586146"/>
                  <a:pt x="1545440" y="588777"/>
                  <a:pt x="1541493" y="592066"/>
                </a:cubicBezTo>
                <a:cubicBezTo>
                  <a:pt x="1537546" y="595355"/>
                  <a:pt x="1535353" y="597987"/>
                  <a:pt x="1534914" y="599960"/>
                </a:cubicBezTo>
                <a:cubicBezTo>
                  <a:pt x="1535207" y="601422"/>
                  <a:pt x="1536376" y="602007"/>
                  <a:pt x="1538423" y="601714"/>
                </a:cubicBezTo>
                <a:cubicBezTo>
                  <a:pt x="1542224" y="605223"/>
                  <a:pt x="1546901" y="606977"/>
                  <a:pt x="1552456" y="606977"/>
                </a:cubicBezTo>
                <a:cubicBezTo>
                  <a:pt x="1554503" y="606684"/>
                  <a:pt x="1555672" y="605515"/>
                  <a:pt x="1555965" y="603468"/>
                </a:cubicBezTo>
                <a:lnTo>
                  <a:pt x="1555965" y="599960"/>
                </a:lnTo>
                <a:lnTo>
                  <a:pt x="1569998" y="585927"/>
                </a:lnTo>
                <a:close/>
                <a:moveTo>
                  <a:pt x="1661216" y="557859"/>
                </a:moveTo>
                <a:lnTo>
                  <a:pt x="1675249" y="564876"/>
                </a:lnTo>
                <a:cubicBezTo>
                  <a:pt x="1673020" y="571381"/>
                  <a:pt x="1668708" y="578544"/>
                  <a:pt x="1662312" y="586365"/>
                </a:cubicBezTo>
                <a:cubicBezTo>
                  <a:pt x="1655917" y="594186"/>
                  <a:pt x="1650289" y="600472"/>
                  <a:pt x="1645428" y="605223"/>
                </a:cubicBezTo>
                <a:lnTo>
                  <a:pt x="1631395" y="603468"/>
                </a:lnTo>
                <a:cubicBezTo>
                  <a:pt x="1632418" y="598754"/>
                  <a:pt x="1633880" y="595903"/>
                  <a:pt x="1635780" y="594917"/>
                </a:cubicBezTo>
                <a:cubicBezTo>
                  <a:pt x="1637681" y="593930"/>
                  <a:pt x="1639143" y="591518"/>
                  <a:pt x="1640166" y="587681"/>
                </a:cubicBezTo>
                <a:cubicBezTo>
                  <a:pt x="1646415" y="587206"/>
                  <a:pt x="1651458" y="583770"/>
                  <a:pt x="1655296" y="577375"/>
                </a:cubicBezTo>
                <a:cubicBezTo>
                  <a:pt x="1659133" y="570979"/>
                  <a:pt x="1661106" y="564474"/>
                  <a:pt x="1661216" y="557859"/>
                </a:cubicBezTo>
                <a:close/>
                <a:moveTo>
                  <a:pt x="1578769" y="557859"/>
                </a:moveTo>
                <a:cubicBezTo>
                  <a:pt x="1579062" y="561075"/>
                  <a:pt x="1580231" y="563414"/>
                  <a:pt x="1582278" y="564876"/>
                </a:cubicBezTo>
                <a:cubicBezTo>
                  <a:pt x="1583959" y="564767"/>
                  <a:pt x="1584982" y="564109"/>
                  <a:pt x="1585347" y="562903"/>
                </a:cubicBezTo>
                <a:cubicBezTo>
                  <a:pt x="1585713" y="561697"/>
                  <a:pt x="1585859" y="560600"/>
                  <a:pt x="1585786" y="559614"/>
                </a:cubicBezTo>
                <a:close/>
                <a:moveTo>
                  <a:pt x="1727875" y="454362"/>
                </a:moveTo>
                <a:lnTo>
                  <a:pt x="1727875" y="457871"/>
                </a:lnTo>
                <a:cubicBezTo>
                  <a:pt x="1727839" y="459771"/>
                  <a:pt x="1728350" y="461672"/>
                  <a:pt x="1729410" y="463572"/>
                </a:cubicBezTo>
                <a:cubicBezTo>
                  <a:pt x="1730470" y="465472"/>
                  <a:pt x="1732297" y="466496"/>
                  <a:pt x="1734892" y="466642"/>
                </a:cubicBezTo>
                <a:close/>
                <a:moveTo>
                  <a:pt x="1699808" y="438575"/>
                </a:moveTo>
                <a:cubicBezTo>
                  <a:pt x="1699516" y="442887"/>
                  <a:pt x="1698346" y="446980"/>
                  <a:pt x="1696300" y="450854"/>
                </a:cubicBezTo>
                <a:cubicBezTo>
                  <a:pt x="1694253" y="454728"/>
                  <a:pt x="1693084" y="458821"/>
                  <a:pt x="1692791" y="463133"/>
                </a:cubicBezTo>
                <a:lnTo>
                  <a:pt x="1692791" y="480675"/>
                </a:lnTo>
                <a:lnTo>
                  <a:pt x="1708579" y="473659"/>
                </a:lnTo>
                <a:lnTo>
                  <a:pt x="1708579" y="463133"/>
                </a:lnTo>
                <a:lnTo>
                  <a:pt x="1713842" y="456117"/>
                </a:lnTo>
                <a:cubicBezTo>
                  <a:pt x="1713696" y="452535"/>
                  <a:pt x="1712234" y="449173"/>
                  <a:pt x="1709456" y="446030"/>
                </a:cubicBezTo>
                <a:cubicBezTo>
                  <a:pt x="1706679" y="442887"/>
                  <a:pt x="1703463" y="440402"/>
                  <a:pt x="1699808" y="438575"/>
                </a:cubicBezTo>
                <a:close/>
                <a:moveTo>
                  <a:pt x="1745417" y="424541"/>
                </a:moveTo>
                <a:cubicBezTo>
                  <a:pt x="1743444" y="424761"/>
                  <a:pt x="1741251" y="426076"/>
                  <a:pt x="1738839" y="428488"/>
                </a:cubicBezTo>
                <a:cubicBezTo>
                  <a:pt x="1736427" y="430900"/>
                  <a:pt x="1735111" y="433093"/>
                  <a:pt x="1734892" y="435066"/>
                </a:cubicBezTo>
                <a:cubicBezTo>
                  <a:pt x="1735075" y="436747"/>
                  <a:pt x="1736025" y="437771"/>
                  <a:pt x="1737742" y="438136"/>
                </a:cubicBezTo>
                <a:cubicBezTo>
                  <a:pt x="1739460" y="438502"/>
                  <a:pt x="1740849" y="438648"/>
                  <a:pt x="1741909" y="438575"/>
                </a:cubicBezTo>
                <a:cubicBezTo>
                  <a:pt x="1743736" y="438611"/>
                  <a:pt x="1745344" y="438100"/>
                  <a:pt x="1746732" y="437040"/>
                </a:cubicBezTo>
                <a:cubicBezTo>
                  <a:pt x="1748121" y="435980"/>
                  <a:pt x="1748852" y="434153"/>
                  <a:pt x="1748925" y="431558"/>
                </a:cubicBezTo>
                <a:cubicBezTo>
                  <a:pt x="1748998" y="430498"/>
                  <a:pt x="1748852" y="429109"/>
                  <a:pt x="1748487" y="427392"/>
                </a:cubicBezTo>
                <a:cubicBezTo>
                  <a:pt x="1748121" y="425674"/>
                  <a:pt x="1747098" y="424724"/>
                  <a:pt x="1745417" y="424541"/>
                </a:cubicBezTo>
                <a:close/>
                <a:moveTo>
                  <a:pt x="1750679" y="410508"/>
                </a:moveTo>
                <a:cubicBezTo>
                  <a:pt x="1750716" y="411568"/>
                  <a:pt x="1751081" y="412956"/>
                  <a:pt x="1751776" y="414674"/>
                </a:cubicBezTo>
                <a:cubicBezTo>
                  <a:pt x="1752470" y="416392"/>
                  <a:pt x="1753274" y="417342"/>
                  <a:pt x="1754188" y="417525"/>
                </a:cubicBezTo>
                <a:cubicBezTo>
                  <a:pt x="1755028" y="417451"/>
                  <a:pt x="1755540" y="417159"/>
                  <a:pt x="1755723" y="416647"/>
                </a:cubicBezTo>
                <a:cubicBezTo>
                  <a:pt x="1755905" y="416136"/>
                  <a:pt x="1755978" y="415843"/>
                  <a:pt x="1755942" y="415770"/>
                </a:cubicBezTo>
                <a:cubicBezTo>
                  <a:pt x="1755942" y="412262"/>
                  <a:pt x="1754188" y="410508"/>
                  <a:pt x="1750679" y="410508"/>
                </a:cubicBezTo>
                <a:close/>
                <a:moveTo>
                  <a:pt x="1736646" y="394720"/>
                </a:moveTo>
                <a:cubicBezTo>
                  <a:pt x="1729337" y="395012"/>
                  <a:pt x="1722905" y="395743"/>
                  <a:pt x="1717350" y="396913"/>
                </a:cubicBezTo>
                <a:cubicBezTo>
                  <a:pt x="1711795" y="398082"/>
                  <a:pt x="1708872" y="403199"/>
                  <a:pt x="1708579" y="412262"/>
                </a:cubicBezTo>
                <a:cubicBezTo>
                  <a:pt x="1708469" y="414235"/>
                  <a:pt x="1708689" y="416428"/>
                  <a:pt x="1709237" y="418840"/>
                </a:cubicBezTo>
                <a:cubicBezTo>
                  <a:pt x="1709785" y="421252"/>
                  <a:pt x="1711320" y="422568"/>
                  <a:pt x="1713842" y="422787"/>
                </a:cubicBezTo>
                <a:cubicBezTo>
                  <a:pt x="1719177" y="421946"/>
                  <a:pt x="1723855" y="417927"/>
                  <a:pt x="1727875" y="410727"/>
                </a:cubicBezTo>
                <a:cubicBezTo>
                  <a:pt x="1731895" y="403528"/>
                  <a:pt x="1734819" y="398192"/>
                  <a:pt x="1736646" y="394720"/>
                </a:cubicBezTo>
                <a:close/>
                <a:moveTo>
                  <a:pt x="1741909" y="373670"/>
                </a:moveTo>
                <a:cubicBezTo>
                  <a:pt x="1742055" y="376191"/>
                  <a:pt x="1743078" y="377726"/>
                  <a:pt x="1744978" y="378275"/>
                </a:cubicBezTo>
                <a:cubicBezTo>
                  <a:pt x="1746879" y="378823"/>
                  <a:pt x="1748779" y="379042"/>
                  <a:pt x="1750679" y="378932"/>
                </a:cubicBezTo>
                <a:lnTo>
                  <a:pt x="1755942" y="378932"/>
                </a:lnTo>
                <a:cubicBezTo>
                  <a:pt x="1755723" y="376411"/>
                  <a:pt x="1754407" y="374876"/>
                  <a:pt x="1751995" y="374328"/>
                </a:cubicBezTo>
                <a:cubicBezTo>
                  <a:pt x="1749583" y="373779"/>
                  <a:pt x="1747390" y="373560"/>
                  <a:pt x="1745417" y="373670"/>
                </a:cubicBezTo>
                <a:close/>
                <a:moveTo>
                  <a:pt x="877094" y="345603"/>
                </a:moveTo>
                <a:lnTo>
                  <a:pt x="864815" y="347357"/>
                </a:lnTo>
                <a:lnTo>
                  <a:pt x="864815" y="354374"/>
                </a:lnTo>
                <a:cubicBezTo>
                  <a:pt x="864778" y="354593"/>
                  <a:pt x="864851" y="355470"/>
                  <a:pt x="865034" y="357005"/>
                </a:cubicBezTo>
                <a:cubicBezTo>
                  <a:pt x="865217" y="358540"/>
                  <a:pt x="865729" y="359417"/>
                  <a:pt x="866569" y="359636"/>
                </a:cubicBezTo>
                <a:cubicBezTo>
                  <a:pt x="870078" y="359344"/>
                  <a:pt x="873586" y="358174"/>
                  <a:pt x="877094" y="356128"/>
                </a:cubicBezTo>
                <a:cubicBezTo>
                  <a:pt x="880603" y="354081"/>
                  <a:pt x="884111" y="352912"/>
                  <a:pt x="887619" y="352620"/>
                </a:cubicBezTo>
                <a:cubicBezTo>
                  <a:pt x="887510" y="350025"/>
                  <a:pt x="886413" y="348198"/>
                  <a:pt x="884330" y="347138"/>
                </a:cubicBezTo>
                <a:cubicBezTo>
                  <a:pt x="882247" y="346078"/>
                  <a:pt x="879835" y="345566"/>
                  <a:pt x="877094" y="345603"/>
                </a:cubicBezTo>
                <a:close/>
                <a:moveTo>
                  <a:pt x="1373529" y="317536"/>
                </a:moveTo>
                <a:lnTo>
                  <a:pt x="1373529" y="319290"/>
                </a:lnTo>
                <a:cubicBezTo>
                  <a:pt x="1373968" y="321702"/>
                  <a:pt x="1376161" y="322579"/>
                  <a:pt x="1380107" y="321921"/>
                </a:cubicBezTo>
                <a:cubicBezTo>
                  <a:pt x="1384054" y="321263"/>
                  <a:pt x="1387124" y="320386"/>
                  <a:pt x="1389317" y="319290"/>
                </a:cubicBezTo>
                <a:close/>
                <a:moveTo>
                  <a:pt x="1187585" y="317536"/>
                </a:moveTo>
                <a:lnTo>
                  <a:pt x="1170044" y="319290"/>
                </a:lnTo>
                <a:cubicBezTo>
                  <a:pt x="1170044" y="321994"/>
                  <a:pt x="1169605" y="324918"/>
                  <a:pt x="1168728" y="328061"/>
                </a:cubicBezTo>
                <a:cubicBezTo>
                  <a:pt x="1167851" y="331204"/>
                  <a:pt x="1166535" y="334127"/>
                  <a:pt x="1164781" y="336832"/>
                </a:cubicBezTo>
                <a:cubicBezTo>
                  <a:pt x="1165402" y="337672"/>
                  <a:pt x="1168107" y="338184"/>
                  <a:pt x="1172894" y="338367"/>
                </a:cubicBezTo>
                <a:cubicBezTo>
                  <a:pt x="1177682" y="338550"/>
                  <a:pt x="1180825" y="338623"/>
                  <a:pt x="1182323" y="338586"/>
                </a:cubicBezTo>
                <a:close/>
                <a:moveTo>
                  <a:pt x="873586" y="317536"/>
                </a:moveTo>
                <a:cubicBezTo>
                  <a:pt x="868031" y="317243"/>
                  <a:pt x="865107" y="319582"/>
                  <a:pt x="864815" y="324553"/>
                </a:cubicBezTo>
                <a:cubicBezTo>
                  <a:pt x="861051" y="324918"/>
                  <a:pt x="858931" y="326380"/>
                  <a:pt x="858456" y="328938"/>
                </a:cubicBezTo>
                <a:cubicBezTo>
                  <a:pt x="857981" y="331496"/>
                  <a:pt x="855423" y="332958"/>
                  <a:pt x="850781" y="333323"/>
                </a:cubicBezTo>
                <a:cubicBezTo>
                  <a:pt x="845482" y="335187"/>
                  <a:pt x="838539" y="338476"/>
                  <a:pt x="829950" y="343191"/>
                </a:cubicBezTo>
                <a:cubicBezTo>
                  <a:pt x="821362" y="347905"/>
                  <a:pt x="816611" y="353387"/>
                  <a:pt x="815698" y="359636"/>
                </a:cubicBezTo>
                <a:lnTo>
                  <a:pt x="815698" y="361391"/>
                </a:lnTo>
                <a:lnTo>
                  <a:pt x="836748" y="354374"/>
                </a:lnTo>
                <a:cubicBezTo>
                  <a:pt x="837917" y="349915"/>
                  <a:pt x="842595" y="346992"/>
                  <a:pt x="850781" y="345603"/>
                </a:cubicBezTo>
                <a:cubicBezTo>
                  <a:pt x="858968" y="344214"/>
                  <a:pt x="863645" y="339536"/>
                  <a:pt x="864815" y="331569"/>
                </a:cubicBezTo>
                <a:lnTo>
                  <a:pt x="885865" y="317536"/>
                </a:lnTo>
                <a:close/>
                <a:moveTo>
                  <a:pt x="1231440" y="314027"/>
                </a:moveTo>
                <a:cubicBezTo>
                  <a:pt x="1231806" y="317280"/>
                  <a:pt x="1233706" y="318669"/>
                  <a:pt x="1237141" y="318194"/>
                </a:cubicBezTo>
                <a:cubicBezTo>
                  <a:pt x="1240576" y="317719"/>
                  <a:pt x="1243354" y="316915"/>
                  <a:pt x="1245474" y="315782"/>
                </a:cubicBezTo>
                <a:close/>
                <a:moveTo>
                  <a:pt x="920949" y="308765"/>
                </a:moveTo>
                <a:lnTo>
                  <a:pt x="915686" y="312273"/>
                </a:lnTo>
                <a:cubicBezTo>
                  <a:pt x="914407" y="312200"/>
                  <a:pt x="912141" y="312346"/>
                  <a:pt x="908889" y="312712"/>
                </a:cubicBezTo>
                <a:cubicBezTo>
                  <a:pt x="905636" y="313077"/>
                  <a:pt x="903809" y="314101"/>
                  <a:pt x="903407" y="315782"/>
                </a:cubicBezTo>
                <a:cubicBezTo>
                  <a:pt x="903809" y="317463"/>
                  <a:pt x="905636" y="318486"/>
                  <a:pt x="908889" y="318851"/>
                </a:cubicBezTo>
                <a:cubicBezTo>
                  <a:pt x="912141" y="319217"/>
                  <a:pt x="914407" y="319363"/>
                  <a:pt x="915686" y="319290"/>
                </a:cubicBezTo>
                <a:close/>
                <a:moveTo>
                  <a:pt x="1378792" y="303502"/>
                </a:moveTo>
                <a:cubicBezTo>
                  <a:pt x="1378792" y="305330"/>
                  <a:pt x="1379230" y="306938"/>
                  <a:pt x="1380107" y="308326"/>
                </a:cubicBezTo>
                <a:cubicBezTo>
                  <a:pt x="1380985" y="309715"/>
                  <a:pt x="1382300" y="310446"/>
                  <a:pt x="1384054" y="310519"/>
                </a:cubicBezTo>
                <a:cubicBezTo>
                  <a:pt x="1384968" y="310409"/>
                  <a:pt x="1385772" y="309752"/>
                  <a:pt x="1386466" y="308546"/>
                </a:cubicBezTo>
                <a:cubicBezTo>
                  <a:pt x="1387161" y="307340"/>
                  <a:pt x="1387526" y="306243"/>
                  <a:pt x="1387563" y="305257"/>
                </a:cubicBezTo>
                <a:close/>
                <a:moveTo>
                  <a:pt x="1343708" y="292977"/>
                </a:moveTo>
                <a:cubicBezTo>
                  <a:pt x="1344695" y="295097"/>
                  <a:pt x="1346230" y="297874"/>
                  <a:pt x="1348313" y="301310"/>
                </a:cubicBezTo>
                <a:cubicBezTo>
                  <a:pt x="1350396" y="304745"/>
                  <a:pt x="1352369" y="306645"/>
                  <a:pt x="1354233" y="307011"/>
                </a:cubicBezTo>
                <a:cubicBezTo>
                  <a:pt x="1355074" y="306901"/>
                  <a:pt x="1355585" y="306243"/>
                  <a:pt x="1355768" y="305037"/>
                </a:cubicBezTo>
                <a:cubicBezTo>
                  <a:pt x="1355951" y="303831"/>
                  <a:pt x="1356024" y="302735"/>
                  <a:pt x="1355987" y="301748"/>
                </a:cubicBezTo>
                <a:cubicBezTo>
                  <a:pt x="1356426" y="301858"/>
                  <a:pt x="1358180" y="302077"/>
                  <a:pt x="1361250" y="302406"/>
                </a:cubicBezTo>
                <a:cubicBezTo>
                  <a:pt x="1364320" y="302735"/>
                  <a:pt x="1366074" y="302516"/>
                  <a:pt x="1366513" y="301748"/>
                </a:cubicBezTo>
                <a:cubicBezTo>
                  <a:pt x="1365782" y="300615"/>
                  <a:pt x="1362419" y="298934"/>
                  <a:pt x="1356426" y="296705"/>
                </a:cubicBezTo>
                <a:cubicBezTo>
                  <a:pt x="1350432" y="294476"/>
                  <a:pt x="1346193" y="293233"/>
                  <a:pt x="1343708" y="292977"/>
                </a:cubicBezTo>
                <a:close/>
                <a:moveTo>
                  <a:pt x="1287574" y="292977"/>
                </a:moveTo>
                <a:cubicBezTo>
                  <a:pt x="1287903" y="298167"/>
                  <a:pt x="1290315" y="301821"/>
                  <a:pt x="1294810" y="303941"/>
                </a:cubicBezTo>
                <a:cubicBezTo>
                  <a:pt x="1299305" y="306060"/>
                  <a:pt x="1303910" y="307084"/>
                  <a:pt x="1308624" y="307011"/>
                </a:cubicBezTo>
                <a:cubicBezTo>
                  <a:pt x="1311219" y="306865"/>
                  <a:pt x="1313046" y="305841"/>
                  <a:pt x="1314106" y="303941"/>
                </a:cubicBezTo>
                <a:cubicBezTo>
                  <a:pt x="1315166" y="302040"/>
                  <a:pt x="1315678" y="300140"/>
                  <a:pt x="1315641" y="298240"/>
                </a:cubicBezTo>
                <a:lnTo>
                  <a:pt x="1313887" y="292977"/>
                </a:lnTo>
                <a:close/>
                <a:moveTo>
                  <a:pt x="956033" y="285960"/>
                </a:moveTo>
                <a:cubicBezTo>
                  <a:pt x="955448" y="291625"/>
                  <a:pt x="953109" y="293452"/>
                  <a:pt x="949016" y="291442"/>
                </a:cubicBezTo>
                <a:cubicBezTo>
                  <a:pt x="944923" y="289432"/>
                  <a:pt x="942584" y="291698"/>
                  <a:pt x="941999" y="298240"/>
                </a:cubicBezTo>
                <a:lnTo>
                  <a:pt x="938491" y="307011"/>
                </a:lnTo>
                <a:lnTo>
                  <a:pt x="943753" y="298240"/>
                </a:lnTo>
                <a:lnTo>
                  <a:pt x="971820" y="299994"/>
                </a:lnTo>
                <a:close/>
                <a:moveTo>
                  <a:pt x="1068301" y="273681"/>
                </a:moveTo>
                <a:cubicBezTo>
                  <a:pt x="1067497" y="273754"/>
                  <a:pt x="1066912" y="274047"/>
                  <a:pt x="1066546" y="274558"/>
                </a:cubicBezTo>
                <a:cubicBezTo>
                  <a:pt x="1066181" y="275070"/>
                  <a:pt x="1065596" y="275362"/>
                  <a:pt x="1064792" y="275435"/>
                </a:cubicBezTo>
                <a:lnTo>
                  <a:pt x="1064792" y="277189"/>
                </a:lnTo>
                <a:cubicBezTo>
                  <a:pt x="1064719" y="278103"/>
                  <a:pt x="1064865" y="278907"/>
                  <a:pt x="1065231" y="279602"/>
                </a:cubicBezTo>
                <a:cubicBezTo>
                  <a:pt x="1065596" y="280296"/>
                  <a:pt x="1066620" y="280661"/>
                  <a:pt x="1068301" y="280698"/>
                </a:cubicBezTo>
                <a:cubicBezTo>
                  <a:pt x="1070347" y="280405"/>
                  <a:pt x="1071517" y="279236"/>
                  <a:pt x="1071809" y="277189"/>
                </a:cubicBezTo>
                <a:cubicBezTo>
                  <a:pt x="1071517" y="275143"/>
                  <a:pt x="1070347" y="273974"/>
                  <a:pt x="1068301" y="273681"/>
                </a:cubicBezTo>
                <a:close/>
                <a:moveTo>
                  <a:pt x="1377038" y="28"/>
                </a:moveTo>
                <a:lnTo>
                  <a:pt x="1380546" y="5290"/>
                </a:lnTo>
                <a:cubicBezTo>
                  <a:pt x="1395055" y="5035"/>
                  <a:pt x="1416032" y="5108"/>
                  <a:pt x="1443478" y="5510"/>
                </a:cubicBezTo>
                <a:cubicBezTo>
                  <a:pt x="1470923" y="5912"/>
                  <a:pt x="1491462" y="8177"/>
                  <a:pt x="1505093" y="12307"/>
                </a:cubicBezTo>
                <a:cubicBezTo>
                  <a:pt x="1506774" y="16802"/>
                  <a:pt x="1511745" y="20530"/>
                  <a:pt x="1520004" y="23490"/>
                </a:cubicBezTo>
                <a:cubicBezTo>
                  <a:pt x="1528263" y="26450"/>
                  <a:pt x="1534988" y="27985"/>
                  <a:pt x="1540177" y="28095"/>
                </a:cubicBezTo>
                <a:cubicBezTo>
                  <a:pt x="1550593" y="28131"/>
                  <a:pt x="1560460" y="28935"/>
                  <a:pt x="1569779" y="30507"/>
                </a:cubicBezTo>
                <a:cubicBezTo>
                  <a:pt x="1579098" y="32078"/>
                  <a:pt x="1588527" y="34198"/>
                  <a:pt x="1598065" y="36866"/>
                </a:cubicBezTo>
                <a:cubicBezTo>
                  <a:pt x="1598248" y="40374"/>
                  <a:pt x="1599637" y="43005"/>
                  <a:pt x="1602231" y="44760"/>
                </a:cubicBezTo>
                <a:cubicBezTo>
                  <a:pt x="1604826" y="46514"/>
                  <a:pt x="1607530" y="47391"/>
                  <a:pt x="1610345" y="47391"/>
                </a:cubicBezTo>
                <a:cubicBezTo>
                  <a:pt x="1614840" y="46989"/>
                  <a:pt x="1618567" y="46916"/>
                  <a:pt x="1621528" y="47172"/>
                </a:cubicBezTo>
                <a:cubicBezTo>
                  <a:pt x="1624488" y="47427"/>
                  <a:pt x="1626023" y="50424"/>
                  <a:pt x="1626132" y="56162"/>
                </a:cubicBezTo>
                <a:lnTo>
                  <a:pt x="1626132" y="59670"/>
                </a:lnTo>
                <a:cubicBezTo>
                  <a:pt x="1638412" y="63471"/>
                  <a:pt x="1650691" y="64640"/>
                  <a:pt x="1662970" y="63179"/>
                </a:cubicBezTo>
                <a:lnTo>
                  <a:pt x="1669987" y="70195"/>
                </a:lnTo>
                <a:cubicBezTo>
                  <a:pt x="1675981" y="71474"/>
                  <a:pt x="1681535" y="73740"/>
                  <a:pt x="1686652" y="76993"/>
                </a:cubicBezTo>
                <a:cubicBezTo>
                  <a:pt x="1691768" y="80245"/>
                  <a:pt x="1697323" y="82073"/>
                  <a:pt x="1703316" y="82475"/>
                </a:cubicBezTo>
                <a:cubicBezTo>
                  <a:pt x="1707738" y="82402"/>
                  <a:pt x="1711174" y="83425"/>
                  <a:pt x="1713622" y="85544"/>
                </a:cubicBezTo>
                <a:cubicBezTo>
                  <a:pt x="1716071" y="87664"/>
                  <a:pt x="1717313" y="91319"/>
                  <a:pt x="1717350" y="96508"/>
                </a:cubicBezTo>
                <a:lnTo>
                  <a:pt x="1717350" y="98262"/>
                </a:lnTo>
                <a:lnTo>
                  <a:pt x="1729629" y="108787"/>
                </a:lnTo>
                <a:cubicBezTo>
                  <a:pt x="1729081" y="114452"/>
                  <a:pt x="1729739" y="118034"/>
                  <a:pt x="1731603" y="119532"/>
                </a:cubicBezTo>
                <a:cubicBezTo>
                  <a:pt x="1733467" y="121030"/>
                  <a:pt x="1734563" y="123296"/>
                  <a:pt x="1734892" y="126329"/>
                </a:cubicBezTo>
                <a:cubicBezTo>
                  <a:pt x="1734709" y="129107"/>
                  <a:pt x="1733759" y="132323"/>
                  <a:pt x="1732041" y="135977"/>
                </a:cubicBezTo>
                <a:cubicBezTo>
                  <a:pt x="1730324" y="139632"/>
                  <a:pt x="1728935" y="142848"/>
                  <a:pt x="1727875" y="145625"/>
                </a:cubicBezTo>
                <a:cubicBezTo>
                  <a:pt x="1730506" y="151400"/>
                  <a:pt x="1741470" y="163533"/>
                  <a:pt x="1760766" y="182025"/>
                </a:cubicBezTo>
                <a:cubicBezTo>
                  <a:pt x="1780062" y="200517"/>
                  <a:pt x="1791903" y="211773"/>
                  <a:pt x="1796288" y="215793"/>
                </a:cubicBezTo>
                <a:lnTo>
                  <a:pt x="1796288" y="252631"/>
                </a:lnTo>
                <a:cubicBezTo>
                  <a:pt x="1798616" y="256464"/>
                  <a:pt x="1800587" y="265755"/>
                  <a:pt x="1802200" y="280503"/>
                </a:cubicBezTo>
                <a:cubicBezTo>
                  <a:pt x="1803814" y="295251"/>
                  <a:pt x="1805135" y="309999"/>
                  <a:pt x="1806164" y="324747"/>
                </a:cubicBezTo>
                <a:cubicBezTo>
                  <a:pt x="1807192" y="339496"/>
                  <a:pt x="1807994" y="348786"/>
                  <a:pt x="1808568" y="352620"/>
                </a:cubicBezTo>
                <a:cubicBezTo>
                  <a:pt x="1804365" y="353168"/>
                  <a:pt x="1801807" y="356018"/>
                  <a:pt x="1800893" y="361171"/>
                </a:cubicBezTo>
                <a:cubicBezTo>
                  <a:pt x="1799980" y="366324"/>
                  <a:pt x="1799614" y="370490"/>
                  <a:pt x="1799797" y="373670"/>
                </a:cubicBezTo>
                <a:cubicBezTo>
                  <a:pt x="1800016" y="376849"/>
                  <a:pt x="1800016" y="381015"/>
                  <a:pt x="1799797" y="386168"/>
                </a:cubicBezTo>
                <a:cubicBezTo>
                  <a:pt x="1799577" y="391321"/>
                  <a:pt x="1797823" y="394172"/>
                  <a:pt x="1794534" y="394720"/>
                </a:cubicBezTo>
                <a:cubicBezTo>
                  <a:pt x="1791866" y="394574"/>
                  <a:pt x="1789747" y="394866"/>
                  <a:pt x="1788175" y="395597"/>
                </a:cubicBezTo>
                <a:cubicBezTo>
                  <a:pt x="1786604" y="396328"/>
                  <a:pt x="1785800" y="398375"/>
                  <a:pt x="1785763" y="401737"/>
                </a:cubicBezTo>
                <a:lnTo>
                  <a:pt x="1799797" y="415770"/>
                </a:lnTo>
                <a:cubicBezTo>
                  <a:pt x="1799870" y="418511"/>
                  <a:pt x="1799285" y="420923"/>
                  <a:pt x="1798042" y="423006"/>
                </a:cubicBezTo>
                <a:cubicBezTo>
                  <a:pt x="1796800" y="425089"/>
                  <a:pt x="1794461" y="426186"/>
                  <a:pt x="1791026" y="426295"/>
                </a:cubicBezTo>
                <a:lnTo>
                  <a:pt x="1785763" y="426295"/>
                </a:lnTo>
                <a:cubicBezTo>
                  <a:pt x="1784740" y="430498"/>
                  <a:pt x="1783278" y="433934"/>
                  <a:pt x="1781378" y="436601"/>
                </a:cubicBezTo>
                <a:cubicBezTo>
                  <a:pt x="1779477" y="439269"/>
                  <a:pt x="1778016" y="442266"/>
                  <a:pt x="1776992" y="445591"/>
                </a:cubicBezTo>
                <a:lnTo>
                  <a:pt x="1761204" y="461379"/>
                </a:lnTo>
                <a:cubicBezTo>
                  <a:pt x="1753895" y="461708"/>
                  <a:pt x="1748340" y="465874"/>
                  <a:pt x="1744540" y="473878"/>
                </a:cubicBezTo>
                <a:cubicBezTo>
                  <a:pt x="1740739" y="481881"/>
                  <a:pt x="1735184" y="486486"/>
                  <a:pt x="1727875" y="487692"/>
                </a:cubicBezTo>
                <a:lnTo>
                  <a:pt x="1719104" y="505234"/>
                </a:lnTo>
                <a:cubicBezTo>
                  <a:pt x="1713220" y="508633"/>
                  <a:pt x="1707885" y="513676"/>
                  <a:pt x="1703097" y="520364"/>
                </a:cubicBezTo>
                <a:cubicBezTo>
                  <a:pt x="1698310" y="527052"/>
                  <a:pt x="1692536" y="530779"/>
                  <a:pt x="1685775" y="531547"/>
                </a:cubicBezTo>
                <a:cubicBezTo>
                  <a:pt x="1683874" y="531437"/>
                  <a:pt x="1681974" y="531656"/>
                  <a:pt x="1680074" y="532204"/>
                </a:cubicBezTo>
                <a:cubicBezTo>
                  <a:pt x="1678173" y="532753"/>
                  <a:pt x="1677150" y="534288"/>
                  <a:pt x="1677004" y="536809"/>
                </a:cubicBezTo>
                <a:cubicBezTo>
                  <a:pt x="1677260" y="539477"/>
                  <a:pt x="1677186" y="541597"/>
                  <a:pt x="1676784" y="543168"/>
                </a:cubicBezTo>
                <a:cubicBezTo>
                  <a:pt x="1676382" y="544740"/>
                  <a:pt x="1674117" y="545544"/>
                  <a:pt x="1669987" y="545580"/>
                </a:cubicBezTo>
                <a:lnTo>
                  <a:pt x="1668233" y="545580"/>
                </a:lnTo>
                <a:lnTo>
                  <a:pt x="1631395" y="556105"/>
                </a:lnTo>
                <a:lnTo>
                  <a:pt x="1619115" y="594697"/>
                </a:lnTo>
                <a:cubicBezTo>
                  <a:pt x="1613816" y="594186"/>
                  <a:pt x="1609504" y="593893"/>
                  <a:pt x="1606178" y="593820"/>
                </a:cubicBezTo>
                <a:cubicBezTo>
                  <a:pt x="1602853" y="593747"/>
                  <a:pt x="1600733" y="596963"/>
                  <a:pt x="1599819" y="603468"/>
                </a:cubicBezTo>
                <a:lnTo>
                  <a:pt x="1591048" y="606977"/>
                </a:lnTo>
                <a:cubicBezTo>
                  <a:pt x="1591012" y="609023"/>
                  <a:pt x="1591524" y="611508"/>
                  <a:pt x="1592583" y="614432"/>
                </a:cubicBezTo>
                <a:cubicBezTo>
                  <a:pt x="1593643" y="617356"/>
                  <a:pt x="1595470" y="618964"/>
                  <a:pt x="1598065" y="619256"/>
                </a:cubicBezTo>
                <a:cubicBezTo>
                  <a:pt x="1600879" y="618927"/>
                  <a:pt x="1604022" y="617392"/>
                  <a:pt x="1607494" y="614651"/>
                </a:cubicBezTo>
                <a:cubicBezTo>
                  <a:pt x="1610966" y="611910"/>
                  <a:pt x="1613670" y="609937"/>
                  <a:pt x="1615607" y="608731"/>
                </a:cubicBezTo>
                <a:lnTo>
                  <a:pt x="1633149" y="615748"/>
                </a:lnTo>
                <a:lnTo>
                  <a:pt x="1626132" y="628027"/>
                </a:lnTo>
                <a:cubicBezTo>
                  <a:pt x="1624086" y="627917"/>
                  <a:pt x="1621601" y="628137"/>
                  <a:pt x="1618677" y="628685"/>
                </a:cubicBezTo>
                <a:cubicBezTo>
                  <a:pt x="1615753" y="629233"/>
                  <a:pt x="1614145" y="630768"/>
                  <a:pt x="1613853" y="633290"/>
                </a:cubicBezTo>
                <a:cubicBezTo>
                  <a:pt x="1613963" y="635007"/>
                  <a:pt x="1614620" y="636396"/>
                  <a:pt x="1615826" y="637456"/>
                </a:cubicBezTo>
                <a:cubicBezTo>
                  <a:pt x="1617032" y="638516"/>
                  <a:pt x="1618129" y="639466"/>
                  <a:pt x="1619115" y="640306"/>
                </a:cubicBezTo>
                <a:cubicBezTo>
                  <a:pt x="1623501" y="648273"/>
                  <a:pt x="1628325" y="656021"/>
                  <a:pt x="1633588" y="663549"/>
                </a:cubicBezTo>
                <a:cubicBezTo>
                  <a:pt x="1638850" y="671078"/>
                  <a:pt x="1644551" y="677948"/>
                  <a:pt x="1650691" y="684161"/>
                </a:cubicBezTo>
                <a:lnTo>
                  <a:pt x="1654199" y="701703"/>
                </a:lnTo>
                <a:lnTo>
                  <a:pt x="1666479" y="705211"/>
                </a:lnTo>
                <a:lnTo>
                  <a:pt x="1673495" y="710474"/>
                </a:lnTo>
                <a:lnTo>
                  <a:pt x="1671741" y="733278"/>
                </a:lnTo>
                <a:cubicBezTo>
                  <a:pt x="1677771" y="733826"/>
                  <a:pt x="1681937" y="734923"/>
                  <a:pt x="1684240" y="736567"/>
                </a:cubicBezTo>
                <a:cubicBezTo>
                  <a:pt x="1686542" y="738212"/>
                  <a:pt x="1687639" y="742378"/>
                  <a:pt x="1687529" y="749066"/>
                </a:cubicBezTo>
                <a:lnTo>
                  <a:pt x="1698054" y="761345"/>
                </a:lnTo>
                <a:lnTo>
                  <a:pt x="1715596" y="770116"/>
                </a:lnTo>
                <a:lnTo>
                  <a:pt x="1727875" y="784150"/>
                </a:lnTo>
                <a:cubicBezTo>
                  <a:pt x="1725975" y="785100"/>
                  <a:pt x="1724074" y="786708"/>
                  <a:pt x="1722174" y="788974"/>
                </a:cubicBezTo>
                <a:cubicBezTo>
                  <a:pt x="1720274" y="791240"/>
                  <a:pt x="1719250" y="793725"/>
                  <a:pt x="1719104" y="796429"/>
                </a:cubicBezTo>
                <a:cubicBezTo>
                  <a:pt x="1719104" y="798476"/>
                  <a:pt x="1720858" y="799645"/>
                  <a:pt x="1724367" y="799937"/>
                </a:cubicBezTo>
                <a:cubicBezTo>
                  <a:pt x="1725719" y="820111"/>
                  <a:pt x="1728277" y="840284"/>
                  <a:pt x="1732041" y="860457"/>
                </a:cubicBezTo>
                <a:cubicBezTo>
                  <a:pt x="1735805" y="880630"/>
                  <a:pt x="1737925" y="900803"/>
                  <a:pt x="1738400" y="920976"/>
                </a:cubicBezTo>
                <a:cubicBezTo>
                  <a:pt x="1737487" y="942027"/>
                  <a:pt x="1733174" y="962200"/>
                  <a:pt x="1725463" y="981496"/>
                </a:cubicBezTo>
                <a:cubicBezTo>
                  <a:pt x="1717752" y="1000792"/>
                  <a:pt x="1712124" y="1019211"/>
                  <a:pt x="1708579" y="1036753"/>
                </a:cubicBezTo>
                <a:lnTo>
                  <a:pt x="1694546" y="1054295"/>
                </a:lnTo>
                <a:cubicBezTo>
                  <a:pt x="1694253" y="1061165"/>
                  <a:pt x="1693084" y="1067597"/>
                  <a:pt x="1691037" y="1073591"/>
                </a:cubicBezTo>
                <a:cubicBezTo>
                  <a:pt x="1688991" y="1079584"/>
                  <a:pt x="1687821" y="1086016"/>
                  <a:pt x="1687529" y="1092887"/>
                </a:cubicBezTo>
                <a:lnTo>
                  <a:pt x="1671741" y="1096395"/>
                </a:lnTo>
                <a:cubicBezTo>
                  <a:pt x="1669183" y="1098990"/>
                  <a:pt x="1667283" y="1101694"/>
                  <a:pt x="1666040" y="1104508"/>
                </a:cubicBezTo>
                <a:cubicBezTo>
                  <a:pt x="1664797" y="1107322"/>
                  <a:pt x="1663774" y="1110465"/>
                  <a:pt x="1662970" y="1113937"/>
                </a:cubicBezTo>
                <a:cubicBezTo>
                  <a:pt x="1661326" y="1120954"/>
                  <a:pt x="1657598" y="1124901"/>
                  <a:pt x="1651787" y="1125778"/>
                </a:cubicBezTo>
                <a:cubicBezTo>
                  <a:pt x="1645976" y="1126655"/>
                  <a:pt x="1642687" y="1129725"/>
                  <a:pt x="1641920" y="1134987"/>
                </a:cubicBezTo>
                <a:cubicBezTo>
                  <a:pt x="1636146" y="1142808"/>
                  <a:pt x="1630152" y="1150848"/>
                  <a:pt x="1623940" y="1159107"/>
                </a:cubicBezTo>
                <a:cubicBezTo>
                  <a:pt x="1617727" y="1167367"/>
                  <a:pt x="1614365" y="1176284"/>
                  <a:pt x="1613853" y="1185859"/>
                </a:cubicBezTo>
                <a:cubicBezTo>
                  <a:pt x="1610856" y="1184762"/>
                  <a:pt x="1607202" y="1184324"/>
                  <a:pt x="1602889" y="1184543"/>
                </a:cubicBezTo>
                <a:cubicBezTo>
                  <a:pt x="1598577" y="1184762"/>
                  <a:pt x="1595799" y="1186955"/>
                  <a:pt x="1594557" y="1191121"/>
                </a:cubicBezTo>
                <a:cubicBezTo>
                  <a:pt x="1589842" y="1191414"/>
                  <a:pt x="1586992" y="1192583"/>
                  <a:pt x="1586005" y="1194630"/>
                </a:cubicBezTo>
                <a:cubicBezTo>
                  <a:pt x="1585018" y="1196676"/>
                  <a:pt x="1582606" y="1197846"/>
                  <a:pt x="1578769" y="1198138"/>
                </a:cubicBezTo>
                <a:lnTo>
                  <a:pt x="1571752" y="1205155"/>
                </a:lnTo>
                <a:cubicBezTo>
                  <a:pt x="1571862" y="1207128"/>
                  <a:pt x="1571643" y="1209321"/>
                  <a:pt x="1571095" y="1211733"/>
                </a:cubicBezTo>
                <a:cubicBezTo>
                  <a:pt x="1570546" y="1214145"/>
                  <a:pt x="1569012" y="1215460"/>
                  <a:pt x="1566490" y="1215680"/>
                </a:cubicBezTo>
                <a:lnTo>
                  <a:pt x="1564736" y="1215680"/>
                </a:lnTo>
                <a:lnTo>
                  <a:pt x="1540177" y="1249009"/>
                </a:lnTo>
                <a:cubicBezTo>
                  <a:pt x="1530346" y="1249192"/>
                  <a:pt x="1522818" y="1252774"/>
                  <a:pt x="1517592" y="1259754"/>
                </a:cubicBezTo>
                <a:cubicBezTo>
                  <a:pt x="1512366" y="1266734"/>
                  <a:pt x="1505276" y="1270754"/>
                  <a:pt x="1496322" y="1271814"/>
                </a:cubicBezTo>
                <a:lnTo>
                  <a:pt x="1484043" y="1277076"/>
                </a:lnTo>
                <a:lnTo>
                  <a:pt x="1473518" y="1291110"/>
                </a:lnTo>
                <a:lnTo>
                  <a:pt x="1443697" y="1305143"/>
                </a:lnTo>
                <a:cubicBezTo>
                  <a:pt x="1443624" y="1306898"/>
                  <a:pt x="1442893" y="1308213"/>
                  <a:pt x="1441504" y="1309090"/>
                </a:cubicBezTo>
                <a:cubicBezTo>
                  <a:pt x="1440115" y="1309967"/>
                  <a:pt x="1438507" y="1310406"/>
                  <a:pt x="1436680" y="1310406"/>
                </a:cubicBezTo>
                <a:lnTo>
                  <a:pt x="1427909" y="1308652"/>
                </a:lnTo>
                <a:lnTo>
                  <a:pt x="1417384" y="1326194"/>
                </a:lnTo>
                <a:cubicBezTo>
                  <a:pt x="1409527" y="1326998"/>
                  <a:pt x="1404630" y="1330214"/>
                  <a:pt x="1402693" y="1335842"/>
                </a:cubicBezTo>
                <a:cubicBezTo>
                  <a:pt x="1400756" y="1341470"/>
                  <a:pt x="1396297" y="1344686"/>
                  <a:pt x="1389317" y="1345490"/>
                </a:cubicBezTo>
                <a:cubicBezTo>
                  <a:pt x="1387417" y="1348084"/>
                  <a:pt x="1384639" y="1349912"/>
                  <a:pt x="1380985" y="1350972"/>
                </a:cubicBezTo>
                <a:cubicBezTo>
                  <a:pt x="1377330" y="1352031"/>
                  <a:pt x="1373675" y="1352543"/>
                  <a:pt x="1370021" y="1352506"/>
                </a:cubicBezTo>
                <a:cubicBezTo>
                  <a:pt x="1369911" y="1335038"/>
                  <a:pt x="1371446" y="1322174"/>
                  <a:pt x="1374626" y="1313914"/>
                </a:cubicBezTo>
                <a:cubicBezTo>
                  <a:pt x="1377805" y="1305655"/>
                  <a:pt x="1388549" y="1301562"/>
                  <a:pt x="1406859" y="1301635"/>
                </a:cubicBezTo>
                <a:lnTo>
                  <a:pt x="1415630" y="1289356"/>
                </a:lnTo>
                <a:lnTo>
                  <a:pt x="1443697" y="1280585"/>
                </a:lnTo>
                <a:cubicBezTo>
                  <a:pt x="1443660" y="1277844"/>
                  <a:pt x="1444172" y="1275432"/>
                  <a:pt x="1445232" y="1273349"/>
                </a:cubicBezTo>
                <a:cubicBezTo>
                  <a:pt x="1446292" y="1271266"/>
                  <a:pt x="1448119" y="1270169"/>
                  <a:pt x="1450713" y="1270060"/>
                </a:cubicBezTo>
                <a:lnTo>
                  <a:pt x="1464747" y="1271814"/>
                </a:lnTo>
                <a:cubicBezTo>
                  <a:pt x="1465661" y="1267319"/>
                  <a:pt x="1467342" y="1263152"/>
                  <a:pt x="1469790" y="1259315"/>
                </a:cubicBezTo>
                <a:cubicBezTo>
                  <a:pt x="1472239" y="1255478"/>
                  <a:pt x="1475236" y="1252627"/>
                  <a:pt x="1478781" y="1250764"/>
                </a:cubicBezTo>
                <a:cubicBezTo>
                  <a:pt x="1479987" y="1244916"/>
                  <a:pt x="1485030" y="1239946"/>
                  <a:pt x="1493910" y="1235853"/>
                </a:cubicBezTo>
                <a:cubicBezTo>
                  <a:pt x="1502791" y="1231760"/>
                  <a:pt x="1508273" y="1226790"/>
                  <a:pt x="1510356" y="1220942"/>
                </a:cubicBezTo>
                <a:lnTo>
                  <a:pt x="1489306" y="1224451"/>
                </a:lnTo>
                <a:cubicBezTo>
                  <a:pt x="1486638" y="1226278"/>
                  <a:pt x="1483641" y="1227886"/>
                  <a:pt x="1480315" y="1229275"/>
                </a:cubicBezTo>
                <a:cubicBezTo>
                  <a:pt x="1476990" y="1230663"/>
                  <a:pt x="1473554" y="1231394"/>
                  <a:pt x="1470010" y="1231468"/>
                </a:cubicBezTo>
                <a:lnTo>
                  <a:pt x="1459484" y="1249009"/>
                </a:lnTo>
                <a:cubicBezTo>
                  <a:pt x="1455830" y="1250837"/>
                  <a:pt x="1452614" y="1253322"/>
                  <a:pt x="1449836" y="1256465"/>
                </a:cubicBezTo>
                <a:cubicBezTo>
                  <a:pt x="1447059" y="1259608"/>
                  <a:pt x="1445597" y="1262970"/>
                  <a:pt x="1445451" y="1266551"/>
                </a:cubicBezTo>
                <a:lnTo>
                  <a:pt x="1406859" y="1278831"/>
                </a:lnTo>
                <a:cubicBezTo>
                  <a:pt x="1405689" y="1283618"/>
                  <a:pt x="1401012" y="1286761"/>
                  <a:pt x="1392825" y="1288259"/>
                </a:cubicBezTo>
                <a:cubicBezTo>
                  <a:pt x="1384639" y="1289758"/>
                  <a:pt x="1379961" y="1292462"/>
                  <a:pt x="1378792" y="1296372"/>
                </a:cubicBezTo>
                <a:lnTo>
                  <a:pt x="1378792" y="1298127"/>
                </a:lnTo>
                <a:cubicBezTo>
                  <a:pt x="1374553" y="1299991"/>
                  <a:pt x="1368998" y="1302841"/>
                  <a:pt x="1362127" y="1306678"/>
                </a:cubicBezTo>
                <a:cubicBezTo>
                  <a:pt x="1355257" y="1310516"/>
                  <a:pt x="1351456" y="1314682"/>
                  <a:pt x="1350725" y="1319177"/>
                </a:cubicBezTo>
                <a:lnTo>
                  <a:pt x="1320904" y="1333210"/>
                </a:lnTo>
                <a:lnTo>
                  <a:pt x="1306870" y="1352506"/>
                </a:lnTo>
                <a:cubicBezTo>
                  <a:pt x="1307126" y="1355101"/>
                  <a:pt x="1308807" y="1356928"/>
                  <a:pt x="1311913" y="1357988"/>
                </a:cubicBezTo>
                <a:cubicBezTo>
                  <a:pt x="1315020" y="1359048"/>
                  <a:pt x="1318016" y="1359560"/>
                  <a:pt x="1320904" y="1359523"/>
                </a:cubicBezTo>
                <a:cubicBezTo>
                  <a:pt x="1323791" y="1359450"/>
                  <a:pt x="1326787" y="1360035"/>
                  <a:pt x="1329894" y="1361277"/>
                </a:cubicBezTo>
                <a:cubicBezTo>
                  <a:pt x="1333000" y="1362520"/>
                  <a:pt x="1334681" y="1364859"/>
                  <a:pt x="1334937" y="1368294"/>
                </a:cubicBezTo>
                <a:cubicBezTo>
                  <a:pt x="1334937" y="1371803"/>
                  <a:pt x="1333183" y="1373557"/>
                  <a:pt x="1329675" y="1373557"/>
                </a:cubicBezTo>
                <a:lnTo>
                  <a:pt x="1324412" y="1382328"/>
                </a:lnTo>
                <a:cubicBezTo>
                  <a:pt x="1316701" y="1382657"/>
                  <a:pt x="1310196" y="1385069"/>
                  <a:pt x="1304897" y="1389564"/>
                </a:cubicBezTo>
                <a:cubicBezTo>
                  <a:pt x="1299598" y="1394059"/>
                  <a:pt x="1294408" y="1398664"/>
                  <a:pt x="1289328" y="1403378"/>
                </a:cubicBezTo>
                <a:cubicBezTo>
                  <a:pt x="1287062" y="1401112"/>
                  <a:pt x="1283700" y="1399066"/>
                  <a:pt x="1279242" y="1397238"/>
                </a:cubicBezTo>
                <a:cubicBezTo>
                  <a:pt x="1274783" y="1395411"/>
                  <a:pt x="1272298" y="1396873"/>
                  <a:pt x="1271786" y="1401624"/>
                </a:cubicBezTo>
                <a:lnTo>
                  <a:pt x="1236703" y="1413903"/>
                </a:lnTo>
                <a:lnTo>
                  <a:pt x="1222669" y="1405132"/>
                </a:lnTo>
                <a:cubicBezTo>
                  <a:pt x="1222815" y="1400856"/>
                  <a:pt x="1224277" y="1398006"/>
                  <a:pt x="1227055" y="1396580"/>
                </a:cubicBezTo>
                <a:cubicBezTo>
                  <a:pt x="1229832" y="1395155"/>
                  <a:pt x="1233048" y="1394497"/>
                  <a:pt x="1236703" y="1394607"/>
                </a:cubicBezTo>
                <a:lnTo>
                  <a:pt x="1243719" y="1394607"/>
                </a:lnTo>
                <a:lnTo>
                  <a:pt x="1236703" y="1380573"/>
                </a:lnTo>
                <a:cubicBezTo>
                  <a:pt x="1233085" y="1381743"/>
                  <a:pt x="1229357" y="1384228"/>
                  <a:pt x="1225520" y="1388029"/>
                </a:cubicBezTo>
                <a:cubicBezTo>
                  <a:pt x="1221682" y="1391830"/>
                  <a:pt x="1218393" y="1395192"/>
                  <a:pt x="1215652" y="1398115"/>
                </a:cubicBezTo>
                <a:cubicBezTo>
                  <a:pt x="1213058" y="1404657"/>
                  <a:pt x="1202459" y="1408238"/>
                  <a:pt x="1183858" y="1408860"/>
                </a:cubicBezTo>
                <a:cubicBezTo>
                  <a:pt x="1165256" y="1409481"/>
                  <a:pt x="1154219" y="1415255"/>
                  <a:pt x="1150747" y="1426182"/>
                </a:cubicBezTo>
                <a:cubicBezTo>
                  <a:pt x="1146874" y="1426475"/>
                  <a:pt x="1144535" y="1427644"/>
                  <a:pt x="1143731" y="1429691"/>
                </a:cubicBezTo>
                <a:cubicBezTo>
                  <a:pt x="1142927" y="1431737"/>
                  <a:pt x="1140588" y="1432907"/>
                  <a:pt x="1136714" y="1433199"/>
                </a:cubicBezTo>
                <a:cubicBezTo>
                  <a:pt x="1135581" y="1433126"/>
                  <a:pt x="1133900" y="1433272"/>
                  <a:pt x="1131671" y="1433638"/>
                </a:cubicBezTo>
                <a:cubicBezTo>
                  <a:pt x="1129441" y="1434003"/>
                  <a:pt x="1128199" y="1435026"/>
                  <a:pt x="1127943" y="1436707"/>
                </a:cubicBezTo>
                <a:cubicBezTo>
                  <a:pt x="1128089" y="1439302"/>
                  <a:pt x="1129112" y="1441568"/>
                  <a:pt x="1131013" y="1443505"/>
                </a:cubicBezTo>
                <a:cubicBezTo>
                  <a:pt x="1132913" y="1445442"/>
                  <a:pt x="1134814" y="1447269"/>
                  <a:pt x="1136714" y="1448987"/>
                </a:cubicBezTo>
                <a:cubicBezTo>
                  <a:pt x="1138541" y="1448987"/>
                  <a:pt x="1140149" y="1449425"/>
                  <a:pt x="1141538" y="1450302"/>
                </a:cubicBezTo>
                <a:cubicBezTo>
                  <a:pt x="1142927" y="1451180"/>
                  <a:pt x="1143658" y="1452495"/>
                  <a:pt x="1143731" y="1454249"/>
                </a:cubicBezTo>
                <a:cubicBezTo>
                  <a:pt x="1142843" y="1459728"/>
                  <a:pt x="1136627" y="1463193"/>
                  <a:pt x="1125084" y="1464644"/>
                </a:cubicBezTo>
                <a:cubicBezTo>
                  <a:pt x="1113541" y="1466095"/>
                  <a:pt x="1101998" y="1467741"/>
                  <a:pt x="1090455" y="1469582"/>
                </a:cubicBezTo>
                <a:cubicBezTo>
                  <a:pt x="1078912" y="1471423"/>
                  <a:pt x="1072697" y="1475668"/>
                  <a:pt x="1071809" y="1482316"/>
                </a:cubicBezTo>
                <a:cubicBezTo>
                  <a:pt x="1068154" y="1480599"/>
                  <a:pt x="1064938" y="1480526"/>
                  <a:pt x="1062161" y="1482097"/>
                </a:cubicBezTo>
                <a:cubicBezTo>
                  <a:pt x="1059384" y="1483669"/>
                  <a:pt x="1057922" y="1486665"/>
                  <a:pt x="1057776" y="1491087"/>
                </a:cubicBezTo>
                <a:cubicBezTo>
                  <a:pt x="1052659" y="1491233"/>
                  <a:pt x="1049297" y="1490503"/>
                  <a:pt x="1047689" y="1488895"/>
                </a:cubicBezTo>
                <a:cubicBezTo>
                  <a:pt x="1046081" y="1487286"/>
                  <a:pt x="1045350" y="1483924"/>
                  <a:pt x="1045496" y="1478808"/>
                </a:cubicBezTo>
                <a:cubicBezTo>
                  <a:pt x="1046885" y="1468283"/>
                  <a:pt x="1052440" y="1463459"/>
                  <a:pt x="1062161" y="1464336"/>
                </a:cubicBezTo>
                <a:cubicBezTo>
                  <a:pt x="1071882" y="1465213"/>
                  <a:pt x="1077437" y="1461266"/>
                  <a:pt x="1078826" y="1452495"/>
                </a:cubicBezTo>
                <a:lnTo>
                  <a:pt x="1077072" y="1443724"/>
                </a:lnTo>
                <a:cubicBezTo>
                  <a:pt x="1077108" y="1442518"/>
                  <a:pt x="1077035" y="1440545"/>
                  <a:pt x="1076852" y="1437804"/>
                </a:cubicBezTo>
                <a:cubicBezTo>
                  <a:pt x="1076670" y="1435063"/>
                  <a:pt x="1076158" y="1433528"/>
                  <a:pt x="1075317" y="1433199"/>
                </a:cubicBezTo>
                <a:cubicBezTo>
                  <a:pt x="1074258" y="1433674"/>
                  <a:pt x="1072869" y="1435794"/>
                  <a:pt x="1071151" y="1439558"/>
                </a:cubicBezTo>
                <a:cubicBezTo>
                  <a:pt x="1069434" y="1443322"/>
                  <a:pt x="1068483" y="1445880"/>
                  <a:pt x="1068301" y="1447233"/>
                </a:cubicBezTo>
                <a:lnTo>
                  <a:pt x="1033217" y="1457758"/>
                </a:lnTo>
                <a:cubicBezTo>
                  <a:pt x="1042097" y="1464409"/>
                  <a:pt x="1040124" y="1468210"/>
                  <a:pt x="1027297" y="1469160"/>
                </a:cubicBezTo>
                <a:cubicBezTo>
                  <a:pt x="1014469" y="1470110"/>
                  <a:pt x="1005917" y="1470402"/>
                  <a:pt x="1001642" y="1470037"/>
                </a:cubicBezTo>
                <a:lnTo>
                  <a:pt x="973575" y="1484071"/>
                </a:lnTo>
                <a:cubicBezTo>
                  <a:pt x="974378" y="1488017"/>
                  <a:pt x="977595" y="1490210"/>
                  <a:pt x="983223" y="1490649"/>
                </a:cubicBezTo>
                <a:cubicBezTo>
                  <a:pt x="988851" y="1491087"/>
                  <a:pt x="992067" y="1492403"/>
                  <a:pt x="992871" y="1494596"/>
                </a:cubicBezTo>
                <a:cubicBezTo>
                  <a:pt x="992724" y="1497227"/>
                  <a:pt x="991701" y="1499420"/>
                  <a:pt x="989801" y="1501174"/>
                </a:cubicBezTo>
                <a:cubicBezTo>
                  <a:pt x="987900" y="1502928"/>
                  <a:pt x="986000" y="1504244"/>
                  <a:pt x="984100" y="1505121"/>
                </a:cubicBezTo>
                <a:cubicBezTo>
                  <a:pt x="981395" y="1505084"/>
                  <a:pt x="978910" y="1505596"/>
                  <a:pt x="976644" y="1506656"/>
                </a:cubicBezTo>
                <a:cubicBezTo>
                  <a:pt x="974378" y="1507715"/>
                  <a:pt x="972771" y="1509543"/>
                  <a:pt x="971820" y="1512137"/>
                </a:cubicBezTo>
                <a:cubicBezTo>
                  <a:pt x="959249" y="1513892"/>
                  <a:pt x="947554" y="1517400"/>
                  <a:pt x="936737" y="1522663"/>
                </a:cubicBezTo>
                <a:cubicBezTo>
                  <a:pt x="936919" y="1524636"/>
                  <a:pt x="936992" y="1526829"/>
                  <a:pt x="936956" y="1529241"/>
                </a:cubicBezTo>
                <a:cubicBezTo>
                  <a:pt x="936919" y="1531653"/>
                  <a:pt x="935677" y="1532968"/>
                  <a:pt x="933228" y="1533188"/>
                </a:cubicBezTo>
                <a:cubicBezTo>
                  <a:pt x="925298" y="1533553"/>
                  <a:pt x="919231" y="1532822"/>
                  <a:pt x="915029" y="1530995"/>
                </a:cubicBezTo>
                <a:cubicBezTo>
                  <a:pt x="910826" y="1529168"/>
                  <a:pt x="908706" y="1524051"/>
                  <a:pt x="908670" y="1515646"/>
                </a:cubicBezTo>
                <a:cubicBezTo>
                  <a:pt x="908779" y="1512759"/>
                  <a:pt x="909876" y="1509762"/>
                  <a:pt x="911959" y="1506656"/>
                </a:cubicBezTo>
                <a:cubicBezTo>
                  <a:pt x="914042" y="1503549"/>
                  <a:pt x="916454" y="1501868"/>
                  <a:pt x="919195" y="1501612"/>
                </a:cubicBezTo>
                <a:cubicBezTo>
                  <a:pt x="922776" y="1501759"/>
                  <a:pt x="926577" y="1502343"/>
                  <a:pt x="930597" y="1503367"/>
                </a:cubicBezTo>
                <a:cubicBezTo>
                  <a:pt x="934617" y="1504390"/>
                  <a:pt x="938418" y="1504975"/>
                  <a:pt x="941999" y="1505121"/>
                </a:cubicBezTo>
                <a:lnTo>
                  <a:pt x="957787" y="1494596"/>
                </a:lnTo>
                <a:cubicBezTo>
                  <a:pt x="958920" y="1494742"/>
                  <a:pt x="960601" y="1494888"/>
                  <a:pt x="962830" y="1495034"/>
                </a:cubicBezTo>
                <a:cubicBezTo>
                  <a:pt x="965059" y="1495180"/>
                  <a:pt x="966302" y="1494449"/>
                  <a:pt x="966558" y="1492841"/>
                </a:cubicBezTo>
                <a:cubicBezTo>
                  <a:pt x="965461" y="1491160"/>
                  <a:pt x="959760" y="1489699"/>
                  <a:pt x="949454" y="1488456"/>
                </a:cubicBezTo>
                <a:cubicBezTo>
                  <a:pt x="939149" y="1487213"/>
                  <a:pt x="930816" y="1485752"/>
                  <a:pt x="924457" y="1484071"/>
                </a:cubicBezTo>
                <a:cubicBezTo>
                  <a:pt x="921059" y="1485276"/>
                  <a:pt x="915577" y="1487250"/>
                  <a:pt x="908012" y="1489991"/>
                </a:cubicBezTo>
                <a:cubicBezTo>
                  <a:pt x="900447" y="1492732"/>
                  <a:pt x="895404" y="1494267"/>
                  <a:pt x="892882" y="1494596"/>
                </a:cubicBezTo>
                <a:cubicBezTo>
                  <a:pt x="883015" y="1495180"/>
                  <a:pt x="872051" y="1497519"/>
                  <a:pt x="859991" y="1501612"/>
                </a:cubicBezTo>
                <a:cubicBezTo>
                  <a:pt x="847931" y="1505705"/>
                  <a:pt x="836090" y="1508044"/>
                  <a:pt x="824469" y="1508629"/>
                </a:cubicBezTo>
                <a:cubicBezTo>
                  <a:pt x="818512" y="1508264"/>
                  <a:pt x="814638" y="1508556"/>
                  <a:pt x="812847" y="1509506"/>
                </a:cubicBezTo>
                <a:cubicBezTo>
                  <a:pt x="811056" y="1510456"/>
                  <a:pt x="810252" y="1514257"/>
                  <a:pt x="810435" y="1520908"/>
                </a:cubicBezTo>
                <a:lnTo>
                  <a:pt x="796402" y="1513892"/>
                </a:lnTo>
                <a:lnTo>
                  <a:pt x="775351" y="1513892"/>
                </a:lnTo>
                <a:lnTo>
                  <a:pt x="773597" y="1499858"/>
                </a:lnTo>
                <a:cubicBezTo>
                  <a:pt x="778494" y="1499493"/>
                  <a:pt x="777910" y="1498031"/>
                  <a:pt x="771843" y="1495473"/>
                </a:cubicBezTo>
                <a:cubicBezTo>
                  <a:pt x="765776" y="1492914"/>
                  <a:pt x="761683" y="1491453"/>
                  <a:pt x="759564" y="1491087"/>
                </a:cubicBezTo>
                <a:cubicBezTo>
                  <a:pt x="750647" y="1491745"/>
                  <a:pt x="740852" y="1494376"/>
                  <a:pt x="730181" y="1498981"/>
                </a:cubicBezTo>
                <a:cubicBezTo>
                  <a:pt x="719510" y="1503586"/>
                  <a:pt x="708838" y="1506217"/>
                  <a:pt x="698167" y="1506875"/>
                </a:cubicBezTo>
                <a:cubicBezTo>
                  <a:pt x="696340" y="1506802"/>
                  <a:pt x="694732" y="1506948"/>
                  <a:pt x="693343" y="1507313"/>
                </a:cubicBezTo>
                <a:cubicBezTo>
                  <a:pt x="691954" y="1507679"/>
                  <a:pt x="691223" y="1508702"/>
                  <a:pt x="691150" y="1510383"/>
                </a:cubicBezTo>
                <a:cubicBezTo>
                  <a:pt x="691260" y="1512211"/>
                  <a:pt x="691041" y="1513819"/>
                  <a:pt x="690493" y="1515207"/>
                </a:cubicBezTo>
                <a:cubicBezTo>
                  <a:pt x="689944" y="1516596"/>
                  <a:pt x="688409" y="1517327"/>
                  <a:pt x="685888" y="1517400"/>
                </a:cubicBezTo>
                <a:cubicBezTo>
                  <a:pt x="683183" y="1517217"/>
                  <a:pt x="680260" y="1516267"/>
                  <a:pt x="677117" y="1514550"/>
                </a:cubicBezTo>
                <a:cubicBezTo>
                  <a:pt x="673974" y="1512832"/>
                  <a:pt x="671050" y="1511443"/>
                  <a:pt x="668346" y="1510383"/>
                </a:cubicBezTo>
                <a:cubicBezTo>
                  <a:pt x="661293" y="1510530"/>
                  <a:pt x="654349" y="1511553"/>
                  <a:pt x="647515" y="1513453"/>
                </a:cubicBezTo>
                <a:cubicBezTo>
                  <a:pt x="640681" y="1515354"/>
                  <a:pt x="634176" y="1517254"/>
                  <a:pt x="628000" y="1519154"/>
                </a:cubicBezTo>
                <a:cubicBezTo>
                  <a:pt x="628000" y="1522663"/>
                  <a:pt x="626245" y="1524417"/>
                  <a:pt x="622737" y="1524417"/>
                </a:cubicBezTo>
                <a:cubicBezTo>
                  <a:pt x="620069" y="1524271"/>
                  <a:pt x="617950" y="1524563"/>
                  <a:pt x="616378" y="1525294"/>
                </a:cubicBezTo>
                <a:cubicBezTo>
                  <a:pt x="614807" y="1526025"/>
                  <a:pt x="614003" y="1528071"/>
                  <a:pt x="613966" y="1531434"/>
                </a:cubicBezTo>
                <a:lnTo>
                  <a:pt x="620983" y="1543713"/>
                </a:lnTo>
                <a:cubicBezTo>
                  <a:pt x="610092" y="1549670"/>
                  <a:pt x="597667" y="1553544"/>
                  <a:pt x="583706" y="1555334"/>
                </a:cubicBezTo>
                <a:cubicBezTo>
                  <a:pt x="569746" y="1557125"/>
                  <a:pt x="556443" y="1557929"/>
                  <a:pt x="543799" y="1557746"/>
                </a:cubicBezTo>
                <a:cubicBezTo>
                  <a:pt x="537915" y="1557052"/>
                  <a:pt x="528632" y="1556248"/>
                  <a:pt x="515951" y="1555334"/>
                </a:cubicBezTo>
                <a:cubicBezTo>
                  <a:pt x="503270" y="1554421"/>
                  <a:pt x="496180" y="1557564"/>
                  <a:pt x="494681" y="1564763"/>
                </a:cubicBezTo>
                <a:cubicBezTo>
                  <a:pt x="487738" y="1564982"/>
                  <a:pt x="481013" y="1565859"/>
                  <a:pt x="474508" y="1567394"/>
                </a:cubicBezTo>
                <a:cubicBezTo>
                  <a:pt x="468003" y="1568929"/>
                  <a:pt x="461279" y="1569806"/>
                  <a:pt x="454335" y="1570026"/>
                </a:cubicBezTo>
                <a:cubicBezTo>
                  <a:pt x="445564" y="1570245"/>
                  <a:pt x="436793" y="1571561"/>
                  <a:pt x="428022" y="1573973"/>
                </a:cubicBezTo>
                <a:cubicBezTo>
                  <a:pt x="419251" y="1576385"/>
                  <a:pt x="410480" y="1578577"/>
                  <a:pt x="401709" y="1580551"/>
                </a:cubicBezTo>
                <a:cubicBezTo>
                  <a:pt x="400686" y="1583913"/>
                  <a:pt x="398785" y="1585960"/>
                  <a:pt x="396008" y="1586690"/>
                </a:cubicBezTo>
                <a:cubicBezTo>
                  <a:pt x="393230" y="1587421"/>
                  <a:pt x="390453" y="1587714"/>
                  <a:pt x="387675" y="1587568"/>
                </a:cubicBezTo>
                <a:cubicBezTo>
                  <a:pt x="373642" y="1587860"/>
                  <a:pt x="359608" y="1589029"/>
                  <a:pt x="345575" y="1591076"/>
                </a:cubicBezTo>
                <a:cubicBezTo>
                  <a:pt x="344625" y="1594438"/>
                  <a:pt x="343017" y="1596485"/>
                  <a:pt x="340751" y="1597216"/>
                </a:cubicBezTo>
                <a:cubicBezTo>
                  <a:pt x="338485" y="1597946"/>
                  <a:pt x="336000" y="1598239"/>
                  <a:pt x="333296" y="1598093"/>
                </a:cubicBezTo>
                <a:cubicBezTo>
                  <a:pt x="321053" y="1598385"/>
                  <a:pt x="309139" y="1599554"/>
                  <a:pt x="297554" y="1601601"/>
                </a:cubicBezTo>
                <a:cubicBezTo>
                  <a:pt x="285969" y="1603648"/>
                  <a:pt x="274494" y="1604817"/>
                  <a:pt x="263128" y="1605109"/>
                </a:cubicBezTo>
                <a:cubicBezTo>
                  <a:pt x="236011" y="1605548"/>
                  <a:pt x="209552" y="1607302"/>
                  <a:pt x="183751" y="1610372"/>
                </a:cubicBezTo>
                <a:cubicBezTo>
                  <a:pt x="157950" y="1613442"/>
                  <a:pt x="132368" y="1615196"/>
                  <a:pt x="107005" y="1615635"/>
                </a:cubicBezTo>
                <a:cubicBezTo>
                  <a:pt x="105165" y="1615764"/>
                  <a:pt x="95787" y="1615894"/>
                  <a:pt x="78873" y="1616024"/>
                </a:cubicBezTo>
                <a:cubicBezTo>
                  <a:pt x="61960" y="1616154"/>
                  <a:pt x="45046" y="1615505"/>
                  <a:pt x="28132" y="1614075"/>
                </a:cubicBezTo>
                <a:cubicBezTo>
                  <a:pt x="11218" y="1612646"/>
                  <a:pt x="1841" y="1609657"/>
                  <a:pt x="0" y="1605109"/>
                </a:cubicBezTo>
                <a:cubicBezTo>
                  <a:pt x="16153" y="1605365"/>
                  <a:pt x="32964" y="1603538"/>
                  <a:pt x="50433" y="1599628"/>
                </a:cubicBezTo>
                <a:cubicBezTo>
                  <a:pt x="67902" y="1595717"/>
                  <a:pt x="83836" y="1593451"/>
                  <a:pt x="98235" y="1592830"/>
                </a:cubicBezTo>
                <a:cubicBezTo>
                  <a:pt x="98125" y="1590710"/>
                  <a:pt x="98344" y="1587933"/>
                  <a:pt x="98892" y="1584498"/>
                </a:cubicBezTo>
                <a:cubicBezTo>
                  <a:pt x="99441" y="1581062"/>
                  <a:pt x="100975" y="1579162"/>
                  <a:pt x="103497" y="1578797"/>
                </a:cubicBezTo>
                <a:cubicBezTo>
                  <a:pt x="113035" y="1578541"/>
                  <a:pt x="118517" y="1577298"/>
                  <a:pt x="119943" y="1575069"/>
                </a:cubicBezTo>
                <a:cubicBezTo>
                  <a:pt x="121368" y="1572840"/>
                  <a:pt x="124657" y="1571159"/>
                  <a:pt x="129810" y="1570026"/>
                </a:cubicBezTo>
                <a:cubicBezTo>
                  <a:pt x="129737" y="1567285"/>
                  <a:pt x="130322" y="1564873"/>
                  <a:pt x="131564" y="1562790"/>
                </a:cubicBezTo>
                <a:cubicBezTo>
                  <a:pt x="132807" y="1560707"/>
                  <a:pt x="135146" y="1559610"/>
                  <a:pt x="138581" y="1559501"/>
                </a:cubicBezTo>
                <a:cubicBezTo>
                  <a:pt x="143003" y="1559683"/>
                  <a:pt x="147315" y="1561072"/>
                  <a:pt x="151518" y="1563667"/>
                </a:cubicBezTo>
                <a:cubicBezTo>
                  <a:pt x="155721" y="1566261"/>
                  <a:pt x="159595" y="1568966"/>
                  <a:pt x="163139" y="1571780"/>
                </a:cubicBezTo>
                <a:lnTo>
                  <a:pt x="177173" y="1563009"/>
                </a:lnTo>
                <a:cubicBezTo>
                  <a:pt x="184190" y="1563301"/>
                  <a:pt x="191206" y="1564471"/>
                  <a:pt x="198223" y="1566517"/>
                </a:cubicBezTo>
                <a:cubicBezTo>
                  <a:pt x="201110" y="1566517"/>
                  <a:pt x="204107" y="1565640"/>
                  <a:pt x="207213" y="1563886"/>
                </a:cubicBezTo>
                <a:cubicBezTo>
                  <a:pt x="210320" y="1562132"/>
                  <a:pt x="212001" y="1559501"/>
                  <a:pt x="212257" y="1555992"/>
                </a:cubicBezTo>
                <a:cubicBezTo>
                  <a:pt x="215071" y="1556102"/>
                  <a:pt x="218214" y="1555883"/>
                  <a:pt x="221685" y="1555334"/>
                </a:cubicBezTo>
                <a:cubicBezTo>
                  <a:pt x="225157" y="1554786"/>
                  <a:pt x="227862" y="1553251"/>
                  <a:pt x="229799" y="1550730"/>
                </a:cubicBezTo>
                <a:cubicBezTo>
                  <a:pt x="233490" y="1550766"/>
                  <a:pt x="237510" y="1550255"/>
                  <a:pt x="241859" y="1549195"/>
                </a:cubicBezTo>
                <a:cubicBezTo>
                  <a:pt x="246208" y="1548135"/>
                  <a:pt x="249789" y="1546308"/>
                  <a:pt x="252603" y="1543713"/>
                </a:cubicBezTo>
                <a:cubicBezTo>
                  <a:pt x="259912" y="1545467"/>
                  <a:pt x="266344" y="1543713"/>
                  <a:pt x="271899" y="1538450"/>
                </a:cubicBezTo>
                <a:cubicBezTo>
                  <a:pt x="274677" y="1540972"/>
                  <a:pt x="277893" y="1542507"/>
                  <a:pt x="281547" y="1543055"/>
                </a:cubicBezTo>
                <a:cubicBezTo>
                  <a:pt x="285202" y="1543603"/>
                  <a:pt x="288418" y="1543822"/>
                  <a:pt x="291195" y="1543713"/>
                </a:cubicBezTo>
                <a:lnTo>
                  <a:pt x="306983" y="1531434"/>
                </a:lnTo>
                <a:lnTo>
                  <a:pt x="321016" y="1531434"/>
                </a:lnTo>
                <a:lnTo>
                  <a:pt x="326279" y="1524417"/>
                </a:lnTo>
                <a:lnTo>
                  <a:pt x="342067" y="1526171"/>
                </a:lnTo>
                <a:cubicBezTo>
                  <a:pt x="346489" y="1521457"/>
                  <a:pt x="351678" y="1516852"/>
                  <a:pt x="357635" y="1512357"/>
                </a:cubicBezTo>
                <a:cubicBezTo>
                  <a:pt x="363592" y="1507862"/>
                  <a:pt x="370097" y="1505450"/>
                  <a:pt x="377150" y="1505121"/>
                </a:cubicBezTo>
                <a:cubicBezTo>
                  <a:pt x="380988" y="1505486"/>
                  <a:pt x="385154" y="1505632"/>
                  <a:pt x="389649" y="1505559"/>
                </a:cubicBezTo>
                <a:cubicBezTo>
                  <a:pt x="394144" y="1505486"/>
                  <a:pt x="396995" y="1503001"/>
                  <a:pt x="398201" y="1498104"/>
                </a:cubicBezTo>
                <a:lnTo>
                  <a:pt x="410480" y="1484071"/>
                </a:lnTo>
                <a:cubicBezTo>
                  <a:pt x="414902" y="1485203"/>
                  <a:pt x="418337" y="1485569"/>
                  <a:pt x="420786" y="1485167"/>
                </a:cubicBezTo>
                <a:cubicBezTo>
                  <a:pt x="423234" y="1484765"/>
                  <a:pt x="424477" y="1482061"/>
                  <a:pt x="424513" y="1477054"/>
                </a:cubicBezTo>
                <a:lnTo>
                  <a:pt x="438547" y="1461266"/>
                </a:lnTo>
                <a:cubicBezTo>
                  <a:pt x="446040" y="1457032"/>
                  <a:pt x="458926" y="1452246"/>
                  <a:pt x="477204" y="1446908"/>
                </a:cubicBezTo>
                <a:cubicBezTo>
                  <a:pt x="495483" y="1441569"/>
                  <a:pt x="512786" y="1436523"/>
                  <a:pt x="529115" y="1431770"/>
                </a:cubicBezTo>
                <a:cubicBezTo>
                  <a:pt x="545445" y="1427016"/>
                  <a:pt x="554432" y="1423399"/>
                  <a:pt x="556078" y="1420920"/>
                </a:cubicBezTo>
                <a:lnTo>
                  <a:pt x="580637" y="1415657"/>
                </a:lnTo>
                <a:cubicBezTo>
                  <a:pt x="584291" y="1416680"/>
                  <a:pt x="587507" y="1416827"/>
                  <a:pt x="590285" y="1416096"/>
                </a:cubicBezTo>
                <a:cubicBezTo>
                  <a:pt x="593062" y="1415365"/>
                  <a:pt x="594524" y="1412880"/>
                  <a:pt x="594670" y="1408640"/>
                </a:cubicBezTo>
                <a:lnTo>
                  <a:pt x="568357" y="1406886"/>
                </a:lnTo>
                <a:lnTo>
                  <a:pt x="563095" y="1413903"/>
                </a:lnTo>
                <a:cubicBezTo>
                  <a:pt x="555237" y="1413464"/>
                  <a:pt x="548148" y="1413026"/>
                  <a:pt x="541825" y="1412587"/>
                </a:cubicBezTo>
                <a:cubicBezTo>
                  <a:pt x="535503" y="1412149"/>
                  <a:pt x="529729" y="1414342"/>
                  <a:pt x="524503" y="1419166"/>
                </a:cubicBezTo>
                <a:lnTo>
                  <a:pt x="473631" y="1426182"/>
                </a:lnTo>
                <a:cubicBezTo>
                  <a:pt x="473668" y="1427315"/>
                  <a:pt x="473595" y="1428996"/>
                  <a:pt x="473412" y="1431226"/>
                </a:cubicBezTo>
                <a:cubicBezTo>
                  <a:pt x="473229" y="1433455"/>
                  <a:pt x="472718" y="1434697"/>
                  <a:pt x="471877" y="1434953"/>
                </a:cubicBezTo>
                <a:cubicBezTo>
                  <a:pt x="470159" y="1434697"/>
                  <a:pt x="468771" y="1433455"/>
                  <a:pt x="467711" y="1431226"/>
                </a:cubicBezTo>
                <a:cubicBezTo>
                  <a:pt x="466651" y="1428996"/>
                  <a:pt x="465701" y="1427315"/>
                  <a:pt x="464860" y="1426182"/>
                </a:cubicBezTo>
                <a:cubicBezTo>
                  <a:pt x="460255" y="1431810"/>
                  <a:pt x="452800" y="1433711"/>
                  <a:pt x="442494" y="1431883"/>
                </a:cubicBezTo>
                <a:cubicBezTo>
                  <a:pt x="432188" y="1430056"/>
                  <a:pt x="425610" y="1432834"/>
                  <a:pt x="422759" y="1440216"/>
                </a:cubicBezTo>
                <a:cubicBezTo>
                  <a:pt x="410114" y="1439960"/>
                  <a:pt x="395935" y="1441787"/>
                  <a:pt x="380220" y="1445698"/>
                </a:cubicBezTo>
                <a:cubicBezTo>
                  <a:pt x="364506" y="1449608"/>
                  <a:pt x="349449" y="1451874"/>
                  <a:pt x="335050" y="1452495"/>
                </a:cubicBezTo>
                <a:cubicBezTo>
                  <a:pt x="329787" y="1452787"/>
                  <a:pt x="324525" y="1452203"/>
                  <a:pt x="319262" y="1450741"/>
                </a:cubicBezTo>
                <a:cubicBezTo>
                  <a:pt x="320687" y="1449827"/>
                  <a:pt x="323977" y="1449023"/>
                  <a:pt x="329129" y="1448329"/>
                </a:cubicBezTo>
                <a:cubicBezTo>
                  <a:pt x="334282" y="1447635"/>
                  <a:pt x="338010" y="1447269"/>
                  <a:pt x="340312" y="1447233"/>
                </a:cubicBezTo>
                <a:cubicBezTo>
                  <a:pt x="340312" y="1443651"/>
                  <a:pt x="341190" y="1440727"/>
                  <a:pt x="342944" y="1438462"/>
                </a:cubicBezTo>
                <a:cubicBezTo>
                  <a:pt x="344698" y="1436196"/>
                  <a:pt x="347329" y="1435026"/>
                  <a:pt x="350838" y="1434953"/>
                </a:cubicBezTo>
                <a:lnTo>
                  <a:pt x="352592" y="1434953"/>
                </a:lnTo>
                <a:cubicBezTo>
                  <a:pt x="350545" y="1434040"/>
                  <a:pt x="348060" y="1432797"/>
                  <a:pt x="345136" y="1431226"/>
                </a:cubicBezTo>
                <a:cubicBezTo>
                  <a:pt x="342213" y="1429654"/>
                  <a:pt x="340605" y="1427973"/>
                  <a:pt x="340312" y="1426182"/>
                </a:cubicBezTo>
                <a:cubicBezTo>
                  <a:pt x="340714" y="1424501"/>
                  <a:pt x="342542" y="1423478"/>
                  <a:pt x="345794" y="1423113"/>
                </a:cubicBezTo>
                <a:cubicBezTo>
                  <a:pt x="349047" y="1422747"/>
                  <a:pt x="351313" y="1422601"/>
                  <a:pt x="352592" y="1422674"/>
                </a:cubicBezTo>
                <a:cubicBezTo>
                  <a:pt x="359535" y="1422455"/>
                  <a:pt x="366260" y="1421578"/>
                  <a:pt x="372765" y="1420043"/>
                </a:cubicBezTo>
                <a:cubicBezTo>
                  <a:pt x="379270" y="1418508"/>
                  <a:pt x="385994" y="1417631"/>
                  <a:pt x="392938" y="1417411"/>
                </a:cubicBezTo>
                <a:cubicBezTo>
                  <a:pt x="401928" y="1416827"/>
                  <a:pt x="408506" y="1414488"/>
                  <a:pt x="412673" y="1410395"/>
                </a:cubicBezTo>
                <a:cubicBezTo>
                  <a:pt x="416839" y="1406301"/>
                  <a:pt x="422540" y="1403963"/>
                  <a:pt x="429776" y="1403378"/>
                </a:cubicBezTo>
                <a:cubicBezTo>
                  <a:pt x="434490" y="1402647"/>
                  <a:pt x="444796" y="1399723"/>
                  <a:pt x="460694" y="1394607"/>
                </a:cubicBezTo>
                <a:cubicBezTo>
                  <a:pt x="476591" y="1389491"/>
                  <a:pt x="485582" y="1386567"/>
                  <a:pt x="487665" y="1385836"/>
                </a:cubicBezTo>
                <a:cubicBezTo>
                  <a:pt x="491210" y="1386567"/>
                  <a:pt x="494206" y="1385982"/>
                  <a:pt x="496655" y="1384082"/>
                </a:cubicBezTo>
                <a:cubicBezTo>
                  <a:pt x="499103" y="1382181"/>
                  <a:pt x="500784" y="1379842"/>
                  <a:pt x="501698" y="1377065"/>
                </a:cubicBezTo>
                <a:cubicBezTo>
                  <a:pt x="506888" y="1376919"/>
                  <a:pt x="511419" y="1375457"/>
                  <a:pt x="515293" y="1372680"/>
                </a:cubicBezTo>
                <a:cubicBezTo>
                  <a:pt x="519167" y="1369902"/>
                  <a:pt x="522821" y="1366686"/>
                  <a:pt x="526257" y="1363032"/>
                </a:cubicBezTo>
                <a:cubicBezTo>
                  <a:pt x="532068" y="1364128"/>
                  <a:pt x="541058" y="1364128"/>
                  <a:pt x="553227" y="1363032"/>
                </a:cubicBezTo>
                <a:cubicBezTo>
                  <a:pt x="565397" y="1361935"/>
                  <a:pt x="572195" y="1358427"/>
                  <a:pt x="573620" y="1352506"/>
                </a:cubicBezTo>
                <a:cubicBezTo>
                  <a:pt x="579760" y="1349766"/>
                  <a:pt x="585899" y="1346915"/>
                  <a:pt x="592039" y="1343955"/>
                </a:cubicBezTo>
                <a:cubicBezTo>
                  <a:pt x="598178" y="1340995"/>
                  <a:pt x="604318" y="1338583"/>
                  <a:pt x="610458" y="1336719"/>
                </a:cubicBezTo>
                <a:cubicBezTo>
                  <a:pt x="613162" y="1336390"/>
                  <a:pt x="623980" y="1333539"/>
                  <a:pt x="642910" y="1328167"/>
                </a:cubicBezTo>
                <a:cubicBezTo>
                  <a:pt x="661841" y="1322795"/>
                  <a:pt x="672658" y="1316875"/>
                  <a:pt x="675363" y="1310406"/>
                </a:cubicBezTo>
                <a:cubicBezTo>
                  <a:pt x="675143" y="1309565"/>
                  <a:pt x="674266" y="1309054"/>
                  <a:pt x="672731" y="1308871"/>
                </a:cubicBezTo>
                <a:cubicBezTo>
                  <a:pt x="671196" y="1308688"/>
                  <a:pt x="670319" y="1308615"/>
                  <a:pt x="670100" y="1308652"/>
                </a:cubicBezTo>
                <a:lnTo>
                  <a:pt x="661329" y="1315668"/>
                </a:lnTo>
                <a:cubicBezTo>
                  <a:pt x="656067" y="1315266"/>
                  <a:pt x="648611" y="1315193"/>
                  <a:pt x="638963" y="1315449"/>
                </a:cubicBezTo>
                <a:cubicBezTo>
                  <a:pt x="629315" y="1315705"/>
                  <a:pt x="622737" y="1318702"/>
                  <a:pt x="619229" y="1324439"/>
                </a:cubicBezTo>
                <a:lnTo>
                  <a:pt x="575374" y="1331456"/>
                </a:lnTo>
                <a:cubicBezTo>
                  <a:pt x="575411" y="1332443"/>
                  <a:pt x="575337" y="1333539"/>
                  <a:pt x="575155" y="1334745"/>
                </a:cubicBezTo>
                <a:cubicBezTo>
                  <a:pt x="574972" y="1335951"/>
                  <a:pt x="574460" y="1336609"/>
                  <a:pt x="573620" y="1336719"/>
                </a:cubicBezTo>
                <a:cubicBezTo>
                  <a:pt x="571829" y="1336463"/>
                  <a:pt x="570148" y="1335220"/>
                  <a:pt x="568577" y="1332991"/>
                </a:cubicBezTo>
                <a:cubicBezTo>
                  <a:pt x="567005" y="1330762"/>
                  <a:pt x="565763" y="1329081"/>
                  <a:pt x="564849" y="1327948"/>
                </a:cubicBezTo>
                <a:cubicBezTo>
                  <a:pt x="561231" y="1328350"/>
                  <a:pt x="555310" y="1330177"/>
                  <a:pt x="547088" y="1333430"/>
                </a:cubicBezTo>
                <a:cubicBezTo>
                  <a:pt x="538865" y="1336682"/>
                  <a:pt x="534260" y="1338948"/>
                  <a:pt x="533274" y="1340227"/>
                </a:cubicBezTo>
                <a:cubicBezTo>
                  <a:pt x="525526" y="1340519"/>
                  <a:pt x="518217" y="1341689"/>
                  <a:pt x="511346" y="1343736"/>
                </a:cubicBezTo>
                <a:cubicBezTo>
                  <a:pt x="504476" y="1345782"/>
                  <a:pt x="497166" y="1346951"/>
                  <a:pt x="489419" y="1347244"/>
                </a:cubicBezTo>
                <a:cubicBezTo>
                  <a:pt x="486605" y="1347390"/>
                  <a:pt x="483900" y="1347098"/>
                  <a:pt x="481306" y="1346367"/>
                </a:cubicBezTo>
                <a:cubicBezTo>
                  <a:pt x="478711" y="1345636"/>
                  <a:pt x="477322" y="1343589"/>
                  <a:pt x="477140" y="1340227"/>
                </a:cubicBezTo>
                <a:cubicBezTo>
                  <a:pt x="478674" y="1324147"/>
                  <a:pt x="484814" y="1317277"/>
                  <a:pt x="495558" y="1319615"/>
                </a:cubicBezTo>
                <a:cubicBezTo>
                  <a:pt x="506303" y="1321954"/>
                  <a:pt x="512443" y="1319469"/>
                  <a:pt x="513977" y="1312160"/>
                </a:cubicBezTo>
                <a:lnTo>
                  <a:pt x="533274" y="1312160"/>
                </a:lnTo>
                <a:lnTo>
                  <a:pt x="528011" y="1305143"/>
                </a:lnTo>
                <a:cubicBezTo>
                  <a:pt x="517486" y="1304376"/>
                  <a:pt x="506961" y="1304595"/>
                  <a:pt x="496436" y="1305801"/>
                </a:cubicBezTo>
                <a:cubicBezTo>
                  <a:pt x="485910" y="1307007"/>
                  <a:pt x="475385" y="1308542"/>
                  <a:pt x="464860" y="1310406"/>
                </a:cubicBezTo>
                <a:cubicBezTo>
                  <a:pt x="464897" y="1309419"/>
                  <a:pt x="464824" y="1308323"/>
                  <a:pt x="464641" y="1307117"/>
                </a:cubicBezTo>
                <a:cubicBezTo>
                  <a:pt x="464458" y="1305911"/>
                  <a:pt x="463947" y="1305253"/>
                  <a:pt x="463106" y="1305143"/>
                </a:cubicBezTo>
                <a:cubicBezTo>
                  <a:pt x="460438" y="1305436"/>
                  <a:pt x="457880" y="1307044"/>
                  <a:pt x="455431" y="1309967"/>
                </a:cubicBezTo>
                <a:cubicBezTo>
                  <a:pt x="452983" y="1312891"/>
                  <a:pt x="450863" y="1315376"/>
                  <a:pt x="449073" y="1317423"/>
                </a:cubicBezTo>
                <a:cubicBezTo>
                  <a:pt x="443371" y="1317057"/>
                  <a:pt x="435916" y="1315595"/>
                  <a:pt x="426706" y="1313037"/>
                </a:cubicBezTo>
                <a:cubicBezTo>
                  <a:pt x="417497" y="1310479"/>
                  <a:pt x="409164" y="1309017"/>
                  <a:pt x="401709" y="1308652"/>
                </a:cubicBezTo>
                <a:cubicBezTo>
                  <a:pt x="406972" y="1306605"/>
                  <a:pt x="412234" y="1305436"/>
                  <a:pt x="417497" y="1305143"/>
                </a:cubicBezTo>
                <a:cubicBezTo>
                  <a:pt x="427036" y="1304829"/>
                  <a:pt x="444015" y="1302339"/>
                  <a:pt x="468434" y="1297672"/>
                </a:cubicBezTo>
                <a:cubicBezTo>
                  <a:pt x="492851" y="1293005"/>
                  <a:pt x="516587" y="1288045"/>
                  <a:pt x="539641" y="1282794"/>
                </a:cubicBezTo>
                <a:cubicBezTo>
                  <a:pt x="562694" y="1277542"/>
                  <a:pt x="576944" y="1273882"/>
                  <a:pt x="582391" y="1271814"/>
                </a:cubicBezTo>
                <a:cubicBezTo>
                  <a:pt x="590029" y="1266222"/>
                  <a:pt x="604574" y="1258109"/>
                  <a:pt x="626026" y="1247475"/>
                </a:cubicBezTo>
                <a:cubicBezTo>
                  <a:pt x="647478" y="1236840"/>
                  <a:pt x="661585" y="1230919"/>
                  <a:pt x="668346" y="1229713"/>
                </a:cubicBezTo>
                <a:cubicBezTo>
                  <a:pt x="671196" y="1229750"/>
                  <a:pt x="674266" y="1229238"/>
                  <a:pt x="677555" y="1228178"/>
                </a:cubicBezTo>
                <a:cubicBezTo>
                  <a:pt x="680845" y="1227119"/>
                  <a:pt x="683037" y="1225291"/>
                  <a:pt x="684134" y="1222697"/>
                </a:cubicBezTo>
                <a:cubicBezTo>
                  <a:pt x="687057" y="1222843"/>
                  <a:pt x="690419" y="1222550"/>
                  <a:pt x="694220" y="1221819"/>
                </a:cubicBezTo>
                <a:cubicBezTo>
                  <a:pt x="698021" y="1221088"/>
                  <a:pt x="700506" y="1219042"/>
                  <a:pt x="701676" y="1215680"/>
                </a:cubicBezTo>
                <a:cubicBezTo>
                  <a:pt x="717171" y="1214876"/>
                  <a:pt x="731789" y="1211660"/>
                  <a:pt x="745530" y="1206032"/>
                </a:cubicBezTo>
                <a:cubicBezTo>
                  <a:pt x="759271" y="1200404"/>
                  <a:pt x="773890" y="1197188"/>
                  <a:pt x="789385" y="1196384"/>
                </a:cubicBezTo>
                <a:cubicBezTo>
                  <a:pt x="796475" y="1196201"/>
                  <a:pt x="803784" y="1194812"/>
                  <a:pt x="811312" y="1192218"/>
                </a:cubicBezTo>
                <a:cubicBezTo>
                  <a:pt x="818841" y="1189623"/>
                  <a:pt x="826150" y="1186918"/>
                  <a:pt x="833240" y="1184104"/>
                </a:cubicBezTo>
                <a:cubicBezTo>
                  <a:pt x="840549" y="1185566"/>
                  <a:pt x="845227" y="1182643"/>
                  <a:pt x="847273" y="1175334"/>
                </a:cubicBezTo>
                <a:lnTo>
                  <a:pt x="864815" y="1177088"/>
                </a:lnTo>
                <a:lnTo>
                  <a:pt x="871832" y="1170071"/>
                </a:lnTo>
                <a:cubicBezTo>
                  <a:pt x="877387" y="1168682"/>
                  <a:pt x="888204" y="1164881"/>
                  <a:pt x="904284" y="1158669"/>
                </a:cubicBezTo>
                <a:cubicBezTo>
                  <a:pt x="920364" y="1152456"/>
                  <a:pt x="929427" y="1146901"/>
                  <a:pt x="931474" y="1142004"/>
                </a:cubicBezTo>
                <a:cubicBezTo>
                  <a:pt x="938783" y="1141565"/>
                  <a:pt x="946969" y="1138934"/>
                  <a:pt x="956033" y="1134110"/>
                </a:cubicBezTo>
                <a:cubicBezTo>
                  <a:pt x="965096" y="1129286"/>
                  <a:pt x="973282" y="1124901"/>
                  <a:pt x="980591" y="1120954"/>
                </a:cubicBezTo>
                <a:cubicBezTo>
                  <a:pt x="983551" y="1120442"/>
                  <a:pt x="987718" y="1118395"/>
                  <a:pt x="993090" y="1114814"/>
                </a:cubicBezTo>
                <a:cubicBezTo>
                  <a:pt x="998462" y="1111233"/>
                  <a:pt x="1003067" y="1109186"/>
                  <a:pt x="1006904" y="1108674"/>
                </a:cubicBezTo>
                <a:cubicBezTo>
                  <a:pt x="1009572" y="1108236"/>
                  <a:pt x="1014761" y="1106043"/>
                  <a:pt x="1022473" y="1102096"/>
                </a:cubicBezTo>
                <a:cubicBezTo>
                  <a:pt x="1030184" y="1098149"/>
                  <a:pt x="1034935" y="1095079"/>
                  <a:pt x="1036725" y="1092887"/>
                </a:cubicBezTo>
                <a:cubicBezTo>
                  <a:pt x="1038626" y="1092960"/>
                  <a:pt x="1040965" y="1092814"/>
                  <a:pt x="1043742" y="1092448"/>
                </a:cubicBezTo>
                <a:cubicBezTo>
                  <a:pt x="1046520" y="1092083"/>
                  <a:pt x="1048858" y="1091059"/>
                  <a:pt x="1050759" y="1089378"/>
                </a:cubicBezTo>
                <a:cubicBezTo>
                  <a:pt x="1055217" y="1089086"/>
                  <a:pt x="1059457" y="1087039"/>
                  <a:pt x="1063477" y="1083239"/>
                </a:cubicBezTo>
                <a:cubicBezTo>
                  <a:pt x="1067497" y="1079438"/>
                  <a:pt x="1070859" y="1075637"/>
                  <a:pt x="1073563" y="1071836"/>
                </a:cubicBezTo>
                <a:cubicBezTo>
                  <a:pt x="1075646" y="1071946"/>
                  <a:pt x="1078497" y="1071727"/>
                  <a:pt x="1082115" y="1071179"/>
                </a:cubicBezTo>
                <a:cubicBezTo>
                  <a:pt x="1085733" y="1070630"/>
                  <a:pt x="1088145" y="1069096"/>
                  <a:pt x="1089351" y="1066574"/>
                </a:cubicBezTo>
                <a:cubicBezTo>
                  <a:pt x="1092896" y="1065770"/>
                  <a:pt x="1096331" y="1064747"/>
                  <a:pt x="1099657" y="1063504"/>
                </a:cubicBezTo>
                <a:cubicBezTo>
                  <a:pt x="1102982" y="1062262"/>
                  <a:pt x="1105979" y="1060361"/>
                  <a:pt x="1108647" y="1057803"/>
                </a:cubicBezTo>
                <a:cubicBezTo>
                  <a:pt x="1116431" y="1058826"/>
                  <a:pt x="1120159" y="1058972"/>
                  <a:pt x="1119830" y="1058241"/>
                </a:cubicBezTo>
                <a:cubicBezTo>
                  <a:pt x="1119501" y="1057511"/>
                  <a:pt x="1121036" y="1055026"/>
                  <a:pt x="1124435" y="1050786"/>
                </a:cubicBezTo>
                <a:cubicBezTo>
                  <a:pt x="1129368" y="1051334"/>
                  <a:pt x="1133096" y="1050677"/>
                  <a:pt x="1135618" y="1048813"/>
                </a:cubicBezTo>
                <a:cubicBezTo>
                  <a:pt x="1138139" y="1046949"/>
                  <a:pt x="1141428" y="1045853"/>
                  <a:pt x="1145485" y="1045524"/>
                </a:cubicBezTo>
                <a:cubicBezTo>
                  <a:pt x="1145777" y="1040553"/>
                  <a:pt x="1148701" y="1038214"/>
                  <a:pt x="1154256" y="1038507"/>
                </a:cubicBezTo>
                <a:lnTo>
                  <a:pt x="1159518" y="1038507"/>
                </a:lnTo>
                <a:lnTo>
                  <a:pt x="1175306" y="1024473"/>
                </a:lnTo>
                <a:cubicBezTo>
                  <a:pt x="1176000" y="1018443"/>
                  <a:pt x="1179874" y="1014277"/>
                  <a:pt x="1186928" y="1011975"/>
                </a:cubicBezTo>
                <a:cubicBezTo>
                  <a:pt x="1193981" y="1009672"/>
                  <a:pt x="1200047" y="1008576"/>
                  <a:pt x="1205127" y="1008686"/>
                </a:cubicBezTo>
                <a:lnTo>
                  <a:pt x="1212144" y="1001669"/>
                </a:lnTo>
                <a:lnTo>
                  <a:pt x="1219161" y="1001669"/>
                </a:lnTo>
                <a:lnTo>
                  <a:pt x="1231440" y="989390"/>
                </a:lnTo>
                <a:lnTo>
                  <a:pt x="1243719" y="985881"/>
                </a:lnTo>
                <a:lnTo>
                  <a:pt x="1247228" y="984127"/>
                </a:lnTo>
                <a:lnTo>
                  <a:pt x="1245474" y="984127"/>
                </a:lnTo>
                <a:lnTo>
                  <a:pt x="1273541" y="975356"/>
                </a:lnTo>
                <a:cubicBezTo>
                  <a:pt x="1276355" y="967828"/>
                  <a:pt x="1287830" y="957449"/>
                  <a:pt x="1307967" y="944219"/>
                </a:cubicBezTo>
                <a:cubicBezTo>
                  <a:pt x="1328103" y="930990"/>
                  <a:pt x="1340017" y="912717"/>
                  <a:pt x="1343708" y="889401"/>
                </a:cubicBezTo>
                <a:cubicBezTo>
                  <a:pt x="1363077" y="890899"/>
                  <a:pt x="1377842" y="886148"/>
                  <a:pt x="1388001" y="875148"/>
                </a:cubicBezTo>
                <a:cubicBezTo>
                  <a:pt x="1398161" y="864148"/>
                  <a:pt x="1403277" y="848433"/>
                  <a:pt x="1403350" y="828004"/>
                </a:cubicBezTo>
                <a:cubicBezTo>
                  <a:pt x="1395493" y="827566"/>
                  <a:pt x="1387965" y="825812"/>
                  <a:pt x="1380765" y="822742"/>
                </a:cubicBezTo>
                <a:cubicBezTo>
                  <a:pt x="1373566" y="819672"/>
                  <a:pt x="1366476" y="817918"/>
                  <a:pt x="1359496" y="817479"/>
                </a:cubicBezTo>
                <a:cubicBezTo>
                  <a:pt x="1355366" y="817845"/>
                  <a:pt x="1351785" y="819307"/>
                  <a:pt x="1348751" y="821865"/>
                </a:cubicBezTo>
                <a:cubicBezTo>
                  <a:pt x="1345718" y="824423"/>
                  <a:pt x="1341698" y="825885"/>
                  <a:pt x="1336691" y="826250"/>
                </a:cubicBezTo>
                <a:cubicBezTo>
                  <a:pt x="1332744" y="826616"/>
                  <a:pt x="1328359" y="826762"/>
                  <a:pt x="1323535" y="826689"/>
                </a:cubicBezTo>
                <a:cubicBezTo>
                  <a:pt x="1318711" y="826616"/>
                  <a:pt x="1316080" y="824131"/>
                  <a:pt x="1315641" y="819233"/>
                </a:cubicBezTo>
                <a:lnTo>
                  <a:pt x="1315641" y="817479"/>
                </a:lnTo>
                <a:cubicBezTo>
                  <a:pt x="1314545" y="820147"/>
                  <a:pt x="1312352" y="822267"/>
                  <a:pt x="1309063" y="823838"/>
                </a:cubicBezTo>
                <a:cubicBezTo>
                  <a:pt x="1305774" y="825410"/>
                  <a:pt x="1302704" y="826214"/>
                  <a:pt x="1299853" y="826250"/>
                </a:cubicBezTo>
                <a:cubicBezTo>
                  <a:pt x="1295249" y="826031"/>
                  <a:pt x="1290425" y="826031"/>
                  <a:pt x="1285381" y="826250"/>
                </a:cubicBezTo>
                <a:cubicBezTo>
                  <a:pt x="1280338" y="826469"/>
                  <a:pt x="1276391" y="828224"/>
                  <a:pt x="1273541" y="831513"/>
                </a:cubicBezTo>
                <a:cubicBezTo>
                  <a:pt x="1269009" y="831732"/>
                  <a:pt x="1264477" y="833486"/>
                  <a:pt x="1259946" y="836775"/>
                </a:cubicBezTo>
                <a:cubicBezTo>
                  <a:pt x="1255414" y="840064"/>
                  <a:pt x="1251759" y="843573"/>
                  <a:pt x="1248982" y="847300"/>
                </a:cubicBezTo>
                <a:cubicBezTo>
                  <a:pt x="1236849" y="843025"/>
                  <a:pt x="1222523" y="841051"/>
                  <a:pt x="1206004" y="841380"/>
                </a:cubicBezTo>
                <a:cubicBezTo>
                  <a:pt x="1189486" y="841709"/>
                  <a:pt x="1175160" y="843682"/>
                  <a:pt x="1163027" y="847300"/>
                </a:cubicBezTo>
                <a:cubicBezTo>
                  <a:pt x="1158568" y="850114"/>
                  <a:pt x="1153452" y="852819"/>
                  <a:pt x="1147678" y="855414"/>
                </a:cubicBezTo>
                <a:cubicBezTo>
                  <a:pt x="1141903" y="858008"/>
                  <a:pt x="1135910" y="859397"/>
                  <a:pt x="1129697" y="859580"/>
                </a:cubicBezTo>
                <a:cubicBezTo>
                  <a:pt x="1123448" y="859653"/>
                  <a:pt x="1117089" y="860822"/>
                  <a:pt x="1110620" y="863088"/>
                </a:cubicBezTo>
                <a:cubicBezTo>
                  <a:pt x="1104152" y="865354"/>
                  <a:pt x="1098232" y="868278"/>
                  <a:pt x="1092859" y="871859"/>
                </a:cubicBezTo>
                <a:cubicBezTo>
                  <a:pt x="1087853" y="871165"/>
                  <a:pt x="1079008" y="870361"/>
                  <a:pt x="1066327" y="869447"/>
                </a:cubicBezTo>
                <a:cubicBezTo>
                  <a:pt x="1053646" y="868533"/>
                  <a:pt x="1046117" y="871676"/>
                  <a:pt x="1043742" y="878876"/>
                </a:cubicBezTo>
                <a:cubicBezTo>
                  <a:pt x="1026017" y="880922"/>
                  <a:pt x="1008402" y="883846"/>
                  <a:pt x="990897" y="887647"/>
                </a:cubicBezTo>
                <a:cubicBezTo>
                  <a:pt x="973392" y="891447"/>
                  <a:pt x="957093" y="894371"/>
                  <a:pt x="941999" y="896418"/>
                </a:cubicBezTo>
                <a:cubicBezTo>
                  <a:pt x="940099" y="893750"/>
                  <a:pt x="937321" y="891630"/>
                  <a:pt x="933667" y="890059"/>
                </a:cubicBezTo>
                <a:cubicBezTo>
                  <a:pt x="930012" y="888487"/>
                  <a:pt x="926358" y="887683"/>
                  <a:pt x="922703" y="887647"/>
                </a:cubicBezTo>
                <a:cubicBezTo>
                  <a:pt x="919962" y="887610"/>
                  <a:pt x="917112" y="888122"/>
                  <a:pt x="914151" y="889182"/>
                </a:cubicBezTo>
                <a:cubicBezTo>
                  <a:pt x="911191" y="890242"/>
                  <a:pt x="908779" y="892069"/>
                  <a:pt x="906915" y="894664"/>
                </a:cubicBezTo>
                <a:cubicBezTo>
                  <a:pt x="903297" y="894627"/>
                  <a:pt x="899570" y="895139"/>
                  <a:pt x="895733" y="896198"/>
                </a:cubicBezTo>
                <a:cubicBezTo>
                  <a:pt x="891895" y="897258"/>
                  <a:pt x="888606" y="899085"/>
                  <a:pt x="885865" y="901680"/>
                </a:cubicBezTo>
                <a:cubicBezTo>
                  <a:pt x="879250" y="903032"/>
                  <a:pt x="873622" y="905591"/>
                  <a:pt x="868981" y="909355"/>
                </a:cubicBezTo>
                <a:cubicBezTo>
                  <a:pt x="864340" y="913119"/>
                  <a:pt x="858273" y="915239"/>
                  <a:pt x="850781" y="915714"/>
                </a:cubicBezTo>
                <a:cubicBezTo>
                  <a:pt x="844861" y="916262"/>
                  <a:pt x="838283" y="916481"/>
                  <a:pt x="831047" y="916372"/>
                </a:cubicBezTo>
                <a:cubicBezTo>
                  <a:pt x="823811" y="916262"/>
                  <a:pt x="819864" y="912534"/>
                  <a:pt x="819206" y="905189"/>
                </a:cubicBezTo>
                <a:lnTo>
                  <a:pt x="819206" y="901680"/>
                </a:lnTo>
                <a:lnTo>
                  <a:pt x="868323" y="891155"/>
                </a:lnTo>
                <a:cubicBezTo>
                  <a:pt x="868323" y="889474"/>
                  <a:pt x="868762" y="888451"/>
                  <a:pt x="869639" y="888085"/>
                </a:cubicBezTo>
                <a:cubicBezTo>
                  <a:pt x="870516" y="887720"/>
                  <a:pt x="871832" y="887574"/>
                  <a:pt x="873586" y="887647"/>
                </a:cubicBezTo>
                <a:cubicBezTo>
                  <a:pt x="877204" y="887976"/>
                  <a:pt x="880493" y="888195"/>
                  <a:pt x="883453" y="888305"/>
                </a:cubicBezTo>
                <a:cubicBezTo>
                  <a:pt x="886413" y="888414"/>
                  <a:pt x="888387" y="886441"/>
                  <a:pt x="889374" y="882384"/>
                </a:cubicBezTo>
                <a:cubicBezTo>
                  <a:pt x="889300" y="881251"/>
                  <a:pt x="889447" y="879570"/>
                  <a:pt x="889812" y="877341"/>
                </a:cubicBezTo>
                <a:cubicBezTo>
                  <a:pt x="890178" y="875112"/>
                  <a:pt x="891201" y="873869"/>
                  <a:pt x="892882" y="873613"/>
                </a:cubicBezTo>
                <a:cubicBezTo>
                  <a:pt x="893869" y="873796"/>
                  <a:pt x="894965" y="874746"/>
                  <a:pt x="896171" y="876464"/>
                </a:cubicBezTo>
                <a:cubicBezTo>
                  <a:pt x="897377" y="878181"/>
                  <a:pt x="898035" y="879570"/>
                  <a:pt x="898145" y="880630"/>
                </a:cubicBezTo>
                <a:lnTo>
                  <a:pt x="913932" y="866596"/>
                </a:lnTo>
                <a:cubicBezTo>
                  <a:pt x="915431" y="866779"/>
                  <a:pt x="918573" y="866852"/>
                  <a:pt x="923361" y="866816"/>
                </a:cubicBezTo>
                <a:cubicBezTo>
                  <a:pt x="928148" y="866779"/>
                  <a:pt x="930853" y="865537"/>
                  <a:pt x="931474" y="863088"/>
                </a:cubicBezTo>
                <a:cubicBezTo>
                  <a:pt x="932826" y="862905"/>
                  <a:pt x="935384" y="861955"/>
                  <a:pt x="939149" y="860238"/>
                </a:cubicBezTo>
                <a:cubicBezTo>
                  <a:pt x="942913" y="858520"/>
                  <a:pt x="945032" y="857131"/>
                  <a:pt x="945508" y="856071"/>
                </a:cubicBezTo>
                <a:cubicBezTo>
                  <a:pt x="945471" y="855304"/>
                  <a:pt x="945106" y="855085"/>
                  <a:pt x="944411" y="855414"/>
                </a:cubicBezTo>
                <a:cubicBezTo>
                  <a:pt x="943717" y="855742"/>
                  <a:pt x="942913" y="855962"/>
                  <a:pt x="941999" y="856071"/>
                </a:cubicBezTo>
                <a:lnTo>
                  <a:pt x="915686" y="854317"/>
                </a:lnTo>
                <a:cubicBezTo>
                  <a:pt x="911045" y="854610"/>
                  <a:pt x="903663" y="854463"/>
                  <a:pt x="893540" y="853879"/>
                </a:cubicBezTo>
                <a:cubicBezTo>
                  <a:pt x="883417" y="853294"/>
                  <a:pt x="877350" y="850516"/>
                  <a:pt x="875340" y="845546"/>
                </a:cubicBezTo>
                <a:cubicBezTo>
                  <a:pt x="874207" y="845546"/>
                  <a:pt x="872526" y="845108"/>
                  <a:pt x="870297" y="844231"/>
                </a:cubicBezTo>
                <a:cubicBezTo>
                  <a:pt x="868068" y="843354"/>
                  <a:pt x="866825" y="842038"/>
                  <a:pt x="866569" y="840284"/>
                </a:cubicBezTo>
                <a:cubicBezTo>
                  <a:pt x="866825" y="839370"/>
                  <a:pt x="868068" y="838566"/>
                  <a:pt x="870297" y="837872"/>
                </a:cubicBezTo>
                <a:cubicBezTo>
                  <a:pt x="872526" y="837177"/>
                  <a:pt x="874207" y="836812"/>
                  <a:pt x="875340" y="836775"/>
                </a:cubicBezTo>
                <a:lnTo>
                  <a:pt x="875340" y="835021"/>
                </a:lnTo>
                <a:cubicBezTo>
                  <a:pt x="875048" y="832499"/>
                  <a:pt x="873440" y="830965"/>
                  <a:pt x="870516" y="830416"/>
                </a:cubicBezTo>
                <a:cubicBezTo>
                  <a:pt x="867592" y="829868"/>
                  <a:pt x="865107" y="829649"/>
                  <a:pt x="863061" y="829759"/>
                </a:cubicBezTo>
                <a:cubicBezTo>
                  <a:pt x="847529" y="829174"/>
                  <a:pt x="837369" y="826835"/>
                  <a:pt x="832582" y="822742"/>
                </a:cubicBezTo>
                <a:cubicBezTo>
                  <a:pt x="827794" y="818649"/>
                  <a:pt x="821582" y="816310"/>
                  <a:pt x="813944" y="815725"/>
                </a:cubicBezTo>
                <a:lnTo>
                  <a:pt x="777106" y="799937"/>
                </a:lnTo>
                <a:cubicBezTo>
                  <a:pt x="777288" y="790180"/>
                  <a:pt x="778238" y="782505"/>
                  <a:pt x="779956" y="776914"/>
                </a:cubicBezTo>
                <a:cubicBezTo>
                  <a:pt x="781674" y="771322"/>
                  <a:pt x="788325" y="768472"/>
                  <a:pt x="799910" y="768362"/>
                </a:cubicBezTo>
                <a:cubicBezTo>
                  <a:pt x="805867" y="769056"/>
                  <a:pt x="812372" y="769422"/>
                  <a:pt x="819425" y="769458"/>
                </a:cubicBezTo>
                <a:cubicBezTo>
                  <a:pt x="826479" y="769495"/>
                  <a:pt x="829914" y="765036"/>
                  <a:pt x="829731" y="756083"/>
                </a:cubicBezTo>
                <a:cubicBezTo>
                  <a:pt x="831778" y="756375"/>
                  <a:pt x="832947" y="755790"/>
                  <a:pt x="833240" y="754329"/>
                </a:cubicBezTo>
                <a:cubicBezTo>
                  <a:pt x="832691" y="751222"/>
                  <a:pt x="829841" y="747348"/>
                  <a:pt x="824688" y="742707"/>
                </a:cubicBezTo>
                <a:cubicBezTo>
                  <a:pt x="819535" y="738066"/>
                  <a:pt x="815369" y="735508"/>
                  <a:pt x="812189" y="735032"/>
                </a:cubicBezTo>
                <a:cubicBezTo>
                  <a:pt x="802943" y="735032"/>
                  <a:pt x="797315" y="733278"/>
                  <a:pt x="795305" y="729770"/>
                </a:cubicBezTo>
                <a:cubicBezTo>
                  <a:pt x="793295" y="726262"/>
                  <a:pt x="792491" y="720999"/>
                  <a:pt x="792893" y="713982"/>
                </a:cubicBezTo>
                <a:cubicBezTo>
                  <a:pt x="792893" y="712155"/>
                  <a:pt x="793332" y="710547"/>
                  <a:pt x="794209" y="709158"/>
                </a:cubicBezTo>
                <a:cubicBezTo>
                  <a:pt x="795086" y="707769"/>
                  <a:pt x="796402" y="707039"/>
                  <a:pt x="798156" y="706965"/>
                </a:cubicBezTo>
                <a:lnTo>
                  <a:pt x="801664" y="684161"/>
                </a:lnTo>
                <a:lnTo>
                  <a:pt x="827977" y="682407"/>
                </a:lnTo>
                <a:cubicBezTo>
                  <a:pt x="828635" y="678058"/>
                  <a:pt x="829512" y="674915"/>
                  <a:pt x="830608" y="672978"/>
                </a:cubicBezTo>
                <a:cubicBezTo>
                  <a:pt x="831705" y="671041"/>
                  <a:pt x="834336" y="670091"/>
                  <a:pt x="838502" y="670128"/>
                </a:cubicBezTo>
                <a:lnTo>
                  <a:pt x="847273" y="670128"/>
                </a:lnTo>
                <a:lnTo>
                  <a:pt x="864815" y="663111"/>
                </a:lnTo>
                <a:cubicBezTo>
                  <a:pt x="865107" y="659602"/>
                  <a:pt x="866277" y="657848"/>
                  <a:pt x="868323" y="657848"/>
                </a:cubicBezTo>
                <a:cubicBezTo>
                  <a:pt x="870918" y="657958"/>
                  <a:pt x="873184" y="658616"/>
                  <a:pt x="875121" y="659822"/>
                </a:cubicBezTo>
                <a:cubicBezTo>
                  <a:pt x="877058" y="661028"/>
                  <a:pt x="878885" y="662124"/>
                  <a:pt x="880603" y="663111"/>
                </a:cubicBezTo>
                <a:cubicBezTo>
                  <a:pt x="881918" y="654157"/>
                  <a:pt x="887181" y="650137"/>
                  <a:pt x="896390" y="651051"/>
                </a:cubicBezTo>
                <a:cubicBezTo>
                  <a:pt x="905600" y="651964"/>
                  <a:pt x="910862" y="648383"/>
                  <a:pt x="912178" y="640306"/>
                </a:cubicBezTo>
                <a:lnTo>
                  <a:pt x="912178" y="636798"/>
                </a:lnTo>
                <a:cubicBezTo>
                  <a:pt x="915102" y="637894"/>
                  <a:pt x="918464" y="638333"/>
                  <a:pt x="922265" y="638114"/>
                </a:cubicBezTo>
                <a:cubicBezTo>
                  <a:pt x="926065" y="637894"/>
                  <a:pt x="928550" y="635702"/>
                  <a:pt x="929720" y="631535"/>
                </a:cubicBezTo>
                <a:cubicBezTo>
                  <a:pt x="935129" y="631974"/>
                  <a:pt x="939660" y="631974"/>
                  <a:pt x="943315" y="631535"/>
                </a:cubicBezTo>
                <a:cubicBezTo>
                  <a:pt x="946969" y="631097"/>
                  <a:pt x="948870" y="627588"/>
                  <a:pt x="949016" y="621010"/>
                </a:cubicBezTo>
                <a:cubicBezTo>
                  <a:pt x="950916" y="621083"/>
                  <a:pt x="952817" y="620937"/>
                  <a:pt x="954717" y="620572"/>
                </a:cubicBezTo>
                <a:cubicBezTo>
                  <a:pt x="956617" y="620206"/>
                  <a:pt x="957641" y="619183"/>
                  <a:pt x="957787" y="617502"/>
                </a:cubicBezTo>
                <a:cubicBezTo>
                  <a:pt x="957714" y="614067"/>
                  <a:pt x="958298" y="611728"/>
                  <a:pt x="959541" y="610485"/>
                </a:cubicBezTo>
                <a:cubicBezTo>
                  <a:pt x="960784" y="609243"/>
                  <a:pt x="963123" y="608658"/>
                  <a:pt x="966558" y="608731"/>
                </a:cubicBezTo>
                <a:cubicBezTo>
                  <a:pt x="975585" y="608841"/>
                  <a:pt x="982090" y="607744"/>
                  <a:pt x="986073" y="605442"/>
                </a:cubicBezTo>
                <a:cubicBezTo>
                  <a:pt x="990057" y="603139"/>
                  <a:pt x="995246" y="598973"/>
                  <a:pt x="1001642" y="592943"/>
                </a:cubicBezTo>
                <a:cubicBezTo>
                  <a:pt x="1007525" y="594040"/>
                  <a:pt x="1011107" y="594040"/>
                  <a:pt x="1012386" y="592943"/>
                </a:cubicBezTo>
                <a:cubicBezTo>
                  <a:pt x="1013665" y="591847"/>
                  <a:pt x="1014177" y="588338"/>
                  <a:pt x="1013921" y="582418"/>
                </a:cubicBezTo>
                <a:lnTo>
                  <a:pt x="1045496" y="580664"/>
                </a:lnTo>
                <a:cubicBezTo>
                  <a:pt x="1047250" y="580737"/>
                  <a:pt x="1048566" y="580591"/>
                  <a:pt x="1049443" y="580225"/>
                </a:cubicBezTo>
                <a:cubicBezTo>
                  <a:pt x="1050320" y="579860"/>
                  <a:pt x="1050759" y="578837"/>
                  <a:pt x="1050759" y="577156"/>
                </a:cubicBezTo>
                <a:cubicBezTo>
                  <a:pt x="1050649" y="575255"/>
                  <a:pt x="1050868" y="573355"/>
                  <a:pt x="1051417" y="571454"/>
                </a:cubicBezTo>
                <a:cubicBezTo>
                  <a:pt x="1051965" y="569554"/>
                  <a:pt x="1053500" y="568531"/>
                  <a:pt x="1056021" y="568385"/>
                </a:cubicBezTo>
                <a:lnTo>
                  <a:pt x="1057776" y="568385"/>
                </a:lnTo>
                <a:cubicBezTo>
                  <a:pt x="1064025" y="565022"/>
                  <a:pt x="1073454" y="562976"/>
                  <a:pt x="1086062" y="562245"/>
                </a:cubicBezTo>
                <a:cubicBezTo>
                  <a:pt x="1098670" y="561514"/>
                  <a:pt x="1108537" y="561222"/>
                  <a:pt x="1115664" y="561368"/>
                </a:cubicBezTo>
                <a:lnTo>
                  <a:pt x="1136714" y="533301"/>
                </a:lnTo>
                <a:cubicBezTo>
                  <a:pt x="1155791" y="532022"/>
                  <a:pt x="1174210" y="526248"/>
                  <a:pt x="1191971" y="515978"/>
                </a:cubicBezTo>
                <a:cubicBezTo>
                  <a:pt x="1209732" y="505709"/>
                  <a:pt x="1228151" y="498619"/>
                  <a:pt x="1247228" y="494709"/>
                </a:cubicBezTo>
                <a:cubicBezTo>
                  <a:pt x="1261152" y="484037"/>
                  <a:pt x="1273212" y="474243"/>
                  <a:pt x="1283408" y="465326"/>
                </a:cubicBezTo>
                <a:cubicBezTo>
                  <a:pt x="1293604" y="456409"/>
                  <a:pt x="1307857" y="449246"/>
                  <a:pt x="1326166" y="443837"/>
                </a:cubicBezTo>
                <a:lnTo>
                  <a:pt x="1336691" y="424541"/>
                </a:lnTo>
                <a:cubicBezTo>
                  <a:pt x="1339469" y="424614"/>
                  <a:pt x="1342246" y="424030"/>
                  <a:pt x="1345024" y="422787"/>
                </a:cubicBezTo>
                <a:cubicBezTo>
                  <a:pt x="1347801" y="421545"/>
                  <a:pt x="1349702" y="419206"/>
                  <a:pt x="1350725" y="415770"/>
                </a:cubicBezTo>
                <a:cubicBezTo>
                  <a:pt x="1358655" y="416721"/>
                  <a:pt x="1364283" y="414820"/>
                  <a:pt x="1367609" y="410069"/>
                </a:cubicBezTo>
                <a:cubicBezTo>
                  <a:pt x="1370935" y="405318"/>
                  <a:pt x="1377001" y="402541"/>
                  <a:pt x="1385809" y="401737"/>
                </a:cubicBezTo>
                <a:lnTo>
                  <a:pt x="1399842" y="392966"/>
                </a:lnTo>
                <a:lnTo>
                  <a:pt x="1405105" y="370161"/>
                </a:lnTo>
                <a:lnTo>
                  <a:pt x="1417384" y="359636"/>
                </a:lnTo>
                <a:lnTo>
                  <a:pt x="1413876" y="350865"/>
                </a:lnTo>
                <a:lnTo>
                  <a:pt x="1347216" y="349111"/>
                </a:lnTo>
                <a:cubicBezTo>
                  <a:pt x="1345353" y="351706"/>
                  <a:pt x="1342941" y="353533"/>
                  <a:pt x="1339980" y="354593"/>
                </a:cubicBezTo>
                <a:cubicBezTo>
                  <a:pt x="1337020" y="355653"/>
                  <a:pt x="1334170" y="356164"/>
                  <a:pt x="1331429" y="356128"/>
                </a:cubicBezTo>
                <a:cubicBezTo>
                  <a:pt x="1329236" y="353935"/>
                  <a:pt x="1326166" y="352181"/>
                  <a:pt x="1322219" y="350865"/>
                </a:cubicBezTo>
                <a:cubicBezTo>
                  <a:pt x="1318272" y="349550"/>
                  <a:pt x="1316080" y="351304"/>
                  <a:pt x="1315641" y="356128"/>
                </a:cubicBezTo>
                <a:cubicBezTo>
                  <a:pt x="1311694" y="355580"/>
                  <a:pt x="1304239" y="354922"/>
                  <a:pt x="1293275" y="354154"/>
                </a:cubicBezTo>
                <a:cubicBezTo>
                  <a:pt x="1282311" y="353387"/>
                  <a:pt x="1275733" y="355799"/>
                  <a:pt x="1273541" y="361391"/>
                </a:cubicBezTo>
                <a:cubicBezTo>
                  <a:pt x="1271823" y="359490"/>
                  <a:pt x="1269996" y="357590"/>
                  <a:pt x="1268059" y="355689"/>
                </a:cubicBezTo>
                <a:cubicBezTo>
                  <a:pt x="1266122" y="353789"/>
                  <a:pt x="1263856" y="352766"/>
                  <a:pt x="1261261" y="352620"/>
                </a:cubicBezTo>
                <a:cubicBezTo>
                  <a:pt x="1259836" y="353058"/>
                  <a:pt x="1259178" y="354812"/>
                  <a:pt x="1259288" y="357882"/>
                </a:cubicBezTo>
                <a:cubicBezTo>
                  <a:pt x="1259397" y="360952"/>
                  <a:pt x="1258301" y="362706"/>
                  <a:pt x="1255999" y="363145"/>
                </a:cubicBezTo>
                <a:cubicBezTo>
                  <a:pt x="1253404" y="362999"/>
                  <a:pt x="1251138" y="361975"/>
                  <a:pt x="1249201" y="360075"/>
                </a:cubicBezTo>
                <a:cubicBezTo>
                  <a:pt x="1247264" y="358174"/>
                  <a:pt x="1245437" y="356274"/>
                  <a:pt x="1243719" y="354374"/>
                </a:cubicBezTo>
                <a:cubicBezTo>
                  <a:pt x="1241380" y="355799"/>
                  <a:pt x="1234656" y="358650"/>
                  <a:pt x="1223546" y="362925"/>
                </a:cubicBezTo>
                <a:cubicBezTo>
                  <a:pt x="1212436" y="367201"/>
                  <a:pt x="1205712" y="369613"/>
                  <a:pt x="1203373" y="370161"/>
                </a:cubicBezTo>
                <a:cubicBezTo>
                  <a:pt x="1193250" y="370015"/>
                  <a:pt x="1178412" y="370746"/>
                  <a:pt x="1158861" y="372354"/>
                </a:cubicBezTo>
                <a:cubicBezTo>
                  <a:pt x="1139309" y="373962"/>
                  <a:pt x="1128418" y="377324"/>
                  <a:pt x="1126189" y="382441"/>
                </a:cubicBezTo>
                <a:cubicBezTo>
                  <a:pt x="1119355" y="381893"/>
                  <a:pt x="1110218" y="382550"/>
                  <a:pt x="1098780" y="384414"/>
                </a:cubicBezTo>
                <a:cubicBezTo>
                  <a:pt x="1087341" y="386278"/>
                  <a:pt x="1077766" y="387374"/>
                  <a:pt x="1070055" y="387703"/>
                </a:cubicBezTo>
                <a:lnTo>
                  <a:pt x="1066546" y="394720"/>
                </a:lnTo>
                <a:cubicBezTo>
                  <a:pt x="1060809" y="394464"/>
                  <a:pt x="1056935" y="394537"/>
                  <a:pt x="1054925" y="394939"/>
                </a:cubicBezTo>
                <a:cubicBezTo>
                  <a:pt x="1052915" y="395341"/>
                  <a:pt x="1050357" y="397607"/>
                  <a:pt x="1047250" y="401737"/>
                </a:cubicBezTo>
                <a:cubicBezTo>
                  <a:pt x="1042353" y="401444"/>
                  <a:pt x="1034167" y="401591"/>
                  <a:pt x="1022692" y="402175"/>
                </a:cubicBezTo>
                <a:cubicBezTo>
                  <a:pt x="1011216" y="402760"/>
                  <a:pt x="1004784" y="405538"/>
                  <a:pt x="1003396" y="410508"/>
                </a:cubicBezTo>
                <a:lnTo>
                  <a:pt x="996379" y="421033"/>
                </a:lnTo>
                <a:lnTo>
                  <a:pt x="977083" y="415770"/>
                </a:lnTo>
                <a:lnTo>
                  <a:pt x="970066" y="422787"/>
                </a:lnTo>
                <a:cubicBezTo>
                  <a:pt x="963744" y="422166"/>
                  <a:pt x="956654" y="422970"/>
                  <a:pt x="948797" y="425199"/>
                </a:cubicBezTo>
                <a:cubicBezTo>
                  <a:pt x="940939" y="427428"/>
                  <a:pt x="933411" y="429548"/>
                  <a:pt x="926211" y="431558"/>
                </a:cubicBezTo>
                <a:cubicBezTo>
                  <a:pt x="926248" y="434299"/>
                  <a:pt x="925736" y="436711"/>
                  <a:pt x="924677" y="438794"/>
                </a:cubicBezTo>
                <a:cubicBezTo>
                  <a:pt x="923617" y="440877"/>
                  <a:pt x="921789" y="441974"/>
                  <a:pt x="919195" y="442083"/>
                </a:cubicBezTo>
                <a:lnTo>
                  <a:pt x="910424" y="442083"/>
                </a:lnTo>
                <a:lnTo>
                  <a:pt x="887619" y="461379"/>
                </a:lnTo>
                <a:cubicBezTo>
                  <a:pt x="879324" y="461562"/>
                  <a:pt x="872672" y="462512"/>
                  <a:pt x="867666" y="464230"/>
                </a:cubicBezTo>
                <a:cubicBezTo>
                  <a:pt x="862659" y="465947"/>
                  <a:pt x="856446" y="467336"/>
                  <a:pt x="849027" y="468396"/>
                </a:cubicBezTo>
                <a:lnTo>
                  <a:pt x="833240" y="478921"/>
                </a:lnTo>
                <a:cubicBezTo>
                  <a:pt x="832947" y="482283"/>
                  <a:pt x="831339" y="484330"/>
                  <a:pt x="828416" y="485061"/>
                </a:cubicBezTo>
                <a:cubicBezTo>
                  <a:pt x="825492" y="485792"/>
                  <a:pt x="823007" y="486084"/>
                  <a:pt x="820960" y="485938"/>
                </a:cubicBezTo>
                <a:cubicBezTo>
                  <a:pt x="818841" y="486121"/>
                  <a:pt x="816063" y="486194"/>
                  <a:pt x="812628" y="486157"/>
                </a:cubicBezTo>
                <a:cubicBezTo>
                  <a:pt x="809193" y="486121"/>
                  <a:pt x="807292" y="484878"/>
                  <a:pt x="806927" y="482429"/>
                </a:cubicBezTo>
                <a:cubicBezTo>
                  <a:pt x="807000" y="479835"/>
                  <a:pt x="807731" y="477569"/>
                  <a:pt x="809119" y="475632"/>
                </a:cubicBezTo>
                <a:cubicBezTo>
                  <a:pt x="810508" y="473695"/>
                  <a:pt x="812116" y="471868"/>
                  <a:pt x="813944" y="470150"/>
                </a:cubicBezTo>
                <a:lnTo>
                  <a:pt x="805173" y="457871"/>
                </a:lnTo>
                <a:lnTo>
                  <a:pt x="791139" y="475413"/>
                </a:lnTo>
                <a:lnTo>
                  <a:pt x="766580" y="475413"/>
                </a:lnTo>
                <a:cubicBezTo>
                  <a:pt x="759710" y="475376"/>
                  <a:pt x="755032" y="473695"/>
                  <a:pt x="752547" y="470369"/>
                </a:cubicBezTo>
                <a:cubicBezTo>
                  <a:pt x="750062" y="467044"/>
                  <a:pt x="748892" y="462293"/>
                  <a:pt x="749039" y="456117"/>
                </a:cubicBezTo>
                <a:cubicBezTo>
                  <a:pt x="754009" y="455093"/>
                  <a:pt x="759856" y="452754"/>
                  <a:pt x="766580" y="449100"/>
                </a:cubicBezTo>
                <a:cubicBezTo>
                  <a:pt x="773305" y="445445"/>
                  <a:pt x="777398" y="441352"/>
                  <a:pt x="778860" y="436821"/>
                </a:cubicBezTo>
                <a:lnTo>
                  <a:pt x="787631" y="429804"/>
                </a:lnTo>
                <a:lnTo>
                  <a:pt x="778860" y="424541"/>
                </a:lnTo>
                <a:cubicBezTo>
                  <a:pt x="778933" y="422714"/>
                  <a:pt x="778787" y="421106"/>
                  <a:pt x="778421" y="419717"/>
                </a:cubicBezTo>
                <a:cubicBezTo>
                  <a:pt x="778056" y="418328"/>
                  <a:pt x="777032" y="417598"/>
                  <a:pt x="775351" y="417525"/>
                </a:cubicBezTo>
                <a:lnTo>
                  <a:pt x="771843" y="419279"/>
                </a:lnTo>
                <a:lnTo>
                  <a:pt x="770089" y="415770"/>
                </a:lnTo>
                <a:cubicBezTo>
                  <a:pt x="770235" y="413943"/>
                  <a:pt x="771258" y="412335"/>
                  <a:pt x="773159" y="410946"/>
                </a:cubicBezTo>
                <a:cubicBezTo>
                  <a:pt x="775059" y="409558"/>
                  <a:pt x="776959" y="408827"/>
                  <a:pt x="778860" y="408754"/>
                </a:cubicBezTo>
                <a:cubicBezTo>
                  <a:pt x="778896" y="408534"/>
                  <a:pt x="778823" y="407657"/>
                  <a:pt x="778640" y="406122"/>
                </a:cubicBezTo>
                <a:cubicBezTo>
                  <a:pt x="778458" y="404587"/>
                  <a:pt x="777946" y="403710"/>
                  <a:pt x="777106" y="403491"/>
                </a:cubicBezTo>
                <a:cubicBezTo>
                  <a:pt x="775315" y="403564"/>
                  <a:pt x="773634" y="404295"/>
                  <a:pt x="772062" y="405684"/>
                </a:cubicBezTo>
                <a:cubicBezTo>
                  <a:pt x="770491" y="407073"/>
                  <a:pt x="769248" y="408680"/>
                  <a:pt x="768335" y="410508"/>
                </a:cubicBezTo>
                <a:lnTo>
                  <a:pt x="747284" y="410508"/>
                </a:lnTo>
                <a:lnTo>
                  <a:pt x="731497" y="419279"/>
                </a:lnTo>
                <a:cubicBezTo>
                  <a:pt x="731351" y="421873"/>
                  <a:pt x="730327" y="423701"/>
                  <a:pt x="728427" y="424761"/>
                </a:cubicBezTo>
                <a:cubicBezTo>
                  <a:pt x="726527" y="425820"/>
                  <a:pt x="724626" y="426332"/>
                  <a:pt x="722726" y="426295"/>
                </a:cubicBezTo>
                <a:lnTo>
                  <a:pt x="715709" y="424541"/>
                </a:lnTo>
                <a:lnTo>
                  <a:pt x="699921" y="442083"/>
                </a:lnTo>
                <a:lnTo>
                  <a:pt x="677117" y="443837"/>
                </a:lnTo>
                <a:lnTo>
                  <a:pt x="670100" y="450854"/>
                </a:lnTo>
                <a:lnTo>
                  <a:pt x="652558" y="450854"/>
                </a:lnTo>
                <a:lnTo>
                  <a:pt x="638525" y="456117"/>
                </a:lnTo>
                <a:cubicBezTo>
                  <a:pt x="635784" y="456153"/>
                  <a:pt x="632933" y="455642"/>
                  <a:pt x="629973" y="454582"/>
                </a:cubicBezTo>
                <a:cubicBezTo>
                  <a:pt x="627013" y="453522"/>
                  <a:pt x="624601" y="451695"/>
                  <a:pt x="622737" y="449100"/>
                </a:cubicBezTo>
                <a:cubicBezTo>
                  <a:pt x="622956" y="445518"/>
                  <a:pt x="624711" y="442595"/>
                  <a:pt x="628000" y="440329"/>
                </a:cubicBezTo>
                <a:cubicBezTo>
                  <a:pt x="631289" y="438063"/>
                  <a:pt x="634797" y="436894"/>
                  <a:pt x="638525" y="436821"/>
                </a:cubicBezTo>
                <a:lnTo>
                  <a:pt x="652558" y="401737"/>
                </a:lnTo>
                <a:cubicBezTo>
                  <a:pt x="653435" y="408388"/>
                  <a:pt x="656944" y="408242"/>
                  <a:pt x="663083" y="401298"/>
                </a:cubicBezTo>
                <a:cubicBezTo>
                  <a:pt x="669223" y="394355"/>
                  <a:pt x="672731" y="388069"/>
                  <a:pt x="673609" y="382441"/>
                </a:cubicBezTo>
                <a:lnTo>
                  <a:pt x="694659" y="380687"/>
                </a:lnTo>
                <a:cubicBezTo>
                  <a:pt x="694695" y="377069"/>
                  <a:pt x="695499" y="373341"/>
                  <a:pt x="697071" y="369504"/>
                </a:cubicBezTo>
                <a:cubicBezTo>
                  <a:pt x="698642" y="365666"/>
                  <a:pt x="700762" y="362377"/>
                  <a:pt x="703430" y="359636"/>
                </a:cubicBezTo>
                <a:cubicBezTo>
                  <a:pt x="697180" y="356895"/>
                  <a:pt x="694768" y="351414"/>
                  <a:pt x="696194" y="343191"/>
                </a:cubicBezTo>
                <a:cubicBezTo>
                  <a:pt x="697619" y="334968"/>
                  <a:pt x="693014" y="329925"/>
                  <a:pt x="682379" y="328061"/>
                </a:cubicBezTo>
                <a:lnTo>
                  <a:pt x="682379" y="310519"/>
                </a:lnTo>
                <a:cubicBezTo>
                  <a:pt x="687679" y="306938"/>
                  <a:pt x="693307" y="304014"/>
                  <a:pt x="699264" y="301748"/>
                </a:cubicBezTo>
                <a:cubicBezTo>
                  <a:pt x="705220" y="299482"/>
                  <a:pt x="711287" y="298313"/>
                  <a:pt x="717463" y="298240"/>
                </a:cubicBezTo>
                <a:cubicBezTo>
                  <a:pt x="717171" y="292685"/>
                  <a:pt x="719510" y="289761"/>
                  <a:pt x="724480" y="289469"/>
                </a:cubicBezTo>
                <a:lnTo>
                  <a:pt x="726234" y="289469"/>
                </a:lnTo>
                <a:lnTo>
                  <a:pt x="717463" y="280698"/>
                </a:lnTo>
                <a:cubicBezTo>
                  <a:pt x="719546" y="272365"/>
                  <a:pt x="722835" y="264472"/>
                  <a:pt x="727330" y="257016"/>
                </a:cubicBezTo>
                <a:cubicBezTo>
                  <a:pt x="731826" y="249561"/>
                  <a:pt x="735553" y="239913"/>
                  <a:pt x="738513" y="228072"/>
                </a:cubicBezTo>
                <a:lnTo>
                  <a:pt x="754301" y="217547"/>
                </a:lnTo>
                <a:cubicBezTo>
                  <a:pt x="755507" y="212102"/>
                  <a:pt x="760550" y="208959"/>
                  <a:pt x="769431" y="208118"/>
                </a:cubicBezTo>
                <a:cubicBezTo>
                  <a:pt x="778312" y="207278"/>
                  <a:pt x="783793" y="204573"/>
                  <a:pt x="785877" y="200005"/>
                </a:cubicBezTo>
                <a:lnTo>
                  <a:pt x="798156" y="187726"/>
                </a:lnTo>
                <a:cubicBezTo>
                  <a:pt x="797863" y="183998"/>
                  <a:pt x="798010" y="180490"/>
                  <a:pt x="798594" y="177201"/>
                </a:cubicBezTo>
                <a:cubicBezTo>
                  <a:pt x="799179" y="173912"/>
                  <a:pt x="801957" y="172158"/>
                  <a:pt x="806927" y="171938"/>
                </a:cubicBezTo>
                <a:cubicBezTo>
                  <a:pt x="812957" y="171755"/>
                  <a:pt x="818877" y="170367"/>
                  <a:pt x="824688" y="167772"/>
                </a:cubicBezTo>
                <a:cubicBezTo>
                  <a:pt x="830499" y="165177"/>
                  <a:pt x="836858" y="162473"/>
                  <a:pt x="843765" y="159659"/>
                </a:cubicBezTo>
                <a:cubicBezTo>
                  <a:pt x="851220" y="160024"/>
                  <a:pt x="856483" y="157539"/>
                  <a:pt x="859552" y="152204"/>
                </a:cubicBezTo>
                <a:cubicBezTo>
                  <a:pt x="862622" y="146868"/>
                  <a:pt x="866131" y="141752"/>
                  <a:pt x="870078" y="136854"/>
                </a:cubicBezTo>
                <a:lnTo>
                  <a:pt x="884111" y="136854"/>
                </a:lnTo>
                <a:lnTo>
                  <a:pt x="885865" y="122821"/>
                </a:lnTo>
                <a:lnTo>
                  <a:pt x="915686" y="122821"/>
                </a:lnTo>
                <a:cubicBezTo>
                  <a:pt x="915686" y="120994"/>
                  <a:pt x="916125" y="119386"/>
                  <a:pt x="917002" y="117997"/>
                </a:cubicBezTo>
                <a:cubicBezTo>
                  <a:pt x="917879" y="116608"/>
                  <a:pt x="919195" y="115877"/>
                  <a:pt x="920949" y="115804"/>
                </a:cubicBezTo>
                <a:lnTo>
                  <a:pt x="926211" y="117558"/>
                </a:lnTo>
                <a:cubicBezTo>
                  <a:pt x="926540" y="111711"/>
                  <a:pt x="928952" y="108056"/>
                  <a:pt x="933448" y="106595"/>
                </a:cubicBezTo>
                <a:cubicBezTo>
                  <a:pt x="937943" y="105133"/>
                  <a:pt x="942547" y="104110"/>
                  <a:pt x="947262" y="103525"/>
                </a:cubicBezTo>
                <a:lnTo>
                  <a:pt x="959541" y="91246"/>
                </a:lnTo>
                <a:lnTo>
                  <a:pt x="982345" y="89491"/>
                </a:lnTo>
                <a:lnTo>
                  <a:pt x="996379" y="82475"/>
                </a:lnTo>
                <a:cubicBezTo>
                  <a:pt x="1002482" y="74033"/>
                  <a:pt x="1012203" y="68551"/>
                  <a:pt x="1025542" y="66029"/>
                </a:cubicBezTo>
                <a:cubicBezTo>
                  <a:pt x="1038881" y="63507"/>
                  <a:pt x="1050795" y="61973"/>
                  <a:pt x="1061284" y="61424"/>
                </a:cubicBezTo>
                <a:cubicBezTo>
                  <a:pt x="1061576" y="52946"/>
                  <a:pt x="1066254" y="48853"/>
                  <a:pt x="1075317" y="49145"/>
                </a:cubicBezTo>
                <a:cubicBezTo>
                  <a:pt x="1082480" y="49401"/>
                  <a:pt x="1087012" y="49328"/>
                  <a:pt x="1088912" y="48926"/>
                </a:cubicBezTo>
                <a:cubicBezTo>
                  <a:pt x="1090813" y="48524"/>
                  <a:pt x="1094467" y="46258"/>
                  <a:pt x="1099876" y="42128"/>
                </a:cubicBezTo>
                <a:cubicBezTo>
                  <a:pt x="1113983" y="39497"/>
                  <a:pt x="1128309" y="36427"/>
                  <a:pt x="1142854" y="32919"/>
                </a:cubicBezTo>
                <a:cubicBezTo>
                  <a:pt x="1157399" y="29410"/>
                  <a:pt x="1171725" y="25464"/>
                  <a:pt x="1185831" y="21078"/>
                </a:cubicBezTo>
                <a:cubicBezTo>
                  <a:pt x="1186781" y="20018"/>
                  <a:pt x="1187951" y="18630"/>
                  <a:pt x="1189340" y="16912"/>
                </a:cubicBezTo>
                <a:cubicBezTo>
                  <a:pt x="1190728" y="15194"/>
                  <a:pt x="1191898" y="14244"/>
                  <a:pt x="1192848" y="14061"/>
                </a:cubicBezTo>
                <a:cubicBezTo>
                  <a:pt x="1194895" y="14354"/>
                  <a:pt x="1196064" y="15523"/>
                  <a:pt x="1196356" y="17570"/>
                </a:cubicBezTo>
                <a:lnTo>
                  <a:pt x="1219161" y="22832"/>
                </a:lnTo>
                <a:cubicBezTo>
                  <a:pt x="1222560" y="19178"/>
                  <a:pt x="1226287" y="15962"/>
                  <a:pt x="1230344" y="13184"/>
                </a:cubicBezTo>
                <a:cubicBezTo>
                  <a:pt x="1234400" y="10407"/>
                  <a:pt x="1239444" y="8945"/>
                  <a:pt x="1245474" y="8799"/>
                </a:cubicBezTo>
                <a:cubicBezTo>
                  <a:pt x="1247374" y="6204"/>
                  <a:pt x="1250151" y="4377"/>
                  <a:pt x="1253806" y="3317"/>
                </a:cubicBezTo>
                <a:cubicBezTo>
                  <a:pt x="1257461" y="2257"/>
                  <a:pt x="1261115" y="1746"/>
                  <a:pt x="1264770" y="1782"/>
                </a:cubicBezTo>
                <a:cubicBezTo>
                  <a:pt x="1271786" y="2623"/>
                  <a:pt x="1275295" y="4450"/>
                  <a:pt x="1275295" y="7264"/>
                </a:cubicBezTo>
                <a:cubicBezTo>
                  <a:pt x="1275295" y="10078"/>
                  <a:pt x="1282311" y="8835"/>
                  <a:pt x="1296345" y="3536"/>
                </a:cubicBezTo>
                <a:cubicBezTo>
                  <a:pt x="1304970" y="6021"/>
                  <a:pt x="1315787" y="7191"/>
                  <a:pt x="1328797" y="7045"/>
                </a:cubicBezTo>
                <a:cubicBezTo>
                  <a:pt x="1341808" y="6898"/>
                  <a:pt x="1352625" y="6314"/>
                  <a:pt x="1361250" y="5290"/>
                </a:cubicBezTo>
                <a:cubicBezTo>
                  <a:pt x="1363114" y="2769"/>
                  <a:pt x="1365526" y="1234"/>
                  <a:pt x="1368486" y="686"/>
                </a:cubicBezTo>
                <a:cubicBezTo>
                  <a:pt x="1371446" y="138"/>
                  <a:pt x="1374297" y="-82"/>
                  <a:pt x="1377038" y="28"/>
                </a:cubicBez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32887"/>
              </a:lnSpc>
              <a:buClrTx/>
              <a:buSzTx/>
              <a:buFontTx/>
              <a:buNone/>
              <a:tabLst/>
              <a:defRPr/>
            </a:pPr>
            <a:endParaRPr kumimoji="0" lang="zh-CN" altLang="en-US" sz="16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 name="文本占位符 2">
            <a:extLst>
              <a:ext uri="{FF2B5EF4-FFF2-40B4-BE49-F238E27FC236}">
                <a16:creationId xmlns="" xmlns:a16="http://schemas.microsoft.com/office/drawing/2014/main" id="{13E118AE-45F5-4801-B0A0-4D737D04A7AF}"/>
              </a:ext>
            </a:extLst>
          </p:cNvPr>
          <p:cNvSpPr>
            <a:spLocks noGrp="1"/>
          </p:cNvSpPr>
          <p:nvPr>
            <p:ph type="body" sz="quarter" idx="11"/>
          </p:nvPr>
        </p:nvSpPr>
        <p:spPr/>
        <p:txBody>
          <a:bodyPr/>
          <a:lstStyle/>
          <a:p>
            <a:r>
              <a:rPr lang="zh-CN" altLang="en-US" dirty="0"/>
              <a:t>图文结合排版</a:t>
            </a:r>
          </a:p>
        </p:txBody>
      </p:sp>
    </p:spTree>
    <p:extLst>
      <p:ext uri="{BB962C8B-B14F-4D97-AF65-F5344CB8AC3E}">
        <p14:creationId xmlns:p14="http://schemas.microsoft.com/office/powerpoint/2010/main" val="1795098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1CE9ACF-3F93-4C7D-A6BF-453127366F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352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a:extLst>
              <a:ext uri="{FF2B5EF4-FFF2-40B4-BE49-F238E27FC236}">
                <a16:creationId xmlns="" xmlns:a16="http://schemas.microsoft.com/office/drawing/2014/main" id="{14320167-963C-4CA9-9C41-C97F92404AAE}"/>
              </a:ext>
            </a:extLst>
          </p:cNvPr>
          <p:cNvSpPr/>
          <p:nvPr/>
        </p:nvSpPr>
        <p:spPr>
          <a:xfrm>
            <a:off x="10887808" y="4830847"/>
            <a:ext cx="631092" cy="583671"/>
          </a:xfrm>
          <a:custGeom>
            <a:avLst/>
            <a:gdLst>
              <a:gd name="connsiteX0" fmla="*/ 396408 w 631092"/>
              <a:gd name="connsiteY0" fmla="*/ 0 h 583671"/>
              <a:gd name="connsiteX1" fmla="*/ 631092 w 631092"/>
              <a:gd name="connsiteY1" fmla="*/ 0 h 583671"/>
              <a:gd name="connsiteX2" fmla="*/ 631092 w 631092"/>
              <a:gd name="connsiteY2" fmla="*/ 200637 h 583671"/>
              <a:gd name="connsiteX3" fmla="*/ 593398 w 631092"/>
              <a:gd name="connsiteY3" fmla="*/ 435322 h 583671"/>
              <a:gd name="connsiteX4" fmla="*/ 430457 w 631092"/>
              <a:gd name="connsiteY4" fmla="*/ 583671 h 583671"/>
              <a:gd name="connsiteX5" fmla="*/ 376953 w 631092"/>
              <a:gd name="connsiteY5" fmla="*/ 497337 h 583671"/>
              <a:gd name="connsiteX6" fmla="*/ 474839 w 631092"/>
              <a:gd name="connsiteY6" fmla="*/ 412825 h 583671"/>
              <a:gd name="connsiteX7" fmla="*/ 510711 w 631092"/>
              <a:gd name="connsiteY7" fmla="*/ 254140 h 583671"/>
              <a:gd name="connsiteX8" fmla="*/ 396408 w 631092"/>
              <a:gd name="connsiteY8" fmla="*/ 254140 h 583671"/>
              <a:gd name="connsiteX9" fmla="*/ 19455 w 631092"/>
              <a:gd name="connsiteY9" fmla="*/ 0 h 583671"/>
              <a:gd name="connsiteX10" fmla="*/ 254139 w 631092"/>
              <a:gd name="connsiteY10" fmla="*/ 0 h 583671"/>
              <a:gd name="connsiteX11" fmla="*/ 254139 w 631092"/>
              <a:gd name="connsiteY11" fmla="*/ 200637 h 583671"/>
              <a:gd name="connsiteX12" fmla="*/ 216445 w 631092"/>
              <a:gd name="connsiteY12" fmla="*/ 435322 h 583671"/>
              <a:gd name="connsiteX13" fmla="*/ 53504 w 631092"/>
              <a:gd name="connsiteY13" fmla="*/ 583671 h 583671"/>
              <a:gd name="connsiteX14" fmla="*/ 0 w 631092"/>
              <a:gd name="connsiteY14" fmla="*/ 497337 h 583671"/>
              <a:gd name="connsiteX15" fmla="*/ 97886 w 631092"/>
              <a:gd name="connsiteY15" fmla="*/ 412825 h 583671"/>
              <a:gd name="connsiteX16" fmla="*/ 133758 w 631092"/>
              <a:gd name="connsiteY16" fmla="*/ 254140 h 583671"/>
              <a:gd name="connsiteX17" fmla="*/ 19455 w 631092"/>
              <a:gd name="connsiteY17" fmla="*/ 254140 h 58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1092" h="583671">
                <a:moveTo>
                  <a:pt x="396408" y="0"/>
                </a:moveTo>
                <a:lnTo>
                  <a:pt x="631092" y="0"/>
                </a:lnTo>
                <a:lnTo>
                  <a:pt x="631092" y="200637"/>
                </a:lnTo>
                <a:cubicBezTo>
                  <a:pt x="631092" y="309265"/>
                  <a:pt x="618528" y="387493"/>
                  <a:pt x="593398" y="435322"/>
                </a:cubicBezTo>
                <a:cubicBezTo>
                  <a:pt x="558539" y="500984"/>
                  <a:pt x="504226" y="550434"/>
                  <a:pt x="430457" y="583671"/>
                </a:cubicBezTo>
                <a:lnTo>
                  <a:pt x="376953" y="497337"/>
                </a:lnTo>
                <a:cubicBezTo>
                  <a:pt x="420729" y="479501"/>
                  <a:pt x="453358" y="451331"/>
                  <a:pt x="474839" y="412825"/>
                </a:cubicBezTo>
                <a:cubicBezTo>
                  <a:pt x="496322" y="374319"/>
                  <a:pt x="508280" y="321424"/>
                  <a:pt x="510711" y="254140"/>
                </a:cubicBezTo>
                <a:lnTo>
                  <a:pt x="396408" y="254140"/>
                </a:lnTo>
                <a:close/>
                <a:moveTo>
                  <a:pt x="19455" y="0"/>
                </a:moveTo>
                <a:lnTo>
                  <a:pt x="254139" y="0"/>
                </a:lnTo>
                <a:lnTo>
                  <a:pt x="254139" y="200637"/>
                </a:lnTo>
                <a:cubicBezTo>
                  <a:pt x="254139" y="309265"/>
                  <a:pt x="241574" y="387493"/>
                  <a:pt x="216445" y="435322"/>
                </a:cubicBezTo>
                <a:cubicBezTo>
                  <a:pt x="181586" y="500984"/>
                  <a:pt x="127273" y="550434"/>
                  <a:pt x="53504" y="583671"/>
                </a:cubicBezTo>
                <a:lnTo>
                  <a:pt x="0" y="497337"/>
                </a:lnTo>
                <a:cubicBezTo>
                  <a:pt x="43776" y="479501"/>
                  <a:pt x="76405" y="451331"/>
                  <a:pt x="97886" y="412825"/>
                </a:cubicBezTo>
                <a:cubicBezTo>
                  <a:pt x="119368" y="374319"/>
                  <a:pt x="131325" y="321424"/>
                  <a:pt x="133758" y="254140"/>
                </a:cubicBezTo>
                <a:lnTo>
                  <a:pt x="19455" y="254140"/>
                </a:lnTo>
                <a:close/>
              </a:path>
            </a:pathLst>
          </a:custGeom>
          <a:gradFill>
            <a:gsLst>
              <a:gs pos="0">
                <a:schemeClr val="accent2">
                  <a:alpha val="10000"/>
                </a:schemeClr>
              </a:gs>
              <a:gs pos="100000">
                <a:schemeClr val="accent1">
                  <a:alpha val="2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 xmlns:a16="http://schemas.microsoft.com/office/drawing/2014/main" id="{B509B587-5DF1-46E6-82FA-4759636CFC28}"/>
              </a:ext>
            </a:extLst>
          </p:cNvPr>
          <p:cNvSpPr/>
          <p:nvPr/>
        </p:nvSpPr>
        <p:spPr>
          <a:xfrm>
            <a:off x="5701028" y="2028253"/>
            <a:ext cx="664685" cy="614739"/>
          </a:xfrm>
          <a:custGeom>
            <a:avLst/>
            <a:gdLst>
              <a:gd name="connsiteX0" fmla="*/ 608334 w 664685"/>
              <a:gd name="connsiteY0" fmla="*/ 0 h 614739"/>
              <a:gd name="connsiteX1" fmla="*/ 664685 w 664685"/>
              <a:gd name="connsiteY1" fmla="*/ 90930 h 614739"/>
              <a:gd name="connsiteX2" fmla="*/ 561588 w 664685"/>
              <a:gd name="connsiteY2" fmla="*/ 179940 h 614739"/>
              <a:gd name="connsiteX3" fmla="*/ 523807 w 664685"/>
              <a:gd name="connsiteY3" fmla="*/ 347072 h 614739"/>
              <a:gd name="connsiteX4" fmla="*/ 644194 w 664685"/>
              <a:gd name="connsiteY4" fmla="*/ 347072 h 614739"/>
              <a:gd name="connsiteX5" fmla="*/ 644194 w 664685"/>
              <a:gd name="connsiteY5" fmla="*/ 614739 h 614739"/>
              <a:gd name="connsiteX6" fmla="*/ 397018 w 664685"/>
              <a:gd name="connsiteY6" fmla="*/ 614739 h 614739"/>
              <a:gd name="connsiteX7" fmla="*/ 397018 w 664685"/>
              <a:gd name="connsiteY7" fmla="*/ 403422 h 614739"/>
              <a:gd name="connsiteX8" fmla="*/ 436719 w 664685"/>
              <a:gd name="connsiteY8" fmla="*/ 156246 h 614739"/>
              <a:gd name="connsiteX9" fmla="*/ 608334 w 664685"/>
              <a:gd name="connsiteY9" fmla="*/ 0 h 614739"/>
              <a:gd name="connsiteX10" fmla="*/ 211315 w 664685"/>
              <a:gd name="connsiteY10" fmla="*/ 0 h 614739"/>
              <a:gd name="connsiteX11" fmla="*/ 267667 w 664685"/>
              <a:gd name="connsiteY11" fmla="*/ 90930 h 614739"/>
              <a:gd name="connsiteX12" fmla="*/ 164570 w 664685"/>
              <a:gd name="connsiteY12" fmla="*/ 179940 h 614739"/>
              <a:gd name="connsiteX13" fmla="*/ 126789 w 664685"/>
              <a:gd name="connsiteY13" fmla="*/ 347072 h 614739"/>
              <a:gd name="connsiteX14" fmla="*/ 247176 w 664685"/>
              <a:gd name="connsiteY14" fmla="*/ 347072 h 614739"/>
              <a:gd name="connsiteX15" fmla="*/ 247176 w 664685"/>
              <a:gd name="connsiteY15" fmla="*/ 614739 h 614739"/>
              <a:gd name="connsiteX16" fmla="*/ 0 w 664685"/>
              <a:gd name="connsiteY16" fmla="*/ 614739 h 614739"/>
              <a:gd name="connsiteX17" fmla="*/ 0 w 664685"/>
              <a:gd name="connsiteY17" fmla="*/ 403422 h 614739"/>
              <a:gd name="connsiteX18" fmla="*/ 39701 w 664685"/>
              <a:gd name="connsiteY18" fmla="*/ 156246 h 614739"/>
              <a:gd name="connsiteX19" fmla="*/ 211315 w 664685"/>
              <a:gd name="connsiteY19" fmla="*/ 0 h 61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4685" h="614739">
                <a:moveTo>
                  <a:pt x="608334" y="0"/>
                </a:moveTo>
                <a:lnTo>
                  <a:pt x="664685" y="90930"/>
                </a:lnTo>
                <a:cubicBezTo>
                  <a:pt x="618579" y="109715"/>
                  <a:pt x="584213" y="139384"/>
                  <a:pt x="561588" y="179940"/>
                </a:cubicBezTo>
                <a:cubicBezTo>
                  <a:pt x="538963" y="220495"/>
                  <a:pt x="526370" y="276207"/>
                  <a:pt x="523807" y="347072"/>
                </a:cubicBezTo>
                <a:lnTo>
                  <a:pt x="644194" y="347072"/>
                </a:lnTo>
                <a:lnTo>
                  <a:pt x="644194" y="614739"/>
                </a:lnTo>
                <a:lnTo>
                  <a:pt x="397018" y="614739"/>
                </a:lnTo>
                <a:lnTo>
                  <a:pt x="397018" y="403422"/>
                </a:lnTo>
                <a:cubicBezTo>
                  <a:pt x="397018" y="289013"/>
                  <a:pt x="410252" y="206621"/>
                  <a:pt x="436719" y="156246"/>
                </a:cubicBezTo>
                <a:cubicBezTo>
                  <a:pt x="473433" y="87088"/>
                  <a:pt x="530638" y="35006"/>
                  <a:pt x="608334" y="0"/>
                </a:cubicBezTo>
                <a:close/>
                <a:moveTo>
                  <a:pt x="211315" y="0"/>
                </a:moveTo>
                <a:lnTo>
                  <a:pt x="267667" y="90930"/>
                </a:lnTo>
                <a:cubicBezTo>
                  <a:pt x="221561" y="109715"/>
                  <a:pt x="187195" y="139384"/>
                  <a:pt x="164570" y="179940"/>
                </a:cubicBezTo>
                <a:cubicBezTo>
                  <a:pt x="141944" y="220495"/>
                  <a:pt x="129350" y="276207"/>
                  <a:pt x="126789" y="347072"/>
                </a:cubicBezTo>
                <a:lnTo>
                  <a:pt x="247176" y="347072"/>
                </a:lnTo>
                <a:lnTo>
                  <a:pt x="247176" y="614739"/>
                </a:lnTo>
                <a:lnTo>
                  <a:pt x="0" y="614739"/>
                </a:lnTo>
                <a:lnTo>
                  <a:pt x="0" y="403422"/>
                </a:lnTo>
                <a:cubicBezTo>
                  <a:pt x="0" y="289013"/>
                  <a:pt x="13233" y="206621"/>
                  <a:pt x="39701" y="156246"/>
                </a:cubicBezTo>
                <a:cubicBezTo>
                  <a:pt x="76415" y="87088"/>
                  <a:pt x="133620" y="35006"/>
                  <a:pt x="211315" y="0"/>
                </a:cubicBezTo>
                <a:close/>
              </a:path>
            </a:pathLst>
          </a:custGeom>
          <a:gradFill flip="none" rotWithShape="1">
            <a:gsLst>
              <a:gs pos="0">
                <a:schemeClr val="accent2">
                  <a:alpha val="10000"/>
                </a:schemeClr>
              </a:gs>
              <a:gs pos="100000">
                <a:schemeClr val="accent1">
                  <a:alpha val="2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 xmlns:a16="http://schemas.microsoft.com/office/drawing/2014/main" id="{2EC7D482-786E-46B2-9077-DE45FFDB0881}"/>
              </a:ext>
            </a:extLst>
          </p:cNvPr>
          <p:cNvSpPr txBox="1"/>
          <p:nvPr/>
        </p:nvSpPr>
        <p:spPr>
          <a:xfrm>
            <a:off x="5995792" y="2640693"/>
            <a:ext cx="5227615" cy="2217851"/>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请在此输入您的正文内容请在此输入您的正文内容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p:txBody>
      </p:sp>
      <p:sp>
        <p:nvSpPr>
          <p:cNvPr id="13" name="标题 12">
            <a:extLst>
              <a:ext uri="{FF2B5EF4-FFF2-40B4-BE49-F238E27FC236}">
                <a16:creationId xmlns="" xmlns:a16="http://schemas.microsoft.com/office/drawing/2014/main" id="{AF202774-FAAB-4D8E-A793-C0246B82670B}"/>
              </a:ext>
            </a:extLst>
          </p:cNvPr>
          <p:cNvSpPr>
            <a:spLocks noGrp="1"/>
          </p:cNvSpPr>
          <p:nvPr>
            <p:ph type="title"/>
          </p:nvPr>
        </p:nvSpPr>
        <p:spPr/>
        <p:txBody>
          <a:bodyPr/>
          <a:lstStyle/>
          <a:p>
            <a:r>
              <a:rPr lang="zh-CN" altLang="en-US" dirty="0"/>
              <a:t>一图一段内容页</a:t>
            </a:r>
          </a:p>
        </p:txBody>
      </p:sp>
      <p:pic>
        <p:nvPicPr>
          <p:cNvPr id="5" name="图片占位符 4">
            <a:extLst>
              <a:ext uri="{FF2B5EF4-FFF2-40B4-BE49-F238E27FC236}">
                <a16:creationId xmlns="" xmlns:a16="http://schemas.microsoft.com/office/drawing/2014/main" id="{F206F026-AEF9-4D32-B379-0808AE7DD038}"/>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672791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977EDC5-3FD1-4A67-A6DA-AB93381F3C6F}"/>
              </a:ext>
            </a:extLst>
          </p:cNvPr>
          <p:cNvSpPr>
            <a:spLocks noGrp="1"/>
          </p:cNvSpPr>
          <p:nvPr>
            <p:ph type="title"/>
          </p:nvPr>
        </p:nvSpPr>
        <p:spPr/>
        <p:txBody>
          <a:bodyPr/>
          <a:lstStyle/>
          <a:p>
            <a:r>
              <a:rPr lang="zh-CN" altLang="en-US" dirty="0"/>
              <a:t>两图两段内容页</a:t>
            </a:r>
          </a:p>
        </p:txBody>
      </p:sp>
      <p:pic>
        <p:nvPicPr>
          <p:cNvPr id="49" name="图片占位符 48">
            <a:extLst>
              <a:ext uri="{FF2B5EF4-FFF2-40B4-BE49-F238E27FC236}">
                <a16:creationId xmlns="" xmlns:a16="http://schemas.microsoft.com/office/drawing/2014/main" id="{396531B5-6C9C-41A0-B379-5D656F9EB6E8}"/>
              </a:ext>
            </a:extLst>
          </p:cNvPr>
          <p:cNvPicPr>
            <a:picLocks noGrp="1" noChangeAspect="1"/>
          </p:cNvPicPr>
          <p:nvPr>
            <p:ph type="pic" sz="quarter" idx="10"/>
          </p:nvPr>
        </p:nvPicPr>
        <p:blipFill rotWithShape="1">
          <a:blip r:embed="rId4" cstate="email">
            <a:extLst>
              <a:ext uri="{28A0092B-C50C-407E-A947-70E740481C1C}">
                <a14:useLocalDpi xmlns:a14="http://schemas.microsoft.com/office/drawing/2010/main"/>
              </a:ext>
            </a:extLst>
          </a:blip>
          <a:srcRect/>
          <a:stretch/>
        </p:blipFill>
        <p:spPr/>
      </p:pic>
      <p:pic>
        <p:nvPicPr>
          <p:cNvPr id="47" name="图片占位符 46">
            <a:extLst>
              <a:ext uri="{FF2B5EF4-FFF2-40B4-BE49-F238E27FC236}">
                <a16:creationId xmlns="" xmlns:a16="http://schemas.microsoft.com/office/drawing/2014/main" id="{A4FF3796-15C9-4F1D-960C-E6EDBC560410}"/>
              </a:ext>
            </a:extLst>
          </p:cNvPr>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sp>
        <p:nvSpPr>
          <p:cNvPr id="14" name="文本框 13">
            <a:extLst>
              <a:ext uri="{FF2B5EF4-FFF2-40B4-BE49-F238E27FC236}">
                <a16:creationId xmlns="" xmlns:a16="http://schemas.microsoft.com/office/drawing/2014/main" id="{82EEFB87-CA4A-4298-A386-DDBBC7A157AA}"/>
              </a:ext>
            </a:extLst>
          </p:cNvPr>
          <p:cNvSpPr txBox="1"/>
          <p:nvPr/>
        </p:nvSpPr>
        <p:spPr>
          <a:xfrm>
            <a:off x="706121" y="4535007"/>
            <a:ext cx="5220000"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p>
          <a:p>
            <a:pP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15" name="文本框 14">
            <a:extLst>
              <a:ext uri="{FF2B5EF4-FFF2-40B4-BE49-F238E27FC236}">
                <a16:creationId xmlns="" xmlns:a16="http://schemas.microsoft.com/office/drawing/2014/main" id="{74F812EE-4844-48F1-A152-F5183238DF83}"/>
              </a:ext>
            </a:extLst>
          </p:cNvPr>
          <p:cNvSpPr txBox="1"/>
          <p:nvPr/>
        </p:nvSpPr>
        <p:spPr>
          <a:xfrm>
            <a:off x="706121" y="3908334"/>
            <a:ext cx="5119913" cy="525913"/>
          </a:xfrm>
          <a:prstGeom prst="rect">
            <a:avLst/>
          </a:prstGeom>
          <a:noFill/>
        </p:spPr>
        <p:txBody>
          <a:bodyPr wrap="square" rtlCol="0">
            <a:spAutoFit/>
          </a:bodyPr>
          <a:lstStyle/>
          <a:p>
            <a:pP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18" name="文本框 17">
            <a:extLst>
              <a:ext uri="{FF2B5EF4-FFF2-40B4-BE49-F238E27FC236}">
                <a16:creationId xmlns="" xmlns:a16="http://schemas.microsoft.com/office/drawing/2014/main" id="{5ADA394E-B8A4-4F02-BD25-E7800453F0B0}"/>
              </a:ext>
            </a:extLst>
          </p:cNvPr>
          <p:cNvSpPr txBox="1"/>
          <p:nvPr/>
        </p:nvSpPr>
        <p:spPr>
          <a:xfrm>
            <a:off x="6413897" y="4535007"/>
            <a:ext cx="5220000"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p>
          <a:p>
            <a:pP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19" name="文本框 18">
            <a:extLst>
              <a:ext uri="{FF2B5EF4-FFF2-40B4-BE49-F238E27FC236}">
                <a16:creationId xmlns="" xmlns:a16="http://schemas.microsoft.com/office/drawing/2014/main" id="{AC9A54D4-0090-4FD8-B559-7793FD212862}"/>
              </a:ext>
            </a:extLst>
          </p:cNvPr>
          <p:cNvSpPr txBox="1"/>
          <p:nvPr/>
        </p:nvSpPr>
        <p:spPr>
          <a:xfrm>
            <a:off x="6413897" y="3908334"/>
            <a:ext cx="5119913" cy="525913"/>
          </a:xfrm>
          <a:prstGeom prst="rect">
            <a:avLst/>
          </a:prstGeom>
          <a:noFill/>
        </p:spPr>
        <p:txBody>
          <a:bodyPr wrap="square" rtlCol="0">
            <a:spAutoFit/>
          </a:bodyPr>
          <a:lstStyle/>
          <a:p>
            <a:pP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请输入小标题</a:t>
            </a:r>
          </a:p>
        </p:txBody>
      </p:sp>
    </p:spTree>
    <p:custDataLst>
      <p:tags r:id="rId1"/>
    </p:custDataLst>
    <p:extLst>
      <p:ext uri="{BB962C8B-B14F-4D97-AF65-F5344CB8AC3E}">
        <p14:creationId xmlns:p14="http://schemas.microsoft.com/office/powerpoint/2010/main" val="34768043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9D77FA4D-991D-4F2E-A2DB-7A5FE47E72D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660400" y="1652200"/>
            <a:ext cx="3240000" cy="1980000"/>
          </a:xfrm>
        </p:spPr>
      </p:pic>
      <p:sp>
        <p:nvSpPr>
          <p:cNvPr id="3" name="标题 2">
            <a:extLst>
              <a:ext uri="{FF2B5EF4-FFF2-40B4-BE49-F238E27FC236}">
                <a16:creationId xmlns="" xmlns:a16="http://schemas.microsoft.com/office/drawing/2014/main" id="{0437FE39-A16F-40CD-AB06-8D3950A3B9AF}"/>
              </a:ext>
            </a:extLst>
          </p:cNvPr>
          <p:cNvSpPr>
            <a:spLocks noGrp="1"/>
          </p:cNvSpPr>
          <p:nvPr>
            <p:ph type="title"/>
          </p:nvPr>
        </p:nvSpPr>
        <p:spPr/>
        <p:txBody>
          <a:bodyPr/>
          <a:lstStyle/>
          <a:p>
            <a:r>
              <a:rPr lang="zh-CN" altLang="en-US" dirty="0"/>
              <a:t>三图三段内容页</a:t>
            </a:r>
          </a:p>
        </p:txBody>
      </p:sp>
      <p:pic>
        <p:nvPicPr>
          <p:cNvPr id="13" name="图片占位符 12">
            <a:extLst>
              <a:ext uri="{FF2B5EF4-FFF2-40B4-BE49-F238E27FC236}">
                <a16:creationId xmlns="" xmlns:a16="http://schemas.microsoft.com/office/drawing/2014/main" id="{F60D9880-859D-417B-99D1-A9D58AE2F8A6}"/>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3097A208-42C1-4903-A32B-8E0604BC8908}"/>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xfrm>
            <a:off x="8278900" y="1652200"/>
            <a:ext cx="3240000" cy="1980000"/>
          </a:xfrm>
        </p:spPr>
      </p:pic>
      <p:sp>
        <p:nvSpPr>
          <p:cNvPr id="9" name="文本框 8">
            <a:extLst>
              <a:ext uri="{FF2B5EF4-FFF2-40B4-BE49-F238E27FC236}">
                <a16:creationId xmlns="" xmlns:a16="http://schemas.microsoft.com/office/drawing/2014/main" id="{743F6E7F-1F47-41D5-992A-D5E103CB0003}"/>
              </a:ext>
            </a:extLst>
          </p:cNvPr>
          <p:cNvSpPr txBox="1"/>
          <p:nvPr/>
        </p:nvSpPr>
        <p:spPr>
          <a:xfrm>
            <a:off x="1326400" y="3362200"/>
            <a:ext cx="1908000" cy="540000"/>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0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r>
              <a:rPr lang="zh-CN" altLang="en-US" b="0" dirty="0">
                <a:latin typeface="+mj-ea"/>
                <a:ea typeface="+mj-ea"/>
              </a:rPr>
              <a:t>请输入小标题</a:t>
            </a:r>
          </a:p>
        </p:txBody>
      </p:sp>
      <p:sp>
        <p:nvSpPr>
          <p:cNvPr id="10" name="文本框 9">
            <a:extLst>
              <a:ext uri="{FF2B5EF4-FFF2-40B4-BE49-F238E27FC236}">
                <a16:creationId xmlns="" xmlns:a16="http://schemas.microsoft.com/office/drawing/2014/main" id="{B4B6ECBE-9CC6-4731-AEC3-CF9A86E84107}"/>
              </a:ext>
            </a:extLst>
          </p:cNvPr>
          <p:cNvSpPr txBox="1"/>
          <p:nvPr/>
        </p:nvSpPr>
        <p:spPr>
          <a:xfrm>
            <a:off x="5142000" y="3362200"/>
            <a:ext cx="1908000" cy="540000"/>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0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r>
              <a:rPr lang="zh-CN" altLang="en-US" b="0" dirty="0">
                <a:latin typeface="+mj-ea"/>
                <a:ea typeface="+mj-ea"/>
              </a:rPr>
              <a:t>请输入小标题</a:t>
            </a:r>
          </a:p>
        </p:txBody>
      </p:sp>
      <p:sp>
        <p:nvSpPr>
          <p:cNvPr id="11" name="文本框 10">
            <a:extLst>
              <a:ext uri="{FF2B5EF4-FFF2-40B4-BE49-F238E27FC236}">
                <a16:creationId xmlns="" xmlns:a16="http://schemas.microsoft.com/office/drawing/2014/main" id="{E6BF5DDC-EF0A-4B78-BE03-18B59553DEA9}"/>
              </a:ext>
            </a:extLst>
          </p:cNvPr>
          <p:cNvSpPr txBox="1"/>
          <p:nvPr/>
        </p:nvSpPr>
        <p:spPr>
          <a:xfrm>
            <a:off x="8944900" y="3362200"/>
            <a:ext cx="1908000" cy="540000"/>
          </a:xfrm>
          <a:prstGeom prst="rect">
            <a:avLst/>
          </a:prstGeom>
          <a:gradFill flip="none" rotWithShape="1">
            <a:gsLst>
              <a:gs pos="0">
                <a:schemeClr val="accent2"/>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0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r>
              <a:rPr lang="zh-CN" altLang="en-US" b="0" dirty="0">
                <a:latin typeface="+mj-ea"/>
                <a:ea typeface="+mj-ea"/>
              </a:rPr>
              <a:t>请输入小标题</a:t>
            </a:r>
          </a:p>
        </p:txBody>
      </p:sp>
      <p:sp>
        <p:nvSpPr>
          <p:cNvPr id="16" name="文本框 15">
            <a:extLst>
              <a:ext uri="{FF2B5EF4-FFF2-40B4-BE49-F238E27FC236}">
                <a16:creationId xmlns="" xmlns:a16="http://schemas.microsoft.com/office/drawing/2014/main" id="{AD9DAA7F-773D-41B5-861E-0CE36A7E0F65}"/>
              </a:ext>
            </a:extLst>
          </p:cNvPr>
          <p:cNvSpPr txBox="1"/>
          <p:nvPr/>
        </p:nvSpPr>
        <p:spPr>
          <a:xfrm>
            <a:off x="860808" y="4262291"/>
            <a:ext cx="2839184"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
        <p:nvSpPr>
          <p:cNvPr id="17" name="文本框 16">
            <a:extLst>
              <a:ext uri="{FF2B5EF4-FFF2-40B4-BE49-F238E27FC236}">
                <a16:creationId xmlns="" xmlns:a16="http://schemas.microsoft.com/office/drawing/2014/main" id="{236886C4-373E-4EE1-A474-CCA56A40A434}"/>
              </a:ext>
            </a:extLst>
          </p:cNvPr>
          <p:cNvSpPr txBox="1"/>
          <p:nvPr/>
        </p:nvSpPr>
        <p:spPr>
          <a:xfrm>
            <a:off x="4676408" y="4262291"/>
            <a:ext cx="2839184"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
        <p:nvSpPr>
          <p:cNvPr id="18" name="文本框 17">
            <a:extLst>
              <a:ext uri="{FF2B5EF4-FFF2-40B4-BE49-F238E27FC236}">
                <a16:creationId xmlns="" xmlns:a16="http://schemas.microsoft.com/office/drawing/2014/main" id="{DAE75663-F58B-4621-97FF-A14BA1C43043}"/>
              </a:ext>
            </a:extLst>
          </p:cNvPr>
          <p:cNvSpPr txBox="1"/>
          <p:nvPr/>
        </p:nvSpPr>
        <p:spPr>
          <a:xfrm>
            <a:off x="8479308" y="4262291"/>
            <a:ext cx="2839184" cy="1497654"/>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a:p>
            <a:pPr algn="ctr" hangingPunct="0">
              <a:lnSpc>
                <a:spcPct val="130000"/>
              </a:lnSpc>
            </a:pPr>
            <a:r>
              <a:rPr lang="zh-CN" altLang="en-US" dirty="0">
                <a:solidFill>
                  <a:schemeClr val="tx1">
                    <a:lumMod val="85000"/>
                    <a:lumOff val="15000"/>
                  </a:schemeClr>
                </a:solidFill>
              </a:rPr>
              <a:t>请在此输入您的正文内容</a:t>
            </a:r>
          </a:p>
        </p:txBody>
      </p:sp>
    </p:spTree>
    <p:extLst>
      <p:ext uri="{BB962C8B-B14F-4D97-AF65-F5344CB8AC3E}">
        <p14:creationId xmlns:p14="http://schemas.microsoft.com/office/powerpoint/2010/main" val="26824493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a:extLst>
              <a:ext uri="{FF2B5EF4-FFF2-40B4-BE49-F238E27FC236}">
                <a16:creationId xmlns="" xmlns:a16="http://schemas.microsoft.com/office/drawing/2014/main" id="{AC60371A-075F-4DC4-802C-85A96E93E693}"/>
              </a:ext>
            </a:extLst>
          </p:cNvPr>
          <p:cNvSpPr/>
          <p:nvPr/>
        </p:nvSpPr>
        <p:spPr>
          <a:xfrm>
            <a:off x="1631656" y="1717180"/>
            <a:ext cx="3848328" cy="1913173"/>
          </a:xfrm>
          <a:prstGeom prst="rect">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 xmlns:a16="http://schemas.microsoft.com/office/drawing/2014/main" id="{4EC4FBD4-0E06-4557-9AAE-93D2A586F0AE}"/>
              </a:ext>
            </a:extLst>
          </p:cNvPr>
          <p:cNvSpPr/>
          <p:nvPr/>
        </p:nvSpPr>
        <p:spPr>
          <a:xfrm>
            <a:off x="7670572" y="1717180"/>
            <a:ext cx="3848328" cy="1913173"/>
          </a:xfrm>
          <a:prstGeom prst="rect">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 xmlns:a16="http://schemas.microsoft.com/office/drawing/2014/main" id="{6D99BE3A-91C4-4C46-9832-F38C514FA55C}"/>
              </a:ext>
            </a:extLst>
          </p:cNvPr>
          <p:cNvSpPr/>
          <p:nvPr/>
        </p:nvSpPr>
        <p:spPr>
          <a:xfrm>
            <a:off x="7670572" y="4322527"/>
            <a:ext cx="3848328" cy="1913173"/>
          </a:xfrm>
          <a:prstGeom prst="rect">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 xmlns:a16="http://schemas.microsoft.com/office/drawing/2014/main" id="{FA0DBF96-FAEF-4F58-A39A-BB0A68EB9F34}"/>
              </a:ext>
            </a:extLst>
          </p:cNvPr>
          <p:cNvSpPr/>
          <p:nvPr/>
        </p:nvSpPr>
        <p:spPr>
          <a:xfrm>
            <a:off x="1619485" y="4322527"/>
            <a:ext cx="3848328" cy="1913173"/>
          </a:xfrm>
          <a:prstGeom prst="rect">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3D62FB78-B5E8-43F2-BF81-99A3658739D7}"/>
              </a:ext>
            </a:extLst>
          </p:cNvPr>
          <p:cNvSpPr>
            <a:spLocks noGrp="1"/>
          </p:cNvSpPr>
          <p:nvPr>
            <p:ph type="title"/>
          </p:nvPr>
        </p:nvSpPr>
        <p:spPr/>
        <p:txBody>
          <a:bodyPr/>
          <a:lstStyle/>
          <a:p>
            <a:r>
              <a:rPr lang="zh-CN" altLang="en-US" dirty="0"/>
              <a:t>四图四段内容页</a:t>
            </a:r>
          </a:p>
        </p:txBody>
      </p:sp>
      <p:pic>
        <p:nvPicPr>
          <p:cNvPr id="89" name="图片占位符 88">
            <a:extLst>
              <a:ext uri="{FF2B5EF4-FFF2-40B4-BE49-F238E27FC236}">
                <a16:creationId xmlns="" xmlns:a16="http://schemas.microsoft.com/office/drawing/2014/main" id="{727BF8EE-395C-4FEF-9D75-7A29CA015A85}"/>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93" name="图片占位符 92">
            <a:extLst>
              <a:ext uri="{FF2B5EF4-FFF2-40B4-BE49-F238E27FC236}">
                <a16:creationId xmlns="" xmlns:a16="http://schemas.microsoft.com/office/drawing/2014/main" id="{9DE70595-7CAE-48DC-9443-22B6DBAE39D4}"/>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91" name="图片占位符 90">
            <a:extLst>
              <a:ext uri="{FF2B5EF4-FFF2-40B4-BE49-F238E27FC236}">
                <a16:creationId xmlns="" xmlns:a16="http://schemas.microsoft.com/office/drawing/2014/main" id="{B1E03E39-DC10-4F9D-B1BD-CCB35135FD5A}"/>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95" name="图片占位符 94">
            <a:extLst>
              <a:ext uri="{FF2B5EF4-FFF2-40B4-BE49-F238E27FC236}">
                <a16:creationId xmlns="" xmlns:a16="http://schemas.microsoft.com/office/drawing/2014/main" id="{6FFB808A-5613-4A74-BCD2-A4A526B8EB7E}"/>
              </a:ext>
            </a:extLst>
          </p:cNvPr>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grpSp>
        <p:nvGrpSpPr>
          <p:cNvPr id="18" name="组合 17">
            <a:extLst>
              <a:ext uri="{FF2B5EF4-FFF2-40B4-BE49-F238E27FC236}">
                <a16:creationId xmlns="" xmlns:a16="http://schemas.microsoft.com/office/drawing/2014/main" id="{52E34AC1-A6EF-4E58-B4AC-C42946AE7D93}"/>
              </a:ext>
            </a:extLst>
          </p:cNvPr>
          <p:cNvGrpSpPr/>
          <p:nvPr/>
        </p:nvGrpSpPr>
        <p:grpSpPr>
          <a:xfrm>
            <a:off x="2660556" y="1875237"/>
            <a:ext cx="2721097" cy="1597059"/>
            <a:chOff x="2820720" y="1938156"/>
            <a:chExt cx="2721097" cy="1597059"/>
          </a:xfrm>
        </p:grpSpPr>
        <p:sp>
          <p:nvSpPr>
            <p:cNvPr id="48" name="文本框 47">
              <a:extLst>
                <a:ext uri="{FF2B5EF4-FFF2-40B4-BE49-F238E27FC236}">
                  <a16:creationId xmlns="" xmlns:a16="http://schemas.microsoft.com/office/drawing/2014/main" id="{8E52431D-B4AE-4DAF-A024-8F7BC9EE5059}"/>
                </a:ext>
              </a:extLst>
            </p:cNvPr>
            <p:cNvSpPr txBox="1"/>
            <p:nvPr/>
          </p:nvSpPr>
          <p:spPr>
            <a:xfrm>
              <a:off x="2820720" y="2397659"/>
              <a:ext cx="2721097"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a:p>
              <a:pPr hangingPunct="0">
                <a:lnSpc>
                  <a:spcPct val="130000"/>
                </a:lnSpc>
              </a:pPr>
              <a:r>
                <a:rPr lang="zh-CN" altLang="en-US" dirty="0">
                  <a:solidFill>
                    <a:schemeClr val="tx1">
                      <a:lumMod val="85000"/>
                      <a:lumOff val="15000"/>
                    </a:schemeClr>
                  </a:solidFill>
                </a:rPr>
                <a:t>请在此输入您的正文内容</a:t>
              </a:r>
            </a:p>
          </p:txBody>
        </p:sp>
        <p:sp>
          <p:nvSpPr>
            <p:cNvPr id="49" name="文本框 48">
              <a:extLst>
                <a:ext uri="{FF2B5EF4-FFF2-40B4-BE49-F238E27FC236}">
                  <a16:creationId xmlns="" xmlns:a16="http://schemas.microsoft.com/office/drawing/2014/main" id="{DFFF6EFF-BE39-484C-BA41-2DED2353CD0C}"/>
                </a:ext>
              </a:extLst>
            </p:cNvPr>
            <p:cNvSpPr txBox="1"/>
            <p:nvPr/>
          </p:nvSpPr>
          <p:spPr>
            <a:xfrm>
              <a:off x="2820720" y="1938156"/>
              <a:ext cx="2554843"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52" name="组合 51">
            <a:extLst>
              <a:ext uri="{FF2B5EF4-FFF2-40B4-BE49-F238E27FC236}">
                <a16:creationId xmlns="" xmlns:a16="http://schemas.microsoft.com/office/drawing/2014/main" id="{0199D9FE-A0EB-40A1-9BC6-5352C06DF104}"/>
              </a:ext>
            </a:extLst>
          </p:cNvPr>
          <p:cNvGrpSpPr/>
          <p:nvPr/>
        </p:nvGrpSpPr>
        <p:grpSpPr>
          <a:xfrm>
            <a:off x="8683550" y="1875237"/>
            <a:ext cx="2721097" cy="1597059"/>
            <a:chOff x="2820720" y="1938156"/>
            <a:chExt cx="2721097" cy="1597059"/>
          </a:xfrm>
        </p:grpSpPr>
        <p:sp>
          <p:nvSpPr>
            <p:cNvPr id="53" name="文本框 52">
              <a:extLst>
                <a:ext uri="{FF2B5EF4-FFF2-40B4-BE49-F238E27FC236}">
                  <a16:creationId xmlns="" xmlns:a16="http://schemas.microsoft.com/office/drawing/2014/main" id="{2EEE3612-2F52-4FE4-9972-8D00E69BDD3B}"/>
                </a:ext>
              </a:extLst>
            </p:cNvPr>
            <p:cNvSpPr txBox="1"/>
            <p:nvPr/>
          </p:nvSpPr>
          <p:spPr>
            <a:xfrm>
              <a:off x="2820720" y="2397659"/>
              <a:ext cx="2721097"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a:p>
              <a:pPr hangingPunct="0">
                <a:lnSpc>
                  <a:spcPct val="130000"/>
                </a:lnSpc>
              </a:pPr>
              <a:r>
                <a:rPr lang="zh-CN" altLang="en-US" dirty="0">
                  <a:solidFill>
                    <a:schemeClr val="tx1">
                      <a:lumMod val="85000"/>
                      <a:lumOff val="15000"/>
                    </a:schemeClr>
                  </a:solidFill>
                </a:rPr>
                <a:t>请在此输入您的正文内容</a:t>
              </a:r>
            </a:p>
          </p:txBody>
        </p:sp>
        <p:sp>
          <p:nvSpPr>
            <p:cNvPr id="54" name="文本框 53">
              <a:extLst>
                <a:ext uri="{FF2B5EF4-FFF2-40B4-BE49-F238E27FC236}">
                  <a16:creationId xmlns="" xmlns:a16="http://schemas.microsoft.com/office/drawing/2014/main" id="{A0ABDB98-2CBB-43E1-AB9E-7BCCDC5DD724}"/>
                </a:ext>
              </a:extLst>
            </p:cNvPr>
            <p:cNvSpPr txBox="1"/>
            <p:nvPr/>
          </p:nvSpPr>
          <p:spPr>
            <a:xfrm>
              <a:off x="2820720" y="1938156"/>
              <a:ext cx="2554843"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57" name="组合 56">
            <a:extLst>
              <a:ext uri="{FF2B5EF4-FFF2-40B4-BE49-F238E27FC236}">
                <a16:creationId xmlns="" xmlns:a16="http://schemas.microsoft.com/office/drawing/2014/main" id="{5E85A19D-A45B-4E65-AF5D-EF5E0A5AABA9}"/>
              </a:ext>
            </a:extLst>
          </p:cNvPr>
          <p:cNvGrpSpPr/>
          <p:nvPr/>
        </p:nvGrpSpPr>
        <p:grpSpPr>
          <a:xfrm>
            <a:off x="2660556" y="4466572"/>
            <a:ext cx="2721097" cy="1597059"/>
            <a:chOff x="2820720" y="1938156"/>
            <a:chExt cx="2721097" cy="1597059"/>
          </a:xfrm>
        </p:grpSpPr>
        <p:sp>
          <p:nvSpPr>
            <p:cNvPr id="58" name="文本框 57">
              <a:extLst>
                <a:ext uri="{FF2B5EF4-FFF2-40B4-BE49-F238E27FC236}">
                  <a16:creationId xmlns="" xmlns:a16="http://schemas.microsoft.com/office/drawing/2014/main" id="{71B5C357-13B0-4037-BE4B-0138D1546330}"/>
                </a:ext>
              </a:extLst>
            </p:cNvPr>
            <p:cNvSpPr txBox="1"/>
            <p:nvPr/>
          </p:nvSpPr>
          <p:spPr>
            <a:xfrm>
              <a:off x="2820720" y="2397659"/>
              <a:ext cx="2721097"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a:p>
              <a:pPr hangingPunct="0">
                <a:lnSpc>
                  <a:spcPct val="130000"/>
                </a:lnSpc>
              </a:pPr>
              <a:r>
                <a:rPr lang="zh-CN" altLang="en-US" dirty="0">
                  <a:solidFill>
                    <a:schemeClr val="tx1">
                      <a:lumMod val="85000"/>
                      <a:lumOff val="15000"/>
                    </a:schemeClr>
                  </a:solidFill>
                </a:rPr>
                <a:t>请在此输入您的正文内容</a:t>
              </a:r>
            </a:p>
          </p:txBody>
        </p:sp>
        <p:sp>
          <p:nvSpPr>
            <p:cNvPr id="59" name="文本框 58">
              <a:extLst>
                <a:ext uri="{FF2B5EF4-FFF2-40B4-BE49-F238E27FC236}">
                  <a16:creationId xmlns="" xmlns:a16="http://schemas.microsoft.com/office/drawing/2014/main" id="{1F661E33-7E73-4C4B-80A9-BA7D76E318A6}"/>
                </a:ext>
              </a:extLst>
            </p:cNvPr>
            <p:cNvSpPr txBox="1"/>
            <p:nvPr/>
          </p:nvSpPr>
          <p:spPr>
            <a:xfrm>
              <a:off x="2820720" y="1938156"/>
              <a:ext cx="2554843"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grpSp>
        <p:nvGrpSpPr>
          <p:cNvPr id="62" name="组合 61">
            <a:extLst>
              <a:ext uri="{FF2B5EF4-FFF2-40B4-BE49-F238E27FC236}">
                <a16:creationId xmlns="" xmlns:a16="http://schemas.microsoft.com/office/drawing/2014/main" id="{839EC642-62F8-4836-BABD-60FF62FE26ED}"/>
              </a:ext>
            </a:extLst>
          </p:cNvPr>
          <p:cNvGrpSpPr/>
          <p:nvPr/>
        </p:nvGrpSpPr>
        <p:grpSpPr>
          <a:xfrm>
            <a:off x="8683550" y="4466572"/>
            <a:ext cx="2721097" cy="1597059"/>
            <a:chOff x="2820720" y="1938156"/>
            <a:chExt cx="2721097" cy="1597059"/>
          </a:xfrm>
        </p:grpSpPr>
        <p:sp>
          <p:nvSpPr>
            <p:cNvPr id="63" name="文本框 62">
              <a:extLst>
                <a:ext uri="{FF2B5EF4-FFF2-40B4-BE49-F238E27FC236}">
                  <a16:creationId xmlns="" xmlns:a16="http://schemas.microsoft.com/office/drawing/2014/main" id="{D920070B-B30D-4764-B687-876DF09B87DF}"/>
                </a:ext>
              </a:extLst>
            </p:cNvPr>
            <p:cNvSpPr txBox="1"/>
            <p:nvPr/>
          </p:nvSpPr>
          <p:spPr>
            <a:xfrm>
              <a:off x="2820720" y="2397659"/>
              <a:ext cx="2721097" cy="1137556"/>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a:p>
              <a:pPr hangingPunct="0">
                <a:lnSpc>
                  <a:spcPct val="130000"/>
                </a:lnSpc>
              </a:pPr>
              <a:r>
                <a:rPr lang="zh-CN" altLang="en-US" dirty="0">
                  <a:solidFill>
                    <a:schemeClr val="tx1">
                      <a:lumMod val="85000"/>
                      <a:lumOff val="15000"/>
                    </a:schemeClr>
                  </a:solidFill>
                </a:rPr>
                <a:t>请在此输入您的正文内容</a:t>
              </a:r>
            </a:p>
          </p:txBody>
        </p:sp>
        <p:sp>
          <p:nvSpPr>
            <p:cNvPr id="64" name="文本框 63">
              <a:extLst>
                <a:ext uri="{FF2B5EF4-FFF2-40B4-BE49-F238E27FC236}">
                  <a16:creationId xmlns="" xmlns:a16="http://schemas.microsoft.com/office/drawing/2014/main" id="{19BD3F19-C5CC-4182-943E-E5966707FEDE}"/>
                </a:ext>
              </a:extLst>
            </p:cNvPr>
            <p:cNvSpPr txBox="1"/>
            <p:nvPr/>
          </p:nvSpPr>
          <p:spPr>
            <a:xfrm>
              <a:off x="2820720" y="1938156"/>
              <a:ext cx="2554843"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grpSp>
    </p:spTree>
    <p:extLst>
      <p:ext uri="{BB962C8B-B14F-4D97-AF65-F5344CB8AC3E}">
        <p14:creationId xmlns:p14="http://schemas.microsoft.com/office/powerpoint/2010/main" val="7084674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80F49F33-5128-4443-BF51-8D1211362293}"/>
              </a:ext>
            </a:extLst>
          </p:cNvPr>
          <p:cNvSpPr>
            <a:spLocks noGrp="1"/>
          </p:cNvSpPr>
          <p:nvPr>
            <p:ph type="title"/>
          </p:nvPr>
        </p:nvSpPr>
        <p:spPr/>
        <p:txBody>
          <a:bodyPr/>
          <a:lstStyle/>
          <a:p>
            <a:r>
              <a:rPr lang="zh-CN" altLang="en-US" dirty="0"/>
              <a:t>五图少内容页</a:t>
            </a:r>
          </a:p>
        </p:txBody>
      </p:sp>
      <p:pic>
        <p:nvPicPr>
          <p:cNvPr id="18" name="图片占位符 17">
            <a:extLst>
              <a:ext uri="{FF2B5EF4-FFF2-40B4-BE49-F238E27FC236}">
                <a16:creationId xmlns="" xmlns:a16="http://schemas.microsoft.com/office/drawing/2014/main" id="{282C60FC-B3B1-4CD8-8548-7A5B086F1380}"/>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 xmlns:a16="http://schemas.microsoft.com/office/drawing/2014/main" id="{11AF0564-606C-4F5A-934D-AA2E3313F691}"/>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 xmlns:a16="http://schemas.microsoft.com/office/drawing/2014/main" id="{EC04CABF-F306-46AF-88B0-FE780B64A787}"/>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88FB2D05-4FB2-41B3-95CE-FAE7098BD3FC}"/>
              </a:ext>
            </a:extLst>
          </p:cNvPr>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 xmlns:a16="http://schemas.microsoft.com/office/drawing/2014/main" id="{FC05F73D-1C48-490B-BAF7-3CFAC1B5C619}"/>
              </a:ext>
            </a:extLst>
          </p:cNvPr>
          <p:cNvPicPr>
            <a:picLocks noGrp="1" noChangeAspect="1"/>
          </p:cNvPicPr>
          <p:nvPr>
            <p:ph type="pic" sz="quarter" idx="14"/>
          </p:nvPr>
        </p:nvPicPr>
        <p:blipFill rotWithShape="1">
          <a:blip r:embed="rId7" cstate="email">
            <a:extLst>
              <a:ext uri="{28A0092B-C50C-407E-A947-70E740481C1C}">
                <a14:useLocalDpi xmlns:a14="http://schemas.microsoft.com/office/drawing/2010/main"/>
              </a:ext>
            </a:extLst>
          </a:blip>
          <a:srcRect/>
          <a:stretch/>
        </p:blipFill>
        <p:spPr/>
      </p:pic>
      <p:sp>
        <p:nvSpPr>
          <p:cNvPr id="19" name="文本框 18">
            <a:extLst>
              <a:ext uri="{FF2B5EF4-FFF2-40B4-BE49-F238E27FC236}">
                <a16:creationId xmlns="" xmlns:a16="http://schemas.microsoft.com/office/drawing/2014/main" id="{99378B42-1AD6-4104-A152-DC43511A0B5F}"/>
              </a:ext>
            </a:extLst>
          </p:cNvPr>
          <p:cNvSpPr txBox="1"/>
          <p:nvPr/>
        </p:nvSpPr>
        <p:spPr>
          <a:xfrm>
            <a:off x="2188028" y="2096930"/>
            <a:ext cx="7815942"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请在此输入您的正文内容请在此输入您的正文内容请在此输入您的正文内容请在此输入您的正文内容请在此输入您的正文内容请在此输入您的正文内容</a:t>
            </a:r>
          </a:p>
        </p:txBody>
      </p:sp>
      <p:sp>
        <p:nvSpPr>
          <p:cNvPr id="20" name="文本框 19">
            <a:extLst>
              <a:ext uri="{FF2B5EF4-FFF2-40B4-BE49-F238E27FC236}">
                <a16:creationId xmlns="" xmlns:a16="http://schemas.microsoft.com/office/drawing/2014/main" id="{E3E233C6-19CD-4890-936D-7778514F77B0}"/>
              </a:ext>
            </a:extLst>
          </p:cNvPr>
          <p:cNvSpPr txBox="1"/>
          <p:nvPr/>
        </p:nvSpPr>
        <p:spPr>
          <a:xfrm>
            <a:off x="4662714" y="1299634"/>
            <a:ext cx="2866571" cy="525913"/>
          </a:xfrm>
          <a:prstGeom prst="rect">
            <a:avLst/>
          </a:prstGeom>
          <a:noFill/>
        </p:spPr>
        <p:txBody>
          <a:bodyPr wrap="square" rtlCol="0">
            <a:spAutoFit/>
          </a:bodyPr>
          <a:lstStyle/>
          <a:p>
            <a:pPr algn="ct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21" name="矩形: 圆角 20">
            <a:extLst>
              <a:ext uri="{FF2B5EF4-FFF2-40B4-BE49-F238E27FC236}">
                <a16:creationId xmlns="" xmlns:a16="http://schemas.microsoft.com/office/drawing/2014/main" id="{A01E81E7-106F-4301-BA7B-BB420AF08935}"/>
              </a:ext>
            </a:extLst>
          </p:cNvPr>
          <p:cNvSpPr/>
          <p:nvPr/>
        </p:nvSpPr>
        <p:spPr>
          <a:xfrm>
            <a:off x="5645999" y="1978101"/>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Tree>
    <p:extLst>
      <p:ext uri="{BB962C8B-B14F-4D97-AF65-F5344CB8AC3E}">
        <p14:creationId xmlns:p14="http://schemas.microsoft.com/office/powerpoint/2010/main" val="14958719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 xmlns:a16="http://schemas.microsoft.com/office/drawing/2014/main" id="{AD081590-7376-4792-AE16-5AD5534334D7}"/>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18" name="图片占位符 17">
            <a:extLst>
              <a:ext uri="{FF2B5EF4-FFF2-40B4-BE49-F238E27FC236}">
                <a16:creationId xmlns="" xmlns:a16="http://schemas.microsoft.com/office/drawing/2014/main" id="{8D3ACD72-8AC7-4470-B053-B16DF5787615}"/>
              </a:ext>
            </a:extLst>
          </p:cNvPr>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
        <p:nvSpPr>
          <p:cNvPr id="6" name="标题 5">
            <a:extLst>
              <a:ext uri="{FF2B5EF4-FFF2-40B4-BE49-F238E27FC236}">
                <a16:creationId xmlns="" xmlns:a16="http://schemas.microsoft.com/office/drawing/2014/main" id="{A2B1933E-8CE9-424C-B1BD-5086AB4FA87B}"/>
              </a:ext>
            </a:extLst>
          </p:cNvPr>
          <p:cNvSpPr>
            <a:spLocks noGrp="1"/>
          </p:cNvSpPr>
          <p:nvPr>
            <p:ph type="title"/>
          </p:nvPr>
        </p:nvSpPr>
        <p:spPr/>
        <p:txBody>
          <a:bodyPr/>
          <a:lstStyle/>
          <a:p>
            <a:r>
              <a:rPr lang="zh-CN" altLang="en-US" dirty="0"/>
              <a:t>六图展示页</a:t>
            </a:r>
          </a:p>
        </p:txBody>
      </p:sp>
      <p:pic>
        <p:nvPicPr>
          <p:cNvPr id="14" name="图片占位符 13">
            <a:extLst>
              <a:ext uri="{FF2B5EF4-FFF2-40B4-BE49-F238E27FC236}">
                <a16:creationId xmlns="" xmlns:a16="http://schemas.microsoft.com/office/drawing/2014/main" id="{F710048E-C761-477E-90BF-E6C78DD4F525}"/>
              </a:ext>
            </a:extLst>
          </p:cNvPr>
          <p:cNvPicPr>
            <a:picLocks noGrp="1" noChangeAspect="1"/>
          </p:cNvPicPr>
          <p:nvPr>
            <p:ph type="pic" sz="quarter" idx="16"/>
          </p:nvPr>
        </p:nvPicPr>
        <p:blipFill>
          <a:blip r:embed="rId6"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F25D16D0-FD96-4194-A8F9-796BE9D20880}"/>
              </a:ext>
            </a:extLst>
          </p:cNvPr>
          <p:cNvPicPr>
            <a:picLocks noGrp="1" noChangeAspect="1"/>
          </p:cNvPicPr>
          <p:nvPr>
            <p:ph type="pic" sz="quarter" idx="17"/>
          </p:nvPr>
        </p:nvPicPr>
        <p:blipFill>
          <a:blip r:embed="rId7" cstate="email">
            <a:extLst>
              <a:ext uri="{28A0092B-C50C-407E-A947-70E740481C1C}">
                <a14:useLocalDpi xmlns:a14="http://schemas.microsoft.com/office/drawing/2010/main"/>
              </a:ext>
            </a:extLst>
          </a:blip>
          <a:srcRect/>
          <a:stretch>
            <a:fillRect/>
          </a:stretch>
        </p:blipFill>
        <p:spPr/>
      </p:pic>
      <p:pic>
        <p:nvPicPr>
          <p:cNvPr id="29" name="图片占位符 28">
            <a:extLst>
              <a:ext uri="{FF2B5EF4-FFF2-40B4-BE49-F238E27FC236}">
                <a16:creationId xmlns="" xmlns:a16="http://schemas.microsoft.com/office/drawing/2014/main" id="{6A3E516F-92E5-4B62-B9B6-E9D21428C552}"/>
              </a:ext>
            </a:extLst>
          </p:cNvPr>
          <p:cNvPicPr>
            <a:picLocks noGrp="1" noChangeAspect="1"/>
          </p:cNvPicPr>
          <p:nvPr>
            <p:ph type="pic" sz="quarter" idx="14"/>
          </p:nvPr>
        </p:nvPicPr>
        <p:blipFill>
          <a:blip r:embed="rId8" cstate="email">
            <a:extLst>
              <a:ext uri="{28A0092B-C50C-407E-A947-70E740481C1C}">
                <a14:useLocalDpi xmlns:a14="http://schemas.microsoft.com/office/drawing/2010/main"/>
              </a:ext>
            </a:extLst>
          </a:blip>
          <a:srcRect/>
          <a:stretch>
            <a:fillRect/>
          </a:stretch>
        </p:blipFill>
        <p:spPr/>
      </p:pic>
      <p:pic>
        <p:nvPicPr>
          <p:cNvPr id="33" name="图片占位符 32">
            <a:extLst>
              <a:ext uri="{FF2B5EF4-FFF2-40B4-BE49-F238E27FC236}">
                <a16:creationId xmlns="" xmlns:a16="http://schemas.microsoft.com/office/drawing/2014/main" id="{A39B1EA7-D57B-49B0-AD60-1AB0882AAAA6}"/>
              </a:ext>
            </a:extLst>
          </p:cNvPr>
          <p:cNvPicPr>
            <a:picLocks noGrp="1" noChangeAspect="1"/>
          </p:cNvPicPr>
          <p:nvPr>
            <p:ph type="pic" sz="quarter" idx="15"/>
          </p:nvPr>
        </p:nvPicPr>
        <p:blipFill rotWithShape="1">
          <a:blip r:embed="rId9" cstate="email">
            <a:extLst>
              <a:ext uri="{28A0092B-C50C-407E-A947-70E740481C1C}">
                <a14:useLocalDpi xmlns:a14="http://schemas.microsoft.com/office/drawing/2010/main"/>
              </a:ext>
            </a:extLst>
          </a:blip>
          <a:srcRect/>
          <a:stretch/>
        </p:blipFill>
        <p:spPr>
          <a:xfrm>
            <a:off x="7907217" y="4341148"/>
            <a:ext cx="3236546" cy="1908000"/>
          </a:xfrm>
        </p:spPr>
      </p:pic>
    </p:spTree>
    <p:custDataLst>
      <p:tags r:id="rId1"/>
    </p:custDataLst>
    <p:extLst>
      <p:ext uri="{BB962C8B-B14F-4D97-AF65-F5344CB8AC3E}">
        <p14:creationId xmlns:p14="http://schemas.microsoft.com/office/powerpoint/2010/main" val="26335617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 xmlns:a16="http://schemas.microsoft.com/office/drawing/2014/main" id="{843B04A5-2003-4497-A194-98A4828FC4D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806" name="Freeform 836">
            <a:extLst>
              <a:ext uri="{FF2B5EF4-FFF2-40B4-BE49-F238E27FC236}">
                <a16:creationId xmlns="" xmlns:a16="http://schemas.microsoft.com/office/drawing/2014/main" id="{84D0E25B-6F19-4882-AB50-55172ED36D76}"/>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7" name="Freeform 837">
            <a:extLst>
              <a:ext uri="{FF2B5EF4-FFF2-40B4-BE49-F238E27FC236}">
                <a16:creationId xmlns="" xmlns:a16="http://schemas.microsoft.com/office/drawing/2014/main" id="{0B7B133A-2A1C-4F18-B079-B05EE734EC75}"/>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8" name="Freeform 838">
            <a:extLst>
              <a:ext uri="{FF2B5EF4-FFF2-40B4-BE49-F238E27FC236}">
                <a16:creationId xmlns="" xmlns:a16="http://schemas.microsoft.com/office/drawing/2014/main" id="{EB240648-E41F-4BA7-B25C-FEA32D3F1886}"/>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0" name="Freeform 840">
            <a:extLst>
              <a:ext uri="{FF2B5EF4-FFF2-40B4-BE49-F238E27FC236}">
                <a16:creationId xmlns="" xmlns:a16="http://schemas.microsoft.com/office/drawing/2014/main" id="{7CB602C8-6EF6-403D-8410-9D540193BC8D}"/>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1" name="Freeform 842">
            <a:extLst>
              <a:ext uri="{FF2B5EF4-FFF2-40B4-BE49-F238E27FC236}">
                <a16:creationId xmlns="" xmlns:a16="http://schemas.microsoft.com/office/drawing/2014/main" id="{A5555B3C-E31C-48C8-AA16-A3F074E68DC2}"/>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2" name="Freeform 843">
            <a:extLst>
              <a:ext uri="{FF2B5EF4-FFF2-40B4-BE49-F238E27FC236}">
                <a16:creationId xmlns="" xmlns:a16="http://schemas.microsoft.com/office/drawing/2014/main" id="{CD562803-4EB7-48BD-8038-C720DD183760}"/>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3" name="Freeform 844">
            <a:extLst>
              <a:ext uri="{FF2B5EF4-FFF2-40B4-BE49-F238E27FC236}">
                <a16:creationId xmlns="" xmlns:a16="http://schemas.microsoft.com/office/drawing/2014/main" id="{F483D7A8-47BC-4AB7-B73B-7E6642525B54}"/>
              </a:ext>
            </a:extLst>
          </p:cNvPr>
          <p:cNvSpPr>
            <a:spLocks/>
          </p:cNvSpPr>
          <p:nvPr/>
        </p:nvSpPr>
        <p:spPr bwMode="auto">
          <a:xfrm>
            <a:off x="6941641" y="1761175"/>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4" name="Freeform 845">
            <a:extLst>
              <a:ext uri="{FF2B5EF4-FFF2-40B4-BE49-F238E27FC236}">
                <a16:creationId xmlns="" xmlns:a16="http://schemas.microsoft.com/office/drawing/2014/main" id="{4FA5994A-5500-43E0-AFEE-30E9C7B55A4B}"/>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6" name="Freeform 848">
            <a:extLst>
              <a:ext uri="{FF2B5EF4-FFF2-40B4-BE49-F238E27FC236}">
                <a16:creationId xmlns="" xmlns:a16="http://schemas.microsoft.com/office/drawing/2014/main" id="{DB4EFB73-5CC3-419A-A15F-775E13660790}"/>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8" name="Freeform 851">
            <a:extLst>
              <a:ext uri="{FF2B5EF4-FFF2-40B4-BE49-F238E27FC236}">
                <a16:creationId xmlns="" xmlns:a16="http://schemas.microsoft.com/office/drawing/2014/main" id="{6AEA3748-3B95-4C86-940C-A60A2D442A5E}"/>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9" name="Freeform 852">
            <a:extLst>
              <a:ext uri="{FF2B5EF4-FFF2-40B4-BE49-F238E27FC236}">
                <a16:creationId xmlns="" xmlns:a16="http://schemas.microsoft.com/office/drawing/2014/main" id="{27B7CC71-9C85-4478-B1DD-A1FFF80FB67E}"/>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0" name="Freeform 853">
            <a:extLst>
              <a:ext uri="{FF2B5EF4-FFF2-40B4-BE49-F238E27FC236}">
                <a16:creationId xmlns="" xmlns:a16="http://schemas.microsoft.com/office/drawing/2014/main" id="{30B9F3FC-BCBE-4C1E-9742-B5309AC53355}"/>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2" name="Freeform 855">
            <a:extLst>
              <a:ext uri="{FF2B5EF4-FFF2-40B4-BE49-F238E27FC236}">
                <a16:creationId xmlns="" xmlns:a16="http://schemas.microsoft.com/office/drawing/2014/main" id="{FBA32158-1459-4367-B9C6-F2DBF0F2304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4" name="Freeform 859">
            <a:extLst>
              <a:ext uri="{FF2B5EF4-FFF2-40B4-BE49-F238E27FC236}">
                <a16:creationId xmlns="" xmlns:a16="http://schemas.microsoft.com/office/drawing/2014/main" id="{E9C90D77-A47E-4402-9041-FD126ED737D9}"/>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7" name="Freeform 862">
            <a:extLst>
              <a:ext uri="{FF2B5EF4-FFF2-40B4-BE49-F238E27FC236}">
                <a16:creationId xmlns="" xmlns:a16="http://schemas.microsoft.com/office/drawing/2014/main" id="{2B781AE7-4BB2-4BA1-B9AF-B9B084F80EEA}"/>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8" name="Freeform 863">
            <a:extLst>
              <a:ext uri="{FF2B5EF4-FFF2-40B4-BE49-F238E27FC236}">
                <a16:creationId xmlns="" xmlns:a16="http://schemas.microsoft.com/office/drawing/2014/main" id="{55E3765B-F121-49E2-B16F-05A1036ED4E6}"/>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9" name="Freeform 864">
            <a:extLst>
              <a:ext uri="{FF2B5EF4-FFF2-40B4-BE49-F238E27FC236}">
                <a16:creationId xmlns="" xmlns:a16="http://schemas.microsoft.com/office/drawing/2014/main" id="{7CFF32A3-F9B0-4930-AD5E-6061D0EB0094}"/>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2" name="Freeform 868">
            <a:extLst>
              <a:ext uri="{FF2B5EF4-FFF2-40B4-BE49-F238E27FC236}">
                <a16:creationId xmlns="" xmlns:a16="http://schemas.microsoft.com/office/drawing/2014/main" id="{534E1BEC-15AD-4991-961C-A6FAF617A234}"/>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3" name="Freeform 869">
            <a:extLst>
              <a:ext uri="{FF2B5EF4-FFF2-40B4-BE49-F238E27FC236}">
                <a16:creationId xmlns="" xmlns:a16="http://schemas.microsoft.com/office/drawing/2014/main" id="{1129ED14-43FB-43E6-84B3-6B8CC88F9221}"/>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5" name="Freeform 871">
            <a:extLst>
              <a:ext uri="{FF2B5EF4-FFF2-40B4-BE49-F238E27FC236}">
                <a16:creationId xmlns="" xmlns:a16="http://schemas.microsoft.com/office/drawing/2014/main" id="{F3A6167D-77D9-4AB7-BFE5-C558B9B85617}"/>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6" name="Freeform 872">
            <a:extLst>
              <a:ext uri="{FF2B5EF4-FFF2-40B4-BE49-F238E27FC236}">
                <a16:creationId xmlns="" xmlns:a16="http://schemas.microsoft.com/office/drawing/2014/main" id="{80490E84-421F-4145-A4E9-5B45FC8022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1" name="Freeform 880">
            <a:extLst>
              <a:ext uri="{FF2B5EF4-FFF2-40B4-BE49-F238E27FC236}">
                <a16:creationId xmlns="" xmlns:a16="http://schemas.microsoft.com/office/drawing/2014/main" id="{4D60AB75-2783-4DE1-9A6E-1E15EEEC7B2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4" name="Freeform 885">
            <a:extLst>
              <a:ext uri="{FF2B5EF4-FFF2-40B4-BE49-F238E27FC236}">
                <a16:creationId xmlns="" xmlns:a16="http://schemas.microsoft.com/office/drawing/2014/main" id="{F76EF08A-CE1E-4CFB-AC9D-82AE64D34CDA}"/>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8" name="Freeform 889">
            <a:extLst>
              <a:ext uri="{FF2B5EF4-FFF2-40B4-BE49-F238E27FC236}">
                <a16:creationId xmlns="" xmlns:a16="http://schemas.microsoft.com/office/drawing/2014/main" id="{A54122A7-BE77-434D-AE29-C2234D5950DE}"/>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2" name="Freeform 895">
            <a:extLst>
              <a:ext uri="{FF2B5EF4-FFF2-40B4-BE49-F238E27FC236}">
                <a16:creationId xmlns="" xmlns:a16="http://schemas.microsoft.com/office/drawing/2014/main" id="{A69FF709-7B2B-4E35-83EE-3E1A5B8C732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9" name="Freeform 904">
            <a:extLst>
              <a:ext uri="{FF2B5EF4-FFF2-40B4-BE49-F238E27FC236}">
                <a16:creationId xmlns="" xmlns:a16="http://schemas.microsoft.com/office/drawing/2014/main" id="{4501F1D8-3626-4F51-95D1-2A43D9BF8232}"/>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1" name="Freeform 907">
            <a:extLst>
              <a:ext uri="{FF2B5EF4-FFF2-40B4-BE49-F238E27FC236}">
                <a16:creationId xmlns="" xmlns:a16="http://schemas.microsoft.com/office/drawing/2014/main" id="{4628DF75-F3F2-49D8-AEFE-7EC1977546D6}"/>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4" name="Freeform 910">
            <a:extLst>
              <a:ext uri="{FF2B5EF4-FFF2-40B4-BE49-F238E27FC236}">
                <a16:creationId xmlns="" xmlns:a16="http://schemas.microsoft.com/office/drawing/2014/main" id="{007F5324-7F80-414F-BDF9-FD967E77EA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5" name="Freeform 911">
            <a:extLst>
              <a:ext uri="{FF2B5EF4-FFF2-40B4-BE49-F238E27FC236}">
                <a16:creationId xmlns="" xmlns:a16="http://schemas.microsoft.com/office/drawing/2014/main" id="{BDF44281-6F84-49D2-BCA3-88BE8312A3A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6" name="Freeform 914">
            <a:extLst>
              <a:ext uri="{FF2B5EF4-FFF2-40B4-BE49-F238E27FC236}">
                <a16:creationId xmlns="" xmlns:a16="http://schemas.microsoft.com/office/drawing/2014/main" id="{2514FDF6-9097-4C88-8386-ACB11974508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8" name="Freeform 919">
            <a:extLst>
              <a:ext uri="{FF2B5EF4-FFF2-40B4-BE49-F238E27FC236}">
                <a16:creationId xmlns="" xmlns:a16="http://schemas.microsoft.com/office/drawing/2014/main" id="{422B6290-99EB-4E68-9967-24CE03F49A49}"/>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3" name="Freeform 930">
            <a:extLst>
              <a:ext uri="{FF2B5EF4-FFF2-40B4-BE49-F238E27FC236}">
                <a16:creationId xmlns="" xmlns:a16="http://schemas.microsoft.com/office/drawing/2014/main" id="{86EC0FE9-7032-407C-8794-0E2DEFDE42F4}"/>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0" name="Freeform 940">
            <a:extLst>
              <a:ext uri="{FF2B5EF4-FFF2-40B4-BE49-F238E27FC236}">
                <a16:creationId xmlns="" xmlns:a16="http://schemas.microsoft.com/office/drawing/2014/main" id="{9B7EA7F0-5A8F-4B2B-AB6C-833E8A6F4AC9}"/>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6" name="Freeform 971">
            <a:extLst>
              <a:ext uri="{FF2B5EF4-FFF2-40B4-BE49-F238E27FC236}">
                <a16:creationId xmlns="" xmlns:a16="http://schemas.microsoft.com/office/drawing/2014/main" id="{DD42C716-6FD1-445F-8259-35BC0B6F5F2B}"/>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8" name="Freeform 975">
            <a:extLst>
              <a:ext uri="{FF2B5EF4-FFF2-40B4-BE49-F238E27FC236}">
                <a16:creationId xmlns="" xmlns:a16="http://schemas.microsoft.com/office/drawing/2014/main" id="{C2A5DE34-CA30-4FE2-B67B-BC84CA99D44A}"/>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8" name="Freeform 991">
            <a:extLst>
              <a:ext uri="{FF2B5EF4-FFF2-40B4-BE49-F238E27FC236}">
                <a16:creationId xmlns="" xmlns:a16="http://schemas.microsoft.com/office/drawing/2014/main" id="{CBA0A4C1-D449-4838-A81A-7C1DB69F982E}"/>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6" name="Freeform 1009">
            <a:extLst>
              <a:ext uri="{FF2B5EF4-FFF2-40B4-BE49-F238E27FC236}">
                <a16:creationId xmlns="" xmlns:a16="http://schemas.microsoft.com/office/drawing/2014/main" id="{55132480-5333-46A4-BA52-6BD10D20F62E}"/>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6" name="Freeform 1020">
            <a:extLst>
              <a:ext uri="{FF2B5EF4-FFF2-40B4-BE49-F238E27FC236}">
                <a16:creationId xmlns="" xmlns:a16="http://schemas.microsoft.com/office/drawing/2014/main" id="{CC25AB15-99FC-42A1-A50C-CDBB5D6B7D2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1" name="Freeform 1026">
            <a:extLst>
              <a:ext uri="{FF2B5EF4-FFF2-40B4-BE49-F238E27FC236}">
                <a16:creationId xmlns="" xmlns:a16="http://schemas.microsoft.com/office/drawing/2014/main" id="{5DD4890B-C7C3-4DEC-A105-9031655CDA3C}"/>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3" name="Freeform 1028">
            <a:extLst>
              <a:ext uri="{FF2B5EF4-FFF2-40B4-BE49-F238E27FC236}">
                <a16:creationId xmlns="" xmlns:a16="http://schemas.microsoft.com/office/drawing/2014/main" id="{25E8C452-0D4A-484D-B8C2-59C1CAE1D5C9}"/>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7" name="Freeform 1039">
            <a:extLst>
              <a:ext uri="{FF2B5EF4-FFF2-40B4-BE49-F238E27FC236}">
                <a16:creationId xmlns="" xmlns:a16="http://schemas.microsoft.com/office/drawing/2014/main" id="{735C52FC-CEC9-42CD-B824-A27BDA6B5E8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3" name="Freeform 1051">
            <a:extLst>
              <a:ext uri="{FF2B5EF4-FFF2-40B4-BE49-F238E27FC236}">
                <a16:creationId xmlns="" xmlns:a16="http://schemas.microsoft.com/office/drawing/2014/main" id="{EC6F8C4A-EB99-4BF7-95BA-E67D220FB425}"/>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4" name="Freeform 1052">
            <a:extLst>
              <a:ext uri="{FF2B5EF4-FFF2-40B4-BE49-F238E27FC236}">
                <a16:creationId xmlns="" xmlns:a16="http://schemas.microsoft.com/office/drawing/2014/main" id="{1A24D212-C52B-4F80-A6A6-21C20FA68F0A}"/>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5" name="Freeform 1054">
            <a:extLst>
              <a:ext uri="{FF2B5EF4-FFF2-40B4-BE49-F238E27FC236}">
                <a16:creationId xmlns="" xmlns:a16="http://schemas.microsoft.com/office/drawing/2014/main" id="{8A7164EB-6F96-4E63-823A-E58E66565B4F}"/>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7" name="Freeform 1057">
            <a:extLst>
              <a:ext uri="{FF2B5EF4-FFF2-40B4-BE49-F238E27FC236}">
                <a16:creationId xmlns="" xmlns:a16="http://schemas.microsoft.com/office/drawing/2014/main" id="{5D61D04B-7814-41D3-AFA3-025F9F660B1B}"/>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5" name="Freeform 837">
            <a:extLst>
              <a:ext uri="{FF2B5EF4-FFF2-40B4-BE49-F238E27FC236}">
                <a16:creationId xmlns="" xmlns:a16="http://schemas.microsoft.com/office/drawing/2014/main" id="{ADB7D7FF-B938-44DD-A735-444A8F7B7556}"/>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7" name="Freeform 839">
            <a:extLst>
              <a:ext uri="{FF2B5EF4-FFF2-40B4-BE49-F238E27FC236}">
                <a16:creationId xmlns="" xmlns:a16="http://schemas.microsoft.com/office/drawing/2014/main" id="{C379E37A-E04C-4834-A9C2-6099BCBBE139}"/>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9" name="Freeform 842">
            <a:extLst>
              <a:ext uri="{FF2B5EF4-FFF2-40B4-BE49-F238E27FC236}">
                <a16:creationId xmlns="" xmlns:a16="http://schemas.microsoft.com/office/drawing/2014/main" id="{BA123731-FB1F-44A1-964C-FBDB4DA63897}"/>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2" name="Freeform 852">
            <a:extLst>
              <a:ext uri="{FF2B5EF4-FFF2-40B4-BE49-F238E27FC236}">
                <a16:creationId xmlns="" xmlns:a16="http://schemas.microsoft.com/office/drawing/2014/main" id="{9658D2E5-A230-4B1C-93CF-3D9293588AD2}"/>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6" name="Freeform 872">
            <a:extLst>
              <a:ext uri="{FF2B5EF4-FFF2-40B4-BE49-F238E27FC236}">
                <a16:creationId xmlns="" xmlns:a16="http://schemas.microsoft.com/office/drawing/2014/main" id="{85E664C3-4080-4057-9D93-1A58D67B8D40}"/>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1" name="Freeform 857">
            <a:extLst>
              <a:ext uri="{FF2B5EF4-FFF2-40B4-BE49-F238E27FC236}">
                <a16:creationId xmlns="" xmlns:a16="http://schemas.microsoft.com/office/drawing/2014/main" id="{0728F717-AD14-40C5-A5D1-77445EDC55C2}"/>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5" name="Freeform 869">
            <a:extLst>
              <a:ext uri="{FF2B5EF4-FFF2-40B4-BE49-F238E27FC236}">
                <a16:creationId xmlns="" xmlns:a16="http://schemas.microsoft.com/office/drawing/2014/main" id="{E2DC70A5-2B44-48DA-9BEF-A9A5FCD8B5BD}"/>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8" name="Freeform 914">
            <a:extLst>
              <a:ext uri="{FF2B5EF4-FFF2-40B4-BE49-F238E27FC236}">
                <a16:creationId xmlns="" xmlns:a16="http://schemas.microsoft.com/office/drawing/2014/main" id="{2EA0386A-A0AB-45A2-A43F-CF502C50C2D8}"/>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4" name="Freeform 854">
            <a:extLst>
              <a:ext uri="{FF2B5EF4-FFF2-40B4-BE49-F238E27FC236}">
                <a16:creationId xmlns="" xmlns:a16="http://schemas.microsoft.com/office/drawing/2014/main" id="{EBA928FA-65F8-4DF5-8CFF-A5313A6BC23A}"/>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6" name="Freeform 854">
            <a:extLst>
              <a:ext uri="{FF2B5EF4-FFF2-40B4-BE49-F238E27FC236}">
                <a16:creationId xmlns="" xmlns:a16="http://schemas.microsoft.com/office/drawing/2014/main" id="{8EBA3C94-B1EA-4EE8-A6D7-8E1CC4518CF3}"/>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7" name="Freeform 857">
            <a:extLst>
              <a:ext uri="{FF2B5EF4-FFF2-40B4-BE49-F238E27FC236}">
                <a16:creationId xmlns="" xmlns:a16="http://schemas.microsoft.com/office/drawing/2014/main" id="{F0F70AD3-A222-4083-B5F2-B21CC1EAF3D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0" name="文本框 109">
            <a:extLst>
              <a:ext uri="{FF2B5EF4-FFF2-40B4-BE49-F238E27FC236}">
                <a16:creationId xmlns="" xmlns:a16="http://schemas.microsoft.com/office/drawing/2014/main" id="{4C09BC90-D66E-4C2D-894D-152D5E459455}"/>
              </a:ext>
            </a:extLst>
          </p:cNvPr>
          <p:cNvSpPr txBox="1"/>
          <p:nvPr/>
        </p:nvSpPr>
        <p:spPr>
          <a:xfrm>
            <a:off x="6158637" y="1532628"/>
            <a:ext cx="1551573" cy="1846542"/>
          </a:xfrm>
          <a:custGeom>
            <a:avLst/>
            <a:gdLst/>
            <a:ahLst/>
            <a:cxnLst/>
            <a:rect l="l" t="t" r="r" b="b"/>
            <a:pathLst>
              <a:path w="1796326" h="1970037">
                <a:moveTo>
                  <a:pt x="491210" y="1736729"/>
                </a:moveTo>
                <a:lnTo>
                  <a:pt x="498227" y="1750762"/>
                </a:lnTo>
                <a:cubicBezTo>
                  <a:pt x="498044" y="1753357"/>
                  <a:pt x="496655" y="1755184"/>
                  <a:pt x="494061" y="1756244"/>
                </a:cubicBezTo>
                <a:cubicBezTo>
                  <a:pt x="491466" y="1757304"/>
                  <a:pt x="488761" y="1757816"/>
                  <a:pt x="485947" y="1757779"/>
                </a:cubicBezTo>
                <a:cubicBezTo>
                  <a:pt x="484888" y="1757852"/>
                  <a:pt x="483499" y="1757706"/>
                  <a:pt x="481781" y="1757341"/>
                </a:cubicBezTo>
                <a:cubicBezTo>
                  <a:pt x="480064" y="1756975"/>
                  <a:pt x="479113" y="1755952"/>
                  <a:pt x="478931" y="1754271"/>
                </a:cubicBezTo>
                <a:cubicBezTo>
                  <a:pt x="479113" y="1750689"/>
                  <a:pt x="480502" y="1747327"/>
                  <a:pt x="483097" y="1744184"/>
                </a:cubicBezTo>
                <a:cubicBezTo>
                  <a:pt x="485692" y="1741041"/>
                  <a:pt x="488396" y="1738556"/>
                  <a:pt x="491210" y="1736729"/>
                </a:cubicBezTo>
                <a:close/>
                <a:moveTo>
                  <a:pt x="496472" y="1701645"/>
                </a:moveTo>
                <a:cubicBezTo>
                  <a:pt x="499067" y="1701718"/>
                  <a:pt x="501333" y="1702449"/>
                  <a:pt x="503270" y="1703838"/>
                </a:cubicBezTo>
                <a:cubicBezTo>
                  <a:pt x="505207" y="1705227"/>
                  <a:pt x="507034" y="1706835"/>
                  <a:pt x="508752" y="1708662"/>
                </a:cubicBezTo>
                <a:cubicBezTo>
                  <a:pt x="510798" y="1708370"/>
                  <a:pt x="511968" y="1708954"/>
                  <a:pt x="512260" y="1710416"/>
                </a:cubicBezTo>
                <a:cubicBezTo>
                  <a:pt x="511895" y="1712426"/>
                  <a:pt x="509994" y="1714984"/>
                  <a:pt x="506559" y="1718091"/>
                </a:cubicBezTo>
                <a:cubicBezTo>
                  <a:pt x="503124" y="1721197"/>
                  <a:pt x="500346" y="1723317"/>
                  <a:pt x="498227" y="1724450"/>
                </a:cubicBezTo>
                <a:lnTo>
                  <a:pt x="503489" y="1731466"/>
                </a:lnTo>
                <a:cubicBezTo>
                  <a:pt x="503964" y="1733988"/>
                  <a:pt x="502576" y="1735523"/>
                  <a:pt x="499323" y="1736071"/>
                </a:cubicBezTo>
                <a:cubicBezTo>
                  <a:pt x="496070" y="1736619"/>
                  <a:pt x="493366" y="1736838"/>
                  <a:pt x="491210" y="1736729"/>
                </a:cubicBezTo>
                <a:lnTo>
                  <a:pt x="491210" y="1710416"/>
                </a:lnTo>
                <a:cubicBezTo>
                  <a:pt x="491100" y="1708516"/>
                  <a:pt x="491320" y="1706615"/>
                  <a:pt x="491868" y="1704715"/>
                </a:cubicBezTo>
                <a:cubicBezTo>
                  <a:pt x="492416" y="1702815"/>
                  <a:pt x="493951" y="1701791"/>
                  <a:pt x="496472" y="1701645"/>
                </a:cubicBezTo>
                <a:close/>
                <a:moveTo>
                  <a:pt x="522785" y="1645511"/>
                </a:moveTo>
                <a:lnTo>
                  <a:pt x="512260" y="1647265"/>
                </a:lnTo>
                <a:lnTo>
                  <a:pt x="526294" y="1659545"/>
                </a:lnTo>
                <a:close/>
                <a:moveTo>
                  <a:pt x="526294" y="1633232"/>
                </a:moveTo>
                <a:cubicBezTo>
                  <a:pt x="526330" y="1634292"/>
                  <a:pt x="526696" y="1635680"/>
                  <a:pt x="527390" y="1637398"/>
                </a:cubicBezTo>
                <a:cubicBezTo>
                  <a:pt x="528084" y="1639116"/>
                  <a:pt x="528888" y="1640066"/>
                  <a:pt x="529802" y="1640249"/>
                </a:cubicBezTo>
                <a:cubicBezTo>
                  <a:pt x="531483" y="1640139"/>
                  <a:pt x="532506" y="1639481"/>
                  <a:pt x="532872" y="1638275"/>
                </a:cubicBezTo>
                <a:cubicBezTo>
                  <a:pt x="533237" y="1637069"/>
                  <a:pt x="533384" y="1635973"/>
                  <a:pt x="533310" y="1634986"/>
                </a:cubicBezTo>
                <a:close/>
                <a:moveTo>
                  <a:pt x="745567" y="1549031"/>
                </a:moveTo>
                <a:lnTo>
                  <a:pt x="750830" y="1556048"/>
                </a:lnTo>
                <a:cubicBezTo>
                  <a:pt x="752511" y="1555938"/>
                  <a:pt x="753534" y="1555280"/>
                  <a:pt x="753900" y="1554074"/>
                </a:cubicBezTo>
                <a:cubicBezTo>
                  <a:pt x="754265" y="1552868"/>
                  <a:pt x="754411" y="1551772"/>
                  <a:pt x="754338" y="1550785"/>
                </a:cubicBezTo>
                <a:close/>
                <a:moveTo>
                  <a:pt x="587690" y="1480617"/>
                </a:moveTo>
                <a:cubicBezTo>
                  <a:pt x="587617" y="1481604"/>
                  <a:pt x="587763" y="1482701"/>
                  <a:pt x="588129" y="1483907"/>
                </a:cubicBezTo>
                <a:cubicBezTo>
                  <a:pt x="588494" y="1485113"/>
                  <a:pt x="589518" y="1485770"/>
                  <a:pt x="591199" y="1485880"/>
                </a:cubicBezTo>
                <a:lnTo>
                  <a:pt x="594707" y="1485880"/>
                </a:lnTo>
                <a:cubicBezTo>
                  <a:pt x="594634" y="1484126"/>
                  <a:pt x="593903" y="1482810"/>
                  <a:pt x="592514" y="1481933"/>
                </a:cubicBezTo>
                <a:cubicBezTo>
                  <a:pt x="591126" y="1481056"/>
                  <a:pt x="589518" y="1480617"/>
                  <a:pt x="587690" y="1480617"/>
                </a:cubicBezTo>
                <a:close/>
                <a:moveTo>
                  <a:pt x="601724" y="1452550"/>
                </a:moveTo>
                <a:cubicBezTo>
                  <a:pt x="601724" y="1454378"/>
                  <a:pt x="602162" y="1455986"/>
                  <a:pt x="603039" y="1457375"/>
                </a:cubicBezTo>
                <a:cubicBezTo>
                  <a:pt x="603916" y="1458763"/>
                  <a:pt x="605232" y="1459494"/>
                  <a:pt x="606986" y="1459567"/>
                </a:cubicBezTo>
                <a:cubicBezTo>
                  <a:pt x="608448" y="1459275"/>
                  <a:pt x="609033" y="1458105"/>
                  <a:pt x="608740" y="1456059"/>
                </a:cubicBezTo>
                <a:cubicBezTo>
                  <a:pt x="608740" y="1454378"/>
                  <a:pt x="608302" y="1453354"/>
                  <a:pt x="607425" y="1452989"/>
                </a:cubicBezTo>
                <a:cubicBezTo>
                  <a:pt x="606548" y="1452624"/>
                  <a:pt x="605232" y="1452477"/>
                  <a:pt x="603478" y="1452550"/>
                </a:cubicBezTo>
                <a:close/>
                <a:moveTo>
                  <a:pt x="664874" y="1445534"/>
                </a:moveTo>
                <a:cubicBezTo>
                  <a:pt x="666702" y="1447288"/>
                  <a:pt x="668310" y="1449481"/>
                  <a:pt x="669699" y="1452112"/>
                </a:cubicBezTo>
                <a:cubicBezTo>
                  <a:pt x="671087" y="1454743"/>
                  <a:pt x="671818" y="1457813"/>
                  <a:pt x="671891" y="1461321"/>
                </a:cubicBezTo>
                <a:cubicBezTo>
                  <a:pt x="671745" y="1463076"/>
                  <a:pt x="670722" y="1464391"/>
                  <a:pt x="668821" y="1465268"/>
                </a:cubicBezTo>
                <a:cubicBezTo>
                  <a:pt x="666921" y="1466145"/>
                  <a:pt x="665021" y="1466584"/>
                  <a:pt x="663120" y="1466584"/>
                </a:cubicBezTo>
                <a:cubicBezTo>
                  <a:pt x="661074" y="1461321"/>
                  <a:pt x="659904" y="1456059"/>
                  <a:pt x="659612" y="1450796"/>
                </a:cubicBezTo>
                <a:cubicBezTo>
                  <a:pt x="659612" y="1447288"/>
                  <a:pt x="661366" y="1445534"/>
                  <a:pt x="664874" y="1445534"/>
                </a:cubicBezTo>
                <a:close/>
                <a:moveTo>
                  <a:pt x="698204" y="1398171"/>
                </a:moveTo>
                <a:cubicBezTo>
                  <a:pt x="698204" y="1399998"/>
                  <a:pt x="698643" y="1401606"/>
                  <a:pt x="699520" y="1402995"/>
                </a:cubicBezTo>
                <a:cubicBezTo>
                  <a:pt x="700397" y="1404383"/>
                  <a:pt x="701712" y="1405114"/>
                  <a:pt x="703467" y="1405187"/>
                </a:cubicBezTo>
                <a:cubicBezTo>
                  <a:pt x="704929" y="1404895"/>
                  <a:pt x="705513" y="1403726"/>
                  <a:pt x="705221" y="1401679"/>
                </a:cubicBezTo>
                <a:cubicBezTo>
                  <a:pt x="705221" y="1399998"/>
                  <a:pt x="704782" y="1398975"/>
                  <a:pt x="703905" y="1398609"/>
                </a:cubicBezTo>
                <a:cubicBezTo>
                  <a:pt x="703028" y="1398244"/>
                  <a:pt x="701712" y="1398098"/>
                  <a:pt x="699958" y="1398171"/>
                </a:cubicBezTo>
                <a:close/>
                <a:moveTo>
                  <a:pt x="650841" y="1398171"/>
                </a:moveTo>
                <a:cubicBezTo>
                  <a:pt x="650878" y="1399230"/>
                  <a:pt x="651243" y="1400619"/>
                  <a:pt x="651937" y="1402337"/>
                </a:cubicBezTo>
                <a:cubicBezTo>
                  <a:pt x="652632" y="1404055"/>
                  <a:pt x="653436" y="1405005"/>
                  <a:pt x="654349" y="1405187"/>
                </a:cubicBezTo>
                <a:cubicBezTo>
                  <a:pt x="656030" y="1405078"/>
                  <a:pt x="657054" y="1404420"/>
                  <a:pt x="657419" y="1403214"/>
                </a:cubicBezTo>
                <a:cubicBezTo>
                  <a:pt x="657785" y="1402008"/>
                  <a:pt x="657931" y="1400912"/>
                  <a:pt x="657858" y="1399925"/>
                </a:cubicBezTo>
                <a:close/>
                <a:moveTo>
                  <a:pt x="836785" y="1378875"/>
                </a:moveTo>
                <a:lnTo>
                  <a:pt x="836785" y="1389400"/>
                </a:lnTo>
                <a:cubicBezTo>
                  <a:pt x="836931" y="1393602"/>
                  <a:pt x="838393" y="1396161"/>
                  <a:pt x="841170" y="1397074"/>
                </a:cubicBezTo>
                <a:cubicBezTo>
                  <a:pt x="843948" y="1397988"/>
                  <a:pt x="847164" y="1398353"/>
                  <a:pt x="850818" y="1398171"/>
                </a:cubicBezTo>
                <a:lnTo>
                  <a:pt x="847310" y="1384137"/>
                </a:lnTo>
                <a:close/>
                <a:moveTo>
                  <a:pt x="705221" y="1377120"/>
                </a:moveTo>
                <a:lnTo>
                  <a:pt x="705221" y="1382383"/>
                </a:lnTo>
                <a:cubicBezTo>
                  <a:pt x="705184" y="1384283"/>
                  <a:pt x="705696" y="1386184"/>
                  <a:pt x="706756" y="1388084"/>
                </a:cubicBezTo>
                <a:cubicBezTo>
                  <a:pt x="707816" y="1389984"/>
                  <a:pt x="709643" y="1391008"/>
                  <a:pt x="712238" y="1391154"/>
                </a:cubicBezTo>
                <a:cubicBezTo>
                  <a:pt x="712055" y="1389802"/>
                  <a:pt x="711105" y="1387244"/>
                  <a:pt x="709387" y="1383479"/>
                </a:cubicBezTo>
                <a:cubicBezTo>
                  <a:pt x="707669" y="1379715"/>
                  <a:pt x="706281" y="1377596"/>
                  <a:pt x="705221" y="1377120"/>
                </a:cubicBezTo>
                <a:close/>
                <a:moveTo>
                  <a:pt x="857835" y="1342037"/>
                </a:moveTo>
                <a:lnTo>
                  <a:pt x="857835" y="1359579"/>
                </a:lnTo>
                <a:lnTo>
                  <a:pt x="863098" y="1368349"/>
                </a:lnTo>
                <a:lnTo>
                  <a:pt x="863098" y="1354316"/>
                </a:lnTo>
                <a:close/>
                <a:moveTo>
                  <a:pt x="836785" y="1273623"/>
                </a:moveTo>
                <a:cubicBezTo>
                  <a:pt x="836492" y="1277132"/>
                  <a:pt x="835323" y="1280640"/>
                  <a:pt x="833277" y="1284149"/>
                </a:cubicBezTo>
                <a:cubicBezTo>
                  <a:pt x="831230" y="1287657"/>
                  <a:pt x="830060" y="1291165"/>
                  <a:pt x="829768" y="1294674"/>
                </a:cubicBezTo>
                <a:cubicBezTo>
                  <a:pt x="830060" y="1297195"/>
                  <a:pt x="831668" y="1298730"/>
                  <a:pt x="834592" y="1299278"/>
                </a:cubicBezTo>
                <a:cubicBezTo>
                  <a:pt x="837516" y="1299826"/>
                  <a:pt x="840001" y="1300046"/>
                  <a:pt x="842047" y="1299936"/>
                </a:cubicBezTo>
                <a:cubicBezTo>
                  <a:pt x="844788" y="1300046"/>
                  <a:pt x="847200" y="1299826"/>
                  <a:pt x="849283" y="1299278"/>
                </a:cubicBezTo>
                <a:cubicBezTo>
                  <a:pt x="851367" y="1298730"/>
                  <a:pt x="852463" y="1297195"/>
                  <a:pt x="852573" y="1294674"/>
                </a:cubicBezTo>
                <a:cubicBezTo>
                  <a:pt x="852244" y="1290946"/>
                  <a:pt x="850270" y="1286999"/>
                  <a:pt x="846652" y="1282833"/>
                </a:cubicBezTo>
                <a:cubicBezTo>
                  <a:pt x="843034" y="1278667"/>
                  <a:pt x="839745" y="1275597"/>
                  <a:pt x="836785" y="1273623"/>
                </a:cubicBezTo>
                <a:close/>
                <a:moveTo>
                  <a:pt x="947299" y="1156093"/>
                </a:moveTo>
                <a:cubicBezTo>
                  <a:pt x="947152" y="1160588"/>
                  <a:pt x="945691" y="1164754"/>
                  <a:pt x="942913" y="1168591"/>
                </a:cubicBezTo>
                <a:cubicBezTo>
                  <a:pt x="940136" y="1172429"/>
                  <a:pt x="936920" y="1175279"/>
                  <a:pt x="933265" y="1177143"/>
                </a:cubicBezTo>
                <a:lnTo>
                  <a:pt x="933265" y="1196439"/>
                </a:lnTo>
                <a:lnTo>
                  <a:pt x="936774" y="1196439"/>
                </a:lnTo>
                <a:cubicBezTo>
                  <a:pt x="939514" y="1196512"/>
                  <a:pt x="941926" y="1195927"/>
                  <a:pt x="944010" y="1194685"/>
                </a:cubicBezTo>
                <a:cubicBezTo>
                  <a:pt x="946093" y="1193442"/>
                  <a:pt x="947189" y="1191103"/>
                  <a:pt x="947299" y="1187668"/>
                </a:cubicBezTo>
                <a:cubicBezTo>
                  <a:pt x="951611" y="1187303"/>
                  <a:pt x="954827" y="1184964"/>
                  <a:pt x="956947" y="1180651"/>
                </a:cubicBezTo>
                <a:cubicBezTo>
                  <a:pt x="959066" y="1176339"/>
                  <a:pt x="960528" y="1172246"/>
                  <a:pt x="961332" y="1168372"/>
                </a:cubicBezTo>
                <a:cubicBezTo>
                  <a:pt x="962392" y="1168409"/>
                  <a:pt x="963781" y="1168336"/>
                  <a:pt x="965498" y="1168153"/>
                </a:cubicBezTo>
                <a:cubicBezTo>
                  <a:pt x="967216" y="1167970"/>
                  <a:pt x="968166" y="1167459"/>
                  <a:pt x="968349" y="1166618"/>
                </a:cubicBezTo>
                <a:cubicBezTo>
                  <a:pt x="967691" y="1164754"/>
                  <a:pt x="964621" y="1162781"/>
                  <a:pt x="959140" y="1160698"/>
                </a:cubicBezTo>
                <a:cubicBezTo>
                  <a:pt x="953658" y="1158614"/>
                  <a:pt x="949711" y="1157080"/>
                  <a:pt x="947299" y="1156093"/>
                </a:cubicBezTo>
                <a:close/>
                <a:moveTo>
                  <a:pt x="171948" y="1142059"/>
                </a:moveTo>
                <a:cubicBezTo>
                  <a:pt x="175383" y="1142242"/>
                  <a:pt x="178161" y="1143631"/>
                  <a:pt x="180280" y="1146226"/>
                </a:cubicBezTo>
                <a:cubicBezTo>
                  <a:pt x="182400" y="1148820"/>
                  <a:pt x="184300" y="1151525"/>
                  <a:pt x="185981" y="1154339"/>
                </a:cubicBezTo>
                <a:cubicBezTo>
                  <a:pt x="180024" y="1154595"/>
                  <a:pt x="176151" y="1154083"/>
                  <a:pt x="174360" y="1152804"/>
                </a:cubicBezTo>
                <a:cubicBezTo>
                  <a:pt x="172569" y="1151525"/>
                  <a:pt x="171765" y="1147943"/>
                  <a:pt x="171948" y="1142059"/>
                </a:cubicBezTo>
                <a:close/>
                <a:moveTo>
                  <a:pt x="940282" y="1122763"/>
                </a:moveTo>
                <a:cubicBezTo>
                  <a:pt x="936079" y="1123421"/>
                  <a:pt x="933082" y="1126929"/>
                  <a:pt x="931292" y="1133288"/>
                </a:cubicBezTo>
                <a:cubicBezTo>
                  <a:pt x="929501" y="1139647"/>
                  <a:pt x="927820" y="1144910"/>
                  <a:pt x="926248" y="1149076"/>
                </a:cubicBezTo>
                <a:lnTo>
                  <a:pt x="912215" y="1143813"/>
                </a:lnTo>
                <a:cubicBezTo>
                  <a:pt x="910461" y="1143996"/>
                  <a:pt x="909145" y="1144946"/>
                  <a:pt x="908268" y="1146664"/>
                </a:cubicBezTo>
                <a:cubicBezTo>
                  <a:pt x="907391" y="1148382"/>
                  <a:pt x="906952" y="1149770"/>
                  <a:pt x="906952" y="1150830"/>
                </a:cubicBezTo>
                <a:lnTo>
                  <a:pt x="906952" y="1161355"/>
                </a:lnTo>
                <a:cubicBezTo>
                  <a:pt x="907062" y="1164718"/>
                  <a:pt x="908158" y="1166764"/>
                  <a:pt x="910241" y="1167495"/>
                </a:cubicBezTo>
                <a:cubicBezTo>
                  <a:pt x="912324" y="1168226"/>
                  <a:pt x="914737" y="1168518"/>
                  <a:pt x="917478" y="1168372"/>
                </a:cubicBezTo>
                <a:lnTo>
                  <a:pt x="926248" y="1152584"/>
                </a:lnTo>
                <a:cubicBezTo>
                  <a:pt x="926285" y="1151598"/>
                  <a:pt x="926650" y="1150501"/>
                  <a:pt x="927345" y="1149295"/>
                </a:cubicBezTo>
                <a:cubicBezTo>
                  <a:pt x="928039" y="1148089"/>
                  <a:pt x="928843" y="1147432"/>
                  <a:pt x="929757" y="1147322"/>
                </a:cubicBezTo>
                <a:cubicBezTo>
                  <a:pt x="938528" y="1148236"/>
                  <a:pt x="943352" y="1149040"/>
                  <a:pt x="944229" y="1149734"/>
                </a:cubicBezTo>
                <a:cubicBezTo>
                  <a:pt x="945106" y="1150428"/>
                  <a:pt x="947299" y="1145531"/>
                  <a:pt x="950807" y="1135043"/>
                </a:cubicBezTo>
                <a:cubicBezTo>
                  <a:pt x="951794" y="1135079"/>
                  <a:pt x="952890" y="1135006"/>
                  <a:pt x="954096" y="1134823"/>
                </a:cubicBezTo>
                <a:cubicBezTo>
                  <a:pt x="955302" y="1134641"/>
                  <a:pt x="955960" y="1134129"/>
                  <a:pt x="956070" y="1133288"/>
                </a:cubicBezTo>
                <a:cubicBezTo>
                  <a:pt x="955741" y="1130547"/>
                  <a:pt x="953767" y="1128136"/>
                  <a:pt x="950149" y="1126052"/>
                </a:cubicBezTo>
                <a:cubicBezTo>
                  <a:pt x="946531" y="1123969"/>
                  <a:pt x="943242" y="1122873"/>
                  <a:pt x="940282" y="1122763"/>
                </a:cubicBezTo>
                <a:close/>
                <a:moveTo>
                  <a:pt x="256149" y="1106976"/>
                </a:moveTo>
                <a:lnTo>
                  <a:pt x="275445" y="1106976"/>
                </a:lnTo>
                <a:cubicBezTo>
                  <a:pt x="277345" y="1107962"/>
                  <a:pt x="279246" y="1109497"/>
                  <a:pt x="281146" y="1111580"/>
                </a:cubicBezTo>
                <a:cubicBezTo>
                  <a:pt x="283046" y="1113663"/>
                  <a:pt x="284070" y="1115637"/>
                  <a:pt x="284216" y="1117501"/>
                </a:cubicBezTo>
                <a:cubicBezTo>
                  <a:pt x="284070" y="1118341"/>
                  <a:pt x="283485" y="1118853"/>
                  <a:pt x="282462" y="1119036"/>
                </a:cubicBezTo>
                <a:cubicBezTo>
                  <a:pt x="281438" y="1119218"/>
                  <a:pt x="280854" y="1119291"/>
                  <a:pt x="280707" y="1119255"/>
                </a:cubicBezTo>
                <a:cubicBezTo>
                  <a:pt x="272521" y="1119693"/>
                  <a:pt x="261265" y="1121886"/>
                  <a:pt x="246939" y="1125833"/>
                </a:cubicBezTo>
                <a:cubicBezTo>
                  <a:pt x="232614" y="1129780"/>
                  <a:pt x="222235" y="1132850"/>
                  <a:pt x="215803" y="1135043"/>
                </a:cubicBezTo>
                <a:cubicBezTo>
                  <a:pt x="211600" y="1135372"/>
                  <a:pt x="209042" y="1133398"/>
                  <a:pt x="208128" y="1129122"/>
                </a:cubicBezTo>
                <a:cubicBezTo>
                  <a:pt x="207214" y="1124846"/>
                  <a:pt x="206849" y="1121557"/>
                  <a:pt x="207032" y="1119255"/>
                </a:cubicBezTo>
                <a:cubicBezTo>
                  <a:pt x="212148" y="1119036"/>
                  <a:pt x="216826" y="1118159"/>
                  <a:pt x="221065" y="1116624"/>
                </a:cubicBezTo>
                <a:cubicBezTo>
                  <a:pt x="225304" y="1115089"/>
                  <a:pt x="229982" y="1114212"/>
                  <a:pt x="235099" y="1113992"/>
                </a:cubicBezTo>
                <a:cubicBezTo>
                  <a:pt x="238278" y="1114358"/>
                  <a:pt x="242444" y="1114504"/>
                  <a:pt x="247597" y="1114431"/>
                </a:cubicBezTo>
                <a:cubicBezTo>
                  <a:pt x="252750" y="1114358"/>
                  <a:pt x="255601" y="1111873"/>
                  <a:pt x="256149" y="1106976"/>
                </a:cubicBezTo>
                <a:close/>
                <a:moveTo>
                  <a:pt x="345612" y="1064875"/>
                </a:moveTo>
                <a:cubicBezTo>
                  <a:pt x="345649" y="1065935"/>
                  <a:pt x="346014" y="1067324"/>
                  <a:pt x="346709" y="1069041"/>
                </a:cubicBezTo>
                <a:cubicBezTo>
                  <a:pt x="347403" y="1070759"/>
                  <a:pt x="348207" y="1071709"/>
                  <a:pt x="349121" y="1071892"/>
                </a:cubicBezTo>
                <a:cubicBezTo>
                  <a:pt x="350802" y="1071855"/>
                  <a:pt x="351825" y="1071490"/>
                  <a:pt x="352191" y="1070795"/>
                </a:cubicBezTo>
                <a:cubicBezTo>
                  <a:pt x="352556" y="1070101"/>
                  <a:pt x="352702" y="1069297"/>
                  <a:pt x="352629" y="1068383"/>
                </a:cubicBezTo>
                <a:cubicBezTo>
                  <a:pt x="352337" y="1066337"/>
                  <a:pt x="351167" y="1065167"/>
                  <a:pt x="349121" y="1064875"/>
                </a:cubicBezTo>
                <a:close/>
                <a:moveTo>
                  <a:pt x="477176" y="1059613"/>
                </a:moveTo>
                <a:lnTo>
                  <a:pt x="484193" y="1064875"/>
                </a:lnTo>
                <a:lnTo>
                  <a:pt x="489456" y="1064875"/>
                </a:lnTo>
                <a:cubicBezTo>
                  <a:pt x="488871" y="1065862"/>
                  <a:pt x="486094" y="1066958"/>
                  <a:pt x="481123" y="1068164"/>
                </a:cubicBezTo>
                <a:cubicBezTo>
                  <a:pt x="476153" y="1069370"/>
                  <a:pt x="472499" y="1070028"/>
                  <a:pt x="470160" y="1070138"/>
                </a:cubicBezTo>
                <a:cubicBezTo>
                  <a:pt x="470123" y="1068164"/>
                  <a:pt x="470635" y="1065971"/>
                  <a:pt x="471695" y="1063559"/>
                </a:cubicBezTo>
                <a:cubicBezTo>
                  <a:pt x="472754" y="1061147"/>
                  <a:pt x="474582" y="1059832"/>
                  <a:pt x="477176" y="1059613"/>
                </a:cubicBezTo>
                <a:close/>
                <a:moveTo>
                  <a:pt x="421042" y="1057858"/>
                </a:moveTo>
                <a:lnTo>
                  <a:pt x="438584" y="1057858"/>
                </a:lnTo>
                <a:lnTo>
                  <a:pt x="428059" y="1070138"/>
                </a:lnTo>
                <a:lnTo>
                  <a:pt x="408763" y="1070138"/>
                </a:lnTo>
                <a:cubicBezTo>
                  <a:pt x="409275" y="1065679"/>
                  <a:pt x="411321" y="1063632"/>
                  <a:pt x="414903" y="1063998"/>
                </a:cubicBezTo>
                <a:cubicBezTo>
                  <a:pt x="418484" y="1064363"/>
                  <a:pt x="420531" y="1062317"/>
                  <a:pt x="421042" y="1057858"/>
                </a:cubicBezTo>
                <a:close/>
                <a:moveTo>
                  <a:pt x="359646" y="1057858"/>
                </a:moveTo>
                <a:cubicBezTo>
                  <a:pt x="359682" y="1058918"/>
                  <a:pt x="360048" y="1060307"/>
                  <a:pt x="360742" y="1062025"/>
                </a:cubicBezTo>
                <a:cubicBezTo>
                  <a:pt x="361437" y="1063742"/>
                  <a:pt x="362241" y="1064692"/>
                  <a:pt x="363154" y="1064875"/>
                </a:cubicBezTo>
                <a:cubicBezTo>
                  <a:pt x="364835" y="1064765"/>
                  <a:pt x="365859" y="1064108"/>
                  <a:pt x="366224" y="1062902"/>
                </a:cubicBezTo>
                <a:cubicBezTo>
                  <a:pt x="366590" y="1061696"/>
                  <a:pt x="366736" y="1060599"/>
                  <a:pt x="366663" y="1059613"/>
                </a:cubicBezTo>
                <a:close/>
                <a:moveTo>
                  <a:pt x="484193" y="1043825"/>
                </a:moveTo>
                <a:lnTo>
                  <a:pt x="503489" y="1047333"/>
                </a:lnTo>
                <a:cubicBezTo>
                  <a:pt x="500273" y="1048795"/>
                  <a:pt x="496180" y="1049380"/>
                  <a:pt x="491210" y="1049087"/>
                </a:cubicBezTo>
                <a:cubicBezTo>
                  <a:pt x="489383" y="1049197"/>
                  <a:pt x="487775" y="1048978"/>
                  <a:pt x="486386" y="1048430"/>
                </a:cubicBezTo>
                <a:cubicBezTo>
                  <a:pt x="484997" y="1047881"/>
                  <a:pt x="484266" y="1046346"/>
                  <a:pt x="484193" y="1043825"/>
                </a:cubicBezTo>
                <a:close/>
                <a:moveTo>
                  <a:pt x="621020" y="1017512"/>
                </a:moveTo>
                <a:lnTo>
                  <a:pt x="605232" y="1024529"/>
                </a:lnTo>
                <a:lnTo>
                  <a:pt x="587690" y="1022775"/>
                </a:lnTo>
                <a:close/>
                <a:moveTo>
                  <a:pt x="1017466" y="1010495"/>
                </a:moveTo>
                <a:lnTo>
                  <a:pt x="1017466" y="1024529"/>
                </a:lnTo>
                <a:lnTo>
                  <a:pt x="1029746" y="1022775"/>
                </a:lnTo>
                <a:close/>
                <a:moveTo>
                  <a:pt x="91255" y="1010495"/>
                </a:moveTo>
                <a:cubicBezTo>
                  <a:pt x="91657" y="1015137"/>
                  <a:pt x="91730" y="1019449"/>
                  <a:pt x="91474" y="1023432"/>
                </a:cubicBezTo>
                <a:cubicBezTo>
                  <a:pt x="91219" y="1027416"/>
                  <a:pt x="88222" y="1029535"/>
                  <a:pt x="82484" y="1029791"/>
                </a:cubicBezTo>
                <a:lnTo>
                  <a:pt x="82484" y="1043825"/>
                </a:lnTo>
                <a:lnTo>
                  <a:pt x="96518" y="1038562"/>
                </a:lnTo>
                <a:cubicBezTo>
                  <a:pt x="96664" y="1034213"/>
                  <a:pt x="98126" y="1030632"/>
                  <a:pt x="100903" y="1027818"/>
                </a:cubicBezTo>
                <a:cubicBezTo>
                  <a:pt x="103681" y="1025004"/>
                  <a:pt x="106897" y="1022738"/>
                  <a:pt x="110551" y="1021020"/>
                </a:cubicBezTo>
                <a:close/>
                <a:moveTo>
                  <a:pt x="531556" y="985937"/>
                </a:moveTo>
                <a:cubicBezTo>
                  <a:pt x="523662" y="986594"/>
                  <a:pt x="511383" y="989226"/>
                  <a:pt x="494718" y="993830"/>
                </a:cubicBezTo>
                <a:cubicBezTo>
                  <a:pt x="478054" y="998435"/>
                  <a:pt x="462266" y="1001067"/>
                  <a:pt x="447355" y="1001724"/>
                </a:cubicBezTo>
                <a:cubicBezTo>
                  <a:pt x="445528" y="1001724"/>
                  <a:pt x="443920" y="1002163"/>
                  <a:pt x="442531" y="1003040"/>
                </a:cubicBezTo>
                <a:cubicBezTo>
                  <a:pt x="441143" y="1003917"/>
                  <a:pt x="440412" y="1005233"/>
                  <a:pt x="440338" y="1006987"/>
                </a:cubicBezTo>
                <a:cubicBezTo>
                  <a:pt x="440667" y="1010495"/>
                  <a:pt x="442641" y="1013127"/>
                  <a:pt x="446259" y="1014881"/>
                </a:cubicBezTo>
                <a:cubicBezTo>
                  <a:pt x="449877" y="1016635"/>
                  <a:pt x="453166" y="1017512"/>
                  <a:pt x="456126" y="1017512"/>
                </a:cubicBezTo>
                <a:lnTo>
                  <a:pt x="491210" y="1017512"/>
                </a:lnTo>
                <a:cubicBezTo>
                  <a:pt x="499287" y="1016854"/>
                  <a:pt x="508131" y="1014223"/>
                  <a:pt x="517742" y="1009618"/>
                </a:cubicBezTo>
                <a:cubicBezTo>
                  <a:pt x="527354" y="1005013"/>
                  <a:pt x="536636" y="1002382"/>
                  <a:pt x="545590" y="1001724"/>
                </a:cubicBezTo>
                <a:cubicBezTo>
                  <a:pt x="546723" y="1001761"/>
                  <a:pt x="548404" y="1001688"/>
                  <a:pt x="550633" y="1001505"/>
                </a:cubicBezTo>
                <a:cubicBezTo>
                  <a:pt x="552862" y="1001322"/>
                  <a:pt x="554105" y="1000811"/>
                  <a:pt x="554361" y="999970"/>
                </a:cubicBezTo>
                <a:cubicBezTo>
                  <a:pt x="553739" y="996316"/>
                  <a:pt x="550596" y="993100"/>
                  <a:pt x="544932" y="990322"/>
                </a:cubicBezTo>
                <a:cubicBezTo>
                  <a:pt x="539267" y="987545"/>
                  <a:pt x="534809" y="986083"/>
                  <a:pt x="531556" y="985937"/>
                </a:cubicBezTo>
                <a:close/>
                <a:moveTo>
                  <a:pt x="1003433" y="977166"/>
                </a:moveTo>
                <a:cubicBezTo>
                  <a:pt x="1003213" y="981515"/>
                  <a:pt x="1001459" y="985096"/>
                  <a:pt x="998170" y="987910"/>
                </a:cubicBezTo>
                <a:cubicBezTo>
                  <a:pt x="994881" y="990724"/>
                  <a:pt x="991373" y="992990"/>
                  <a:pt x="987645" y="994708"/>
                </a:cubicBezTo>
                <a:cubicBezTo>
                  <a:pt x="987462" y="990724"/>
                  <a:pt x="986512" y="989482"/>
                  <a:pt x="984794" y="990980"/>
                </a:cubicBezTo>
                <a:cubicBezTo>
                  <a:pt x="983077" y="992478"/>
                  <a:pt x="981688" y="994306"/>
                  <a:pt x="980628" y="996462"/>
                </a:cubicBezTo>
                <a:cubicBezTo>
                  <a:pt x="980921" y="1000774"/>
                  <a:pt x="982090" y="1004867"/>
                  <a:pt x="984137" y="1008741"/>
                </a:cubicBezTo>
                <a:cubicBezTo>
                  <a:pt x="986183" y="1012615"/>
                  <a:pt x="987353" y="1016708"/>
                  <a:pt x="987645" y="1021020"/>
                </a:cubicBezTo>
                <a:lnTo>
                  <a:pt x="1003433" y="1017512"/>
                </a:lnTo>
                <a:lnTo>
                  <a:pt x="1006941" y="1001724"/>
                </a:lnTo>
                <a:lnTo>
                  <a:pt x="1017466" y="987691"/>
                </a:lnTo>
                <a:close/>
                <a:moveTo>
                  <a:pt x="322808" y="971903"/>
                </a:moveTo>
                <a:cubicBezTo>
                  <a:pt x="319300" y="971903"/>
                  <a:pt x="317545" y="973657"/>
                  <a:pt x="317545" y="977166"/>
                </a:cubicBezTo>
                <a:cubicBezTo>
                  <a:pt x="317765" y="980747"/>
                  <a:pt x="319519" y="983671"/>
                  <a:pt x="322808" y="985937"/>
                </a:cubicBezTo>
                <a:cubicBezTo>
                  <a:pt x="326097" y="988202"/>
                  <a:pt x="329605" y="989372"/>
                  <a:pt x="333333" y="989445"/>
                </a:cubicBezTo>
                <a:cubicBezTo>
                  <a:pt x="335745" y="989482"/>
                  <a:pt x="339692" y="989409"/>
                  <a:pt x="345174" y="989226"/>
                </a:cubicBezTo>
                <a:cubicBezTo>
                  <a:pt x="350656" y="989043"/>
                  <a:pt x="353726" y="988531"/>
                  <a:pt x="354383" y="987691"/>
                </a:cubicBezTo>
                <a:cubicBezTo>
                  <a:pt x="353397" y="983963"/>
                  <a:pt x="348792" y="980455"/>
                  <a:pt x="340569" y="977166"/>
                </a:cubicBezTo>
                <a:cubicBezTo>
                  <a:pt x="332346" y="973877"/>
                  <a:pt x="326426" y="972123"/>
                  <a:pt x="322808" y="971903"/>
                </a:cubicBezTo>
                <a:close/>
                <a:moveTo>
                  <a:pt x="1308661" y="857881"/>
                </a:moveTo>
                <a:cubicBezTo>
                  <a:pt x="1308588" y="858868"/>
                  <a:pt x="1308734" y="859964"/>
                  <a:pt x="1309100" y="861170"/>
                </a:cubicBezTo>
                <a:cubicBezTo>
                  <a:pt x="1309465" y="862376"/>
                  <a:pt x="1310489" y="863034"/>
                  <a:pt x="1312170" y="863144"/>
                </a:cubicBezTo>
                <a:lnTo>
                  <a:pt x="1313924" y="863144"/>
                </a:lnTo>
                <a:cubicBezTo>
                  <a:pt x="1313924" y="859635"/>
                  <a:pt x="1312170" y="857881"/>
                  <a:pt x="1308661" y="857881"/>
                </a:cubicBezTo>
                <a:close/>
                <a:moveTo>
                  <a:pt x="135110" y="843847"/>
                </a:moveTo>
                <a:cubicBezTo>
                  <a:pt x="134306" y="843921"/>
                  <a:pt x="133721" y="844213"/>
                  <a:pt x="133356" y="844725"/>
                </a:cubicBezTo>
                <a:cubicBezTo>
                  <a:pt x="132990" y="845236"/>
                  <a:pt x="132406" y="845529"/>
                  <a:pt x="131602" y="845602"/>
                </a:cubicBezTo>
                <a:cubicBezTo>
                  <a:pt x="131638" y="846661"/>
                  <a:pt x="132004" y="848050"/>
                  <a:pt x="132698" y="849768"/>
                </a:cubicBezTo>
                <a:cubicBezTo>
                  <a:pt x="133392" y="851485"/>
                  <a:pt x="134196" y="852436"/>
                  <a:pt x="135110" y="852618"/>
                </a:cubicBezTo>
                <a:cubicBezTo>
                  <a:pt x="136791" y="852509"/>
                  <a:pt x="137814" y="851851"/>
                  <a:pt x="138180" y="850645"/>
                </a:cubicBezTo>
                <a:cubicBezTo>
                  <a:pt x="138545" y="849439"/>
                  <a:pt x="138691" y="848343"/>
                  <a:pt x="138618" y="847356"/>
                </a:cubicBezTo>
                <a:cubicBezTo>
                  <a:pt x="138326" y="845309"/>
                  <a:pt x="137156" y="844140"/>
                  <a:pt x="135110" y="843847"/>
                </a:cubicBezTo>
                <a:close/>
                <a:moveTo>
                  <a:pt x="166685" y="796484"/>
                </a:moveTo>
                <a:cubicBezTo>
                  <a:pt x="166978" y="798531"/>
                  <a:pt x="168147" y="799700"/>
                  <a:pt x="170194" y="799993"/>
                </a:cubicBezTo>
                <a:lnTo>
                  <a:pt x="171948" y="799993"/>
                </a:lnTo>
                <a:cubicBezTo>
                  <a:pt x="171655" y="797946"/>
                  <a:pt x="170486" y="796777"/>
                  <a:pt x="168439" y="796484"/>
                </a:cubicBezTo>
                <a:close/>
                <a:moveTo>
                  <a:pt x="1494605" y="782451"/>
                </a:moveTo>
                <a:cubicBezTo>
                  <a:pt x="1494642" y="783511"/>
                  <a:pt x="1495007" y="784900"/>
                  <a:pt x="1495702" y="786617"/>
                </a:cubicBezTo>
                <a:cubicBezTo>
                  <a:pt x="1496396" y="788335"/>
                  <a:pt x="1497200" y="789285"/>
                  <a:pt x="1498114" y="789468"/>
                </a:cubicBezTo>
                <a:cubicBezTo>
                  <a:pt x="1499795" y="789358"/>
                  <a:pt x="1500818" y="788700"/>
                  <a:pt x="1501184" y="787494"/>
                </a:cubicBezTo>
                <a:cubicBezTo>
                  <a:pt x="1501549" y="786288"/>
                  <a:pt x="1501695" y="785192"/>
                  <a:pt x="1501622" y="784205"/>
                </a:cubicBezTo>
                <a:close/>
                <a:moveTo>
                  <a:pt x="1471801" y="782451"/>
                </a:moveTo>
                <a:cubicBezTo>
                  <a:pt x="1471801" y="784278"/>
                  <a:pt x="1472239" y="785886"/>
                  <a:pt x="1473116" y="787275"/>
                </a:cubicBezTo>
                <a:cubicBezTo>
                  <a:pt x="1473994" y="788664"/>
                  <a:pt x="1475309" y="789395"/>
                  <a:pt x="1477063" y="789468"/>
                </a:cubicBezTo>
                <a:cubicBezTo>
                  <a:pt x="1477977" y="789358"/>
                  <a:pt x="1478781" y="788700"/>
                  <a:pt x="1479475" y="787494"/>
                </a:cubicBezTo>
                <a:cubicBezTo>
                  <a:pt x="1480170" y="786288"/>
                  <a:pt x="1480535" y="785192"/>
                  <a:pt x="1480572" y="784205"/>
                </a:cubicBezTo>
                <a:close/>
                <a:moveTo>
                  <a:pt x="178965" y="775434"/>
                </a:moveTo>
                <a:lnTo>
                  <a:pt x="175456" y="787713"/>
                </a:lnTo>
                <a:cubicBezTo>
                  <a:pt x="176662" y="787787"/>
                  <a:pt x="178636" y="787640"/>
                  <a:pt x="181377" y="787275"/>
                </a:cubicBezTo>
                <a:cubicBezTo>
                  <a:pt x="184118" y="786909"/>
                  <a:pt x="185652" y="785886"/>
                  <a:pt x="185981" y="784205"/>
                </a:cubicBezTo>
                <a:cubicBezTo>
                  <a:pt x="185799" y="782414"/>
                  <a:pt x="184848" y="780733"/>
                  <a:pt x="183131" y="779162"/>
                </a:cubicBezTo>
                <a:cubicBezTo>
                  <a:pt x="181413" y="777590"/>
                  <a:pt x="180024" y="776348"/>
                  <a:pt x="178965" y="775434"/>
                </a:cubicBezTo>
                <a:close/>
                <a:moveTo>
                  <a:pt x="594707" y="740350"/>
                </a:moveTo>
                <a:cubicBezTo>
                  <a:pt x="594707" y="743859"/>
                  <a:pt x="596461" y="745613"/>
                  <a:pt x="599970" y="745613"/>
                </a:cubicBezTo>
                <a:cubicBezTo>
                  <a:pt x="601651" y="745650"/>
                  <a:pt x="603112" y="745576"/>
                  <a:pt x="604355" y="745394"/>
                </a:cubicBezTo>
                <a:cubicBezTo>
                  <a:pt x="605598" y="745211"/>
                  <a:pt x="607059" y="744699"/>
                  <a:pt x="608740" y="743859"/>
                </a:cubicBezTo>
                <a:cubicBezTo>
                  <a:pt x="608668" y="742178"/>
                  <a:pt x="607936" y="741154"/>
                  <a:pt x="606548" y="740789"/>
                </a:cubicBezTo>
                <a:cubicBezTo>
                  <a:pt x="605159" y="740423"/>
                  <a:pt x="603551" y="740277"/>
                  <a:pt x="601724" y="740350"/>
                </a:cubicBezTo>
                <a:close/>
                <a:moveTo>
                  <a:pt x="559623" y="740350"/>
                </a:moveTo>
                <a:cubicBezTo>
                  <a:pt x="559623" y="742178"/>
                  <a:pt x="560062" y="743786"/>
                  <a:pt x="560939" y="745174"/>
                </a:cubicBezTo>
                <a:cubicBezTo>
                  <a:pt x="561816" y="746563"/>
                  <a:pt x="563132" y="747294"/>
                  <a:pt x="564886" y="747367"/>
                </a:cubicBezTo>
                <a:cubicBezTo>
                  <a:pt x="566348" y="747075"/>
                  <a:pt x="566932" y="745905"/>
                  <a:pt x="566640" y="743859"/>
                </a:cubicBezTo>
                <a:cubicBezTo>
                  <a:pt x="566640" y="742178"/>
                  <a:pt x="566201" y="741154"/>
                  <a:pt x="565324" y="740789"/>
                </a:cubicBezTo>
                <a:cubicBezTo>
                  <a:pt x="564447" y="740423"/>
                  <a:pt x="563132" y="740277"/>
                  <a:pt x="561377" y="740350"/>
                </a:cubicBezTo>
                <a:close/>
                <a:moveTo>
                  <a:pt x="735042" y="689479"/>
                </a:moveTo>
                <a:cubicBezTo>
                  <a:pt x="729487" y="689771"/>
                  <a:pt x="726563" y="692695"/>
                  <a:pt x="726271" y="698250"/>
                </a:cubicBezTo>
                <a:lnTo>
                  <a:pt x="698204" y="705267"/>
                </a:lnTo>
                <a:cubicBezTo>
                  <a:pt x="685632" y="708775"/>
                  <a:pt x="675692" y="710529"/>
                  <a:pt x="668383" y="710529"/>
                </a:cubicBezTo>
                <a:cubicBezTo>
                  <a:pt x="666702" y="710420"/>
                  <a:pt x="665679" y="709762"/>
                  <a:pt x="665313" y="708556"/>
                </a:cubicBezTo>
                <a:cubicBezTo>
                  <a:pt x="664948" y="707350"/>
                  <a:pt x="664801" y="706253"/>
                  <a:pt x="664874" y="705267"/>
                </a:cubicBezTo>
                <a:lnTo>
                  <a:pt x="629791" y="715792"/>
                </a:lnTo>
                <a:cubicBezTo>
                  <a:pt x="631326" y="717473"/>
                  <a:pt x="634834" y="718496"/>
                  <a:pt x="640316" y="718862"/>
                </a:cubicBezTo>
                <a:cubicBezTo>
                  <a:pt x="645798" y="719227"/>
                  <a:pt x="649306" y="719373"/>
                  <a:pt x="650841" y="719300"/>
                </a:cubicBezTo>
                <a:cubicBezTo>
                  <a:pt x="656652" y="719373"/>
                  <a:pt x="665642" y="718350"/>
                  <a:pt x="677812" y="716230"/>
                </a:cubicBezTo>
                <a:cubicBezTo>
                  <a:pt x="689981" y="714111"/>
                  <a:pt x="696779" y="710456"/>
                  <a:pt x="698204" y="705267"/>
                </a:cubicBezTo>
                <a:cubicBezTo>
                  <a:pt x="705952" y="704974"/>
                  <a:pt x="713261" y="703805"/>
                  <a:pt x="720131" y="701758"/>
                </a:cubicBezTo>
                <a:cubicBezTo>
                  <a:pt x="727002" y="699712"/>
                  <a:pt x="734311" y="698542"/>
                  <a:pt x="742059" y="698250"/>
                </a:cubicBezTo>
                <a:cubicBezTo>
                  <a:pt x="742205" y="698286"/>
                  <a:pt x="742790" y="698213"/>
                  <a:pt x="743813" y="698031"/>
                </a:cubicBezTo>
                <a:cubicBezTo>
                  <a:pt x="744836" y="697848"/>
                  <a:pt x="745421" y="697336"/>
                  <a:pt x="745567" y="696496"/>
                </a:cubicBezTo>
                <a:cubicBezTo>
                  <a:pt x="745238" y="694668"/>
                  <a:pt x="743703" y="693060"/>
                  <a:pt x="740962" y="691672"/>
                </a:cubicBezTo>
                <a:cubicBezTo>
                  <a:pt x="738222" y="690283"/>
                  <a:pt x="736248" y="689552"/>
                  <a:pt x="735042" y="689479"/>
                </a:cubicBezTo>
                <a:close/>
                <a:moveTo>
                  <a:pt x="754338" y="685971"/>
                </a:moveTo>
                <a:lnTo>
                  <a:pt x="764863" y="692987"/>
                </a:lnTo>
                <a:cubicBezTo>
                  <a:pt x="766837" y="693024"/>
                  <a:pt x="769029" y="692512"/>
                  <a:pt x="771441" y="691452"/>
                </a:cubicBezTo>
                <a:cubicBezTo>
                  <a:pt x="773853" y="690393"/>
                  <a:pt x="775169" y="688565"/>
                  <a:pt x="775388" y="685971"/>
                </a:cubicBezTo>
                <a:close/>
                <a:moveTo>
                  <a:pt x="801701" y="677200"/>
                </a:moveTo>
                <a:lnTo>
                  <a:pt x="789422" y="678954"/>
                </a:lnTo>
                <a:cubicBezTo>
                  <a:pt x="789604" y="680708"/>
                  <a:pt x="790555" y="682024"/>
                  <a:pt x="792272" y="682901"/>
                </a:cubicBezTo>
                <a:cubicBezTo>
                  <a:pt x="793990" y="683778"/>
                  <a:pt x="795379" y="684216"/>
                  <a:pt x="796439" y="684216"/>
                </a:cubicBezTo>
                <a:lnTo>
                  <a:pt x="808718" y="682462"/>
                </a:lnTo>
                <a:cubicBezTo>
                  <a:pt x="808535" y="680708"/>
                  <a:pt x="807585" y="679392"/>
                  <a:pt x="805867" y="678515"/>
                </a:cubicBezTo>
                <a:cubicBezTo>
                  <a:pt x="804150" y="677638"/>
                  <a:pt x="802761" y="677200"/>
                  <a:pt x="801701" y="677200"/>
                </a:cubicBezTo>
                <a:close/>
                <a:moveTo>
                  <a:pt x="242115" y="671937"/>
                </a:moveTo>
                <a:lnTo>
                  <a:pt x="242115" y="687725"/>
                </a:lnTo>
                <a:lnTo>
                  <a:pt x="235099" y="696496"/>
                </a:lnTo>
                <a:lnTo>
                  <a:pt x="235099" y="708775"/>
                </a:lnTo>
                <a:lnTo>
                  <a:pt x="249132" y="712283"/>
                </a:lnTo>
                <a:cubicBezTo>
                  <a:pt x="249424" y="707204"/>
                  <a:pt x="250594" y="702891"/>
                  <a:pt x="252640" y="699346"/>
                </a:cubicBezTo>
                <a:cubicBezTo>
                  <a:pt x="254687" y="695801"/>
                  <a:pt x="255856" y="691928"/>
                  <a:pt x="256149" y="687725"/>
                </a:cubicBezTo>
                <a:cubicBezTo>
                  <a:pt x="256003" y="684107"/>
                  <a:pt x="254541" y="680818"/>
                  <a:pt x="251763" y="677857"/>
                </a:cubicBezTo>
                <a:cubicBezTo>
                  <a:pt x="248986" y="674897"/>
                  <a:pt x="245770" y="672924"/>
                  <a:pt x="242115" y="671937"/>
                </a:cubicBezTo>
                <a:close/>
                <a:moveTo>
                  <a:pt x="854327" y="663166"/>
                </a:moveTo>
                <a:cubicBezTo>
                  <a:pt x="852646" y="663349"/>
                  <a:pt x="851622" y="664299"/>
                  <a:pt x="851257" y="666017"/>
                </a:cubicBezTo>
                <a:cubicBezTo>
                  <a:pt x="850891" y="667734"/>
                  <a:pt x="850745" y="669123"/>
                  <a:pt x="850818" y="670183"/>
                </a:cubicBezTo>
                <a:lnTo>
                  <a:pt x="822751" y="670183"/>
                </a:lnTo>
                <a:lnTo>
                  <a:pt x="838539" y="677200"/>
                </a:lnTo>
                <a:cubicBezTo>
                  <a:pt x="842778" y="676907"/>
                  <a:pt x="846579" y="675738"/>
                  <a:pt x="849941" y="673691"/>
                </a:cubicBezTo>
                <a:cubicBezTo>
                  <a:pt x="853303" y="671645"/>
                  <a:pt x="857104" y="670475"/>
                  <a:pt x="861344" y="670183"/>
                </a:cubicBezTo>
                <a:cubicBezTo>
                  <a:pt x="860393" y="669123"/>
                  <a:pt x="859224" y="667734"/>
                  <a:pt x="857835" y="666017"/>
                </a:cubicBezTo>
                <a:cubicBezTo>
                  <a:pt x="856446" y="664299"/>
                  <a:pt x="855277" y="663349"/>
                  <a:pt x="854327" y="663166"/>
                </a:cubicBezTo>
                <a:close/>
                <a:moveTo>
                  <a:pt x="310529" y="594753"/>
                </a:moveTo>
                <a:lnTo>
                  <a:pt x="300004" y="615803"/>
                </a:lnTo>
                <a:cubicBezTo>
                  <a:pt x="294741" y="616680"/>
                  <a:pt x="292110" y="620189"/>
                  <a:pt x="292110" y="626328"/>
                </a:cubicBezTo>
                <a:cubicBezTo>
                  <a:pt x="292110" y="632468"/>
                  <a:pt x="289478" y="635976"/>
                  <a:pt x="284216" y="636853"/>
                </a:cubicBezTo>
                <a:cubicBezTo>
                  <a:pt x="280269" y="640581"/>
                  <a:pt x="275883" y="645405"/>
                  <a:pt x="271059" y="651325"/>
                </a:cubicBezTo>
                <a:cubicBezTo>
                  <a:pt x="266235" y="657246"/>
                  <a:pt x="263604" y="662947"/>
                  <a:pt x="263166" y="668429"/>
                </a:cubicBezTo>
                <a:cubicBezTo>
                  <a:pt x="263421" y="671864"/>
                  <a:pt x="265102" y="674203"/>
                  <a:pt x="268209" y="675445"/>
                </a:cubicBezTo>
                <a:cubicBezTo>
                  <a:pt x="271315" y="676688"/>
                  <a:pt x="274312" y="677273"/>
                  <a:pt x="277199" y="677200"/>
                </a:cubicBezTo>
                <a:cubicBezTo>
                  <a:pt x="285641" y="667223"/>
                  <a:pt x="292877" y="656040"/>
                  <a:pt x="298907" y="643651"/>
                </a:cubicBezTo>
                <a:cubicBezTo>
                  <a:pt x="304937" y="631262"/>
                  <a:pt x="311735" y="619640"/>
                  <a:pt x="319300" y="608786"/>
                </a:cubicBezTo>
                <a:cubicBezTo>
                  <a:pt x="320286" y="608823"/>
                  <a:pt x="321383" y="608750"/>
                  <a:pt x="322589" y="608567"/>
                </a:cubicBezTo>
                <a:cubicBezTo>
                  <a:pt x="323795" y="608384"/>
                  <a:pt x="324452" y="607873"/>
                  <a:pt x="324562" y="607032"/>
                </a:cubicBezTo>
                <a:cubicBezTo>
                  <a:pt x="324197" y="605095"/>
                  <a:pt x="322296" y="602829"/>
                  <a:pt x="318861" y="600235"/>
                </a:cubicBezTo>
                <a:cubicBezTo>
                  <a:pt x="315426" y="597640"/>
                  <a:pt x="312648" y="595813"/>
                  <a:pt x="310529" y="594753"/>
                </a:cubicBezTo>
                <a:close/>
                <a:moveTo>
                  <a:pt x="354383" y="568440"/>
                </a:moveTo>
                <a:cubicBezTo>
                  <a:pt x="352922" y="568148"/>
                  <a:pt x="352337" y="572241"/>
                  <a:pt x="352629" y="580719"/>
                </a:cubicBezTo>
                <a:lnTo>
                  <a:pt x="345612" y="585982"/>
                </a:lnTo>
                <a:cubicBezTo>
                  <a:pt x="345686" y="587115"/>
                  <a:pt x="345539" y="588796"/>
                  <a:pt x="345174" y="591025"/>
                </a:cubicBezTo>
                <a:cubicBezTo>
                  <a:pt x="344808" y="593254"/>
                  <a:pt x="343785" y="594497"/>
                  <a:pt x="342104" y="594753"/>
                </a:cubicBezTo>
                <a:cubicBezTo>
                  <a:pt x="340971" y="595411"/>
                  <a:pt x="339290" y="598480"/>
                  <a:pt x="337061" y="603962"/>
                </a:cubicBezTo>
                <a:cubicBezTo>
                  <a:pt x="334831" y="609444"/>
                  <a:pt x="333589" y="613391"/>
                  <a:pt x="333333" y="615803"/>
                </a:cubicBezTo>
                <a:cubicBezTo>
                  <a:pt x="331433" y="615693"/>
                  <a:pt x="329532" y="615913"/>
                  <a:pt x="327632" y="616461"/>
                </a:cubicBezTo>
                <a:cubicBezTo>
                  <a:pt x="325732" y="617009"/>
                  <a:pt x="324708" y="618544"/>
                  <a:pt x="324562" y="621066"/>
                </a:cubicBezTo>
                <a:cubicBezTo>
                  <a:pt x="324599" y="622966"/>
                  <a:pt x="325403" y="624866"/>
                  <a:pt x="326974" y="626767"/>
                </a:cubicBezTo>
                <a:cubicBezTo>
                  <a:pt x="328546" y="628667"/>
                  <a:pt x="330665" y="629690"/>
                  <a:pt x="333333" y="629837"/>
                </a:cubicBezTo>
                <a:cubicBezTo>
                  <a:pt x="335855" y="629617"/>
                  <a:pt x="337390" y="628302"/>
                  <a:pt x="337938" y="625890"/>
                </a:cubicBezTo>
                <a:cubicBezTo>
                  <a:pt x="338486" y="623478"/>
                  <a:pt x="338705" y="621285"/>
                  <a:pt x="338596" y="619311"/>
                </a:cubicBezTo>
                <a:lnTo>
                  <a:pt x="357892" y="580719"/>
                </a:lnTo>
                <a:cubicBezTo>
                  <a:pt x="357855" y="579440"/>
                  <a:pt x="357490" y="577174"/>
                  <a:pt x="356795" y="573922"/>
                </a:cubicBezTo>
                <a:cubicBezTo>
                  <a:pt x="356101" y="570669"/>
                  <a:pt x="355297" y="568842"/>
                  <a:pt x="354383" y="568440"/>
                </a:cubicBezTo>
                <a:close/>
                <a:moveTo>
                  <a:pt x="1278840" y="533356"/>
                </a:moveTo>
                <a:lnTo>
                  <a:pt x="1277086" y="552652"/>
                </a:lnTo>
                <a:cubicBezTo>
                  <a:pt x="1273395" y="556307"/>
                  <a:pt x="1269814" y="560839"/>
                  <a:pt x="1266342" y="566247"/>
                </a:cubicBezTo>
                <a:cubicBezTo>
                  <a:pt x="1262870" y="571656"/>
                  <a:pt x="1260604" y="577065"/>
                  <a:pt x="1259544" y="582474"/>
                </a:cubicBezTo>
                <a:cubicBezTo>
                  <a:pt x="1259581" y="586128"/>
                  <a:pt x="1259069" y="589783"/>
                  <a:pt x="1258009" y="593437"/>
                </a:cubicBezTo>
                <a:cubicBezTo>
                  <a:pt x="1256949" y="597092"/>
                  <a:pt x="1255122" y="599869"/>
                  <a:pt x="1252527" y="601770"/>
                </a:cubicBezTo>
                <a:cubicBezTo>
                  <a:pt x="1252235" y="604949"/>
                  <a:pt x="1251066" y="607361"/>
                  <a:pt x="1249019" y="609006"/>
                </a:cubicBezTo>
                <a:cubicBezTo>
                  <a:pt x="1246972" y="610650"/>
                  <a:pt x="1245803" y="613501"/>
                  <a:pt x="1245511" y="617557"/>
                </a:cubicBezTo>
                <a:lnTo>
                  <a:pt x="1229723" y="631591"/>
                </a:lnTo>
                <a:lnTo>
                  <a:pt x="1231477" y="649133"/>
                </a:lnTo>
                <a:lnTo>
                  <a:pt x="1252527" y="640362"/>
                </a:lnTo>
                <a:lnTo>
                  <a:pt x="1259544" y="626328"/>
                </a:lnTo>
                <a:cubicBezTo>
                  <a:pt x="1259434" y="623587"/>
                  <a:pt x="1259654" y="620737"/>
                  <a:pt x="1260202" y="617777"/>
                </a:cubicBezTo>
                <a:cubicBezTo>
                  <a:pt x="1260750" y="614816"/>
                  <a:pt x="1262285" y="612404"/>
                  <a:pt x="1264807" y="610541"/>
                </a:cubicBezTo>
                <a:cubicBezTo>
                  <a:pt x="1265391" y="603853"/>
                  <a:pt x="1267730" y="597932"/>
                  <a:pt x="1271823" y="592779"/>
                </a:cubicBezTo>
                <a:cubicBezTo>
                  <a:pt x="1275916" y="587626"/>
                  <a:pt x="1278255" y="581268"/>
                  <a:pt x="1278840" y="573703"/>
                </a:cubicBezTo>
                <a:cubicBezTo>
                  <a:pt x="1282275" y="573593"/>
                  <a:pt x="1284614" y="572497"/>
                  <a:pt x="1285857" y="570413"/>
                </a:cubicBezTo>
                <a:cubicBezTo>
                  <a:pt x="1287100" y="568330"/>
                  <a:pt x="1287684" y="565918"/>
                  <a:pt x="1287611" y="563177"/>
                </a:cubicBezTo>
                <a:lnTo>
                  <a:pt x="1287611" y="559669"/>
                </a:lnTo>
                <a:lnTo>
                  <a:pt x="1308661" y="545636"/>
                </a:lnTo>
                <a:cubicBezTo>
                  <a:pt x="1307857" y="541287"/>
                  <a:pt x="1303764" y="538144"/>
                  <a:pt x="1296382" y="536207"/>
                </a:cubicBezTo>
                <a:cubicBezTo>
                  <a:pt x="1289000" y="534270"/>
                  <a:pt x="1283152" y="533320"/>
                  <a:pt x="1278840" y="533356"/>
                </a:cubicBezTo>
                <a:close/>
                <a:moveTo>
                  <a:pt x="424551" y="449155"/>
                </a:moveTo>
                <a:cubicBezTo>
                  <a:pt x="424514" y="449228"/>
                  <a:pt x="424149" y="449521"/>
                  <a:pt x="423454" y="450032"/>
                </a:cubicBezTo>
                <a:cubicBezTo>
                  <a:pt x="422760" y="450544"/>
                  <a:pt x="421956" y="450836"/>
                  <a:pt x="421042" y="450909"/>
                </a:cubicBezTo>
                <a:cubicBezTo>
                  <a:pt x="421079" y="451896"/>
                  <a:pt x="421444" y="452993"/>
                  <a:pt x="422139" y="454199"/>
                </a:cubicBezTo>
                <a:cubicBezTo>
                  <a:pt x="422833" y="455405"/>
                  <a:pt x="423637" y="456062"/>
                  <a:pt x="424551" y="456172"/>
                </a:cubicBezTo>
                <a:cubicBezTo>
                  <a:pt x="426597" y="455880"/>
                  <a:pt x="427767" y="454710"/>
                  <a:pt x="428059" y="452664"/>
                </a:cubicBezTo>
                <a:cubicBezTo>
                  <a:pt x="427767" y="450617"/>
                  <a:pt x="426597" y="449448"/>
                  <a:pt x="424551" y="449155"/>
                </a:cubicBezTo>
                <a:close/>
                <a:moveTo>
                  <a:pt x="531556" y="249178"/>
                </a:moveTo>
                <a:cubicBezTo>
                  <a:pt x="524430" y="249982"/>
                  <a:pt x="519825" y="253198"/>
                  <a:pt x="517742" y="258826"/>
                </a:cubicBezTo>
                <a:cubicBezTo>
                  <a:pt x="515659" y="264454"/>
                  <a:pt x="511493" y="267670"/>
                  <a:pt x="505243" y="268474"/>
                </a:cubicBezTo>
                <a:lnTo>
                  <a:pt x="496472" y="282507"/>
                </a:lnTo>
                <a:cubicBezTo>
                  <a:pt x="492964" y="282507"/>
                  <a:pt x="491210" y="284262"/>
                  <a:pt x="491210" y="287770"/>
                </a:cubicBezTo>
                <a:cubicBezTo>
                  <a:pt x="491356" y="290511"/>
                  <a:pt x="491064" y="292923"/>
                  <a:pt x="490333" y="295006"/>
                </a:cubicBezTo>
                <a:cubicBezTo>
                  <a:pt x="489602" y="297089"/>
                  <a:pt x="487555" y="298186"/>
                  <a:pt x="484193" y="298295"/>
                </a:cubicBezTo>
                <a:cubicBezTo>
                  <a:pt x="480539" y="301804"/>
                  <a:pt x="477323" y="305750"/>
                  <a:pt x="474545" y="310136"/>
                </a:cubicBezTo>
                <a:cubicBezTo>
                  <a:pt x="471768" y="314521"/>
                  <a:pt x="470306" y="319345"/>
                  <a:pt x="470160" y="324608"/>
                </a:cubicBezTo>
                <a:lnTo>
                  <a:pt x="463143" y="338641"/>
                </a:lnTo>
                <a:cubicBezTo>
                  <a:pt x="474618" y="337472"/>
                  <a:pt x="481927" y="332794"/>
                  <a:pt x="485070" y="324608"/>
                </a:cubicBezTo>
                <a:cubicBezTo>
                  <a:pt x="488213" y="316422"/>
                  <a:pt x="492014" y="311744"/>
                  <a:pt x="496472" y="310574"/>
                </a:cubicBezTo>
                <a:cubicBezTo>
                  <a:pt x="497313" y="310757"/>
                  <a:pt x="497825" y="311707"/>
                  <a:pt x="498007" y="313425"/>
                </a:cubicBezTo>
                <a:cubicBezTo>
                  <a:pt x="498190" y="315143"/>
                  <a:pt x="498263" y="316531"/>
                  <a:pt x="498227" y="317591"/>
                </a:cubicBezTo>
                <a:cubicBezTo>
                  <a:pt x="497934" y="320953"/>
                  <a:pt x="496765" y="323877"/>
                  <a:pt x="494718" y="326362"/>
                </a:cubicBezTo>
                <a:cubicBezTo>
                  <a:pt x="492672" y="328847"/>
                  <a:pt x="491502" y="331771"/>
                  <a:pt x="491210" y="335133"/>
                </a:cubicBezTo>
                <a:cubicBezTo>
                  <a:pt x="486240" y="340103"/>
                  <a:pt x="483901" y="345951"/>
                  <a:pt x="484193" y="352675"/>
                </a:cubicBezTo>
                <a:lnTo>
                  <a:pt x="473668" y="359692"/>
                </a:lnTo>
                <a:lnTo>
                  <a:pt x="470160" y="368463"/>
                </a:lnTo>
                <a:lnTo>
                  <a:pt x="463143" y="373725"/>
                </a:lnTo>
                <a:cubicBezTo>
                  <a:pt x="458136" y="381984"/>
                  <a:pt x="452362" y="391779"/>
                  <a:pt x="445820" y="403108"/>
                </a:cubicBezTo>
                <a:cubicBezTo>
                  <a:pt x="439279" y="414437"/>
                  <a:pt x="435697" y="425108"/>
                  <a:pt x="435076" y="435122"/>
                </a:cubicBezTo>
                <a:cubicBezTo>
                  <a:pt x="434016" y="435049"/>
                  <a:pt x="432627" y="435195"/>
                  <a:pt x="430910" y="435560"/>
                </a:cubicBezTo>
                <a:cubicBezTo>
                  <a:pt x="429192" y="435926"/>
                  <a:pt x="428242" y="436949"/>
                  <a:pt x="428059" y="438630"/>
                </a:cubicBezTo>
                <a:cubicBezTo>
                  <a:pt x="428352" y="440677"/>
                  <a:pt x="429521" y="441846"/>
                  <a:pt x="431568" y="442139"/>
                </a:cubicBezTo>
                <a:cubicBezTo>
                  <a:pt x="433249" y="442029"/>
                  <a:pt x="434272" y="441371"/>
                  <a:pt x="434637" y="440165"/>
                </a:cubicBezTo>
                <a:cubicBezTo>
                  <a:pt x="435003" y="438959"/>
                  <a:pt x="435149" y="437863"/>
                  <a:pt x="435076" y="436876"/>
                </a:cubicBezTo>
                <a:lnTo>
                  <a:pt x="450864" y="424597"/>
                </a:lnTo>
                <a:cubicBezTo>
                  <a:pt x="451960" y="417507"/>
                  <a:pt x="456345" y="410198"/>
                  <a:pt x="464020" y="402669"/>
                </a:cubicBezTo>
                <a:cubicBezTo>
                  <a:pt x="471695" y="395141"/>
                  <a:pt x="476080" y="387832"/>
                  <a:pt x="477176" y="380742"/>
                </a:cubicBezTo>
                <a:lnTo>
                  <a:pt x="484193" y="373725"/>
                </a:lnTo>
                <a:cubicBezTo>
                  <a:pt x="484120" y="372665"/>
                  <a:pt x="484266" y="371277"/>
                  <a:pt x="484632" y="369559"/>
                </a:cubicBezTo>
                <a:cubicBezTo>
                  <a:pt x="484997" y="367841"/>
                  <a:pt x="486020" y="366891"/>
                  <a:pt x="487702" y="366708"/>
                </a:cubicBezTo>
                <a:lnTo>
                  <a:pt x="491210" y="366708"/>
                </a:lnTo>
                <a:cubicBezTo>
                  <a:pt x="494791" y="361409"/>
                  <a:pt x="497715" y="355781"/>
                  <a:pt x="499981" y="349824"/>
                </a:cubicBezTo>
                <a:cubicBezTo>
                  <a:pt x="502247" y="343868"/>
                  <a:pt x="503416" y="337801"/>
                  <a:pt x="503489" y="331625"/>
                </a:cubicBezTo>
                <a:cubicBezTo>
                  <a:pt x="508861" y="320223"/>
                  <a:pt x="514782" y="308820"/>
                  <a:pt x="521250" y="297418"/>
                </a:cubicBezTo>
                <a:cubicBezTo>
                  <a:pt x="527719" y="286016"/>
                  <a:pt x="534078" y="274614"/>
                  <a:pt x="540327" y="263211"/>
                </a:cubicBezTo>
                <a:lnTo>
                  <a:pt x="552606" y="256195"/>
                </a:lnTo>
                <a:cubicBezTo>
                  <a:pt x="549866" y="253600"/>
                  <a:pt x="546576" y="251773"/>
                  <a:pt x="542739" y="250713"/>
                </a:cubicBezTo>
                <a:cubicBezTo>
                  <a:pt x="538902" y="249653"/>
                  <a:pt x="535174" y="249141"/>
                  <a:pt x="531556" y="249178"/>
                </a:cubicBezTo>
                <a:close/>
                <a:moveTo>
                  <a:pt x="566640" y="187781"/>
                </a:moveTo>
                <a:cubicBezTo>
                  <a:pt x="566677" y="188841"/>
                  <a:pt x="567042" y="190230"/>
                  <a:pt x="567736" y="191948"/>
                </a:cubicBezTo>
                <a:cubicBezTo>
                  <a:pt x="568431" y="193665"/>
                  <a:pt x="569235" y="194615"/>
                  <a:pt x="570148" y="194798"/>
                </a:cubicBezTo>
                <a:cubicBezTo>
                  <a:pt x="571830" y="194688"/>
                  <a:pt x="572853" y="194031"/>
                  <a:pt x="573218" y="192824"/>
                </a:cubicBezTo>
                <a:cubicBezTo>
                  <a:pt x="573584" y="191619"/>
                  <a:pt x="573730" y="190522"/>
                  <a:pt x="573657" y="189535"/>
                </a:cubicBezTo>
                <a:close/>
                <a:moveTo>
                  <a:pt x="552606" y="187781"/>
                </a:moveTo>
                <a:lnTo>
                  <a:pt x="552606" y="194798"/>
                </a:lnTo>
                <a:cubicBezTo>
                  <a:pt x="552680" y="196552"/>
                  <a:pt x="553411" y="197868"/>
                  <a:pt x="554799" y="198745"/>
                </a:cubicBezTo>
                <a:cubicBezTo>
                  <a:pt x="556188" y="199622"/>
                  <a:pt x="557796" y="200061"/>
                  <a:pt x="559623" y="200061"/>
                </a:cubicBezTo>
                <a:close/>
                <a:moveTo>
                  <a:pt x="758038" y="1"/>
                </a:moveTo>
                <a:cubicBezTo>
                  <a:pt x="759829" y="38"/>
                  <a:pt x="760935" y="2404"/>
                  <a:pt x="761355" y="7100"/>
                </a:cubicBezTo>
                <a:lnTo>
                  <a:pt x="775388" y="83"/>
                </a:lnTo>
                <a:lnTo>
                  <a:pt x="789422" y="14117"/>
                </a:lnTo>
                <a:cubicBezTo>
                  <a:pt x="792163" y="14117"/>
                  <a:pt x="795013" y="14555"/>
                  <a:pt x="797973" y="15432"/>
                </a:cubicBezTo>
                <a:cubicBezTo>
                  <a:pt x="800934" y="16309"/>
                  <a:pt x="803346" y="17625"/>
                  <a:pt x="805210" y="19379"/>
                </a:cubicBezTo>
                <a:lnTo>
                  <a:pt x="822751" y="26396"/>
                </a:lnTo>
                <a:lnTo>
                  <a:pt x="849064" y="14117"/>
                </a:lnTo>
                <a:cubicBezTo>
                  <a:pt x="856812" y="14628"/>
                  <a:pt x="864121" y="16675"/>
                  <a:pt x="870992" y="20256"/>
                </a:cubicBezTo>
                <a:cubicBezTo>
                  <a:pt x="877862" y="23838"/>
                  <a:pt x="885171" y="25884"/>
                  <a:pt x="892919" y="26396"/>
                </a:cubicBezTo>
                <a:lnTo>
                  <a:pt x="889410" y="47446"/>
                </a:lnTo>
                <a:lnTo>
                  <a:pt x="878885" y="63234"/>
                </a:lnTo>
                <a:lnTo>
                  <a:pt x="873623" y="63234"/>
                </a:lnTo>
                <a:cubicBezTo>
                  <a:pt x="874025" y="64221"/>
                  <a:pt x="875852" y="65317"/>
                  <a:pt x="879105" y="66523"/>
                </a:cubicBezTo>
                <a:cubicBezTo>
                  <a:pt x="882357" y="67729"/>
                  <a:pt x="884623" y="68387"/>
                  <a:pt x="885902" y="68496"/>
                </a:cubicBezTo>
                <a:cubicBezTo>
                  <a:pt x="888643" y="68496"/>
                  <a:pt x="891494" y="68058"/>
                  <a:pt x="894454" y="67181"/>
                </a:cubicBezTo>
                <a:cubicBezTo>
                  <a:pt x="897414" y="66304"/>
                  <a:pt x="899826" y="64988"/>
                  <a:pt x="901690" y="63234"/>
                </a:cubicBezTo>
                <a:lnTo>
                  <a:pt x="919232" y="72005"/>
                </a:lnTo>
                <a:cubicBezTo>
                  <a:pt x="919195" y="74782"/>
                  <a:pt x="919707" y="77560"/>
                  <a:pt x="920767" y="80337"/>
                </a:cubicBezTo>
                <a:cubicBezTo>
                  <a:pt x="921826" y="83115"/>
                  <a:pt x="923654" y="85015"/>
                  <a:pt x="926248" y="86038"/>
                </a:cubicBezTo>
                <a:cubicBezTo>
                  <a:pt x="923032" y="98135"/>
                  <a:pt x="917624" y="109903"/>
                  <a:pt x="910022" y="121341"/>
                </a:cubicBezTo>
                <a:cubicBezTo>
                  <a:pt x="902421" y="132780"/>
                  <a:pt x="896135" y="144986"/>
                  <a:pt x="891165" y="157960"/>
                </a:cubicBezTo>
                <a:cubicBezTo>
                  <a:pt x="887656" y="157960"/>
                  <a:pt x="885902" y="159714"/>
                  <a:pt x="885902" y="163223"/>
                </a:cubicBezTo>
                <a:cubicBezTo>
                  <a:pt x="886048" y="165963"/>
                  <a:pt x="885756" y="168376"/>
                  <a:pt x="885025" y="170459"/>
                </a:cubicBezTo>
                <a:cubicBezTo>
                  <a:pt x="884294" y="172542"/>
                  <a:pt x="882248" y="173638"/>
                  <a:pt x="878885" y="173748"/>
                </a:cubicBezTo>
                <a:cubicBezTo>
                  <a:pt x="878849" y="177329"/>
                  <a:pt x="878045" y="180691"/>
                  <a:pt x="876473" y="183834"/>
                </a:cubicBezTo>
                <a:cubicBezTo>
                  <a:pt x="874902" y="186977"/>
                  <a:pt x="872782" y="189462"/>
                  <a:pt x="870114" y="191290"/>
                </a:cubicBezTo>
                <a:cubicBezTo>
                  <a:pt x="858128" y="212632"/>
                  <a:pt x="847018" y="234852"/>
                  <a:pt x="836785" y="257949"/>
                </a:cubicBezTo>
                <a:cubicBezTo>
                  <a:pt x="835031" y="261969"/>
                  <a:pt x="828014" y="271032"/>
                  <a:pt x="815735" y="285139"/>
                </a:cubicBezTo>
                <a:cubicBezTo>
                  <a:pt x="803455" y="299245"/>
                  <a:pt x="796439" y="310063"/>
                  <a:pt x="794684" y="317591"/>
                </a:cubicBezTo>
                <a:cubicBezTo>
                  <a:pt x="791870" y="322050"/>
                  <a:pt x="789166" y="327166"/>
                  <a:pt x="786571" y="332940"/>
                </a:cubicBezTo>
                <a:cubicBezTo>
                  <a:pt x="783977" y="338715"/>
                  <a:pt x="782588" y="344708"/>
                  <a:pt x="782405" y="350921"/>
                </a:cubicBezTo>
                <a:lnTo>
                  <a:pt x="775388" y="366708"/>
                </a:lnTo>
                <a:cubicBezTo>
                  <a:pt x="775096" y="370692"/>
                  <a:pt x="773926" y="373689"/>
                  <a:pt x="771880" y="375699"/>
                </a:cubicBezTo>
                <a:cubicBezTo>
                  <a:pt x="769833" y="377709"/>
                  <a:pt x="768664" y="381144"/>
                  <a:pt x="768372" y="386005"/>
                </a:cubicBezTo>
                <a:cubicBezTo>
                  <a:pt x="761355" y="386005"/>
                  <a:pt x="757846" y="389513"/>
                  <a:pt x="757846" y="396530"/>
                </a:cubicBezTo>
                <a:lnTo>
                  <a:pt x="757846" y="400038"/>
                </a:lnTo>
                <a:lnTo>
                  <a:pt x="745567" y="417580"/>
                </a:lnTo>
                <a:cubicBezTo>
                  <a:pt x="745567" y="420394"/>
                  <a:pt x="745129" y="423537"/>
                  <a:pt x="744252" y="427009"/>
                </a:cubicBezTo>
                <a:cubicBezTo>
                  <a:pt x="743374" y="430481"/>
                  <a:pt x="742059" y="433185"/>
                  <a:pt x="740305" y="435122"/>
                </a:cubicBezTo>
                <a:cubicBezTo>
                  <a:pt x="740414" y="436949"/>
                  <a:pt x="740195" y="438557"/>
                  <a:pt x="739647" y="439946"/>
                </a:cubicBezTo>
                <a:cubicBezTo>
                  <a:pt x="739099" y="441335"/>
                  <a:pt x="737564" y="442065"/>
                  <a:pt x="735042" y="442139"/>
                </a:cubicBezTo>
                <a:cubicBezTo>
                  <a:pt x="724371" y="443747"/>
                  <a:pt x="721155" y="450178"/>
                  <a:pt x="725394" y="461435"/>
                </a:cubicBezTo>
                <a:cubicBezTo>
                  <a:pt x="729633" y="472691"/>
                  <a:pt x="726417" y="479123"/>
                  <a:pt x="715746" y="480731"/>
                </a:cubicBezTo>
                <a:lnTo>
                  <a:pt x="712238" y="480731"/>
                </a:lnTo>
                <a:lnTo>
                  <a:pt x="701712" y="491256"/>
                </a:lnTo>
                <a:cubicBezTo>
                  <a:pt x="698131" y="491183"/>
                  <a:pt x="695207" y="491767"/>
                  <a:pt x="692942" y="493010"/>
                </a:cubicBezTo>
                <a:cubicBezTo>
                  <a:pt x="690676" y="494252"/>
                  <a:pt x="689506" y="496592"/>
                  <a:pt x="689433" y="500027"/>
                </a:cubicBezTo>
                <a:lnTo>
                  <a:pt x="689433" y="505289"/>
                </a:lnTo>
                <a:cubicBezTo>
                  <a:pt x="684828" y="512416"/>
                  <a:pt x="681759" y="520967"/>
                  <a:pt x="680224" y="530944"/>
                </a:cubicBezTo>
                <a:cubicBezTo>
                  <a:pt x="678689" y="540921"/>
                  <a:pt x="674742" y="546403"/>
                  <a:pt x="668383" y="547390"/>
                </a:cubicBezTo>
                <a:lnTo>
                  <a:pt x="664874" y="547390"/>
                </a:lnTo>
                <a:lnTo>
                  <a:pt x="654349" y="566686"/>
                </a:lnTo>
                <a:cubicBezTo>
                  <a:pt x="649196" y="567307"/>
                  <a:pt x="645469" y="570889"/>
                  <a:pt x="643166" y="577430"/>
                </a:cubicBezTo>
                <a:cubicBezTo>
                  <a:pt x="640864" y="583972"/>
                  <a:pt x="639329" y="589746"/>
                  <a:pt x="638562" y="594753"/>
                </a:cubicBezTo>
                <a:cubicBezTo>
                  <a:pt x="632386" y="604657"/>
                  <a:pt x="625880" y="618617"/>
                  <a:pt x="619046" y="636634"/>
                </a:cubicBezTo>
                <a:cubicBezTo>
                  <a:pt x="612212" y="654651"/>
                  <a:pt x="605269" y="664664"/>
                  <a:pt x="598215" y="666675"/>
                </a:cubicBezTo>
                <a:lnTo>
                  <a:pt x="594707" y="666675"/>
                </a:lnTo>
                <a:cubicBezTo>
                  <a:pt x="594415" y="671754"/>
                  <a:pt x="593245" y="676505"/>
                  <a:pt x="591199" y="680927"/>
                </a:cubicBezTo>
                <a:cubicBezTo>
                  <a:pt x="589152" y="685349"/>
                  <a:pt x="587983" y="690539"/>
                  <a:pt x="587690" y="696496"/>
                </a:cubicBezTo>
                <a:cubicBezTo>
                  <a:pt x="587763" y="700698"/>
                  <a:pt x="588933" y="703257"/>
                  <a:pt x="591199" y="704170"/>
                </a:cubicBezTo>
                <a:cubicBezTo>
                  <a:pt x="593464" y="705084"/>
                  <a:pt x="596388" y="705449"/>
                  <a:pt x="599970" y="705267"/>
                </a:cubicBezTo>
                <a:cubicBezTo>
                  <a:pt x="607279" y="705559"/>
                  <a:pt x="613711" y="703220"/>
                  <a:pt x="619266" y="698250"/>
                </a:cubicBezTo>
                <a:cubicBezTo>
                  <a:pt x="624831" y="696961"/>
                  <a:pt x="635335" y="694666"/>
                  <a:pt x="650776" y="691363"/>
                </a:cubicBezTo>
                <a:cubicBezTo>
                  <a:pt x="666217" y="688060"/>
                  <a:pt x="681269" y="684465"/>
                  <a:pt x="695930" y="680578"/>
                </a:cubicBezTo>
                <a:cubicBezTo>
                  <a:pt x="710592" y="676691"/>
                  <a:pt x="719536" y="673226"/>
                  <a:pt x="722763" y="670183"/>
                </a:cubicBezTo>
                <a:cubicBezTo>
                  <a:pt x="726783" y="671316"/>
                  <a:pt x="731461" y="671681"/>
                  <a:pt x="736796" y="671279"/>
                </a:cubicBezTo>
                <a:cubicBezTo>
                  <a:pt x="742132" y="670877"/>
                  <a:pt x="745056" y="668173"/>
                  <a:pt x="745567" y="663166"/>
                </a:cubicBezTo>
                <a:lnTo>
                  <a:pt x="778897" y="663166"/>
                </a:lnTo>
                <a:cubicBezTo>
                  <a:pt x="782807" y="659767"/>
                  <a:pt x="793844" y="656478"/>
                  <a:pt x="812007" y="653299"/>
                </a:cubicBezTo>
                <a:cubicBezTo>
                  <a:pt x="830170" y="650119"/>
                  <a:pt x="842523" y="646392"/>
                  <a:pt x="849064" y="642116"/>
                </a:cubicBezTo>
                <a:lnTo>
                  <a:pt x="880640" y="642116"/>
                </a:lnTo>
                <a:lnTo>
                  <a:pt x="885902" y="633345"/>
                </a:lnTo>
                <a:lnTo>
                  <a:pt x="892919" y="628082"/>
                </a:lnTo>
                <a:cubicBezTo>
                  <a:pt x="893028" y="624647"/>
                  <a:pt x="894125" y="622308"/>
                  <a:pt x="896208" y="621066"/>
                </a:cubicBezTo>
                <a:cubicBezTo>
                  <a:pt x="898291" y="619823"/>
                  <a:pt x="900703" y="619238"/>
                  <a:pt x="903444" y="619311"/>
                </a:cubicBezTo>
                <a:lnTo>
                  <a:pt x="906952" y="619311"/>
                </a:lnTo>
                <a:cubicBezTo>
                  <a:pt x="906404" y="612441"/>
                  <a:pt x="907062" y="606009"/>
                  <a:pt x="908926" y="600015"/>
                </a:cubicBezTo>
                <a:cubicBezTo>
                  <a:pt x="910790" y="594022"/>
                  <a:pt x="911886" y="587590"/>
                  <a:pt x="912215" y="580719"/>
                </a:cubicBezTo>
                <a:cubicBezTo>
                  <a:pt x="915102" y="581633"/>
                  <a:pt x="918099" y="581560"/>
                  <a:pt x="921205" y="580500"/>
                </a:cubicBezTo>
                <a:cubicBezTo>
                  <a:pt x="924312" y="579440"/>
                  <a:pt x="925993" y="577174"/>
                  <a:pt x="926248" y="573703"/>
                </a:cubicBezTo>
                <a:cubicBezTo>
                  <a:pt x="928076" y="573703"/>
                  <a:pt x="929684" y="573264"/>
                  <a:pt x="931072" y="572387"/>
                </a:cubicBezTo>
                <a:cubicBezTo>
                  <a:pt x="932461" y="571510"/>
                  <a:pt x="933192" y="570194"/>
                  <a:pt x="933265" y="568440"/>
                </a:cubicBezTo>
                <a:cubicBezTo>
                  <a:pt x="933996" y="560583"/>
                  <a:pt x="936920" y="557440"/>
                  <a:pt x="942036" y="559011"/>
                </a:cubicBezTo>
                <a:cubicBezTo>
                  <a:pt x="947152" y="560583"/>
                  <a:pt x="950076" y="556124"/>
                  <a:pt x="950807" y="545636"/>
                </a:cubicBezTo>
                <a:cubicBezTo>
                  <a:pt x="950405" y="533539"/>
                  <a:pt x="952086" y="526157"/>
                  <a:pt x="955850" y="523489"/>
                </a:cubicBezTo>
                <a:cubicBezTo>
                  <a:pt x="959614" y="520821"/>
                  <a:pt x="967874" y="516509"/>
                  <a:pt x="980628" y="510552"/>
                </a:cubicBezTo>
                <a:lnTo>
                  <a:pt x="984137" y="491256"/>
                </a:lnTo>
                <a:lnTo>
                  <a:pt x="1003433" y="484239"/>
                </a:lnTo>
                <a:lnTo>
                  <a:pt x="1013958" y="471960"/>
                </a:lnTo>
                <a:cubicBezTo>
                  <a:pt x="1017466" y="472033"/>
                  <a:pt x="1020097" y="471448"/>
                  <a:pt x="1021852" y="470206"/>
                </a:cubicBezTo>
                <a:cubicBezTo>
                  <a:pt x="1023606" y="468963"/>
                  <a:pt x="1024483" y="466624"/>
                  <a:pt x="1024483" y="463189"/>
                </a:cubicBezTo>
                <a:cubicBezTo>
                  <a:pt x="1025360" y="445391"/>
                  <a:pt x="1028868" y="438009"/>
                  <a:pt x="1035008" y="441042"/>
                </a:cubicBezTo>
                <a:cubicBezTo>
                  <a:pt x="1041148" y="444075"/>
                  <a:pt x="1044656" y="443271"/>
                  <a:pt x="1045533" y="438630"/>
                </a:cubicBezTo>
                <a:cubicBezTo>
                  <a:pt x="1045241" y="435889"/>
                  <a:pt x="1044948" y="433477"/>
                  <a:pt x="1044656" y="431394"/>
                </a:cubicBezTo>
                <a:cubicBezTo>
                  <a:pt x="1044364" y="429311"/>
                  <a:pt x="1045826" y="428215"/>
                  <a:pt x="1049042" y="428105"/>
                </a:cubicBezTo>
                <a:cubicBezTo>
                  <a:pt x="1057008" y="422002"/>
                  <a:pt x="1064756" y="415789"/>
                  <a:pt x="1072284" y="409467"/>
                </a:cubicBezTo>
                <a:cubicBezTo>
                  <a:pt x="1079813" y="403144"/>
                  <a:pt x="1086683" y="396493"/>
                  <a:pt x="1092896" y="389513"/>
                </a:cubicBezTo>
                <a:lnTo>
                  <a:pt x="1113946" y="387759"/>
                </a:lnTo>
                <a:cubicBezTo>
                  <a:pt x="1115116" y="391267"/>
                  <a:pt x="1119794" y="393898"/>
                  <a:pt x="1127980" y="395653"/>
                </a:cubicBezTo>
                <a:cubicBezTo>
                  <a:pt x="1136166" y="397407"/>
                  <a:pt x="1140844" y="403546"/>
                  <a:pt x="1142014" y="414072"/>
                </a:cubicBezTo>
                <a:cubicBezTo>
                  <a:pt x="1142160" y="417507"/>
                  <a:pt x="1143622" y="419846"/>
                  <a:pt x="1146399" y="421088"/>
                </a:cubicBezTo>
                <a:cubicBezTo>
                  <a:pt x="1149176" y="422331"/>
                  <a:pt x="1152392" y="422916"/>
                  <a:pt x="1156047" y="422842"/>
                </a:cubicBezTo>
                <a:cubicBezTo>
                  <a:pt x="1158751" y="422477"/>
                  <a:pt x="1163868" y="421892"/>
                  <a:pt x="1171396" y="421088"/>
                </a:cubicBezTo>
                <a:cubicBezTo>
                  <a:pt x="1178924" y="420284"/>
                  <a:pt x="1183164" y="421454"/>
                  <a:pt x="1184114" y="424597"/>
                </a:cubicBezTo>
                <a:lnTo>
                  <a:pt x="1201656" y="428105"/>
                </a:lnTo>
                <a:cubicBezTo>
                  <a:pt x="1199938" y="431760"/>
                  <a:pt x="1199865" y="434976"/>
                  <a:pt x="1201437" y="437753"/>
                </a:cubicBezTo>
                <a:cubicBezTo>
                  <a:pt x="1203008" y="440530"/>
                  <a:pt x="1206005" y="441992"/>
                  <a:pt x="1210427" y="442139"/>
                </a:cubicBezTo>
                <a:cubicBezTo>
                  <a:pt x="1210427" y="443966"/>
                  <a:pt x="1210865" y="445574"/>
                  <a:pt x="1211742" y="446963"/>
                </a:cubicBezTo>
                <a:cubicBezTo>
                  <a:pt x="1212620" y="448351"/>
                  <a:pt x="1213935" y="449082"/>
                  <a:pt x="1215689" y="449155"/>
                </a:cubicBezTo>
                <a:cubicBezTo>
                  <a:pt x="1218357" y="449082"/>
                  <a:pt x="1220915" y="448351"/>
                  <a:pt x="1223364" y="446963"/>
                </a:cubicBezTo>
                <a:cubicBezTo>
                  <a:pt x="1225812" y="445574"/>
                  <a:pt x="1227932" y="443966"/>
                  <a:pt x="1229723" y="442139"/>
                </a:cubicBezTo>
                <a:lnTo>
                  <a:pt x="1252527" y="443893"/>
                </a:lnTo>
                <a:cubicBezTo>
                  <a:pt x="1252235" y="450836"/>
                  <a:pt x="1252820" y="455807"/>
                  <a:pt x="1254282" y="458803"/>
                </a:cubicBezTo>
                <a:cubicBezTo>
                  <a:pt x="1255743" y="461800"/>
                  <a:pt x="1259836" y="463262"/>
                  <a:pt x="1266561" y="463189"/>
                </a:cubicBezTo>
                <a:lnTo>
                  <a:pt x="1333220" y="463189"/>
                </a:lnTo>
                <a:lnTo>
                  <a:pt x="1340237" y="498273"/>
                </a:lnTo>
                <a:lnTo>
                  <a:pt x="1334974" y="512306"/>
                </a:lnTo>
                <a:cubicBezTo>
                  <a:pt x="1330077" y="509967"/>
                  <a:pt x="1327592" y="512452"/>
                  <a:pt x="1327519" y="519761"/>
                </a:cubicBezTo>
                <a:cubicBezTo>
                  <a:pt x="1327446" y="527070"/>
                  <a:pt x="1327592" y="532187"/>
                  <a:pt x="1327958" y="535110"/>
                </a:cubicBezTo>
                <a:cubicBezTo>
                  <a:pt x="1320648" y="545928"/>
                  <a:pt x="1314216" y="557622"/>
                  <a:pt x="1308661" y="570194"/>
                </a:cubicBezTo>
                <a:cubicBezTo>
                  <a:pt x="1306067" y="571144"/>
                  <a:pt x="1304239" y="572752"/>
                  <a:pt x="1303180" y="575018"/>
                </a:cubicBezTo>
                <a:cubicBezTo>
                  <a:pt x="1302120" y="577284"/>
                  <a:pt x="1301608" y="579769"/>
                  <a:pt x="1301644" y="582474"/>
                </a:cubicBezTo>
                <a:lnTo>
                  <a:pt x="1285857" y="594753"/>
                </a:lnTo>
                <a:cubicBezTo>
                  <a:pt x="1286149" y="601477"/>
                  <a:pt x="1283810" y="607325"/>
                  <a:pt x="1278840" y="612295"/>
                </a:cubicBezTo>
                <a:cubicBezTo>
                  <a:pt x="1279132" y="614341"/>
                  <a:pt x="1280302" y="615511"/>
                  <a:pt x="1282348" y="615803"/>
                </a:cubicBezTo>
                <a:cubicBezTo>
                  <a:pt x="1284395" y="615511"/>
                  <a:pt x="1286880" y="615218"/>
                  <a:pt x="1289804" y="614926"/>
                </a:cubicBezTo>
                <a:cubicBezTo>
                  <a:pt x="1292728" y="614634"/>
                  <a:pt x="1294335" y="616095"/>
                  <a:pt x="1294628" y="619311"/>
                </a:cubicBezTo>
                <a:lnTo>
                  <a:pt x="1299890" y="622820"/>
                </a:lnTo>
                <a:lnTo>
                  <a:pt x="1298136" y="629837"/>
                </a:lnTo>
                <a:cubicBezTo>
                  <a:pt x="1291119" y="630129"/>
                  <a:pt x="1284980" y="631298"/>
                  <a:pt x="1279717" y="633345"/>
                </a:cubicBezTo>
                <a:cubicBezTo>
                  <a:pt x="1274455" y="635391"/>
                  <a:pt x="1270069" y="636561"/>
                  <a:pt x="1266561" y="636853"/>
                </a:cubicBezTo>
                <a:lnTo>
                  <a:pt x="1261298" y="636853"/>
                </a:lnTo>
                <a:cubicBezTo>
                  <a:pt x="1261627" y="637840"/>
                  <a:pt x="1263162" y="638936"/>
                  <a:pt x="1265903" y="640142"/>
                </a:cubicBezTo>
                <a:cubicBezTo>
                  <a:pt x="1268644" y="641348"/>
                  <a:pt x="1270617" y="642006"/>
                  <a:pt x="1271823" y="642116"/>
                </a:cubicBezTo>
                <a:cubicBezTo>
                  <a:pt x="1277744" y="641531"/>
                  <a:pt x="1290023" y="640946"/>
                  <a:pt x="1308661" y="640362"/>
                </a:cubicBezTo>
                <a:cubicBezTo>
                  <a:pt x="1327300" y="639777"/>
                  <a:pt x="1337825" y="642701"/>
                  <a:pt x="1340237" y="649133"/>
                </a:cubicBezTo>
                <a:cubicBezTo>
                  <a:pt x="1340164" y="652568"/>
                  <a:pt x="1338994" y="654907"/>
                  <a:pt x="1336728" y="656149"/>
                </a:cubicBezTo>
                <a:cubicBezTo>
                  <a:pt x="1334463" y="657392"/>
                  <a:pt x="1331539" y="657977"/>
                  <a:pt x="1327958" y="657904"/>
                </a:cubicBezTo>
                <a:lnTo>
                  <a:pt x="1326203" y="657904"/>
                </a:lnTo>
                <a:lnTo>
                  <a:pt x="1317432" y="663166"/>
                </a:lnTo>
                <a:cubicBezTo>
                  <a:pt x="1311585" y="663495"/>
                  <a:pt x="1303984" y="665030"/>
                  <a:pt x="1294628" y="667771"/>
                </a:cubicBezTo>
                <a:cubicBezTo>
                  <a:pt x="1285272" y="670512"/>
                  <a:pt x="1277671" y="672485"/>
                  <a:pt x="1271823" y="673691"/>
                </a:cubicBezTo>
                <a:cubicBezTo>
                  <a:pt x="1269996" y="675518"/>
                  <a:pt x="1268388" y="677565"/>
                  <a:pt x="1266999" y="679831"/>
                </a:cubicBezTo>
                <a:cubicBezTo>
                  <a:pt x="1265611" y="682097"/>
                  <a:pt x="1264880" y="684143"/>
                  <a:pt x="1264807" y="685971"/>
                </a:cubicBezTo>
                <a:cubicBezTo>
                  <a:pt x="1266305" y="690027"/>
                  <a:pt x="1273395" y="692001"/>
                  <a:pt x="1286076" y="691891"/>
                </a:cubicBezTo>
                <a:cubicBezTo>
                  <a:pt x="1298758" y="691781"/>
                  <a:pt x="1308040" y="691562"/>
                  <a:pt x="1313924" y="691233"/>
                </a:cubicBezTo>
                <a:lnTo>
                  <a:pt x="1319186" y="705267"/>
                </a:lnTo>
                <a:cubicBezTo>
                  <a:pt x="1326167" y="705120"/>
                  <a:pt x="1334134" y="704974"/>
                  <a:pt x="1343087" y="704828"/>
                </a:cubicBezTo>
                <a:cubicBezTo>
                  <a:pt x="1352041" y="704682"/>
                  <a:pt x="1356938" y="705413"/>
                  <a:pt x="1357779" y="707021"/>
                </a:cubicBezTo>
                <a:cubicBezTo>
                  <a:pt x="1357559" y="709762"/>
                  <a:pt x="1356244" y="712612"/>
                  <a:pt x="1353832" y="715573"/>
                </a:cubicBezTo>
                <a:cubicBezTo>
                  <a:pt x="1351420" y="718533"/>
                  <a:pt x="1349227" y="720945"/>
                  <a:pt x="1347254" y="722809"/>
                </a:cubicBezTo>
                <a:lnTo>
                  <a:pt x="1370058" y="726317"/>
                </a:lnTo>
                <a:lnTo>
                  <a:pt x="1403387" y="715792"/>
                </a:lnTo>
                <a:cubicBezTo>
                  <a:pt x="1413182" y="715719"/>
                  <a:pt x="1423414" y="716303"/>
                  <a:pt x="1434086" y="717546"/>
                </a:cubicBezTo>
                <a:cubicBezTo>
                  <a:pt x="1444757" y="718789"/>
                  <a:pt x="1454990" y="721127"/>
                  <a:pt x="1464784" y="724563"/>
                </a:cubicBezTo>
                <a:lnTo>
                  <a:pt x="1477063" y="733334"/>
                </a:lnTo>
                <a:cubicBezTo>
                  <a:pt x="1480608" y="734065"/>
                  <a:pt x="1486236" y="735673"/>
                  <a:pt x="1493948" y="738158"/>
                </a:cubicBezTo>
                <a:cubicBezTo>
                  <a:pt x="1501658" y="740643"/>
                  <a:pt x="1505971" y="739620"/>
                  <a:pt x="1506885" y="735088"/>
                </a:cubicBezTo>
                <a:cubicBezTo>
                  <a:pt x="1515546" y="734540"/>
                  <a:pt x="1526290" y="733882"/>
                  <a:pt x="1539118" y="733114"/>
                </a:cubicBezTo>
                <a:cubicBezTo>
                  <a:pt x="1551945" y="732347"/>
                  <a:pt x="1562251" y="734759"/>
                  <a:pt x="1570035" y="740350"/>
                </a:cubicBezTo>
                <a:cubicBezTo>
                  <a:pt x="1574896" y="736988"/>
                  <a:pt x="1581401" y="734942"/>
                  <a:pt x="1589551" y="734211"/>
                </a:cubicBezTo>
                <a:cubicBezTo>
                  <a:pt x="1597700" y="733480"/>
                  <a:pt x="1604644" y="733187"/>
                  <a:pt x="1610382" y="733334"/>
                </a:cubicBezTo>
                <a:lnTo>
                  <a:pt x="1620907" y="726317"/>
                </a:lnTo>
                <a:cubicBezTo>
                  <a:pt x="1622770" y="723722"/>
                  <a:pt x="1625183" y="721895"/>
                  <a:pt x="1628143" y="720835"/>
                </a:cubicBezTo>
                <a:cubicBezTo>
                  <a:pt x="1631103" y="719775"/>
                  <a:pt x="1633954" y="719264"/>
                  <a:pt x="1636694" y="719300"/>
                </a:cubicBezTo>
                <a:lnTo>
                  <a:pt x="1647220" y="728071"/>
                </a:lnTo>
                <a:cubicBezTo>
                  <a:pt x="1647073" y="732493"/>
                  <a:pt x="1646050" y="736805"/>
                  <a:pt x="1644150" y="741008"/>
                </a:cubicBezTo>
                <a:cubicBezTo>
                  <a:pt x="1642250" y="745211"/>
                  <a:pt x="1640349" y="749085"/>
                  <a:pt x="1638449" y="752630"/>
                </a:cubicBezTo>
                <a:lnTo>
                  <a:pt x="1622661" y="747367"/>
                </a:lnTo>
                <a:cubicBezTo>
                  <a:pt x="1619335" y="753251"/>
                  <a:pt x="1611076" y="756832"/>
                  <a:pt x="1597883" y="758112"/>
                </a:cubicBezTo>
                <a:cubicBezTo>
                  <a:pt x="1584690" y="759391"/>
                  <a:pt x="1575992" y="759902"/>
                  <a:pt x="1571790" y="759647"/>
                </a:cubicBezTo>
                <a:lnTo>
                  <a:pt x="1563018" y="775434"/>
                </a:lnTo>
                <a:cubicBezTo>
                  <a:pt x="1561191" y="772766"/>
                  <a:pt x="1558706" y="770647"/>
                  <a:pt x="1555563" y="769075"/>
                </a:cubicBezTo>
                <a:cubicBezTo>
                  <a:pt x="1552420" y="767504"/>
                  <a:pt x="1549058" y="766700"/>
                  <a:pt x="1545477" y="766663"/>
                </a:cubicBezTo>
                <a:cubicBezTo>
                  <a:pt x="1539337" y="766846"/>
                  <a:pt x="1533197" y="768235"/>
                  <a:pt x="1527058" y="770829"/>
                </a:cubicBezTo>
                <a:cubicBezTo>
                  <a:pt x="1520918" y="773424"/>
                  <a:pt x="1514778" y="776129"/>
                  <a:pt x="1508639" y="778943"/>
                </a:cubicBezTo>
                <a:cubicBezTo>
                  <a:pt x="1509954" y="779783"/>
                  <a:pt x="1512586" y="780295"/>
                  <a:pt x="1516532" y="780477"/>
                </a:cubicBezTo>
                <a:cubicBezTo>
                  <a:pt x="1520480" y="780660"/>
                  <a:pt x="1523111" y="780733"/>
                  <a:pt x="1524426" y="780697"/>
                </a:cubicBezTo>
                <a:cubicBezTo>
                  <a:pt x="1553700" y="779820"/>
                  <a:pt x="1583301" y="776311"/>
                  <a:pt x="1613232" y="770172"/>
                </a:cubicBezTo>
                <a:cubicBezTo>
                  <a:pt x="1643163" y="764032"/>
                  <a:pt x="1671449" y="760524"/>
                  <a:pt x="1698091" y="759647"/>
                </a:cubicBezTo>
                <a:cubicBezTo>
                  <a:pt x="1702476" y="760195"/>
                  <a:pt x="1708616" y="760852"/>
                  <a:pt x="1716510" y="761620"/>
                </a:cubicBezTo>
                <a:cubicBezTo>
                  <a:pt x="1724404" y="762387"/>
                  <a:pt x="1728789" y="759975"/>
                  <a:pt x="1729666" y="754384"/>
                </a:cubicBezTo>
                <a:cubicBezTo>
                  <a:pt x="1738364" y="754092"/>
                  <a:pt x="1749474" y="753799"/>
                  <a:pt x="1762996" y="753507"/>
                </a:cubicBezTo>
                <a:cubicBezTo>
                  <a:pt x="1776518" y="753214"/>
                  <a:pt x="1787628" y="754676"/>
                  <a:pt x="1796326" y="757892"/>
                </a:cubicBezTo>
                <a:cubicBezTo>
                  <a:pt x="1795704" y="758733"/>
                  <a:pt x="1793000" y="759245"/>
                  <a:pt x="1788212" y="759427"/>
                </a:cubicBezTo>
                <a:cubicBezTo>
                  <a:pt x="1783425" y="759610"/>
                  <a:pt x="1780282" y="759683"/>
                  <a:pt x="1778784" y="759647"/>
                </a:cubicBezTo>
                <a:cubicBezTo>
                  <a:pt x="1773142" y="760903"/>
                  <a:pt x="1762400" y="763068"/>
                  <a:pt x="1746559" y="766143"/>
                </a:cubicBezTo>
                <a:cubicBezTo>
                  <a:pt x="1730717" y="769219"/>
                  <a:pt x="1715557" y="772684"/>
                  <a:pt x="1701080" y="776539"/>
                </a:cubicBezTo>
                <a:cubicBezTo>
                  <a:pt x="1686602" y="780394"/>
                  <a:pt x="1678589" y="784119"/>
                  <a:pt x="1677041" y="787713"/>
                </a:cubicBezTo>
                <a:cubicBezTo>
                  <a:pt x="1673130" y="787385"/>
                  <a:pt x="1666041" y="787165"/>
                  <a:pt x="1655771" y="787056"/>
                </a:cubicBezTo>
                <a:cubicBezTo>
                  <a:pt x="1645502" y="786946"/>
                  <a:pt x="1639728" y="788920"/>
                  <a:pt x="1638449" y="792976"/>
                </a:cubicBezTo>
                <a:lnTo>
                  <a:pt x="1638449" y="794730"/>
                </a:lnTo>
                <a:lnTo>
                  <a:pt x="1587577" y="794730"/>
                </a:lnTo>
                <a:cubicBezTo>
                  <a:pt x="1580926" y="799445"/>
                  <a:pt x="1566600" y="804049"/>
                  <a:pt x="1544600" y="808544"/>
                </a:cubicBezTo>
                <a:cubicBezTo>
                  <a:pt x="1522599" y="813040"/>
                  <a:pt x="1506519" y="815452"/>
                  <a:pt x="1496359" y="815781"/>
                </a:cubicBezTo>
                <a:cubicBezTo>
                  <a:pt x="1494130" y="820641"/>
                  <a:pt x="1486748" y="823199"/>
                  <a:pt x="1474213" y="823455"/>
                </a:cubicBezTo>
                <a:cubicBezTo>
                  <a:pt x="1461678" y="823711"/>
                  <a:pt x="1452103" y="824076"/>
                  <a:pt x="1445488" y="824551"/>
                </a:cubicBezTo>
                <a:cubicBezTo>
                  <a:pt x="1445196" y="829522"/>
                  <a:pt x="1442272" y="831860"/>
                  <a:pt x="1436717" y="831568"/>
                </a:cubicBezTo>
                <a:cubicBezTo>
                  <a:pt x="1432551" y="831020"/>
                  <a:pt x="1427288" y="830362"/>
                  <a:pt x="1420929" y="829595"/>
                </a:cubicBezTo>
                <a:cubicBezTo>
                  <a:pt x="1414570" y="828827"/>
                  <a:pt x="1411062" y="831239"/>
                  <a:pt x="1410404" y="836831"/>
                </a:cubicBezTo>
                <a:lnTo>
                  <a:pt x="1363041" y="843847"/>
                </a:lnTo>
                <a:cubicBezTo>
                  <a:pt x="1359716" y="847283"/>
                  <a:pt x="1354088" y="850060"/>
                  <a:pt x="1346157" y="852180"/>
                </a:cubicBezTo>
                <a:cubicBezTo>
                  <a:pt x="1338227" y="854300"/>
                  <a:pt x="1332160" y="856200"/>
                  <a:pt x="1327958" y="857881"/>
                </a:cubicBezTo>
                <a:cubicBezTo>
                  <a:pt x="1328250" y="861060"/>
                  <a:pt x="1329419" y="863472"/>
                  <a:pt x="1331466" y="865117"/>
                </a:cubicBezTo>
                <a:cubicBezTo>
                  <a:pt x="1333512" y="866762"/>
                  <a:pt x="1334682" y="869612"/>
                  <a:pt x="1334974" y="873669"/>
                </a:cubicBezTo>
                <a:lnTo>
                  <a:pt x="1317432" y="884194"/>
                </a:lnTo>
                <a:cubicBezTo>
                  <a:pt x="1307601" y="884742"/>
                  <a:pt x="1289987" y="887593"/>
                  <a:pt x="1264587" y="892745"/>
                </a:cubicBezTo>
                <a:cubicBezTo>
                  <a:pt x="1239188" y="897898"/>
                  <a:pt x="1222889" y="902065"/>
                  <a:pt x="1215689" y="905244"/>
                </a:cubicBezTo>
                <a:lnTo>
                  <a:pt x="1191131" y="905244"/>
                </a:lnTo>
                <a:cubicBezTo>
                  <a:pt x="1191021" y="906377"/>
                  <a:pt x="1190363" y="908058"/>
                  <a:pt x="1189157" y="910287"/>
                </a:cubicBezTo>
                <a:cubicBezTo>
                  <a:pt x="1187951" y="912517"/>
                  <a:pt x="1186855" y="913759"/>
                  <a:pt x="1185868" y="914015"/>
                </a:cubicBezTo>
                <a:cubicBezTo>
                  <a:pt x="1184406" y="913723"/>
                  <a:pt x="1183822" y="912553"/>
                  <a:pt x="1184114" y="910507"/>
                </a:cubicBezTo>
                <a:cubicBezTo>
                  <a:pt x="1170080" y="911968"/>
                  <a:pt x="1156047" y="912553"/>
                  <a:pt x="1142014" y="912261"/>
                </a:cubicBezTo>
                <a:cubicBezTo>
                  <a:pt x="1141612" y="915623"/>
                  <a:pt x="1139346" y="917670"/>
                  <a:pt x="1135216" y="918400"/>
                </a:cubicBezTo>
                <a:cubicBezTo>
                  <a:pt x="1131086" y="919131"/>
                  <a:pt x="1127505" y="919424"/>
                  <a:pt x="1124472" y="919278"/>
                </a:cubicBezTo>
                <a:lnTo>
                  <a:pt x="1117455" y="919278"/>
                </a:lnTo>
                <a:lnTo>
                  <a:pt x="1098159" y="928048"/>
                </a:lnTo>
                <a:cubicBezTo>
                  <a:pt x="1098414" y="933932"/>
                  <a:pt x="1097903" y="937514"/>
                  <a:pt x="1096624" y="938793"/>
                </a:cubicBezTo>
                <a:cubicBezTo>
                  <a:pt x="1095345" y="940072"/>
                  <a:pt x="1091763" y="940584"/>
                  <a:pt x="1085880" y="940328"/>
                </a:cubicBezTo>
                <a:lnTo>
                  <a:pt x="1085880" y="971903"/>
                </a:lnTo>
                <a:lnTo>
                  <a:pt x="1077109" y="982428"/>
                </a:lnTo>
                <a:cubicBezTo>
                  <a:pt x="1075062" y="995000"/>
                  <a:pt x="1070384" y="1006695"/>
                  <a:pt x="1063075" y="1017512"/>
                </a:cubicBezTo>
                <a:cubicBezTo>
                  <a:pt x="1061869" y="1017439"/>
                  <a:pt x="1059896" y="1017585"/>
                  <a:pt x="1057155" y="1017951"/>
                </a:cubicBezTo>
                <a:cubicBezTo>
                  <a:pt x="1054414" y="1018316"/>
                  <a:pt x="1052879" y="1019339"/>
                  <a:pt x="1052550" y="1021020"/>
                </a:cubicBezTo>
                <a:cubicBezTo>
                  <a:pt x="1052733" y="1021898"/>
                  <a:pt x="1053683" y="1022775"/>
                  <a:pt x="1055400" y="1023652"/>
                </a:cubicBezTo>
                <a:cubicBezTo>
                  <a:pt x="1057118" y="1024529"/>
                  <a:pt x="1058507" y="1025406"/>
                  <a:pt x="1059567" y="1026283"/>
                </a:cubicBezTo>
                <a:cubicBezTo>
                  <a:pt x="1059822" y="1031326"/>
                  <a:pt x="1059311" y="1034396"/>
                  <a:pt x="1058032" y="1035492"/>
                </a:cubicBezTo>
                <a:cubicBezTo>
                  <a:pt x="1056753" y="1036589"/>
                  <a:pt x="1053171" y="1037027"/>
                  <a:pt x="1047287" y="1036808"/>
                </a:cubicBezTo>
                <a:cubicBezTo>
                  <a:pt x="1048091" y="1040463"/>
                  <a:pt x="1047360" y="1043679"/>
                  <a:pt x="1045095" y="1046456"/>
                </a:cubicBezTo>
                <a:cubicBezTo>
                  <a:pt x="1042829" y="1049234"/>
                  <a:pt x="1039467" y="1050695"/>
                  <a:pt x="1035008" y="1050842"/>
                </a:cubicBezTo>
                <a:cubicBezTo>
                  <a:pt x="1030623" y="1061476"/>
                  <a:pt x="1025799" y="1072221"/>
                  <a:pt x="1020536" y="1083075"/>
                </a:cubicBezTo>
                <a:cubicBezTo>
                  <a:pt x="1015274" y="1093929"/>
                  <a:pt x="1009572" y="1104235"/>
                  <a:pt x="1003433" y="1113992"/>
                </a:cubicBezTo>
                <a:cubicBezTo>
                  <a:pt x="1003506" y="1120534"/>
                  <a:pt x="1002044" y="1126747"/>
                  <a:pt x="999047" y="1132631"/>
                </a:cubicBezTo>
                <a:cubicBezTo>
                  <a:pt x="996050" y="1138514"/>
                  <a:pt x="991080" y="1141657"/>
                  <a:pt x="984137" y="1142059"/>
                </a:cubicBezTo>
                <a:cubicBezTo>
                  <a:pt x="981469" y="1141986"/>
                  <a:pt x="979349" y="1141255"/>
                  <a:pt x="977778" y="1139867"/>
                </a:cubicBezTo>
                <a:cubicBezTo>
                  <a:pt x="976206" y="1138478"/>
                  <a:pt x="975402" y="1136870"/>
                  <a:pt x="975366" y="1135043"/>
                </a:cubicBezTo>
                <a:lnTo>
                  <a:pt x="977120" y="1126272"/>
                </a:lnTo>
                <a:cubicBezTo>
                  <a:pt x="978180" y="1126308"/>
                  <a:pt x="979568" y="1126235"/>
                  <a:pt x="981286" y="1126052"/>
                </a:cubicBezTo>
                <a:cubicBezTo>
                  <a:pt x="983004" y="1125870"/>
                  <a:pt x="983954" y="1125358"/>
                  <a:pt x="984137" y="1124517"/>
                </a:cubicBezTo>
                <a:cubicBezTo>
                  <a:pt x="983881" y="1123640"/>
                  <a:pt x="982638" y="1122763"/>
                  <a:pt x="980409" y="1121886"/>
                </a:cubicBezTo>
                <a:cubicBezTo>
                  <a:pt x="978180" y="1121009"/>
                  <a:pt x="976499" y="1120132"/>
                  <a:pt x="975366" y="1119255"/>
                </a:cubicBezTo>
                <a:cubicBezTo>
                  <a:pt x="975439" y="1118195"/>
                  <a:pt x="975293" y="1116806"/>
                  <a:pt x="974927" y="1115089"/>
                </a:cubicBezTo>
                <a:cubicBezTo>
                  <a:pt x="974562" y="1113371"/>
                  <a:pt x="973538" y="1112421"/>
                  <a:pt x="971857" y="1112238"/>
                </a:cubicBezTo>
                <a:cubicBezTo>
                  <a:pt x="969993" y="1112421"/>
                  <a:pt x="968020" y="1113371"/>
                  <a:pt x="965937" y="1115089"/>
                </a:cubicBezTo>
                <a:cubicBezTo>
                  <a:pt x="963854" y="1116806"/>
                  <a:pt x="962319" y="1118195"/>
                  <a:pt x="961332" y="1119255"/>
                </a:cubicBezTo>
                <a:lnTo>
                  <a:pt x="961332" y="1145568"/>
                </a:lnTo>
                <a:cubicBezTo>
                  <a:pt x="964585" y="1147578"/>
                  <a:pt x="969043" y="1150574"/>
                  <a:pt x="974708" y="1154558"/>
                </a:cubicBezTo>
                <a:cubicBezTo>
                  <a:pt x="980372" y="1158541"/>
                  <a:pt x="983515" y="1161977"/>
                  <a:pt x="984137" y="1164864"/>
                </a:cubicBezTo>
                <a:cubicBezTo>
                  <a:pt x="983990" y="1166545"/>
                  <a:pt x="982967" y="1167568"/>
                  <a:pt x="981067" y="1167934"/>
                </a:cubicBezTo>
                <a:cubicBezTo>
                  <a:pt x="979166" y="1168299"/>
                  <a:pt x="977266" y="1168445"/>
                  <a:pt x="975366" y="1168372"/>
                </a:cubicBezTo>
                <a:cubicBezTo>
                  <a:pt x="974781" y="1174146"/>
                  <a:pt x="972442" y="1179263"/>
                  <a:pt x="968349" y="1183721"/>
                </a:cubicBezTo>
                <a:cubicBezTo>
                  <a:pt x="964256" y="1188180"/>
                  <a:pt x="961917" y="1194173"/>
                  <a:pt x="961332" y="1201702"/>
                </a:cubicBezTo>
                <a:cubicBezTo>
                  <a:pt x="961478" y="1204370"/>
                  <a:pt x="961186" y="1206489"/>
                  <a:pt x="960455" y="1208061"/>
                </a:cubicBezTo>
                <a:cubicBezTo>
                  <a:pt x="959724" y="1209632"/>
                  <a:pt x="957678" y="1210436"/>
                  <a:pt x="954315" y="1210473"/>
                </a:cubicBezTo>
                <a:lnTo>
                  <a:pt x="947299" y="1210473"/>
                </a:lnTo>
                <a:cubicBezTo>
                  <a:pt x="947335" y="1213287"/>
                  <a:pt x="946824" y="1216430"/>
                  <a:pt x="945764" y="1219901"/>
                </a:cubicBezTo>
                <a:cubicBezTo>
                  <a:pt x="944704" y="1223373"/>
                  <a:pt x="942877" y="1226078"/>
                  <a:pt x="940282" y="1228014"/>
                </a:cubicBezTo>
                <a:cubicBezTo>
                  <a:pt x="940355" y="1229147"/>
                  <a:pt x="940209" y="1230829"/>
                  <a:pt x="939843" y="1233058"/>
                </a:cubicBezTo>
                <a:cubicBezTo>
                  <a:pt x="939478" y="1235287"/>
                  <a:pt x="938455" y="1236530"/>
                  <a:pt x="936774" y="1236785"/>
                </a:cubicBezTo>
                <a:cubicBezTo>
                  <a:pt x="935896" y="1235835"/>
                  <a:pt x="934581" y="1231157"/>
                  <a:pt x="932827" y="1222752"/>
                </a:cubicBezTo>
                <a:cubicBezTo>
                  <a:pt x="931072" y="1214347"/>
                  <a:pt x="928880" y="1207915"/>
                  <a:pt x="926248" y="1203456"/>
                </a:cubicBezTo>
                <a:cubicBezTo>
                  <a:pt x="921571" y="1204845"/>
                  <a:pt x="918647" y="1210400"/>
                  <a:pt x="917478" y="1220121"/>
                </a:cubicBezTo>
                <a:cubicBezTo>
                  <a:pt x="916308" y="1229842"/>
                  <a:pt x="913384" y="1235397"/>
                  <a:pt x="908707" y="1236785"/>
                </a:cubicBezTo>
                <a:lnTo>
                  <a:pt x="892919" y="1266607"/>
                </a:lnTo>
                <a:cubicBezTo>
                  <a:pt x="891969" y="1273258"/>
                  <a:pt x="888168" y="1278813"/>
                  <a:pt x="881517" y="1283271"/>
                </a:cubicBezTo>
                <a:cubicBezTo>
                  <a:pt x="874865" y="1287730"/>
                  <a:pt x="871065" y="1293285"/>
                  <a:pt x="870114" y="1299936"/>
                </a:cubicBezTo>
                <a:lnTo>
                  <a:pt x="870114" y="1320986"/>
                </a:lnTo>
                <a:lnTo>
                  <a:pt x="885902" y="1317478"/>
                </a:lnTo>
                <a:cubicBezTo>
                  <a:pt x="887766" y="1308671"/>
                  <a:pt x="890616" y="1299973"/>
                  <a:pt x="894454" y="1291385"/>
                </a:cubicBezTo>
                <a:cubicBezTo>
                  <a:pt x="898291" y="1282796"/>
                  <a:pt x="902457" y="1274537"/>
                  <a:pt x="906952" y="1266607"/>
                </a:cubicBezTo>
                <a:cubicBezTo>
                  <a:pt x="910388" y="1266533"/>
                  <a:pt x="912727" y="1265364"/>
                  <a:pt x="913969" y="1263098"/>
                </a:cubicBezTo>
                <a:cubicBezTo>
                  <a:pt x="915212" y="1260832"/>
                  <a:pt x="915796" y="1257909"/>
                  <a:pt x="915723" y="1254327"/>
                </a:cubicBezTo>
                <a:lnTo>
                  <a:pt x="915723" y="1250819"/>
                </a:lnTo>
                <a:cubicBezTo>
                  <a:pt x="917514" y="1248919"/>
                  <a:pt x="919634" y="1247018"/>
                  <a:pt x="922082" y="1245118"/>
                </a:cubicBezTo>
                <a:cubicBezTo>
                  <a:pt x="924531" y="1243217"/>
                  <a:pt x="927089" y="1242194"/>
                  <a:pt x="929757" y="1242048"/>
                </a:cubicBezTo>
                <a:cubicBezTo>
                  <a:pt x="931438" y="1242158"/>
                  <a:pt x="932461" y="1242815"/>
                  <a:pt x="932827" y="1244021"/>
                </a:cubicBezTo>
                <a:cubicBezTo>
                  <a:pt x="933192" y="1245227"/>
                  <a:pt x="933338" y="1246324"/>
                  <a:pt x="933265" y="1247311"/>
                </a:cubicBezTo>
                <a:lnTo>
                  <a:pt x="933265" y="1261344"/>
                </a:lnTo>
                <a:lnTo>
                  <a:pt x="926248" y="1266607"/>
                </a:lnTo>
                <a:cubicBezTo>
                  <a:pt x="925956" y="1270846"/>
                  <a:pt x="924787" y="1274647"/>
                  <a:pt x="922740" y="1278009"/>
                </a:cubicBezTo>
                <a:cubicBezTo>
                  <a:pt x="920694" y="1281371"/>
                  <a:pt x="919524" y="1285172"/>
                  <a:pt x="919232" y="1289411"/>
                </a:cubicBezTo>
                <a:lnTo>
                  <a:pt x="910461" y="1299936"/>
                </a:lnTo>
                <a:lnTo>
                  <a:pt x="906952" y="1324495"/>
                </a:lnTo>
                <a:cubicBezTo>
                  <a:pt x="903188" y="1328588"/>
                  <a:pt x="901068" y="1333558"/>
                  <a:pt x="900593" y="1339405"/>
                </a:cubicBezTo>
                <a:cubicBezTo>
                  <a:pt x="900118" y="1345253"/>
                  <a:pt x="897560" y="1348469"/>
                  <a:pt x="892919" y="1349053"/>
                </a:cubicBezTo>
                <a:cubicBezTo>
                  <a:pt x="888497" y="1350004"/>
                  <a:pt x="885062" y="1355120"/>
                  <a:pt x="882613" y="1364403"/>
                </a:cubicBezTo>
                <a:cubicBezTo>
                  <a:pt x="880164" y="1373685"/>
                  <a:pt x="878922" y="1381433"/>
                  <a:pt x="878885" y="1387646"/>
                </a:cubicBezTo>
                <a:lnTo>
                  <a:pt x="870114" y="1403433"/>
                </a:lnTo>
                <a:cubicBezTo>
                  <a:pt x="860211" y="1403872"/>
                  <a:pt x="855898" y="1407380"/>
                  <a:pt x="857177" y="1413958"/>
                </a:cubicBezTo>
                <a:cubicBezTo>
                  <a:pt x="858456" y="1420537"/>
                  <a:pt x="856337" y="1427553"/>
                  <a:pt x="850818" y="1435009"/>
                </a:cubicBezTo>
                <a:lnTo>
                  <a:pt x="843802" y="1452550"/>
                </a:lnTo>
                <a:cubicBezTo>
                  <a:pt x="849685" y="1453647"/>
                  <a:pt x="849759" y="1458471"/>
                  <a:pt x="844021" y="1467023"/>
                </a:cubicBezTo>
                <a:cubicBezTo>
                  <a:pt x="838283" y="1475574"/>
                  <a:pt x="833532" y="1481275"/>
                  <a:pt x="829768" y="1484126"/>
                </a:cubicBezTo>
                <a:cubicBezTo>
                  <a:pt x="827283" y="1488658"/>
                  <a:pt x="825675" y="1493628"/>
                  <a:pt x="824944" y="1499036"/>
                </a:cubicBezTo>
                <a:cubicBezTo>
                  <a:pt x="824213" y="1504445"/>
                  <a:pt x="823482" y="1509415"/>
                  <a:pt x="822751" y="1513947"/>
                </a:cubicBezTo>
                <a:cubicBezTo>
                  <a:pt x="812847" y="1527725"/>
                  <a:pt x="803711" y="1547971"/>
                  <a:pt x="795342" y="1574686"/>
                </a:cubicBezTo>
                <a:cubicBezTo>
                  <a:pt x="786973" y="1601401"/>
                  <a:pt x="775644" y="1625594"/>
                  <a:pt x="761355" y="1647265"/>
                </a:cubicBezTo>
                <a:cubicBezTo>
                  <a:pt x="761062" y="1654136"/>
                  <a:pt x="759893" y="1660568"/>
                  <a:pt x="757846" y="1666561"/>
                </a:cubicBezTo>
                <a:cubicBezTo>
                  <a:pt x="755800" y="1672555"/>
                  <a:pt x="754630" y="1678987"/>
                  <a:pt x="754338" y="1685857"/>
                </a:cubicBezTo>
                <a:cubicBezTo>
                  <a:pt x="748856" y="1689987"/>
                  <a:pt x="744032" y="1694007"/>
                  <a:pt x="739866" y="1697917"/>
                </a:cubicBezTo>
                <a:cubicBezTo>
                  <a:pt x="735700" y="1701828"/>
                  <a:pt x="733507" y="1707164"/>
                  <a:pt x="733288" y="1713924"/>
                </a:cubicBezTo>
                <a:cubicBezTo>
                  <a:pt x="731461" y="1713924"/>
                  <a:pt x="729852" y="1714363"/>
                  <a:pt x="728464" y="1715240"/>
                </a:cubicBezTo>
                <a:cubicBezTo>
                  <a:pt x="727075" y="1716117"/>
                  <a:pt x="726344" y="1717433"/>
                  <a:pt x="726271" y="1719187"/>
                </a:cubicBezTo>
                <a:cubicBezTo>
                  <a:pt x="726417" y="1721855"/>
                  <a:pt x="726125" y="1723974"/>
                  <a:pt x="725394" y="1725546"/>
                </a:cubicBezTo>
                <a:cubicBezTo>
                  <a:pt x="724663" y="1727117"/>
                  <a:pt x="722616" y="1727921"/>
                  <a:pt x="719254" y="1727958"/>
                </a:cubicBezTo>
                <a:cubicBezTo>
                  <a:pt x="719547" y="1734755"/>
                  <a:pt x="718962" y="1739141"/>
                  <a:pt x="717500" y="1741114"/>
                </a:cubicBezTo>
                <a:cubicBezTo>
                  <a:pt x="716038" y="1743088"/>
                  <a:pt x="711945" y="1743965"/>
                  <a:pt x="705221" y="1743746"/>
                </a:cubicBezTo>
                <a:cubicBezTo>
                  <a:pt x="698789" y="1755331"/>
                  <a:pt x="694111" y="1767683"/>
                  <a:pt x="691187" y="1780803"/>
                </a:cubicBezTo>
                <a:cubicBezTo>
                  <a:pt x="688264" y="1793923"/>
                  <a:pt x="683586" y="1806714"/>
                  <a:pt x="677154" y="1819176"/>
                </a:cubicBezTo>
                <a:cubicBezTo>
                  <a:pt x="677483" y="1824292"/>
                  <a:pt x="677264" y="1827654"/>
                  <a:pt x="676496" y="1829262"/>
                </a:cubicBezTo>
                <a:cubicBezTo>
                  <a:pt x="675729" y="1830870"/>
                  <a:pt x="672439" y="1831601"/>
                  <a:pt x="666629" y="1831455"/>
                </a:cubicBezTo>
                <a:cubicBezTo>
                  <a:pt x="666483" y="1831418"/>
                  <a:pt x="665898" y="1831491"/>
                  <a:pt x="664874" y="1831674"/>
                </a:cubicBezTo>
                <a:cubicBezTo>
                  <a:pt x="663851" y="1831857"/>
                  <a:pt x="663267" y="1832369"/>
                  <a:pt x="663120" y="1833209"/>
                </a:cubicBezTo>
                <a:cubicBezTo>
                  <a:pt x="663595" y="1834269"/>
                  <a:pt x="665715" y="1835658"/>
                  <a:pt x="669479" y="1837375"/>
                </a:cubicBezTo>
                <a:cubicBezTo>
                  <a:pt x="673244" y="1839093"/>
                  <a:pt x="675802" y="1840043"/>
                  <a:pt x="677154" y="1840226"/>
                </a:cubicBezTo>
                <a:cubicBezTo>
                  <a:pt x="675692" y="1847243"/>
                  <a:pt x="673353" y="1854259"/>
                  <a:pt x="670137" y="1861276"/>
                </a:cubicBezTo>
                <a:lnTo>
                  <a:pt x="654349" y="1868293"/>
                </a:lnTo>
                <a:lnTo>
                  <a:pt x="642070" y="1901622"/>
                </a:lnTo>
                <a:cubicBezTo>
                  <a:pt x="637867" y="1904363"/>
                  <a:pt x="632239" y="1915546"/>
                  <a:pt x="625186" y="1935171"/>
                </a:cubicBezTo>
                <a:cubicBezTo>
                  <a:pt x="618133" y="1954796"/>
                  <a:pt x="613820" y="1966418"/>
                  <a:pt x="612249" y="1970036"/>
                </a:cubicBezTo>
                <a:cubicBezTo>
                  <a:pt x="609508" y="1970072"/>
                  <a:pt x="607096" y="1969561"/>
                  <a:pt x="605013" y="1968501"/>
                </a:cubicBezTo>
                <a:cubicBezTo>
                  <a:pt x="602930" y="1967441"/>
                  <a:pt x="601833" y="1965614"/>
                  <a:pt x="601724" y="1963019"/>
                </a:cubicBezTo>
                <a:cubicBezTo>
                  <a:pt x="602089" y="1959218"/>
                  <a:pt x="603990" y="1952348"/>
                  <a:pt x="607425" y="1942407"/>
                </a:cubicBezTo>
                <a:cubicBezTo>
                  <a:pt x="610860" y="1932467"/>
                  <a:pt x="613638" y="1926473"/>
                  <a:pt x="615757" y="1924427"/>
                </a:cubicBezTo>
                <a:cubicBezTo>
                  <a:pt x="615977" y="1919347"/>
                  <a:pt x="616854" y="1915035"/>
                  <a:pt x="618389" y="1911490"/>
                </a:cubicBezTo>
                <a:cubicBezTo>
                  <a:pt x="619924" y="1907945"/>
                  <a:pt x="620801" y="1904071"/>
                  <a:pt x="621020" y="1899868"/>
                </a:cubicBezTo>
                <a:cubicBezTo>
                  <a:pt x="623615" y="1897968"/>
                  <a:pt x="625442" y="1895190"/>
                  <a:pt x="626502" y="1891536"/>
                </a:cubicBezTo>
                <a:cubicBezTo>
                  <a:pt x="627561" y="1887881"/>
                  <a:pt x="628073" y="1884227"/>
                  <a:pt x="628037" y="1880572"/>
                </a:cubicBezTo>
                <a:cubicBezTo>
                  <a:pt x="631472" y="1880463"/>
                  <a:pt x="633811" y="1879366"/>
                  <a:pt x="635053" y="1877283"/>
                </a:cubicBezTo>
                <a:cubicBezTo>
                  <a:pt x="636296" y="1875200"/>
                  <a:pt x="636881" y="1872788"/>
                  <a:pt x="636808" y="1870047"/>
                </a:cubicBezTo>
                <a:lnTo>
                  <a:pt x="636808" y="1866539"/>
                </a:lnTo>
                <a:cubicBezTo>
                  <a:pt x="639402" y="1864602"/>
                  <a:pt x="641230" y="1861897"/>
                  <a:pt x="642289" y="1858426"/>
                </a:cubicBezTo>
                <a:cubicBezTo>
                  <a:pt x="643349" y="1854954"/>
                  <a:pt x="643861" y="1851811"/>
                  <a:pt x="643824" y="1848997"/>
                </a:cubicBezTo>
                <a:cubicBezTo>
                  <a:pt x="647479" y="1845342"/>
                  <a:pt x="650695" y="1838179"/>
                  <a:pt x="653472" y="1827508"/>
                </a:cubicBezTo>
                <a:cubicBezTo>
                  <a:pt x="656250" y="1816837"/>
                  <a:pt x="657712" y="1808797"/>
                  <a:pt x="657858" y="1803388"/>
                </a:cubicBezTo>
                <a:cubicBezTo>
                  <a:pt x="657785" y="1802328"/>
                  <a:pt x="657931" y="1800939"/>
                  <a:pt x="658296" y="1799222"/>
                </a:cubicBezTo>
                <a:cubicBezTo>
                  <a:pt x="658662" y="1797504"/>
                  <a:pt x="659685" y="1796554"/>
                  <a:pt x="661366" y="1796371"/>
                </a:cubicBezTo>
                <a:lnTo>
                  <a:pt x="664874" y="1796371"/>
                </a:lnTo>
                <a:cubicBezTo>
                  <a:pt x="664911" y="1782191"/>
                  <a:pt x="667031" y="1768012"/>
                  <a:pt x="671234" y="1753832"/>
                </a:cubicBezTo>
                <a:cubicBezTo>
                  <a:pt x="675436" y="1739653"/>
                  <a:pt x="681503" y="1726350"/>
                  <a:pt x="689433" y="1713924"/>
                </a:cubicBezTo>
                <a:lnTo>
                  <a:pt x="698204" y="1710416"/>
                </a:lnTo>
                <a:cubicBezTo>
                  <a:pt x="697839" y="1706396"/>
                  <a:pt x="697692" y="1701718"/>
                  <a:pt x="697766" y="1696383"/>
                </a:cubicBezTo>
                <a:cubicBezTo>
                  <a:pt x="697839" y="1691047"/>
                  <a:pt x="700324" y="1688123"/>
                  <a:pt x="705221" y="1687612"/>
                </a:cubicBezTo>
                <a:lnTo>
                  <a:pt x="712238" y="1687612"/>
                </a:lnTo>
                <a:cubicBezTo>
                  <a:pt x="713042" y="1679864"/>
                  <a:pt x="714503" y="1670362"/>
                  <a:pt x="716623" y="1659106"/>
                </a:cubicBezTo>
                <a:cubicBezTo>
                  <a:pt x="718743" y="1647850"/>
                  <a:pt x="721959" y="1639225"/>
                  <a:pt x="726271" y="1633232"/>
                </a:cubicBezTo>
                <a:cubicBezTo>
                  <a:pt x="726563" y="1630052"/>
                  <a:pt x="727733" y="1627640"/>
                  <a:pt x="729779" y="1625996"/>
                </a:cubicBezTo>
                <a:cubicBezTo>
                  <a:pt x="731826" y="1624351"/>
                  <a:pt x="732995" y="1621501"/>
                  <a:pt x="733288" y="1617444"/>
                </a:cubicBezTo>
                <a:cubicBezTo>
                  <a:pt x="735883" y="1614703"/>
                  <a:pt x="737710" y="1611414"/>
                  <a:pt x="738770" y="1607577"/>
                </a:cubicBezTo>
                <a:cubicBezTo>
                  <a:pt x="739829" y="1603739"/>
                  <a:pt x="740341" y="1600012"/>
                  <a:pt x="740305" y="1596394"/>
                </a:cubicBezTo>
                <a:cubicBezTo>
                  <a:pt x="736833" y="1596211"/>
                  <a:pt x="734567" y="1594822"/>
                  <a:pt x="733507" y="1592228"/>
                </a:cubicBezTo>
                <a:cubicBezTo>
                  <a:pt x="732447" y="1589633"/>
                  <a:pt x="732374" y="1586929"/>
                  <a:pt x="733288" y="1584115"/>
                </a:cubicBezTo>
                <a:cubicBezTo>
                  <a:pt x="727075" y="1598513"/>
                  <a:pt x="720643" y="1616202"/>
                  <a:pt x="713992" y="1637179"/>
                </a:cubicBezTo>
                <a:cubicBezTo>
                  <a:pt x="707340" y="1658156"/>
                  <a:pt x="695646" y="1669704"/>
                  <a:pt x="678908" y="1671824"/>
                </a:cubicBezTo>
                <a:lnTo>
                  <a:pt x="677154" y="1650774"/>
                </a:lnTo>
                <a:cubicBezTo>
                  <a:pt x="678031" y="1645365"/>
                  <a:pt x="681539" y="1642149"/>
                  <a:pt x="687679" y="1641126"/>
                </a:cubicBezTo>
                <a:cubicBezTo>
                  <a:pt x="693819" y="1640102"/>
                  <a:pt x="697327" y="1636886"/>
                  <a:pt x="698204" y="1631478"/>
                </a:cubicBezTo>
                <a:cubicBezTo>
                  <a:pt x="698204" y="1622707"/>
                  <a:pt x="696450" y="1613936"/>
                  <a:pt x="692942" y="1605165"/>
                </a:cubicBezTo>
                <a:cubicBezTo>
                  <a:pt x="691260" y="1605786"/>
                  <a:pt x="690237" y="1608490"/>
                  <a:pt x="689872" y="1613278"/>
                </a:cubicBezTo>
                <a:cubicBezTo>
                  <a:pt x="689506" y="1618065"/>
                  <a:pt x="689360" y="1621208"/>
                  <a:pt x="689433" y="1622707"/>
                </a:cubicBezTo>
                <a:cubicBezTo>
                  <a:pt x="688629" y="1629212"/>
                  <a:pt x="685413" y="1634182"/>
                  <a:pt x="679785" y="1637617"/>
                </a:cubicBezTo>
                <a:cubicBezTo>
                  <a:pt x="674157" y="1641053"/>
                  <a:pt x="670941" y="1646023"/>
                  <a:pt x="670137" y="1652528"/>
                </a:cubicBezTo>
                <a:cubicBezTo>
                  <a:pt x="670137" y="1655232"/>
                  <a:pt x="669699" y="1658156"/>
                  <a:pt x="668821" y="1661299"/>
                </a:cubicBezTo>
                <a:cubicBezTo>
                  <a:pt x="667944" y="1664442"/>
                  <a:pt x="666629" y="1667365"/>
                  <a:pt x="664874" y="1670070"/>
                </a:cubicBezTo>
                <a:lnTo>
                  <a:pt x="664874" y="1682349"/>
                </a:lnTo>
                <a:cubicBezTo>
                  <a:pt x="660270" y="1686369"/>
                  <a:pt x="655446" y="1692363"/>
                  <a:pt x="650402" y="1700330"/>
                </a:cubicBezTo>
                <a:cubicBezTo>
                  <a:pt x="645359" y="1708296"/>
                  <a:pt x="641412" y="1715167"/>
                  <a:pt x="638562" y="1720941"/>
                </a:cubicBezTo>
                <a:cubicBezTo>
                  <a:pt x="635821" y="1720905"/>
                  <a:pt x="633409" y="1720101"/>
                  <a:pt x="631326" y="1718529"/>
                </a:cubicBezTo>
                <a:cubicBezTo>
                  <a:pt x="629243" y="1716958"/>
                  <a:pt x="628146" y="1714838"/>
                  <a:pt x="628037" y="1712170"/>
                </a:cubicBezTo>
                <a:lnTo>
                  <a:pt x="628037" y="1699891"/>
                </a:lnTo>
                <a:lnTo>
                  <a:pt x="636808" y="1691120"/>
                </a:lnTo>
                <a:cubicBezTo>
                  <a:pt x="631253" y="1678841"/>
                  <a:pt x="628329" y="1666561"/>
                  <a:pt x="628037" y="1654282"/>
                </a:cubicBezTo>
                <a:cubicBezTo>
                  <a:pt x="627964" y="1650627"/>
                  <a:pt x="628548" y="1647412"/>
                  <a:pt x="629791" y="1644634"/>
                </a:cubicBezTo>
                <a:cubicBezTo>
                  <a:pt x="631033" y="1641857"/>
                  <a:pt x="633372" y="1640395"/>
                  <a:pt x="636808" y="1640249"/>
                </a:cubicBezTo>
                <a:cubicBezTo>
                  <a:pt x="637392" y="1630454"/>
                  <a:pt x="639731" y="1620660"/>
                  <a:pt x="643824" y="1610866"/>
                </a:cubicBezTo>
                <a:cubicBezTo>
                  <a:pt x="647917" y="1601072"/>
                  <a:pt x="650256" y="1592155"/>
                  <a:pt x="650841" y="1584115"/>
                </a:cubicBezTo>
                <a:cubicBezTo>
                  <a:pt x="651133" y="1576806"/>
                  <a:pt x="648795" y="1570373"/>
                  <a:pt x="643824" y="1564818"/>
                </a:cubicBezTo>
                <a:cubicBezTo>
                  <a:pt x="644701" y="1558423"/>
                  <a:pt x="648210" y="1550602"/>
                  <a:pt x="654349" y="1541356"/>
                </a:cubicBezTo>
                <a:cubicBezTo>
                  <a:pt x="660489" y="1532110"/>
                  <a:pt x="663997" y="1522974"/>
                  <a:pt x="664874" y="1513947"/>
                </a:cubicBezTo>
                <a:cubicBezTo>
                  <a:pt x="664655" y="1511389"/>
                  <a:pt x="664655" y="1506857"/>
                  <a:pt x="664874" y="1500352"/>
                </a:cubicBezTo>
                <a:cubicBezTo>
                  <a:pt x="665094" y="1493847"/>
                  <a:pt x="666848" y="1490192"/>
                  <a:pt x="670137" y="1489388"/>
                </a:cubicBezTo>
                <a:cubicBezTo>
                  <a:pt x="671928" y="1483980"/>
                  <a:pt x="674486" y="1478571"/>
                  <a:pt x="677812" y="1473162"/>
                </a:cubicBezTo>
                <a:cubicBezTo>
                  <a:pt x="681137" y="1467753"/>
                  <a:pt x="685011" y="1463222"/>
                  <a:pt x="689433" y="1459567"/>
                </a:cubicBezTo>
                <a:cubicBezTo>
                  <a:pt x="683294" y="1458288"/>
                  <a:pt x="681539" y="1452514"/>
                  <a:pt x="684171" y="1442245"/>
                </a:cubicBezTo>
                <a:cubicBezTo>
                  <a:pt x="686802" y="1431975"/>
                  <a:pt x="688556" y="1424886"/>
                  <a:pt x="689433" y="1420975"/>
                </a:cubicBezTo>
                <a:cubicBezTo>
                  <a:pt x="689470" y="1420829"/>
                  <a:pt x="689397" y="1420244"/>
                  <a:pt x="689214" y="1419221"/>
                </a:cubicBezTo>
                <a:cubicBezTo>
                  <a:pt x="689031" y="1418198"/>
                  <a:pt x="688520" y="1417613"/>
                  <a:pt x="687679" y="1417467"/>
                </a:cubicBezTo>
                <a:cubicBezTo>
                  <a:pt x="685815" y="1417759"/>
                  <a:pt x="683842" y="1419367"/>
                  <a:pt x="681759" y="1422291"/>
                </a:cubicBezTo>
                <a:cubicBezTo>
                  <a:pt x="679676" y="1425214"/>
                  <a:pt x="678141" y="1427699"/>
                  <a:pt x="677154" y="1429746"/>
                </a:cubicBezTo>
                <a:lnTo>
                  <a:pt x="677154" y="1452550"/>
                </a:lnTo>
                <a:lnTo>
                  <a:pt x="663120" y="1438517"/>
                </a:lnTo>
                <a:lnTo>
                  <a:pt x="650841" y="1440271"/>
                </a:lnTo>
                <a:lnTo>
                  <a:pt x="649087" y="1452550"/>
                </a:lnTo>
                <a:cubicBezTo>
                  <a:pt x="646273" y="1457777"/>
                  <a:pt x="643568" y="1463112"/>
                  <a:pt x="640974" y="1468557"/>
                </a:cubicBezTo>
                <a:cubicBezTo>
                  <a:pt x="638379" y="1474003"/>
                  <a:pt x="636990" y="1479777"/>
                  <a:pt x="636808" y="1485880"/>
                </a:cubicBezTo>
                <a:cubicBezTo>
                  <a:pt x="630777" y="1486574"/>
                  <a:pt x="626611" y="1490448"/>
                  <a:pt x="624309" y="1497502"/>
                </a:cubicBezTo>
                <a:cubicBezTo>
                  <a:pt x="622007" y="1504555"/>
                  <a:pt x="620910" y="1510621"/>
                  <a:pt x="621020" y="1515701"/>
                </a:cubicBezTo>
                <a:cubicBezTo>
                  <a:pt x="619960" y="1515628"/>
                  <a:pt x="618571" y="1515774"/>
                  <a:pt x="616854" y="1516140"/>
                </a:cubicBezTo>
                <a:cubicBezTo>
                  <a:pt x="615136" y="1516505"/>
                  <a:pt x="614186" y="1517529"/>
                  <a:pt x="614003" y="1519210"/>
                </a:cubicBezTo>
                <a:cubicBezTo>
                  <a:pt x="614222" y="1521877"/>
                  <a:pt x="614222" y="1523997"/>
                  <a:pt x="614003" y="1525569"/>
                </a:cubicBezTo>
                <a:cubicBezTo>
                  <a:pt x="613784" y="1527140"/>
                  <a:pt x="612030" y="1527944"/>
                  <a:pt x="608740" y="1527981"/>
                </a:cubicBezTo>
                <a:lnTo>
                  <a:pt x="598215" y="1542014"/>
                </a:lnTo>
                <a:cubicBezTo>
                  <a:pt x="595474" y="1541868"/>
                  <a:pt x="593062" y="1542160"/>
                  <a:pt x="590979" y="1542891"/>
                </a:cubicBezTo>
                <a:cubicBezTo>
                  <a:pt x="588896" y="1543622"/>
                  <a:pt x="587800" y="1545669"/>
                  <a:pt x="587690" y="1549031"/>
                </a:cubicBezTo>
                <a:cubicBezTo>
                  <a:pt x="587398" y="1557656"/>
                  <a:pt x="586228" y="1562333"/>
                  <a:pt x="584182" y="1563064"/>
                </a:cubicBezTo>
                <a:cubicBezTo>
                  <a:pt x="582135" y="1563795"/>
                  <a:pt x="580966" y="1566719"/>
                  <a:pt x="580674" y="1571835"/>
                </a:cubicBezTo>
                <a:cubicBezTo>
                  <a:pt x="577129" y="1575490"/>
                  <a:pt x="574132" y="1580021"/>
                  <a:pt x="571683" y="1585430"/>
                </a:cubicBezTo>
                <a:cubicBezTo>
                  <a:pt x="569235" y="1590839"/>
                  <a:pt x="567554" y="1596248"/>
                  <a:pt x="566640" y="1601656"/>
                </a:cubicBezTo>
                <a:cubicBezTo>
                  <a:pt x="562145" y="1605823"/>
                  <a:pt x="559733" y="1611085"/>
                  <a:pt x="559404" y="1617444"/>
                </a:cubicBezTo>
                <a:cubicBezTo>
                  <a:pt x="559075" y="1623803"/>
                  <a:pt x="556225" y="1627311"/>
                  <a:pt x="550852" y="1627969"/>
                </a:cubicBezTo>
                <a:lnTo>
                  <a:pt x="547344" y="1627969"/>
                </a:lnTo>
                <a:cubicBezTo>
                  <a:pt x="545992" y="1630235"/>
                  <a:pt x="543434" y="1637106"/>
                  <a:pt x="539669" y="1648581"/>
                </a:cubicBezTo>
                <a:cubicBezTo>
                  <a:pt x="535905" y="1660056"/>
                  <a:pt x="533786" y="1667804"/>
                  <a:pt x="533310" y="1671824"/>
                </a:cubicBezTo>
                <a:cubicBezTo>
                  <a:pt x="530021" y="1672189"/>
                  <a:pt x="527390" y="1673651"/>
                  <a:pt x="525417" y="1676209"/>
                </a:cubicBezTo>
                <a:cubicBezTo>
                  <a:pt x="523443" y="1678768"/>
                  <a:pt x="520812" y="1680229"/>
                  <a:pt x="517523" y="1680595"/>
                </a:cubicBezTo>
                <a:cubicBezTo>
                  <a:pt x="515769" y="1680522"/>
                  <a:pt x="514453" y="1679791"/>
                  <a:pt x="513576" y="1678402"/>
                </a:cubicBezTo>
                <a:cubicBezTo>
                  <a:pt x="512699" y="1677013"/>
                  <a:pt x="512260" y="1675405"/>
                  <a:pt x="512260" y="1673578"/>
                </a:cubicBezTo>
                <a:cubicBezTo>
                  <a:pt x="511493" y="1662761"/>
                  <a:pt x="509081" y="1657206"/>
                  <a:pt x="505024" y="1656913"/>
                </a:cubicBezTo>
                <a:cubicBezTo>
                  <a:pt x="500968" y="1656621"/>
                  <a:pt x="499871" y="1652820"/>
                  <a:pt x="501735" y="1645511"/>
                </a:cubicBezTo>
                <a:cubicBezTo>
                  <a:pt x="498227" y="1645511"/>
                  <a:pt x="496472" y="1647265"/>
                  <a:pt x="496472" y="1650774"/>
                </a:cubicBezTo>
                <a:cubicBezTo>
                  <a:pt x="496948" y="1654501"/>
                  <a:pt x="497313" y="1658010"/>
                  <a:pt x="497569" y="1661299"/>
                </a:cubicBezTo>
                <a:cubicBezTo>
                  <a:pt x="497825" y="1664588"/>
                  <a:pt x="495120" y="1666342"/>
                  <a:pt x="489456" y="1666561"/>
                </a:cubicBezTo>
                <a:cubicBezTo>
                  <a:pt x="487702" y="1666488"/>
                  <a:pt x="486386" y="1665757"/>
                  <a:pt x="485509" y="1664369"/>
                </a:cubicBezTo>
                <a:cubicBezTo>
                  <a:pt x="484632" y="1662980"/>
                  <a:pt x="484193" y="1661372"/>
                  <a:pt x="484193" y="1659545"/>
                </a:cubicBezTo>
                <a:cubicBezTo>
                  <a:pt x="484266" y="1654319"/>
                  <a:pt x="484997" y="1649422"/>
                  <a:pt x="486386" y="1644853"/>
                </a:cubicBezTo>
                <a:cubicBezTo>
                  <a:pt x="487775" y="1640285"/>
                  <a:pt x="489383" y="1635827"/>
                  <a:pt x="491210" y="1631478"/>
                </a:cubicBezTo>
                <a:cubicBezTo>
                  <a:pt x="491502" y="1626507"/>
                  <a:pt x="494426" y="1624168"/>
                  <a:pt x="499981" y="1624461"/>
                </a:cubicBezTo>
                <a:lnTo>
                  <a:pt x="503489" y="1624461"/>
                </a:lnTo>
                <a:cubicBezTo>
                  <a:pt x="503855" y="1616823"/>
                  <a:pt x="505317" y="1609733"/>
                  <a:pt x="507875" y="1603191"/>
                </a:cubicBezTo>
                <a:cubicBezTo>
                  <a:pt x="510433" y="1596650"/>
                  <a:pt x="511895" y="1589121"/>
                  <a:pt x="512260" y="1580606"/>
                </a:cubicBezTo>
                <a:lnTo>
                  <a:pt x="519277" y="1575344"/>
                </a:lnTo>
                <a:cubicBezTo>
                  <a:pt x="519204" y="1573589"/>
                  <a:pt x="519350" y="1572274"/>
                  <a:pt x="519715" y="1571397"/>
                </a:cubicBezTo>
                <a:cubicBezTo>
                  <a:pt x="520081" y="1570520"/>
                  <a:pt x="521104" y="1570081"/>
                  <a:pt x="522785" y="1570081"/>
                </a:cubicBezTo>
                <a:cubicBezTo>
                  <a:pt x="524649" y="1570264"/>
                  <a:pt x="526623" y="1571214"/>
                  <a:pt x="528706" y="1572932"/>
                </a:cubicBezTo>
                <a:cubicBezTo>
                  <a:pt x="530789" y="1574649"/>
                  <a:pt x="532324" y="1576038"/>
                  <a:pt x="533310" y="1577098"/>
                </a:cubicBezTo>
                <a:cubicBezTo>
                  <a:pt x="532726" y="1586490"/>
                  <a:pt x="530387" y="1590510"/>
                  <a:pt x="526294" y="1589158"/>
                </a:cubicBezTo>
                <a:cubicBezTo>
                  <a:pt x="522201" y="1587806"/>
                  <a:pt x="519862" y="1598404"/>
                  <a:pt x="519277" y="1620953"/>
                </a:cubicBezTo>
                <a:cubicBezTo>
                  <a:pt x="517450" y="1621866"/>
                  <a:pt x="515842" y="1623109"/>
                  <a:pt x="514453" y="1624680"/>
                </a:cubicBezTo>
                <a:cubicBezTo>
                  <a:pt x="513064" y="1626252"/>
                  <a:pt x="512333" y="1627933"/>
                  <a:pt x="512260" y="1629723"/>
                </a:cubicBezTo>
                <a:cubicBezTo>
                  <a:pt x="512443" y="1631404"/>
                  <a:pt x="513393" y="1632428"/>
                  <a:pt x="515111" y="1632793"/>
                </a:cubicBezTo>
                <a:cubicBezTo>
                  <a:pt x="516828" y="1633159"/>
                  <a:pt x="518217" y="1633305"/>
                  <a:pt x="519277" y="1633232"/>
                </a:cubicBezTo>
                <a:cubicBezTo>
                  <a:pt x="520337" y="1631112"/>
                  <a:pt x="522164" y="1628335"/>
                  <a:pt x="524759" y="1624899"/>
                </a:cubicBezTo>
                <a:cubicBezTo>
                  <a:pt x="527354" y="1621464"/>
                  <a:pt x="529619" y="1619564"/>
                  <a:pt x="531556" y="1619198"/>
                </a:cubicBezTo>
                <a:cubicBezTo>
                  <a:pt x="540999" y="1618310"/>
                  <a:pt x="546868" y="1612095"/>
                  <a:pt x="549163" y="1600552"/>
                </a:cubicBezTo>
                <a:cubicBezTo>
                  <a:pt x="551459" y="1589009"/>
                  <a:pt x="553170" y="1577466"/>
                  <a:pt x="554296" y="1565923"/>
                </a:cubicBezTo>
                <a:cubicBezTo>
                  <a:pt x="555422" y="1554380"/>
                  <a:pt x="558952" y="1548165"/>
                  <a:pt x="564886" y="1547277"/>
                </a:cubicBezTo>
                <a:cubicBezTo>
                  <a:pt x="568723" y="1540662"/>
                  <a:pt x="572451" y="1532403"/>
                  <a:pt x="576069" y="1522499"/>
                </a:cubicBezTo>
                <a:cubicBezTo>
                  <a:pt x="579687" y="1512595"/>
                  <a:pt x="581222" y="1503897"/>
                  <a:pt x="580674" y="1496405"/>
                </a:cubicBezTo>
                <a:lnTo>
                  <a:pt x="566640" y="1506930"/>
                </a:lnTo>
                <a:lnTo>
                  <a:pt x="559623" y="1522718"/>
                </a:lnTo>
                <a:lnTo>
                  <a:pt x="559623" y="1533243"/>
                </a:lnTo>
                <a:lnTo>
                  <a:pt x="547344" y="1534997"/>
                </a:lnTo>
                <a:lnTo>
                  <a:pt x="547344" y="1552539"/>
                </a:lnTo>
                <a:cubicBezTo>
                  <a:pt x="542776" y="1551808"/>
                  <a:pt x="540510" y="1554586"/>
                  <a:pt x="540546" y="1560872"/>
                </a:cubicBezTo>
                <a:cubicBezTo>
                  <a:pt x="540583" y="1567157"/>
                  <a:pt x="538756" y="1570812"/>
                  <a:pt x="535065" y="1571835"/>
                </a:cubicBezTo>
                <a:cubicBezTo>
                  <a:pt x="531629" y="1571652"/>
                  <a:pt x="529290" y="1570264"/>
                  <a:pt x="528048" y="1567669"/>
                </a:cubicBezTo>
                <a:cubicBezTo>
                  <a:pt x="526805" y="1565074"/>
                  <a:pt x="526221" y="1562370"/>
                  <a:pt x="526294" y="1559556"/>
                </a:cubicBezTo>
                <a:cubicBezTo>
                  <a:pt x="527354" y="1544024"/>
                  <a:pt x="532251" y="1522024"/>
                  <a:pt x="540985" y="1493555"/>
                </a:cubicBezTo>
                <a:cubicBezTo>
                  <a:pt x="549719" y="1465086"/>
                  <a:pt x="555932" y="1444401"/>
                  <a:pt x="559623" y="1431500"/>
                </a:cubicBezTo>
                <a:cubicBezTo>
                  <a:pt x="560354" y="1427882"/>
                  <a:pt x="561085" y="1424155"/>
                  <a:pt x="561816" y="1420317"/>
                </a:cubicBezTo>
                <a:cubicBezTo>
                  <a:pt x="562547" y="1416480"/>
                  <a:pt x="564155" y="1413191"/>
                  <a:pt x="566640" y="1410450"/>
                </a:cubicBezTo>
                <a:cubicBezTo>
                  <a:pt x="566640" y="1408623"/>
                  <a:pt x="567078" y="1407015"/>
                  <a:pt x="567956" y="1405626"/>
                </a:cubicBezTo>
                <a:cubicBezTo>
                  <a:pt x="568833" y="1404237"/>
                  <a:pt x="570148" y="1403506"/>
                  <a:pt x="571903" y="1403433"/>
                </a:cubicBezTo>
                <a:cubicBezTo>
                  <a:pt x="574570" y="1403653"/>
                  <a:pt x="576690" y="1403653"/>
                  <a:pt x="578262" y="1403433"/>
                </a:cubicBezTo>
                <a:cubicBezTo>
                  <a:pt x="579833" y="1403214"/>
                  <a:pt x="580637" y="1401460"/>
                  <a:pt x="580674" y="1398171"/>
                </a:cubicBezTo>
                <a:lnTo>
                  <a:pt x="573657" y="1385891"/>
                </a:lnTo>
                <a:lnTo>
                  <a:pt x="584182" y="1368349"/>
                </a:lnTo>
                <a:cubicBezTo>
                  <a:pt x="588604" y="1367107"/>
                  <a:pt x="592039" y="1361260"/>
                  <a:pt x="594488" y="1350808"/>
                </a:cubicBezTo>
                <a:cubicBezTo>
                  <a:pt x="596936" y="1340356"/>
                  <a:pt x="598179" y="1332754"/>
                  <a:pt x="598215" y="1328003"/>
                </a:cubicBezTo>
                <a:lnTo>
                  <a:pt x="606986" y="1313970"/>
                </a:lnTo>
                <a:cubicBezTo>
                  <a:pt x="607023" y="1310315"/>
                  <a:pt x="606073" y="1307099"/>
                  <a:pt x="604136" y="1304322"/>
                </a:cubicBezTo>
                <a:cubicBezTo>
                  <a:pt x="602199" y="1301544"/>
                  <a:pt x="599056" y="1300082"/>
                  <a:pt x="594707" y="1299936"/>
                </a:cubicBezTo>
                <a:cubicBezTo>
                  <a:pt x="594780" y="1298949"/>
                  <a:pt x="594634" y="1297853"/>
                  <a:pt x="594268" y="1296647"/>
                </a:cubicBezTo>
                <a:cubicBezTo>
                  <a:pt x="593903" y="1295441"/>
                  <a:pt x="592880" y="1294783"/>
                  <a:pt x="591199" y="1294674"/>
                </a:cubicBezTo>
                <a:cubicBezTo>
                  <a:pt x="587398" y="1295185"/>
                  <a:pt x="583597" y="1298109"/>
                  <a:pt x="579796" y="1303445"/>
                </a:cubicBezTo>
                <a:cubicBezTo>
                  <a:pt x="575996" y="1308780"/>
                  <a:pt x="573949" y="1313458"/>
                  <a:pt x="573657" y="1317478"/>
                </a:cubicBezTo>
                <a:lnTo>
                  <a:pt x="552606" y="1320986"/>
                </a:lnTo>
                <a:lnTo>
                  <a:pt x="552606" y="1350808"/>
                </a:lnTo>
                <a:lnTo>
                  <a:pt x="536819" y="1391154"/>
                </a:lnTo>
                <a:cubicBezTo>
                  <a:pt x="534845" y="1391044"/>
                  <a:pt x="532653" y="1391264"/>
                  <a:pt x="530241" y="1391812"/>
                </a:cubicBezTo>
                <a:cubicBezTo>
                  <a:pt x="527829" y="1392360"/>
                  <a:pt x="526513" y="1393895"/>
                  <a:pt x="526294" y="1396417"/>
                </a:cubicBezTo>
                <a:lnTo>
                  <a:pt x="526294" y="1398171"/>
                </a:lnTo>
                <a:lnTo>
                  <a:pt x="512260" y="1382383"/>
                </a:lnTo>
                <a:cubicBezTo>
                  <a:pt x="512553" y="1378509"/>
                  <a:pt x="513722" y="1376170"/>
                  <a:pt x="515769" y="1375366"/>
                </a:cubicBezTo>
                <a:cubicBezTo>
                  <a:pt x="517815" y="1374562"/>
                  <a:pt x="518985" y="1372223"/>
                  <a:pt x="519277" y="1368349"/>
                </a:cubicBezTo>
                <a:cubicBezTo>
                  <a:pt x="521865" y="1365079"/>
                  <a:pt x="525655" y="1356027"/>
                  <a:pt x="530647" y="1341192"/>
                </a:cubicBezTo>
                <a:cubicBezTo>
                  <a:pt x="535638" y="1326357"/>
                  <a:pt x="540338" y="1311328"/>
                  <a:pt x="544745" y="1296103"/>
                </a:cubicBezTo>
                <a:cubicBezTo>
                  <a:pt x="549152" y="1280878"/>
                  <a:pt x="551773" y="1271046"/>
                  <a:pt x="552606" y="1266607"/>
                </a:cubicBezTo>
                <a:cubicBezTo>
                  <a:pt x="560500" y="1269859"/>
                  <a:pt x="564886" y="1267739"/>
                  <a:pt x="565763" y="1260248"/>
                </a:cubicBezTo>
                <a:cubicBezTo>
                  <a:pt x="566640" y="1252756"/>
                  <a:pt x="569271" y="1246689"/>
                  <a:pt x="573657" y="1242048"/>
                </a:cubicBezTo>
                <a:cubicBezTo>
                  <a:pt x="573620" y="1239234"/>
                  <a:pt x="574132" y="1236091"/>
                  <a:pt x="575192" y="1232619"/>
                </a:cubicBezTo>
                <a:cubicBezTo>
                  <a:pt x="576252" y="1229147"/>
                  <a:pt x="578079" y="1226443"/>
                  <a:pt x="580674" y="1224506"/>
                </a:cubicBezTo>
                <a:lnTo>
                  <a:pt x="580674" y="1210473"/>
                </a:lnTo>
                <a:lnTo>
                  <a:pt x="587690" y="1201702"/>
                </a:lnTo>
                <a:cubicBezTo>
                  <a:pt x="587508" y="1196476"/>
                  <a:pt x="588312" y="1189824"/>
                  <a:pt x="590102" y="1181748"/>
                </a:cubicBezTo>
                <a:cubicBezTo>
                  <a:pt x="591893" y="1173671"/>
                  <a:pt x="595767" y="1169213"/>
                  <a:pt x="601724" y="1168372"/>
                </a:cubicBezTo>
                <a:cubicBezTo>
                  <a:pt x="602016" y="1164133"/>
                  <a:pt x="603186" y="1160332"/>
                  <a:pt x="605232" y="1156970"/>
                </a:cubicBezTo>
                <a:cubicBezTo>
                  <a:pt x="607279" y="1153608"/>
                  <a:pt x="608448" y="1149807"/>
                  <a:pt x="608740" y="1145568"/>
                </a:cubicBezTo>
                <a:cubicBezTo>
                  <a:pt x="608375" y="1142461"/>
                  <a:pt x="608229" y="1138587"/>
                  <a:pt x="608302" y="1133946"/>
                </a:cubicBezTo>
                <a:cubicBezTo>
                  <a:pt x="608375" y="1129305"/>
                  <a:pt x="610860" y="1126747"/>
                  <a:pt x="615757" y="1126272"/>
                </a:cubicBezTo>
                <a:cubicBezTo>
                  <a:pt x="616269" y="1120899"/>
                  <a:pt x="618316" y="1115418"/>
                  <a:pt x="621897" y="1109826"/>
                </a:cubicBezTo>
                <a:cubicBezTo>
                  <a:pt x="625478" y="1104235"/>
                  <a:pt x="627525" y="1093929"/>
                  <a:pt x="628037" y="1078909"/>
                </a:cubicBezTo>
                <a:lnTo>
                  <a:pt x="636808" y="1075400"/>
                </a:lnTo>
                <a:cubicBezTo>
                  <a:pt x="637831" y="1072696"/>
                  <a:pt x="641924" y="1067579"/>
                  <a:pt x="649087" y="1060051"/>
                </a:cubicBezTo>
                <a:cubicBezTo>
                  <a:pt x="656250" y="1052523"/>
                  <a:pt x="660343" y="1048283"/>
                  <a:pt x="661366" y="1047333"/>
                </a:cubicBezTo>
                <a:lnTo>
                  <a:pt x="664874" y="1047333"/>
                </a:lnTo>
                <a:cubicBezTo>
                  <a:pt x="664436" y="1044081"/>
                  <a:pt x="663997" y="1039622"/>
                  <a:pt x="663559" y="1033958"/>
                </a:cubicBezTo>
                <a:cubicBezTo>
                  <a:pt x="663120" y="1028293"/>
                  <a:pt x="665313" y="1025150"/>
                  <a:pt x="670137" y="1024529"/>
                </a:cubicBezTo>
                <a:cubicBezTo>
                  <a:pt x="670028" y="1023250"/>
                  <a:pt x="669370" y="1020984"/>
                  <a:pt x="668164" y="1017731"/>
                </a:cubicBezTo>
                <a:cubicBezTo>
                  <a:pt x="666958" y="1014479"/>
                  <a:pt x="665861" y="1012651"/>
                  <a:pt x="664874" y="1012249"/>
                </a:cubicBezTo>
                <a:lnTo>
                  <a:pt x="664874" y="1017512"/>
                </a:lnTo>
                <a:cubicBezTo>
                  <a:pt x="654313" y="1018170"/>
                  <a:pt x="644738" y="1018170"/>
                  <a:pt x="636150" y="1017512"/>
                </a:cubicBezTo>
                <a:cubicBezTo>
                  <a:pt x="627561" y="1016854"/>
                  <a:pt x="620179" y="1011592"/>
                  <a:pt x="614003" y="1001724"/>
                </a:cubicBezTo>
                <a:cubicBezTo>
                  <a:pt x="601541" y="1002784"/>
                  <a:pt x="583926" y="1005488"/>
                  <a:pt x="561158" y="1009837"/>
                </a:cubicBezTo>
                <a:cubicBezTo>
                  <a:pt x="538390" y="1014186"/>
                  <a:pt x="522091" y="1019083"/>
                  <a:pt x="512260" y="1024529"/>
                </a:cubicBezTo>
                <a:cubicBezTo>
                  <a:pt x="504951" y="1024529"/>
                  <a:pt x="498519" y="1026283"/>
                  <a:pt x="492964" y="1029791"/>
                </a:cubicBezTo>
                <a:cubicBezTo>
                  <a:pt x="486130" y="1031436"/>
                  <a:pt x="474362" y="1035164"/>
                  <a:pt x="457661" y="1040974"/>
                </a:cubicBezTo>
                <a:cubicBezTo>
                  <a:pt x="440960" y="1046785"/>
                  <a:pt x="428754" y="1050074"/>
                  <a:pt x="421042" y="1050842"/>
                </a:cubicBezTo>
                <a:cubicBezTo>
                  <a:pt x="412820" y="1055373"/>
                  <a:pt x="400760" y="1062098"/>
                  <a:pt x="384862" y="1071015"/>
                </a:cubicBezTo>
                <a:cubicBezTo>
                  <a:pt x="368965" y="1079932"/>
                  <a:pt x="356466" y="1084902"/>
                  <a:pt x="347367" y="1085925"/>
                </a:cubicBezTo>
                <a:cubicBezTo>
                  <a:pt x="341483" y="1085341"/>
                  <a:pt x="338778" y="1083002"/>
                  <a:pt x="339253" y="1078909"/>
                </a:cubicBezTo>
                <a:cubicBezTo>
                  <a:pt x="339729" y="1074816"/>
                  <a:pt x="336586" y="1072477"/>
                  <a:pt x="329825" y="1071892"/>
                </a:cubicBezTo>
                <a:cubicBezTo>
                  <a:pt x="323722" y="1071965"/>
                  <a:pt x="317947" y="1072696"/>
                  <a:pt x="312502" y="1074085"/>
                </a:cubicBezTo>
                <a:cubicBezTo>
                  <a:pt x="307057" y="1075473"/>
                  <a:pt x="301721" y="1077081"/>
                  <a:pt x="296495" y="1078909"/>
                </a:cubicBezTo>
                <a:cubicBezTo>
                  <a:pt x="291342" y="1083806"/>
                  <a:pt x="283668" y="1086291"/>
                  <a:pt x="273471" y="1086364"/>
                </a:cubicBezTo>
                <a:cubicBezTo>
                  <a:pt x="263275" y="1086437"/>
                  <a:pt x="255162" y="1086291"/>
                  <a:pt x="249132" y="1085925"/>
                </a:cubicBezTo>
                <a:lnTo>
                  <a:pt x="242115" y="1099959"/>
                </a:lnTo>
                <a:lnTo>
                  <a:pt x="214048" y="1099959"/>
                </a:lnTo>
                <a:cubicBezTo>
                  <a:pt x="189453" y="1099374"/>
                  <a:pt x="165406" y="1097035"/>
                  <a:pt x="141907" y="1092942"/>
                </a:cubicBezTo>
                <a:cubicBezTo>
                  <a:pt x="118409" y="1088849"/>
                  <a:pt x="95677" y="1086510"/>
                  <a:pt x="73713" y="1085925"/>
                </a:cubicBezTo>
                <a:lnTo>
                  <a:pt x="64942" y="1078909"/>
                </a:lnTo>
                <a:cubicBezTo>
                  <a:pt x="64577" y="1072623"/>
                  <a:pt x="63992" y="1064583"/>
                  <a:pt x="63188" y="1054789"/>
                </a:cubicBezTo>
                <a:cubicBezTo>
                  <a:pt x="62384" y="1044994"/>
                  <a:pt x="58291" y="1039586"/>
                  <a:pt x="50909" y="1038562"/>
                </a:cubicBezTo>
                <a:lnTo>
                  <a:pt x="47401" y="1038562"/>
                </a:lnTo>
                <a:cubicBezTo>
                  <a:pt x="46523" y="1044154"/>
                  <a:pt x="43015" y="1048759"/>
                  <a:pt x="36875" y="1052376"/>
                </a:cubicBezTo>
                <a:cubicBezTo>
                  <a:pt x="30736" y="1055995"/>
                  <a:pt x="27227" y="1061915"/>
                  <a:pt x="26350" y="1070138"/>
                </a:cubicBezTo>
                <a:cubicBezTo>
                  <a:pt x="19407" y="1071380"/>
                  <a:pt x="15752" y="1076350"/>
                  <a:pt x="15387" y="1085048"/>
                </a:cubicBezTo>
                <a:cubicBezTo>
                  <a:pt x="15021" y="1093746"/>
                  <a:pt x="12244" y="1098716"/>
                  <a:pt x="7054" y="1099959"/>
                </a:cubicBezTo>
                <a:cubicBezTo>
                  <a:pt x="3692" y="1099593"/>
                  <a:pt x="1645" y="1097693"/>
                  <a:pt x="915" y="1094258"/>
                </a:cubicBezTo>
                <a:cubicBezTo>
                  <a:pt x="184" y="1090822"/>
                  <a:pt x="-109" y="1088045"/>
                  <a:pt x="37" y="1085925"/>
                </a:cubicBezTo>
                <a:lnTo>
                  <a:pt x="37" y="1061367"/>
                </a:lnTo>
                <a:lnTo>
                  <a:pt x="7054" y="1056104"/>
                </a:lnTo>
                <a:cubicBezTo>
                  <a:pt x="7858" y="1049745"/>
                  <a:pt x="11074" y="1042290"/>
                  <a:pt x="16702" y="1033738"/>
                </a:cubicBezTo>
                <a:cubicBezTo>
                  <a:pt x="22330" y="1025187"/>
                  <a:pt x="25546" y="1016854"/>
                  <a:pt x="26350" y="1008741"/>
                </a:cubicBezTo>
                <a:lnTo>
                  <a:pt x="42138" y="999970"/>
                </a:lnTo>
                <a:cubicBezTo>
                  <a:pt x="42357" y="993026"/>
                  <a:pt x="43234" y="986302"/>
                  <a:pt x="44769" y="979797"/>
                </a:cubicBezTo>
                <a:cubicBezTo>
                  <a:pt x="46304" y="973292"/>
                  <a:pt x="47181" y="966568"/>
                  <a:pt x="47401" y="959624"/>
                </a:cubicBezTo>
                <a:lnTo>
                  <a:pt x="40384" y="942082"/>
                </a:lnTo>
                <a:cubicBezTo>
                  <a:pt x="40640" y="938647"/>
                  <a:pt x="42321" y="936308"/>
                  <a:pt x="45427" y="935065"/>
                </a:cubicBezTo>
                <a:cubicBezTo>
                  <a:pt x="48533" y="933823"/>
                  <a:pt x="51530" y="933238"/>
                  <a:pt x="54417" y="933311"/>
                </a:cubicBezTo>
                <a:cubicBezTo>
                  <a:pt x="55294" y="923334"/>
                  <a:pt x="58803" y="918729"/>
                  <a:pt x="64942" y="919497"/>
                </a:cubicBezTo>
                <a:cubicBezTo>
                  <a:pt x="71082" y="920264"/>
                  <a:pt x="74590" y="917852"/>
                  <a:pt x="75468" y="912261"/>
                </a:cubicBezTo>
                <a:cubicBezTo>
                  <a:pt x="76345" y="899945"/>
                  <a:pt x="79853" y="891686"/>
                  <a:pt x="85993" y="887483"/>
                </a:cubicBezTo>
                <a:cubicBezTo>
                  <a:pt x="92132" y="883280"/>
                  <a:pt x="95641" y="878091"/>
                  <a:pt x="96518" y="871915"/>
                </a:cubicBezTo>
                <a:cubicBezTo>
                  <a:pt x="91730" y="858831"/>
                  <a:pt x="92973" y="846406"/>
                  <a:pt x="100245" y="834638"/>
                </a:cubicBezTo>
                <a:cubicBezTo>
                  <a:pt x="107518" y="822870"/>
                  <a:pt x="117970" y="816584"/>
                  <a:pt x="131602" y="815781"/>
                </a:cubicBezTo>
                <a:cubicBezTo>
                  <a:pt x="132186" y="809860"/>
                  <a:pt x="134525" y="804598"/>
                  <a:pt x="138618" y="799993"/>
                </a:cubicBezTo>
                <a:cubicBezTo>
                  <a:pt x="142711" y="795388"/>
                  <a:pt x="145050" y="790125"/>
                  <a:pt x="145635" y="784205"/>
                </a:cubicBezTo>
                <a:lnTo>
                  <a:pt x="166685" y="759647"/>
                </a:lnTo>
                <a:cubicBezTo>
                  <a:pt x="166393" y="755298"/>
                  <a:pt x="166539" y="752155"/>
                  <a:pt x="167124" y="750218"/>
                </a:cubicBezTo>
                <a:cubicBezTo>
                  <a:pt x="167709" y="748281"/>
                  <a:pt x="170486" y="747331"/>
                  <a:pt x="175456" y="747367"/>
                </a:cubicBezTo>
                <a:lnTo>
                  <a:pt x="185981" y="729825"/>
                </a:lnTo>
                <a:cubicBezTo>
                  <a:pt x="188576" y="728875"/>
                  <a:pt x="190403" y="727267"/>
                  <a:pt x="191463" y="725001"/>
                </a:cubicBezTo>
                <a:cubicBezTo>
                  <a:pt x="192523" y="722736"/>
                  <a:pt x="193035" y="720250"/>
                  <a:pt x="192998" y="717546"/>
                </a:cubicBezTo>
                <a:lnTo>
                  <a:pt x="207032" y="703512"/>
                </a:lnTo>
                <a:cubicBezTo>
                  <a:pt x="207251" y="697300"/>
                  <a:pt x="209444" y="691745"/>
                  <a:pt x="213610" y="686848"/>
                </a:cubicBezTo>
                <a:cubicBezTo>
                  <a:pt x="217776" y="681951"/>
                  <a:pt x="222600" y="678150"/>
                  <a:pt x="228082" y="675445"/>
                </a:cubicBezTo>
                <a:cubicBezTo>
                  <a:pt x="232577" y="663934"/>
                  <a:pt x="238497" y="652751"/>
                  <a:pt x="245843" y="641897"/>
                </a:cubicBezTo>
                <a:cubicBezTo>
                  <a:pt x="253189" y="631043"/>
                  <a:pt x="261302" y="621175"/>
                  <a:pt x="270182" y="612295"/>
                </a:cubicBezTo>
                <a:cubicBezTo>
                  <a:pt x="270475" y="608932"/>
                  <a:pt x="271644" y="606009"/>
                  <a:pt x="273691" y="603524"/>
                </a:cubicBezTo>
                <a:cubicBezTo>
                  <a:pt x="275737" y="601039"/>
                  <a:pt x="276907" y="598115"/>
                  <a:pt x="277199" y="594753"/>
                </a:cubicBezTo>
                <a:lnTo>
                  <a:pt x="284216" y="578965"/>
                </a:lnTo>
                <a:cubicBezTo>
                  <a:pt x="284508" y="572862"/>
                  <a:pt x="286116" y="567088"/>
                  <a:pt x="289040" y="561643"/>
                </a:cubicBezTo>
                <a:cubicBezTo>
                  <a:pt x="291964" y="556197"/>
                  <a:pt x="294449" y="550862"/>
                  <a:pt x="296495" y="545636"/>
                </a:cubicBezTo>
                <a:lnTo>
                  <a:pt x="303512" y="542127"/>
                </a:lnTo>
                <a:cubicBezTo>
                  <a:pt x="307313" y="531895"/>
                  <a:pt x="311990" y="522539"/>
                  <a:pt x="317545" y="514060"/>
                </a:cubicBezTo>
                <a:cubicBezTo>
                  <a:pt x="318203" y="506715"/>
                  <a:pt x="320834" y="501233"/>
                  <a:pt x="325439" y="497615"/>
                </a:cubicBezTo>
                <a:cubicBezTo>
                  <a:pt x="330044" y="493997"/>
                  <a:pt x="332675" y="488953"/>
                  <a:pt x="333333" y="482485"/>
                </a:cubicBezTo>
                <a:cubicBezTo>
                  <a:pt x="333260" y="481498"/>
                  <a:pt x="333406" y="480402"/>
                  <a:pt x="333772" y="479196"/>
                </a:cubicBezTo>
                <a:cubicBezTo>
                  <a:pt x="334137" y="477990"/>
                  <a:pt x="335160" y="477332"/>
                  <a:pt x="336841" y="477222"/>
                </a:cubicBezTo>
                <a:cubicBezTo>
                  <a:pt x="346380" y="475907"/>
                  <a:pt x="349669" y="470644"/>
                  <a:pt x="346709" y="461435"/>
                </a:cubicBezTo>
                <a:cubicBezTo>
                  <a:pt x="343749" y="452225"/>
                  <a:pt x="345722" y="446963"/>
                  <a:pt x="352629" y="445647"/>
                </a:cubicBezTo>
                <a:cubicBezTo>
                  <a:pt x="352702" y="442139"/>
                  <a:pt x="353872" y="439507"/>
                  <a:pt x="356138" y="437753"/>
                </a:cubicBezTo>
                <a:cubicBezTo>
                  <a:pt x="358403" y="435999"/>
                  <a:pt x="361327" y="435122"/>
                  <a:pt x="364908" y="435122"/>
                </a:cubicBezTo>
                <a:lnTo>
                  <a:pt x="366663" y="435122"/>
                </a:lnTo>
                <a:cubicBezTo>
                  <a:pt x="366370" y="428397"/>
                  <a:pt x="368709" y="422550"/>
                  <a:pt x="373679" y="417580"/>
                </a:cubicBezTo>
                <a:lnTo>
                  <a:pt x="380696" y="400038"/>
                </a:lnTo>
                <a:cubicBezTo>
                  <a:pt x="385045" y="396420"/>
                  <a:pt x="389065" y="392254"/>
                  <a:pt x="392756" y="387539"/>
                </a:cubicBezTo>
                <a:cubicBezTo>
                  <a:pt x="396447" y="382825"/>
                  <a:pt x="400029" y="378220"/>
                  <a:pt x="403501" y="373725"/>
                </a:cubicBezTo>
                <a:lnTo>
                  <a:pt x="408763" y="354429"/>
                </a:lnTo>
                <a:cubicBezTo>
                  <a:pt x="416511" y="356074"/>
                  <a:pt x="420312" y="354100"/>
                  <a:pt x="420165" y="348509"/>
                </a:cubicBezTo>
                <a:cubicBezTo>
                  <a:pt x="420019" y="342917"/>
                  <a:pt x="422066" y="339628"/>
                  <a:pt x="426305" y="338641"/>
                </a:cubicBezTo>
                <a:cubicBezTo>
                  <a:pt x="428973" y="338788"/>
                  <a:pt x="431092" y="338495"/>
                  <a:pt x="432664" y="337764"/>
                </a:cubicBezTo>
                <a:cubicBezTo>
                  <a:pt x="434235" y="337033"/>
                  <a:pt x="435039" y="334987"/>
                  <a:pt x="435076" y="331625"/>
                </a:cubicBezTo>
                <a:cubicBezTo>
                  <a:pt x="443628" y="314192"/>
                  <a:pt x="452837" y="298186"/>
                  <a:pt x="462704" y="283604"/>
                </a:cubicBezTo>
                <a:cubicBezTo>
                  <a:pt x="472572" y="269022"/>
                  <a:pt x="484412" y="255208"/>
                  <a:pt x="498227" y="242161"/>
                </a:cubicBezTo>
                <a:cubicBezTo>
                  <a:pt x="497934" y="237739"/>
                  <a:pt x="498081" y="234304"/>
                  <a:pt x="498665" y="231855"/>
                </a:cubicBezTo>
                <a:cubicBezTo>
                  <a:pt x="499250" y="229407"/>
                  <a:pt x="502027" y="228164"/>
                  <a:pt x="506998" y="228128"/>
                </a:cubicBezTo>
                <a:lnTo>
                  <a:pt x="512260" y="228128"/>
                </a:lnTo>
                <a:lnTo>
                  <a:pt x="522785" y="207077"/>
                </a:lnTo>
                <a:cubicBezTo>
                  <a:pt x="528413" y="205981"/>
                  <a:pt x="532506" y="201595"/>
                  <a:pt x="535065" y="193921"/>
                </a:cubicBezTo>
                <a:cubicBezTo>
                  <a:pt x="537623" y="186246"/>
                  <a:pt x="541716" y="181861"/>
                  <a:pt x="547344" y="180764"/>
                </a:cubicBezTo>
                <a:cubicBezTo>
                  <a:pt x="547271" y="174917"/>
                  <a:pt x="548733" y="168631"/>
                  <a:pt x="551729" y="161907"/>
                </a:cubicBezTo>
                <a:cubicBezTo>
                  <a:pt x="554726" y="155183"/>
                  <a:pt x="559696" y="151528"/>
                  <a:pt x="566640" y="150943"/>
                </a:cubicBezTo>
                <a:lnTo>
                  <a:pt x="566640" y="131647"/>
                </a:lnTo>
                <a:cubicBezTo>
                  <a:pt x="568102" y="130185"/>
                  <a:pt x="570441" y="129601"/>
                  <a:pt x="573657" y="129893"/>
                </a:cubicBezTo>
                <a:cubicBezTo>
                  <a:pt x="576252" y="130149"/>
                  <a:pt x="578079" y="130076"/>
                  <a:pt x="579139" y="129674"/>
                </a:cubicBezTo>
                <a:cubicBezTo>
                  <a:pt x="580198" y="129272"/>
                  <a:pt x="580710" y="127006"/>
                  <a:pt x="580674" y="122876"/>
                </a:cubicBezTo>
                <a:cubicBezTo>
                  <a:pt x="583488" y="119770"/>
                  <a:pt x="587069" y="115896"/>
                  <a:pt x="591418" y="111255"/>
                </a:cubicBezTo>
                <a:cubicBezTo>
                  <a:pt x="595767" y="106614"/>
                  <a:pt x="599787" y="104055"/>
                  <a:pt x="603478" y="103580"/>
                </a:cubicBezTo>
                <a:cubicBezTo>
                  <a:pt x="606000" y="103726"/>
                  <a:pt x="607534" y="104750"/>
                  <a:pt x="608083" y="106650"/>
                </a:cubicBezTo>
                <a:cubicBezTo>
                  <a:pt x="608631" y="108550"/>
                  <a:pt x="608850" y="110451"/>
                  <a:pt x="608740" y="112351"/>
                </a:cubicBezTo>
                <a:cubicBezTo>
                  <a:pt x="608704" y="115129"/>
                  <a:pt x="608339" y="118345"/>
                  <a:pt x="607644" y="121999"/>
                </a:cubicBezTo>
                <a:cubicBezTo>
                  <a:pt x="606950" y="125654"/>
                  <a:pt x="606146" y="128870"/>
                  <a:pt x="605232" y="131647"/>
                </a:cubicBezTo>
                <a:lnTo>
                  <a:pt x="587690" y="138664"/>
                </a:lnTo>
                <a:cubicBezTo>
                  <a:pt x="587325" y="145608"/>
                  <a:pt x="584986" y="151894"/>
                  <a:pt x="580674" y="157522"/>
                </a:cubicBezTo>
                <a:cubicBezTo>
                  <a:pt x="576361" y="163150"/>
                  <a:pt x="572268" y="168558"/>
                  <a:pt x="568394" y="173748"/>
                </a:cubicBezTo>
                <a:lnTo>
                  <a:pt x="568394" y="180764"/>
                </a:lnTo>
                <a:lnTo>
                  <a:pt x="582428" y="164977"/>
                </a:lnTo>
                <a:lnTo>
                  <a:pt x="599970" y="164977"/>
                </a:lnTo>
                <a:cubicBezTo>
                  <a:pt x="606694" y="154744"/>
                  <a:pt x="614295" y="145388"/>
                  <a:pt x="622774" y="136910"/>
                </a:cubicBezTo>
                <a:cubicBezTo>
                  <a:pt x="628146" y="136069"/>
                  <a:pt x="632751" y="131611"/>
                  <a:pt x="636588" y="123534"/>
                </a:cubicBezTo>
                <a:cubicBezTo>
                  <a:pt x="640426" y="115458"/>
                  <a:pt x="642838" y="108806"/>
                  <a:pt x="643824" y="103580"/>
                </a:cubicBezTo>
                <a:lnTo>
                  <a:pt x="650841" y="98318"/>
                </a:lnTo>
                <a:cubicBezTo>
                  <a:pt x="652668" y="93969"/>
                  <a:pt x="655153" y="89949"/>
                  <a:pt x="658296" y="86258"/>
                </a:cubicBezTo>
                <a:cubicBezTo>
                  <a:pt x="661439" y="82567"/>
                  <a:pt x="664801" y="78985"/>
                  <a:pt x="668383" y="75513"/>
                </a:cubicBezTo>
                <a:lnTo>
                  <a:pt x="684171" y="82530"/>
                </a:lnTo>
                <a:cubicBezTo>
                  <a:pt x="686071" y="82640"/>
                  <a:pt x="687971" y="82420"/>
                  <a:pt x="689872" y="81872"/>
                </a:cubicBezTo>
                <a:cubicBezTo>
                  <a:pt x="691772" y="81324"/>
                  <a:pt x="692795" y="79789"/>
                  <a:pt x="692942" y="77267"/>
                </a:cubicBezTo>
                <a:lnTo>
                  <a:pt x="692942" y="75513"/>
                </a:lnTo>
                <a:cubicBezTo>
                  <a:pt x="696596" y="73467"/>
                  <a:pt x="703759" y="65281"/>
                  <a:pt x="714430" y="50955"/>
                </a:cubicBezTo>
                <a:cubicBezTo>
                  <a:pt x="725102" y="36629"/>
                  <a:pt x="733142" y="28443"/>
                  <a:pt x="738550" y="26396"/>
                </a:cubicBezTo>
                <a:cubicBezTo>
                  <a:pt x="740268" y="22632"/>
                  <a:pt x="744288" y="16127"/>
                  <a:pt x="750610" y="6881"/>
                </a:cubicBezTo>
                <a:cubicBezTo>
                  <a:pt x="753772" y="2258"/>
                  <a:pt x="756248" y="-36"/>
                  <a:pt x="758038" y="1"/>
                </a:cubicBez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2" name="文本占位符 1">
            <a:extLst>
              <a:ext uri="{FF2B5EF4-FFF2-40B4-BE49-F238E27FC236}">
                <a16:creationId xmlns="" xmlns:a16="http://schemas.microsoft.com/office/drawing/2014/main" id="{0A7EBE9B-9FA8-4118-A341-7F46AFA78446}"/>
              </a:ext>
            </a:extLst>
          </p:cNvPr>
          <p:cNvSpPr>
            <a:spLocks noGrp="1"/>
          </p:cNvSpPr>
          <p:nvPr>
            <p:ph type="body" sz="quarter" idx="11"/>
          </p:nvPr>
        </p:nvSpPr>
        <p:spPr/>
        <p:txBody>
          <a:bodyPr/>
          <a:lstStyle/>
          <a:p>
            <a:r>
              <a:rPr lang="zh-CN" altLang="en-US" dirty="0"/>
              <a:t>表格图表排版</a:t>
            </a:r>
          </a:p>
        </p:txBody>
      </p:sp>
    </p:spTree>
    <p:extLst>
      <p:ext uri="{BB962C8B-B14F-4D97-AF65-F5344CB8AC3E}">
        <p14:creationId xmlns:p14="http://schemas.microsoft.com/office/powerpoint/2010/main" val="3888098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F18941-5A8D-446D-8476-6F43332D8B9E}"/>
              </a:ext>
            </a:extLst>
          </p:cNvPr>
          <p:cNvSpPr>
            <a:spLocks noGrp="1"/>
          </p:cNvSpPr>
          <p:nvPr>
            <p:ph type="title"/>
          </p:nvPr>
        </p:nvSpPr>
        <p:spPr/>
        <p:txBody>
          <a:bodyPr/>
          <a:lstStyle/>
          <a:p>
            <a:r>
              <a:rPr lang="zh-CN" altLang="en-US" dirty="0"/>
              <a:t>表格排版页</a:t>
            </a:r>
          </a:p>
        </p:txBody>
      </p:sp>
      <p:graphicFrame>
        <p:nvGraphicFramePr>
          <p:cNvPr id="3" name="表格 3">
            <a:extLst>
              <a:ext uri="{FF2B5EF4-FFF2-40B4-BE49-F238E27FC236}">
                <a16:creationId xmlns="" xmlns:a16="http://schemas.microsoft.com/office/drawing/2014/main" id="{B2CEE096-0DB6-4784-B29E-E75A60C68B7A}"/>
              </a:ext>
            </a:extLst>
          </p:cNvPr>
          <p:cNvGraphicFramePr>
            <a:graphicFrameLocks noGrp="1"/>
          </p:cNvGraphicFramePr>
          <p:nvPr>
            <p:extLst>
              <p:ext uri="{D42A27DB-BD31-4B8C-83A1-F6EECF244321}">
                <p14:modId xmlns:p14="http://schemas.microsoft.com/office/powerpoint/2010/main" val="1086122867"/>
              </p:ext>
            </p:extLst>
          </p:nvPr>
        </p:nvGraphicFramePr>
        <p:xfrm>
          <a:off x="660400" y="3086100"/>
          <a:ext cx="10858500" cy="3149598"/>
        </p:xfrm>
        <a:graphic>
          <a:graphicData uri="http://schemas.openxmlformats.org/drawingml/2006/table">
            <a:tbl>
              <a:tblPr firstRow="1" bandRow="1">
                <a:tableStyleId>{5C22544A-7EE6-4342-B048-85BDC9FD1C3A}</a:tableStyleId>
              </a:tblPr>
              <a:tblGrid>
                <a:gridCol w="1809750">
                  <a:extLst>
                    <a:ext uri="{9D8B030D-6E8A-4147-A177-3AD203B41FA5}">
                      <a16:colId xmlns="" xmlns:a16="http://schemas.microsoft.com/office/drawing/2014/main" val="2008958337"/>
                    </a:ext>
                  </a:extLst>
                </a:gridCol>
                <a:gridCol w="1809750">
                  <a:extLst>
                    <a:ext uri="{9D8B030D-6E8A-4147-A177-3AD203B41FA5}">
                      <a16:colId xmlns="" xmlns:a16="http://schemas.microsoft.com/office/drawing/2014/main" val="2852233350"/>
                    </a:ext>
                  </a:extLst>
                </a:gridCol>
                <a:gridCol w="1809750">
                  <a:extLst>
                    <a:ext uri="{9D8B030D-6E8A-4147-A177-3AD203B41FA5}">
                      <a16:colId xmlns="" xmlns:a16="http://schemas.microsoft.com/office/drawing/2014/main" val="3462031061"/>
                    </a:ext>
                  </a:extLst>
                </a:gridCol>
                <a:gridCol w="1809750">
                  <a:extLst>
                    <a:ext uri="{9D8B030D-6E8A-4147-A177-3AD203B41FA5}">
                      <a16:colId xmlns="" xmlns:a16="http://schemas.microsoft.com/office/drawing/2014/main" val="1821484031"/>
                    </a:ext>
                  </a:extLst>
                </a:gridCol>
                <a:gridCol w="1809750">
                  <a:extLst>
                    <a:ext uri="{9D8B030D-6E8A-4147-A177-3AD203B41FA5}">
                      <a16:colId xmlns="" xmlns:a16="http://schemas.microsoft.com/office/drawing/2014/main" val="571244658"/>
                    </a:ext>
                  </a:extLst>
                </a:gridCol>
                <a:gridCol w="1809750">
                  <a:extLst>
                    <a:ext uri="{9D8B030D-6E8A-4147-A177-3AD203B41FA5}">
                      <a16:colId xmlns="" xmlns:a16="http://schemas.microsoft.com/office/drawing/2014/main" val="1059051545"/>
                    </a:ext>
                  </a:extLst>
                </a:gridCol>
              </a:tblGrid>
              <a:tr h="524933">
                <a:tc>
                  <a:txBody>
                    <a:bodyPr/>
                    <a:lstStyle/>
                    <a:p>
                      <a:pPr algn="ctr"/>
                      <a:r>
                        <a:rPr lang="zh-CN" altLang="en-US" sz="1600" dirty="0"/>
                        <a:t>类别</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600" dirty="0"/>
                        <a:t>标题一</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600" dirty="0"/>
                        <a:t>标题二</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600" dirty="0"/>
                        <a:t>标题三</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600" dirty="0"/>
                        <a:t>标题四</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zh-CN" altLang="en-US" sz="1600" dirty="0"/>
                        <a:t>标题五</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 xmlns:a16="http://schemas.microsoft.com/office/drawing/2014/main" val="1602712201"/>
                  </a:ext>
                </a:extLst>
              </a:tr>
              <a:tr h="524933">
                <a:tc>
                  <a:txBody>
                    <a:bodyPr/>
                    <a:lstStyle/>
                    <a:p>
                      <a:pPr algn="ctr"/>
                      <a:r>
                        <a:rPr lang="zh-CN" altLang="en-US" sz="1600" dirty="0"/>
                        <a:t>类别一</a:t>
                      </a:r>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4108467587"/>
                  </a:ext>
                </a:extLst>
              </a:tr>
              <a:tr h="524933">
                <a:tc>
                  <a:txBody>
                    <a:bodyPr/>
                    <a:lstStyle/>
                    <a:p>
                      <a:pPr algn="ctr"/>
                      <a:r>
                        <a:rPr lang="zh-CN" altLang="en-US" sz="1600" dirty="0"/>
                        <a:t>类别二</a:t>
                      </a: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773879862"/>
                  </a:ext>
                </a:extLst>
              </a:tr>
              <a:tr h="524933">
                <a:tc>
                  <a:txBody>
                    <a:bodyPr/>
                    <a:lstStyle/>
                    <a:p>
                      <a:pPr algn="ctr"/>
                      <a:r>
                        <a:rPr lang="zh-CN" altLang="en-US" sz="1600" dirty="0"/>
                        <a:t>类别三</a:t>
                      </a: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713024606"/>
                  </a:ext>
                </a:extLst>
              </a:tr>
              <a:tr h="524933">
                <a:tc>
                  <a:txBody>
                    <a:bodyPr/>
                    <a:lstStyle/>
                    <a:p>
                      <a:pPr algn="ctr"/>
                      <a:r>
                        <a:rPr lang="zh-CN" altLang="en-US" sz="1600" dirty="0"/>
                        <a:t>类别四</a:t>
                      </a: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644174926"/>
                  </a:ext>
                </a:extLst>
              </a:tr>
              <a:tr h="524933">
                <a:tc>
                  <a:txBody>
                    <a:bodyPr/>
                    <a:lstStyle/>
                    <a:p>
                      <a:pPr algn="ctr"/>
                      <a:r>
                        <a:rPr lang="zh-CN" altLang="en-US" sz="1600" dirty="0"/>
                        <a:t>类别六</a:t>
                      </a:r>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dirty="0"/>
                    </a:p>
                  </a:txBody>
                  <a:tcPr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730219856"/>
                  </a:ext>
                </a:extLst>
              </a:tr>
            </a:tbl>
          </a:graphicData>
        </a:graphic>
      </p:graphicFrame>
      <p:sp>
        <p:nvSpPr>
          <p:cNvPr id="11" name="文本框 10">
            <a:extLst>
              <a:ext uri="{FF2B5EF4-FFF2-40B4-BE49-F238E27FC236}">
                <a16:creationId xmlns="" xmlns:a16="http://schemas.microsoft.com/office/drawing/2014/main" id="{78F79DF6-7967-4CFF-A9E6-B05B87E46BF6}"/>
              </a:ext>
            </a:extLst>
          </p:cNvPr>
          <p:cNvSpPr txBox="1"/>
          <p:nvPr/>
        </p:nvSpPr>
        <p:spPr>
          <a:xfrm>
            <a:off x="2188029" y="2287430"/>
            <a:ext cx="7815942" cy="417358"/>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a:t>
            </a:r>
          </a:p>
        </p:txBody>
      </p:sp>
      <p:sp>
        <p:nvSpPr>
          <p:cNvPr id="12" name="文本框 11">
            <a:extLst>
              <a:ext uri="{FF2B5EF4-FFF2-40B4-BE49-F238E27FC236}">
                <a16:creationId xmlns="" xmlns:a16="http://schemas.microsoft.com/office/drawing/2014/main" id="{31CF1E71-6A00-4DF2-AA69-CFEF26B599D1}"/>
              </a:ext>
            </a:extLst>
          </p:cNvPr>
          <p:cNvSpPr txBox="1"/>
          <p:nvPr/>
        </p:nvSpPr>
        <p:spPr>
          <a:xfrm>
            <a:off x="4662714" y="1299634"/>
            <a:ext cx="2866571" cy="525913"/>
          </a:xfrm>
          <a:prstGeom prst="rect">
            <a:avLst/>
          </a:prstGeom>
          <a:noFill/>
        </p:spPr>
        <p:txBody>
          <a:bodyPr wrap="square" rtlCol="0">
            <a:spAutoFit/>
          </a:bodyPr>
          <a:lstStyle/>
          <a:p>
            <a:pPr algn="ct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请输入结论信息</a:t>
            </a:r>
          </a:p>
        </p:txBody>
      </p:sp>
      <p:sp>
        <p:nvSpPr>
          <p:cNvPr id="13" name="矩形: 圆角 12">
            <a:extLst>
              <a:ext uri="{FF2B5EF4-FFF2-40B4-BE49-F238E27FC236}">
                <a16:creationId xmlns="" xmlns:a16="http://schemas.microsoft.com/office/drawing/2014/main" id="{30E06990-E788-4B4F-AE00-C1788FD4635A}"/>
              </a:ext>
            </a:extLst>
          </p:cNvPr>
          <p:cNvSpPr/>
          <p:nvPr/>
        </p:nvSpPr>
        <p:spPr>
          <a:xfrm>
            <a:off x="5646000" y="2041601"/>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Tree>
    <p:extLst>
      <p:ext uri="{BB962C8B-B14F-4D97-AF65-F5344CB8AC3E}">
        <p14:creationId xmlns:p14="http://schemas.microsoft.com/office/powerpoint/2010/main" val="36502579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D22C1AE-7B4F-4465-978A-D0041874423D}"/>
              </a:ext>
            </a:extLst>
          </p:cNvPr>
          <p:cNvSpPr>
            <a:spLocks noGrp="1"/>
          </p:cNvSpPr>
          <p:nvPr>
            <p:ph type="title"/>
          </p:nvPr>
        </p:nvSpPr>
        <p:spPr/>
        <p:txBody>
          <a:bodyPr/>
          <a:lstStyle/>
          <a:p>
            <a:r>
              <a:rPr lang="zh-CN" altLang="en-US" dirty="0"/>
              <a:t>柱状图排版页</a:t>
            </a:r>
          </a:p>
        </p:txBody>
      </p:sp>
      <p:graphicFrame>
        <p:nvGraphicFramePr>
          <p:cNvPr id="5" name="图表 4">
            <a:extLst>
              <a:ext uri="{FF2B5EF4-FFF2-40B4-BE49-F238E27FC236}">
                <a16:creationId xmlns="" xmlns:a16="http://schemas.microsoft.com/office/drawing/2014/main" id="{12C1C29B-2663-49C8-A899-A610BFE8AF31}"/>
              </a:ext>
            </a:extLst>
          </p:cNvPr>
          <p:cNvGraphicFramePr/>
          <p:nvPr>
            <p:extLst>
              <p:ext uri="{D42A27DB-BD31-4B8C-83A1-F6EECF244321}">
                <p14:modId xmlns:p14="http://schemas.microsoft.com/office/powerpoint/2010/main" val="277207368"/>
              </p:ext>
            </p:extLst>
          </p:nvPr>
        </p:nvGraphicFramePr>
        <p:xfrm>
          <a:off x="660400" y="1746308"/>
          <a:ext cx="4826000" cy="4068000"/>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 xmlns:a16="http://schemas.microsoft.com/office/drawing/2014/main" id="{F92B0ADB-19A1-451E-A4EA-AD1B1C273996}"/>
              </a:ext>
            </a:extLst>
          </p:cNvPr>
          <p:cNvSpPr txBox="1"/>
          <p:nvPr/>
        </p:nvSpPr>
        <p:spPr>
          <a:xfrm>
            <a:off x="6413501" y="2677642"/>
            <a:ext cx="5220000" cy="1857753"/>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请在此输入您的正文内容请在此输入您的正文内容</a:t>
            </a:r>
          </a:p>
          <a:p>
            <a:pPr hangingPunct="0">
              <a:lnSpc>
                <a:spcPct val="130000"/>
              </a:lnSpc>
            </a:pPr>
            <a:r>
              <a:rPr lang="zh-CN" altLang="en-US" dirty="0">
                <a:solidFill>
                  <a:schemeClr val="tx1">
                    <a:lumMod val="85000"/>
                    <a:lumOff val="15000"/>
                  </a:schemeClr>
                </a:solidFill>
              </a:rPr>
              <a:t>请在此输入您的正文内容请在此输入您的正文内容</a:t>
            </a:r>
          </a:p>
        </p:txBody>
      </p:sp>
      <p:sp>
        <p:nvSpPr>
          <p:cNvPr id="7" name="文本框 6">
            <a:extLst>
              <a:ext uri="{FF2B5EF4-FFF2-40B4-BE49-F238E27FC236}">
                <a16:creationId xmlns="" xmlns:a16="http://schemas.microsoft.com/office/drawing/2014/main" id="{C5C01D11-9B04-4BF5-8FAB-3D35A3A4DF56}"/>
              </a:ext>
            </a:extLst>
          </p:cNvPr>
          <p:cNvSpPr txBox="1"/>
          <p:nvPr/>
        </p:nvSpPr>
        <p:spPr>
          <a:xfrm>
            <a:off x="6389914" y="1703976"/>
            <a:ext cx="2866571" cy="525913"/>
          </a:xfrm>
          <a:prstGeom prst="rect">
            <a:avLst/>
          </a:prstGeom>
          <a:noFill/>
        </p:spPr>
        <p:txBody>
          <a:bodyPr wrap="square" rtlCol="0">
            <a:spAutoFit/>
          </a:bodyPr>
          <a:lstStyle/>
          <a:p>
            <a:pPr>
              <a:lnSpc>
                <a:spcPct val="13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8" name="矩形: 圆角 7">
            <a:extLst>
              <a:ext uri="{FF2B5EF4-FFF2-40B4-BE49-F238E27FC236}">
                <a16:creationId xmlns="" xmlns:a16="http://schemas.microsoft.com/office/drawing/2014/main" id="{EBD27126-844E-4C87-9508-A4348690AC88}"/>
              </a:ext>
            </a:extLst>
          </p:cNvPr>
          <p:cNvSpPr/>
          <p:nvPr/>
        </p:nvSpPr>
        <p:spPr>
          <a:xfrm>
            <a:off x="6502400" y="2457119"/>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nvGrpSpPr>
          <p:cNvPr id="14" name="组合 13">
            <a:extLst>
              <a:ext uri="{FF2B5EF4-FFF2-40B4-BE49-F238E27FC236}">
                <a16:creationId xmlns="" xmlns:a16="http://schemas.microsoft.com/office/drawing/2014/main" id="{CE87CC0E-2C10-45B1-B364-2DFC82BEB7F8}"/>
              </a:ext>
            </a:extLst>
          </p:cNvPr>
          <p:cNvGrpSpPr/>
          <p:nvPr/>
        </p:nvGrpSpPr>
        <p:grpSpPr>
          <a:xfrm>
            <a:off x="6413200" y="4696942"/>
            <a:ext cx="1584000" cy="1193800"/>
            <a:chOff x="6413200" y="4622800"/>
            <a:chExt cx="1584000" cy="1193800"/>
          </a:xfrm>
        </p:grpSpPr>
        <p:sp>
          <p:nvSpPr>
            <p:cNvPr id="9" name="文本框 8">
              <a:extLst>
                <a:ext uri="{FF2B5EF4-FFF2-40B4-BE49-F238E27FC236}">
                  <a16:creationId xmlns="" xmlns:a16="http://schemas.microsoft.com/office/drawing/2014/main" id="{07AF90A4-9E41-47D0-9ABD-215A32F93CDE}"/>
                </a:ext>
              </a:extLst>
            </p:cNvPr>
            <p:cNvSpPr txBox="1"/>
            <p:nvPr/>
          </p:nvSpPr>
          <p:spPr>
            <a:xfrm>
              <a:off x="6413200" y="46228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13" name="文本框 12">
              <a:extLst>
                <a:ext uri="{FF2B5EF4-FFF2-40B4-BE49-F238E27FC236}">
                  <a16:creationId xmlns="" xmlns:a16="http://schemas.microsoft.com/office/drawing/2014/main" id="{BD120FED-F0D1-4702-8A1A-22FCDD5A6035}"/>
                </a:ext>
              </a:extLst>
            </p:cNvPr>
            <p:cNvSpPr txBox="1"/>
            <p:nvPr/>
          </p:nvSpPr>
          <p:spPr>
            <a:xfrm>
              <a:off x="6413200" y="5399242"/>
              <a:ext cx="1584000" cy="417358"/>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重要数据展示</a:t>
              </a:r>
            </a:p>
          </p:txBody>
        </p:sp>
      </p:grpSp>
      <p:grpSp>
        <p:nvGrpSpPr>
          <p:cNvPr id="21" name="组合 20">
            <a:extLst>
              <a:ext uri="{FF2B5EF4-FFF2-40B4-BE49-F238E27FC236}">
                <a16:creationId xmlns="" xmlns:a16="http://schemas.microsoft.com/office/drawing/2014/main" id="{4E10150B-B9C8-46AE-B622-D902CD6B12FD}"/>
              </a:ext>
            </a:extLst>
          </p:cNvPr>
          <p:cNvGrpSpPr/>
          <p:nvPr/>
        </p:nvGrpSpPr>
        <p:grpSpPr>
          <a:xfrm>
            <a:off x="8235650" y="4696942"/>
            <a:ext cx="1584000" cy="1193800"/>
            <a:chOff x="6413200" y="4622800"/>
            <a:chExt cx="1584000" cy="1193800"/>
          </a:xfrm>
        </p:grpSpPr>
        <p:sp>
          <p:nvSpPr>
            <p:cNvPr id="22" name="文本框 21">
              <a:extLst>
                <a:ext uri="{FF2B5EF4-FFF2-40B4-BE49-F238E27FC236}">
                  <a16:creationId xmlns="" xmlns:a16="http://schemas.microsoft.com/office/drawing/2014/main" id="{3F42ADE3-8A5E-4C45-A1A2-BBAA17E076E7}"/>
                </a:ext>
              </a:extLst>
            </p:cNvPr>
            <p:cNvSpPr txBox="1"/>
            <p:nvPr/>
          </p:nvSpPr>
          <p:spPr>
            <a:xfrm>
              <a:off x="6413200" y="46228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23" name="文本框 22">
              <a:extLst>
                <a:ext uri="{FF2B5EF4-FFF2-40B4-BE49-F238E27FC236}">
                  <a16:creationId xmlns="" xmlns:a16="http://schemas.microsoft.com/office/drawing/2014/main" id="{BAECEF42-B1BF-4CC9-9536-12ACD857B0E0}"/>
                </a:ext>
              </a:extLst>
            </p:cNvPr>
            <p:cNvSpPr txBox="1"/>
            <p:nvPr/>
          </p:nvSpPr>
          <p:spPr>
            <a:xfrm>
              <a:off x="6413200" y="5399242"/>
              <a:ext cx="1584000" cy="417358"/>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重要数据展示</a:t>
              </a:r>
            </a:p>
          </p:txBody>
        </p:sp>
      </p:grpSp>
      <p:grpSp>
        <p:nvGrpSpPr>
          <p:cNvPr id="24" name="组合 23">
            <a:extLst>
              <a:ext uri="{FF2B5EF4-FFF2-40B4-BE49-F238E27FC236}">
                <a16:creationId xmlns="" xmlns:a16="http://schemas.microsoft.com/office/drawing/2014/main" id="{D3E47BB5-FA5C-4A7A-AC31-5F0B7834D67C}"/>
              </a:ext>
            </a:extLst>
          </p:cNvPr>
          <p:cNvGrpSpPr/>
          <p:nvPr/>
        </p:nvGrpSpPr>
        <p:grpSpPr>
          <a:xfrm>
            <a:off x="10058100" y="4696942"/>
            <a:ext cx="1584000" cy="1193800"/>
            <a:chOff x="6413200" y="4622800"/>
            <a:chExt cx="1584000" cy="1193800"/>
          </a:xfrm>
        </p:grpSpPr>
        <p:sp>
          <p:nvSpPr>
            <p:cNvPr id="25" name="文本框 24">
              <a:extLst>
                <a:ext uri="{FF2B5EF4-FFF2-40B4-BE49-F238E27FC236}">
                  <a16:creationId xmlns="" xmlns:a16="http://schemas.microsoft.com/office/drawing/2014/main" id="{B77D4086-3655-4BB8-AA5C-03E4C19B8FAB}"/>
                </a:ext>
              </a:extLst>
            </p:cNvPr>
            <p:cNvSpPr txBox="1"/>
            <p:nvPr/>
          </p:nvSpPr>
          <p:spPr>
            <a:xfrm>
              <a:off x="6413200" y="46228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26" name="文本框 25">
              <a:extLst>
                <a:ext uri="{FF2B5EF4-FFF2-40B4-BE49-F238E27FC236}">
                  <a16:creationId xmlns="" xmlns:a16="http://schemas.microsoft.com/office/drawing/2014/main" id="{58B6B7AC-2931-45FB-9D00-47615B07188E}"/>
                </a:ext>
              </a:extLst>
            </p:cNvPr>
            <p:cNvSpPr txBox="1"/>
            <p:nvPr/>
          </p:nvSpPr>
          <p:spPr>
            <a:xfrm>
              <a:off x="6413200" y="5399242"/>
              <a:ext cx="1584000" cy="417358"/>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重要数据展示</a:t>
              </a:r>
            </a:p>
          </p:txBody>
        </p:sp>
      </p:grpSp>
    </p:spTree>
    <p:extLst>
      <p:ext uri="{BB962C8B-B14F-4D97-AF65-F5344CB8AC3E}">
        <p14:creationId xmlns:p14="http://schemas.microsoft.com/office/powerpoint/2010/main" val="26684772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613CDF6-249C-4168-A7B7-BD8B6D78AA79}"/>
              </a:ext>
            </a:extLst>
          </p:cNvPr>
          <p:cNvSpPr>
            <a:spLocks noGrp="1"/>
          </p:cNvSpPr>
          <p:nvPr>
            <p:ph type="title"/>
          </p:nvPr>
        </p:nvSpPr>
        <p:spPr/>
        <p:txBody>
          <a:bodyPr/>
          <a:lstStyle/>
          <a:p>
            <a:r>
              <a:rPr lang="zh-CN" altLang="en-US" dirty="0"/>
              <a:t>条形图排版页</a:t>
            </a:r>
          </a:p>
        </p:txBody>
      </p:sp>
      <p:graphicFrame>
        <p:nvGraphicFramePr>
          <p:cNvPr id="8" name="图表 7">
            <a:extLst>
              <a:ext uri="{FF2B5EF4-FFF2-40B4-BE49-F238E27FC236}">
                <a16:creationId xmlns="" xmlns:a16="http://schemas.microsoft.com/office/drawing/2014/main" id="{B0496F35-6159-4C9F-97CB-FE90388A4798}"/>
              </a:ext>
            </a:extLst>
          </p:cNvPr>
          <p:cNvGraphicFramePr/>
          <p:nvPr>
            <p:extLst>
              <p:ext uri="{D42A27DB-BD31-4B8C-83A1-F6EECF244321}">
                <p14:modId xmlns:p14="http://schemas.microsoft.com/office/powerpoint/2010/main" val="969728045"/>
              </p:ext>
            </p:extLst>
          </p:nvPr>
        </p:nvGraphicFramePr>
        <p:xfrm>
          <a:off x="6261100" y="1761067"/>
          <a:ext cx="5257800" cy="3941234"/>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a:extLst>
              <a:ext uri="{FF2B5EF4-FFF2-40B4-BE49-F238E27FC236}">
                <a16:creationId xmlns="" xmlns:a16="http://schemas.microsoft.com/office/drawing/2014/main" id="{E9960AED-FAB1-42F5-9D69-42745203435A}"/>
              </a:ext>
            </a:extLst>
          </p:cNvPr>
          <p:cNvGrpSpPr/>
          <p:nvPr/>
        </p:nvGrpSpPr>
        <p:grpSpPr>
          <a:xfrm>
            <a:off x="622300" y="1606550"/>
            <a:ext cx="4536000" cy="1854200"/>
            <a:chOff x="571500" y="4279900"/>
            <a:chExt cx="4536000" cy="1854200"/>
          </a:xfrm>
        </p:grpSpPr>
        <p:sp>
          <p:nvSpPr>
            <p:cNvPr id="10" name="文本框 9">
              <a:extLst>
                <a:ext uri="{FF2B5EF4-FFF2-40B4-BE49-F238E27FC236}">
                  <a16:creationId xmlns="" xmlns:a16="http://schemas.microsoft.com/office/drawing/2014/main" id="{87A788E1-9C30-4BDA-A2CD-6A067EC1F7AB}"/>
                </a:ext>
              </a:extLst>
            </p:cNvPr>
            <p:cNvSpPr txBox="1"/>
            <p:nvPr/>
          </p:nvSpPr>
          <p:spPr>
            <a:xfrm>
              <a:off x="571500" y="42799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11" name="文本框 10">
              <a:extLst>
                <a:ext uri="{FF2B5EF4-FFF2-40B4-BE49-F238E27FC236}">
                  <a16:creationId xmlns="" xmlns:a16="http://schemas.microsoft.com/office/drawing/2014/main" id="{085B28E5-BFC9-4284-8165-2FB05B53C8DE}"/>
                </a:ext>
              </a:extLst>
            </p:cNvPr>
            <p:cNvSpPr txBox="1"/>
            <p:nvPr/>
          </p:nvSpPr>
          <p:spPr>
            <a:xfrm>
              <a:off x="571500" y="5356643"/>
              <a:ext cx="453600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输入数据描述输入数据描述输入数据描述</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输入数据描述输入数据描述输入数据描述</a:t>
              </a:r>
            </a:p>
          </p:txBody>
        </p:sp>
        <p:sp>
          <p:nvSpPr>
            <p:cNvPr id="12" name="矩形: 圆角 11">
              <a:extLst>
                <a:ext uri="{FF2B5EF4-FFF2-40B4-BE49-F238E27FC236}">
                  <a16:creationId xmlns="" xmlns:a16="http://schemas.microsoft.com/office/drawing/2014/main" id="{22B5EAF1-D756-4E24-8598-C54B5B3B36E9}"/>
                </a:ext>
              </a:extLst>
            </p:cNvPr>
            <p:cNvSpPr/>
            <p:nvPr/>
          </p:nvSpPr>
          <p:spPr>
            <a:xfrm>
              <a:off x="660400" y="5243662"/>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3" name="组合 12">
            <a:extLst>
              <a:ext uri="{FF2B5EF4-FFF2-40B4-BE49-F238E27FC236}">
                <a16:creationId xmlns="" xmlns:a16="http://schemas.microsoft.com/office/drawing/2014/main" id="{11C9D030-31BF-4A8C-B6B4-ACF5ECD6DFB0}"/>
              </a:ext>
            </a:extLst>
          </p:cNvPr>
          <p:cNvGrpSpPr/>
          <p:nvPr/>
        </p:nvGrpSpPr>
        <p:grpSpPr>
          <a:xfrm>
            <a:off x="622300" y="3930650"/>
            <a:ext cx="4536000" cy="1854200"/>
            <a:chOff x="571500" y="4279900"/>
            <a:chExt cx="4536000" cy="1854200"/>
          </a:xfrm>
        </p:grpSpPr>
        <p:sp>
          <p:nvSpPr>
            <p:cNvPr id="14" name="文本框 13">
              <a:extLst>
                <a:ext uri="{FF2B5EF4-FFF2-40B4-BE49-F238E27FC236}">
                  <a16:creationId xmlns="" xmlns:a16="http://schemas.microsoft.com/office/drawing/2014/main" id="{A58D016B-42E6-4A87-A1BE-FD346FFF25F8}"/>
                </a:ext>
              </a:extLst>
            </p:cNvPr>
            <p:cNvSpPr txBox="1"/>
            <p:nvPr/>
          </p:nvSpPr>
          <p:spPr>
            <a:xfrm>
              <a:off x="571500" y="42799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15" name="文本框 14">
              <a:extLst>
                <a:ext uri="{FF2B5EF4-FFF2-40B4-BE49-F238E27FC236}">
                  <a16:creationId xmlns="" xmlns:a16="http://schemas.microsoft.com/office/drawing/2014/main" id="{0771817E-2109-476A-9164-317AD7658CB0}"/>
                </a:ext>
              </a:extLst>
            </p:cNvPr>
            <p:cNvSpPr txBox="1"/>
            <p:nvPr/>
          </p:nvSpPr>
          <p:spPr>
            <a:xfrm>
              <a:off x="571500" y="5356643"/>
              <a:ext cx="453600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输入数据描述输入数据描述输入数据描述</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输入数据描述输入数据描述输入数据描述</a:t>
              </a:r>
            </a:p>
          </p:txBody>
        </p:sp>
        <p:sp>
          <p:nvSpPr>
            <p:cNvPr id="16" name="矩形: 圆角 15">
              <a:extLst>
                <a:ext uri="{FF2B5EF4-FFF2-40B4-BE49-F238E27FC236}">
                  <a16:creationId xmlns="" xmlns:a16="http://schemas.microsoft.com/office/drawing/2014/main" id="{3C8D3EBB-24C3-40DA-9CA6-561FBC0AAD36}"/>
                </a:ext>
              </a:extLst>
            </p:cNvPr>
            <p:cNvSpPr/>
            <p:nvPr/>
          </p:nvSpPr>
          <p:spPr>
            <a:xfrm>
              <a:off x="660400" y="5243662"/>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Tree>
    <p:extLst>
      <p:ext uri="{BB962C8B-B14F-4D97-AF65-F5344CB8AC3E}">
        <p14:creationId xmlns:p14="http://schemas.microsoft.com/office/powerpoint/2010/main" val="1111556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6613FDCA-7A2F-403B-9943-5DC77509DF1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73650" y="858379"/>
            <a:ext cx="2488955" cy="694592"/>
          </a:xfrm>
          <a:prstGeom prst="rect">
            <a:avLst/>
          </a:prstGeom>
        </p:spPr>
      </p:pic>
      <p:grpSp>
        <p:nvGrpSpPr>
          <p:cNvPr id="80" name="组合 79">
            <a:extLst>
              <a:ext uri="{FF2B5EF4-FFF2-40B4-BE49-F238E27FC236}">
                <a16:creationId xmlns="" xmlns:a16="http://schemas.microsoft.com/office/drawing/2014/main" id="{10F47881-C9E8-425A-9EEC-18430D4D2356}"/>
              </a:ext>
            </a:extLst>
          </p:cNvPr>
          <p:cNvGrpSpPr/>
          <p:nvPr/>
        </p:nvGrpSpPr>
        <p:grpSpPr>
          <a:xfrm>
            <a:off x="2517901" y="2450246"/>
            <a:ext cx="7156199" cy="1107996"/>
            <a:chOff x="2651250" y="2538680"/>
            <a:chExt cx="7156199" cy="1107996"/>
          </a:xfrm>
        </p:grpSpPr>
        <p:sp>
          <p:nvSpPr>
            <p:cNvPr id="222" name="文本框 221">
              <a:extLst>
                <a:ext uri="{FF2B5EF4-FFF2-40B4-BE49-F238E27FC236}">
                  <a16:creationId xmlns="" xmlns:a16="http://schemas.microsoft.com/office/drawing/2014/main" id="{596DE273-0BBF-4882-B993-F8363764A6B8}"/>
                </a:ext>
              </a:extLst>
            </p:cNvPr>
            <p:cNvSpPr txBox="1"/>
            <p:nvPr/>
          </p:nvSpPr>
          <p:spPr>
            <a:xfrm>
              <a:off x="2651250"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b="1"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汇</a:t>
              </a:r>
              <a:endPar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22" name="文本框 21">
              <a:extLst>
                <a:ext uri="{FF2B5EF4-FFF2-40B4-BE49-F238E27FC236}">
                  <a16:creationId xmlns="" xmlns:a16="http://schemas.microsoft.com/office/drawing/2014/main" id="{8423F3EB-9EB6-443E-B70E-9F0D7D12ED7C}"/>
                </a:ext>
              </a:extLst>
            </p:cNvPr>
            <p:cNvSpPr txBox="1"/>
            <p:nvPr/>
          </p:nvSpPr>
          <p:spPr>
            <a:xfrm>
              <a:off x="3495887"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报</a:t>
              </a:r>
            </a:p>
          </p:txBody>
        </p:sp>
        <p:sp>
          <p:nvSpPr>
            <p:cNvPr id="23" name="文本框 22">
              <a:extLst>
                <a:ext uri="{FF2B5EF4-FFF2-40B4-BE49-F238E27FC236}">
                  <a16:creationId xmlns="" xmlns:a16="http://schemas.microsoft.com/office/drawing/2014/main" id="{D7F0463C-B94A-402B-9F7C-B35D2741B0BE}"/>
                </a:ext>
              </a:extLst>
            </p:cNvPr>
            <p:cNvSpPr txBox="1"/>
            <p:nvPr/>
          </p:nvSpPr>
          <p:spPr>
            <a:xfrm>
              <a:off x="4340524"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b="1"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答</a:t>
              </a:r>
              <a:endPar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24" name="文本框 23">
              <a:extLst>
                <a:ext uri="{FF2B5EF4-FFF2-40B4-BE49-F238E27FC236}">
                  <a16:creationId xmlns="" xmlns:a16="http://schemas.microsoft.com/office/drawing/2014/main" id="{1B166EB3-E13E-451B-9395-EA56E4506517}"/>
                </a:ext>
              </a:extLst>
            </p:cNvPr>
            <p:cNvSpPr txBox="1"/>
            <p:nvPr/>
          </p:nvSpPr>
          <p:spPr>
            <a:xfrm>
              <a:off x="5185161"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b="1"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辩</a:t>
              </a:r>
              <a:endPar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25" name="文本框 24">
              <a:extLst>
                <a:ext uri="{FF2B5EF4-FFF2-40B4-BE49-F238E27FC236}">
                  <a16:creationId xmlns="" xmlns:a16="http://schemas.microsoft.com/office/drawing/2014/main" id="{ADD934FC-E9BC-40C8-959D-50D0491607E9}"/>
                </a:ext>
              </a:extLst>
            </p:cNvPr>
            <p:cNvSpPr txBox="1"/>
            <p:nvPr/>
          </p:nvSpPr>
          <p:spPr>
            <a:xfrm>
              <a:off x="6029798"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通</a:t>
              </a:r>
            </a:p>
          </p:txBody>
        </p:sp>
        <p:sp>
          <p:nvSpPr>
            <p:cNvPr id="29" name="文本框 28">
              <a:extLst>
                <a:ext uri="{FF2B5EF4-FFF2-40B4-BE49-F238E27FC236}">
                  <a16:creationId xmlns="" xmlns:a16="http://schemas.microsoft.com/office/drawing/2014/main" id="{B8650844-C1E5-4240-ABF9-E99D1387F75B}"/>
                </a:ext>
              </a:extLst>
            </p:cNvPr>
            <p:cNvSpPr txBox="1"/>
            <p:nvPr/>
          </p:nvSpPr>
          <p:spPr>
            <a:xfrm>
              <a:off x="6874435"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b="1"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用</a:t>
              </a:r>
              <a:endPar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30" name="文本框 29">
              <a:extLst>
                <a:ext uri="{FF2B5EF4-FFF2-40B4-BE49-F238E27FC236}">
                  <a16:creationId xmlns="" xmlns:a16="http://schemas.microsoft.com/office/drawing/2014/main" id="{FC1DA86B-DEE1-4E65-A8F8-4D93F9949AAD}"/>
                </a:ext>
              </a:extLst>
            </p:cNvPr>
            <p:cNvSpPr txBox="1"/>
            <p:nvPr/>
          </p:nvSpPr>
          <p:spPr>
            <a:xfrm>
              <a:off x="7719072"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b="1"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模</a:t>
              </a:r>
              <a:endPar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31" name="文本框 30">
              <a:extLst>
                <a:ext uri="{FF2B5EF4-FFF2-40B4-BE49-F238E27FC236}">
                  <a16:creationId xmlns="" xmlns:a16="http://schemas.microsoft.com/office/drawing/2014/main" id="{FF417E13-42C6-4541-9E6A-6EDC3DA3673B}"/>
                </a:ext>
              </a:extLst>
            </p:cNvPr>
            <p:cNvSpPr txBox="1"/>
            <p:nvPr/>
          </p:nvSpPr>
          <p:spPr>
            <a:xfrm>
              <a:off x="8563707"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b="1"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板</a:t>
              </a:r>
            </a:p>
          </p:txBody>
        </p:sp>
      </p:grpSp>
      <p:grpSp>
        <p:nvGrpSpPr>
          <p:cNvPr id="448" name="组合 447">
            <a:extLst>
              <a:ext uri="{FF2B5EF4-FFF2-40B4-BE49-F238E27FC236}">
                <a16:creationId xmlns="" xmlns:a16="http://schemas.microsoft.com/office/drawing/2014/main" id="{64727183-2B10-4B49-A796-AA412E93B195}"/>
              </a:ext>
            </a:extLst>
          </p:cNvPr>
          <p:cNvGrpSpPr/>
          <p:nvPr/>
        </p:nvGrpSpPr>
        <p:grpSpPr>
          <a:xfrm>
            <a:off x="1744191" y="2101725"/>
            <a:ext cx="710588" cy="1840571"/>
            <a:chOff x="1972791" y="2398143"/>
            <a:chExt cx="710588" cy="1840571"/>
          </a:xfrm>
        </p:grpSpPr>
        <p:grpSp>
          <p:nvGrpSpPr>
            <p:cNvPr id="123" name="组合 122">
              <a:extLst>
                <a:ext uri="{FF2B5EF4-FFF2-40B4-BE49-F238E27FC236}">
                  <a16:creationId xmlns="" xmlns:a16="http://schemas.microsoft.com/office/drawing/2014/main" id="{F84138A1-FB58-4267-94D4-14BD3A2ED411}"/>
                </a:ext>
              </a:extLst>
            </p:cNvPr>
            <p:cNvGrpSpPr/>
            <p:nvPr/>
          </p:nvGrpSpPr>
          <p:grpSpPr>
            <a:xfrm rot="5400000">
              <a:off x="1575710" y="3524153"/>
              <a:ext cx="1316603" cy="112520"/>
              <a:chOff x="7938" y="-1538288"/>
              <a:chExt cx="1704975" cy="434975"/>
            </a:xfrm>
            <a:gradFill flip="none" rotWithShape="1">
              <a:gsLst>
                <a:gs pos="0">
                  <a:schemeClr val="bg1"/>
                </a:gs>
                <a:gs pos="80000">
                  <a:schemeClr val="bg1">
                    <a:alpha val="0"/>
                  </a:schemeClr>
                </a:gs>
              </a:gsLst>
              <a:lin ang="0" scaled="1"/>
              <a:tileRect/>
            </a:gradFill>
          </p:grpSpPr>
          <p:sp>
            <p:nvSpPr>
              <p:cNvPr id="124" name="Freeform 716">
                <a:extLst>
                  <a:ext uri="{FF2B5EF4-FFF2-40B4-BE49-F238E27FC236}">
                    <a16:creationId xmlns="" xmlns:a16="http://schemas.microsoft.com/office/drawing/2014/main" id="{23ADFC5F-C910-4700-AA33-CBFAAFBE9978}"/>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5" name="Freeform 717">
                <a:extLst>
                  <a:ext uri="{FF2B5EF4-FFF2-40B4-BE49-F238E27FC236}">
                    <a16:creationId xmlns="" xmlns:a16="http://schemas.microsoft.com/office/drawing/2014/main" id="{626E53CB-4991-4C43-B33A-515CFE9F0BBC}"/>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6" name="Freeform 718">
                <a:extLst>
                  <a:ext uri="{FF2B5EF4-FFF2-40B4-BE49-F238E27FC236}">
                    <a16:creationId xmlns="" xmlns:a16="http://schemas.microsoft.com/office/drawing/2014/main" id="{AA9B7FA6-AAFB-40BF-BE53-DAE86F0B8292}"/>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7" name="Freeform 719">
                <a:extLst>
                  <a:ext uri="{FF2B5EF4-FFF2-40B4-BE49-F238E27FC236}">
                    <a16:creationId xmlns="" xmlns:a16="http://schemas.microsoft.com/office/drawing/2014/main" id="{3F484332-9C0C-47F1-82A4-651DBEC71103}"/>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8" name="Freeform 720">
                <a:extLst>
                  <a:ext uri="{FF2B5EF4-FFF2-40B4-BE49-F238E27FC236}">
                    <a16:creationId xmlns="" xmlns:a16="http://schemas.microsoft.com/office/drawing/2014/main" id="{9D0240C1-3F2B-40D3-8B64-08B7686F324D}"/>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9" name="Freeform 721">
                <a:extLst>
                  <a:ext uri="{FF2B5EF4-FFF2-40B4-BE49-F238E27FC236}">
                    <a16:creationId xmlns="" xmlns:a16="http://schemas.microsoft.com/office/drawing/2014/main" id="{E5074774-6994-4B60-B0B5-1C3BE3627099}"/>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0" name="Freeform 722">
                <a:extLst>
                  <a:ext uri="{FF2B5EF4-FFF2-40B4-BE49-F238E27FC236}">
                    <a16:creationId xmlns="" xmlns:a16="http://schemas.microsoft.com/office/drawing/2014/main" id="{5BA482C5-470B-4ADE-BCC3-27AF95BDA034}"/>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1" name="Freeform 723">
                <a:extLst>
                  <a:ext uri="{FF2B5EF4-FFF2-40B4-BE49-F238E27FC236}">
                    <a16:creationId xmlns="" xmlns:a16="http://schemas.microsoft.com/office/drawing/2014/main" id="{6A6F8B58-8ED5-41C3-8A9B-9E298DB42D8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2" name="Freeform 724">
                <a:extLst>
                  <a:ext uri="{FF2B5EF4-FFF2-40B4-BE49-F238E27FC236}">
                    <a16:creationId xmlns="" xmlns:a16="http://schemas.microsoft.com/office/drawing/2014/main" id="{457ABF6C-691D-4FE5-8196-BCF90E72387B}"/>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3" name="Freeform 725">
                <a:extLst>
                  <a:ext uri="{FF2B5EF4-FFF2-40B4-BE49-F238E27FC236}">
                    <a16:creationId xmlns="" xmlns:a16="http://schemas.microsoft.com/office/drawing/2014/main" id="{04C9C4C2-0061-4A8A-B266-A58CC703688C}"/>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4" name="Freeform 726">
                <a:extLst>
                  <a:ext uri="{FF2B5EF4-FFF2-40B4-BE49-F238E27FC236}">
                    <a16:creationId xmlns="" xmlns:a16="http://schemas.microsoft.com/office/drawing/2014/main" id="{C1C39464-E641-46FE-92BB-61FF1D7B7646}"/>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5" name="Freeform 727">
                <a:extLst>
                  <a:ext uri="{FF2B5EF4-FFF2-40B4-BE49-F238E27FC236}">
                    <a16:creationId xmlns="" xmlns:a16="http://schemas.microsoft.com/office/drawing/2014/main" id="{EF59E75D-2F1F-45E0-9507-D99FD7224AC0}"/>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6" name="Freeform 728">
                <a:extLst>
                  <a:ext uri="{FF2B5EF4-FFF2-40B4-BE49-F238E27FC236}">
                    <a16:creationId xmlns="" xmlns:a16="http://schemas.microsoft.com/office/drawing/2014/main" id="{726897EB-4BF7-4AE0-BAF8-8D7332DDE060}"/>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7" name="Freeform 729">
                <a:extLst>
                  <a:ext uri="{FF2B5EF4-FFF2-40B4-BE49-F238E27FC236}">
                    <a16:creationId xmlns="" xmlns:a16="http://schemas.microsoft.com/office/drawing/2014/main" id="{83A15AD8-8A80-4C5A-963A-731326CCA7A3}"/>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8" name="Freeform 730">
                <a:extLst>
                  <a:ext uri="{FF2B5EF4-FFF2-40B4-BE49-F238E27FC236}">
                    <a16:creationId xmlns="" xmlns:a16="http://schemas.microsoft.com/office/drawing/2014/main" id="{A832BC95-CA87-45F3-B4BD-75C7800F6628}"/>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9" name="Freeform 731">
                <a:extLst>
                  <a:ext uri="{FF2B5EF4-FFF2-40B4-BE49-F238E27FC236}">
                    <a16:creationId xmlns="" xmlns:a16="http://schemas.microsoft.com/office/drawing/2014/main" id="{04A692D9-2C11-4AEB-A3C9-8B68378134F5}"/>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0" name="Freeform 732">
                <a:extLst>
                  <a:ext uri="{FF2B5EF4-FFF2-40B4-BE49-F238E27FC236}">
                    <a16:creationId xmlns="" xmlns:a16="http://schemas.microsoft.com/office/drawing/2014/main" id="{8ED9EE69-EEDC-496F-B335-81D6AAC08DC5}"/>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1" name="Freeform 733">
                <a:extLst>
                  <a:ext uri="{FF2B5EF4-FFF2-40B4-BE49-F238E27FC236}">
                    <a16:creationId xmlns="" xmlns:a16="http://schemas.microsoft.com/office/drawing/2014/main" id="{560AE696-8CD1-48D4-AE82-24C5A4ADA872}"/>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2" name="Freeform 734">
                <a:extLst>
                  <a:ext uri="{FF2B5EF4-FFF2-40B4-BE49-F238E27FC236}">
                    <a16:creationId xmlns="" xmlns:a16="http://schemas.microsoft.com/office/drawing/2014/main" id="{12E35F54-79C9-4DFB-B419-BB548CEF561C}"/>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3" name="Freeform 735">
                <a:extLst>
                  <a:ext uri="{FF2B5EF4-FFF2-40B4-BE49-F238E27FC236}">
                    <a16:creationId xmlns="" xmlns:a16="http://schemas.microsoft.com/office/drawing/2014/main" id="{A4CD82E6-E508-4F67-8790-8A690554A1F1}"/>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4" name="Freeform 736">
                <a:extLst>
                  <a:ext uri="{FF2B5EF4-FFF2-40B4-BE49-F238E27FC236}">
                    <a16:creationId xmlns="" xmlns:a16="http://schemas.microsoft.com/office/drawing/2014/main" id="{6F32C396-F16D-424A-96B1-A9045E4C070A}"/>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5" name="Freeform 737">
                <a:extLst>
                  <a:ext uri="{FF2B5EF4-FFF2-40B4-BE49-F238E27FC236}">
                    <a16:creationId xmlns="" xmlns:a16="http://schemas.microsoft.com/office/drawing/2014/main" id="{B3EDE5DF-8114-4285-93BC-8A2BB250CA96}"/>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6" name="Freeform 738">
                <a:extLst>
                  <a:ext uri="{FF2B5EF4-FFF2-40B4-BE49-F238E27FC236}">
                    <a16:creationId xmlns="" xmlns:a16="http://schemas.microsoft.com/office/drawing/2014/main" id="{5B222FDF-5A16-49D6-B333-F563D3314039}"/>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7" name="Freeform 739">
                <a:extLst>
                  <a:ext uri="{FF2B5EF4-FFF2-40B4-BE49-F238E27FC236}">
                    <a16:creationId xmlns="" xmlns:a16="http://schemas.microsoft.com/office/drawing/2014/main" id="{003C4A4B-0C2D-47FC-94E1-049E71DE1D34}"/>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8" name="Freeform 740">
                <a:extLst>
                  <a:ext uri="{FF2B5EF4-FFF2-40B4-BE49-F238E27FC236}">
                    <a16:creationId xmlns="" xmlns:a16="http://schemas.microsoft.com/office/drawing/2014/main" id="{7178876C-ADE6-4090-81F8-C7B0D6C3B47D}"/>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9" name="Freeform 741">
                <a:extLst>
                  <a:ext uri="{FF2B5EF4-FFF2-40B4-BE49-F238E27FC236}">
                    <a16:creationId xmlns="" xmlns:a16="http://schemas.microsoft.com/office/drawing/2014/main" id="{F8A4967D-B6E4-4943-9DD3-8D93AEEAE711}"/>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0" name="Freeform 742">
                <a:extLst>
                  <a:ext uri="{FF2B5EF4-FFF2-40B4-BE49-F238E27FC236}">
                    <a16:creationId xmlns="" xmlns:a16="http://schemas.microsoft.com/office/drawing/2014/main" id="{2C15090B-DE12-4906-BDB5-E7677D0B9C54}"/>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1" name="Freeform 743">
                <a:extLst>
                  <a:ext uri="{FF2B5EF4-FFF2-40B4-BE49-F238E27FC236}">
                    <a16:creationId xmlns="" xmlns:a16="http://schemas.microsoft.com/office/drawing/2014/main" id="{803F17EB-7F37-4002-84EE-1D71360C6501}"/>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2" name="Freeform 744">
                <a:extLst>
                  <a:ext uri="{FF2B5EF4-FFF2-40B4-BE49-F238E27FC236}">
                    <a16:creationId xmlns="" xmlns:a16="http://schemas.microsoft.com/office/drawing/2014/main" id="{176A7A37-CDA0-474A-8223-C084688C432D}"/>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3" name="Freeform 745">
                <a:extLst>
                  <a:ext uri="{FF2B5EF4-FFF2-40B4-BE49-F238E27FC236}">
                    <a16:creationId xmlns="" xmlns:a16="http://schemas.microsoft.com/office/drawing/2014/main" id="{71E86AB1-1ECE-49A3-9806-18B2DE03DBF1}"/>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4" name="Freeform 746">
                <a:extLst>
                  <a:ext uri="{FF2B5EF4-FFF2-40B4-BE49-F238E27FC236}">
                    <a16:creationId xmlns="" xmlns:a16="http://schemas.microsoft.com/office/drawing/2014/main" id="{451499E1-6BB6-45DE-B6D1-D9403E8F754C}"/>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5" name="Freeform 747">
                <a:extLst>
                  <a:ext uri="{FF2B5EF4-FFF2-40B4-BE49-F238E27FC236}">
                    <a16:creationId xmlns="" xmlns:a16="http://schemas.microsoft.com/office/drawing/2014/main" id="{59A09499-1106-402F-90F9-4D47383C7DD1}"/>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6" name="Freeform 748">
                <a:extLst>
                  <a:ext uri="{FF2B5EF4-FFF2-40B4-BE49-F238E27FC236}">
                    <a16:creationId xmlns="" xmlns:a16="http://schemas.microsoft.com/office/drawing/2014/main" id="{1477F1B2-11AE-4A7F-9209-21513D00ACC5}"/>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7" name="Freeform 749">
                <a:extLst>
                  <a:ext uri="{FF2B5EF4-FFF2-40B4-BE49-F238E27FC236}">
                    <a16:creationId xmlns="" xmlns:a16="http://schemas.microsoft.com/office/drawing/2014/main" id="{E7ECEC56-B610-4FAA-8FB9-115247C0E777}"/>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8" name="Freeform 750">
                <a:extLst>
                  <a:ext uri="{FF2B5EF4-FFF2-40B4-BE49-F238E27FC236}">
                    <a16:creationId xmlns="" xmlns:a16="http://schemas.microsoft.com/office/drawing/2014/main" id="{A1A88224-F78D-4BDE-B813-EA14D554628B}"/>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9" name="Freeform 751">
                <a:extLst>
                  <a:ext uri="{FF2B5EF4-FFF2-40B4-BE49-F238E27FC236}">
                    <a16:creationId xmlns="" xmlns:a16="http://schemas.microsoft.com/office/drawing/2014/main" id="{919845ED-98D7-41C0-BAB3-F3FFA05F8E83}"/>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0" name="Freeform 752">
                <a:extLst>
                  <a:ext uri="{FF2B5EF4-FFF2-40B4-BE49-F238E27FC236}">
                    <a16:creationId xmlns="" xmlns:a16="http://schemas.microsoft.com/office/drawing/2014/main" id="{22B2EF61-F010-4AE6-92AA-9D1352D03370}"/>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1" name="Freeform 753">
                <a:extLst>
                  <a:ext uri="{FF2B5EF4-FFF2-40B4-BE49-F238E27FC236}">
                    <a16:creationId xmlns="" xmlns:a16="http://schemas.microsoft.com/office/drawing/2014/main" id="{D218C4BD-9D45-4136-904F-E3669F29DB24}"/>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2" name="Freeform 754">
                <a:extLst>
                  <a:ext uri="{FF2B5EF4-FFF2-40B4-BE49-F238E27FC236}">
                    <a16:creationId xmlns="" xmlns:a16="http://schemas.microsoft.com/office/drawing/2014/main" id="{1A221D2C-6B8C-4BDC-AD92-9656E1E5F019}"/>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3" name="Freeform 755">
                <a:extLst>
                  <a:ext uri="{FF2B5EF4-FFF2-40B4-BE49-F238E27FC236}">
                    <a16:creationId xmlns="" xmlns:a16="http://schemas.microsoft.com/office/drawing/2014/main" id="{DBBC04D3-8A22-43B8-A1EF-341970D72551}"/>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4" name="Freeform 756">
                <a:extLst>
                  <a:ext uri="{FF2B5EF4-FFF2-40B4-BE49-F238E27FC236}">
                    <a16:creationId xmlns="" xmlns:a16="http://schemas.microsoft.com/office/drawing/2014/main" id="{12F70D7E-CA1F-48A6-9774-F86964EB41E3}"/>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8" name="组合 37">
              <a:extLst>
                <a:ext uri="{FF2B5EF4-FFF2-40B4-BE49-F238E27FC236}">
                  <a16:creationId xmlns="" xmlns:a16="http://schemas.microsoft.com/office/drawing/2014/main" id="{DA626F4B-CBA3-4A28-A5ED-C6945C3ECAF6}"/>
                </a:ext>
              </a:extLst>
            </p:cNvPr>
            <p:cNvGrpSpPr/>
            <p:nvPr/>
          </p:nvGrpSpPr>
          <p:grpSpPr>
            <a:xfrm rot="5400000">
              <a:off x="1996237" y="2985870"/>
              <a:ext cx="908382" cy="159975"/>
              <a:chOff x="7938" y="-1538288"/>
              <a:chExt cx="1704975" cy="434975"/>
            </a:xfrm>
            <a:gradFill flip="none" rotWithShape="1">
              <a:gsLst>
                <a:gs pos="0">
                  <a:schemeClr val="bg1"/>
                </a:gs>
                <a:gs pos="86000">
                  <a:schemeClr val="bg1">
                    <a:alpha val="0"/>
                  </a:schemeClr>
                </a:gs>
              </a:gsLst>
              <a:lin ang="0" scaled="1"/>
              <a:tileRect/>
            </a:gradFill>
          </p:grpSpPr>
          <p:sp>
            <p:nvSpPr>
              <p:cNvPr id="39" name="Freeform 716">
                <a:extLst>
                  <a:ext uri="{FF2B5EF4-FFF2-40B4-BE49-F238E27FC236}">
                    <a16:creationId xmlns="" xmlns:a16="http://schemas.microsoft.com/office/drawing/2014/main" id="{13B01476-7673-43DC-BF8D-7A42431D30D2}"/>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 name="Freeform 717">
                <a:extLst>
                  <a:ext uri="{FF2B5EF4-FFF2-40B4-BE49-F238E27FC236}">
                    <a16:creationId xmlns="" xmlns:a16="http://schemas.microsoft.com/office/drawing/2014/main" id="{B7911E75-96F6-453D-9178-DC25117C2678}"/>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 name="Freeform 718">
                <a:extLst>
                  <a:ext uri="{FF2B5EF4-FFF2-40B4-BE49-F238E27FC236}">
                    <a16:creationId xmlns="" xmlns:a16="http://schemas.microsoft.com/office/drawing/2014/main" id="{D56888E6-F01E-4639-9D72-FFCB120A2299}"/>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 name="Freeform 719">
                <a:extLst>
                  <a:ext uri="{FF2B5EF4-FFF2-40B4-BE49-F238E27FC236}">
                    <a16:creationId xmlns="" xmlns:a16="http://schemas.microsoft.com/office/drawing/2014/main" id="{14466F08-F992-41E9-A172-840694A82512}"/>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 name="Freeform 720">
                <a:extLst>
                  <a:ext uri="{FF2B5EF4-FFF2-40B4-BE49-F238E27FC236}">
                    <a16:creationId xmlns="" xmlns:a16="http://schemas.microsoft.com/office/drawing/2014/main" id="{3D46772E-0CEE-4119-A178-43D04B631AB1}"/>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 name="Freeform 721">
                <a:extLst>
                  <a:ext uri="{FF2B5EF4-FFF2-40B4-BE49-F238E27FC236}">
                    <a16:creationId xmlns="" xmlns:a16="http://schemas.microsoft.com/office/drawing/2014/main" id="{204AC972-7BC0-4EF1-90F4-3FACA959BED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 name="Freeform 722">
                <a:extLst>
                  <a:ext uri="{FF2B5EF4-FFF2-40B4-BE49-F238E27FC236}">
                    <a16:creationId xmlns="" xmlns:a16="http://schemas.microsoft.com/office/drawing/2014/main" id="{001D8009-618F-4356-84D9-5FFDC5252968}"/>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 name="Freeform 723">
                <a:extLst>
                  <a:ext uri="{FF2B5EF4-FFF2-40B4-BE49-F238E27FC236}">
                    <a16:creationId xmlns="" xmlns:a16="http://schemas.microsoft.com/office/drawing/2014/main" id="{C111DE99-AEFA-4FA3-9400-51B39584769D}"/>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 name="Freeform 724">
                <a:extLst>
                  <a:ext uri="{FF2B5EF4-FFF2-40B4-BE49-F238E27FC236}">
                    <a16:creationId xmlns="" xmlns:a16="http://schemas.microsoft.com/office/drawing/2014/main" id="{8F312CD8-8022-4854-B556-3ED7979031DA}"/>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 name="Freeform 725">
                <a:extLst>
                  <a:ext uri="{FF2B5EF4-FFF2-40B4-BE49-F238E27FC236}">
                    <a16:creationId xmlns="" xmlns:a16="http://schemas.microsoft.com/office/drawing/2014/main" id="{939477B0-5B42-4034-97A9-FDE574787A29}"/>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 name="Freeform 726">
                <a:extLst>
                  <a:ext uri="{FF2B5EF4-FFF2-40B4-BE49-F238E27FC236}">
                    <a16:creationId xmlns="" xmlns:a16="http://schemas.microsoft.com/office/drawing/2014/main" id="{FB8E3E2F-8048-45A5-AACC-00DCB0C02860}"/>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 name="Freeform 727">
                <a:extLst>
                  <a:ext uri="{FF2B5EF4-FFF2-40B4-BE49-F238E27FC236}">
                    <a16:creationId xmlns="" xmlns:a16="http://schemas.microsoft.com/office/drawing/2014/main" id="{BB728721-5F18-4544-8FAD-FA0E91AD07C7}"/>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1" name="Freeform 728">
                <a:extLst>
                  <a:ext uri="{FF2B5EF4-FFF2-40B4-BE49-F238E27FC236}">
                    <a16:creationId xmlns="" xmlns:a16="http://schemas.microsoft.com/office/drawing/2014/main" id="{BF337897-D332-4B86-BE1C-7B4B807C88A5}"/>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2" name="Freeform 729">
                <a:extLst>
                  <a:ext uri="{FF2B5EF4-FFF2-40B4-BE49-F238E27FC236}">
                    <a16:creationId xmlns="" xmlns:a16="http://schemas.microsoft.com/office/drawing/2014/main" id="{54F60828-3FBC-43AD-815B-0E56F46EB1B2}"/>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3" name="Freeform 730">
                <a:extLst>
                  <a:ext uri="{FF2B5EF4-FFF2-40B4-BE49-F238E27FC236}">
                    <a16:creationId xmlns="" xmlns:a16="http://schemas.microsoft.com/office/drawing/2014/main" id="{3340BE79-87DA-49D0-8890-DFAE969BDFF7}"/>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4" name="Freeform 731">
                <a:extLst>
                  <a:ext uri="{FF2B5EF4-FFF2-40B4-BE49-F238E27FC236}">
                    <a16:creationId xmlns="" xmlns:a16="http://schemas.microsoft.com/office/drawing/2014/main" id="{1D349488-FC2F-4650-B69C-ABE38A0DE9BB}"/>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5" name="Freeform 732">
                <a:extLst>
                  <a:ext uri="{FF2B5EF4-FFF2-40B4-BE49-F238E27FC236}">
                    <a16:creationId xmlns="" xmlns:a16="http://schemas.microsoft.com/office/drawing/2014/main" id="{FEA23000-702D-4226-8F88-6041DBC637C5}"/>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6" name="Freeform 733">
                <a:extLst>
                  <a:ext uri="{FF2B5EF4-FFF2-40B4-BE49-F238E27FC236}">
                    <a16:creationId xmlns="" xmlns:a16="http://schemas.microsoft.com/office/drawing/2014/main" id="{E00DA49E-B06C-47D4-B5F8-21C6F45DB167}"/>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7" name="Freeform 734">
                <a:extLst>
                  <a:ext uri="{FF2B5EF4-FFF2-40B4-BE49-F238E27FC236}">
                    <a16:creationId xmlns="" xmlns:a16="http://schemas.microsoft.com/office/drawing/2014/main" id="{48E8E216-B944-4491-8BAE-6AC2BAB315DE}"/>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8" name="Freeform 735">
                <a:extLst>
                  <a:ext uri="{FF2B5EF4-FFF2-40B4-BE49-F238E27FC236}">
                    <a16:creationId xmlns="" xmlns:a16="http://schemas.microsoft.com/office/drawing/2014/main" id="{4374B659-8C75-4EB2-99F1-C2714C9C6A78}"/>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9" name="Freeform 736">
                <a:extLst>
                  <a:ext uri="{FF2B5EF4-FFF2-40B4-BE49-F238E27FC236}">
                    <a16:creationId xmlns="" xmlns:a16="http://schemas.microsoft.com/office/drawing/2014/main" id="{0E409B8B-6AFD-43C7-B854-41DD7B9DF85B}"/>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0" name="Freeform 737">
                <a:extLst>
                  <a:ext uri="{FF2B5EF4-FFF2-40B4-BE49-F238E27FC236}">
                    <a16:creationId xmlns="" xmlns:a16="http://schemas.microsoft.com/office/drawing/2014/main" id="{83FC3E0A-3810-4F91-A05B-291BCF9669AF}"/>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1" name="Freeform 738">
                <a:extLst>
                  <a:ext uri="{FF2B5EF4-FFF2-40B4-BE49-F238E27FC236}">
                    <a16:creationId xmlns="" xmlns:a16="http://schemas.microsoft.com/office/drawing/2014/main" id="{293A9BBF-341F-4BF3-9D0B-561F1ED68FB5}"/>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2" name="Freeform 739">
                <a:extLst>
                  <a:ext uri="{FF2B5EF4-FFF2-40B4-BE49-F238E27FC236}">
                    <a16:creationId xmlns="" xmlns:a16="http://schemas.microsoft.com/office/drawing/2014/main" id="{EC376810-B9F8-484D-A77A-CA698302B341}"/>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3" name="Freeform 740">
                <a:extLst>
                  <a:ext uri="{FF2B5EF4-FFF2-40B4-BE49-F238E27FC236}">
                    <a16:creationId xmlns="" xmlns:a16="http://schemas.microsoft.com/office/drawing/2014/main" id="{D80FB061-0C35-49BF-8BBA-E77BD0AD698B}"/>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4" name="Freeform 741">
                <a:extLst>
                  <a:ext uri="{FF2B5EF4-FFF2-40B4-BE49-F238E27FC236}">
                    <a16:creationId xmlns="" xmlns:a16="http://schemas.microsoft.com/office/drawing/2014/main" id="{F8FC6280-5D80-4DD6-9608-21F8F28A052D}"/>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5" name="Freeform 742">
                <a:extLst>
                  <a:ext uri="{FF2B5EF4-FFF2-40B4-BE49-F238E27FC236}">
                    <a16:creationId xmlns="" xmlns:a16="http://schemas.microsoft.com/office/drawing/2014/main" id="{0551D79B-24E2-4E75-8C74-D542197AB21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6" name="Freeform 743">
                <a:extLst>
                  <a:ext uri="{FF2B5EF4-FFF2-40B4-BE49-F238E27FC236}">
                    <a16:creationId xmlns="" xmlns:a16="http://schemas.microsoft.com/office/drawing/2014/main" id="{F4A15157-01DB-45AB-ACF0-CB02B27D7153}"/>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7" name="Freeform 744">
                <a:extLst>
                  <a:ext uri="{FF2B5EF4-FFF2-40B4-BE49-F238E27FC236}">
                    <a16:creationId xmlns="" xmlns:a16="http://schemas.microsoft.com/office/drawing/2014/main" id="{4EB24D2E-A364-400D-92B3-3797CFBE180C}"/>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8" name="Freeform 745">
                <a:extLst>
                  <a:ext uri="{FF2B5EF4-FFF2-40B4-BE49-F238E27FC236}">
                    <a16:creationId xmlns="" xmlns:a16="http://schemas.microsoft.com/office/drawing/2014/main" id="{301F0425-B3FB-42B0-BB9B-DFB77ECD18E0}"/>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9" name="Freeform 746">
                <a:extLst>
                  <a:ext uri="{FF2B5EF4-FFF2-40B4-BE49-F238E27FC236}">
                    <a16:creationId xmlns="" xmlns:a16="http://schemas.microsoft.com/office/drawing/2014/main" id="{3CA8C56E-5B79-46C0-9EA9-1450FE5F39B8}"/>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0" name="Freeform 747">
                <a:extLst>
                  <a:ext uri="{FF2B5EF4-FFF2-40B4-BE49-F238E27FC236}">
                    <a16:creationId xmlns="" xmlns:a16="http://schemas.microsoft.com/office/drawing/2014/main" id="{E077BD25-0CF8-4B24-9D02-C8D6C2CCEF97}"/>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1" name="Freeform 748">
                <a:extLst>
                  <a:ext uri="{FF2B5EF4-FFF2-40B4-BE49-F238E27FC236}">
                    <a16:creationId xmlns="" xmlns:a16="http://schemas.microsoft.com/office/drawing/2014/main" id="{7A718FEC-2033-4C2A-AA2E-2E529E0F0C79}"/>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2" name="Freeform 749">
                <a:extLst>
                  <a:ext uri="{FF2B5EF4-FFF2-40B4-BE49-F238E27FC236}">
                    <a16:creationId xmlns="" xmlns:a16="http://schemas.microsoft.com/office/drawing/2014/main" id="{04226D30-EE00-4EAA-8197-0123EAE8A208}"/>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3" name="Freeform 750">
                <a:extLst>
                  <a:ext uri="{FF2B5EF4-FFF2-40B4-BE49-F238E27FC236}">
                    <a16:creationId xmlns="" xmlns:a16="http://schemas.microsoft.com/office/drawing/2014/main" id="{7216BA93-A0C4-40C2-AFD5-F366DBB88564}"/>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4" name="Freeform 751">
                <a:extLst>
                  <a:ext uri="{FF2B5EF4-FFF2-40B4-BE49-F238E27FC236}">
                    <a16:creationId xmlns="" xmlns:a16="http://schemas.microsoft.com/office/drawing/2014/main" id="{5CBD6BC1-1C0A-4D83-8F88-9D54EE2C6136}"/>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5" name="Freeform 752">
                <a:extLst>
                  <a:ext uri="{FF2B5EF4-FFF2-40B4-BE49-F238E27FC236}">
                    <a16:creationId xmlns="" xmlns:a16="http://schemas.microsoft.com/office/drawing/2014/main" id="{56F08ACC-B8F7-467F-B584-6F62DD242AE8}"/>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6" name="Freeform 753">
                <a:extLst>
                  <a:ext uri="{FF2B5EF4-FFF2-40B4-BE49-F238E27FC236}">
                    <a16:creationId xmlns="" xmlns:a16="http://schemas.microsoft.com/office/drawing/2014/main" id="{276314BD-57B7-49F0-A830-8C77A6A8E2C6}"/>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7" name="Freeform 754">
                <a:extLst>
                  <a:ext uri="{FF2B5EF4-FFF2-40B4-BE49-F238E27FC236}">
                    <a16:creationId xmlns="" xmlns:a16="http://schemas.microsoft.com/office/drawing/2014/main" id="{1811A4A4-BAFD-41C3-90E8-B0476ED3D991}"/>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8" name="Freeform 755">
                <a:extLst>
                  <a:ext uri="{FF2B5EF4-FFF2-40B4-BE49-F238E27FC236}">
                    <a16:creationId xmlns="" xmlns:a16="http://schemas.microsoft.com/office/drawing/2014/main" id="{14FAB6C6-0AC2-4CC3-99B9-7A82D99B7EBB}"/>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9" name="Freeform 756">
                <a:extLst>
                  <a:ext uri="{FF2B5EF4-FFF2-40B4-BE49-F238E27FC236}">
                    <a16:creationId xmlns="" xmlns:a16="http://schemas.microsoft.com/office/drawing/2014/main" id="{F7A8CFDD-089B-442D-A953-91DF87896361}"/>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81" name="组合 80">
              <a:extLst>
                <a:ext uri="{FF2B5EF4-FFF2-40B4-BE49-F238E27FC236}">
                  <a16:creationId xmlns="" xmlns:a16="http://schemas.microsoft.com/office/drawing/2014/main" id="{7EEF39EC-5FC2-4B52-8B4B-BD6543D66387}"/>
                </a:ext>
              </a:extLst>
            </p:cNvPr>
            <p:cNvGrpSpPr/>
            <p:nvPr/>
          </p:nvGrpSpPr>
          <p:grpSpPr>
            <a:xfrm rot="5400000">
              <a:off x="2186459" y="3386271"/>
              <a:ext cx="908382" cy="85458"/>
              <a:chOff x="7938" y="-1538288"/>
              <a:chExt cx="1704975" cy="434975"/>
            </a:xfrm>
            <a:gradFill flip="none" rotWithShape="1">
              <a:gsLst>
                <a:gs pos="0">
                  <a:schemeClr val="bg1"/>
                </a:gs>
                <a:gs pos="80000">
                  <a:schemeClr val="bg1">
                    <a:alpha val="0"/>
                  </a:schemeClr>
                </a:gs>
              </a:gsLst>
              <a:lin ang="0" scaled="1"/>
              <a:tileRect/>
            </a:gradFill>
          </p:grpSpPr>
          <p:sp>
            <p:nvSpPr>
              <p:cNvPr id="82" name="Freeform 716">
                <a:extLst>
                  <a:ext uri="{FF2B5EF4-FFF2-40B4-BE49-F238E27FC236}">
                    <a16:creationId xmlns="" xmlns:a16="http://schemas.microsoft.com/office/drawing/2014/main" id="{80558DF2-33C6-4756-8EBE-5CC58E8547DA}"/>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 name="Freeform 717">
                <a:extLst>
                  <a:ext uri="{FF2B5EF4-FFF2-40B4-BE49-F238E27FC236}">
                    <a16:creationId xmlns="" xmlns:a16="http://schemas.microsoft.com/office/drawing/2014/main" id="{3E58A853-5F47-4FB1-8422-B58C22E7DF34}"/>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 name="Freeform 718">
                <a:extLst>
                  <a:ext uri="{FF2B5EF4-FFF2-40B4-BE49-F238E27FC236}">
                    <a16:creationId xmlns="" xmlns:a16="http://schemas.microsoft.com/office/drawing/2014/main" id="{895FC186-B460-4FDD-911A-CA6C1C8B9650}"/>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 name="Freeform 719">
                <a:extLst>
                  <a:ext uri="{FF2B5EF4-FFF2-40B4-BE49-F238E27FC236}">
                    <a16:creationId xmlns="" xmlns:a16="http://schemas.microsoft.com/office/drawing/2014/main" id="{6ED88069-BEB1-46B1-BA32-966C0832EC3A}"/>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 name="Freeform 720">
                <a:extLst>
                  <a:ext uri="{FF2B5EF4-FFF2-40B4-BE49-F238E27FC236}">
                    <a16:creationId xmlns="" xmlns:a16="http://schemas.microsoft.com/office/drawing/2014/main" id="{E6926D6E-494E-4421-9142-B9207DB448F3}"/>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 name="Freeform 721">
                <a:extLst>
                  <a:ext uri="{FF2B5EF4-FFF2-40B4-BE49-F238E27FC236}">
                    <a16:creationId xmlns="" xmlns:a16="http://schemas.microsoft.com/office/drawing/2014/main" id="{4C372037-A8FC-4E79-8CCF-232942F1E5D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 name="Freeform 722">
                <a:extLst>
                  <a:ext uri="{FF2B5EF4-FFF2-40B4-BE49-F238E27FC236}">
                    <a16:creationId xmlns="" xmlns:a16="http://schemas.microsoft.com/office/drawing/2014/main" id="{31EC95AE-DC3E-4C9C-8E1D-8A0F5E31BC92}"/>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 name="Freeform 723">
                <a:extLst>
                  <a:ext uri="{FF2B5EF4-FFF2-40B4-BE49-F238E27FC236}">
                    <a16:creationId xmlns="" xmlns:a16="http://schemas.microsoft.com/office/drawing/2014/main" id="{316EE97D-2356-4426-A688-172671D89348}"/>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 name="Freeform 724">
                <a:extLst>
                  <a:ext uri="{FF2B5EF4-FFF2-40B4-BE49-F238E27FC236}">
                    <a16:creationId xmlns="" xmlns:a16="http://schemas.microsoft.com/office/drawing/2014/main" id="{363A5FFD-02EF-44DA-8279-D1C014DC68CC}"/>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 name="Freeform 725">
                <a:extLst>
                  <a:ext uri="{FF2B5EF4-FFF2-40B4-BE49-F238E27FC236}">
                    <a16:creationId xmlns="" xmlns:a16="http://schemas.microsoft.com/office/drawing/2014/main" id="{5E43196B-5472-425D-BE2B-9C785AEF551A}"/>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 name="Freeform 726">
                <a:extLst>
                  <a:ext uri="{FF2B5EF4-FFF2-40B4-BE49-F238E27FC236}">
                    <a16:creationId xmlns="" xmlns:a16="http://schemas.microsoft.com/office/drawing/2014/main" id="{25812D93-4EE4-4765-B9CA-661427E1BF28}"/>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 name="Freeform 727">
                <a:extLst>
                  <a:ext uri="{FF2B5EF4-FFF2-40B4-BE49-F238E27FC236}">
                    <a16:creationId xmlns="" xmlns:a16="http://schemas.microsoft.com/office/drawing/2014/main" id="{5EC7B662-1A70-411F-BEC6-85F3638300EF}"/>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 name="Freeform 728">
                <a:extLst>
                  <a:ext uri="{FF2B5EF4-FFF2-40B4-BE49-F238E27FC236}">
                    <a16:creationId xmlns="" xmlns:a16="http://schemas.microsoft.com/office/drawing/2014/main" id="{A9667B7B-3546-4149-BC13-7C22746787DD}"/>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 name="Freeform 729">
                <a:extLst>
                  <a:ext uri="{FF2B5EF4-FFF2-40B4-BE49-F238E27FC236}">
                    <a16:creationId xmlns="" xmlns:a16="http://schemas.microsoft.com/office/drawing/2014/main" id="{19D1A70C-ED20-4394-897D-64D7B1C32187}"/>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 name="Freeform 730">
                <a:extLst>
                  <a:ext uri="{FF2B5EF4-FFF2-40B4-BE49-F238E27FC236}">
                    <a16:creationId xmlns="" xmlns:a16="http://schemas.microsoft.com/office/drawing/2014/main" id="{EF7A07D5-5F97-4D88-9C1F-C4A1B834836B}"/>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 name="Freeform 731">
                <a:extLst>
                  <a:ext uri="{FF2B5EF4-FFF2-40B4-BE49-F238E27FC236}">
                    <a16:creationId xmlns="" xmlns:a16="http://schemas.microsoft.com/office/drawing/2014/main" id="{7B6273CA-9E21-4666-997C-8874B5884338}"/>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 name="Freeform 732">
                <a:extLst>
                  <a:ext uri="{FF2B5EF4-FFF2-40B4-BE49-F238E27FC236}">
                    <a16:creationId xmlns="" xmlns:a16="http://schemas.microsoft.com/office/drawing/2014/main" id="{697F1D9E-7CEF-44F0-B535-8E716F65A112}"/>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9" name="Freeform 733">
                <a:extLst>
                  <a:ext uri="{FF2B5EF4-FFF2-40B4-BE49-F238E27FC236}">
                    <a16:creationId xmlns="" xmlns:a16="http://schemas.microsoft.com/office/drawing/2014/main" id="{EE5BE822-729D-471C-BFB3-6B1DC73B31B5}"/>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0" name="Freeform 734">
                <a:extLst>
                  <a:ext uri="{FF2B5EF4-FFF2-40B4-BE49-F238E27FC236}">
                    <a16:creationId xmlns="" xmlns:a16="http://schemas.microsoft.com/office/drawing/2014/main" id="{1A45A42C-1B9C-49FB-8251-1EA4E000C327}"/>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1" name="Freeform 735">
                <a:extLst>
                  <a:ext uri="{FF2B5EF4-FFF2-40B4-BE49-F238E27FC236}">
                    <a16:creationId xmlns="" xmlns:a16="http://schemas.microsoft.com/office/drawing/2014/main" id="{1B940904-A9A5-4657-8C77-E1E3DD18AE5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2" name="Freeform 736">
                <a:extLst>
                  <a:ext uri="{FF2B5EF4-FFF2-40B4-BE49-F238E27FC236}">
                    <a16:creationId xmlns="" xmlns:a16="http://schemas.microsoft.com/office/drawing/2014/main" id="{C8AFB82C-5514-45B0-8451-DC659BCD2C2D}"/>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3" name="Freeform 737">
                <a:extLst>
                  <a:ext uri="{FF2B5EF4-FFF2-40B4-BE49-F238E27FC236}">
                    <a16:creationId xmlns="" xmlns:a16="http://schemas.microsoft.com/office/drawing/2014/main" id="{E1F1A15B-A205-4158-89DE-F9BB8BAB3948}"/>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4" name="Freeform 738">
                <a:extLst>
                  <a:ext uri="{FF2B5EF4-FFF2-40B4-BE49-F238E27FC236}">
                    <a16:creationId xmlns="" xmlns:a16="http://schemas.microsoft.com/office/drawing/2014/main" id="{C027F3A3-7C8A-4347-AF9E-B58A84F317D8}"/>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5" name="Freeform 739">
                <a:extLst>
                  <a:ext uri="{FF2B5EF4-FFF2-40B4-BE49-F238E27FC236}">
                    <a16:creationId xmlns="" xmlns:a16="http://schemas.microsoft.com/office/drawing/2014/main" id="{DCBD106A-5AE8-48ED-A1D7-BC6039ECA541}"/>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6" name="Freeform 740">
                <a:extLst>
                  <a:ext uri="{FF2B5EF4-FFF2-40B4-BE49-F238E27FC236}">
                    <a16:creationId xmlns="" xmlns:a16="http://schemas.microsoft.com/office/drawing/2014/main" id="{879C14E2-4B55-4B7C-BE80-D887A4CAFB07}"/>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7" name="Freeform 741">
                <a:extLst>
                  <a:ext uri="{FF2B5EF4-FFF2-40B4-BE49-F238E27FC236}">
                    <a16:creationId xmlns="" xmlns:a16="http://schemas.microsoft.com/office/drawing/2014/main" id="{10CF825F-2AE5-4204-AF19-5BAE6371D384}"/>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8" name="Freeform 742">
                <a:extLst>
                  <a:ext uri="{FF2B5EF4-FFF2-40B4-BE49-F238E27FC236}">
                    <a16:creationId xmlns="" xmlns:a16="http://schemas.microsoft.com/office/drawing/2014/main" id="{FEDFC131-62CB-4B31-B011-FA6782820502}"/>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9" name="Freeform 743">
                <a:extLst>
                  <a:ext uri="{FF2B5EF4-FFF2-40B4-BE49-F238E27FC236}">
                    <a16:creationId xmlns="" xmlns:a16="http://schemas.microsoft.com/office/drawing/2014/main" id="{8136D3A2-4052-4330-8313-456B1B18E6B8}"/>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0" name="Freeform 744">
                <a:extLst>
                  <a:ext uri="{FF2B5EF4-FFF2-40B4-BE49-F238E27FC236}">
                    <a16:creationId xmlns="" xmlns:a16="http://schemas.microsoft.com/office/drawing/2014/main" id="{BA9D3E5C-14DB-472D-ACB2-74F1B6F1F0EE}"/>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1" name="Freeform 745">
                <a:extLst>
                  <a:ext uri="{FF2B5EF4-FFF2-40B4-BE49-F238E27FC236}">
                    <a16:creationId xmlns="" xmlns:a16="http://schemas.microsoft.com/office/drawing/2014/main" id="{1FC097B1-64A8-4545-9E9F-D579CAA07BB5}"/>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2" name="Freeform 746">
                <a:extLst>
                  <a:ext uri="{FF2B5EF4-FFF2-40B4-BE49-F238E27FC236}">
                    <a16:creationId xmlns="" xmlns:a16="http://schemas.microsoft.com/office/drawing/2014/main" id="{3FD10D8D-589B-4031-BE1D-C7292505B4A4}"/>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3" name="Freeform 747">
                <a:extLst>
                  <a:ext uri="{FF2B5EF4-FFF2-40B4-BE49-F238E27FC236}">
                    <a16:creationId xmlns="" xmlns:a16="http://schemas.microsoft.com/office/drawing/2014/main" id="{FFAD4EA9-8DBD-4BC0-88D7-59C476556E0A}"/>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4" name="Freeform 748">
                <a:extLst>
                  <a:ext uri="{FF2B5EF4-FFF2-40B4-BE49-F238E27FC236}">
                    <a16:creationId xmlns="" xmlns:a16="http://schemas.microsoft.com/office/drawing/2014/main" id="{B854FB22-ACC9-4D63-B40F-F59918C69B80}"/>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5" name="Freeform 749">
                <a:extLst>
                  <a:ext uri="{FF2B5EF4-FFF2-40B4-BE49-F238E27FC236}">
                    <a16:creationId xmlns="" xmlns:a16="http://schemas.microsoft.com/office/drawing/2014/main" id="{AFACF6EA-8886-4504-9AB7-B4BE49ADD8DA}"/>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6" name="Freeform 750">
                <a:extLst>
                  <a:ext uri="{FF2B5EF4-FFF2-40B4-BE49-F238E27FC236}">
                    <a16:creationId xmlns="" xmlns:a16="http://schemas.microsoft.com/office/drawing/2014/main" id="{8DFDC610-0CD1-476D-8876-868BF5BC20C2}"/>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7" name="Freeform 751">
                <a:extLst>
                  <a:ext uri="{FF2B5EF4-FFF2-40B4-BE49-F238E27FC236}">
                    <a16:creationId xmlns="" xmlns:a16="http://schemas.microsoft.com/office/drawing/2014/main" id="{AB737A1B-EEF1-4F7F-B4D2-3698C142B5FF}"/>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8" name="Freeform 752">
                <a:extLst>
                  <a:ext uri="{FF2B5EF4-FFF2-40B4-BE49-F238E27FC236}">
                    <a16:creationId xmlns="" xmlns:a16="http://schemas.microsoft.com/office/drawing/2014/main" id="{324E8A1E-5143-4AA8-9D02-2919B0D62DAD}"/>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9" name="Freeform 753">
                <a:extLst>
                  <a:ext uri="{FF2B5EF4-FFF2-40B4-BE49-F238E27FC236}">
                    <a16:creationId xmlns="" xmlns:a16="http://schemas.microsoft.com/office/drawing/2014/main" id="{EC6B6936-16A0-4FD0-97F5-8C3492947CE0}"/>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0" name="Freeform 754">
                <a:extLst>
                  <a:ext uri="{FF2B5EF4-FFF2-40B4-BE49-F238E27FC236}">
                    <a16:creationId xmlns="" xmlns:a16="http://schemas.microsoft.com/office/drawing/2014/main" id="{45451436-7AD2-4ACD-B008-BF02766BD278}"/>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1" name="Freeform 755">
                <a:extLst>
                  <a:ext uri="{FF2B5EF4-FFF2-40B4-BE49-F238E27FC236}">
                    <a16:creationId xmlns="" xmlns:a16="http://schemas.microsoft.com/office/drawing/2014/main" id="{66981DCE-A2CE-4432-B7D6-7C26E20D2B4A}"/>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2" name="Freeform 756">
                <a:extLst>
                  <a:ext uri="{FF2B5EF4-FFF2-40B4-BE49-F238E27FC236}">
                    <a16:creationId xmlns="" xmlns:a16="http://schemas.microsoft.com/office/drawing/2014/main" id="{20A605B5-6C04-4162-AFBB-3D65F58BA423}"/>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165" name="组合 164">
              <a:extLst>
                <a:ext uri="{FF2B5EF4-FFF2-40B4-BE49-F238E27FC236}">
                  <a16:creationId xmlns="" xmlns:a16="http://schemas.microsoft.com/office/drawing/2014/main" id="{71F487E7-1F5F-4F0E-898C-D0C4865FD40E}"/>
                </a:ext>
              </a:extLst>
            </p:cNvPr>
            <p:cNvGrpSpPr/>
            <p:nvPr/>
          </p:nvGrpSpPr>
          <p:grpSpPr>
            <a:xfrm rot="5400000">
              <a:off x="1529140" y="2841794"/>
              <a:ext cx="1030857" cy="143556"/>
              <a:chOff x="7938" y="-1538288"/>
              <a:chExt cx="1704975" cy="434975"/>
            </a:xfrm>
            <a:gradFill flip="none" rotWithShape="1">
              <a:gsLst>
                <a:gs pos="0">
                  <a:schemeClr val="bg1"/>
                </a:gs>
                <a:gs pos="86000">
                  <a:schemeClr val="bg1">
                    <a:alpha val="0"/>
                  </a:schemeClr>
                </a:gs>
              </a:gsLst>
              <a:lin ang="0" scaled="1"/>
              <a:tileRect/>
            </a:gradFill>
          </p:grpSpPr>
          <p:sp>
            <p:nvSpPr>
              <p:cNvPr id="166" name="Freeform 716">
                <a:extLst>
                  <a:ext uri="{FF2B5EF4-FFF2-40B4-BE49-F238E27FC236}">
                    <a16:creationId xmlns="" xmlns:a16="http://schemas.microsoft.com/office/drawing/2014/main" id="{8BDB5F5E-34F6-40D5-A371-10E348F1F45A}"/>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7" name="Freeform 717">
                <a:extLst>
                  <a:ext uri="{FF2B5EF4-FFF2-40B4-BE49-F238E27FC236}">
                    <a16:creationId xmlns="" xmlns:a16="http://schemas.microsoft.com/office/drawing/2014/main" id="{5E56F5A2-6689-49E8-AF56-C2C188F5E56E}"/>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8" name="Freeform 718">
                <a:extLst>
                  <a:ext uri="{FF2B5EF4-FFF2-40B4-BE49-F238E27FC236}">
                    <a16:creationId xmlns="" xmlns:a16="http://schemas.microsoft.com/office/drawing/2014/main" id="{21219005-107B-4F0B-8A70-5E2C02070F24}"/>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9" name="Freeform 719">
                <a:extLst>
                  <a:ext uri="{FF2B5EF4-FFF2-40B4-BE49-F238E27FC236}">
                    <a16:creationId xmlns="" xmlns:a16="http://schemas.microsoft.com/office/drawing/2014/main" id="{53D0E96A-6B19-489A-8360-8208442881F3}"/>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0" name="Freeform 720">
                <a:extLst>
                  <a:ext uri="{FF2B5EF4-FFF2-40B4-BE49-F238E27FC236}">
                    <a16:creationId xmlns="" xmlns:a16="http://schemas.microsoft.com/office/drawing/2014/main" id="{9A358D9A-3F36-4572-B6AC-2919D688F1AB}"/>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1" name="Freeform 721">
                <a:extLst>
                  <a:ext uri="{FF2B5EF4-FFF2-40B4-BE49-F238E27FC236}">
                    <a16:creationId xmlns="" xmlns:a16="http://schemas.microsoft.com/office/drawing/2014/main" id="{B1D07A72-87CC-4387-9D37-61DED69FC1BC}"/>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2" name="Freeform 722">
                <a:extLst>
                  <a:ext uri="{FF2B5EF4-FFF2-40B4-BE49-F238E27FC236}">
                    <a16:creationId xmlns="" xmlns:a16="http://schemas.microsoft.com/office/drawing/2014/main" id="{0DDF3613-006D-4EE3-9B2F-0EF4E003D58B}"/>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3" name="Freeform 723">
                <a:extLst>
                  <a:ext uri="{FF2B5EF4-FFF2-40B4-BE49-F238E27FC236}">
                    <a16:creationId xmlns="" xmlns:a16="http://schemas.microsoft.com/office/drawing/2014/main" id="{91FD3199-E160-4B53-9241-0DEA6ACDE9F5}"/>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4" name="Freeform 724">
                <a:extLst>
                  <a:ext uri="{FF2B5EF4-FFF2-40B4-BE49-F238E27FC236}">
                    <a16:creationId xmlns="" xmlns:a16="http://schemas.microsoft.com/office/drawing/2014/main" id="{E81B47A4-66AD-4BF1-B0E6-D622952823B1}"/>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5" name="Freeform 725">
                <a:extLst>
                  <a:ext uri="{FF2B5EF4-FFF2-40B4-BE49-F238E27FC236}">
                    <a16:creationId xmlns="" xmlns:a16="http://schemas.microsoft.com/office/drawing/2014/main" id="{EB617395-71A3-4026-B800-7C4ECC2A6143}"/>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6" name="Freeform 726">
                <a:extLst>
                  <a:ext uri="{FF2B5EF4-FFF2-40B4-BE49-F238E27FC236}">
                    <a16:creationId xmlns="" xmlns:a16="http://schemas.microsoft.com/office/drawing/2014/main" id="{809035F1-E5F9-4283-9732-0240707255B6}"/>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7" name="Freeform 727">
                <a:extLst>
                  <a:ext uri="{FF2B5EF4-FFF2-40B4-BE49-F238E27FC236}">
                    <a16:creationId xmlns="" xmlns:a16="http://schemas.microsoft.com/office/drawing/2014/main" id="{12FE7F61-46A4-4D5A-ABE9-8A88AB715D53}"/>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8" name="Freeform 728">
                <a:extLst>
                  <a:ext uri="{FF2B5EF4-FFF2-40B4-BE49-F238E27FC236}">
                    <a16:creationId xmlns="" xmlns:a16="http://schemas.microsoft.com/office/drawing/2014/main" id="{90F3850B-EF7F-450D-855F-CC954C30EFB0}"/>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9" name="Freeform 729">
                <a:extLst>
                  <a:ext uri="{FF2B5EF4-FFF2-40B4-BE49-F238E27FC236}">
                    <a16:creationId xmlns="" xmlns:a16="http://schemas.microsoft.com/office/drawing/2014/main" id="{C7B0902C-9D32-4BFF-8F05-62CAF5DB3751}"/>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0" name="Freeform 730">
                <a:extLst>
                  <a:ext uri="{FF2B5EF4-FFF2-40B4-BE49-F238E27FC236}">
                    <a16:creationId xmlns="" xmlns:a16="http://schemas.microsoft.com/office/drawing/2014/main" id="{CB794191-258F-4587-8458-603199188A19}"/>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1" name="Freeform 731">
                <a:extLst>
                  <a:ext uri="{FF2B5EF4-FFF2-40B4-BE49-F238E27FC236}">
                    <a16:creationId xmlns="" xmlns:a16="http://schemas.microsoft.com/office/drawing/2014/main" id="{DF2AB22A-9F77-46FD-ADEF-9060A731F5AC}"/>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2" name="Freeform 732">
                <a:extLst>
                  <a:ext uri="{FF2B5EF4-FFF2-40B4-BE49-F238E27FC236}">
                    <a16:creationId xmlns="" xmlns:a16="http://schemas.microsoft.com/office/drawing/2014/main" id="{41EC9660-6C18-48C6-929B-70AE91E0418D}"/>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3" name="Freeform 733">
                <a:extLst>
                  <a:ext uri="{FF2B5EF4-FFF2-40B4-BE49-F238E27FC236}">
                    <a16:creationId xmlns="" xmlns:a16="http://schemas.microsoft.com/office/drawing/2014/main" id="{34A7F6BE-E4A2-4A05-8EAD-4DA063A1D92B}"/>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4" name="Freeform 734">
                <a:extLst>
                  <a:ext uri="{FF2B5EF4-FFF2-40B4-BE49-F238E27FC236}">
                    <a16:creationId xmlns="" xmlns:a16="http://schemas.microsoft.com/office/drawing/2014/main" id="{D133D781-46AE-4992-A30B-754F926660E4}"/>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5" name="Freeform 735">
                <a:extLst>
                  <a:ext uri="{FF2B5EF4-FFF2-40B4-BE49-F238E27FC236}">
                    <a16:creationId xmlns="" xmlns:a16="http://schemas.microsoft.com/office/drawing/2014/main" id="{0A6F1485-785B-4F13-9989-57FC21329148}"/>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6" name="Freeform 736">
                <a:extLst>
                  <a:ext uri="{FF2B5EF4-FFF2-40B4-BE49-F238E27FC236}">
                    <a16:creationId xmlns="" xmlns:a16="http://schemas.microsoft.com/office/drawing/2014/main" id="{B9AA7BC9-472B-4EF8-8DC3-105C40CCEBB5}"/>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7" name="Freeform 737">
                <a:extLst>
                  <a:ext uri="{FF2B5EF4-FFF2-40B4-BE49-F238E27FC236}">
                    <a16:creationId xmlns="" xmlns:a16="http://schemas.microsoft.com/office/drawing/2014/main" id="{02CEA2E6-FDDF-4FE7-B5A6-117740F3F87E}"/>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8" name="Freeform 738">
                <a:extLst>
                  <a:ext uri="{FF2B5EF4-FFF2-40B4-BE49-F238E27FC236}">
                    <a16:creationId xmlns="" xmlns:a16="http://schemas.microsoft.com/office/drawing/2014/main" id="{B0A22BEB-A486-432F-8837-45FF3F973E14}"/>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9" name="Freeform 739">
                <a:extLst>
                  <a:ext uri="{FF2B5EF4-FFF2-40B4-BE49-F238E27FC236}">
                    <a16:creationId xmlns="" xmlns:a16="http://schemas.microsoft.com/office/drawing/2014/main" id="{79C801FA-C21C-4CAA-8082-58EDBAC481F9}"/>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0" name="Freeform 740">
                <a:extLst>
                  <a:ext uri="{FF2B5EF4-FFF2-40B4-BE49-F238E27FC236}">
                    <a16:creationId xmlns="" xmlns:a16="http://schemas.microsoft.com/office/drawing/2014/main" id="{F6E7D6BD-18F6-48AC-A1F0-74E3DA48239F}"/>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1" name="Freeform 741">
                <a:extLst>
                  <a:ext uri="{FF2B5EF4-FFF2-40B4-BE49-F238E27FC236}">
                    <a16:creationId xmlns="" xmlns:a16="http://schemas.microsoft.com/office/drawing/2014/main" id="{7FF3C876-A44E-4222-BFF7-B21AFBCBBF1C}"/>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2" name="Freeform 742">
                <a:extLst>
                  <a:ext uri="{FF2B5EF4-FFF2-40B4-BE49-F238E27FC236}">
                    <a16:creationId xmlns="" xmlns:a16="http://schemas.microsoft.com/office/drawing/2014/main" id="{4FA1B627-C798-493D-8CC5-2227B082965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3" name="Freeform 743">
                <a:extLst>
                  <a:ext uri="{FF2B5EF4-FFF2-40B4-BE49-F238E27FC236}">
                    <a16:creationId xmlns="" xmlns:a16="http://schemas.microsoft.com/office/drawing/2014/main" id="{88AFF5A9-E0C5-4F11-BF4B-2CDE1F92D2E9}"/>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4" name="Freeform 744">
                <a:extLst>
                  <a:ext uri="{FF2B5EF4-FFF2-40B4-BE49-F238E27FC236}">
                    <a16:creationId xmlns="" xmlns:a16="http://schemas.microsoft.com/office/drawing/2014/main" id="{99EDAF4B-93BC-441C-9C03-5033407C480F}"/>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5" name="Freeform 745">
                <a:extLst>
                  <a:ext uri="{FF2B5EF4-FFF2-40B4-BE49-F238E27FC236}">
                    <a16:creationId xmlns="" xmlns:a16="http://schemas.microsoft.com/office/drawing/2014/main" id="{65A21CED-641F-4F61-A84F-5ACED3568EAE}"/>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6" name="Freeform 746">
                <a:extLst>
                  <a:ext uri="{FF2B5EF4-FFF2-40B4-BE49-F238E27FC236}">
                    <a16:creationId xmlns="" xmlns:a16="http://schemas.microsoft.com/office/drawing/2014/main" id="{BF09E317-2475-433D-8F96-0B11775B397D}"/>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7" name="Freeform 747">
                <a:extLst>
                  <a:ext uri="{FF2B5EF4-FFF2-40B4-BE49-F238E27FC236}">
                    <a16:creationId xmlns="" xmlns:a16="http://schemas.microsoft.com/office/drawing/2014/main" id="{489C8C20-09CD-4DCC-B4AC-64059F555572}"/>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8" name="Freeform 748">
                <a:extLst>
                  <a:ext uri="{FF2B5EF4-FFF2-40B4-BE49-F238E27FC236}">
                    <a16:creationId xmlns="" xmlns:a16="http://schemas.microsoft.com/office/drawing/2014/main" id="{4DE0C12D-F44D-4156-AEF9-67EC6558876A}"/>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9" name="Freeform 749">
                <a:extLst>
                  <a:ext uri="{FF2B5EF4-FFF2-40B4-BE49-F238E27FC236}">
                    <a16:creationId xmlns="" xmlns:a16="http://schemas.microsoft.com/office/drawing/2014/main" id="{FA0F62ED-8079-42C1-939B-A95916439AF6}"/>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0" name="Freeform 750">
                <a:extLst>
                  <a:ext uri="{FF2B5EF4-FFF2-40B4-BE49-F238E27FC236}">
                    <a16:creationId xmlns="" xmlns:a16="http://schemas.microsoft.com/office/drawing/2014/main" id="{D87ECCFD-B1CE-4377-AF43-F66DEE8CFD11}"/>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1" name="Freeform 751">
                <a:extLst>
                  <a:ext uri="{FF2B5EF4-FFF2-40B4-BE49-F238E27FC236}">
                    <a16:creationId xmlns="" xmlns:a16="http://schemas.microsoft.com/office/drawing/2014/main" id="{E2C35A5D-9DCE-4339-A33E-F48874C0C916}"/>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2" name="Freeform 752">
                <a:extLst>
                  <a:ext uri="{FF2B5EF4-FFF2-40B4-BE49-F238E27FC236}">
                    <a16:creationId xmlns="" xmlns:a16="http://schemas.microsoft.com/office/drawing/2014/main" id="{B6C04619-A821-4C70-A04D-DB0F309D810C}"/>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3" name="Freeform 753">
                <a:extLst>
                  <a:ext uri="{FF2B5EF4-FFF2-40B4-BE49-F238E27FC236}">
                    <a16:creationId xmlns="" xmlns:a16="http://schemas.microsoft.com/office/drawing/2014/main" id="{9F96FB4A-4C7F-4BEA-AF6C-2BB8BBDCD768}"/>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4" name="Freeform 754">
                <a:extLst>
                  <a:ext uri="{FF2B5EF4-FFF2-40B4-BE49-F238E27FC236}">
                    <a16:creationId xmlns="" xmlns:a16="http://schemas.microsoft.com/office/drawing/2014/main" id="{7290E85A-5FF3-4418-A61F-913CA3C0F113}"/>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5" name="Freeform 755">
                <a:extLst>
                  <a:ext uri="{FF2B5EF4-FFF2-40B4-BE49-F238E27FC236}">
                    <a16:creationId xmlns="" xmlns:a16="http://schemas.microsoft.com/office/drawing/2014/main" id="{8D21A837-2163-43E7-996C-1B31B14767F7}"/>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6" name="Freeform 756">
                <a:extLst>
                  <a:ext uri="{FF2B5EF4-FFF2-40B4-BE49-F238E27FC236}">
                    <a16:creationId xmlns="" xmlns:a16="http://schemas.microsoft.com/office/drawing/2014/main" id="{8E73A04A-EFB1-4AAC-B9A6-1ED2DE37E6DD}"/>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grpSp>
        <p:nvGrpSpPr>
          <p:cNvPr id="336" name="组合 335">
            <a:extLst>
              <a:ext uri="{FF2B5EF4-FFF2-40B4-BE49-F238E27FC236}">
                <a16:creationId xmlns="" xmlns:a16="http://schemas.microsoft.com/office/drawing/2014/main" id="{0D0EF775-D80B-463C-A022-50C42C14532F}"/>
              </a:ext>
            </a:extLst>
          </p:cNvPr>
          <p:cNvGrpSpPr/>
          <p:nvPr/>
        </p:nvGrpSpPr>
        <p:grpSpPr>
          <a:xfrm flipH="1">
            <a:off x="9688041" y="2101725"/>
            <a:ext cx="710588" cy="1840571"/>
            <a:chOff x="1972791" y="2398143"/>
            <a:chExt cx="710588" cy="1840571"/>
          </a:xfrm>
        </p:grpSpPr>
        <p:grpSp>
          <p:nvGrpSpPr>
            <p:cNvPr id="337" name="组合 336">
              <a:extLst>
                <a:ext uri="{FF2B5EF4-FFF2-40B4-BE49-F238E27FC236}">
                  <a16:creationId xmlns="" xmlns:a16="http://schemas.microsoft.com/office/drawing/2014/main" id="{C9B7E1F2-4D37-4F81-8BEA-BCA69E66EF6F}"/>
                </a:ext>
              </a:extLst>
            </p:cNvPr>
            <p:cNvGrpSpPr/>
            <p:nvPr/>
          </p:nvGrpSpPr>
          <p:grpSpPr>
            <a:xfrm rot="5400000">
              <a:off x="1575710" y="3524153"/>
              <a:ext cx="1316603" cy="112520"/>
              <a:chOff x="7938" y="-1538288"/>
              <a:chExt cx="1704975" cy="434975"/>
            </a:xfrm>
            <a:gradFill flip="none" rotWithShape="1">
              <a:gsLst>
                <a:gs pos="0">
                  <a:schemeClr val="bg1"/>
                </a:gs>
                <a:gs pos="80000">
                  <a:schemeClr val="bg1">
                    <a:alpha val="0"/>
                  </a:schemeClr>
                </a:gs>
              </a:gsLst>
              <a:lin ang="0" scaled="1"/>
              <a:tileRect/>
            </a:gradFill>
          </p:grpSpPr>
          <p:sp>
            <p:nvSpPr>
              <p:cNvPr id="466" name="Freeform 716">
                <a:extLst>
                  <a:ext uri="{FF2B5EF4-FFF2-40B4-BE49-F238E27FC236}">
                    <a16:creationId xmlns="" xmlns:a16="http://schemas.microsoft.com/office/drawing/2014/main" id="{F9906AC4-0A48-4AAB-84F3-9F7A65812499}"/>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7" name="Freeform 717">
                <a:extLst>
                  <a:ext uri="{FF2B5EF4-FFF2-40B4-BE49-F238E27FC236}">
                    <a16:creationId xmlns="" xmlns:a16="http://schemas.microsoft.com/office/drawing/2014/main" id="{FD00E284-E1D7-4477-9FD4-89C949D63DA4}"/>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8" name="Freeform 718">
                <a:extLst>
                  <a:ext uri="{FF2B5EF4-FFF2-40B4-BE49-F238E27FC236}">
                    <a16:creationId xmlns="" xmlns:a16="http://schemas.microsoft.com/office/drawing/2014/main" id="{BB167A8B-7C13-4E13-880A-BF6D24DDA5FC}"/>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9" name="Freeform 719">
                <a:extLst>
                  <a:ext uri="{FF2B5EF4-FFF2-40B4-BE49-F238E27FC236}">
                    <a16:creationId xmlns="" xmlns:a16="http://schemas.microsoft.com/office/drawing/2014/main" id="{741191D3-9126-4957-9FBC-AB60FA55254C}"/>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0" name="Freeform 720">
                <a:extLst>
                  <a:ext uri="{FF2B5EF4-FFF2-40B4-BE49-F238E27FC236}">
                    <a16:creationId xmlns="" xmlns:a16="http://schemas.microsoft.com/office/drawing/2014/main" id="{4DA5CA07-1E84-46D6-B59C-B03D2EC4AF39}"/>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1" name="Freeform 721">
                <a:extLst>
                  <a:ext uri="{FF2B5EF4-FFF2-40B4-BE49-F238E27FC236}">
                    <a16:creationId xmlns="" xmlns:a16="http://schemas.microsoft.com/office/drawing/2014/main" id="{AABA2A90-FBC0-46F1-8D55-E7A12F89A7C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2" name="Freeform 722">
                <a:extLst>
                  <a:ext uri="{FF2B5EF4-FFF2-40B4-BE49-F238E27FC236}">
                    <a16:creationId xmlns="" xmlns:a16="http://schemas.microsoft.com/office/drawing/2014/main" id="{1E2F5A72-D029-465F-B599-1C625BD9146D}"/>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3" name="Freeform 723">
                <a:extLst>
                  <a:ext uri="{FF2B5EF4-FFF2-40B4-BE49-F238E27FC236}">
                    <a16:creationId xmlns="" xmlns:a16="http://schemas.microsoft.com/office/drawing/2014/main" id="{E217C0A4-DA03-47A5-BA03-F2A8D47D827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4" name="Freeform 724">
                <a:extLst>
                  <a:ext uri="{FF2B5EF4-FFF2-40B4-BE49-F238E27FC236}">
                    <a16:creationId xmlns="" xmlns:a16="http://schemas.microsoft.com/office/drawing/2014/main" id="{392488CB-DA3E-4112-9E60-92FF9C5C32B2}"/>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5" name="Freeform 725">
                <a:extLst>
                  <a:ext uri="{FF2B5EF4-FFF2-40B4-BE49-F238E27FC236}">
                    <a16:creationId xmlns="" xmlns:a16="http://schemas.microsoft.com/office/drawing/2014/main" id="{46B91FA7-5211-4E6B-8B34-58E66B662FC5}"/>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6" name="Freeform 726">
                <a:extLst>
                  <a:ext uri="{FF2B5EF4-FFF2-40B4-BE49-F238E27FC236}">
                    <a16:creationId xmlns="" xmlns:a16="http://schemas.microsoft.com/office/drawing/2014/main" id="{D7E8EE78-4C48-4187-9EB8-76DF662AE953}"/>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7" name="Freeform 727">
                <a:extLst>
                  <a:ext uri="{FF2B5EF4-FFF2-40B4-BE49-F238E27FC236}">
                    <a16:creationId xmlns="" xmlns:a16="http://schemas.microsoft.com/office/drawing/2014/main" id="{72B75B6C-2629-4F16-955D-A4535CDDD3B0}"/>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8" name="Freeform 728">
                <a:extLst>
                  <a:ext uri="{FF2B5EF4-FFF2-40B4-BE49-F238E27FC236}">
                    <a16:creationId xmlns="" xmlns:a16="http://schemas.microsoft.com/office/drawing/2014/main" id="{463640EE-2FE5-428B-8FF4-D24466D32891}"/>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9" name="Freeform 729">
                <a:extLst>
                  <a:ext uri="{FF2B5EF4-FFF2-40B4-BE49-F238E27FC236}">
                    <a16:creationId xmlns="" xmlns:a16="http://schemas.microsoft.com/office/drawing/2014/main" id="{AA3B5704-01D6-4FE9-997D-A5FF66C77E24}"/>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0" name="Freeform 730">
                <a:extLst>
                  <a:ext uri="{FF2B5EF4-FFF2-40B4-BE49-F238E27FC236}">
                    <a16:creationId xmlns="" xmlns:a16="http://schemas.microsoft.com/office/drawing/2014/main" id="{498CBE97-BCC8-44BB-93DF-F0A558FA976E}"/>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1" name="Freeform 731">
                <a:extLst>
                  <a:ext uri="{FF2B5EF4-FFF2-40B4-BE49-F238E27FC236}">
                    <a16:creationId xmlns="" xmlns:a16="http://schemas.microsoft.com/office/drawing/2014/main" id="{B7E034BD-680E-4A07-A89C-EE51CCB01B40}"/>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2" name="Freeform 732">
                <a:extLst>
                  <a:ext uri="{FF2B5EF4-FFF2-40B4-BE49-F238E27FC236}">
                    <a16:creationId xmlns="" xmlns:a16="http://schemas.microsoft.com/office/drawing/2014/main" id="{05BC7683-E11B-4B23-94C7-0B5A1E03CEC2}"/>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3" name="Freeform 733">
                <a:extLst>
                  <a:ext uri="{FF2B5EF4-FFF2-40B4-BE49-F238E27FC236}">
                    <a16:creationId xmlns="" xmlns:a16="http://schemas.microsoft.com/office/drawing/2014/main" id="{4F92F20E-E66A-4E44-8CFE-5E07EDB28CF8}"/>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4" name="Freeform 734">
                <a:extLst>
                  <a:ext uri="{FF2B5EF4-FFF2-40B4-BE49-F238E27FC236}">
                    <a16:creationId xmlns="" xmlns:a16="http://schemas.microsoft.com/office/drawing/2014/main" id="{D7DC4B70-3223-41CC-BFE9-BF57775DCEDB}"/>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5" name="Freeform 735">
                <a:extLst>
                  <a:ext uri="{FF2B5EF4-FFF2-40B4-BE49-F238E27FC236}">
                    <a16:creationId xmlns="" xmlns:a16="http://schemas.microsoft.com/office/drawing/2014/main" id="{A8A1A99D-458F-4E9A-917E-580CB9B40BEF}"/>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6" name="Freeform 736">
                <a:extLst>
                  <a:ext uri="{FF2B5EF4-FFF2-40B4-BE49-F238E27FC236}">
                    <a16:creationId xmlns="" xmlns:a16="http://schemas.microsoft.com/office/drawing/2014/main" id="{1A05E591-39F4-4618-BF8D-2AFF1E7036A3}"/>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7" name="Freeform 737">
                <a:extLst>
                  <a:ext uri="{FF2B5EF4-FFF2-40B4-BE49-F238E27FC236}">
                    <a16:creationId xmlns="" xmlns:a16="http://schemas.microsoft.com/office/drawing/2014/main" id="{6BAF8734-B3D0-49F2-9C1D-48D38224373F}"/>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8" name="Freeform 738">
                <a:extLst>
                  <a:ext uri="{FF2B5EF4-FFF2-40B4-BE49-F238E27FC236}">
                    <a16:creationId xmlns="" xmlns:a16="http://schemas.microsoft.com/office/drawing/2014/main" id="{A24E47DE-9980-4736-AE5E-3EA3D186312D}"/>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9" name="Freeform 739">
                <a:extLst>
                  <a:ext uri="{FF2B5EF4-FFF2-40B4-BE49-F238E27FC236}">
                    <a16:creationId xmlns="" xmlns:a16="http://schemas.microsoft.com/office/drawing/2014/main" id="{2848FD4F-E880-4118-B949-F00102E22754}"/>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0" name="Freeform 740">
                <a:extLst>
                  <a:ext uri="{FF2B5EF4-FFF2-40B4-BE49-F238E27FC236}">
                    <a16:creationId xmlns="" xmlns:a16="http://schemas.microsoft.com/office/drawing/2014/main" id="{927015AB-0D83-4815-AF86-BAEC8DCB35E2}"/>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1" name="Freeform 741">
                <a:extLst>
                  <a:ext uri="{FF2B5EF4-FFF2-40B4-BE49-F238E27FC236}">
                    <a16:creationId xmlns="" xmlns:a16="http://schemas.microsoft.com/office/drawing/2014/main" id="{AB7E69A6-73A4-4217-A319-36CE761DB8A6}"/>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2" name="Freeform 742">
                <a:extLst>
                  <a:ext uri="{FF2B5EF4-FFF2-40B4-BE49-F238E27FC236}">
                    <a16:creationId xmlns="" xmlns:a16="http://schemas.microsoft.com/office/drawing/2014/main" id="{1BDAAB8A-1AF5-4A9B-AC63-FADA8AF0AD51}"/>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3" name="Freeform 743">
                <a:extLst>
                  <a:ext uri="{FF2B5EF4-FFF2-40B4-BE49-F238E27FC236}">
                    <a16:creationId xmlns="" xmlns:a16="http://schemas.microsoft.com/office/drawing/2014/main" id="{6018B5D4-119E-43FE-8C65-13D44247EC9C}"/>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4" name="Freeform 744">
                <a:extLst>
                  <a:ext uri="{FF2B5EF4-FFF2-40B4-BE49-F238E27FC236}">
                    <a16:creationId xmlns="" xmlns:a16="http://schemas.microsoft.com/office/drawing/2014/main" id="{FB83D878-04CF-43F1-96EC-9297C7BB18FF}"/>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5" name="Freeform 745">
                <a:extLst>
                  <a:ext uri="{FF2B5EF4-FFF2-40B4-BE49-F238E27FC236}">
                    <a16:creationId xmlns="" xmlns:a16="http://schemas.microsoft.com/office/drawing/2014/main" id="{A636FDA3-A0E3-477E-9EA6-3BA94B498E37}"/>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6" name="Freeform 746">
                <a:extLst>
                  <a:ext uri="{FF2B5EF4-FFF2-40B4-BE49-F238E27FC236}">
                    <a16:creationId xmlns="" xmlns:a16="http://schemas.microsoft.com/office/drawing/2014/main" id="{75084776-8BA4-4FA3-A438-D616DB96B63C}"/>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7" name="Freeform 747">
                <a:extLst>
                  <a:ext uri="{FF2B5EF4-FFF2-40B4-BE49-F238E27FC236}">
                    <a16:creationId xmlns="" xmlns:a16="http://schemas.microsoft.com/office/drawing/2014/main" id="{D3828D7A-C4E4-4EFB-9F25-1DE029F544BF}"/>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8" name="Freeform 748">
                <a:extLst>
                  <a:ext uri="{FF2B5EF4-FFF2-40B4-BE49-F238E27FC236}">
                    <a16:creationId xmlns="" xmlns:a16="http://schemas.microsoft.com/office/drawing/2014/main" id="{64FDC02A-A8A8-429F-81FB-8BBAA1C650EF}"/>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9" name="Freeform 749">
                <a:extLst>
                  <a:ext uri="{FF2B5EF4-FFF2-40B4-BE49-F238E27FC236}">
                    <a16:creationId xmlns="" xmlns:a16="http://schemas.microsoft.com/office/drawing/2014/main" id="{A30C9F01-DA20-43F9-BA5B-4D167C114999}"/>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0" name="Freeform 750">
                <a:extLst>
                  <a:ext uri="{FF2B5EF4-FFF2-40B4-BE49-F238E27FC236}">
                    <a16:creationId xmlns="" xmlns:a16="http://schemas.microsoft.com/office/drawing/2014/main" id="{81509908-ECD4-4A66-8622-90C00D846383}"/>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1" name="Freeform 751">
                <a:extLst>
                  <a:ext uri="{FF2B5EF4-FFF2-40B4-BE49-F238E27FC236}">
                    <a16:creationId xmlns="" xmlns:a16="http://schemas.microsoft.com/office/drawing/2014/main" id="{7876EAF1-7F8D-4791-97FB-9B68A09E77CA}"/>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2" name="Freeform 752">
                <a:extLst>
                  <a:ext uri="{FF2B5EF4-FFF2-40B4-BE49-F238E27FC236}">
                    <a16:creationId xmlns="" xmlns:a16="http://schemas.microsoft.com/office/drawing/2014/main" id="{2EF298D0-6347-40CC-8C1E-D652FE4169DF}"/>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3" name="Freeform 753">
                <a:extLst>
                  <a:ext uri="{FF2B5EF4-FFF2-40B4-BE49-F238E27FC236}">
                    <a16:creationId xmlns="" xmlns:a16="http://schemas.microsoft.com/office/drawing/2014/main" id="{94F37E82-4F60-4F64-85DE-C5D0706806CC}"/>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4" name="Freeform 754">
                <a:extLst>
                  <a:ext uri="{FF2B5EF4-FFF2-40B4-BE49-F238E27FC236}">
                    <a16:creationId xmlns="" xmlns:a16="http://schemas.microsoft.com/office/drawing/2014/main" id="{805AD32B-D8C1-4553-811B-A8FA1C55630E}"/>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5" name="Freeform 755">
                <a:extLst>
                  <a:ext uri="{FF2B5EF4-FFF2-40B4-BE49-F238E27FC236}">
                    <a16:creationId xmlns="" xmlns:a16="http://schemas.microsoft.com/office/drawing/2014/main" id="{23F5E4F1-7CA3-4827-81CA-5586190336E7}"/>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6" name="Freeform 756">
                <a:extLst>
                  <a:ext uri="{FF2B5EF4-FFF2-40B4-BE49-F238E27FC236}">
                    <a16:creationId xmlns="" xmlns:a16="http://schemas.microsoft.com/office/drawing/2014/main" id="{0E22B899-3648-4328-BD71-E55C46746918}"/>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38" name="组合 337">
              <a:extLst>
                <a:ext uri="{FF2B5EF4-FFF2-40B4-BE49-F238E27FC236}">
                  <a16:creationId xmlns="" xmlns:a16="http://schemas.microsoft.com/office/drawing/2014/main" id="{DEC51C67-21D0-4C54-9952-0BCAE151F6C3}"/>
                </a:ext>
              </a:extLst>
            </p:cNvPr>
            <p:cNvGrpSpPr/>
            <p:nvPr/>
          </p:nvGrpSpPr>
          <p:grpSpPr>
            <a:xfrm rot="5400000">
              <a:off x="1996237" y="2985870"/>
              <a:ext cx="908382" cy="159975"/>
              <a:chOff x="7938" y="-1538288"/>
              <a:chExt cx="1704975" cy="434975"/>
            </a:xfrm>
            <a:gradFill flip="none" rotWithShape="1">
              <a:gsLst>
                <a:gs pos="0">
                  <a:schemeClr val="bg1"/>
                </a:gs>
                <a:gs pos="86000">
                  <a:schemeClr val="bg1">
                    <a:alpha val="0"/>
                  </a:schemeClr>
                </a:gs>
              </a:gsLst>
              <a:lin ang="0" scaled="1"/>
              <a:tileRect/>
            </a:gradFill>
          </p:grpSpPr>
          <p:sp>
            <p:nvSpPr>
              <p:cNvPr id="423" name="Freeform 716">
                <a:extLst>
                  <a:ext uri="{FF2B5EF4-FFF2-40B4-BE49-F238E27FC236}">
                    <a16:creationId xmlns="" xmlns:a16="http://schemas.microsoft.com/office/drawing/2014/main" id="{43A1F00A-AAAD-43A8-A3B5-45392D35D621}"/>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4" name="Freeform 717">
                <a:extLst>
                  <a:ext uri="{FF2B5EF4-FFF2-40B4-BE49-F238E27FC236}">
                    <a16:creationId xmlns="" xmlns:a16="http://schemas.microsoft.com/office/drawing/2014/main" id="{28A935F4-0FC2-433F-869C-8051738C9A99}"/>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5" name="Freeform 718">
                <a:extLst>
                  <a:ext uri="{FF2B5EF4-FFF2-40B4-BE49-F238E27FC236}">
                    <a16:creationId xmlns="" xmlns:a16="http://schemas.microsoft.com/office/drawing/2014/main" id="{FC926B9D-AE04-4ECA-B0A9-B70A1AA85172}"/>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6" name="Freeform 719">
                <a:extLst>
                  <a:ext uri="{FF2B5EF4-FFF2-40B4-BE49-F238E27FC236}">
                    <a16:creationId xmlns="" xmlns:a16="http://schemas.microsoft.com/office/drawing/2014/main" id="{EA3F29C6-DA2A-4EC4-BEC6-AC2873BFFCE2}"/>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7" name="Freeform 720">
                <a:extLst>
                  <a:ext uri="{FF2B5EF4-FFF2-40B4-BE49-F238E27FC236}">
                    <a16:creationId xmlns="" xmlns:a16="http://schemas.microsoft.com/office/drawing/2014/main" id="{2D83D951-D4F4-4CA5-9251-29D658835383}"/>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8" name="Freeform 721">
                <a:extLst>
                  <a:ext uri="{FF2B5EF4-FFF2-40B4-BE49-F238E27FC236}">
                    <a16:creationId xmlns="" xmlns:a16="http://schemas.microsoft.com/office/drawing/2014/main" id="{4D6EB8B2-8D74-4ACA-810F-88FF6C92289A}"/>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9" name="Freeform 722">
                <a:extLst>
                  <a:ext uri="{FF2B5EF4-FFF2-40B4-BE49-F238E27FC236}">
                    <a16:creationId xmlns="" xmlns:a16="http://schemas.microsoft.com/office/drawing/2014/main" id="{5E2CF2F0-10E2-4F0A-B115-F0047EC2E702}"/>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0" name="Freeform 723">
                <a:extLst>
                  <a:ext uri="{FF2B5EF4-FFF2-40B4-BE49-F238E27FC236}">
                    <a16:creationId xmlns="" xmlns:a16="http://schemas.microsoft.com/office/drawing/2014/main" id="{FDC3A94E-E617-4B46-AE54-2B5AE0A779AA}"/>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1" name="Freeform 724">
                <a:extLst>
                  <a:ext uri="{FF2B5EF4-FFF2-40B4-BE49-F238E27FC236}">
                    <a16:creationId xmlns="" xmlns:a16="http://schemas.microsoft.com/office/drawing/2014/main" id="{44C62E9F-0B21-444A-9D19-42605372703D}"/>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2" name="Freeform 725">
                <a:extLst>
                  <a:ext uri="{FF2B5EF4-FFF2-40B4-BE49-F238E27FC236}">
                    <a16:creationId xmlns="" xmlns:a16="http://schemas.microsoft.com/office/drawing/2014/main" id="{DD9E121B-BADF-402C-9575-63984EB88180}"/>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3" name="Freeform 726">
                <a:extLst>
                  <a:ext uri="{FF2B5EF4-FFF2-40B4-BE49-F238E27FC236}">
                    <a16:creationId xmlns="" xmlns:a16="http://schemas.microsoft.com/office/drawing/2014/main" id="{16A30E45-1D4F-478C-887C-02678EF023CD}"/>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4" name="Freeform 727">
                <a:extLst>
                  <a:ext uri="{FF2B5EF4-FFF2-40B4-BE49-F238E27FC236}">
                    <a16:creationId xmlns="" xmlns:a16="http://schemas.microsoft.com/office/drawing/2014/main" id="{9780C4C6-8576-485E-8EC1-3336982FBCE6}"/>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5" name="Freeform 728">
                <a:extLst>
                  <a:ext uri="{FF2B5EF4-FFF2-40B4-BE49-F238E27FC236}">
                    <a16:creationId xmlns="" xmlns:a16="http://schemas.microsoft.com/office/drawing/2014/main" id="{AAD68F11-3342-4F4C-A127-A6A3680CD4CA}"/>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6" name="Freeform 729">
                <a:extLst>
                  <a:ext uri="{FF2B5EF4-FFF2-40B4-BE49-F238E27FC236}">
                    <a16:creationId xmlns="" xmlns:a16="http://schemas.microsoft.com/office/drawing/2014/main" id="{E2A9B3BA-CC76-42E7-B727-E96B8BBE8C62}"/>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7" name="Freeform 730">
                <a:extLst>
                  <a:ext uri="{FF2B5EF4-FFF2-40B4-BE49-F238E27FC236}">
                    <a16:creationId xmlns="" xmlns:a16="http://schemas.microsoft.com/office/drawing/2014/main" id="{AF086E82-786E-44AB-AA38-74891B0B3351}"/>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8" name="Freeform 731">
                <a:extLst>
                  <a:ext uri="{FF2B5EF4-FFF2-40B4-BE49-F238E27FC236}">
                    <a16:creationId xmlns="" xmlns:a16="http://schemas.microsoft.com/office/drawing/2014/main" id="{4AC2431B-75FD-4CB4-BDF1-4B5B8B1554AD}"/>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9" name="Freeform 732">
                <a:extLst>
                  <a:ext uri="{FF2B5EF4-FFF2-40B4-BE49-F238E27FC236}">
                    <a16:creationId xmlns="" xmlns:a16="http://schemas.microsoft.com/office/drawing/2014/main" id="{9A89F5E2-2091-4290-BF5C-1D04E8A4CA0B}"/>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0" name="Freeform 733">
                <a:extLst>
                  <a:ext uri="{FF2B5EF4-FFF2-40B4-BE49-F238E27FC236}">
                    <a16:creationId xmlns="" xmlns:a16="http://schemas.microsoft.com/office/drawing/2014/main" id="{40889F04-15CB-4768-9EA7-93FCD7654C4E}"/>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1" name="Freeform 734">
                <a:extLst>
                  <a:ext uri="{FF2B5EF4-FFF2-40B4-BE49-F238E27FC236}">
                    <a16:creationId xmlns="" xmlns:a16="http://schemas.microsoft.com/office/drawing/2014/main" id="{83B8634F-CF51-4FA6-AE2C-8C301FECC32A}"/>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2" name="Freeform 735">
                <a:extLst>
                  <a:ext uri="{FF2B5EF4-FFF2-40B4-BE49-F238E27FC236}">
                    <a16:creationId xmlns="" xmlns:a16="http://schemas.microsoft.com/office/drawing/2014/main" id="{ED89FACF-5D38-44A4-B2FE-2FD7CF1F19BA}"/>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3" name="Freeform 736">
                <a:extLst>
                  <a:ext uri="{FF2B5EF4-FFF2-40B4-BE49-F238E27FC236}">
                    <a16:creationId xmlns="" xmlns:a16="http://schemas.microsoft.com/office/drawing/2014/main" id="{9E4715E3-B6EA-4AE1-9D4C-B695F759E231}"/>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4" name="Freeform 737">
                <a:extLst>
                  <a:ext uri="{FF2B5EF4-FFF2-40B4-BE49-F238E27FC236}">
                    <a16:creationId xmlns="" xmlns:a16="http://schemas.microsoft.com/office/drawing/2014/main" id="{F2A44017-1F5B-4718-AADD-4F68BCD9B7EC}"/>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5" name="Freeform 738">
                <a:extLst>
                  <a:ext uri="{FF2B5EF4-FFF2-40B4-BE49-F238E27FC236}">
                    <a16:creationId xmlns="" xmlns:a16="http://schemas.microsoft.com/office/drawing/2014/main" id="{745A6871-FA65-4EDF-AE98-0EABBCFE1C71}"/>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6" name="Freeform 739">
                <a:extLst>
                  <a:ext uri="{FF2B5EF4-FFF2-40B4-BE49-F238E27FC236}">
                    <a16:creationId xmlns="" xmlns:a16="http://schemas.microsoft.com/office/drawing/2014/main" id="{CD580363-4D6E-408E-A04C-1A153B0DA68C}"/>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7" name="Freeform 740">
                <a:extLst>
                  <a:ext uri="{FF2B5EF4-FFF2-40B4-BE49-F238E27FC236}">
                    <a16:creationId xmlns="" xmlns:a16="http://schemas.microsoft.com/office/drawing/2014/main" id="{E1552825-1DE3-4127-8DCA-40DEE0A48756}"/>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9" name="Freeform 741">
                <a:extLst>
                  <a:ext uri="{FF2B5EF4-FFF2-40B4-BE49-F238E27FC236}">
                    <a16:creationId xmlns="" xmlns:a16="http://schemas.microsoft.com/office/drawing/2014/main" id="{2C4EB5BD-7EEC-438D-903E-C0F8E2352797}"/>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0" name="Freeform 742">
                <a:extLst>
                  <a:ext uri="{FF2B5EF4-FFF2-40B4-BE49-F238E27FC236}">
                    <a16:creationId xmlns="" xmlns:a16="http://schemas.microsoft.com/office/drawing/2014/main" id="{1CBFC0A9-870E-494A-AE46-1C30BD5209A3}"/>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1" name="Freeform 743">
                <a:extLst>
                  <a:ext uri="{FF2B5EF4-FFF2-40B4-BE49-F238E27FC236}">
                    <a16:creationId xmlns="" xmlns:a16="http://schemas.microsoft.com/office/drawing/2014/main" id="{32980E41-341A-4AA5-AB7F-FF8C5CCA5CCE}"/>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2" name="Freeform 744">
                <a:extLst>
                  <a:ext uri="{FF2B5EF4-FFF2-40B4-BE49-F238E27FC236}">
                    <a16:creationId xmlns="" xmlns:a16="http://schemas.microsoft.com/office/drawing/2014/main" id="{D04DE0C6-E0B9-4EA1-9B33-78D753E1A286}"/>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3" name="Freeform 745">
                <a:extLst>
                  <a:ext uri="{FF2B5EF4-FFF2-40B4-BE49-F238E27FC236}">
                    <a16:creationId xmlns="" xmlns:a16="http://schemas.microsoft.com/office/drawing/2014/main" id="{C7D14938-9B40-4AA7-9246-8A5D2478846F}"/>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4" name="Freeform 746">
                <a:extLst>
                  <a:ext uri="{FF2B5EF4-FFF2-40B4-BE49-F238E27FC236}">
                    <a16:creationId xmlns="" xmlns:a16="http://schemas.microsoft.com/office/drawing/2014/main" id="{C6FA2A89-C3D1-42D3-B86D-386AF1A4E917}"/>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5" name="Freeform 747">
                <a:extLst>
                  <a:ext uri="{FF2B5EF4-FFF2-40B4-BE49-F238E27FC236}">
                    <a16:creationId xmlns="" xmlns:a16="http://schemas.microsoft.com/office/drawing/2014/main" id="{A3C4FCCA-E940-4E66-8609-302BEED1A129}"/>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6" name="Freeform 748">
                <a:extLst>
                  <a:ext uri="{FF2B5EF4-FFF2-40B4-BE49-F238E27FC236}">
                    <a16:creationId xmlns="" xmlns:a16="http://schemas.microsoft.com/office/drawing/2014/main" id="{149AC59E-F503-48B3-9A54-CED8CCF59088}"/>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7" name="Freeform 749">
                <a:extLst>
                  <a:ext uri="{FF2B5EF4-FFF2-40B4-BE49-F238E27FC236}">
                    <a16:creationId xmlns="" xmlns:a16="http://schemas.microsoft.com/office/drawing/2014/main" id="{189D1CD2-90B7-48FB-A3AD-973743A80784}"/>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8" name="Freeform 750">
                <a:extLst>
                  <a:ext uri="{FF2B5EF4-FFF2-40B4-BE49-F238E27FC236}">
                    <a16:creationId xmlns="" xmlns:a16="http://schemas.microsoft.com/office/drawing/2014/main" id="{4602725C-3642-4F8D-98A6-45FBF84FC837}"/>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9" name="Freeform 751">
                <a:extLst>
                  <a:ext uri="{FF2B5EF4-FFF2-40B4-BE49-F238E27FC236}">
                    <a16:creationId xmlns="" xmlns:a16="http://schemas.microsoft.com/office/drawing/2014/main" id="{90A4F3B6-8D42-4AA0-8B49-D44500CF6159}"/>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1" name="Freeform 752">
                <a:extLst>
                  <a:ext uri="{FF2B5EF4-FFF2-40B4-BE49-F238E27FC236}">
                    <a16:creationId xmlns="" xmlns:a16="http://schemas.microsoft.com/office/drawing/2014/main" id="{E9F38F85-D45A-4ECA-9605-AC0EE3513A67}"/>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2" name="Freeform 753">
                <a:extLst>
                  <a:ext uri="{FF2B5EF4-FFF2-40B4-BE49-F238E27FC236}">
                    <a16:creationId xmlns="" xmlns:a16="http://schemas.microsoft.com/office/drawing/2014/main" id="{26667BD0-1278-4F68-A75A-E5DCA35C8FA8}"/>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3" name="Freeform 754">
                <a:extLst>
                  <a:ext uri="{FF2B5EF4-FFF2-40B4-BE49-F238E27FC236}">
                    <a16:creationId xmlns="" xmlns:a16="http://schemas.microsoft.com/office/drawing/2014/main" id="{5E01A64B-154B-467C-9562-6D9C30A676ED}"/>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4" name="Freeform 755">
                <a:extLst>
                  <a:ext uri="{FF2B5EF4-FFF2-40B4-BE49-F238E27FC236}">
                    <a16:creationId xmlns="" xmlns:a16="http://schemas.microsoft.com/office/drawing/2014/main" id="{5F1D4EAA-EE9B-4250-B075-080F1C6FF80B}"/>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5" name="Freeform 756">
                <a:extLst>
                  <a:ext uri="{FF2B5EF4-FFF2-40B4-BE49-F238E27FC236}">
                    <a16:creationId xmlns="" xmlns:a16="http://schemas.microsoft.com/office/drawing/2014/main" id="{2DB7E433-6943-4E3D-9998-8E5546BF6976}"/>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39" name="组合 338">
              <a:extLst>
                <a:ext uri="{FF2B5EF4-FFF2-40B4-BE49-F238E27FC236}">
                  <a16:creationId xmlns="" xmlns:a16="http://schemas.microsoft.com/office/drawing/2014/main" id="{FBD6E644-01FB-4B01-8D71-5352FB38DDAB}"/>
                </a:ext>
              </a:extLst>
            </p:cNvPr>
            <p:cNvGrpSpPr/>
            <p:nvPr/>
          </p:nvGrpSpPr>
          <p:grpSpPr>
            <a:xfrm rot="5400000">
              <a:off x="2186459" y="3386271"/>
              <a:ext cx="908382" cy="85458"/>
              <a:chOff x="7938" y="-1538288"/>
              <a:chExt cx="1704975" cy="434975"/>
            </a:xfrm>
            <a:gradFill flip="none" rotWithShape="1">
              <a:gsLst>
                <a:gs pos="0">
                  <a:schemeClr val="bg1"/>
                </a:gs>
                <a:gs pos="80000">
                  <a:schemeClr val="bg1">
                    <a:alpha val="0"/>
                  </a:schemeClr>
                </a:gs>
              </a:gsLst>
              <a:lin ang="0" scaled="1"/>
              <a:tileRect/>
            </a:gradFill>
          </p:grpSpPr>
          <p:sp>
            <p:nvSpPr>
              <p:cNvPr id="382" name="Freeform 716">
                <a:extLst>
                  <a:ext uri="{FF2B5EF4-FFF2-40B4-BE49-F238E27FC236}">
                    <a16:creationId xmlns="" xmlns:a16="http://schemas.microsoft.com/office/drawing/2014/main" id="{51CDE44A-AEFA-4057-A4A4-F7EC10CC5B21}"/>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3" name="Freeform 717">
                <a:extLst>
                  <a:ext uri="{FF2B5EF4-FFF2-40B4-BE49-F238E27FC236}">
                    <a16:creationId xmlns="" xmlns:a16="http://schemas.microsoft.com/office/drawing/2014/main" id="{C6E44B87-6AE5-45E1-9003-3D7904F4FB83}"/>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4" name="Freeform 718">
                <a:extLst>
                  <a:ext uri="{FF2B5EF4-FFF2-40B4-BE49-F238E27FC236}">
                    <a16:creationId xmlns="" xmlns:a16="http://schemas.microsoft.com/office/drawing/2014/main" id="{0A66CC0B-B736-4088-9D31-E2021B13DA87}"/>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5" name="Freeform 719">
                <a:extLst>
                  <a:ext uri="{FF2B5EF4-FFF2-40B4-BE49-F238E27FC236}">
                    <a16:creationId xmlns="" xmlns:a16="http://schemas.microsoft.com/office/drawing/2014/main" id="{F5B47CA7-0EC3-42FC-B8BD-954A33B69FF7}"/>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6" name="Freeform 720">
                <a:extLst>
                  <a:ext uri="{FF2B5EF4-FFF2-40B4-BE49-F238E27FC236}">
                    <a16:creationId xmlns="" xmlns:a16="http://schemas.microsoft.com/office/drawing/2014/main" id="{B0014B06-5510-4EFA-B3F1-B632AF1679DD}"/>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7" name="Freeform 721">
                <a:extLst>
                  <a:ext uri="{FF2B5EF4-FFF2-40B4-BE49-F238E27FC236}">
                    <a16:creationId xmlns="" xmlns:a16="http://schemas.microsoft.com/office/drawing/2014/main" id="{2A34CA77-DA3E-4647-8504-D115390C4DF8}"/>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8" name="Freeform 722">
                <a:extLst>
                  <a:ext uri="{FF2B5EF4-FFF2-40B4-BE49-F238E27FC236}">
                    <a16:creationId xmlns="" xmlns:a16="http://schemas.microsoft.com/office/drawing/2014/main" id="{FB26A259-0477-4C32-BF06-81E8C510432B}"/>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9" name="Freeform 723">
                <a:extLst>
                  <a:ext uri="{FF2B5EF4-FFF2-40B4-BE49-F238E27FC236}">
                    <a16:creationId xmlns="" xmlns:a16="http://schemas.microsoft.com/office/drawing/2014/main" id="{E34993AF-D204-4A11-9D3D-A9EA2B9C223D}"/>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0" name="Freeform 724">
                <a:extLst>
                  <a:ext uri="{FF2B5EF4-FFF2-40B4-BE49-F238E27FC236}">
                    <a16:creationId xmlns="" xmlns:a16="http://schemas.microsoft.com/office/drawing/2014/main" id="{03BDB812-1B40-432F-880B-0CC577D5C28C}"/>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1" name="Freeform 725">
                <a:extLst>
                  <a:ext uri="{FF2B5EF4-FFF2-40B4-BE49-F238E27FC236}">
                    <a16:creationId xmlns="" xmlns:a16="http://schemas.microsoft.com/office/drawing/2014/main" id="{4642174B-E34C-46EA-A9DB-1FCC8199296E}"/>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2" name="Freeform 726">
                <a:extLst>
                  <a:ext uri="{FF2B5EF4-FFF2-40B4-BE49-F238E27FC236}">
                    <a16:creationId xmlns="" xmlns:a16="http://schemas.microsoft.com/office/drawing/2014/main" id="{8906050B-8928-49EF-9C93-FBD26C655545}"/>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3" name="Freeform 727">
                <a:extLst>
                  <a:ext uri="{FF2B5EF4-FFF2-40B4-BE49-F238E27FC236}">
                    <a16:creationId xmlns="" xmlns:a16="http://schemas.microsoft.com/office/drawing/2014/main" id="{AB649DE2-40E6-494A-98F1-39D226F17C19}"/>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4" name="Freeform 728">
                <a:extLst>
                  <a:ext uri="{FF2B5EF4-FFF2-40B4-BE49-F238E27FC236}">
                    <a16:creationId xmlns="" xmlns:a16="http://schemas.microsoft.com/office/drawing/2014/main" id="{32CBE3D3-22FC-4B26-8EFC-BE7B06D17B36}"/>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5" name="Freeform 729">
                <a:extLst>
                  <a:ext uri="{FF2B5EF4-FFF2-40B4-BE49-F238E27FC236}">
                    <a16:creationId xmlns="" xmlns:a16="http://schemas.microsoft.com/office/drawing/2014/main" id="{229920FE-A5BC-450D-B83F-EE1F6748E523}"/>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6" name="Freeform 730">
                <a:extLst>
                  <a:ext uri="{FF2B5EF4-FFF2-40B4-BE49-F238E27FC236}">
                    <a16:creationId xmlns="" xmlns:a16="http://schemas.microsoft.com/office/drawing/2014/main" id="{D2861AF9-B307-4348-86E5-7DF73288288D}"/>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7" name="Freeform 731">
                <a:extLst>
                  <a:ext uri="{FF2B5EF4-FFF2-40B4-BE49-F238E27FC236}">
                    <a16:creationId xmlns="" xmlns:a16="http://schemas.microsoft.com/office/drawing/2014/main" id="{4A97F6E5-A96B-44A3-86A6-2DCAA404143F}"/>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8" name="Freeform 732">
                <a:extLst>
                  <a:ext uri="{FF2B5EF4-FFF2-40B4-BE49-F238E27FC236}">
                    <a16:creationId xmlns="" xmlns:a16="http://schemas.microsoft.com/office/drawing/2014/main" id="{AE9D5734-CA3E-40C6-9ADA-0AA9EB4608E8}"/>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9" name="Freeform 733">
                <a:extLst>
                  <a:ext uri="{FF2B5EF4-FFF2-40B4-BE49-F238E27FC236}">
                    <a16:creationId xmlns="" xmlns:a16="http://schemas.microsoft.com/office/drawing/2014/main" id="{0CCE6A14-595E-4BB6-B3D2-11560BF6D53F}"/>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0" name="Freeform 734">
                <a:extLst>
                  <a:ext uri="{FF2B5EF4-FFF2-40B4-BE49-F238E27FC236}">
                    <a16:creationId xmlns="" xmlns:a16="http://schemas.microsoft.com/office/drawing/2014/main" id="{2BD99E5C-7DAB-44A1-AEE0-DAE9EDA7210E}"/>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1" name="Freeform 735">
                <a:extLst>
                  <a:ext uri="{FF2B5EF4-FFF2-40B4-BE49-F238E27FC236}">
                    <a16:creationId xmlns="" xmlns:a16="http://schemas.microsoft.com/office/drawing/2014/main" id="{E766F1F0-7958-4D0F-8AE7-C18A580E85A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2" name="Freeform 736">
                <a:extLst>
                  <a:ext uri="{FF2B5EF4-FFF2-40B4-BE49-F238E27FC236}">
                    <a16:creationId xmlns="" xmlns:a16="http://schemas.microsoft.com/office/drawing/2014/main" id="{3BD5F877-89FA-46BF-9F1F-F275D2156AA2}"/>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3" name="Freeform 737">
                <a:extLst>
                  <a:ext uri="{FF2B5EF4-FFF2-40B4-BE49-F238E27FC236}">
                    <a16:creationId xmlns="" xmlns:a16="http://schemas.microsoft.com/office/drawing/2014/main" id="{51F62B47-6F1A-46E2-8AD4-6F09182F7949}"/>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4" name="Freeform 738">
                <a:extLst>
                  <a:ext uri="{FF2B5EF4-FFF2-40B4-BE49-F238E27FC236}">
                    <a16:creationId xmlns="" xmlns:a16="http://schemas.microsoft.com/office/drawing/2014/main" id="{E99C3C71-A1DC-4D4D-951F-E5DC541F1423}"/>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5" name="Freeform 739">
                <a:extLst>
                  <a:ext uri="{FF2B5EF4-FFF2-40B4-BE49-F238E27FC236}">
                    <a16:creationId xmlns="" xmlns:a16="http://schemas.microsoft.com/office/drawing/2014/main" id="{BE393E87-DB75-46DA-8DA3-B7EE49D51A7B}"/>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6" name="Freeform 740">
                <a:extLst>
                  <a:ext uri="{FF2B5EF4-FFF2-40B4-BE49-F238E27FC236}">
                    <a16:creationId xmlns="" xmlns:a16="http://schemas.microsoft.com/office/drawing/2014/main" id="{C2817C30-1EFC-4176-82B5-D8EF00A34B97}"/>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7" name="Freeform 741">
                <a:extLst>
                  <a:ext uri="{FF2B5EF4-FFF2-40B4-BE49-F238E27FC236}">
                    <a16:creationId xmlns="" xmlns:a16="http://schemas.microsoft.com/office/drawing/2014/main" id="{E71D8CD4-5986-4E7C-8A89-E509F353A8FE}"/>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8" name="Freeform 742">
                <a:extLst>
                  <a:ext uri="{FF2B5EF4-FFF2-40B4-BE49-F238E27FC236}">
                    <a16:creationId xmlns="" xmlns:a16="http://schemas.microsoft.com/office/drawing/2014/main" id="{5BEF16F1-F520-4ACA-889C-785A8DB935C0}"/>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9" name="Freeform 743">
                <a:extLst>
                  <a:ext uri="{FF2B5EF4-FFF2-40B4-BE49-F238E27FC236}">
                    <a16:creationId xmlns="" xmlns:a16="http://schemas.microsoft.com/office/drawing/2014/main" id="{D77D5332-E31D-433F-920E-3E28CA668DDA}"/>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0" name="Freeform 744">
                <a:extLst>
                  <a:ext uri="{FF2B5EF4-FFF2-40B4-BE49-F238E27FC236}">
                    <a16:creationId xmlns="" xmlns:a16="http://schemas.microsoft.com/office/drawing/2014/main" id="{479D5F4E-C099-495F-A5FA-72C5901B47F4}"/>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1" name="Freeform 745">
                <a:extLst>
                  <a:ext uri="{FF2B5EF4-FFF2-40B4-BE49-F238E27FC236}">
                    <a16:creationId xmlns="" xmlns:a16="http://schemas.microsoft.com/office/drawing/2014/main" id="{8E358242-26E5-4C9C-AF11-9034C112AC92}"/>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2" name="Freeform 746">
                <a:extLst>
                  <a:ext uri="{FF2B5EF4-FFF2-40B4-BE49-F238E27FC236}">
                    <a16:creationId xmlns="" xmlns:a16="http://schemas.microsoft.com/office/drawing/2014/main" id="{0EBF8D2F-833B-4177-88C9-4E32EC645601}"/>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3" name="Freeform 747">
                <a:extLst>
                  <a:ext uri="{FF2B5EF4-FFF2-40B4-BE49-F238E27FC236}">
                    <a16:creationId xmlns="" xmlns:a16="http://schemas.microsoft.com/office/drawing/2014/main" id="{B1EF8FD8-DB37-4271-991C-9C180D4EDBDC}"/>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4" name="Freeform 748">
                <a:extLst>
                  <a:ext uri="{FF2B5EF4-FFF2-40B4-BE49-F238E27FC236}">
                    <a16:creationId xmlns="" xmlns:a16="http://schemas.microsoft.com/office/drawing/2014/main" id="{53E1E96A-E9A4-49D5-929B-8A114C3DF4E7}"/>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5" name="Freeform 749">
                <a:extLst>
                  <a:ext uri="{FF2B5EF4-FFF2-40B4-BE49-F238E27FC236}">
                    <a16:creationId xmlns="" xmlns:a16="http://schemas.microsoft.com/office/drawing/2014/main" id="{0607CEF9-247B-4CE9-85AF-5A115484767A}"/>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6" name="Freeform 750">
                <a:extLst>
                  <a:ext uri="{FF2B5EF4-FFF2-40B4-BE49-F238E27FC236}">
                    <a16:creationId xmlns="" xmlns:a16="http://schemas.microsoft.com/office/drawing/2014/main" id="{68F69C90-71F4-47E0-BDB8-4FDC8BA33F2D}"/>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7" name="Freeform 751">
                <a:extLst>
                  <a:ext uri="{FF2B5EF4-FFF2-40B4-BE49-F238E27FC236}">
                    <a16:creationId xmlns="" xmlns:a16="http://schemas.microsoft.com/office/drawing/2014/main" id="{BC6EA182-8EC5-4805-AFE6-7FF6B88E2C52}"/>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8" name="Freeform 752">
                <a:extLst>
                  <a:ext uri="{FF2B5EF4-FFF2-40B4-BE49-F238E27FC236}">
                    <a16:creationId xmlns="" xmlns:a16="http://schemas.microsoft.com/office/drawing/2014/main" id="{379415BD-1584-41E9-A490-2F899408E0BC}"/>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9" name="Freeform 753">
                <a:extLst>
                  <a:ext uri="{FF2B5EF4-FFF2-40B4-BE49-F238E27FC236}">
                    <a16:creationId xmlns="" xmlns:a16="http://schemas.microsoft.com/office/drawing/2014/main" id="{8790AB88-2621-4D4F-B2CF-9F78EFD6AD1D}"/>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0" name="Freeform 754">
                <a:extLst>
                  <a:ext uri="{FF2B5EF4-FFF2-40B4-BE49-F238E27FC236}">
                    <a16:creationId xmlns="" xmlns:a16="http://schemas.microsoft.com/office/drawing/2014/main" id="{96C78F08-2E3D-455E-831F-15BB239FCE90}"/>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1" name="Freeform 755">
                <a:extLst>
                  <a:ext uri="{FF2B5EF4-FFF2-40B4-BE49-F238E27FC236}">
                    <a16:creationId xmlns="" xmlns:a16="http://schemas.microsoft.com/office/drawing/2014/main" id="{B01F1193-062C-4CBF-B87A-C3411A4CC9F9}"/>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2" name="Freeform 756">
                <a:extLst>
                  <a:ext uri="{FF2B5EF4-FFF2-40B4-BE49-F238E27FC236}">
                    <a16:creationId xmlns="" xmlns:a16="http://schemas.microsoft.com/office/drawing/2014/main" id="{A0E3A54C-B918-4C82-968B-E4394E98A229}"/>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40" name="组合 339">
              <a:extLst>
                <a:ext uri="{FF2B5EF4-FFF2-40B4-BE49-F238E27FC236}">
                  <a16:creationId xmlns="" xmlns:a16="http://schemas.microsoft.com/office/drawing/2014/main" id="{9FE54610-F168-4001-BD7A-72A1701C12E9}"/>
                </a:ext>
              </a:extLst>
            </p:cNvPr>
            <p:cNvGrpSpPr/>
            <p:nvPr/>
          </p:nvGrpSpPr>
          <p:grpSpPr>
            <a:xfrm rot="5400000">
              <a:off x="1529140" y="2841794"/>
              <a:ext cx="1030857" cy="143556"/>
              <a:chOff x="7938" y="-1538288"/>
              <a:chExt cx="1704975" cy="434975"/>
            </a:xfrm>
            <a:gradFill flip="none" rotWithShape="1">
              <a:gsLst>
                <a:gs pos="0">
                  <a:schemeClr val="bg1"/>
                </a:gs>
                <a:gs pos="86000">
                  <a:schemeClr val="bg1">
                    <a:alpha val="0"/>
                  </a:schemeClr>
                </a:gs>
              </a:gsLst>
              <a:lin ang="0" scaled="1"/>
              <a:tileRect/>
            </a:gradFill>
          </p:grpSpPr>
          <p:sp>
            <p:nvSpPr>
              <p:cNvPr id="341" name="Freeform 716">
                <a:extLst>
                  <a:ext uri="{FF2B5EF4-FFF2-40B4-BE49-F238E27FC236}">
                    <a16:creationId xmlns="" xmlns:a16="http://schemas.microsoft.com/office/drawing/2014/main" id="{3F356B81-F571-436C-85D4-D8190F5F26B2}"/>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2" name="Freeform 717">
                <a:extLst>
                  <a:ext uri="{FF2B5EF4-FFF2-40B4-BE49-F238E27FC236}">
                    <a16:creationId xmlns="" xmlns:a16="http://schemas.microsoft.com/office/drawing/2014/main" id="{B08B43A3-9BCC-43FC-B59D-CCC95FB201BC}"/>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3" name="Freeform 718">
                <a:extLst>
                  <a:ext uri="{FF2B5EF4-FFF2-40B4-BE49-F238E27FC236}">
                    <a16:creationId xmlns="" xmlns:a16="http://schemas.microsoft.com/office/drawing/2014/main" id="{4E155F80-9D28-49CB-B5FE-E46C6020031C}"/>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4" name="Freeform 719">
                <a:extLst>
                  <a:ext uri="{FF2B5EF4-FFF2-40B4-BE49-F238E27FC236}">
                    <a16:creationId xmlns="" xmlns:a16="http://schemas.microsoft.com/office/drawing/2014/main" id="{9499E78B-3A0D-4700-BCA6-24F1CD1873A4}"/>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5" name="Freeform 720">
                <a:extLst>
                  <a:ext uri="{FF2B5EF4-FFF2-40B4-BE49-F238E27FC236}">
                    <a16:creationId xmlns="" xmlns:a16="http://schemas.microsoft.com/office/drawing/2014/main" id="{0037E0C6-7012-4C26-BAFB-B5AF3B197541}"/>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6" name="Freeform 721">
                <a:extLst>
                  <a:ext uri="{FF2B5EF4-FFF2-40B4-BE49-F238E27FC236}">
                    <a16:creationId xmlns="" xmlns:a16="http://schemas.microsoft.com/office/drawing/2014/main" id="{95E40A0A-990E-49CE-9BEE-E666A8D6F643}"/>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7" name="Freeform 722">
                <a:extLst>
                  <a:ext uri="{FF2B5EF4-FFF2-40B4-BE49-F238E27FC236}">
                    <a16:creationId xmlns="" xmlns:a16="http://schemas.microsoft.com/office/drawing/2014/main" id="{791F9CB7-D082-4E63-8C00-6C0B1D5AC6DF}"/>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8" name="Freeform 723">
                <a:extLst>
                  <a:ext uri="{FF2B5EF4-FFF2-40B4-BE49-F238E27FC236}">
                    <a16:creationId xmlns="" xmlns:a16="http://schemas.microsoft.com/office/drawing/2014/main" id="{09F85C51-D289-47F3-99FC-5448A9ECB27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9" name="Freeform 724">
                <a:extLst>
                  <a:ext uri="{FF2B5EF4-FFF2-40B4-BE49-F238E27FC236}">
                    <a16:creationId xmlns="" xmlns:a16="http://schemas.microsoft.com/office/drawing/2014/main" id="{4B9B6C32-1A62-4FEE-BCE3-9F4C5668397D}"/>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0" name="Freeform 725">
                <a:extLst>
                  <a:ext uri="{FF2B5EF4-FFF2-40B4-BE49-F238E27FC236}">
                    <a16:creationId xmlns="" xmlns:a16="http://schemas.microsoft.com/office/drawing/2014/main" id="{497DD93D-A8C6-4C4D-8974-C657A58946F2}"/>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1" name="Freeform 726">
                <a:extLst>
                  <a:ext uri="{FF2B5EF4-FFF2-40B4-BE49-F238E27FC236}">
                    <a16:creationId xmlns="" xmlns:a16="http://schemas.microsoft.com/office/drawing/2014/main" id="{CD7DB64F-6002-4D58-A889-475DD9B849BE}"/>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2" name="Freeform 727">
                <a:extLst>
                  <a:ext uri="{FF2B5EF4-FFF2-40B4-BE49-F238E27FC236}">
                    <a16:creationId xmlns="" xmlns:a16="http://schemas.microsoft.com/office/drawing/2014/main" id="{A91DCB2C-C8DA-47D5-8BAF-15A38F3D67C3}"/>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3" name="Freeform 728">
                <a:extLst>
                  <a:ext uri="{FF2B5EF4-FFF2-40B4-BE49-F238E27FC236}">
                    <a16:creationId xmlns="" xmlns:a16="http://schemas.microsoft.com/office/drawing/2014/main" id="{727D5A10-9E8B-4791-913E-C918DD1D3EB7}"/>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4" name="Freeform 729">
                <a:extLst>
                  <a:ext uri="{FF2B5EF4-FFF2-40B4-BE49-F238E27FC236}">
                    <a16:creationId xmlns="" xmlns:a16="http://schemas.microsoft.com/office/drawing/2014/main" id="{79C69C1E-CB8B-421F-BB2F-A386A2F82354}"/>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5" name="Freeform 730">
                <a:extLst>
                  <a:ext uri="{FF2B5EF4-FFF2-40B4-BE49-F238E27FC236}">
                    <a16:creationId xmlns="" xmlns:a16="http://schemas.microsoft.com/office/drawing/2014/main" id="{791338CE-56EA-4940-B89E-E8EE2309924F}"/>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6" name="Freeform 731">
                <a:extLst>
                  <a:ext uri="{FF2B5EF4-FFF2-40B4-BE49-F238E27FC236}">
                    <a16:creationId xmlns="" xmlns:a16="http://schemas.microsoft.com/office/drawing/2014/main" id="{DD57F44F-C426-4EFB-BE5E-85A21D10C8FD}"/>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7" name="Freeform 732">
                <a:extLst>
                  <a:ext uri="{FF2B5EF4-FFF2-40B4-BE49-F238E27FC236}">
                    <a16:creationId xmlns="" xmlns:a16="http://schemas.microsoft.com/office/drawing/2014/main" id="{EA94058C-0BCE-4BE6-94CA-89F58F102716}"/>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8" name="Freeform 733">
                <a:extLst>
                  <a:ext uri="{FF2B5EF4-FFF2-40B4-BE49-F238E27FC236}">
                    <a16:creationId xmlns="" xmlns:a16="http://schemas.microsoft.com/office/drawing/2014/main" id="{E477DD83-01BA-4385-9123-F600FAB89D95}"/>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9" name="Freeform 734">
                <a:extLst>
                  <a:ext uri="{FF2B5EF4-FFF2-40B4-BE49-F238E27FC236}">
                    <a16:creationId xmlns="" xmlns:a16="http://schemas.microsoft.com/office/drawing/2014/main" id="{4F28651D-8B64-425C-B45B-353BBAAA80D6}"/>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0" name="Freeform 735">
                <a:extLst>
                  <a:ext uri="{FF2B5EF4-FFF2-40B4-BE49-F238E27FC236}">
                    <a16:creationId xmlns="" xmlns:a16="http://schemas.microsoft.com/office/drawing/2014/main" id="{7EDFF502-79BF-4B74-94D9-EF745A6D52B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1" name="Freeform 736">
                <a:extLst>
                  <a:ext uri="{FF2B5EF4-FFF2-40B4-BE49-F238E27FC236}">
                    <a16:creationId xmlns="" xmlns:a16="http://schemas.microsoft.com/office/drawing/2014/main" id="{D197B2DE-B2CC-4671-BBC6-7E73B560BE33}"/>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2" name="Freeform 737">
                <a:extLst>
                  <a:ext uri="{FF2B5EF4-FFF2-40B4-BE49-F238E27FC236}">
                    <a16:creationId xmlns="" xmlns:a16="http://schemas.microsoft.com/office/drawing/2014/main" id="{D8A00CC4-8946-44C9-83CF-A85D5791B4F1}"/>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3" name="Freeform 738">
                <a:extLst>
                  <a:ext uri="{FF2B5EF4-FFF2-40B4-BE49-F238E27FC236}">
                    <a16:creationId xmlns="" xmlns:a16="http://schemas.microsoft.com/office/drawing/2014/main" id="{B48A0268-3F37-4A8E-BB34-7E895A4DAD8B}"/>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4" name="Freeform 739">
                <a:extLst>
                  <a:ext uri="{FF2B5EF4-FFF2-40B4-BE49-F238E27FC236}">
                    <a16:creationId xmlns="" xmlns:a16="http://schemas.microsoft.com/office/drawing/2014/main" id="{5198C16A-6EBC-46E5-8A39-29D26BA51228}"/>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5" name="Freeform 740">
                <a:extLst>
                  <a:ext uri="{FF2B5EF4-FFF2-40B4-BE49-F238E27FC236}">
                    <a16:creationId xmlns="" xmlns:a16="http://schemas.microsoft.com/office/drawing/2014/main" id="{7E3A306D-2FEC-4552-9F34-4E0E56F3E42A}"/>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6" name="Freeform 741">
                <a:extLst>
                  <a:ext uri="{FF2B5EF4-FFF2-40B4-BE49-F238E27FC236}">
                    <a16:creationId xmlns="" xmlns:a16="http://schemas.microsoft.com/office/drawing/2014/main" id="{9E7E90D4-56DE-4462-9C77-0C7D921FEB8E}"/>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7" name="Freeform 742">
                <a:extLst>
                  <a:ext uri="{FF2B5EF4-FFF2-40B4-BE49-F238E27FC236}">
                    <a16:creationId xmlns="" xmlns:a16="http://schemas.microsoft.com/office/drawing/2014/main" id="{C929A4D6-C0EB-4D7B-88E5-5EEB30B9D08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8" name="Freeform 743">
                <a:extLst>
                  <a:ext uri="{FF2B5EF4-FFF2-40B4-BE49-F238E27FC236}">
                    <a16:creationId xmlns="" xmlns:a16="http://schemas.microsoft.com/office/drawing/2014/main" id="{97FF2EB9-E02F-4382-87C0-38933E568C77}"/>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9" name="Freeform 744">
                <a:extLst>
                  <a:ext uri="{FF2B5EF4-FFF2-40B4-BE49-F238E27FC236}">
                    <a16:creationId xmlns="" xmlns:a16="http://schemas.microsoft.com/office/drawing/2014/main" id="{B794E2DC-9AFF-4008-B854-3F71FBB29725}"/>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0" name="Freeform 745">
                <a:extLst>
                  <a:ext uri="{FF2B5EF4-FFF2-40B4-BE49-F238E27FC236}">
                    <a16:creationId xmlns="" xmlns:a16="http://schemas.microsoft.com/office/drawing/2014/main" id="{06C38444-A832-4209-8387-F75FDE83E716}"/>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1" name="Freeform 746">
                <a:extLst>
                  <a:ext uri="{FF2B5EF4-FFF2-40B4-BE49-F238E27FC236}">
                    <a16:creationId xmlns="" xmlns:a16="http://schemas.microsoft.com/office/drawing/2014/main" id="{9EFF635B-ABBB-4CA3-80CD-17A31DBB6BD2}"/>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2" name="Freeform 747">
                <a:extLst>
                  <a:ext uri="{FF2B5EF4-FFF2-40B4-BE49-F238E27FC236}">
                    <a16:creationId xmlns="" xmlns:a16="http://schemas.microsoft.com/office/drawing/2014/main" id="{25403C1E-D9F6-42BB-AA65-4E738F896990}"/>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3" name="Freeform 748">
                <a:extLst>
                  <a:ext uri="{FF2B5EF4-FFF2-40B4-BE49-F238E27FC236}">
                    <a16:creationId xmlns="" xmlns:a16="http://schemas.microsoft.com/office/drawing/2014/main" id="{4DD162BD-315B-441E-834F-DF6C8827B30C}"/>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4" name="Freeform 749">
                <a:extLst>
                  <a:ext uri="{FF2B5EF4-FFF2-40B4-BE49-F238E27FC236}">
                    <a16:creationId xmlns="" xmlns:a16="http://schemas.microsoft.com/office/drawing/2014/main" id="{466D7563-30D1-4E04-883B-666045D6D3E9}"/>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5" name="Freeform 750">
                <a:extLst>
                  <a:ext uri="{FF2B5EF4-FFF2-40B4-BE49-F238E27FC236}">
                    <a16:creationId xmlns="" xmlns:a16="http://schemas.microsoft.com/office/drawing/2014/main" id="{A36CF588-9C8D-428E-8409-873AB6488947}"/>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6" name="Freeform 751">
                <a:extLst>
                  <a:ext uri="{FF2B5EF4-FFF2-40B4-BE49-F238E27FC236}">
                    <a16:creationId xmlns="" xmlns:a16="http://schemas.microsoft.com/office/drawing/2014/main" id="{BBF80C82-16D1-49A7-BA3B-A373D3350C02}"/>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7" name="Freeform 752">
                <a:extLst>
                  <a:ext uri="{FF2B5EF4-FFF2-40B4-BE49-F238E27FC236}">
                    <a16:creationId xmlns="" xmlns:a16="http://schemas.microsoft.com/office/drawing/2014/main" id="{D7CB10FD-FA30-49F3-AC70-BD64F6FCAEC3}"/>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8" name="Freeform 753">
                <a:extLst>
                  <a:ext uri="{FF2B5EF4-FFF2-40B4-BE49-F238E27FC236}">
                    <a16:creationId xmlns="" xmlns:a16="http://schemas.microsoft.com/office/drawing/2014/main" id="{6FF62CE7-D49E-4FCD-8990-D7E9AD5698CA}"/>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9" name="Freeform 754">
                <a:extLst>
                  <a:ext uri="{FF2B5EF4-FFF2-40B4-BE49-F238E27FC236}">
                    <a16:creationId xmlns="" xmlns:a16="http://schemas.microsoft.com/office/drawing/2014/main" id="{7B41F03C-8043-4739-B565-EC0DC56EE819}"/>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0" name="Freeform 755">
                <a:extLst>
                  <a:ext uri="{FF2B5EF4-FFF2-40B4-BE49-F238E27FC236}">
                    <a16:creationId xmlns="" xmlns:a16="http://schemas.microsoft.com/office/drawing/2014/main" id="{A443EAE2-C73F-4A13-9ABC-68F316B86701}"/>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1" name="Freeform 756">
                <a:extLst>
                  <a:ext uri="{FF2B5EF4-FFF2-40B4-BE49-F238E27FC236}">
                    <a16:creationId xmlns="" xmlns:a16="http://schemas.microsoft.com/office/drawing/2014/main" id="{C80314DD-C2E1-4795-92F4-FB4F8C2E247F}"/>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sp>
        <p:nvSpPr>
          <p:cNvPr id="507" name="graduate-man-hand-drawn-person_57251">
            <a:extLst>
              <a:ext uri="{FF2B5EF4-FFF2-40B4-BE49-F238E27FC236}">
                <a16:creationId xmlns="" xmlns:a16="http://schemas.microsoft.com/office/drawing/2014/main" id="{8EEEB736-A425-450F-94DF-298FECFB7F67}"/>
              </a:ext>
            </a:extLst>
          </p:cNvPr>
          <p:cNvSpPr>
            <a:spLocks noChangeAspect="1"/>
          </p:cNvSpPr>
          <p:nvPr/>
        </p:nvSpPr>
        <p:spPr bwMode="auto">
          <a:xfrm>
            <a:off x="3648286" y="4681688"/>
            <a:ext cx="369313" cy="514392"/>
          </a:xfrm>
          <a:custGeom>
            <a:avLst/>
            <a:gdLst>
              <a:gd name="connsiteX0" fmla="*/ 83809 w 434872"/>
              <a:gd name="connsiteY0" fmla="*/ 581569 h 605705"/>
              <a:gd name="connsiteX1" fmla="*/ 82167 w 434872"/>
              <a:gd name="connsiteY1" fmla="*/ 583678 h 605705"/>
              <a:gd name="connsiteX2" fmla="*/ 88503 w 434872"/>
              <a:gd name="connsiteY2" fmla="*/ 584146 h 605705"/>
              <a:gd name="connsiteX3" fmla="*/ 86156 w 434872"/>
              <a:gd name="connsiteY3" fmla="*/ 581569 h 605705"/>
              <a:gd name="connsiteX4" fmla="*/ 83809 w 434872"/>
              <a:gd name="connsiteY4" fmla="*/ 581569 h 605705"/>
              <a:gd name="connsiteX5" fmla="*/ 337748 w 434872"/>
              <a:gd name="connsiteY5" fmla="*/ 504504 h 605705"/>
              <a:gd name="connsiteX6" fmla="*/ 314252 w 434872"/>
              <a:gd name="connsiteY6" fmla="*/ 509630 h 605705"/>
              <a:gd name="connsiteX7" fmla="*/ 290786 w 434872"/>
              <a:gd name="connsiteY7" fmla="*/ 521112 h 605705"/>
              <a:gd name="connsiteX8" fmla="*/ 283746 w 434872"/>
              <a:gd name="connsiteY8" fmla="*/ 528611 h 605705"/>
              <a:gd name="connsiteX9" fmla="*/ 314487 w 434872"/>
              <a:gd name="connsiteY9" fmla="*/ 529783 h 605705"/>
              <a:gd name="connsiteX10" fmla="*/ 359308 w 434872"/>
              <a:gd name="connsiteY10" fmla="*/ 510802 h 605705"/>
              <a:gd name="connsiteX11" fmla="*/ 337748 w 434872"/>
              <a:gd name="connsiteY11" fmla="*/ 504504 h 605705"/>
              <a:gd name="connsiteX12" fmla="*/ 88737 w 434872"/>
              <a:gd name="connsiteY12" fmla="*/ 451049 h 605705"/>
              <a:gd name="connsiteX13" fmla="*/ 70668 w 434872"/>
              <a:gd name="connsiteY13" fmla="*/ 462999 h 605705"/>
              <a:gd name="connsiteX14" fmla="*/ 72076 w 434872"/>
              <a:gd name="connsiteY14" fmla="*/ 462296 h 605705"/>
              <a:gd name="connsiteX15" fmla="*/ 88972 w 434872"/>
              <a:gd name="connsiteY15" fmla="*/ 451517 h 605705"/>
              <a:gd name="connsiteX16" fmla="*/ 88737 w 434872"/>
              <a:gd name="connsiteY16" fmla="*/ 451049 h 605705"/>
              <a:gd name="connsiteX17" fmla="*/ 109153 w 434872"/>
              <a:gd name="connsiteY17" fmla="*/ 408635 h 605705"/>
              <a:gd name="connsiteX18" fmla="*/ 117367 w 434872"/>
              <a:gd name="connsiteY18" fmla="*/ 409104 h 605705"/>
              <a:gd name="connsiteX19" fmla="*/ 195511 w 434872"/>
              <a:gd name="connsiteY19" fmla="*/ 466280 h 605705"/>
              <a:gd name="connsiteX20" fmla="*/ 180023 w 434872"/>
              <a:gd name="connsiteY20" fmla="*/ 430428 h 605705"/>
              <a:gd name="connsiteX21" fmla="*/ 187532 w 434872"/>
              <a:gd name="connsiteY21" fmla="*/ 413556 h 605705"/>
              <a:gd name="connsiteX22" fmla="*/ 191052 w 434872"/>
              <a:gd name="connsiteY22" fmla="*/ 413322 h 605705"/>
              <a:gd name="connsiteX23" fmla="*/ 191521 w 434872"/>
              <a:gd name="connsiteY23" fmla="*/ 412619 h 605705"/>
              <a:gd name="connsiteX24" fmla="*/ 219212 w 434872"/>
              <a:gd name="connsiteY24" fmla="*/ 410510 h 605705"/>
              <a:gd name="connsiteX25" fmla="*/ 244087 w 434872"/>
              <a:gd name="connsiteY25" fmla="*/ 410744 h 605705"/>
              <a:gd name="connsiteX26" fmla="*/ 252535 w 434872"/>
              <a:gd name="connsiteY26" fmla="*/ 421523 h 605705"/>
              <a:gd name="connsiteX27" fmla="*/ 233527 w 434872"/>
              <a:gd name="connsiteY27" fmla="*/ 464405 h 605705"/>
              <a:gd name="connsiteX28" fmla="*/ 295948 w 434872"/>
              <a:gd name="connsiteY28" fmla="*/ 417305 h 605705"/>
              <a:gd name="connsiteX29" fmla="*/ 306508 w 434872"/>
              <a:gd name="connsiteY29" fmla="*/ 412150 h 605705"/>
              <a:gd name="connsiteX30" fmla="*/ 344524 w 434872"/>
              <a:gd name="connsiteY30" fmla="*/ 416837 h 605705"/>
              <a:gd name="connsiteX31" fmla="*/ 412578 w 434872"/>
              <a:gd name="connsiteY31" fmla="*/ 445190 h 605705"/>
              <a:gd name="connsiteX32" fmla="*/ 420556 w 434872"/>
              <a:gd name="connsiteY32" fmla="*/ 591411 h 605705"/>
              <a:gd name="connsiteX33" fmla="*/ 411404 w 434872"/>
              <a:gd name="connsiteY33" fmla="*/ 600549 h 605705"/>
              <a:gd name="connsiteX34" fmla="*/ 7543 w 434872"/>
              <a:gd name="connsiteY34" fmla="*/ 592582 h 605705"/>
              <a:gd name="connsiteX35" fmla="*/ 737 w 434872"/>
              <a:gd name="connsiteY35" fmla="*/ 583678 h 605705"/>
              <a:gd name="connsiteX36" fmla="*/ 10359 w 434872"/>
              <a:gd name="connsiteY36" fmla="*/ 466514 h 605705"/>
              <a:gd name="connsiteX37" fmla="*/ 104929 w 434872"/>
              <a:gd name="connsiteY37" fmla="*/ 409104 h 605705"/>
              <a:gd name="connsiteX38" fmla="*/ 109153 w 434872"/>
              <a:gd name="connsiteY38" fmla="*/ 408635 h 605705"/>
              <a:gd name="connsiteX39" fmla="*/ 303187 w 434872"/>
              <a:gd name="connsiteY39" fmla="*/ 227980 h 605705"/>
              <a:gd name="connsiteX40" fmla="*/ 205113 w 434872"/>
              <a:gd name="connsiteY40" fmla="*/ 235947 h 605705"/>
              <a:gd name="connsiteX41" fmla="*/ 119005 w 434872"/>
              <a:gd name="connsiteY41" fmla="*/ 235244 h 605705"/>
              <a:gd name="connsiteX42" fmla="*/ 125340 w 434872"/>
              <a:gd name="connsiteY42" fmla="*/ 264531 h 605705"/>
              <a:gd name="connsiteX43" fmla="*/ 175785 w 434872"/>
              <a:gd name="connsiteY43" fmla="*/ 353097 h 605705"/>
              <a:gd name="connsiteX44" fmla="*/ 286764 w 434872"/>
              <a:gd name="connsiteY44" fmla="*/ 322872 h 605705"/>
              <a:gd name="connsiteX45" fmla="*/ 301780 w 434872"/>
              <a:gd name="connsiteY45" fmla="*/ 239461 h 605705"/>
              <a:gd name="connsiteX46" fmla="*/ 303187 w 434872"/>
              <a:gd name="connsiteY46" fmla="*/ 227980 h 605705"/>
              <a:gd name="connsiteX47" fmla="*/ 216581 w 434872"/>
              <a:gd name="connsiteY47" fmla="*/ 118943 h 605705"/>
              <a:gd name="connsiteX48" fmla="*/ 347063 w 434872"/>
              <a:gd name="connsiteY48" fmla="*/ 119968 h 605705"/>
              <a:gd name="connsiteX49" fmla="*/ 354336 w 434872"/>
              <a:gd name="connsiteY49" fmla="*/ 134729 h 605705"/>
              <a:gd name="connsiteX50" fmla="*/ 347063 w 434872"/>
              <a:gd name="connsiteY50" fmla="*/ 144335 h 605705"/>
              <a:gd name="connsiteX51" fmla="*/ 346828 w 434872"/>
              <a:gd name="connsiteY51" fmla="*/ 178074 h 605705"/>
              <a:gd name="connsiteX52" fmla="*/ 345420 w 434872"/>
              <a:gd name="connsiteY52" fmla="*/ 197287 h 605705"/>
              <a:gd name="connsiteX53" fmla="*/ 322662 w 434872"/>
              <a:gd name="connsiteY53" fmla="*/ 220014 h 605705"/>
              <a:gd name="connsiteX54" fmla="*/ 320081 w 434872"/>
              <a:gd name="connsiteY54" fmla="*/ 239461 h 605705"/>
              <a:gd name="connsiteX55" fmla="*/ 306003 w 434872"/>
              <a:gd name="connsiteY55" fmla="*/ 326152 h 605705"/>
              <a:gd name="connsiteX56" fmla="*/ 191036 w 434872"/>
              <a:gd name="connsiteY56" fmla="*/ 385196 h 605705"/>
              <a:gd name="connsiteX57" fmla="*/ 118067 w 434872"/>
              <a:gd name="connsiteY57" fmla="*/ 296162 h 605705"/>
              <a:gd name="connsiteX58" fmla="*/ 102816 w 434872"/>
              <a:gd name="connsiteY58" fmla="*/ 230323 h 605705"/>
              <a:gd name="connsiteX59" fmla="*/ 94604 w 434872"/>
              <a:gd name="connsiteY59" fmla="*/ 226106 h 605705"/>
              <a:gd name="connsiteX60" fmla="*/ 76538 w 434872"/>
              <a:gd name="connsiteY60" fmla="*/ 143867 h 605705"/>
              <a:gd name="connsiteX61" fmla="*/ 77241 w 434872"/>
              <a:gd name="connsiteY61" fmla="*/ 134026 h 605705"/>
              <a:gd name="connsiteX62" fmla="*/ 86392 w 434872"/>
              <a:gd name="connsiteY62" fmla="*/ 131683 h 605705"/>
              <a:gd name="connsiteX63" fmla="*/ 86627 w 434872"/>
              <a:gd name="connsiteY63" fmla="*/ 132152 h 605705"/>
              <a:gd name="connsiteX64" fmla="*/ 216581 w 434872"/>
              <a:gd name="connsiteY64" fmla="*/ 118943 h 605705"/>
              <a:gd name="connsiteX65" fmla="*/ 210722 w 434872"/>
              <a:gd name="connsiteY65" fmla="*/ 19876 h 605705"/>
              <a:gd name="connsiteX66" fmla="*/ 201804 w 434872"/>
              <a:gd name="connsiteY66" fmla="*/ 21048 h 605705"/>
              <a:gd name="connsiteX67" fmla="*/ 209783 w 434872"/>
              <a:gd name="connsiteY67" fmla="*/ 22454 h 605705"/>
              <a:gd name="connsiteX68" fmla="*/ 210722 w 434872"/>
              <a:gd name="connsiteY68" fmla="*/ 19876 h 605705"/>
              <a:gd name="connsiteX69" fmla="*/ 197815 w 434872"/>
              <a:gd name="connsiteY69" fmla="*/ 2064 h 605705"/>
              <a:gd name="connsiteX70" fmla="*/ 374759 w 434872"/>
              <a:gd name="connsiteY70" fmla="*/ 90186 h 605705"/>
              <a:gd name="connsiteX71" fmla="*/ 378983 w 434872"/>
              <a:gd name="connsiteY71" fmla="*/ 99795 h 605705"/>
              <a:gd name="connsiteX72" fmla="*/ 394237 w 434872"/>
              <a:gd name="connsiteY72" fmla="*/ 175260 h 605705"/>
              <a:gd name="connsiteX73" fmla="*/ 396819 w 434872"/>
              <a:gd name="connsiteY73" fmla="*/ 213696 h 605705"/>
              <a:gd name="connsiteX74" fmla="*/ 395645 w 434872"/>
              <a:gd name="connsiteY74" fmla="*/ 240648 h 605705"/>
              <a:gd name="connsiteX75" fmla="*/ 400339 w 434872"/>
              <a:gd name="connsiteY75" fmla="*/ 247210 h 605705"/>
              <a:gd name="connsiteX76" fmla="*/ 398696 w 434872"/>
              <a:gd name="connsiteY76" fmla="*/ 256351 h 605705"/>
              <a:gd name="connsiteX77" fmla="*/ 385554 w 434872"/>
              <a:gd name="connsiteY77" fmla="*/ 261741 h 605705"/>
              <a:gd name="connsiteX78" fmla="*/ 378983 w 434872"/>
              <a:gd name="connsiteY78" fmla="*/ 242757 h 605705"/>
              <a:gd name="connsiteX79" fmla="*/ 377575 w 434872"/>
              <a:gd name="connsiteY79" fmla="*/ 194478 h 605705"/>
              <a:gd name="connsiteX80" fmla="*/ 368658 w 434872"/>
              <a:gd name="connsiteY80" fmla="*/ 109638 h 605705"/>
              <a:gd name="connsiteX81" fmla="*/ 359740 w 434872"/>
              <a:gd name="connsiteY81" fmla="*/ 107763 h 605705"/>
              <a:gd name="connsiteX82" fmla="*/ 355751 w 434872"/>
              <a:gd name="connsiteY82" fmla="*/ 106826 h 605705"/>
              <a:gd name="connsiteX83" fmla="*/ 340027 w 434872"/>
              <a:gd name="connsiteY83" fmla="*/ 104482 h 605705"/>
              <a:gd name="connsiteX84" fmla="*/ 312570 w 434872"/>
              <a:gd name="connsiteY84" fmla="*/ 102607 h 605705"/>
              <a:gd name="connsiteX85" fmla="*/ 235128 w 434872"/>
              <a:gd name="connsiteY85" fmla="*/ 99795 h 605705"/>
              <a:gd name="connsiteX86" fmla="*/ 40583 w 434872"/>
              <a:gd name="connsiteY86" fmla="*/ 109404 h 605705"/>
              <a:gd name="connsiteX87" fmla="*/ 33543 w 434872"/>
              <a:gd name="connsiteY87" fmla="*/ 92998 h 605705"/>
              <a:gd name="connsiteX88" fmla="*/ 34012 w 434872"/>
              <a:gd name="connsiteY88" fmla="*/ 90654 h 605705"/>
              <a:gd name="connsiteX89" fmla="*/ 62642 w 434872"/>
              <a:gd name="connsiteY89" fmla="*/ 75421 h 605705"/>
              <a:gd name="connsiteX90" fmla="*/ 109812 w 434872"/>
              <a:gd name="connsiteY90" fmla="*/ 48000 h 605705"/>
              <a:gd name="connsiteX91" fmla="*/ 197815 w 434872"/>
              <a:gd name="connsiteY91" fmla="*/ 2064 h 60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34872" h="605705">
                <a:moveTo>
                  <a:pt x="83809" y="581569"/>
                </a:moveTo>
                <a:cubicBezTo>
                  <a:pt x="83340" y="582272"/>
                  <a:pt x="82871" y="582975"/>
                  <a:pt x="82167" y="583678"/>
                </a:cubicBezTo>
                <a:cubicBezTo>
                  <a:pt x="84279" y="583678"/>
                  <a:pt x="86391" y="583912"/>
                  <a:pt x="88503" y="584146"/>
                </a:cubicBezTo>
                <a:cubicBezTo>
                  <a:pt x="87564" y="583209"/>
                  <a:pt x="86860" y="582506"/>
                  <a:pt x="86156" y="581569"/>
                </a:cubicBezTo>
                <a:cubicBezTo>
                  <a:pt x="85452" y="581569"/>
                  <a:pt x="84748" y="581569"/>
                  <a:pt x="83809" y="581569"/>
                </a:cubicBezTo>
                <a:close/>
                <a:moveTo>
                  <a:pt x="337748" y="504504"/>
                </a:moveTo>
                <a:cubicBezTo>
                  <a:pt x="328860" y="505236"/>
                  <a:pt x="319649" y="507872"/>
                  <a:pt x="314252" y="509630"/>
                </a:cubicBezTo>
                <a:cubicBezTo>
                  <a:pt x="306039" y="512442"/>
                  <a:pt x="297826" y="515723"/>
                  <a:pt x="290786" y="521112"/>
                </a:cubicBezTo>
                <a:cubicBezTo>
                  <a:pt x="287735" y="523221"/>
                  <a:pt x="285623" y="526033"/>
                  <a:pt x="283746" y="528611"/>
                </a:cubicBezTo>
                <a:cubicBezTo>
                  <a:pt x="294071" y="527674"/>
                  <a:pt x="306039" y="529548"/>
                  <a:pt x="314487" y="529783"/>
                </a:cubicBezTo>
                <a:cubicBezTo>
                  <a:pt x="323404" y="530251"/>
                  <a:pt x="374796" y="532829"/>
                  <a:pt x="359308" y="510802"/>
                </a:cubicBezTo>
                <a:cubicBezTo>
                  <a:pt x="355201" y="504944"/>
                  <a:pt x="346636" y="503772"/>
                  <a:pt x="337748" y="504504"/>
                </a:cubicBezTo>
                <a:close/>
                <a:moveTo>
                  <a:pt x="88737" y="451049"/>
                </a:moveTo>
                <a:cubicBezTo>
                  <a:pt x="82167" y="454798"/>
                  <a:pt x="76065" y="458547"/>
                  <a:pt x="70668" y="462999"/>
                </a:cubicBezTo>
                <a:cubicBezTo>
                  <a:pt x="71137" y="462765"/>
                  <a:pt x="71607" y="462531"/>
                  <a:pt x="72076" y="462296"/>
                </a:cubicBezTo>
                <a:cubicBezTo>
                  <a:pt x="77239" y="458313"/>
                  <a:pt x="82871" y="454798"/>
                  <a:pt x="88972" y="451517"/>
                </a:cubicBezTo>
                <a:cubicBezTo>
                  <a:pt x="88737" y="451517"/>
                  <a:pt x="88737" y="451283"/>
                  <a:pt x="88737" y="451049"/>
                </a:cubicBezTo>
                <a:close/>
                <a:moveTo>
                  <a:pt x="109153" y="408635"/>
                </a:moveTo>
                <a:cubicBezTo>
                  <a:pt x="111031" y="406292"/>
                  <a:pt x="114785" y="405589"/>
                  <a:pt x="117367" y="409104"/>
                </a:cubicBezTo>
                <a:cubicBezTo>
                  <a:pt x="137079" y="435583"/>
                  <a:pt x="162657" y="460890"/>
                  <a:pt x="195511" y="466280"/>
                </a:cubicBezTo>
                <a:cubicBezTo>
                  <a:pt x="185185" y="458313"/>
                  <a:pt x="179553" y="444253"/>
                  <a:pt x="180023" y="430428"/>
                </a:cubicBezTo>
                <a:cubicBezTo>
                  <a:pt x="180257" y="424570"/>
                  <a:pt x="180257" y="415431"/>
                  <a:pt x="187532" y="413556"/>
                </a:cubicBezTo>
                <a:cubicBezTo>
                  <a:pt x="188705" y="413322"/>
                  <a:pt x="189879" y="413322"/>
                  <a:pt x="191052" y="413322"/>
                </a:cubicBezTo>
                <a:cubicBezTo>
                  <a:pt x="191287" y="413087"/>
                  <a:pt x="191287" y="412853"/>
                  <a:pt x="191521" y="412619"/>
                </a:cubicBezTo>
                <a:cubicBezTo>
                  <a:pt x="197857" y="407229"/>
                  <a:pt x="211468" y="410510"/>
                  <a:pt x="219212" y="410510"/>
                </a:cubicBezTo>
                <a:cubicBezTo>
                  <a:pt x="227426" y="410510"/>
                  <a:pt x="235874" y="410510"/>
                  <a:pt x="244087" y="410744"/>
                </a:cubicBezTo>
                <a:cubicBezTo>
                  <a:pt x="250188" y="410744"/>
                  <a:pt x="253474" y="416134"/>
                  <a:pt x="252535" y="421523"/>
                </a:cubicBezTo>
                <a:cubicBezTo>
                  <a:pt x="250423" y="434646"/>
                  <a:pt x="244791" y="453626"/>
                  <a:pt x="233527" y="464405"/>
                </a:cubicBezTo>
                <a:cubicBezTo>
                  <a:pt x="260983" y="458313"/>
                  <a:pt x="285388" y="444487"/>
                  <a:pt x="295948" y="417305"/>
                </a:cubicBezTo>
                <a:cubicBezTo>
                  <a:pt x="297591" y="413087"/>
                  <a:pt x="302754" y="410979"/>
                  <a:pt x="306508" y="412150"/>
                </a:cubicBezTo>
                <a:cubicBezTo>
                  <a:pt x="317772" y="407698"/>
                  <a:pt x="335372" y="414025"/>
                  <a:pt x="344524" y="416837"/>
                </a:cubicBezTo>
                <a:cubicBezTo>
                  <a:pt x="367287" y="423632"/>
                  <a:pt x="392866" y="431599"/>
                  <a:pt x="412578" y="445190"/>
                </a:cubicBezTo>
                <a:cubicBezTo>
                  <a:pt x="456695" y="475184"/>
                  <a:pt x="421964" y="549935"/>
                  <a:pt x="420556" y="591411"/>
                </a:cubicBezTo>
                <a:cubicBezTo>
                  <a:pt x="420322" y="596331"/>
                  <a:pt x="416567" y="600549"/>
                  <a:pt x="411404" y="600549"/>
                </a:cubicBezTo>
                <a:cubicBezTo>
                  <a:pt x="276940" y="601018"/>
                  <a:pt x="141068" y="616015"/>
                  <a:pt x="7543" y="592582"/>
                </a:cubicBezTo>
                <a:cubicBezTo>
                  <a:pt x="3553" y="591879"/>
                  <a:pt x="737" y="587427"/>
                  <a:pt x="737" y="583678"/>
                </a:cubicBezTo>
                <a:cubicBezTo>
                  <a:pt x="737" y="546185"/>
                  <a:pt x="-3956" y="502132"/>
                  <a:pt x="10359" y="466514"/>
                </a:cubicBezTo>
                <a:cubicBezTo>
                  <a:pt x="24908" y="430662"/>
                  <a:pt x="77239" y="429490"/>
                  <a:pt x="104929" y="409104"/>
                </a:cubicBezTo>
                <a:cubicBezTo>
                  <a:pt x="106103" y="408167"/>
                  <a:pt x="107745" y="408167"/>
                  <a:pt x="109153" y="408635"/>
                </a:cubicBezTo>
                <a:close/>
                <a:moveTo>
                  <a:pt x="303187" y="227980"/>
                </a:moveTo>
                <a:cubicBezTo>
                  <a:pt x="271982" y="237352"/>
                  <a:pt x="237023" y="235009"/>
                  <a:pt x="205113" y="235947"/>
                </a:cubicBezTo>
                <a:cubicBezTo>
                  <a:pt x="180008" y="236649"/>
                  <a:pt x="146691" y="241101"/>
                  <a:pt x="119005" y="235244"/>
                </a:cubicBezTo>
                <a:cubicBezTo>
                  <a:pt x="119474" y="245319"/>
                  <a:pt x="122055" y="255159"/>
                  <a:pt x="125340" y="264531"/>
                </a:cubicBezTo>
                <a:cubicBezTo>
                  <a:pt x="136133" y="295927"/>
                  <a:pt x="151618" y="329901"/>
                  <a:pt x="175785" y="353097"/>
                </a:cubicBezTo>
                <a:cubicBezTo>
                  <a:pt x="210510" y="386133"/>
                  <a:pt x="265882" y="361297"/>
                  <a:pt x="286764" y="322872"/>
                </a:cubicBezTo>
                <a:cubicBezTo>
                  <a:pt x="301310" y="296396"/>
                  <a:pt x="300841" y="268749"/>
                  <a:pt x="301780" y="239461"/>
                </a:cubicBezTo>
                <a:cubicBezTo>
                  <a:pt x="301780" y="235947"/>
                  <a:pt x="302484" y="231963"/>
                  <a:pt x="303187" y="227980"/>
                </a:cubicBezTo>
                <a:close/>
                <a:moveTo>
                  <a:pt x="216581" y="118943"/>
                </a:moveTo>
                <a:cubicBezTo>
                  <a:pt x="260485" y="117098"/>
                  <a:pt x="304478" y="117625"/>
                  <a:pt x="347063" y="119968"/>
                </a:cubicBezTo>
                <a:cubicBezTo>
                  <a:pt x="355275" y="120437"/>
                  <a:pt x="357621" y="129574"/>
                  <a:pt x="354336" y="134729"/>
                </a:cubicBezTo>
                <a:cubicBezTo>
                  <a:pt x="355275" y="139181"/>
                  <a:pt x="352225" y="144569"/>
                  <a:pt x="347063" y="144335"/>
                </a:cubicBezTo>
                <a:cubicBezTo>
                  <a:pt x="354336" y="144804"/>
                  <a:pt x="346828" y="169405"/>
                  <a:pt x="346828" y="178074"/>
                </a:cubicBezTo>
                <a:cubicBezTo>
                  <a:pt x="346828" y="184635"/>
                  <a:pt x="347063" y="190961"/>
                  <a:pt x="345420" y="197287"/>
                </a:cubicBezTo>
                <a:cubicBezTo>
                  <a:pt x="343074" y="207128"/>
                  <a:pt x="332281" y="214859"/>
                  <a:pt x="322662" y="220014"/>
                </a:cubicBezTo>
                <a:cubicBezTo>
                  <a:pt x="321723" y="227512"/>
                  <a:pt x="320315" y="234775"/>
                  <a:pt x="320081" y="239461"/>
                </a:cubicBezTo>
                <a:cubicBezTo>
                  <a:pt x="320081" y="268280"/>
                  <a:pt x="320315" y="300145"/>
                  <a:pt x="306003" y="326152"/>
                </a:cubicBezTo>
                <a:cubicBezTo>
                  <a:pt x="286998" y="361297"/>
                  <a:pt x="234442" y="403471"/>
                  <a:pt x="191036" y="385196"/>
                </a:cubicBezTo>
                <a:cubicBezTo>
                  <a:pt x="154903" y="370200"/>
                  <a:pt x="133083" y="330369"/>
                  <a:pt x="118067" y="296162"/>
                </a:cubicBezTo>
                <a:cubicBezTo>
                  <a:pt x="110559" y="279058"/>
                  <a:pt x="99062" y="251879"/>
                  <a:pt x="102816" y="230323"/>
                </a:cubicBezTo>
                <a:cubicBezTo>
                  <a:pt x="100000" y="228917"/>
                  <a:pt x="97185" y="227746"/>
                  <a:pt x="94604" y="226106"/>
                </a:cubicBezTo>
                <a:cubicBezTo>
                  <a:pt x="68091" y="210408"/>
                  <a:pt x="74191" y="172451"/>
                  <a:pt x="76538" y="143867"/>
                </a:cubicBezTo>
                <a:cubicBezTo>
                  <a:pt x="73018" y="141289"/>
                  <a:pt x="72549" y="135432"/>
                  <a:pt x="77241" y="134026"/>
                </a:cubicBezTo>
                <a:cubicBezTo>
                  <a:pt x="77476" y="129574"/>
                  <a:pt x="84046" y="126997"/>
                  <a:pt x="86392" y="131683"/>
                </a:cubicBezTo>
                <a:cubicBezTo>
                  <a:pt x="86392" y="131917"/>
                  <a:pt x="86627" y="131917"/>
                  <a:pt x="86627" y="132152"/>
                </a:cubicBezTo>
                <a:cubicBezTo>
                  <a:pt x="128860" y="125006"/>
                  <a:pt x="172676" y="120788"/>
                  <a:pt x="216581" y="118943"/>
                </a:cubicBezTo>
                <a:close/>
                <a:moveTo>
                  <a:pt x="210722" y="19876"/>
                </a:moveTo>
                <a:cubicBezTo>
                  <a:pt x="207671" y="20110"/>
                  <a:pt x="204855" y="20579"/>
                  <a:pt x="201804" y="21048"/>
                </a:cubicBezTo>
                <a:cubicBezTo>
                  <a:pt x="204620" y="21517"/>
                  <a:pt x="207202" y="21985"/>
                  <a:pt x="209783" y="22454"/>
                </a:cubicBezTo>
                <a:cubicBezTo>
                  <a:pt x="210018" y="21517"/>
                  <a:pt x="210252" y="20579"/>
                  <a:pt x="210722" y="19876"/>
                </a:cubicBezTo>
                <a:close/>
                <a:moveTo>
                  <a:pt x="197815" y="2064"/>
                </a:moveTo>
                <a:cubicBezTo>
                  <a:pt x="266809" y="-12935"/>
                  <a:pt x="322427" y="57609"/>
                  <a:pt x="374759" y="90186"/>
                </a:cubicBezTo>
                <a:cubicBezTo>
                  <a:pt x="378749" y="92764"/>
                  <a:pt x="379687" y="96513"/>
                  <a:pt x="378983" y="99795"/>
                </a:cubicBezTo>
                <a:cubicBezTo>
                  <a:pt x="387901" y="123934"/>
                  <a:pt x="392125" y="149714"/>
                  <a:pt x="394237" y="175260"/>
                </a:cubicBezTo>
                <a:cubicBezTo>
                  <a:pt x="395410" y="188150"/>
                  <a:pt x="396349" y="201040"/>
                  <a:pt x="396819" y="213696"/>
                </a:cubicBezTo>
                <a:cubicBezTo>
                  <a:pt x="396819" y="216743"/>
                  <a:pt x="395645" y="231742"/>
                  <a:pt x="395645" y="240648"/>
                </a:cubicBezTo>
                <a:cubicBezTo>
                  <a:pt x="398461" y="241585"/>
                  <a:pt x="400808" y="243695"/>
                  <a:pt x="400339" y="247210"/>
                </a:cubicBezTo>
                <a:cubicBezTo>
                  <a:pt x="400104" y="250491"/>
                  <a:pt x="399635" y="253069"/>
                  <a:pt x="398696" y="256351"/>
                </a:cubicBezTo>
                <a:cubicBezTo>
                  <a:pt x="397288" y="261507"/>
                  <a:pt x="390482" y="265022"/>
                  <a:pt x="385554" y="261741"/>
                </a:cubicBezTo>
                <a:cubicBezTo>
                  <a:pt x="377810" y="256351"/>
                  <a:pt x="378983" y="252132"/>
                  <a:pt x="378983" y="242757"/>
                </a:cubicBezTo>
                <a:cubicBezTo>
                  <a:pt x="378749" y="226586"/>
                  <a:pt x="378514" y="210649"/>
                  <a:pt x="377575" y="194478"/>
                </a:cubicBezTo>
                <a:cubicBezTo>
                  <a:pt x="375933" y="166120"/>
                  <a:pt x="371474" y="137762"/>
                  <a:pt x="368658" y="109638"/>
                </a:cubicBezTo>
                <a:cubicBezTo>
                  <a:pt x="365607" y="111279"/>
                  <a:pt x="361852" y="110341"/>
                  <a:pt x="359740" y="107763"/>
                </a:cubicBezTo>
                <a:cubicBezTo>
                  <a:pt x="359036" y="107529"/>
                  <a:pt x="357863" y="107294"/>
                  <a:pt x="355751" y="106826"/>
                </a:cubicBezTo>
                <a:cubicBezTo>
                  <a:pt x="350588" y="105888"/>
                  <a:pt x="345190" y="104951"/>
                  <a:pt x="340027" y="104482"/>
                </a:cubicBezTo>
                <a:cubicBezTo>
                  <a:pt x="330875" y="103544"/>
                  <a:pt x="321723" y="103076"/>
                  <a:pt x="312570" y="102607"/>
                </a:cubicBezTo>
                <a:cubicBezTo>
                  <a:pt x="286756" y="101670"/>
                  <a:pt x="260942" y="99795"/>
                  <a:pt x="235128" y="99795"/>
                </a:cubicBezTo>
                <a:cubicBezTo>
                  <a:pt x="170592" y="99326"/>
                  <a:pt x="104649" y="97685"/>
                  <a:pt x="40583" y="109404"/>
                </a:cubicBezTo>
                <a:cubicBezTo>
                  <a:pt x="30257" y="111279"/>
                  <a:pt x="25329" y="96982"/>
                  <a:pt x="33543" y="92998"/>
                </a:cubicBezTo>
                <a:cubicBezTo>
                  <a:pt x="33543" y="92061"/>
                  <a:pt x="33543" y="91357"/>
                  <a:pt x="34012" y="90654"/>
                </a:cubicBezTo>
                <a:cubicBezTo>
                  <a:pt x="40583" y="81749"/>
                  <a:pt x="53255" y="80342"/>
                  <a:pt x="62642" y="75421"/>
                </a:cubicBezTo>
                <a:cubicBezTo>
                  <a:pt x="78835" y="66983"/>
                  <a:pt x="94323" y="57375"/>
                  <a:pt x="109812" y="48000"/>
                </a:cubicBezTo>
                <a:cubicBezTo>
                  <a:pt x="136565" y="31594"/>
                  <a:pt x="166603" y="8861"/>
                  <a:pt x="197815" y="2064"/>
                </a:cubicBezTo>
                <a:close/>
              </a:path>
            </a:pathLst>
          </a:custGeom>
          <a:solidFill>
            <a:schemeClr val="accent1"/>
          </a:solidFill>
          <a:ln>
            <a:noFill/>
          </a:ln>
        </p:spPr>
        <p:txBody>
          <a:bodyPr/>
          <a:lstStyle/>
          <a:p>
            <a:pPr>
              <a:lnSpc>
                <a:spcPct val="132887"/>
              </a:lnSpc>
            </a:pPr>
            <a:endParaRPr lang="zh-CN" altLang="en-US"/>
          </a:p>
        </p:txBody>
      </p:sp>
      <p:sp>
        <p:nvSpPr>
          <p:cNvPr id="513" name="graduate-man-hand-drawn-person_57251">
            <a:extLst>
              <a:ext uri="{FF2B5EF4-FFF2-40B4-BE49-F238E27FC236}">
                <a16:creationId xmlns="" xmlns:a16="http://schemas.microsoft.com/office/drawing/2014/main" id="{2ADF35C0-BF59-443D-AAAA-EA7EF1BE23C1}"/>
              </a:ext>
            </a:extLst>
          </p:cNvPr>
          <p:cNvSpPr>
            <a:spLocks noChangeAspect="1"/>
          </p:cNvSpPr>
          <p:nvPr/>
        </p:nvSpPr>
        <p:spPr bwMode="auto">
          <a:xfrm>
            <a:off x="6501065" y="4701566"/>
            <a:ext cx="378754" cy="514392"/>
          </a:xfrm>
          <a:custGeom>
            <a:avLst/>
            <a:gdLst>
              <a:gd name="connsiteX0" fmla="*/ 345526 w 447102"/>
              <a:gd name="connsiteY0" fmla="*/ 386587 h 607216"/>
              <a:gd name="connsiteX1" fmla="*/ 239995 w 447102"/>
              <a:gd name="connsiteY1" fmla="*/ 415581 h 607216"/>
              <a:gd name="connsiteX2" fmla="*/ 239995 w 447102"/>
              <a:gd name="connsiteY2" fmla="*/ 569388 h 607216"/>
              <a:gd name="connsiteX3" fmla="*/ 326897 w 447102"/>
              <a:gd name="connsiteY3" fmla="*/ 545382 h 607216"/>
              <a:gd name="connsiteX4" fmla="*/ 326272 w 447102"/>
              <a:gd name="connsiteY4" fmla="*/ 500902 h 607216"/>
              <a:gd name="connsiteX5" fmla="*/ 345526 w 447102"/>
              <a:gd name="connsiteY5" fmla="*/ 487600 h 607216"/>
              <a:gd name="connsiteX6" fmla="*/ 101680 w 447102"/>
              <a:gd name="connsiteY6" fmla="*/ 386587 h 607216"/>
              <a:gd name="connsiteX7" fmla="*/ 101680 w 447102"/>
              <a:gd name="connsiteY7" fmla="*/ 487600 h 607216"/>
              <a:gd name="connsiteX8" fmla="*/ 120934 w 447102"/>
              <a:gd name="connsiteY8" fmla="*/ 500902 h 607216"/>
              <a:gd name="connsiteX9" fmla="*/ 120206 w 447102"/>
              <a:gd name="connsiteY9" fmla="*/ 545382 h 607216"/>
              <a:gd name="connsiteX10" fmla="*/ 207212 w 447102"/>
              <a:gd name="connsiteY10" fmla="*/ 569284 h 607216"/>
              <a:gd name="connsiteX11" fmla="*/ 207212 w 447102"/>
              <a:gd name="connsiteY11" fmla="*/ 415581 h 607216"/>
              <a:gd name="connsiteX12" fmla="*/ 188062 w 447102"/>
              <a:gd name="connsiteY12" fmla="*/ 249096 h 607216"/>
              <a:gd name="connsiteX13" fmla="*/ 221678 w 447102"/>
              <a:gd name="connsiteY13" fmla="*/ 282455 h 607216"/>
              <a:gd name="connsiteX14" fmla="*/ 207836 w 447102"/>
              <a:gd name="connsiteY14" fmla="*/ 381806 h 607216"/>
              <a:gd name="connsiteX15" fmla="*/ 223551 w 447102"/>
              <a:gd name="connsiteY15" fmla="*/ 386171 h 607216"/>
              <a:gd name="connsiteX16" fmla="*/ 239370 w 447102"/>
              <a:gd name="connsiteY16" fmla="*/ 381806 h 607216"/>
              <a:gd name="connsiteX17" fmla="*/ 225529 w 447102"/>
              <a:gd name="connsiteY17" fmla="*/ 282455 h 607216"/>
              <a:gd name="connsiteX18" fmla="*/ 259040 w 447102"/>
              <a:gd name="connsiteY18" fmla="*/ 249096 h 607216"/>
              <a:gd name="connsiteX19" fmla="*/ 279959 w 447102"/>
              <a:gd name="connsiteY19" fmla="*/ 266659 h 607216"/>
              <a:gd name="connsiteX20" fmla="*/ 323462 w 447102"/>
              <a:gd name="connsiteY20" fmla="*/ 286716 h 607216"/>
              <a:gd name="connsiteX21" fmla="*/ 329290 w 447102"/>
              <a:gd name="connsiteY21" fmla="*/ 289522 h 607216"/>
              <a:gd name="connsiteX22" fmla="*/ 404432 w 447102"/>
              <a:gd name="connsiteY22" fmla="*/ 381910 h 607216"/>
              <a:gd name="connsiteX23" fmla="*/ 446998 w 447102"/>
              <a:gd name="connsiteY23" fmla="*/ 535509 h 607216"/>
              <a:gd name="connsiteX24" fmla="*/ 447102 w 447102"/>
              <a:gd name="connsiteY24" fmla="*/ 538107 h 607216"/>
              <a:gd name="connsiteX25" fmla="*/ 400789 w 447102"/>
              <a:gd name="connsiteY25" fmla="*/ 581547 h 607216"/>
              <a:gd name="connsiteX26" fmla="*/ 395273 w 447102"/>
              <a:gd name="connsiteY26" fmla="*/ 581131 h 607216"/>
              <a:gd name="connsiteX27" fmla="*/ 361241 w 447102"/>
              <a:gd name="connsiteY27" fmla="*/ 569908 h 607216"/>
              <a:gd name="connsiteX28" fmla="*/ 227922 w 447102"/>
              <a:gd name="connsiteY28" fmla="*/ 606593 h 607216"/>
              <a:gd name="connsiteX29" fmla="*/ 226882 w 447102"/>
              <a:gd name="connsiteY29" fmla="*/ 606800 h 607216"/>
              <a:gd name="connsiteX30" fmla="*/ 225945 w 447102"/>
              <a:gd name="connsiteY30" fmla="*/ 607008 h 607216"/>
              <a:gd name="connsiteX31" fmla="*/ 223551 w 447102"/>
              <a:gd name="connsiteY31" fmla="*/ 607216 h 607216"/>
              <a:gd name="connsiteX32" fmla="*/ 221158 w 447102"/>
              <a:gd name="connsiteY32" fmla="*/ 607008 h 607216"/>
              <a:gd name="connsiteX33" fmla="*/ 220429 w 447102"/>
              <a:gd name="connsiteY33" fmla="*/ 606800 h 607216"/>
              <a:gd name="connsiteX34" fmla="*/ 220221 w 447102"/>
              <a:gd name="connsiteY34" fmla="*/ 606800 h 607216"/>
              <a:gd name="connsiteX35" fmla="*/ 219180 w 447102"/>
              <a:gd name="connsiteY35" fmla="*/ 606593 h 607216"/>
              <a:gd name="connsiteX36" fmla="*/ 85861 w 447102"/>
              <a:gd name="connsiteY36" fmla="*/ 569908 h 607216"/>
              <a:gd name="connsiteX37" fmla="*/ 51933 w 447102"/>
              <a:gd name="connsiteY37" fmla="*/ 581131 h 607216"/>
              <a:gd name="connsiteX38" fmla="*/ 46313 w 447102"/>
              <a:gd name="connsiteY38" fmla="*/ 581547 h 607216"/>
              <a:gd name="connsiteX39" fmla="*/ 0 w 447102"/>
              <a:gd name="connsiteY39" fmla="*/ 538107 h 607216"/>
              <a:gd name="connsiteX40" fmla="*/ 104 w 447102"/>
              <a:gd name="connsiteY40" fmla="*/ 535509 h 607216"/>
              <a:gd name="connsiteX41" fmla="*/ 42670 w 447102"/>
              <a:gd name="connsiteY41" fmla="*/ 381910 h 607216"/>
              <a:gd name="connsiteX42" fmla="*/ 117916 w 447102"/>
              <a:gd name="connsiteY42" fmla="*/ 289522 h 607216"/>
              <a:gd name="connsiteX43" fmla="*/ 123744 w 447102"/>
              <a:gd name="connsiteY43" fmla="*/ 286716 h 607216"/>
              <a:gd name="connsiteX44" fmla="*/ 167247 w 447102"/>
              <a:gd name="connsiteY44" fmla="*/ 266659 h 607216"/>
              <a:gd name="connsiteX45" fmla="*/ 184672 w 447102"/>
              <a:gd name="connsiteY45" fmla="*/ 89514 h 607216"/>
              <a:gd name="connsiteX46" fmla="*/ 144544 w 447102"/>
              <a:gd name="connsiteY46" fmla="*/ 125639 h 607216"/>
              <a:gd name="connsiteX47" fmla="*/ 223551 w 447102"/>
              <a:gd name="connsiteY47" fmla="*/ 226753 h 607216"/>
              <a:gd name="connsiteX48" fmla="*/ 302663 w 447102"/>
              <a:gd name="connsiteY48" fmla="*/ 125639 h 607216"/>
              <a:gd name="connsiteX49" fmla="*/ 202628 w 447102"/>
              <a:gd name="connsiteY49" fmla="*/ 127822 h 607216"/>
              <a:gd name="connsiteX50" fmla="*/ 184672 w 447102"/>
              <a:gd name="connsiteY50" fmla="*/ 89514 h 607216"/>
              <a:gd name="connsiteX51" fmla="*/ 223551 w 447102"/>
              <a:gd name="connsiteY51" fmla="*/ 0 h 607216"/>
              <a:gd name="connsiteX52" fmla="*/ 327646 w 447102"/>
              <a:gd name="connsiteY52" fmla="*/ 102153 h 607216"/>
              <a:gd name="connsiteX53" fmla="*/ 223551 w 447102"/>
              <a:gd name="connsiteY53" fmla="*/ 249096 h 607216"/>
              <a:gd name="connsiteX54" fmla="*/ 119457 w 447102"/>
              <a:gd name="connsiteY54" fmla="*/ 102153 h 607216"/>
              <a:gd name="connsiteX55" fmla="*/ 223551 w 447102"/>
              <a:gd name="connsiteY55"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7102" h="607216">
                <a:moveTo>
                  <a:pt x="345526" y="386587"/>
                </a:moveTo>
                <a:lnTo>
                  <a:pt x="239995" y="415581"/>
                </a:lnTo>
                <a:lnTo>
                  <a:pt x="239995" y="569388"/>
                </a:lnTo>
                <a:lnTo>
                  <a:pt x="326897" y="545382"/>
                </a:lnTo>
                <a:cubicBezTo>
                  <a:pt x="316906" y="532703"/>
                  <a:pt x="316177" y="514516"/>
                  <a:pt x="326272" y="500902"/>
                </a:cubicBezTo>
                <a:cubicBezTo>
                  <a:pt x="331268" y="494251"/>
                  <a:pt x="338137" y="489783"/>
                  <a:pt x="345526" y="487600"/>
                </a:cubicBezTo>
                <a:close/>
                <a:moveTo>
                  <a:pt x="101680" y="386587"/>
                </a:moveTo>
                <a:lnTo>
                  <a:pt x="101680" y="487600"/>
                </a:lnTo>
                <a:cubicBezTo>
                  <a:pt x="109069" y="489783"/>
                  <a:pt x="115938" y="494251"/>
                  <a:pt x="120934" y="500902"/>
                </a:cubicBezTo>
                <a:cubicBezTo>
                  <a:pt x="131029" y="514516"/>
                  <a:pt x="130301" y="532703"/>
                  <a:pt x="120206" y="545382"/>
                </a:cubicBezTo>
                <a:lnTo>
                  <a:pt x="207212" y="569284"/>
                </a:lnTo>
                <a:lnTo>
                  <a:pt x="207212" y="415581"/>
                </a:lnTo>
                <a:close/>
                <a:moveTo>
                  <a:pt x="188062" y="249096"/>
                </a:moveTo>
                <a:lnTo>
                  <a:pt x="221678" y="282455"/>
                </a:lnTo>
                <a:lnTo>
                  <a:pt x="207836" y="381806"/>
                </a:lnTo>
                <a:lnTo>
                  <a:pt x="223551" y="386171"/>
                </a:lnTo>
                <a:lnTo>
                  <a:pt x="239370" y="381806"/>
                </a:lnTo>
                <a:lnTo>
                  <a:pt x="225529" y="282455"/>
                </a:lnTo>
                <a:lnTo>
                  <a:pt x="259040" y="249096"/>
                </a:lnTo>
                <a:lnTo>
                  <a:pt x="279959" y="266659"/>
                </a:lnTo>
                <a:lnTo>
                  <a:pt x="323462" y="286716"/>
                </a:lnTo>
                <a:cubicBezTo>
                  <a:pt x="324711" y="287236"/>
                  <a:pt x="328562" y="289107"/>
                  <a:pt x="329290" y="289522"/>
                </a:cubicBezTo>
                <a:cubicBezTo>
                  <a:pt x="369255" y="311554"/>
                  <a:pt x="387988" y="348966"/>
                  <a:pt x="404432" y="381910"/>
                </a:cubicBezTo>
                <a:cubicBezTo>
                  <a:pt x="404432" y="381910"/>
                  <a:pt x="446998" y="462035"/>
                  <a:pt x="446998" y="535509"/>
                </a:cubicBezTo>
                <a:cubicBezTo>
                  <a:pt x="446998" y="536340"/>
                  <a:pt x="447102" y="537276"/>
                  <a:pt x="447102" y="538107"/>
                </a:cubicBezTo>
                <a:cubicBezTo>
                  <a:pt x="447102" y="562113"/>
                  <a:pt x="426392" y="581547"/>
                  <a:pt x="400789" y="581547"/>
                </a:cubicBezTo>
                <a:cubicBezTo>
                  <a:pt x="398916" y="581547"/>
                  <a:pt x="397147" y="581443"/>
                  <a:pt x="395273" y="581131"/>
                </a:cubicBezTo>
                <a:cubicBezTo>
                  <a:pt x="382368" y="579157"/>
                  <a:pt x="371232" y="575104"/>
                  <a:pt x="361241" y="569908"/>
                </a:cubicBezTo>
                <a:lnTo>
                  <a:pt x="227922" y="606593"/>
                </a:lnTo>
                <a:cubicBezTo>
                  <a:pt x="227610" y="606696"/>
                  <a:pt x="227298" y="606800"/>
                  <a:pt x="226882" y="606800"/>
                </a:cubicBezTo>
                <a:cubicBezTo>
                  <a:pt x="226569" y="606904"/>
                  <a:pt x="226257" y="607008"/>
                  <a:pt x="225945" y="607008"/>
                </a:cubicBezTo>
                <a:cubicBezTo>
                  <a:pt x="225216" y="607112"/>
                  <a:pt x="224384" y="607216"/>
                  <a:pt x="223551" y="607216"/>
                </a:cubicBezTo>
                <a:cubicBezTo>
                  <a:pt x="222823" y="607216"/>
                  <a:pt x="221990" y="607112"/>
                  <a:pt x="221158" y="607008"/>
                </a:cubicBezTo>
                <a:cubicBezTo>
                  <a:pt x="220949" y="607008"/>
                  <a:pt x="220637" y="606904"/>
                  <a:pt x="220429" y="606800"/>
                </a:cubicBezTo>
                <a:lnTo>
                  <a:pt x="220221" y="606800"/>
                </a:lnTo>
                <a:cubicBezTo>
                  <a:pt x="219909" y="606800"/>
                  <a:pt x="219596" y="606696"/>
                  <a:pt x="219180" y="606593"/>
                </a:cubicBezTo>
                <a:lnTo>
                  <a:pt x="85861" y="569908"/>
                </a:lnTo>
                <a:cubicBezTo>
                  <a:pt x="75870" y="575104"/>
                  <a:pt x="64838" y="579157"/>
                  <a:pt x="51933" y="581131"/>
                </a:cubicBezTo>
                <a:cubicBezTo>
                  <a:pt x="50059" y="581443"/>
                  <a:pt x="48186" y="581547"/>
                  <a:pt x="46313" y="581547"/>
                </a:cubicBezTo>
                <a:cubicBezTo>
                  <a:pt x="20815" y="581547"/>
                  <a:pt x="0" y="562113"/>
                  <a:pt x="0" y="538107"/>
                </a:cubicBezTo>
                <a:cubicBezTo>
                  <a:pt x="0" y="537276"/>
                  <a:pt x="104" y="536340"/>
                  <a:pt x="104" y="535509"/>
                </a:cubicBezTo>
                <a:cubicBezTo>
                  <a:pt x="7077" y="454553"/>
                  <a:pt x="42670" y="381910"/>
                  <a:pt x="42670" y="381910"/>
                </a:cubicBezTo>
                <a:cubicBezTo>
                  <a:pt x="59218" y="348966"/>
                  <a:pt x="77847" y="311554"/>
                  <a:pt x="117916" y="289522"/>
                </a:cubicBezTo>
                <a:cubicBezTo>
                  <a:pt x="118644" y="289107"/>
                  <a:pt x="122495" y="287236"/>
                  <a:pt x="123744" y="286716"/>
                </a:cubicBezTo>
                <a:lnTo>
                  <a:pt x="167247" y="266659"/>
                </a:lnTo>
                <a:close/>
                <a:moveTo>
                  <a:pt x="184672" y="89514"/>
                </a:moveTo>
                <a:cubicBezTo>
                  <a:pt x="164816" y="87682"/>
                  <a:pt x="141265" y="98256"/>
                  <a:pt x="144544" y="125639"/>
                </a:cubicBezTo>
                <a:cubicBezTo>
                  <a:pt x="150581" y="176248"/>
                  <a:pt x="180352" y="226753"/>
                  <a:pt x="223551" y="226753"/>
                </a:cubicBezTo>
                <a:cubicBezTo>
                  <a:pt x="264773" y="226753"/>
                  <a:pt x="302247" y="165960"/>
                  <a:pt x="302663" y="125639"/>
                </a:cubicBezTo>
                <a:cubicBezTo>
                  <a:pt x="303392" y="58403"/>
                  <a:pt x="256445" y="133537"/>
                  <a:pt x="202628" y="127822"/>
                </a:cubicBezTo>
                <a:cubicBezTo>
                  <a:pt x="220689" y="105583"/>
                  <a:pt x="204528" y="91346"/>
                  <a:pt x="184672" y="89514"/>
                </a:cubicBezTo>
                <a:close/>
                <a:moveTo>
                  <a:pt x="223551" y="0"/>
                </a:moveTo>
                <a:cubicBezTo>
                  <a:pt x="297875" y="0"/>
                  <a:pt x="328270" y="38243"/>
                  <a:pt x="327646" y="102153"/>
                </a:cubicBezTo>
                <a:cubicBezTo>
                  <a:pt x="326709" y="194226"/>
                  <a:pt x="267583" y="249096"/>
                  <a:pt x="223551" y="249096"/>
                </a:cubicBezTo>
                <a:cubicBezTo>
                  <a:pt x="172025" y="249096"/>
                  <a:pt x="120498" y="194226"/>
                  <a:pt x="119457" y="102153"/>
                </a:cubicBezTo>
                <a:cubicBezTo>
                  <a:pt x="118832" y="38243"/>
                  <a:pt x="149332" y="0"/>
                  <a:pt x="223551"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2887"/>
              </a:lnSpc>
            </a:pPr>
            <a:endParaRPr lang="zh-CN" altLang="en-US"/>
          </a:p>
        </p:txBody>
      </p:sp>
      <p:pic>
        <p:nvPicPr>
          <p:cNvPr id="525" name="图片 524">
            <a:extLst>
              <a:ext uri="{FF2B5EF4-FFF2-40B4-BE49-F238E27FC236}">
                <a16:creationId xmlns="" xmlns:a16="http://schemas.microsoft.com/office/drawing/2014/main" id="{9C88D92D-6C4B-419B-A523-E1CD474AA7A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64978" y="6201864"/>
            <a:ext cx="2062044" cy="402615"/>
          </a:xfrm>
          <a:prstGeom prst="rect">
            <a:avLst/>
          </a:prstGeom>
        </p:spPr>
      </p:pic>
      <p:sp>
        <p:nvSpPr>
          <p:cNvPr id="460" name="文本框 459">
            <a:extLst>
              <a:ext uri="{FF2B5EF4-FFF2-40B4-BE49-F238E27FC236}">
                <a16:creationId xmlns="" xmlns:a16="http://schemas.microsoft.com/office/drawing/2014/main" id="{11D08195-EFA9-4FA3-B273-47669C4780F7}"/>
              </a:ext>
            </a:extLst>
          </p:cNvPr>
          <p:cNvSpPr txBox="1"/>
          <p:nvPr/>
        </p:nvSpPr>
        <p:spPr>
          <a:xfrm>
            <a:off x="4114800" y="4865603"/>
            <a:ext cx="1981200" cy="423642"/>
          </a:xfrm>
          <a:prstGeom prst="rect">
            <a:avLst/>
          </a:prstGeom>
          <a:noFill/>
        </p:spPr>
        <p:txBody>
          <a:bodyPr wrap="square" rtlCol="0">
            <a:spAutoFit/>
          </a:bodyPr>
          <a:lstStyle/>
          <a:p>
            <a:pPr algn="l">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答辩人：川恩</a:t>
            </a:r>
          </a:p>
        </p:txBody>
      </p:sp>
      <p:sp>
        <p:nvSpPr>
          <p:cNvPr id="508" name="文本框 507">
            <a:extLst>
              <a:ext uri="{FF2B5EF4-FFF2-40B4-BE49-F238E27FC236}">
                <a16:creationId xmlns="" xmlns:a16="http://schemas.microsoft.com/office/drawing/2014/main" id="{CCF91284-21FC-4EFE-8CC6-407821307BAB}"/>
              </a:ext>
            </a:extLst>
          </p:cNvPr>
          <p:cNvSpPr txBox="1"/>
          <p:nvPr/>
        </p:nvSpPr>
        <p:spPr>
          <a:xfrm>
            <a:off x="7067550" y="4865603"/>
            <a:ext cx="1981200" cy="423642"/>
          </a:xfrm>
          <a:prstGeom prst="rect">
            <a:avLst/>
          </a:prstGeom>
          <a:noFill/>
        </p:spPr>
        <p:txBody>
          <a:bodyPr wrap="square" rtlCol="0">
            <a:spAutoFit/>
          </a:bodyPr>
          <a:lstStyle/>
          <a:p>
            <a:pPr algn="l">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指导老师：川恩</a:t>
            </a:r>
          </a:p>
        </p:txBody>
      </p:sp>
    </p:spTree>
    <p:custDataLst>
      <p:tags r:id="rId1"/>
    </p:custDataLst>
    <p:extLst>
      <p:ext uri="{BB962C8B-B14F-4D97-AF65-F5344CB8AC3E}">
        <p14:creationId xmlns:p14="http://schemas.microsoft.com/office/powerpoint/2010/main" val="24647524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D7F771E-A9B7-4ECB-8AA8-6E9C101A40F9}"/>
              </a:ext>
            </a:extLst>
          </p:cNvPr>
          <p:cNvSpPr>
            <a:spLocks noGrp="1"/>
          </p:cNvSpPr>
          <p:nvPr>
            <p:ph type="title"/>
          </p:nvPr>
        </p:nvSpPr>
        <p:spPr/>
        <p:txBody>
          <a:bodyPr/>
          <a:lstStyle/>
          <a:p>
            <a:r>
              <a:rPr lang="zh-CN" altLang="en-US" dirty="0"/>
              <a:t>折线图排版页</a:t>
            </a:r>
          </a:p>
        </p:txBody>
      </p:sp>
      <p:graphicFrame>
        <p:nvGraphicFramePr>
          <p:cNvPr id="5" name="图表 4">
            <a:extLst>
              <a:ext uri="{FF2B5EF4-FFF2-40B4-BE49-F238E27FC236}">
                <a16:creationId xmlns="" xmlns:a16="http://schemas.microsoft.com/office/drawing/2014/main" id="{6D5464D5-8DD9-4A3C-963E-ABD0F0EFBC94}"/>
              </a:ext>
            </a:extLst>
          </p:cNvPr>
          <p:cNvGraphicFramePr/>
          <p:nvPr>
            <p:extLst>
              <p:ext uri="{D42A27DB-BD31-4B8C-83A1-F6EECF244321}">
                <p14:modId xmlns:p14="http://schemas.microsoft.com/office/powerpoint/2010/main" val="1878419277"/>
              </p:ext>
            </p:extLst>
          </p:nvPr>
        </p:nvGraphicFramePr>
        <p:xfrm>
          <a:off x="660400" y="1443684"/>
          <a:ext cx="10858500" cy="2806701"/>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组合 16">
            <a:extLst>
              <a:ext uri="{FF2B5EF4-FFF2-40B4-BE49-F238E27FC236}">
                <a16:creationId xmlns="" xmlns:a16="http://schemas.microsoft.com/office/drawing/2014/main" id="{196E4EC8-FC41-4584-AD43-BC5E5B59BE3B}"/>
              </a:ext>
            </a:extLst>
          </p:cNvPr>
          <p:cNvGrpSpPr/>
          <p:nvPr/>
        </p:nvGrpSpPr>
        <p:grpSpPr>
          <a:xfrm>
            <a:off x="571500" y="4373320"/>
            <a:ext cx="2952000" cy="1854200"/>
            <a:chOff x="571500" y="4279900"/>
            <a:chExt cx="2952000" cy="1854200"/>
          </a:xfrm>
        </p:grpSpPr>
        <p:sp>
          <p:nvSpPr>
            <p:cNvPr id="7" name="文本框 6">
              <a:extLst>
                <a:ext uri="{FF2B5EF4-FFF2-40B4-BE49-F238E27FC236}">
                  <a16:creationId xmlns="" xmlns:a16="http://schemas.microsoft.com/office/drawing/2014/main" id="{599CB8C6-3DA6-4C7B-9E5F-7AA69AE9072E}"/>
                </a:ext>
              </a:extLst>
            </p:cNvPr>
            <p:cNvSpPr txBox="1"/>
            <p:nvPr/>
          </p:nvSpPr>
          <p:spPr>
            <a:xfrm>
              <a:off x="571500" y="42799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8" name="文本框 7">
              <a:extLst>
                <a:ext uri="{FF2B5EF4-FFF2-40B4-BE49-F238E27FC236}">
                  <a16:creationId xmlns="" xmlns:a16="http://schemas.microsoft.com/office/drawing/2014/main" id="{4B7857B1-7554-4BE4-B93D-0AF15C5007F5}"/>
                </a:ext>
              </a:extLst>
            </p:cNvPr>
            <p:cNvSpPr txBox="1"/>
            <p:nvPr/>
          </p:nvSpPr>
          <p:spPr>
            <a:xfrm>
              <a:off x="571500" y="5356643"/>
              <a:ext cx="295200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输入数据描述输入数据描述</a:t>
              </a:r>
            </a:p>
            <a:p>
              <a:pPr hangingPunct="0">
                <a:lnSpc>
                  <a:spcPct val="130000"/>
                </a:lnSpc>
              </a:pPr>
              <a:r>
                <a:rPr lang="zh-CN" altLang="en-US" dirty="0">
                  <a:solidFill>
                    <a:schemeClr val="tx1">
                      <a:lumMod val="85000"/>
                      <a:lumOff val="15000"/>
                    </a:schemeClr>
                  </a:solidFill>
                </a:rPr>
                <a:t>输入数据描述输入数据描述</a:t>
              </a:r>
            </a:p>
          </p:txBody>
        </p:sp>
        <p:sp>
          <p:nvSpPr>
            <p:cNvPr id="16" name="矩形: 圆角 15">
              <a:extLst>
                <a:ext uri="{FF2B5EF4-FFF2-40B4-BE49-F238E27FC236}">
                  <a16:creationId xmlns="" xmlns:a16="http://schemas.microsoft.com/office/drawing/2014/main" id="{FC9ECB00-080E-4EBC-A710-6E71E1918EC9}"/>
                </a:ext>
              </a:extLst>
            </p:cNvPr>
            <p:cNvSpPr/>
            <p:nvPr/>
          </p:nvSpPr>
          <p:spPr>
            <a:xfrm>
              <a:off x="660400" y="5243662"/>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8" name="组合 17">
            <a:extLst>
              <a:ext uri="{FF2B5EF4-FFF2-40B4-BE49-F238E27FC236}">
                <a16:creationId xmlns="" xmlns:a16="http://schemas.microsoft.com/office/drawing/2014/main" id="{7AE11864-0B32-452E-BFA6-13028CCB81B6}"/>
              </a:ext>
            </a:extLst>
          </p:cNvPr>
          <p:cNvGrpSpPr/>
          <p:nvPr/>
        </p:nvGrpSpPr>
        <p:grpSpPr>
          <a:xfrm>
            <a:off x="4620000" y="4373320"/>
            <a:ext cx="2952000" cy="1854200"/>
            <a:chOff x="571500" y="4279900"/>
            <a:chExt cx="2952000" cy="1854200"/>
          </a:xfrm>
        </p:grpSpPr>
        <p:sp>
          <p:nvSpPr>
            <p:cNvPr id="19" name="文本框 18">
              <a:extLst>
                <a:ext uri="{FF2B5EF4-FFF2-40B4-BE49-F238E27FC236}">
                  <a16:creationId xmlns="" xmlns:a16="http://schemas.microsoft.com/office/drawing/2014/main" id="{F2F2752B-112A-47C4-A489-5A0F28C78044}"/>
                </a:ext>
              </a:extLst>
            </p:cNvPr>
            <p:cNvSpPr txBox="1"/>
            <p:nvPr/>
          </p:nvSpPr>
          <p:spPr>
            <a:xfrm>
              <a:off x="571500" y="42799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20" name="文本框 19">
              <a:extLst>
                <a:ext uri="{FF2B5EF4-FFF2-40B4-BE49-F238E27FC236}">
                  <a16:creationId xmlns="" xmlns:a16="http://schemas.microsoft.com/office/drawing/2014/main" id="{11A25B39-97D2-4D4F-82A7-2561CD3B3D7C}"/>
                </a:ext>
              </a:extLst>
            </p:cNvPr>
            <p:cNvSpPr txBox="1"/>
            <p:nvPr/>
          </p:nvSpPr>
          <p:spPr>
            <a:xfrm>
              <a:off x="571500" y="5356643"/>
              <a:ext cx="295200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输入数据描述输入数据描述</a:t>
              </a:r>
            </a:p>
            <a:p>
              <a:pPr hangingPunct="0">
                <a:lnSpc>
                  <a:spcPct val="130000"/>
                </a:lnSpc>
              </a:pPr>
              <a:r>
                <a:rPr lang="zh-CN" altLang="en-US" dirty="0">
                  <a:solidFill>
                    <a:schemeClr val="tx1">
                      <a:lumMod val="85000"/>
                      <a:lumOff val="15000"/>
                    </a:schemeClr>
                  </a:solidFill>
                </a:rPr>
                <a:t>输入数据描述输入数据描述</a:t>
              </a:r>
            </a:p>
          </p:txBody>
        </p:sp>
        <p:sp>
          <p:nvSpPr>
            <p:cNvPr id="21" name="矩形: 圆角 20">
              <a:extLst>
                <a:ext uri="{FF2B5EF4-FFF2-40B4-BE49-F238E27FC236}">
                  <a16:creationId xmlns="" xmlns:a16="http://schemas.microsoft.com/office/drawing/2014/main" id="{B4F92078-4FC4-4106-8A67-1943AC9CCCE3}"/>
                </a:ext>
              </a:extLst>
            </p:cNvPr>
            <p:cNvSpPr/>
            <p:nvPr/>
          </p:nvSpPr>
          <p:spPr>
            <a:xfrm>
              <a:off x="660400" y="5243662"/>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22" name="组合 21">
            <a:extLst>
              <a:ext uri="{FF2B5EF4-FFF2-40B4-BE49-F238E27FC236}">
                <a16:creationId xmlns="" xmlns:a16="http://schemas.microsoft.com/office/drawing/2014/main" id="{D3E52D1C-07CA-4CA5-A1F2-6B0BFBA4023D}"/>
              </a:ext>
            </a:extLst>
          </p:cNvPr>
          <p:cNvGrpSpPr/>
          <p:nvPr/>
        </p:nvGrpSpPr>
        <p:grpSpPr>
          <a:xfrm>
            <a:off x="8709400" y="4373320"/>
            <a:ext cx="2952000" cy="1854200"/>
            <a:chOff x="571500" y="4279900"/>
            <a:chExt cx="2952000" cy="1854200"/>
          </a:xfrm>
        </p:grpSpPr>
        <p:sp>
          <p:nvSpPr>
            <p:cNvPr id="23" name="文本框 22">
              <a:extLst>
                <a:ext uri="{FF2B5EF4-FFF2-40B4-BE49-F238E27FC236}">
                  <a16:creationId xmlns="" xmlns:a16="http://schemas.microsoft.com/office/drawing/2014/main" id="{737BA901-5E8B-4C9D-9ACD-105A6B27C17E}"/>
                </a:ext>
              </a:extLst>
            </p:cNvPr>
            <p:cNvSpPr txBox="1"/>
            <p:nvPr/>
          </p:nvSpPr>
          <p:spPr>
            <a:xfrm>
              <a:off x="571500" y="4279900"/>
              <a:ext cx="1404000" cy="886781"/>
            </a:xfrm>
            <a:prstGeom prst="rect">
              <a:avLst/>
            </a:prstGeom>
            <a:noFill/>
          </p:spPr>
          <p:txBody>
            <a:bodyPr wrap="square" rtlCol="0">
              <a:spAutoFit/>
            </a:bodyPr>
            <a:lstStyle/>
            <a:p>
              <a:pP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sp>
          <p:nvSpPr>
            <p:cNvPr id="24" name="文本框 23">
              <a:extLst>
                <a:ext uri="{FF2B5EF4-FFF2-40B4-BE49-F238E27FC236}">
                  <a16:creationId xmlns="" xmlns:a16="http://schemas.microsoft.com/office/drawing/2014/main" id="{384E0B8E-7E74-45E9-804D-B381C6771922}"/>
                </a:ext>
              </a:extLst>
            </p:cNvPr>
            <p:cNvSpPr txBox="1"/>
            <p:nvPr/>
          </p:nvSpPr>
          <p:spPr>
            <a:xfrm>
              <a:off x="571500" y="5356643"/>
              <a:ext cx="295200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输入数据描述输入数据描述</a:t>
              </a:r>
            </a:p>
            <a:p>
              <a:pPr hangingPunct="0">
                <a:lnSpc>
                  <a:spcPct val="130000"/>
                </a:lnSpc>
              </a:pPr>
              <a:r>
                <a:rPr lang="zh-CN" altLang="en-US" dirty="0">
                  <a:solidFill>
                    <a:schemeClr val="tx1">
                      <a:lumMod val="85000"/>
                      <a:lumOff val="15000"/>
                    </a:schemeClr>
                  </a:solidFill>
                </a:rPr>
                <a:t>输入数据描述输入数据描述</a:t>
              </a:r>
            </a:p>
          </p:txBody>
        </p:sp>
        <p:sp>
          <p:nvSpPr>
            <p:cNvPr id="25" name="矩形: 圆角 24">
              <a:extLst>
                <a:ext uri="{FF2B5EF4-FFF2-40B4-BE49-F238E27FC236}">
                  <a16:creationId xmlns="" xmlns:a16="http://schemas.microsoft.com/office/drawing/2014/main" id="{B438F22D-A830-4D90-8560-A014240EAF73}"/>
                </a:ext>
              </a:extLst>
            </p:cNvPr>
            <p:cNvSpPr/>
            <p:nvPr/>
          </p:nvSpPr>
          <p:spPr>
            <a:xfrm>
              <a:off x="660400" y="5243662"/>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Tree>
    <p:extLst>
      <p:ext uri="{BB962C8B-B14F-4D97-AF65-F5344CB8AC3E}">
        <p14:creationId xmlns:p14="http://schemas.microsoft.com/office/powerpoint/2010/main" val="28304288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37AC70-E28C-4B62-99F7-B6FA38C2B309}"/>
              </a:ext>
            </a:extLst>
          </p:cNvPr>
          <p:cNvSpPr>
            <a:spLocks noGrp="1"/>
          </p:cNvSpPr>
          <p:nvPr>
            <p:ph type="title"/>
          </p:nvPr>
        </p:nvSpPr>
        <p:spPr/>
        <p:txBody>
          <a:bodyPr/>
          <a:lstStyle/>
          <a:p>
            <a:r>
              <a:rPr lang="zh-CN" altLang="en-US" dirty="0"/>
              <a:t>饼图排版页</a:t>
            </a:r>
          </a:p>
        </p:txBody>
      </p:sp>
      <p:grpSp>
        <p:nvGrpSpPr>
          <p:cNvPr id="11" name="组合 10">
            <a:extLst>
              <a:ext uri="{FF2B5EF4-FFF2-40B4-BE49-F238E27FC236}">
                <a16:creationId xmlns="" xmlns:a16="http://schemas.microsoft.com/office/drawing/2014/main" id="{5D5AB59A-9B88-44CD-B9C1-E4D6CCAF1325}"/>
              </a:ext>
            </a:extLst>
          </p:cNvPr>
          <p:cNvGrpSpPr/>
          <p:nvPr/>
        </p:nvGrpSpPr>
        <p:grpSpPr>
          <a:xfrm>
            <a:off x="853919" y="4060516"/>
            <a:ext cx="2959100" cy="1906317"/>
            <a:chOff x="808949" y="3961660"/>
            <a:chExt cx="2959100" cy="1906317"/>
          </a:xfrm>
        </p:grpSpPr>
        <p:sp>
          <p:nvSpPr>
            <p:cNvPr id="8" name="文本框 7">
              <a:extLst>
                <a:ext uri="{FF2B5EF4-FFF2-40B4-BE49-F238E27FC236}">
                  <a16:creationId xmlns="" xmlns:a16="http://schemas.microsoft.com/office/drawing/2014/main" id="{B29F5085-9E41-49BE-83B7-CEC2C9513297}"/>
                </a:ext>
              </a:extLst>
            </p:cNvPr>
            <p:cNvSpPr txBox="1"/>
            <p:nvPr/>
          </p:nvSpPr>
          <p:spPr>
            <a:xfrm>
              <a:off x="1586499" y="3961660"/>
              <a:ext cx="1404000" cy="886781"/>
            </a:xfrm>
            <a:prstGeom prst="rect">
              <a:avLst/>
            </a:prstGeom>
            <a:noFill/>
          </p:spPr>
          <p:txBody>
            <a:bodyPr wrap="square" rtlCol="0">
              <a:spAutoFit/>
            </a:bodyPr>
            <a:lstStyle/>
            <a:p>
              <a:pPr algn="ctr" hangingPunct="0">
                <a:lnSpc>
                  <a:spcPct val="130000"/>
                </a:lnSpc>
              </a:pPr>
              <a:r>
                <a:rPr lang="en-US" altLang="zh-CN" sz="4400" b="1" dirty="0">
                  <a:gradFill>
                    <a:gsLst>
                      <a:gs pos="15000">
                        <a:schemeClr val="accent2"/>
                      </a:gs>
                      <a:gs pos="100000">
                        <a:schemeClr val="accent1"/>
                      </a:gs>
                    </a:gsLst>
                    <a:lin ang="0" scaled="0"/>
                  </a:gradFill>
                </a:rPr>
                <a:t>20%</a:t>
              </a:r>
              <a:endParaRPr lang="zh-CN" altLang="en-US" sz="4400" b="1" dirty="0">
                <a:gradFill>
                  <a:gsLst>
                    <a:gs pos="15000">
                      <a:schemeClr val="accent2"/>
                    </a:gs>
                    <a:gs pos="100000">
                      <a:schemeClr val="accent1"/>
                    </a:gs>
                  </a:gsLst>
                  <a:lin ang="0" scaled="0"/>
                </a:gradFill>
              </a:endParaRPr>
            </a:p>
          </p:txBody>
        </p:sp>
        <p:grpSp>
          <p:nvGrpSpPr>
            <p:cNvPr id="15" name="组合 14">
              <a:extLst>
                <a:ext uri="{FF2B5EF4-FFF2-40B4-BE49-F238E27FC236}">
                  <a16:creationId xmlns="" xmlns:a16="http://schemas.microsoft.com/office/drawing/2014/main" id="{8B953D61-4AB9-48E5-8264-83836906D44E}"/>
                </a:ext>
              </a:extLst>
            </p:cNvPr>
            <p:cNvGrpSpPr/>
            <p:nvPr/>
          </p:nvGrpSpPr>
          <p:grpSpPr>
            <a:xfrm>
              <a:off x="808949" y="4973945"/>
              <a:ext cx="2959100" cy="894032"/>
              <a:chOff x="834117" y="4890818"/>
              <a:chExt cx="2959100" cy="894032"/>
            </a:xfrm>
          </p:grpSpPr>
          <p:sp>
            <p:nvSpPr>
              <p:cNvPr id="13" name="矩形: 圆角 12">
                <a:extLst>
                  <a:ext uri="{FF2B5EF4-FFF2-40B4-BE49-F238E27FC236}">
                    <a16:creationId xmlns="" xmlns:a16="http://schemas.microsoft.com/office/drawing/2014/main" id="{29268D3E-7744-4920-AFAA-BA9D766EA6AB}"/>
                  </a:ext>
                </a:extLst>
              </p:cNvPr>
              <p:cNvSpPr/>
              <p:nvPr/>
            </p:nvSpPr>
            <p:spPr>
              <a:xfrm>
                <a:off x="1863667" y="4890818"/>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文本框 13">
                <a:extLst>
                  <a:ext uri="{FF2B5EF4-FFF2-40B4-BE49-F238E27FC236}">
                    <a16:creationId xmlns="" xmlns:a16="http://schemas.microsoft.com/office/drawing/2014/main" id="{636FEE3D-808D-4FD8-8E0B-31D11F6D2D63}"/>
                  </a:ext>
                </a:extLst>
              </p:cNvPr>
              <p:cNvSpPr txBox="1"/>
              <p:nvPr/>
            </p:nvSpPr>
            <p:spPr>
              <a:xfrm>
                <a:off x="834117" y="5007393"/>
                <a:ext cx="2959100"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p:txBody>
          </p:sp>
        </p:grpSp>
      </p:grpSp>
      <p:grpSp>
        <p:nvGrpSpPr>
          <p:cNvPr id="4" name="组合 3">
            <a:extLst>
              <a:ext uri="{FF2B5EF4-FFF2-40B4-BE49-F238E27FC236}">
                <a16:creationId xmlns="" xmlns:a16="http://schemas.microsoft.com/office/drawing/2014/main" id="{36A0EDC7-5264-4700-962D-B8E040DBFE64}"/>
              </a:ext>
            </a:extLst>
          </p:cNvPr>
          <p:cNvGrpSpPr/>
          <p:nvPr/>
        </p:nvGrpSpPr>
        <p:grpSpPr>
          <a:xfrm>
            <a:off x="4616450" y="4060516"/>
            <a:ext cx="2959100" cy="1906317"/>
            <a:chOff x="4616450" y="3961660"/>
            <a:chExt cx="2959100" cy="1906317"/>
          </a:xfrm>
        </p:grpSpPr>
        <p:sp>
          <p:nvSpPr>
            <p:cNvPr id="9" name="文本框 8">
              <a:extLst>
                <a:ext uri="{FF2B5EF4-FFF2-40B4-BE49-F238E27FC236}">
                  <a16:creationId xmlns="" xmlns:a16="http://schemas.microsoft.com/office/drawing/2014/main" id="{77F656BE-6B70-4653-9C45-ED454F37BD0E}"/>
                </a:ext>
              </a:extLst>
            </p:cNvPr>
            <p:cNvSpPr txBox="1"/>
            <p:nvPr/>
          </p:nvSpPr>
          <p:spPr>
            <a:xfrm>
              <a:off x="5394000" y="3961660"/>
              <a:ext cx="1404000" cy="886781"/>
            </a:xfrm>
            <a:prstGeom prst="rect">
              <a:avLst/>
            </a:prstGeom>
            <a:noFill/>
          </p:spPr>
          <p:txBody>
            <a:bodyPr wrap="square" rtlCol="0">
              <a:spAutoFit/>
            </a:bodyPr>
            <a:lstStyle/>
            <a:p>
              <a:pPr algn="ctr" hangingPunct="0">
                <a:lnSpc>
                  <a:spcPct val="130000"/>
                </a:lnSpc>
              </a:pPr>
              <a:r>
                <a:rPr lang="en-US" altLang="zh-CN" sz="4400" b="1" dirty="0">
                  <a:gradFill>
                    <a:gsLst>
                      <a:gs pos="15000">
                        <a:schemeClr val="accent2"/>
                      </a:gs>
                      <a:gs pos="100000">
                        <a:schemeClr val="accent1"/>
                      </a:gs>
                    </a:gsLst>
                    <a:lin ang="0" scaled="0"/>
                  </a:gradFill>
                </a:rPr>
                <a:t>60%</a:t>
              </a:r>
              <a:endParaRPr lang="zh-CN" altLang="en-US" sz="4400" b="1" dirty="0">
                <a:gradFill>
                  <a:gsLst>
                    <a:gs pos="15000">
                      <a:schemeClr val="accent2"/>
                    </a:gs>
                    <a:gs pos="100000">
                      <a:schemeClr val="accent1"/>
                    </a:gs>
                  </a:gsLst>
                  <a:lin ang="0" scaled="0"/>
                </a:gradFill>
              </a:endParaRPr>
            </a:p>
          </p:txBody>
        </p:sp>
        <p:grpSp>
          <p:nvGrpSpPr>
            <p:cNvPr id="16" name="组合 15">
              <a:extLst>
                <a:ext uri="{FF2B5EF4-FFF2-40B4-BE49-F238E27FC236}">
                  <a16:creationId xmlns="" xmlns:a16="http://schemas.microsoft.com/office/drawing/2014/main" id="{42330D43-168F-45B2-93F8-0D69D10ECA32}"/>
                </a:ext>
              </a:extLst>
            </p:cNvPr>
            <p:cNvGrpSpPr/>
            <p:nvPr/>
          </p:nvGrpSpPr>
          <p:grpSpPr>
            <a:xfrm>
              <a:off x="4616450" y="4973945"/>
              <a:ext cx="2959100" cy="894032"/>
              <a:chOff x="834117" y="4890818"/>
              <a:chExt cx="2959100" cy="894032"/>
            </a:xfrm>
          </p:grpSpPr>
          <p:sp>
            <p:nvSpPr>
              <p:cNvPr id="18" name="矩形: 圆角 17">
                <a:extLst>
                  <a:ext uri="{FF2B5EF4-FFF2-40B4-BE49-F238E27FC236}">
                    <a16:creationId xmlns="" xmlns:a16="http://schemas.microsoft.com/office/drawing/2014/main" id="{0DB12CE2-2071-4BD9-A286-FA9D9178146D}"/>
                  </a:ext>
                </a:extLst>
              </p:cNvPr>
              <p:cNvSpPr/>
              <p:nvPr/>
            </p:nvSpPr>
            <p:spPr>
              <a:xfrm>
                <a:off x="1863667" y="4890818"/>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文本框 18">
                <a:extLst>
                  <a:ext uri="{FF2B5EF4-FFF2-40B4-BE49-F238E27FC236}">
                    <a16:creationId xmlns="" xmlns:a16="http://schemas.microsoft.com/office/drawing/2014/main" id="{6E4EA270-D751-4466-ADA3-FEFC14A03ABE}"/>
                  </a:ext>
                </a:extLst>
              </p:cNvPr>
              <p:cNvSpPr txBox="1"/>
              <p:nvPr/>
            </p:nvSpPr>
            <p:spPr>
              <a:xfrm>
                <a:off x="834117" y="5007393"/>
                <a:ext cx="2959100"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p:txBody>
          </p:sp>
        </p:grpSp>
      </p:grpSp>
      <p:grpSp>
        <p:nvGrpSpPr>
          <p:cNvPr id="3" name="组合 2">
            <a:extLst>
              <a:ext uri="{FF2B5EF4-FFF2-40B4-BE49-F238E27FC236}">
                <a16:creationId xmlns="" xmlns:a16="http://schemas.microsoft.com/office/drawing/2014/main" id="{E88AF55D-4F7D-4DD9-8E8A-D3D5A1D77FF0}"/>
              </a:ext>
            </a:extLst>
          </p:cNvPr>
          <p:cNvGrpSpPr/>
          <p:nvPr/>
        </p:nvGrpSpPr>
        <p:grpSpPr>
          <a:xfrm>
            <a:off x="8389424" y="4060516"/>
            <a:ext cx="2959100" cy="1906317"/>
            <a:chOff x="8364068" y="3961660"/>
            <a:chExt cx="2959100" cy="1906317"/>
          </a:xfrm>
        </p:grpSpPr>
        <p:sp>
          <p:nvSpPr>
            <p:cNvPr id="10" name="文本框 9">
              <a:extLst>
                <a:ext uri="{FF2B5EF4-FFF2-40B4-BE49-F238E27FC236}">
                  <a16:creationId xmlns="" xmlns:a16="http://schemas.microsoft.com/office/drawing/2014/main" id="{767FC4AA-9505-42FF-B6E2-64E74EAFCD9B}"/>
                </a:ext>
              </a:extLst>
            </p:cNvPr>
            <p:cNvSpPr txBox="1"/>
            <p:nvPr/>
          </p:nvSpPr>
          <p:spPr>
            <a:xfrm>
              <a:off x="9141618" y="3961660"/>
              <a:ext cx="1404000" cy="886781"/>
            </a:xfrm>
            <a:prstGeom prst="rect">
              <a:avLst/>
            </a:prstGeom>
            <a:noFill/>
          </p:spPr>
          <p:txBody>
            <a:bodyPr wrap="square" rtlCol="0">
              <a:spAutoFit/>
            </a:bodyPr>
            <a:lstStyle/>
            <a:p>
              <a:pPr algn="ctr" hangingPunct="0">
                <a:lnSpc>
                  <a:spcPct val="130000"/>
                </a:lnSpc>
              </a:pPr>
              <a:r>
                <a:rPr lang="en-US" altLang="zh-CN" sz="4400" b="1" dirty="0">
                  <a:gradFill>
                    <a:gsLst>
                      <a:gs pos="15000">
                        <a:schemeClr val="accent2"/>
                      </a:gs>
                      <a:gs pos="100000">
                        <a:schemeClr val="accent1"/>
                      </a:gs>
                    </a:gsLst>
                    <a:lin ang="0" scaled="0"/>
                  </a:gradFill>
                </a:rPr>
                <a:t>80%</a:t>
              </a:r>
              <a:endParaRPr lang="zh-CN" altLang="en-US" sz="4400" b="1" dirty="0">
                <a:gradFill>
                  <a:gsLst>
                    <a:gs pos="15000">
                      <a:schemeClr val="accent2"/>
                    </a:gs>
                    <a:gs pos="100000">
                      <a:schemeClr val="accent1"/>
                    </a:gs>
                  </a:gsLst>
                  <a:lin ang="0" scaled="0"/>
                </a:gradFill>
              </a:endParaRPr>
            </a:p>
          </p:txBody>
        </p:sp>
        <p:grpSp>
          <p:nvGrpSpPr>
            <p:cNvPr id="20" name="组合 19">
              <a:extLst>
                <a:ext uri="{FF2B5EF4-FFF2-40B4-BE49-F238E27FC236}">
                  <a16:creationId xmlns="" xmlns:a16="http://schemas.microsoft.com/office/drawing/2014/main" id="{EFB07B2A-796A-4DBD-9F22-490614AD2272}"/>
                </a:ext>
              </a:extLst>
            </p:cNvPr>
            <p:cNvGrpSpPr/>
            <p:nvPr/>
          </p:nvGrpSpPr>
          <p:grpSpPr>
            <a:xfrm>
              <a:off x="8364068" y="4973945"/>
              <a:ext cx="2959100" cy="894032"/>
              <a:chOff x="853995" y="4890818"/>
              <a:chExt cx="2959100" cy="894032"/>
            </a:xfrm>
          </p:grpSpPr>
          <p:sp>
            <p:nvSpPr>
              <p:cNvPr id="22" name="矩形: 圆角 21">
                <a:extLst>
                  <a:ext uri="{FF2B5EF4-FFF2-40B4-BE49-F238E27FC236}">
                    <a16:creationId xmlns="" xmlns:a16="http://schemas.microsoft.com/office/drawing/2014/main" id="{E4396DFE-2153-4E40-8B1F-D5B67824039E}"/>
                  </a:ext>
                </a:extLst>
              </p:cNvPr>
              <p:cNvSpPr/>
              <p:nvPr/>
            </p:nvSpPr>
            <p:spPr>
              <a:xfrm>
                <a:off x="1883545" y="4890818"/>
                <a:ext cx="90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3" name="文本框 22">
                <a:extLst>
                  <a:ext uri="{FF2B5EF4-FFF2-40B4-BE49-F238E27FC236}">
                    <a16:creationId xmlns="" xmlns:a16="http://schemas.microsoft.com/office/drawing/2014/main" id="{3E7D2B32-A94D-4DB5-B18E-7853A1526091}"/>
                  </a:ext>
                </a:extLst>
              </p:cNvPr>
              <p:cNvSpPr txBox="1"/>
              <p:nvPr/>
            </p:nvSpPr>
            <p:spPr>
              <a:xfrm>
                <a:off x="853995" y="5007393"/>
                <a:ext cx="2959100"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输入数据描述输入数据描述</a:t>
                </a:r>
                <a:endParaRPr lang="en-US" altLang="zh-CN" dirty="0">
                  <a:solidFill>
                    <a:schemeClr val="tx1">
                      <a:lumMod val="85000"/>
                      <a:lumOff val="15000"/>
                    </a:schemeClr>
                  </a:solidFill>
                </a:endParaRPr>
              </a:p>
            </p:txBody>
          </p:sp>
        </p:grpSp>
      </p:grpSp>
      <p:graphicFrame>
        <p:nvGraphicFramePr>
          <p:cNvPr id="26" name="图表 25">
            <a:extLst>
              <a:ext uri="{FF2B5EF4-FFF2-40B4-BE49-F238E27FC236}">
                <a16:creationId xmlns="" xmlns:a16="http://schemas.microsoft.com/office/drawing/2014/main" id="{912E4959-4E6D-4F2B-B103-F843785FE684}"/>
              </a:ext>
            </a:extLst>
          </p:cNvPr>
          <p:cNvGraphicFramePr/>
          <p:nvPr>
            <p:extLst>
              <p:ext uri="{D42A27DB-BD31-4B8C-83A1-F6EECF244321}">
                <p14:modId xmlns:p14="http://schemas.microsoft.com/office/powerpoint/2010/main" val="3264007130"/>
              </p:ext>
            </p:extLst>
          </p:nvPr>
        </p:nvGraphicFramePr>
        <p:xfrm>
          <a:off x="7640125" y="1577839"/>
          <a:ext cx="4457699" cy="25019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图表 26">
            <a:extLst>
              <a:ext uri="{FF2B5EF4-FFF2-40B4-BE49-F238E27FC236}">
                <a16:creationId xmlns="" xmlns:a16="http://schemas.microsoft.com/office/drawing/2014/main" id="{37927F2F-EC29-4721-B670-E79B2697115C}"/>
              </a:ext>
            </a:extLst>
          </p:cNvPr>
          <p:cNvGraphicFramePr/>
          <p:nvPr>
            <p:extLst>
              <p:ext uri="{D42A27DB-BD31-4B8C-83A1-F6EECF244321}">
                <p14:modId xmlns:p14="http://schemas.microsoft.com/office/powerpoint/2010/main" val="2817848326"/>
              </p:ext>
            </p:extLst>
          </p:nvPr>
        </p:nvGraphicFramePr>
        <p:xfrm>
          <a:off x="3872372" y="1577839"/>
          <a:ext cx="4457699" cy="25019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8" name="图表 27">
            <a:extLst>
              <a:ext uri="{FF2B5EF4-FFF2-40B4-BE49-F238E27FC236}">
                <a16:creationId xmlns="" xmlns:a16="http://schemas.microsoft.com/office/drawing/2014/main" id="{1DA49312-6125-41D7-927B-DE31CA58D168}"/>
              </a:ext>
            </a:extLst>
          </p:cNvPr>
          <p:cNvGraphicFramePr/>
          <p:nvPr>
            <p:extLst>
              <p:ext uri="{D42A27DB-BD31-4B8C-83A1-F6EECF244321}">
                <p14:modId xmlns:p14="http://schemas.microsoft.com/office/powerpoint/2010/main" val="1095665722"/>
              </p:ext>
            </p:extLst>
          </p:nvPr>
        </p:nvGraphicFramePr>
        <p:xfrm>
          <a:off x="104620" y="1577839"/>
          <a:ext cx="4457699" cy="25019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233657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 xmlns:a16="http://schemas.microsoft.com/office/drawing/2014/main" id="{843B04A5-2003-4497-A194-98A4828FC4D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806" name="Freeform 836">
            <a:extLst>
              <a:ext uri="{FF2B5EF4-FFF2-40B4-BE49-F238E27FC236}">
                <a16:creationId xmlns="" xmlns:a16="http://schemas.microsoft.com/office/drawing/2014/main" id="{84D0E25B-6F19-4882-AB50-55172ED36D76}"/>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7" name="Freeform 837">
            <a:extLst>
              <a:ext uri="{FF2B5EF4-FFF2-40B4-BE49-F238E27FC236}">
                <a16:creationId xmlns="" xmlns:a16="http://schemas.microsoft.com/office/drawing/2014/main" id="{0B7B133A-2A1C-4F18-B079-B05EE734EC75}"/>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8" name="Freeform 838">
            <a:extLst>
              <a:ext uri="{FF2B5EF4-FFF2-40B4-BE49-F238E27FC236}">
                <a16:creationId xmlns="" xmlns:a16="http://schemas.microsoft.com/office/drawing/2014/main" id="{EB240648-E41F-4BA7-B25C-FEA32D3F1886}"/>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0" name="Freeform 840">
            <a:extLst>
              <a:ext uri="{FF2B5EF4-FFF2-40B4-BE49-F238E27FC236}">
                <a16:creationId xmlns="" xmlns:a16="http://schemas.microsoft.com/office/drawing/2014/main" id="{7CB602C8-6EF6-403D-8410-9D540193BC8D}"/>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1" name="Freeform 842">
            <a:extLst>
              <a:ext uri="{FF2B5EF4-FFF2-40B4-BE49-F238E27FC236}">
                <a16:creationId xmlns="" xmlns:a16="http://schemas.microsoft.com/office/drawing/2014/main" id="{A5555B3C-E31C-48C8-AA16-A3F074E68DC2}"/>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2" name="Freeform 843">
            <a:extLst>
              <a:ext uri="{FF2B5EF4-FFF2-40B4-BE49-F238E27FC236}">
                <a16:creationId xmlns="" xmlns:a16="http://schemas.microsoft.com/office/drawing/2014/main" id="{CD562803-4EB7-48BD-8038-C720DD183760}"/>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3" name="Freeform 844">
            <a:extLst>
              <a:ext uri="{FF2B5EF4-FFF2-40B4-BE49-F238E27FC236}">
                <a16:creationId xmlns="" xmlns:a16="http://schemas.microsoft.com/office/drawing/2014/main" id="{F483D7A8-47BC-4AB7-B73B-7E6642525B54}"/>
              </a:ext>
            </a:extLst>
          </p:cNvPr>
          <p:cNvSpPr>
            <a:spLocks/>
          </p:cNvSpPr>
          <p:nvPr/>
        </p:nvSpPr>
        <p:spPr bwMode="auto">
          <a:xfrm>
            <a:off x="6706264" y="1481210"/>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4" name="Freeform 845">
            <a:extLst>
              <a:ext uri="{FF2B5EF4-FFF2-40B4-BE49-F238E27FC236}">
                <a16:creationId xmlns="" xmlns:a16="http://schemas.microsoft.com/office/drawing/2014/main" id="{4FA5994A-5500-43E0-AFEE-30E9C7B55A4B}"/>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6" name="Freeform 848">
            <a:extLst>
              <a:ext uri="{FF2B5EF4-FFF2-40B4-BE49-F238E27FC236}">
                <a16:creationId xmlns="" xmlns:a16="http://schemas.microsoft.com/office/drawing/2014/main" id="{DB4EFB73-5CC3-419A-A15F-775E13660790}"/>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8" name="Freeform 851">
            <a:extLst>
              <a:ext uri="{FF2B5EF4-FFF2-40B4-BE49-F238E27FC236}">
                <a16:creationId xmlns="" xmlns:a16="http://schemas.microsoft.com/office/drawing/2014/main" id="{6AEA3748-3B95-4C86-940C-A60A2D442A5E}"/>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9" name="Freeform 852">
            <a:extLst>
              <a:ext uri="{FF2B5EF4-FFF2-40B4-BE49-F238E27FC236}">
                <a16:creationId xmlns="" xmlns:a16="http://schemas.microsoft.com/office/drawing/2014/main" id="{27B7CC71-9C85-4478-B1DD-A1FFF80FB67E}"/>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0" name="Freeform 853">
            <a:extLst>
              <a:ext uri="{FF2B5EF4-FFF2-40B4-BE49-F238E27FC236}">
                <a16:creationId xmlns="" xmlns:a16="http://schemas.microsoft.com/office/drawing/2014/main" id="{30B9F3FC-BCBE-4C1E-9742-B5309AC53355}"/>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2" name="Freeform 855">
            <a:extLst>
              <a:ext uri="{FF2B5EF4-FFF2-40B4-BE49-F238E27FC236}">
                <a16:creationId xmlns="" xmlns:a16="http://schemas.microsoft.com/office/drawing/2014/main" id="{FBA32158-1459-4367-B9C6-F2DBF0F2304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4" name="Freeform 859">
            <a:extLst>
              <a:ext uri="{FF2B5EF4-FFF2-40B4-BE49-F238E27FC236}">
                <a16:creationId xmlns="" xmlns:a16="http://schemas.microsoft.com/office/drawing/2014/main" id="{E9C90D77-A47E-4402-9041-FD126ED737D9}"/>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7" name="Freeform 862">
            <a:extLst>
              <a:ext uri="{FF2B5EF4-FFF2-40B4-BE49-F238E27FC236}">
                <a16:creationId xmlns="" xmlns:a16="http://schemas.microsoft.com/office/drawing/2014/main" id="{2B781AE7-4BB2-4BA1-B9AF-B9B084F80EEA}"/>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8" name="Freeform 863">
            <a:extLst>
              <a:ext uri="{FF2B5EF4-FFF2-40B4-BE49-F238E27FC236}">
                <a16:creationId xmlns="" xmlns:a16="http://schemas.microsoft.com/office/drawing/2014/main" id="{55E3765B-F121-49E2-B16F-05A1036ED4E6}"/>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9" name="Freeform 864">
            <a:extLst>
              <a:ext uri="{FF2B5EF4-FFF2-40B4-BE49-F238E27FC236}">
                <a16:creationId xmlns="" xmlns:a16="http://schemas.microsoft.com/office/drawing/2014/main" id="{7CFF32A3-F9B0-4930-AD5E-6061D0EB0094}"/>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2" name="Freeform 868">
            <a:extLst>
              <a:ext uri="{FF2B5EF4-FFF2-40B4-BE49-F238E27FC236}">
                <a16:creationId xmlns="" xmlns:a16="http://schemas.microsoft.com/office/drawing/2014/main" id="{534E1BEC-15AD-4991-961C-A6FAF617A234}"/>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3" name="Freeform 869">
            <a:extLst>
              <a:ext uri="{FF2B5EF4-FFF2-40B4-BE49-F238E27FC236}">
                <a16:creationId xmlns="" xmlns:a16="http://schemas.microsoft.com/office/drawing/2014/main" id="{1129ED14-43FB-43E6-84B3-6B8CC88F9221}"/>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5" name="Freeform 871">
            <a:extLst>
              <a:ext uri="{FF2B5EF4-FFF2-40B4-BE49-F238E27FC236}">
                <a16:creationId xmlns="" xmlns:a16="http://schemas.microsoft.com/office/drawing/2014/main" id="{F3A6167D-77D9-4AB7-BFE5-C558B9B85617}"/>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6" name="Freeform 872">
            <a:extLst>
              <a:ext uri="{FF2B5EF4-FFF2-40B4-BE49-F238E27FC236}">
                <a16:creationId xmlns="" xmlns:a16="http://schemas.microsoft.com/office/drawing/2014/main" id="{80490E84-421F-4145-A4E9-5B45FC8022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1" name="Freeform 880">
            <a:extLst>
              <a:ext uri="{FF2B5EF4-FFF2-40B4-BE49-F238E27FC236}">
                <a16:creationId xmlns="" xmlns:a16="http://schemas.microsoft.com/office/drawing/2014/main" id="{4D60AB75-2783-4DE1-9A6E-1E15EEEC7B2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4" name="Freeform 885">
            <a:extLst>
              <a:ext uri="{FF2B5EF4-FFF2-40B4-BE49-F238E27FC236}">
                <a16:creationId xmlns="" xmlns:a16="http://schemas.microsoft.com/office/drawing/2014/main" id="{F76EF08A-CE1E-4CFB-AC9D-82AE64D34CDA}"/>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8" name="Freeform 889">
            <a:extLst>
              <a:ext uri="{FF2B5EF4-FFF2-40B4-BE49-F238E27FC236}">
                <a16:creationId xmlns="" xmlns:a16="http://schemas.microsoft.com/office/drawing/2014/main" id="{A54122A7-BE77-434D-AE29-C2234D5950DE}"/>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2" name="Freeform 895">
            <a:extLst>
              <a:ext uri="{FF2B5EF4-FFF2-40B4-BE49-F238E27FC236}">
                <a16:creationId xmlns="" xmlns:a16="http://schemas.microsoft.com/office/drawing/2014/main" id="{A69FF709-7B2B-4E35-83EE-3E1A5B8C732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9" name="Freeform 904">
            <a:extLst>
              <a:ext uri="{FF2B5EF4-FFF2-40B4-BE49-F238E27FC236}">
                <a16:creationId xmlns="" xmlns:a16="http://schemas.microsoft.com/office/drawing/2014/main" id="{4501F1D8-3626-4F51-95D1-2A43D9BF8232}"/>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1" name="Freeform 907">
            <a:extLst>
              <a:ext uri="{FF2B5EF4-FFF2-40B4-BE49-F238E27FC236}">
                <a16:creationId xmlns="" xmlns:a16="http://schemas.microsoft.com/office/drawing/2014/main" id="{4628DF75-F3F2-49D8-AEFE-7EC1977546D6}"/>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4" name="Freeform 910">
            <a:extLst>
              <a:ext uri="{FF2B5EF4-FFF2-40B4-BE49-F238E27FC236}">
                <a16:creationId xmlns="" xmlns:a16="http://schemas.microsoft.com/office/drawing/2014/main" id="{007F5324-7F80-414F-BDF9-FD967E77EA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5" name="Freeform 911">
            <a:extLst>
              <a:ext uri="{FF2B5EF4-FFF2-40B4-BE49-F238E27FC236}">
                <a16:creationId xmlns="" xmlns:a16="http://schemas.microsoft.com/office/drawing/2014/main" id="{BDF44281-6F84-49D2-BCA3-88BE8312A3A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6" name="Freeform 914">
            <a:extLst>
              <a:ext uri="{FF2B5EF4-FFF2-40B4-BE49-F238E27FC236}">
                <a16:creationId xmlns="" xmlns:a16="http://schemas.microsoft.com/office/drawing/2014/main" id="{2514FDF6-9097-4C88-8386-ACB11974508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8" name="Freeform 919">
            <a:extLst>
              <a:ext uri="{FF2B5EF4-FFF2-40B4-BE49-F238E27FC236}">
                <a16:creationId xmlns="" xmlns:a16="http://schemas.microsoft.com/office/drawing/2014/main" id="{422B6290-99EB-4E68-9967-24CE03F49A49}"/>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3" name="Freeform 930">
            <a:extLst>
              <a:ext uri="{FF2B5EF4-FFF2-40B4-BE49-F238E27FC236}">
                <a16:creationId xmlns="" xmlns:a16="http://schemas.microsoft.com/office/drawing/2014/main" id="{86EC0FE9-7032-407C-8794-0E2DEFDE42F4}"/>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0" name="Freeform 940">
            <a:extLst>
              <a:ext uri="{FF2B5EF4-FFF2-40B4-BE49-F238E27FC236}">
                <a16:creationId xmlns="" xmlns:a16="http://schemas.microsoft.com/office/drawing/2014/main" id="{9B7EA7F0-5A8F-4B2B-AB6C-833E8A6F4AC9}"/>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6" name="Freeform 971">
            <a:extLst>
              <a:ext uri="{FF2B5EF4-FFF2-40B4-BE49-F238E27FC236}">
                <a16:creationId xmlns="" xmlns:a16="http://schemas.microsoft.com/office/drawing/2014/main" id="{DD42C716-6FD1-445F-8259-35BC0B6F5F2B}"/>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8" name="Freeform 975">
            <a:extLst>
              <a:ext uri="{FF2B5EF4-FFF2-40B4-BE49-F238E27FC236}">
                <a16:creationId xmlns="" xmlns:a16="http://schemas.microsoft.com/office/drawing/2014/main" id="{C2A5DE34-CA30-4FE2-B67B-BC84CA99D44A}"/>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8" name="Freeform 991">
            <a:extLst>
              <a:ext uri="{FF2B5EF4-FFF2-40B4-BE49-F238E27FC236}">
                <a16:creationId xmlns="" xmlns:a16="http://schemas.microsoft.com/office/drawing/2014/main" id="{CBA0A4C1-D449-4838-A81A-7C1DB69F982E}"/>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6" name="Freeform 1009">
            <a:extLst>
              <a:ext uri="{FF2B5EF4-FFF2-40B4-BE49-F238E27FC236}">
                <a16:creationId xmlns="" xmlns:a16="http://schemas.microsoft.com/office/drawing/2014/main" id="{55132480-5333-46A4-BA52-6BD10D20F62E}"/>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6" name="Freeform 1020">
            <a:extLst>
              <a:ext uri="{FF2B5EF4-FFF2-40B4-BE49-F238E27FC236}">
                <a16:creationId xmlns="" xmlns:a16="http://schemas.microsoft.com/office/drawing/2014/main" id="{CC25AB15-99FC-42A1-A50C-CDBB5D6B7D2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1" name="Freeform 1026">
            <a:extLst>
              <a:ext uri="{FF2B5EF4-FFF2-40B4-BE49-F238E27FC236}">
                <a16:creationId xmlns="" xmlns:a16="http://schemas.microsoft.com/office/drawing/2014/main" id="{5DD4890B-C7C3-4DEC-A105-9031655CDA3C}"/>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3" name="Freeform 1028">
            <a:extLst>
              <a:ext uri="{FF2B5EF4-FFF2-40B4-BE49-F238E27FC236}">
                <a16:creationId xmlns="" xmlns:a16="http://schemas.microsoft.com/office/drawing/2014/main" id="{25E8C452-0D4A-484D-B8C2-59C1CAE1D5C9}"/>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7" name="Freeform 1039">
            <a:extLst>
              <a:ext uri="{FF2B5EF4-FFF2-40B4-BE49-F238E27FC236}">
                <a16:creationId xmlns="" xmlns:a16="http://schemas.microsoft.com/office/drawing/2014/main" id="{735C52FC-CEC9-42CD-B824-A27BDA6B5E8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3" name="Freeform 1051">
            <a:extLst>
              <a:ext uri="{FF2B5EF4-FFF2-40B4-BE49-F238E27FC236}">
                <a16:creationId xmlns="" xmlns:a16="http://schemas.microsoft.com/office/drawing/2014/main" id="{EC6F8C4A-EB99-4BF7-95BA-E67D220FB425}"/>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4" name="Freeform 1052">
            <a:extLst>
              <a:ext uri="{FF2B5EF4-FFF2-40B4-BE49-F238E27FC236}">
                <a16:creationId xmlns="" xmlns:a16="http://schemas.microsoft.com/office/drawing/2014/main" id="{1A24D212-C52B-4F80-A6A6-21C20FA68F0A}"/>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5" name="Freeform 1054">
            <a:extLst>
              <a:ext uri="{FF2B5EF4-FFF2-40B4-BE49-F238E27FC236}">
                <a16:creationId xmlns="" xmlns:a16="http://schemas.microsoft.com/office/drawing/2014/main" id="{8A7164EB-6F96-4E63-823A-E58E66565B4F}"/>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7" name="Freeform 1057">
            <a:extLst>
              <a:ext uri="{FF2B5EF4-FFF2-40B4-BE49-F238E27FC236}">
                <a16:creationId xmlns="" xmlns:a16="http://schemas.microsoft.com/office/drawing/2014/main" id="{5D61D04B-7814-41D3-AFA3-025F9F660B1B}"/>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5" name="Freeform 837">
            <a:extLst>
              <a:ext uri="{FF2B5EF4-FFF2-40B4-BE49-F238E27FC236}">
                <a16:creationId xmlns="" xmlns:a16="http://schemas.microsoft.com/office/drawing/2014/main" id="{ADB7D7FF-B938-44DD-A735-444A8F7B7556}"/>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7" name="Freeform 839">
            <a:extLst>
              <a:ext uri="{FF2B5EF4-FFF2-40B4-BE49-F238E27FC236}">
                <a16:creationId xmlns="" xmlns:a16="http://schemas.microsoft.com/office/drawing/2014/main" id="{C379E37A-E04C-4834-A9C2-6099BCBBE139}"/>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9" name="Freeform 842">
            <a:extLst>
              <a:ext uri="{FF2B5EF4-FFF2-40B4-BE49-F238E27FC236}">
                <a16:creationId xmlns="" xmlns:a16="http://schemas.microsoft.com/office/drawing/2014/main" id="{BA123731-FB1F-44A1-964C-FBDB4DA63897}"/>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2" name="Freeform 852">
            <a:extLst>
              <a:ext uri="{FF2B5EF4-FFF2-40B4-BE49-F238E27FC236}">
                <a16:creationId xmlns="" xmlns:a16="http://schemas.microsoft.com/office/drawing/2014/main" id="{9658D2E5-A230-4B1C-93CF-3D9293588AD2}"/>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6" name="Freeform 872">
            <a:extLst>
              <a:ext uri="{FF2B5EF4-FFF2-40B4-BE49-F238E27FC236}">
                <a16:creationId xmlns="" xmlns:a16="http://schemas.microsoft.com/office/drawing/2014/main" id="{85E664C3-4080-4057-9D93-1A58D67B8D40}"/>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1" name="Freeform 857">
            <a:extLst>
              <a:ext uri="{FF2B5EF4-FFF2-40B4-BE49-F238E27FC236}">
                <a16:creationId xmlns="" xmlns:a16="http://schemas.microsoft.com/office/drawing/2014/main" id="{0728F717-AD14-40C5-A5D1-77445EDC55C2}"/>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5" name="Freeform 869">
            <a:extLst>
              <a:ext uri="{FF2B5EF4-FFF2-40B4-BE49-F238E27FC236}">
                <a16:creationId xmlns="" xmlns:a16="http://schemas.microsoft.com/office/drawing/2014/main" id="{E2DC70A5-2B44-48DA-9BEF-A9A5FCD8B5BD}"/>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8" name="Freeform 914">
            <a:extLst>
              <a:ext uri="{FF2B5EF4-FFF2-40B4-BE49-F238E27FC236}">
                <a16:creationId xmlns="" xmlns:a16="http://schemas.microsoft.com/office/drawing/2014/main" id="{2EA0386A-A0AB-45A2-A43F-CF502C50C2D8}"/>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4" name="Freeform 854">
            <a:extLst>
              <a:ext uri="{FF2B5EF4-FFF2-40B4-BE49-F238E27FC236}">
                <a16:creationId xmlns="" xmlns:a16="http://schemas.microsoft.com/office/drawing/2014/main" id="{EBA928FA-65F8-4DF5-8CFF-A5313A6BC23A}"/>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6" name="Freeform 854">
            <a:extLst>
              <a:ext uri="{FF2B5EF4-FFF2-40B4-BE49-F238E27FC236}">
                <a16:creationId xmlns="" xmlns:a16="http://schemas.microsoft.com/office/drawing/2014/main" id="{8EBA3C94-B1EA-4EE8-A6D7-8E1CC4518CF3}"/>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7" name="Freeform 857">
            <a:extLst>
              <a:ext uri="{FF2B5EF4-FFF2-40B4-BE49-F238E27FC236}">
                <a16:creationId xmlns="" xmlns:a16="http://schemas.microsoft.com/office/drawing/2014/main" id="{F0F70AD3-A222-4083-B5F2-B21CC1EAF3D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1" name="文本框 110">
            <a:extLst>
              <a:ext uri="{FF2B5EF4-FFF2-40B4-BE49-F238E27FC236}">
                <a16:creationId xmlns="" xmlns:a16="http://schemas.microsoft.com/office/drawing/2014/main" id="{2AD64231-F365-41EF-A182-4B2411FA93BD}"/>
              </a:ext>
            </a:extLst>
          </p:cNvPr>
          <p:cNvSpPr txBox="1"/>
          <p:nvPr/>
        </p:nvSpPr>
        <p:spPr>
          <a:xfrm>
            <a:off x="5559399" y="1543914"/>
            <a:ext cx="2151348" cy="1554412"/>
          </a:xfrm>
          <a:custGeom>
            <a:avLst/>
            <a:gdLst/>
            <a:ahLst/>
            <a:cxnLst/>
            <a:rect l="l" t="t" r="r" b="b"/>
            <a:pathLst>
              <a:path w="2219048" h="1603327">
                <a:moveTo>
                  <a:pt x="892882" y="1554210"/>
                </a:moveTo>
                <a:cubicBezTo>
                  <a:pt x="889374" y="1553917"/>
                  <a:pt x="885865" y="1554502"/>
                  <a:pt x="882357" y="1555964"/>
                </a:cubicBezTo>
                <a:cubicBezTo>
                  <a:pt x="882503" y="1557718"/>
                  <a:pt x="883526" y="1559034"/>
                  <a:pt x="885427" y="1559911"/>
                </a:cubicBezTo>
                <a:cubicBezTo>
                  <a:pt x="887327" y="1560788"/>
                  <a:pt x="889227" y="1561226"/>
                  <a:pt x="891128" y="1561226"/>
                </a:cubicBezTo>
                <a:lnTo>
                  <a:pt x="899899" y="1559472"/>
                </a:lnTo>
                <a:cubicBezTo>
                  <a:pt x="899826" y="1557718"/>
                  <a:pt x="899095" y="1556402"/>
                  <a:pt x="897706" y="1555525"/>
                </a:cubicBezTo>
                <a:cubicBezTo>
                  <a:pt x="896317" y="1554648"/>
                  <a:pt x="894709" y="1554210"/>
                  <a:pt x="892882" y="1554210"/>
                </a:cubicBezTo>
                <a:close/>
                <a:moveTo>
                  <a:pt x="924457" y="1543685"/>
                </a:moveTo>
                <a:cubicBezTo>
                  <a:pt x="930378" y="1544818"/>
                  <a:pt x="934325" y="1547814"/>
                  <a:pt x="936298" y="1552675"/>
                </a:cubicBezTo>
                <a:cubicBezTo>
                  <a:pt x="938271" y="1557535"/>
                  <a:pt x="939587" y="1562725"/>
                  <a:pt x="940245" y="1568243"/>
                </a:cubicBezTo>
                <a:cubicBezTo>
                  <a:pt x="932022" y="1567330"/>
                  <a:pt x="927417" y="1564771"/>
                  <a:pt x="926431" y="1560569"/>
                </a:cubicBezTo>
                <a:cubicBezTo>
                  <a:pt x="925444" y="1556366"/>
                  <a:pt x="924786" y="1550738"/>
                  <a:pt x="924457" y="1543685"/>
                </a:cubicBezTo>
                <a:close/>
                <a:moveTo>
                  <a:pt x="1057775" y="1519126"/>
                </a:moveTo>
                <a:cubicBezTo>
                  <a:pt x="1058908" y="1519053"/>
                  <a:pt x="1060590" y="1519199"/>
                  <a:pt x="1062819" y="1519565"/>
                </a:cubicBezTo>
                <a:cubicBezTo>
                  <a:pt x="1065048" y="1519930"/>
                  <a:pt x="1066291" y="1520953"/>
                  <a:pt x="1066546" y="1522634"/>
                </a:cubicBezTo>
                <a:cubicBezTo>
                  <a:pt x="1066400" y="1524315"/>
                  <a:pt x="1065377" y="1525339"/>
                  <a:pt x="1063477" y="1525704"/>
                </a:cubicBezTo>
                <a:cubicBezTo>
                  <a:pt x="1061576" y="1526070"/>
                  <a:pt x="1059676" y="1526216"/>
                  <a:pt x="1057775" y="1526143"/>
                </a:cubicBezTo>
                <a:lnTo>
                  <a:pt x="1050759" y="1547193"/>
                </a:lnTo>
                <a:lnTo>
                  <a:pt x="1024446" y="1548947"/>
                </a:lnTo>
                <a:cubicBezTo>
                  <a:pt x="1020207" y="1542881"/>
                  <a:pt x="1014652" y="1539665"/>
                  <a:pt x="1007781" y="1539299"/>
                </a:cubicBezTo>
                <a:cubicBezTo>
                  <a:pt x="1000911" y="1538934"/>
                  <a:pt x="997110" y="1535718"/>
                  <a:pt x="996379" y="1529651"/>
                </a:cubicBezTo>
                <a:lnTo>
                  <a:pt x="996379" y="1527897"/>
                </a:lnTo>
                <a:lnTo>
                  <a:pt x="1015675" y="1534914"/>
                </a:lnTo>
                <a:cubicBezTo>
                  <a:pt x="1019147" y="1534767"/>
                  <a:pt x="1021851" y="1533306"/>
                  <a:pt x="1023788" y="1530528"/>
                </a:cubicBezTo>
                <a:cubicBezTo>
                  <a:pt x="1025725" y="1527751"/>
                  <a:pt x="1027114" y="1524535"/>
                  <a:pt x="1027954" y="1520880"/>
                </a:cubicBezTo>
                <a:close/>
                <a:moveTo>
                  <a:pt x="182436" y="1477025"/>
                </a:moveTo>
                <a:lnTo>
                  <a:pt x="233307" y="1478780"/>
                </a:lnTo>
                <a:lnTo>
                  <a:pt x="233307" y="1480534"/>
                </a:lnTo>
                <a:cubicBezTo>
                  <a:pt x="232723" y="1483055"/>
                  <a:pt x="229945" y="1484590"/>
                  <a:pt x="224975" y="1485139"/>
                </a:cubicBezTo>
                <a:cubicBezTo>
                  <a:pt x="220005" y="1485687"/>
                  <a:pt x="216350" y="1485906"/>
                  <a:pt x="214011" y="1485796"/>
                </a:cubicBezTo>
                <a:lnTo>
                  <a:pt x="201732" y="1485796"/>
                </a:lnTo>
                <a:cubicBezTo>
                  <a:pt x="199393" y="1485943"/>
                  <a:pt x="195738" y="1485650"/>
                  <a:pt x="190768" y="1484919"/>
                </a:cubicBezTo>
                <a:cubicBezTo>
                  <a:pt x="185798" y="1484188"/>
                  <a:pt x="183021" y="1482142"/>
                  <a:pt x="182436" y="1478780"/>
                </a:cubicBezTo>
                <a:close/>
                <a:moveTo>
                  <a:pt x="1154256" y="1466500"/>
                </a:moveTo>
                <a:cubicBezTo>
                  <a:pt x="1151551" y="1466756"/>
                  <a:pt x="1149066" y="1468437"/>
                  <a:pt x="1146800" y="1471544"/>
                </a:cubicBezTo>
                <a:cubicBezTo>
                  <a:pt x="1144535" y="1474650"/>
                  <a:pt x="1142927" y="1477647"/>
                  <a:pt x="1141976" y="1480534"/>
                </a:cubicBezTo>
                <a:cubicBezTo>
                  <a:pt x="1141611" y="1480424"/>
                  <a:pt x="1140149" y="1480205"/>
                  <a:pt x="1137591" y="1479876"/>
                </a:cubicBezTo>
                <a:cubicBezTo>
                  <a:pt x="1135033" y="1479547"/>
                  <a:pt x="1133571" y="1479766"/>
                  <a:pt x="1133206" y="1480534"/>
                </a:cubicBezTo>
                <a:cubicBezTo>
                  <a:pt x="1133461" y="1482251"/>
                  <a:pt x="1134704" y="1483640"/>
                  <a:pt x="1136933" y="1484700"/>
                </a:cubicBezTo>
                <a:cubicBezTo>
                  <a:pt x="1139162" y="1485760"/>
                  <a:pt x="1140844" y="1486710"/>
                  <a:pt x="1141976" y="1487551"/>
                </a:cubicBezTo>
                <a:lnTo>
                  <a:pt x="1156010" y="1478780"/>
                </a:lnTo>
                <a:lnTo>
                  <a:pt x="1156010" y="1473517"/>
                </a:lnTo>
                <a:cubicBezTo>
                  <a:pt x="1156047" y="1472457"/>
                  <a:pt x="1155973" y="1471069"/>
                  <a:pt x="1155791" y="1469351"/>
                </a:cubicBezTo>
                <a:cubicBezTo>
                  <a:pt x="1155608" y="1467633"/>
                  <a:pt x="1155096" y="1466683"/>
                  <a:pt x="1154256" y="1466500"/>
                </a:cubicBezTo>
                <a:close/>
                <a:moveTo>
                  <a:pt x="747284" y="1466500"/>
                </a:moveTo>
                <a:cubicBezTo>
                  <a:pt x="742095" y="1466610"/>
                  <a:pt x="737125" y="1467706"/>
                  <a:pt x="732374" y="1469789"/>
                </a:cubicBezTo>
                <a:cubicBezTo>
                  <a:pt x="727623" y="1471873"/>
                  <a:pt x="722653" y="1474285"/>
                  <a:pt x="717463" y="1477025"/>
                </a:cubicBezTo>
                <a:cubicBezTo>
                  <a:pt x="708692" y="1476733"/>
                  <a:pt x="699921" y="1475564"/>
                  <a:pt x="691150" y="1473517"/>
                </a:cubicBezTo>
                <a:cubicBezTo>
                  <a:pt x="692612" y="1482434"/>
                  <a:pt x="697144" y="1486966"/>
                  <a:pt x="704745" y="1487112"/>
                </a:cubicBezTo>
                <a:cubicBezTo>
                  <a:pt x="712347" y="1487258"/>
                  <a:pt x="719510" y="1487404"/>
                  <a:pt x="726234" y="1487551"/>
                </a:cubicBezTo>
                <a:cubicBezTo>
                  <a:pt x="727257" y="1485431"/>
                  <a:pt x="731789" y="1482653"/>
                  <a:pt x="739829" y="1479218"/>
                </a:cubicBezTo>
                <a:cubicBezTo>
                  <a:pt x="747869" y="1475783"/>
                  <a:pt x="753278" y="1473883"/>
                  <a:pt x="756055" y="1473517"/>
                </a:cubicBezTo>
                <a:lnTo>
                  <a:pt x="756055" y="1471763"/>
                </a:lnTo>
                <a:cubicBezTo>
                  <a:pt x="755909" y="1469241"/>
                  <a:pt x="754886" y="1467706"/>
                  <a:pt x="752985" y="1467158"/>
                </a:cubicBezTo>
                <a:cubicBezTo>
                  <a:pt x="751085" y="1466610"/>
                  <a:pt x="749185" y="1466391"/>
                  <a:pt x="747284" y="1466500"/>
                </a:cubicBezTo>
                <a:close/>
                <a:moveTo>
                  <a:pt x="850781" y="1447204"/>
                </a:moveTo>
                <a:lnTo>
                  <a:pt x="850781" y="1448958"/>
                </a:lnTo>
                <a:cubicBezTo>
                  <a:pt x="851512" y="1451334"/>
                  <a:pt x="854874" y="1452284"/>
                  <a:pt x="860868" y="1451809"/>
                </a:cubicBezTo>
                <a:cubicBezTo>
                  <a:pt x="866861" y="1451334"/>
                  <a:pt x="871101" y="1450968"/>
                  <a:pt x="873586" y="1450713"/>
                </a:cubicBezTo>
                <a:close/>
                <a:moveTo>
                  <a:pt x="1208636" y="1440188"/>
                </a:moveTo>
                <a:cubicBezTo>
                  <a:pt x="1205968" y="1440261"/>
                  <a:pt x="1203848" y="1440991"/>
                  <a:pt x="1202277" y="1442380"/>
                </a:cubicBezTo>
                <a:cubicBezTo>
                  <a:pt x="1200705" y="1443769"/>
                  <a:pt x="1199901" y="1445377"/>
                  <a:pt x="1199865" y="1447204"/>
                </a:cubicBezTo>
                <a:cubicBezTo>
                  <a:pt x="1195918" y="1445998"/>
                  <a:pt x="1191532" y="1445340"/>
                  <a:pt x="1186708" y="1445231"/>
                </a:cubicBezTo>
                <a:cubicBezTo>
                  <a:pt x="1181884" y="1445121"/>
                  <a:pt x="1179253" y="1447533"/>
                  <a:pt x="1178814" y="1452467"/>
                </a:cubicBezTo>
                <a:cubicBezTo>
                  <a:pt x="1176914" y="1452467"/>
                  <a:pt x="1175014" y="1452905"/>
                  <a:pt x="1173113" y="1453783"/>
                </a:cubicBezTo>
                <a:cubicBezTo>
                  <a:pt x="1171213" y="1454660"/>
                  <a:pt x="1170190" y="1455975"/>
                  <a:pt x="1170043" y="1457729"/>
                </a:cubicBezTo>
                <a:lnTo>
                  <a:pt x="1171798" y="1466500"/>
                </a:lnTo>
                <a:lnTo>
                  <a:pt x="1173552" y="1466500"/>
                </a:lnTo>
                <a:cubicBezTo>
                  <a:pt x="1176804" y="1466135"/>
                  <a:pt x="1181701" y="1463796"/>
                  <a:pt x="1188243" y="1459484"/>
                </a:cubicBezTo>
                <a:cubicBezTo>
                  <a:pt x="1194785" y="1455171"/>
                  <a:pt x="1199243" y="1451078"/>
                  <a:pt x="1201619" y="1447204"/>
                </a:cubicBezTo>
                <a:cubicBezTo>
                  <a:pt x="1202898" y="1447314"/>
                  <a:pt x="1205164" y="1447095"/>
                  <a:pt x="1208416" y="1446547"/>
                </a:cubicBezTo>
                <a:cubicBezTo>
                  <a:pt x="1211669" y="1445998"/>
                  <a:pt x="1213496" y="1444463"/>
                  <a:pt x="1213898" y="1441942"/>
                </a:cubicBezTo>
                <a:cubicBezTo>
                  <a:pt x="1213679" y="1441101"/>
                  <a:pt x="1212802" y="1440590"/>
                  <a:pt x="1211267" y="1440407"/>
                </a:cubicBezTo>
                <a:cubicBezTo>
                  <a:pt x="1209732" y="1440224"/>
                  <a:pt x="1208855" y="1440151"/>
                  <a:pt x="1208636" y="1440188"/>
                </a:cubicBezTo>
                <a:close/>
                <a:moveTo>
                  <a:pt x="940245" y="1436679"/>
                </a:moveTo>
                <a:cubicBezTo>
                  <a:pt x="940245" y="1440188"/>
                  <a:pt x="941999" y="1441942"/>
                  <a:pt x="945507" y="1441942"/>
                </a:cubicBezTo>
                <a:cubicBezTo>
                  <a:pt x="947189" y="1441978"/>
                  <a:pt x="948650" y="1441905"/>
                  <a:pt x="949893" y="1441722"/>
                </a:cubicBezTo>
                <a:cubicBezTo>
                  <a:pt x="951135" y="1441540"/>
                  <a:pt x="952597" y="1441028"/>
                  <a:pt x="954278" y="1440188"/>
                </a:cubicBezTo>
                <a:lnTo>
                  <a:pt x="954278" y="1438433"/>
                </a:lnTo>
                <a:cubicBezTo>
                  <a:pt x="954205" y="1437593"/>
                  <a:pt x="953474" y="1437081"/>
                  <a:pt x="952086" y="1436898"/>
                </a:cubicBezTo>
                <a:cubicBezTo>
                  <a:pt x="950697" y="1436716"/>
                  <a:pt x="949089" y="1436643"/>
                  <a:pt x="947262" y="1436679"/>
                </a:cubicBezTo>
                <a:close/>
                <a:moveTo>
                  <a:pt x="892882" y="1427908"/>
                </a:moveTo>
                <a:cubicBezTo>
                  <a:pt x="889666" y="1428201"/>
                  <a:pt x="887327" y="1429370"/>
                  <a:pt x="885865" y="1431417"/>
                </a:cubicBezTo>
                <a:lnTo>
                  <a:pt x="885865" y="1433171"/>
                </a:lnTo>
                <a:cubicBezTo>
                  <a:pt x="885573" y="1435217"/>
                  <a:pt x="886157" y="1436387"/>
                  <a:pt x="887619" y="1436679"/>
                </a:cubicBezTo>
                <a:cubicBezTo>
                  <a:pt x="889337" y="1436570"/>
                  <a:pt x="890726" y="1435912"/>
                  <a:pt x="891786" y="1434706"/>
                </a:cubicBezTo>
                <a:cubicBezTo>
                  <a:pt x="892845" y="1433500"/>
                  <a:pt x="893795" y="1432403"/>
                  <a:pt x="894636" y="1431417"/>
                </a:cubicBezTo>
                <a:cubicBezTo>
                  <a:pt x="894928" y="1429370"/>
                  <a:pt x="894344" y="1428201"/>
                  <a:pt x="892882" y="1427908"/>
                </a:cubicBezTo>
                <a:close/>
                <a:moveTo>
                  <a:pt x="1236703" y="1417383"/>
                </a:moveTo>
                <a:cubicBezTo>
                  <a:pt x="1236703" y="1418443"/>
                  <a:pt x="1237141" y="1419832"/>
                  <a:pt x="1238018" y="1421549"/>
                </a:cubicBezTo>
                <a:cubicBezTo>
                  <a:pt x="1238895" y="1423267"/>
                  <a:pt x="1240211" y="1424217"/>
                  <a:pt x="1241965" y="1424400"/>
                </a:cubicBezTo>
                <a:cubicBezTo>
                  <a:pt x="1243427" y="1424107"/>
                  <a:pt x="1244012" y="1422938"/>
                  <a:pt x="1243719" y="1420892"/>
                </a:cubicBezTo>
                <a:close/>
                <a:moveTo>
                  <a:pt x="1224423" y="1391070"/>
                </a:moveTo>
                <a:cubicBezTo>
                  <a:pt x="1224460" y="1392349"/>
                  <a:pt x="1224825" y="1394615"/>
                  <a:pt x="1225520" y="1397868"/>
                </a:cubicBezTo>
                <a:cubicBezTo>
                  <a:pt x="1226214" y="1401120"/>
                  <a:pt x="1227018" y="1402948"/>
                  <a:pt x="1227932" y="1403350"/>
                </a:cubicBezTo>
                <a:cubicBezTo>
                  <a:pt x="1229613" y="1403094"/>
                  <a:pt x="1230636" y="1401851"/>
                  <a:pt x="1231001" y="1399622"/>
                </a:cubicBezTo>
                <a:cubicBezTo>
                  <a:pt x="1231367" y="1397393"/>
                  <a:pt x="1231513" y="1395712"/>
                  <a:pt x="1231440" y="1394579"/>
                </a:cubicBezTo>
                <a:lnTo>
                  <a:pt x="1240211" y="1394579"/>
                </a:lnTo>
                <a:lnTo>
                  <a:pt x="1236703" y="1392825"/>
                </a:lnTo>
                <a:close/>
                <a:moveTo>
                  <a:pt x="1245474" y="1375283"/>
                </a:moveTo>
                <a:cubicBezTo>
                  <a:pt x="1246095" y="1377950"/>
                  <a:pt x="1246606" y="1380070"/>
                  <a:pt x="1247008" y="1381641"/>
                </a:cubicBezTo>
                <a:cubicBezTo>
                  <a:pt x="1247410" y="1383213"/>
                  <a:pt x="1249238" y="1384017"/>
                  <a:pt x="1252490" y="1384054"/>
                </a:cubicBezTo>
                <a:cubicBezTo>
                  <a:pt x="1251028" y="1380253"/>
                  <a:pt x="1248690" y="1377329"/>
                  <a:pt x="1245474" y="1375283"/>
                </a:cubicBezTo>
                <a:close/>
                <a:moveTo>
                  <a:pt x="1363004" y="1343707"/>
                </a:moveTo>
                <a:cubicBezTo>
                  <a:pt x="1357084" y="1343452"/>
                  <a:pt x="1353137" y="1343963"/>
                  <a:pt x="1351163" y="1345242"/>
                </a:cubicBezTo>
                <a:cubicBezTo>
                  <a:pt x="1349190" y="1346521"/>
                  <a:pt x="1347874" y="1350103"/>
                  <a:pt x="1347216" y="1355987"/>
                </a:cubicBezTo>
                <a:lnTo>
                  <a:pt x="1320904" y="1363003"/>
                </a:lnTo>
                <a:cubicBezTo>
                  <a:pt x="1319296" y="1372359"/>
                  <a:pt x="1315495" y="1376891"/>
                  <a:pt x="1309501" y="1376598"/>
                </a:cubicBezTo>
                <a:cubicBezTo>
                  <a:pt x="1303508" y="1376306"/>
                  <a:pt x="1299707" y="1378206"/>
                  <a:pt x="1298099" y="1382299"/>
                </a:cubicBezTo>
                <a:lnTo>
                  <a:pt x="1282311" y="1398087"/>
                </a:lnTo>
                <a:cubicBezTo>
                  <a:pt x="1280667" y="1404958"/>
                  <a:pt x="1278693" y="1410513"/>
                  <a:pt x="1276391" y="1414752"/>
                </a:cubicBezTo>
                <a:cubicBezTo>
                  <a:pt x="1274089" y="1418991"/>
                  <a:pt x="1270800" y="1422792"/>
                  <a:pt x="1266524" y="1426154"/>
                </a:cubicBezTo>
                <a:cubicBezTo>
                  <a:pt x="1275295" y="1424875"/>
                  <a:pt x="1283189" y="1421294"/>
                  <a:pt x="1290205" y="1415410"/>
                </a:cubicBezTo>
                <a:cubicBezTo>
                  <a:pt x="1297222" y="1409526"/>
                  <a:pt x="1303362" y="1403752"/>
                  <a:pt x="1308624" y="1398087"/>
                </a:cubicBezTo>
                <a:lnTo>
                  <a:pt x="1331429" y="1389316"/>
                </a:lnTo>
                <a:cubicBezTo>
                  <a:pt x="1336984" y="1385077"/>
                  <a:pt x="1342100" y="1380399"/>
                  <a:pt x="1346778" y="1375283"/>
                </a:cubicBezTo>
                <a:cubicBezTo>
                  <a:pt x="1351456" y="1370166"/>
                  <a:pt x="1353941" y="1363734"/>
                  <a:pt x="1354233" y="1355987"/>
                </a:cubicBezTo>
                <a:close/>
                <a:moveTo>
                  <a:pt x="1303362" y="1341953"/>
                </a:moveTo>
                <a:lnTo>
                  <a:pt x="1301608" y="1343707"/>
                </a:lnTo>
                <a:lnTo>
                  <a:pt x="1301608" y="1347216"/>
                </a:lnTo>
                <a:cubicBezTo>
                  <a:pt x="1301571" y="1347289"/>
                  <a:pt x="1301644" y="1347581"/>
                  <a:pt x="1301827" y="1348093"/>
                </a:cubicBezTo>
                <a:cubicBezTo>
                  <a:pt x="1302009" y="1348604"/>
                  <a:pt x="1302521" y="1348897"/>
                  <a:pt x="1303362" y="1348970"/>
                </a:cubicBezTo>
                <a:cubicBezTo>
                  <a:pt x="1305408" y="1348678"/>
                  <a:pt x="1306578" y="1347508"/>
                  <a:pt x="1306870" y="1345461"/>
                </a:cubicBezTo>
                <a:cubicBezTo>
                  <a:pt x="1306578" y="1343415"/>
                  <a:pt x="1305408" y="1342245"/>
                  <a:pt x="1303362" y="1341953"/>
                </a:cubicBezTo>
                <a:close/>
                <a:moveTo>
                  <a:pt x="761318" y="1341953"/>
                </a:moveTo>
                <a:lnTo>
                  <a:pt x="761318" y="1348970"/>
                </a:lnTo>
                <a:cubicBezTo>
                  <a:pt x="761318" y="1351491"/>
                  <a:pt x="761756" y="1353026"/>
                  <a:pt x="762633" y="1353575"/>
                </a:cubicBezTo>
                <a:cubicBezTo>
                  <a:pt x="763511" y="1354123"/>
                  <a:pt x="764826" y="1354342"/>
                  <a:pt x="766580" y="1354232"/>
                </a:cubicBezTo>
                <a:lnTo>
                  <a:pt x="773597" y="1354232"/>
                </a:lnTo>
                <a:close/>
                <a:moveTo>
                  <a:pt x="740268" y="1340199"/>
                </a:moveTo>
                <a:lnTo>
                  <a:pt x="738513" y="1341953"/>
                </a:lnTo>
                <a:cubicBezTo>
                  <a:pt x="738477" y="1345206"/>
                  <a:pt x="738988" y="1347033"/>
                  <a:pt x="740048" y="1347435"/>
                </a:cubicBezTo>
                <a:cubicBezTo>
                  <a:pt x="741108" y="1347837"/>
                  <a:pt x="742935" y="1348349"/>
                  <a:pt x="745530" y="1348970"/>
                </a:cubicBezTo>
                <a:cubicBezTo>
                  <a:pt x="745530" y="1347837"/>
                  <a:pt x="745092" y="1346156"/>
                  <a:pt x="744214" y="1343926"/>
                </a:cubicBezTo>
                <a:cubicBezTo>
                  <a:pt x="743337" y="1341697"/>
                  <a:pt x="742022" y="1340455"/>
                  <a:pt x="740268" y="1340199"/>
                </a:cubicBezTo>
                <a:close/>
                <a:moveTo>
                  <a:pt x="710446" y="1340199"/>
                </a:moveTo>
                <a:cubicBezTo>
                  <a:pt x="710227" y="1342063"/>
                  <a:pt x="709350" y="1344036"/>
                  <a:pt x="707815" y="1346119"/>
                </a:cubicBezTo>
                <a:cubicBezTo>
                  <a:pt x="706280" y="1348202"/>
                  <a:pt x="705403" y="1349737"/>
                  <a:pt x="705184" y="1350724"/>
                </a:cubicBezTo>
                <a:lnTo>
                  <a:pt x="726234" y="1350724"/>
                </a:lnTo>
                <a:cubicBezTo>
                  <a:pt x="725686" y="1348860"/>
                  <a:pt x="723274" y="1346887"/>
                  <a:pt x="718998" y="1344804"/>
                </a:cubicBezTo>
                <a:cubicBezTo>
                  <a:pt x="714722" y="1342720"/>
                  <a:pt x="711872" y="1341186"/>
                  <a:pt x="710446" y="1340199"/>
                </a:cubicBezTo>
                <a:close/>
                <a:moveTo>
                  <a:pt x="599933" y="1324411"/>
                </a:moveTo>
                <a:cubicBezTo>
                  <a:pt x="598873" y="1325325"/>
                  <a:pt x="597484" y="1326567"/>
                  <a:pt x="595766" y="1328139"/>
                </a:cubicBezTo>
                <a:cubicBezTo>
                  <a:pt x="594049" y="1329710"/>
                  <a:pt x="593099" y="1331391"/>
                  <a:pt x="592916" y="1333182"/>
                </a:cubicBezTo>
                <a:cubicBezTo>
                  <a:pt x="593025" y="1334863"/>
                  <a:pt x="593683" y="1335887"/>
                  <a:pt x="594889" y="1336252"/>
                </a:cubicBezTo>
                <a:cubicBezTo>
                  <a:pt x="596095" y="1336617"/>
                  <a:pt x="597192" y="1336764"/>
                  <a:pt x="598178" y="1336690"/>
                </a:cubicBezTo>
                <a:lnTo>
                  <a:pt x="643787" y="1336690"/>
                </a:lnTo>
                <a:lnTo>
                  <a:pt x="652558" y="1324411"/>
                </a:lnTo>
                <a:close/>
                <a:moveTo>
                  <a:pt x="1331429" y="1322657"/>
                </a:moveTo>
                <a:cubicBezTo>
                  <a:pt x="1330625" y="1322730"/>
                  <a:pt x="1330040" y="1323023"/>
                  <a:pt x="1329675" y="1323534"/>
                </a:cubicBezTo>
                <a:cubicBezTo>
                  <a:pt x="1329309" y="1324046"/>
                  <a:pt x="1328724" y="1324338"/>
                  <a:pt x="1327920" y="1324411"/>
                </a:cubicBezTo>
                <a:cubicBezTo>
                  <a:pt x="1327957" y="1325471"/>
                  <a:pt x="1328322" y="1326860"/>
                  <a:pt x="1329017" y="1328577"/>
                </a:cubicBezTo>
                <a:cubicBezTo>
                  <a:pt x="1329711" y="1330295"/>
                  <a:pt x="1330515" y="1331245"/>
                  <a:pt x="1331429" y="1331428"/>
                </a:cubicBezTo>
                <a:cubicBezTo>
                  <a:pt x="1333110" y="1331318"/>
                  <a:pt x="1334133" y="1330660"/>
                  <a:pt x="1334499" y="1329454"/>
                </a:cubicBezTo>
                <a:cubicBezTo>
                  <a:pt x="1334864" y="1328249"/>
                  <a:pt x="1335010" y="1327152"/>
                  <a:pt x="1334937" y="1326165"/>
                </a:cubicBezTo>
                <a:cubicBezTo>
                  <a:pt x="1334645" y="1324119"/>
                  <a:pt x="1333475" y="1322949"/>
                  <a:pt x="1331429" y="1322657"/>
                </a:cubicBezTo>
                <a:close/>
                <a:moveTo>
                  <a:pt x="1431417" y="1275294"/>
                </a:moveTo>
                <a:cubicBezTo>
                  <a:pt x="1429956" y="1275002"/>
                  <a:pt x="1429371" y="1275586"/>
                  <a:pt x="1429663" y="1277048"/>
                </a:cubicBezTo>
                <a:cubicBezTo>
                  <a:pt x="1429700" y="1279570"/>
                  <a:pt x="1430504" y="1281105"/>
                  <a:pt x="1432075" y="1281653"/>
                </a:cubicBezTo>
                <a:cubicBezTo>
                  <a:pt x="1433647" y="1282201"/>
                  <a:pt x="1435766" y="1282420"/>
                  <a:pt x="1438434" y="1282311"/>
                </a:cubicBezTo>
                <a:cubicBezTo>
                  <a:pt x="1438361" y="1280483"/>
                  <a:pt x="1437630" y="1278875"/>
                  <a:pt x="1436241" y="1277487"/>
                </a:cubicBezTo>
                <a:cubicBezTo>
                  <a:pt x="1434853" y="1276098"/>
                  <a:pt x="1433245" y="1275367"/>
                  <a:pt x="1431417" y="1275294"/>
                </a:cubicBezTo>
                <a:close/>
                <a:moveTo>
                  <a:pt x="1389317" y="1268277"/>
                </a:moveTo>
                <a:cubicBezTo>
                  <a:pt x="1387599" y="1272626"/>
                  <a:pt x="1383579" y="1276646"/>
                  <a:pt x="1377257" y="1280337"/>
                </a:cubicBezTo>
                <a:cubicBezTo>
                  <a:pt x="1370934" y="1284028"/>
                  <a:pt x="1367353" y="1287610"/>
                  <a:pt x="1366512" y="1291082"/>
                </a:cubicBezTo>
                <a:cubicBezTo>
                  <a:pt x="1366914" y="1292763"/>
                  <a:pt x="1368742" y="1293786"/>
                  <a:pt x="1371994" y="1294151"/>
                </a:cubicBezTo>
                <a:cubicBezTo>
                  <a:pt x="1375247" y="1294517"/>
                  <a:pt x="1377513" y="1294663"/>
                  <a:pt x="1378792" y="1294590"/>
                </a:cubicBezTo>
                <a:lnTo>
                  <a:pt x="1394579" y="1278802"/>
                </a:lnTo>
                <a:cubicBezTo>
                  <a:pt x="1397174" y="1279424"/>
                  <a:pt x="1399001" y="1278620"/>
                  <a:pt x="1400061" y="1276390"/>
                </a:cubicBezTo>
                <a:cubicBezTo>
                  <a:pt x="1401121" y="1274161"/>
                  <a:pt x="1401633" y="1272041"/>
                  <a:pt x="1401596" y="1270031"/>
                </a:cubicBezTo>
                <a:close/>
                <a:moveTo>
                  <a:pt x="1492814" y="1254244"/>
                </a:moveTo>
                <a:lnTo>
                  <a:pt x="1487551" y="1255998"/>
                </a:lnTo>
                <a:cubicBezTo>
                  <a:pt x="1487551" y="1257825"/>
                  <a:pt x="1487990" y="1259433"/>
                  <a:pt x="1488867" y="1260822"/>
                </a:cubicBezTo>
                <a:cubicBezTo>
                  <a:pt x="1489744" y="1262211"/>
                  <a:pt x="1491060" y="1262941"/>
                  <a:pt x="1492814" y="1263015"/>
                </a:cubicBezTo>
                <a:cubicBezTo>
                  <a:pt x="1493728" y="1262905"/>
                  <a:pt x="1494532" y="1262247"/>
                  <a:pt x="1495226" y="1261041"/>
                </a:cubicBezTo>
                <a:cubicBezTo>
                  <a:pt x="1495920" y="1259835"/>
                  <a:pt x="1496286" y="1258739"/>
                  <a:pt x="1496322" y="1257752"/>
                </a:cubicBezTo>
                <a:cubicBezTo>
                  <a:pt x="1496030" y="1255706"/>
                  <a:pt x="1494861" y="1254536"/>
                  <a:pt x="1492814" y="1254244"/>
                </a:cubicBezTo>
                <a:close/>
                <a:moveTo>
                  <a:pt x="1466501" y="1226177"/>
                </a:moveTo>
                <a:lnTo>
                  <a:pt x="1440188" y="1254244"/>
                </a:lnTo>
                <a:lnTo>
                  <a:pt x="1452468" y="1245473"/>
                </a:lnTo>
                <a:cubicBezTo>
                  <a:pt x="1456890" y="1244449"/>
                  <a:pt x="1460325" y="1242111"/>
                  <a:pt x="1462774" y="1238456"/>
                </a:cubicBezTo>
                <a:cubicBezTo>
                  <a:pt x="1465222" y="1234801"/>
                  <a:pt x="1466465" y="1230708"/>
                  <a:pt x="1466501" y="1226177"/>
                </a:cubicBezTo>
                <a:close/>
                <a:moveTo>
                  <a:pt x="1548948" y="1192847"/>
                </a:moveTo>
                <a:lnTo>
                  <a:pt x="1533160" y="1196356"/>
                </a:lnTo>
                <a:cubicBezTo>
                  <a:pt x="1532649" y="1200741"/>
                  <a:pt x="1530602" y="1204688"/>
                  <a:pt x="1527021" y="1208196"/>
                </a:cubicBezTo>
                <a:cubicBezTo>
                  <a:pt x="1523439" y="1211705"/>
                  <a:pt x="1521393" y="1214774"/>
                  <a:pt x="1520881" y="1217406"/>
                </a:cubicBezTo>
                <a:cubicBezTo>
                  <a:pt x="1521173" y="1219927"/>
                  <a:pt x="1522781" y="1221462"/>
                  <a:pt x="1525705" y="1222011"/>
                </a:cubicBezTo>
                <a:cubicBezTo>
                  <a:pt x="1528629" y="1222559"/>
                  <a:pt x="1531114" y="1222778"/>
                  <a:pt x="1533160" y="1222668"/>
                </a:cubicBezTo>
                <a:cubicBezTo>
                  <a:pt x="1534037" y="1218941"/>
                  <a:pt x="1535792" y="1215432"/>
                  <a:pt x="1538423" y="1212143"/>
                </a:cubicBezTo>
                <a:cubicBezTo>
                  <a:pt x="1541054" y="1208854"/>
                  <a:pt x="1544562" y="1207100"/>
                  <a:pt x="1548948" y="1206881"/>
                </a:cubicBezTo>
                <a:close/>
                <a:moveTo>
                  <a:pt x="1564736" y="1040233"/>
                </a:moveTo>
                <a:cubicBezTo>
                  <a:pt x="1563055" y="1041220"/>
                  <a:pt x="1562031" y="1042754"/>
                  <a:pt x="1561666" y="1044838"/>
                </a:cubicBezTo>
                <a:cubicBezTo>
                  <a:pt x="1561300" y="1046921"/>
                  <a:pt x="1561154" y="1048894"/>
                  <a:pt x="1561227" y="1050758"/>
                </a:cubicBezTo>
                <a:lnTo>
                  <a:pt x="1561227" y="1057775"/>
                </a:lnTo>
                <a:cubicBezTo>
                  <a:pt x="1561227" y="1059602"/>
                  <a:pt x="1561666" y="1061210"/>
                  <a:pt x="1562543" y="1062599"/>
                </a:cubicBezTo>
                <a:cubicBezTo>
                  <a:pt x="1563420" y="1063987"/>
                  <a:pt x="1564736" y="1064718"/>
                  <a:pt x="1566490" y="1064791"/>
                </a:cubicBezTo>
                <a:cubicBezTo>
                  <a:pt x="1567440" y="1064755"/>
                  <a:pt x="1568609" y="1064389"/>
                  <a:pt x="1569998" y="1063695"/>
                </a:cubicBezTo>
                <a:cubicBezTo>
                  <a:pt x="1571387" y="1063001"/>
                  <a:pt x="1572556" y="1062197"/>
                  <a:pt x="1573507" y="1061283"/>
                </a:cubicBezTo>
                <a:lnTo>
                  <a:pt x="1573507" y="1045495"/>
                </a:lnTo>
                <a:lnTo>
                  <a:pt x="1580523" y="1045495"/>
                </a:lnTo>
                <a:close/>
                <a:moveTo>
                  <a:pt x="964804" y="889373"/>
                </a:moveTo>
                <a:lnTo>
                  <a:pt x="968312" y="889373"/>
                </a:lnTo>
                <a:cubicBezTo>
                  <a:pt x="971820" y="889482"/>
                  <a:pt x="974452" y="890579"/>
                  <a:pt x="976206" y="892662"/>
                </a:cubicBezTo>
                <a:cubicBezTo>
                  <a:pt x="977960" y="894745"/>
                  <a:pt x="978837" y="897157"/>
                  <a:pt x="978837" y="899898"/>
                </a:cubicBezTo>
                <a:lnTo>
                  <a:pt x="978837" y="901652"/>
                </a:lnTo>
                <a:lnTo>
                  <a:pt x="970066" y="901652"/>
                </a:lnTo>
                <a:cubicBezTo>
                  <a:pt x="966777" y="901469"/>
                  <a:pt x="965023" y="900080"/>
                  <a:pt x="964804" y="897486"/>
                </a:cubicBezTo>
                <a:cubicBezTo>
                  <a:pt x="964584" y="894891"/>
                  <a:pt x="964584" y="892187"/>
                  <a:pt x="964804" y="889373"/>
                </a:cubicBezTo>
                <a:close/>
                <a:moveTo>
                  <a:pt x="1647183" y="871831"/>
                </a:moveTo>
                <a:cubicBezTo>
                  <a:pt x="1636402" y="874754"/>
                  <a:pt x="1630335" y="885572"/>
                  <a:pt x="1628983" y="904283"/>
                </a:cubicBezTo>
                <a:cubicBezTo>
                  <a:pt x="1627631" y="922995"/>
                  <a:pt x="1627265" y="937320"/>
                  <a:pt x="1627886" y="947261"/>
                </a:cubicBezTo>
                <a:cubicBezTo>
                  <a:pt x="1627777" y="949673"/>
                  <a:pt x="1627996" y="953620"/>
                  <a:pt x="1628544" y="959102"/>
                </a:cubicBezTo>
                <a:cubicBezTo>
                  <a:pt x="1629093" y="964584"/>
                  <a:pt x="1630627" y="967653"/>
                  <a:pt x="1633149" y="968311"/>
                </a:cubicBezTo>
                <a:lnTo>
                  <a:pt x="1634903" y="968311"/>
                </a:lnTo>
                <a:close/>
                <a:moveTo>
                  <a:pt x="1620870" y="747284"/>
                </a:moveTo>
                <a:cubicBezTo>
                  <a:pt x="1620906" y="748343"/>
                  <a:pt x="1621272" y="749732"/>
                  <a:pt x="1621966" y="751450"/>
                </a:cubicBezTo>
                <a:cubicBezTo>
                  <a:pt x="1622660" y="753167"/>
                  <a:pt x="1623465" y="754118"/>
                  <a:pt x="1624378" y="754300"/>
                </a:cubicBezTo>
                <a:cubicBezTo>
                  <a:pt x="1626059" y="754191"/>
                  <a:pt x="1627083" y="753533"/>
                  <a:pt x="1627448" y="752327"/>
                </a:cubicBezTo>
                <a:cubicBezTo>
                  <a:pt x="1627813" y="751121"/>
                  <a:pt x="1627960" y="750024"/>
                  <a:pt x="1627886" y="749038"/>
                </a:cubicBezTo>
                <a:close/>
                <a:moveTo>
                  <a:pt x="1480535" y="631507"/>
                </a:moveTo>
                <a:lnTo>
                  <a:pt x="1480535" y="633261"/>
                </a:lnTo>
                <a:cubicBezTo>
                  <a:pt x="1480571" y="634942"/>
                  <a:pt x="1480937" y="635966"/>
                  <a:pt x="1481631" y="636331"/>
                </a:cubicBezTo>
                <a:cubicBezTo>
                  <a:pt x="1482325" y="636697"/>
                  <a:pt x="1483129" y="636843"/>
                  <a:pt x="1484043" y="636770"/>
                </a:cubicBezTo>
                <a:lnTo>
                  <a:pt x="1485797" y="636770"/>
                </a:lnTo>
                <a:lnTo>
                  <a:pt x="1485797" y="635016"/>
                </a:lnTo>
                <a:cubicBezTo>
                  <a:pt x="1485688" y="633334"/>
                  <a:pt x="1485030" y="632311"/>
                  <a:pt x="1483824" y="631946"/>
                </a:cubicBezTo>
                <a:cubicBezTo>
                  <a:pt x="1482618" y="631580"/>
                  <a:pt x="1481521" y="631434"/>
                  <a:pt x="1480535" y="631507"/>
                </a:cubicBezTo>
                <a:close/>
                <a:moveTo>
                  <a:pt x="1022692" y="549060"/>
                </a:moveTo>
                <a:cubicBezTo>
                  <a:pt x="1022801" y="550193"/>
                  <a:pt x="1023459" y="551874"/>
                  <a:pt x="1024665" y="554104"/>
                </a:cubicBezTo>
                <a:cubicBezTo>
                  <a:pt x="1025871" y="556333"/>
                  <a:pt x="1026968" y="557576"/>
                  <a:pt x="1027954" y="557831"/>
                </a:cubicBezTo>
                <a:lnTo>
                  <a:pt x="1027954" y="552569"/>
                </a:lnTo>
                <a:lnTo>
                  <a:pt x="1038479" y="552569"/>
                </a:lnTo>
                <a:lnTo>
                  <a:pt x="1033217" y="550815"/>
                </a:lnTo>
                <a:close/>
                <a:moveTo>
                  <a:pt x="1147239" y="498189"/>
                </a:moveTo>
                <a:cubicBezTo>
                  <a:pt x="1146398" y="498262"/>
                  <a:pt x="1145887" y="498554"/>
                  <a:pt x="1145704" y="499066"/>
                </a:cubicBezTo>
                <a:cubicBezTo>
                  <a:pt x="1145521" y="499578"/>
                  <a:pt x="1145448" y="499870"/>
                  <a:pt x="1145485" y="499943"/>
                </a:cubicBezTo>
                <a:cubicBezTo>
                  <a:pt x="1145448" y="502465"/>
                  <a:pt x="1145960" y="504000"/>
                  <a:pt x="1147020" y="504548"/>
                </a:cubicBezTo>
                <a:cubicBezTo>
                  <a:pt x="1148080" y="505096"/>
                  <a:pt x="1149907" y="505315"/>
                  <a:pt x="1152502" y="505206"/>
                </a:cubicBezTo>
                <a:cubicBezTo>
                  <a:pt x="1152502" y="503378"/>
                  <a:pt x="1152063" y="501770"/>
                  <a:pt x="1151186" y="500382"/>
                </a:cubicBezTo>
                <a:cubicBezTo>
                  <a:pt x="1150309" y="498993"/>
                  <a:pt x="1148993" y="498262"/>
                  <a:pt x="1147239" y="498189"/>
                </a:cubicBezTo>
                <a:close/>
                <a:moveTo>
                  <a:pt x="1092859" y="452580"/>
                </a:moveTo>
                <a:lnTo>
                  <a:pt x="1087597" y="454334"/>
                </a:lnTo>
                <a:lnTo>
                  <a:pt x="1085842" y="471876"/>
                </a:lnTo>
                <a:cubicBezTo>
                  <a:pt x="1081640" y="470414"/>
                  <a:pt x="1079082" y="471145"/>
                  <a:pt x="1078168" y="474069"/>
                </a:cubicBezTo>
                <a:cubicBezTo>
                  <a:pt x="1077254" y="476993"/>
                  <a:pt x="1076889" y="480355"/>
                  <a:pt x="1077072" y="484155"/>
                </a:cubicBezTo>
                <a:lnTo>
                  <a:pt x="1077072" y="491172"/>
                </a:lnTo>
                <a:cubicBezTo>
                  <a:pt x="1072101" y="492451"/>
                  <a:pt x="1068447" y="494717"/>
                  <a:pt x="1066108" y="497970"/>
                </a:cubicBezTo>
                <a:cubicBezTo>
                  <a:pt x="1063769" y="501222"/>
                  <a:pt x="1060991" y="503049"/>
                  <a:pt x="1057775" y="503452"/>
                </a:cubicBezTo>
                <a:lnTo>
                  <a:pt x="1056021" y="503452"/>
                </a:lnTo>
                <a:cubicBezTo>
                  <a:pt x="1054888" y="508275"/>
                  <a:pt x="1053207" y="512222"/>
                  <a:pt x="1050978" y="515292"/>
                </a:cubicBezTo>
                <a:cubicBezTo>
                  <a:pt x="1048749" y="518362"/>
                  <a:pt x="1047506" y="523186"/>
                  <a:pt x="1047250" y="529764"/>
                </a:cubicBezTo>
                <a:lnTo>
                  <a:pt x="1056021" y="531518"/>
                </a:lnTo>
                <a:cubicBezTo>
                  <a:pt x="1062161" y="529106"/>
                  <a:pt x="1069616" y="517704"/>
                  <a:pt x="1078387" y="497312"/>
                </a:cubicBezTo>
                <a:cubicBezTo>
                  <a:pt x="1087158" y="476919"/>
                  <a:pt x="1091982" y="462009"/>
                  <a:pt x="1092859" y="452580"/>
                </a:cubicBezTo>
                <a:close/>
                <a:moveTo>
                  <a:pt x="1341954" y="440301"/>
                </a:moveTo>
                <a:cubicBezTo>
                  <a:pt x="1340309" y="445417"/>
                  <a:pt x="1332635" y="448779"/>
                  <a:pt x="1318930" y="450387"/>
                </a:cubicBezTo>
                <a:cubicBezTo>
                  <a:pt x="1305225" y="451995"/>
                  <a:pt x="1295358" y="452726"/>
                  <a:pt x="1289328" y="452580"/>
                </a:cubicBezTo>
                <a:cubicBezTo>
                  <a:pt x="1282129" y="453859"/>
                  <a:pt x="1274600" y="456125"/>
                  <a:pt x="1266743" y="459378"/>
                </a:cubicBezTo>
                <a:cubicBezTo>
                  <a:pt x="1258886" y="462630"/>
                  <a:pt x="1251796" y="464457"/>
                  <a:pt x="1245474" y="464859"/>
                </a:cubicBezTo>
                <a:cubicBezTo>
                  <a:pt x="1243866" y="471657"/>
                  <a:pt x="1236995" y="475165"/>
                  <a:pt x="1224862" y="475384"/>
                </a:cubicBezTo>
                <a:cubicBezTo>
                  <a:pt x="1212729" y="475604"/>
                  <a:pt x="1204981" y="479112"/>
                  <a:pt x="1201619" y="485910"/>
                </a:cubicBezTo>
                <a:cubicBezTo>
                  <a:pt x="1209842" y="485398"/>
                  <a:pt x="1221025" y="484667"/>
                  <a:pt x="1235168" y="483717"/>
                </a:cubicBezTo>
                <a:cubicBezTo>
                  <a:pt x="1249311" y="482767"/>
                  <a:pt x="1259178" y="479405"/>
                  <a:pt x="1264770" y="473630"/>
                </a:cubicBezTo>
                <a:cubicBezTo>
                  <a:pt x="1268497" y="473703"/>
                  <a:pt x="1272444" y="473119"/>
                  <a:pt x="1276610" y="471876"/>
                </a:cubicBezTo>
                <a:cubicBezTo>
                  <a:pt x="1280777" y="470634"/>
                  <a:pt x="1283846" y="468295"/>
                  <a:pt x="1285820" y="464859"/>
                </a:cubicBezTo>
                <a:cubicBezTo>
                  <a:pt x="1290132" y="464567"/>
                  <a:pt x="1294225" y="463398"/>
                  <a:pt x="1298099" y="461351"/>
                </a:cubicBezTo>
                <a:cubicBezTo>
                  <a:pt x="1301973" y="459304"/>
                  <a:pt x="1306066" y="458135"/>
                  <a:pt x="1310378" y="457843"/>
                </a:cubicBezTo>
                <a:lnTo>
                  <a:pt x="1327920" y="459597"/>
                </a:lnTo>
                <a:lnTo>
                  <a:pt x="1333183" y="452580"/>
                </a:lnTo>
                <a:lnTo>
                  <a:pt x="1377038" y="440301"/>
                </a:lnTo>
                <a:close/>
                <a:moveTo>
                  <a:pt x="1217407" y="356100"/>
                </a:moveTo>
                <a:lnTo>
                  <a:pt x="1212144" y="357854"/>
                </a:lnTo>
                <a:cubicBezTo>
                  <a:pt x="1212144" y="359681"/>
                  <a:pt x="1212583" y="361289"/>
                  <a:pt x="1213460" y="362678"/>
                </a:cubicBezTo>
                <a:cubicBezTo>
                  <a:pt x="1214337" y="364067"/>
                  <a:pt x="1215652" y="364798"/>
                  <a:pt x="1217407" y="364871"/>
                </a:cubicBezTo>
                <a:cubicBezTo>
                  <a:pt x="1218247" y="364688"/>
                  <a:pt x="1218759" y="363738"/>
                  <a:pt x="1218941" y="362020"/>
                </a:cubicBezTo>
                <a:cubicBezTo>
                  <a:pt x="1219124" y="360302"/>
                  <a:pt x="1219197" y="358914"/>
                  <a:pt x="1219161" y="357854"/>
                </a:cubicBezTo>
                <a:cubicBezTo>
                  <a:pt x="1219197" y="357781"/>
                  <a:pt x="1219124" y="357489"/>
                  <a:pt x="1218941" y="356977"/>
                </a:cubicBezTo>
                <a:cubicBezTo>
                  <a:pt x="1218759" y="356465"/>
                  <a:pt x="1218247" y="356173"/>
                  <a:pt x="1217407" y="356100"/>
                </a:cubicBezTo>
                <a:close/>
                <a:moveTo>
                  <a:pt x="1422646" y="306982"/>
                </a:moveTo>
                <a:lnTo>
                  <a:pt x="1419138" y="308737"/>
                </a:lnTo>
                <a:lnTo>
                  <a:pt x="1419138" y="310491"/>
                </a:lnTo>
                <a:cubicBezTo>
                  <a:pt x="1419065" y="311478"/>
                  <a:pt x="1419211" y="312574"/>
                  <a:pt x="1419577" y="313780"/>
                </a:cubicBezTo>
                <a:cubicBezTo>
                  <a:pt x="1419942" y="314986"/>
                  <a:pt x="1420965" y="315644"/>
                  <a:pt x="1422646" y="315753"/>
                </a:cubicBezTo>
                <a:cubicBezTo>
                  <a:pt x="1423560" y="315644"/>
                  <a:pt x="1424364" y="314986"/>
                  <a:pt x="1425058" y="313780"/>
                </a:cubicBezTo>
                <a:cubicBezTo>
                  <a:pt x="1425753" y="312574"/>
                  <a:pt x="1426118" y="311478"/>
                  <a:pt x="1426155" y="310491"/>
                </a:cubicBezTo>
                <a:cubicBezTo>
                  <a:pt x="1425862" y="308444"/>
                  <a:pt x="1424693" y="307275"/>
                  <a:pt x="1422646" y="306982"/>
                </a:cubicBezTo>
                <a:close/>
                <a:moveTo>
                  <a:pt x="1455976" y="298212"/>
                </a:moveTo>
                <a:cubicBezTo>
                  <a:pt x="1457365" y="300879"/>
                  <a:pt x="1456780" y="302999"/>
                  <a:pt x="1454222" y="304570"/>
                </a:cubicBezTo>
                <a:cubicBezTo>
                  <a:pt x="1451664" y="306142"/>
                  <a:pt x="1449325" y="306946"/>
                  <a:pt x="1447205" y="306982"/>
                </a:cubicBezTo>
                <a:cubicBezTo>
                  <a:pt x="1445159" y="308737"/>
                  <a:pt x="1443989" y="310491"/>
                  <a:pt x="1443697" y="312245"/>
                </a:cubicBezTo>
                <a:cubicBezTo>
                  <a:pt x="1444720" y="313926"/>
                  <a:pt x="1449252" y="314949"/>
                  <a:pt x="1457292" y="315315"/>
                </a:cubicBezTo>
                <a:cubicBezTo>
                  <a:pt x="1465332" y="315680"/>
                  <a:pt x="1470740" y="315827"/>
                  <a:pt x="1473518" y="315753"/>
                </a:cubicBezTo>
                <a:cubicBezTo>
                  <a:pt x="1473591" y="315790"/>
                  <a:pt x="1473883" y="315717"/>
                  <a:pt x="1474395" y="315534"/>
                </a:cubicBezTo>
                <a:cubicBezTo>
                  <a:pt x="1474907" y="315351"/>
                  <a:pt x="1475199" y="314840"/>
                  <a:pt x="1475272" y="313999"/>
                </a:cubicBezTo>
                <a:cubicBezTo>
                  <a:pt x="1474687" y="311916"/>
                  <a:pt x="1471910" y="309066"/>
                  <a:pt x="1466940" y="305448"/>
                </a:cubicBezTo>
                <a:cubicBezTo>
                  <a:pt x="1461969" y="301830"/>
                  <a:pt x="1458315" y="299418"/>
                  <a:pt x="1455976" y="298212"/>
                </a:cubicBezTo>
                <a:close/>
                <a:moveTo>
                  <a:pt x="1098122" y="184189"/>
                </a:moveTo>
                <a:cubicBezTo>
                  <a:pt x="1098122" y="187698"/>
                  <a:pt x="1099876" y="189452"/>
                  <a:pt x="1103384" y="189452"/>
                </a:cubicBezTo>
                <a:cubicBezTo>
                  <a:pt x="1105065" y="189488"/>
                  <a:pt x="1106527" y="189415"/>
                  <a:pt x="1107770" y="189233"/>
                </a:cubicBezTo>
                <a:cubicBezTo>
                  <a:pt x="1109012" y="189050"/>
                  <a:pt x="1110474" y="188538"/>
                  <a:pt x="1112155" y="187698"/>
                </a:cubicBezTo>
                <a:cubicBezTo>
                  <a:pt x="1111973" y="186017"/>
                  <a:pt x="1111022" y="184993"/>
                  <a:pt x="1109305" y="184628"/>
                </a:cubicBezTo>
                <a:cubicBezTo>
                  <a:pt x="1107587" y="184263"/>
                  <a:pt x="1106198" y="184116"/>
                  <a:pt x="1105139" y="184189"/>
                </a:cubicBezTo>
                <a:close/>
                <a:moveTo>
                  <a:pt x="1322658" y="178927"/>
                </a:moveTo>
                <a:lnTo>
                  <a:pt x="1334937" y="185944"/>
                </a:lnTo>
                <a:cubicBezTo>
                  <a:pt x="1345755" y="185944"/>
                  <a:pt x="1355695" y="184189"/>
                  <a:pt x="1364758" y="180681"/>
                </a:cubicBezTo>
                <a:close/>
                <a:moveTo>
                  <a:pt x="1399842" y="173664"/>
                </a:moveTo>
                <a:cubicBezTo>
                  <a:pt x="1399769" y="174797"/>
                  <a:pt x="1399915" y="176478"/>
                  <a:pt x="1400281" y="178708"/>
                </a:cubicBezTo>
                <a:cubicBezTo>
                  <a:pt x="1400646" y="180937"/>
                  <a:pt x="1401669" y="182179"/>
                  <a:pt x="1403350" y="182435"/>
                </a:cubicBezTo>
                <a:cubicBezTo>
                  <a:pt x="1404191" y="182289"/>
                  <a:pt x="1404703" y="181704"/>
                  <a:pt x="1404885" y="180681"/>
                </a:cubicBezTo>
                <a:cubicBezTo>
                  <a:pt x="1405068" y="179658"/>
                  <a:pt x="1405141" y="179073"/>
                  <a:pt x="1405105" y="178927"/>
                </a:cubicBezTo>
                <a:close/>
                <a:moveTo>
                  <a:pt x="1198110" y="171910"/>
                </a:moveTo>
                <a:lnTo>
                  <a:pt x="1206881" y="178927"/>
                </a:lnTo>
                <a:cubicBezTo>
                  <a:pt x="1209622" y="178963"/>
                  <a:pt x="1212034" y="178452"/>
                  <a:pt x="1214117" y="177392"/>
                </a:cubicBezTo>
                <a:cubicBezTo>
                  <a:pt x="1216201" y="176332"/>
                  <a:pt x="1217297" y="174505"/>
                  <a:pt x="1217407" y="171910"/>
                </a:cubicBezTo>
                <a:close/>
                <a:moveTo>
                  <a:pt x="1701562" y="157877"/>
                </a:moveTo>
                <a:cubicBezTo>
                  <a:pt x="1700722" y="157986"/>
                  <a:pt x="1700210" y="158644"/>
                  <a:pt x="1700027" y="159850"/>
                </a:cubicBezTo>
                <a:cubicBezTo>
                  <a:pt x="1699845" y="161056"/>
                  <a:pt x="1699772" y="162152"/>
                  <a:pt x="1699808" y="163139"/>
                </a:cubicBezTo>
                <a:cubicBezTo>
                  <a:pt x="1696227" y="163176"/>
                  <a:pt x="1692865" y="163980"/>
                  <a:pt x="1689722" y="165551"/>
                </a:cubicBezTo>
                <a:cubicBezTo>
                  <a:pt x="1686579" y="167123"/>
                  <a:pt x="1684094" y="169242"/>
                  <a:pt x="1682266" y="171910"/>
                </a:cubicBezTo>
                <a:lnTo>
                  <a:pt x="1687529" y="177173"/>
                </a:lnTo>
                <a:lnTo>
                  <a:pt x="1692791" y="170156"/>
                </a:lnTo>
                <a:lnTo>
                  <a:pt x="1705071" y="163139"/>
                </a:lnTo>
                <a:cubicBezTo>
                  <a:pt x="1705144" y="162152"/>
                  <a:pt x="1704998" y="161056"/>
                  <a:pt x="1704632" y="159850"/>
                </a:cubicBezTo>
                <a:cubicBezTo>
                  <a:pt x="1704267" y="158644"/>
                  <a:pt x="1703243" y="157986"/>
                  <a:pt x="1701562" y="157877"/>
                </a:cubicBezTo>
                <a:close/>
                <a:moveTo>
                  <a:pt x="1547194" y="142089"/>
                </a:moveTo>
                <a:lnTo>
                  <a:pt x="1540177" y="147351"/>
                </a:lnTo>
                <a:lnTo>
                  <a:pt x="1526144" y="147351"/>
                </a:lnTo>
                <a:lnTo>
                  <a:pt x="1517373" y="154368"/>
                </a:lnTo>
                <a:cubicBezTo>
                  <a:pt x="1516167" y="154295"/>
                  <a:pt x="1514193" y="154441"/>
                  <a:pt x="1511452" y="154807"/>
                </a:cubicBezTo>
                <a:cubicBezTo>
                  <a:pt x="1508711" y="155172"/>
                  <a:pt x="1507176" y="156196"/>
                  <a:pt x="1506847" y="157877"/>
                </a:cubicBezTo>
                <a:cubicBezTo>
                  <a:pt x="1507249" y="159558"/>
                  <a:pt x="1509077" y="160581"/>
                  <a:pt x="1512329" y="160946"/>
                </a:cubicBezTo>
                <a:cubicBezTo>
                  <a:pt x="1515582" y="161312"/>
                  <a:pt x="1517848" y="161458"/>
                  <a:pt x="1519127" y="161385"/>
                </a:cubicBezTo>
                <a:cubicBezTo>
                  <a:pt x="1520333" y="157146"/>
                  <a:pt x="1523183" y="154661"/>
                  <a:pt x="1527678" y="153930"/>
                </a:cubicBezTo>
                <a:cubicBezTo>
                  <a:pt x="1532174" y="153199"/>
                  <a:pt x="1536340" y="153345"/>
                  <a:pt x="1540177" y="154368"/>
                </a:cubicBezTo>
                <a:cubicBezTo>
                  <a:pt x="1540469" y="149800"/>
                  <a:pt x="1541639" y="147534"/>
                  <a:pt x="1543685" y="147571"/>
                </a:cubicBezTo>
                <a:cubicBezTo>
                  <a:pt x="1545732" y="147607"/>
                  <a:pt x="1546901" y="145780"/>
                  <a:pt x="1547194" y="142089"/>
                </a:cubicBezTo>
                <a:close/>
                <a:moveTo>
                  <a:pt x="1327920" y="142089"/>
                </a:moveTo>
                <a:cubicBezTo>
                  <a:pt x="1325947" y="142016"/>
                  <a:pt x="1323754" y="142162"/>
                  <a:pt x="1321342" y="142527"/>
                </a:cubicBezTo>
                <a:cubicBezTo>
                  <a:pt x="1318930" y="142893"/>
                  <a:pt x="1317614" y="143916"/>
                  <a:pt x="1317395" y="145597"/>
                </a:cubicBezTo>
                <a:lnTo>
                  <a:pt x="1289328" y="157877"/>
                </a:lnTo>
                <a:cubicBezTo>
                  <a:pt x="1283846" y="156561"/>
                  <a:pt x="1279022" y="154368"/>
                  <a:pt x="1274856" y="151298"/>
                </a:cubicBezTo>
                <a:cubicBezTo>
                  <a:pt x="1270690" y="148229"/>
                  <a:pt x="1268497" y="152175"/>
                  <a:pt x="1268278" y="163139"/>
                </a:cubicBezTo>
                <a:cubicBezTo>
                  <a:pt x="1261407" y="162043"/>
                  <a:pt x="1254975" y="160727"/>
                  <a:pt x="1248982" y="159192"/>
                </a:cubicBezTo>
                <a:cubicBezTo>
                  <a:pt x="1242988" y="157657"/>
                  <a:pt x="1236556" y="157219"/>
                  <a:pt x="1229686" y="157877"/>
                </a:cubicBezTo>
                <a:lnTo>
                  <a:pt x="1233194" y="163139"/>
                </a:lnTo>
                <a:cubicBezTo>
                  <a:pt x="1232902" y="168694"/>
                  <a:pt x="1235241" y="171618"/>
                  <a:pt x="1240211" y="171910"/>
                </a:cubicBezTo>
                <a:lnTo>
                  <a:pt x="1248982" y="170156"/>
                </a:lnTo>
                <a:cubicBezTo>
                  <a:pt x="1253404" y="170960"/>
                  <a:pt x="1257716" y="170668"/>
                  <a:pt x="1261919" y="169279"/>
                </a:cubicBezTo>
                <a:cubicBezTo>
                  <a:pt x="1266122" y="167890"/>
                  <a:pt x="1269996" y="165843"/>
                  <a:pt x="1273541" y="163139"/>
                </a:cubicBezTo>
                <a:cubicBezTo>
                  <a:pt x="1283993" y="162920"/>
                  <a:pt x="1293787" y="162043"/>
                  <a:pt x="1302923" y="160508"/>
                </a:cubicBezTo>
                <a:cubicBezTo>
                  <a:pt x="1312060" y="158973"/>
                  <a:pt x="1320977" y="158096"/>
                  <a:pt x="1329675" y="157877"/>
                </a:cubicBezTo>
                <a:cubicBezTo>
                  <a:pt x="1335960" y="158059"/>
                  <a:pt x="1342246" y="158132"/>
                  <a:pt x="1348532" y="158096"/>
                </a:cubicBezTo>
                <a:cubicBezTo>
                  <a:pt x="1354818" y="158059"/>
                  <a:pt x="1360227" y="156817"/>
                  <a:pt x="1364758" y="154368"/>
                </a:cubicBezTo>
                <a:cubicBezTo>
                  <a:pt x="1363552" y="150787"/>
                  <a:pt x="1358070" y="147863"/>
                  <a:pt x="1348313" y="145597"/>
                </a:cubicBezTo>
                <a:cubicBezTo>
                  <a:pt x="1338555" y="143331"/>
                  <a:pt x="1331758" y="142162"/>
                  <a:pt x="1327920" y="142089"/>
                </a:cubicBezTo>
                <a:close/>
                <a:moveTo>
                  <a:pt x="1247228" y="142089"/>
                </a:moveTo>
                <a:cubicBezTo>
                  <a:pt x="1247301" y="143916"/>
                  <a:pt x="1248032" y="145524"/>
                  <a:pt x="1249420" y="146913"/>
                </a:cubicBezTo>
                <a:cubicBezTo>
                  <a:pt x="1250809" y="148302"/>
                  <a:pt x="1252417" y="149032"/>
                  <a:pt x="1254244" y="149106"/>
                </a:cubicBezTo>
                <a:cubicBezTo>
                  <a:pt x="1255706" y="149398"/>
                  <a:pt x="1256291" y="148813"/>
                  <a:pt x="1255999" y="147351"/>
                </a:cubicBezTo>
                <a:cubicBezTo>
                  <a:pt x="1255852" y="145597"/>
                  <a:pt x="1254829" y="144282"/>
                  <a:pt x="1252929" y="143404"/>
                </a:cubicBezTo>
                <a:cubicBezTo>
                  <a:pt x="1251028" y="142527"/>
                  <a:pt x="1249128" y="142089"/>
                  <a:pt x="1247228" y="142089"/>
                </a:cubicBezTo>
                <a:close/>
                <a:moveTo>
                  <a:pt x="1850668" y="129809"/>
                </a:moveTo>
                <a:cubicBezTo>
                  <a:pt x="1854323" y="129809"/>
                  <a:pt x="1857977" y="130687"/>
                  <a:pt x="1861632" y="132441"/>
                </a:cubicBezTo>
                <a:cubicBezTo>
                  <a:pt x="1865287" y="134195"/>
                  <a:pt x="1868064" y="136826"/>
                  <a:pt x="1869964" y="140335"/>
                </a:cubicBezTo>
                <a:lnTo>
                  <a:pt x="1864702" y="145597"/>
                </a:lnTo>
                <a:lnTo>
                  <a:pt x="1843652" y="143843"/>
                </a:lnTo>
                <a:close/>
                <a:moveTo>
                  <a:pt x="1975216" y="78938"/>
                </a:moveTo>
                <a:lnTo>
                  <a:pt x="1996266" y="78938"/>
                </a:lnTo>
                <a:cubicBezTo>
                  <a:pt x="1998313" y="78938"/>
                  <a:pt x="2000798" y="79377"/>
                  <a:pt x="2003721" y="80254"/>
                </a:cubicBezTo>
                <a:cubicBezTo>
                  <a:pt x="2006645" y="81131"/>
                  <a:pt x="2008253" y="82447"/>
                  <a:pt x="2008545" y="84201"/>
                </a:cubicBezTo>
                <a:cubicBezTo>
                  <a:pt x="2008143" y="85041"/>
                  <a:pt x="2006316" y="85553"/>
                  <a:pt x="2003063" y="85736"/>
                </a:cubicBezTo>
                <a:cubicBezTo>
                  <a:pt x="1999811" y="85918"/>
                  <a:pt x="1997545" y="85991"/>
                  <a:pt x="1996266" y="85955"/>
                </a:cubicBezTo>
                <a:cubicBezTo>
                  <a:pt x="1988189" y="86540"/>
                  <a:pt x="1982415" y="88879"/>
                  <a:pt x="1978943" y="92972"/>
                </a:cubicBezTo>
                <a:cubicBezTo>
                  <a:pt x="1975471" y="97065"/>
                  <a:pt x="1970136" y="99404"/>
                  <a:pt x="1962936" y="99988"/>
                </a:cubicBezTo>
                <a:lnTo>
                  <a:pt x="1959428" y="99988"/>
                </a:lnTo>
                <a:cubicBezTo>
                  <a:pt x="1959501" y="98929"/>
                  <a:pt x="1959355" y="97540"/>
                  <a:pt x="1958989" y="95822"/>
                </a:cubicBezTo>
                <a:cubicBezTo>
                  <a:pt x="1958624" y="94105"/>
                  <a:pt x="1957601" y="93154"/>
                  <a:pt x="1955920" y="92972"/>
                </a:cubicBezTo>
                <a:cubicBezTo>
                  <a:pt x="1954969" y="93154"/>
                  <a:pt x="1953800" y="94105"/>
                  <a:pt x="1952411" y="95822"/>
                </a:cubicBezTo>
                <a:cubicBezTo>
                  <a:pt x="1951023" y="97540"/>
                  <a:pt x="1949853" y="98929"/>
                  <a:pt x="1948903" y="99988"/>
                </a:cubicBezTo>
                <a:lnTo>
                  <a:pt x="1931361" y="96480"/>
                </a:lnTo>
                <a:cubicBezTo>
                  <a:pt x="1933736" y="90486"/>
                  <a:pt x="1940826" y="87563"/>
                  <a:pt x="1952631" y="87709"/>
                </a:cubicBezTo>
                <a:cubicBezTo>
                  <a:pt x="1964435" y="87855"/>
                  <a:pt x="1971963" y="84932"/>
                  <a:pt x="1975216" y="78938"/>
                </a:cubicBezTo>
                <a:close/>
                <a:moveTo>
                  <a:pt x="2210277" y="0"/>
                </a:moveTo>
                <a:lnTo>
                  <a:pt x="2219048" y="10525"/>
                </a:lnTo>
                <a:cubicBezTo>
                  <a:pt x="2213639" y="11000"/>
                  <a:pt x="2209107" y="11804"/>
                  <a:pt x="2205453" y="12937"/>
                </a:cubicBezTo>
                <a:cubicBezTo>
                  <a:pt x="2201798" y="14070"/>
                  <a:pt x="2199898" y="17944"/>
                  <a:pt x="2199752" y="24558"/>
                </a:cubicBezTo>
                <a:lnTo>
                  <a:pt x="2199752" y="26312"/>
                </a:lnTo>
                <a:cubicBezTo>
                  <a:pt x="2190725" y="26751"/>
                  <a:pt x="2181150" y="28505"/>
                  <a:pt x="2171027" y="31575"/>
                </a:cubicBezTo>
                <a:cubicBezTo>
                  <a:pt x="2160904" y="34645"/>
                  <a:pt x="2151767" y="36399"/>
                  <a:pt x="2143618" y="36838"/>
                </a:cubicBezTo>
                <a:cubicBezTo>
                  <a:pt x="2135687" y="36911"/>
                  <a:pt x="2127867" y="37642"/>
                  <a:pt x="2120155" y="39030"/>
                </a:cubicBezTo>
                <a:cubicBezTo>
                  <a:pt x="2112444" y="40419"/>
                  <a:pt x="2105062" y="42027"/>
                  <a:pt x="2098009" y="43854"/>
                </a:cubicBezTo>
                <a:cubicBezTo>
                  <a:pt x="2096547" y="48898"/>
                  <a:pt x="2092454" y="51967"/>
                  <a:pt x="2085730" y="53064"/>
                </a:cubicBezTo>
                <a:cubicBezTo>
                  <a:pt x="2079005" y="54160"/>
                  <a:pt x="2073158" y="54599"/>
                  <a:pt x="2068188" y="54379"/>
                </a:cubicBezTo>
                <a:lnTo>
                  <a:pt x="2054154" y="54379"/>
                </a:lnTo>
                <a:lnTo>
                  <a:pt x="2015562" y="64905"/>
                </a:lnTo>
                <a:cubicBezTo>
                  <a:pt x="2010007" y="69838"/>
                  <a:pt x="2000505" y="72689"/>
                  <a:pt x="1987057" y="73456"/>
                </a:cubicBezTo>
                <a:cubicBezTo>
                  <a:pt x="1973608" y="74224"/>
                  <a:pt x="1963229" y="74882"/>
                  <a:pt x="1955920" y="75430"/>
                </a:cubicBezTo>
                <a:cubicBezTo>
                  <a:pt x="1954896" y="77951"/>
                  <a:pt x="1952996" y="79486"/>
                  <a:pt x="1950218" y="80034"/>
                </a:cubicBezTo>
                <a:cubicBezTo>
                  <a:pt x="1947441" y="80583"/>
                  <a:pt x="1944664" y="80802"/>
                  <a:pt x="1941886" y="80692"/>
                </a:cubicBezTo>
                <a:lnTo>
                  <a:pt x="1934869" y="80692"/>
                </a:lnTo>
                <a:cubicBezTo>
                  <a:pt x="1932348" y="81314"/>
                  <a:pt x="1925112" y="84456"/>
                  <a:pt x="1913161" y="90121"/>
                </a:cubicBezTo>
                <a:cubicBezTo>
                  <a:pt x="1901211" y="95786"/>
                  <a:pt x="1894413" y="100244"/>
                  <a:pt x="1892769" y="103497"/>
                </a:cubicBezTo>
                <a:cubicBezTo>
                  <a:pt x="1893025" y="105178"/>
                  <a:pt x="1894267" y="106201"/>
                  <a:pt x="1896496" y="106567"/>
                </a:cubicBezTo>
                <a:cubicBezTo>
                  <a:pt x="1898726" y="106932"/>
                  <a:pt x="1900407" y="107078"/>
                  <a:pt x="1901540" y="107005"/>
                </a:cubicBezTo>
                <a:cubicBezTo>
                  <a:pt x="1902453" y="106895"/>
                  <a:pt x="1903258" y="106676"/>
                  <a:pt x="1903952" y="106347"/>
                </a:cubicBezTo>
                <a:cubicBezTo>
                  <a:pt x="1904646" y="106018"/>
                  <a:pt x="1905012" y="106238"/>
                  <a:pt x="1905048" y="107005"/>
                </a:cubicBezTo>
                <a:lnTo>
                  <a:pt x="1899786" y="108759"/>
                </a:lnTo>
                <a:cubicBezTo>
                  <a:pt x="1897154" y="109746"/>
                  <a:pt x="1894523" y="110842"/>
                  <a:pt x="1891892" y="112048"/>
                </a:cubicBezTo>
                <a:cubicBezTo>
                  <a:pt x="1889260" y="113254"/>
                  <a:pt x="1886629" y="113912"/>
                  <a:pt x="1883998" y="114022"/>
                </a:cubicBezTo>
                <a:cubicBezTo>
                  <a:pt x="1880343" y="114022"/>
                  <a:pt x="1876689" y="113145"/>
                  <a:pt x="1873034" y="111391"/>
                </a:cubicBezTo>
                <a:cubicBezTo>
                  <a:pt x="1869380" y="109636"/>
                  <a:pt x="1866602" y="107005"/>
                  <a:pt x="1864702" y="103497"/>
                </a:cubicBezTo>
                <a:cubicBezTo>
                  <a:pt x="1857649" y="103606"/>
                  <a:pt x="1850705" y="104703"/>
                  <a:pt x="1843871" y="106786"/>
                </a:cubicBezTo>
                <a:cubicBezTo>
                  <a:pt x="1837037" y="108869"/>
                  <a:pt x="1830532" y="111281"/>
                  <a:pt x="1824356" y="114022"/>
                </a:cubicBezTo>
                <a:cubicBezTo>
                  <a:pt x="1824209" y="116544"/>
                  <a:pt x="1823186" y="118078"/>
                  <a:pt x="1821286" y="118627"/>
                </a:cubicBezTo>
                <a:cubicBezTo>
                  <a:pt x="1819385" y="119175"/>
                  <a:pt x="1817485" y="119394"/>
                  <a:pt x="1815585" y="119284"/>
                </a:cubicBezTo>
                <a:cubicBezTo>
                  <a:pt x="1811857" y="118955"/>
                  <a:pt x="1807910" y="118736"/>
                  <a:pt x="1803744" y="118627"/>
                </a:cubicBezTo>
                <a:cubicBezTo>
                  <a:pt x="1799578" y="118517"/>
                  <a:pt x="1796508" y="120490"/>
                  <a:pt x="1794534" y="124547"/>
                </a:cubicBezTo>
                <a:lnTo>
                  <a:pt x="1773484" y="136826"/>
                </a:lnTo>
                <a:cubicBezTo>
                  <a:pt x="1768148" y="139348"/>
                  <a:pt x="1762594" y="141321"/>
                  <a:pt x="1756819" y="142747"/>
                </a:cubicBezTo>
                <a:cubicBezTo>
                  <a:pt x="1751045" y="144172"/>
                  <a:pt x="1745490" y="145707"/>
                  <a:pt x="1740154" y="147351"/>
                </a:cubicBezTo>
                <a:cubicBezTo>
                  <a:pt x="1737596" y="148265"/>
                  <a:pt x="1733065" y="149508"/>
                  <a:pt x="1726560" y="151079"/>
                </a:cubicBezTo>
                <a:cubicBezTo>
                  <a:pt x="1720054" y="152651"/>
                  <a:pt x="1716400" y="154332"/>
                  <a:pt x="1715596" y="156122"/>
                </a:cubicBezTo>
                <a:cubicBezTo>
                  <a:pt x="1715998" y="156963"/>
                  <a:pt x="1717825" y="157474"/>
                  <a:pt x="1721078" y="157657"/>
                </a:cubicBezTo>
                <a:cubicBezTo>
                  <a:pt x="1724330" y="157840"/>
                  <a:pt x="1726596" y="157913"/>
                  <a:pt x="1727875" y="157877"/>
                </a:cubicBezTo>
                <a:lnTo>
                  <a:pt x="1738400" y="166647"/>
                </a:lnTo>
                <a:lnTo>
                  <a:pt x="1762959" y="166647"/>
                </a:lnTo>
                <a:cubicBezTo>
                  <a:pt x="1763982" y="164455"/>
                  <a:pt x="1765883" y="161385"/>
                  <a:pt x="1768660" y="157438"/>
                </a:cubicBezTo>
                <a:cubicBezTo>
                  <a:pt x="1771438" y="153491"/>
                  <a:pt x="1774215" y="151298"/>
                  <a:pt x="1776992" y="150860"/>
                </a:cubicBezTo>
                <a:lnTo>
                  <a:pt x="1776992" y="157877"/>
                </a:lnTo>
                <a:lnTo>
                  <a:pt x="1780501" y="159631"/>
                </a:lnTo>
                <a:cubicBezTo>
                  <a:pt x="1782328" y="159631"/>
                  <a:pt x="1783936" y="159192"/>
                  <a:pt x="1785325" y="158315"/>
                </a:cubicBezTo>
                <a:cubicBezTo>
                  <a:pt x="1786714" y="157438"/>
                  <a:pt x="1787444" y="156122"/>
                  <a:pt x="1787518" y="154368"/>
                </a:cubicBezTo>
                <a:lnTo>
                  <a:pt x="1813830" y="152614"/>
                </a:lnTo>
                <a:lnTo>
                  <a:pt x="1824356" y="145597"/>
                </a:lnTo>
                <a:lnTo>
                  <a:pt x="1843652" y="143843"/>
                </a:lnTo>
                <a:lnTo>
                  <a:pt x="1833127" y="157877"/>
                </a:lnTo>
                <a:cubicBezTo>
                  <a:pt x="1830349" y="157877"/>
                  <a:pt x="1827571" y="158754"/>
                  <a:pt x="1824794" y="160508"/>
                </a:cubicBezTo>
                <a:cubicBezTo>
                  <a:pt x="1822017" y="162262"/>
                  <a:pt x="1820116" y="164893"/>
                  <a:pt x="1819093" y="168402"/>
                </a:cubicBezTo>
                <a:cubicBezTo>
                  <a:pt x="1817887" y="168328"/>
                  <a:pt x="1815913" y="168475"/>
                  <a:pt x="1813173" y="168840"/>
                </a:cubicBezTo>
                <a:cubicBezTo>
                  <a:pt x="1810432" y="169206"/>
                  <a:pt x="1808897" y="170229"/>
                  <a:pt x="1808568" y="171910"/>
                </a:cubicBezTo>
                <a:lnTo>
                  <a:pt x="1808568" y="173664"/>
                </a:lnTo>
                <a:lnTo>
                  <a:pt x="1787518" y="182435"/>
                </a:lnTo>
                <a:cubicBezTo>
                  <a:pt x="1786238" y="182216"/>
                  <a:pt x="1783973" y="181777"/>
                  <a:pt x="1780720" y="181120"/>
                </a:cubicBezTo>
                <a:cubicBezTo>
                  <a:pt x="1777468" y="180462"/>
                  <a:pt x="1775640" y="180900"/>
                  <a:pt x="1775238" y="182435"/>
                </a:cubicBezTo>
                <a:cubicBezTo>
                  <a:pt x="1775311" y="185066"/>
                  <a:pt x="1775604" y="187698"/>
                  <a:pt x="1776115" y="190329"/>
                </a:cubicBezTo>
                <a:cubicBezTo>
                  <a:pt x="1776627" y="192960"/>
                  <a:pt x="1776919" y="195591"/>
                  <a:pt x="1776992" y="198223"/>
                </a:cubicBezTo>
                <a:cubicBezTo>
                  <a:pt x="1774178" y="197309"/>
                  <a:pt x="1771474" y="197382"/>
                  <a:pt x="1768879" y="198442"/>
                </a:cubicBezTo>
                <a:cubicBezTo>
                  <a:pt x="1766285" y="199502"/>
                  <a:pt x="1764896" y="201768"/>
                  <a:pt x="1764713" y="205240"/>
                </a:cubicBezTo>
                <a:lnTo>
                  <a:pt x="1748925" y="222781"/>
                </a:lnTo>
                <a:cubicBezTo>
                  <a:pt x="1741982" y="222233"/>
                  <a:pt x="1735257" y="222891"/>
                  <a:pt x="1728752" y="224755"/>
                </a:cubicBezTo>
                <a:cubicBezTo>
                  <a:pt x="1722247" y="226619"/>
                  <a:pt x="1715523" y="227715"/>
                  <a:pt x="1708579" y="228044"/>
                </a:cubicBezTo>
                <a:lnTo>
                  <a:pt x="1703317" y="228044"/>
                </a:lnTo>
                <a:cubicBezTo>
                  <a:pt x="1698383" y="232539"/>
                  <a:pt x="1692024" y="234951"/>
                  <a:pt x="1684240" y="235280"/>
                </a:cubicBezTo>
                <a:cubicBezTo>
                  <a:pt x="1676456" y="235609"/>
                  <a:pt x="1670535" y="238460"/>
                  <a:pt x="1666479" y="243832"/>
                </a:cubicBezTo>
                <a:cubicBezTo>
                  <a:pt x="1655223" y="243210"/>
                  <a:pt x="1644844" y="243576"/>
                  <a:pt x="1635342" y="244928"/>
                </a:cubicBezTo>
                <a:cubicBezTo>
                  <a:pt x="1625840" y="246280"/>
                  <a:pt x="1616338" y="247084"/>
                  <a:pt x="1606836" y="247340"/>
                </a:cubicBezTo>
                <a:cubicBezTo>
                  <a:pt x="1604863" y="247267"/>
                  <a:pt x="1602670" y="247413"/>
                  <a:pt x="1600258" y="247779"/>
                </a:cubicBezTo>
                <a:cubicBezTo>
                  <a:pt x="1597846" y="248144"/>
                  <a:pt x="1596530" y="249167"/>
                  <a:pt x="1596311" y="250848"/>
                </a:cubicBezTo>
                <a:cubicBezTo>
                  <a:pt x="1596640" y="254430"/>
                  <a:pt x="1598613" y="257354"/>
                  <a:pt x="1602231" y="259619"/>
                </a:cubicBezTo>
                <a:cubicBezTo>
                  <a:pt x="1605850" y="261885"/>
                  <a:pt x="1609139" y="263055"/>
                  <a:pt x="1612099" y="263128"/>
                </a:cubicBezTo>
                <a:cubicBezTo>
                  <a:pt x="1613926" y="263055"/>
                  <a:pt x="1615534" y="262324"/>
                  <a:pt x="1616923" y="260935"/>
                </a:cubicBezTo>
                <a:cubicBezTo>
                  <a:pt x="1618312" y="259546"/>
                  <a:pt x="1619042" y="257938"/>
                  <a:pt x="1619116" y="256111"/>
                </a:cubicBezTo>
                <a:lnTo>
                  <a:pt x="1647183" y="254357"/>
                </a:lnTo>
                <a:cubicBezTo>
                  <a:pt x="1653907" y="254795"/>
                  <a:pt x="1659316" y="255234"/>
                  <a:pt x="1663409" y="255672"/>
                </a:cubicBezTo>
                <a:cubicBezTo>
                  <a:pt x="1667502" y="256111"/>
                  <a:pt x="1672034" y="253918"/>
                  <a:pt x="1677004" y="249094"/>
                </a:cubicBezTo>
                <a:lnTo>
                  <a:pt x="1698054" y="247340"/>
                </a:lnTo>
                <a:lnTo>
                  <a:pt x="1699808" y="266636"/>
                </a:lnTo>
                <a:cubicBezTo>
                  <a:pt x="1692499" y="265174"/>
                  <a:pt x="1687821" y="268098"/>
                  <a:pt x="1685775" y="275407"/>
                </a:cubicBezTo>
                <a:cubicBezTo>
                  <a:pt x="1682047" y="276065"/>
                  <a:pt x="1677662" y="278696"/>
                  <a:pt x="1672618" y="283301"/>
                </a:cubicBezTo>
                <a:cubicBezTo>
                  <a:pt x="1667575" y="287906"/>
                  <a:pt x="1663189" y="290537"/>
                  <a:pt x="1659462" y="291195"/>
                </a:cubicBezTo>
                <a:cubicBezTo>
                  <a:pt x="1647146" y="291633"/>
                  <a:pt x="1634940" y="293388"/>
                  <a:pt x="1622843" y="296457"/>
                </a:cubicBezTo>
                <a:cubicBezTo>
                  <a:pt x="1610747" y="299527"/>
                  <a:pt x="1598979" y="301281"/>
                  <a:pt x="1587540" y="301720"/>
                </a:cubicBezTo>
                <a:lnTo>
                  <a:pt x="1580523" y="301720"/>
                </a:lnTo>
                <a:cubicBezTo>
                  <a:pt x="1580341" y="296786"/>
                  <a:pt x="1579390" y="294813"/>
                  <a:pt x="1577673" y="295800"/>
                </a:cubicBezTo>
                <a:cubicBezTo>
                  <a:pt x="1575955" y="296786"/>
                  <a:pt x="1574566" y="298760"/>
                  <a:pt x="1573507" y="301720"/>
                </a:cubicBezTo>
                <a:cubicBezTo>
                  <a:pt x="1571168" y="301903"/>
                  <a:pt x="1561812" y="303291"/>
                  <a:pt x="1545440" y="305886"/>
                </a:cubicBezTo>
                <a:cubicBezTo>
                  <a:pt x="1529067" y="308481"/>
                  <a:pt x="1519712" y="311185"/>
                  <a:pt x="1517373" y="313999"/>
                </a:cubicBezTo>
                <a:cubicBezTo>
                  <a:pt x="1517446" y="314840"/>
                  <a:pt x="1519054" y="315351"/>
                  <a:pt x="1522197" y="315534"/>
                </a:cubicBezTo>
                <a:cubicBezTo>
                  <a:pt x="1525340" y="315717"/>
                  <a:pt x="1529579" y="315790"/>
                  <a:pt x="1534914" y="315753"/>
                </a:cubicBezTo>
                <a:cubicBezTo>
                  <a:pt x="1559583" y="314949"/>
                  <a:pt x="1584361" y="311733"/>
                  <a:pt x="1609248" y="306105"/>
                </a:cubicBezTo>
                <a:cubicBezTo>
                  <a:pt x="1634136" y="300477"/>
                  <a:pt x="1658475" y="297261"/>
                  <a:pt x="1682266" y="296457"/>
                </a:cubicBezTo>
                <a:cubicBezTo>
                  <a:pt x="1693778" y="295434"/>
                  <a:pt x="1708470" y="295288"/>
                  <a:pt x="1726340" y="296019"/>
                </a:cubicBezTo>
                <a:cubicBezTo>
                  <a:pt x="1744211" y="296750"/>
                  <a:pt x="1754078" y="304497"/>
                  <a:pt x="1755942" y="319262"/>
                </a:cubicBezTo>
                <a:lnTo>
                  <a:pt x="1745417" y="321016"/>
                </a:lnTo>
                <a:lnTo>
                  <a:pt x="1741909" y="335050"/>
                </a:lnTo>
                <a:lnTo>
                  <a:pt x="1766467" y="333295"/>
                </a:lnTo>
                <a:cubicBezTo>
                  <a:pt x="1766760" y="328325"/>
                  <a:pt x="1769683" y="325986"/>
                  <a:pt x="1775238" y="326279"/>
                </a:cubicBezTo>
                <a:cubicBezTo>
                  <a:pt x="1779733" y="326388"/>
                  <a:pt x="1784338" y="327485"/>
                  <a:pt x="1789052" y="329568"/>
                </a:cubicBezTo>
                <a:cubicBezTo>
                  <a:pt x="1793767" y="331651"/>
                  <a:pt x="1797933" y="334063"/>
                  <a:pt x="1801551" y="336804"/>
                </a:cubicBezTo>
                <a:cubicBezTo>
                  <a:pt x="1802465" y="333368"/>
                  <a:pt x="1804146" y="331029"/>
                  <a:pt x="1806594" y="329787"/>
                </a:cubicBezTo>
                <a:cubicBezTo>
                  <a:pt x="1809043" y="328544"/>
                  <a:pt x="1812040" y="327960"/>
                  <a:pt x="1815585" y="328033"/>
                </a:cubicBezTo>
                <a:lnTo>
                  <a:pt x="1819093" y="328033"/>
                </a:lnTo>
                <a:cubicBezTo>
                  <a:pt x="1825927" y="327594"/>
                  <a:pt x="1833309" y="327156"/>
                  <a:pt x="1841240" y="326717"/>
                </a:cubicBezTo>
                <a:cubicBezTo>
                  <a:pt x="1849170" y="326279"/>
                  <a:pt x="1853482" y="323209"/>
                  <a:pt x="1854177" y="317508"/>
                </a:cubicBezTo>
                <a:cubicBezTo>
                  <a:pt x="1854469" y="314292"/>
                  <a:pt x="1855639" y="313707"/>
                  <a:pt x="1857685" y="315753"/>
                </a:cubicBezTo>
                <a:lnTo>
                  <a:pt x="1896277" y="313999"/>
                </a:lnTo>
                <a:cubicBezTo>
                  <a:pt x="1897556" y="313926"/>
                  <a:pt x="1899822" y="314072"/>
                  <a:pt x="1903075" y="314438"/>
                </a:cubicBezTo>
                <a:cubicBezTo>
                  <a:pt x="1906327" y="314803"/>
                  <a:pt x="1908154" y="315827"/>
                  <a:pt x="1908556" y="317508"/>
                </a:cubicBezTo>
                <a:cubicBezTo>
                  <a:pt x="1907062" y="321038"/>
                  <a:pt x="1896602" y="324892"/>
                  <a:pt x="1877176" y="329072"/>
                </a:cubicBezTo>
                <a:cubicBezTo>
                  <a:pt x="1857750" y="333252"/>
                  <a:pt x="1838324" y="337627"/>
                  <a:pt x="1818898" y="342196"/>
                </a:cubicBezTo>
                <a:cubicBezTo>
                  <a:pt x="1799472" y="346766"/>
                  <a:pt x="1789012" y="351400"/>
                  <a:pt x="1787518" y="356100"/>
                </a:cubicBezTo>
                <a:lnTo>
                  <a:pt x="1787518" y="357854"/>
                </a:lnTo>
                <a:cubicBezTo>
                  <a:pt x="1784046" y="357415"/>
                  <a:pt x="1778710" y="356977"/>
                  <a:pt x="1771511" y="356538"/>
                </a:cubicBezTo>
                <a:cubicBezTo>
                  <a:pt x="1764311" y="356100"/>
                  <a:pt x="1760291" y="358292"/>
                  <a:pt x="1759451" y="363116"/>
                </a:cubicBezTo>
                <a:cubicBezTo>
                  <a:pt x="1753384" y="364176"/>
                  <a:pt x="1747537" y="365565"/>
                  <a:pt x="1741909" y="367283"/>
                </a:cubicBezTo>
                <a:cubicBezTo>
                  <a:pt x="1736281" y="369000"/>
                  <a:pt x="1730433" y="369950"/>
                  <a:pt x="1724367" y="370133"/>
                </a:cubicBezTo>
                <a:lnTo>
                  <a:pt x="1710333" y="368379"/>
                </a:lnTo>
                <a:cubicBezTo>
                  <a:pt x="1700539" y="373313"/>
                  <a:pt x="1683728" y="378795"/>
                  <a:pt x="1659900" y="384825"/>
                </a:cubicBezTo>
                <a:cubicBezTo>
                  <a:pt x="1636073" y="390855"/>
                  <a:pt x="1616630" y="394144"/>
                  <a:pt x="1601574" y="394692"/>
                </a:cubicBezTo>
                <a:cubicBezTo>
                  <a:pt x="1601098" y="407556"/>
                  <a:pt x="1597225" y="412526"/>
                  <a:pt x="1589952" y="409602"/>
                </a:cubicBezTo>
                <a:cubicBezTo>
                  <a:pt x="1582680" y="406679"/>
                  <a:pt x="1574859" y="408141"/>
                  <a:pt x="1566490" y="413988"/>
                </a:cubicBezTo>
                <a:lnTo>
                  <a:pt x="1533160" y="413988"/>
                </a:lnTo>
                <a:lnTo>
                  <a:pt x="1527898" y="408725"/>
                </a:lnTo>
                <a:cubicBezTo>
                  <a:pt x="1526070" y="408725"/>
                  <a:pt x="1524462" y="409164"/>
                  <a:pt x="1523074" y="410041"/>
                </a:cubicBezTo>
                <a:cubicBezTo>
                  <a:pt x="1521685" y="410918"/>
                  <a:pt x="1520954" y="412234"/>
                  <a:pt x="1520881" y="413988"/>
                </a:cubicBezTo>
                <a:lnTo>
                  <a:pt x="1522635" y="419250"/>
                </a:lnTo>
                <a:lnTo>
                  <a:pt x="1496322" y="424513"/>
                </a:lnTo>
                <a:cubicBezTo>
                  <a:pt x="1496176" y="431055"/>
                  <a:pt x="1494276" y="434636"/>
                  <a:pt x="1490621" y="435257"/>
                </a:cubicBezTo>
                <a:cubicBezTo>
                  <a:pt x="1486967" y="435879"/>
                  <a:pt x="1482435" y="436390"/>
                  <a:pt x="1477026" y="436792"/>
                </a:cubicBezTo>
                <a:cubicBezTo>
                  <a:pt x="1469206" y="435294"/>
                  <a:pt x="1461604" y="435221"/>
                  <a:pt x="1454222" y="436573"/>
                </a:cubicBezTo>
                <a:cubicBezTo>
                  <a:pt x="1446840" y="437925"/>
                  <a:pt x="1439238" y="439168"/>
                  <a:pt x="1431417" y="440301"/>
                </a:cubicBezTo>
                <a:lnTo>
                  <a:pt x="1417384" y="447318"/>
                </a:lnTo>
                <a:cubicBezTo>
                  <a:pt x="1413035" y="447537"/>
                  <a:pt x="1409015" y="448414"/>
                  <a:pt x="1405324" y="449949"/>
                </a:cubicBezTo>
                <a:cubicBezTo>
                  <a:pt x="1401633" y="451484"/>
                  <a:pt x="1398051" y="452361"/>
                  <a:pt x="1394579" y="452580"/>
                </a:cubicBezTo>
                <a:cubicBezTo>
                  <a:pt x="1389573" y="452799"/>
                  <a:pt x="1385553" y="453676"/>
                  <a:pt x="1382519" y="455211"/>
                </a:cubicBezTo>
                <a:cubicBezTo>
                  <a:pt x="1379486" y="456746"/>
                  <a:pt x="1375905" y="457623"/>
                  <a:pt x="1371775" y="457843"/>
                </a:cubicBezTo>
                <a:lnTo>
                  <a:pt x="1355987" y="468368"/>
                </a:lnTo>
                <a:cubicBezTo>
                  <a:pt x="1340346" y="467637"/>
                  <a:pt x="1325143" y="470414"/>
                  <a:pt x="1310378" y="476700"/>
                </a:cubicBezTo>
                <a:cubicBezTo>
                  <a:pt x="1295614" y="482986"/>
                  <a:pt x="1280411" y="486641"/>
                  <a:pt x="1264770" y="487664"/>
                </a:cubicBezTo>
                <a:cubicBezTo>
                  <a:pt x="1263746" y="490332"/>
                  <a:pt x="1261846" y="492451"/>
                  <a:pt x="1259069" y="494023"/>
                </a:cubicBezTo>
                <a:cubicBezTo>
                  <a:pt x="1256291" y="495594"/>
                  <a:pt x="1253514" y="496398"/>
                  <a:pt x="1250736" y="496435"/>
                </a:cubicBezTo>
                <a:cubicBezTo>
                  <a:pt x="1243719" y="496544"/>
                  <a:pt x="1236703" y="497202"/>
                  <a:pt x="1229686" y="498408"/>
                </a:cubicBezTo>
                <a:cubicBezTo>
                  <a:pt x="1222669" y="499614"/>
                  <a:pt x="1215652" y="500711"/>
                  <a:pt x="1208636" y="501697"/>
                </a:cubicBezTo>
                <a:cubicBezTo>
                  <a:pt x="1208489" y="503452"/>
                  <a:pt x="1207466" y="504767"/>
                  <a:pt x="1205566" y="505644"/>
                </a:cubicBezTo>
                <a:cubicBezTo>
                  <a:pt x="1203665" y="506521"/>
                  <a:pt x="1201765" y="506960"/>
                  <a:pt x="1199865" y="506960"/>
                </a:cubicBezTo>
                <a:cubicBezTo>
                  <a:pt x="1194968" y="506375"/>
                  <a:pt x="1189413" y="505790"/>
                  <a:pt x="1183200" y="505206"/>
                </a:cubicBezTo>
                <a:cubicBezTo>
                  <a:pt x="1176987" y="504621"/>
                  <a:pt x="1173186" y="507545"/>
                  <a:pt x="1171798" y="513977"/>
                </a:cubicBezTo>
                <a:cubicBezTo>
                  <a:pt x="1167303" y="516864"/>
                  <a:pt x="1162259" y="519860"/>
                  <a:pt x="1156668" y="522967"/>
                </a:cubicBezTo>
                <a:cubicBezTo>
                  <a:pt x="1151076" y="526073"/>
                  <a:pt x="1145594" y="527754"/>
                  <a:pt x="1140222" y="528010"/>
                </a:cubicBezTo>
                <a:cubicBezTo>
                  <a:pt x="1136714" y="528010"/>
                  <a:pt x="1134960" y="526256"/>
                  <a:pt x="1134960" y="522748"/>
                </a:cubicBezTo>
                <a:cubicBezTo>
                  <a:pt x="1135106" y="521761"/>
                  <a:pt x="1135252" y="520664"/>
                  <a:pt x="1135398" y="519458"/>
                </a:cubicBezTo>
                <a:cubicBezTo>
                  <a:pt x="1135544" y="518252"/>
                  <a:pt x="1134814" y="517595"/>
                  <a:pt x="1133206" y="517485"/>
                </a:cubicBezTo>
                <a:cubicBezTo>
                  <a:pt x="1130465" y="517558"/>
                  <a:pt x="1127614" y="518289"/>
                  <a:pt x="1124654" y="519678"/>
                </a:cubicBezTo>
                <a:cubicBezTo>
                  <a:pt x="1121694" y="521066"/>
                  <a:pt x="1119282" y="522674"/>
                  <a:pt x="1117418" y="524502"/>
                </a:cubicBezTo>
                <a:cubicBezTo>
                  <a:pt x="1116504" y="525635"/>
                  <a:pt x="1115262" y="527316"/>
                  <a:pt x="1113690" y="529545"/>
                </a:cubicBezTo>
                <a:cubicBezTo>
                  <a:pt x="1112119" y="531774"/>
                  <a:pt x="1110438" y="533017"/>
                  <a:pt x="1108647" y="533273"/>
                </a:cubicBezTo>
                <a:lnTo>
                  <a:pt x="1108647" y="531518"/>
                </a:lnTo>
                <a:cubicBezTo>
                  <a:pt x="1108903" y="526366"/>
                  <a:pt x="1110145" y="521761"/>
                  <a:pt x="1112375" y="517704"/>
                </a:cubicBezTo>
                <a:cubicBezTo>
                  <a:pt x="1114604" y="513648"/>
                  <a:pt x="1116285" y="509482"/>
                  <a:pt x="1117418" y="505206"/>
                </a:cubicBezTo>
                <a:lnTo>
                  <a:pt x="1101630" y="519239"/>
                </a:lnTo>
                <a:cubicBezTo>
                  <a:pt x="1102215" y="523478"/>
                  <a:pt x="1101484" y="527279"/>
                  <a:pt x="1099437" y="530641"/>
                </a:cubicBezTo>
                <a:cubicBezTo>
                  <a:pt x="1097391" y="534004"/>
                  <a:pt x="1095783" y="537804"/>
                  <a:pt x="1094613" y="542044"/>
                </a:cubicBezTo>
                <a:cubicBezTo>
                  <a:pt x="1093554" y="541897"/>
                  <a:pt x="1092165" y="541751"/>
                  <a:pt x="1090447" y="541605"/>
                </a:cubicBezTo>
                <a:cubicBezTo>
                  <a:pt x="1088730" y="541459"/>
                  <a:pt x="1087779" y="542190"/>
                  <a:pt x="1087597" y="543798"/>
                </a:cubicBezTo>
                <a:cubicBezTo>
                  <a:pt x="1087779" y="545589"/>
                  <a:pt x="1088730" y="547270"/>
                  <a:pt x="1090447" y="548841"/>
                </a:cubicBezTo>
                <a:cubicBezTo>
                  <a:pt x="1092165" y="550413"/>
                  <a:pt x="1093554" y="551655"/>
                  <a:pt x="1094613" y="552569"/>
                </a:cubicBezTo>
                <a:lnTo>
                  <a:pt x="1101630" y="564848"/>
                </a:lnTo>
                <a:cubicBezTo>
                  <a:pt x="1101520" y="565762"/>
                  <a:pt x="1101301" y="566566"/>
                  <a:pt x="1100972" y="567260"/>
                </a:cubicBezTo>
                <a:cubicBezTo>
                  <a:pt x="1100643" y="567954"/>
                  <a:pt x="1100863" y="568320"/>
                  <a:pt x="1101630" y="568356"/>
                </a:cubicBezTo>
                <a:lnTo>
                  <a:pt x="1106893" y="554323"/>
                </a:lnTo>
                <a:cubicBezTo>
                  <a:pt x="1108830" y="557283"/>
                  <a:pt x="1111095" y="559257"/>
                  <a:pt x="1113690" y="560243"/>
                </a:cubicBezTo>
                <a:cubicBezTo>
                  <a:pt x="1116285" y="561230"/>
                  <a:pt x="1118112" y="559257"/>
                  <a:pt x="1119172" y="554323"/>
                </a:cubicBezTo>
                <a:lnTo>
                  <a:pt x="1129697" y="540289"/>
                </a:lnTo>
                <a:cubicBezTo>
                  <a:pt x="1133206" y="540289"/>
                  <a:pt x="1134960" y="542044"/>
                  <a:pt x="1134960" y="545552"/>
                </a:cubicBezTo>
                <a:cubicBezTo>
                  <a:pt x="1134412" y="549974"/>
                  <a:pt x="1133754" y="553409"/>
                  <a:pt x="1132986" y="555858"/>
                </a:cubicBezTo>
                <a:cubicBezTo>
                  <a:pt x="1132219" y="558306"/>
                  <a:pt x="1134631" y="559549"/>
                  <a:pt x="1140222" y="559586"/>
                </a:cubicBezTo>
                <a:cubicBezTo>
                  <a:pt x="1167412" y="560645"/>
                  <a:pt x="1194602" y="562034"/>
                  <a:pt x="1221792" y="563752"/>
                </a:cubicBezTo>
                <a:cubicBezTo>
                  <a:pt x="1248982" y="565469"/>
                  <a:pt x="1276172" y="566419"/>
                  <a:pt x="1303362" y="566602"/>
                </a:cubicBezTo>
                <a:cubicBezTo>
                  <a:pt x="1312571" y="565689"/>
                  <a:pt x="1320904" y="564885"/>
                  <a:pt x="1328359" y="564190"/>
                </a:cubicBezTo>
                <a:cubicBezTo>
                  <a:pt x="1335814" y="563496"/>
                  <a:pt x="1339761" y="568393"/>
                  <a:pt x="1340200" y="578882"/>
                </a:cubicBezTo>
                <a:cubicBezTo>
                  <a:pt x="1342831" y="579101"/>
                  <a:pt x="1345462" y="579978"/>
                  <a:pt x="1348094" y="581513"/>
                </a:cubicBezTo>
                <a:cubicBezTo>
                  <a:pt x="1350725" y="583048"/>
                  <a:pt x="1353356" y="583925"/>
                  <a:pt x="1355987" y="584144"/>
                </a:cubicBezTo>
                <a:cubicBezTo>
                  <a:pt x="1357449" y="583852"/>
                  <a:pt x="1358034" y="582682"/>
                  <a:pt x="1357742" y="580636"/>
                </a:cubicBezTo>
                <a:lnTo>
                  <a:pt x="1371775" y="571865"/>
                </a:lnTo>
                <a:lnTo>
                  <a:pt x="1387563" y="573619"/>
                </a:lnTo>
                <a:cubicBezTo>
                  <a:pt x="1386905" y="576214"/>
                  <a:pt x="1387782" y="578041"/>
                  <a:pt x="1390194" y="579101"/>
                </a:cubicBezTo>
                <a:cubicBezTo>
                  <a:pt x="1392606" y="580161"/>
                  <a:pt x="1395237" y="580672"/>
                  <a:pt x="1398088" y="580636"/>
                </a:cubicBezTo>
                <a:cubicBezTo>
                  <a:pt x="1402766" y="580197"/>
                  <a:pt x="1407882" y="579759"/>
                  <a:pt x="1413437" y="579320"/>
                </a:cubicBezTo>
                <a:cubicBezTo>
                  <a:pt x="1418992" y="578882"/>
                  <a:pt x="1423231" y="581074"/>
                  <a:pt x="1426155" y="585898"/>
                </a:cubicBezTo>
                <a:cubicBezTo>
                  <a:pt x="1434743" y="586227"/>
                  <a:pt x="1442564" y="587762"/>
                  <a:pt x="1449617" y="590503"/>
                </a:cubicBezTo>
                <a:cubicBezTo>
                  <a:pt x="1456670" y="593244"/>
                  <a:pt x="1464053" y="595217"/>
                  <a:pt x="1471764" y="596423"/>
                </a:cubicBezTo>
                <a:cubicBezTo>
                  <a:pt x="1480133" y="599164"/>
                  <a:pt x="1489269" y="603331"/>
                  <a:pt x="1499173" y="608922"/>
                </a:cubicBezTo>
                <a:cubicBezTo>
                  <a:pt x="1509077" y="614513"/>
                  <a:pt x="1516897" y="620872"/>
                  <a:pt x="1522635" y="627999"/>
                </a:cubicBezTo>
                <a:cubicBezTo>
                  <a:pt x="1526728" y="627780"/>
                  <a:pt x="1531698" y="628218"/>
                  <a:pt x="1537546" y="629314"/>
                </a:cubicBezTo>
                <a:cubicBezTo>
                  <a:pt x="1543393" y="630411"/>
                  <a:pt x="1546609" y="633481"/>
                  <a:pt x="1547194" y="638524"/>
                </a:cubicBezTo>
                <a:cubicBezTo>
                  <a:pt x="1548034" y="646235"/>
                  <a:pt x="1552931" y="652302"/>
                  <a:pt x="1561885" y="656724"/>
                </a:cubicBezTo>
                <a:cubicBezTo>
                  <a:pt x="1570839" y="661146"/>
                  <a:pt x="1578806" y="665019"/>
                  <a:pt x="1585786" y="668345"/>
                </a:cubicBezTo>
                <a:lnTo>
                  <a:pt x="1585786" y="684133"/>
                </a:lnTo>
                <a:cubicBezTo>
                  <a:pt x="1587467" y="685046"/>
                  <a:pt x="1588490" y="686289"/>
                  <a:pt x="1588856" y="687860"/>
                </a:cubicBezTo>
                <a:cubicBezTo>
                  <a:pt x="1589221" y="689432"/>
                  <a:pt x="1589367" y="691113"/>
                  <a:pt x="1589294" y="692904"/>
                </a:cubicBezTo>
                <a:cubicBezTo>
                  <a:pt x="1589185" y="693269"/>
                  <a:pt x="1588965" y="694731"/>
                  <a:pt x="1588636" y="697289"/>
                </a:cubicBezTo>
                <a:cubicBezTo>
                  <a:pt x="1588308" y="699847"/>
                  <a:pt x="1588527" y="701309"/>
                  <a:pt x="1589294" y="701675"/>
                </a:cubicBezTo>
                <a:cubicBezTo>
                  <a:pt x="1591085" y="701273"/>
                  <a:pt x="1592766" y="699445"/>
                  <a:pt x="1594338" y="696193"/>
                </a:cubicBezTo>
                <a:cubicBezTo>
                  <a:pt x="1595909" y="692940"/>
                  <a:pt x="1597152" y="690674"/>
                  <a:pt x="1598065" y="689395"/>
                </a:cubicBezTo>
                <a:lnTo>
                  <a:pt x="1610345" y="701675"/>
                </a:lnTo>
                <a:cubicBezTo>
                  <a:pt x="1614255" y="702040"/>
                  <a:pt x="1616959" y="703502"/>
                  <a:pt x="1618458" y="706060"/>
                </a:cubicBezTo>
                <a:cubicBezTo>
                  <a:pt x="1619956" y="708618"/>
                  <a:pt x="1623099" y="710080"/>
                  <a:pt x="1627886" y="710446"/>
                </a:cubicBezTo>
                <a:lnTo>
                  <a:pt x="1629641" y="729742"/>
                </a:lnTo>
                <a:cubicBezTo>
                  <a:pt x="1632235" y="729961"/>
                  <a:pt x="1634063" y="731277"/>
                  <a:pt x="1635123" y="733689"/>
                </a:cubicBezTo>
                <a:cubicBezTo>
                  <a:pt x="1636182" y="736101"/>
                  <a:pt x="1636694" y="738293"/>
                  <a:pt x="1636657" y="740267"/>
                </a:cubicBezTo>
                <a:lnTo>
                  <a:pt x="1648937" y="752546"/>
                </a:lnTo>
                <a:lnTo>
                  <a:pt x="1657708" y="780613"/>
                </a:lnTo>
                <a:cubicBezTo>
                  <a:pt x="1658073" y="784158"/>
                  <a:pt x="1659535" y="793294"/>
                  <a:pt x="1662093" y="808022"/>
                </a:cubicBezTo>
                <a:cubicBezTo>
                  <a:pt x="1664651" y="822750"/>
                  <a:pt x="1666113" y="832325"/>
                  <a:pt x="1666479" y="836747"/>
                </a:cubicBezTo>
                <a:cubicBezTo>
                  <a:pt x="1667356" y="838574"/>
                  <a:pt x="1668671" y="840182"/>
                  <a:pt x="1670426" y="841571"/>
                </a:cubicBezTo>
                <a:cubicBezTo>
                  <a:pt x="1672180" y="842960"/>
                  <a:pt x="1674372" y="843691"/>
                  <a:pt x="1677004" y="843764"/>
                </a:cubicBezTo>
                <a:cubicBezTo>
                  <a:pt x="1677917" y="843654"/>
                  <a:pt x="1678721" y="842996"/>
                  <a:pt x="1679416" y="841790"/>
                </a:cubicBezTo>
                <a:cubicBezTo>
                  <a:pt x="1680110" y="840584"/>
                  <a:pt x="1680476" y="839488"/>
                  <a:pt x="1680512" y="838501"/>
                </a:cubicBezTo>
                <a:lnTo>
                  <a:pt x="1691037" y="852535"/>
                </a:lnTo>
                <a:lnTo>
                  <a:pt x="1682266" y="980591"/>
                </a:lnTo>
                <a:cubicBezTo>
                  <a:pt x="1677954" y="984135"/>
                  <a:pt x="1674299" y="988009"/>
                  <a:pt x="1671303" y="992212"/>
                </a:cubicBezTo>
                <a:cubicBezTo>
                  <a:pt x="1668306" y="996415"/>
                  <a:pt x="1665528" y="1000727"/>
                  <a:pt x="1662970" y="1005149"/>
                </a:cubicBezTo>
                <a:cubicBezTo>
                  <a:pt x="1661764" y="1004235"/>
                  <a:pt x="1659791" y="1002993"/>
                  <a:pt x="1657050" y="1001421"/>
                </a:cubicBezTo>
                <a:cubicBezTo>
                  <a:pt x="1654309" y="999850"/>
                  <a:pt x="1652774" y="998169"/>
                  <a:pt x="1652445" y="996378"/>
                </a:cubicBezTo>
                <a:lnTo>
                  <a:pt x="1657708" y="996378"/>
                </a:lnTo>
                <a:lnTo>
                  <a:pt x="1659462" y="977082"/>
                </a:lnTo>
                <a:cubicBezTo>
                  <a:pt x="1662203" y="973537"/>
                  <a:pt x="1664615" y="969663"/>
                  <a:pt x="1666698" y="965461"/>
                </a:cubicBezTo>
                <a:cubicBezTo>
                  <a:pt x="1668781" y="961258"/>
                  <a:pt x="1669877" y="956945"/>
                  <a:pt x="1669987" y="952523"/>
                </a:cubicBezTo>
                <a:cubicBezTo>
                  <a:pt x="1670279" y="940171"/>
                  <a:pt x="1671449" y="927599"/>
                  <a:pt x="1673495" y="914808"/>
                </a:cubicBezTo>
                <a:cubicBezTo>
                  <a:pt x="1675542" y="902017"/>
                  <a:pt x="1676711" y="889446"/>
                  <a:pt x="1677004" y="877093"/>
                </a:cubicBezTo>
                <a:cubicBezTo>
                  <a:pt x="1677004" y="875047"/>
                  <a:pt x="1676565" y="872562"/>
                  <a:pt x="1675688" y="869638"/>
                </a:cubicBezTo>
                <a:cubicBezTo>
                  <a:pt x="1674811" y="866714"/>
                  <a:pt x="1673495" y="865106"/>
                  <a:pt x="1671741" y="864814"/>
                </a:cubicBezTo>
                <a:cubicBezTo>
                  <a:pt x="1670060" y="865143"/>
                  <a:pt x="1669037" y="866678"/>
                  <a:pt x="1668671" y="869419"/>
                </a:cubicBezTo>
                <a:cubicBezTo>
                  <a:pt x="1668306" y="872160"/>
                  <a:pt x="1668160" y="874133"/>
                  <a:pt x="1668233" y="875339"/>
                </a:cubicBezTo>
                <a:lnTo>
                  <a:pt x="1668233" y="878848"/>
                </a:lnTo>
                <a:cubicBezTo>
                  <a:pt x="1662459" y="899057"/>
                  <a:pt x="1655588" y="924858"/>
                  <a:pt x="1647621" y="956251"/>
                </a:cubicBezTo>
                <a:cubicBezTo>
                  <a:pt x="1639654" y="987644"/>
                  <a:pt x="1633661" y="1008621"/>
                  <a:pt x="1629641" y="1019183"/>
                </a:cubicBezTo>
                <a:lnTo>
                  <a:pt x="1622624" y="1013920"/>
                </a:lnTo>
                <a:lnTo>
                  <a:pt x="1619116" y="1020937"/>
                </a:lnTo>
                <a:cubicBezTo>
                  <a:pt x="1625072" y="1020644"/>
                  <a:pt x="1625877" y="1022545"/>
                  <a:pt x="1621528" y="1026638"/>
                </a:cubicBezTo>
                <a:cubicBezTo>
                  <a:pt x="1617179" y="1030731"/>
                  <a:pt x="1614036" y="1033508"/>
                  <a:pt x="1612099" y="1034970"/>
                </a:cubicBezTo>
                <a:lnTo>
                  <a:pt x="1613853" y="1054266"/>
                </a:lnTo>
                <a:lnTo>
                  <a:pt x="1599819" y="1061283"/>
                </a:lnTo>
                <a:cubicBezTo>
                  <a:pt x="1597078" y="1066619"/>
                  <a:pt x="1594666" y="1072174"/>
                  <a:pt x="1592583" y="1077948"/>
                </a:cubicBezTo>
                <a:cubicBezTo>
                  <a:pt x="1590500" y="1083722"/>
                  <a:pt x="1589404" y="1089277"/>
                  <a:pt x="1589294" y="1094613"/>
                </a:cubicBezTo>
                <a:cubicBezTo>
                  <a:pt x="1589294" y="1096513"/>
                  <a:pt x="1589733" y="1098413"/>
                  <a:pt x="1590610" y="1100314"/>
                </a:cubicBezTo>
                <a:cubicBezTo>
                  <a:pt x="1591487" y="1102214"/>
                  <a:pt x="1592803" y="1103237"/>
                  <a:pt x="1594557" y="1103384"/>
                </a:cubicBezTo>
                <a:cubicBezTo>
                  <a:pt x="1591195" y="1110912"/>
                  <a:pt x="1588710" y="1117344"/>
                  <a:pt x="1587102" y="1122680"/>
                </a:cubicBezTo>
                <a:cubicBezTo>
                  <a:pt x="1585493" y="1128015"/>
                  <a:pt x="1583886" y="1134447"/>
                  <a:pt x="1582277" y="1141976"/>
                </a:cubicBezTo>
                <a:cubicBezTo>
                  <a:pt x="1581985" y="1144022"/>
                  <a:pt x="1580816" y="1145192"/>
                  <a:pt x="1578769" y="1145484"/>
                </a:cubicBezTo>
                <a:cubicBezTo>
                  <a:pt x="1576138" y="1145338"/>
                  <a:pt x="1573945" y="1144315"/>
                  <a:pt x="1572191" y="1142414"/>
                </a:cubicBezTo>
                <a:cubicBezTo>
                  <a:pt x="1570437" y="1140514"/>
                  <a:pt x="1569121" y="1138613"/>
                  <a:pt x="1568244" y="1136713"/>
                </a:cubicBezTo>
                <a:cubicBezTo>
                  <a:pt x="1567148" y="1140879"/>
                  <a:pt x="1565393" y="1144388"/>
                  <a:pt x="1562981" y="1147238"/>
                </a:cubicBezTo>
                <a:cubicBezTo>
                  <a:pt x="1560569" y="1150089"/>
                  <a:pt x="1558815" y="1153597"/>
                  <a:pt x="1557719" y="1157763"/>
                </a:cubicBezTo>
                <a:cubicBezTo>
                  <a:pt x="1556586" y="1157690"/>
                  <a:pt x="1554905" y="1157837"/>
                  <a:pt x="1552676" y="1158202"/>
                </a:cubicBezTo>
                <a:cubicBezTo>
                  <a:pt x="1550446" y="1158567"/>
                  <a:pt x="1549204" y="1159591"/>
                  <a:pt x="1548948" y="1161272"/>
                </a:cubicBezTo>
                <a:cubicBezTo>
                  <a:pt x="1549496" y="1162185"/>
                  <a:pt x="1551908" y="1162989"/>
                  <a:pt x="1556184" y="1163684"/>
                </a:cubicBezTo>
                <a:cubicBezTo>
                  <a:pt x="1560460" y="1164378"/>
                  <a:pt x="1563310" y="1164744"/>
                  <a:pt x="1564736" y="1164780"/>
                </a:cubicBezTo>
                <a:lnTo>
                  <a:pt x="1573507" y="1150747"/>
                </a:lnTo>
                <a:cubicBezTo>
                  <a:pt x="1580816" y="1151368"/>
                  <a:pt x="1587248" y="1149248"/>
                  <a:pt x="1592803" y="1144388"/>
                </a:cubicBezTo>
                <a:cubicBezTo>
                  <a:pt x="1598358" y="1139527"/>
                  <a:pt x="1601281" y="1133461"/>
                  <a:pt x="1601574" y="1126188"/>
                </a:cubicBezTo>
                <a:cubicBezTo>
                  <a:pt x="1606178" y="1127175"/>
                  <a:pt x="1610125" y="1126955"/>
                  <a:pt x="1613414" y="1125530"/>
                </a:cubicBezTo>
                <a:cubicBezTo>
                  <a:pt x="1616704" y="1124105"/>
                  <a:pt x="1618019" y="1120816"/>
                  <a:pt x="1617361" y="1115663"/>
                </a:cubicBezTo>
                <a:cubicBezTo>
                  <a:pt x="1620870" y="1115371"/>
                  <a:pt x="1622624" y="1114201"/>
                  <a:pt x="1622624" y="1112155"/>
                </a:cubicBezTo>
                <a:cubicBezTo>
                  <a:pt x="1622368" y="1108756"/>
                  <a:pt x="1622441" y="1106344"/>
                  <a:pt x="1622843" y="1104919"/>
                </a:cubicBezTo>
                <a:cubicBezTo>
                  <a:pt x="1623245" y="1103493"/>
                  <a:pt x="1625511" y="1102397"/>
                  <a:pt x="1629641" y="1101629"/>
                </a:cubicBezTo>
                <a:cubicBezTo>
                  <a:pt x="1630701" y="1098779"/>
                  <a:pt x="1632089" y="1095270"/>
                  <a:pt x="1633807" y="1091104"/>
                </a:cubicBezTo>
                <a:cubicBezTo>
                  <a:pt x="1635525" y="1086938"/>
                  <a:pt x="1636475" y="1083430"/>
                  <a:pt x="1636657" y="1080579"/>
                </a:cubicBezTo>
                <a:lnTo>
                  <a:pt x="1636657" y="1073562"/>
                </a:lnTo>
                <a:cubicBezTo>
                  <a:pt x="1630189" y="1074695"/>
                  <a:pt x="1624268" y="1077254"/>
                  <a:pt x="1618896" y="1081237"/>
                </a:cubicBezTo>
                <a:cubicBezTo>
                  <a:pt x="1613524" y="1085220"/>
                  <a:pt x="1610674" y="1083832"/>
                  <a:pt x="1610345" y="1077071"/>
                </a:cubicBezTo>
                <a:cubicBezTo>
                  <a:pt x="1610600" y="1076230"/>
                  <a:pt x="1611843" y="1075719"/>
                  <a:pt x="1614072" y="1075536"/>
                </a:cubicBezTo>
                <a:cubicBezTo>
                  <a:pt x="1616302" y="1075353"/>
                  <a:pt x="1617983" y="1075280"/>
                  <a:pt x="1619116" y="1075317"/>
                </a:cubicBezTo>
                <a:cubicBezTo>
                  <a:pt x="1620870" y="1068007"/>
                  <a:pt x="1624378" y="1061575"/>
                  <a:pt x="1629641" y="1056021"/>
                </a:cubicBezTo>
                <a:lnTo>
                  <a:pt x="1634903" y="1061283"/>
                </a:lnTo>
                <a:lnTo>
                  <a:pt x="1647183" y="1066546"/>
                </a:lnTo>
                <a:lnTo>
                  <a:pt x="1648937" y="1054266"/>
                </a:lnTo>
                <a:cubicBezTo>
                  <a:pt x="1651531" y="1054120"/>
                  <a:pt x="1653359" y="1053097"/>
                  <a:pt x="1654419" y="1051197"/>
                </a:cubicBezTo>
                <a:cubicBezTo>
                  <a:pt x="1655478" y="1049296"/>
                  <a:pt x="1655990" y="1047396"/>
                  <a:pt x="1655953" y="1045495"/>
                </a:cubicBezTo>
                <a:lnTo>
                  <a:pt x="1654199" y="1038479"/>
                </a:lnTo>
                <a:cubicBezTo>
                  <a:pt x="1655661" y="1034970"/>
                  <a:pt x="1658000" y="1033216"/>
                  <a:pt x="1661216" y="1033216"/>
                </a:cubicBezTo>
                <a:cubicBezTo>
                  <a:pt x="1663811" y="1033362"/>
                  <a:pt x="1665638" y="1034385"/>
                  <a:pt x="1666698" y="1036286"/>
                </a:cubicBezTo>
                <a:cubicBezTo>
                  <a:pt x="1667758" y="1038186"/>
                  <a:pt x="1668269" y="1040087"/>
                  <a:pt x="1668233" y="1041987"/>
                </a:cubicBezTo>
                <a:lnTo>
                  <a:pt x="1668233" y="1045495"/>
                </a:lnTo>
                <a:cubicBezTo>
                  <a:pt x="1664469" y="1046044"/>
                  <a:pt x="1662349" y="1049333"/>
                  <a:pt x="1661874" y="1055363"/>
                </a:cubicBezTo>
                <a:cubicBezTo>
                  <a:pt x="1661399" y="1061393"/>
                  <a:pt x="1658841" y="1066874"/>
                  <a:pt x="1654199" y="1071808"/>
                </a:cubicBezTo>
                <a:cubicBezTo>
                  <a:pt x="1651531" y="1072758"/>
                  <a:pt x="1649412" y="1074366"/>
                  <a:pt x="1647840" y="1076632"/>
                </a:cubicBezTo>
                <a:cubicBezTo>
                  <a:pt x="1646269" y="1078898"/>
                  <a:pt x="1645465" y="1081383"/>
                  <a:pt x="1645428" y="1084088"/>
                </a:cubicBezTo>
                <a:cubicBezTo>
                  <a:pt x="1645501" y="1087705"/>
                  <a:pt x="1644917" y="1090995"/>
                  <a:pt x="1643674" y="1093955"/>
                </a:cubicBezTo>
                <a:cubicBezTo>
                  <a:pt x="1642432" y="1096915"/>
                  <a:pt x="1640093" y="1098889"/>
                  <a:pt x="1636657" y="1099875"/>
                </a:cubicBezTo>
                <a:cubicBezTo>
                  <a:pt x="1636548" y="1105321"/>
                  <a:pt x="1635451" y="1111095"/>
                  <a:pt x="1633368" y="1117198"/>
                </a:cubicBezTo>
                <a:cubicBezTo>
                  <a:pt x="1631285" y="1123301"/>
                  <a:pt x="1628873" y="1128637"/>
                  <a:pt x="1626132" y="1133205"/>
                </a:cubicBezTo>
                <a:lnTo>
                  <a:pt x="1606836" y="1147238"/>
                </a:lnTo>
                <a:cubicBezTo>
                  <a:pt x="1606361" y="1150710"/>
                  <a:pt x="1604241" y="1156046"/>
                  <a:pt x="1600477" y="1163245"/>
                </a:cubicBezTo>
                <a:cubicBezTo>
                  <a:pt x="1596713" y="1170445"/>
                  <a:pt x="1594155" y="1174465"/>
                  <a:pt x="1592803" y="1175305"/>
                </a:cubicBezTo>
                <a:cubicBezTo>
                  <a:pt x="1590939" y="1175196"/>
                  <a:pt x="1588965" y="1174538"/>
                  <a:pt x="1586882" y="1173332"/>
                </a:cubicBezTo>
                <a:cubicBezTo>
                  <a:pt x="1584799" y="1172126"/>
                  <a:pt x="1583264" y="1171029"/>
                  <a:pt x="1582277" y="1170043"/>
                </a:cubicBezTo>
                <a:lnTo>
                  <a:pt x="1569998" y="1182322"/>
                </a:lnTo>
                <a:lnTo>
                  <a:pt x="1555965" y="1220914"/>
                </a:lnTo>
                <a:cubicBezTo>
                  <a:pt x="1549789" y="1221426"/>
                  <a:pt x="1546353" y="1223472"/>
                  <a:pt x="1545659" y="1227054"/>
                </a:cubicBezTo>
                <a:cubicBezTo>
                  <a:pt x="1544964" y="1230635"/>
                  <a:pt x="1541968" y="1232682"/>
                  <a:pt x="1536669" y="1233193"/>
                </a:cubicBezTo>
                <a:cubicBezTo>
                  <a:pt x="1536486" y="1236629"/>
                  <a:pt x="1535536" y="1239845"/>
                  <a:pt x="1533818" y="1242842"/>
                </a:cubicBezTo>
                <a:cubicBezTo>
                  <a:pt x="1532100" y="1245838"/>
                  <a:pt x="1530712" y="1249054"/>
                  <a:pt x="1529652" y="1252489"/>
                </a:cubicBezTo>
                <a:cubicBezTo>
                  <a:pt x="1519236" y="1257496"/>
                  <a:pt x="1509369" y="1265025"/>
                  <a:pt x="1500050" y="1275075"/>
                </a:cubicBezTo>
                <a:cubicBezTo>
                  <a:pt x="1490731" y="1285125"/>
                  <a:pt x="1481302" y="1293969"/>
                  <a:pt x="1471764" y="1301607"/>
                </a:cubicBezTo>
                <a:cubicBezTo>
                  <a:pt x="1464491" y="1303324"/>
                  <a:pt x="1459302" y="1307344"/>
                  <a:pt x="1456195" y="1313667"/>
                </a:cubicBezTo>
                <a:cubicBezTo>
                  <a:pt x="1453089" y="1319989"/>
                  <a:pt x="1448338" y="1323571"/>
                  <a:pt x="1441943" y="1324411"/>
                </a:cubicBezTo>
                <a:lnTo>
                  <a:pt x="1426155" y="1317395"/>
                </a:lnTo>
                <a:lnTo>
                  <a:pt x="1405105" y="1327920"/>
                </a:lnTo>
                <a:cubicBezTo>
                  <a:pt x="1410659" y="1333475"/>
                  <a:pt x="1413583" y="1339907"/>
                  <a:pt x="1413876" y="1347216"/>
                </a:cubicBezTo>
                <a:cubicBezTo>
                  <a:pt x="1407480" y="1353903"/>
                  <a:pt x="1400098" y="1359385"/>
                  <a:pt x="1391729" y="1363661"/>
                </a:cubicBezTo>
                <a:cubicBezTo>
                  <a:pt x="1383360" y="1367937"/>
                  <a:pt x="1375539" y="1372980"/>
                  <a:pt x="1368267" y="1378791"/>
                </a:cubicBezTo>
                <a:lnTo>
                  <a:pt x="1359496" y="1392825"/>
                </a:lnTo>
                <a:cubicBezTo>
                  <a:pt x="1351419" y="1394725"/>
                  <a:pt x="1343014" y="1397941"/>
                  <a:pt x="1334279" y="1402472"/>
                </a:cubicBezTo>
                <a:cubicBezTo>
                  <a:pt x="1325545" y="1407004"/>
                  <a:pt x="1317578" y="1411974"/>
                  <a:pt x="1310378" y="1417383"/>
                </a:cubicBezTo>
                <a:lnTo>
                  <a:pt x="1299853" y="1433171"/>
                </a:lnTo>
                <a:cubicBezTo>
                  <a:pt x="1297076" y="1433207"/>
                  <a:pt x="1294298" y="1434011"/>
                  <a:pt x="1291521" y="1435583"/>
                </a:cubicBezTo>
                <a:cubicBezTo>
                  <a:pt x="1288743" y="1437154"/>
                  <a:pt x="1286843" y="1439274"/>
                  <a:pt x="1285820" y="1441942"/>
                </a:cubicBezTo>
                <a:cubicBezTo>
                  <a:pt x="1281471" y="1443769"/>
                  <a:pt x="1277012" y="1445377"/>
                  <a:pt x="1272444" y="1446766"/>
                </a:cubicBezTo>
                <a:cubicBezTo>
                  <a:pt x="1267876" y="1448155"/>
                  <a:pt x="1262979" y="1448885"/>
                  <a:pt x="1257753" y="1448958"/>
                </a:cubicBezTo>
                <a:cubicBezTo>
                  <a:pt x="1255852" y="1448995"/>
                  <a:pt x="1253952" y="1448483"/>
                  <a:pt x="1252052" y="1447424"/>
                </a:cubicBezTo>
                <a:cubicBezTo>
                  <a:pt x="1250151" y="1446364"/>
                  <a:pt x="1249128" y="1444536"/>
                  <a:pt x="1248982" y="1441942"/>
                </a:cubicBezTo>
                <a:lnTo>
                  <a:pt x="1248982" y="1440188"/>
                </a:lnTo>
                <a:lnTo>
                  <a:pt x="1254244" y="1434925"/>
                </a:lnTo>
                <a:cubicBezTo>
                  <a:pt x="1249238" y="1433902"/>
                  <a:pt x="1246095" y="1434194"/>
                  <a:pt x="1244816" y="1435802"/>
                </a:cubicBezTo>
                <a:cubicBezTo>
                  <a:pt x="1243537" y="1437410"/>
                  <a:pt x="1242586" y="1441211"/>
                  <a:pt x="1241965" y="1447204"/>
                </a:cubicBezTo>
                <a:cubicBezTo>
                  <a:pt x="1231879" y="1453783"/>
                  <a:pt x="1220038" y="1460361"/>
                  <a:pt x="1206443" y="1466939"/>
                </a:cubicBezTo>
                <a:cubicBezTo>
                  <a:pt x="1192848" y="1473517"/>
                  <a:pt x="1180130" y="1477464"/>
                  <a:pt x="1168289" y="1478780"/>
                </a:cubicBezTo>
                <a:lnTo>
                  <a:pt x="1161273" y="1494567"/>
                </a:lnTo>
                <a:cubicBezTo>
                  <a:pt x="1156777" y="1497454"/>
                  <a:pt x="1151734" y="1500451"/>
                  <a:pt x="1146143" y="1503558"/>
                </a:cubicBezTo>
                <a:cubicBezTo>
                  <a:pt x="1140551" y="1506664"/>
                  <a:pt x="1135069" y="1508345"/>
                  <a:pt x="1129697" y="1508601"/>
                </a:cubicBezTo>
                <a:cubicBezTo>
                  <a:pt x="1127651" y="1508308"/>
                  <a:pt x="1126481" y="1507139"/>
                  <a:pt x="1126189" y="1505093"/>
                </a:cubicBezTo>
                <a:cubicBezTo>
                  <a:pt x="1126262" y="1502352"/>
                  <a:pt x="1126116" y="1499501"/>
                  <a:pt x="1125750" y="1496541"/>
                </a:cubicBezTo>
                <a:cubicBezTo>
                  <a:pt x="1125385" y="1493581"/>
                  <a:pt x="1124361" y="1491169"/>
                  <a:pt x="1122680" y="1489305"/>
                </a:cubicBezTo>
                <a:cubicBezTo>
                  <a:pt x="1120159" y="1489524"/>
                  <a:pt x="1117747" y="1490401"/>
                  <a:pt x="1115444" y="1491936"/>
                </a:cubicBezTo>
                <a:cubicBezTo>
                  <a:pt x="1113142" y="1493471"/>
                  <a:pt x="1110291" y="1494348"/>
                  <a:pt x="1106893" y="1494567"/>
                </a:cubicBezTo>
                <a:cubicBezTo>
                  <a:pt x="1106564" y="1497930"/>
                  <a:pt x="1104590" y="1499976"/>
                  <a:pt x="1100972" y="1500707"/>
                </a:cubicBezTo>
                <a:cubicBezTo>
                  <a:pt x="1097354" y="1501438"/>
                  <a:pt x="1094065" y="1501730"/>
                  <a:pt x="1091105" y="1501584"/>
                </a:cubicBezTo>
                <a:cubicBezTo>
                  <a:pt x="1086720" y="1501474"/>
                  <a:pt x="1082334" y="1501255"/>
                  <a:pt x="1077949" y="1500926"/>
                </a:cubicBezTo>
                <a:cubicBezTo>
                  <a:pt x="1073563" y="1500597"/>
                  <a:pt x="1069178" y="1500817"/>
                  <a:pt x="1064792" y="1501584"/>
                </a:cubicBezTo>
                <a:cubicBezTo>
                  <a:pt x="1063148" y="1508308"/>
                  <a:pt x="1058104" y="1512402"/>
                  <a:pt x="1049662" y="1513863"/>
                </a:cubicBezTo>
                <a:cubicBezTo>
                  <a:pt x="1041220" y="1515325"/>
                  <a:pt x="1033984" y="1515910"/>
                  <a:pt x="1027954" y="1515618"/>
                </a:cubicBezTo>
                <a:cubicBezTo>
                  <a:pt x="1013921" y="1515983"/>
                  <a:pt x="999887" y="1517445"/>
                  <a:pt x="985854" y="1520003"/>
                </a:cubicBezTo>
                <a:cubicBezTo>
                  <a:pt x="971820" y="1522561"/>
                  <a:pt x="957787" y="1524023"/>
                  <a:pt x="943753" y="1524389"/>
                </a:cubicBezTo>
                <a:cubicBezTo>
                  <a:pt x="938637" y="1524571"/>
                  <a:pt x="933959" y="1525522"/>
                  <a:pt x="929720" y="1527239"/>
                </a:cubicBezTo>
                <a:cubicBezTo>
                  <a:pt x="925480" y="1528957"/>
                  <a:pt x="920803" y="1530345"/>
                  <a:pt x="915686" y="1531405"/>
                </a:cubicBezTo>
                <a:lnTo>
                  <a:pt x="903407" y="1548947"/>
                </a:lnTo>
                <a:cubicBezTo>
                  <a:pt x="907902" y="1549130"/>
                  <a:pt x="911630" y="1550957"/>
                  <a:pt x="914590" y="1554429"/>
                </a:cubicBezTo>
                <a:cubicBezTo>
                  <a:pt x="917550" y="1557901"/>
                  <a:pt x="919085" y="1561921"/>
                  <a:pt x="919195" y="1566489"/>
                </a:cubicBezTo>
                <a:lnTo>
                  <a:pt x="906915" y="1577014"/>
                </a:lnTo>
                <a:cubicBezTo>
                  <a:pt x="889739" y="1576905"/>
                  <a:pt x="871466" y="1579317"/>
                  <a:pt x="852097" y="1584250"/>
                </a:cubicBezTo>
                <a:cubicBezTo>
                  <a:pt x="832728" y="1589184"/>
                  <a:pt x="815332" y="1592034"/>
                  <a:pt x="799910" y="1592802"/>
                </a:cubicBezTo>
                <a:cubicBezTo>
                  <a:pt x="779700" y="1593240"/>
                  <a:pt x="758723" y="1594995"/>
                  <a:pt x="736978" y="1598064"/>
                </a:cubicBezTo>
                <a:cubicBezTo>
                  <a:pt x="715234" y="1601134"/>
                  <a:pt x="692941" y="1602888"/>
                  <a:pt x="670100" y="1603327"/>
                </a:cubicBezTo>
                <a:lnTo>
                  <a:pt x="657821" y="1598064"/>
                </a:lnTo>
                <a:lnTo>
                  <a:pt x="573620" y="1596310"/>
                </a:lnTo>
                <a:cubicBezTo>
                  <a:pt x="561121" y="1596603"/>
                  <a:pt x="547965" y="1597772"/>
                  <a:pt x="534150" y="1599819"/>
                </a:cubicBezTo>
                <a:cubicBezTo>
                  <a:pt x="520336" y="1601865"/>
                  <a:pt x="507180" y="1603035"/>
                  <a:pt x="494681" y="1603327"/>
                </a:cubicBezTo>
                <a:lnTo>
                  <a:pt x="491173" y="1596310"/>
                </a:lnTo>
                <a:lnTo>
                  <a:pt x="435039" y="1594556"/>
                </a:lnTo>
                <a:cubicBezTo>
                  <a:pt x="431421" y="1596456"/>
                  <a:pt x="427255" y="1598357"/>
                  <a:pt x="422540" y="1600257"/>
                </a:cubicBezTo>
                <a:cubicBezTo>
                  <a:pt x="417826" y="1602158"/>
                  <a:pt x="413221" y="1603181"/>
                  <a:pt x="408726" y="1603327"/>
                </a:cubicBezTo>
                <a:cubicBezTo>
                  <a:pt x="403171" y="1603035"/>
                  <a:pt x="400248" y="1600111"/>
                  <a:pt x="399955" y="1594556"/>
                </a:cubicBezTo>
                <a:lnTo>
                  <a:pt x="399955" y="1592802"/>
                </a:lnTo>
                <a:cubicBezTo>
                  <a:pt x="374666" y="1592144"/>
                  <a:pt x="349815" y="1589513"/>
                  <a:pt x="325402" y="1584908"/>
                </a:cubicBezTo>
                <a:cubicBezTo>
                  <a:pt x="300990" y="1580303"/>
                  <a:pt x="276139" y="1577672"/>
                  <a:pt x="250849" y="1577014"/>
                </a:cubicBezTo>
                <a:cubicBezTo>
                  <a:pt x="248985" y="1579609"/>
                  <a:pt x="246573" y="1581436"/>
                  <a:pt x="243613" y="1582496"/>
                </a:cubicBezTo>
                <a:cubicBezTo>
                  <a:pt x="240653" y="1583556"/>
                  <a:pt x="237802" y="1584067"/>
                  <a:pt x="235061" y="1584031"/>
                </a:cubicBezTo>
                <a:lnTo>
                  <a:pt x="219274" y="1575260"/>
                </a:lnTo>
                <a:cubicBezTo>
                  <a:pt x="212220" y="1575808"/>
                  <a:pt x="204838" y="1575150"/>
                  <a:pt x="197127" y="1573286"/>
                </a:cubicBezTo>
                <a:cubicBezTo>
                  <a:pt x="189416" y="1571423"/>
                  <a:pt x="181595" y="1570326"/>
                  <a:pt x="173665" y="1569997"/>
                </a:cubicBezTo>
                <a:lnTo>
                  <a:pt x="166648" y="1562981"/>
                </a:lnTo>
                <a:cubicBezTo>
                  <a:pt x="163907" y="1562944"/>
                  <a:pt x="161057" y="1562140"/>
                  <a:pt x="158096" y="1560569"/>
                </a:cubicBezTo>
                <a:cubicBezTo>
                  <a:pt x="155136" y="1558997"/>
                  <a:pt x="152724" y="1556878"/>
                  <a:pt x="150860" y="1554210"/>
                </a:cubicBezTo>
                <a:cubicBezTo>
                  <a:pt x="146840" y="1555452"/>
                  <a:pt x="142163" y="1556037"/>
                  <a:pt x="136827" y="1555964"/>
                </a:cubicBezTo>
                <a:cubicBezTo>
                  <a:pt x="131491" y="1555891"/>
                  <a:pt x="128568" y="1552967"/>
                  <a:pt x="128056" y="1547193"/>
                </a:cubicBezTo>
                <a:lnTo>
                  <a:pt x="128056" y="1545439"/>
                </a:lnTo>
                <a:cubicBezTo>
                  <a:pt x="123817" y="1545146"/>
                  <a:pt x="120016" y="1543977"/>
                  <a:pt x="116654" y="1541930"/>
                </a:cubicBezTo>
                <a:cubicBezTo>
                  <a:pt x="113292" y="1539884"/>
                  <a:pt x="109491" y="1538714"/>
                  <a:pt x="105252" y="1538422"/>
                </a:cubicBezTo>
                <a:lnTo>
                  <a:pt x="91218" y="1529651"/>
                </a:lnTo>
                <a:cubicBezTo>
                  <a:pt x="88404" y="1529688"/>
                  <a:pt x="85261" y="1529176"/>
                  <a:pt x="81789" y="1528116"/>
                </a:cubicBezTo>
                <a:cubicBezTo>
                  <a:pt x="78317" y="1527056"/>
                  <a:pt x="75613" y="1525229"/>
                  <a:pt x="73676" y="1522634"/>
                </a:cubicBezTo>
                <a:cubicBezTo>
                  <a:pt x="59643" y="1524096"/>
                  <a:pt x="45609" y="1522927"/>
                  <a:pt x="31576" y="1519126"/>
                </a:cubicBezTo>
                <a:lnTo>
                  <a:pt x="26313" y="1501584"/>
                </a:lnTo>
                <a:lnTo>
                  <a:pt x="17542" y="1496322"/>
                </a:lnTo>
                <a:cubicBezTo>
                  <a:pt x="13741" y="1495956"/>
                  <a:pt x="11695" y="1494494"/>
                  <a:pt x="11402" y="1491936"/>
                </a:cubicBezTo>
                <a:cubicBezTo>
                  <a:pt x="11110" y="1489378"/>
                  <a:pt x="9064" y="1487916"/>
                  <a:pt x="5263" y="1487551"/>
                </a:cubicBezTo>
                <a:cubicBezTo>
                  <a:pt x="1754" y="1487551"/>
                  <a:pt x="0" y="1485796"/>
                  <a:pt x="0" y="1482288"/>
                </a:cubicBezTo>
                <a:lnTo>
                  <a:pt x="1754" y="1470009"/>
                </a:lnTo>
                <a:lnTo>
                  <a:pt x="24559" y="1487551"/>
                </a:lnTo>
                <a:cubicBezTo>
                  <a:pt x="27738" y="1488757"/>
                  <a:pt x="30150" y="1490730"/>
                  <a:pt x="31795" y="1493471"/>
                </a:cubicBezTo>
                <a:cubicBezTo>
                  <a:pt x="33440" y="1496212"/>
                  <a:pt x="36290" y="1497747"/>
                  <a:pt x="40347" y="1498076"/>
                </a:cubicBezTo>
                <a:cubicBezTo>
                  <a:pt x="43161" y="1497966"/>
                  <a:pt x="46304" y="1498185"/>
                  <a:pt x="49775" y="1498734"/>
                </a:cubicBezTo>
                <a:cubicBezTo>
                  <a:pt x="53247" y="1499282"/>
                  <a:pt x="55952" y="1500817"/>
                  <a:pt x="57888" y="1503338"/>
                </a:cubicBezTo>
                <a:cubicBezTo>
                  <a:pt x="62311" y="1503631"/>
                  <a:pt x="66623" y="1504800"/>
                  <a:pt x="70826" y="1506847"/>
                </a:cubicBezTo>
                <a:cubicBezTo>
                  <a:pt x="75028" y="1508893"/>
                  <a:pt x="78902" y="1510063"/>
                  <a:pt x="82447" y="1510355"/>
                </a:cubicBezTo>
                <a:cubicBezTo>
                  <a:pt x="84165" y="1510172"/>
                  <a:pt x="85554" y="1509222"/>
                  <a:pt x="86613" y="1507505"/>
                </a:cubicBezTo>
                <a:cubicBezTo>
                  <a:pt x="87673" y="1505787"/>
                  <a:pt x="88623" y="1504398"/>
                  <a:pt x="89464" y="1503338"/>
                </a:cubicBezTo>
                <a:lnTo>
                  <a:pt x="128056" y="1519126"/>
                </a:lnTo>
                <a:cubicBezTo>
                  <a:pt x="140189" y="1518468"/>
                  <a:pt x="148375" y="1518907"/>
                  <a:pt x="152615" y="1520442"/>
                </a:cubicBezTo>
                <a:cubicBezTo>
                  <a:pt x="156854" y="1521977"/>
                  <a:pt x="163286" y="1523292"/>
                  <a:pt x="171911" y="1524389"/>
                </a:cubicBezTo>
                <a:cubicBezTo>
                  <a:pt x="171764" y="1520734"/>
                  <a:pt x="170303" y="1517518"/>
                  <a:pt x="167525" y="1514740"/>
                </a:cubicBezTo>
                <a:cubicBezTo>
                  <a:pt x="164748" y="1511963"/>
                  <a:pt x="161532" y="1510501"/>
                  <a:pt x="157877" y="1510355"/>
                </a:cubicBezTo>
                <a:cubicBezTo>
                  <a:pt x="150824" y="1510136"/>
                  <a:pt x="143880" y="1509259"/>
                  <a:pt x="137046" y="1507724"/>
                </a:cubicBezTo>
                <a:cubicBezTo>
                  <a:pt x="130212" y="1506189"/>
                  <a:pt x="123707" y="1505312"/>
                  <a:pt x="117531" y="1505093"/>
                </a:cubicBezTo>
                <a:cubicBezTo>
                  <a:pt x="117714" y="1503813"/>
                  <a:pt x="118664" y="1501548"/>
                  <a:pt x="120381" y="1498295"/>
                </a:cubicBezTo>
                <a:cubicBezTo>
                  <a:pt x="122099" y="1495042"/>
                  <a:pt x="123488" y="1493215"/>
                  <a:pt x="124548" y="1492813"/>
                </a:cubicBezTo>
                <a:lnTo>
                  <a:pt x="124548" y="1499830"/>
                </a:lnTo>
                <a:cubicBezTo>
                  <a:pt x="159997" y="1497893"/>
                  <a:pt x="196542" y="1498697"/>
                  <a:pt x="234184" y="1502242"/>
                </a:cubicBezTo>
                <a:cubicBezTo>
                  <a:pt x="271826" y="1505787"/>
                  <a:pt x="308372" y="1507906"/>
                  <a:pt x="343821" y="1508601"/>
                </a:cubicBezTo>
                <a:cubicBezTo>
                  <a:pt x="376347" y="1508162"/>
                  <a:pt x="409091" y="1506408"/>
                  <a:pt x="442056" y="1503338"/>
                </a:cubicBezTo>
                <a:cubicBezTo>
                  <a:pt x="475020" y="1500269"/>
                  <a:pt x="507765" y="1498514"/>
                  <a:pt x="540290" y="1498076"/>
                </a:cubicBezTo>
                <a:lnTo>
                  <a:pt x="578882" y="1499830"/>
                </a:lnTo>
                <a:lnTo>
                  <a:pt x="592916" y="1494567"/>
                </a:lnTo>
                <a:cubicBezTo>
                  <a:pt x="603441" y="1495152"/>
                  <a:pt x="612650" y="1494860"/>
                  <a:pt x="620544" y="1493690"/>
                </a:cubicBezTo>
                <a:cubicBezTo>
                  <a:pt x="628438" y="1492521"/>
                  <a:pt x="635016" y="1486966"/>
                  <a:pt x="640279" y="1477025"/>
                </a:cubicBezTo>
                <a:cubicBezTo>
                  <a:pt x="636040" y="1478158"/>
                  <a:pt x="632239" y="1479840"/>
                  <a:pt x="628877" y="1482069"/>
                </a:cubicBezTo>
                <a:cubicBezTo>
                  <a:pt x="625514" y="1484298"/>
                  <a:pt x="621714" y="1485541"/>
                  <a:pt x="617474" y="1485796"/>
                </a:cubicBezTo>
                <a:cubicBezTo>
                  <a:pt x="612066" y="1485102"/>
                  <a:pt x="601833" y="1483860"/>
                  <a:pt x="586776" y="1482069"/>
                </a:cubicBezTo>
                <a:cubicBezTo>
                  <a:pt x="571719" y="1480278"/>
                  <a:pt x="563241" y="1482105"/>
                  <a:pt x="561340" y="1487551"/>
                </a:cubicBezTo>
                <a:cubicBezTo>
                  <a:pt x="541240" y="1487697"/>
                  <a:pt x="521360" y="1487843"/>
                  <a:pt x="501698" y="1487989"/>
                </a:cubicBezTo>
                <a:cubicBezTo>
                  <a:pt x="482036" y="1488135"/>
                  <a:pt x="462156" y="1487404"/>
                  <a:pt x="442056" y="1485796"/>
                </a:cubicBezTo>
                <a:cubicBezTo>
                  <a:pt x="441142" y="1487478"/>
                  <a:pt x="439899" y="1488501"/>
                  <a:pt x="438328" y="1488866"/>
                </a:cubicBezTo>
                <a:cubicBezTo>
                  <a:pt x="436756" y="1489232"/>
                  <a:pt x="435075" y="1489378"/>
                  <a:pt x="433285" y="1489305"/>
                </a:cubicBezTo>
                <a:cubicBezTo>
                  <a:pt x="425975" y="1489012"/>
                  <a:pt x="419543" y="1487843"/>
                  <a:pt x="413989" y="1485796"/>
                </a:cubicBezTo>
                <a:cubicBezTo>
                  <a:pt x="411175" y="1485906"/>
                  <a:pt x="408032" y="1485687"/>
                  <a:pt x="404560" y="1485139"/>
                </a:cubicBezTo>
                <a:cubicBezTo>
                  <a:pt x="401088" y="1484590"/>
                  <a:pt x="398384" y="1483055"/>
                  <a:pt x="396447" y="1480534"/>
                </a:cubicBezTo>
                <a:cubicBezTo>
                  <a:pt x="395460" y="1480607"/>
                  <a:pt x="394364" y="1480461"/>
                  <a:pt x="393158" y="1480095"/>
                </a:cubicBezTo>
                <a:cubicBezTo>
                  <a:pt x="391952" y="1479730"/>
                  <a:pt x="391294" y="1478707"/>
                  <a:pt x="391184" y="1477025"/>
                </a:cubicBezTo>
                <a:cubicBezTo>
                  <a:pt x="391184" y="1473517"/>
                  <a:pt x="392938" y="1470009"/>
                  <a:pt x="396447" y="1466500"/>
                </a:cubicBezTo>
                <a:cubicBezTo>
                  <a:pt x="392829" y="1466866"/>
                  <a:pt x="386908" y="1467451"/>
                  <a:pt x="378686" y="1468255"/>
                </a:cubicBezTo>
                <a:cubicBezTo>
                  <a:pt x="370463" y="1469059"/>
                  <a:pt x="365858" y="1467889"/>
                  <a:pt x="364871" y="1464746"/>
                </a:cubicBezTo>
                <a:cubicBezTo>
                  <a:pt x="364469" y="1460982"/>
                  <a:pt x="361765" y="1457108"/>
                  <a:pt x="356758" y="1453125"/>
                </a:cubicBezTo>
                <a:cubicBezTo>
                  <a:pt x="351751" y="1449141"/>
                  <a:pt x="346854" y="1446583"/>
                  <a:pt x="342067" y="1445450"/>
                </a:cubicBezTo>
                <a:cubicBezTo>
                  <a:pt x="341482" y="1442928"/>
                  <a:pt x="342213" y="1441393"/>
                  <a:pt x="344260" y="1440845"/>
                </a:cubicBezTo>
                <a:cubicBezTo>
                  <a:pt x="346306" y="1440297"/>
                  <a:pt x="347914" y="1440078"/>
                  <a:pt x="349084" y="1440188"/>
                </a:cubicBezTo>
                <a:cubicBezTo>
                  <a:pt x="358659" y="1440297"/>
                  <a:pt x="368014" y="1440517"/>
                  <a:pt x="377151" y="1440845"/>
                </a:cubicBezTo>
                <a:cubicBezTo>
                  <a:pt x="386287" y="1441174"/>
                  <a:pt x="395643" y="1440955"/>
                  <a:pt x="405218" y="1440188"/>
                </a:cubicBezTo>
                <a:lnTo>
                  <a:pt x="417497" y="1426154"/>
                </a:lnTo>
                <a:lnTo>
                  <a:pt x="394692" y="1417383"/>
                </a:lnTo>
                <a:cubicBezTo>
                  <a:pt x="388955" y="1416798"/>
                  <a:pt x="384204" y="1414460"/>
                  <a:pt x="380440" y="1410366"/>
                </a:cubicBezTo>
                <a:cubicBezTo>
                  <a:pt x="376676" y="1406273"/>
                  <a:pt x="371486" y="1403934"/>
                  <a:pt x="364871" y="1403350"/>
                </a:cubicBezTo>
                <a:cubicBezTo>
                  <a:pt x="355881" y="1402984"/>
                  <a:pt x="346672" y="1401522"/>
                  <a:pt x="337243" y="1398964"/>
                </a:cubicBezTo>
                <a:cubicBezTo>
                  <a:pt x="327814" y="1396406"/>
                  <a:pt x="319482" y="1394944"/>
                  <a:pt x="312246" y="1394579"/>
                </a:cubicBezTo>
                <a:cubicBezTo>
                  <a:pt x="293461" y="1393775"/>
                  <a:pt x="284106" y="1390559"/>
                  <a:pt x="284179" y="1384931"/>
                </a:cubicBezTo>
                <a:cubicBezTo>
                  <a:pt x="284252" y="1379303"/>
                  <a:pt x="280159" y="1376087"/>
                  <a:pt x="271899" y="1375283"/>
                </a:cubicBezTo>
                <a:cubicBezTo>
                  <a:pt x="271899" y="1371665"/>
                  <a:pt x="272776" y="1368376"/>
                  <a:pt x="274531" y="1365415"/>
                </a:cubicBezTo>
                <a:cubicBezTo>
                  <a:pt x="276285" y="1362455"/>
                  <a:pt x="278916" y="1360482"/>
                  <a:pt x="282425" y="1359495"/>
                </a:cubicBezTo>
                <a:cubicBezTo>
                  <a:pt x="286006" y="1359860"/>
                  <a:pt x="289807" y="1361322"/>
                  <a:pt x="293827" y="1363880"/>
                </a:cubicBezTo>
                <a:cubicBezTo>
                  <a:pt x="297847" y="1366439"/>
                  <a:pt x="301647" y="1367900"/>
                  <a:pt x="305229" y="1368266"/>
                </a:cubicBezTo>
                <a:cubicBezTo>
                  <a:pt x="327449" y="1367754"/>
                  <a:pt x="350545" y="1365708"/>
                  <a:pt x="374519" y="1362126"/>
                </a:cubicBezTo>
                <a:cubicBezTo>
                  <a:pt x="398493" y="1358545"/>
                  <a:pt x="421590" y="1356498"/>
                  <a:pt x="443810" y="1355987"/>
                </a:cubicBezTo>
                <a:cubicBezTo>
                  <a:pt x="448378" y="1360043"/>
                  <a:pt x="456345" y="1362017"/>
                  <a:pt x="467711" y="1361907"/>
                </a:cubicBezTo>
                <a:cubicBezTo>
                  <a:pt x="479076" y="1361797"/>
                  <a:pt x="487482" y="1361578"/>
                  <a:pt x="492927" y="1361249"/>
                </a:cubicBezTo>
                <a:cubicBezTo>
                  <a:pt x="484960" y="1360409"/>
                  <a:pt x="475897" y="1359458"/>
                  <a:pt x="465737" y="1358399"/>
                </a:cubicBezTo>
                <a:cubicBezTo>
                  <a:pt x="455577" y="1357339"/>
                  <a:pt x="450023" y="1355950"/>
                  <a:pt x="449072" y="1354232"/>
                </a:cubicBezTo>
                <a:cubicBezTo>
                  <a:pt x="449365" y="1352222"/>
                  <a:pt x="450973" y="1349664"/>
                  <a:pt x="453896" y="1346558"/>
                </a:cubicBezTo>
                <a:cubicBezTo>
                  <a:pt x="456820" y="1343452"/>
                  <a:pt x="459305" y="1341332"/>
                  <a:pt x="461352" y="1340199"/>
                </a:cubicBezTo>
                <a:cubicBezTo>
                  <a:pt x="468368" y="1340820"/>
                  <a:pt x="475385" y="1340455"/>
                  <a:pt x="482402" y="1339103"/>
                </a:cubicBezTo>
                <a:cubicBezTo>
                  <a:pt x="489419" y="1337750"/>
                  <a:pt x="496435" y="1336946"/>
                  <a:pt x="503452" y="1336690"/>
                </a:cubicBezTo>
                <a:lnTo>
                  <a:pt x="510469" y="1336690"/>
                </a:lnTo>
                <a:lnTo>
                  <a:pt x="515731" y="1324411"/>
                </a:lnTo>
                <a:lnTo>
                  <a:pt x="536782" y="1322657"/>
                </a:lnTo>
                <a:lnTo>
                  <a:pt x="547307" y="1315640"/>
                </a:lnTo>
                <a:cubicBezTo>
                  <a:pt x="552460" y="1316590"/>
                  <a:pt x="558819" y="1316006"/>
                  <a:pt x="566384" y="1313886"/>
                </a:cubicBezTo>
                <a:cubicBezTo>
                  <a:pt x="573949" y="1311766"/>
                  <a:pt x="578115" y="1307673"/>
                  <a:pt x="578882" y="1301607"/>
                </a:cubicBezTo>
                <a:cubicBezTo>
                  <a:pt x="575666" y="1301314"/>
                  <a:pt x="573327" y="1300145"/>
                  <a:pt x="571866" y="1298098"/>
                </a:cubicBezTo>
                <a:cubicBezTo>
                  <a:pt x="570404" y="1296052"/>
                  <a:pt x="568065" y="1294882"/>
                  <a:pt x="564849" y="1294590"/>
                </a:cubicBezTo>
                <a:lnTo>
                  <a:pt x="561340" y="1294590"/>
                </a:lnTo>
                <a:lnTo>
                  <a:pt x="556078" y="1301607"/>
                </a:lnTo>
                <a:lnTo>
                  <a:pt x="538536" y="1299853"/>
                </a:lnTo>
                <a:lnTo>
                  <a:pt x="538536" y="1303361"/>
                </a:lnTo>
                <a:cubicBezTo>
                  <a:pt x="533200" y="1305992"/>
                  <a:pt x="527645" y="1307746"/>
                  <a:pt x="521871" y="1308624"/>
                </a:cubicBezTo>
                <a:cubicBezTo>
                  <a:pt x="516097" y="1309501"/>
                  <a:pt x="510542" y="1309501"/>
                  <a:pt x="505206" y="1308624"/>
                </a:cubicBezTo>
                <a:lnTo>
                  <a:pt x="491173" y="1317395"/>
                </a:lnTo>
                <a:cubicBezTo>
                  <a:pt x="486422" y="1316188"/>
                  <a:pt x="480575" y="1314215"/>
                  <a:pt x="473631" y="1311474"/>
                </a:cubicBezTo>
                <a:cubicBezTo>
                  <a:pt x="466687" y="1308733"/>
                  <a:pt x="460840" y="1307198"/>
                  <a:pt x="456089" y="1306869"/>
                </a:cubicBezTo>
                <a:cubicBezTo>
                  <a:pt x="451996" y="1307344"/>
                  <a:pt x="447026" y="1307710"/>
                  <a:pt x="441179" y="1307966"/>
                </a:cubicBezTo>
                <a:cubicBezTo>
                  <a:pt x="435331" y="1308222"/>
                  <a:pt x="432115" y="1305517"/>
                  <a:pt x="431530" y="1299853"/>
                </a:cubicBezTo>
                <a:cubicBezTo>
                  <a:pt x="431713" y="1296417"/>
                  <a:pt x="433102" y="1294078"/>
                  <a:pt x="435697" y="1292836"/>
                </a:cubicBezTo>
                <a:cubicBezTo>
                  <a:pt x="438291" y="1291593"/>
                  <a:pt x="440996" y="1291008"/>
                  <a:pt x="443810" y="1291082"/>
                </a:cubicBezTo>
                <a:cubicBezTo>
                  <a:pt x="449547" y="1291886"/>
                  <a:pt x="458245" y="1293347"/>
                  <a:pt x="469903" y="1295467"/>
                </a:cubicBezTo>
                <a:cubicBezTo>
                  <a:pt x="481561" y="1297587"/>
                  <a:pt x="488066" y="1295540"/>
                  <a:pt x="489419" y="1289327"/>
                </a:cubicBezTo>
                <a:cubicBezTo>
                  <a:pt x="514927" y="1286440"/>
                  <a:pt x="540656" y="1283444"/>
                  <a:pt x="566603" y="1280337"/>
                </a:cubicBezTo>
                <a:cubicBezTo>
                  <a:pt x="592550" y="1277231"/>
                  <a:pt x="618278" y="1275550"/>
                  <a:pt x="643787" y="1275294"/>
                </a:cubicBezTo>
                <a:cubicBezTo>
                  <a:pt x="647515" y="1275221"/>
                  <a:pt x="651462" y="1275806"/>
                  <a:pt x="655628" y="1277048"/>
                </a:cubicBezTo>
                <a:cubicBezTo>
                  <a:pt x="659794" y="1278291"/>
                  <a:pt x="662864" y="1280630"/>
                  <a:pt x="664837" y="1284065"/>
                </a:cubicBezTo>
                <a:lnTo>
                  <a:pt x="757809" y="1268277"/>
                </a:lnTo>
                <a:lnTo>
                  <a:pt x="771843" y="1257752"/>
                </a:lnTo>
                <a:cubicBezTo>
                  <a:pt x="777032" y="1257789"/>
                  <a:pt x="782003" y="1257715"/>
                  <a:pt x="786754" y="1257533"/>
                </a:cubicBezTo>
                <a:cubicBezTo>
                  <a:pt x="791504" y="1257350"/>
                  <a:pt x="796475" y="1256838"/>
                  <a:pt x="801664" y="1255998"/>
                </a:cubicBezTo>
                <a:lnTo>
                  <a:pt x="806927" y="1247227"/>
                </a:lnTo>
                <a:lnTo>
                  <a:pt x="822714" y="1252489"/>
                </a:lnTo>
                <a:lnTo>
                  <a:pt x="827977" y="1243719"/>
                </a:lnTo>
                <a:cubicBezTo>
                  <a:pt x="832582" y="1242659"/>
                  <a:pt x="840037" y="1240393"/>
                  <a:pt x="850343" y="1236921"/>
                </a:cubicBezTo>
                <a:cubicBezTo>
                  <a:pt x="860649" y="1233449"/>
                  <a:pt x="867227" y="1229868"/>
                  <a:pt x="870077" y="1226177"/>
                </a:cubicBezTo>
                <a:cubicBezTo>
                  <a:pt x="875413" y="1227346"/>
                  <a:pt x="882722" y="1227639"/>
                  <a:pt x="892005" y="1227054"/>
                </a:cubicBezTo>
                <a:cubicBezTo>
                  <a:pt x="901287" y="1226469"/>
                  <a:pt x="906842" y="1223253"/>
                  <a:pt x="908670" y="1217406"/>
                </a:cubicBezTo>
                <a:cubicBezTo>
                  <a:pt x="914919" y="1215505"/>
                  <a:pt x="925663" y="1211412"/>
                  <a:pt x="940903" y="1205126"/>
                </a:cubicBezTo>
                <a:cubicBezTo>
                  <a:pt x="956142" y="1198841"/>
                  <a:pt x="964694" y="1191239"/>
                  <a:pt x="966558" y="1182322"/>
                </a:cubicBezTo>
                <a:cubicBezTo>
                  <a:pt x="972167" y="1180838"/>
                  <a:pt x="982779" y="1176594"/>
                  <a:pt x="998393" y="1169588"/>
                </a:cubicBezTo>
                <a:cubicBezTo>
                  <a:pt x="1014007" y="1162582"/>
                  <a:pt x="1029037" y="1154699"/>
                  <a:pt x="1043482" y="1145939"/>
                </a:cubicBezTo>
                <a:cubicBezTo>
                  <a:pt x="1057927" y="1137179"/>
                  <a:pt x="1066200" y="1129426"/>
                  <a:pt x="1068301" y="1122680"/>
                </a:cubicBezTo>
                <a:lnTo>
                  <a:pt x="1084088" y="1117417"/>
                </a:lnTo>
                <a:cubicBezTo>
                  <a:pt x="1088876" y="1111643"/>
                  <a:pt x="1095527" y="1105211"/>
                  <a:pt x="1104042" y="1098121"/>
                </a:cubicBezTo>
                <a:cubicBezTo>
                  <a:pt x="1112557" y="1091031"/>
                  <a:pt x="1120524" y="1086353"/>
                  <a:pt x="1127943" y="1084088"/>
                </a:cubicBezTo>
                <a:cubicBezTo>
                  <a:pt x="1127285" y="1075024"/>
                  <a:pt x="1131671" y="1069908"/>
                  <a:pt x="1141099" y="1068738"/>
                </a:cubicBezTo>
                <a:cubicBezTo>
                  <a:pt x="1150528" y="1067569"/>
                  <a:pt x="1158422" y="1066838"/>
                  <a:pt x="1164781" y="1066546"/>
                </a:cubicBezTo>
                <a:cubicBezTo>
                  <a:pt x="1170994" y="1059565"/>
                  <a:pt x="1177864" y="1052914"/>
                  <a:pt x="1185393" y="1046592"/>
                </a:cubicBezTo>
                <a:cubicBezTo>
                  <a:pt x="1192921" y="1040269"/>
                  <a:pt x="1200669" y="1034057"/>
                  <a:pt x="1208636" y="1027953"/>
                </a:cubicBezTo>
                <a:cubicBezTo>
                  <a:pt x="1210134" y="1020316"/>
                  <a:pt x="1213715" y="1013664"/>
                  <a:pt x="1219380" y="1008000"/>
                </a:cubicBezTo>
                <a:cubicBezTo>
                  <a:pt x="1225045" y="1002335"/>
                  <a:pt x="1229065" y="996122"/>
                  <a:pt x="1231440" y="989361"/>
                </a:cubicBezTo>
                <a:lnTo>
                  <a:pt x="1240211" y="977082"/>
                </a:lnTo>
                <a:cubicBezTo>
                  <a:pt x="1239407" y="973537"/>
                  <a:pt x="1239699" y="970102"/>
                  <a:pt x="1241088" y="966776"/>
                </a:cubicBezTo>
                <a:cubicBezTo>
                  <a:pt x="1242477" y="963451"/>
                  <a:pt x="1244523" y="960454"/>
                  <a:pt x="1247228" y="957786"/>
                </a:cubicBezTo>
                <a:cubicBezTo>
                  <a:pt x="1248361" y="953583"/>
                  <a:pt x="1250042" y="949709"/>
                  <a:pt x="1252271" y="946165"/>
                </a:cubicBezTo>
                <a:cubicBezTo>
                  <a:pt x="1254500" y="942620"/>
                  <a:pt x="1255743" y="938307"/>
                  <a:pt x="1255999" y="933227"/>
                </a:cubicBezTo>
                <a:cubicBezTo>
                  <a:pt x="1255706" y="927965"/>
                  <a:pt x="1256291" y="922702"/>
                  <a:pt x="1257753" y="917440"/>
                </a:cubicBezTo>
                <a:lnTo>
                  <a:pt x="1266524" y="910423"/>
                </a:lnTo>
                <a:lnTo>
                  <a:pt x="1247228" y="878848"/>
                </a:lnTo>
                <a:cubicBezTo>
                  <a:pt x="1246278" y="876180"/>
                  <a:pt x="1244670" y="874060"/>
                  <a:pt x="1242404" y="872489"/>
                </a:cubicBezTo>
                <a:cubicBezTo>
                  <a:pt x="1240138" y="870917"/>
                  <a:pt x="1237653" y="870113"/>
                  <a:pt x="1234948" y="870077"/>
                </a:cubicBezTo>
                <a:cubicBezTo>
                  <a:pt x="1228187" y="869894"/>
                  <a:pt x="1219782" y="868505"/>
                  <a:pt x="1209732" y="865910"/>
                </a:cubicBezTo>
                <a:cubicBezTo>
                  <a:pt x="1199682" y="863316"/>
                  <a:pt x="1191715" y="860611"/>
                  <a:pt x="1185831" y="857797"/>
                </a:cubicBezTo>
                <a:lnTo>
                  <a:pt x="1152502" y="857797"/>
                </a:lnTo>
                <a:cubicBezTo>
                  <a:pt x="1151405" y="855056"/>
                  <a:pt x="1149212" y="852644"/>
                  <a:pt x="1145923" y="850561"/>
                </a:cubicBezTo>
                <a:cubicBezTo>
                  <a:pt x="1142634" y="848478"/>
                  <a:pt x="1139564" y="847382"/>
                  <a:pt x="1136714" y="847272"/>
                </a:cubicBezTo>
                <a:cubicBezTo>
                  <a:pt x="1134740" y="847163"/>
                  <a:pt x="1132548" y="847382"/>
                  <a:pt x="1130136" y="847930"/>
                </a:cubicBezTo>
                <a:cubicBezTo>
                  <a:pt x="1127724" y="848478"/>
                  <a:pt x="1126408" y="850013"/>
                  <a:pt x="1126189" y="852535"/>
                </a:cubicBezTo>
                <a:lnTo>
                  <a:pt x="1126189" y="854289"/>
                </a:lnTo>
                <a:lnTo>
                  <a:pt x="1036725" y="856043"/>
                </a:lnTo>
                <a:cubicBezTo>
                  <a:pt x="1028941" y="856262"/>
                  <a:pt x="1021266" y="857140"/>
                  <a:pt x="1013702" y="858674"/>
                </a:cubicBezTo>
                <a:cubicBezTo>
                  <a:pt x="1006137" y="860209"/>
                  <a:pt x="998023" y="861086"/>
                  <a:pt x="989362" y="861306"/>
                </a:cubicBezTo>
                <a:lnTo>
                  <a:pt x="970066" y="871831"/>
                </a:lnTo>
                <a:lnTo>
                  <a:pt x="964804" y="866568"/>
                </a:lnTo>
                <a:lnTo>
                  <a:pt x="956033" y="873585"/>
                </a:lnTo>
                <a:lnTo>
                  <a:pt x="919195" y="873585"/>
                </a:lnTo>
                <a:cubicBezTo>
                  <a:pt x="917550" y="876399"/>
                  <a:pt x="915577" y="879103"/>
                  <a:pt x="913274" y="881698"/>
                </a:cubicBezTo>
                <a:cubicBezTo>
                  <a:pt x="910972" y="884293"/>
                  <a:pt x="907683" y="885682"/>
                  <a:pt x="903407" y="885864"/>
                </a:cubicBezTo>
                <a:lnTo>
                  <a:pt x="875340" y="884110"/>
                </a:lnTo>
                <a:lnTo>
                  <a:pt x="873586" y="863060"/>
                </a:lnTo>
                <a:lnTo>
                  <a:pt x="861306" y="863060"/>
                </a:lnTo>
                <a:cubicBezTo>
                  <a:pt x="861306" y="859552"/>
                  <a:pt x="859552" y="857797"/>
                  <a:pt x="856044" y="857797"/>
                </a:cubicBezTo>
                <a:cubicBezTo>
                  <a:pt x="847054" y="857907"/>
                  <a:pt x="833897" y="856811"/>
                  <a:pt x="816575" y="854508"/>
                </a:cubicBezTo>
                <a:cubicBezTo>
                  <a:pt x="799252" y="852206"/>
                  <a:pt x="789604" y="848040"/>
                  <a:pt x="787631" y="842010"/>
                </a:cubicBezTo>
                <a:cubicBezTo>
                  <a:pt x="788252" y="837843"/>
                  <a:pt x="789202" y="832581"/>
                  <a:pt x="790481" y="826222"/>
                </a:cubicBezTo>
                <a:cubicBezTo>
                  <a:pt x="791760" y="819863"/>
                  <a:pt x="789641" y="816355"/>
                  <a:pt x="784122" y="815697"/>
                </a:cubicBezTo>
                <a:lnTo>
                  <a:pt x="782368" y="815697"/>
                </a:lnTo>
                <a:cubicBezTo>
                  <a:pt x="781710" y="808497"/>
                  <a:pt x="779079" y="806232"/>
                  <a:pt x="774474" y="808899"/>
                </a:cubicBezTo>
                <a:cubicBezTo>
                  <a:pt x="769869" y="811567"/>
                  <a:pt x="767238" y="804477"/>
                  <a:pt x="766580" y="787630"/>
                </a:cubicBezTo>
                <a:cubicBezTo>
                  <a:pt x="760916" y="786351"/>
                  <a:pt x="759089" y="783646"/>
                  <a:pt x="761099" y="779517"/>
                </a:cubicBezTo>
                <a:cubicBezTo>
                  <a:pt x="763109" y="775387"/>
                  <a:pt x="755580" y="772244"/>
                  <a:pt x="738513" y="770088"/>
                </a:cubicBezTo>
                <a:cubicBezTo>
                  <a:pt x="738879" y="767566"/>
                  <a:pt x="737271" y="766031"/>
                  <a:pt x="733689" y="765483"/>
                </a:cubicBezTo>
                <a:cubicBezTo>
                  <a:pt x="730108" y="764935"/>
                  <a:pt x="727623" y="764716"/>
                  <a:pt x="726234" y="764825"/>
                </a:cubicBezTo>
                <a:cubicBezTo>
                  <a:pt x="720569" y="764716"/>
                  <a:pt x="714795" y="765812"/>
                  <a:pt x="708911" y="768115"/>
                </a:cubicBezTo>
                <a:cubicBezTo>
                  <a:pt x="703028" y="770417"/>
                  <a:pt x="699446" y="774583"/>
                  <a:pt x="698167" y="780613"/>
                </a:cubicBezTo>
                <a:cubicBezTo>
                  <a:pt x="695426" y="780686"/>
                  <a:pt x="692576" y="780540"/>
                  <a:pt x="689615" y="780175"/>
                </a:cubicBezTo>
                <a:cubicBezTo>
                  <a:pt x="686655" y="779809"/>
                  <a:pt x="684243" y="778786"/>
                  <a:pt x="682379" y="777105"/>
                </a:cubicBezTo>
                <a:cubicBezTo>
                  <a:pt x="682599" y="775351"/>
                  <a:pt x="683476" y="773158"/>
                  <a:pt x="685011" y="770527"/>
                </a:cubicBezTo>
                <a:cubicBezTo>
                  <a:pt x="686546" y="767895"/>
                  <a:pt x="687423" y="764825"/>
                  <a:pt x="687642" y="761317"/>
                </a:cubicBezTo>
                <a:lnTo>
                  <a:pt x="699921" y="752546"/>
                </a:lnTo>
                <a:lnTo>
                  <a:pt x="692904" y="736758"/>
                </a:lnTo>
                <a:lnTo>
                  <a:pt x="708692" y="724479"/>
                </a:lnTo>
                <a:cubicBezTo>
                  <a:pt x="708656" y="720861"/>
                  <a:pt x="709167" y="717133"/>
                  <a:pt x="710227" y="713296"/>
                </a:cubicBezTo>
                <a:cubicBezTo>
                  <a:pt x="711287" y="709459"/>
                  <a:pt x="713114" y="706170"/>
                  <a:pt x="715709" y="703429"/>
                </a:cubicBezTo>
                <a:cubicBezTo>
                  <a:pt x="716988" y="699116"/>
                  <a:pt x="719254" y="695023"/>
                  <a:pt x="722506" y="691150"/>
                </a:cubicBezTo>
                <a:cubicBezTo>
                  <a:pt x="725759" y="687276"/>
                  <a:pt x="727586" y="683183"/>
                  <a:pt x="727988" y="678870"/>
                </a:cubicBezTo>
                <a:cubicBezTo>
                  <a:pt x="727550" y="674996"/>
                  <a:pt x="727111" y="670903"/>
                  <a:pt x="726673" y="666591"/>
                </a:cubicBezTo>
                <a:cubicBezTo>
                  <a:pt x="726234" y="662279"/>
                  <a:pt x="728427" y="659940"/>
                  <a:pt x="733251" y="659574"/>
                </a:cubicBezTo>
                <a:cubicBezTo>
                  <a:pt x="733872" y="653800"/>
                  <a:pt x="735261" y="647807"/>
                  <a:pt x="737417" y="641594"/>
                </a:cubicBezTo>
                <a:cubicBezTo>
                  <a:pt x="739573" y="635381"/>
                  <a:pt x="744032" y="632019"/>
                  <a:pt x="750793" y="631507"/>
                </a:cubicBezTo>
                <a:cubicBezTo>
                  <a:pt x="751670" y="626172"/>
                  <a:pt x="755617" y="616231"/>
                  <a:pt x="762633" y="601686"/>
                </a:cubicBezTo>
                <a:cubicBezTo>
                  <a:pt x="769650" y="587141"/>
                  <a:pt x="774474" y="578955"/>
                  <a:pt x="777105" y="577127"/>
                </a:cubicBezTo>
                <a:cubicBezTo>
                  <a:pt x="776082" y="573948"/>
                  <a:pt x="775936" y="569782"/>
                  <a:pt x="776667" y="564629"/>
                </a:cubicBezTo>
                <a:cubicBezTo>
                  <a:pt x="777398" y="559476"/>
                  <a:pt x="779883" y="556625"/>
                  <a:pt x="784122" y="556077"/>
                </a:cubicBezTo>
                <a:lnTo>
                  <a:pt x="787631" y="535027"/>
                </a:lnTo>
                <a:cubicBezTo>
                  <a:pt x="790591" y="535283"/>
                  <a:pt x="793880" y="535210"/>
                  <a:pt x="797498" y="534808"/>
                </a:cubicBezTo>
                <a:cubicBezTo>
                  <a:pt x="801116" y="534406"/>
                  <a:pt x="803089" y="532140"/>
                  <a:pt x="803418" y="528010"/>
                </a:cubicBezTo>
                <a:lnTo>
                  <a:pt x="801664" y="520993"/>
                </a:lnTo>
                <a:cubicBezTo>
                  <a:pt x="813578" y="503013"/>
                  <a:pt x="823518" y="485910"/>
                  <a:pt x="831485" y="469683"/>
                </a:cubicBezTo>
                <a:cubicBezTo>
                  <a:pt x="839452" y="453457"/>
                  <a:pt x="847638" y="435477"/>
                  <a:pt x="856044" y="415742"/>
                </a:cubicBezTo>
                <a:cubicBezTo>
                  <a:pt x="855240" y="413001"/>
                  <a:pt x="855532" y="410151"/>
                  <a:pt x="856921" y="407190"/>
                </a:cubicBezTo>
                <a:cubicBezTo>
                  <a:pt x="858310" y="404230"/>
                  <a:pt x="860356" y="401818"/>
                  <a:pt x="863061" y="399954"/>
                </a:cubicBezTo>
                <a:lnTo>
                  <a:pt x="845519" y="389429"/>
                </a:lnTo>
                <a:cubicBezTo>
                  <a:pt x="842339" y="389758"/>
                  <a:pt x="838173" y="389977"/>
                  <a:pt x="833020" y="390087"/>
                </a:cubicBezTo>
                <a:cubicBezTo>
                  <a:pt x="827867" y="390197"/>
                  <a:pt x="825017" y="388223"/>
                  <a:pt x="824469" y="384167"/>
                </a:cubicBezTo>
                <a:lnTo>
                  <a:pt x="824469" y="382413"/>
                </a:lnTo>
                <a:cubicBezTo>
                  <a:pt x="821728" y="382376"/>
                  <a:pt x="818877" y="381572"/>
                  <a:pt x="815917" y="380001"/>
                </a:cubicBezTo>
                <a:cubicBezTo>
                  <a:pt x="812957" y="378429"/>
                  <a:pt x="810545" y="376309"/>
                  <a:pt x="808681" y="373642"/>
                </a:cubicBezTo>
                <a:cubicBezTo>
                  <a:pt x="806634" y="373751"/>
                  <a:pt x="804149" y="373532"/>
                  <a:pt x="801226" y="372984"/>
                </a:cubicBezTo>
                <a:cubicBezTo>
                  <a:pt x="798302" y="372436"/>
                  <a:pt x="796694" y="370901"/>
                  <a:pt x="796402" y="368379"/>
                </a:cubicBezTo>
                <a:cubicBezTo>
                  <a:pt x="796767" y="365017"/>
                  <a:pt x="798229" y="362093"/>
                  <a:pt x="800787" y="359608"/>
                </a:cubicBezTo>
                <a:cubicBezTo>
                  <a:pt x="803345" y="357123"/>
                  <a:pt x="804807" y="354199"/>
                  <a:pt x="805173" y="350837"/>
                </a:cubicBezTo>
                <a:cubicBezTo>
                  <a:pt x="804990" y="349156"/>
                  <a:pt x="804040" y="348133"/>
                  <a:pt x="802322" y="347767"/>
                </a:cubicBezTo>
                <a:cubicBezTo>
                  <a:pt x="800604" y="347402"/>
                  <a:pt x="799216" y="347256"/>
                  <a:pt x="798156" y="347329"/>
                </a:cubicBezTo>
                <a:lnTo>
                  <a:pt x="766580" y="329787"/>
                </a:lnTo>
                <a:cubicBezTo>
                  <a:pt x="761025" y="329495"/>
                  <a:pt x="758102" y="326571"/>
                  <a:pt x="757809" y="321016"/>
                </a:cubicBezTo>
                <a:lnTo>
                  <a:pt x="757809" y="315753"/>
                </a:lnTo>
                <a:lnTo>
                  <a:pt x="778860" y="317508"/>
                </a:lnTo>
                <a:lnTo>
                  <a:pt x="791139" y="303474"/>
                </a:lnTo>
                <a:cubicBezTo>
                  <a:pt x="793916" y="303511"/>
                  <a:pt x="796694" y="302999"/>
                  <a:pt x="799471" y="301939"/>
                </a:cubicBezTo>
                <a:cubicBezTo>
                  <a:pt x="802249" y="300879"/>
                  <a:pt x="804149" y="299052"/>
                  <a:pt x="805173" y="296457"/>
                </a:cubicBezTo>
                <a:cubicBezTo>
                  <a:pt x="808608" y="296238"/>
                  <a:pt x="811824" y="295361"/>
                  <a:pt x="814821" y="293826"/>
                </a:cubicBezTo>
                <a:cubicBezTo>
                  <a:pt x="817817" y="292291"/>
                  <a:pt x="821033" y="291414"/>
                  <a:pt x="824469" y="291195"/>
                </a:cubicBezTo>
                <a:lnTo>
                  <a:pt x="852536" y="291195"/>
                </a:lnTo>
                <a:cubicBezTo>
                  <a:pt x="856154" y="288308"/>
                  <a:pt x="860320" y="285311"/>
                  <a:pt x="865034" y="282205"/>
                </a:cubicBezTo>
                <a:cubicBezTo>
                  <a:pt x="869749" y="279098"/>
                  <a:pt x="874353" y="277417"/>
                  <a:pt x="878848" y="277161"/>
                </a:cubicBezTo>
                <a:lnTo>
                  <a:pt x="889374" y="264882"/>
                </a:lnTo>
                <a:lnTo>
                  <a:pt x="891128" y="264882"/>
                </a:lnTo>
                <a:cubicBezTo>
                  <a:pt x="906879" y="264224"/>
                  <a:pt x="913092" y="261593"/>
                  <a:pt x="909766" y="256988"/>
                </a:cubicBezTo>
                <a:cubicBezTo>
                  <a:pt x="906440" y="252383"/>
                  <a:pt x="909583" y="249752"/>
                  <a:pt x="919195" y="249094"/>
                </a:cubicBezTo>
                <a:lnTo>
                  <a:pt x="924457" y="235061"/>
                </a:lnTo>
                <a:lnTo>
                  <a:pt x="940245" y="233307"/>
                </a:lnTo>
                <a:cubicBezTo>
                  <a:pt x="943826" y="234293"/>
                  <a:pt x="947627" y="234951"/>
                  <a:pt x="951647" y="235280"/>
                </a:cubicBezTo>
                <a:cubicBezTo>
                  <a:pt x="955667" y="235609"/>
                  <a:pt x="959468" y="234951"/>
                  <a:pt x="963049" y="233307"/>
                </a:cubicBezTo>
                <a:cubicBezTo>
                  <a:pt x="962757" y="225997"/>
                  <a:pt x="965096" y="219565"/>
                  <a:pt x="970066" y="214011"/>
                </a:cubicBezTo>
                <a:cubicBezTo>
                  <a:pt x="971491" y="206336"/>
                  <a:pt x="974342" y="200196"/>
                  <a:pt x="978618" y="195591"/>
                </a:cubicBezTo>
                <a:cubicBezTo>
                  <a:pt x="982894" y="190987"/>
                  <a:pt x="985306" y="186601"/>
                  <a:pt x="985854" y="182435"/>
                </a:cubicBezTo>
                <a:lnTo>
                  <a:pt x="1020938" y="110513"/>
                </a:lnTo>
                <a:cubicBezTo>
                  <a:pt x="1024300" y="111135"/>
                  <a:pt x="1027223" y="110769"/>
                  <a:pt x="1029708" y="109417"/>
                </a:cubicBezTo>
                <a:cubicBezTo>
                  <a:pt x="1032194" y="108065"/>
                  <a:pt x="1035117" y="107261"/>
                  <a:pt x="1038479" y="107005"/>
                </a:cubicBezTo>
                <a:cubicBezTo>
                  <a:pt x="1041659" y="107188"/>
                  <a:pt x="1045825" y="108576"/>
                  <a:pt x="1050978" y="111171"/>
                </a:cubicBezTo>
                <a:cubicBezTo>
                  <a:pt x="1056131" y="113766"/>
                  <a:pt x="1058981" y="116470"/>
                  <a:pt x="1059530" y="119284"/>
                </a:cubicBezTo>
                <a:cubicBezTo>
                  <a:pt x="1058616" y="126813"/>
                  <a:pt x="1057812" y="134122"/>
                  <a:pt x="1057118" y="141212"/>
                </a:cubicBezTo>
                <a:cubicBezTo>
                  <a:pt x="1056423" y="148302"/>
                  <a:pt x="1061320" y="152102"/>
                  <a:pt x="1071809" y="152614"/>
                </a:cubicBezTo>
                <a:cubicBezTo>
                  <a:pt x="1074477" y="152504"/>
                  <a:pt x="1076596" y="151408"/>
                  <a:pt x="1078168" y="149325"/>
                </a:cubicBezTo>
                <a:cubicBezTo>
                  <a:pt x="1079739" y="147242"/>
                  <a:pt x="1080543" y="144830"/>
                  <a:pt x="1080580" y="142089"/>
                </a:cubicBezTo>
                <a:cubicBezTo>
                  <a:pt x="1080032" y="136534"/>
                  <a:pt x="1079812" y="131418"/>
                  <a:pt x="1079922" y="126740"/>
                </a:cubicBezTo>
                <a:cubicBezTo>
                  <a:pt x="1080032" y="122062"/>
                  <a:pt x="1083759" y="119577"/>
                  <a:pt x="1091105" y="119284"/>
                </a:cubicBezTo>
                <a:cubicBezTo>
                  <a:pt x="1095381" y="119869"/>
                  <a:pt x="1098231" y="123085"/>
                  <a:pt x="1099657" y="128932"/>
                </a:cubicBezTo>
                <a:cubicBezTo>
                  <a:pt x="1101082" y="134780"/>
                  <a:pt x="1101740" y="139750"/>
                  <a:pt x="1101630" y="143843"/>
                </a:cubicBezTo>
                <a:cubicBezTo>
                  <a:pt x="1101703" y="145049"/>
                  <a:pt x="1101557" y="147023"/>
                  <a:pt x="1101192" y="149763"/>
                </a:cubicBezTo>
                <a:cubicBezTo>
                  <a:pt x="1100826" y="152504"/>
                  <a:pt x="1099803" y="154039"/>
                  <a:pt x="1098122" y="154368"/>
                </a:cubicBezTo>
                <a:cubicBezTo>
                  <a:pt x="1097135" y="154295"/>
                  <a:pt x="1096039" y="154441"/>
                  <a:pt x="1094833" y="154807"/>
                </a:cubicBezTo>
                <a:cubicBezTo>
                  <a:pt x="1093627" y="155172"/>
                  <a:pt x="1092969" y="156196"/>
                  <a:pt x="1092859" y="157877"/>
                </a:cubicBezTo>
                <a:cubicBezTo>
                  <a:pt x="1092896" y="158863"/>
                  <a:pt x="1093261" y="159960"/>
                  <a:pt x="1093956" y="161166"/>
                </a:cubicBezTo>
                <a:cubicBezTo>
                  <a:pt x="1094650" y="162372"/>
                  <a:pt x="1095454" y="163030"/>
                  <a:pt x="1096368" y="163139"/>
                </a:cubicBezTo>
                <a:cubicBezTo>
                  <a:pt x="1097281" y="163030"/>
                  <a:pt x="1098085" y="162372"/>
                  <a:pt x="1098780" y="161166"/>
                </a:cubicBezTo>
                <a:cubicBezTo>
                  <a:pt x="1099474" y="159960"/>
                  <a:pt x="1099839" y="158863"/>
                  <a:pt x="1099876" y="157877"/>
                </a:cubicBezTo>
                <a:lnTo>
                  <a:pt x="1122680" y="156122"/>
                </a:lnTo>
                <a:lnTo>
                  <a:pt x="1129697" y="147351"/>
                </a:lnTo>
                <a:lnTo>
                  <a:pt x="1166535" y="147351"/>
                </a:lnTo>
                <a:cubicBezTo>
                  <a:pt x="1165585" y="149398"/>
                  <a:pt x="1165293" y="151883"/>
                  <a:pt x="1165658" y="154807"/>
                </a:cubicBezTo>
                <a:cubicBezTo>
                  <a:pt x="1166023" y="157730"/>
                  <a:pt x="1167485" y="159338"/>
                  <a:pt x="1170043" y="159631"/>
                </a:cubicBezTo>
                <a:cubicBezTo>
                  <a:pt x="1175745" y="159375"/>
                  <a:pt x="1182761" y="158132"/>
                  <a:pt x="1191094" y="155903"/>
                </a:cubicBezTo>
                <a:cubicBezTo>
                  <a:pt x="1199426" y="153674"/>
                  <a:pt x="1206443" y="151993"/>
                  <a:pt x="1212144" y="150860"/>
                </a:cubicBezTo>
                <a:lnTo>
                  <a:pt x="1182323" y="145597"/>
                </a:lnTo>
                <a:cubicBezTo>
                  <a:pt x="1182030" y="145561"/>
                  <a:pt x="1180861" y="145195"/>
                  <a:pt x="1178814" y="144501"/>
                </a:cubicBezTo>
                <a:cubicBezTo>
                  <a:pt x="1176768" y="143807"/>
                  <a:pt x="1175598" y="143002"/>
                  <a:pt x="1175306" y="142089"/>
                </a:cubicBezTo>
                <a:lnTo>
                  <a:pt x="1182323" y="142089"/>
                </a:lnTo>
                <a:cubicBezTo>
                  <a:pt x="1196356" y="141870"/>
                  <a:pt x="1210390" y="140993"/>
                  <a:pt x="1224423" y="139458"/>
                </a:cubicBezTo>
                <a:cubicBezTo>
                  <a:pt x="1238457" y="137923"/>
                  <a:pt x="1252490" y="137046"/>
                  <a:pt x="1266524" y="136826"/>
                </a:cubicBezTo>
                <a:lnTo>
                  <a:pt x="1273541" y="129809"/>
                </a:lnTo>
                <a:lnTo>
                  <a:pt x="1310378" y="129809"/>
                </a:lnTo>
                <a:lnTo>
                  <a:pt x="1324412" y="121039"/>
                </a:lnTo>
                <a:cubicBezTo>
                  <a:pt x="1344037" y="123962"/>
                  <a:pt x="1364868" y="123816"/>
                  <a:pt x="1386905" y="120600"/>
                </a:cubicBezTo>
                <a:cubicBezTo>
                  <a:pt x="1408942" y="117384"/>
                  <a:pt x="1430211" y="114607"/>
                  <a:pt x="1450713" y="112268"/>
                </a:cubicBezTo>
                <a:lnTo>
                  <a:pt x="1438434" y="121039"/>
                </a:lnTo>
                <a:cubicBezTo>
                  <a:pt x="1438032" y="125241"/>
                  <a:pt x="1435766" y="127800"/>
                  <a:pt x="1431637" y="128713"/>
                </a:cubicBezTo>
                <a:cubicBezTo>
                  <a:pt x="1427507" y="129627"/>
                  <a:pt x="1423926" y="129992"/>
                  <a:pt x="1420892" y="129809"/>
                </a:cubicBezTo>
                <a:lnTo>
                  <a:pt x="1417384" y="129809"/>
                </a:lnTo>
                <a:lnTo>
                  <a:pt x="1417384" y="133318"/>
                </a:lnTo>
                <a:cubicBezTo>
                  <a:pt x="1418371" y="139969"/>
                  <a:pt x="1423414" y="143770"/>
                  <a:pt x="1432514" y="144720"/>
                </a:cubicBezTo>
                <a:cubicBezTo>
                  <a:pt x="1441614" y="145670"/>
                  <a:pt x="1448850" y="145963"/>
                  <a:pt x="1454222" y="145597"/>
                </a:cubicBezTo>
                <a:lnTo>
                  <a:pt x="1454222" y="138580"/>
                </a:lnTo>
                <a:lnTo>
                  <a:pt x="1431417" y="138580"/>
                </a:lnTo>
                <a:lnTo>
                  <a:pt x="1440188" y="124547"/>
                </a:lnTo>
                <a:cubicBezTo>
                  <a:pt x="1446840" y="132148"/>
                  <a:pt x="1455026" y="134487"/>
                  <a:pt x="1464747" y="131564"/>
                </a:cubicBezTo>
                <a:cubicBezTo>
                  <a:pt x="1474468" y="128640"/>
                  <a:pt x="1482654" y="127471"/>
                  <a:pt x="1489306" y="128055"/>
                </a:cubicBezTo>
                <a:cubicBezTo>
                  <a:pt x="1492156" y="130906"/>
                  <a:pt x="1495226" y="132660"/>
                  <a:pt x="1498515" y="133318"/>
                </a:cubicBezTo>
                <a:cubicBezTo>
                  <a:pt x="1501804" y="133976"/>
                  <a:pt x="1503997" y="132222"/>
                  <a:pt x="1505093" y="128055"/>
                </a:cubicBezTo>
                <a:cubicBezTo>
                  <a:pt x="1508492" y="129517"/>
                  <a:pt x="1513535" y="130979"/>
                  <a:pt x="1520223" y="132441"/>
                </a:cubicBezTo>
                <a:cubicBezTo>
                  <a:pt x="1526911" y="133903"/>
                  <a:pt x="1530639" y="131856"/>
                  <a:pt x="1531406" y="126301"/>
                </a:cubicBezTo>
                <a:cubicBezTo>
                  <a:pt x="1532393" y="126338"/>
                  <a:pt x="1533489" y="126265"/>
                  <a:pt x="1534695" y="126082"/>
                </a:cubicBezTo>
                <a:cubicBezTo>
                  <a:pt x="1535901" y="125899"/>
                  <a:pt x="1536559" y="125387"/>
                  <a:pt x="1536669" y="124547"/>
                </a:cubicBezTo>
                <a:cubicBezTo>
                  <a:pt x="1536413" y="122829"/>
                  <a:pt x="1535170" y="121441"/>
                  <a:pt x="1532941" y="120381"/>
                </a:cubicBezTo>
                <a:cubicBezTo>
                  <a:pt x="1530712" y="119321"/>
                  <a:pt x="1529031" y="118371"/>
                  <a:pt x="1527898" y="117530"/>
                </a:cubicBezTo>
                <a:cubicBezTo>
                  <a:pt x="1529031" y="116580"/>
                  <a:pt x="1530712" y="115411"/>
                  <a:pt x="1532941" y="114022"/>
                </a:cubicBezTo>
                <a:cubicBezTo>
                  <a:pt x="1535170" y="112633"/>
                  <a:pt x="1536413" y="111464"/>
                  <a:pt x="1536669" y="110513"/>
                </a:cubicBezTo>
                <a:cubicBezTo>
                  <a:pt x="1536961" y="109052"/>
                  <a:pt x="1536376" y="108467"/>
                  <a:pt x="1534914" y="108759"/>
                </a:cubicBezTo>
                <a:cubicBezTo>
                  <a:pt x="1529360" y="108394"/>
                  <a:pt x="1527752" y="106493"/>
                  <a:pt x="1530090" y="103058"/>
                </a:cubicBezTo>
                <a:cubicBezTo>
                  <a:pt x="1532429" y="99623"/>
                  <a:pt x="1535207" y="96845"/>
                  <a:pt x="1538423" y="94726"/>
                </a:cubicBezTo>
                <a:cubicBezTo>
                  <a:pt x="1547596" y="94433"/>
                  <a:pt x="1557317" y="93264"/>
                  <a:pt x="1567586" y="91217"/>
                </a:cubicBezTo>
                <a:cubicBezTo>
                  <a:pt x="1577856" y="89171"/>
                  <a:pt x="1586261" y="88001"/>
                  <a:pt x="1592803" y="87709"/>
                </a:cubicBezTo>
                <a:lnTo>
                  <a:pt x="1598065" y="87709"/>
                </a:lnTo>
                <a:cubicBezTo>
                  <a:pt x="1607896" y="93958"/>
                  <a:pt x="1621125" y="95932"/>
                  <a:pt x="1637754" y="93629"/>
                </a:cubicBezTo>
                <a:cubicBezTo>
                  <a:pt x="1654382" y="91327"/>
                  <a:pt x="1668050" y="89354"/>
                  <a:pt x="1678758" y="87709"/>
                </a:cubicBezTo>
                <a:cubicBezTo>
                  <a:pt x="1685665" y="83470"/>
                  <a:pt x="1692462" y="80985"/>
                  <a:pt x="1699150" y="80254"/>
                </a:cubicBezTo>
                <a:cubicBezTo>
                  <a:pt x="1705838" y="79523"/>
                  <a:pt x="1713074" y="79669"/>
                  <a:pt x="1720858" y="80692"/>
                </a:cubicBezTo>
                <a:cubicBezTo>
                  <a:pt x="1720858" y="79632"/>
                  <a:pt x="1721297" y="78244"/>
                  <a:pt x="1722174" y="76526"/>
                </a:cubicBezTo>
                <a:cubicBezTo>
                  <a:pt x="1723051" y="74808"/>
                  <a:pt x="1724367" y="73858"/>
                  <a:pt x="1726121" y="73676"/>
                </a:cubicBezTo>
                <a:cubicBezTo>
                  <a:pt x="1727839" y="73931"/>
                  <a:pt x="1729227" y="75174"/>
                  <a:pt x="1730287" y="77403"/>
                </a:cubicBezTo>
                <a:cubicBezTo>
                  <a:pt x="1731347" y="79632"/>
                  <a:pt x="1732297" y="81314"/>
                  <a:pt x="1733138" y="82447"/>
                </a:cubicBezTo>
                <a:lnTo>
                  <a:pt x="1748925" y="84201"/>
                </a:lnTo>
                <a:cubicBezTo>
                  <a:pt x="1754480" y="84493"/>
                  <a:pt x="1757404" y="82154"/>
                  <a:pt x="1757696" y="77184"/>
                </a:cubicBezTo>
                <a:cubicBezTo>
                  <a:pt x="1775823" y="76234"/>
                  <a:pt x="1793073" y="72433"/>
                  <a:pt x="1809445" y="65782"/>
                </a:cubicBezTo>
                <a:cubicBezTo>
                  <a:pt x="1825817" y="59130"/>
                  <a:pt x="1843067" y="55330"/>
                  <a:pt x="1861194" y="54379"/>
                </a:cubicBezTo>
                <a:cubicBezTo>
                  <a:pt x="1861449" y="52698"/>
                  <a:pt x="1862692" y="51675"/>
                  <a:pt x="1864921" y="51310"/>
                </a:cubicBezTo>
                <a:cubicBezTo>
                  <a:pt x="1867150" y="50944"/>
                  <a:pt x="1868832" y="50798"/>
                  <a:pt x="1869964" y="50871"/>
                </a:cubicBezTo>
                <a:cubicBezTo>
                  <a:pt x="1876104" y="50944"/>
                  <a:pt x="1881805" y="50359"/>
                  <a:pt x="1887068" y="49117"/>
                </a:cubicBezTo>
                <a:cubicBezTo>
                  <a:pt x="1892330" y="47874"/>
                  <a:pt x="1897154" y="45535"/>
                  <a:pt x="1901540" y="42100"/>
                </a:cubicBezTo>
                <a:cubicBezTo>
                  <a:pt x="1911992" y="41808"/>
                  <a:pt x="1922225" y="40638"/>
                  <a:pt x="1932238" y="38592"/>
                </a:cubicBezTo>
                <a:cubicBezTo>
                  <a:pt x="1942252" y="36545"/>
                  <a:pt x="1952484" y="35376"/>
                  <a:pt x="1962936" y="35083"/>
                </a:cubicBezTo>
                <a:lnTo>
                  <a:pt x="1975216" y="28067"/>
                </a:lnTo>
                <a:cubicBezTo>
                  <a:pt x="1987495" y="29528"/>
                  <a:pt x="1999774" y="28359"/>
                  <a:pt x="2012054" y="24558"/>
                </a:cubicBezTo>
                <a:lnTo>
                  <a:pt x="2033104" y="29821"/>
                </a:lnTo>
                <a:cubicBezTo>
                  <a:pt x="2039207" y="26459"/>
                  <a:pt x="2048051" y="24412"/>
                  <a:pt x="2059636" y="23681"/>
                </a:cubicBezTo>
                <a:cubicBezTo>
                  <a:pt x="2071221" y="22950"/>
                  <a:pt x="2080503" y="22658"/>
                  <a:pt x="2087484" y="22804"/>
                </a:cubicBezTo>
                <a:cubicBezTo>
                  <a:pt x="2087484" y="20977"/>
                  <a:pt x="2087922" y="19369"/>
                  <a:pt x="2088799" y="17980"/>
                </a:cubicBezTo>
                <a:cubicBezTo>
                  <a:pt x="2089676" y="16591"/>
                  <a:pt x="2090992" y="15860"/>
                  <a:pt x="2092746" y="15787"/>
                </a:cubicBezTo>
                <a:cubicBezTo>
                  <a:pt x="2095414" y="15860"/>
                  <a:pt x="2097972" y="16591"/>
                  <a:pt x="2100421" y="17980"/>
                </a:cubicBezTo>
                <a:cubicBezTo>
                  <a:pt x="2102869" y="19369"/>
                  <a:pt x="2104989" y="20977"/>
                  <a:pt x="2106780" y="22804"/>
                </a:cubicBezTo>
                <a:lnTo>
                  <a:pt x="2129584" y="24558"/>
                </a:lnTo>
                <a:cubicBezTo>
                  <a:pt x="2136601" y="22731"/>
                  <a:pt x="2145810" y="20246"/>
                  <a:pt x="2157213" y="17103"/>
                </a:cubicBezTo>
                <a:cubicBezTo>
                  <a:pt x="2168615" y="13960"/>
                  <a:pt x="2176947" y="10598"/>
                  <a:pt x="2182210" y="7016"/>
                </a:cubicBezTo>
                <a:cubicBezTo>
                  <a:pt x="2188971" y="6724"/>
                  <a:pt x="2194306" y="5555"/>
                  <a:pt x="2198217" y="3508"/>
                </a:cubicBezTo>
                <a:cubicBezTo>
                  <a:pt x="2202127" y="1461"/>
                  <a:pt x="2206147" y="292"/>
                  <a:pt x="2210277" y="0"/>
                </a:cubicBez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3" name="文本占位符 2">
            <a:extLst>
              <a:ext uri="{FF2B5EF4-FFF2-40B4-BE49-F238E27FC236}">
                <a16:creationId xmlns="" xmlns:a16="http://schemas.microsoft.com/office/drawing/2014/main" id="{A927C455-F828-4BDA-88C8-E1A07E5ED563}"/>
              </a:ext>
            </a:extLst>
          </p:cNvPr>
          <p:cNvSpPr>
            <a:spLocks noGrp="1"/>
          </p:cNvSpPr>
          <p:nvPr>
            <p:ph type="body" sz="quarter" idx="11"/>
          </p:nvPr>
        </p:nvSpPr>
        <p:spPr/>
        <p:txBody>
          <a:bodyPr/>
          <a:lstStyle/>
          <a:p>
            <a:r>
              <a:rPr lang="zh-CN" altLang="en-US" dirty="0"/>
              <a:t>常用逻辑图示排版</a:t>
            </a:r>
          </a:p>
        </p:txBody>
      </p:sp>
    </p:spTree>
    <p:extLst>
      <p:ext uri="{BB962C8B-B14F-4D97-AF65-F5344CB8AC3E}">
        <p14:creationId xmlns:p14="http://schemas.microsoft.com/office/powerpoint/2010/main" val="32013398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30438324-DC22-4898-A0C9-34EB1C4BE755}"/>
              </a:ext>
            </a:extLst>
          </p:cNvPr>
          <p:cNvSpPr>
            <a:spLocks noGrp="1"/>
          </p:cNvSpPr>
          <p:nvPr>
            <p:ph type="title"/>
          </p:nvPr>
        </p:nvSpPr>
        <p:spPr/>
        <p:txBody>
          <a:bodyPr/>
          <a:lstStyle/>
          <a:p>
            <a:r>
              <a:rPr lang="zh-CN" altLang="en-US" dirty="0"/>
              <a:t>对比关系</a:t>
            </a:r>
          </a:p>
        </p:txBody>
      </p:sp>
      <p:sp>
        <p:nvSpPr>
          <p:cNvPr id="11" name="平行四边形 10">
            <a:extLst>
              <a:ext uri="{FF2B5EF4-FFF2-40B4-BE49-F238E27FC236}">
                <a16:creationId xmlns="" xmlns:a16="http://schemas.microsoft.com/office/drawing/2014/main" id="{F5401E34-1DEA-4494-B4E2-FFDD7A5FBFEE}"/>
              </a:ext>
            </a:extLst>
          </p:cNvPr>
          <p:cNvSpPr/>
          <p:nvPr/>
        </p:nvSpPr>
        <p:spPr>
          <a:xfrm>
            <a:off x="-2" y="1865794"/>
            <a:ext cx="6718854" cy="2501900"/>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 xmlns:a16="http://schemas.microsoft.com/office/drawing/2014/main" id="{176E20F4-138E-4E54-8A7A-AC4322C1734D}"/>
              </a:ext>
            </a:extLst>
          </p:cNvPr>
          <p:cNvSpPr/>
          <p:nvPr/>
        </p:nvSpPr>
        <p:spPr>
          <a:xfrm>
            <a:off x="5424000" y="3274390"/>
            <a:ext cx="6768000" cy="250190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5A11827C-ACA5-4ED5-BD47-16BC998EDEDB}"/>
              </a:ext>
            </a:extLst>
          </p:cNvPr>
          <p:cNvSpPr/>
          <p:nvPr/>
        </p:nvSpPr>
        <p:spPr>
          <a:xfrm>
            <a:off x="4978676" y="2634144"/>
            <a:ext cx="2234648" cy="22346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F2E498AF-95A1-47CD-9F41-95E50CD8B0C3}"/>
              </a:ext>
            </a:extLst>
          </p:cNvPr>
          <p:cNvGrpSpPr/>
          <p:nvPr/>
        </p:nvGrpSpPr>
        <p:grpSpPr>
          <a:xfrm>
            <a:off x="5295669" y="3009217"/>
            <a:ext cx="1600662" cy="1484501"/>
            <a:chOff x="5475435" y="2649698"/>
            <a:chExt cx="1915863" cy="1776828"/>
          </a:xfrm>
        </p:grpSpPr>
        <p:sp>
          <p:nvSpPr>
            <p:cNvPr id="6" name="文本框 5">
              <a:extLst>
                <a:ext uri="{FF2B5EF4-FFF2-40B4-BE49-F238E27FC236}">
                  <a16:creationId xmlns="" xmlns:a16="http://schemas.microsoft.com/office/drawing/2014/main" id="{99939FCB-8E64-4372-8C0C-CD4071829B33}"/>
                </a:ext>
              </a:extLst>
            </p:cNvPr>
            <p:cNvSpPr txBox="1"/>
            <p:nvPr/>
          </p:nvSpPr>
          <p:spPr>
            <a:xfrm>
              <a:off x="5718315" y="3158643"/>
              <a:ext cx="1672983" cy="1267883"/>
            </a:xfrm>
            <a:custGeom>
              <a:avLst/>
              <a:gdLst/>
              <a:ahLst/>
              <a:cxnLst/>
              <a:rect l="l" t="t" r="r" b="b"/>
              <a:pathLst>
                <a:path w="1359408" h="1030238">
                  <a:moveTo>
                    <a:pt x="198120" y="1012952"/>
                  </a:moveTo>
                  <a:cubicBezTo>
                    <a:pt x="197062" y="1016360"/>
                    <a:pt x="194352" y="1017672"/>
                    <a:pt x="189992" y="1016889"/>
                  </a:cubicBezTo>
                  <a:cubicBezTo>
                    <a:pt x="185632" y="1016106"/>
                    <a:pt x="182922" y="1017164"/>
                    <a:pt x="181864" y="1020064"/>
                  </a:cubicBezTo>
                  <a:cubicBezTo>
                    <a:pt x="184976" y="1020212"/>
                    <a:pt x="190944" y="1019916"/>
                    <a:pt x="199771" y="1019175"/>
                  </a:cubicBezTo>
                  <a:cubicBezTo>
                    <a:pt x="208598" y="1018434"/>
                    <a:pt x="213805" y="1016360"/>
                    <a:pt x="215392" y="1012952"/>
                  </a:cubicBezTo>
                  <a:close/>
                  <a:moveTo>
                    <a:pt x="219456" y="1009904"/>
                  </a:moveTo>
                  <a:lnTo>
                    <a:pt x="219456" y="1010920"/>
                  </a:lnTo>
                  <a:cubicBezTo>
                    <a:pt x="219752" y="1011767"/>
                    <a:pt x="221192" y="1011851"/>
                    <a:pt x="223774" y="1011174"/>
                  </a:cubicBezTo>
                  <a:cubicBezTo>
                    <a:pt x="226356" y="1010497"/>
                    <a:pt x="228304" y="1010074"/>
                    <a:pt x="229616" y="1009904"/>
                  </a:cubicBezTo>
                  <a:close/>
                  <a:moveTo>
                    <a:pt x="128016" y="990600"/>
                  </a:moveTo>
                  <a:lnTo>
                    <a:pt x="134112" y="994664"/>
                  </a:lnTo>
                  <a:cubicBezTo>
                    <a:pt x="135255" y="994685"/>
                    <a:pt x="136525" y="994389"/>
                    <a:pt x="137922" y="993775"/>
                  </a:cubicBezTo>
                  <a:cubicBezTo>
                    <a:pt x="139319" y="993161"/>
                    <a:pt x="140081" y="992103"/>
                    <a:pt x="140208" y="990600"/>
                  </a:cubicBezTo>
                  <a:close/>
                  <a:moveTo>
                    <a:pt x="62992" y="958088"/>
                  </a:moveTo>
                  <a:lnTo>
                    <a:pt x="69088" y="960120"/>
                  </a:lnTo>
                  <a:cubicBezTo>
                    <a:pt x="69088" y="962152"/>
                    <a:pt x="68072" y="963168"/>
                    <a:pt x="66040" y="963168"/>
                  </a:cubicBezTo>
                  <a:cubicBezTo>
                    <a:pt x="64939" y="963126"/>
                    <a:pt x="63839" y="962703"/>
                    <a:pt x="62738" y="961898"/>
                  </a:cubicBezTo>
                  <a:cubicBezTo>
                    <a:pt x="61637" y="961094"/>
                    <a:pt x="61045" y="960162"/>
                    <a:pt x="60960" y="959104"/>
                  </a:cubicBezTo>
                  <a:cubicBezTo>
                    <a:pt x="61045" y="958617"/>
                    <a:pt x="61383" y="958321"/>
                    <a:pt x="61976" y="958215"/>
                  </a:cubicBezTo>
                  <a:cubicBezTo>
                    <a:pt x="62569" y="958109"/>
                    <a:pt x="62907" y="958067"/>
                    <a:pt x="62992" y="958088"/>
                  </a:cubicBezTo>
                  <a:close/>
                  <a:moveTo>
                    <a:pt x="78232" y="956056"/>
                  </a:moveTo>
                  <a:cubicBezTo>
                    <a:pt x="77724" y="957114"/>
                    <a:pt x="76962" y="958046"/>
                    <a:pt x="75946" y="958850"/>
                  </a:cubicBezTo>
                  <a:cubicBezTo>
                    <a:pt x="74930" y="959655"/>
                    <a:pt x="73660" y="960078"/>
                    <a:pt x="72136" y="960120"/>
                  </a:cubicBezTo>
                  <a:close/>
                  <a:moveTo>
                    <a:pt x="342392" y="955040"/>
                  </a:moveTo>
                  <a:lnTo>
                    <a:pt x="342392" y="956056"/>
                  </a:lnTo>
                  <a:cubicBezTo>
                    <a:pt x="342413" y="956628"/>
                    <a:pt x="342625" y="957263"/>
                    <a:pt x="343027" y="957961"/>
                  </a:cubicBezTo>
                  <a:cubicBezTo>
                    <a:pt x="343429" y="958660"/>
                    <a:pt x="343895" y="959041"/>
                    <a:pt x="344424" y="959104"/>
                  </a:cubicBezTo>
                  <a:cubicBezTo>
                    <a:pt x="345482" y="959104"/>
                    <a:pt x="346414" y="958850"/>
                    <a:pt x="347218" y="958342"/>
                  </a:cubicBezTo>
                  <a:cubicBezTo>
                    <a:pt x="348022" y="957834"/>
                    <a:pt x="348446" y="957072"/>
                    <a:pt x="348488" y="956056"/>
                  </a:cubicBezTo>
                  <a:lnTo>
                    <a:pt x="347472" y="955040"/>
                  </a:lnTo>
                  <a:close/>
                  <a:moveTo>
                    <a:pt x="369824" y="946912"/>
                  </a:moveTo>
                  <a:cubicBezTo>
                    <a:pt x="368745" y="947907"/>
                    <a:pt x="367348" y="948711"/>
                    <a:pt x="365633" y="949325"/>
                  </a:cubicBezTo>
                  <a:cubicBezTo>
                    <a:pt x="363919" y="949939"/>
                    <a:pt x="362268" y="950489"/>
                    <a:pt x="360680" y="950976"/>
                  </a:cubicBezTo>
                  <a:lnTo>
                    <a:pt x="359664" y="953008"/>
                  </a:lnTo>
                  <a:cubicBezTo>
                    <a:pt x="359791" y="954469"/>
                    <a:pt x="360553" y="955358"/>
                    <a:pt x="361950" y="955675"/>
                  </a:cubicBezTo>
                  <a:cubicBezTo>
                    <a:pt x="363347" y="955993"/>
                    <a:pt x="364617" y="956120"/>
                    <a:pt x="365760" y="956056"/>
                  </a:cubicBezTo>
                  <a:lnTo>
                    <a:pt x="373888" y="949960"/>
                  </a:lnTo>
                  <a:close/>
                  <a:moveTo>
                    <a:pt x="162560" y="930656"/>
                  </a:moveTo>
                  <a:cubicBezTo>
                    <a:pt x="162624" y="932159"/>
                    <a:pt x="163259" y="933217"/>
                    <a:pt x="164465" y="933831"/>
                  </a:cubicBezTo>
                  <a:cubicBezTo>
                    <a:pt x="165672" y="934445"/>
                    <a:pt x="167069" y="934741"/>
                    <a:pt x="168656" y="934720"/>
                  </a:cubicBezTo>
                  <a:cubicBezTo>
                    <a:pt x="169714" y="934763"/>
                    <a:pt x="170646" y="934678"/>
                    <a:pt x="171450" y="934466"/>
                  </a:cubicBezTo>
                  <a:cubicBezTo>
                    <a:pt x="172254" y="934255"/>
                    <a:pt x="172678" y="933662"/>
                    <a:pt x="172720" y="932688"/>
                  </a:cubicBezTo>
                  <a:close/>
                  <a:moveTo>
                    <a:pt x="206375" y="929386"/>
                  </a:moveTo>
                  <a:cubicBezTo>
                    <a:pt x="204491" y="929302"/>
                    <a:pt x="203433" y="929725"/>
                    <a:pt x="203200" y="930656"/>
                  </a:cubicBezTo>
                  <a:cubicBezTo>
                    <a:pt x="203496" y="931820"/>
                    <a:pt x="204682" y="932540"/>
                    <a:pt x="206756" y="932815"/>
                  </a:cubicBezTo>
                  <a:cubicBezTo>
                    <a:pt x="208830" y="933090"/>
                    <a:pt x="210016" y="932032"/>
                    <a:pt x="210312" y="929640"/>
                  </a:cubicBezTo>
                  <a:cubicBezTo>
                    <a:pt x="209571" y="929555"/>
                    <a:pt x="208259" y="929471"/>
                    <a:pt x="206375" y="929386"/>
                  </a:cubicBezTo>
                  <a:close/>
                  <a:moveTo>
                    <a:pt x="87376" y="923544"/>
                  </a:moveTo>
                  <a:lnTo>
                    <a:pt x="123952" y="923544"/>
                  </a:lnTo>
                  <a:lnTo>
                    <a:pt x="116840" y="927608"/>
                  </a:lnTo>
                  <a:cubicBezTo>
                    <a:pt x="116925" y="930042"/>
                    <a:pt x="115231" y="931524"/>
                    <a:pt x="111760" y="932053"/>
                  </a:cubicBezTo>
                  <a:cubicBezTo>
                    <a:pt x="108289" y="932582"/>
                    <a:pt x="105579" y="932794"/>
                    <a:pt x="103632" y="932688"/>
                  </a:cubicBezTo>
                  <a:lnTo>
                    <a:pt x="98552" y="932688"/>
                  </a:lnTo>
                  <a:cubicBezTo>
                    <a:pt x="93028" y="935630"/>
                    <a:pt x="86043" y="937366"/>
                    <a:pt x="77597" y="937895"/>
                  </a:cubicBezTo>
                  <a:cubicBezTo>
                    <a:pt x="69152" y="938424"/>
                    <a:pt x="61913" y="938382"/>
                    <a:pt x="55880" y="937768"/>
                  </a:cubicBezTo>
                  <a:lnTo>
                    <a:pt x="49784" y="941832"/>
                  </a:lnTo>
                  <a:lnTo>
                    <a:pt x="4064" y="940816"/>
                  </a:lnTo>
                  <a:lnTo>
                    <a:pt x="0" y="940816"/>
                  </a:lnTo>
                  <a:cubicBezTo>
                    <a:pt x="381" y="939694"/>
                    <a:pt x="2159" y="938382"/>
                    <a:pt x="5334" y="936879"/>
                  </a:cubicBezTo>
                  <a:cubicBezTo>
                    <a:pt x="8509" y="935376"/>
                    <a:pt x="10795" y="934318"/>
                    <a:pt x="12192" y="933704"/>
                  </a:cubicBezTo>
                  <a:cubicBezTo>
                    <a:pt x="17484" y="933958"/>
                    <a:pt x="26458" y="933958"/>
                    <a:pt x="39116" y="933704"/>
                  </a:cubicBezTo>
                  <a:cubicBezTo>
                    <a:pt x="51774" y="933450"/>
                    <a:pt x="60748" y="931418"/>
                    <a:pt x="66040" y="927608"/>
                  </a:cubicBezTo>
                  <a:lnTo>
                    <a:pt x="82296" y="928624"/>
                  </a:lnTo>
                  <a:close/>
                  <a:moveTo>
                    <a:pt x="183896" y="914400"/>
                  </a:moveTo>
                  <a:lnTo>
                    <a:pt x="183896" y="915416"/>
                  </a:lnTo>
                  <a:cubicBezTo>
                    <a:pt x="178583" y="915183"/>
                    <a:pt x="174477" y="915903"/>
                    <a:pt x="171577" y="917575"/>
                  </a:cubicBezTo>
                  <a:cubicBezTo>
                    <a:pt x="168677" y="919247"/>
                    <a:pt x="165333" y="920221"/>
                    <a:pt x="161544" y="920496"/>
                  </a:cubicBezTo>
                  <a:cubicBezTo>
                    <a:pt x="160676" y="920454"/>
                    <a:pt x="158856" y="920539"/>
                    <a:pt x="156083" y="920750"/>
                  </a:cubicBezTo>
                  <a:cubicBezTo>
                    <a:pt x="153310" y="920962"/>
                    <a:pt x="151744" y="921555"/>
                    <a:pt x="151384" y="922528"/>
                  </a:cubicBezTo>
                  <a:cubicBezTo>
                    <a:pt x="151596" y="923015"/>
                    <a:pt x="152442" y="923311"/>
                    <a:pt x="153924" y="923417"/>
                  </a:cubicBezTo>
                  <a:cubicBezTo>
                    <a:pt x="155406" y="923523"/>
                    <a:pt x="156252" y="923565"/>
                    <a:pt x="156464" y="923544"/>
                  </a:cubicBezTo>
                  <a:lnTo>
                    <a:pt x="171704" y="923544"/>
                  </a:lnTo>
                  <a:lnTo>
                    <a:pt x="178816" y="920496"/>
                  </a:lnTo>
                  <a:cubicBezTo>
                    <a:pt x="180446" y="920496"/>
                    <a:pt x="182012" y="919988"/>
                    <a:pt x="183515" y="918972"/>
                  </a:cubicBezTo>
                  <a:cubicBezTo>
                    <a:pt x="185018" y="917956"/>
                    <a:pt x="185822" y="916432"/>
                    <a:pt x="185928" y="914400"/>
                  </a:cubicBezTo>
                  <a:close/>
                  <a:moveTo>
                    <a:pt x="341376" y="912368"/>
                  </a:moveTo>
                  <a:lnTo>
                    <a:pt x="334264" y="918464"/>
                  </a:lnTo>
                  <a:cubicBezTo>
                    <a:pt x="334201" y="917829"/>
                    <a:pt x="333820" y="917067"/>
                    <a:pt x="333121" y="916178"/>
                  </a:cubicBezTo>
                  <a:cubicBezTo>
                    <a:pt x="332423" y="915289"/>
                    <a:pt x="331788" y="915035"/>
                    <a:pt x="331216" y="915416"/>
                  </a:cubicBezTo>
                  <a:lnTo>
                    <a:pt x="322072" y="920496"/>
                  </a:lnTo>
                  <a:lnTo>
                    <a:pt x="323088" y="920496"/>
                  </a:lnTo>
                  <a:cubicBezTo>
                    <a:pt x="324803" y="920581"/>
                    <a:pt x="324930" y="920920"/>
                    <a:pt x="323469" y="921512"/>
                  </a:cubicBezTo>
                  <a:cubicBezTo>
                    <a:pt x="322009" y="922105"/>
                    <a:pt x="320866" y="922443"/>
                    <a:pt x="320040" y="922528"/>
                  </a:cubicBezTo>
                  <a:cubicBezTo>
                    <a:pt x="309478" y="922803"/>
                    <a:pt x="303932" y="924031"/>
                    <a:pt x="303403" y="926211"/>
                  </a:cubicBezTo>
                  <a:cubicBezTo>
                    <a:pt x="302874" y="928391"/>
                    <a:pt x="300630" y="929873"/>
                    <a:pt x="296672" y="930656"/>
                  </a:cubicBezTo>
                  <a:lnTo>
                    <a:pt x="288544" y="935736"/>
                  </a:lnTo>
                  <a:cubicBezTo>
                    <a:pt x="296863" y="934509"/>
                    <a:pt x="303086" y="932900"/>
                    <a:pt x="307213" y="930910"/>
                  </a:cubicBezTo>
                  <a:cubicBezTo>
                    <a:pt x="311341" y="928920"/>
                    <a:pt x="318326" y="927820"/>
                    <a:pt x="328168" y="927608"/>
                  </a:cubicBezTo>
                  <a:cubicBezTo>
                    <a:pt x="329353" y="925576"/>
                    <a:pt x="331047" y="924560"/>
                    <a:pt x="333248" y="924560"/>
                  </a:cubicBezTo>
                  <a:lnTo>
                    <a:pt x="336296" y="924560"/>
                  </a:lnTo>
                  <a:lnTo>
                    <a:pt x="343408" y="923544"/>
                  </a:lnTo>
                  <a:lnTo>
                    <a:pt x="345440" y="918464"/>
                  </a:lnTo>
                  <a:lnTo>
                    <a:pt x="344424" y="912368"/>
                  </a:lnTo>
                  <a:close/>
                  <a:moveTo>
                    <a:pt x="201168" y="909320"/>
                  </a:moveTo>
                  <a:cubicBezTo>
                    <a:pt x="201189" y="909870"/>
                    <a:pt x="201401" y="910548"/>
                    <a:pt x="201803" y="911352"/>
                  </a:cubicBezTo>
                  <a:cubicBezTo>
                    <a:pt x="202205" y="912157"/>
                    <a:pt x="202671" y="912834"/>
                    <a:pt x="203200" y="913384"/>
                  </a:cubicBezTo>
                  <a:cubicBezTo>
                    <a:pt x="204174" y="913321"/>
                    <a:pt x="204766" y="912940"/>
                    <a:pt x="204978" y="912241"/>
                  </a:cubicBezTo>
                  <a:cubicBezTo>
                    <a:pt x="205190" y="911543"/>
                    <a:pt x="205274" y="910908"/>
                    <a:pt x="205232" y="910336"/>
                  </a:cubicBezTo>
                  <a:close/>
                  <a:moveTo>
                    <a:pt x="401320" y="895096"/>
                  </a:moveTo>
                  <a:lnTo>
                    <a:pt x="387096" y="901192"/>
                  </a:lnTo>
                  <a:cubicBezTo>
                    <a:pt x="385974" y="901129"/>
                    <a:pt x="384662" y="901256"/>
                    <a:pt x="383159" y="901573"/>
                  </a:cubicBezTo>
                  <a:cubicBezTo>
                    <a:pt x="381656" y="901891"/>
                    <a:pt x="380598" y="902780"/>
                    <a:pt x="379984" y="904240"/>
                  </a:cubicBezTo>
                  <a:cubicBezTo>
                    <a:pt x="376978" y="904579"/>
                    <a:pt x="374354" y="904918"/>
                    <a:pt x="372110" y="905256"/>
                  </a:cubicBezTo>
                  <a:cubicBezTo>
                    <a:pt x="369866" y="905595"/>
                    <a:pt x="367750" y="906950"/>
                    <a:pt x="365760" y="909320"/>
                  </a:cubicBezTo>
                  <a:cubicBezTo>
                    <a:pt x="363686" y="909849"/>
                    <a:pt x="361484" y="910315"/>
                    <a:pt x="359156" y="910717"/>
                  </a:cubicBezTo>
                  <a:cubicBezTo>
                    <a:pt x="356828" y="911119"/>
                    <a:pt x="354626" y="911331"/>
                    <a:pt x="352552" y="911352"/>
                  </a:cubicBezTo>
                  <a:lnTo>
                    <a:pt x="354584" y="918464"/>
                  </a:lnTo>
                  <a:lnTo>
                    <a:pt x="365760" y="919480"/>
                  </a:lnTo>
                  <a:lnTo>
                    <a:pt x="368808" y="918464"/>
                  </a:lnTo>
                  <a:cubicBezTo>
                    <a:pt x="368681" y="917596"/>
                    <a:pt x="368427" y="915776"/>
                    <a:pt x="368046" y="913003"/>
                  </a:cubicBezTo>
                  <a:cubicBezTo>
                    <a:pt x="367665" y="910230"/>
                    <a:pt x="367919" y="908664"/>
                    <a:pt x="368808" y="908304"/>
                  </a:cubicBezTo>
                  <a:cubicBezTo>
                    <a:pt x="369845" y="908368"/>
                    <a:pt x="370819" y="908749"/>
                    <a:pt x="371729" y="909447"/>
                  </a:cubicBezTo>
                  <a:cubicBezTo>
                    <a:pt x="372639" y="910146"/>
                    <a:pt x="373359" y="910781"/>
                    <a:pt x="373888" y="911352"/>
                  </a:cubicBezTo>
                  <a:lnTo>
                    <a:pt x="374904" y="915416"/>
                  </a:lnTo>
                  <a:cubicBezTo>
                    <a:pt x="377444" y="912601"/>
                    <a:pt x="379984" y="910611"/>
                    <a:pt x="382524" y="909447"/>
                  </a:cubicBezTo>
                  <a:cubicBezTo>
                    <a:pt x="385064" y="908283"/>
                    <a:pt x="387604" y="906547"/>
                    <a:pt x="390144" y="904240"/>
                  </a:cubicBezTo>
                  <a:cubicBezTo>
                    <a:pt x="394208" y="902039"/>
                    <a:pt x="398272" y="899329"/>
                    <a:pt x="402336" y="896112"/>
                  </a:cubicBezTo>
                  <a:close/>
                  <a:moveTo>
                    <a:pt x="409448" y="893064"/>
                  </a:moveTo>
                  <a:lnTo>
                    <a:pt x="411480" y="895096"/>
                  </a:lnTo>
                  <a:cubicBezTo>
                    <a:pt x="412665" y="894927"/>
                    <a:pt x="413343" y="894250"/>
                    <a:pt x="413512" y="893064"/>
                  </a:cubicBezTo>
                  <a:close/>
                  <a:moveTo>
                    <a:pt x="438912" y="874776"/>
                  </a:moveTo>
                  <a:cubicBezTo>
                    <a:pt x="432816" y="877655"/>
                    <a:pt x="426720" y="881042"/>
                    <a:pt x="420624" y="884936"/>
                  </a:cubicBezTo>
                  <a:cubicBezTo>
                    <a:pt x="426889" y="883751"/>
                    <a:pt x="432647" y="882058"/>
                    <a:pt x="437896" y="879856"/>
                  </a:cubicBezTo>
                  <a:cubicBezTo>
                    <a:pt x="437875" y="878882"/>
                    <a:pt x="437917" y="878036"/>
                    <a:pt x="438023" y="877316"/>
                  </a:cubicBezTo>
                  <a:cubicBezTo>
                    <a:pt x="438129" y="876597"/>
                    <a:pt x="438425" y="875750"/>
                    <a:pt x="438912" y="874776"/>
                  </a:cubicBezTo>
                  <a:close/>
                  <a:moveTo>
                    <a:pt x="808736" y="848360"/>
                  </a:moveTo>
                  <a:cubicBezTo>
                    <a:pt x="801349" y="848657"/>
                    <a:pt x="794787" y="850350"/>
                    <a:pt x="789051" y="853440"/>
                  </a:cubicBezTo>
                  <a:cubicBezTo>
                    <a:pt x="783315" y="856531"/>
                    <a:pt x="777007" y="859240"/>
                    <a:pt x="770128" y="861568"/>
                  </a:cubicBezTo>
                  <a:lnTo>
                    <a:pt x="774192" y="864616"/>
                  </a:lnTo>
                  <a:lnTo>
                    <a:pt x="778256" y="860552"/>
                  </a:lnTo>
                  <a:cubicBezTo>
                    <a:pt x="785199" y="858351"/>
                    <a:pt x="791633" y="855642"/>
                    <a:pt x="797560" y="852424"/>
                  </a:cubicBezTo>
                  <a:lnTo>
                    <a:pt x="798576" y="852424"/>
                  </a:lnTo>
                  <a:close/>
                  <a:moveTo>
                    <a:pt x="546608" y="842264"/>
                  </a:moveTo>
                  <a:lnTo>
                    <a:pt x="547624" y="842264"/>
                  </a:lnTo>
                  <a:cubicBezTo>
                    <a:pt x="547582" y="842243"/>
                    <a:pt x="547412" y="842285"/>
                    <a:pt x="547116" y="842391"/>
                  </a:cubicBezTo>
                  <a:cubicBezTo>
                    <a:pt x="546820" y="842497"/>
                    <a:pt x="546650" y="842793"/>
                    <a:pt x="546608" y="843280"/>
                  </a:cubicBezTo>
                  <a:close/>
                  <a:moveTo>
                    <a:pt x="546608" y="840232"/>
                  </a:moveTo>
                  <a:lnTo>
                    <a:pt x="545592" y="841248"/>
                  </a:lnTo>
                  <a:lnTo>
                    <a:pt x="546608" y="842264"/>
                  </a:lnTo>
                  <a:lnTo>
                    <a:pt x="545592" y="842264"/>
                  </a:lnTo>
                  <a:lnTo>
                    <a:pt x="545592" y="843280"/>
                  </a:lnTo>
                  <a:lnTo>
                    <a:pt x="546608" y="843280"/>
                  </a:lnTo>
                  <a:lnTo>
                    <a:pt x="546608" y="844296"/>
                  </a:lnTo>
                  <a:lnTo>
                    <a:pt x="547624" y="844296"/>
                  </a:lnTo>
                  <a:cubicBezTo>
                    <a:pt x="548809" y="844127"/>
                    <a:pt x="549487" y="843450"/>
                    <a:pt x="549656" y="842264"/>
                  </a:cubicBezTo>
                  <a:lnTo>
                    <a:pt x="549656" y="841248"/>
                  </a:lnTo>
                  <a:lnTo>
                    <a:pt x="547624" y="842264"/>
                  </a:lnTo>
                  <a:lnTo>
                    <a:pt x="548640" y="841248"/>
                  </a:lnTo>
                  <a:close/>
                  <a:moveTo>
                    <a:pt x="602488" y="822960"/>
                  </a:moveTo>
                  <a:cubicBezTo>
                    <a:pt x="600371" y="823786"/>
                    <a:pt x="598255" y="824421"/>
                    <a:pt x="596138" y="824865"/>
                  </a:cubicBezTo>
                  <a:cubicBezTo>
                    <a:pt x="594021" y="825310"/>
                    <a:pt x="592413" y="826707"/>
                    <a:pt x="591312" y="829056"/>
                  </a:cubicBezTo>
                  <a:cubicBezTo>
                    <a:pt x="594360" y="828209"/>
                    <a:pt x="597408" y="827871"/>
                    <a:pt x="600456" y="828040"/>
                  </a:cubicBezTo>
                  <a:close/>
                  <a:moveTo>
                    <a:pt x="897128" y="809752"/>
                  </a:moveTo>
                  <a:cubicBezTo>
                    <a:pt x="893339" y="810091"/>
                    <a:pt x="889233" y="810683"/>
                    <a:pt x="884809" y="811530"/>
                  </a:cubicBezTo>
                  <a:cubicBezTo>
                    <a:pt x="880385" y="812377"/>
                    <a:pt x="877041" y="814494"/>
                    <a:pt x="874776" y="817880"/>
                  </a:cubicBezTo>
                  <a:close/>
                  <a:moveTo>
                    <a:pt x="976376" y="802640"/>
                  </a:moveTo>
                  <a:lnTo>
                    <a:pt x="973328" y="809752"/>
                  </a:lnTo>
                  <a:cubicBezTo>
                    <a:pt x="968079" y="813816"/>
                    <a:pt x="962321" y="816864"/>
                    <a:pt x="956056" y="818896"/>
                  </a:cubicBezTo>
                  <a:lnTo>
                    <a:pt x="948944" y="814832"/>
                  </a:lnTo>
                  <a:cubicBezTo>
                    <a:pt x="952056" y="813414"/>
                    <a:pt x="954976" y="811932"/>
                    <a:pt x="957707" y="810387"/>
                  </a:cubicBezTo>
                  <a:cubicBezTo>
                    <a:pt x="960438" y="808842"/>
                    <a:pt x="962596" y="806598"/>
                    <a:pt x="964184" y="803656"/>
                  </a:cubicBezTo>
                  <a:close/>
                  <a:moveTo>
                    <a:pt x="701040" y="787400"/>
                  </a:moveTo>
                  <a:lnTo>
                    <a:pt x="684784" y="788416"/>
                  </a:lnTo>
                  <a:lnTo>
                    <a:pt x="676656" y="795528"/>
                  </a:lnTo>
                  <a:lnTo>
                    <a:pt x="672592" y="791464"/>
                  </a:lnTo>
                  <a:lnTo>
                    <a:pt x="675640" y="806704"/>
                  </a:lnTo>
                  <a:lnTo>
                    <a:pt x="676656" y="806704"/>
                  </a:lnTo>
                  <a:lnTo>
                    <a:pt x="687832" y="814832"/>
                  </a:lnTo>
                  <a:lnTo>
                    <a:pt x="692912" y="809752"/>
                  </a:lnTo>
                  <a:lnTo>
                    <a:pt x="682752" y="806704"/>
                  </a:lnTo>
                  <a:lnTo>
                    <a:pt x="685800" y="799592"/>
                  </a:lnTo>
                  <a:cubicBezTo>
                    <a:pt x="688404" y="797624"/>
                    <a:pt x="691070" y="795719"/>
                    <a:pt x="693801" y="793877"/>
                  </a:cubicBezTo>
                  <a:cubicBezTo>
                    <a:pt x="696532" y="792036"/>
                    <a:pt x="698944" y="789877"/>
                    <a:pt x="701040" y="787400"/>
                  </a:cubicBezTo>
                  <a:close/>
                  <a:moveTo>
                    <a:pt x="737616" y="764032"/>
                  </a:moveTo>
                  <a:lnTo>
                    <a:pt x="734568" y="774192"/>
                  </a:lnTo>
                  <a:lnTo>
                    <a:pt x="737616" y="776224"/>
                  </a:lnTo>
                  <a:lnTo>
                    <a:pt x="743712" y="772160"/>
                  </a:lnTo>
                  <a:lnTo>
                    <a:pt x="749808" y="772160"/>
                  </a:lnTo>
                  <a:lnTo>
                    <a:pt x="747776" y="764032"/>
                  </a:lnTo>
                  <a:lnTo>
                    <a:pt x="742696" y="768096"/>
                  </a:lnTo>
                  <a:close/>
                  <a:moveTo>
                    <a:pt x="1023112" y="748792"/>
                  </a:moveTo>
                  <a:lnTo>
                    <a:pt x="1023112" y="755904"/>
                  </a:lnTo>
                  <a:lnTo>
                    <a:pt x="1030224" y="753872"/>
                  </a:lnTo>
                  <a:close/>
                  <a:moveTo>
                    <a:pt x="1097280" y="728472"/>
                  </a:moveTo>
                  <a:lnTo>
                    <a:pt x="1096264" y="739648"/>
                  </a:lnTo>
                  <a:cubicBezTo>
                    <a:pt x="1091353" y="741849"/>
                    <a:pt x="1085935" y="743543"/>
                    <a:pt x="1080008" y="744728"/>
                  </a:cubicBezTo>
                  <a:cubicBezTo>
                    <a:pt x="1085257" y="738801"/>
                    <a:pt x="1091015" y="733383"/>
                    <a:pt x="1097280" y="728472"/>
                  </a:cubicBezTo>
                  <a:close/>
                  <a:moveTo>
                    <a:pt x="1098296" y="687832"/>
                  </a:moveTo>
                  <a:lnTo>
                    <a:pt x="1089152" y="690880"/>
                  </a:lnTo>
                  <a:lnTo>
                    <a:pt x="1085088" y="702056"/>
                  </a:lnTo>
                  <a:lnTo>
                    <a:pt x="1076960" y="702056"/>
                  </a:lnTo>
                  <a:cubicBezTo>
                    <a:pt x="1071139" y="704765"/>
                    <a:pt x="1065763" y="707983"/>
                    <a:pt x="1060831" y="711708"/>
                  </a:cubicBezTo>
                  <a:cubicBezTo>
                    <a:pt x="1055899" y="715433"/>
                    <a:pt x="1049761" y="718651"/>
                    <a:pt x="1042416" y="721360"/>
                  </a:cubicBezTo>
                  <a:lnTo>
                    <a:pt x="1041400" y="725424"/>
                  </a:lnTo>
                  <a:cubicBezTo>
                    <a:pt x="1041569" y="728472"/>
                    <a:pt x="1043263" y="730504"/>
                    <a:pt x="1046480" y="731520"/>
                  </a:cubicBezTo>
                  <a:lnTo>
                    <a:pt x="1038352" y="735584"/>
                  </a:lnTo>
                  <a:lnTo>
                    <a:pt x="1034288" y="745744"/>
                  </a:lnTo>
                  <a:cubicBezTo>
                    <a:pt x="1037886" y="745787"/>
                    <a:pt x="1041358" y="745194"/>
                    <a:pt x="1044702" y="743966"/>
                  </a:cubicBezTo>
                  <a:cubicBezTo>
                    <a:pt x="1048046" y="742739"/>
                    <a:pt x="1051010" y="740622"/>
                    <a:pt x="1053592" y="737616"/>
                  </a:cubicBezTo>
                  <a:cubicBezTo>
                    <a:pt x="1055772" y="736579"/>
                    <a:pt x="1058016" y="735097"/>
                    <a:pt x="1060323" y="733171"/>
                  </a:cubicBezTo>
                  <a:cubicBezTo>
                    <a:pt x="1062630" y="731245"/>
                    <a:pt x="1064112" y="729001"/>
                    <a:pt x="1064768" y="726440"/>
                  </a:cubicBezTo>
                  <a:lnTo>
                    <a:pt x="1073912" y="713232"/>
                  </a:lnTo>
                  <a:cubicBezTo>
                    <a:pt x="1078399" y="711581"/>
                    <a:pt x="1082633" y="709549"/>
                    <a:pt x="1086612" y="707136"/>
                  </a:cubicBezTo>
                  <a:cubicBezTo>
                    <a:pt x="1090591" y="704723"/>
                    <a:pt x="1094825" y="702691"/>
                    <a:pt x="1099312" y="701040"/>
                  </a:cubicBezTo>
                  <a:lnTo>
                    <a:pt x="1105408" y="692912"/>
                  </a:lnTo>
                  <a:close/>
                  <a:moveTo>
                    <a:pt x="1204976" y="563880"/>
                  </a:moveTo>
                  <a:lnTo>
                    <a:pt x="1197864" y="566928"/>
                  </a:lnTo>
                  <a:cubicBezTo>
                    <a:pt x="1200065" y="571839"/>
                    <a:pt x="1201759" y="577257"/>
                    <a:pt x="1202944" y="583184"/>
                  </a:cubicBezTo>
                  <a:lnTo>
                    <a:pt x="1190752" y="587248"/>
                  </a:lnTo>
                  <a:lnTo>
                    <a:pt x="1187704" y="583184"/>
                  </a:lnTo>
                  <a:lnTo>
                    <a:pt x="1186688" y="587248"/>
                  </a:lnTo>
                  <a:cubicBezTo>
                    <a:pt x="1179153" y="593302"/>
                    <a:pt x="1173395" y="600752"/>
                    <a:pt x="1169416" y="609600"/>
                  </a:cubicBezTo>
                  <a:cubicBezTo>
                    <a:pt x="1165437" y="618448"/>
                    <a:pt x="1159679" y="625898"/>
                    <a:pt x="1152144" y="631952"/>
                  </a:cubicBezTo>
                  <a:lnTo>
                    <a:pt x="1161288" y="639064"/>
                  </a:lnTo>
                  <a:cubicBezTo>
                    <a:pt x="1157224" y="639996"/>
                    <a:pt x="1153160" y="640927"/>
                    <a:pt x="1149096" y="641858"/>
                  </a:cubicBezTo>
                  <a:cubicBezTo>
                    <a:pt x="1145032" y="642790"/>
                    <a:pt x="1140968" y="644229"/>
                    <a:pt x="1136904" y="646176"/>
                  </a:cubicBezTo>
                  <a:lnTo>
                    <a:pt x="1134872" y="656336"/>
                  </a:lnTo>
                  <a:lnTo>
                    <a:pt x="1156208" y="652272"/>
                  </a:lnTo>
                  <a:lnTo>
                    <a:pt x="1157224" y="649224"/>
                  </a:lnTo>
                  <a:lnTo>
                    <a:pt x="1161288" y="647192"/>
                  </a:lnTo>
                  <a:lnTo>
                    <a:pt x="1165352" y="641096"/>
                  </a:lnTo>
                  <a:cubicBezTo>
                    <a:pt x="1171617" y="637202"/>
                    <a:pt x="1175343" y="631783"/>
                    <a:pt x="1176528" y="624840"/>
                  </a:cubicBezTo>
                  <a:lnTo>
                    <a:pt x="1199896" y="610616"/>
                  </a:lnTo>
                  <a:lnTo>
                    <a:pt x="1203960" y="603504"/>
                  </a:lnTo>
                  <a:lnTo>
                    <a:pt x="1199896" y="598424"/>
                  </a:lnTo>
                  <a:lnTo>
                    <a:pt x="1197864" y="590296"/>
                  </a:lnTo>
                  <a:lnTo>
                    <a:pt x="1207008" y="578104"/>
                  </a:lnTo>
                  <a:close/>
                  <a:moveTo>
                    <a:pt x="1256792" y="532384"/>
                  </a:moveTo>
                  <a:cubicBezTo>
                    <a:pt x="1257363" y="535919"/>
                    <a:pt x="1257998" y="539517"/>
                    <a:pt x="1258697" y="543179"/>
                  </a:cubicBezTo>
                  <a:cubicBezTo>
                    <a:pt x="1259395" y="546841"/>
                    <a:pt x="1259776" y="550693"/>
                    <a:pt x="1259840" y="554736"/>
                  </a:cubicBezTo>
                  <a:cubicBezTo>
                    <a:pt x="1259861" y="556810"/>
                    <a:pt x="1259565" y="559012"/>
                    <a:pt x="1258951" y="561340"/>
                  </a:cubicBezTo>
                  <a:cubicBezTo>
                    <a:pt x="1258337" y="563668"/>
                    <a:pt x="1257279" y="565870"/>
                    <a:pt x="1255776" y="567944"/>
                  </a:cubicBezTo>
                  <a:cubicBezTo>
                    <a:pt x="1254188" y="565425"/>
                    <a:pt x="1252792" y="562843"/>
                    <a:pt x="1251585" y="560197"/>
                  </a:cubicBezTo>
                  <a:cubicBezTo>
                    <a:pt x="1250378" y="557551"/>
                    <a:pt x="1249744" y="554715"/>
                    <a:pt x="1249680" y="551688"/>
                  </a:cubicBezTo>
                  <a:close/>
                  <a:moveTo>
                    <a:pt x="969264" y="471424"/>
                  </a:moveTo>
                  <a:lnTo>
                    <a:pt x="965200" y="476504"/>
                  </a:lnTo>
                  <a:cubicBezTo>
                    <a:pt x="966914" y="479933"/>
                    <a:pt x="971360" y="485775"/>
                    <a:pt x="978535" y="494030"/>
                  </a:cubicBezTo>
                  <a:cubicBezTo>
                    <a:pt x="985710" y="502285"/>
                    <a:pt x="991426" y="507619"/>
                    <a:pt x="995680" y="510032"/>
                  </a:cubicBezTo>
                  <a:lnTo>
                    <a:pt x="999744" y="508000"/>
                  </a:lnTo>
                  <a:cubicBezTo>
                    <a:pt x="997691" y="503619"/>
                    <a:pt x="995193" y="500190"/>
                    <a:pt x="992251" y="497713"/>
                  </a:cubicBezTo>
                  <a:cubicBezTo>
                    <a:pt x="989309" y="495237"/>
                    <a:pt x="986049" y="492570"/>
                    <a:pt x="982472" y="489712"/>
                  </a:cubicBezTo>
                  <a:cubicBezTo>
                    <a:pt x="981414" y="486156"/>
                    <a:pt x="979720" y="482854"/>
                    <a:pt x="977392" y="479806"/>
                  </a:cubicBezTo>
                  <a:cubicBezTo>
                    <a:pt x="975064" y="476758"/>
                    <a:pt x="972354" y="473964"/>
                    <a:pt x="969264" y="471424"/>
                  </a:cubicBezTo>
                  <a:close/>
                  <a:moveTo>
                    <a:pt x="1245616" y="462280"/>
                  </a:moveTo>
                  <a:cubicBezTo>
                    <a:pt x="1247775" y="464354"/>
                    <a:pt x="1249807" y="466810"/>
                    <a:pt x="1251712" y="469646"/>
                  </a:cubicBezTo>
                  <a:cubicBezTo>
                    <a:pt x="1253617" y="472482"/>
                    <a:pt x="1254633" y="475446"/>
                    <a:pt x="1254760" y="478536"/>
                  </a:cubicBezTo>
                  <a:lnTo>
                    <a:pt x="1246632" y="475488"/>
                  </a:lnTo>
                  <a:close/>
                  <a:moveTo>
                    <a:pt x="936752" y="434848"/>
                  </a:moveTo>
                  <a:lnTo>
                    <a:pt x="936752" y="445008"/>
                  </a:lnTo>
                  <a:lnTo>
                    <a:pt x="946912" y="446024"/>
                  </a:lnTo>
                  <a:lnTo>
                    <a:pt x="946912" y="448056"/>
                  </a:lnTo>
                  <a:lnTo>
                    <a:pt x="957072" y="451104"/>
                  </a:lnTo>
                  <a:lnTo>
                    <a:pt x="968248" y="460248"/>
                  </a:lnTo>
                  <a:lnTo>
                    <a:pt x="965200" y="449072"/>
                  </a:lnTo>
                  <a:cubicBezTo>
                    <a:pt x="960586" y="446194"/>
                    <a:pt x="955844" y="443823"/>
                    <a:pt x="950976" y="441960"/>
                  </a:cubicBezTo>
                  <a:cubicBezTo>
                    <a:pt x="946108" y="440098"/>
                    <a:pt x="941366" y="437727"/>
                    <a:pt x="936752" y="434848"/>
                  </a:cubicBezTo>
                  <a:close/>
                  <a:moveTo>
                    <a:pt x="843280" y="387096"/>
                  </a:moveTo>
                  <a:lnTo>
                    <a:pt x="842264" y="394208"/>
                  </a:lnTo>
                  <a:cubicBezTo>
                    <a:pt x="842518" y="398166"/>
                    <a:pt x="844296" y="401172"/>
                    <a:pt x="847598" y="403225"/>
                  </a:cubicBezTo>
                  <a:cubicBezTo>
                    <a:pt x="850900" y="405278"/>
                    <a:pt x="854202" y="407014"/>
                    <a:pt x="857504" y="408432"/>
                  </a:cubicBezTo>
                  <a:lnTo>
                    <a:pt x="864616" y="403352"/>
                  </a:lnTo>
                  <a:lnTo>
                    <a:pt x="864616" y="399288"/>
                  </a:lnTo>
                  <a:lnTo>
                    <a:pt x="857504" y="398272"/>
                  </a:lnTo>
                  <a:cubicBezTo>
                    <a:pt x="854943" y="396791"/>
                    <a:pt x="852445" y="395182"/>
                    <a:pt x="850011" y="393446"/>
                  </a:cubicBezTo>
                  <a:cubicBezTo>
                    <a:pt x="847577" y="391711"/>
                    <a:pt x="845333" y="389594"/>
                    <a:pt x="843280" y="387096"/>
                  </a:cubicBezTo>
                  <a:close/>
                  <a:moveTo>
                    <a:pt x="776224" y="348488"/>
                  </a:moveTo>
                  <a:lnTo>
                    <a:pt x="786384" y="351536"/>
                  </a:lnTo>
                  <a:lnTo>
                    <a:pt x="787400" y="349504"/>
                  </a:lnTo>
                  <a:lnTo>
                    <a:pt x="777240" y="348488"/>
                  </a:lnTo>
                  <a:close/>
                  <a:moveTo>
                    <a:pt x="711200" y="334264"/>
                  </a:moveTo>
                  <a:lnTo>
                    <a:pt x="703072" y="341376"/>
                  </a:lnTo>
                  <a:lnTo>
                    <a:pt x="710184" y="348488"/>
                  </a:lnTo>
                  <a:lnTo>
                    <a:pt x="716280" y="343408"/>
                  </a:lnTo>
                  <a:cubicBezTo>
                    <a:pt x="718376" y="344953"/>
                    <a:pt x="720788" y="346435"/>
                    <a:pt x="723519" y="347853"/>
                  </a:cubicBezTo>
                  <a:cubicBezTo>
                    <a:pt x="726250" y="349271"/>
                    <a:pt x="728916" y="350499"/>
                    <a:pt x="731520" y="351536"/>
                  </a:cubicBezTo>
                  <a:cubicBezTo>
                    <a:pt x="734568" y="354669"/>
                    <a:pt x="737870" y="357293"/>
                    <a:pt x="741426" y="359410"/>
                  </a:cubicBezTo>
                  <a:cubicBezTo>
                    <a:pt x="744982" y="361527"/>
                    <a:pt x="748792" y="362628"/>
                    <a:pt x="752856" y="362712"/>
                  </a:cubicBezTo>
                  <a:cubicBezTo>
                    <a:pt x="755735" y="362881"/>
                    <a:pt x="758105" y="362543"/>
                    <a:pt x="759968" y="361696"/>
                  </a:cubicBezTo>
                  <a:lnTo>
                    <a:pt x="755904" y="357632"/>
                  </a:lnTo>
                  <a:lnTo>
                    <a:pt x="752856" y="349504"/>
                  </a:lnTo>
                  <a:lnTo>
                    <a:pt x="744728" y="351536"/>
                  </a:lnTo>
                  <a:cubicBezTo>
                    <a:pt x="742781" y="349377"/>
                    <a:pt x="740833" y="347345"/>
                    <a:pt x="738886" y="345440"/>
                  </a:cubicBezTo>
                  <a:cubicBezTo>
                    <a:pt x="736939" y="343535"/>
                    <a:pt x="734483" y="342519"/>
                    <a:pt x="731520" y="342392"/>
                  </a:cubicBezTo>
                  <a:lnTo>
                    <a:pt x="727456" y="336296"/>
                  </a:lnTo>
                  <a:cubicBezTo>
                    <a:pt x="725466" y="335767"/>
                    <a:pt x="723604" y="335301"/>
                    <a:pt x="721868" y="334899"/>
                  </a:cubicBezTo>
                  <a:cubicBezTo>
                    <a:pt x="720132" y="334497"/>
                    <a:pt x="718270" y="334285"/>
                    <a:pt x="716280" y="334264"/>
                  </a:cubicBezTo>
                  <a:close/>
                  <a:moveTo>
                    <a:pt x="718312" y="313944"/>
                  </a:moveTo>
                  <a:cubicBezTo>
                    <a:pt x="718397" y="318093"/>
                    <a:pt x="719751" y="321479"/>
                    <a:pt x="722376" y="324104"/>
                  </a:cubicBezTo>
                  <a:cubicBezTo>
                    <a:pt x="725001" y="326729"/>
                    <a:pt x="728387" y="328084"/>
                    <a:pt x="732536" y="328168"/>
                  </a:cubicBezTo>
                  <a:cubicBezTo>
                    <a:pt x="732092" y="326560"/>
                    <a:pt x="731710" y="324697"/>
                    <a:pt x="731393" y="322580"/>
                  </a:cubicBezTo>
                  <a:cubicBezTo>
                    <a:pt x="731076" y="320464"/>
                    <a:pt x="730440" y="318601"/>
                    <a:pt x="729488" y="316992"/>
                  </a:cubicBezTo>
                  <a:close/>
                  <a:moveTo>
                    <a:pt x="694944" y="294640"/>
                  </a:moveTo>
                  <a:lnTo>
                    <a:pt x="694944" y="305816"/>
                  </a:lnTo>
                  <a:lnTo>
                    <a:pt x="691896" y="313944"/>
                  </a:lnTo>
                  <a:cubicBezTo>
                    <a:pt x="695008" y="314473"/>
                    <a:pt x="698182" y="315447"/>
                    <a:pt x="701421" y="316865"/>
                  </a:cubicBezTo>
                  <a:cubicBezTo>
                    <a:pt x="704660" y="318283"/>
                    <a:pt x="707580" y="320019"/>
                    <a:pt x="710184" y="322072"/>
                  </a:cubicBezTo>
                  <a:lnTo>
                    <a:pt x="707136" y="313944"/>
                  </a:lnTo>
                  <a:lnTo>
                    <a:pt x="702056" y="309880"/>
                  </a:lnTo>
                  <a:lnTo>
                    <a:pt x="702056" y="302768"/>
                  </a:lnTo>
                  <a:close/>
                  <a:moveTo>
                    <a:pt x="680720" y="286512"/>
                  </a:moveTo>
                  <a:lnTo>
                    <a:pt x="682752" y="297688"/>
                  </a:lnTo>
                  <a:lnTo>
                    <a:pt x="680720" y="305816"/>
                  </a:lnTo>
                  <a:lnTo>
                    <a:pt x="687832" y="293624"/>
                  </a:lnTo>
                  <a:lnTo>
                    <a:pt x="687832" y="286512"/>
                  </a:lnTo>
                  <a:close/>
                  <a:moveTo>
                    <a:pt x="673608" y="268224"/>
                  </a:moveTo>
                  <a:lnTo>
                    <a:pt x="672592" y="278384"/>
                  </a:lnTo>
                  <a:lnTo>
                    <a:pt x="676656" y="283464"/>
                  </a:lnTo>
                  <a:lnTo>
                    <a:pt x="678688" y="272288"/>
                  </a:lnTo>
                  <a:close/>
                  <a:moveTo>
                    <a:pt x="667512" y="251968"/>
                  </a:moveTo>
                  <a:lnTo>
                    <a:pt x="673608" y="259080"/>
                  </a:lnTo>
                  <a:lnTo>
                    <a:pt x="675640" y="251968"/>
                  </a:lnTo>
                  <a:close/>
                  <a:moveTo>
                    <a:pt x="655320" y="245872"/>
                  </a:moveTo>
                  <a:lnTo>
                    <a:pt x="645160" y="249936"/>
                  </a:lnTo>
                  <a:cubicBezTo>
                    <a:pt x="645583" y="252053"/>
                    <a:pt x="645499" y="254424"/>
                    <a:pt x="644906" y="257048"/>
                  </a:cubicBezTo>
                  <a:cubicBezTo>
                    <a:pt x="644313" y="259673"/>
                    <a:pt x="643721" y="262043"/>
                    <a:pt x="643128" y="264160"/>
                  </a:cubicBezTo>
                  <a:lnTo>
                    <a:pt x="646176" y="274320"/>
                  </a:lnTo>
                  <a:lnTo>
                    <a:pt x="649224" y="275336"/>
                  </a:lnTo>
                  <a:lnTo>
                    <a:pt x="651256" y="285496"/>
                  </a:lnTo>
                  <a:lnTo>
                    <a:pt x="656336" y="279400"/>
                  </a:lnTo>
                  <a:lnTo>
                    <a:pt x="650240" y="270256"/>
                  </a:lnTo>
                  <a:lnTo>
                    <a:pt x="650240" y="258064"/>
                  </a:lnTo>
                  <a:cubicBezTo>
                    <a:pt x="653457" y="255186"/>
                    <a:pt x="655151" y="251799"/>
                    <a:pt x="655320" y="247904"/>
                  </a:cubicBezTo>
                  <a:close/>
                  <a:moveTo>
                    <a:pt x="898144" y="226568"/>
                  </a:moveTo>
                  <a:lnTo>
                    <a:pt x="898144" y="227584"/>
                  </a:lnTo>
                  <a:lnTo>
                    <a:pt x="907288" y="243840"/>
                  </a:lnTo>
                  <a:lnTo>
                    <a:pt x="907288" y="228600"/>
                  </a:lnTo>
                  <a:close/>
                  <a:moveTo>
                    <a:pt x="1102360" y="103632"/>
                  </a:moveTo>
                  <a:cubicBezTo>
                    <a:pt x="1095206" y="103696"/>
                    <a:pt x="1087924" y="104077"/>
                    <a:pt x="1080516" y="104775"/>
                  </a:cubicBezTo>
                  <a:cubicBezTo>
                    <a:pt x="1073108" y="105474"/>
                    <a:pt x="1065826" y="106109"/>
                    <a:pt x="1058672" y="106680"/>
                  </a:cubicBezTo>
                  <a:lnTo>
                    <a:pt x="1056640" y="111760"/>
                  </a:lnTo>
                  <a:cubicBezTo>
                    <a:pt x="1064387" y="111167"/>
                    <a:pt x="1072261" y="110829"/>
                    <a:pt x="1080262" y="110744"/>
                  </a:cubicBezTo>
                  <a:cubicBezTo>
                    <a:pt x="1088263" y="110659"/>
                    <a:pt x="1095629" y="108289"/>
                    <a:pt x="1102360" y="103632"/>
                  </a:cubicBezTo>
                  <a:close/>
                  <a:moveTo>
                    <a:pt x="1123696" y="102616"/>
                  </a:moveTo>
                  <a:lnTo>
                    <a:pt x="1114552" y="107696"/>
                  </a:lnTo>
                  <a:lnTo>
                    <a:pt x="1120648" y="109728"/>
                  </a:lnTo>
                  <a:lnTo>
                    <a:pt x="1121664" y="109728"/>
                  </a:lnTo>
                  <a:close/>
                  <a:moveTo>
                    <a:pt x="1209040" y="100584"/>
                  </a:moveTo>
                  <a:lnTo>
                    <a:pt x="1208024" y="101600"/>
                  </a:lnTo>
                  <a:cubicBezTo>
                    <a:pt x="1209569" y="101642"/>
                    <a:pt x="1211305" y="101812"/>
                    <a:pt x="1213231" y="102108"/>
                  </a:cubicBezTo>
                  <a:cubicBezTo>
                    <a:pt x="1215157" y="102405"/>
                    <a:pt x="1217147" y="102574"/>
                    <a:pt x="1219200" y="102616"/>
                  </a:cubicBezTo>
                  <a:close/>
                  <a:moveTo>
                    <a:pt x="1173480" y="86360"/>
                  </a:moveTo>
                  <a:cubicBezTo>
                    <a:pt x="1167934" y="86529"/>
                    <a:pt x="1162516" y="87207"/>
                    <a:pt x="1157224" y="88392"/>
                  </a:cubicBezTo>
                  <a:cubicBezTo>
                    <a:pt x="1151932" y="89577"/>
                    <a:pt x="1146514" y="90255"/>
                    <a:pt x="1140968" y="90424"/>
                  </a:cubicBezTo>
                  <a:lnTo>
                    <a:pt x="1138936" y="94488"/>
                  </a:lnTo>
                  <a:cubicBezTo>
                    <a:pt x="1139550" y="94975"/>
                    <a:pt x="1140354" y="95017"/>
                    <a:pt x="1141349" y="94615"/>
                  </a:cubicBezTo>
                  <a:cubicBezTo>
                    <a:pt x="1142344" y="94213"/>
                    <a:pt x="1142894" y="93493"/>
                    <a:pt x="1143000" y="92456"/>
                  </a:cubicBezTo>
                  <a:lnTo>
                    <a:pt x="1154176" y="91440"/>
                  </a:lnTo>
                  <a:lnTo>
                    <a:pt x="1155192" y="91440"/>
                  </a:lnTo>
                  <a:lnTo>
                    <a:pt x="1154176" y="93472"/>
                  </a:lnTo>
                  <a:cubicBezTo>
                    <a:pt x="1158325" y="93620"/>
                    <a:pt x="1162473" y="93324"/>
                    <a:pt x="1166622" y="92583"/>
                  </a:cubicBezTo>
                  <a:cubicBezTo>
                    <a:pt x="1170771" y="91842"/>
                    <a:pt x="1174411" y="89768"/>
                    <a:pt x="1177544" y="86360"/>
                  </a:cubicBezTo>
                  <a:close/>
                  <a:moveTo>
                    <a:pt x="1264920" y="0"/>
                  </a:moveTo>
                  <a:lnTo>
                    <a:pt x="1318768" y="5080"/>
                  </a:lnTo>
                  <a:cubicBezTo>
                    <a:pt x="1325859" y="5017"/>
                    <a:pt x="1332759" y="4890"/>
                    <a:pt x="1339469" y="4699"/>
                  </a:cubicBezTo>
                  <a:cubicBezTo>
                    <a:pt x="1346179" y="4509"/>
                    <a:pt x="1352825" y="4636"/>
                    <a:pt x="1359408" y="5080"/>
                  </a:cubicBezTo>
                  <a:lnTo>
                    <a:pt x="1355344" y="11176"/>
                  </a:lnTo>
                  <a:cubicBezTo>
                    <a:pt x="1352740" y="11049"/>
                    <a:pt x="1350074" y="11049"/>
                    <a:pt x="1347343" y="11176"/>
                  </a:cubicBezTo>
                  <a:cubicBezTo>
                    <a:pt x="1344612" y="11303"/>
                    <a:pt x="1342200" y="12319"/>
                    <a:pt x="1340104" y="14224"/>
                  </a:cubicBezTo>
                  <a:cubicBezTo>
                    <a:pt x="1329055" y="14393"/>
                    <a:pt x="1318641" y="14817"/>
                    <a:pt x="1308862" y="15494"/>
                  </a:cubicBezTo>
                  <a:cubicBezTo>
                    <a:pt x="1299083" y="16171"/>
                    <a:pt x="1289177" y="19135"/>
                    <a:pt x="1279144" y="24384"/>
                  </a:cubicBezTo>
                  <a:lnTo>
                    <a:pt x="1267968" y="22352"/>
                  </a:lnTo>
                  <a:lnTo>
                    <a:pt x="1267968" y="28448"/>
                  </a:lnTo>
                  <a:lnTo>
                    <a:pt x="1262888" y="31496"/>
                  </a:lnTo>
                  <a:lnTo>
                    <a:pt x="1257808" y="26416"/>
                  </a:lnTo>
                  <a:cubicBezTo>
                    <a:pt x="1255204" y="27432"/>
                    <a:pt x="1252537" y="28702"/>
                    <a:pt x="1249807" y="30226"/>
                  </a:cubicBezTo>
                  <a:cubicBezTo>
                    <a:pt x="1247076" y="31750"/>
                    <a:pt x="1244663" y="33528"/>
                    <a:pt x="1242568" y="35560"/>
                  </a:cubicBezTo>
                  <a:lnTo>
                    <a:pt x="1237488" y="35560"/>
                  </a:lnTo>
                  <a:lnTo>
                    <a:pt x="1229360" y="42672"/>
                  </a:lnTo>
                  <a:lnTo>
                    <a:pt x="1230376" y="52832"/>
                  </a:lnTo>
                  <a:lnTo>
                    <a:pt x="1241552" y="52832"/>
                  </a:lnTo>
                  <a:lnTo>
                    <a:pt x="1241552" y="55880"/>
                  </a:lnTo>
                  <a:lnTo>
                    <a:pt x="1248664" y="59944"/>
                  </a:lnTo>
                  <a:lnTo>
                    <a:pt x="1239520" y="66040"/>
                  </a:lnTo>
                  <a:lnTo>
                    <a:pt x="1228344" y="66040"/>
                  </a:lnTo>
                  <a:cubicBezTo>
                    <a:pt x="1223814" y="66125"/>
                    <a:pt x="1219412" y="66463"/>
                    <a:pt x="1215136" y="67056"/>
                  </a:cubicBezTo>
                  <a:cubicBezTo>
                    <a:pt x="1210860" y="67649"/>
                    <a:pt x="1206458" y="67988"/>
                    <a:pt x="1201928" y="68072"/>
                  </a:cubicBezTo>
                  <a:lnTo>
                    <a:pt x="1200912" y="74168"/>
                  </a:lnTo>
                  <a:lnTo>
                    <a:pt x="1205992" y="77216"/>
                  </a:lnTo>
                  <a:cubicBezTo>
                    <a:pt x="1208617" y="76729"/>
                    <a:pt x="1211495" y="76433"/>
                    <a:pt x="1214628" y="76327"/>
                  </a:cubicBezTo>
                  <a:cubicBezTo>
                    <a:pt x="1217761" y="76221"/>
                    <a:pt x="1220639" y="76179"/>
                    <a:pt x="1223264" y="76200"/>
                  </a:cubicBezTo>
                  <a:lnTo>
                    <a:pt x="1217168" y="83312"/>
                  </a:lnTo>
                  <a:cubicBezTo>
                    <a:pt x="1211919" y="85513"/>
                    <a:pt x="1206161" y="86191"/>
                    <a:pt x="1199896" y="85344"/>
                  </a:cubicBezTo>
                  <a:lnTo>
                    <a:pt x="1189736" y="90424"/>
                  </a:lnTo>
                  <a:lnTo>
                    <a:pt x="1192784" y="93472"/>
                  </a:lnTo>
                  <a:cubicBezTo>
                    <a:pt x="1200446" y="92689"/>
                    <a:pt x="1208236" y="91715"/>
                    <a:pt x="1216152" y="90551"/>
                  </a:cubicBezTo>
                  <a:cubicBezTo>
                    <a:pt x="1224068" y="89387"/>
                    <a:pt x="1231858" y="89683"/>
                    <a:pt x="1239520" y="91440"/>
                  </a:cubicBezTo>
                  <a:cubicBezTo>
                    <a:pt x="1241615" y="92943"/>
                    <a:pt x="1243774" y="94509"/>
                    <a:pt x="1245997" y="96139"/>
                  </a:cubicBezTo>
                  <a:cubicBezTo>
                    <a:pt x="1248220" y="97769"/>
                    <a:pt x="1250124" y="99589"/>
                    <a:pt x="1251712" y="101600"/>
                  </a:cubicBezTo>
                  <a:lnTo>
                    <a:pt x="1261872" y="99568"/>
                  </a:lnTo>
                  <a:lnTo>
                    <a:pt x="1267968" y="105664"/>
                  </a:lnTo>
                  <a:lnTo>
                    <a:pt x="1260856" y="113792"/>
                  </a:lnTo>
                  <a:lnTo>
                    <a:pt x="1261872" y="117856"/>
                  </a:lnTo>
                  <a:cubicBezTo>
                    <a:pt x="1266952" y="117687"/>
                    <a:pt x="1272032" y="117010"/>
                    <a:pt x="1277112" y="115824"/>
                  </a:cubicBezTo>
                  <a:lnTo>
                    <a:pt x="1287272" y="118872"/>
                  </a:lnTo>
                  <a:lnTo>
                    <a:pt x="1280160" y="122936"/>
                  </a:lnTo>
                  <a:cubicBezTo>
                    <a:pt x="1278086" y="123465"/>
                    <a:pt x="1275884" y="123931"/>
                    <a:pt x="1273556" y="124333"/>
                  </a:cubicBezTo>
                  <a:cubicBezTo>
                    <a:pt x="1271228" y="124735"/>
                    <a:pt x="1269026" y="124947"/>
                    <a:pt x="1266952" y="124968"/>
                  </a:cubicBezTo>
                  <a:cubicBezTo>
                    <a:pt x="1258972" y="125222"/>
                    <a:pt x="1251564" y="126238"/>
                    <a:pt x="1244727" y="128016"/>
                  </a:cubicBezTo>
                  <a:cubicBezTo>
                    <a:pt x="1237890" y="129794"/>
                    <a:pt x="1230736" y="130810"/>
                    <a:pt x="1223264" y="131064"/>
                  </a:cubicBezTo>
                  <a:cubicBezTo>
                    <a:pt x="1222079" y="132503"/>
                    <a:pt x="1220385" y="133689"/>
                    <a:pt x="1218184" y="134620"/>
                  </a:cubicBezTo>
                  <a:cubicBezTo>
                    <a:pt x="1215983" y="135551"/>
                    <a:pt x="1214289" y="136737"/>
                    <a:pt x="1213104" y="138176"/>
                  </a:cubicBezTo>
                  <a:lnTo>
                    <a:pt x="1218184" y="136144"/>
                  </a:lnTo>
                  <a:lnTo>
                    <a:pt x="1227328" y="140208"/>
                  </a:lnTo>
                  <a:lnTo>
                    <a:pt x="1228344" y="140208"/>
                  </a:lnTo>
                  <a:lnTo>
                    <a:pt x="1221232" y="144272"/>
                  </a:lnTo>
                  <a:cubicBezTo>
                    <a:pt x="1215580" y="145288"/>
                    <a:pt x="1209612" y="146050"/>
                    <a:pt x="1203325" y="146558"/>
                  </a:cubicBezTo>
                  <a:cubicBezTo>
                    <a:pt x="1197038" y="147066"/>
                    <a:pt x="1190816" y="147320"/>
                    <a:pt x="1184656" y="147320"/>
                  </a:cubicBezTo>
                  <a:cubicBezTo>
                    <a:pt x="1176443" y="147998"/>
                    <a:pt x="1167977" y="150707"/>
                    <a:pt x="1159256" y="155448"/>
                  </a:cubicBezTo>
                  <a:cubicBezTo>
                    <a:pt x="1150535" y="160190"/>
                    <a:pt x="1142069" y="162899"/>
                    <a:pt x="1133856" y="163576"/>
                  </a:cubicBezTo>
                  <a:lnTo>
                    <a:pt x="1130808" y="163576"/>
                  </a:lnTo>
                  <a:lnTo>
                    <a:pt x="1121664" y="169672"/>
                  </a:lnTo>
                  <a:lnTo>
                    <a:pt x="1108456" y="171704"/>
                  </a:lnTo>
                  <a:lnTo>
                    <a:pt x="1104392" y="175768"/>
                  </a:lnTo>
                  <a:lnTo>
                    <a:pt x="1093216" y="174752"/>
                  </a:lnTo>
                  <a:lnTo>
                    <a:pt x="1085088" y="177800"/>
                  </a:lnTo>
                  <a:cubicBezTo>
                    <a:pt x="1079966" y="177970"/>
                    <a:pt x="1074716" y="178647"/>
                    <a:pt x="1069340" y="179832"/>
                  </a:cubicBezTo>
                  <a:cubicBezTo>
                    <a:pt x="1063964" y="181018"/>
                    <a:pt x="1058714" y="181695"/>
                    <a:pt x="1053592" y="181864"/>
                  </a:cubicBezTo>
                  <a:cubicBezTo>
                    <a:pt x="1051518" y="181843"/>
                    <a:pt x="1049316" y="181631"/>
                    <a:pt x="1046988" y="181229"/>
                  </a:cubicBezTo>
                  <a:cubicBezTo>
                    <a:pt x="1044660" y="180827"/>
                    <a:pt x="1042458" y="180361"/>
                    <a:pt x="1040384" y="179832"/>
                  </a:cubicBezTo>
                  <a:lnTo>
                    <a:pt x="1019048" y="192024"/>
                  </a:lnTo>
                  <a:lnTo>
                    <a:pt x="1011936" y="187960"/>
                  </a:lnTo>
                  <a:lnTo>
                    <a:pt x="1007872" y="193040"/>
                  </a:lnTo>
                  <a:lnTo>
                    <a:pt x="1010920" y="198120"/>
                  </a:lnTo>
                  <a:cubicBezTo>
                    <a:pt x="1007830" y="198099"/>
                    <a:pt x="1004612" y="198141"/>
                    <a:pt x="1001268" y="198247"/>
                  </a:cubicBezTo>
                  <a:cubicBezTo>
                    <a:pt x="997924" y="198353"/>
                    <a:pt x="994706" y="198649"/>
                    <a:pt x="991616" y="199136"/>
                  </a:cubicBezTo>
                  <a:lnTo>
                    <a:pt x="985520" y="193040"/>
                  </a:lnTo>
                  <a:lnTo>
                    <a:pt x="985520" y="198120"/>
                  </a:lnTo>
                  <a:lnTo>
                    <a:pt x="988568" y="204216"/>
                  </a:lnTo>
                  <a:cubicBezTo>
                    <a:pt x="986049" y="205274"/>
                    <a:pt x="983467" y="206206"/>
                    <a:pt x="980821" y="207010"/>
                  </a:cubicBezTo>
                  <a:cubicBezTo>
                    <a:pt x="978175" y="207815"/>
                    <a:pt x="975339" y="208238"/>
                    <a:pt x="972312" y="208280"/>
                  </a:cubicBezTo>
                  <a:lnTo>
                    <a:pt x="962152" y="212344"/>
                  </a:lnTo>
                  <a:cubicBezTo>
                    <a:pt x="959146" y="211857"/>
                    <a:pt x="956268" y="211561"/>
                    <a:pt x="953516" y="211455"/>
                  </a:cubicBezTo>
                  <a:cubicBezTo>
                    <a:pt x="950764" y="211349"/>
                    <a:pt x="947886" y="211307"/>
                    <a:pt x="944880" y="211328"/>
                  </a:cubicBezTo>
                  <a:cubicBezTo>
                    <a:pt x="942255" y="215265"/>
                    <a:pt x="938869" y="217805"/>
                    <a:pt x="934720" y="218948"/>
                  </a:cubicBezTo>
                  <a:cubicBezTo>
                    <a:pt x="930571" y="220091"/>
                    <a:pt x="926169" y="220599"/>
                    <a:pt x="921512" y="220472"/>
                  </a:cubicBezTo>
                  <a:lnTo>
                    <a:pt x="916432" y="230632"/>
                  </a:lnTo>
                  <a:lnTo>
                    <a:pt x="920496" y="239776"/>
                  </a:lnTo>
                  <a:cubicBezTo>
                    <a:pt x="925491" y="241808"/>
                    <a:pt x="930233" y="243332"/>
                    <a:pt x="934720" y="244348"/>
                  </a:cubicBezTo>
                  <a:cubicBezTo>
                    <a:pt x="939207" y="245364"/>
                    <a:pt x="943949" y="245872"/>
                    <a:pt x="948944" y="245872"/>
                  </a:cubicBezTo>
                  <a:lnTo>
                    <a:pt x="951992" y="249936"/>
                  </a:lnTo>
                  <a:cubicBezTo>
                    <a:pt x="957241" y="253153"/>
                    <a:pt x="962999" y="255863"/>
                    <a:pt x="969264" y="258064"/>
                  </a:cubicBezTo>
                  <a:lnTo>
                    <a:pt x="976376" y="267208"/>
                  </a:lnTo>
                  <a:lnTo>
                    <a:pt x="983488" y="259080"/>
                  </a:lnTo>
                  <a:lnTo>
                    <a:pt x="983488" y="258064"/>
                  </a:lnTo>
                  <a:lnTo>
                    <a:pt x="991616" y="262128"/>
                  </a:lnTo>
                  <a:lnTo>
                    <a:pt x="993648" y="272288"/>
                  </a:lnTo>
                  <a:lnTo>
                    <a:pt x="1011936" y="278384"/>
                  </a:lnTo>
                  <a:lnTo>
                    <a:pt x="1022096" y="275336"/>
                  </a:lnTo>
                  <a:lnTo>
                    <a:pt x="1031240" y="279400"/>
                  </a:lnTo>
                  <a:lnTo>
                    <a:pt x="1030224" y="286512"/>
                  </a:lnTo>
                  <a:lnTo>
                    <a:pt x="1039368" y="290576"/>
                  </a:lnTo>
                  <a:lnTo>
                    <a:pt x="1040384" y="290576"/>
                  </a:lnTo>
                  <a:lnTo>
                    <a:pt x="1048512" y="297688"/>
                  </a:lnTo>
                  <a:lnTo>
                    <a:pt x="1048512" y="298704"/>
                  </a:lnTo>
                  <a:lnTo>
                    <a:pt x="1055624" y="290576"/>
                  </a:lnTo>
                  <a:lnTo>
                    <a:pt x="1057656" y="290576"/>
                  </a:lnTo>
                  <a:lnTo>
                    <a:pt x="1063752" y="297688"/>
                  </a:lnTo>
                  <a:lnTo>
                    <a:pt x="1064768" y="301752"/>
                  </a:lnTo>
                  <a:cubicBezTo>
                    <a:pt x="1069065" y="306070"/>
                    <a:pt x="1072917" y="308610"/>
                    <a:pt x="1076325" y="309372"/>
                  </a:cubicBezTo>
                  <a:cubicBezTo>
                    <a:pt x="1079733" y="310134"/>
                    <a:pt x="1084347" y="310642"/>
                    <a:pt x="1090168" y="310896"/>
                  </a:cubicBezTo>
                  <a:cubicBezTo>
                    <a:pt x="1089999" y="314114"/>
                    <a:pt x="1090337" y="316823"/>
                    <a:pt x="1091184" y="319024"/>
                  </a:cubicBezTo>
                  <a:lnTo>
                    <a:pt x="1097280" y="323088"/>
                  </a:lnTo>
                  <a:lnTo>
                    <a:pt x="1108456" y="323088"/>
                  </a:lnTo>
                  <a:lnTo>
                    <a:pt x="1112520" y="333248"/>
                  </a:lnTo>
                  <a:cubicBezTo>
                    <a:pt x="1114552" y="333291"/>
                    <a:pt x="1116584" y="333460"/>
                    <a:pt x="1118616" y="333756"/>
                  </a:cubicBezTo>
                  <a:cubicBezTo>
                    <a:pt x="1120648" y="334053"/>
                    <a:pt x="1122680" y="334222"/>
                    <a:pt x="1124712" y="334264"/>
                  </a:cubicBezTo>
                  <a:lnTo>
                    <a:pt x="1130808" y="344424"/>
                  </a:lnTo>
                  <a:lnTo>
                    <a:pt x="1130808" y="345440"/>
                  </a:lnTo>
                  <a:lnTo>
                    <a:pt x="1141984" y="344424"/>
                  </a:lnTo>
                  <a:cubicBezTo>
                    <a:pt x="1143042" y="347028"/>
                    <a:pt x="1144482" y="349695"/>
                    <a:pt x="1146302" y="352425"/>
                  </a:cubicBezTo>
                  <a:cubicBezTo>
                    <a:pt x="1148122" y="355156"/>
                    <a:pt x="1150070" y="357569"/>
                    <a:pt x="1152144" y="359664"/>
                  </a:cubicBezTo>
                  <a:lnTo>
                    <a:pt x="1163320" y="364744"/>
                  </a:lnTo>
                  <a:cubicBezTo>
                    <a:pt x="1172422" y="372703"/>
                    <a:pt x="1182920" y="380915"/>
                    <a:pt x="1194816" y="389382"/>
                  </a:cubicBezTo>
                  <a:cubicBezTo>
                    <a:pt x="1206712" y="397849"/>
                    <a:pt x="1214162" y="407586"/>
                    <a:pt x="1217168" y="418592"/>
                  </a:cubicBezTo>
                  <a:lnTo>
                    <a:pt x="1218184" y="418592"/>
                  </a:lnTo>
                  <a:lnTo>
                    <a:pt x="1221232" y="424688"/>
                  </a:lnTo>
                  <a:lnTo>
                    <a:pt x="1222248" y="421640"/>
                  </a:lnTo>
                  <a:lnTo>
                    <a:pt x="1233424" y="426720"/>
                  </a:lnTo>
                  <a:lnTo>
                    <a:pt x="1235456" y="437896"/>
                  </a:lnTo>
                  <a:lnTo>
                    <a:pt x="1232408" y="448056"/>
                  </a:lnTo>
                  <a:lnTo>
                    <a:pt x="1224280" y="450088"/>
                  </a:lnTo>
                  <a:lnTo>
                    <a:pt x="1233424" y="460248"/>
                  </a:lnTo>
                  <a:cubicBezTo>
                    <a:pt x="1233572" y="465074"/>
                    <a:pt x="1233784" y="470154"/>
                    <a:pt x="1234059" y="475488"/>
                  </a:cubicBezTo>
                  <a:cubicBezTo>
                    <a:pt x="1234334" y="480822"/>
                    <a:pt x="1236832" y="484886"/>
                    <a:pt x="1241552" y="487680"/>
                  </a:cubicBezTo>
                  <a:lnTo>
                    <a:pt x="1239520" y="495808"/>
                  </a:lnTo>
                  <a:cubicBezTo>
                    <a:pt x="1242102" y="498877"/>
                    <a:pt x="1244558" y="502137"/>
                    <a:pt x="1246886" y="505587"/>
                  </a:cubicBezTo>
                  <a:cubicBezTo>
                    <a:pt x="1249214" y="509037"/>
                    <a:pt x="1251162" y="512551"/>
                    <a:pt x="1252728" y="516128"/>
                  </a:cubicBezTo>
                  <a:lnTo>
                    <a:pt x="1245616" y="523240"/>
                  </a:lnTo>
                  <a:cubicBezTo>
                    <a:pt x="1246272" y="525547"/>
                    <a:pt x="1246484" y="528299"/>
                    <a:pt x="1246251" y="531495"/>
                  </a:cubicBezTo>
                  <a:cubicBezTo>
                    <a:pt x="1246018" y="534691"/>
                    <a:pt x="1244452" y="536681"/>
                    <a:pt x="1241552" y="537464"/>
                  </a:cubicBezTo>
                  <a:lnTo>
                    <a:pt x="1246632" y="543560"/>
                  </a:lnTo>
                  <a:cubicBezTo>
                    <a:pt x="1241996" y="551180"/>
                    <a:pt x="1238567" y="558800"/>
                    <a:pt x="1236345" y="566420"/>
                  </a:cubicBezTo>
                  <a:cubicBezTo>
                    <a:pt x="1234122" y="574040"/>
                    <a:pt x="1230439" y="581660"/>
                    <a:pt x="1225296" y="589280"/>
                  </a:cubicBezTo>
                  <a:lnTo>
                    <a:pt x="1228344" y="598424"/>
                  </a:lnTo>
                  <a:cubicBezTo>
                    <a:pt x="1224936" y="608690"/>
                    <a:pt x="1221592" y="617622"/>
                    <a:pt x="1218311" y="625221"/>
                  </a:cubicBezTo>
                  <a:cubicBezTo>
                    <a:pt x="1215030" y="632820"/>
                    <a:pt x="1210924" y="641498"/>
                    <a:pt x="1205992" y="651256"/>
                  </a:cubicBezTo>
                  <a:lnTo>
                    <a:pt x="1201928" y="654304"/>
                  </a:lnTo>
                  <a:cubicBezTo>
                    <a:pt x="1197864" y="652441"/>
                    <a:pt x="1193800" y="650071"/>
                    <a:pt x="1189736" y="647192"/>
                  </a:cubicBezTo>
                  <a:lnTo>
                    <a:pt x="1184656" y="656336"/>
                  </a:lnTo>
                  <a:cubicBezTo>
                    <a:pt x="1182920" y="657649"/>
                    <a:pt x="1180550" y="659596"/>
                    <a:pt x="1177544" y="662178"/>
                  </a:cubicBezTo>
                  <a:cubicBezTo>
                    <a:pt x="1174538" y="664761"/>
                    <a:pt x="1172168" y="666200"/>
                    <a:pt x="1170432" y="666496"/>
                  </a:cubicBezTo>
                  <a:cubicBezTo>
                    <a:pt x="1169437" y="666539"/>
                    <a:pt x="1168633" y="666454"/>
                    <a:pt x="1168019" y="666242"/>
                  </a:cubicBezTo>
                  <a:cubicBezTo>
                    <a:pt x="1167405" y="666030"/>
                    <a:pt x="1166855" y="665438"/>
                    <a:pt x="1166368" y="664464"/>
                  </a:cubicBezTo>
                  <a:lnTo>
                    <a:pt x="1166368" y="672592"/>
                  </a:lnTo>
                  <a:lnTo>
                    <a:pt x="1170432" y="675640"/>
                  </a:lnTo>
                  <a:cubicBezTo>
                    <a:pt x="1173395" y="673397"/>
                    <a:pt x="1176359" y="671026"/>
                    <a:pt x="1179322" y="668528"/>
                  </a:cubicBezTo>
                  <a:cubicBezTo>
                    <a:pt x="1182285" y="666030"/>
                    <a:pt x="1185757" y="664676"/>
                    <a:pt x="1189736" y="664464"/>
                  </a:cubicBezTo>
                  <a:cubicBezTo>
                    <a:pt x="1191937" y="664464"/>
                    <a:pt x="1193631" y="665480"/>
                    <a:pt x="1194816" y="667512"/>
                  </a:cubicBezTo>
                  <a:lnTo>
                    <a:pt x="1171448" y="686816"/>
                  </a:lnTo>
                  <a:cubicBezTo>
                    <a:pt x="1159108" y="684848"/>
                    <a:pt x="1151530" y="684721"/>
                    <a:pt x="1148715" y="686435"/>
                  </a:cubicBezTo>
                  <a:cubicBezTo>
                    <a:pt x="1145900" y="688150"/>
                    <a:pt x="1139592" y="691325"/>
                    <a:pt x="1129792" y="695960"/>
                  </a:cubicBezTo>
                  <a:lnTo>
                    <a:pt x="1123696" y="693928"/>
                  </a:lnTo>
                  <a:lnTo>
                    <a:pt x="1127760" y="686816"/>
                  </a:lnTo>
                  <a:lnTo>
                    <a:pt x="1124712" y="682752"/>
                  </a:lnTo>
                  <a:lnTo>
                    <a:pt x="1108456" y="693928"/>
                  </a:lnTo>
                  <a:lnTo>
                    <a:pt x="1106424" y="708152"/>
                  </a:lnTo>
                  <a:lnTo>
                    <a:pt x="1118616" y="703072"/>
                  </a:lnTo>
                  <a:lnTo>
                    <a:pt x="1118616" y="705104"/>
                  </a:lnTo>
                  <a:cubicBezTo>
                    <a:pt x="1118680" y="706861"/>
                    <a:pt x="1118298" y="708935"/>
                    <a:pt x="1117473" y="711327"/>
                  </a:cubicBezTo>
                  <a:cubicBezTo>
                    <a:pt x="1116648" y="713719"/>
                    <a:pt x="1114996" y="715031"/>
                    <a:pt x="1112520" y="715264"/>
                  </a:cubicBezTo>
                  <a:cubicBezTo>
                    <a:pt x="1110932" y="715201"/>
                    <a:pt x="1109282" y="714820"/>
                    <a:pt x="1107567" y="714121"/>
                  </a:cubicBezTo>
                  <a:cubicBezTo>
                    <a:pt x="1105852" y="713423"/>
                    <a:pt x="1104456" y="712788"/>
                    <a:pt x="1103376" y="712216"/>
                  </a:cubicBezTo>
                  <a:lnTo>
                    <a:pt x="1103376" y="720344"/>
                  </a:lnTo>
                  <a:lnTo>
                    <a:pt x="1096264" y="720344"/>
                  </a:lnTo>
                  <a:lnTo>
                    <a:pt x="1087120" y="726440"/>
                  </a:lnTo>
                  <a:lnTo>
                    <a:pt x="1076960" y="728472"/>
                  </a:lnTo>
                  <a:lnTo>
                    <a:pt x="1059688" y="745744"/>
                  </a:lnTo>
                  <a:lnTo>
                    <a:pt x="1063752" y="752856"/>
                  </a:lnTo>
                  <a:lnTo>
                    <a:pt x="1080008" y="756920"/>
                  </a:lnTo>
                  <a:lnTo>
                    <a:pt x="1069848" y="760984"/>
                  </a:lnTo>
                  <a:cubicBezTo>
                    <a:pt x="1067287" y="760540"/>
                    <a:pt x="1064789" y="760159"/>
                    <a:pt x="1062355" y="759841"/>
                  </a:cubicBezTo>
                  <a:cubicBezTo>
                    <a:pt x="1059921" y="759524"/>
                    <a:pt x="1057677" y="758889"/>
                    <a:pt x="1055624" y="757936"/>
                  </a:cubicBezTo>
                  <a:lnTo>
                    <a:pt x="1049528" y="762000"/>
                  </a:lnTo>
                  <a:lnTo>
                    <a:pt x="1042416" y="754888"/>
                  </a:lnTo>
                  <a:cubicBezTo>
                    <a:pt x="1039812" y="757005"/>
                    <a:pt x="1037400" y="759629"/>
                    <a:pt x="1035177" y="762762"/>
                  </a:cubicBezTo>
                  <a:cubicBezTo>
                    <a:pt x="1032954" y="765895"/>
                    <a:pt x="1031304" y="769027"/>
                    <a:pt x="1030224" y="772160"/>
                  </a:cubicBezTo>
                  <a:lnTo>
                    <a:pt x="1024128" y="768096"/>
                  </a:lnTo>
                  <a:cubicBezTo>
                    <a:pt x="1020508" y="769641"/>
                    <a:pt x="1016572" y="770869"/>
                    <a:pt x="1012317" y="771779"/>
                  </a:cubicBezTo>
                  <a:cubicBezTo>
                    <a:pt x="1008062" y="772689"/>
                    <a:pt x="1003872" y="773155"/>
                    <a:pt x="999744" y="773176"/>
                  </a:cubicBezTo>
                  <a:lnTo>
                    <a:pt x="996696" y="780288"/>
                  </a:lnTo>
                  <a:lnTo>
                    <a:pt x="984504" y="789432"/>
                  </a:lnTo>
                  <a:lnTo>
                    <a:pt x="989584" y="793496"/>
                  </a:lnTo>
                  <a:lnTo>
                    <a:pt x="980440" y="802640"/>
                  </a:lnTo>
                  <a:lnTo>
                    <a:pt x="967232" y="799592"/>
                  </a:lnTo>
                  <a:cubicBezTo>
                    <a:pt x="961136" y="802809"/>
                    <a:pt x="955040" y="805519"/>
                    <a:pt x="948944" y="807720"/>
                  </a:cubicBezTo>
                  <a:lnTo>
                    <a:pt x="951992" y="803656"/>
                  </a:lnTo>
                  <a:lnTo>
                    <a:pt x="947928" y="793496"/>
                  </a:lnTo>
                  <a:cubicBezTo>
                    <a:pt x="949960" y="791422"/>
                    <a:pt x="952246" y="789728"/>
                    <a:pt x="954786" y="788416"/>
                  </a:cubicBezTo>
                  <a:cubicBezTo>
                    <a:pt x="957326" y="787104"/>
                    <a:pt x="960120" y="786426"/>
                    <a:pt x="963168" y="786384"/>
                  </a:cubicBezTo>
                  <a:lnTo>
                    <a:pt x="974344" y="777240"/>
                  </a:lnTo>
                  <a:lnTo>
                    <a:pt x="989584" y="774192"/>
                  </a:lnTo>
                  <a:cubicBezTo>
                    <a:pt x="991298" y="771377"/>
                    <a:pt x="993966" y="768117"/>
                    <a:pt x="997585" y="764413"/>
                  </a:cubicBezTo>
                  <a:cubicBezTo>
                    <a:pt x="1001204" y="760709"/>
                    <a:pt x="1004634" y="758211"/>
                    <a:pt x="1007872" y="756920"/>
                  </a:cubicBezTo>
                  <a:lnTo>
                    <a:pt x="1004824" y="748792"/>
                  </a:lnTo>
                  <a:lnTo>
                    <a:pt x="993648" y="752856"/>
                  </a:lnTo>
                  <a:lnTo>
                    <a:pt x="985520" y="760984"/>
                  </a:lnTo>
                  <a:lnTo>
                    <a:pt x="986536" y="762000"/>
                  </a:lnTo>
                  <a:cubicBezTo>
                    <a:pt x="982938" y="761979"/>
                    <a:pt x="979212" y="762021"/>
                    <a:pt x="975360" y="762127"/>
                  </a:cubicBezTo>
                  <a:cubicBezTo>
                    <a:pt x="971508" y="762233"/>
                    <a:pt x="967782" y="762529"/>
                    <a:pt x="964184" y="763016"/>
                  </a:cubicBezTo>
                  <a:lnTo>
                    <a:pt x="973328" y="765048"/>
                  </a:lnTo>
                  <a:lnTo>
                    <a:pt x="966216" y="774192"/>
                  </a:lnTo>
                  <a:cubicBezTo>
                    <a:pt x="961644" y="775780"/>
                    <a:pt x="957072" y="777431"/>
                    <a:pt x="952500" y="779145"/>
                  </a:cubicBezTo>
                  <a:cubicBezTo>
                    <a:pt x="947928" y="780860"/>
                    <a:pt x="943356" y="782257"/>
                    <a:pt x="938784" y="783336"/>
                  </a:cubicBezTo>
                  <a:lnTo>
                    <a:pt x="931672" y="791464"/>
                  </a:lnTo>
                  <a:cubicBezTo>
                    <a:pt x="928074" y="791443"/>
                    <a:pt x="924856" y="792247"/>
                    <a:pt x="922020" y="793877"/>
                  </a:cubicBezTo>
                  <a:cubicBezTo>
                    <a:pt x="919184" y="795507"/>
                    <a:pt x="916982" y="798089"/>
                    <a:pt x="915416" y="801624"/>
                  </a:cubicBezTo>
                  <a:lnTo>
                    <a:pt x="923544" y="804672"/>
                  </a:lnTo>
                  <a:cubicBezTo>
                    <a:pt x="925555" y="803085"/>
                    <a:pt x="927629" y="801434"/>
                    <a:pt x="929767" y="799719"/>
                  </a:cubicBezTo>
                  <a:cubicBezTo>
                    <a:pt x="931905" y="798005"/>
                    <a:pt x="934233" y="796608"/>
                    <a:pt x="936752" y="795528"/>
                  </a:cubicBezTo>
                  <a:lnTo>
                    <a:pt x="948944" y="807720"/>
                  </a:lnTo>
                  <a:cubicBezTo>
                    <a:pt x="944880" y="809583"/>
                    <a:pt x="940816" y="810937"/>
                    <a:pt x="936752" y="811784"/>
                  </a:cubicBezTo>
                  <a:cubicBezTo>
                    <a:pt x="936794" y="814875"/>
                    <a:pt x="937218" y="818092"/>
                    <a:pt x="938022" y="821436"/>
                  </a:cubicBezTo>
                  <a:cubicBezTo>
                    <a:pt x="938826" y="824780"/>
                    <a:pt x="939758" y="827998"/>
                    <a:pt x="940816" y="831088"/>
                  </a:cubicBezTo>
                  <a:lnTo>
                    <a:pt x="933704" y="836168"/>
                  </a:lnTo>
                  <a:lnTo>
                    <a:pt x="912368" y="841248"/>
                  </a:lnTo>
                  <a:cubicBezTo>
                    <a:pt x="912537" y="836168"/>
                    <a:pt x="912199" y="831088"/>
                    <a:pt x="911352" y="826008"/>
                  </a:cubicBezTo>
                  <a:cubicBezTo>
                    <a:pt x="908262" y="827532"/>
                    <a:pt x="905044" y="828802"/>
                    <a:pt x="901700" y="829818"/>
                  </a:cubicBezTo>
                  <a:cubicBezTo>
                    <a:pt x="898356" y="830834"/>
                    <a:pt x="895138" y="831596"/>
                    <a:pt x="892048" y="832104"/>
                  </a:cubicBezTo>
                  <a:lnTo>
                    <a:pt x="891032" y="836168"/>
                  </a:lnTo>
                  <a:lnTo>
                    <a:pt x="893064" y="842264"/>
                  </a:lnTo>
                  <a:lnTo>
                    <a:pt x="883920" y="847344"/>
                  </a:lnTo>
                  <a:lnTo>
                    <a:pt x="879856" y="839216"/>
                  </a:lnTo>
                  <a:lnTo>
                    <a:pt x="880872" y="835152"/>
                  </a:lnTo>
                  <a:lnTo>
                    <a:pt x="873760" y="843280"/>
                  </a:lnTo>
                  <a:lnTo>
                    <a:pt x="862584" y="844296"/>
                  </a:lnTo>
                  <a:lnTo>
                    <a:pt x="860552" y="846328"/>
                  </a:lnTo>
                  <a:lnTo>
                    <a:pt x="850392" y="849376"/>
                  </a:lnTo>
                  <a:lnTo>
                    <a:pt x="848360" y="853440"/>
                  </a:lnTo>
                  <a:lnTo>
                    <a:pt x="834136" y="856488"/>
                  </a:lnTo>
                  <a:lnTo>
                    <a:pt x="828040" y="862584"/>
                  </a:lnTo>
                  <a:lnTo>
                    <a:pt x="812800" y="867664"/>
                  </a:lnTo>
                  <a:cubicBezTo>
                    <a:pt x="810535" y="870268"/>
                    <a:pt x="807191" y="872427"/>
                    <a:pt x="802767" y="874141"/>
                  </a:cubicBezTo>
                  <a:cubicBezTo>
                    <a:pt x="798343" y="875856"/>
                    <a:pt x="794237" y="876745"/>
                    <a:pt x="790448" y="876808"/>
                  </a:cubicBezTo>
                  <a:lnTo>
                    <a:pt x="786384" y="880872"/>
                  </a:lnTo>
                  <a:cubicBezTo>
                    <a:pt x="781325" y="882544"/>
                    <a:pt x="776203" y="884280"/>
                    <a:pt x="771017" y="886079"/>
                  </a:cubicBezTo>
                  <a:cubicBezTo>
                    <a:pt x="765831" y="887878"/>
                    <a:pt x="760455" y="888852"/>
                    <a:pt x="754888" y="889000"/>
                  </a:cubicBezTo>
                  <a:cubicBezTo>
                    <a:pt x="750803" y="892429"/>
                    <a:pt x="746527" y="895223"/>
                    <a:pt x="742061" y="897382"/>
                  </a:cubicBezTo>
                  <a:cubicBezTo>
                    <a:pt x="737595" y="899541"/>
                    <a:pt x="733065" y="901827"/>
                    <a:pt x="728472" y="904240"/>
                  </a:cubicBezTo>
                  <a:lnTo>
                    <a:pt x="715264" y="904240"/>
                  </a:lnTo>
                  <a:lnTo>
                    <a:pt x="706120" y="908304"/>
                  </a:lnTo>
                  <a:lnTo>
                    <a:pt x="704088" y="908304"/>
                  </a:lnTo>
                  <a:cubicBezTo>
                    <a:pt x="704215" y="908389"/>
                    <a:pt x="704469" y="908728"/>
                    <a:pt x="704850" y="909320"/>
                  </a:cubicBezTo>
                  <a:cubicBezTo>
                    <a:pt x="705231" y="909913"/>
                    <a:pt x="704977" y="910252"/>
                    <a:pt x="704088" y="910336"/>
                  </a:cubicBezTo>
                  <a:cubicBezTo>
                    <a:pt x="701866" y="910315"/>
                    <a:pt x="699452" y="910865"/>
                    <a:pt x="696849" y="911987"/>
                  </a:cubicBezTo>
                  <a:cubicBezTo>
                    <a:pt x="694246" y="913109"/>
                    <a:pt x="692594" y="914929"/>
                    <a:pt x="691896" y="917448"/>
                  </a:cubicBezTo>
                  <a:lnTo>
                    <a:pt x="677672" y="919480"/>
                  </a:lnTo>
                  <a:lnTo>
                    <a:pt x="671576" y="923544"/>
                  </a:lnTo>
                  <a:lnTo>
                    <a:pt x="654304" y="926592"/>
                  </a:lnTo>
                  <a:lnTo>
                    <a:pt x="650240" y="931672"/>
                  </a:lnTo>
                  <a:cubicBezTo>
                    <a:pt x="647679" y="932731"/>
                    <a:pt x="644927" y="933662"/>
                    <a:pt x="641985" y="934466"/>
                  </a:cubicBezTo>
                  <a:cubicBezTo>
                    <a:pt x="639043" y="935271"/>
                    <a:pt x="636037" y="935694"/>
                    <a:pt x="632968" y="935736"/>
                  </a:cubicBezTo>
                  <a:lnTo>
                    <a:pt x="628904" y="939800"/>
                  </a:lnTo>
                  <a:cubicBezTo>
                    <a:pt x="627105" y="939123"/>
                    <a:pt x="624861" y="938699"/>
                    <a:pt x="622173" y="938530"/>
                  </a:cubicBezTo>
                  <a:cubicBezTo>
                    <a:pt x="619485" y="938361"/>
                    <a:pt x="618003" y="939461"/>
                    <a:pt x="617728" y="941832"/>
                  </a:cubicBezTo>
                  <a:cubicBezTo>
                    <a:pt x="614130" y="943335"/>
                    <a:pt x="610404" y="944393"/>
                    <a:pt x="606552" y="945007"/>
                  </a:cubicBezTo>
                  <a:cubicBezTo>
                    <a:pt x="602700" y="945621"/>
                    <a:pt x="598974" y="945917"/>
                    <a:pt x="595376" y="945896"/>
                  </a:cubicBezTo>
                  <a:cubicBezTo>
                    <a:pt x="591291" y="948860"/>
                    <a:pt x="587015" y="951315"/>
                    <a:pt x="582549" y="953262"/>
                  </a:cubicBezTo>
                  <a:cubicBezTo>
                    <a:pt x="578083" y="955210"/>
                    <a:pt x="573553" y="957157"/>
                    <a:pt x="568960" y="959104"/>
                  </a:cubicBezTo>
                  <a:lnTo>
                    <a:pt x="555752" y="958088"/>
                  </a:lnTo>
                  <a:cubicBezTo>
                    <a:pt x="552429" y="960078"/>
                    <a:pt x="548153" y="961433"/>
                    <a:pt x="542925" y="962152"/>
                  </a:cubicBezTo>
                  <a:cubicBezTo>
                    <a:pt x="537697" y="962872"/>
                    <a:pt x="533167" y="963210"/>
                    <a:pt x="529336" y="963168"/>
                  </a:cubicBezTo>
                  <a:cubicBezTo>
                    <a:pt x="527241" y="964713"/>
                    <a:pt x="524828" y="965941"/>
                    <a:pt x="522097" y="966851"/>
                  </a:cubicBezTo>
                  <a:cubicBezTo>
                    <a:pt x="519367" y="967761"/>
                    <a:pt x="516700" y="968227"/>
                    <a:pt x="514096" y="968248"/>
                  </a:cubicBezTo>
                  <a:lnTo>
                    <a:pt x="509016" y="967232"/>
                  </a:lnTo>
                  <a:cubicBezTo>
                    <a:pt x="507026" y="968333"/>
                    <a:pt x="505164" y="969434"/>
                    <a:pt x="503428" y="970534"/>
                  </a:cubicBezTo>
                  <a:cubicBezTo>
                    <a:pt x="501692" y="971635"/>
                    <a:pt x="499830" y="972228"/>
                    <a:pt x="497840" y="972312"/>
                  </a:cubicBezTo>
                  <a:lnTo>
                    <a:pt x="492760" y="975360"/>
                  </a:lnTo>
                  <a:cubicBezTo>
                    <a:pt x="492358" y="977752"/>
                    <a:pt x="490368" y="979064"/>
                    <a:pt x="486791" y="979297"/>
                  </a:cubicBezTo>
                  <a:cubicBezTo>
                    <a:pt x="483214" y="979530"/>
                    <a:pt x="480462" y="979572"/>
                    <a:pt x="478536" y="979424"/>
                  </a:cubicBezTo>
                  <a:lnTo>
                    <a:pt x="475488" y="982472"/>
                  </a:lnTo>
                  <a:cubicBezTo>
                    <a:pt x="473287" y="982218"/>
                    <a:pt x="471085" y="981964"/>
                    <a:pt x="468884" y="981710"/>
                  </a:cubicBezTo>
                  <a:cubicBezTo>
                    <a:pt x="466683" y="981456"/>
                    <a:pt x="465497" y="982726"/>
                    <a:pt x="465328" y="985520"/>
                  </a:cubicBezTo>
                  <a:lnTo>
                    <a:pt x="445008" y="989584"/>
                  </a:lnTo>
                  <a:lnTo>
                    <a:pt x="431800" y="997712"/>
                  </a:lnTo>
                  <a:cubicBezTo>
                    <a:pt x="431186" y="998686"/>
                    <a:pt x="430128" y="999279"/>
                    <a:pt x="428625" y="999490"/>
                  </a:cubicBezTo>
                  <a:cubicBezTo>
                    <a:pt x="427122" y="999702"/>
                    <a:pt x="425810" y="999787"/>
                    <a:pt x="424688" y="999744"/>
                  </a:cubicBezTo>
                  <a:lnTo>
                    <a:pt x="410464" y="1000760"/>
                  </a:lnTo>
                  <a:lnTo>
                    <a:pt x="402336" y="1004824"/>
                  </a:lnTo>
                  <a:lnTo>
                    <a:pt x="388112" y="1004824"/>
                  </a:lnTo>
                  <a:lnTo>
                    <a:pt x="375920" y="1009904"/>
                  </a:lnTo>
                  <a:lnTo>
                    <a:pt x="366776" y="1008888"/>
                  </a:lnTo>
                  <a:lnTo>
                    <a:pt x="356616" y="1012952"/>
                  </a:lnTo>
                  <a:cubicBezTo>
                    <a:pt x="350689" y="1013058"/>
                    <a:pt x="345271" y="1013608"/>
                    <a:pt x="340360" y="1014603"/>
                  </a:cubicBezTo>
                  <a:cubicBezTo>
                    <a:pt x="335449" y="1015598"/>
                    <a:pt x="330031" y="1016402"/>
                    <a:pt x="324104" y="1017016"/>
                  </a:cubicBezTo>
                  <a:cubicBezTo>
                    <a:pt x="323998" y="1017990"/>
                    <a:pt x="323448" y="1018582"/>
                    <a:pt x="322453" y="1018794"/>
                  </a:cubicBezTo>
                  <a:cubicBezTo>
                    <a:pt x="321458" y="1019006"/>
                    <a:pt x="320654" y="1019091"/>
                    <a:pt x="320040" y="1019048"/>
                  </a:cubicBezTo>
                  <a:cubicBezTo>
                    <a:pt x="317034" y="1018985"/>
                    <a:pt x="314156" y="1018858"/>
                    <a:pt x="311404" y="1018667"/>
                  </a:cubicBezTo>
                  <a:cubicBezTo>
                    <a:pt x="308652" y="1018477"/>
                    <a:pt x="305774" y="1018604"/>
                    <a:pt x="302768" y="1019048"/>
                  </a:cubicBezTo>
                  <a:cubicBezTo>
                    <a:pt x="301583" y="1021123"/>
                    <a:pt x="297857" y="1022816"/>
                    <a:pt x="291592" y="1024128"/>
                  </a:cubicBezTo>
                  <a:cubicBezTo>
                    <a:pt x="285327" y="1025440"/>
                    <a:pt x="280585" y="1026118"/>
                    <a:pt x="277368" y="1026160"/>
                  </a:cubicBezTo>
                  <a:cubicBezTo>
                    <a:pt x="264626" y="1026118"/>
                    <a:pt x="251756" y="1025695"/>
                    <a:pt x="238760" y="1024890"/>
                  </a:cubicBezTo>
                  <a:cubicBezTo>
                    <a:pt x="225764" y="1024086"/>
                    <a:pt x="212894" y="1023155"/>
                    <a:pt x="200152" y="1022096"/>
                  </a:cubicBezTo>
                  <a:cubicBezTo>
                    <a:pt x="200046" y="1024149"/>
                    <a:pt x="199242" y="1025631"/>
                    <a:pt x="197739" y="1026541"/>
                  </a:cubicBezTo>
                  <a:cubicBezTo>
                    <a:pt x="196236" y="1027451"/>
                    <a:pt x="194670" y="1027663"/>
                    <a:pt x="193040" y="1027176"/>
                  </a:cubicBezTo>
                  <a:cubicBezTo>
                    <a:pt x="190966" y="1028192"/>
                    <a:pt x="188764" y="1028954"/>
                    <a:pt x="186436" y="1029462"/>
                  </a:cubicBezTo>
                  <a:cubicBezTo>
                    <a:pt x="184108" y="1029970"/>
                    <a:pt x="181906" y="1030224"/>
                    <a:pt x="179832" y="1030224"/>
                  </a:cubicBezTo>
                  <a:cubicBezTo>
                    <a:pt x="176615" y="1030394"/>
                    <a:pt x="174921" y="1029039"/>
                    <a:pt x="174752" y="1026160"/>
                  </a:cubicBezTo>
                  <a:cubicBezTo>
                    <a:pt x="174879" y="1025060"/>
                    <a:pt x="174879" y="1023959"/>
                    <a:pt x="174752" y="1022858"/>
                  </a:cubicBezTo>
                  <a:cubicBezTo>
                    <a:pt x="174625" y="1021758"/>
                    <a:pt x="173609" y="1021165"/>
                    <a:pt x="171704" y="1021080"/>
                  </a:cubicBezTo>
                  <a:cubicBezTo>
                    <a:pt x="170307" y="1021376"/>
                    <a:pt x="168021" y="1022054"/>
                    <a:pt x="164846" y="1023112"/>
                  </a:cubicBezTo>
                  <a:cubicBezTo>
                    <a:pt x="161671" y="1024170"/>
                    <a:pt x="159893" y="1023832"/>
                    <a:pt x="159512" y="1022096"/>
                  </a:cubicBezTo>
                  <a:cubicBezTo>
                    <a:pt x="159576" y="1020509"/>
                    <a:pt x="159957" y="1018858"/>
                    <a:pt x="160655" y="1017143"/>
                  </a:cubicBezTo>
                  <a:cubicBezTo>
                    <a:pt x="161354" y="1015429"/>
                    <a:pt x="161989" y="1014032"/>
                    <a:pt x="162560" y="1012952"/>
                  </a:cubicBezTo>
                  <a:lnTo>
                    <a:pt x="176784" y="1012952"/>
                  </a:lnTo>
                  <a:lnTo>
                    <a:pt x="186944" y="1008888"/>
                  </a:lnTo>
                  <a:cubicBezTo>
                    <a:pt x="191855" y="1008994"/>
                    <a:pt x="194225" y="1007766"/>
                    <a:pt x="194056" y="1005205"/>
                  </a:cubicBezTo>
                  <a:cubicBezTo>
                    <a:pt x="193887" y="1002644"/>
                    <a:pt x="195241" y="1001162"/>
                    <a:pt x="198120" y="1000760"/>
                  </a:cubicBezTo>
                  <a:cubicBezTo>
                    <a:pt x="201295" y="1000866"/>
                    <a:pt x="204851" y="1001416"/>
                    <a:pt x="208788" y="1002411"/>
                  </a:cubicBezTo>
                  <a:cubicBezTo>
                    <a:pt x="212725" y="1003406"/>
                    <a:pt x="216281" y="1004210"/>
                    <a:pt x="219456" y="1004824"/>
                  </a:cubicBezTo>
                  <a:lnTo>
                    <a:pt x="240792" y="996696"/>
                  </a:lnTo>
                  <a:lnTo>
                    <a:pt x="241808" y="992632"/>
                  </a:lnTo>
                  <a:lnTo>
                    <a:pt x="248920" y="993648"/>
                  </a:lnTo>
                  <a:cubicBezTo>
                    <a:pt x="251989" y="991595"/>
                    <a:pt x="258551" y="989859"/>
                    <a:pt x="268605" y="988441"/>
                  </a:cubicBezTo>
                  <a:cubicBezTo>
                    <a:pt x="278659" y="987023"/>
                    <a:pt x="285983" y="986049"/>
                    <a:pt x="290576" y="985520"/>
                  </a:cubicBezTo>
                  <a:cubicBezTo>
                    <a:pt x="291656" y="984547"/>
                    <a:pt x="293053" y="983954"/>
                    <a:pt x="294767" y="983742"/>
                  </a:cubicBezTo>
                  <a:cubicBezTo>
                    <a:pt x="296482" y="983531"/>
                    <a:pt x="298133" y="983446"/>
                    <a:pt x="299720" y="983488"/>
                  </a:cubicBezTo>
                  <a:cubicBezTo>
                    <a:pt x="300016" y="979784"/>
                    <a:pt x="301202" y="977794"/>
                    <a:pt x="303276" y="977519"/>
                  </a:cubicBezTo>
                  <a:cubicBezTo>
                    <a:pt x="305350" y="977244"/>
                    <a:pt x="306536" y="976524"/>
                    <a:pt x="306832" y="975360"/>
                  </a:cubicBezTo>
                  <a:cubicBezTo>
                    <a:pt x="298260" y="978472"/>
                    <a:pt x="287719" y="980377"/>
                    <a:pt x="275209" y="981075"/>
                  </a:cubicBezTo>
                  <a:cubicBezTo>
                    <a:pt x="262700" y="981774"/>
                    <a:pt x="253937" y="983933"/>
                    <a:pt x="248920" y="987552"/>
                  </a:cubicBezTo>
                  <a:cubicBezTo>
                    <a:pt x="247777" y="987468"/>
                    <a:pt x="246253" y="987383"/>
                    <a:pt x="244348" y="987298"/>
                  </a:cubicBezTo>
                  <a:cubicBezTo>
                    <a:pt x="242443" y="987213"/>
                    <a:pt x="240919" y="987637"/>
                    <a:pt x="239776" y="988568"/>
                  </a:cubicBezTo>
                  <a:cubicBezTo>
                    <a:pt x="236051" y="987975"/>
                    <a:pt x="227753" y="988399"/>
                    <a:pt x="214884" y="989838"/>
                  </a:cubicBezTo>
                  <a:cubicBezTo>
                    <a:pt x="202015" y="991278"/>
                    <a:pt x="194733" y="994241"/>
                    <a:pt x="193040" y="998728"/>
                  </a:cubicBezTo>
                  <a:cubicBezTo>
                    <a:pt x="183473" y="998538"/>
                    <a:pt x="174159" y="999427"/>
                    <a:pt x="165100" y="1001395"/>
                  </a:cubicBezTo>
                  <a:cubicBezTo>
                    <a:pt x="156041" y="1003364"/>
                    <a:pt x="146727" y="1004507"/>
                    <a:pt x="137160" y="1004824"/>
                  </a:cubicBezTo>
                  <a:cubicBezTo>
                    <a:pt x="135678" y="1009100"/>
                    <a:pt x="132292" y="1011216"/>
                    <a:pt x="127000" y="1011174"/>
                  </a:cubicBezTo>
                  <a:cubicBezTo>
                    <a:pt x="121708" y="1011132"/>
                    <a:pt x="117306" y="1010709"/>
                    <a:pt x="113792" y="1009904"/>
                  </a:cubicBezTo>
                  <a:cubicBezTo>
                    <a:pt x="113961" y="1011365"/>
                    <a:pt x="112861" y="1012254"/>
                    <a:pt x="110490" y="1012571"/>
                  </a:cubicBezTo>
                  <a:cubicBezTo>
                    <a:pt x="108119" y="1012889"/>
                    <a:pt x="106511" y="1013016"/>
                    <a:pt x="105664" y="1012952"/>
                  </a:cubicBezTo>
                  <a:cubicBezTo>
                    <a:pt x="103569" y="1012868"/>
                    <a:pt x="101664" y="1013037"/>
                    <a:pt x="99949" y="1013460"/>
                  </a:cubicBezTo>
                  <a:cubicBezTo>
                    <a:pt x="98235" y="1013883"/>
                    <a:pt x="97092" y="1015069"/>
                    <a:pt x="96520" y="1017016"/>
                  </a:cubicBezTo>
                  <a:lnTo>
                    <a:pt x="21336" y="1021080"/>
                  </a:lnTo>
                  <a:cubicBezTo>
                    <a:pt x="21315" y="1021652"/>
                    <a:pt x="21103" y="1022287"/>
                    <a:pt x="20701" y="1022985"/>
                  </a:cubicBezTo>
                  <a:cubicBezTo>
                    <a:pt x="20299" y="1023684"/>
                    <a:pt x="19833" y="1024065"/>
                    <a:pt x="19304" y="1024128"/>
                  </a:cubicBezTo>
                  <a:cubicBezTo>
                    <a:pt x="17717" y="1024022"/>
                    <a:pt x="16320" y="1023218"/>
                    <a:pt x="15113" y="1021715"/>
                  </a:cubicBezTo>
                  <a:cubicBezTo>
                    <a:pt x="13907" y="1020212"/>
                    <a:pt x="13272" y="1018646"/>
                    <a:pt x="13208" y="1017016"/>
                  </a:cubicBezTo>
                  <a:cubicBezTo>
                    <a:pt x="13250" y="1016000"/>
                    <a:pt x="13674" y="1015238"/>
                    <a:pt x="14478" y="1014730"/>
                  </a:cubicBezTo>
                  <a:cubicBezTo>
                    <a:pt x="15282" y="1014222"/>
                    <a:pt x="16214" y="1013968"/>
                    <a:pt x="17272" y="1013968"/>
                  </a:cubicBezTo>
                  <a:lnTo>
                    <a:pt x="31496" y="1013968"/>
                  </a:lnTo>
                  <a:cubicBezTo>
                    <a:pt x="32978" y="1011005"/>
                    <a:pt x="40174" y="1008550"/>
                    <a:pt x="53086" y="1006602"/>
                  </a:cubicBezTo>
                  <a:cubicBezTo>
                    <a:pt x="65998" y="1004655"/>
                    <a:pt x="75734" y="1002708"/>
                    <a:pt x="82296" y="1000760"/>
                  </a:cubicBezTo>
                  <a:cubicBezTo>
                    <a:pt x="83079" y="1000845"/>
                    <a:pt x="84561" y="1000929"/>
                    <a:pt x="86741" y="1001014"/>
                  </a:cubicBezTo>
                  <a:cubicBezTo>
                    <a:pt x="88921" y="1001099"/>
                    <a:pt x="90149" y="1000676"/>
                    <a:pt x="90424" y="999744"/>
                  </a:cubicBezTo>
                  <a:cubicBezTo>
                    <a:pt x="90212" y="998241"/>
                    <a:pt x="89366" y="996675"/>
                    <a:pt x="87884" y="995045"/>
                  </a:cubicBezTo>
                  <a:cubicBezTo>
                    <a:pt x="86402" y="993415"/>
                    <a:pt x="85556" y="991595"/>
                    <a:pt x="85344" y="989584"/>
                  </a:cubicBezTo>
                  <a:cubicBezTo>
                    <a:pt x="85513" y="988568"/>
                    <a:pt x="86191" y="987552"/>
                    <a:pt x="87376" y="986536"/>
                  </a:cubicBezTo>
                  <a:cubicBezTo>
                    <a:pt x="97473" y="987087"/>
                    <a:pt x="108776" y="986494"/>
                    <a:pt x="121285" y="984758"/>
                  </a:cubicBezTo>
                  <a:cubicBezTo>
                    <a:pt x="133794" y="983023"/>
                    <a:pt x="144844" y="979890"/>
                    <a:pt x="154432" y="975360"/>
                  </a:cubicBezTo>
                  <a:lnTo>
                    <a:pt x="163576" y="976376"/>
                  </a:lnTo>
                  <a:lnTo>
                    <a:pt x="180848" y="970280"/>
                  </a:lnTo>
                  <a:lnTo>
                    <a:pt x="183896" y="965200"/>
                  </a:lnTo>
                  <a:cubicBezTo>
                    <a:pt x="186986" y="965623"/>
                    <a:pt x="190204" y="965539"/>
                    <a:pt x="193548" y="964946"/>
                  </a:cubicBezTo>
                  <a:cubicBezTo>
                    <a:pt x="196892" y="964354"/>
                    <a:pt x="200110" y="963761"/>
                    <a:pt x="203200" y="963168"/>
                  </a:cubicBezTo>
                  <a:cubicBezTo>
                    <a:pt x="202036" y="965010"/>
                    <a:pt x="202332" y="965645"/>
                    <a:pt x="204089" y="965073"/>
                  </a:cubicBezTo>
                  <a:cubicBezTo>
                    <a:pt x="205846" y="964502"/>
                    <a:pt x="206904" y="963867"/>
                    <a:pt x="207264" y="963168"/>
                  </a:cubicBezTo>
                  <a:lnTo>
                    <a:pt x="206248" y="956056"/>
                  </a:lnTo>
                  <a:cubicBezTo>
                    <a:pt x="218461" y="958173"/>
                    <a:pt x="225531" y="958765"/>
                    <a:pt x="227457" y="957834"/>
                  </a:cubicBezTo>
                  <a:cubicBezTo>
                    <a:pt x="229383" y="956903"/>
                    <a:pt x="235183" y="953940"/>
                    <a:pt x="244856" y="948944"/>
                  </a:cubicBezTo>
                  <a:cubicBezTo>
                    <a:pt x="250550" y="948479"/>
                    <a:pt x="256434" y="946616"/>
                    <a:pt x="262509" y="943356"/>
                  </a:cubicBezTo>
                  <a:cubicBezTo>
                    <a:pt x="268584" y="940096"/>
                    <a:pt x="274214" y="938234"/>
                    <a:pt x="279400" y="937768"/>
                  </a:cubicBezTo>
                  <a:lnTo>
                    <a:pt x="280416" y="935736"/>
                  </a:lnTo>
                  <a:cubicBezTo>
                    <a:pt x="279929" y="935207"/>
                    <a:pt x="277601" y="934741"/>
                    <a:pt x="273431" y="934339"/>
                  </a:cubicBezTo>
                  <a:cubicBezTo>
                    <a:pt x="269261" y="933937"/>
                    <a:pt x="266171" y="933725"/>
                    <a:pt x="264160" y="933704"/>
                  </a:cubicBezTo>
                  <a:cubicBezTo>
                    <a:pt x="263186" y="937853"/>
                    <a:pt x="259292" y="940224"/>
                    <a:pt x="252476" y="940816"/>
                  </a:cubicBezTo>
                  <a:cubicBezTo>
                    <a:pt x="245660" y="941409"/>
                    <a:pt x="241766" y="942764"/>
                    <a:pt x="240792" y="944880"/>
                  </a:cubicBezTo>
                  <a:cubicBezTo>
                    <a:pt x="237744" y="944690"/>
                    <a:pt x="234950" y="944563"/>
                    <a:pt x="232410" y="944499"/>
                  </a:cubicBezTo>
                  <a:cubicBezTo>
                    <a:pt x="229870" y="944436"/>
                    <a:pt x="227584" y="945579"/>
                    <a:pt x="225552" y="947928"/>
                  </a:cubicBezTo>
                  <a:cubicBezTo>
                    <a:pt x="213424" y="948182"/>
                    <a:pt x="205169" y="948690"/>
                    <a:pt x="200787" y="949452"/>
                  </a:cubicBezTo>
                  <a:cubicBezTo>
                    <a:pt x="196406" y="950214"/>
                    <a:pt x="189421" y="952754"/>
                    <a:pt x="179832" y="957072"/>
                  </a:cubicBezTo>
                  <a:lnTo>
                    <a:pt x="168656" y="950976"/>
                  </a:lnTo>
                  <a:cubicBezTo>
                    <a:pt x="164910" y="951759"/>
                    <a:pt x="162243" y="953241"/>
                    <a:pt x="160655" y="955421"/>
                  </a:cubicBezTo>
                  <a:cubicBezTo>
                    <a:pt x="159068" y="957601"/>
                    <a:pt x="156655" y="958829"/>
                    <a:pt x="153416" y="959104"/>
                  </a:cubicBezTo>
                  <a:cubicBezTo>
                    <a:pt x="151723" y="958998"/>
                    <a:pt x="149521" y="958448"/>
                    <a:pt x="146812" y="957453"/>
                  </a:cubicBezTo>
                  <a:cubicBezTo>
                    <a:pt x="144103" y="956458"/>
                    <a:pt x="141901" y="955654"/>
                    <a:pt x="140208" y="955040"/>
                  </a:cubicBezTo>
                  <a:cubicBezTo>
                    <a:pt x="136567" y="954596"/>
                    <a:pt x="134705" y="956501"/>
                    <a:pt x="134620" y="960755"/>
                  </a:cubicBezTo>
                  <a:cubicBezTo>
                    <a:pt x="134535" y="965010"/>
                    <a:pt x="127593" y="965137"/>
                    <a:pt x="113792" y="961136"/>
                  </a:cubicBezTo>
                  <a:cubicBezTo>
                    <a:pt x="113305" y="961708"/>
                    <a:pt x="112755" y="962343"/>
                    <a:pt x="112141" y="963041"/>
                  </a:cubicBezTo>
                  <a:cubicBezTo>
                    <a:pt x="111527" y="963740"/>
                    <a:pt x="110723" y="964121"/>
                    <a:pt x="109728" y="964184"/>
                  </a:cubicBezTo>
                  <a:lnTo>
                    <a:pt x="109728" y="960120"/>
                  </a:lnTo>
                  <a:cubicBezTo>
                    <a:pt x="105198" y="959951"/>
                    <a:pt x="100796" y="959274"/>
                    <a:pt x="96520" y="958088"/>
                  </a:cubicBezTo>
                  <a:cubicBezTo>
                    <a:pt x="92244" y="956903"/>
                    <a:pt x="87842" y="956226"/>
                    <a:pt x="83312" y="956056"/>
                  </a:cubicBezTo>
                  <a:lnTo>
                    <a:pt x="89408" y="950976"/>
                  </a:lnTo>
                  <a:cubicBezTo>
                    <a:pt x="91419" y="950997"/>
                    <a:pt x="94509" y="950701"/>
                    <a:pt x="98679" y="950087"/>
                  </a:cubicBezTo>
                  <a:cubicBezTo>
                    <a:pt x="102849" y="949473"/>
                    <a:pt x="105177" y="948415"/>
                    <a:pt x="105664" y="946912"/>
                  </a:cubicBezTo>
                  <a:lnTo>
                    <a:pt x="117856" y="948944"/>
                  </a:lnTo>
                  <a:cubicBezTo>
                    <a:pt x="123550" y="947970"/>
                    <a:pt x="129434" y="946870"/>
                    <a:pt x="135509" y="945642"/>
                  </a:cubicBezTo>
                  <a:cubicBezTo>
                    <a:pt x="141584" y="944415"/>
                    <a:pt x="147214" y="942806"/>
                    <a:pt x="152400" y="940816"/>
                  </a:cubicBezTo>
                  <a:lnTo>
                    <a:pt x="152400" y="936752"/>
                  </a:lnTo>
                  <a:cubicBezTo>
                    <a:pt x="152421" y="935651"/>
                    <a:pt x="152125" y="934551"/>
                    <a:pt x="151511" y="933450"/>
                  </a:cubicBezTo>
                  <a:cubicBezTo>
                    <a:pt x="150897" y="932350"/>
                    <a:pt x="149839" y="931757"/>
                    <a:pt x="148336" y="931672"/>
                  </a:cubicBezTo>
                  <a:cubicBezTo>
                    <a:pt x="147553" y="928667"/>
                    <a:pt x="146071" y="927312"/>
                    <a:pt x="143891" y="927608"/>
                  </a:cubicBezTo>
                  <a:cubicBezTo>
                    <a:pt x="141711" y="927904"/>
                    <a:pt x="140483" y="926550"/>
                    <a:pt x="140208" y="923544"/>
                  </a:cubicBezTo>
                  <a:lnTo>
                    <a:pt x="123952" y="923544"/>
                  </a:lnTo>
                  <a:lnTo>
                    <a:pt x="128016" y="916432"/>
                  </a:lnTo>
                  <a:cubicBezTo>
                    <a:pt x="131360" y="916136"/>
                    <a:pt x="132546" y="914950"/>
                    <a:pt x="131572" y="912876"/>
                  </a:cubicBezTo>
                  <a:cubicBezTo>
                    <a:pt x="130598" y="910802"/>
                    <a:pt x="134832" y="909617"/>
                    <a:pt x="144272" y="909320"/>
                  </a:cubicBezTo>
                  <a:lnTo>
                    <a:pt x="149352" y="905256"/>
                  </a:lnTo>
                  <a:cubicBezTo>
                    <a:pt x="151384" y="904812"/>
                    <a:pt x="153416" y="904431"/>
                    <a:pt x="155448" y="904113"/>
                  </a:cubicBezTo>
                  <a:cubicBezTo>
                    <a:pt x="157480" y="903796"/>
                    <a:pt x="159512" y="903161"/>
                    <a:pt x="161544" y="902208"/>
                  </a:cubicBezTo>
                  <a:cubicBezTo>
                    <a:pt x="165333" y="902399"/>
                    <a:pt x="167915" y="901510"/>
                    <a:pt x="169291" y="899541"/>
                  </a:cubicBezTo>
                  <a:cubicBezTo>
                    <a:pt x="170667" y="897573"/>
                    <a:pt x="172487" y="896430"/>
                    <a:pt x="174752" y="896112"/>
                  </a:cubicBezTo>
                  <a:cubicBezTo>
                    <a:pt x="181843" y="895604"/>
                    <a:pt x="189251" y="893572"/>
                    <a:pt x="196977" y="890016"/>
                  </a:cubicBezTo>
                  <a:cubicBezTo>
                    <a:pt x="204703" y="886460"/>
                    <a:pt x="212873" y="884428"/>
                    <a:pt x="221488" y="883920"/>
                  </a:cubicBezTo>
                  <a:lnTo>
                    <a:pt x="221488" y="879856"/>
                  </a:lnTo>
                  <a:cubicBezTo>
                    <a:pt x="223097" y="879941"/>
                    <a:pt x="226229" y="879772"/>
                    <a:pt x="230886" y="879348"/>
                  </a:cubicBezTo>
                  <a:cubicBezTo>
                    <a:pt x="235543" y="878925"/>
                    <a:pt x="238167" y="877740"/>
                    <a:pt x="238760" y="875792"/>
                  </a:cubicBezTo>
                  <a:cubicBezTo>
                    <a:pt x="239501" y="875898"/>
                    <a:pt x="240813" y="875940"/>
                    <a:pt x="242697" y="875919"/>
                  </a:cubicBezTo>
                  <a:cubicBezTo>
                    <a:pt x="244581" y="875898"/>
                    <a:pt x="245639" y="875178"/>
                    <a:pt x="245872" y="873760"/>
                  </a:cubicBezTo>
                  <a:lnTo>
                    <a:pt x="255016" y="873760"/>
                  </a:lnTo>
                  <a:lnTo>
                    <a:pt x="258064" y="870712"/>
                  </a:lnTo>
                  <a:lnTo>
                    <a:pt x="266192" y="870712"/>
                  </a:lnTo>
                  <a:lnTo>
                    <a:pt x="267208" y="867664"/>
                  </a:lnTo>
                  <a:cubicBezTo>
                    <a:pt x="270214" y="866881"/>
                    <a:pt x="271568" y="865399"/>
                    <a:pt x="271272" y="863219"/>
                  </a:cubicBezTo>
                  <a:cubicBezTo>
                    <a:pt x="270976" y="861039"/>
                    <a:pt x="272330" y="859811"/>
                    <a:pt x="275336" y="859536"/>
                  </a:cubicBezTo>
                  <a:cubicBezTo>
                    <a:pt x="278194" y="857102"/>
                    <a:pt x="282131" y="855366"/>
                    <a:pt x="287147" y="854329"/>
                  </a:cubicBezTo>
                  <a:cubicBezTo>
                    <a:pt x="292164" y="853292"/>
                    <a:pt x="296355" y="852318"/>
                    <a:pt x="299720" y="851408"/>
                  </a:cubicBezTo>
                  <a:cubicBezTo>
                    <a:pt x="301731" y="851874"/>
                    <a:pt x="303551" y="852467"/>
                    <a:pt x="305181" y="853186"/>
                  </a:cubicBezTo>
                  <a:cubicBezTo>
                    <a:pt x="306811" y="853906"/>
                    <a:pt x="308377" y="855007"/>
                    <a:pt x="309880" y="856488"/>
                  </a:cubicBezTo>
                  <a:lnTo>
                    <a:pt x="318008" y="851408"/>
                  </a:lnTo>
                  <a:cubicBezTo>
                    <a:pt x="317542" y="849905"/>
                    <a:pt x="317712" y="848847"/>
                    <a:pt x="318516" y="848233"/>
                  </a:cubicBezTo>
                  <a:cubicBezTo>
                    <a:pt x="319320" y="847619"/>
                    <a:pt x="320506" y="847323"/>
                    <a:pt x="322072" y="847344"/>
                  </a:cubicBezTo>
                  <a:lnTo>
                    <a:pt x="325120" y="848360"/>
                  </a:lnTo>
                  <a:cubicBezTo>
                    <a:pt x="325057" y="847619"/>
                    <a:pt x="325184" y="846307"/>
                    <a:pt x="325501" y="844423"/>
                  </a:cubicBezTo>
                  <a:cubicBezTo>
                    <a:pt x="325819" y="842539"/>
                    <a:pt x="326708" y="841481"/>
                    <a:pt x="328168" y="841248"/>
                  </a:cubicBezTo>
                  <a:cubicBezTo>
                    <a:pt x="328676" y="841354"/>
                    <a:pt x="329184" y="841904"/>
                    <a:pt x="329692" y="842899"/>
                  </a:cubicBezTo>
                  <a:cubicBezTo>
                    <a:pt x="330200" y="843894"/>
                    <a:pt x="330708" y="844698"/>
                    <a:pt x="331216" y="845312"/>
                  </a:cubicBezTo>
                  <a:cubicBezTo>
                    <a:pt x="335703" y="845545"/>
                    <a:pt x="339937" y="844825"/>
                    <a:pt x="343916" y="843153"/>
                  </a:cubicBezTo>
                  <a:cubicBezTo>
                    <a:pt x="347895" y="841481"/>
                    <a:pt x="352129" y="840507"/>
                    <a:pt x="356616" y="840232"/>
                  </a:cubicBezTo>
                  <a:cubicBezTo>
                    <a:pt x="358394" y="837396"/>
                    <a:pt x="361188" y="835957"/>
                    <a:pt x="364998" y="835914"/>
                  </a:cubicBezTo>
                  <a:cubicBezTo>
                    <a:pt x="368808" y="835872"/>
                    <a:pt x="372110" y="835957"/>
                    <a:pt x="374904" y="836168"/>
                  </a:cubicBezTo>
                  <a:lnTo>
                    <a:pt x="374904" y="833120"/>
                  </a:lnTo>
                  <a:cubicBezTo>
                    <a:pt x="376089" y="833184"/>
                    <a:pt x="377529" y="833057"/>
                    <a:pt x="379222" y="832739"/>
                  </a:cubicBezTo>
                  <a:cubicBezTo>
                    <a:pt x="380915" y="832422"/>
                    <a:pt x="381847" y="831533"/>
                    <a:pt x="382016" y="830072"/>
                  </a:cubicBezTo>
                  <a:cubicBezTo>
                    <a:pt x="384514" y="829945"/>
                    <a:pt x="386630" y="829437"/>
                    <a:pt x="388366" y="828548"/>
                  </a:cubicBezTo>
                  <a:cubicBezTo>
                    <a:pt x="390102" y="827659"/>
                    <a:pt x="391710" y="827151"/>
                    <a:pt x="393192" y="827024"/>
                  </a:cubicBezTo>
                  <a:lnTo>
                    <a:pt x="395224" y="827024"/>
                  </a:lnTo>
                  <a:lnTo>
                    <a:pt x="405384" y="821944"/>
                  </a:lnTo>
                  <a:lnTo>
                    <a:pt x="408432" y="817880"/>
                  </a:lnTo>
                  <a:cubicBezTo>
                    <a:pt x="410422" y="817774"/>
                    <a:pt x="412284" y="817224"/>
                    <a:pt x="414020" y="816229"/>
                  </a:cubicBezTo>
                  <a:cubicBezTo>
                    <a:pt x="415756" y="815234"/>
                    <a:pt x="417618" y="814430"/>
                    <a:pt x="419608" y="813816"/>
                  </a:cubicBezTo>
                  <a:cubicBezTo>
                    <a:pt x="421196" y="812334"/>
                    <a:pt x="423101" y="811234"/>
                    <a:pt x="425323" y="810514"/>
                  </a:cubicBezTo>
                  <a:cubicBezTo>
                    <a:pt x="427546" y="809795"/>
                    <a:pt x="429705" y="809202"/>
                    <a:pt x="431800" y="808736"/>
                  </a:cubicBezTo>
                  <a:lnTo>
                    <a:pt x="437896" y="809752"/>
                  </a:lnTo>
                  <a:lnTo>
                    <a:pt x="440944" y="808736"/>
                  </a:lnTo>
                  <a:lnTo>
                    <a:pt x="442976" y="804672"/>
                  </a:lnTo>
                  <a:lnTo>
                    <a:pt x="450088" y="805688"/>
                  </a:lnTo>
                  <a:lnTo>
                    <a:pt x="450088" y="802640"/>
                  </a:lnTo>
                  <a:lnTo>
                    <a:pt x="457200" y="799592"/>
                  </a:lnTo>
                  <a:cubicBezTo>
                    <a:pt x="457221" y="798534"/>
                    <a:pt x="457433" y="797602"/>
                    <a:pt x="457835" y="796798"/>
                  </a:cubicBezTo>
                  <a:cubicBezTo>
                    <a:pt x="458237" y="795994"/>
                    <a:pt x="458703" y="795570"/>
                    <a:pt x="459232" y="795528"/>
                  </a:cubicBezTo>
                  <a:cubicBezTo>
                    <a:pt x="459761" y="795570"/>
                    <a:pt x="460227" y="795740"/>
                    <a:pt x="460629" y="796036"/>
                  </a:cubicBezTo>
                  <a:cubicBezTo>
                    <a:pt x="461031" y="796332"/>
                    <a:pt x="461243" y="796502"/>
                    <a:pt x="461264" y="796544"/>
                  </a:cubicBezTo>
                  <a:cubicBezTo>
                    <a:pt x="469921" y="792713"/>
                    <a:pt x="479277" y="788945"/>
                    <a:pt x="489331" y="785241"/>
                  </a:cubicBezTo>
                  <a:cubicBezTo>
                    <a:pt x="499385" y="781537"/>
                    <a:pt x="506963" y="779547"/>
                    <a:pt x="512064" y="779272"/>
                  </a:cubicBezTo>
                  <a:lnTo>
                    <a:pt x="512064" y="776224"/>
                  </a:lnTo>
                  <a:cubicBezTo>
                    <a:pt x="524044" y="772774"/>
                    <a:pt x="535390" y="768244"/>
                    <a:pt x="546100" y="762635"/>
                  </a:cubicBezTo>
                  <a:cubicBezTo>
                    <a:pt x="556810" y="757026"/>
                    <a:pt x="568156" y="752750"/>
                    <a:pt x="580136" y="749808"/>
                  </a:cubicBezTo>
                  <a:lnTo>
                    <a:pt x="586232" y="751840"/>
                  </a:lnTo>
                  <a:lnTo>
                    <a:pt x="590296" y="749808"/>
                  </a:lnTo>
                  <a:lnTo>
                    <a:pt x="592328" y="745744"/>
                  </a:lnTo>
                  <a:lnTo>
                    <a:pt x="601472" y="746760"/>
                  </a:lnTo>
                  <a:lnTo>
                    <a:pt x="612648" y="737616"/>
                  </a:lnTo>
                  <a:cubicBezTo>
                    <a:pt x="616289" y="736791"/>
                    <a:pt x="620691" y="735902"/>
                    <a:pt x="625856" y="734949"/>
                  </a:cubicBezTo>
                  <a:cubicBezTo>
                    <a:pt x="631021" y="733997"/>
                    <a:pt x="633391" y="731838"/>
                    <a:pt x="632968" y="728472"/>
                  </a:cubicBezTo>
                  <a:lnTo>
                    <a:pt x="639064" y="729488"/>
                  </a:lnTo>
                  <a:lnTo>
                    <a:pt x="644144" y="728472"/>
                  </a:lnTo>
                  <a:lnTo>
                    <a:pt x="649224" y="720344"/>
                  </a:lnTo>
                  <a:cubicBezTo>
                    <a:pt x="651362" y="719138"/>
                    <a:pt x="653944" y="719265"/>
                    <a:pt x="656971" y="720725"/>
                  </a:cubicBezTo>
                  <a:cubicBezTo>
                    <a:pt x="659998" y="722186"/>
                    <a:pt x="662834" y="723075"/>
                    <a:pt x="665480" y="723392"/>
                  </a:cubicBezTo>
                  <a:lnTo>
                    <a:pt x="666496" y="720344"/>
                  </a:lnTo>
                  <a:cubicBezTo>
                    <a:pt x="673777" y="715433"/>
                    <a:pt x="681567" y="712047"/>
                    <a:pt x="689864" y="710184"/>
                  </a:cubicBezTo>
                  <a:cubicBezTo>
                    <a:pt x="693018" y="707771"/>
                    <a:pt x="696616" y="705993"/>
                    <a:pt x="700659" y="704850"/>
                  </a:cubicBezTo>
                  <a:cubicBezTo>
                    <a:pt x="704702" y="703707"/>
                    <a:pt x="708554" y="702437"/>
                    <a:pt x="712216" y="701040"/>
                  </a:cubicBezTo>
                  <a:lnTo>
                    <a:pt x="715264" y="696976"/>
                  </a:lnTo>
                  <a:lnTo>
                    <a:pt x="724408" y="696976"/>
                  </a:lnTo>
                  <a:cubicBezTo>
                    <a:pt x="729319" y="692743"/>
                    <a:pt x="734737" y="690034"/>
                    <a:pt x="740664" y="688848"/>
                  </a:cubicBezTo>
                  <a:lnTo>
                    <a:pt x="740664" y="684784"/>
                  </a:lnTo>
                  <a:lnTo>
                    <a:pt x="763016" y="681736"/>
                  </a:lnTo>
                  <a:lnTo>
                    <a:pt x="772160" y="673608"/>
                  </a:lnTo>
                  <a:lnTo>
                    <a:pt x="777240" y="673608"/>
                  </a:lnTo>
                  <a:lnTo>
                    <a:pt x="779272" y="669544"/>
                  </a:lnTo>
                  <a:lnTo>
                    <a:pt x="788416" y="668528"/>
                  </a:lnTo>
                  <a:lnTo>
                    <a:pt x="793496" y="660400"/>
                  </a:lnTo>
                  <a:cubicBezTo>
                    <a:pt x="800227" y="658961"/>
                    <a:pt x="806831" y="656759"/>
                    <a:pt x="813308" y="653796"/>
                  </a:cubicBezTo>
                  <a:cubicBezTo>
                    <a:pt x="819785" y="650833"/>
                    <a:pt x="825373" y="646599"/>
                    <a:pt x="830072" y="641096"/>
                  </a:cubicBezTo>
                  <a:cubicBezTo>
                    <a:pt x="837353" y="639064"/>
                    <a:pt x="844127" y="636016"/>
                    <a:pt x="850392" y="631952"/>
                  </a:cubicBezTo>
                  <a:lnTo>
                    <a:pt x="850392" y="629920"/>
                  </a:lnTo>
                  <a:cubicBezTo>
                    <a:pt x="853482" y="628883"/>
                    <a:pt x="856446" y="627401"/>
                    <a:pt x="859282" y="625475"/>
                  </a:cubicBezTo>
                  <a:cubicBezTo>
                    <a:pt x="862118" y="623549"/>
                    <a:pt x="864574" y="621305"/>
                    <a:pt x="866648" y="618744"/>
                  </a:cubicBezTo>
                  <a:cubicBezTo>
                    <a:pt x="869188" y="619040"/>
                    <a:pt x="873252" y="618194"/>
                    <a:pt x="878840" y="616204"/>
                  </a:cubicBezTo>
                  <a:cubicBezTo>
                    <a:pt x="884428" y="614215"/>
                    <a:pt x="888492" y="612352"/>
                    <a:pt x="891032" y="610616"/>
                  </a:cubicBezTo>
                  <a:lnTo>
                    <a:pt x="896112" y="603504"/>
                  </a:lnTo>
                  <a:cubicBezTo>
                    <a:pt x="899245" y="602382"/>
                    <a:pt x="902377" y="600562"/>
                    <a:pt x="905510" y="598043"/>
                  </a:cubicBezTo>
                  <a:cubicBezTo>
                    <a:pt x="908643" y="595524"/>
                    <a:pt x="911267" y="592942"/>
                    <a:pt x="913384" y="590296"/>
                  </a:cubicBezTo>
                  <a:lnTo>
                    <a:pt x="915416" y="580136"/>
                  </a:lnTo>
                  <a:lnTo>
                    <a:pt x="925576" y="575056"/>
                  </a:lnTo>
                  <a:lnTo>
                    <a:pt x="931672" y="576072"/>
                  </a:lnTo>
                  <a:lnTo>
                    <a:pt x="938784" y="566928"/>
                  </a:lnTo>
                  <a:lnTo>
                    <a:pt x="940816" y="566928"/>
                  </a:lnTo>
                  <a:cubicBezTo>
                    <a:pt x="942700" y="561975"/>
                    <a:pt x="946044" y="556133"/>
                    <a:pt x="950849" y="549402"/>
                  </a:cubicBezTo>
                  <a:cubicBezTo>
                    <a:pt x="955654" y="542671"/>
                    <a:pt x="959760" y="537337"/>
                    <a:pt x="963168" y="533400"/>
                  </a:cubicBezTo>
                  <a:lnTo>
                    <a:pt x="972312" y="533400"/>
                  </a:lnTo>
                  <a:lnTo>
                    <a:pt x="979424" y="525272"/>
                  </a:lnTo>
                  <a:cubicBezTo>
                    <a:pt x="979466" y="523727"/>
                    <a:pt x="979636" y="522245"/>
                    <a:pt x="979932" y="520827"/>
                  </a:cubicBezTo>
                  <a:cubicBezTo>
                    <a:pt x="980228" y="519409"/>
                    <a:pt x="980398" y="518181"/>
                    <a:pt x="980440" y="517144"/>
                  </a:cubicBezTo>
                  <a:lnTo>
                    <a:pt x="982472" y="516128"/>
                  </a:lnTo>
                  <a:cubicBezTo>
                    <a:pt x="980800" y="511112"/>
                    <a:pt x="978556" y="506413"/>
                    <a:pt x="975741" y="502031"/>
                  </a:cubicBezTo>
                  <a:cubicBezTo>
                    <a:pt x="972926" y="497650"/>
                    <a:pt x="970428" y="493205"/>
                    <a:pt x="968248" y="488696"/>
                  </a:cubicBezTo>
                  <a:cubicBezTo>
                    <a:pt x="964226" y="487574"/>
                    <a:pt x="960332" y="486262"/>
                    <a:pt x="956564" y="484759"/>
                  </a:cubicBezTo>
                  <a:cubicBezTo>
                    <a:pt x="952796" y="483256"/>
                    <a:pt x="948902" y="482198"/>
                    <a:pt x="944880" y="481584"/>
                  </a:cubicBezTo>
                  <a:cubicBezTo>
                    <a:pt x="931545" y="474324"/>
                    <a:pt x="918083" y="467762"/>
                    <a:pt x="904494" y="461899"/>
                  </a:cubicBezTo>
                  <a:cubicBezTo>
                    <a:pt x="890905" y="456036"/>
                    <a:pt x="877951" y="448712"/>
                    <a:pt x="865632" y="439928"/>
                  </a:cubicBezTo>
                  <a:lnTo>
                    <a:pt x="855472" y="439928"/>
                  </a:lnTo>
                  <a:cubicBezTo>
                    <a:pt x="852255" y="438065"/>
                    <a:pt x="848529" y="436711"/>
                    <a:pt x="844296" y="435864"/>
                  </a:cubicBezTo>
                  <a:lnTo>
                    <a:pt x="839216" y="428752"/>
                  </a:lnTo>
                  <a:lnTo>
                    <a:pt x="838200" y="428752"/>
                  </a:lnTo>
                  <a:lnTo>
                    <a:pt x="831088" y="422656"/>
                  </a:lnTo>
                  <a:lnTo>
                    <a:pt x="836168" y="416560"/>
                  </a:lnTo>
                  <a:cubicBezTo>
                    <a:pt x="838264" y="417068"/>
                    <a:pt x="840423" y="417830"/>
                    <a:pt x="842645" y="418846"/>
                  </a:cubicBezTo>
                  <a:cubicBezTo>
                    <a:pt x="844868" y="419862"/>
                    <a:pt x="846772" y="421132"/>
                    <a:pt x="848360" y="422656"/>
                  </a:cubicBezTo>
                  <a:lnTo>
                    <a:pt x="863600" y="422656"/>
                  </a:lnTo>
                  <a:lnTo>
                    <a:pt x="868680" y="413512"/>
                  </a:lnTo>
                  <a:lnTo>
                    <a:pt x="861568" y="410464"/>
                  </a:lnTo>
                  <a:lnTo>
                    <a:pt x="844296" y="411480"/>
                  </a:lnTo>
                  <a:cubicBezTo>
                    <a:pt x="837015" y="404199"/>
                    <a:pt x="830241" y="396410"/>
                    <a:pt x="823976" y="388112"/>
                  </a:cubicBezTo>
                  <a:lnTo>
                    <a:pt x="812800" y="385064"/>
                  </a:lnTo>
                  <a:cubicBezTo>
                    <a:pt x="806683" y="379349"/>
                    <a:pt x="800121" y="375793"/>
                    <a:pt x="793115" y="374396"/>
                  </a:cubicBezTo>
                  <a:cubicBezTo>
                    <a:pt x="786109" y="372999"/>
                    <a:pt x="778785" y="371475"/>
                    <a:pt x="771144" y="369824"/>
                  </a:cubicBezTo>
                  <a:lnTo>
                    <a:pt x="769112" y="365760"/>
                  </a:lnTo>
                  <a:lnTo>
                    <a:pt x="767080" y="369824"/>
                  </a:lnTo>
                  <a:lnTo>
                    <a:pt x="776224" y="373888"/>
                  </a:lnTo>
                  <a:lnTo>
                    <a:pt x="783336" y="382016"/>
                  </a:lnTo>
                  <a:lnTo>
                    <a:pt x="786384" y="382016"/>
                  </a:lnTo>
                  <a:lnTo>
                    <a:pt x="794512" y="385064"/>
                  </a:lnTo>
                  <a:lnTo>
                    <a:pt x="804672" y="384048"/>
                  </a:lnTo>
                  <a:lnTo>
                    <a:pt x="813816" y="393192"/>
                  </a:lnTo>
                  <a:lnTo>
                    <a:pt x="823976" y="392176"/>
                  </a:lnTo>
                  <a:lnTo>
                    <a:pt x="824992" y="402336"/>
                  </a:lnTo>
                  <a:lnTo>
                    <a:pt x="824992" y="403352"/>
                  </a:lnTo>
                  <a:lnTo>
                    <a:pt x="814832" y="400304"/>
                  </a:lnTo>
                  <a:lnTo>
                    <a:pt x="812800" y="410464"/>
                  </a:lnTo>
                  <a:lnTo>
                    <a:pt x="809752" y="412496"/>
                  </a:lnTo>
                  <a:cubicBezTo>
                    <a:pt x="806704" y="411692"/>
                    <a:pt x="802386" y="410252"/>
                    <a:pt x="796798" y="408178"/>
                  </a:cubicBezTo>
                  <a:cubicBezTo>
                    <a:pt x="791210" y="406104"/>
                    <a:pt x="787400" y="405172"/>
                    <a:pt x="785368" y="405384"/>
                  </a:cubicBezTo>
                  <a:lnTo>
                    <a:pt x="781304" y="397256"/>
                  </a:lnTo>
                  <a:lnTo>
                    <a:pt x="774192" y="397256"/>
                  </a:lnTo>
                  <a:cubicBezTo>
                    <a:pt x="770149" y="395626"/>
                    <a:pt x="766297" y="393552"/>
                    <a:pt x="762635" y="391033"/>
                  </a:cubicBezTo>
                  <a:cubicBezTo>
                    <a:pt x="758973" y="388514"/>
                    <a:pt x="755375" y="386186"/>
                    <a:pt x="751840" y="384048"/>
                  </a:cubicBezTo>
                  <a:cubicBezTo>
                    <a:pt x="753470" y="382545"/>
                    <a:pt x="755290" y="380979"/>
                    <a:pt x="757301" y="379349"/>
                  </a:cubicBezTo>
                  <a:cubicBezTo>
                    <a:pt x="759312" y="377719"/>
                    <a:pt x="760878" y="375899"/>
                    <a:pt x="762000" y="373888"/>
                  </a:cubicBezTo>
                  <a:cubicBezTo>
                    <a:pt x="757915" y="371983"/>
                    <a:pt x="753639" y="370713"/>
                    <a:pt x="749173" y="370078"/>
                  </a:cubicBezTo>
                  <a:cubicBezTo>
                    <a:pt x="744707" y="369443"/>
                    <a:pt x="740177" y="368681"/>
                    <a:pt x="735584" y="367792"/>
                  </a:cubicBezTo>
                  <a:cubicBezTo>
                    <a:pt x="734483" y="367813"/>
                    <a:pt x="733129" y="368025"/>
                    <a:pt x="731520" y="368427"/>
                  </a:cubicBezTo>
                  <a:cubicBezTo>
                    <a:pt x="729911" y="368829"/>
                    <a:pt x="728557" y="369295"/>
                    <a:pt x="727456" y="369824"/>
                  </a:cubicBezTo>
                  <a:cubicBezTo>
                    <a:pt x="725339" y="368131"/>
                    <a:pt x="722969" y="366183"/>
                    <a:pt x="720344" y="363982"/>
                  </a:cubicBezTo>
                  <a:cubicBezTo>
                    <a:pt x="717719" y="361781"/>
                    <a:pt x="715349" y="360341"/>
                    <a:pt x="713232" y="359664"/>
                  </a:cubicBezTo>
                  <a:lnTo>
                    <a:pt x="707136" y="352552"/>
                  </a:lnTo>
                  <a:lnTo>
                    <a:pt x="700024" y="357632"/>
                  </a:lnTo>
                  <a:lnTo>
                    <a:pt x="691896" y="348488"/>
                  </a:lnTo>
                  <a:lnTo>
                    <a:pt x="692912" y="340360"/>
                  </a:lnTo>
                  <a:cubicBezTo>
                    <a:pt x="689864" y="333079"/>
                    <a:pt x="685800" y="326306"/>
                    <a:pt x="680720" y="320040"/>
                  </a:cubicBezTo>
                  <a:lnTo>
                    <a:pt x="680720" y="318008"/>
                  </a:lnTo>
                  <a:lnTo>
                    <a:pt x="677672" y="327152"/>
                  </a:lnTo>
                  <a:lnTo>
                    <a:pt x="685800" y="334264"/>
                  </a:lnTo>
                  <a:lnTo>
                    <a:pt x="685800" y="343408"/>
                  </a:lnTo>
                  <a:cubicBezTo>
                    <a:pt x="682646" y="339471"/>
                    <a:pt x="679048" y="335915"/>
                    <a:pt x="675005" y="332740"/>
                  </a:cubicBezTo>
                  <a:cubicBezTo>
                    <a:pt x="670962" y="329565"/>
                    <a:pt x="667110" y="326009"/>
                    <a:pt x="663448" y="322072"/>
                  </a:cubicBezTo>
                  <a:cubicBezTo>
                    <a:pt x="661882" y="319384"/>
                    <a:pt x="660696" y="316124"/>
                    <a:pt x="659892" y="312293"/>
                  </a:cubicBezTo>
                  <a:cubicBezTo>
                    <a:pt x="659088" y="308462"/>
                    <a:pt x="658918" y="304948"/>
                    <a:pt x="659384" y="301752"/>
                  </a:cubicBezTo>
                  <a:lnTo>
                    <a:pt x="651256" y="298704"/>
                  </a:lnTo>
                  <a:cubicBezTo>
                    <a:pt x="650071" y="291423"/>
                    <a:pt x="647361" y="284649"/>
                    <a:pt x="643128" y="278384"/>
                  </a:cubicBezTo>
                  <a:lnTo>
                    <a:pt x="642112" y="268224"/>
                  </a:lnTo>
                  <a:cubicBezTo>
                    <a:pt x="642408" y="267251"/>
                    <a:pt x="641816" y="266658"/>
                    <a:pt x="640334" y="266446"/>
                  </a:cubicBezTo>
                  <a:cubicBezTo>
                    <a:pt x="638852" y="266234"/>
                    <a:pt x="637752" y="266150"/>
                    <a:pt x="637032" y="266192"/>
                  </a:cubicBezTo>
                  <a:lnTo>
                    <a:pt x="637032" y="258064"/>
                  </a:lnTo>
                  <a:cubicBezTo>
                    <a:pt x="639847" y="252984"/>
                    <a:pt x="642599" y="247650"/>
                    <a:pt x="645287" y="242062"/>
                  </a:cubicBezTo>
                  <a:cubicBezTo>
                    <a:pt x="647975" y="236474"/>
                    <a:pt x="648949" y="230632"/>
                    <a:pt x="648208" y="224536"/>
                  </a:cubicBezTo>
                  <a:lnTo>
                    <a:pt x="653288" y="215392"/>
                  </a:lnTo>
                  <a:cubicBezTo>
                    <a:pt x="652949" y="214122"/>
                    <a:pt x="653373" y="212090"/>
                    <a:pt x="654558" y="209296"/>
                  </a:cubicBezTo>
                  <a:cubicBezTo>
                    <a:pt x="655743" y="206502"/>
                    <a:pt x="656675" y="204470"/>
                    <a:pt x="657352" y="203200"/>
                  </a:cubicBezTo>
                  <a:lnTo>
                    <a:pt x="667512" y="199136"/>
                  </a:lnTo>
                  <a:lnTo>
                    <a:pt x="668528" y="199136"/>
                  </a:lnTo>
                  <a:lnTo>
                    <a:pt x="666496" y="194056"/>
                  </a:lnTo>
                  <a:lnTo>
                    <a:pt x="672592" y="189992"/>
                  </a:lnTo>
                  <a:lnTo>
                    <a:pt x="675640" y="182880"/>
                  </a:lnTo>
                  <a:cubicBezTo>
                    <a:pt x="678244" y="181356"/>
                    <a:pt x="680910" y="179578"/>
                    <a:pt x="683641" y="177546"/>
                  </a:cubicBezTo>
                  <a:cubicBezTo>
                    <a:pt x="686372" y="175514"/>
                    <a:pt x="688784" y="173228"/>
                    <a:pt x="690880" y="170688"/>
                  </a:cubicBezTo>
                  <a:lnTo>
                    <a:pt x="694944" y="158496"/>
                  </a:lnTo>
                  <a:lnTo>
                    <a:pt x="713232" y="150368"/>
                  </a:lnTo>
                  <a:cubicBezTo>
                    <a:pt x="715708" y="145923"/>
                    <a:pt x="718884" y="141351"/>
                    <a:pt x="722757" y="136652"/>
                  </a:cubicBezTo>
                  <a:cubicBezTo>
                    <a:pt x="726630" y="131953"/>
                    <a:pt x="731584" y="129413"/>
                    <a:pt x="737616" y="129032"/>
                  </a:cubicBezTo>
                  <a:cubicBezTo>
                    <a:pt x="741722" y="123571"/>
                    <a:pt x="746464" y="119253"/>
                    <a:pt x="751840" y="116078"/>
                  </a:cubicBezTo>
                  <a:cubicBezTo>
                    <a:pt x="757216" y="112903"/>
                    <a:pt x="762974" y="110109"/>
                    <a:pt x="769112" y="107696"/>
                  </a:cubicBezTo>
                  <a:lnTo>
                    <a:pt x="768096" y="106680"/>
                  </a:lnTo>
                  <a:cubicBezTo>
                    <a:pt x="775758" y="102045"/>
                    <a:pt x="783548" y="97346"/>
                    <a:pt x="791464" y="92583"/>
                  </a:cubicBezTo>
                  <a:cubicBezTo>
                    <a:pt x="799380" y="87821"/>
                    <a:pt x="807170" y="83376"/>
                    <a:pt x="814832" y="79248"/>
                  </a:cubicBezTo>
                  <a:lnTo>
                    <a:pt x="826008" y="78232"/>
                  </a:lnTo>
                  <a:lnTo>
                    <a:pt x="835152" y="72136"/>
                  </a:lnTo>
                  <a:cubicBezTo>
                    <a:pt x="836464" y="72475"/>
                    <a:pt x="838666" y="72051"/>
                    <a:pt x="841756" y="70866"/>
                  </a:cubicBezTo>
                  <a:cubicBezTo>
                    <a:pt x="844846" y="69681"/>
                    <a:pt x="847048" y="68750"/>
                    <a:pt x="848360" y="68072"/>
                  </a:cubicBezTo>
                  <a:lnTo>
                    <a:pt x="853440" y="62992"/>
                  </a:lnTo>
                  <a:cubicBezTo>
                    <a:pt x="869082" y="60029"/>
                    <a:pt x="882502" y="56303"/>
                    <a:pt x="893699" y="51816"/>
                  </a:cubicBezTo>
                  <a:cubicBezTo>
                    <a:pt x="904896" y="47329"/>
                    <a:pt x="917554" y="41571"/>
                    <a:pt x="931672" y="34544"/>
                  </a:cubicBezTo>
                  <a:lnTo>
                    <a:pt x="945896" y="34544"/>
                  </a:lnTo>
                  <a:lnTo>
                    <a:pt x="955040" y="27432"/>
                  </a:lnTo>
                  <a:cubicBezTo>
                    <a:pt x="957622" y="27877"/>
                    <a:pt x="960332" y="27750"/>
                    <a:pt x="963168" y="27051"/>
                  </a:cubicBezTo>
                  <a:cubicBezTo>
                    <a:pt x="966004" y="26353"/>
                    <a:pt x="968714" y="25464"/>
                    <a:pt x="971296" y="24384"/>
                  </a:cubicBezTo>
                  <a:lnTo>
                    <a:pt x="982472" y="26416"/>
                  </a:lnTo>
                  <a:lnTo>
                    <a:pt x="989584" y="21336"/>
                  </a:lnTo>
                  <a:lnTo>
                    <a:pt x="994664" y="26416"/>
                  </a:lnTo>
                  <a:cubicBezTo>
                    <a:pt x="997522" y="26099"/>
                    <a:pt x="1001712" y="24702"/>
                    <a:pt x="1007237" y="22225"/>
                  </a:cubicBezTo>
                  <a:cubicBezTo>
                    <a:pt x="1012761" y="19749"/>
                    <a:pt x="1017714" y="18098"/>
                    <a:pt x="1022096" y="17272"/>
                  </a:cubicBezTo>
                  <a:cubicBezTo>
                    <a:pt x="1051666" y="12573"/>
                    <a:pt x="1081680" y="9525"/>
                    <a:pt x="1112139" y="8128"/>
                  </a:cubicBezTo>
                  <a:cubicBezTo>
                    <a:pt x="1142598" y="6731"/>
                    <a:pt x="1172866" y="4699"/>
                    <a:pt x="1202944" y="2032"/>
                  </a:cubicBezTo>
                  <a:lnTo>
                    <a:pt x="1203960" y="5080"/>
                  </a:lnTo>
                  <a:cubicBezTo>
                    <a:pt x="1214120" y="3725"/>
                    <a:pt x="1224280" y="2879"/>
                    <a:pt x="1234440" y="2540"/>
                  </a:cubicBezTo>
                  <a:cubicBezTo>
                    <a:pt x="1244600" y="2201"/>
                    <a:pt x="1254760" y="1355"/>
                    <a:pt x="1264920" y="0"/>
                  </a:cubicBezTo>
                  <a:close/>
                </a:path>
              </a:pathLst>
            </a:custGeom>
            <a:gradFill>
              <a:gsLst>
                <a:gs pos="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7" name="文本框 6">
              <a:extLst>
                <a:ext uri="{FF2B5EF4-FFF2-40B4-BE49-F238E27FC236}">
                  <a16:creationId xmlns="" xmlns:a16="http://schemas.microsoft.com/office/drawing/2014/main" id="{5C430D3C-D70D-4580-9D6A-C78A73353AFA}"/>
                </a:ext>
              </a:extLst>
            </p:cNvPr>
            <p:cNvSpPr txBox="1"/>
            <p:nvPr/>
          </p:nvSpPr>
          <p:spPr>
            <a:xfrm>
              <a:off x="5475435" y="2649698"/>
              <a:ext cx="1432914" cy="1434164"/>
            </a:xfrm>
            <a:custGeom>
              <a:avLst/>
              <a:gdLst/>
              <a:ahLst/>
              <a:cxnLst/>
              <a:rect l="l" t="t" r="r" b="b"/>
              <a:pathLst>
                <a:path w="1164336" h="1165352">
                  <a:moveTo>
                    <a:pt x="198120" y="1110488"/>
                  </a:moveTo>
                  <a:lnTo>
                    <a:pt x="200152" y="1112520"/>
                  </a:lnTo>
                  <a:lnTo>
                    <a:pt x="199136" y="1110488"/>
                  </a:lnTo>
                  <a:close/>
                  <a:moveTo>
                    <a:pt x="180848" y="1110488"/>
                  </a:moveTo>
                  <a:lnTo>
                    <a:pt x="179832" y="1113536"/>
                  </a:lnTo>
                  <a:lnTo>
                    <a:pt x="173736" y="1118616"/>
                  </a:lnTo>
                  <a:lnTo>
                    <a:pt x="173736" y="1119632"/>
                  </a:lnTo>
                  <a:lnTo>
                    <a:pt x="167640" y="1122680"/>
                  </a:lnTo>
                  <a:lnTo>
                    <a:pt x="167640" y="1130808"/>
                  </a:lnTo>
                  <a:lnTo>
                    <a:pt x="170688" y="1132840"/>
                  </a:lnTo>
                  <a:cubicBezTo>
                    <a:pt x="173567" y="1124712"/>
                    <a:pt x="177969" y="1117600"/>
                    <a:pt x="183896" y="1111504"/>
                  </a:cubicBezTo>
                  <a:lnTo>
                    <a:pt x="183896" y="1110488"/>
                  </a:lnTo>
                  <a:close/>
                  <a:moveTo>
                    <a:pt x="274320" y="1022096"/>
                  </a:moveTo>
                  <a:lnTo>
                    <a:pt x="271272" y="1025144"/>
                  </a:lnTo>
                  <a:lnTo>
                    <a:pt x="275336" y="1025144"/>
                  </a:lnTo>
                  <a:lnTo>
                    <a:pt x="277368" y="1023112"/>
                  </a:lnTo>
                  <a:close/>
                  <a:moveTo>
                    <a:pt x="283464" y="1003808"/>
                  </a:moveTo>
                  <a:lnTo>
                    <a:pt x="278384" y="1004824"/>
                  </a:lnTo>
                  <a:lnTo>
                    <a:pt x="279400" y="1012952"/>
                  </a:lnTo>
                  <a:lnTo>
                    <a:pt x="279400" y="1010920"/>
                  </a:lnTo>
                  <a:cubicBezTo>
                    <a:pt x="279887" y="1009862"/>
                    <a:pt x="280437" y="1008677"/>
                    <a:pt x="281051" y="1007364"/>
                  </a:cubicBezTo>
                  <a:cubicBezTo>
                    <a:pt x="281665" y="1006052"/>
                    <a:pt x="282469" y="1004867"/>
                    <a:pt x="283464" y="1003808"/>
                  </a:cubicBezTo>
                  <a:close/>
                  <a:moveTo>
                    <a:pt x="31496" y="1003808"/>
                  </a:moveTo>
                  <a:lnTo>
                    <a:pt x="31496" y="1007872"/>
                  </a:lnTo>
                  <a:lnTo>
                    <a:pt x="27432" y="1014984"/>
                  </a:lnTo>
                  <a:lnTo>
                    <a:pt x="29464" y="1023112"/>
                  </a:lnTo>
                  <a:lnTo>
                    <a:pt x="31496" y="1021080"/>
                  </a:lnTo>
                  <a:lnTo>
                    <a:pt x="33528" y="1012952"/>
                  </a:lnTo>
                  <a:close/>
                  <a:moveTo>
                    <a:pt x="256032" y="995680"/>
                  </a:moveTo>
                  <a:lnTo>
                    <a:pt x="256032" y="997712"/>
                  </a:lnTo>
                  <a:lnTo>
                    <a:pt x="251968" y="1003808"/>
                  </a:lnTo>
                  <a:lnTo>
                    <a:pt x="250952" y="1014984"/>
                  </a:lnTo>
                  <a:lnTo>
                    <a:pt x="259080" y="1002792"/>
                  </a:lnTo>
                  <a:close/>
                  <a:moveTo>
                    <a:pt x="277368" y="990600"/>
                  </a:moveTo>
                  <a:lnTo>
                    <a:pt x="277368" y="992632"/>
                  </a:lnTo>
                  <a:lnTo>
                    <a:pt x="272288" y="996696"/>
                  </a:lnTo>
                  <a:lnTo>
                    <a:pt x="266192" y="992632"/>
                  </a:lnTo>
                  <a:lnTo>
                    <a:pt x="263144" y="994664"/>
                  </a:lnTo>
                  <a:lnTo>
                    <a:pt x="271272" y="998728"/>
                  </a:lnTo>
                  <a:lnTo>
                    <a:pt x="277368" y="998728"/>
                  </a:lnTo>
                  <a:lnTo>
                    <a:pt x="282448" y="992632"/>
                  </a:lnTo>
                  <a:lnTo>
                    <a:pt x="280416" y="990600"/>
                  </a:lnTo>
                  <a:close/>
                  <a:moveTo>
                    <a:pt x="309880" y="923544"/>
                  </a:moveTo>
                  <a:cubicBezTo>
                    <a:pt x="304927" y="930656"/>
                    <a:pt x="298323" y="937768"/>
                    <a:pt x="290068" y="944880"/>
                  </a:cubicBezTo>
                  <a:cubicBezTo>
                    <a:pt x="281813" y="951992"/>
                    <a:pt x="277241" y="959104"/>
                    <a:pt x="276352" y="966216"/>
                  </a:cubicBezTo>
                  <a:lnTo>
                    <a:pt x="282448" y="969264"/>
                  </a:lnTo>
                  <a:lnTo>
                    <a:pt x="292608" y="965200"/>
                  </a:lnTo>
                  <a:lnTo>
                    <a:pt x="292608" y="963168"/>
                  </a:lnTo>
                  <a:cubicBezTo>
                    <a:pt x="293666" y="961052"/>
                    <a:pt x="295106" y="958935"/>
                    <a:pt x="296926" y="956818"/>
                  </a:cubicBezTo>
                  <a:cubicBezTo>
                    <a:pt x="298746" y="954702"/>
                    <a:pt x="300694" y="953093"/>
                    <a:pt x="302768" y="951992"/>
                  </a:cubicBezTo>
                  <a:cubicBezTo>
                    <a:pt x="303615" y="949749"/>
                    <a:pt x="304461" y="947378"/>
                    <a:pt x="305308" y="944880"/>
                  </a:cubicBezTo>
                  <a:cubicBezTo>
                    <a:pt x="306155" y="942383"/>
                    <a:pt x="308017" y="941028"/>
                    <a:pt x="310896" y="940816"/>
                  </a:cubicBezTo>
                  <a:lnTo>
                    <a:pt x="311912" y="940816"/>
                  </a:lnTo>
                  <a:lnTo>
                    <a:pt x="313944" y="932688"/>
                  </a:lnTo>
                  <a:close/>
                  <a:moveTo>
                    <a:pt x="366776" y="909320"/>
                  </a:moveTo>
                  <a:lnTo>
                    <a:pt x="359664" y="910336"/>
                  </a:lnTo>
                  <a:lnTo>
                    <a:pt x="360680" y="920496"/>
                  </a:lnTo>
                  <a:cubicBezTo>
                    <a:pt x="361252" y="918443"/>
                    <a:pt x="362141" y="916453"/>
                    <a:pt x="363347" y="914527"/>
                  </a:cubicBezTo>
                  <a:cubicBezTo>
                    <a:pt x="364554" y="912601"/>
                    <a:pt x="365697" y="910865"/>
                    <a:pt x="366776" y="909320"/>
                  </a:cubicBezTo>
                  <a:close/>
                  <a:moveTo>
                    <a:pt x="330200" y="897128"/>
                  </a:moveTo>
                  <a:cubicBezTo>
                    <a:pt x="327702" y="901235"/>
                    <a:pt x="325586" y="905468"/>
                    <a:pt x="323850" y="909828"/>
                  </a:cubicBezTo>
                  <a:cubicBezTo>
                    <a:pt x="322114" y="914189"/>
                    <a:pt x="320506" y="918422"/>
                    <a:pt x="319024" y="922528"/>
                  </a:cubicBezTo>
                  <a:lnTo>
                    <a:pt x="326136" y="924560"/>
                  </a:lnTo>
                  <a:cubicBezTo>
                    <a:pt x="327639" y="921978"/>
                    <a:pt x="329205" y="919269"/>
                    <a:pt x="330835" y="916432"/>
                  </a:cubicBezTo>
                  <a:cubicBezTo>
                    <a:pt x="332465" y="913596"/>
                    <a:pt x="334285" y="910887"/>
                    <a:pt x="336296" y="908304"/>
                  </a:cubicBezTo>
                  <a:cubicBezTo>
                    <a:pt x="336360" y="906061"/>
                    <a:pt x="335979" y="903690"/>
                    <a:pt x="335153" y="901192"/>
                  </a:cubicBezTo>
                  <a:cubicBezTo>
                    <a:pt x="334328" y="898695"/>
                    <a:pt x="332677" y="897340"/>
                    <a:pt x="330200" y="897128"/>
                  </a:cubicBezTo>
                  <a:close/>
                  <a:moveTo>
                    <a:pt x="354584" y="891032"/>
                  </a:moveTo>
                  <a:cubicBezTo>
                    <a:pt x="352446" y="892027"/>
                    <a:pt x="350118" y="893085"/>
                    <a:pt x="347599" y="894207"/>
                  </a:cubicBezTo>
                  <a:cubicBezTo>
                    <a:pt x="345080" y="895329"/>
                    <a:pt x="343006" y="896641"/>
                    <a:pt x="341376" y="898144"/>
                  </a:cubicBezTo>
                  <a:cubicBezTo>
                    <a:pt x="346625" y="901362"/>
                    <a:pt x="352383" y="903055"/>
                    <a:pt x="358648" y="903224"/>
                  </a:cubicBezTo>
                  <a:lnTo>
                    <a:pt x="364744" y="895096"/>
                  </a:lnTo>
                  <a:lnTo>
                    <a:pt x="362712" y="893064"/>
                  </a:lnTo>
                  <a:close/>
                  <a:moveTo>
                    <a:pt x="59944" y="869696"/>
                  </a:moveTo>
                  <a:lnTo>
                    <a:pt x="58928" y="873760"/>
                  </a:lnTo>
                  <a:lnTo>
                    <a:pt x="62992" y="875792"/>
                  </a:lnTo>
                  <a:lnTo>
                    <a:pt x="62992" y="870712"/>
                  </a:lnTo>
                  <a:close/>
                  <a:moveTo>
                    <a:pt x="430784" y="830072"/>
                  </a:moveTo>
                  <a:lnTo>
                    <a:pt x="433832" y="835152"/>
                  </a:lnTo>
                  <a:cubicBezTo>
                    <a:pt x="433874" y="836909"/>
                    <a:pt x="433536" y="838983"/>
                    <a:pt x="432816" y="841375"/>
                  </a:cubicBezTo>
                  <a:cubicBezTo>
                    <a:pt x="432096" y="843767"/>
                    <a:pt x="430742" y="845079"/>
                    <a:pt x="428752" y="845312"/>
                  </a:cubicBezTo>
                  <a:lnTo>
                    <a:pt x="427736" y="845312"/>
                  </a:lnTo>
                  <a:cubicBezTo>
                    <a:pt x="427673" y="842709"/>
                    <a:pt x="427800" y="840042"/>
                    <a:pt x="428117" y="837311"/>
                  </a:cubicBezTo>
                  <a:cubicBezTo>
                    <a:pt x="428435" y="834581"/>
                    <a:pt x="429324" y="832168"/>
                    <a:pt x="430784" y="830072"/>
                  </a:cubicBezTo>
                  <a:close/>
                  <a:moveTo>
                    <a:pt x="402336" y="818896"/>
                  </a:moveTo>
                  <a:lnTo>
                    <a:pt x="394208" y="820928"/>
                  </a:lnTo>
                  <a:lnTo>
                    <a:pt x="392176" y="831088"/>
                  </a:lnTo>
                  <a:cubicBezTo>
                    <a:pt x="389107" y="832189"/>
                    <a:pt x="386101" y="833798"/>
                    <a:pt x="383159" y="835914"/>
                  </a:cubicBezTo>
                  <a:cubicBezTo>
                    <a:pt x="380217" y="838031"/>
                    <a:pt x="377465" y="840148"/>
                    <a:pt x="374904" y="842264"/>
                  </a:cubicBezTo>
                  <a:lnTo>
                    <a:pt x="370840" y="849376"/>
                  </a:lnTo>
                  <a:lnTo>
                    <a:pt x="375920" y="855472"/>
                  </a:lnTo>
                  <a:cubicBezTo>
                    <a:pt x="378206" y="855536"/>
                    <a:pt x="380746" y="855155"/>
                    <a:pt x="383540" y="854329"/>
                  </a:cubicBezTo>
                  <a:cubicBezTo>
                    <a:pt x="386334" y="853504"/>
                    <a:pt x="387858" y="851853"/>
                    <a:pt x="388112" y="849376"/>
                  </a:cubicBezTo>
                  <a:lnTo>
                    <a:pt x="394208" y="841248"/>
                  </a:lnTo>
                  <a:lnTo>
                    <a:pt x="395224" y="836168"/>
                  </a:lnTo>
                  <a:lnTo>
                    <a:pt x="410464" y="831088"/>
                  </a:lnTo>
                  <a:lnTo>
                    <a:pt x="407416" y="820928"/>
                  </a:lnTo>
                  <a:close/>
                  <a:moveTo>
                    <a:pt x="449072" y="808736"/>
                  </a:moveTo>
                  <a:cubicBezTo>
                    <a:pt x="449919" y="811784"/>
                    <a:pt x="450257" y="814832"/>
                    <a:pt x="450088" y="817880"/>
                  </a:cubicBezTo>
                  <a:cubicBezTo>
                    <a:pt x="450257" y="819912"/>
                    <a:pt x="449919" y="821944"/>
                    <a:pt x="449072" y="823976"/>
                  </a:cubicBezTo>
                  <a:lnTo>
                    <a:pt x="442976" y="826008"/>
                  </a:lnTo>
                  <a:lnTo>
                    <a:pt x="441960" y="819912"/>
                  </a:lnTo>
                  <a:cubicBezTo>
                    <a:pt x="443082" y="818367"/>
                    <a:pt x="444394" y="816631"/>
                    <a:pt x="445897" y="814705"/>
                  </a:cubicBezTo>
                  <a:cubicBezTo>
                    <a:pt x="447400" y="812779"/>
                    <a:pt x="448458" y="810789"/>
                    <a:pt x="449072" y="808736"/>
                  </a:cubicBezTo>
                  <a:close/>
                  <a:moveTo>
                    <a:pt x="518160" y="686816"/>
                  </a:moveTo>
                  <a:cubicBezTo>
                    <a:pt x="510963" y="691663"/>
                    <a:pt x="505291" y="697463"/>
                    <a:pt x="501142" y="704215"/>
                  </a:cubicBezTo>
                  <a:cubicBezTo>
                    <a:pt x="496993" y="710967"/>
                    <a:pt x="491829" y="717021"/>
                    <a:pt x="485648" y="722376"/>
                  </a:cubicBezTo>
                  <a:lnTo>
                    <a:pt x="482600" y="731520"/>
                  </a:lnTo>
                  <a:cubicBezTo>
                    <a:pt x="478430" y="737129"/>
                    <a:pt x="473562" y="742421"/>
                    <a:pt x="467995" y="747395"/>
                  </a:cubicBezTo>
                  <a:cubicBezTo>
                    <a:pt x="462428" y="752369"/>
                    <a:pt x="456798" y="756899"/>
                    <a:pt x="451104" y="760984"/>
                  </a:cubicBezTo>
                  <a:cubicBezTo>
                    <a:pt x="449855" y="765958"/>
                    <a:pt x="448035" y="770742"/>
                    <a:pt x="445643" y="775335"/>
                  </a:cubicBezTo>
                  <a:cubicBezTo>
                    <a:pt x="443251" y="779928"/>
                    <a:pt x="441685" y="784966"/>
                    <a:pt x="440944" y="790448"/>
                  </a:cubicBezTo>
                  <a:lnTo>
                    <a:pt x="448056" y="784352"/>
                  </a:lnTo>
                  <a:lnTo>
                    <a:pt x="462280" y="781304"/>
                  </a:lnTo>
                  <a:cubicBezTo>
                    <a:pt x="461264" y="777410"/>
                    <a:pt x="459232" y="774023"/>
                    <a:pt x="456184" y="771144"/>
                  </a:cubicBezTo>
                  <a:lnTo>
                    <a:pt x="468376" y="763016"/>
                  </a:lnTo>
                  <a:lnTo>
                    <a:pt x="472440" y="751840"/>
                  </a:lnTo>
                  <a:cubicBezTo>
                    <a:pt x="474451" y="749745"/>
                    <a:pt x="476525" y="747586"/>
                    <a:pt x="478663" y="745363"/>
                  </a:cubicBezTo>
                  <a:cubicBezTo>
                    <a:pt x="480801" y="743141"/>
                    <a:pt x="483129" y="741236"/>
                    <a:pt x="485648" y="739648"/>
                  </a:cubicBezTo>
                  <a:cubicBezTo>
                    <a:pt x="489204" y="735203"/>
                    <a:pt x="492252" y="730885"/>
                    <a:pt x="494792" y="726694"/>
                  </a:cubicBezTo>
                  <a:cubicBezTo>
                    <a:pt x="497332" y="722503"/>
                    <a:pt x="499364" y="717677"/>
                    <a:pt x="500888" y="712216"/>
                  </a:cubicBezTo>
                  <a:lnTo>
                    <a:pt x="509016" y="706120"/>
                  </a:lnTo>
                  <a:cubicBezTo>
                    <a:pt x="510138" y="703305"/>
                    <a:pt x="511958" y="700045"/>
                    <a:pt x="514477" y="696341"/>
                  </a:cubicBezTo>
                  <a:cubicBezTo>
                    <a:pt x="516996" y="692637"/>
                    <a:pt x="519578" y="690139"/>
                    <a:pt x="522224" y="688848"/>
                  </a:cubicBezTo>
                  <a:close/>
                  <a:moveTo>
                    <a:pt x="281432" y="639064"/>
                  </a:moveTo>
                  <a:cubicBezTo>
                    <a:pt x="279845" y="641244"/>
                    <a:pt x="278448" y="643996"/>
                    <a:pt x="277241" y="647319"/>
                  </a:cubicBezTo>
                  <a:cubicBezTo>
                    <a:pt x="276035" y="650642"/>
                    <a:pt x="275400" y="653648"/>
                    <a:pt x="275336" y="656336"/>
                  </a:cubicBezTo>
                  <a:lnTo>
                    <a:pt x="276352" y="665480"/>
                  </a:lnTo>
                  <a:lnTo>
                    <a:pt x="268224" y="671576"/>
                  </a:lnTo>
                  <a:lnTo>
                    <a:pt x="268224" y="673608"/>
                  </a:lnTo>
                  <a:lnTo>
                    <a:pt x="260096" y="677672"/>
                  </a:lnTo>
                  <a:cubicBezTo>
                    <a:pt x="262043" y="682541"/>
                    <a:pt x="262213" y="685504"/>
                    <a:pt x="260604" y="686562"/>
                  </a:cubicBezTo>
                  <a:cubicBezTo>
                    <a:pt x="258995" y="687621"/>
                    <a:pt x="256117" y="688044"/>
                    <a:pt x="251968" y="687832"/>
                  </a:cubicBezTo>
                  <a:cubicBezTo>
                    <a:pt x="254064" y="690944"/>
                    <a:pt x="255715" y="694373"/>
                    <a:pt x="256921" y="698119"/>
                  </a:cubicBezTo>
                  <a:cubicBezTo>
                    <a:pt x="258128" y="701866"/>
                    <a:pt x="258509" y="705549"/>
                    <a:pt x="258064" y="709168"/>
                  </a:cubicBezTo>
                  <a:lnTo>
                    <a:pt x="273304" y="718312"/>
                  </a:lnTo>
                  <a:lnTo>
                    <a:pt x="276352" y="708152"/>
                  </a:lnTo>
                  <a:lnTo>
                    <a:pt x="277368" y="707136"/>
                  </a:lnTo>
                  <a:cubicBezTo>
                    <a:pt x="277897" y="703115"/>
                    <a:pt x="278363" y="699220"/>
                    <a:pt x="278765" y="695452"/>
                  </a:cubicBezTo>
                  <a:cubicBezTo>
                    <a:pt x="279167" y="691685"/>
                    <a:pt x="279379" y="687790"/>
                    <a:pt x="279400" y="683768"/>
                  </a:cubicBezTo>
                  <a:cubicBezTo>
                    <a:pt x="279210" y="680974"/>
                    <a:pt x="278575" y="677672"/>
                    <a:pt x="277495" y="673862"/>
                  </a:cubicBezTo>
                  <a:cubicBezTo>
                    <a:pt x="276416" y="670052"/>
                    <a:pt x="276035" y="667258"/>
                    <a:pt x="276352" y="665480"/>
                  </a:cubicBezTo>
                  <a:lnTo>
                    <a:pt x="282448" y="659384"/>
                  </a:lnTo>
                  <a:lnTo>
                    <a:pt x="285496" y="651256"/>
                  </a:lnTo>
                  <a:lnTo>
                    <a:pt x="285496" y="644144"/>
                  </a:lnTo>
                  <a:close/>
                  <a:moveTo>
                    <a:pt x="280416" y="621792"/>
                  </a:moveTo>
                  <a:cubicBezTo>
                    <a:pt x="281411" y="623972"/>
                    <a:pt x="282723" y="626216"/>
                    <a:pt x="284353" y="628523"/>
                  </a:cubicBezTo>
                  <a:cubicBezTo>
                    <a:pt x="285983" y="630830"/>
                    <a:pt x="288057" y="632312"/>
                    <a:pt x="290576" y="632968"/>
                  </a:cubicBezTo>
                  <a:lnTo>
                    <a:pt x="289560" y="624840"/>
                  </a:lnTo>
                  <a:close/>
                  <a:moveTo>
                    <a:pt x="580136" y="613664"/>
                  </a:moveTo>
                  <a:lnTo>
                    <a:pt x="575056" y="623824"/>
                  </a:lnTo>
                  <a:lnTo>
                    <a:pt x="577088" y="622808"/>
                  </a:lnTo>
                  <a:lnTo>
                    <a:pt x="569976" y="632968"/>
                  </a:lnTo>
                  <a:lnTo>
                    <a:pt x="559816" y="637032"/>
                  </a:lnTo>
                  <a:lnTo>
                    <a:pt x="559816" y="639064"/>
                  </a:lnTo>
                  <a:lnTo>
                    <a:pt x="552704" y="646176"/>
                  </a:lnTo>
                  <a:lnTo>
                    <a:pt x="552704" y="648208"/>
                  </a:lnTo>
                  <a:lnTo>
                    <a:pt x="548640" y="652272"/>
                  </a:lnTo>
                  <a:lnTo>
                    <a:pt x="549656" y="661416"/>
                  </a:lnTo>
                  <a:lnTo>
                    <a:pt x="541528" y="669544"/>
                  </a:lnTo>
                  <a:lnTo>
                    <a:pt x="541528" y="670560"/>
                  </a:lnTo>
                  <a:lnTo>
                    <a:pt x="550672" y="672592"/>
                  </a:lnTo>
                  <a:lnTo>
                    <a:pt x="551688" y="672592"/>
                  </a:lnTo>
                  <a:cubicBezTo>
                    <a:pt x="558652" y="666390"/>
                    <a:pt x="566314" y="657966"/>
                    <a:pt x="574675" y="647319"/>
                  </a:cubicBezTo>
                  <a:cubicBezTo>
                    <a:pt x="583036" y="636672"/>
                    <a:pt x="589936" y="627486"/>
                    <a:pt x="595376" y="619760"/>
                  </a:cubicBezTo>
                  <a:lnTo>
                    <a:pt x="587248" y="614680"/>
                  </a:lnTo>
                  <a:close/>
                  <a:moveTo>
                    <a:pt x="310896" y="598424"/>
                  </a:moveTo>
                  <a:lnTo>
                    <a:pt x="320040" y="604520"/>
                  </a:lnTo>
                  <a:lnTo>
                    <a:pt x="322072" y="611632"/>
                  </a:lnTo>
                  <a:cubicBezTo>
                    <a:pt x="319892" y="610066"/>
                    <a:pt x="317648" y="608119"/>
                    <a:pt x="315341" y="605790"/>
                  </a:cubicBezTo>
                  <a:cubicBezTo>
                    <a:pt x="313034" y="603462"/>
                    <a:pt x="311552" y="601007"/>
                    <a:pt x="310896" y="598424"/>
                  </a:cubicBezTo>
                  <a:close/>
                  <a:moveTo>
                    <a:pt x="641096" y="586232"/>
                  </a:moveTo>
                  <a:lnTo>
                    <a:pt x="641096" y="599440"/>
                  </a:lnTo>
                  <a:lnTo>
                    <a:pt x="636016" y="601472"/>
                  </a:lnTo>
                  <a:lnTo>
                    <a:pt x="635000" y="596392"/>
                  </a:lnTo>
                  <a:cubicBezTo>
                    <a:pt x="636080" y="594889"/>
                    <a:pt x="637223" y="593323"/>
                    <a:pt x="638429" y="591693"/>
                  </a:cubicBezTo>
                  <a:cubicBezTo>
                    <a:pt x="639636" y="590063"/>
                    <a:pt x="640525" y="588243"/>
                    <a:pt x="641096" y="586232"/>
                  </a:cubicBezTo>
                  <a:close/>
                  <a:moveTo>
                    <a:pt x="285496" y="572008"/>
                  </a:moveTo>
                  <a:lnTo>
                    <a:pt x="278384" y="573024"/>
                  </a:lnTo>
                  <a:lnTo>
                    <a:pt x="278384" y="575056"/>
                  </a:lnTo>
                  <a:cubicBezTo>
                    <a:pt x="278596" y="579036"/>
                    <a:pt x="279442" y="582761"/>
                    <a:pt x="280924" y="586232"/>
                  </a:cubicBezTo>
                  <a:cubicBezTo>
                    <a:pt x="282406" y="589704"/>
                    <a:pt x="283252" y="593429"/>
                    <a:pt x="283464" y="597408"/>
                  </a:cubicBezTo>
                  <a:cubicBezTo>
                    <a:pt x="283443" y="598975"/>
                    <a:pt x="283231" y="600668"/>
                    <a:pt x="282829" y="602488"/>
                  </a:cubicBezTo>
                  <a:cubicBezTo>
                    <a:pt x="282427" y="604309"/>
                    <a:pt x="281961" y="606002"/>
                    <a:pt x="281432" y="607568"/>
                  </a:cubicBezTo>
                  <a:lnTo>
                    <a:pt x="289560" y="604520"/>
                  </a:lnTo>
                  <a:cubicBezTo>
                    <a:pt x="289560" y="597408"/>
                    <a:pt x="290576" y="590296"/>
                    <a:pt x="292608" y="583184"/>
                  </a:cubicBezTo>
                  <a:cubicBezTo>
                    <a:pt x="291994" y="581131"/>
                    <a:pt x="290936" y="579141"/>
                    <a:pt x="289433" y="577215"/>
                  </a:cubicBezTo>
                  <a:cubicBezTo>
                    <a:pt x="287930" y="575289"/>
                    <a:pt x="286618" y="573553"/>
                    <a:pt x="285496" y="572008"/>
                  </a:cubicBezTo>
                  <a:close/>
                  <a:moveTo>
                    <a:pt x="312928" y="565912"/>
                  </a:moveTo>
                  <a:cubicBezTo>
                    <a:pt x="315129" y="566420"/>
                    <a:pt x="317331" y="567436"/>
                    <a:pt x="319532" y="568960"/>
                  </a:cubicBezTo>
                  <a:cubicBezTo>
                    <a:pt x="321733" y="570484"/>
                    <a:pt x="322919" y="572516"/>
                    <a:pt x="323088" y="575056"/>
                  </a:cubicBezTo>
                  <a:lnTo>
                    <a:pt x="322072" y="586232"/>
                  </a:lnTo>
                  <a:lnTo>
                    <a:pt x="320040" y="586232"/>
                  </a:lnTo>
                  <a:close/>
                  <a:moveTo>
                    <a:pt x="273304" y="557784"/>
                  </a:moveTo>
                  <a:lnTo>
                    <a:pt x="273304" y="566928"/>
                  </a:lnTo>
                  <a:lnTo>
                    <a:pt x="281432" y="566928"/>
                  </a:lnTo>
                  <a:lnTo>
                    <a:pt x="281432" y="559816"/>
                  </a:lnTo>
                  <a:close/>
                  <a:moveTo>
                    <a:pt x="250952" y="551688"/>
                  </a:moveTo>
                  <a:lnTo>
                    <a:pt x="241808" y="552704"/>
                  </a:lnTo>
                  <a:lnTo>
                    <a:pt x="241808" y="567944"/>
                  </a:lnTo>
                  <a:lnTo>
                    <a:pt x="248920" y="561848"/>
                  </a:lnTo>
                  <a:lnTo>
                    <a:pt x="254000" y="551688"/>
                  </a:lnTo>
                  <a:close/>
                  <a:moveTo>
                    <a:pt x="452120" y="526288"/>
                  </a:moveTo>
                  <a:lnTo>
                    <a:pt x="448056" y="530352"/>
                  </a:lnTo>
                  <a:lnTo>
                    <a:pt x="455168" y="526288"/>
                  </a:lnTo>
                  <a:close/>
                  <a:moveTo>
                    <a:pt x="293624" y="498856"/>
                  </a:moveTo>
                  <a:cubicBezTo>
                    <a:pt x="292566" y="501396"/>
                    <a:pt x="291126" y="503682"/>
                    <a:pt x="289306" y="505714"/>
                  </a:cubicBezTo>
                  <a:cubicBezTo>
                    <a:pt x="287486" y="507746"/>
                    <a:pt x="285538" y="509524"/>
                    <a:pt x="283464" y="511048"/>
                  </a:cubicBezTo>
                  <a:cubicBezTo>
                    <a:pt x="283422" y="513038"/>
                    <a:pt x="283252" y="514901"/>
                    <a:pt x="282956" y="516636"/>
                  </a:cubicBezTo>
                  <a:cubicBezTo>
                    <a:pt x="282660" y="518372"/>
                    <a:pt x="282490" y="520235"/>
                    <a:pt x="282448" y="522224"/>
                  </a:cubicBezTo>
                  <a:cubicBezTo>
                    <a:pt x="282279" y="524256"/>
                    <a:pt x="282617" y="526288"/>
                    <a:pt x="283464" y="528320"/>
                  </a:cubicBezTo>
                  <a:lnTo>
                    <a:pt x="292608" y="523240"/>
                  </a:lnTo>
                  <a:cubicBezTo>
                    <a:pt x="293793" y="515959"/>
                    <a:pt x="295487" y="509186"/>
                    <a:pt x="297688" y="502920"/>
                  </a:cubicBezTo>
                  <a:close/>
                  <a:moveTo>
                    <a:pt x="283464" y="479552"/>
                  </a:moveTo>
                  <a:lnTo>
                    <a:pt x="286512" y="489712"/>
                  </a:lnTo>
                  <a:lnTo>
                    <a:pt x="292608" y="488696"/>
                  </a:lnTo>
                  <a:lnTo>
                    <a:pt x="292608" y="481584"/>
                  </a:lnTo>
                  <a:close/>
                  <a:moveTo>
                    <a:pt x="644144" y="337312"/>
                  </a:moveTo>
                  <a:lnTo>
                    <a:pt x="640080" y="341376"/>
                  </a:lnTo>
                  <a:lnTo>
                    <a:pt x="646176" y="337312"/>
                  </a:lnTo>
                  <a:close/>
                  <a:moveTo>
                    <a:pt x="768096" y="323088"/>
                  </a:moveTo>
                  <a:lnTo>
                    <a:pt x="776224" y="330200"/>
                  </a:lnTo>
                  <a:lnTo>
                    <a:pt x="776224" y="327152"/>
                  </a:lnTo>
                  <a:cubicBezTo>
                    <a:pt x="774023" y="325290"/>
                    <a:pt x="771314" y="323935"/>
                    <a:pt x="768096" y="323088"/>
                  </a:cubicBezTo>
                  <a:close/>
                  <a:moveTo>
                    <a:pt x="890016" y="293624"/>
                  </a:moveTo>
                  <a:cubicBezTo>
                    <a:pt x="889043" y="294153"/>
                    <a:pt x="888196" y="294619"/>
                    <a:pt x="887476" y="295021"/>
                  </a:cubicBezTo>
                  <a:cubicBezTo>
                    <a:pt x="886756" y="295423"/>
                    <a:pt x="885910" y="295635"/>
                    <a:pt x="884936" y="295656"/>
                  </a:cubicBezTo>
                  <a:lnTo>
                    <a:pt x="880872" y="300736"/>
                  </a:lnTo>
                  <a:lnTo>
                    <a:pt x="885952" y="298704"/>
                  </a:lnTo>
                  <a:close/>
                  <a:moveTo>
                    <a:pt x="798576" y="290576"/>
                  </a:moveTo>
                  <a:cubicBezTo>
                    <a:pt x="797031" y="291656"/>
                    <a:pt x="795549" y="293053"/>
                    <a:pt x="794131" y="294767"/>
                  </a:cubicBezTo>
                  <a:cubicBezTo>
                    <a:pt x="792713" y="296482"/>
                    <a:pt x="791485" y="298133"/>
                    <a:pt x="790448" y="299720"/>
                  </a:cubicBezTo>
                  <a:lnTo>
                    <a:pt x="799592" y="300736"/>
                  </a:lnTo>
                  <a:lnTo>
                    <a:pt x="800608" y="300736"/>
                  </a:lnTo>
                  <a:lnTo>
                    <a:pt x="804672" y="293624"/>
                  </a:lnTo>
                  <a:close/>
                  <a:moveTo>
                    <a:pt x="817880" y="277368"/>
                  </a:moveTo>
                  <a:lnTo>
                    <a:pt x="810768" y="278384"/>
                  </a:lnTo>
                  <a:lnTo>
                    <a:pt x="817880" y="284480"/>
                  </a:lnTo>
                  <a:close/>
                  <a:moveTo>
                    <a:pt x="856488" y="230632"/>
                  </a:moveTo>
                  <a:lnTo>
                    <a:pt x="850392" y="239776"/>
                  </a:lnTo>
                  <a:lnTo>
                    <a:pt x="844296" y="242824"/>
                  </a:lnTo>
                  <a:lnTo>
                    <a:pt x="838200" y="250952"/>
                  </a:lnTo>
                  <a:cubicBezTo>
                    <a:pt x="841290" y="249344"/>
                    <a:pt x="844254" y="247227"/>
                    <a:pt x="847090" y="244602"/>
                  </a:cubicBezTo>
                  <a:cubicBezTo>
                    <a:pt x="849926" y="241978"/>
                    <a:pt x="852382" y="239353"/>
                    <a:pt x="854456" y="236728"/>
                  </a:cubicBezTo>
                  <a:close/>
                  <a:moveTo>
                    <a:pt x="907288" y="178816"/>
                  </a:moveTo>
                  <a:lnTo>
                    <a:pt x="904240" y="182880"/>
                  </a:lnTo>
                  <a:cubicBezTo>
                    <a:pt x="902166" y="183367"/>
                    <a:pt x="899964" y="183663"/>
                    <a:pt x="897636" y="183769"/>
                  </a:cubicBezTo>
                  <a:cubicBezTo>
                    <a:pt x="895308" y="183875"/>
                    <a:pt x="893107" y="183917"/>
                    <a:pt x="891032" y="183896"/>
                  </a:cubicBezTo>
                  <a:cubicBezTo>
                    <a:pt x="888365" y="189442"/>
                    <a:pt x="885063" y="194607"/>
                    <a:pt x="881126" y="199390"/>
                  </a:cubicBezTo>
                  <a:cubicBezTo>
                    <a:pt x="877189" y="204174"/>
                    <a:pt x="873379" y="208831"/>
                    <a:pt x="869696" y="213360"/>
                  </a:cubicBezTo>
                  <a:lnTo>
                    <a:pt x="869696" y="217424"/>
                  </a:lnTo>
                  <a:cubicBezTo>
                    <a:pt x="871284" y="215858"/>
                    <a:pt x="873189" y="214419"/>
                    <a:pt x="875411" y="213106"/>
                  </a:cubicBezTo>
                  <a:cubicBezTo>
                    <a:pt x="877634" y="211794"/>
                    <a:pt x="879793" y="210863"/>
                    <a:pt x="881888" y="210312"/>
                  </a:cubicBezTo>
                  <a:cubicBezTo>
                    <a:pt x="886121" y="201168"/>
                    <a:pt x="892895" y="195072"/>
                    <a:pt x="902208" y="192024"/>
                  </a:cubicBezTo>
                  <a:lnTo>
                    <a:pt x="911352" y="178816"/>
                  </a:lnTo>
                  <a:close/>
                  <a:moveTo>
                    <a:pt x="806704" y="177800"/>
                  </a:moveTo>
                  <a:lnTo>
                    <a:pt x="800608" y="187960"/>
                  </a:lnTo>
                  <a:lnTo>
                    <a:pt x="792480" y="193040"/>
                  </a:lnTo>
                  <a:lnTo>
                    <a:pt x="790448" y="197104"/>
                  </a:lnTo>
                  <a:cubicBezTo>
                    <a:pt x="794935" y="195474"/>
                    <a:pt x="798407" y="192892"/>
                    <a:pt x="800862" y="189357"/>
                  </a:cubicBezTo>
                  <a:cubicBezTo>
                    <a:pt x="803318" y="185822"/>
                    <a:pt x="805265" y="181970"/>
                    <a:pt x="806704" y="177800"/>
                  </a:cubicBezTo>
                  <a:close/>
                  <a:moveTo>
                    <a:pt x="810768" y="158496"/>
                  </a:moveTo>
                  <a:cubicBezTo>
                    <a:pt x="809752" y="160571"/>
                    <a:pt x="808990" y="162772"/>
                    <a:pt x="808482" y="165100"/>
                  </a:cubicBezTo>
                  <a:cubicBezTo>
                    <a:pt x="807974" y="167429"/>
                    <a:pt x="807720" y="169630"/>
                    <a:pt x="807720" y="171704"/>
                  </a:cubicBezTo>
                  <a:lnTo>
                    <a:pt x="807720" y="176784"/>
                  </a:lnTo>
                  <a:lnTo>
                    <a:pt x="814832" y="172720"/>
                  </a:lnTo>
                  <a:lnTo>
                    <a:pt x="819912" y="160528"/>
                  </a:lnTo>
                  <a:close/>
                  <a:moveTo>
                    <a:pt x="941832" y="15240"/>
                  </a:moveTo>
                  <a:lnTo>
                    <a:pt x="947928" y="22352"/>
                  </a:lnTo>
                  <a:lnTo>
                    <a:pt x="944880" y="29464"/>
                  </a:lnTo>
                  <a:lnTo>
                    <a:pt x="937768" y="24384"/>
                  </a:lnTo>
                  <a:close/>
                  <a:moveTo>
                    <a:pt x="1162304" y="0"/>
                  </a:moveTo>
                  <a:lnTo>
                    <a:pt x="1164336" y="0"/>
                  </a:lnTo>
                  <a:lnTo>
                    <a:pt x="1160272" y="7112"/>
                  </a:lnTo>
                  <a:lnTo>
                    <a:pt x="1153160" y="8128"/>
                  </a:lnTo>
                  <a:lnTo>
                    <a:pt x="1151128" y="15240"/>
                  </a:lnTo>
                  <a:cubicBezTo>
                    <a:pt x="1143635" y="20976"/>
                    <a:pt x="1136523" y="27284"/>
                    <a:pt x="1129792" y="34163"/>
                  </a:cubicBezTo>
                  <a:cubicBezTo>
                    <a:pt x="1123061" y="41042"/>
                    <a:pt x="1115949" y="47604"/>
                    <a:pt x="1108456" y="53848"/>
                  </a:cubicBezTo>
                  <a:lnTo>
                    <a:pt x="1105408" y="62992"/>
                  </a:lnTo>
                  <a:lnTo>
                    <a:pt x="1094232" y="67056"/>
                  </a:lnTo>
                  <a:lnTo>
                    <a:pt x="1090168" y="75184"/>
                  </a:lnTo>
                  <a:lnTo>
                    <a:pt x="1082040" y="82296"/>
                  </a:lnTo>
                  <a:lnTo>
                    <a:pt x="1078992" y="83312"/>
                  </a:lnTo>
                  <a:lnTo>
                    <a:pt x="1072896" y="90424"/>
                  </a:lnTo>
                  <a:lnTo>
                    <a:pt x="1070864" y="90424"/>
                  </a:lnTo>
                  <a:lnTo>
                    <a:pt x="1066800" y="97536"/>
                  </a:lnTo>
                  <a:lnTo>
                    <a:pt x="1050544" y="105664"/>
                  </a:lnTo>
                  <a:cubicBezTo>
                    <a:pt x="1050036" y="109347"/>
                    <a:pt x="1048766" y="112649"/>
                    <a:pt x="1046734" y="115570"/>
                  </a:cubicBezTo>
                  <a:cubicBezTo>
                    <a:pt x="1044702" y="118491"/>
                    <a:pt x="1041908" y="120269"/>
                    <a:pt x="1038352" y="120904"/>
                  </a:cubicBezTo>
                  <a:cubicBezTo>
                    <a:pt x="1036405" y="123529"/>
                    <a:pt x="1034458" y="126154"/>
                    <a:pt x="1032510" y="128778"/>
                  </a:cubicBezTo>
                  <a:cubicBezTo>
                    <a:pt x="1030563" y="131403"/>
                    <a:pt x="1028108" y="133520"/>
                    <a:pt x="1025144" y="135128"/>
                  </a:cubicBezTo>
                  <a:cubicBezTo>
                    <a:pt x="1023578" y="137668"/>
                    <a:pt x="1021631" y="139954"/>
                    <a:pt x="1019302" y="141986"/>
                  </a:cubicBezTo>
                  <a:cubicBezTo>
                    <a:pt x="1016974" y="144018"/>
                    <a:pt x="1014519" y="145796"/>
                    <a:pt x="1011936" y="147320"/>
                  </a:cubicBezTo>
                  <a:cubicBezTo>
                    <a:pt x="1011344" y="148887"/>
                    <a:pt x="1010751" y="150580"/>
                    <a:pt x="1010158" y="152400"/>
                  </a:cubicBezTo>
                  <a:cubicBezTo>
                    <a:pt x="1009565" y="154221"/>
                    <a:pt x="1009481" y="155914"/>
                    <a:pt x="1009904" y="157480"/>
                  </a:cubicBezTo>
                  <a:cubicBezTo>
                    <a:pt x="1003639" y="160698"/>
                    <a:pt x="998898" y="165439"/>
                    <a:pt x="995680" y="171704"/>
                  </a:cubicBezTo>
                  <a:cubicBezTo>
                    <a:pt x="1001861" y="166921"/>
                    <a:pt x="1008803" y="160994"/>
                    <a:pt x="1016508" y="153924"/>
                  </a:cubicBezTo>
                  <a:cubicBezTo>
                    <a:pt x="1024213" y="146855"/>
                    <a:pt x="1032172" y="142960"/>
                    <a:pt x="1040384" y="142240"/>
                  </a:cubicBezTo>
                  <a:lnTo>
                    <a:pt x="1043432" y="142240"/>
                  </a:lnTo>
                  <a:lnTo>
                    <a:pt x="1038352" y="150368"/>
                  </a:lnTo>
                  <a:lnTo>
                    <a:pt x="1031240" y="152400"/>
                  </a:lnTo>
                  <a:lnTo>
                    <a:pt x="1028192" y="159512"/>
                  </a:lnTo>
                  <a:cubicBezTo>
                    <a:pt x="1023282" y="164762"/>
                    <a:pt x="1017863" y="169503"/>
                    <a:pt x="1011936" y="173736"/>
                  </a:cubicBezTo>
                  <a:cubicBezTo>
                    <a:pt x="1008549" y="179324"/>
                    <a:pt x="1003639" y="184658"/>
                    <a:pt x="997204" y="189738"/>
                  </a:cubicBezTo>
                  <a:cubicBezTo>
                    <a:pt x="990769" y="194818"/>
                    <a:pt x="984843" y="199644"/>
                    <a:pt x="979424" y="204216"/>
                  </a:cubicBezTo>
                  <a:lnTo>
                    <a:pt x="976376" y="214376"/>
                  </a:lnTo>
                  <a:lnTo>
                    <a:pt x="964184" y="218440"/>
                  </a:lnTo>
                  <a:cubicBezTo>
                    <a:pt x="963084" y="222017"/>
                    <a:pt x="961221" y="225277"/>
                    <a:pt x="958596" y="228219"/>
                  </a:cubicBezTo>
                  <a:cubicBezTo>
                    <a:pt x="955972" y="231161"/>
                    <a:pt x="953093" y="233659"/>
                    <a:pt x="949960" y="235712"/>
                  </a:cubicBezTo>
                  <a:lnTo>
                    <a:pt x="945896" y="236728"/>
                  </a:lnTo>
                  <a:lnTo>
                    <a:pt x="939800" y="245872"/>
                  </a:lnTo>
                  <a:lnTo>
                    <a:pt x="937768" y="245872"/>
                  </a:lnTo>
                  <a:lnTo>
                    <a:pt x="932688" y="252984"/>
                  </a:lnTo>
                  <a:lnTo>
                    <a:pt x="917448" y="261112"/>
                  </a:lnTo>
                  <a:cubicBezTo>
                    <a:pt x="916750" y="265007"/>
                    <a:pt x="914591" y="271188"/>
                    <a:pt x="910971" y="279654"/>
                  </a:cubicBezTo>
                  <a:cubicBezTo>
                    <a:pt x="907352" y="288121"/>
                    <a:pt x="903415" y="293794"/>
                    <a:pt x="899160" y="296672"/>
                  </a:cubicBezTo>
                  <a:lnTo>
                    <a:pt x="894080" y="304800"/>
                  </a:lnTo>
                  <a:cubicBezTo>
                    <a:pt x="892895" y="305435"/>
                    <a:pt x="891201" y="306197"/>
                    <a:pt x="889000" y="307086"/>
                  </a:cubicBezTo>
                  <a:cubicBezTo>
                    <a:pt x="886799" y="307975"/>
                    <a:pt x="885105" y="308229"/>
                    <a:pt x="883920" y="307848"/>
                  </a:cubicBezTo>
                  <a:cubicBezTo>
                    <a:pt x="880830" y="314198"/>
                    <a:pt x="876596" y="320294"/>
                    <a:pt x="871220" y="326136"/>
                  </a:cubicBezTo>
                  <a:cubicBezTo>
                    <a:pt x="865844" y="331978"/>
                    <a:pt x="859578" y="336042"/>
                    <a:pt x="852424" y="338328"/>
                  </a:cubicBezTo>
                  <a:cubicBezTo>
                    <a:pt x="849990" y="341524"/>
                    <a:pt x="846222" y="346308"/>
                    <a:pt x="841121" y="352679"/>
                  </a:cubicBezTo>
                  <a:cubicBezTo>
                    <a:pt x="836020" y="359050"/>
                    <a:pt x="831998" y="363072"/>
                    <a:pt x="829056" y="364744"/>
                  </a:cubicBezTo>
                  <a:lnTo>
                    <a:pt x="824992" y="374904"/>
                  </a:lnTo>
                  <a:cubicBezTo>
                    <a:pt x="820843" y="377741"/>
                    <a:pt x="817203" y="380450"/>
                    <a:pt x="814070" y="383032"/>
                  </a:cubicBezTo>
                  <a:cubicBezTo>
                    <a:pt x="810937" y="385615"/>
                    <a:pt x="808821" y="389340"/>
                    <a:pt x="807720" y="394208"/>
                  </a:cubicBezTo>
                  <a:cubicBezTo>
                    <a:pt x="804376" y="395838"/>
                    <a:pt x="801921" y="397912"/>
                    <a:pt x="800354" y="400431"/>
                  </a:cubicBezTo>
                  <a:cubicBezTo>
                    <a:pt x="798788" y="402950"/>
                    <a:pt x="796841" y="405278"/>
                    <a:pt x="794512" y="407416"/>
                  </a:cubicBezTo>
                  <a:lnTo>
                    <a:pt x="788416" y="409448"/>
                  </a:lnTo>
                  <a:lnTo>
                    <a:pt x="780288" y="417576"/>
                  </a:lnTo>
                  <a:lnTo>
                    <a:pt x="779272" y="421640"/>
                  </a:lnTo>
                  <a:lnTo>
                    <a:pt x="773176" y="423672"/>
                  </a:lnTo>
                  <a:lnTo>
                    <a:pt x="770128" y="426720"/>
                  </a:lnTo>
                  <a:lnTo>
                    <a:pt x="767080" y="433832"/>
                  </a:lnTo>
                  <a:lnTo>
                    <a:pt x="765048" y="435864"/>
                  </a:lnTo>
                  <a:cubicBezTo>
                    <a:pt x="763312" y="441431"/>
                    <a:pt x="760180" y="449347"/>
                    <a:pt x="755650" y="459613"/>
                  </a:cubicBezTo>
                  <a:cubicBezTo>
                    <a:pt x="751120" y="469879"/>
                    <a:pt x="746464" y="476525"/>
                    <a:pt x="741680" y="479552"/>
                  </a:cubicBezTo>
                  <a:lnTo>
                    <a:pt x="736600" y="488696"/>
                  </a:lnTo>
                  <a:lnTo>
                    <a:pt x="726440" y="492760"/>
                  </a:lnTo>
                  <a:lnTo>
                    <a:pt x="724408" y="492760"/>
                  </a:lnTo>
                  <a:cubicBezTo>
                    <a:pt x="721212" y="500550"/>
                    <a:pt x="716428" y="507577"/>
                    <a:pt x="710057" y="513842"/>
                  </a:cubicBezTo>
                  <a:cubicBezTo>
                    <a:pt x="703686" y="520108"/>
                    <a:pt x="696616" y="524595"/>
                    <a:pt x="688848" y="527304"/>
                  </a:cubicBezTo>
                  <a:cubicBezTo>
                    <a:pt x="685842" y="531876"/>
                    <a:pt x="682710" y="536194"/>
                    <a:pt x="679450" y="540258"/>
                  </a:cubicBezTo>
                  <a:cubicBezTo>
                    <a:pt x="676190" y="544322"/>
                    <a:pt x="672550" y="548132"/>
                    <a:pt x="668528" y="551688"/>
                  </a:cubicBezTo>
                  <a:lnTo>
                    <a:pt x="668528" y="554736"/>
                  </a:lnTo>
                  <a:lnTo>
                    <a:pt x="662432" y="558800"/>
                  </a:lnTo>
                  <a:lnTo>
                    <a:pt x="657352" y="568960"/>
                  </a:lnTo>
                  <a:cubicBezTo>
                    <a:pt x="654812" y="570929"/>
                    <a:pt x="652272" y="572834"/>
                    <a:pt x="649732" y="574675"/>
                  </a:cubicBezTo>
                  <a:cubicBezTo>
                    <a:pt x="647192" y="576517"/>
                    <a:pt x="644652" y="578676"/>
                    <a:pt x="642112" y="581152"/>
                  </a:cubicBezTo>
                  <a:lnTo>
                    <a:pt x="638048" y="590296"/>
                  </a:lnTo>
                  <a:lnTo>
                    <a:pt x="630936" y="595376"/>
                  </a:lnTo>
                  <a:cubicBezTo>
                    <a:pt x="629941" y="597006"/>
                    <a:pt x="628883" y="598826"/>
                    <a:pt x="627761" y="600837"/>
                  </a:cubicBezTo>
                  <a:cubicBezTo>
                    <a:pt x="626639" y="602848"/>
                    <a:pt x="625327" y="604414"/>
                    <a:pt x="623824" y="605536"/>
                  </a:cubicBezTo>
                  <a:cubicBezTo>
                    <a:pt x="621263" y="606383"/>
                    <a:pt x="618765" y="606976"/>
                    <a:pt x="616331" y="607314"/>
                  </a:cubicBezTo>
                  <a:cubicBezTo>
                    <a:pt x="613897" y="607653"/>
                    <a:pt x="611653" y="608754"/>
                    <a:pt x="609600" y="610616"/>
                  </a:cubicBezTo>
                  <a:lnTo>
                    <a:pt x="605536" y="621792"/>
                  </a:lnTo>
                  <a:lnTo>
                    <a:pt x="596392" y="626872"/>
                  </a:lnTo>
                  <a:lnTo>
                    <a:pt x="592328" y="635000"/>
                  </a:lnTo>
                  <a:cubicBezTo>
                    <a:pt x="582972" y="643107"/>
                    <a:pt x="574760" y="653563"/>
                    <a:pt x="567690" y="666369"/>
                  </a:cubicBezTo>
                  <a:cubicBezTo>
                    <a:pt x="560620" y="679175"/>
                    <a:pt x="552916" y="688361"/>
                    <a:pt x="544576" y="693928"/>
                  </a:cubicBezTo>
                  <a:lnTo>
                    <a:pt x="538480" y="702056"/>
                  </a:lnTo>
                  <a:lnTo>
                    <a:pt x="529336" y="705104"/>
                  </a:lnTo>
                  <a:lnTo>
                    <a:pt x="529336" y="706120"/>
                  </a:lnTo>
                  <a:lnTo>
                    <a:pt x="520192" y="710184"/>
                  </a:lnTo>
                  <a:cubicBezTo>
                    <a:pt x="519557" y="711412"/>
                    <a:pt x="518795" y="713275"/>
                    <a:pt x="517906" y="715772"/>
                  </a:cubicBezTo>
                  <a:cubicBezTo>
                    <a:pt x="517017" y="718270"/>
                    <a:pt x="516763" y="720133"/>
                    <a:pt x="517144" y="721360"/>
                  </a:cubicBezTo>
                  <a:lnTo>
                    <a:pt x="513080" y="730504"/>
                  </a:lnTo>
                  <a:cubicBezTo>
                    <a:pt x="509334" y="733954"/>
                    <a:pt x="505397" y="737468"/>
                    <a:pt x="501269" y="741045"/>
                  </a:cubicBezTo>
                  <a:cubicBezTo>
                    <a:pt x="497142" y="744622"/>
                    <a:pt x="493967" y="748898"/>
                    <a:pt x="491744" y="753872"/>
                  </a:cubicBezTo>
                  <a:cubicBezTo>
                    <a:pt x="488527" y="756074"/>
                    <a:pt x="485817" y="758783"/>
                    <a:pt x="483616" y="762000"/>
                  </a:cubicBezTo>
                  <a:lnTo>
                    <a:pt x="480568" y="773176"/>
                  </a:lnTo>
                  <a:cubicBezTo>
                    <a:pt x="478219" y="773959"/>
                    <a:pt x="475298" y="775949"/>
                    <a:pt x="471805" y="779145"/>
                  </a:cubicBezTo>
                  <a:cubicBezTo>
                    <a:pt x="468313" y="782341"/>
                    <a:pt x="466154" y="785093"/>
                    <a:pt x="465328" y="787400"/>
                  </a:cubicBezTo>
                  <a:cubicBezTo>
                    <a:pt x="460968" y="790110"/>
                    <a:pt x="457242" y="793327"/>
                    <a:pt x="454152" y="797052"/>
                  </a:cubicBezTo>
                  <a:cubicBezTo>
                    <a:pt x="451062" y="800778"/>
                    <a:pt x="447336" y="803995"/>
                    <a:pt x="442976" y="806704"/>
                  </a:cubicBezTo>
                  <a:lnTo>
                    <a:pt x="438912" y="816864"/>
                  </a:lnTo>
                  <a:cubicBezTo>
                    <a:pt x="435208" y="820590"/>
                    <a:pt x="431440" y="823807"/>
                    <a:pt x="427609" y="826516"/>
                  </a:cubicBezTo>
                  <a:cubicBezTo>
                    <a:pt x="423778" y="829226"/>
                    <a:pt x="420772" y="833459"/>
                    <a:pt x="418592" y="839216"/>
                  </a:cubicBezTo>
                  <a:cubicBezTo>
                    <a:pt x="416539" y="840380"/>
                    <a:pt x="414549" y="842116"/>
                    <a:pt x="412623" y="844423"/>
                  </a:cubicBezTo>
                  <a:cubicBezTo>
                    <a:pt x="410697" y="846730"/>
                    <a:pt x="408961" y="848720"/>
                    <a:pt x="407416" y="850392"/>
                  </a:cubicBezTo>
                  <a:lnTo>
                    <a:pt x="400304" y="853440"/>
                  </a:lnTo>
                  <a:lnTo>
                    <a:pt x="407416" y="861568"/>
                  </a:lnTo>
                  <a:lnTo>
                    <a:pt x="404368" y="867664"/>
                  </a:lnTo>
                  <a:lnTo>
                    <a:pt x="392176" y="872744"/>
                  </a:lnTo>
                  <a:cubicBezTo>
                    <a:pt x="390102" y="875263"/>
                    <a:pt x="388154" y="877845"/>
                    <a:pt x="386334" y="880491"/>
                  </a:cubicBezTo>
                  <a:cubicBezTo>
                    <a:pt x="384514" y="883137"/>
                    <a:pt x="383074" y="885973"/>
                    <a:pt x="382016" y="889000"/>
                  </a:cubicBezTo>
                  <a:lnTo>
                    <a:pt x="377952" y="892048"/>
                  </a:lnTo>
                  <a:lnTo>
                    <a:pt x="374904" y="897128"/>
                  </a:lnTo>
                  <a:lnTo>
                    <a:pt x="377952" y="907288"/>
                  </a:lnTo>
                  <a:cubicBezTo>
                    <a:pt x="376492" y="909871"/>
                    <a:pt x="374841" y="912326"/>
                    <a:pt x="372999" y="914654"/>
                  </a:cubicBezTo>
                  <a:cubicBezTo>
                    <a:pt x="371158" y="916983"/>
                    <a:pt x="368745" y="918930"/>
                    <a:pt x="365760" y="920496"/>
                  </a:cubicBezTo>
                  <a:lnTo>
                    <a:pt x="363728" y="932688"/>
                  </a:lnTo>
                  <a:lnTo>
                    <a:pt x="354584" y="931672"/>
                  </a:lnTo>
                  <a:lnTo>
                    <a:pt x="350520" y="937768"/>
                  </a:lnTo>
                  <a:lnTo>
                    <a:pt x="343408" y="942848"/>
                  </a:lnTo>
                  <a:lnTo>
                    <a:pt x="342392" y="954024"/>
                  </a:lnTo>
                  <a:cubicBezTo>
                    <a:pt x="339831" y="954575"/>
                    <a:pt x="337333" y="955506"/>
                    <a:pt x="334899" y="956818"/>
                  </a:cubicBezTo>
                  <a:cubicBezTo>
                    <a:pt x="332465" y="958131"/>
                    <a:pt x="330221" y="959570"/>
                    <a:pt x="328168" y="961136"/>
                  </a:cubicBezTo>
                  <a:cubicBezTo>
                    <a:pt x="327004" y="965560"/>
                    <a:pt x="323236" y="972460"/>
                    <a:pt x="316865" y="981837"/>
                  </a:cubicBezTo>
                  <a:cubicBezTo>
                    <a:pt x="310494" y="991214"/>
                    <a:pt x="305456" y="997860"/>
                    <a:pt x="301752" y="1001776"/>
                  </a:cubicBezTo>
                  <a:cubicBezTo>
                    <a:pt x="302726" y="1006179"/>
                    <a:pt x="302556" y="1009820"/>
                    <a:pt x="301244" y="1012698"/>
                  </a:cubicBezTo>
                  <a:cubicBezTo>
                    <a:pt x="299932" y="1015577"/>
                    <a:pt x="297730" y="1018710"/>
                    <a:pt x="294640" y="1022096"/>
                  </a:cubicBezTo>
                  <a:lnTo>
                    <a:pt x="298704" y="1033272"/>
                  </a:lnTo>
                  <a:lnTo>
                    <a:pt x="294640" y="1044448"/>
                  </a:lnTo>
                  <a:lnTo>
                    <a:pt x="287528" y="1051560"/>
                  </a:lnTo>
                  <a:lnTo>
                    <a:pt x="282448" y="1045464"/>
                  </a:lnTo>
                  <a:lnTo>
                    <a:pt x="286512" y="1036320"/>
                  </a:lnTo>
                  <a:lnTo>
                    <a:pt x="278384" y="1043432"/>
                  </a:lnTo>
                  <a:cubicBezTo>
                    <a:pt x="278807" y="1044999"/>
                    <a:pt x="278723" y="1046692"/>
                    <a:pt x="278130" y="1048512"/>
                  </a:cubicBezTo>
                  <a:cubicBezTo>
                    <a:pt x="277537" y="1050333"/>
                    <a:pt x="276945" y="1052026"/>
                    <a:pt x="276352" y="1053592"/>
                  </a:cubicBezTo>
                  <a:lnTo>
                    <a:pt x="268224" y="1061720"/>
                  </a:lnTo>
                  <a:cubicBezTo>
                    <a:pt x="267674" y="1065446"/>
                    <a:pt x="266234" y="1069171"/>
                    <a:pt x="263906" y="1072896"/>
                  </a:cubicBezTo>
                  <a:cubicBezTo>
                    <a:pt x="261578" y="1076622"/>
                    <a:pt x="258614" y="1079331"/>
                    <a:pt x="255016" y="1081024"/>
                  </a:cubicBezTo>
                  <a:cubicBezTo>
                    <a:pt x="252137" y="1086104"/>
                    <a:pt x="248751" y="1091184"/>
                    <a:pt x="244856" y="1096264"/>
                  </a:cubicBezTo>
                  <a:lnTo>
                    <a:pt x="242824" y="1096264"/>
                  </a:lnTo>
                  <a:cubicBezTo>
                    <a:pt x="241639" y="1093216"/>
                    <a:pt x="240961" y="1090168"/>
                    <a:pt x="240792" y="1087120"/>
                  </a:cubicBezTo>
                  <a:cubicBezTo>
                    <a:pt x="240919" y="1083543"/>
                    <a:pt x="241681" y="1080029"/>
                    <a:pt x="243078" y="1076579"/>
                  </a:cubicBezTo>
                  <a:cubicBezTo>
                    <a:pt x="244475" y="1073129"/>
                    <a:pt x="245745" y="1069869"/>
                    <a:pt x="246888" y="1066800"/>
                  </a:cubicBezTo>
                  <a:lnTo>
                    <a:pt x="254000" y="1058672"/>
                  </a:lnTo>
                  <a:lnTo>
                    <a:pt x="254000" y="1056640"/>
                  </a:lnTo>
                  <a:lnTo>
                    <a:pt x="251968" y="1052576"/>
                  </a:lnTo>
                  <a:lnTo>
                    <a:pt x="242824" y="1061720"/>
                  </a:lnTo>
                  <a:cubicBezTo>
                    <a:pt x="243099" y="1064176"/>
                    <a:pt x="242295" y="1067901"/>
                    <a:pt x="240411" y="1072896"/>
                  </a:cubicBezTo>
                  <a:cubicBezTo>
                    <a:pt x="238527" y="1077892"/>
                    <a:pt x="236961" y="1081617"/>
                    <a:pt x="235712" y="1084072"/>
                  </a:cubicBezTo>
                  <a:lnTo>
                    <a:pt x="231648" y="1086104"/>
                  </a:lnTo>
                  <a:cubicBezTo>
                    <a:pt x="231077" y="1087649"/>
                    <a:pt x="230188" y="1089131"/>
                    <a:pt x="228981" y="1090549"/>
                  </a:cubicBezTo>
                  <a:cubicBezTo>
                    <a:pt x="227775" y="1091967"/>
                    <a:pt x="226632" y="1093195"/>
                    <a:pt x="225552" y="1094232"/>
                  </a:cubicBezTo>
                  <a:lnTo>
                    <a:pt x="229616" y="1103376"/>
                  </a:lnTo>
                  <a:cubicBezTo>
                    <a:pt x="228600" y="1105980"/>
                    <a:pt x="227330" y="1108647"/>
                    <a:pt x="225806" y="1111377"/>
                  </a:cubicBezTo>
                  <a:cubicBezTo>
                    <a:pt x="224282" y="1114108"/>
                    <a:pt x="222504" y="1116521"/>
                    <a:pt x="220472" y="1118616"/>
                  </a:cubicBezTo>
                  <a:lnTo>
                    <a:pt x="216408" y="1113536"/>
                  </a:lnTo>
                  <a:lnTo>
                    <a:pt x="219456" y="1106424"/>
                  </a:lnTo>
                  <a:lnTo>
                    <a:pt x="213360" y="1111504"/>
                  </a:lnTo>
                  <a:cubicBezTo>
                    <a:pt x="213783" y="1112605"/>
                    <a:pt x="213699" y="1113960"/>
                    <a:pt x="213106" y="1115568"/>
                  </a:cubicBezTo>
                  <a:cubicBezTo>
                    <a:pt x="212513" y="1117177"/>
                    <a:pt x="211921" y="1118532"/>
                    <a:pt x="211328" y="1119632"/>
                  </a:cubicBezTo>
                  <a:lnTo>
                    <a:pt x="204216" y="1126744"/>
                  </a:lnTo>
                  <a:cubicBezTo>
                    <a:pt x="203221" y="1129475"/>
                    <a:pt x="201909" y="1132396"/>
                    <a:pt x="200279" y="1135507"/>
                  </a:cubicBezTo>
                  <a:cubicBezTo>
                    <a:pt x="198649" y="1138619"/>
                    <a:pt x="196575" y="1140778"/>
                    <a:pt x="194056" y="1141984"/>
                  </a:cubicBezTo>
                  <a:cubicBezTo>
                    <a:pt x="193019" y="1144080"/>
                    <a:pt x="191791" y="1146239"/>
                    <a:pt x="190373" y="1148461"/>
                  </a:cubicBezTo>
                  <a:cubicBezTo>
                    <a:pt x="188955" y="1150684"/>
                    <a:pt x="187473" y="1152589"/>
                    <a:pt x="185928" y="1154176"/>
                  </a:cubicBezTo>
                  <a:lnTo>
                    <a:pt x="183896" y="1154176"/>
                  </a:lnTo>
                  <a:cubicBezTo>
                    <a:pt x="183409" y="1153118"/>
                    <a:pt x="183113" y="1151932"/>
                    <a:pt x="183007" y="1150620"/>
                  </a:cubicBezTo>
                  <a:cubicBezTo>
                    <a:pt x="182901" y="1149308"/>
                    <a:pt x="182859" y="1148122"/>
                    <a:pt x="182880" y="1147064"/>
                  </a:cubicBezTo>
                  <a:cubicBezTo>
                    <a:pt x="183049" y="1143678"/>
                    <a:pt x="184235" y="1139529"/>
                    <a:pt x="186436" y="1134618"/>
                  </a:cubicBezTo>
                  <a:cubicBezTo>
                    <a:pt x="188637" y="1129708"/>
                    <a:pt x="190839" y="1126067"/>
                    <a:pt x="193040" y="1123696"/>
                  </a:cubicBezTo>
                  <a:cubicBezTo>
                    <a:pt x="192998" y="1122659"/>
                    <a:pt x="192828" y="1121685"/>
                    <a:pt x="192532" y="1120775"/>
                  </a:cubicBezTo>
                  <a:cubicBezTo>
                    <a:pt x="192236" y="1119865"/>
                    <a:pt x="192066" y="1119145"/>
                    <a:pt x="192024" y="1118616"/>
                  </a:cubicBezTo>
                  <a:lnTo>
                    <a:pt x="183896" y="1126744"/>
                  </a:lnTo>
                  <a:cubicBezTo>
                    <a:pt x="182711" y="1133010"/>
                    <a:pt x="181017" y="1138767"/>
                    <a:pt x="178816" y="1144016"/>
                  </a:cubicBezTo>
                  <a:cubicBezTo>
                    <a:pt x="175345" y="1146112"/>
                    <a:pt x="172127" y="1148525"/>
                    <a:pt x="169164" y="1151255"/>
                  </a:cubicBezTo>
                  <a:cubicBezTo>
                    <a:pt x="166201" y="1153986"/>
                    <a:pt x="162983" y="1156653"/>
                    <a:pt x="159512" y="1159256"/>
                  </a:cubicBezTo>
                  <a:lnTo>
                    <a:pt x="155448" y="1159256"/>
                  </a:lnTo>
                  <a:lnTo>
                    <a:pt x="149352" y="1165352"/>
                  </a:lnTo>
                  <a:lnTo>
                    <a:pt x="133096" y="1165352"/>
                  </a:lnTo>
                  <a:cubicBezTo>
                    <a:pt x="130387" y="1164188"/>
                    <a:pt x="127169" y="1162960"/>
                    <a:pt x="123444" y="1161669"/>
                  </a:cubicBezTo>
                  <a:cubicBezTo>
                    <a:pt x="119719" y="1160378"/>
                    <a:pt x="116501" y="1159912"/>
                    <a:pt x="113792" y="1160272"/>
                  </a:cubicBezTo>
                  <a:cubicBezTo>
                    <a:pt x="110744" y="1155023"/>
                    <a:pt x="106680" y="1150281"/>
                    <a:pt x="101600" y="1146048"/>
                  </a:cubicBezTo>
                  <a:lnTo>
                    <a:pt x="94488" y="1149096"/>
                  </a:lnTo>
                  <a:lnTo>
                    <a:pt x="78232" y="1149096"/>
                  </a:lnTo>
                  <a:cubicBezTo>
                    <a:pt x="75734" y="1148059"/>
                    <a:pt x="73364" y="1147085"/>
                    <a:pt x="71120" y="1146175"/>
                  </a:cubicBezTo>
                  <a:cubicBezTo>
                    <a:pt x="68876" y="1145265"/>
                    <a:pt x="66506" y="1144545"/>
                    <a:pt x="64008" y="1144016"/>
                  </a:cubicBezTo>
                  <a:cubicBezTo>
                    <a:pt x="59775" y="1139952"/>
                    <a:pt x="55033" y="1136904"/>
                    <a:pt x="49784" y="1134872"/>
                  </a:cubicBezTo>
                  <a:cubicBezTo>
                    <a:pt x="47710" y="1133327"/>
                    <a:pt x="46016" y="1131591"/>
                    <a:pt x="44704" y="1129665"/>
                  </a:cubicBezTo>
                  <a:cubicBezTo>
                    <a:pt x="43392" y="1127739"/>
                    <a:pt x="42714" y="1125749"/>
                    <a:pt x="42672" y="1123696"/>
                  </a:cubicBezTo>
                  <a:lnTo>
                    <a:pt x="42672" y="1120648"/>
                  </a:lnTo>
                  <a:cubicBezTo>
                    <a:pt x="39455" y="1116415"/>
                    <a:pt x="35729" y="1112690"/>
                    <a:pt x="31496" y="1109472"/>
                  </a:cubicBezTo>
                  <a:lnTo>
                    <a:pt x="31496" y="1106424"/>
                  </a:lnTo>
                  <a:lnTo>
                    <a:pt x="27432" y="1099312"/>
                  </a:lnTo>
                  <a:lnTo>
                    <a:pt x="20320" y="1095248"/>
                  </a:lnTo>
                  <a:lnTo>
                    <a:pt x="19304" y="1095248"/>
                  </a:lnTo>
                  <a:lnTo>
                    <a:pt x="0" y="1050544"/>
                  </a:lnTo>
                  <a:cubicBezTo>
                    <a:pt x="1524" y="1047454"/>
                    <a:pt x="2794" y="1044237"/>
                    <a:pt x="3810" y="1040892"/>
                  </a:cubicBezTo>
                  <a:cubicBezTo>
                    <a:pt x="4826" y="1037548"/>
                    <a:pt x="5588" y="1034331"/>
                    <a:pt x="6096" y="1031240"/>
                  </a:cubicBezTo>
                  <a:lnTo>
                    <a:pt x="3048" y="1024128"/>
                  </a:lnTo>
                  <a:lnTo>
                    <a:pt x="9144" y="1019048"/>
                  </a:lnTo>
                  <a:lnTo>
                    <a:pt x="13208" y="1010920"/>
                  </a:lnTo>
                  <a:cubicBezTo>
                    <a:pt x="12806" y="1006793"/>
                    <a:pt x="12594" y="1002602"/>
                    <a:pt x="12573" y="998347"/>
                  </a:cubicBezTo>
                  <a:cubicBezTo>
                    <a:pt x="12552" y="994093"/>
                    <a:pt x="12086" y="990156"/>
                    <a:pt x="11176" y="986536"/>
                  </a:cubicBezTo>
                  <a:lnTo>
                    <a:pt x="15240" y="983488"/>
                  </a:lnTo>
                  <a:lnTo>
                    <a:pt x="16256" y="978408"/>
                  </a:lnTo>
                  <a:lnTo>
                    <a:pt x="13208" y="967232"/>
                  </a:lnTo>
                  <a:cubicBezTo>
                    <a:pt x="15198" y="963168"/>
                    <a:pt x="16806" y="959104"/>
                    <a:pt x="18034" y="955040"/>
                  </a:cubicBezTo>
                  <a:cubicBezTo>
                    <a:pt x="19262" y="950976"/>
                    <a:pt x="20362" y="946912"/>
                    <a:pt x="21336" y="942848"/>
                  </a:cubicBezTo>
                  <a:lnTo>
                    <a:pt x="17272" y="933704"/>
                  </a:lnTo>
                  <a:cubicBezTo>
                    <a:pt x="18309" y="932921"/>
                    <a:pt x="20299" y="931185"/>
                    <a:pt x="23241" y="928497"/>
                  </a:cubicBezTo>
                  <a:cubicBezTo>
                    <a:pt x="26183" y="925809"/>
                    <a:pt x="26903" y="923819"/>
                    <a:pt x="25400" y="922528"/>
                  </a:cubicBezTo>
                  <a:cubicBezTo>
                    <a:pt x="25781" y="920433"/>
                    <a:pt x="26035" y="918274"/>
                    <a:pt x="26162" y="916051"/>
                  </a:cubicBezTo>
                  <a:cubicBezTo>
                    <a:pt x="26289" y="913829"/>
                    <a:pt x="27051" y="911924"/>
                    <a:pt x="28448" y="910336"/>
                  </a:cubicBezTo>
                  <a:cubicBezTo>
                    <a:pt x="28469" y="906738"/>
                    <a:pt x="28427" y="903013"/>
                    <a:pt x="28321" y="899160"/>
                  </a:cubicBezTo>
                  <a:cubicBezTo>
                    <a:pt x="28215" y="895308"/>
                    <a:pt x="27919" y="891583"/>
                    <a:pt x="27432" y="887984"/>
                  </a:cubicBezTo>
                  <a:lnTo>
                    <a:pt x="32512" y="883920"/>
                  </a:lnTo>
                  <a:cubicBezTo>
                    <a:pt x="32512" y="880766"/>
                    <a:pt x="33020" y="877422"/>
                    <a:pt x="34036" y="873887"/>
                  </a:cubicBezTo>
                  <a:cubicBezTo>
                    <a:pt x="35052" y="870352"/>
                    <a:pt x="36576" y="867262"/>
                    <a:pt x="38608" y="864616"/>
                  </a:cubicBezTo>
                  <a:cubicBezTo>
                    <a:pt x="39053" y="861992"/>
                    <a:pt x="38926" y="859113"/>
                    <a:pt x="38227" y="855980"/>
                  </a:cubicBezTo>
                  <a:cubicBezTo>
                    <a:pt x="37529" y="852848"/>
                    <a:pt x="36640" y="849969"/>
                    <a:pt x="35560" y="847344"/>
                  </a:cubicBezTo>
                  <a:cubicBezTo>
                    <a:pt x="38777" y="841248"/>
                    <a:pt x="42503" y="835152"/>
                    <a:pt x="46736" y="829056"/>
                  </a:cubicBezTo>
                  <a:lnTo>
                    <a:pt x="45720" y="828040"/>
                  </a:lnTo>
                  <a:lnTo>
                    <a:pt x="45720" y="819912"/>
                  </a:lnTo>
                  <a:lnTo>
                    <a:pt x="48768" y="816864"/>
                  </a:lnTo>
                  <a:lnTo>
                    <a:pt x="44704" y="807720"/>
                  </a:lnTo>
                  <a:lnTo>
                    <a:pt x="45720" y="797560"/>
                  </a:lnTo>
                  <a:cubicBezTo>
                    <a:pt x="47223" y="796438"/>
                    <a:pt x="48535" y="794872"/>
                    <a:pt x="49657" y="792861"/>
                  </a:cubicBezTo>
                  <a:cubicBezTo>
                    <a:pt x="50779" y="790850"/>
                    <a:pt x="51837" y="789030"/>
                    <a:pt x="52832" y="787400"/>
                  </a:cubicBezTo>
                  <a:cubicBezTo>
                    <a:pt x="52409" y="780288"/>
                    <a:pt x="52747" y="772668"/>
                    <a:pt x="53848" y="764540"/>
                  </a:cubicBezTo>
                  <a:cubicBezTo>
                    <a:pt x="54949" y="756412"/>
                    <a:pt x="59351" y="750824"/>
                    <a:pt x="67056" y="747776"/>
                  </a:cubicBezTo>
                  <a:cubicBezTo>
                    <a:pt x="66209" y="742866"/>
                    <a:pt x="65617" y="737193"/>
                    <a:pt x="65278" y="730758"/>
                  </a:cubicBezTo>
                  <a:cubicBezTo>
                    <a:pt x="64939" y="724324"/>
                    <a:pt x="66887" y="719159"/>
                    <a:pt x="71120" y="715264"/>
                  </a:cubicBezTo>
                  <a:cubicBezTo>
                    <a:pt x="70506" y="700744"/>
                    <a:pt x="72496" y="687113"/>
                    <a:pt x="77089" y="674370"/>
                  </a:cubicBezTo>
                  <a:cubicBezTo>
                    <a:pt x="81682" y="661628"/>
                    <a:pt x="83418" y="648505"/>
                    <a:pt x="82296" y="635000"/>
                  </a:cubicBezTo>
                  <a:lnTo>
                    <a:pt x="91440" y="629920"/>
                  </a:lnTo>
                  <a:cubicBezTo>
                    <a:pt x="90847" y="627380"/>
                    <a:pt x="90255" y="624840"/>
                    <a:pt x="89662" y="622300"/>
                  </a:cubicBezTo>
                  <a:cubicBezTo>
                    <a:pt x="89069" y="619760"/>
                    <a:pt x="88985" y="617220"/>
                    <a:pt x="89408" y="614680"/>
                  </a:cubicBezTo>
                  <a:lnTo>
                    <a:pt x="96520" y="611632"/>
                  </a:lnTo>
                  <a:lnTo>
                    <a:pt x="93472" y="602488"/>
                  </a:lnTo>
                  <a:cubicBezTo>
                    <a:pt x="95060" y="599927"/>
                    <a:pt x="96457" y="597175"/>
                    <a:pt x="97663" y="594233"/>
                  </a:cubicBezTo>
                  <a:cubicBezTo>
                    <a:pt x="98870" y="591291"/>
                    <a:pt x="99505" y="588285"/>
                    <a:pt x="99568" y="585216"/>
                  </a:cubicBezTo>
                  <a:cubicBezTo>
                    <a:pt x="100563" y="583078"/>
                    <a:pt x="101621" y="580750"/>
                    <a:pt x="102743" y="578231"/>
                  </a:cubicBezTo>
                  <a:cubicBezTo>
                    <a:pt x="103865" y="575712"/>
                    <a:pt x="105177" y="573638"/>
                    <a:pt x="106680" y="572008"/>
                  </a:cubicBezTo>
                  <a:cubicBezTo>
                    <a:pt x="106193" y="568918"/>
                    <a:pt x="106151" y="565701"/>
                    <a:pt x="106553" y="562356"/>
                  </a:cubicBezTo>
                  <a:cubicBezTo>
                    <a:pt x="106955" y="559012"/>
                    <a:pt x="107675" y="555795"/>
                    <a:pt x="108712" y="552704"/>
                  </a:cubicBezTo>
                  <a:lnTo>
                    <a:pt x="107696" y="552704"/>
                  </a:lnTo>
                  <a:lnTo>
                    <a:pt x="105664" y="543560"/>
                  </a:lnTo>
                  <a:lnTo>
                    <a:pt x="111760" y="535432"/>
                  </a:lnTo>
                  <a:cubicBezTo>
                    <a:pt x="112162" y="531326"/>
                    <a:pt x="112120" y="527093"/>
                    <a:pt x="111633" y="522732"/>
                  </a:cubicBezTo>
                  <a:cubicBezTo>
                    <a:pt x="111146" y="518372"/>
                    <a:pt x="110850" y="514139"/>
                    <a:pt x="110744" y="510032"/>
                  </a:cubicBezTo>
                  <a:lnTo>
                    <a:pt x="118872" y="501904"/>
                  </a:lnTo>
                  <a:lnTo>
                    <a:pt x="118872" y="500888"/>
                  </a:lnTo>
                  <a:lnTo>
                    <a:pt x="120904" y="495808"/>
                  </a:lnTo>
                  <a:cubicBezTo>
                    <a:pt x="120460" y="492654"/>
                    <a:pt x="120587" y="489310"/>
                    <a:pt x="121285" y="485775"/>
                  </a:cubicBezTo>
                  <a:cubicBezTo>
                    <a:pt x="121984" y="482240"/>
                    <a:pt x="122873" y="479150"/>
                    <a:pt x="123952" y="476504"/>
                  </a:cubicBezTo>
                  <a:lnTo>
                    <a:pt x="118872" y="470408"/>
                  </a:lnTo>
                  <a:lnTo>
                    <a:pt x="118872" y="462280"/>
                  </a:lnTo>
                  <a:lnTo>
                    <a:pt x="122936" y="456184"/>
                  </a:lnTo>
                  <a:lnTo>
                    <a:pt x="121920" y="445008"/>
                  </a:lnTo>
                  <a:lnTo>
                    <a:pt x="128016" y="440944"/>
                  </a:lnTo>
                  <a:lnTo>
                    <a:pt x="123952" y="429768"/>
                  </a:lnTo>
                  <a:cubicBezTo>
                    <a:pt x="125264" y="425493"/>
                    <a:pt x="127212" y="420582"/>
                    <a:pt x="129794" y="415036"/>
                  </a:cubicBezTo>
                  <a:cubicBezTo>
                    <a:pt x="132376" y="409491"/>
                    <a:pt x="133816" y="404580"/>
                    <a:pt x="134112" y="400304"/>
                  </a:cubicBezTo>
                  <a:cubicBezTo>
                    <a:pt x="133943" y="394039"/>
                    <a:pt x="133265" y="388282"/>
                    <a:pt x="132080" y="383032"/>
                  </a:cubicBezTo>
                  <a:lnTo>
                    <a:pt x="137160" y="378968"/>
                  </a:lnTo>
                  <a:lnTo>
                    <a:pt x="137160" y="368808"/>
                  </a:lnTo>
                  <a:cubicBezTo>
                    <a:pt x="137732" y="367559"/>
                    <a:pt x="138621" y="365739"/>
                    <a:pt x="139827" y="363347"/>
                  </a:cubicBezTo>
                  <a:cubicBezTo>
                    <a:pt x="141034" y="360955"/>
                    <a:pt x="142177" y="359389"/>
                    <a:pt x="143256" y="358648"/>
                  </a:cubicBezTo>
                  <a:lnTo>
                    <a:pt x="142240" y="343408"/>
                  </a:lnTo>
                  <a:cubicBezTo>
                    <a:pt x="143806" y="342350"/>
                    <a:pt x="145246" y="340911"/>
                    <a:pt x="146558" y="339090"/>
                  </a:cubicBezTo>
                  <a:cubicBezTo>
                    <a:pt x="147870" y="337270"/>
                    <a:pt x="148802" y="335323"/>
                    <a:pt x="149352" y="333248"/>
                  </a:cubicBezTo>
                  <a:lnTo>
                    <a:pt x="148336" y="323088"/>
                  </a:lnTo>
                  <a:lnTo>
                    <a:pt x="150368" y="322072"/>
                  </a:lnTo>
                  <a:cubicBezTo>
                    <a:pt x="152908" y="322157"/>
                    <a:pt x="155448" y="322242"/>
                    <a:pt x="157988" y="322326"/>
                  </a:cubicBezTo>
                  <a:cubicBezTo>
                    <a:pt x="160528" y="322411"/>
                    <a:pt x="163068" y="321988"/>
                    <a:pt x="165608" y="321056"/>
                  </a:cubicBezTo>
                  <a:lnTo>
                    <a:pt x="164592" y="309880"/>
                  </a:lnTo>
                  <a:lnTo>
                    <a:pt x="173736" y="305816"/>
                  </a:lnTo>
                  <a:lnTo>
                    <a:pt x="175768" y="305816"/>
                  </a:lnTo>
                  <a:lnTo>
                    <a:pt x="180848" y="303784"/>
                  </a:lnTo>
                  <a:cubicBezTo>
                    <a:pt x="183960" y="299233"/>
                    <a:pt x="187389" y="294873"/>
                    <a:pt x="191135" y="290703"/>
                  </a:cubicBezTo>
                  <a:cubicBezTo>
                    <a:pt x="194882" y="286533"/>
                    <a:pt x="198565" y="282427"/>
                    <a:pt x="202184" y="278384"/>
                  </a:cubicBezTo>
                  <a:lnTo>
                    <a:pt x="203200" y="278384"/>
                  </a:lnTo>
                  <a:cubicBezTo>
                    <a:pt x="205804" y="276331"/>
                    <a:pt x="208725" y="274595"/>
                    <a:pt x="211963" y="273177"/>
                  </a:cubicBezTo>
                  <a:cubicBezTo>
                    <a:pt x="215202" y="271759"/>
                    <a:pt x="218377" y="270785"/>
                    <a:pt x="221488" y="270256"/>
                  </a:cubicBezTo>
                  <a:cubicBezTo>
                    <a:pt x="224261" y="264541"/>
                    <a:pt x="226589" y="258699"/>
                    <a:pt x="228473" y="252730"/>
                  </a:cubicBezTo>
                  <a:cubicBezTo>
                    <a:pt x="230357" y="246761"/>
                    <a:pt x="233447" y="241427"/>
                    <a:pt x="237744" y="236728"/>
                  </a:cubicBezTo>
                  <a:lnTo>
                    <a:pt x="246888" y="244856"/>
                  </a:lnTo>
                  <a:cubicBezTo>
                    <a:pt x="247026" y="246286"/>
                    <a:pt x="248105" y="252232"/>
                    <a:pt x="250124" y="262693"/>
                  </a:cubicBezTo>
                  <a:cubicBezTo>
                    <a:pt x="252144" y="273154"/>
                    <a:pt x="254276" y="283615"/>
                    <a:pt x="256521" y="294076"/>
                  </a:cubicBezTo>
                  <a:cubicBezTo>
                    <a:pt x="258767" y="304537"/>
                    <a:pt x="260297" y="310482"/>
                    <a:pt x="261112" y="311912"/>
                  </a:cubicBezTo>
                  <a:lnTo>
                    <a:pt x="265176" y="327152"/>
                  </a:lnTo>
                  <a:lnTo>
                    <a:pt x="269240" y="328168"/>
                  </a:lnTo>
                  <a:lnTo>
                    <a:pt x="273304" y="319024"/>
                  </a:lnTo>
                  <a:lnTo>
                    <a:pt x="274320" y="303784"/>
                  </a:lnTo>
                  <a:lnTo>
                    <a:pt x="271272" y="296672"/>
                  </a:lnTo>
                  <a:cubicBezTo>
                    <a:pt x="271928" y="292989"/>
                    <a:pt x="272902" y="288925"/>
                    <a:pt x="274193" y="284480"/>
                  </a:cubicBezTo>
                  <a:cubicBezTo>
                    <a:pt x="275484" y="280035"/>
                    <a:pt x="276204" y="275971"/>
                    <a:pt x="276352" y="272288"/>
                  </a:cubicBezTo>
                  <a:cubicBezTo>
                    <a:pt x="276310" y="269727"/>
                    <a:pt x="275886" y="267229"/>
                    <a:pt x="275082" y="264795"/>
                  </a:cubicBezTo>
                  <a:cubicBezTo>
                    <a:pt x="274278" y="262361"/>
                    <a:pt x="273346" y="260117"/>
                    <a:pt x="272288" y="258064"/>
                  </a:cubicBezTo>
                  <a:cubicBezTo>
                    <a:pt x="272881" y="255524"/>
                    <a:pt x="273473" y="252984"/>
                    <a:pt x="274066" y="250444"/>
                  </a:cubicBezTo>
                  <a:cubicBezTo>
                    <a:pt x="274659" y="247904"/>
                    <a:pt x="274743" y="245364"/>
                    <a:pt x="274320" y="242824"/>
                  </a:cubicBezTo>
                  <a:lnTo>
                    <a:pt x="278384" y="233680"/>
                  </a:lnTo>
                  <a:lnTo>
                    <a:pt x="281432" y="233680"/>
                  </a:lnTo>
                  <a:cubicBezTo>
                    <a:pt x="283591" y="242337"/>
                    <a:pt x="285623" y="251185"/>
                    <a:pt x="287528" y="260223"/>
                  </a:cubicBezTo>
                  <a:cubicBezTo>
                    <a:pt x="289433" y="269261"/>
                    <a:pt x="290449" y="278363"/>
                    <a:pt x="290576" y="287528"/>
                  </a:cubicBezTo>
                  <a:lnTo>
                    <a:pt x="295656" y="299720"/>
                  </a:lnTo>
                  <a:lnTo>
                    <a:pt x="303784" y="304800"/>
                  </a:lnTo>
                  <a:cubicBezTo>
                    <a:pt x="300800" y="315659"/>
                    <a:pt x="300419" y="323914"/>
                    <a:pt x="302641" y="329565"/>
                  </a:cubicBezTo>
                  <a:cubicBezTo>
                    <a:pt x="304864" y="335217"/>
                    <a:pt x="309309" y="343218"/>
                    <a:pt x="315976" y="353568"/>
                  </a:cubicBezTo>
                  <a:lnTo>
                    <a:pt x="315976" y="409448"/>
                  </a:lnTo>
                  <a:cubicBezTo>
                    <a:pt x="316061" y="414020"/>
                    <a:pt x="316399" y="418592"/>
                    <a:pt x="316992" y="423164"/>
                  </a:cubicBezTo>
                  <a:cubicBezTo>
                    <a:pt x="317585" y="427736"/>
                    <a:pt x="317923" y="432308"/>
                    <a:pt x="318008" y="436880"/>
                  </a:cubicBezTo>
                  <a:lnTo>
                    <a:pt x="314960" y="443992"/>
                  </a:lnTo>
                  <a:lnTo>
                    <a:pt x="314960" y="450088"/>
                  </a:lnTo>
                  <a:lnTo>
                    <a:pt x="320040" y="460248"/>
                  </a:lnTo>
                  <a:cubicBezTo>
                    <a:pt x="317775" y="468376"/>
                    <a:pt x="316971" y="476504"/>
                    <a:pt x="317627" y="484632"/>
                  </a:cubicBezTo>
                  <a:cubicBezTo>
                    <a:pt x="318283" y="492760"/>
                    <a:pt x="318749" y="500888"/>
                    <a:pt x="319024" y="509016"/>
                  </a:cubicBezTo>
                  <a:lnTo>
                    <a:pt x="313944" y="513080"/>
                  </a:lnTo>
                  <a:cubicBezTo>
                    <a:pt x="312420" y="515726"/>
                    <a:pt x="311404" y="518816"/>
                    <a:pt x="310896" y="522351"/>
                  </a:cubicBezTo>
                  <a:cubicBezTo>
                    <a:pt x="310388" y="525886"/>
                    <a:pt x="310388" y="529230"/>
                    <a:pt x="310896" y="532384"/>
                  </a:cubicBezTo>
                  <a:lnTo>
                    <a:pt x="306832" y="537464"/>
                  </a:lnTo>
                  <a:lnTo>
                    <a:pt x="312928" y="546608"/>
                  </a:lnTo>
                  <a:cubicBezTo>
                    <a:pt x="313161" y="548640"/>
                    <a:pt x="312187" y="552196"/>
                    <a:pt x="310007" y="557276"/>
                  </a:cubicBezTo>
                  <a:cubicBezTo>
                    <a:pt x="307827" y="562356"/>
                    <a:pt x="306091" y="565912"/>
                    <a:pt x="304800" y="567944"/>
                  </a:cubicBezTo>
                  <a:lnTo>
                    <a:pt x="304800" y="572008"/>
                  </a:lnTo>
                  <a:cubicBezTo>
                    <a:pt x="305054" y="586973"/>
                    <a:pt x="304800" y="605049"/>
                    <a:pt x="304038" y="626237"/>
                  </a:cubicBezTo>
                  <a:cubicBezTo>
                    <a:pt x="303276" y="647425"/>
                    <a:pt x="300482" y="664231"/>
                    <a:pt x="295656" y="676656"/>
                  </a:cubicBezTo>
                  <a:lnTo>
                    <a:pt x="296672" y="685800"/>
                  </a:lnTo>
                  <a:lnTo>
                    <a:pt x="292608" y="689864"/>
                  </a:lnTo>
                  <a:lnTo>
                    <a:pt x="288544" y="699008"/>
                  </a:lnTo>
                  <a:lnTo>
                    <a:pt x="288544" y="700024"/>
                  </a:lnTo>
                  <a:lnTo>
                    <a:pt x="300736" y="696976"/>
                  </a:lnTo>
                  <a:lnTo>
                    <a:pt x="305816" y="688848"/>
                  </a:lnTo>
                  <a:lnTo>
                    <a:pt x="312928" y="685800"/>
                  </a:lnTo>
                  <a:lnTo>
                    <a:pt x="316992" y="674624"/>
                  </a:lnTo>
                  <a:lnTo>
                    <a:pt x="324104" y="667512"/>
                  </a:lnTo>
                  <a:cubicBezTo>
                    <a:pt x="325924" y="662517"/>
                    <a:pt x="329142" y="656760"/>
                    <a:pt x="333756" y="650240"/>
                  </a:cubicBezTo>
                  <a:cubicBezTo>
                    <a:pt x="338370" y="643721"/>
                    <a:pt x="342604" y="638980"/>
                    <a:pt x="346456" y="636016"/>
                  </a:cubicBezTo>
                  <a:lnTo>
                    <a:pt x="346456" y="631952"/>
                  </a:lnTo>
                  <a:cubicBezTo>
                    <a:pt x="352362" y="627317"/>
                    <a:pt x="357569" y="622364"/>
                    <a:pt x="362077" y="617093"/>
                  </a:cubicBezTo>
                  <a:cubicBezTo>
                    <a:pt x="366586" y="611823"/>
                    <a:pt x="371539" y="606616"/>
                    <a:pt x="376936" y="601472"/>
                  </a:cubicBezTo>
                  <a:cubicBezTo>
                    <a:pt x="379984" y="595207"/>
                    <a:pt x="382016" y="588434"/>
                    <a:pt x="383032" y="581152"/>
                  </a:cubicBezTo>
                  <a:cubicBezTo>
                    <a:pt x="387054" y="579522"/>
                    <a:pt x="390948" y="577448"/>
                    <a:pt x="394716" y="574929"/>
                  </a:cubicBezTo>
                  <a:cubicBezTo>
                    <a:pt x="398484" y="572410"/>
                    <a:pt x="402378" y="570082"/>
                    <a:pt x="406400" y="567944"/>
                  </a:cubicBezTo>
                  <a:lnTo>
                    <a:pt x="407416" y="553720"/>
                  </a:lnTo>
                  <a:cubicBezTo>
                    <a:pt x="413364" y="550101"/>
                    <a:pt x="418232" y="545656"/>
                    <a:pt x="422021" y="540385"/>
                  </a:cubicBezTo>
                  <a:cubicBezTo>
                    <a:pt x="425810" y="535115"/>
                    <a:pt x="429408" y="529400"/>
                    <a:pt x="432816" y="523240"/>
                  </a:cubicBezTo>
                  <a:lnTo>
                    <a:pt x="432816" y="522224"/>
                  </a:lnTo>
                  <a:cubicBezTo>
                    <a:pt x="435441" y="520108"/>
                    <a:pt x="438065" y="517483"/>
                    <a:pt x="440690" y="514350"/>
                  </a:cubicBezTo>
                  <a:cubicBezTo>
                    <a:pt x="443315" y="511218"/>
                    <a:pt x="445431" y="508085"/>
                    <a:pt x="447040" y="504952"/>
                  </a:cubicBezTo>
                  <a:lnTo>
                    <a:pt x="455168" y="498856"/>
                  </a:lnTo>
                  <a:lnTo>
                    <a:pt x="459232" y="488696"/>
                  </a:lnTo>
                  <a:cubicBezTo>
                    <a:pt x="463698" y="488696"/>
                    <a:pt x="467212" y="487680"/>
                    <a:pt x="469773" y="485648"/>
                  </a:cubicBezTo>
                  <a:cubicBezTo>
                    <a:pt x="472334" y="483616"/>
                    <a:pt x="474578" y="480568"/>
                    <a:pt x="476504" y="476504"/>
                  </a:cubicBezTo>
                  <a:lnTo>
                    <a:pt x="480568" y="475488"/>
                  </a:lnTo>
                  <a:cubicBezTo>
                    <a:pt x="484632" y="468207"/>
                    <a:pt x="493268" y="456862"/>
                    <a:pt x="506476" y="441452"/>
                  </a:cubicBezTo>
                  <a:cubicBezTo>
                    <a:pt x="519684" y="426043"/>
                    <a:pt x="528320" y="416730"/>
                    <a:pt x="532384" y="413512"/>
                  </a:cubicBezTo>
                  <a:cubicBezTo>
                    <a:pt x="532342" y="411438"/>
                    <a:pt x="532172" y="409237"/>
                    <a:pt x="531876" y="406908"/>
                  </a:cubicBezTo>
                  <a:cubicBezTo>
                    <a:pt x="531580" y="404580"/>
                    <a:pt x="531411" y="402379"/>
                    <a:pt x="531368" y="400304"/>
                  </a:cubicBezTo>
                  <a:lnTo>
                    <a:pt x="537464" y="392176"/>
                  </a:lnTo>
                  <a:lnTo>
                    <a:pt x="538480" y="392176"/>
                  </a:lnTo>
                  <a:cubicBezTo>
                    <a:pt x="541952" y="390483"/>
                    <a:pt x="545169" y="388282"/>
                    <a:pt x="548132" y="385572"/>
                  </a:cubicBezTo>
                  <a:cubicBezTo>
                    <a:pt x="551095" y="382863"/>
                    <a:pt x="554313" y="380662"/>
                    <a:pt x="557784" y="378968"/>
                  </a:cubicBezTo>
                  <a:lnTo>
                    <a:pt x="559816" y="370840"/>
                  </a:lnTo>
                  <a:cubicBezTo>
                    <a:pt x="562822" y="366120"/>
                    <a:pt x="566208" y="361590"/>
                    <a:pt x="569976" y="357251"/>
                  </a:cubicBezTo>
                  <a:cubicBezTo>
                    <a:pt x="573744" y="352912"/>
                    <a:pt x="578146" y="349652"/>
                    <a:pt x="583184" y="347472"/>
                  </a:cubicBezTo>
                  <a:lnTo>
                    <a:pt x="583184" y="345440"/>
                  </a:lnTo>
                  <a:cubicBezTo>
                    <a:pt x="585745" y="343366"/>
                    <a:pt x="587989" y="340911"/>
                    <a:pt x="589915" y="338074"/>
                  </a:cubicBezTo>
                  <a:cubicBezTo>
                    <a:pt x="591841" y="335238"/>
                    <a:pt x="593323" y="332275"/>
                    <a:pt x="594360" y="329184"/>
                  </a:cubicBezTo>
                  <a:cubicBezTo>
                    <a:pt x="595630" y="329523"/>
                    <a:pt x="597662" y="329100"/>
                    <a:pt x="600456" y="327914"/>
                  </a:cubicBezTo>
                  <a:cubicBezTo>
                    <a:pt x="603250" y="326729"/>
                    <a:pt x="605282" y="325798"/>
                    <a:pt x="606552" y="325120"/>
                  </a:cubicBezTo>
                  <a:cubicBezTo>
                    <a:pt x="607229" y="323427"/>
                    <a:pt x="608161" y="321226"/>
                    <a:pt x="609346" y="318516"/>
                  </a:cubicBezTo>
                  <a:cubicBezTo>
                    <a:pt x="610531" y="315807"/>
                    <a:pt x="610955" y="313606"/>
                    <a:pt x="610616" y="311912"/>
                  </a:cubicBezTo>
                  <a:cubicBezTo>
                    <a:pt x="612712" y="310896"/>
                    <a:pt x="614871" y="309626"/>
                    <a:pt x="617093" y="308102"/>
                  </a:cubicBezTo>
                  <a:cubicBezTo>
                    <a:pt x="619316" y="306578"/>
                    <a:pt x="621221" y="304800"/>
                    <a:pt x="622808" y="302768"/>
                  </a:cubicBezTo>
                  <a:cubicBezTo>
                    <a:pt x="623866" y="298662"/>
                    <a:pt x="625560" y="294683"/>
                    <a:pt x="627888" y="290830"/>
                  </a:cubicBezTo>
                  <a:cubicBezTo>
                    <a:pt x="630216" y="286978"/>
                    <a:pt x="632926" y="283507"/>
                    <a:pt x="636016" y="280416"/>
                  </a:cubicBezTo>
                  <a:lnTo>
                    <a:pt x="643128" y="277368"/>
                  </a:lnTo>
                  <a:lnTo>
                    <a:pt x="651256" y="268224"/>
                  </a:lnTo>
                  <a:lnTo>
                    <a:pt x="661416" y="264160"/>
                  </a:lnTo>
                  <a:cubicBezTo>
                    <a:pt x="663617" y="259228"/>
                    <a:pt x="666581" y="254868"/>
                    <a:pt x="670306" y="251079"/>
                  </a:cubicBezTo>
                  <a:cubicBezTo>
                    <a:pt x="674032" y="247290"/>
                    <a:pt x="677503" y="243184"/>
                    <a:pt x="680720" y="238760"/>
                  </a:cubicBezTo>
                  <a:lnTo>
                    <a:pt x="680720" y="236728"/>
                  </a:lnTo>
                  <a:lnTo>
                    <a:pt x="689864" y="240792"/>
                  </a:lnTo>
                  <a:lnTo>
                    <a:pt x="692912" y="245872"/>
                  </a:lnTo>
                  <a:lnTo>
                    <a:pt x="700024" y="238760"/>
                  </a:lnTo>
                  <a:lnTo>
                    <a:pt x="700024" y="237744"/>
                  </a:lnTo>
                  <a:lnTo>
                    <a:pt x="710184" y="233680"/>
                  </a:lnTo>
                  <a:lnTo>
                    <a:pt x="713232" y="227584"/>
                  </a:lnTo>
                  <a:lnTo>
                    <a:pt x="713232" y="226568"/>
                  </a:lnTo>
                  <a:lnTo>
                    <a:pt x="719328" y="219456"/>
                  </a:lnTo>
                  <a:lnTo>
                    <a:pt x="720344" y="219456"/>
                  </a:lnTo>
                  <a:lnTo>
                    <a:pt x="726440" y="216408"/>
                  </a:lnTo>
                  <a:cubicBezTo>
                    <a:pt x="726737" y="214800"/>
                    <a:pt x="728176" y="213191"/>
                    <a:pt x="730758" y="211582"/>
                  </a:cubicBezTo>
                  <a:cubicBezTo>
                    <a:pt x="733340" y="209974"/>
                    <a:pt x="735288" y="208873"/>
                    <a:pt x="736600" y="208280"/>
                  </a:cubicBezTo>
                  <a:cubicBezTo>
                    <a:pt x="737129" y="205190"/>
                    <a:pt x="738103" y="202227"/>
                    <a:pt x="739521" y="199390"/>
                  </a:cubicBezTo>
                  <a:cubicBezTo>
                    <a:pt x="740939" y="196554"/>
                    <a:pt x="742675" y="194099"/>
                    <a:pt x="744728" y="192024"/>
                  </a:cubicBezTo>
                  <a:lnTo>
                    <a:pt x="744728" y="184912"/>
                  </a:lnTo>
                  <a:lnTo>
                    <a:pt x="751840" y="176784"/>
                  </a:lnTo>
                  <a:lnTo>
                    <a:pt x="752856" y="176784"/>
                  </a:lnTo>
                  <a:cubicBezTo>
                    <a:pt x="754931" y="174202"/>
                    <a:pt x="757386" y="171747"/>
                    <a:pt x="760222" y="169418"/>
                  </a:cubicBezTo>
                  <a:cubicBezTo>
                    <a:pt x="763058" y="167090"/>
                    <a:pt x="766022" y="165143"/>
                    <a:pt x="769112" y="163576"/>
                  </a:cubicBezTo>
                  <a:lnTo>
                    <a:pt x="774192" y="153416"/>
                  </a:lnTo>
                  <a:lnTo>
                    <a:pt x="776224" y="153416"/>
                  </a:lnTo>
                  <a:lnTo>
                    <a:pt x="780288" y="158496"/>
                  </a:lnTo>
                  <a:lnTo>
                    <a:pt x="783336" y="150368"/>
                  </a:lnTo>
                  <a:lnTo>
                    <a:pt x="783336" y="149352"/>
                  </a:lnTo>
                  <a:lnTo>
                    <a:pt x="794512" y="141224"/>
                  </a:lnTo>
                  <a:cubicBezTo>
                    <a:pt x="795105" y="137584"/>
                    <a:pt x="796460" y="133943"/>
                    <a:pt x="798576" y="130302"/>
                  </a:cubicBezTo>
                  <a:cubicBezTo>
                    <a:pt x="800693" y="126662"/>
                    <a:pt x="803063" y="123529"/>
                    <a:pt x="805688" y="120904"/>
                  </a:cubicBezTo>
                  <a:lnTo>
                    <a:pt x="811784" y="118872"/>
                  </a:lnTo>
                  <a:lnTo>
                    <a:pt x="818896" y="110744"/>
                  </a:lnTo>
                  <a:lnTo>
                    <a:pt x="828040" y="106680"/>
                  </a:lnTo>
                  <a:cubicBezTo>
                    <a:pt x="829712" y="102193"/>
                    <a:pt x="832210" y="98214"/>
                    <a:pt x="835533" y="94742"/>
                  </a:cubicBezTo>
                  <a:cubicBezTo>
                    <a:pt x="838856" y="91271"/>
                    <a:pt x="842116" y="87800"/>
                    <a:pt x="845312" y="84328"/>
                  </a:cubicBezTo>
                  <a:lnTo>
                    <a:pt x="845312" y="83312"/>
                  </a:lnTo>
                  <a:lnTo>
                    <a:pt x="853440" y="86360"/>
                  </a:lnTo>
                  <a:lnTo>
                    <a:pt x="855472" y="90424"/>
                  </a:lnTo>
                  <a:lnTo>
                    <a:pt x="862584" y="84328"/>
                  </a:lnTo>
                  <a:lnTo>
                    <a:pt x="862584" y="83312"/>
                  </a:lnTo>
                  <a:lnTo>
                    <a:pt x="870712" y="80264"/>
                  </a:lnTo>
                  <a:cubicBezTo>
                    <a:pt x="872935" y="76878"/>
                    <a:pt x="875602" y="73999"/>
                    <a:pt x="878713" y="71628"/>
                  </a:cubicBezTo>
                  <a:cubicBezTo>
                    <a:pt x="881825" y="69258"/>
                    <a:pt x="884238" y="66379"/>
                    <a:pt x="885952" y="62992"/>
                  </a:cubicBezTo>
                  <a:cubicBezTo>
                    <a:pt x="888979" y="61511"/>
                    <a:pt x="891815" y="59902"/>
                    <a:pt x="894461" y="58166"/>
                  </a:cubicBezTo>
                  <a:cubicBezTo>
                    <a:pt x="897107" y="56431"/>
                    <a:pt x="899689" y="54314"/>
                    <a:pt x="902208" y="51816"/>
                  </a:cubicBezTo>
                  <a:lnTo>
                    <a:pt x="901192" y="37592"/>
                  </a:lnTo>
                  <a:lnTo>
                    <a:pt x="907288" y="30480"/>
                  </a:lnTo>
                  <a:lnTo>
                    <a:pt x="908304" y="30480"/>
                  </a:lnTo>
                  <a:cubicBezTo>
                    <a:pt x="912537" y="25400"/>
                    <a:pt x="917279" y="21336"/>
                    <a:pt x="922528" y="18288"/>
                  </a:cubicBezTo>
                  <a:lnTo>
                    <a:pt x="927608" y="9144"/>
                  </a:lnTo>
                  <a:lnTo>
                    <a:pt x="929640" y="9144"/>
                  </a:lnTo>
                  <a:lnTo>
                    <a:pt x="935736" y="16256"/>
                  </a:lnTo>
                  <a:lnTo>
                    <a:pt x="935736" y="21336"/>
                  </a:lnTo>
                  <a:lnTo>
                    <a:pt x="929640" y="23368"/>
                  </a:lnTo>
                  <a:lnTo>
                    <a:pt x="921512" y="30480"/>
                  </a:lnTo>
                  <a:lnTo>
                    <a:pt x="921512" y="31496"/>
                  </a:lnTo>
                  <a:lnTo>
                    <a:pt x="914400" y="35560"/>
                  </a:lnTo>
                  <a:lnTo>
                    <a:pt x="919480" y="39624"/>
                  </a:lnTo>
                  <a:cubicBezTo>
                    <a:pt x="914337" y="49382"/>
                    <a:pt x="907606" y="57806"/>
                    <a:pt x="899287" y="64897"/>
                  </a:cubicBezTo>
                  <a:cubicBezTo>
                    <a:pt x="890969" y="71988"/>
                    <a:pt x="884492" y="80158"/>
                    <a:pt x="879856" y="89408"/>
                  </a:cubicBezTo>
                  <a:lnTo>
                    <a:pt x="870712" y="94488"/>
                  </a:lnTo>
                  <a:lnTo>
                    <a:pt x="864616" y="102616"/>
                  </a:lnTo>
                  <a:lnTo>
                    <a:pt x="863600" y="102616"/>
                  </a:lnTo>
                  <a:lnTo>
                    <a:pt x="856488" y="105664"/>
                  </a:lnTo>
                  <a:cubicBezTo>
                    <a:pt x="855536" y="107252"/>
                    <a:pt x="854647" y="108903"/>
                    <a:pt x="853821" y="110617"/>
                  </a:cubicBezTo>
                  <a:cubicBezTo>
                    <a:pt x="852996" y="112332"/>
                    <a:pt x="851853" y="113729"/>
                    <a:pt x="850392" y="114808"/>
                  </a:cubicBezTo>
                  <a:lnTo>
                    <a:pt x="852424" y="120904"/>
                  </a:lnTo>
                  <a:lnTo>
                    <a:pt x="860552" y="116840"/>
                  </a:lnTo>
                  <a:cubicBezTo>
                    <a:pt x="863727" y="113369"/>
                    <a:pt x="867283" y="110152"/>
                    <a:pt x="871220" y="107188"/>
                  </a:cubicBezTo>
                  <a:cubicBezTo>
                    <a:pt x="875157" y="104225"/>
                    <a:pt x="878713" y="101008"/>
                    <a:pt x="881888" y="97536"/>
                  </a:cubicBezTo>
                  <a:lnTo>
                    <a:pt x="891032" y="93472"/>
                  </a:lnTo>
                  <a:lnTo>
                    <a:pt x="892048" y="90424"/>
                  </a:lnTo>
                  <a:lnTo>
                    <a:pt x="899160" y="83312"/>
                  </a:lnTo>
                  <a:lnTo>
                    <a:pt x="905256" y="84328"/>
                  </a:lnTo>
                  <a:cubicBezTo>
                    <a:pt x="913934" y="77894"/>
                    <a:pt x="922994" y="70951"/>
                    <a:pt x="932434" y="63500"/>
                  </a:cubicBezTo>
                  <a:cubicBezTo>
                    <a:pt x="941874" y="56050"/>
                    <a:pt x="951442" y="50123"/>
                    <a:pt x="961136" y="45720"/>
                  </a:cubicBezTo>
                  <a:lnTo>
                    <a:pt x="967232" y="37592"/>
                  </a:lnTo>
                  <a:lnTo>
                    <a:pt x="968248" y="37592"/>
                  </a:lnTo>
                  <a:lnTo>
                    <a:pt x="974344" y="30480"/>
                  </a:lnTo>
                  <a:cubicBezTo>
                    <a:pt x="976334" y="30777"/>
                    <a:pt x="978196" y="30438"/>
                    <a:pt x="979932" y="29464"/>
                  </a:cubicBezTo>
                  <a:cubicBezTo>
                    <a:pt x="981668" y="28491"/>
                    <a:pt x="983531" y="28152"/>
                    <a:pt x="985520" y="28448"/>
                  </a:cubicBezTo>
                  <a:lnTo>
                    <a:pt x="985520" y="22352"/>
                  </a:lnTo>
                  <a:cubicBezTo>
                    <a:pt x="989351" y="20468"/>
                    <a:pt x="992611" y="17886"/>
                    <a:pt x="995299" y="14605"/>
                  </a:cubicBezTo>
                  <a:cubicBezTo>
                    <a:pt x="997987" y="11324"/>
                    <a:pt x="1001501" y="9504"/>
                    <a:pt x="1005840" y="9144"/>
                  </a:cubicBezTo>
                  <a:cubicBezTo>
                    <a:pt x="1007787" y="8446"/>
                    <a:pt x="1009481" y="7303"/>
                    <a:pt x="1010920" y="5715"/>
                  </a:cubicBezTo>
                  <a:cubicBezTo>
                    <a:pt x="1012360" y="4128"/>
                    <a:pt x="1014053" y="3239"/>
                    <a:pt x="1016000" y="3048"/>
                  </a:cubicBezTo>
                  <a:lnTo>
                    <a:pt x="1019048" y="3048"/>
                  </a:lnTo>
                  <a:cubicBezTo>
                    <a:pt x="1015958" y="6647"/>
                    <a:pt x="1013248" y="10626"/>
                    <a:pt x="1010920" y="14986"/>
                  </a:cubicBezTo>
                  <a:cubicBezTo>
                    <a:pt x="1008592" y="19347"/>
                    <a:pt x="1006899" y="23834"/>
                    <a:pt x="1005840" y="28448"/>
                  </a:cubicBezTo>
                  <a:lnTo>
                    <a:pt x="999744" y="30480"/>
                  </a:lnTo>
                  <a:cubicBezTo>
                    <a:pt x="996125" y="35708"/>
                    <a:pt x="993204" y="40746"/>
                    <a:pt x="990981" y="45593"/>
                  </a:cubicBezTo>
                  <a:cubicBezTo>
                    <a:pt x="988759" y="50440"/>
                    <a:pt x="984568" y="54208"/>
                    <a:pt x="978408" y="56896"/>
                  </a:cubicBezTo>
                  <a:cubicBezTo>
                    <a:pt x="974810" y="61765"/>
                    <a:pt x="971339" y="66252"/>
                    <a:pt x="967994" y="70358"/>
                  </a:cubicBezTo>
                  <a:cubicBezTo>
                    <a:pt x="964650" y="74465"/>
                    <a:pt x="961687" y="79460"/>
                    <a:pt x="959104" y="85344"/>
                  </a:cubicBezTo>
                  <a:cubicBezTo>
                    <a:pt x="954490" y="88265"/>
                    <a:pt x="948733" y="94361"/>
                    <a:pt x="941832" y="103632"/>
                  </a:cubicBezTo>
                  <a:cubicBezTo>
                    <a:pt x="934932" y="112903"/>
                    <a:pt x="930191" y="120015"/>
                    <a:pt x="927608" y="124968"/>
                  </a:cubicBezTo>
                  <a:lnTo>
                    <a:pt x="934720" y="117856"/>
                  </a:lnTo>
                  <a:lnTo>
                    <a:pt x="936752" y="117856"/>
                  </a:lnTo>
                  <a:cubicBezTo>
                    <a:pt x="939292" y="116269"/>
                    <a:pt x="941832" y="114364"/>
                    <a:pt x="944372" y="112141"/>
                  </a:cubicBezTo>
                  <a:cubicBezTo>
                    <a:pt x="946912" y="109919"/>
                    <a:pt x="949452" y="107760"/>
                    <a:pt x="951992" y="105664"/>
                  </a:cubicBezTo>
                  <a:lnTo>
                    <a:pt x="951992" y="104648"/>
                  </a:lnTo>
                  <a:lnTo>
                    <a:pt x="959104" y="100584"/>
                  </a:lnTo>
                  <a:lnTo>
                    <a:pt x="963168" y="89408"/>
                  </a:lnTo>
                  <a:lnTo>
                    <a:pt x="972312" y="87376"/>
                  </a:lnTo>
                  <a:lnTo>
                    <a:pt x="979424" y="79248"/>
                  </a:lnTo>
                  <a:cubicBezTo>
                    <a:pt x="977117" y="90276"/>
                    <a:pt x="973857" y="96668"/>
                    <a:pt x="969645" y="98425"/>
                  </a:cubicBezTo>
                  <a:cubicBezTo>
                    <a:pt x="965433" y="100182"/>
                    <a:pt x="961919" y="104288"/>
                    <a:pt x="959104" y="110744"/>
                  </a:cubicBezTo>
                  <a:cubicBezTo>
                    <a:pt x="956607" y="112819"/>
                    <a:pt x="954490" y="115274"/>
                    <a:pt x="952754" y="118110"/>
                  </a:cubicBezTo>
                  <a:cubicBezTo>
                    <a:pt x="951018" y="120947"/>
                    <a:pt x="949410" y="123910"/>
                    <a:pt x="947928" y="127000"/>
                  </a:cubicBezTo>
                  <a:cubicBezTo>
                    <a:pt x="943018" y="129032"/>
                    <a:pt x="938615" y="132080"/>
                    <a:pt x="934720" y="136144"/>
                  </a:cubicBezTo>
                  <a:lnTo>
                    <a:pt x="931672" y="145288"/>
                  </a:lnTo>
                  <a:cubicBezTo>
                    <a:pt x="927523" y="147998"/>
                    <a:pt x="923883" y="151723"/>
                    <a:pt x="920750" y="156464"/>
                  </a:cubicBezTo>
                  <a:cubicBezTo>
                    <a:pt x="917618" y="161206"/>
                    <a:pt x="915501" y="165947"/>
                    <a:pt x="914400" y="170688"/>
                  </a:cubicBezTo>
                  <a:lnTo>
                    <a:pt x="929640" y="164592"/>
                  </a:lnTo>
                  <a:lnTo>
                    <a:pt x="929640" y="154432"/>
                  </a:lnTo>
                  <a:lnTo>
                    <a:pt x="936752" y="150368"/>
                  </a:lnTo>
                  <a:lnTo>
                    <a:pt x="937768" y="150368"/>
                  </a:lnTo>
                  <a:lnTo>
                    <a:pt x="943864" y="142240"/>
                  </a:lnTo>
                  <a:cubicBezTo>
                    <a:pt x="949643" y="139425"/>
                    <a:pt x="955866" y="136165"/>
                    <a:pt x="962533" y="132461"/>
                  </a:cubicBezTo>
                  <a:cubicBezTo>
                    <a:pt x="969201" y="128757"/>
                    <a:pt x="975170" y="126259"/>
                    <a:pt x="980440" y="124968"/>
                  </a:cubicBezTo>
                  <a:lnTo>
                    <a:pt x="974344" y="134112"/>
                  </a:lnTo>
                  <a:lnTo>
                    <a:pt x="974344" y="147320"/>
                  </a:lnTo>
                  <a:cubicBezTo>
                    <a:pt x="979170" y="141372"/>
                    <a:pt x="983488" y="135996"/>
                    <a:pt x="987298" y="131191"/>
                  </a:cubicBezTo>
                  <a:cubicBezTo>
                    <a:pt x="991108" y="126386"/>
                    <a:pt x="995934" y="121264"/>
                    <a:pt x="1001776" y="115824"/>
                  </a:cubicBezTo>
                  <a:lnTo>
                    <a:pt x="1008888" y="115824"/>
                  </a:lnTo>
                  <a:lnTo>
                    <a:pt x="1016000" y="109728"/>
                  </a:lnTo>
                  <a:lnTo>
                    <a:pt x="1021080" y="100584"/>
                  </a:lnTo>
                  <a:lnTo>
                    <a:pt x="1028192" y="94488"/>
                  </a:lnTo>
                  <a:lnTo>
                    <a:pt x="1028192" y="93472"/>
                  </a:lnTo>
                  <a:cubicBezTo>
                    <a:pt x="1031812" y="91969"/>
                    <a:pt x="1035241" y="90149"/>
                    <a:pt x="1038479" y="88011"/>
                  </a:cubicBezTo>
                  <a:cubicBezTo>
                    <a:pt x="1041718" y="85873"/>
                    <a:pt x="1044385" y="83291"/>
                    <a:pt x="1046480" y="80264"/>
                  </a:cubicBezTo>
                  <a:lnTo>
                    <a:pt x="1046480" y="79248"/>
                  </a:lnTo>
                  <a:cubicBezTo>
                    <a:pt x="1053550" y="75417"/>
                    <a:pt x="1060492" y="70633"/>
                    <a:pt x="1067308" y="64897"/>
                  </a:cubicBezTo>
                  <a:cubicBezTo>
                    <a:pt x="1074124" y="59161"/>
                    <a:pt x="1081066" y="54123"/>
                    <a:pt x="1088136" y="49784"/>
                  </a:cubicBezTo>
                  <a:cubicBezTo>
                    <a:pt x="1090295" y="46440"/>
                    <a:pt x="1093089" y="44239"/>
                    <a:pt x="1096518" y="43180"/>
                  </a:cubicBezTo>
                  <a:cubicBezTo>
                    <a:pt x="1099947" y="42122"/>
                    <a:pt x="1103249" y="40937"/>
                    <a:pt x="1106424" y="39624"/>
                  </a:cubicBezTo>
                  <a:lnTo>
                    <a:pt x="1109472" y="31496"/>
                  </a:lnTo>
                  <a:lnTo>
                    <a:pt x="1110488" y="30480"/>
                  </a:lnTo>
                  <a:cubicBezTo>
                    <a:pt x="1120521" y="26543"/>
                    <a:pt x="1129665" y="20701"/>
                    <a:pt x="1137920" y="12954"/>
                  </a:cubicBezTo>
                  <a:cubicBezTo>
                    <a:pt x="1146175" y="5207"/>
                    <a:pt x="1154303" y="889"/>
                    <a:pt x="1162304" y="0"/>
                  </a:cubicBezTo>
                  <a:close/>
                </a:path>
              </a:pathLst>
            </a:custGeom>
            <a:gradFill>
              <a:gsLst>
                <a:gs pos="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grpSp>
      <p:sp>
        <p:nvSpPr>
          <p:cNvPr id="13" name="文本框 12">
            <a:extLst>
              <a:ext uri="{FF2B5EF4-FFF2-40B4-BE49-F238E27FC236}">
                <a16:creationId xmlns="" xmlns:a16="http://schemas.microsoft.com/office/drawing/2014/main" id="{73A589F3-E254-4430-81CA-7FF579C4BC65}"/>
              </a:ext>
            </a:extLst>
          </p:cNvPr>
          <p:cNvSpPr txBox="1"/>
          <p:nvPr/>
        </p:nvSpPr>
        <p:spPr>
          <a:xfrm>
            <a:off x="7654486" y="4234889"/>
            <a:ext cx="3636365" cy="1137556"/>
          </a:xfrm>
          <a:prstGeom prst="rect">
            <a:avLst/>
          </a:prstGeom>
          <a:noFill/>
        </p:spPr>
        <p:txBody>
          <a:bodyPr wrap="square" rtlCol="0">
            <a:spAutoFit/>
          </a:bodyPr>
          <a:lstStyle/>
          <a:p>
            <a:pPr hangingPunct="0">
              <a:lnSpc>
                <a:spcPct val="130000"/>
              </a:lnSpc>
            </a:pPr>
            <a:r>
              <a:rPr lang="zh-CN" altLang="en-US" dirty="0">
                <a:solidFill>
                  <a:schemeClr val="bg1"/>
                </a:solidFill>
              </a:rPr>
              <a:t>请在此输入您的正文内容请在此输入您的正文内容请在此输入您的正文内容请在此输入您的正文内容</a:t>
            </a:r>
          </a:p>
        </p:txBody>
      </p:sp>
      <p:sp>
        <p:nvSpPr>
          <p:cNvPr id="14" name="文本框 13">
            <a:extLst>
              <a:ext uri="{FF2B5EF4-FFF2-40B4-BE49-F238E27FC236}">
                <a16:creationId xmlns="" xmlns:a16="http://schemas.microsoft.com/office/drawing/2014/main" id="{2B10CFCF-7570-4F23-B476-018A03BF340E}"/>
              </a:ext>
            </a:extLst>
          </p:cNvPr>
          <p:cNvSpPr txBox="1"/>
          <p:nvPr/>
        </p:nvSpPr>
        <p:spPr>
          <a:xfrm>
            <a:off x="7630899" y="3678235"/>
            <a:ext cx="2866571" cy="525913"/>
          </a:xfrm>
          <a:prstGeom prst="rect">
            <a:avLst/>
          </a:prstGeom>
          <a:noFill/>
        </p:spPr>
        <p:txBody>
          <a:bodyPr wrap="square" rtlCol="0">
            <a:spAutoFit/>
          </a:bodyPr>
          <a:lstStyle/>
          <a:p>
            <a:pPr>
              <a:lnSpc>
                <a:spcPct val="130000"/>
              </a:lnSpc>
            </a:pPr>
            <a:r>
              <a:rPr lang="zh-CN" altLang="en-US" sz="2400" dirty="0">
                <a:solidFill>
                  <a:schemeClr val="bg1"/>
                </a:solidFill>
                <a:latin typeface="思源宋体 CN Heavy" panose="02020900000000000000" pitchFamily="18" charset="-122"/>
                <a:ea typeface="思源宋体 CN Heavy" panose="02020900000000000000" pitchFamily="18" charset="-122"/>
              </a:rPr>
              <a:t>请输入小标题</a:t>
            </a:r>
          </a:p>
        </p:txBody>
      </p:sp>
      <p:sp>
        <p:nvSpPr>
          <p:cNvPr id="17" name="文本框 16">
            <a:extLst>
              <a:ext uri="{FF2B5EF4-FFF2-40B4-BE49-F238E27FC236}">
                <a16:creationId xmlns="" xmlns:a16="http://schemas.microsoft.com/office/drawing/2014/main" id="{D7E546CF-4DA6-4F67-90BC-401F7940B448}"/>
              </a:ext>
            </a:extLst>
          </p:cNvPr>
          <p:cNvSpPr txBox="1"/>
          <p:nvPr/>
        </p:nvSpPr>
        <p:spPr>
          <a:xfrm>
            <a:off x="988644" y="2826293"/>
            <a:ext cx="3636365" cy="1137556"/>
          </a:xfrm>
          <a:prstGeom prst="rect">
            <a:avLst/>
          </a:prstGeom>
          <a:noFill/>
        </p:spPr>
        <p:txBody>
          <a:bodyPr wrap="square" rtlCol="0">
            <a:spAutoFit/>
          </a:bodyPr>
          <a:lstStyle/>
          <a:p>
            <a:pPr hangingPunct="0">
              <a:lnSpc>
                <a:spcPct val="130000"/>
              </a:lnSpc>
            </a:pPr>
            <a:r>
              <a:rPr lang="zh-CN" altLang="en-US" dirty="0">
                <a:solidFill>
                  <a:schemeClr val="bg1"/>
                </a:solidFill>
              </a:rPr>
              <a:t>请在此输入您的正文内容请在此输入您的正文内容请在此输入您的正文内容请在此输入您的正文内容</a:t>
            </a:r>
          </a:p>
        </p:txBody>
      </p:sp>
      <p:sp>
        <p:nvSpPr>
          <p:cNvPr id="18" name="文本框 17">
            <a:extLst>
              <a:ext uri="{FF2B5EF4-FFF2-40B4-BE49-F238E27FC236}">
                <a16:creationId xmlns="" xmlns:a16="http://schemas.microsoft.com/office/drawing/2014/main" id="{4166233F-6C5D-4496-A9C7-22E0D8EBBB17}"/>
              </a:ext>
            </a:extLst>
          </p:cNvPr>
          <p:cNvSpPr txBox="1"/>
          <p:nvPr/>
        </p:nvSpPr>
        <p:spPr>
          <a:xfrm>
            <a:off x="965057" y="2269639"/>
            <a:ext cx="2866571" cy="525913"/>
          </a:xfrm>
          <a:prstGeom prst="rect">
            <a:avLst/>
          </a:prstGeom>
          <a:noFill/>
        </p:spPr>
        <p:txBody>
          <a:bodyPr wrap="square" rtlCol="0">
            <a:spAutoFit/>
          </a:bodyPr>
          <a:lstStyle/>
          <a:p>
            <a:pPr>
              <a:lnSpc>
                <a:spcPct val="130000"/>
              </a:lnSpc>
            </a:pPr>
            <a:r>
              <a:rPr lang="zh-CN" altLang="en-US" sz="2400" dirty="0">
                <a:solidFill>
                  <a:schemeClr val="bg1"/>
                </a:solidFill>
                <a:latin typeface="思源宋体 CN Heavy" panose="02020900000000000000" pitchFamily="18" charset="-122"/>
                <a:ea typeface="思源宋体 CN Heavy" panose="02020900000000000000" pitchFamily="18" charset="-122"/>
              </a:rPr>
              <a:t>请输入小标题</a:t>
            </a:r>
          </a:p>
        </p:txBody>
      </p:sp>
    </p:spTree>
    <p:extLst>
      <p:ext uri="{BB962C8B-B14F-4D97-AF65-F5344CB8AC3E}">
        <p14:creationId xmlns:p14="http://schemas.microsoft.com/office/powerpoint/2010/main" val="25399557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8599876-DC61-4C8A-BE4B-55A4481EC52F}"/>
              </a:ext>
            </a:extLst>
          </p:cNvPr>
          <p:cNvSpPr>
            <a:spLocks noGrp="1"/>
          </p:cNvSpPr>
          <p:nvPr>
            <p:ph type="title"/>
          </p:nvPr>
        </p:nvSpPr>
        <p:spPr/>
        <p:txBody>
          <a:bodyPr/>
          <a:lstStyle/>
          <a:p>
            <a:r>
              <a:rPr lang="zh-CN" altLang="en-US" dirty="0"/>
              <a:t>总分关系</a:t>
            </a:r>
          </a:p>
        </p:txBody>
      </p:sp>
      <p:sp>
        <p:nvSpPr>
          <p:cNvPr id="16" name="椭圆 15">
            <a:extLst>
              <a:ext uri="{FF2B5EF4-FFF2-40B4-BE49-F238E27FC236}">
                <a16:creationId xmlns="" xmlns:a16="http://schemas.microsoft.com/office/drawing/2014/main" id="{E7EF1482-7F98-4E8A-ABAD-99E9DBBF0AF3}"/>
              </a:ext>
            </a:extLst>
          </p:cNvPr>
          <p:cNvSpPr/>
          <p:nvPr/>
        </p:nvSpPr>
        <p:spPr>
          <a:xfrm>
            <a:off x="5421085" y="1378856"/>
            <a:ext cx="1349829" cy="1349829"/>
          </a:xfrm>
          <a:prstGeom prst="ellipse">
            <a:avLst/>
          </a:prstGeom>
          <a:gradFill>
            <a:gsLst>
              <a:gs pos="100000">
                <a:schemeClr val="accent1"/>
              </a:gs>
              <a:gs pos="0">
                <a:schemeClr val="accent2"/>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思源宋体 CN Heavy" panose="02020900000000000000" pitchFamily="18" charset="-122"/>
                <a:ea typeface="思源宋体 CN Heavy" panose="02020900000000000000" pitchFamily="18" charset="-122"/>
              </a:rPr>
              <a:t>关键词</a:t>
            </a:r>
          </a:p>
        </p:txBody>
      </p:sp>
      <p:sp>
        <p:nvSpPr>
          <p:cNvPr id="32" name="箭头: 左 31">
            <a:extLst>
              <a:ext uri="{FF2B5EF4-FFF2-40B4-BE49-F238E27FC236}">
                <a16:creationId xmlns="" xmlns:a16="http://schemas.microsoft.com/office/drawing/2014/main" id="{FDA4F4EC-7E06-4A08-96F9-E68BF0F02B71}"/>
              </a:ext>
            </a:extLst>
          </p:cNvPr>
          <p:cNvSpPr/>
          <p:nvPr/>
        </p:nvSpPr>
        <p:spPr>
          <a:xfrm rot="19228226">
            <a:off x="3410855" y="2583542"/>
            <a:ext cx="885371" cy="624114"/>
          </a:xfrm>
          <a:prstGeom prst="leftArrow">
            <a:avLst/>
          </a:prstGeom>
          <a:gradFill flip="none" rotWithShape="1">
            <a:gsLst>
              <a:gs pos="100000">
                <a:schemeClr val="accent1"/>
              </a:gs>
              <a:gs pos="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左 32">
            <a:extLst>
              <a:ext uri="{FF2B5EF4-FFF2-40B4-BE49-F238E27FC236}">
                <a16:creationId xmlns="" xmlns:a16="http://schemas.microsoft.com/office/drawing/2014/main" id="{648F05AD-129D-4A91-BF2C-FD0B49B7E0B3}"/>
              </a:ext>
            </a:extLst>
          </p:cNvPr>
          <p:cNvSpPr/>
          <p:nvPr/>
        </p:nvSpPr>
        <p:spPr>
          <a:xfrm rot="16200000">
            <a:off x="5656940" y="3113316"/>
            <a:ext cx="885371" cy="624114"/>
          </a:xfrm>
          <a:prstGeom prst="leftArrow">
            <a:avLst/>
          </a:prstGeom>
          <a:gradFill flip="none" rotWithShape="1">
            <a:gsLst>
              <a:gs pos="100000">
                <a:schemeClr val="accent1"/>
              </a:gs>
              <a:gs pos="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箭头: 左 33">
            <a:extLst>
              <a:ext uri="{FF2B5EF4-FFF2-40B4-BE49-F238E27FC236}">
                <a16:creationId xmlns="" xmlns:a16="http://schemas.microsoft.com/office/drawing/2014/main" id="{45927B49-3EF5-4FB3-9E04-158C8C12EF70}"/>
              </a:ext>
            </a:extLst>
          </p:cNvPr>
          <p:cNvSpPr/>
          <p:nvPr/>
        </p:nvSpPr>
        <p:spPr>
          <a:xfrm rot="2371774" flipH="1">
            <a:off x="7903027" y="2609012"/>
            <a:ext cx="885371" cy="624114"/>
          </a:xfrm>
          <a:prstGeom prst="leftArrow">
            <a:avLst/>
          </a:prstGeom>
          <a:gradFill flip="none" rotWithShape="1">
            <a:gsLst>
              <a:gs pos="100000">
                <a:schemeClr val="accent1"/>
              </a:gs>
              <a:gs pos="0">
                <a:schemeClr val="accent2"/>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 xmlns:a16="http://schemas.microsoft.com/office/drawing/2014/main" id="{8CD1AB93-B4E7-429B-9740-F50F73EA2039}"/>
              </a:ext>
            </a:extLst>
          </p:cNvPr>
          <p:cNvGrpSpPr/>
          <p:nvPr/>
        </p:nvGrpSpPr>
        <p:grpSpPr>
          <a:xfrm>
            <a:off x="1247372" y="3299988"/>
            <a:ext cx="2981728" cy="1805907"/>
            <a:chOff x="1289102" y="4057605"/>
            <a:chExt cx="2981728" cy="1805907"/>
          </a:xfrm>
        </p:grpSpPr>
        <p:sp>
          <p:nvSpPr>
            <p:cNvPr id="21" name="文本框 20">
              <a:extLst>
                <a:ext uri="{FF2B5EF4-FFF2-40B4-BE49-F238E27FC236}">
                  <a16:creationId xmlns="" xmlns:a16="http://schemas.microsoft.com/office/drawing/2014/main" id="{35503B4F-D15F-46A9-A27A-6E1367ACDE05}"/>
                </a:ext>
              </a:extLst>
            </p:cNvPr>
            <p:cNvSpPr txBox="1"/>
            <p:nvPr/>
          </p:nvSpPr>
          <p:spPr>
            <a:xfrm>
              <a:off x="1289102" y="4726406"/>
              <a:ext cx="2981728" cy="113710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p:txBody>
        </p:sp>
        <p:sp>
          <p:nvSpPr>
            <p:cNvPr id="22" name="文本框 21">
              <a:extLst>
                <a:ext uri="{FF2B5EF4-FFF2-40B4-BE49-F238E27FC236}">
                  <a16:creationId xmlns="" xmlns:a16="http://schemas.microsoft.com/office/drawing/2014/main" id="{87F9B766-1C09-4F36-912E-9812D4ADD21C}"/>
                </a:ext>
              </a:extLst>
            </p:cNvPr>
            <p:cNvSpPr txBox="1"/>
            <p:nvPr/>
          </p:nvSpPr>
          <p:spPr>
            <a:xfrm>
              <a:off x="1842533" y="4057605"/>
              <a:ext cx="1874867" cy="453650"/>
            </a:xfrm>
            <a:prstGeom prst="rect">
              <a:avLst/>
            </a:prstGeom>
            <a:noFill/>
          </p:spPr>
          <p:txBody>
            <a:bodyPr wrap="square" rtlCol="0">
              <a:spAutoFit/>
            </a:bodyPr>
            <a:lstStyle/>
            <a:p>
              <a:pPr algn="ct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23" name="矩形: 圆角 22">
              <a:extLst>
                <a:ext uri="{FF2B5EF4-FFF2-40B4-BE49-F238E27FC236}">
                  <a16:creationId xmlns="" xmlns:a16="http://schemas.microsoft.com/office/drawing/2014/main" id="{49E3CE29-94E4-47BB-81C1-5854EA2DAEFF}"/>
                </a:ext>
              </a:extLst>
            </p:cNvPr>
            <p:cNvSpPr/>
            <p:nvPr/>
          </p:nvSpPr>
          <p:spPr>
            <a:xfrm>
              <a:off x="2509966" y="4600830"/>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组合 18">
            <a:extLst>
              <a:ext uri="{FF2B5EF4-FFF2-40B4-BE49-F238E27FC236}">
                <a16:creationId xmlns="" xmlns:a16="http://schemas.microsoft.com/office/drawing/2014/main" id="{7BBE928D-EF36-4071-85D9-6EC7B01EDDFF}"/>
              </a:ext>
            </a:extLst>
          </p:cNvPr>
          <p:cNvGrpSpPr/>
          <p:nvPr/>
        </p:nvGrpSpPr>
        <p:grpSpPr>
          <a:xfrm>
            <a:off x="7965672" y="3299988"/>
            <a:ext cx="2981728" cy="1805907"/>
            <a:chOff x="1289102" y="4057605"/>
            <a:chExt cx="2981728" cy="1805907"/>
          </a:xfrm>
        </p:grpSpPr>
        <p:sp>
          <p:nvSpPr>
            <p:cNvPr id="20" name="文本框 19">
              <a:extLst>
                <a:ext uri="{FF2B5EF4-FFF2-40B4-BE49-F238E27FC236}">
                  <a16:creationId xmlns="" xmlns:a16="http://schemas.microsoft.com/office/drawing/2014/main" id="{651F9FEA-F528-4FA6-8C46-CAF42FD6EAE7}"/>
                </a:ext>
              </a:extLst>
            </p:cNvPr>
            <p:cNvSpPr txBox="1"/>
            <p:nvPr/>
          </p:nvSpPr>
          <p:spPr>
            <a:xfrm>
              <a:off x="1289102" y="4726406"/>
              <a:ext cx="2981728" cy="113710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p:txBody>
        </p:sp>
        <p:sp>
          <p:nvSpPr>
            <p:cNvPr id="29" name="文本框 28">
              <a:extLst>
                <a:ext uri="{FF2B5EF4-FFF2-40B4-BE49-F238E27FC236}">
                  <a16:creationId xmlns="" xmlns:a16="http://schemas.microsoft.com/office/drawing/2014/main" id="{1DEEF4CF-0F67-431E-AC34-095C92B07E3C}"/>
                </a:ext>
              </a:extLst>
            </p:cNvPr>
            <p:cNvSpPr txBox="1"/>
            <p:nvPr/>
          </p:nvSpPr>
          <p:spPr>
            <a:xfrm>
              <a:off x="1842533" y="4057605"/>
              <a:ext cx="1874867" cy="453650"/>
            </a:xfrm>
            <a:prstGeom prst="rect">
              <a:avLst/>
            </a:prstGeom>
            <a:noFill/>
          </p:spPr>
          <p:txBody>
            <a:bodyPr wrap="square" rtlCol="0">
              <a:spAutoFit/>
            </a:bodyPr>
            <a:lstStyle/>
            <a:p>
              <a:pPr algn="ct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30" name="矩形: 圆角 29">
              <a:extLst>
                <a:ext uri="{FF2B5EF4-FFF2-40B4-BE49-F238E27FC236}">
                  <a16:creationId xmlns="" xmlns:a16="http://schemas.microsoft.com/office/drawing/2014/main" id="{92F34B79-6D6C-4130-93EB-0C5DF1D3475A}"/>
                </a:ext>
              </a:extLst>
            </p:cNvPr>
            <p:cNvSpPr/>
            <p:nvPr/>
          </p:nvSpPr>
          <p:spPr>
            <a:xfrm>
              <a:off x="2509966" y="4600830"/>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组合 53">
            <a:extLst>
              <a:ext uri="{FF2B5EF4-FFF2-40B4-BE49-F238E27FC236}">
                <a16:creationId xmlns="" xmlns:a16="http://schemas.microsoft.com/office/drawing/2014/main" id="{4629D979-45E0-45B9-8AD0-0ADB1FDB871B}"/>
              </a:ext>
            </a:extLst>
          </p:cNvPr>
          <p:cNvGrpSpPr/>
          <p:nvPr/>
        </p:nvGrpSpPr>
        <p:grpSpPr>
          <a:xfrm>
            <a:off x="4605136" y="3973088"/>
            <a:ext cx="2981728" cy="1805907"/>
            <a:chOff x="1289102" y="4057605"/>
            <a:chExt cx="2981728" cy="1805907"/>
          </a:xfrm>
        </p:grpSpPr>
        <p:sp>
          <p:nvSpPr>
            <p:cNvPr id="55" name="文本框 54">
              <a:extLst>
                <a:ext uri="{FF2B5EF4-FFF2-40B4-BE49-F238E27FC236}">
                  <a16:creationId xmlns="" xmlns:a16="http://schemas.microsoft.com/office/drawing/2014/main" id="{0F042BF3-1BD8-4A06-B0C3-D88D3012306D}"/>
                </a:ext>
              </a:extLst>
            </p:cNvPr>
            <p:cNvSpPr txBox="1"/>
            <p:nvPr/>
          </p:nvSpPr>
          <p:spPr>
            <a:xfrm>
              <a:off x="1289102" y="4726406"/>
              <a:ext cx="2981728" cy="1137106"/>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p:txBody>
        </p:sp>
        <p:sp>
          <p:nvSpPr>
            <p:cNvPr id="56" name="文本框 55">
              <a:extLst>
                <a:ext uri="{FF2B5EF4-FFF2-40B4-BE49-F238E27FC236}">
                  <a16:creationId xmlns="" xmlns:a16="http://schemas.microsoft.com/office/drawing/2014/main" id="{F0C96A0B-E022-4265-9A1E-7626B3D10DD8}"/>
                </a:ext>
              </a:extLst>
            </p:cNvPr>
            <p:cNvSpPr txBox="1"/>
            <p:nvPr/>
          </p:nvSpPr>
          <p:spPr>
            <a:xfrm>
              <a:off x="1842533" y="4057605"/>
              <a:ext cx="1874867" cy="453650"/>
            </a:xfrm>
            <a:prstGeom prst="rect">
              <a:avLst/>
            </a:prstGeom>
            <a:noFill/>
          </p:spPr>
          <p:txBody>
            <a:bodyPr wrap="square" rtlCol="0">
              <a:spAutoFit/>
            </a:bodyPr>
            <a:lstStyle/>
            <a:p>
              <a:pPr algn="ct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57" name="矩形: 圆角 56">
              <a:extLst>
                <a:ext uri="{FF2B5EF4-FFF2-40B4-BE49-F238E27FC236}">
                  <a16:creationId xmlns="" xmlns:a16="http://schemas.microsoft.com/office/drawing/2014/main" id="{4D359D2B-6A73-40E6-9A44-B9FFDB2D4B7C}"/>
                </a:ext>
              </a:extLst>
            </p:cNvPr>
            <p:cNvSpPr/>
            <p:nvPr/>
          </p:nvSpPr>
          <p:spPr>
            <a:xfrm>
              <a:off x="2509966" y="4600830"/>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746593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83B688-C247-47C2-A3E5-361964032BD4}"/>
              </a:ext>
            </a:extLst>
          </p:cNvPr>
          <p:cNvSpPr>
            <a:spLocks noGrp="1"/>
          </p:cNvSpPr>
          <p:nvPr>
            <p:ph type="title"/>
          </p:nvPr>
        </p:nvSpPr>
        <p:spPr/>
        <p:txBody>
          <a:bodyPr/>
          <a:lstStyle/>
          <a:p>
            <a:r>
              <a:rPr lang="zh-CN" altLang="en-US" dirty="0"/>
              <a:t>递进关系</a:t>
            </a:r>
          </a:p>
        </p:txBody>
      </p:sp>
      <p:sp>
        <p:nvSpPr>
          <p:cNvPr id="7" name="箭头: 五边形 6">
            <a:extLst>
              <a:ext uri="{FF2B5EF4-FFF2-40B4-BE49-F238E27FC236}">
                <a16:creationId xmlns="" xmlns:a16="http://schemas.microsoft.com/office/drawing/2014/main" id="{F01A8D18-E70B-46C2-9576-C1221F172B04}"/>
              </a:ext>
            </a:extLst>
          </p:cNvPr>
          <p:cNvSpPr/>
          <p:nvPr/>
        </p:nvSpPr>
        <p:spPr>
          <a:xfrm>
            <a:off x="660400" y="2067099"/>
            <a:ext cx="2475360" cy="3608993"/>
          </a:xfrm>
          <a:prstGeom prst="homePlate">
            <a:avLst>
              <a:gd name="adj" fmla="val 27001"/>
            </a:avLst>
          </a:prstGeom>
          <a:noFill/>
          <a:ln w="1905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V 形 8">
            <a:extLst>
              <a:ext uri="{FF2B5EF4-FFF2-40B4-BE49-F238E27FC236}">
                <a16:creationId xmlns="" xmlns:a16="http://schemas.microsoft.com/office/drawing/2014/main" id="{1557C549-FF7F-44C3-8682-9FF1A0F116C0}"/>
              </a:ext>
            </a:extLst>
          </p:cNvPr>
          <p:cNvSpPr/>
          <p:nvPr/>
        </p:nvSpPr>
        <p:spPr>
          <a:xfrm>
            <a:off x="2762140" y="2067099"/>
            <a:ext cx="3168000" cy="3608993"/>
          </a:xfrm>
          <a:prstGeom prst="chevron">
            <a:avLst>
              <a:gd name="adj" fmla="val 21335"/>
            </a:avLst>
          </a:prstGeom>
          <a:noFill/>
          <a:ln w="1905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 xmlns:a16="http://schemas.microsoft.com/office/drawing/2014/main" id="{F45F902F-30E1-4C89-A1AF-E2C9DE079170}"/>
              </a:ext>
            </a:extLst>
          </p:cNvPr>
          <p:cNvSpPr/>
          <p:nvPr/>
        </p:nvSpPr>
        <p:spPr>
          <a:xfrm>
            <a:off x="5556520" y="2067099"/>
            <a:ext cx="3168000" cy="3608993"/>
          </a:xfrm>
          <a:prstGeom prst="chevron">
            <a:avLst>
              <a:gd name="adj" fmla="val 21335"/>
            </a:avLst>
          </a:prstGeom>
          <a:noFill/>
          <a:ln w="1905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箭头: V 形 15">
            <a:extLst>
              <a:ext uri="{FF2B5EF4-FFF2-40B4-BE49-F238E27FC236}">
                <a16:creationId xmlns="" xmlns:a16="http://schemas.microsoft.com/office/drawing/2014/main" id="{A27FB787-6E8C-428B-86CD-194714DCC7C5}"/>
              </a:ext>
            </a:extLst>
          </p:cNvPr>
          <p:cNvSpPr/>
          <p:nvPr/>
        </p:nvSpPr>
        <p:spPr>
          <a:xfrm>
            <a:off x="8350900" y="2067099"/>
            <a:ext cx="3168000" cy="3608993"/>
          </a:xfrm>
          <a:prstGeom prst="chevron">
            <a:avLst>
              <a:gd name="adj" fmla="val 21335"/>
            </a:avLst>
          </a:prstGeom>
          <a:noFill/>
          <a:ln w="1905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0" name="组合 19">
            <a:extLst>
              <a:ext uri="{FF2B5EF4-FFF2-40B4-BE49-F238E27FC236}">
                <a16:creationId xmlns="" xmlns:a16="http://schemas.microsoft.com/office/drawing/2014/main" id="{7DF3BC41-49F4-4F61-B9BF-45413B9B44AC}"/>
              </a:ext>
            </a:extLst>
          </p:cNvPr>
          <p:cNvGrpSpPr/>
          <p:nvPr/>
        </p:nvGrpSpPr>
        <p:grpSpPr>
          <a:xfrm>
            <a:off x="850045" y="2544247"/>
            <a:ext cx="1893156" cy="2628152"/>
            <a:chOff x="850045" y="2533605"/>
            <a:chExt cx="1893156" cy="2628152"/>
          </a:xfrm>
        </p:grpSpPr>
        <p:sp>
          <p:nvSpPr>
            <p:cNvPr id="17" name="文本框 16">
              <a:extLst>
                <a:ext uri="{FF2B5EF4-FFF2-40B4-BE49-F238E27FC236}">
                  <a16:creationId xmlns="" xmlns:a16="http://schemas.microsoft.com/office/drawing/2014/main" id="{3D9CAF09-616A-4839-ADA6-8B7FCF46F744}"/>
                </a:ext>
              </a:extLst>
            </p:cNvPr>
            <p:cNvSpPr txBox="1"/>
            <p:nvPr/>
          </p:nvSpPr>
          <p:spPr>
            <a:xfrm>
              <a:off x="850045" y="3304004"/>
              <a:ext cx="1893156" cy="1857753"/>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a:t>
              </a:r>
            </a:p>
          </p:txBody>
        </p:sp>
        <p:sp>
          <p:nvSpPr>
            <p:cNvPr id="18" name="文本框 17">
              <a:extLst>
                <a:ext uri="{FF2B5EF4-FFF2-40B4-BE49-F238E27FC236}">
                  <a16:creationId xmlns="" xmlns:a16="http://schemas.microsoft.com/office/drawing/2014/main" id="{6D5E8E20-32C8-4943-BAD8-B3BB500A1C12}"/>
                </a:ext>
              </a:extLst>
            </p:cNvPr>
            <p:cNvSpPr txBox="1"/>
            <p:nvPr/>
          </p:nvSpPr>
          <p:spPr>
            <a:xfrm>
              <a:off x="850045" y="2533605"/>
              <a:ext cx="1874867"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19" name="矩形: 圆角 18">
              <a:extLst>
                <a:ext uri="{FF2B5EF4-FFF2-40B4-BE49-F238E27FC236}">
                  <a16:creationId xmlns="" xmlns:a16="http://schemas.microsoft.com/office/drawing/2014/main" id="{5FD1C930-BFDF-4EC2-AA3B-537F03CD3363}"/>
                </a:ext>
              </a:extLst>
            </p:cNvPr>
            <p:cNvSpPr/>
            <p:nvPr/>
          </p:nvSpPr>
          <p:spPr>
            <a:xfrm>
              <a:off x="961136" y="3151073"/>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21" name="组合 20">
            <a:extLst>
              <a:ext uri="{FF2B5EF4-FFF2-40B4-BE49-F238E27FC236}">
                <a16:creationId xmlns="" xmlns:a16="http://schemas.microsoft.com/office/drawing/2014/main" id="{690CE489-1429-4E20-B8E0-F43CC9292525}"/>
              </a:ext>
            </a:extLst>
          </p:cNvPr>
          <p:cNvGrpSpPr/>
          <p:nvPr/>
        </p:nvGrpSpPr>
        <p:grpSpPr>
          <a:xfrm>
            <a:off x="3593245" y="2544247"/>
            <a:ext cx="1893156" cy="2628152"/>
            <a:chOff x="850045" y="2533605"/>
            <a:chExt cx="1893156" cy="2628152"/>
          </a:xfrm>
        </p:grpSpPr>
        <p:sp>
          <p:nvSpPr>
            <p:cNvPr id="22" name="文本框 21">
              <a:extLst>
                <a:ext uri="{FF2B5EF4-FFF2-40B4-BE49-F238E27FC236}">
                  <a16:creationId xmlns="" xmlns:a16="http://schemas.microsoft.com/office/drawing/2014/main" id="{0AB122D2-2291-4D00-BAEC-F7C6D691B1DF}"/>
                </a:ext>
              </a:extLst>
            </p:cNvPr>
            <p:cNvSpPr txBox="1"/>
            <p:nvPr/>
          </p:nvSpPr>
          <p:spPr>
            <a:xfrm>
              <a:off x="850045" y="3304004"/>
              <a:ext cx="1893156" cy="1857753"/>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a:t>
              </a:r>
            </a:p>
          </p:txBody>
        </p:sp>
        <p:sp>
          <p:nvSpPr>
            <p:cNvPr id="23" name="文本框 22">
              <a:extLst>
                <a:ext uri="{FF2B5EF4-FFF2-40B4-BE49-F238E27FC236}">
                  <a16:creationId xmlns="" xmlns:a16="http://schemas.microsoft.com/office/drawing/2014/main" id="{5AFB12FC-7040-4F79-B8CE-15F3F59E7FA3}"/>
                </a:ext>
              </a:extLst>
            </p:cNvPr>
            <p:cNvSpPr txBox="1"/>
            <p:nvPr/>
          </p:nvSpPr>
          <p:spPr>
            <a:xfrm>
              <a:off x="850045" y="2533605"/>
              <a:ext cx="1874867"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24" name="矩形: 圆角 23">
              <a:extLst>
                <a:ext uri="{FF2B5EF4-FFF2-40B4-BE49-F238E27FC236}">
                  <a16:creationId xmlns="" xmlns:a16="http://schemas.microsoft.com/office/drawing/2014/main" id="{D4848EE2-304F-416A-9048-65C23E91B8E5}"/>
                </a:ext>
              </a:extLst>
            </p:cNvPr>
            <p:cNvSpPr/>
            <p:nvPr/>
          </p:nvSpPr>
          <p:spPr>
            <a:xfrm>
              <a:off x="961136" y="3151073"/>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25" name="组合 24">
            <a:extLst>
              <a:ext uri="{FF2B5EF4-FFF2-40B4-BE49-F238E27FC236}">
                <a16:creationId xmlns="" xmlns:a16="http://schemas.microsoft.com/office/drawing/2014/main" id="{36BDE531-0870-4153-B220-553D4C5F97C5}"/>
              </a:ext>
            </a:extLst>
          </p:cNvPr>
          <p:cNvGrpSpPr/>
          <p:nvPr/>
        </p:nvGrpSpPr>
        <p:grpSpPr>
          <a:xfrm>
            <a:off x="6391309" y="2544247"/>
            <a:ext cx="1893156" cy="2628152"/>
            <a:chOff x="850045" y="2533605"/>
            <a:chExt cx="1893156" cy="2628152"/>
          </a:xfrm>
        </p:grpSpPr>
        <p:sp>
          <p:nvSpPr>
            <p:cNvPr id="26" name="文本框 25">
              <a:extLst>
                <a:ext uri="{FF2B5EF4-FFF2-40B4-BE49-F238E27FC236}">
                  <a16:creationId xmlns="" xmlns:a16="http://schemas.microsoft.com/office/drawing/2014/main" id="{DBDA95F8-3B3B-4EB6-B857-221A685013D8}"/>
                </a:ext>
              </a:extLst>
            </p:cNvPr>
            <p:cNvSpPr txBox="1"/>
            <p:nvPr/>
          </p:nvSpPr>
          <p:spPr>
            <a:xfrm>
              <a:off x="850045" y="3304004"/>
              <a:ext cx="1893156" cy="1857753"/>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a:t>
              </a:r>
            </a:p>
          </p:txBody>
        </p:sp>
        <p:sp>
          <p:nvSpPr>
            <p:cNvPr id="27" name="文本框 26">
              <a:extLst>
                <a:ext uri="{FF2B5EF4-FFF2-40B4-BE49-F238E27FC236}">
                  <a16:creationId xmlns="" xmlns:a16="http://schemas.microsoft.com/office/drawing/2014/main" id="{82669334-77C3-4D90-B5BF-1940B8A6C053}"/>
                </a:ext>
              </a:extLst>
            </p:cNvPr>
            <p:cNvSpPr txBox="1"/>
            <p:nvPr/>
          </p:nvSpPr>
          <p:spPr>
            <a:xfrm>
              <a:off x="850045" y="2533605"/>
              <a:ext cx="1874867"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28" name="矩形: 圆角 27">
              <a:extLst>
                <a:ext uri="{FF2B5EF4-FFF2-40B4-BE49-F238E27FC236}">
                  <a16:creationId xmlns="" xmlns:a16="http://schemas.microsoft.com/office/drawing/2014/main" id="{1FFE8F9B-E659-40E0-913C-4CAE5AFC1836}"/>
                </a:ext>
              </a:extLst>
            </p:cNvPr>
            <p:cNvSpPr/>
            <p:nvPr/>
          </p:nvSpPr>
          <p:spPr>
            <a:xfrm>
              <a:off x="961136" y="3151073"/>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29" name="组合 28">
            <a:extLst>
              <a:ext uri="{FF2B5EF4-FFF2-40B4-BE49-F238E27FC236}">
                <a16:creationId xmlns="" xmlns:a16="http://schemas.microsoft.com/office/drawing/2014/main" id="{365E89C9-A2BD-4898-8095-5321944D12CC}"/>
              </a:ext>
            </a:extLst>
          </p:cNvPr>
          <p:cNvGrpSpPr/>
          <p:nvPr/>
        </p:nvGrpSpPr>
        <p:grpSpPr>
          <a:xfrm>
            <a:off x="9171085" y="2544247"/>
            <a:ext cx="1893156" cy="2628152"/>
            <a:chOff x="850045" y="2533605"/>
            <a:chExt cx="1893156" cy="2628152"/>
          </a:xfrm>
        </p:grpSpPr>
        <p:sp>
          <p:nvSpPr>
            <p:cNvPr id="30" name="文本框 29">
              <a:extLst>
                <a:ext uri="{FF2B5EF4-FFF2-40B4-BE49-F238E27FC236}">
                  <a16:creationId xmlns="" xmlns:a16="http://schemas.microsoft.com/office/drawing/2014/main" id="{5DB65C42-1CEA-482E-A382-E64D69BE17CE}"/>
                </a:ext>
              </a:extLst>
            </p:cNvPr>
            <p:cNvSpPr txBox="1"/>
            <p:nvPr/>
          </p:nvSpPr>
          <p:spPr>
            <a:xfrm>
              <a:off x="850045" y="3304004"/>
              <a:ext cx="1893156" cy="1857753"/>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请在此输入您的正文内容请在此输入您的正文内容请在此输入您的正文内容</a:t>
              </a:r>
            </a:p>
          </p:txBody>
        </p:sp>
        <p:sp>
          <p:nvSpPr>
            <p:cNvPr id="31" name="文本框 30">
              <a:extLst>
                <a:ext uri="{FF2B5EF4-FFF2-40B4-BE49-F238E27FC236}">
                  <a16:creationId xmlns="" xmlns:a16="http://schemas.microsoft.com/office/drawing/2014/main" id="{6648E247-9623-4698-B30C-6937093F4871}"/>
                </a:ext>
              </a:extLst>
            </p:cNvPr>
            <p:cNvSpPr txBox="1"/>
            <p:nvPr/>
          </p:nvSpPr>
          <p:spPr>
            <a:xfrm>
              <a:off x="850045" y="2533605"/>
              <a:ext cx="1874867" cy="453650"/>
            </a:xfrm>
            <a:prstGeom prst="rect">
              <a:avLst/>
            </a:prstGeom>
            <a:noFill/>
          </p:spPr>
          <p:txBody>
            <a:bodyPr wrap="square" rtlCol="0">
              <a:spAutoFit/>
            </a:bodyPr>
            <a:lstStyle/>
            <a:p>
              <a:pPr hangingPunct="0">
                <a:lnSpc>
                  <a:spcPct val="13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请输入小标题</a:t>
              </a:r>
            </a:p>
          </p:txBody>
        </p:sp>
        <p:sp>
          <p:nvSpPr>
            <p:cNvPr id="32" name="矩形: 圆角 31">
              <a:extLst>
                <a:ext uri="{FF2B5EF4-FFF2-40B4-BE49-F238E27FC236}">
                  <a16:creationId xmlns="" xmlns:a16="http://schemas.microsoft.com/office/drawing/2014/main" id="{BE9BD018-6500-4BD7-B3CA-C82BF9DFE75F}"/>
                </a:ext>
              </a:extLst>
            </p:cNvPr>
            <p:cNvSpPr/>
            <p:nvPr/>
          </p:nvSpPr>
          <p:spPr>
            <a:xfrm>
              <a:off x="961136" y="3151073"/>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Tree>
    <p:extLst>
      <p:ext uri="{BB962C8B-B14F-4D97-AF65-F5344CB8AC3E}">
        <p14:creationId xmlns:p14="http://schemas.microsoft.com/office/powerpoint/2010/main" val="13048318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6869A9-9051-4228-9D54-942A39B964B3}"/>
              </a:ext>
            </a:extLst>
          </p:cNvPr>
          <p:cNvSpPr>
            <a:spLocks noGrp="1"/>
          </p:cNvSpPr>
          <p:nvPr>
            <p:ph type="title"/>
          </p:nvPr>
        </p:nvSpPr>
        <p:spPr/>
        <p:txBody>
          <a:bodyPr/>
          <a:lstStyle/>
          <a:p>
            <a:r>
              <a:rPr lang="zh-CN" altLang="en-US" dirty="0"/>
              <a:t>层级关系</a:t>
            </a:r>
          </a:p>
        </p:txBody>
      </p:sp>
      <p:sp>
        <p:nvSpPr>
          <p:cNvPr id="10" name="AutoShape 1">
            <a:extLst>
              <a:ext uri="{FF2B5EF4-FFF2-40B4-BE49-F238E27FC236}">
                <a16:creationId xmlns="" xmlns:a16="http://schemas.microsoft.com/office/drawing/2014/main" id="{4B54CEE6-99F4-465F-8340-397F9EF280A0}"/>
              </a:ext>
            </a:extLst>
          </p:cNvPr>
          <p:cNvSpPr>
            <a:spLocks/>
          </p:cNvSpPr>
          <p:nvPr/>
        </p:nvSpPr>
        <p:spPr bwMode="auto">
          <a:xfrm>
            <a:off x="2189689" y="1304470"/>
            <a:ext cx="1686277" cy="1777051"/>
          </a:xfrm>
          <a:custGeom>
            <a:avLst/>
            <a:gdLst/>
            <a:ahLst/>
            <a:cxnLst/>
            <a:rect l="0" t="0" r="r" b="b"/>
            <a:pathLst>
              <a:path w="21600" h="21600">
                <a:moveTo>
                  <a:pt x="10800" y="0"/>
                </a:moveTo>
                <a:lnTo>
                  <a:pt x="21600" y="21600"/>
                </a:lnTo>
                <a:lnTo>
                  <a:pt x="0" y="21600"/>
                </a:lnTo>
                <a:lnTo>
                  <a:pt x="10800" y="0"/>
                </a:lnTo>
                <a:close/>
                <a:moveTo>
                  <a:pt x="10800" y="0"/>
                </a:moveTo>
              </a:path>
            </a:pathLst>
          </a:custGeom>
          <a:solidFill>
            <a:schemeClr val="accent1"/>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s-ES" sz="2133" dirty="0"/>
          </a:p>
        </p:txBody>
      </p:sp>
      <p:sp>
        <p:nvSpPr>
          <p:cNvPr id="11" name="AutoShape 2">
            <a:extLst>
              <a:ext uri="{FF2B5EF4-FFF2-40B4-BE49-F238E27FC236}">
                <a16:creationId xmlns="" xmlns:a16="http://schemas.microsoft.com/office/drawing/2014/main" id="{B1062F96-AD44-4932-B937-1729FD0C864C}"/>
              </a:ext>
            </a:extLst>
          </p:cNvPr>
          <p:cNvSpPr>
            <a:spLocks/>
          </p:cNvSpPr>
          <p:nvPr/>
        </p:nvSpPr>
        <p:spPr bwMode="auto">
          <a:xfrm>
            <a:off x="1788145" y="3132782"/>
            <a:ext cx="2488300" cy="888526"/>
          </a:xfrm>
          <a:custGeom>
            <a:avLst/>
            <a:gdLst/>
            <a:ahLst/>
            <a:cxnLst/>
            <a:rect l="0" t="0" r="r" b="b"/>
            <a:pathLst>
              <a:path w="21600" h="21600">
                <a:moveTo>
                  <a:pt x="18000" y="0"/>
                </a:moveTo>
                <a:lnTo>
                  <a:pt x="21600" y="21600"/>
                </a:lnTo>
                <a:lnTo>
                  <a:pt x="0" y="21600"/>
                </a:lnTo>
                <a:lnTo>
                  <a:pt x="3600" y="0"/>
                </a:lnTo>
                <a:close/>
                <a:moveTo>
                  <a:pt x="18000" y="0"/>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000" b="1" dirty="0">
                <a:solidFill>
                  <a:schemeClr val="bg1"/>
                </a:solidFill>
              </a:rPr>
              <a:t>关键词</a:t>
            </a:r>
            <a:endParaRPr lang="es-ES" sz="2000" b="1" dirty="0">
              <a:solidFill>
                <a:schemeClr val="bg1"/>
              </a:solidFill>
            </a:endParaRPr>
          </a:p>
        </p:txBody>
      </p:sp>
      <p:sp>
        <p:nvSpPr>
          <p:cNvPr id="12" name="AutoShape 3">
            <a:extLst>
              <a:ext uri="{FF2B5EF4-FFF2-40B4-BE49-F238E27FC236}">
                <a16:creationId xmlns="" xmlns:a16="http://schemas.microsoft.com/office/drawing/2014/main" id="{70098099-E2C9-4FB5-97F3-1A985D4C92F1}"/>
              </a:ext>
            </a:extLst>
          </p:cNvPr>
          <p:cNvSpPr>
            <a:spLocks/>
          </p:cNvSpPr>
          <p:nvPr/>
        </p:nvSpPr>
        <p:spPr bwMode="auto">
          <a:xfrm>
            <a:off x="1391940" y="4089657"/>
            <a:ext cx="3280710" cy="888526"/>
          </a:xfrm>
          <a:custGeom>
            <a:avLst/>
            <a:gdLst/>
            <a:ahLst/>
            <a:cxnLst/>
            <a:rect l="0" t="0" r="r" b="b"/>
            <a:pathLst>
              <a:path w="21600" h="21600">
                <a:moveTo>
                  <a:pt x="18900" y="0"/>
                </a:moveTo>
                <a:lnTo>
                  <a:pt x="21600" y="21600"/>
                </a:lnTo>
                <a:lnTo>
                  <a:pt x="0" y="21600"/>
                </a:lnTo>
                <a:lnTo>
                  <a:pt x="2700" y="0"/>
                </a:lnTo>
                <a:close/>
                <a:moveTo>
                  <a:pt x="18900" y="0"/>
                </a:moveTo>
              </a:path>
            </a:pathLst>
          </a:custGeom>
          <a:solidFill>
            <a:schemeClr val="accent3"/>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000" b="1" dirty="0">
                <a:solidFill>
                  <a:schemeClr val="bg1"/>
                </a:solidFill>
              </a:rPr>
              <a:t>关键词</a:t>
            </a:r>
            <a:endParaRPr lang="es-ES" sz="2000" b="1" dirty="0">
              <a:solidFill>
                <a:schemeClr val="bg1"/>
              </a:solidFill>
            </a:endParaRPr>
          </a:p>
        </p:txBody>
      </p:sp>
      <p:sp>
        <p:nvSpPr>
          <p:cNvPr id="13" name="AutoShape 4">
            <a:extLst>
              <a:ext uri="{FF2B5EF4-FFF2-40B4-BE49-F238E27FC236}">
                <a16:creationId xmlns="" xmlns:a16="http://schemas.microsoft.com/office/drawing/2014/main" id="{B92F2D2B-22A3-487F-A78A-692A868DFE31}"/>
              </a:ext>
            </a:extLst>
          </p:cNvPr>
          <p:cNvSpPr>
            <a:spLocks/>
          </p:cNvSpPr>
          <p:nvPr/>
        </p:nvSpPr>
        <p:spPr bwMode="auto">
          <a:xfrm>
            <a:off x="979714" y="5055073"/>
            <a:ext cx="4106228" cy="888526"/>
          </a:xfrm>
          <a:custGeom>
            <a:avLst/>
            <a:gdLst/>
            <a:ahLst/>
            <a:cxnLst/>
            <a:rect l="0" t="0" r="r" b="b"/>
            <a:pathLst>
              <a:path w="21600" h="21600">
                <a:moveTo>
                  <a:pt x="19440" y="0"/>
                </a:moveTo>
                <a:lnTo>
                  <a:pt x="21600" y="21600"/>
                </a:lnTo>
                <a:lnTo>
                  <a:pt x="0" y="21600"/>
                </a:lnTo>
                <a:lnTo>
                  <a:pt x="2160" y="0"/>
                </a:lnTo>
                <a:close/>
                <a:moveTo>
                  <a:pt x="19440" y="0"/>
                </a:moveTo>
              </a:path>
            </a:pathLst>
          </a:custGeom>
          <a:solidFill>
            <a:schemeClr val="accent3">
              <a:lumMod val="60000"/>
              <a:lumOff val="40000"/>
            </a:schemeClr>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sz="2000" b="1" dirty="0">
                <a:solidFill>
                  <a:schemeClr val="bg1"/>
                </a:solidFill>
              </a:rPr>
              <a:t>关键词</a:t>
            </a:r>
            <a:endParaRPr lang="es-ES" sz="2000" b="1" dirty="0">
              <a:solidFill>
                <a:schemeClr val="bg1"/>
              </a:solidFill>
            </a:endParaRPr>
          </a:p>
        </p:txBody>
      </p:sp>
      <p:cxnSp>
        <p:nvCxnSpPr>
          <p:cNvPr id="18" name="直接连接符 17">
            <a:extLst>
              <a:ext uri="{FF2B5EF4-FFF2-40B4-BE49-F238E27FC236}">
                <a16:creationId xmlns="" xmlns:a16="http://schemas.microsoft.com/office/drawing/2014/main" id="{EE8B31A8-1F67-4FE4-9E38-A2DB6CCDBC0E}"/>
              </a:ext>
            </a:extLst>
          </p:cNvPr>
          <p:cNvCxnSpPr/>
          <p:nvPr/>
        </p:nvCxnSpPr>
        <p:spPr>
          <a:xfrm>
            <a:off x="3323771" y="2625271"/>
            <a:ext cx="309154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AEF49D46-6F5E-4D93-9F50-E7A4A61D9CB4}"/>
              </a:ext>
            </a:extLst>
          </p:cNvPr>
          <p:cNvCxnSpPr>
            <a:cxnSpLocks/>
          </p:cNvCxnSpPr>
          <p:nvPr/>
        </p:nvCxnSpPr>
        <p:spPr>
          <a:xfrm>
            <a:off x="4014439" y="3577045"/>
            <a:ext cx="2400875"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DB159069-2C51-4522-A1AB-77639164F913}"/>
              </a:ext>
            </a:extLst>
          </p:cNvPr>
          <p:cNvCxnSpPr>
            <a:cxnSpLocks/>
          </p:cNvCxnSpPr>
          <p:nvPr/>
        </p:nvCxnSpPr>
        <p:spPr>
          <a:xfrm>
            <a:off x="4427034" y="4533920"/>
            <a:ext cx="198828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F38F1318-3A06-4A1E-941E-0A64FB7EB41F}"/>
              </a:ext>
            </a:extLst>
          </p:cNvPr>
          <p:cNvCxnSpPr>
            <a:cxnSpLocks/>
          </p:cNvCxnSpPr>
          <p:nvPr/>
        </p:nvCxnSpPr>
        <p:spPr>
          <a:xfrm>
            <a:off x="4839629" y="5499336"/>
            <a:ext cx="1575685" cy="0"/>
          </a:xfrm>
          <a:prstGeom prst="line">
            <a:avLst/>
          </a:prstGeom>
          <a:ln w="190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701133BE-ABCC-4359-80D6-5338E5FA09EC}"/>
              </a:ext>
            </a:extLst>
          </p:cNvPr>
          <p:cNvSpPr txBox="1"/>
          <p:nvPr/>
        </p:nvSpPr>
        <p:spPr>
          <a:xfrm>
            <a:off x="2085717" y="2392374"/>
            <a:ext cx="1893156" cy="453457"/>
          </a:xfrm>
          <a:prstGeom prst="rect">
            <a:avLst/>
          </a:prstGeom>
          <a:noFill/>
        </p:spPr>
        <p:txBody>
          <a:bodyPr wrap="square" rtlCol="0">
            <a:spAutoFit/>
          </a:bodyPr>
          <a:lstStyle/>
          <a:p>
            <a:pPr algn="ctr" hangingPunct="0">
              <a:lnSpc>
                <a:spcPct val="130000"/>
              </a:lnSpc>
            </a:pPr>
            <a:r>
              <a:rPr lang="zh-CN" altLang="en-US" sz="2000" b="1" dirty="0">
                <a:solidFill>
                  <a:schemeClr val="bg1"/>
                </a:solidFill>
              </a:rPr>
              <a:t>关键词</a:t>
            </a:r>
          </a:p>
        </p:txBody>
      </p:sp>
      <p:sp>
        <p:nvSpPr>
          <p:cNvPr id="28" name="椭圆 27">
            <a:extLst>
              <a:ext uri="{FF2B5EF4-FFF2-40B4-BE49-F238E27FC236}">
                <a16:creationId xmlns="" xmlns:a16="http://schemas.microsoft.com/office/drawing/2014/main" id="{5ED1CCD7-9BEF-494F-BF11-C74DE2F95857}"/>
              </a:ext>
            </a:extLst>
          </p:cNvPr>
          <p:cNvSpPr/>
          <p:nvPr/>
        </p:nvSpPr>
        <p:spPr>
          <a:xfrm>
            <a:off x="6109314" y="2320472"/>
            <a:ext cx="612000" cy="61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sp>
        <p:nvSpPr>
          <p:cNvPr id="29" name="椭圆 28">
            <a:extLst>
              <a:ext uri="{FF2B5EF4-FFF2-40B4-BE49-F238E27FC236}">
                <a16:creationId xmlns="" xmlns:a16="http://schemas.microsoft.com/office/drawing/2014/main" id="{C3D32B81-0A5E-47B2-8D26-2F022A379168}"/>
              </a:ext>
            </a:extLst>
          </p:cNvPr>
          <p:cNvSpPr/>
          <p:nvPr/>
        </p:nvSpPr>
        <p:spPr>
          <a:xfrm>
            <a:off x="6109314" y="3278415"/>
            <a:ext cx="612000" cy="61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2</a:t>
            </a:r>
            <a:endParaRPr lang="zh-CN" altLang="en-US" sz="2000" b="1" dirty="0">
              <a:solidFill>
                <a:schemeClr val="bg1"/>
              </a:solidFill>
            </a:endParaRPr>
          </a:p>
        </p:txBody>
      </p:sp>
      <p:sp>
        <p:nvSpPr>
          <p:cNvPr id="30" name="椭圆 29">
            <a:extLst>
              <a:ext uri="{FF2B5EF4-FFF2-40B4-BE49-F238E27FC236}">
                <a16:creationId xmlns="" xmlns:a16="http://schemas.microsoft.com/office/drawing/2014/main" id="{022B6034-BA15-435E-9E3F-E79D025780C3}"/>
              </a:ext>
            </a:extLst>
          </p:cNvPr>
          <p:cNvSpPr/>
          <p:nvPr/>
        </p:nvSpPr>
        <p:spPr>
          <a:xfrm>
            <a:off x="6109314" y="4236358"/>
            <a:ext cx="612000" cy="612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sp>
        <p:nvSpPr>
          <p:cNvPr id="31" name="椭圆 30">
            <a:extLst>
              <a:ext uri="{FF2B5EF4-FFF2-40B4-BE49-F238E27FC236}">
                <a16:creationId xmlns="" xmlns:a16="http://schemas.microsoft.com/office/drawing/2014/main" id="{78F057E8-5077-43AC-88A3-A2A259D2C979}"/>
              </a:ext>
            </a:extLst>
          </p:cNvPr>
          <p:cNvSpPr/>
          <p:nvPr/>
        </p:nvSpPr>
        <p:spPr>
          <a:xfrm>
            <a:off x="6109314" y="5194300"/>
            <a:ext cx="612000" cy="612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rPr>
              <a:t>4</a:t>
            </a:r>
            <a:endParaRPr lang="zh-CN" altLang="en-US" sz="2000" b="1" dirty="0">
              <a:solidFill>
                <a:schemeClr val="bg1"/>
              </a:solidFill>
            </a:endParaRPr>
          </a:p>
        </p:txBody>
      </p:sp>
      <p:sp>
        <p:nvSpPr>
          <p:cNvPr id="32" name="矩形 31">
            <a:extLst>
              <a:ext uri="{FF2B5EF4-FFF2-40B4-BE49-F238E27FC236}">
                <a16:creationId xmlns="" xmlns:a16="http://schemas.microsoft.com/office/drawing/2014/main" id="{FBA77381-C713-435E-958D-DC32D32C6ADE}"/>
              </a:ext>
            </a:extLst>
          </p:cNvPr>
          <p:cNvSpPr/>
          <p:nvPr/>
        </p:nvSpPr>
        <p:spPr>
          <a:xfrm>
            <a:off x="6858189" y="2405743"/>
            <a:ext cx="4660711" cy="417358"/>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请在此输入正文内容请在此输入正文内容</a:t>
            </a:r>
            <a:endParaRPr lang="en-US" altLang="zh-CN" dirty="0">
              <a:solidFill>
                <a:schemeClr val="tx1">
                  <a:lumMod val="85000"/>
                  <a:lumOff val="15000"/>
                </a:schemeClr>
              </a:solidFill>
            </a:endParaRPr>
          </a:p>
        </p:txBody>
      </p:sp>
      <p:sp>
        <p:nvSpPr>
          <p:cNvPr id="35" name="矩形 34">
            <a:extLst>
              <a:ext uri="{FF2B5EF4-FFF2-40B4-BE49-F238E27FC236}">
                <a16:creationId xmlns="" xmlns:a16="http://schemas.microsoft.com/office/drawing/2014/main" id="{D08A9C9D-4CF8-489F-8CAC-31A9477C8DEF}"/>
              </a:ext>
            </a:extLst>
          </p:cNvPr>
          <p:cNvSpPr/>
          <p:nvPr/>
        </p:nvSpPr>
        <p:spPr>
          <a:xfrm>
            <a:off x="6858189" y="3360662"/>
            <a:ext cx="4660711" cy="417358"/>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请在此输入正文内容请在此输入正文内容</a:t>
            </a:r>
            <a:endParaRPr lang="en-US" altLang="zh-CN" dirty="0">
              <a:solidFill>
                <a:schemeClr val="tx1">
                  <a:lumMod val="85000"/>
                  <a:lumOff val="15000"/>
                </a:schemeClr>
              </a:solidFill>
            </a:endParaRPr>
          </a:p>
        </p:txBody>
      </p:sp>
      <p:sp>
        <p:nvSpPr>
          <p:cNvPr id="36" name="矩形 35">
            <a:extLst>
              <a:ext uri="{FF2B5EF4-FFF2-40B4-BE49-F238E27FC236}">
                <a16:creationId xmlns="" xmlns:a16="http://schemas.microsoft.com/office/drawing/2014/main" id="{3AAF571E-9318-41BA-BDD3-C4FA04D03286}"/>
              </a:ext>
            </a:extLst>
          </p:cNvPr>
          <p:cNvSpPr/>
          <p:nvPr/>
        </p:nvSpPr>
        <p:spPr>
          <a:xfrm>
            <a:off x="6858189" y="4315581"/>
            <a:ext cx="4660711" cy="417358"/>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请在此输入正文内容请在此输入正文内容</a:t>
            </a:r>
            <a:endParaRPr lang="en-US" altLang="zh-CN" dirty="0">
              <a:solidFill>
                <a:schemeClr val="tx1">
                  <a:lumMod val="85000"/>
                  <a:lumOff val="15000"/>
                </a:schemeClr>
              </a:solidFill>
            </a:endParaRPr>
          </a:p>
        </p:txBody>
      </p:sp>
      <p:sp>
        <p:nvSpPr>
          <p:cNvPr id="37" name="矩形 36">
            <a:extLst>
              <a:ext uri="{FF2B5EF4-FFF2-40B4-BE49-F238E27FC236}">
                <a16:creationId xmlns="" xmlns:a16="http://schemas.microsoft.com/office/drawing/2014/main" id="{552BFAF0-5FE9-4EE3-915D-C38E94606F7B}"/>
              </a:ext>
            </a:extLst>
          </p:cNvPr>
          <p:cNvSpPr/>
          <p:nvPr/>
        </p:nvSpPr>
        <p:spPr>
          <a:xfrm>
            <a:off x="6858189" y="5270499"/>
            <a:ext cx="4660711" cy="417358"/>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请在此输入正文内容请在此输入正文内容</a:t>
            </a:r>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27414235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55B31D-9ED6-497C-A0EF-A8B79570612F}"/>
              </a:ext>
            </a:extLst>
          </p:cNvPr>
          <p:cNvSpPr>
            <a:spLocks noGrp="1"/>
          </p:cNvSpPr>
          <p:nvPr>
            <p:ph type="title"/>
          </p:nvPr>
        </p:nvSpPr>
        <p:spPr/>
        <p:txBody>
          <a:bodyPr/>
          <a:lstStyle/>
          <a:p>
            <a:r>
              <a:rPr lang="zh-CN" altLang="en-US" dirty="0"/>
              <a:t>循环关系</a:t>
            </a:r>
          </a:p>
        </p:txBody>
      </p:sp>
      <p:grpSp>
        <p:nvGrpSpPr>
          <p:cNvPr id="9" name="组合 8">
            <a:extLst>
              <a:ext uri="{FF2B5EF4-FFF2-40B4-BE49-F238E27FC236}">
                <a16:creationId xmlns="" xmlns:a16="http://schemas.microsoft.com/office/drawing/2014/main" id="{58E9F761-3E10-41E6-89A2-E8C3D7D4B726}"/>
              </a:ext>
            </a:extLst>
          </p:cNvPr>
          <p:cNvGrpSpPr/>
          <p:nvPr/>
        </p:nvGrpSpPr>
        <p:grpSpPr>
          <a:xfrm>
            <a:off x="8896559" y="1867114"/>
            <a:ext cx="2755113" cy="1765086"/>
            <a:chOff x="8023723" y="1559678"/>
            <a:chExt cx="2755113" cy="1765086"/>
          </a:xfrm>
        </p:grpSpPr>
        <p:sp>
          <p:nvSpPr>
            <p:cNvPr id="10" name="矩形: 圆角 9">
              <a:extLst>
                <a:ext uri="{FF2B5EF4-FFF2-40B4-BE49-F238E27FC236}">
                  <a16:creationId xmlns="" xmlns:a16="http://schemas.microsoft.com/office/drawing/2014/main" id="{9722D154-D0D1-45B7-A98D-0833DCF576C2}"/>
                </a:ext>
              </a:extLst>
            </p:cNvPr>
            <p:cNvSpPr/>
            <p:nvPr/>
          </p:nvSpPr>
          <p:spPr>
            <a:xfrm>
              <a:off x="8126090"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文本框 10">
              <a:extLst>
                <a:ext uri="{FF2B5EF4-FFF2-40B4-BE49-F238E27FC236}">
                  <a16:creationId xmlns="" xmlns:a16="http://schemas.microsoft.com/office/drawing/2014/main" id="{0E2AA4F0-D7D0-4BCD-915B-57F9A1E55908}"/>
                </a:ext>
              </a:extLst>
            </p:cNvPr>
            <p:cNvSpPr txBox="1"/>
            <p:nvPr/>
          </p:nvSpPr>
          <p:spPr>
            <a:xfrm>
              <a:off x="8023723" y="1559678"/>
              <a:ext cx="2700000" cy="400110"/>
            </a:xfrm>
            <a:prstGeom prst="rect">
              <a:avLst/>
            </a:prstGeom>
            <a:noFill/>
          </p:spPr>
          <p:txBody>
            <a:bodyPr wrap="square" rtlCol="0">
              <a:spAutoFit/>
            </a:bodyPr>
            <a:lstStyle/>
            <a:p>
              <a:r>
                <a:rPr lang="zh-CN" altLang="en-US" sz="2000" b="1" dirty="0">
                  <a:solidFill>
                    <a:schemeClr val="accent1"/>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 xmlns:a16="http://schemas.microsoft.com/office/drawing/2014/main" id="{4A6EA524-7B2A-4EE4-8387-616772F9B30F}"/>
                </a:ext>
              </a:extLst>
            </p:cNvPr>
            <p:cNvSpPr/>
            <p:nvPr/>
          </p:nvSpPr>
          <p:spPr>
            <a:xfrm>
              <a:off x="8031868" y="2187208"/>
              <a:ext cx="2746968"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p:txBody>
        </p:sp>
      </p:grpSp>
      <p:grpSp>
        <p:nvGrpSpPr>
          <p:cNvPr id="13" name="组合 12">
            <a:extLst>
              <a:ext uri="{FF2B5EF4-FFF2-40B4-BE49-F238E27FC236}">
                <a16:creationId xmlns="" xmlns:a16="http://schemas.microsoft.com/office/drawing/2014/main" id="{C105DDCC-7954-472F-8179-6C829D584582}"/>
              </a:ext>
            </a:extLst>
          </p:cNvPr>
          <p:cNvGrpSpPr/>
          <p:nvPr/>
        </p:nvGrpSpPr>
        <p:grpSpPr>
          <a:xfrm>
            <a:off x="8896559" y="4153114"/>
            <a:ext cx="2755113" cy="1765086"/>
            <a:chOff x="8023723" y="1559678"/>
            <a:chExt cx="2755113" cy="1765086"/>
          </a:xfrm>
        </p:grpSpPr>
        <p:sp>
          <p:nvSpPr>
            <p:cNvPr id="14" name="矩形: 圆角 13">
              <a:extLst>
                <a:ext uri="{FF2B5EF4-FFF2-40B4-BE49-F238E27FC236}">
                  <a16:creationId xmlns="" xmlns:a16="http://schemas.microsoft.com/office/drawing/2014/main" id="{E829032F-5F86-46A0-9202-9B08B90C7AA3}"/>
                </a:ext>
              </a:extLst>
            </p:cNvPr>
            <p:cNvSpPr/>
            <p:nvPr/>
          </p:nvSpPr>
          <p:spPr>
            <a:xfrm>
              <a:off x="8126090"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文本框 14">
              <a:extLst>
                <a:ext uri="{FF2B5EF4-FFF2-40B4-BE49-F238E27FC236}">
                  <a16:creationId xmlns="" xmlns:a16="http://schemas.microsoft.com/office/drawing/2014/main" id="{D1F9EC66-32C1-46F0-AD87-3C1D093BFC02}"/>
                </a:ext>
              </a:extLst>
            </p:cNvPr>
            <p:cNvSpPr txBox="1"/>
            <p:nvPr/>
          </p:nvSpPr>
          <p:spPr>
            <a:xfrm>
              <a:off x="8023723" y="1559678"/>
              <a:ext cx="2700000" cy="400110"/>
            </a:xfrm>
            <a:prstGeom prst="rect">
              <a:avLst/>
            </a:prstGeom>
            <a:noFill/>
          </p:spPr>
          <p:txBody>
            <a:bodyPr wrap="square" rtlCol="0">
              <a:spAutoFit/>
            </a:bodyPr>
            <a:lstStyle/>
            <a:p>
              <a:r>
                <a:rPr lang="zh-CN" altLang="en-US" sz="2000" b="1" dirty="0">
                  <a:solidFill>
                    <a:schemeClr val="accent1"/>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sp>
          <p:nvSpPr>
            <p:cNvPr id="16" name="矩形 15">
              <a:extLst>
                <a:ext uri="{FF2B5EF4-FFF2-40B4-BE49-F238E27FC236}">
                  <a16:creationId xmlns="" xmlns:a16="http://schemas.microsoft.com/office/drawing/2014/main" id="{EBFCE15D-E9D0-4AAB-81DE-3EF23C59D6E7}"/>
                </a:ext>
              </a:extLst>
            </p:cNvPr>
            <p:cNvSpPr/>
            <p:nvPr/>
          </p:nvSpPr>
          <p:spPr>
            <a:xfrm>
              <a:off x="8031868" y="2187208"/>
              <a:ext cx="2746968" cy="1137556"/>
            </a:xfrm>
            <a:prstGeom prst="rect">
              <a:avLst/>
            </a:prstGeom>
          </p:spPr>
          <p:txBody>
            <a:bodyPr wrap="square">
              <a:spAutoFit/>
            </a:bodyPr>
            <a:lstStyle/>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请在此输入您的正文内容</a:t>
              </a:r>
            </a:p>
          </p:txBody>
        </p:sp>
      </p:grpSp>
      <p:grpSp>
        <p:nvGrpSpPr>
          <p:cNvPr id="20" name="组合 19">
            <a:extLst>
              <a:ext uri="{FF2B5EF4-FFF2-40B4-BE49-F238E27FC236}">
                <a16:creationId xmlns="" xmlns:a16="http://schemas.microsoft.com/office/drawing/2014/main" id="{7316ADE1-EF46-4851-84DF-6A01C89A0213}"/>
              </a:ext>
            </a:extLst>
          </p:cNvPr>
          <p:cNvGrpSpPr/>
          <p:nvPr/>
        </p:nvGrpSpPr>
        <p:grpSpPr>
          <a:xfrm>
            <a:off x="521854" y="1867114"/>
            <a:ext cx="2757265" cy="1765086"/>
            <a:chOff x="1454726" y="1559678"/>
            <a:chExt cx="2757265" cy="1765086"/>
          </a:xfrm>
        </p:grpSpPr>
        <p:sp>
          <p:nvSpPr>
            <p:cNvPr id="21" name="矩形: 圆角 20">
              <a:extLst>
                <a:ext uri="{FF2B5EF4-FFF2-40B4-BE49-F238E27FC236}">
                  <a16:creationId xmlns="" xmlns:a16="http://schemas.microsoft.com/office/drawing/2014/main" id="{6616C0C4-3435-4CC9-911C-9B705DF428D8}"/>
                </a:ext>
              </a:extLst>
            </p:cNvPr>
            <p:cNvSpPr/>
            <p:nvPr/>
          </p:nvSpPr>
          <p:spPr>
            <a:xfrm>
              <a:off x="3553245"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矩形 21">
              <a:extLst>
                <a:ext uri="{FF2B5EF4-FFF2-40B4-BE49-F238E27FC236}">
                  <a16:creationId xmlns="" xmlns:a16="http://schemas.microsoft.com/office/drawing/2014/main" id="{4C6D98EC-3AC1-4831-B954-E9AFD891E2D3}"/>
                </a:ext>
              </a:extLst>
            </p:cNvPr>
            <p:cNvSpPr/>
            <p:nvPr/>
          </p:nvSpPr>
          <p:spPr>
            <a:xfrm>
              <a:off x="1454726" y="2187208"/>
              <a:ext cx="2757265" cy="1137556"/>
            </a:xfrm>
            <a:prstGeom prst="rect">
              <a:avLst/>
            </a:prstGeom>
          </p:spPr>
          <p:txBody>
            <a:bodyPr wrap="square">
              <a:spAutoFit/>
            </a:bodyPr>
            <a:lstStyle/>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23" name="文本框 22">
              <a:extLst>
                <a:ext uri="{FF2B5EF4-FFF2-40B4-BE49-F238E27FC236}">
                  <a16:creationId xmlns="" xmlns:a16="http://schemas.microsoft.com/office/drawing/2014/main" id="{F19ADB72-CE06-4239-8D5A-40D25061C22B}"/>
                </a:ext>
              </a:extLst>
            </p:cNvPr>
            <p:cNvSpPr txBox="1"/>
            <p:nvPr/>
          </p:nvSpPr>
          <p:spPr>
            <a:xfrm>
              <a:off x="1634835" y="1559678"/>
              <a:ext cx="2553267" cy="400110"/>
            </a:xfrm>
            <a:prstGeom prst="rect">
              <a:avLst/>
            </a:prstGeom>
            <a:noFill/>
          </p:spPr>
          <p:txBody>
            <a:bodyPr wrap="square" rtlCol="0">
              <a:spAutoFit/>
            </a:bodyPr>
            <a:lstStyle/>
            <a:p>
              <a:pPr algn="r"/>
              <a:r>
                <a:rPr lang="zh-CN" altLang="en-US" sz="2000" b="1" dirty="0">
                  <a:solidFill>
                    <a:schemeClr val="accent1"/>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grpSp>
      <p:grpSp>
        <p:nvGrpSpPr>
          <p:cNvPr id="31" name="组合 30">
            <a:extLst>
              <a:ext uri="{FF2B5EF4-FFF2-40B4-BE49-F238E27FC236}">
                <a16:creationId xmlns="" xmlns:a16="http://schemas.microsoft.com/office/drawing/2014/main" id="{1FF6916A-C53C-4E00-9205-5AF29FA87FF3}"/>
              </a:ext>
            </a:extLst>
          </p:cNvPr>
          <p:cNvGrpSpPr/>
          <p:nvPr/>
        </p:nvGrpSpPr>
        <p:grpSpPr>
          <a:xfrm>
            <a:off x="521854" y="4153114"/>
            <a:ext cx="2757265" cy="1765086"/>
            <a:chOff x="1454726" y="1559678"/>
            <a:chExt cx="2757265" cy="1765086"/>
          </a:xfrm>
        </p:grpSpPr>
        <p:sp>
          <p:nvSpPr>
            <p:cNvPr id="32" name="矩形: 圆角 31">
              <a:extLst>
                <a:ext uri="{FF2B5EF4-FFF2-40B4-BE49-F238E27FC236}">
                  <a16:creationId xmlns="" xmlns:a16="http://schemas.microsoft.com/office/drawing/2014/main" id="{A411FAA3-4528-400C-BE0A-64D9BAA905D2}"/>
                </a:ext>
              </a:extLst>
            </p:cNvPr>
            <p:cNvSpPr/>
            <p:nvPr/>
          </p:nvSpPr>
          <p:spPr>
            <a:xfrm>
              <a:off x="3553245" y="2055498"/>
              <a:ext cx="540000" cy="36000"/>
            </a:xfrm>
            <a:prstGeom prst="roundRect">
              <a:avLst>
                <a:gd name="adj" fmla="val 50000"/>
              </a:avLst>
            </a:prstGeom>
            <a:gradFill>
              <a:gsLst>
                <a:gs pos="15000">
                  <a:schemeClr val="accent2"/>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3" name="矩形 32">
              <a:extLst>
                <a:ext uri="{FF2B5EF4-FFF2-40B4-BE49-F238E27FC236}">
                  <a16:creationId xmlns="" xmlns:a16="http://schemas.microsoft.com/office/drawing/2014/main" id="{BD985087-5474-4717-A044-BB22D46F7965}"/>
                </a:ext>
              </a:extLst>
            </p:cNvPr>
            <p:cNvSpPr/>
            <p:nvPr/>
          </p:nvSpPr>
          <p:spPr>
            <a:xfrm>
              <a:off x="1454726" y="2187208"/>
              <a:ext cx="2757265" cy="1137556"/>
            </a:xfrm>
            <a:prstGeom prst="rect">
              <a:avLst/>
            </a:prstGeom>
          </p:spPr>
          <p:txBody>
            <a:bodyPr wrap="square">
              <a:spAutoFit/>
            </a:bodyPr>
            <a:lstStyle/>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p:txBody>
        </p:sp>
        <p:sp>
          <p:nvSpPr>
            <p:cNvPr id="34" name="文本框 33">
              <a:extLst>
                <a:ext uri="{FF2B5EF4-FFF2-40B4-BE49-F238E27FC236}">
                  <a16:creationId xmlns="" xmlns:a16="http://schemas.microsoft.com/office/drawing/2014/main" id="{4DE0A171-79F8-4365-8E56-2C5DB3AE2610}"/>
                </a:ext>
              </a:extLst>
            </p:cNvPr>
            <p:cNvSpPr txBox="1"/>
            <p:nvPr/>
          </p:nvSpPr>
          <p:spPr>
            <a:xfrm>
              <a:off x="1634835" y="1559678"/>
              <a:ext cx="2553267" cy="400110"/>
            </a:xfrm>
            <a:prstGeom prst="rect">
              <a:avLst/>
            </a:prstGeom>
            <a:noFill/>
          </p:spPr>
          <p:txBody>
            <a:bodyPr wrap="square" rtlCol="0">
              <a:spAutoFit/>
            </a:bodyPr>
            <a:lstStyle/>
            <a:p>
              <a:pPr algn="r"/>
              <a:r>
                <a:rPr lang="zh-CN" altLang="en-US" sz="2000" b="1" dirty="0">
                  <a:solidFill>
                    <a:schemeClr val="accent1"/>
                  </a:solidFill>
                  <a:latin typeface="思源宋体 CN Heavy" panose="02020900000000000000" pitchFamily="18" charset="-122"/>
                  <a:ea typeface="思源宋体 CN Heavy" panose="02020900000000000000" pitchFamily="18" charset="-122"/>
                </a:rPr>
                <a:t>请输入小标题</a:t>
              </a:r>
              <a:endParaRPr lang="en-US" sz="2000" b="1" dirty="0">
                <a:solidFill>
                  <a:schemeClr val="accent1"/>
                </a:solidFill>
                <a:latin typeface="思源宋体 CN Heavy" panose="02020900000000000000" pitchFamily="18" charset="-122"/>
                <a:ea typeface="思源宋体 CN Heavy" panose="02020900000000000000" pitchFamily="18" charset="-122"/>
              </a:endParaRPr>
            </a:p>
          </p:txBody>
        </p:sp>
      </p:grpSp>
      <p:sp>
        <p:nvSpPr>
          <p:cNvPr id="36" name="椭圆 35">
            <a:extLst>
              <a:ext uri="{FF2B5EF4-FFF2-40B4-BE49-F238E27FC236}">
                <a16:creationId xmlns="" xmlns:a16="http://schemas.microsoft.com/office/drawing/2014/main" id="{553A051D-B4FF-4305-830B-08CC0244A48F}"/>
              </a:ext>
            </a:extLst>
          </p:cNvPr>
          <p:cNvSpPr/>
          <p:nvPr/>
        </p:nvSpPr>
        <p:spPr>
          <a:xfrm>
            <a:off x="3366655" y="1939637"/>
            <a:ext cx="637309" cy="6373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2FC2C4EE-473B-4B55-9B40-B362B90D8D7D}"/>
              </a:ext>
            </a:extLst>
          </p:cNvPr>
          <p:cNvSpPr/>
          <p:nvPr/>
        </p:nvSpPr>
        <p:spPr>
          <a:xfrm>
            <a:off x="3366655" y="4239495"/>
            <a:ext cx="637309" cy="6373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406EBCDB-F117-4BFC-B977-7492F3D5CAB3}"/>
              </a:ext>
            </a:extLst>
          </p:cNvPr>
          <p:cNvSpPr/>
          <p:nvPr/>
        </p:nvSpPr>
        <p:spPr>
          <a:xfrm>
            <a:off x="8174183" y="4239495"/>
            <a:ext cx="637309" cy="63730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 xmlns:a16="http://schemas.microsoft.com/office/drawing/2014/main" id="{24E3B72B-FB00-48E5-A592-ECFCD1AFAA47}"/>
              </a:ext>
            </a:extLst>
          </p:cNvPr>
          <p:cNvSpPr/>
          <p:nvPr/>
        </p:nvSpPr>
        <p:spPr>
          <a:xfrm>
            <a:off x="8174183" y="1939637"/>
            <a:ext cx="637309" cy="6373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iconfont-11910-5686862">
            <a:extLst>
              <a:ext uri="{FF2B5EF4-FFF2-40B4-BE49-F238E27FC236}">
                <a16:creationId xmlns="" xmlns:a16="http://schemas.microsoft.com/office/drawing/2014/main" id="{A4EC4711-5CED-48DF-946F-EB0915FA090D}"/>
              </a:ext>
            </a:extLst>
          </p:cNvPr>
          <p:cNvSpPr>
            <a:spLocks noChangeAspect="1"/>
          </p:cNvSpPr>
          <p:nvPr/>
        </p:nvSpPr>
        <p:spPr bwMode="auto">
          <a:xfrm>
            <a:off x="3518476" y="2067770"/>
            <a:ext cx="333666" cy="381042"/>
          </a:xfrm>
          <a:custGeom>
            <a:avLst/>
            <a:gdLst>
              <a:gd name="T0" fmla="*/ 4621 w 9242"/>
              <a:gd name="T1" fmla="*/ 10555 h 10555"/>
              <a:gd name="T2" fmla="*/ 4034 w 9242"/>
              <a:gd name="T3" fmla="*/ 10285 h 10555"/>
              <a:gd name="T4" fmla="*/ 244 w 9242"/>
              <a:gd name="T5" fmla="*/ 5872 h 10555"/>
              <a:gd name="T6" fmla="*/ 127 w 9242"/>
              <a:gd name="T7" fmla="*/ 5043 h 10555"/>
              <a:gd name="T8" fmla="*/ 831 w 9242"/>
              <a:gd name="T9" fmla="*/ 4592 h 10555"/>
              <a:gd name="T10" fmla="*/ 2221 w 9242"/>
              <a:gd name="T11" fmla="*/ 4592 h 10555"/>
              <a:gd name="T12" fmla="*/ 2221 w 9242"/>
              <a:gd name="T13" fmla="*/ 1200 h 10555"/>
              <a:gd name="T14" fmla="*/ 3421 w 9242"/>
              <a:gd name="T15" fmla="*/ 0 h 10555"/>
              <a:gd name="T16" fmla="*/ 5821 w 9242"/>
              <a:gd name="T17" fmla="*/ 0 h 10555"/>
              <a:gd name="T18" fmla="*/ 7021 w 9242"/>
              <a:gd name="T19" fmla="*/ 1200 h 10555"/>
              <a:gd name="T20" fmla="*/ 7021 w 9242"/>
              <a:gd name="T21" fmla="*/ 4591 h 10555"/>
              <a:gd name="T22" fmla="*/ 8411 w 9242"/>
              <a:gd name="T23" fmla="*/ 4591 h 10555"/>
              <a:gd name="T24" fmla="*/ 9115 w 9242"/>
              <a:gd name="T25" fmla="*/ 5042 h 10555"/>
              <a:gd name="T26" fmla="*/ 8999 w 9242"/>
              <a:gd name="T27" fmla="*/ 5871 h 10555"/>
              <a:gd name="T28" fmla="*/ 5209 w 9242"/>
              <a:gd name="T29" fmla="*/ 10285 h 10555"/>
              <a:gd name="T30" fmla="*/ 4621 w 9242"/>
              <a:gd name="T31" fmla="*/ 10555 h 10555"/>
              <a:gd name="T32" fmla="*/ 886 w 9242"/>
              <a:gd name="T33" fmla="*/ 5392 h 10555"/>
              <a:gd name="T34" fmla="*/ 4621 w 9242"/>
              <a:gd name="T35" fmla="*/ 9742 h 10555"/>
              <a:gd name="T36" fmla="*/ 8356 w 9242"/>
              <a:gd name="T37" fmla="*/ 5392 h 10555"/>
              <a:gd name="T38" fmla="*/ 6221 w 9242"/>
              <a:gd name="T39" fmla="*/ 5392 h 10555"/>
              <a:gd name="T40" fmla="*/ 6221 w 9242"/>
              <a:gd name="T41" fmla="*/ 1200 h 10555"/>
              <a:gd name="T42" fmla="*/ 5821 w 9242"/>
              <a:gd name="T43" fmla="*/ 800 h 10555"/>
              <a:gd name="T44" fmla="*/ 3421 w 9242"/>
              <a:gd name="T45" fmla="*/ 800 h 10555"/>
              <a:gd name="T46" fmla="*/ 3021 w 9242"/>
              <a:gd name="T47" fmla="*/ 1200 h 10555"/>
              <a:gd name="T48" fmla="*/ 3021 w 9242"/>
              <a:gd name="T49" fmla="*/ 5391 h 10555"/>
              <a:gd name="T50" fmla="*/ 886 w 9242"/>
              <a:gd name="T51" fmla="*/ 5391 h 10555"/>
              <a:gd name="T52" fmla="*/ 886 w 9242"/>
              <a:gd name="T53" fmla="*/ 5392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42" h="10555">
                <a:moveTo>
                  <a:pt x="4621" y="10555"/>
                </a:moveTo>
                <a:cubicBezTo>
                  <a:pt x="4395" y="10555"/>
                  <a:pt x="4181" y="10456"/>
                  <a:pt x="4034" y="10285"/>
                </a:cubicBezTo>
                <a:lnTo>
                  <a:pt x="244" y="5872"/>
                </a:lnTo>
                <a:cubicBezTo>
                  <a:pt x="44" y="5640"/>
                  <a:pt x="0" y="5322"/>
                  <a:pt x="127" y="5043"/>
                </a:cubicBezTo>
                <a:cubicBezTo>
                  <a:pt x="255" y="4765"/>
                  <a:pt x="525" y="4592"/>
                  <a:pt x="831" y="4592"/>
                </a:cubicBezTo>
                <a:lnTo>
                  <a:pt x="2221" y="4592"/>
                </a:lnTo>
                <a:lnTo>
                  <a:pt x="2221" y="1200"/>
                </a:lnTo>
                <a:cubicBezTo>
                  <a:pt x="2221" y="539"/>
                  <a:pt x="2760" y="0"/>
                  <a:pt x="3421" y="0"/>
                </a:cubicBezTo>
                <a:lnTo>
                  <a:pt x="5821" y="0"/>
                </a:lnTo>
                <a:cubicBezTo>
                  <a:pt x="6482" y="0"/>
                  <a:pt x="7021" y="539"/>
                  <a:pt x="7021" y="1200"/>
                </a:cubicBezTo>
                <a:lnTo>
                  <a:pt x="7021" y="4591"/>
                </a:lnTo>
                <a:lnTo>
                  <a:pt x="8411" y="4591"/>
                </a:lnTo>
                <a:cubicBezTo>
                  <a:pt x="8717" y="4591"/>
                  <a:pt x="8987" y="4764"/>
                  <a:pt x="9115" y="5042"/>
                </a:cubicBezTo>
                <a:cubicBezTo>
                  <a:pt x="9242" y="5321"/>
                  <a:pt x="9199" y="5639"/>
                  <a:pt x="8999" y="5871"/>
                </a:cubicBezTo>
                <a:lnTo>
                  <a:pt x="5209" y="10285"/>
                </a:lnTo>
                <a:cubicBezTo>
                  <a:pt x="5061" y="10457"/>
                  <a:pt x="4847" y="10555"/>
                  <a:pt x="4621" y="10555"/>
                </a:cubicBezTo>
                <a:close/>
                <a:moveTo>
                  <a:pt x="886" y="5392"/>
                </a:moveTo>
                <a:lnTo>
                  <a:pt x="4621" y="9742"/>
                </a:lnTo>
                <a:lnTo>
                  <a:pt x="8356" y="5392"/>
                </a:lnTo>
                <a:lnTo>
                  <a:pt x="6221" y="5392"/>
                </a:lnTo>
                <a:lnTo>
                  <a:pt x="6221" y="1200"/>
                </a:lnTo>
                <a:cubicBezTo>
                  <a:pt x="6221" y="980"/>
                  <a:pt x="6041" y="800"/>
                  <a:pt x="5821" y="800"/>
                </a:cubicBezTo>
                <a:lnTo>
                  <a:pt x="3421" y="800"/>
                </a:lnTo>
                <a:cubicBezTo>
                  <a:pt x="3201" y="800"/>
                  <a:pt x="3021" y="980"/>
                  <a:pt x="3021" y="1200"/>
                </a:cubicBezTo>
                <a:lnTo>
                  <a:pt x="3021" y="5391"/>
                </a:lnTo>
                <a:lnTo>
                  <a:pt x="886" y="5391"/>
                </a:lnTo>
                <a:lnTo>
                  <a:pt x="886" y="5392"/>
                </a:lnTo>
                <a:close/>
              </a:path>
            </a:pathLst>
          </a:custGeom>
          <a:solidFill>
            <a:schemeClr val="bg1"/>
          </a:solidFill>
          <a:ln>
            <a:noFill/>
          </a:ln>
        </p:spPr>
      </p:sp>
      <p:sp>
        <p:nvSpPr>
          <p:cNvPr id="41" name="iconfont-11910-5686862">
            <a:extLst>
              <a:ext uri="{FF2B5EF4-FFF2-40B4-BE49-F238E27FC236}">
                <a16:creationId xmlns="" xmlns:a16="http://schemas.microsoft.com/office/drawing/2014/main" id="{749480D0-02B7-4E7D-BD7D-B040B00E26CA}"/>
              </a:ext>
            </a:extLst>
          </p:cNvPr>
          <p:cNvSpPr>
            <a:spLocks noChangeAspect="1"/>
          </p:cNvSpPr>
          <p:nvPr/>
        </p:nvSpPr>
        <p:spPr bwMode="auto">
          <a:xfrm rot="16200000">
            <a:off x="3518476" y="4367628"/>
            <a:ext cx="333666" cy="381042"/>
          </a:xfrm>
          <a:custGeom>
            <a:avLst/>
            <a:gdLst>
              <a:gd name="T0" fmla="*/ 4621 w 9242"/>
              <a:gd name="T1" fmla="*/ 10555 h 10555"/>
              <a:gd name="T2" fmla="*/ 4034 w 9242"/>
              <a:gd name="T3" fmla="*/ 10285 h 10555"/>
              <a:gd name="T4" fmla="*/ 244 w 9242"/>
              <a:gd name="T5" fmla="*/ 5872 h 10555"/>
              <a:gd name="T6" fmla="*/ 127 w 9242"/>
              <a:gd name="T7" fmla="*/ 5043 h 10555"/>
              <a:gd name="T8" fmla="*/ 831 w 9242"/>
              <a:gd name="T9" fmla="*/ 4592 h 10555"/>
              <a:gd name="T10" fmla="*/ 2221 w 9242"/>
              <a:gd name="T11" fmla="*/ 4592 h 10555"/>
              <a:gd name="T12" fmla="*/ 2221 w 9242"/>
              <a:gd name="T13" fmla="*/ 1200 h 10555"/>
              <a:gd name="T14" fmla="*/ 3421 w 9242"/>
              <a:gd name="T15" fmla="*/ 0 h 10555"/>
              <a:gd name="T16" fmla="*/ 5821 w 9242"/>
              <a:gd name="T17" fmla="*/ 0 h 10555"/>
              <a:gd name="T18" fmla="*/ 7021 w 9242"/>
              <a:gd name="T19" fmla="*/ 1200 h 10555"/>
              <a:gd name="T20" fmla="*/ 7021 w 9242"/>
              <a:gd name="T21" fmla="*/ 4591 h 10555"/>
              <a:gd name="T22" fmla="*/ 8411 w 9242"/>
              <a:gd name="T23" fmla="*/ 4591 h 10555"/>
              <a:gd name="T24" fmla="*/ 9115 w 9242"/>
              <a:gd name="T25" fmla="*/ 5042 h 10555"/>
              <a:gd name="T26" fmla="*/ 8999 w 9242"/>
              <a:gd name="T27" fmla="*/ 5871 h 10555"/>
              <a:gd name="T28" fmla="*/ 5209 w 9242"/>
              <a:gd name="T29" fmla="*/ 10285 h 10555"/>
              <a:gd name="T30" fmla="*/ 4621 w 9242"/>
              <a:gd name="T31" fmla="*/ 10555 h 10555"/>
              <a:gd name="T32" fmla="*/ 886 w 9242"/>
              <a:gd name="T33" fmla="*/ 5392 h 10555"/>
              <a:gd name="T34" fmla="*/ 4621 w 9242"/>
              <a:gd name="T35" fmla="*/ 9742 h 10555"/>
              <a:gd name="T36" fmla="*/ 8356 w 9242"/>
              <a:gd name="T37" fmla="*/ 5392 h 10555"/>
              <a:gd name="T38" fmla="*/ 6221 w 9242"/>
              <a:gd name="T39" fmla="*/ 5392 h 10555"/>
              <a:gd name="T40" fmla="*/ 6221 w 9242"/>
              <a:gd name="T41" fmla="*/ 1200 h 10555"/>
              <a:gd name="T42" fmla="*/ 5821 w 9242"/>
              <a:gd name="T43" fmla="*/ 800 h 10555"/>
              <a:gd name="T44" fmla="*/ 3421 w 9242"/>
              <a:gd name="T45" fmla="*/ 800 h 10555"/>
              <a:gd name="T46" fmla="*/ 3021 w 9242"/>
              <a:gd name="T47" fmla="*/ 1200 h 10555"/>
              <a:gd name="T48" fmla="*/ 3021 w 9242"/>
              <a:gd name="T49" fmla="*/ 5391 h 10555"/>
              <a:gd name="T50" fmla="*/ 886 w 9242"/>
              <a:gd name="T51" fmla="*/ 5391 h 10555"/>
              <a:gd name="T52" fmla="*/ 886 w 9242"/>
              <a:gd name="T53" fmla="*/ 5392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42" h="10555">
                <a:moveTo>
                  <a:pt x="4621" y="10555"/>
                </a:moveTo>
                <a:cubicBezTo>
                  <a:pt x="4395" y="10555"/>
                  <a:pt x="4181" y="10456"/>
                  <a:pt x="4034" y="10285"/>
                </a:cubicBezTo>
                <a:lnTo>
                  <a:pt x="244" y="5872"/>
                </a:lnTo>
                <a:cubicBezTo>
                  <a:pt x="44" y="5640"/>
                  <a:pt x="0" y="5322"/>
                  <a:pt x="127" y="5043"/>
                </a:cubicBezTo>
                <a:cubicBezTo>
                  <a:pt x="255" y="4765"/>
                  <a:pt x="525" y="4592"/>
                  <a:pt x="831" y="4592"/>
                </a:cubicBezTo>
                <a:lnTo>
                  <a:pt x="2221" y="4592"/>
                </a:lnTo>
                <a:lnTo>
                  <a:pt x="2221" y="1200"/>
                </a:lnTo>
                <a:cubicBezTo>
                  <a:pt x="2221" y="539"/>
                  <a:pt x="2760" y="0"/>
                  <a:pt x="3421" y="0"/>
                </a:cubicBezTo>
                <a:lnTo>
                  <a:pt x="5821" y="0"/>
                </a:lnTo>
                <a:cubicBezTo>
                  <a:pt x="6482" y="0"/>
                  <a:pt x="7021" y="539"/>
                  <a:pt x="7021" y="1200"/>
                </a:cubicBezTo>
                <a:lnTo>
                  <a:pt x="7021" y="4591"/>
                </a:lnTo>
                <a:lnTo>
                  <a:pt x="8411" y="4591"/>
                </a:lnTo>
                <a:cubicBezTo>
                  <a:pt x="8717" y="4591"/>
                  <a:pt x="8987" y="4764"/>
                  <a:pt x="9115" y="5042"/>
                </a:cubicBezTo>
                <a:cubicBezTo>
                  <a:pt x="9242" y="5321"/>
                  <a:pt x="9199" y="5639"/>
                  <a:pt x="8999" y="5871"/>
                </a:cubicBezTo>
                <a:lnTo>
                  <a:pt x="5209" y="10285"/>
                </a:lnTo>
                <a:cubicBezTo>
                  <a:pt x="5061" y="10457"/>
                  <a:pt x="4847" y="10555"/>
                  <a:pt x="4621" y="10555"/>
                </a:cubicBezTo>
                <a:close/>
                <a:moveTo>
                  <a:pt x="886" y="5392"/>
                </a:moveTo>
                <a:lnTo>
                  <a:pt x="4621" y="9742"/>
                </a:lnTo>
                <a:lnTo>
                  <a:pt x="8356" y="5392"/>
                </a:lnTo>
                <a:lnTo>
                  <a:pt x="6221" y="5392"/>
                </a:lnTo>
                <a:lnTo>
                  <a:pt x="6221" y="1200"/>
                </a:lnTo>
                <a:cubicBezTo>
                  <a:pt x="6221" y="980"/>
                  <a:pt x="6041" y="800"/>
                  <a:pt x="5821" y="800"/>
                </a:cubicBezTo>
                <a:lnTo>
                  <a:pt x="3421" y="800"/>
                </a:lnTo>
                <a:cubicBezTo>
                  <a:pt x="3201" y="800"/>
                  <a:pt x="3021" y="980"/>
                  <a:pt x="3021" y="1200"/>
                </a:cubicBezTo>
                <a:lnTo>
                  <a:pt x="3021" y="5391"/>
                </a:lnTo>
                <a:lnTo>
                  <a:pt x="886" y="5391"/>
                </a:lnTo>
                <a:lnTo>
                  <a:pt x="886" y="5392"/>
                </a:lnTo>
                <a:close/>
              </a:path>
            </a:pathLst>
          </a:custGeom>
          <a:solidFill>
            <a:schemeClr val="bg1"/>
          </a:solidFill>
          <a:ln>
            <a:noFill/>
          </a:ln>
        </p:spPr>
      </p:sp>
      <p:sp>
        <p:nvSpPr>
          <p:cNvPr id="42" name="iconfont-11910-5686862">
            <a:extLst>
              <a:ext uri="{FF2B5EF4-FFF2-40B4-BE49-F238E27FC236}">
                <a16:creationId xmlns="" xmlns:a16="http://schemas.microsoft.com/office/drawing/2014/main" id="{42297749-9398-444F-A92F-277691CA4C7D}"/>
              </a:ext>
            </a:extLst>
          </p:cNvPr>
          <p:cNvSpPr>
            <a:spLocks noChangeAspect="1"/>
          </p:cNvSpPr>
          <p:nvPr/>
        </p:nvSpPr>
        <p:spPr bwMode="auto">
          <a:xfrm rot="10800000">
            <a:off x="8326004" y="4367628"/>
            <a:ext cx="333666" cy="381042"/>
          </a:xfrm>
          <a:custGeom>
            <a:avLst/>
            <a:gdLst>
              <a:gd name="T0" fmla="*/ 4621 w 9242"/>
              <a:gd name="T1" fmla="*/ 10555 h 10555"/>
              <a:gd name="T2" fmla="*/ 4034 w 9242"/>
              <a:gd name="T3" fmla="*/ 10285 h 10555"/>
              <a:gd name="T4" fmla="*/ 244 w 9242"/>
              <a:gd name="T5" fmla="*/ 5872 h 10555"/>
              <a:gd name="T6" fmla="*/ 127 w 9242"/>
              <a:gd name="T7" fmla="*/ 5043 h 10555"/>
              <a:gd name="T8" fmla="*/ 831 w 9242"/>
              <a:gd name="T9" fmla="*/ 4592 h 10555"/>
              <a:gd name="T10" fmla="*/ 2221 w 9242"/>
              <a:gd name="T11" fmla="*/ 4592 h 10555"/>
              <a:gd name="T12" fmla="*/ 2221 w 9242"/>
              <a:gd name="T13" fmla="*/ 1200 h 10555"/>
              <a:gd name="T14" fmla="*/ 3421 w 9242"/>
              <a:gd name="T15" fmla="*/ 0 h 10555"/>
              <a:gd name="T16" fmla="*/ 5821 w 9242"/>
              <a:gd name="T17" fmla="*/ 0 h 10555"/>
              <a:gd name="T18" fmla="*/ 7021 w 9242"/>
              <a:gd name="T19" fmla="*/ 1200 h 10555"/>
              <a:gd name="T20" fmla="*/ 7021 w 9242"/>
              <a:gd name="T21" fmla="*/ 4591 h 10555"/>
              <a:gd name="T22" fmla="*/ 8411 w 9242"/>
              <a:gd name="T23" fmla="*/ 4591 h 10555"/>
              <a:gd name="T24" fmla="*/ 9115 w 9242"/>
              <a:gd name="T25" fmla="*/ 5042 h 10555"/>
              <a:gd name="T26" fmla="*/ 8999 w 9242"/>
              <a:gd name="T27" fmla="*/ 5871 h 10555"/>
              <a:gd name="T28" fmla="*/ 5209 w 9242"/>
              <a:gd name="T29" fmla="*/ 10285 h 10555"/>
              <a:gd name="T30" fmla="*/ 4621 w 9242"/>
              <a:gd name="T31" fmla="*/ 10555 h 10555"/>
              <a:gd name="T32" fmla="*/ 886 w 9242"/>
              <a:gd name="T33" fmla="*/ 5392 h 10555"/>
              <a:gd name="T34" fmla="*/ 4621 w 9242"/>
              <a:gd name="T35" fmla="*/ 9742 h 10555"/>
              <a:gd name="T36" fmla="*/ 8356 w 9242"/>
              <a:gd name="T37" fmla="*/ 5392 h 10555"/>
              <a:gd name="T38" fmla="*/ 6221 w 9242"/>
              <a:gd name="T39" fmla="*/ 5392 h 10555"/>
              <a:gd name="T40" fmla="*/ 6221 w 9242"/>
              <a:gd name="T41" fmla="*/ 1200 h 10555"/>
              <a:gd name="T42" fmla="*/ 5821 w 9242"/>
              <a:gd name="T43" fmla="*/ 800 h 10555"/>
              <a:gd name="T44" fmla="*/ 3421 w 9242"/>
              <a:gd name="T45" fmla="*/ 800 h 10555"/>
              <a:gd name="T46" fmla="*/ 3021 w 9242"/>
              <a:gd name="T47" fmla="*/ 1200 h 10555"/>
              <a:gd name="T48" fmla="*/ 3021 w 9242"/>
              <a:gd name="T49" fmla="*/ 5391 h 10555"/>
              <a:gd name="T50" fmla="*/ 886 w 9242"/>
              <a:gd name="T51" fmla="*/ 5391 h 10555"/>
              <a:gd name="T52" fmla="*/ 886 w 9242"/>
              <a:gd name="T53" fmla="*/ 5392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42" h="10555">
                <a:moveTo>
                  <a:pt x="4621" y="10555"/>
                </a:moveTo>
                <a:cubicBezTo>
                  <a:pt x="4395" y="10555"/>
                  <a:pt x="4181" y="10456"/>
                  <a:pt x="4034" y="10285"/>
                </a:cubicBezTo>
                <a:lnTo>
                  <a:pt x="244" y="5872"/>
                </a:lnTo>
                <a:cubicBezTo>
                  <a:pt x="44" y="5640"/>
                  <a:pt x="0" y="5322"/>
                  <a:pt x="127" y="5043"/>
                </a:cubicBezTo>
                <a:cubicBezTo>
                  <a:pt x="255" y="4765"/>
                  <a:pt x="525" y="4592"/>
                  <a:pt x="831" y="4592"/>
                </a:cubicBezTo>
                <a:lnTo>
                  <a:pt x="2221" y="4592"/>
                </a:lnTo>
                <a:lnTo>
                  <a:pt x="2221" y="1200"/>
                </a:lnTo>
                <a:cubicBezTo>
                  <a:pt x="2221" y="539"/>
                  <a:pt x="2760" y="0"/>
                  <a:pt x="3421" y="0"/>
                </a:cubicBezTo>
                <a:lnTo>
                  <a:pt x="5821" y="0"/>
                </a:lnTo>
                <a:cubicBezTo>
                  <a:pt x="6482" y="0"/>
                  <a:pt x="7021" y="539"/>
                  <a:pt x="7021" y="1200"/>
                </a:cubicBezTo>
                <a:lnTo>
                  <a:pt x="7021" y="4591"/>
                </a:lnTo>
                <a:lnTo>
                  <a:pt x="8411" y="4591"/>
                </a:lnTo>
                <a:cubicBezTo>
                  <a:pt x="8717" y="4591"/>
                  <a:pt x="8987" y="4764"/>
                  <a:pt x="9115" y="5042"/>
                </a:cubicBezTo>
                <a:cubicBezTo>
                  <a:pt x="9242" y="5321"/>
                  <a:pt x="9199" y="5639"/>
                  <a:pt x="8999" y="5871"/>
                </a:cubicBezTo>
                <a:lnTo>
                  <a:pt x="5209" y="10285"/>
                </a:lnTo>
                <a:cubicBezTo>
                  <a:pt x="5061" y="10457"/>
                  <a:pt x="4847" y="10555"/>
                  <a:pt x="4621" y="10555"/>
                </a:cubicBezTo>
                <a:close/>
                <a:moveTo>
                  <a:pt x="886" y="5392"/>
                </a:moveTo>
                <a:lnTo>
                  <a:pt x="4621" y="9742"/>
                </a:lnTo>
                <a:lnTo>
                  <a:pt x="8356" y="5392"/>
                </a:lnTo>
                <a:lnTo>
                  <a:pt x="6221" y="5392"/>
                </a:lnTo>
                <a:lnTo>
                  <a:pt x="6221" y="1200"/>
                </a:lnTo>
                <a:cubicBezTo>
                  <a:pt x="6221" y="980"/>
                  <a:pt x="6041" y="800"/>
                  <a:pt x="5821" y="800"/>
                </a:cubicBezTo>
                <a:lnTo>
                  <a:pt x="3421" y="800"/>
                </a:lnTo>
                <a:cubicBezTo>
                  <a:pt x="3201" y="800"/>
                  <a:pt x="3021" y="980"/>
                  <a:pt x="3021" y="1200"/>
                </a:cubicBezTo>
                <a:lnTo>
                  <a:pt x="3021" y="5391"/>
                </a:lnTo>
                <a:lnTo>
                  <a:pt x="886" y="5391"/>
                </a:lnTo>
                <a:lnTo>
                  <a:pt x="886" y="5392"/>
                </a:lnTo>
                <a:close/>
              </a:path>
            </a:pathLst>
          </a:custGeom>
          <a:solidFill>
            <a:schemeClr val="bg1"/>
          </a:solidFill>
          <a:ln>
            <a:noFill/>
          </a:ln>
        </p:spPr>
      </p:sp>
      <p:sp>
        <p:nvSpPr>
          <p:cNvPr id="43" name="iconfont-11910-5686862">
            <a:extLst>
              <a:ext uri="{FF2B5EF4-FFF2-40B4-BE49-F238E27FC236}">
                <a16:creationId xmlns="" xmlns:a16="http://schemas.microsoft.com/office/drawing/2014/main" id="{5DD2A7C5-FC51-453F-91AC-A411F84FBF91}"/>
              </a:ext>
            </a:extLst>
          </p:cNvPr>
          <p:cNvSpPr>
            <a:spLocks noChangeAspect="1"/>
          </p:cNvSpPr>
          <p:nvPr/>
        </p:nvSpPr>
        <p:spPr bwMode="auto">
          <a:xfrm rot="5400000">
            <a:off x="8326004" y="2067770"/>
            <a:ext cx="333666" cy="381042"/>
          </a:xfrm>
          <a:custGeom>
            <a:avLst/>
            <a:gdLst>
              <a:gd name="T0" fmla="*/ 4621 w 9242"/>
              <a:gd name="T1" fmla="*/ 10555 h 10555"/>
              <a:gd name="T2" fmla="*/ 4034 w 9242"/>
              <a:gd name="T3" fmla="*/ 10285 h 10555"/>
              <a:gd name="T4" fmla="*/ 244 w 9242"/>
              <a:gd name="T5" fmla="*/ 5872 h 10555"/>
              <a:gd name="T6" fmla="*/ 127 w 9242"/>
              <a:gd name="T7" fmla="*/ 5043 h 10555"/>
              <a:gd name="T8" fmla="*/ 831 w 9242"/>
              <a:gd name="T9" fmla="*/ 4592 h 10555"/>
              <a:gd name="T10" fmla="*/ 2221 w 9242"/>
              <a:gd name="T11" fmla="*/ 4592 h 10555"/>
              <a:gd name="T12" fmla="*/ 2221 w 9242"/>
              <a:gd name="T13" fmla="*/ 1200 h 10555"/>
              <a:gd name="T14" fmla="*/ 3421 w 9242"/>
              <a:gd name="T15" fmla="*/ 0 h 10555"/>
              <a:gd name="T16" fmla="*/ 5821 w 9242"/>
              <a:gd name="T17" fmla="*/ 0 h 10555"/>
              <a:gd name="T18" fmla="*/ 7021 w 9242"/>
              <a:gd name="T19" fmla="*/ 1200 h 10555"/>
              <a:gd name="T20" fmla="*/ 7021 w 9242"/>
              <a:gd name="T21" fmla="*/ 4591 h 10555"/>
              <a:gd name="T22" fmla="*/ 8411 w 9242"/>
              <a:gd name="T23" fmla="*/ 4591 h 10555"/>
              <a:gd name="T24" fmla="*/ 9115 w 9242"/>
              <a:gd name="T25" fmla="*/ 5042 h 10555"/>
              <a:gd name="T26" fmla="*/ 8999 w 9242"/>
              <a:gd name="T27" fmla="*/ 5871 h 10555"/>
              <a:gd name="T28" fmla="*/ 5209 w 9242"/>
              <a:gd name="T29" fmla="*/ 10285 h 10555"/>
              <a:gd name="T30" fmla="*/ 4621 w 9242"/>
              <a:gd name="T31" fmla="*/ 10555 h 10555"/>
              <a:gd name="T32" fmla="*/ 886 w 9242"/>
              <a:gd name="T33" fmla="*/ 5392 h 10555"/>
              <a:gd name="T34" fmla="*/ 4621 w 9242"/>
              <a:gd name="T35" fmla="*/ 9742 h 10555"/>
              <a:gd name="T36" fmla="*/ 8356 w 9242"/>
              <a:gd name="T37" fmla="*/ 5392 h 10555"/>
              <a:gd name="T38" fmla="*/ 6221 w 9242"/>
              <a:gd name="T39" fmla="*/ 5392 h 10555"/>
              <a:gd name="T40" fmla="*/ 6221 w 9242"/>
              <a:gd name="T41" fmla="*/ 1200 h 10555"/>
              <a:gd name="T42" fmla="*/ 5821 w 9242"/>
              <a:gd name="T43" fmla="*/ 800 h 10555"/>
              <a:gd name="T44" fmla="*/ 3421 w 9242"/>
              <a:gd name="T45" fmla="*/ 800 h 10555"/>
              <a:gd name="T46" fmla="*/ 3021 w 9242"/>
              <a:gd name="T47" fmla="*/ 1200 h 10555"/>
              <a:gd name="T48" fmla="*/ 3021 w 9242"/>
              <a:gd name="T49" fmla="*/ 5391 h 10555"/>
              <a:gd name="T50" fmla="*/ 886 w 9242"/>
              <a:gd name="T51" fmla="*/ 5391 h 10555"/>
              <a:gd name="T52" fmla="*/ 886 w 9242"/>
              <a:gd name="T53" fmla="*/ 5392 h 10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42" h="10555">
                <a:moveTo>
                  <a:pt x="4621" y="10555"/>
                </a:moveTo>
                <a:cubicBezTo>
                  <a:pt x="4395" y="10555"/>
                  <a:pt x="4181" y="10456"/>
                  <a:pt x="4034" y="10285"/>
                </a:cubicBezTo>
                <a:lnTo>
                  <a:pt x="244" y="5872"/>
                </a:lnTo>
                <a:cubicBezTo>
                  <a:pt x="44" y="5640"/>
                  <a:pt x="0" y="5322"/>
                  <a:pt x="127" y="5043"/>
                </a:cubicBezTo>
                <a:cubicBezTo>
                  <a:pt x="255" y="4765"/>
                  <a:pt x="525" y="4592"/>
                  <a:pt x="831" y="4592"/>
                </a:cubicBezTo>
                <a:lnTo>
                  <a:pt x="2221" y="4592"/>
                </a:lnTo>
                <a:lnTo>
                  <a:pt x="2221" y="1200"/>
                </a:lnTo>
                <a:cubicBezTo>
                  <a:pt x="2221" y="539"/>
                  <a:pt x="2760" y="0"/>
                  <a:pt x="3421" y="0"/>
                </a:cubicBezTo>
                <a:lnTo>
                  <a:pt x="5821" y="0"/>
                </a:lnTo>
                <a:cubicBezTo>
                  <a:pt x="6482" y="0"/>
                  <a:pt x="7021" y="539"/>
                  <a:pt x="7021" y="1200"/>
                </a:cubicBezTo>
                <a:lnTo>
                  <a:pt x="7021" y="4591"/>
                </a:lnTo>
                <a:lnTo>
                  <a:pt x="8411" y="4591"/>
                </a:lnTo>
                <a:cubicBezTo>
                  <a:pt x="8717" y="4591"/>
                  <a:pt x="8987" y="4764"/>
                  <a:pt x="9115" y="5042"/>
                </a:cubicBezTo>
                <a:cubicBezTo>
                  <a:pt x="9242" y="5321"/>
                  <a:pt x="9199" y="5639"/>
                  <a:pt x="8999" y="5871"/>
                </a:cubicBezTo>
                <a:lnTo>
                  <a:pt x="5209" y="10285"/>
                </a:lnTo>
                <a:cubicBezTo>
                  <a:pt x="5061" y="10457"/>
                  <a:pt x="4847" y="10555"/>
                  <a:pt x="4621" y="10555"/>
                </a:cubicBezTo>
                <a:close/>
                <a:moveTo>
                  <a:pt x="886" y="5392"/>
                </a:moveTo>
                <a:lnTo>
                  <a:pt x="4621" y="9742"/>
                </a:lnTo>
                <a:lnTo>
                  <a:pt x="8356" y="5392"/>
                </a:lnTo>
                <a:lnTo>
                  <a:pt x="6221" y="5392"/>
                </a:lnTo>
                <a:lnTo>
                  <a:pt x="6221" y="1200"/>
                </a:lnTo>
                <a:cubicBezTo>
                  <a:pt x="6221" y="980"/>
                  <a:pt x="6041" y="800"/>
                  <a:pt x="5821" y="800"/>
                </a:cubicBezTo>
                <a:lnTo>
                  <a:pt x="3421" y="800"/>
                </a:lnTo>
                <a:cubicBezTo>
                  <a:pt x="3201" y="800"/>
                  <a:pt x="3021" y="980"/>
                  <a:pt x="3021" y="1200"/>
                </a:cubicBezTo>
                <a:lnTo>
                  <a:pt x="3021" y="5391"/>
                </a:lnTo>
                <a:lnTo>
                  <a:pt x="886" y="5391"/>
                </a:lnTo>
                <a:lnTo>
                  <a:pt x="886" y="5392"/>
                </a:lnTo>
                <a:close/>
              </a:path>
            </a:pathLst>
          </a:custGeom>
          <a:solidFill>
            <a:schemeClr val="bg1"/>
          </a:solidFill>
          <a:ln>
            <a:noFill/>
          </a:ln>
        </p:spPr>
      </p:sp>
      <p:grpSp>
        <p:nvGrpSpPr>
          <p:cNvPr id="73" name="组合 72">
            <a:extLst>
              <a:ext uri="{FF2B5EF4-FFF2-40B4-BE49-F238E27FC236}">
                <a16:creationId xmlns="" xmlns:a16="http://schemas.microsoft.com/office/drawing/2014/main" id="{81CDF942-D0EB-4DB6-83C6-97F8229F03A8}"/>
              </a:ext>
            </a:extLst>
          </p:cNvPr>
          <p:cNvGrpSpPr/>
          <p:nvPr/>
        </p:nvGrpSpPr>
        <p:grpSpPr>
          <a:xfrm>
            <a:off x="4307712" y="1842200"/>
            <a:ext cx="3576576" cy="3579999"/>
            <a:chOff x="4307712" y="1842200"/>
            <a:chExt cx="3576576" cy="3579999"/>
          </a:xfrm>
        </p:grpSpPr>
        <p:sp>
          <p:nvSpPr>
            <p:cNvPr id="18" name="椭圆 17">
              <a:extLst>
                <a:ext uri="{FF2B5EF4-FFF2-40B4-BE49-F238E27FC236}">
                  <a16:creationId xmlns="" xmlns:a16="http://schemas.microsoft.com/office/drawing/2014/main" id="{30B6D895-C77E-431A-ACE1-0526D085CD86}"/>
                </a:ext>
              </a:extLst>
            </p:cNvPr>
            <p:cNvSpPr/>
            <p:nvPr/>
          </p:nvSpPr>
          <p:spPr>
            <a:xfrm flipH="1">
              <a:off x="5548745" y="3084945"/>
              <a:ext cx="1094509" cy="1094509"/>
            </a:xfrm>
            <a:prstGeom prst="ellipse">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invention_330954">
              <a:extLst>
                <a:ext uri="{FF2B5EF4-FFF2-40B4-BE49-F238E27FC236}">
                  <a16:creationId xmlns="" xmlns:a16="http://schemas.microsoft.com/office/drawing/2014/main" id="{FBCA0FDE-E9C5-42DE-92F2-445E8C9007C8}"/>
                </a:ext>
              </a:extLst>
            </p:cNvPr>
            <p:cNvSpPr>
              <a:spLocks noChangeAspect="1"/>
            </p:cNvSpPr>
            <p:nvPr/>
          </p:nvSpPr>
          <p:spPr bwMode="auto">
            <a:xfrm flipH="1">
              <a:off x="5945145" y="3394554"/>
              <a:ext cx="301709" cy="475291"/>
            </a:xfrm>
            <a:custGeom>
              <a:avLst/>
              <a:gdLst>
                <a:gd name="connsiteX0" fmla="*/ 133249 w 385103"/>
                <a:gd name="connsiteY0" fmla="*/ 481360 h 606663"/>
                <a:gd name="connsiteX1" fmla="*/ 133249 w 385103"/>
                <a:gd name="connsiteY1" fmla="*/ 496290 h 606663"/>
                <a:gd name="connsiteX2" fmla="*/ 192520 w 385103"/>
                <a:gd name="connsiteY2" fmla="*/ 555564 h 606663"/>
                <a:gd name="connsiteX3" fmla="*/ 251879 w 385103"/>
                <a:gd name="connsiteY3" fmla="*/ 496290 h 606663"/>
                <a:gd name="connsiteX4" fmla="*/ 251879 w 385103"/>
                <a:gd name="connsiteY4" fmla="*/ 481360 h 606663"/>
                <a:gd name="connsiteX5" fmla="*/ 130224 w 385103"/>
                <a:gd name="connsiteY5" fmla="*/ 426974 h 606663"/>
                <a:gd name="connsiteX6" fmla="*/ 132982 w 385103"/>
                <a:gd name="connsiteY6" fmla="*/ 453367 h 606663"/>
                <a:gd name="connsiteX7" fmla="*/ 252146 w 385103"/>
                <a:gd name="connsiteY7" fmla="*/ 453367 h 606663"/>
                <a:gd name="connsiteX8" fmla="*/ 254815 w 385103"/>
                <a:gd name="connsiteY8" fmla="*/ 426974 h 606663"/>
                <a:gd name="connsiteX9" fmla="*/ 223934 w 385103"/>
                <a:gd name="connsiteY9" fmla="*/ 426974 h 606663"/>
                <a:gd name="connsiteX10" fmla="*/ 161105 w 385103"/>
                <a:gd name="connsiteY10" fmla="*/ 426974 h 606663"/>
                <a:gd name="connsiteX11" fmla="*/ 192520 w 385103"/>
                <a:gd name="connsiteY11" fmla="*/ 352859 h 606663"/>
                <a:gd name="connsiteX12" fmla="*/ 175166 w 385103"/>
                <a:gd name="connsiteY12" fmla="*/ 370188 h 606663"/>
                <a:gd name="connsiteX13" fmla="*/ 175166 w 385103"/>
                <a:gd name="connsiteY13" fmla="*/ 398981 h 606663"/>
                <a:gd name="connsiteX14" fmla="*/ 209962 w 385103"/>
                <a:gd name="connsiteY14" fmla="*/ 398981 h 606663"/>
                <a:gd name="connsiteX15" fmla="*/ 209962 w 385103"/>
                <a:gd name="connsiteY15" fmla="*/ 370188 h 606663"/>
                <a:gd name="connsiteX16" fmla="*/ 204890 w 385103"/>
                <a:gd name="connsiteY16" fmla="*/ 357924 h 606663"/>
                <a:gd name="connsiteX17" fmla="*/ 192520 w 385103"/>
                <a:gd name="connsiteY17" fmla="*/ 352859 h 606663"/>
                <a:gd name="connsiteX18" fmla="*/ 114837 w 385103"/>
                <a:gd name="connsiteY18" fmla="*/ 179671 h 606663"/>
                <a:gd name="connsiteX19" fmla="*/ 128807 w 385103"/>
                <a:gd name="connsiteY19" fmla="*/ 193620 h 606663"/>
                <a:gd name="connsiteX20" fmla="*/ 140732 w 385103"/>
                <a:gd name="connsiteY20" fmla="*/ 205525 h 606663"/>
                <a:gd name="connsiteX21" fmla="*/ 152656 w 385103"/>
                <a:gd name="connsiteY21" fmla="*/ 193620 h 606663"/>
                <a:gd name="connsiteX22" fmla="*/ 166626 w 385103"/>
                <a:gd name="connsiteY22" fmla="*/ 179671 h 606663"/>
                <a:gd name="connsiteX23" fmla="*/ 180686 w 385103"/>
                <a:gd name="connsiteY23" fmla="*/ 193620 h 606663"/>
                <a:gd name="connsiteX24" fmla="*/ 192521 w 385103"/>
                <a:gd name="connsiteY24" fmla="*/ 205525 h 606663"/>
                <a:gd name="connsiteX25" fmla="*/ 204445 w 385103"/>
                <a:gd name="connsiteY25" fmla="*/ 193620 h 606663"/>
                <a:gd name="connsiteX26" fmla="*/ 218416 w 385103"/>
                <a:gd name="connsiteY26" fmla="*/ 179671 h 606663"/>
                <a:gd name="connsiteX27" fmla="*/ 232476 w 385103"/>
                <a:gd name="connsiteY27" fmla="*/ 193620 h 606663"/>
                <a:gd name="connsiteX28" fmla="*/ 244400 w 385103"/>
                <a:gd name="connsiteY28" fmla="*/ 205525 h 606663"/>
                <a:gd name="connsiteX29" fmla="*/ 256235 w 385103"/>
                <a:gd name="connsiteY29" fmla="*/ 193620 h 606663"/>
                <a:gd name="connsiteX30" fmla="*/ 270294 w 385103"/>
                <a:gd name="connsiteY30" fmla="*/ 179671 h 606663"/>
                <a:gd name="connsiteX31" fmla="*/ 284265 w 385103"/>
                <a:gd name="connsiteY31" fmla="*/ 193620 h 606663"/>
                <a:gd name="connsiteX32" fmla="*/ 244400 w 385103"/>
                <a:gd name="connsiteY32" fmla="*/ 233512 h 606663"/>
                <a:gd name="connsiteX33" fmla="*/ 218416 w 385103"/>
                <a:gd name="connsiteY33" fmla="*/ 223917 h 606663"/>
                <a:gd name="connsiteX34" fmla="*/ 192521 w 385103"/>
                <a:gd name="connsiteY34" fmla="*/ 233512 h 606663"/>
                <a:gd name="connsiteX35" fmla="*/ 166626 w 385103"/>
                <a:gd name="connsiteY35" fmla="*/ 223917 h 606663"/>
                <a:gd name="connsiteX36" fmla="*/ 140732 w 385103"/>
                <a:gd name="connsiteY36" fmla="*/ 233512 h 606663"/>
                <a:gd name="connsiteX37" fmla="*/ 100866 w 385103"/>
                <a:gd name="connsiteY37" fmla="*/ 193620 h 606663"/>
                <a:gd name="connsiteX38" fmla="*/ 114837 w 385103"/>
                <a:gd name="connsiteY38" fmla="*/ 179671 h 606663"/>
                <a:gd name="connsiteX39" fmla="*/ 188515 w 385103"/>
                <a:gd name="connsiteY39" fmla="*/ 27960 h 606663"/>
                <a:gd name="connsiteX40" fmla="*/ 28058 w 385103"/>
                <a:gd name="connsiteY40" fmla="*/ 195031 h 606663"/>
                <a:gd name="connsiteX41" fmla="*/ 69885 w 385103"/>
                <a:gd name="connsiteY41" fmla="*/ 301671 h 606663"/>
                <a:gd name="connsiteX42" fmla="*/ 123994 w 385103"/>
                <a:gd name="connsiteY42" fmla="*/ 398981 h 606663"/>
                <a:gd name="connsiteX43" fmla="*/ 147132 w 385103"/>
                <a:gd name="connsiteY43" fmla="*/ 398981 h 606663"/>
                <a:gd name="connsiteX44" fmla="*/ 147132 w 385103"/>
                <a:gd name="connsiteY44" fmla="*/ 370188 h 606663"/>
                <a:gd name="connsiteX45" fmla="*/ 159058 w 385103"/>
                <a:gd name="connsiteY45" fmla="*/ 339617 h 606663"/>
                <a:gd name="connsiteX46" fmla="*/ 123994 w 385103"/>
                <a:gd name="connsiteY46" fmla="*/ 274122 h 606663"/>
                <a:gd name="connsiteX47" fmla="*/ 129690 w 385103"/>
                <a:gd name="connsiteY47" fmla="*/ 255194 h 606663"/>
                <a:gd name="connsiteX48" fmla="*/ 148645 w 385103"/>
                <a:gd name="connsiteY48" fmla="*/ 260881 h 606663"/>
                <a:gd name="connsiteX49" fmla="*/ 183442 w 385103"/>
                <a:gd name="connsiteY49" fmla="*/ 325754 h 606663"/>
                <a:gd name="connsiteX50" fmla="*/ 192520 w 385103"/>
                <a:gd name="connsiteY50" fmla="*/ 324865 h 606663"/>
                <a:gd name="connsiteX51" fmla="*/ 202042 w 385103"/>
                <a:gd name="connsiteY51" fmla="*/ 325843 h 606663"/>
                <a:gd name="connsiteX52" fmla="*/ 236839 w 385103"/>
                <a:gd name="connsiteY52" fmla="*/ 260881 h 606663"/>
                <a:gd name="connsiteX53" fmla="*/ 255794 w 385103"/>
                <a:gd name="connsiteY53" fmla="*/ 255194 h 606663"/>
                <a:gd name="connsiteX54" fmla="*/ 261490 w 385103"/>
                <a:gd name="connsiteY54" fmla="*/ 274122 h 606663"/>
                <a:gd name="connsiteX55" fmla="*/ 226337 w 385103"/>
                <a:gd name="connsiteY55" fmla="*/ 339884 h 606663"/>
                <a:gd name="connsiteX56" fmla="*/ 237996 w 385103"/>
                <a:gd name="connsiteY56" fmla="*/ 370188 h 606663"/>
                <a:gd name="connsiteX57" fmla="*/ 237996 w 385103"/>
                <a:gd name="connsiteY57" fmla="*/ 398981 h 606663"/>
                <a:gd name="connsiteX58" fmla="*/ 260956 w 385103"/>
                <a:gd name="connsiteY58" fmla="*/ 398981 h 606663"/>
                <a:gd name="connsiteX59" fmla="*/ 314442 w 385103"/>
                <a:gd name="connsiteY59" fmla="*/ 302560 h 606663"/>
                <a:gd name="connsiteX60" fmla="*/ 357070 w 385103"/>
                <a:gd name="connsiteY60" fmla="*/ 192276 h 606663"/>
                <a:gd name="connsiteX61" fmla="*/ 307500 w 385103"/>
                <a:gd name="connsiteY61" fmla="*/ 74705 h 606663"/>
                <a:gd name="connsiteX62" fmla="*/ 188515 w 385103"/>
                <a:gd name="connsiteY62" fmla="*/ 27960 h 606663"/>
                <a:gd name="connsiteX63" fmla="*/ 187892 w 385103"/>
                <a:gd name="connsiteY63" fmla="*/ 56 h 606663"/>
                <a:gd name="connsiteX64" fmla="*/ 327079 w 385103"/>
                <a:gd name="connsiteY64" fmla="*/ 54709 h 606663"/>
                <a:gd name="connsiteX65" fmla="*/ 385103 w 385103"/>
                <a:gd name="connsiteY65" fmla="*/ 192276 h 606663"/>
                <a:gd name="connsiteX66" fmla="*/ 335177 w 385103"/>
                <a:gd name="connsiteY66" fmla="*/ 321400 h 606663"/>
                <a:gd name="connsiteX67" fmla="*/ 289790 w 385103"/>
                <a:gd name="connsiteY67" fmla="*/ 400225 h 606663"/>
                <a:gd name="connsiteX68" fmla="*/ 298067 w 385103"/>
                <a:gd name="connsiteY68" fmla="*/ 412933 h 606663"/>
                <a:gd name="connsiteX69" fmla="*/ 284006 w 385103"/>
                <a:gd name="connsiteY69" fmla="*/ 426974 h 606663"/>
                <a:gd name="connsiteX70" fmla="*/ 283205 w 385103"/>
                <a:gd name="connsiteY70" fmla="*/ 426974 h 606663"/>
                <a:gd name="connsiteX71" fmla="*/ 279912 w 385103"/>
                <a:gd name="connsiteY71" fmla="*/ 464120 h 606663"/>
                <a:gd name="connsiteX72" fmla="*/ 279912 w 385103"/>
                <a:gd name="connsiteY72" fmla="*/ 467408 h 606663"/>
                <a:gd name="connsiteX73" fmla="*/ 279912 w 385103"/>
                <a:gd name="connsiteY73" fmla="*/ 496290 h 606663"/>
                <a:gd name="connsiteX74" fmla="*/ 206581 w 385103"/>
                <a:gd name="connsiteY74" fmla="*/ 582402 h 606663"/>
                <a:gd name="connsiteX75" fmla="*/ 206581 w 385103"/>
                <a:gd name="connsiteY75" fmla="*/ 592622 h 606663"/>
                <a:gd name="connsiteX76" fmla="*/ 192520 w 385103"/>
                <a:gd name="connsiteY76" fmla="*/ 606663 h 606663"/>
                <a:gd name="connsiteX77" fmla="*/ 178547 w 385103"/>
                <a:gd name="connsiteY77" fmla="*/ 592622 h 606663"/>
                <a:gd name="connsiteX78" fmla="*/ 178547 w 385103"/>
                <a:gd name="connsiteY78" fmla="*/ 582402 h 606663"/>
                <a:gd name="connsiteX79" fmla="*/ 105216 w 385103"/>
                <a:gd name="connsiteY79" fmla="*/ 496290 h 606663"/>
                <a:gd name="connsiteX80" fmla="*/ 105216 w 385103"/>
                <a:gd name="connsiteY80" fmla="*/ 467408 h 606663"/>
                <a:gd name="connsiteX81" fmla="*/ 105216 w 385103"/>
                <a:gd name="connsiteY81" fmla="*/ 464120 h 606663"/>
                <a:gd name="connsiteX82" fmla="*/ 101834 w 385103"/>
                <a:gd name="connsiteY82" fmla="*/ 426974 h 606663"/>
                <a:gd name="connsiteX83" fmla="*/ 100232 w 385103"/>
                <a:gd name="connsiteY83" fmla="*/ 426974 h 606663"/>
                <a:gd name="connsiteX84" fmla="*/ 86260 w 385103"/>
                <a:gd name="connsiteY84" fmla="*/ 412933 h 606663"/>
                <a:gd name="connsiteX85" fmla="*/ 94982 w 385103"/>
                <a:gd name="connsiteY85" fmla="*/ 399958 h 606663"/>
                <a:gd name="connsiteX86" fmla="*/ 48972 w 385103"/>
                <a:gd name="connsiteY86" fmla="*/ 320333 h 606663"/>
                <a:gd name="connsiteX87" fmla="*/ 25 w 385103"/>
                <a:gd name="connsiteY87" fmla="*/ 195475 h 606663"/>
                <a:gd name="connsiteX88" fmla="*/ 187892 w 385103"/>
                <a:gd name="connsiteY88" fmla="*/ 56 h 60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5103" h="606663">
                  <a:moveTo>
                    <a:pt x="133249" y="481360"/>
                  </a:moveTo>
                  <a:lnTo>
                    <a:pt x="133249" y="496290"/>
                  </a:lnTo>
                  <a:cubicBezTo>
                    <a:pt x="133249" y="528993"/>
                    <a:pt x="159859" y="555564"/>
                    <a:pt x="192520" y="555564"/>
                  </a:cubicBezTo>
                  <a:cubicBezTo>
                    <a:pt x="225269" y="555564"/>
                    <a:pt x="251879" y="528993"/>
                    <a:pt x="251879" y="496290"/>
                  </a:cubicBezTo>
                  <a:lnTo>
                    <a:pt x="251879" y="481360"/>
                  </a:lnTo>
                  <a:close/>
                  <a:moveTo>
                    <a:pt x="130224" y="426974"/>
                  </a:moveTo>
                  <a:cubicBezTo>
                    <a:pt x="131647" y="435683"/>
                    <a:pt x="132537" y="444569"/>
                    <a:pt x="132982" y="453367"/>
                  </a:cubicBezTo>
                  <a:lnTo>
                    <a:pt x="252146" y="453367"/>
                  </a:lnTo>
                  <a:cubicBezTo>
                    <a:pt x="252591" y="444569"/>
                    <a:pt x="253481" y="435683"/>
                    <a:pt x="254815" y="426974"/>
                  </a:cubicBezTo>
                  <a:lnTo>
                    <a:pt x="223934" y="426974"/>
                  </a:lnTo>
                  <a:lnTo>
                    <a:pt x="161105" y="426974"/>
                  </a:lnTo>
                  <a:close/>
                  <a:moveTo>
                    <a:pt x="192520" y="352859"/>
                  </a:moveTo>
                  <a:cubicBezTo>
                    <a:pt x="182997" y="352859"/>
                    <a:pt x="175166" y="360590"/>
                    <a:pt x="175166" y="370188"/>
                  </a:cubicBezTo>
                  <a:lnTo>
                    <a:pt x="175166" y="398981"/>
                  </a:lnTo>
                  <a:lnTo>
                    <a:pt x="209962" y="398981"/>
                  </a:lnTo>
                  <a:lnTo>
                    <a:pt x="209962" y="370188"/>
                  </a:lnTo>
                  <a:cubicBezTo>
                    <a:pt x="209962" y="365567"/>
                    <a:pt x="208183" y="361212"/>
                    <a:pt x="204890" y="357924"/>
                  </a:cubicBezTo>
                  <a:cubicBezTo>
                    <a:pt x="201597" y="354636"/>
                    <a:pt x="197236" y="352859"/>
                    <a:pt x="192520" y="352859"/>
                  </a:cubicBezTo>
                  <a:close/>
                  <a:moveTo>
                    <a:pt x="114837" y="179671"/>
                  </a:moveTo>
                  <a:cubicBezTo>
                    <a:pt x="122579" y="179671"/>
                    <a:pt x="128807" y="185890"/>
                    <a:pt x="128807" y="193620"/>
                  </a:cubicBezTo>
                  <a:cubicBezTo>
                    <a:pt x="128807" y="200195"/>
                    <a:pt x="134147" y="205525"/>
                    <a:pt x="140732" y="205525"/>
                  </a:cubicBezTo>
                  <a:cubicBezTo>
                    <a:pt x="147316" y="205525"/>
                    <a:pt x="152656" y="200195"/>
                    <a:pt x="152656" y="193620"/>
                  </a:cubicBezTo>
                  <a:cubicBezTo>
                    <a:pt x="152656" y="185890"/>
                    <a:pt x="158885" y="179671"/>
                    <a:pt x="166626" y="179671"/>
                  </a:cubicBezTo>
                  <a:cubicBezTo>
                    <a:pt x="174368" y="179671"/>
                    <a:pt x="180686" y="185890"/>
                    <a:pt x="180686" y="193620"/>
                  </a:cubicBezTo>
                  <a:cubicBezTo>
                    <a:pt x="180686" y="200195"/>
                    <a:pt x="186025" y="205525"/>
                    <a:pt x="192521" y="205525"/>
                  </a:cubicBezTo>
                  <a:cubicBezTo>
                    <a:pt x="199106" y="205525"/>
                    <a:pt x="204445" y="200195"/>
                    <a:pt x="204445" y="193620"/>
                  </a:cubicBezTo>
                  <a:cubicBezTo>
                    <a:pt x="204445" y="185890"/>
                    <a:pt x="210763" y="179671"/>
                    <a:pt x="218416" y="179671"/>
                  </a:cubicBezTo>
                  <a:cubicBezTo>
                    <a:pt x="226158" y="179671"/>
                    <a:pt x="232476" y="185890"/>
                    <a:pt x="232476" y="193620"/>
                  </a:cubicBezTo>
                  <a:cubicBezTo>
                    <a:pt x="232476" y="200195"/>
                    <a:pt x="237815" y="205525"/>
                    <a:pt x="244400" y="205525"/>
                  </a:cubicBezTo>
                  <a:cubicBezTo>
                    <a:pt x="250896" y="205525"/>
                    <a:pt x="256235" y="200195"/>
                    <a:pt x="256235" y="193620"/>
                  </a:cubicBezTo>
                  <a:cubicBezTo>
                    <a:pt x="256235" y="185890"/>
                    <a:pt x="262553" y="179671"/>
                    <a:pt x="270294" y="179671"/>
                  </a:cubicBezTo>
                  <a:cubicBezTo>
                    <a:pt x="278036" y="179671"/>
                    <a:pt x="284265" y="185890"/>
                    <a:pt x="284265" y="193620"/>
                  </a:cubicBezTo>
                  <a:cubicBezTo>
                    <a:pt x="284265" y="215654"/>
                    <a:pt x="266379" y="233512"/>
                    <a:pt x="244400" y="233512"/>
                  </a:cubicBezTo>
                  <a:cubicBezTo>
                    <a:pt x="234522" y="233512"/>
                    <a:pt x="225446" y="229869"/>
                    <a:pt x="218416" y="223917"/>
                  </a:cubicBezTo>
                  <a:cubicBezTo>
                    <a:pt x="211475" y="229869"/>
                    <a:pt x="202398" y="233512"/>
                    <a:pt x="192521" y="233512"/>
                  </a:cubicBezTo>
                  <a:cubicBezTo>
                    <a:pt x="182644" y="233512"/>
                    <a:pt x="173656" y="229869"/>
                    <a:pt x="166626" y="223917"/>
                  </a:cubicBezTo>
                  <a:cubicBezTo>
                    <a:pt x="159685" y="229869"/>
                    <a:pt x="150609" y="233512"/>
                    <a:pt x="140732" y="233512"/>
                  </a:cubicBezTo>
                  <a:cubicBezTo>
                    <a:pt x="118752" y="233512"/>
                    <a:pt x="100866" y="215654"/>
                    <a:pt x="100866" y="193620"/>
                  </a:cubicBezTo>
                  <a:cubicBezTo>
                    <a:pt x="100866" y="185890"/>
                    <a:pt x="107095" y="179671"/>
                    <a:pt x="114837" y="179671"/>
                  </a:cubicBezTo>
                  <a:close/>
                  <a:moveTo>
                    <a:pt x="188515" y="27960"/>
                  </a:moveTo>
                  <a:cubicBezTo>
                    <a:pt x="98541" y="30093"/>
                    <a:pt x="26545" y="105008"/>
                    <a:pt x="28058" y="195031"/>
                  </a:cubicBezTo>
                  <a:cubicBezTo>
                    <a:pt x="28681" y="234399"/>
                    <a:pt x="43543" y="272256"/>
                    <a:pt x="69885" y="301671"/>
                  </a:cubicBezTo>
                  <a:cubicBezTo>
                    <a:pt x="95160" y="329931"/>
                    <a:pt x="113760" y="363434"/>
                    <a:pt x="123994" y="398981"/>
                  </a:cubicBezTo>
                  <a:lnTo>
                    <a:pt x="147132" y="398981"/>
                  </a:lnTo>
                  <a:lnTo>
                    <a:pt x="147132" y="370188"/>
                  </a:lnTo>
                  <a:cubicBezTo>
                    <a:pt x="147132" y="358457"/>
                    <a:pt x="151671" y="347704"/>
                    <a:pt x="159058" y="339617"/>
                  </a:cubicBezTo>
                  <a:lnTo>
                    <a:pt x="123994" y="274122"/>
                  </a:lnTo>
                  <a:cubicBezTo>
                    <a:pt x="120345" y="267280"/>
                    <a:pt x="122837" y="258837"/>
                    <a:pt x="129690" y="255194"/>
                  </a:cubicBezTo>
                  <a:cubicBezTo>
                    <a:pt x="136542" y="251550"/>
                    <a:pt x="144997" y="254127"/>
                    <a:pt x="148645" y="260881"/>
                  </a:cubicBezTo>
                  <a:lnTo>
                    <a:pt x="183442" y="325754"/>
                  </a:lnTo>
                  <a:cubicBezTo>
                    <a:pt x="186379" y="325132"/>
                    <a:pt x="189405" y="324865"/>
                    <a:pt x="192520" y="324865"/>
                  </a:cubicBezTo>
                  <a:cubicBezTo>
                    <a:pt x="195812" y="324865"/>
                    <a:pt x="198927" y="325221"/>
                    <a:pt x="202042" y="325843"/>
                  </a:cubicBezTo>
                  <a:lnTo>
                    <a:pt x="236839" y="260881"/>
                  </a:lnTo>
                  <a:cubicBezTo>
                    <a:pt x="240487" y="254127"/>
                    <a:pt x="248942" y="251550"/>
                    <a:pt x="255794" y="255194"/>
                  </a:cubicBezTo>
                  <a:cubicBezTo>
                    <a:pt x="262647" y="258837"/>
                    <a:pt x="265139" y="267280"/>
                    <a:pt x="261490" y="274122"/>
                  </a:cubicBezTo>
                  <a:lnTo>
                    <a:pt x="226337" y="339884"/>
                  </a:lnTo>
                  <a:cubicBezTo>
                    <a:pt x="233813" y="348237"/>
                    <a:pt x="237996" y="358902"/>
                    <a:pt x="237996" y="370188"/>
                  </a:cubicBezTo>
                  <a:lnTo>
                    <a:pt x="237996" y="398981"/>
                  </a:lnTo>
                  <a:lnTo>
                    <a:pt x="260956" y="398981"/>
                  </a:lnTo>
                  <a:cubicBezTo>
                    <a:pt x="271012" y="363256"/>
                    <a:pt x="289345" y="330109"/>
                    <a:pt x="314442" y="302560"/>
                  </a:cubicBezTo>
                  <a:cubicBezTo>
                    <a:pt x="341941" y="272345"/>
                    <a:pt x="357070" y="233155"/>
                    <a:pt x="357070" y="192276"/>
                  </a:cubicBezTo>
                  <a:cubicBezTo>
                    <a:pt x="357070" y="147576"/>
                    <a:pt x="339449" y="105897"/>
                    <a:pt x="307500" y="74705"/>
                  </a:cubicBezTo>
                  <a:cubicBezTo>
                    <a:pt x="275551" y="43512"/>
                    <a:pt x="233279" y="26894"/>
                    <a:pt x="188515" y="27960"/>
                  </a:cubicBezTo>
                  <a:close/>
                  <a:moveTo>
                    <a:pt x="187892" y="56"/>
                  </a:moveTo>
                  <a:cubicBezTo>
                    <a:pt x="240309" y="-1188"/>
                    <a:pt x="289612" y="18185"/>
                    <a:pt x="327079" y="54709"/>
                  </a:cubicBezTo>
                  <a:cubicBezTo>
                    <a:pt x="364456" y="91145"/>
                    <a:pt x="385103" y="140022"/>
                    <a:pt x="385103" y="192276"/>
                  </a:cubicBezTo>
                  <a:cubicBezTo>
                    <a:pt x="385103" y="240086"/>
                    <a:pt x="367393" y="285942"/>
                    <a:pt x="335177" y="321400"/>
                  </a:cubicBezTo>
                  <a:cubicBezTo>
                    <a:pt x="314531" y="344061"/>
                    <a:pt x="299046" y="371076"/>
                    <a:pt x="289790" y="400225"/>
                  </a:cubicBezTo>
                  <a:cubicBezTo>
                    <a:pt x="294685" y="402446"/>
                    <a:pt x="298067" y="407245"/>
                    <a:pt x="298067" y="412933"/>
                  </a:cubicBezTo>
                  <a:cubicBezTo>
                    <a:pt x="298067" y="420664"/>
                    <a:pt x="291748" y="426974"/>
                    <a:pt x="284006" y="426974"/>
                  </a:cubicBezTo>
                  <a:lnTo>
                    <a:pt x="283205" y="426974"/>
                  </a:lnTo>
                  <a:cubicBezTo>
                    <a:pt x="280980" y="439237"/>
                    <a:pt x="279912" y="451679"/>
                    <a:pt x="279912" y="464120"/>
                  </a:cubicBezTo>
                  <a:lnTo>
                    <a:pt x="279912" y="467408"/>
                  </a:lnTo>
                  <a:lnTo>
                    <a:pt x="279912" y="496290"/>
                  </a:lnTo>
                  <a:cubicBezTo>
                    <a:pt x="279912" y="539657"/>
                    <a:pt x="248052" y="575737"/>
                    <a:pt x="206581" y="582402"/>
                  </a:cubicBezTo>
                  <a:lnTo>
                    <a:pt x="206581" y="592622"/>
                  </a:lnTo>
                  <a:cubicBezTo>
                    <a:pt x="206581" y="600353"/>
                    <a:pt x="200262" y="606663"/>
                    <a:pt x="192520" y="606663"/>
                  </a:cubicBezTo>
                  <a:cubicBezTo>
                    <a:pt x="184866" y="606663"/>
                    <a:pt x="178547" y="600353"/>
                    <a:pt x="178547" y="592622"/>
                  </a:cubicBezTo>
                  <a:lnTo>
                    <a:pt x="178547" y="582402"/>
                  </a:lnTo>
                  <a:cubicBezTo>
                    <a:pt x="136987" y="575737"/>
                    <a:pt x="105216" y="539657"/>
                    <a:pt x="105216" y="496290"/>
                  </a:cubicBezTo>
                  <a:lnTo>
                    <a:pt x="105216" y="467408"/>
                  </a:lnTo>
                  <a:lnTo>
                    <a:pt x="105216" y="464120"/>
                  </a:lnTo>
                  <a:cubicBezTo>
                    <a:pt x="105216" y="451679"/>
                    <a:pt x="104059" y="439237"/>
                    <a:pt x="101834" y="426974"/>
                  </a:cubicBezTo>
                  <a:lnTo>
                    <a:pt x="100232" y="426974"/>
                  </a:lnTo>
                  <a:cubicBezTo>
                    <a:pt x="92579" y="426974"/>
                    <a:pt x="86260" y="420664"/>
                    <a:pt x="86260" y="412933"/>
                  </a:cubicBezTo>
                  <a:cubicBezTo>
                    <a:pt x="86260" y="407067"/>
                    <a:pt x="89909" y="402091"/>
                    <a:pt x="94982" y="399958"/>
                  </a:cubicBezTo>
                  <a:cubicBezTo>
                    <a:pt x="85637" y="370987"/>
                    <a:pt x="69885" y="343705"/>
                    <a:pt x="48972" y="320333"/>
                  </a:cubicBezTo>
                  <a:cubicBezTo>
                    <a:pt x="18180" y="285942"/>
                    <a:pt x="826" y="241597"/>
                    <a:pt x="25" y="195475"/>
                  </a:cubicBezTo>
                  <a:cubicBezTo>
                    <a:pt x="-1666" y="90167"/>
                    <a:pt x="82522" y="2544"/>
                    <a:pt x="187892" y="56"/>
                  </a:cubicBezTo>
                  <a:close/>
                </a:path>
              </a:pathLst>
            </a:custGeom>
            <a:gradFill>
              <a:gsLst>
                <a:gs pos="100000">
                  <a:schemeClr val="accent1"/>
                </a:gs>
                <a:gs pos="0">
                  <a:schemeClr val="accent2"/>
                </a:gs>
              </a:gsLst>
              <a:lin ang="1800000" scaled="0"/>
            </a:gradFill>
            <a:ln>
              <a:noFill/>
            </a:ln>
          </p:spPr>
        </p:sp>
        <p:sp>
          <p:nvSpPr>
            <p:cNvPr id="68" name="Freeform 14">
              <a:extLst>
                <a:ext uri="{FF2B5EF4-FFF2-40B4-BE49-F238E27FC236}">
                  <a16:creationId xmlns="" xmlns:a16="http://schemas.microsoft.com/office/drawing/2014/main" id="{6C5AEA8B-935B-41A8-B2C0-F57985DE4E23}"/>
                </a:ext>
              </a:extLst>
            </p:cNvPr>
            <p:cNvSpPr>
              <a:spLocks/>
            </p:cNvSpPr>
            <p:nvPr/>
          </p:nvSpPr>
          <p:spPr bwMode="auto">
            <a:xfrm flipH="1">
              <a:off x="6178167" y="3373714"/>
              <a:ext cx="1706121" cy="2048485"/>
            </a:xfrm>
            <a:custGeom>
              <a:avLst/>
              <a:gdLst>
                <a:gd name="T0" fmla="*/ 2147483646 w 535"/>
                <a:gd name="T1" fmla="*/ 2147483646 h 642"/>
                <a:gd name="T2" fmla="*/ 2147483646 w 535"/>
                <a:gd name="T3" fmla="*/ 2147483646 h 642"/>
                <a:gd name="T4" fmla="*/ 2147483646 w 535"/>
                <a:gd name="T5" fmla="*/ 2147483646 h 642"/>
                <a:gd name="T6" fmla="*/ 2147483646 w 535"/>
                <a:gd name="T7" fmla="*/ 1812485659 h 642"/>
                <a:gd name="T8" fmla="*/ 2147483646 w 535"/>
                <a:gd name="T9" fmla="*/ 0 h 642"/>
                <a:gd name="T10" fmla="*/ 0 w 535"/>
                <a:gd name="T11" fmla="*/ 1792782846 h 642"/>
                <a:gd name="T12" fmla="*/ 2147483646 w 535"/>
                <a:gd name="T13" fmla="*/ 2147483646 h 6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5" h="642">
                  <a:moveTo>
                    <a:pt x="533" y="642"/>
                  </a:moveTo>
                  <a:cubicBezTo>
                    <a:pt x="442" y="486"/>
                    <a:pt x="442" y="486"/>
                    <a:pt x="442" y="486"/>
                  </a:cubicBezTo>
                  <a:cubicBezTo>
                    <a:pt x="535" y="329"/>
                    <a:pt x="535" y="329"/>
                    <a:pt x="535" y="329"/>
                  </a:cubicBezTo>
                  <a:cubicBezTo>
                    <a:pt x="414" y="316"/>
                    <a:pt x="318" y="215"/>
                    <a:pt x="312" y="92"/>
                  </a:cubicBezTo>
                  <a:cubicBezTo>
                    <a:pt x="156" y="0"/>
                    <a:pt x="156" y="0"/>
                    <a:pt x="156" y="0"/>
                  </a:cubicBezTo>
                  <a:cubicBezTo>
                    <a:pt x="0" y="91"/>
                    <a:pt x="0" y="91"/>
                    <a:pt x="0" y="91"/>
                  </a:cubicBezTo>
                  <a:cubicBezTo>
                    <a:pt x="5" y="387"/>
                    <a:pt x="240" y="627"/>
                    <a:pt x="533" y="642"/>
                  </a:cubicBezTo>
                  <a:close/>
                </a:path>
              </a:pathLst>
            </a:custGeom>
            <a:solidFill>
              <a:schemeClr val="accent3">
                <a:lumMod val="60000"/>
                <a:lumOff val="40000"/>
              </a:schemeClr>
            </a:solidFill>
            <a:ln>
              <a:noFill/>
            </a:ln>
          </p:spPr>
          <p:txBody>
            <a:bodyPr/>
            <a:lstStyle/>
            <a:p>
              <a:endParaRPr lang="en-US"/>
            </a:p>
          </p:txBody>
        </p:sp>
        <p:sp>
          <p:nvSpPr>
            <p:cNvPr id="69" name="Freeform 15">
              <a:extLst>
                <a:ext uri="{FF2B5EF4-FFF2-40B4-BE49-F238E27FC236}">
                  <a16:creationId xmlns="" xmlns:a16="http://schemas.microsoft.com/office/drawing/2014/main" id="{887D4010-F667-4608-AB69-ECBA7550B9C4}"/>
                </a:ext>
              </a:extLst>
            </p:cNvPr>
            <p:cNvSpPr>
              <a:spLocks/>
            </p:cNvSpPr>
            <p:nvPr/>
          </p:nvSpPr>
          <p:spPr bwMode="auto">
            <a:xfrm flipH="1">
              <a:off x="4311135" y="3714938"/>
              <a:ext cx="2042780" cy="1707261"/>
            </a:xfrm>
            <a:custGeom>
              <a:avLst/>
              <a:gdLst>
                <a:gd name="T0" fmla="*/ 0 w 641"/>
                <a:gd name="T1" fmla="*/ 2147483646 h 535"/>
                <a:gd name="T2" fmla="*/ 1788375142 w 641"/>
                <a:gd name="T3" fmla="*/ 2147483646 h 535"/>
                <a:gd name="T4" fmla="*/ 2147483646 w 641"/>
                <a:gd name="T5" fmla="*/ 39410023 h 535"/>
                <a:gd name="T6" fmla="*/ 2147483646 w 641"/>
                <a:gd name="T7" fmla="*/ 1832592695 h 535"/>
                <a:gd name="T8" fmla="*/ 2147483646 w 641"/>
                <a:gd name="T9" fmla="*/ 0 h 535"/>
                <a:gd name="T10" fmla="*/ 1808027129 w 641"/>
                <a:gd name="T11" fmla="*/ 2147483646 h 535"/>
                <a:gd name="T12" fmla="*/ 0 w 641"/>
                <a:gd name="T13" fmla="*/ 2147483646 h 5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1" h="535">
                  <a:moveTo>
                    <a:pt x="0" y="379"/>
                  </a:moveTo>
                  <a:cubicBezTo>
                    <a:pt x="91" y="535"/>
                    <a:pt x="91" y="535"/>
                    <a:pt x="91" y="535"/>
                  </a:cubicBezTo>
                  <a:cubicBezTo>
                    <a:pt x="387" y="530"/>
                    <a:pt x="627" y="295"/>
                    <a:pt x="641" y="2"/>
                  </a:cubicBezTo>
                  <a:cubicBezTo>
                    <a:pt x="486" y="93"/>
                    <a:pt x="486" y="93"/>
                    <a:pt x="486" y="93"/>
                  </a:cubicBezTo>
                  <a:cubicBezTo>
                    <a:pt x="328" y="0"/>
                    <a:pt x="328" y="0"/>
                    <a:pt x="328" y="0"/>
                  </a:cubicBezTo>
                  <a:cubicBezTo>
                    <a:pt x="316" y="122"/>
                    <a:pt x="215" y="217"/>
                    <a:pt x="92" y="223"/>
                  </a:cubicBezTo>
                  <a:lnTo>
                    <a:pt x="0" y="379"/>
                  </a:lnTo>
                  <a:close/>
                </a:path>
              </a:pathLst>
            </a:custGeom>
            <a:solidFill>
              <a:schemeClr val="accent3"/>
            </a:solidFill>
            <a:ln>
              <a:noFill/>
            </a:ln>
          </p:spPr>
          <p:txBody>
            <a:bodyPr/>
            <a:lstStyle/>
            <a:p>
              <a:endParaRPr lang="en-US"/>
            </a:p>
          </p:txBody>
        </p:sp>
        <p:sp>
          <p:nvSpPr>
            <p:cNvPr id="70" name="Freeform 16">
              <a:extLst>
                <a:ext uri="{FF2B5EF4-FFF2-40B4-BE49-F238E27FC236}">
                  <a16:creationId xmlns="" xmlns:a16="http://schemas.microsoft.com/office/drawing/2014/main" id="{DE8E89BD-2378-42D7-A8D3-7758E78F1C27}"/>
                </a:ext>
              </a:extLst>
            </p:cNvPr>
            <p:cNvSpPr>
              <a:spLocks/>
            </p:cNvSpPr>
            <p:nvPr/>
          </p:nvSpPr>
          <p:spPr bwMode="auto">
            <a:xfrm flipH="1">
              <a:off x="4307712" y="1845623"/>
              <a:ext cx="1704979" cy="2045062"/>
            </a:xfrm>
            <a:custGeom>
              <a:avLst/>
              <a:gdLst>
                <a:gd name="T0" fmla="*/ 2147483646 w 535"/>
                <a:gd name="T1" fmla="*/ 2147483646 h 641"/>
                <a:gd name="T2" fmla="*/ 39304138 w 535"/>
                <a:gd name="T3" fmla="*/ 0 h 641"/>
                <a:gd name="T4" fmla="*/ 1827695616 w 535"/>
                <a:gd name="T5" fmla="*/ 2147483646 h 641"/>
                <a:gd name="T6" fmla="*/ 0 w 535"/>
                <a:gd name="T7" fmla="*/ 2147483646 h 641"/>
                <a:gd name="T8" fmla="*/ 2147483646 w 535"/>
                <a:gd name="T9" fmla="*/ 2147483646 h 641"/>
                <a:gd name="T10" fmla="*/ 2147483646 w 535"/>
                <a:gd name="T11" fmla="*/ 2147483646 h 641"/>
                <a:gd name="T12" fmla="*/ 2147483646 w 535"/>
                <a:gd name="T13" fmla="*/ 2147483646 h 6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5" h="641">
                  <a:moveTo>
                    <a:pt x="535" y="550"/>
                  </a:moveTo>
                  <a:cubicBezTo>
                    <a:pt x="530" y="254"/>
                    <a:pt x="295" y="14"/>
                    <a:pt x="2" y="0"/>
                  </a:cubicBezTo>
                  <a:cubicBezTo>
                    <a:pt x="93" y="155"/>
                    <a:pt x="93" y="155"/>
                    <a:pt x="93" y="155"/>
                  </a:cubicBezTo>
                  <a:cubicBezTo>
                    <a:pt x="0" y="313"/>
                    <a:pt x="0" y="313"/>
                    <a:pt x="0" y="313"/>
                  </a:cubicBezTo>
                  <a:cubicBezTo>
                    <a:pt x="121" y="325"/>
                    <a:pt x="217" y="426"/>
                    <a:pt x="223" y="549"/>
                  </a:cubicBezTo>
                  <a:cubicBezTo>
                    <a:pt x="379" y="641"/>
                    <a:pt x="379" y="641"/>
                    <a:pt x="379" y="641"/>
                  </a:cubicBezTo>
                  <a:lnTo>
                    <a:pt x="535" y="550"/>
                  </a:lnTo>
                  <a:close/>
                </a:path>
              </a:pathLst>
            </a:custGeom>
            <a:solidFill>
              <a:schemeClr val="accent2"/>
            </a:solidFill>
            <a:ln>
              <a:noFill/>
            </a:ln>
          </p:spPr>
          <p:txBody>
            <a:bodyPr/>
            <a:lstStyle/>
            <a:p>
              <a:endParaRPr lang="en-US"/>
            </a:p>
          </p:txBody>
        </p:sp>
        <p:sp>
          <p:nvSpPr>
            <p:cNvPr id="71" name="Freeform 17">
              <a:extLst>
                <a:ext uri="{FF2B5EF4-FFF2-40B4-BE49-F238E27FC236}">
                  <a16:creationId xmlns="" xmlns:a16="http://schemas.microsoft.com/office/drawing/2014/main" id="{6560EDAA-DB4E-4085-AA0F-02F2D75A201D}"/>
                </a:ext>
              </a:extLst>
            </p:cNvPr>
            <p:cNvSpPr>
              <a:spLocks/>
            </p:cNvSpPr>
            <p:nvPr/>
          </p:nvSpPr>
          <p:spPr bwMode="auto">
            <a:xfrm flipH="1">
              <a:off x="5838084" y="1842200"/>
              <a:ext cx="2042780" cy="1707261"/>
            </a:xfrm>
            <a:custGeom>
              <a:avLst/>
              <a:gdLst>
                <a:gd name="T0" fmla="*/ 2147483646 w 641"/>
                <a:gd name="T1" fmla="*/ 2147483646 h 535"/>
                <a:gd name="T2" fmla="*/ 2147483646 w 641"/>
                <a:gd name="T3" fmla="*/ 0 h 535"/>
                <a:gd name="T4" fmla="*/ 0 w 641"/>
                <a:gd name="T5" fmla="*/ 2147483646 h 535"/>
                <a:gd name="T6" fmla="*/ 2147483646 w 641"/>
                <a:gd name="T7" fmla="*/ 2147483646 h 535"/>
                <a:gd name="T8" fmla="*/ 2147483646 w 641"/>
                <a:gd name="T9" fmla="*/ 2147483646 h 535"/>
                <a:gd name="T10" fmla="*/ 2147483646 w 641"/>
                <a:gd name="T11" fmla="*/ 2147483646 h 535"/>
                <a:gd name="T12" fmla="*/ 2147483646 w 641"/>
                <a:gd name="T13" fmla="*/ 2147483646 h 5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1" h="535">
                  <a:moveTo>
                    <a:pt x="641" y="156"/>
                  </a:moveTo>
                  <a:cubicBezTo>
                    <a:pt x="550" y="0"/>
                    <a:pt x="550" y="0"/>
                    <a:pt x="550" y="0"/>
                  </a:cubicBezTo>
                  <a:cubicBezTo>
                    <a:pt x="254" y="5"/>
                    <a:pt x="14" y="240"/>
                    <a:pt x="0" y="533"/>
                  </a:cubicBezTo>
                  <a:cubicBezTo>
                    <a:pt x="155" y="442"/>
                    <a:pt x="155" y="442"/>
                    <a:pt x="155" y="442"/>
                  </a:cubicBezTo>
                  <a:cubicBezTo>
                    <a:pt x="313" y="535"/>
                    <a:pt x="313" y="535"/>
                    <a:pt x="313" y="535"/>
                  </a:cubicBezTo>
                  <a:cubicBezTo>
                    <a:pt x="325" y="414"/>
                    <a:pt x="426" y="318"/>
                    <a:pt x="549" y="312"/>
                  </a:cubicBezTo>
                  <a:lnTo>
                    <a:pt x="641" y="156"/>
                  </a:lnTo>
                  <a:close/>
                </a:path>
              </a:pathLst>
            </a:custGeom>
            <a:solidFill>
              <a:schemeClr val="accent1"/>
            </a:solidFill>
            <a:ln>
              <a:noFill/>
            </a:ln>
          </p:spPr>
          <p:txBody>
            <a:bodyPr/>
            <a:lstStyle/>
            <a:p>
              <a:endParaRPr lang="en-US"/>
            </a:p>
          </p:txBody>
        </p:sp>
      </p:grpSp>
    </p:spTree>
    <p:custDataLst>
      <p:tags r:id="rId1"/>
    </p:custDataLst>
    <p:extLst>
      <p:ext uri="{BB962C8B-B14F-4D97-AF65-F5344CB8AC3E}">
        <p14:creationId xmlns:p14="http://schemas.microsoft.com/office/powerpoint/2010/main" val="16771617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 xmlns:a16="http://schemas.microsoft.com/office/drawing/2014/main" id="{843B04A5-2003-4497-A194-98A4828FC4D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806" name="Freeform 836">
            <a:extLst>
              <a:ext uri="{FF2B5EF4-FFF2-40B4-BE49-F238E27FC236}">
                <a16:creationId xmlns="" xmlns:a16="http://schemas.microsoft.com/office/drawing/2014/main" id="{84D0E25B-6F19-4882-AB50-55172ED36D76}"/>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7" name="Freeform 837">
            <a:extLst>
              <a:ext uri="{FF2B5EF4-FFF2-40B4-BE49-F238E27FC236}">
                <a16:creationId xmlns="" xmlns:a16="http://schemas.microsoft.com/office/drawing/2014/main" id="{0B7B133A-2A1C-4F18-B079-B05EE734EC75}"/>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8" name="Freeform 838">
            <a:extLst>
              <a:ext uri="{FF2B5EF4-FFF2-40B4-BE49-F238E27FC236}">
                <a16:creationId xmlns="" xmlns:a16="http://schemas.microsoft.com/office/drawing/2014/main" id="{EB240648-E41F-4BA7-B25C-FEA32D3F1886}"/>
              </a:ext>
            </a:extLst>
          </p:cNvPr>
          <p:cNvSpPr>
            <a:spLocks/>
          </p:cNvSpPr>
          <p:nvPr/>
        </p:nvSpPr>
        <p:spPr bwMode="auto">
          <a:xfrm>
            <a:off x="6302501" y="1931463"/>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0" name="Freeform 840">
            <a:extLst>
              <a:ext uri="{FF2B5EF4-FFF2-40B4-BE49-F238E27FC236}">
                <a16:creationId xmlns="" xmlns:a16="http://schemas.microsoft.com/office/drawing/2014/main" id="{7CB602C8-6EF6-403D-8410-9D540193BC8D}"/>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1" name="Freeform 842">
            <a:extLst>
              <a:ext uri="{FF2B5EF4-FFF2-40B4-BE49-F238E27FC236}">
                <a16:creationId xmlns="" xmlns:a16="http://schemas.microsoft.com/office/drawing/2014/main" id="{A5555B3C-E31C-48C8-AA16-A3F074E68DC2}"/>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2" name="Freeform 843">
            <a:extLst>
              <a:ext uri="{FF2B5EF4-FFF2-40B4-BE49-F238E27FC236}">
                <a16:creationId xmlns="" xmlns:a16="http://schemas.microsoft.com/office/drawing/2014/main" id="{CD562803-4EB7-48BD-8038-C720DD183760}"/>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3" name="Freeform 844">
            <a:extLst>
              <a:ext uri="{FF2B5EF4-FFF2-40B4-BE49-F238E27FC236}">
                <a16:creationId xmlns="" xmlns:a16="http://schemas.microsoft.com/office/drawing/2014/main" id="{F483D7A8-47BC-4AB7-B73B-7E6642525B54}"/>
              </a:ext>
            </a:extLst>
          </p:cNvPr>
          <p:cNvSpPr>
            <a:spLocks/>
          </p:cNvSpPr>
          <p:nvPr/>
        </p:nvSpPr>
        <p:spPr bwMode="auto">
          <a:xfrm>
            <a:off x="6511612" y="1456025"/>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4" name="Freeform 845">
            <a:extLst>
              <a:ext uri="{FF2B5EF4-FFF2-40B4-BE49-F238E27FC236}">
                <a16:creationId xmlns="" xmlns:a16="http://schemas.microsoft.com/office/drawing/2014/main" id="{4FA5994A-5500-43E0-AFEE-30E9C7B55A4B}"/>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6" name="Freeform 848">
            <a:extLst>
              <a:ext uri="{FF2B5EF4-FFF2-40B4-BE49-F238E27FC236}">
                <a16:creationId xmlns="" xmlns:a16="http://schemas.microsoft.com/office/drawing/2014/main" id="{DB4EFB73-5CC3-419A-A15F-775E13660790}"/>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8" name="Freeform 851">
            <a:extLst>
              <a:ext uri="{FF2B5EF4-FFF2-40B4-BE49-F238E27FC236}">
                <a16:creationId xmlns="" xmlns:a16="http://schemas.microsoft.com/office/drawing/2014/main" id="{6AEA3748-3B95-4C86-940C-A60A2D442A5E}"/>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9" name="Freeform 852">
            <a:extLst>
              <a:ext uri="{FF2B5EF4-FFF2-40B4-BE49-F238E27FC236}">
                <a16:creationId xmlns="" xmlns:a16="http://schemas.microsoft.com/office/drawing/2014/main" id="{27B7CC71-9C85-4478-B1DD-A1FFF80FB67E}"/>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0" name="Freeform 853">
            <a:extLst>
              <a:ext uri="{FF2B5EF4-FFF2-40B4-BE49-F238E27FC236}">
                <a16:creationId xmlns="" xmlns:a16="http://schemas.microsoft.com/office/drawing/2014/main" id="{30B9F3FC-BCBE-4C1E-9742-B5309AC53355}"/>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2" name="Freeform 855">
            <a:extLst>
              <a:ext uri="{FF2B5EF4-FFF2-40B4-BE49-F238E27FC236}">
                <a16:creationId xmlns="" xmlns:a16="http://schemas.microsoft.com/office/drawing/2014/main" id="{FBA32158-1459-4367-B9C6-F2DBF0F2304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4" name="Freeform 859">
            <a:extLst>
              <a:ext uri="{FF2B5EF4-FFF2-40B4-BE49-F238E27FC236}">
                <a16:creationId xmlns="" xmlns:a16="http://schemas.microsoft.com/office/drawing/2014/main" id="{E9C90D77-A47E-4402-9041-FD126ED737D9}"/>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7" name="Freeform 862">
            <a:extLst>
              <a:ext uri="{FF2B5EF4-FFF2-40B4-BE49-F238E27FC236}">
                <a16:creationId xmlns="" xmlns:a16="http://schemas.microsoft.com/office/drawing/2014/main" id="{2B781AE7-4BB2-4BA1-B9AF-B9B084F80EEA}"/>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8" name="Freeform 863">
            <a:extLst>
              <a:ext uri="{FF2B5EF4-FFF2-40B4-BE49-F238E27FC236}">
                <a16:creationId xmlns="" xmlns:a16="http://schemas.microsoft.com/office/drawing/2014/main" id="{55E3765B-F121-49E2-B16F-05A1036ED4E6}"/>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9" name="Freeform 864">
            <a:extLst>
              <a:ext uri="{FF2B5EF4-FFF2-40B4-BE49-F238E27FC236}">
                <a16:creationId xmlns="" xmlns:a16="http://schemas.microsoft.com/office/drawing/2014/main" id="{7CFF32A3-F9B0-4930-AD5E-6061D0EB0094}"/>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2" name="Freeform 868">
            <a:extLst>
              <a:ext uri="{FF2B5EF4-FFF2-40B4-BE49-F238E27FC236}">
                <a16:creationId xmlns="" xmlns:a16="http://schemas.microsoft.com/office/drawing/2014/main" id="{534E1BEC-15AD-4991-961C-A6FAF617A234}"/>
              </a:ext>
            </a:extLst>
          </p:cNvPr>
          <p:cNvSpPr>
            <a:spLocks/>
          </p:cNvSpPr>
          <p:nvPr/>
        </p:nvSpPr>
        <p:spPr bwMode="auto">
          <a:xfrm>
            <a:off x="6557095" y="1709874"/>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3" name="Freeform 869">
            <a:extLst>
              <a:ext uri="{FF2B5EF4-FFF2-40B4-BE49-F238E27FC236}">
                <a16:creationId xmlns="" xmlns:a16="http://schemas.microsoft.com/office/drawing/2014/main" id="{1129ED14-43FB-43E6-84B3-6B8CC88F9221}"/>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5" name="Freeform 871">
            <a:extLst>
              <a:ext uri="{FF2B5EF4-FFF2-40B4-BE49-F238E27FC236}">
                <a16:creationId xmlns="" xmlns:a16="http://schemas.microsoft.com/office/drawing/2014/main" id="{F3A6167D-77D9-4AB7-BFE5-C558B9B85617}"/>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6" name="Freeform 872">
            <a:extLst>
              <a:ext uri="{FF2B5EF4-FFF2-40B4-BE49-F238E27FC236}">
                <a16:creationId xmlns="" xmlns:a16="http://schemas.microsoft.com/office/drawing/2014/main" id="{80490E84-421F-4145-A4E9-5B45FC8022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1" name="Freeform 880">
            <a:extLst>
              <a:ext uri="{FF2B5EF4-FFF2-40B4-BE49-F238E27FC236}">
                <a16:creationId xmlns="" xmlns:a16="http://schemas.microsoft.com/office/drawing/2014/main" id="{4D60AB75-2783-4DE1-9A6E-1E15EEEC7B2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4" name="Freeform 885">
            <a:extLst>
              <a:ext uri="{FF2B5EF4-FFF2-40B4-BE49-F238E27FC236}">
                <a16:creationId xmlns="" xmlns:a16="http://schemas.microsoft.com/office/drawing/2014/main" id="{F76EF08A-CE1E-4CFB-AC9D-82AE64D34CDA}"/>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8" name="Freeform 889">
            <a:extLst>
              <a:ext uri="{FF2B5EF4-FFF2-40B4-BE49-F238E27FC236}">
                <a16:creationId xmlns="" xmlns:a16="http://schemas.microsoft.com/office/drawing/2014/main" id="{A54122A7-BE77-434D-AE29-C2234D5950DE}"/>
              </a:ext>
            </a:extLst>
          </p:cNvPr>
          <p:cNvSpPr>
            <a:spLocks/>
          </p:cNvSpPr>
          <p:nvPr/>
        </p:nvSpPr>
        <p:spPr bwMode="auto">
          <a:xfrm>
            <a:off x="6385823" y="1777234"/>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2" name="Freeform 895">
            <a:extLst>
              <a:ext uri="{FF2B5EF4-FFF2-40B4-BE49-F238E27FC236}">
                <a16:creationId xmlns="" xmlns:a16="http://schemas.microsoft.com/office/drawing/2014/main" id="{A69FF709-7B2B-4E35-83EE-3E1A5B8C732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9" name="Freeform 904">
            <a:extLst>
              <a:ext uri="{FF2B5EF4-FFF2-40B4-BE49-F238E27FC236}">
                <a16:creationId xmlns="" xmlns:a16="http://schemas.microsoft.com/office/drawing/2014/main" id="{4501F1D8-3626-4F51-95D1-2A43D9BF8232}"/>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1" name="Freeform 907">
            <a:extLst>
              <a:ext uri="{FF2B5EF4-FFF2-40B4-BE49-F238E27FC236}">
                <a16:creationId xmlns="" xmlns:a16="http://schemas.microsoft.com/office/drawing/2014/main" id="{4628DF75-F3F2-49D8-AEFE-7EC1977546D6}"/>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4" name="Freeform 910">
            <a:extLst>
              <a:ext uri="{FF2B5EF4-FFF2-40B4-BE49-F238E27FC236}">
                <a16:creationId xmlns="" xmlns:a16="http://schemas.microsoft.com/office/drawing/2014/main" id="{007F5324-7F80-414F-BDF9-FD967E77EA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5" name="Freeform 911">
            <a:extLst>
              <a:ext uri="{FF2B5EF4-FFF2-40B4-BE49-F238E27FC236}">
                <a16:creationId xmlns="" xmlns:a16="http://schemas.microsoft.com/office/drawing/2014/main" id="{BDF44281-6F84-49D2-BCA3-88BE8312A3A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6" name="Freeform 914">
            <a:extLst>
              <a:ext uri="{FF2B5EF4-FFF2-40B4-BE49-F238E27FC236}">
                <a16:creationId xmlns="" xmlns:a16="http://schemas.microsoft.com/office/drawing/2014/main" id="{2514FDF6-9097-4C88-8386-ACB11974508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8" name="Freeform 919">
            <a:extLst>
              <a:ext uri="{FF2B5EF4-FFF2-40B4-BE49-F238E27FC236}">
                <a16:creationId xmlns="" xmlns:a16="http://schemas.microsoft.com/office/drawing/2014/main" id="{422B6290-99EB-4E68-9967-24CE03F49A49}"/>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3" name="Freeform 930">
            <a:extLst>
              <a:ext uri="{FF2B5EF4-FFF2-40B4-BE49-F238E27FC236}">
                <a16:creationId xmlns="" xmlns:a16="http://schemas.microsoft.com/office/drawing/2014/main" id="{86EC0FE9-7032-407C-8794-0E2DEFDE42F4}"/>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0" name="Freeform 940">
            <a:extLst>
              <a:ext uri="{FF2B5EF4-FFF2-40B4-BE49-F238E27FC236}">
                <a16:creationId xmlns="" xmlns:a16="http://schemas.microsoft.com/office/drawing/2014/main" id="{9B7EA7F0-5A8F-4B2B-AB6C-833E8A6F4AC9}"/>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6" name="Freeform 971">
            <a:extLst>
              <a:ext uri="{FF2B5EF4-FFF2-40B4-BE49-F238E27FC236}">
                <a16:creationId xmlns="" xmlns:a16="http://schemas.microsoft.com/office/drawing/2014/main" id="{DD42C716-6FD1-445F-8259-35BC0B6F5F2B}"/>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8" name="Freeform 975">
            <a:extLst>
              <a:ext uri="{FF2B5EF4-FFF2-40B4-BE49-F238E27FC236}">
                <a16:creationId xmlns="" xmlns:a16="http://schemas.microsoft.com/office/drawing/2014/main" id="{C2A5DE34-CA30-4FE2-B67B-BC84CA99D44A}"/>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8" name="Freeform 991">
            <a:extLst>
              <a:ext uri="{FF2B5EF4-FFF2-40B4-BE49-F238E27FC236}">
                <a16:creationId xmlns="" xmlns:a16="http://schemas.microsoft.com/office/drawing/2014/main" id="{CBA0A4C1-D449-4838-A81A-7C1DB69F982E}"/>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6" name="Freeform 1009">
            <a:extLst>
              <a:ext uri="{FF2B5EF4-FFF2-40B4-BE49-F238E27FC236}">
                <a16:creationId xmlns="" xmlns:a16="http://schemas.microsoft.com/office/drawing/2014/main" id="{55132480-5333-46A4-BA52-6BD10D20F62E}"/>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6" name="Freeform 1020">
            <a:extLst>
              <a:ext uri="{FF2B5EF4-FFF2-40B4-BE49-F238E27FC236}">
                <a16:creationId xmlns="" xmlns:a16="http://schemas.microsoft.com/office/drawing/2014/main" id="{CC25AB15-99FC-42A1-A50C-CDBB5D6B7D2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1" name="Freeform 1026">
            <a:extLst>
              <a:ext uri="{FF2B5EF4-FFF2-40B4-BE49-F238E27FC236}">
                <a16:creationId xmlns="" xmlns:a16="http://schemas.microsoft.com/office/drawing/2014/main" id="{5DD4890B-C7C3-4DEC-A105-9031655CDA3C}"/>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3" name="Freeform 1028">
            <a:extLst>
              <a:ext uri="{FF2B5EF4-FFF2-40B4-BE49-F238E27FC236}">
                <a16:creationId xmlns="" xmlns:a16="http://schemas.microsoft.com/office/drawing/2014/main" id="{25E8C452-0D4A-484D-B8C2-59C1CAE1D5C9}"/>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7" name="Freeform 1039">
            <a:extLst>
              <a:ext uri="{FF2B5EF4-FFF2-40B4-BE49-F238E27FC236}">
                <a16:creationId xmlns="" xmlns:a16="http://schemas.microsoft.com/office/drawing/2014/main" id="{735C52FC-CEC9-42CD-B824-A27BDA6B5E8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3" name="Freeform 1051">
            <a:extLst>
              <a:ext uri="{FF2B5EF4-FFF2-40B4-BE49-F238E27FC236}">
                <a16:creationId xmlns="" xmlns:a16="http://schemas.microsoft.com/office/drawing/2014/main" id="{EC6F8C4A-EB99-4BF7-95BA-E67D220FB425}"/>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4" name="Freeform 1052">
            <a:extLst>
              <a:ext uri="{FF2B5EF4-FFF2-40B4-BE49-F238E27FC236}">
                <a16:creationId xmlns="" xmlns:a16="http://schemas.microsoft.com/office/drawing/2014/main" id="{1A24D212-C52B-4F80-A6A6-21C20FA68F0A}"/>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5" name="Freeform 1054">
            <a:extLst>
              <a:ext uri="{FF2B5EF4-FFF2-40B4-BE49-F238E27FC236}">
                <a16:creationId xmlns="" xmlns:a16="http://schemas.microsoft.com/office/drawing/2014/main" id="{8A7164EB-6F96-4E63-823A-E58E66565B4F}"/>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7" name="Freeform 1057">
            <a:extLst>
              <a:ext uri="{FF2B5EF4-FFF2-40B4-BE49-F238E27FC236}">
                <a16:creationId xmlns="" xmlns:a16="http://schemas.microsoft.com/office/drawing/2014/main" id="{5D61D04B-7814-41D3-AFA3-025F9F660B1B}"/>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5" name="Freeform 837">
            <a:extLst>
              <a:ext uri="{FF2B5EF4-FFF2-40B4-BE49-F238E27FC236}">
                <a16:creationId xmlns="" xmlns:a16="http://schemas.microsoft.com/office/drawing/2014/main" id="{ADB7D7FF-B938-44DD-A735-444A8F7B7556}"/>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7" name="Freeform 839">
            <a:extLst>
              <a:ext uri="{FF2B5EF4-FFF2-40B4-BE49-F238E27FC236}">
                <a16:creationId xmlns="" xmlns:a16="http://schemas.microsoft.com/office/drawing/2014/main" id="{C379E37A-E04C-4834-A9C2-6099BCBBE139}"/>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9" name="Freeform 842">
            <a:extLst>
              <a:ext uri="{FF2B5EF4-FFF2-40B4-BE49-F238E27FC236}">
                <a16:creationId xmlns="" xmlns:a16="http://schemas.microsoft.com/office/drawing/2014/main" id="{BA123731-FB1F-44A1-964C-FBDB4DA63897}"/>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2" name="Freeform 852">
            <a:extLst>
              <a:ext uri="{FF2B5EF4-FFF2-40B4-BE49-F238E27FC236}">
                <a16:creationId xmlns="" xmlns:a16="http://schemas.microsoft.com/office/drawing/2014/main" id="{9658D2E5-A230-4B1C-93CF-3D9293588AD2}"/>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6" name="Freeform 872">
            <a:extLst>
              <a:ext uri="{FF2B5EF4-FFF2-40B4-BE49-F238E27FC236}">
                <a16:creationId xmlns="" xmlns:a16="http://schemas.microsoft.com/office/drawing/2014/main" id="{85E664C3-4080-4057-9D93-1A58D67B8D40}"/>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1" name="Freeform 857">
            <a:extLst>
              <a:ext uri="{FF2B5EF4-FFF2-40B4-BE49-F238E27FC236}">
                <a16:creationId xmlns="" xmlns:a16="http://schemas.microsoft.com/office/drawing/2014/main" id="{0728F717-AD14-40C5-A5D1-77445EDC55C2}"/>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5" name="Freeform 869">
            <a:extLst>
              <a:ext uri="{FF2B5EF4-FFF2-40B4-BE49-F238E27FC236}">
                <a16:creationId xmlns="" xmlns:a16="http://schemas.microsoft.com/office/drawing/2014/main" id="{E2DC70A5-2B44-48DA-9BEF-A9A5FCD8B5BD}"/>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8" name="Freeform 914">
            <a:extLst>
              <a:ext uri="{FF2B5EF4-FFF2-40B4-BE49-F238E27FC236}">
                <a16:creationId xmlns="" xmlns:a16="http://schemas.microsoft.com/office/drawing/2014/main" id="{2EA0386A-A0AB-45A2-A43F-CF502C50C2D8}"/>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4" name="Freeform 854">
            <a:extLst>
              <a:ext uri="{FF2B5EF4-FFF2-40B4-BE49-F238E27FC236}">
                <a16:creationId xmlns="" xmlns:a16="http://schemas.microsoft.com/office/drawing/2014/main" id="{EBA928FA-65F8-4DF5-8CFF-A5313A6BC23A}"/>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6" name="Freeform 854">
            <a:extLst>
              <a:ext uri="{FF2B5EF4-FFF2-40B4-BE49-F238E27FC236}">
                <a16:creationId xmlns="" xmlns:a16="http://schemas.microsoft.com/office/drawing/2014/main" id="{8EBA3C94-B1EA-4EE8-A6D7-8E1CC4518CF3}"/>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7" name="Freeform 857">
            <a:extLst>
              <a:ext uri="{FF2B5EF4-FFF2-40B4-BE49-F238E27FC236}">
                <a16:creationId xmlns="" xmlns:a16="http://schemas.microsoft.com/office/drawing/2014/main" id="{F0F70AD3-A222-4083-B5F2-B21CC1EAF3D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0" name="文本框 109">
            <a:extLst>
              <a:ext uri="{FF2B5EF4-FFF2-40B4-BE49-F238E27FC236}">
                <a16:creationId xmlns="" xmlns:a16="http://schemas.microsoft.com/office/drawing/2014/main" id="{09C93BD0-5501-4069-92EB-2DC90CA3EABF}"/>
              </a:ext>
            </a:extLst>
          </p:cNvPr>
          <p:cNvSpPr txBox="1"/>
          <p:nvPr/>
        </p:nvSpPr>
        <p:spPr>
          <a:xfrm>
            <a:off x="5778415" y="1524297"/>
            <a:ext cx="1633407" cy="1513459"/>
          </a:xfrm>
          <a:custGeom>
            <a:avLst/>
            <a:gdLst/>
            <a:ahLst/>
            <a:cxnLst/>
            <a:rect l="l" t="t" r="r" b="b"/>
            <a:pathLst>
              <a:path w="1720931" h="1594556">
                <a:moveTo>
                  <a:pt x="596424" y="1531406"/>
                </a:moveTo>
                <a:cubicBezTo>
                  <a:pt x="596424" y="1533087"/>
                  <a:pt x="596863" y="1534110"/>
                  <a:pt x="597740" y="1534476"/>
                </a:cubicBezTo>
                <a:cubicBezTo>
                  <a:pt x="598617" y="1534841"/>
                  <a:pt x="599933" y="1534987"/>
                  <a:pt x="601687" y="1534914"/>
                </a:cubicBezTo>
                <a:lnTo>
                  <a:pt x="603441" y="1534914"/>
                </a:lnTo>
                <a:cubicBezTo>
                  <a:pt x="603441" y="1533233"/>
                  <a:pt x="603002" y="1532210"/>
                  <a:pt x="602125" y="1531844"/>
                </a:cubicBezTo>
                <a:cubicBezTo>
                  <a:pt x="601248" y="1531479"/>
                  <a:pt x="599933" y="1531333"/>
                  <a:pt x="598178" y="1531406"/>
                </a:cubicBezTo>
                <a:close/>
                <a:moveTo>
                  <a:pt x="959541" y="1480534"/>
                </a:moveTo>
                <a:cubicBezTo>
                  <a:pt x="959724" y="1482946"/>
                  <a:pt x="960674" y="1486893"/>
                  <a:pt x="962392" y="1492375"/>
                </a:cubicBezTo>
                <a:cubicBezTo>
                  <a:pt x="964109" y="1497857"/>
                  <a:pt x="965498" y="1500927"/>
                  <a:pt x="966558" y="1501585"/>
                </a:cubicBezTo>
                <a:cubicBezTo>
                  <a:pt x="967398" y="1501365"/>
                  <a:pt x="967910" y="1500488"/>
                  <a:pt x="968093" y="1498953"/>
                </a:cubicBezTo>
                <a:cubicBezTo>
                  <a:pt x="968275" y="1497418"/>
                  <a:pt x="968349" y="1496541"/>
                  <a:pt x="968312" y="1496322"/>
                </a:cubicBezTo>
                <a:cubicBezTo>
                  <a:pt x="969372" y="1496358"/>
                  <a:pt x="970761" y="1496285"/>
                  <a:pt x="972478" y="1496103"/>
                </a:cubicBezTo>
                <a:cubicBezTo>
                  <a:pt x="974196" y="1495920"/>
                  <a:pt x="975146" y="1495408"/>
                  <a:pt x="975329" y="1494568"/>
                </a:cubicBezTo>
                <a:cubicBezTo>
                  <a:pt x="974890" y="1491790"/>
                  <a:pt x="972698" y="1489013"/>
                  <a:pt x="968751" y="1486235"/>
                </a:cubicBezTo>
                <a:cubicBezTo>
                  <a:pt x="964804" y="1483458"/>
                  <a:pt x="961734" y="1481558"/>
                  <a:pt x="959541" y="1480534"/>
                </a:cubicBezTo>
                <a:close/>
                <a:moveTo>
                  <a:pt x="1041988" y="1448959"/>
                </a:moveTo>
                <a:lnTo>
                  <a:pt x="1026200" y="1450713"/>
                </a:lnTo>
                <a:lnTo>
                  <a:pt x="1020938" y="1464747"/>
                </a:lnTo>
                <a:lnTo>
                  <a:pt x="1041988" y="1464747"/>
                </a:lnTo>
                <a:cubicBezTo>
                  <a:pt x="1043815" y="1463029"/>
                  <a:pt x="1045423" y="1461202"/>
                  <a:pt x="1046812" y="1459265"/>
                </a:cubicBezTo>
                <a:cubicBezTo>
                  <a:pt x="1048201" y="1457328"/>
                  <a:pt x="1048932" y="1455062"/>
                  <a:pt x="1049005" y="1452467"/>
                </a:cubicBezTo>
                <a:cubicBezTo>
                  <a:pt x="1048822" y="1450786"/>
                  <a:pt x="1047872" y="1449763"/>
                  <a:pt x="1046154" y="1449397"/>
                </a:cubicBezTo>
                <a:cubicBezTo>
                  <a:pt x="1044436" y="1449032"/>
                  <a:pt x="1043048" y="1448886"/>
                  <a:pt x="1041988" y="1448959"/>
                </a:cubicBezTo>
                <a:close/>
                <a:moveTo>
                  <a:pt x="1126189" y="1434925"/>
                </a:moveTo>
                <a:lnTo>
                  <a:pt x="1124435" y="1436680"/>
                </a:lnTo>
                <a:cubicBezTo>
                  <a:pt x="1120744" y="1437008"/>
                  <a:pt x="1114531" y="1438543"/>
                  <a:pt x="1105796" y="1441284"/>
                </a:cubicBezTo>
                <a:cubicBezTo>
                  <a:pt x="1097062" y="1444025"/>
                  <a:pt x="1092165" y="1445999"/>
                  <a:pt x="1091105" y="1447205"/>
                </a:cubicBezTo>
                <a:cubicBezTo>
                  <a:pt x="1091178" y="1449178"/>
                  <a:pt x="1091909" y="1451371"/>
                  <a:pt x="1093298" y="1453783"/>
                </a:cubicBezTo>
                <a:cubicBezTo>
                  <a:pt x="1094687" y="1456195"/>
                  <a:pt x="1096295" y="1457511"/>
                  <a:pt x="1098122" y="1457730"/>
                </a:cubicBezTo>
                <a:cubicBezTo>
                  <a:pt x="1098962" y="1457620"/>
                  <a:pt x="1099474" y="1456962"/>
                  <a:pt x="1099657" y="1455756"/>
                </a:cubicBezTo>
                <a:cubicBezTo>
                  <a:pt x="1099840" y="1454550"/>
                  <a:pt x="1099913" y="1453454"/>
                  <a:pt x="1099876" y="1452467"/>
                </a:cubicBezTo>
                <a:cubicBezTo>
                  <a:pt x="1113032" y="1455354"/>
                  <a:pt x="1120488" y="1454404"/>
                  <a:pt x="1122242" y="1449617"/>
                </a:cubicBezTo>
                <a:cubicBezTo>
                  <a:pt x="1123996" y="1444829"/>
                  <a:pt x="1125312" y="1439932"/>
                  <a:pt x="1126189" y="1434925"/>
                </a:cubicBezTo>
                <a:close/>
                <a:moveTo>
                  <a:pt x="1184077" y="1385808"/>
                </a:moveTo>
                <a:cubicBezTo>
                  <a:pt x="1180751" y="1387709"/>
                  <a:pt x="1176001" y="1390486"/>
                  <a:pt x="1169824" y="1394141"/>
                </a:cubicBezTo>
                <a:cubicBezTo>
                  <a:pt x="1163648" y="1397795"/>
                  <a:pt x="1160213" y="1401450"/>
                  <a:pt x="1159518" y="1405104"/>
                </a:cubicBezTo>
                <a:cubicBezTo>
                  <a:pt x="1159701" y="1405945"/>
                  <a:pt x="1160651" y="1406456"/>
                  <a:pt x="1162369" y="1406639"/>
                </a:cubicBezTo>
                <a:cubicBezTo>
                  <a:pt x="1164087" y="1406822"/>
                  <a:pt x="1165475" y="1406895"/>
                  <a:pt x="1166535" y="1406858"/>
                </a:cubicBezTo>
                <a:cubicBezTo>
                  <a:pt x="1170628" y="1406566"/>
                  <a:pt x="1174283" y="1405397"/>
                  <a:pt x="1177499" y="1403350"/>
                </a:cubicBezTo>
                <a:cubicBezTo>
                  <a:pt x="1180715" y="1401303"/>
                  <a:pt x="1185247" y="1400134"/>
                  <a:pt x="1191094" y="1399842"/>
                </a:cubicBezTo>
                <a:close/>
                <a:moveTo>
                  <a:pt x="1271786" y="1357741"/>
                </a:moveTo>
                <a:cubicBezTo>
                  <a:pt x="1270032" y="1357887"/>
                  <a:pt x="1268717" y="1358911"/>
                  <a:pt x="1267840" y="1360811"/>
                </a:cubicBezTo>
                <a:cubicBezTo>
                  <a:pt x="1266962" y="1362711"/>
                  <a:pt x="1266524" y="1364612"/>
                  <a:pt x="1266524" y="1366512"/>
                </a:cubicBezTo>
                <a:lnTo>
                  <a:pt x="1264770" y="1370020"/>
                </a:lnTo>
                <a:lnTo>
                  <a:pt x="1264770" y="1371775"/>
                </a:lnTo>
                <a:lnTo>
                  <a:pt x="1270032" y="1366512"/>
                </a:lnTo>
                <a:cubicBezTo>
                  <a:pt x="1271238" y="1366585"/>
                  <a:pt x="1273212" y="1366439"/>
                  <a:pt x="1275953" y="1366073"/>
                </a:cubicBezTo>
                <a:cubicBezTo>
                  <a:pt x="1278694" y="1365708"/>
                  <a:pt x="1280228" y="1364685"/>
                  <a:pt x="1280557" y="1363004"/>
                </a:cubicBezTo>
                <a:cubicBezTo>
                  <a:pt x="1280411" y="1361250"/>
                  <a:pt x="1279388" y="1359934"/>
                  <a:pt x="1277488" y="1359057"/>
                </a:cubicBezTo>
                <a:cubicBezTo>
                  <a:pt x="1275587" y="1358180"/>
                  <a:pt x="1273687" y="1357741"/>
                  <a:pt x="1271786" y="1357741"/>
                </a:cubicBezTo>
                <a:close/>
                <a:moveTo>
                  <a:pt x="1261261" y="1334937"/>
                </a:moveTo>
                <a:lnTo>
                  <a:pt x="1252490" y="1350724"/>
                </a:lnTo>
                <a:cubicBezTo>
                  <a:pt x="1245620" y="1350944"/>
                  <a:pt x="1239626" y="1352698"/>
                  <a:pt x="1234510" y="1355987"/>
                </a:cubicBezTo>
                <a:cubicBezTo>
                  <a:pt x="1229394" y="1359276"/>
                  <a:pt x="1224277" y="1362784"/>
                  <a:pt x="1219161" y="1366512"/>
                </a:cubicBezTo>
                <a:cubicBezTo>
                  <a:pt x="1215652" y="1366512"/>
                  <a:pt x="1213898" y="1368266"/>
                  <a:pt x="1213898" y="1371775"/>
                </a:cubicBezTo>
                <a:cubicBezTo>
                  <a:pt x="1213935" y="1373894"/>
                  <a:pt x="1214739" y="1376672"/>
                  <a:pt x="1216310" y="1380107"/>
                </a:cubicBezTo>
                <a:cubicBezTo>
                  <a:pt x="1217882" y="1383542"/>
                  <a:pt x="1220001" y="1385443"/>
                  <a:pt x="1222669" y="1385808"/>
                </a:cubicBezTo>
                <a:cubicBezTo>
                  <a:pt x="1224350" y="1385479"/>
                  <a:pt x="1225374" y="1383944"/>
                  <a:pt x="1225739" y="1381203"/>
                </a:cubicBezTo>
                <a:cubicBezTo>
                  <a:pt x="1226105" y="1378462"/>
                  <a:pt x="1226251" y="1376489"/>
                  <a:pt x="1226178" y="1375283"/>
                </a:cubicBezTo>
                <a:lnTo>
                  <a:pt x="1234949" y="1364758"/>
                </a:lnTo>
                <a:lnTo>
                  <a:pt x="1243719" y="1366512"/>
                </a:lnTo>
                <a:lnTo>
                  <a:pt x="1254245" y="1350724"/>
                </a:lnTo>
                <a:cubicBezTo>
                  <a:pt x="1259799" y="1350432"/>
                  <a:pt x="1262723" y="1347508"/>
                  <a:pt x="1263015" y="1341953"/>
                </a:cubicBezTo>
                <a:close/>
                <a:moveTo>
                  <a:pt x="1354233" y="1294590"/>
                </a:moveTo>
                <a:cubicBezTo>
                  <a:pt x="1354526" y="1301315"/>
                  <a:pt x="1353941" y="1305408"/>
                  <a:pt x="1352479" y="1306870"/>
                </a:cubicBezTo>
                <a:cubicBezTo>
                  <a:pt x="1351017" y="1308332"/>
                  <a:pt x="1346924" y="1308916"/>
                  <a:pt x="1340200" y="1308624"/>
                </a:cubicBezTo>
                <a:cubicBezTo>
                  <a:pt x="1341113" y="1305737"/>
                  <a:pt x="1342795" y="1302740"/>
                  <a:pt x="1345243" y="1299634"/>
                </a:cubicBezTo>
                <a:cubicBezTo>
                  <a:pt x="1347692" y="1296527"/>
                  <a:pt x="1350688" y="1294846"/>
                  <a:pt x="1354233" y="1294590"/>
                </a:cubicBezTo>
                <a:close/>
                <a:moveTo>
                  <a:pt x="1384054" y="1263015"/>
                </a:moveTo>
                <a:cubicBezTo>
                  <a:pt x="1383762" y="1267254"/>
                  <a:pt x="1382593" y="1271055"/>
                  <a:pt x="1380546" y="1274417"/>
                </a:cubicBezTo>
                <a:cubicBezTo>
                  <a:pt x="1378500" y="1277779"/>
                  <a:pt x="1377330" y="1281580"/>
                  <a:pt x="1377038" y="1285819"/>
                </a:cubicBezTo>
                <a:lnTo>
                  <a:pt x="1354233" y="1292836"/>
                </a:lnTo>
                <a:close/>
                <a:moveTo>
                  <a:pt x="1457730" y="1206881"/>
                </a:moveTo>
                <a:cubicBezTo>
                  <a:pt x="1457730" y="1208781"/>
                  <a:pt x="1458169" y="1210682"/>
                  <a:pt x="1459046" y="1212582"/>
                </a:cubicBezTo>
                <a:cubicBezTo>
                  <a:pt x="1459923" y="1214482"/>
                  <a:pt x="1461239" y="1215506"/>
                  <a:pt x="1462993" y="1215652"/>
                </a:cubicBezTo>
                <a:cubicBezTo>
                  <a:pt x="1464674" y="1215469"/>
                  <a:pt x="1465697" y="1214519"/>
                  <a:pt x="1466063" y="1212801"/>
                </a:cubicBezTo>
                <a:cubicBezTo>
                  <a:pt x="1466428" y="1211084"/>
                  <a:pt x="1466574" y="1209695"/>
                  <a:pt x="1466501" y="1208635"/>
                </a:cubicBezTo>
                <a:close/>
                <a:moveTo>
                  <a:pt x="1098122" y="1198110"/>
                </a:moveTo>
                <a:cubicBezTo>
                  <a:pt x="1093700" y="1198220"/>
                  <a:pt x="1090265" y="1199755"/>
                  <a:pt x="1087816" y="1202715"/>
                </a:cubicBezTo>
                <a:cubicBezTo>
                  <a:pt x="1085367" y="1205675"/>
                  <a:pt x="1084125" y="1209403"/>
                  <a:pt x="1084088" y="1213898"/>
                </a:cubicBezTo>
                <a:cubicBezTo>
                  <a:pt x="1082882" y="1214080"/>
                  <a:pt x="1080909" y="1215031"/>
                  <a:pt x="1078168" y="1216748"/>
                </a:cubicBezTo>
                <a:cubicBezTo>
                  <a:pt x="1075427" y="1218466"/>
                  <a:pt x="1073892" y="1219855"/>
                  <a:pt x="1073563" y="1220914"/>
                </a:cubicBezTo>
                <a:cubicBezTo>
                  <a:pt x="1073673" y="1221755"/>
                  <a:pt x="1074331" y="1222267"/>
                  <a:pt x="1075537" y="1222449"/>
                </a:cubicBezTo>
                <a:cubicBezTo>
                  <a:pt x="1076743" y="1222632"/>
                  <a:pt x="1077839" y="1222705"/>
                  <a:pt x="1078826" y="1222669"/>
                </a:cubicBezTo>
                <a:lnTo>
                  <a:pt x="1094614" y="1205127"/>
                </a:lnTo>
                <a:cubicBezTo>
                  <a:pt x="1094979" y="1205163"/>
                  <a:pt x="1096441" y="1205090"/>
                  <a:pt x="1098999" y="1204908"/>
                </a:cubicBezTo>
                <a:cubicBezTo>
                  <a:pt x="1101557" y="1204725"/>
                  <a:pt x="1103019" y="1204213"/>
                  <a:pt x="1103384" y="1203373"/>
                </a:cubicBezTo>
                <a:cubicBezTo>
                  <a:pt x="1103275" y="1202496"/>
                  <a:pt x="1102617" y="1201618"/>
                  <a:pt x="1101411" y="1200741"/>
                </a:cubicBezTo>
                <a:cubicBezTo>
                  <a:pt x="1100205" y="1199864"/>
                  <a:pt x="1099109" y="1198987"/>
                  <a:pt x="1098122" y="1198110"/>
                </a:cubicBezTo>
                <a:close/>
                <a:moveTo>
                  <a:pt x="1117418" y="1185831"/>
                </a:moveTo>
                <a:cubicBezTo>
                  <a:pt x="1117418" y="1187658"/>
                  <a:pt x="1117857" y="1189266"/>
                  <a:pt x="1118734" y="1190655"/>
                </a:cubicBezTo>
                <a:cubicBezTo>
                  <a:pt x="1119611" y="1192044"/>
                  <a:pt x="1120926" y="1192774"/>
                  <a:pt x="1122681" y="1192847"/>
                </a:cubicBezTo>
                <a:cubicBezTo>
                  <a:pt x="1124142" y="1192555"/>
                  <a:pt x="1124727" y="1191386"/>
                  <a:pt x="1124435" y="1189339"/>
                </a:cubicBezTo>
                <a:cubicBezTo>
                  <a:pt x="1124435" y="1187658"/>
                  <a:pt x="1123996" y="1186635"/>
                  <a:pt x="1123119" y="1186269"/>
                </a:cubicBezTo>
                <a:cubicBezTo>
                  <a:pt x="1122242" y="1185904"/>
                  <a:pt x="1120926" y="1185758"/>
                  <a:pt x="1119172" y="1185831"/>
                </a:cubicBezTo>
                <a:close/>
                <a:moveTo>
                  <a:pt x="1527898" y="1113909"/>
                </a:moveTo>
                <a:cubicBezTo>
                  <a:pt x="1527094" y="1113982"/>
                  <a:pt x="1526509" y="1114274"/>
                  <a:pt x="1526144" y="1114786"/>
                </a:cubicBezTo>
                <a:cubicBezTo>
                  <a:pt x="1525778" y="1115298"/>
                  <a:pt x="1525193" y="1115590"/>
                  <a:pt x="1524389" y="1115663"/>
                </a:cubicBezTo>
                <a:cubicBezTo>
                  <a:pt x="1524426" y="1116723"/>
                  <a:pt x="1524792" y="1118112"/>
                  <a:pt x="1525486" y="1119830"/>
                </a:cubicBezTo>
                <a:cubicBezTo>
                  <a:pt x="1526180" y="1121547"/>
                  <a:pt x="1526984" y="1122497"/>
                  <a:pt x="1527898" y="1122680"/>
                </a:cubicBezTo>
                <a:cubicBezTo>
                  <a:pt x="1529579" y="1122570"/>
                  <a:pt x="1530602" y="1121913"/>
                  <a:pt x="1530968" y="1120706"/>
                </a:cubicBezTo>
                <a:cubicBezTo>
                  <a:pt x="1531333" y="1119501"/>
                  <a:pt x="1531479" y="1118404"/>
                  <a:pt x="1531406" y="1117417"/>
                </a:cubicBezTo>
                <a:cubicBezTo>
                  <a:pt x="1531114" y="1115371"/>
                  <a:pt x="1529944" y="1114202"/>
                  <a:pt x="1527898" y="1113909"/>
                </a:cubicBezTo>
                <a:close/>
                <a:moveTo>
                  <a:pt x="1531406" y="1103384"/>
                </a:moveTo>
                <a:cubicBezTo>
                  <a:pt x="1531589" y="1105065"/>
                  <a:pt x="1532539" y="1106088"/>
                  <a:pt x="1534257" y="1106454"/>
                </a:cubicBezTo>
                <a:cubicBezTo>
                  <a:pt x="1535975" y="1106819"/>
                  <a:pt x="1537363" y="1106965"/>
                  <a:pt x="1538423" y="1106892"/>
                </a:cubicBezTo>
                <a:lnTo>
                  <a:pt x="1541931" y="1106892"/>
                </a:lnTo>
                <a:cubicBezTo>
                  <a:pt x="1541749" y="1105211"/>
                  <a:pt x="1540798" y="1104188"/>
                  <a:pt x="1539081" y="1103822"/>
                </a:cubicBezTo>
                <a:cubicBezTo>
                  <a:pt x="1537363" y="1103457"/>
                  <a:pt x="1535975" y="1103311"/>
                  <a:pt x="1534915" y="1103384"/>
                </a:cubicBezTo>
                <a:close/>
                <a:moveTo>
                  <a:pt x="1219161" y="1078825"/>
                </a:moveTo>
                <a:lnTo>
                  <a:pt x="1219161" y="1087596"/>
                </a:lnTo>
                <a:cubicBezTo>
                  <a:pt x="1219234" y="1089350"/>
                  <a:pt x="1219965" y="1090666"/>
                  <a:pt x="1221354" y="1091543"/>
                </a:cubicBezTo>
                <a:cubicBezTo>
                  <a:pt x="1222742" y="1092420"/>
                  <a:pt x="1224350" y="1092859"/>
                  <a:pt x="1226178" y="1092859"/>
                </a:cubicBezTo>
                <a:cubicBezTo>
                  <a:pt x="1225995" y="1091507"/>
                  <a:pt x="1225045" y="1088948"/>
                  <a:pt x="1223327" y="1085184"/>
                </a:cubicBezTo>
                <a:cubicBezTo>
                  <a:pt x="1221609" y="1081420"/>
                  <a:pt x="1220221" y="1079300"/>
                  <a:pt x="1219161" y="1078825"/>
                </a:cubicBezTo>
                <a:close/>
                <a:moveTo>
                  <a:pt x="1252490" y="1020937"/>
                </a:moveTo>
                <a:cubicBezTo>
                  <a:pt x="1251613" y="1028027"/>
                  <a:pt x="1248105" y="1035336"/>
                  <a:pt x="1241965" y="1042864"/>
                </a:cubicBezTo>
                <a:cubicBezTo>
                  <a:pt x="1235826" y="1050393"/>
                  <a:pt x="1232317" y="1057702"/>
                  <a:pt x="1231440" y="1064792"/>
                </a:cubicBezTo>
                <a:cubicBezTo>
                  <a:pt x="1231513" y="1066546"/>
                  <a:pt x="1232244" y="1067862"/>
                  <a:pt x="1233633" y="1068739"/>
                </a:cubicBezTo>
                <a:cubicBezTo>
                  <a:pt x="1235022" y="1069616"/>
                  <a:pt x="1236630" y="1070054"/>
                  <a:pt x="1238457" y="1070054"/>
                </a:cubicBezTo>
                <a:cubicBezTo>
                  <a:pt x="1244597" y="1069177"/>
                  <a:pt x="1248105" y="1065669"/>
                  <a:pt x="1248982" y="1059529"/>
                </a:cubicBezTo>
                <a:cubicBezTo>
                  <a:pt x="1249859" y="1053390"/>
                  <a:pt x="1253367" y="1049881"/>
                  <a:pt x="1259507" y="1049004"/>
                </a:cubicBezTo>
                <a:lnTo>
                  <a:pt x="1259507" y="1033216"/>
                </a:lnTo>
                <a:close/>
                <a:moveTo>
                  <a:pt x="1185831" y="1020937"/>
                </a:moveTo>
                <a:cubicBezTo>
                  <a:pt x="1189047" y="1021156"/>
                  <a:pt x="1191386" y="1022033"/>
                  <a:pt x="1192848" y="1023568"/>
                </a:cubicBezTo>
                <a:cubicBezTo>
                  <a:pt x="1194310" y="1025103"/>
                  <a:pt x="1196649" y="1025980"/>
                  <a:pt x="1199865" y="1026200"/>
                </a:cubicBezTo>
                <a:cubicBezTo>
                  <a:pt x="1199572" y="1031206"/>
                  <a:pt x="1198403" y="1035227"/>
                  <a:pt x="1196356" y="1038260"/>
                </a:cubicBezTo>
                <a:cubicBezTo>
                  <a:pt x="1194310" y="1041293"/>
                  <a:pt x="1193140" y="1044874"/>
                  <a:pt x="1192848" y="1049004"/>
                </a:cubicBezTo>
                <a:cubicBezTo>
                  <a:pt x="1188499" y="1048785"/>
                  <a:pt x="1184918" y="1047031"/>
                  <a:pt x="1182104" y="1043742"/>
                </a:cubicBezTo>
                <a:cubicBezTo>
                  <a:pt x="1179290" y="1040453"/>
                  <a:pt x="1177024" y="1036944"/>
                  <a:pt x="1175306" y="1033216"/>
                </a:cubicBezTo>
                <a:cubicBezTo>
                  <a:pt x="1175416" y="1031170"/>
                  <a:pt x="1176512" y="1028685"/>
                  <a:pt x="1178595" y="1025761"/>
                </a:cubicBezTo>
                <a:cubicBezTo>
                  <a:pt x="1180678" y="1022837"/>
                  <a:pt x="1183090" y="1021229"/>
                  <a:pt x="1185831" y="1020937"/>
                </a:cubicBezTo>
                <a:close/>
                <a:moveTo>
                  <a:pt x="335050" y="992870"/>
                </a:moveTo>
                <a:cubicBezTo>
                  <a:pt x="328618" y="996963"/>
                  <a:pt x="321748" y="1000618"/>
                  <a:pt x="314439" y="1003834"/>
                </a:cubicBezTo>
                <a:cubicBezTo>
                  <a:pt x="307130" y="1007050"/>
                  <a:pt x="301136" y="1011581"/>
                  <a:pt x="296458" y="1017429"/>
                </a:cubicBezTo>
                <a:lnTo>
                  <a:pt x="326279" y="1006904"/>
                </a:lnTo>
                <a:cubicBezTo>
                  <a:pt x="326645" y="1001604"/>
                  <a:pt x="328107" y="999046"/>
                  <a:pt x="330665" y="999229"/>
                </a:cubicBezTo>
                <a:cubicBezTo>
                  <a:pt x="333223" y="999412"/>
                  <a:pt x="334685" y="997292"/>
                  <a:pt x="335050" y="992870"/>
                </a:cubicBezTo>
                <a:close/>
                <a:moveTo>
                  <a:pt x="352592" y="978837"/>
                </a:moveTo>
                <a:cubicBezTo>
                  <a:pt x="351130" y="978544"/>
                  <a:pt x="350546" y="979129"/>
                  <a:pt x="350838" y="980591"/>
                </a:cubicBezTo>
                <a:cubicBezTo>
                  <a:pt x="350801" y="980737"/>
                  <a:pt x="350875" y="981322"/>
                  <a:pt x="351057" y="982345"/>
                </a:cubicBezTo>
                <a:cubicBezTo>
                  <a:pt x="351240" y="983368"/>
                  <a:pt x="351752" y="983953"/>
                  <a:pt x="352592" y="984099"/>
                </a:cubicBezTo>
                <a:lnTo>
                  <a:pt x="356101" y="984099"/>
                </a:lnTo>
                <a:cubicBezTo>
                  <a:pt x="356064" y="983112"/>
                  <a:pt x="355699" y="982016"/>
                  <a:pt x="355004" y="980810"/>
                </a:cubicBezTo>
                <a:cubicBezTo>
                  <a:pt x="354310" y="979604"/>
                  <a:pt x="353506" y="978946"/>
                  <a:pt x="352592" y="978837"/>
                </a:cubicBezTo>
                <a:close/>
                <a:moveTo>
                  <a:pt x="1552456" y="977082"/>
                </a:moveTo>
                <a:cubicBezTo>
                  <a:pt x="1550775" y="977558"/>
                  <a:pt x="1549752" y="979677"/>
                  <a:pt x="1549387" y="983441"/>
                </a:cubicBezTo>
                <a:cubicBezTo>
                  <a:pt x="1549021" y="987206"/>
                  <a:pt x="1548875" y="989764"/>
                  <a:pt x="1548948" y="991116"/>
                </a:cubicBezTo>
                <a:cubicBezTo>
                  <a:pt x="1547048" y="991006"/>
                  <a:pt x="1545147" y="991226"/>
                  <a:pt x="1543247" y="991774"/>
                </a:cubicBezTo>
                <a:cubicBezTo>
                  <a:pt x="1541347" y="992322"/>
                  <a:pt x="1540323" y="993857"/>
                  <a:pt x="1540177" y="996378"/>
                </a:cubicBezTo>
                <a:cubicBezTo>
                  <a:pt x="1540470" y="998352"/>
                  <a:pt x="1540762" y="1000545"/>
                  <a:pt x="1541054" y="1002957"/>
                </a:cubicBezTo>
                <a:cubicBezTo>
                  <a:pt x="1541347" y="1005369"/>
                  <a:pt x="1539885" y="1006684"/>
                  <a:pt x="1536669" y="1006904"/>
                </a:cubicBezTo>
                <a:cubicBezTo>
                  <a:pt x="1532101" y="1012751"/>
                  <a:pt x="1528081" y="1018160"/>
                  <a:pt x="1524609" y="1023130"/>
                </a:cubicBezTo>
                <a:cubicBezTo>
                  <a:pt x="1521137" y="1028100"/>
                  <a:pt x="1519310" y="1034386"/>
                  <a:pt x="1519127" y="1041987"/>
                </a:cubicBezTo>
                <a:cubicBezTo>
                  <a:pt x="1517994" y="1041951"/>
                  <a:pt x="1516313" y="1042024"/>
                  <a:pt x="1514084" y="1042207"/>
                </a:cubicBezTo>
                <a:cubicBezTo>
                  <a:pt x="1511854" y="1042389"/>
                  <a:pt x="1510612" y="1042901"/>
                  <a:pt x="1510356" y="1043742"/>
                </a:cubicBezTo>
                <a:cubicBezTo>
                  <a:pt x="1510612" y="1046336"/>
                  <a:pt x="1511854" y="1048164"/>
                  <a:pt x="1514084" y="1049223"/>
                </a:cubicBezTo>
                <a:cubicBezTo>
                  <a:pt x="1516313" y="1050283"/>
                  <a:pt x="1517994" y="1050795"/>
                  <a:pt x="1519127" y="1050758"/>
                </a:cubicBezTo>
                <a:cubicBezTo>
                  <a:pt x="1520406" y="1049954"/>
                  <a:pt x="1522672" y="1046300"/>
                  <a:pt x="1525924" y="1039795"/>
                </a:cubicBezTo>
                <a:cubicBezTo>
                  <a:pt x="1529177" y="1033290"/>
                  <a:pt x="1531004" y="1028758"/>
                  <a:pt x="1531406" y="1026200"/>
                </a:cubicBezTo>
                <a:lnTo>
                  <a:pt x="1548948" y="1012166"/>
                </a:lnTo>
                <a:lnTo>
                  <a:pt x="1548948" y="996378"/>
                </a:lnTo>
                <a:lnTo>
                  <a:pt x="1555965" y="989362"/>
                </a:lnTo>
                <a:cubicBezTo>
                  <a:pt x="1556038" y="988083"/>
                  <a:pt x="1555892" y="985817"/>
                  <a:pt x="1555526" y="982564"/>
                </a:cubicBezTo>
                <a:cubicBezTo>
                  <a:pt x="1555161" y="979312"/>
                  <a:pt x="1554138" y="977484"/>
                  <a:pt x="1552456" y="977082"/>
                </a:cubicBezTo>
                <a:close/>
                <a:moveTo>
                  <a:pt x="1555965" y="957786"/>
                </a:moveTo>
                <a:cubicBezTo>
                  <a:pt x="1559400" y="958810"/>
                  <a:pt x="1561739" y="960710"/>
                  <a:pt x="1562982" y="963487"/>
                </a:cubicBezTo>
                <a:cubicBezTo>
                  <a:pt x="1564224" y="966265"/>
                  <a:pt x="1564809" y="969042"/>
                  <a:pt x="1564736" y="971820"/>
                </a:cubicBezTo>
                <a:lnTo>
                  <a:pt x="1571753" y="984099"/>
                </a:lnTo>
                <a:lnTo>
                  <a:pt x="1571753" y="961295"/>
                </a:lnTo>
                <a:close/>
                <a:moveTo>
                  <a:pt x="1591049" y="950770"/>
                </a:moveTo>
                <a:lnTo>
                  <a:pt x="1591049" y="964803"/>
                </a:lnTo>
                <a:lnTo>
                  <a:pt x="1598065" y="968312"/>
                </a:lnTo>
                <a:close/>
                <a:moveTo>
                  <a:pt x="394693" y="950770"/>
                </a:moveTo>
                <a:cubicBezTo>
                  <a:pt x="394729" y="951829"/>
                  <a:pt x="395095" y="953218"/>
                  <a:pt x="395789" y="954936"/>
                </a:cubicBezTo>
                <a:cubicBezTo>
                  <a:pt x="396483" y="956653"/>
                  <a:pt x="397287" y="957604"/>
                  <a:pt x="398201" y="957786"/>
                </a:cubicBezTo>
                <a:cubicBezTo>
                  <a:pt x="399882" y="957677"/>
                  <a:pt x="400905" y="957019"/>
                  <a:pt x="401271" y="955813"/>
                </a:cubicBezTo>
                <a:cubicBezTo>
                  <a:pt x="401636" y="954607"/>
                  <a:pt x="401783" y="953511"/>
                  <a:pt x="401709" y="952524"/>
                </a:cubicBezTo>
                <a:close/>
                <a:moveTo>
                  <a:pt x="1584032" y="936736"/>
                </a:moveTo>
                <a:cubicBezTo>
                  <a:pt x="1584032" y="940245"/>
                  <a:pt x="1585786" y="941999"/>
                  <a:pt x="1589295" y="941999"/>
                </a:cubicBezTo>
                <a:lnTo>
                  <a:pt x="1591049" y="941999"/>
                </a:lnTo>
                <a:cubicBezTo>
                  <a:pt x="1590976" y="940245"/>
                  <a:pt x="1590245" y="938929"/>
                  <a:pt x="1588856" y="938052"/>
                </a:cubicBezTo>
                <a:cubicBezTo>
                  <a:pt x="1587467" y="937175"/>
                  <a:pt x="1585859" y="936736"/>
                  <a:pt x="1584032" y="936736"/>
                </a:cubicBezTo>
                <a:close/>
                <a:moveTo>
                  <a:pt x="1573507" y="934982"/>
                </a:moveTo>
                <a:cubicBezTo>
                  <a:pt x="1572666" y="935055"/>
                  <a:pt x="1572155" y="935347"/>
                  <a:pt x="1571972" y="935859"/>
                </a:cubicBezTo>
                <a:cubicBezTo>
                  <a:pt x="1571789" y="936371"/>
                  <a:pt x="1571716" y="936663"/>
                  <a:pt x="1571753" y="936736"/>
                </a:cubicBezTo>
                <a:cubicBezTo>
                  <a:pt x="1571643" y="939331"/>
                  <a:pt x="1571862" y="941158"/>
                  <a:pt x="1572410" y="942218"/>
                </a:cubicBezTo>
                <a:cubicBezTo>
                  <a:pt x="1572959" y="943278"/>
                  <a:pt x="1574494" y="943789"/>
                  <a:pt x="1577015" y="943753"/>
                </a:cubicBezTo>
                <a:cubicBezTo>
                  <a:pt x="1576979" y="942620"/>
                  <a:pt x="1576613" y="940939"/>
                  <a:pt x="1575919" y="938710"/>
                </a:cubicBezTo>
                <a:cubicBezTo>
                  <a:pt x="1575224" y="936480"/>
                  <a:pt x="1574420" y="935238"/>
                  <a:pt x="1573507" y="934982"/>
                </a:cubicBezTo>
                <a:close/>
                <a:moveTo>
                  <a:pt x="450827" y="912178"/>
                </a:moveTo>
                <a:cubicBezTo>
                  <a:pt x="448232" y="912324"/>
                  <a:pt x="446405" y="913347"/>
                  <a:pt x="445345" y="915247"/>
                </a:cubicBezTo>
                <a:cubicBezTo>
                  <a:pt x="444285" y="917148"/>
                  <a:pt x="443773" y="919048"/>
                  <a:pt x="443810" y="920948"/>
                </a:cubicBezTo>
                <a:cubicBezTo>
                  <a:pt x="442823" y="921826"/>
                  <a:pt x="441727" y="922703"/>
                  <a:pt x="440521" y="923580"/>
                </a:cubicBezTo>
                <a:cubicBezTo>
                  <a:pt x="439315" y="924457"/>
                  <a:pt x="438657" y="925334"/>
                  <a:pt x="438547" y="926211"/>
                </a:cubicBezTo>
                <a:cubicBezTo>
                  <a:pt x="438657" y="927052"/>
                  <a:pt x="439315" y="927563"/>
                  <a:pt x="440521" y="927746"/>
                </a:cubicBezTo>
                <a:cubicBezTo>
                  <a:pt x="441727" y="927929"/>
                  <a:pt x="442823" y="928002"/>
                  <a:pt x="443810" y="927965"/>
                </a:cubicBezTo>
                <a:cubicBezTo>
                  <a:pt x="443773" y="923251"/>
                  <a:pt x="446478" y="920839"/>
                  <a:pt x="451923" y="920729"/>
                </a:cubicBezTo>
                <a:cubicBezTo>
                  <a:pt x="457368" y="920620"/>
                  <a:pt x="460511" y="919523"/>
                  <a:pt x="461352" y="917440"/>
                </a:cubicBezTo>
                <a:cubicBezTo>
                  <a:pt x="461133" y="915686"/>
                  <a:pt x="459817" y="914370"/>
                  <a:pt x="457405" y="913493"/>
                </a:cubicBezTo>
                <a:cubicBezTo>
                  <a:pt x="454993" y="912616"/>
                  <a:pt x="452800" y="912178"/>
                  <a:pt x="450827" y="912178"/>
                </a:cubicBezTo>
                <a:close/>
                <a:moveTo>
                  <a:pt x="982346" y="899898"/>
                </a:moveTo>
                <a:cubicBezTo>
                  <a:pt x="982784" y="903151"/>
                  <a:pt x="984977" y="904539"/>
                  <a:pt x="988924" y="904064"/>
                </a:cubicBezTo>
                <a:cubicBezTo>
                  <a:pt x="992871" y="903589"/>
                  <a:pt x="995941" y="902785"/>
                  <a:pt x="998133" y="901652"/>
                </a:cubicBezTo>
                <a:close/>
                <a:moveTo>
                  <a:pt x="1006904" y="892881"/>
                </a:moveTo>
                <a:cubicBezTo>
                  <a:pt x="1008001" y="894928"/>
                  <a:pt x="1009755" y="897413"/>
                  <a:pt x="1012167" y="900337"/>
                </a:cubicBezTo>
                <a:cubicBezTo>
                  <a:pt x="1014579" y="903260"/>
                  <a:pt x="1016333" y="904868"/>
                  <a:pt x="1017429" y="905161"/>
                </a:cubicBezTo>
                <a:cubicBezTo>
                  <a:pt x="1018270" y="905088"/>
                  <a:pt x="1018781" y="904795"/>
                  <a:pt x="1018964" y="904284"/>
                </a:cubicBezTo>
                <a:cubicBezTo>
                  <a:pt x="1019147" y="903772"/>
                  <a:pt x="1019220" y="903480"/>
                  <a:pt x="1019183" y="903407"/>
                </a:cubicBezTo>
                <a:cubicBezTo>
                  <a:pt x="1019074" y="899898"/>
                  <a:pt x="1017977" y="897267"/>
                  <a:pt x="1015894" y="895513"/>
                </a:cubicBezTo>
                <a:cubicBezTo>
                  <a:pt x="1013811" y="893759"/>
                  <a:pt x="1011399" y="892881"/>
                  <a:pt x="1008658" y="892881"/>
                </a:cubicBezTo>
                <a:close/>
                <a:moveTo>
                  <a:pt x="1034971" y="884110"/>
                </a:moveTo>
                <a:lnTo>
                  <a:pt x="1026200" y="885865"/>
                </a:lnTo>
                <a:cubicBezTo>
                  <a:pt x="1026566" y="889227"/>
                  <a:pt x="1028466" y="891273"/>
                  <a:pt x="1031901" y="892004"/>
                </a:cubicBezTo>
                <a:cubicBezTo>
                  <a:pt x="1035337" y="892735"/>
                  <a:pt x="1038114" y="893028"/>
                  <a:pt x="1040234" y="892881"/>
                </a:cubicBezTo>
                <a:lnTo>
                  <a:pt x="1049005" y="892881"/>
                </a:lnTo>
                <a:cubicBezTo>
                  <a:pt x="1048749" y="889446"/>
                  <a:pt x="1047068" y="887107"/>
                  <a:pt x="1043961" y="885865"/>
                </a:cubicBezTo>
                <a:cubicBezTo>
                  <a:pt x="1040855" y="884622"/>
                  <a:pt x="1037858" y="884038"/>
                  <a:pt x="1034971" y="884110"/>
                </a:cubicBezTo>
                <a:close/>
                <a:moveTo>
                  <a:pt x="1082334" y="878848"/>
                </a:moveTo>
                <a:cubicBezTo>
                  <a:pt x="1081055" y="884330"/>
                  <a:pt x="1079666" y="889154"/>
                  <a:pt x="1078168" y="893320"/>
                </a:cubicBezTo>
                <a:cubicBezTo>
                  <a:pt x="1076670" y="897486"/>
                  <a:pt x="1072211" y="899679"/>
                  <a:pt x="1064792" y="899898"/>
                </a:cubicBezTo>
                <a:lnTo>
                  <a:pt x="1052513" y="899898"/>
                </a:lnTo>
                <a:lnTo>
                  <a:pt x="1049005" y="912178"/>
                </a:lnTo>
                <a:lnTo>
                  <a:pt x="1034971" y="912178"/>
                </a:lnTo>
                <a:cubicBezTo>
                  <a:pt x="1032230" y="915138"/>
                  <a:pt x="1026310" y="918427"/>
                  <a:pt x="1017210" y="922045"/>
                </a:cubicBezTo>
                <a:cubicBezTo>
                  <a:pt x="1008110" y="925663"/>
                  <a:pt x="1001751" y="927636"/>
                  <a:pt x="998133" y="927965"/>
                </a:cubicBezTo>
                <a:cubicBezTo>
                  <a:pt x="998206" y="926905"/>
                  <a:pt x="998060" y="925517"/>
                  <a:pt x="997695" y="923799"/>
                </a:cubicBezTo>
                <a:cubicBezTo>
                  <a:pt x="997329" y="922081"/>
                  <a:pt x="996306" y="921131"/>
                  <a:pt x="994625" y="920948"/>
                </a:cubicBezTo>
                <a:cubicBezTo>
                  <a:pt x="992761" y="921022"/>
                  <a:pt x="990788" y="921753"/>
                  <a:pt x="988704" y="923141"/>
                </a:cubicBezTo>
                <a:cubicBezTo>
                  <a:pt x="986621" y="924530"/>
                  <a:pt x="985086" y="926138"/>
                  <a:pt x="984100" y="927965"/>
                </a:cubicBezTo>
                <a:lnTo>
                  <a:pt x="971820" y="912178"/>
                </a:lnTo>
                <a:lnTo>
                  <a:pt x="950770" y="906915"/>
                </a:lnTo>
                <a:cubicBezTo>
                  <a:pt x="950478" y="915394"/>
                  <a:pt x="945800" y="919487"/>
                  <a:pt x="936737" y="919194"/>
                </a:cubicBezTo>
                <a:cubicBezTo>
                  <a:pt x="932717" y="918829"/>
                  <a:pt x="928039" y="918683"/>
                  <a:pt x="922703" y="918756"/>
                </a:cubicBezTo>
                <a:cubicBezTo>
                  <a:pt x="917368" y="918829"/>
                  <a:pt x="914444" y="921314"/>
                  <a:pt x="913932" y="926211"/>
                </a:cubicBezTo>
                <a:lnTo>
                  <a:pt x="899899" y="943753"/>
                </a:lnTo>
                <a:lnTo>
                  <a:pt x="882357" y="943753"/>
                </a:lnTo>
                <a:lnTo>
                  <a:pt x="877094" y="950770"/>
                </a:lnTo>
                <a:cubicBezTo>
                  <a:pt x="871539" y="950770"/>
                  <a:pt x="866862" y="952524"/>
                  <a:pt x="863061" y="956032"/>
                </a:cubicBezTo>
                <a:lnTo>
                  <a:pt x="845519" y="956032"/>
                </a:lnTo>
                <a:lnTo>
                  <a:pt x="840256" y="963049"/>
                </a:lnTo>
                <a:cubicBezTo>
                  <a:pt x="835798" y="963122"/>
                  <a:pt x="829366" y="964291"/>
                  <a:pt x="820960" y="966557"/>
                </a:cubicBezTo>
                <a:cubicBezTo>
                  <a:pt x="812555" y="968823"/>
                  <a:pt x="807877" y="971747"/>
                  <a:pt x="806927" y="975328"/>
                </a:cubicBezTo>
                <a:lnTo>
                  <a:pt x="808681" y="978837"/>
                </a:lnTo>
                <a:lnTo>
                  <a:pt x="840256" y="984099"/>
                </a:lnTo>
                <a:lnTo>
                  <a:pt x="833240" y="998133"/>
                </a:lnTo>
                <a:cubicBezTo>
                  <a:pt x="818146" y="998498"/>
                  <a:pt x="810618" y="999960"/>
                  <a:pt x="810654" y="1002518"/>
                </a:cubicBezTo>
                <a:cubicBezTo>
                  <a:pt x="810691" y="1005076"/>
                  <a:pt x="808864" y="1006538"/>
                  <a:pt x="805173" y="1006904"/>
                </a:cubicBezTo>
                <a:lnTo>
                  <a:pt x="787631" y="1015675"/>
                </a:lnTo>
                <a:lnTo>
                  <a:pt x="787631" y="1020937"/>
                </a:lnTo>
                <a:lnTo>
                  <a:pt x="775351" y="1020937"/>
                </a:lnTo>
                <a:lnTo>
                  <a:pt x="775351" y="1041987"/>
                </a:lnTo>
                <a:lnTo>
                  <a:pt x="759564" y="1050758"/>
                </a:lnTo>
                <a:lnTo>
                  <a:pt x="759564" y="1070054"/>
                </a:lnTo>
                <a:lnTo>
                  <a:pt x="742022" y="1077071"/>
                </a:lnTo>
                <a:lnTo>
                  <a:pt x="727988" y="1126188"/>
                </a:lnTo>
                <a:lnTo>
                  <a:pt x="712201" y="1134959"/>
                </a:lnTo>
                <a:cubicBezTo>
                  <a:pt x="713187" y="1141793"/>
                  <a:pt x="713407" y="1150491"/>
                  <a:pt x="712858" y="1161053"/>
                </a:cubicBezTo>
                <a:cubicBezTo>
                  <a:pt x="712310" y="1171615"/>
                  <a:pt x="710337" y="1179874"/>
                  <a:pt x="706938" y="1185831"/>
                </a:cubicBezTo>
                <a:cubicBezTo>
                  <a:pt x="709569" y="1191203"/>
                  <a:pt x="711324" y="1197123"/>
                  <a:pt x="712201" y="1203592"/>
                </a:cubicBezTo>
                <a:cubicBezTo>
                  <a:pt x="713078" y="1210060"/>
                  <a:pt x="713078" y="1216419"/>
                  <a:pt x="712201" y="1222669"/>
                </a:cubicBezTo>
                <a:lnTo>
                  <a:pt x="720972" y="1227931"/>
                </a:lnTo>
                <a:lnTo>
                  <a:pt x="727988" y="1238456"/>
                </a:lnTo>
                <a:cubicBezTo>
                  <a:pt x="728135" y="1242878"/>
                  <a:pt x="729596" y="1246314"/>
                  <a:pt x="732374" y="1248762"/>
                </a:cubicBezTo>
                <a:cubicBezTo>
                  <a:pt x="735151" y="1251211"/>
                  <a:pt x="738367" y="1252453"/>
                  <a:pt x="742022" y="1252490"/>
                </a:cubicBezTo>
                <a:lnTo>
                  <a:pt x="743776" y="1252490"/>
                </a:lnTo>
                <a:cubicBezTo>
                  <a:pt x="743922" y="1256912"/>
                  <a:pt x="745384" y="1260347"/>
                  <a:pt x="748161" y="1262796"/>
                </a:cubicBezTo>
                <a:cubicBezTo>
                  <a:pt x="750939" y="1265244"/>
                  <a:pt x="754155" y="1266487"/>
                  <a:pt x="757809" y="1266523"/>
                </a:cubicBezTo>
                <a:lnTo>
                  <a:pt x="785877" y="1268278"/>
                </a:lnTo>
                <a:cubicBezTo>
                  <a:pt x="786827" y="1270324"/>
                  <a:pt x="788435" y="1272809"/>
                  <a:pt x="790701" y="1275733"/>
                </a:cubicBezTo>
                <a:cubicBezTo>
                  <a:pt x="792966" y="1278656"/>
                  <a:pt x="795451" y="1280264"/>
                  <a:pt x="798156" y="1280557"/>
                </a:cubicBezTo>
                <a:cubicBezTo>
                  <a:pt x="799837" y="1280301"/>
                  <a:pt x="800860" y="1279058"/>
                  <a:pt x="801226" y="1276829"/>
                </a:cubicBezTo>
                <a:cubicBezTo>
                  <a:pt x="801591" y="1274600"/>
                  <a:pt x="801737" y="1272919"/>
                  <a:pt x="801664" y="1271786"/>
                </a:cubicBezTo>
                <a:cubicBezTo>
                  <a:pt x="813651" y="1271676"/>
                  <a:pt x="826515" y="1271457"/>
                  <a:pt x="840256" y="1271128"/>
                </a:cubicBezTo>
                <a:cubicBezTo>
                  <a:pt x="853998" y="1270799"/>
                  <a:pt x="865107" y="1265756"/>
                  <a:pt x="873586" y="1255998"/>
                </a:cubicBezTo>
                <a:lnTo>
                  <a:pt x="891128" y="1255998"/>
                </a:lnTo>
                <a:cubicBezTo>
                  <a:pt x="896098" y="1251028"/>
                  <a:pt x="901945" y="1248689"/>
                  <a:pt x="908670" y="1248982"/>
                </a:cubicBezTo>
                <a:cubicBezTo>
                  <a:pt x="917441" y="1245473"/>
                  <a:pt x="926212" y="1243719"/>
                  <a:pt x="934982" y="1243719"/>
                </a:cubicBezTo>
                <a:lnTo>
                  <a:pt x="941999" y="1236702"/>
                </a:lnTo>
                <a:lnTo>
                  <a:pt x="959541" y="1236702"/>
                </a:lnTo>
                <a:lnTo>
                  <a:pt x="975329" y="1226177"/>
                </a:lnTo>
                <a:cubicBezTo>
                  <a:pt x="975329" y="1224496"/>
                  <a:pt x="975767" y="1223473"/>
                  <a:pt x="976644" y="1223107"/>
                </a:cubicBezTo>
                <a:cubicBezTo>
                  <a:pt x="977521" y="1222742"/>
                  <a:pt x="978837" y="1222596"/>
                  <a:pt x="980591" y="1222669"/>
                </a:cubicBezTo>
                <a:cubicBezTo>
                  <a:pt x="983625" y="1222925"/>
                  <a:pt x="987206" y="1222851"/>
                  <a:pt x="991336" y="1222449"/>
                </a:cubicBezTo>
                <a:cubicBezTo>
                  <a:pt x="995465" y="1222047"/>
                  <a:pt x="997731" y="1219782"/>
                  <a:pt x="998133" y="1215652"/>
                </a:cubicBezTo>
                <a:cubicBezTo>
                  <a:pt x="1017137" y="1205127"/>
                  <a:pt x="1037018" y="1196356"/>
                  <a:pt x="1057776" y="1189339"/>
                </a:cubicBezTo>
                <a:cubicBezTo>
                  <a:pt x="1057703" y="1188279"/>
                  <a:pt x="1057849" y="1186891"/>
                  <a:pt x="1058214" y="1185173"/>
                </a:cubicBezTo>
                <a:cubicBezTo>
                  <a:pt x="1058580" y="1183455"/>
                  <a:pt x="1059603" y="1182505"/>
                  <a:pt x="1061284" y="1182322"/>
                </a:cubicBezTo>
                <a:cubicBezTo>
                  <a:pt x="1063148" y="1182542"/>
                  <a:pt x="1065121" y="1183857"/>
                  <a:pt x="1067204" y="1186269"/>
                </a:cubicBezTo>
                <a:cubicBezTo>
                  <a:pt x="1069287" y="1188681"/>
                  <a:pt x="1070822" y="1190874"/>
                  <a:pt x="1071809" y="1192847"/>
                </a:cubicBezTo>
                <a:cubicBezTo>
                  <a:pt x="1078826" y="1185758"/>
                  <a:pt x="1085404" y="1178010"/>
                  <a:pt x="1091544" y="1169605"/>
                </a:cubicBezTo>
                <a:cubicBezTo>
                  <a:pt x="1097683" y="1161199"/>
                  <a:pt x="1103384" y="1152574"/>
                  <a:pt x="1108647" y="1143730"/>
                </a:cubicBezTo>
                <a:cubicBezTo>
                  <a:pt x="1119867" y="1138870"/>
                  <a:pt x="1130318" y="1132803"/>
                  <a:pt x="1140003" y="1125531"/>
                </a:cubicBezTo>
                <a:cubicBezTo>
                  <a:pt x="1149688" y="1118258"/>
                  <a:pt x="1159701" y="1112630"/>
                  <a:pt x="1170044" y="1108646"/>
                </a:cubicBezTo>
                <a:cubicBezTo>
                  <a:pt x="1170811" y="1102434"/>
                  <a:pt x="1172785" y="1094686"/>
                  <a:pt x="1175964" y="1085404"/>
                </a:cubicBezTo>
                <a:cubicBezTo>
                  <a:pt x="1179143" y="1076121"/>
                  <a:pt x="1184187" y="1071005"/>
                  <a:pt x="1191094" y="1070054"/>
                </a:cubicBezTo>
                <a:cubicBezTo>
                  <a:pt x="1195589" y="1070383"/>
                  <a:pt x="1199317" y="1070164"/>
                  <a:pt x="1202277" y="1069397"/>
                </a:cubicBezTo>
                <a:cubicBezTo>
                  <a:pt x="1205237" y="1068629"/>
                  <a:pt x="1206772" y="1065340"/>
                  <a:pt x="1206881" y="1059529"/>
                </a:cubicBezTo>
                <a:lnTo>
                  <a:pt x="1219161" y="1049004"/>
                </a:lnTo>
                <a:cubicBezTo>
                  <a:pt x="1222486" y="1041037"/>
                  <a:pt x="1227237" y="1032851"/>
                  <a:pt x="1233414" y="1024446"/>
                </a:cubicBezTo>
                <a:cubicBezTo>
                  <a:pt x="1239590" y="1016040"/>
                  <a:pt x="1243025" y="1007854"/>
                  <a:pt x="1243719" y="999887"/>
                </a:cubicBezTo>
                <a:lnTo>
                  <a:pt x="1259507" y="987608"/>
                </a:lnTo>
                <a:cubicBezTo>
                  <a:pt x="1259471" y="987461"/>
                  <a:pt x="1259544" y="986877"/>
                  <a:pt x="1259726" y="985853"/>
                </a:cubicBezTo>
                <a:cubicBezTo>
                  <a:pt x="1259909" y="984830"/>
                  <a:pt x="1260421" y="984245"/>
                  <a:pt x="1261261" y="984099"/>
                </a:cubicBezTo>
                <a:lnTo>
                  <a:pt x="1266524" y="998133"/>
                </a:lnTo>
                <a:cubicBezTo>
                  <a:pt x="1266524" y="1000618"/>
                  <a:pt x="1266962" y="1004857"/>
                  <a:pt x="1267840" y="1010851"/>
                </a:cubicBezTo>
                <a:cubicBezTo>
                  <a:pt x="1268717" y="1016844"/>
                  <a:pt x="1270032" y="1020206"/>
                  <a:pt x="1271786" y="1020937"/>
                </a:cubicBezTo>
                <a:lnTo>
                  <a:pt x="1271786" y="1013920"/>
                </a:lnTo>
                <a:cubicBezTo>
                  <a:pt x="1274527" y="1008621"/>
                  <a:pt x="1276939" y="1002993"/>
                  <a:pt x="1279022" y="997036"/>
                </a:cubicBezTo>
                <a:cubicBezTo>
                  <a:pt x="1281106" y="991079"/>
                  <a:pt x="1282202" y="985013"/>
                  <a:pt x="1282312" y="978837"/>
                </a:cubicBezTo>
                <a:cubicBezTo>
                  <a:pt x="1282019" y="973282"/>
                  <a:pt x="1279096" y="970358"/>
                  <a:pt x="1273541" y="970066"/>
                </a:cubicBezTo>
                <a:cubicBezTo>
                  <a:pt x="1275880" y="964365"/>
                  <a:pt x="1277341" y="958663"/>
                  <a:pt x="1277926" y="952962"/>
                </a:cubicBezTo>
                <a:cubicBezTo>
                  <a:pt x="1278511" y="947261"/>
                  <a:pt x="1274710" y="944191"/>
                  <a:pt x="1266524" y="943753"/>
                </a:cubicBezTo>
                <a:cubicBezTo>
                  <a:pt x="1266268" y="930377"/>
                  <a:pt x="1262394" y="921606"/>
                  <a:pt x="1254902" y="917440"/>
                </a:cubicBezTo>
                <a:cubicBezTo>
                  <a:pt x="1247411" y="913274"/>
                  <a:pt x="1237836" y="909765"/>
                  <a:pt x="1226178" y="906915"/>
                </a:cubicBezTo>
                <a:lnTo>
                  <a:pt x="1213898" y="910423"/>
                </a:lnTo>
                <a:cubicBezTo>
                  <a:pt x="1212656" y="900812"/>
                  <a:pt x="1207686" y="897230"/>
                  <a:pt x="1198988" y="899679"/>
                </a:cubicBezTo>
                <a:cubicBezTo>
                  <a:pt x="1190290" y="902128"/>
                  <a:pt x="1185320" y="899862"/>
                  <a:pt x="1184077" y="892881"/>
                </a:cubicBezTo>
                <a:cubicBezTo>
                  <a:pt x="1180751" y="895257"/>
                  <a:pt x="1176001" y="897523"/>
                  <a:pt x="1169824" y="899679"/>
                </a:cubicBezTo>
                <a:cubicBezTo>
                  <a:pt x="1163648" y="901835"/>
                  <a:pt x="1160213" y="900154"/>
                  <a:pt x="1159518" y="894636"/>
                </a:cubicBezTo>
                <a:lnTo>
                  <a:pt x="1141977" y="892881"/>
                </a:lnTo>
                <a:cubicBezTo>
                  <a:pt x="1137006" y="887911"/>
                  <a:pt x="1131159" y="885572"/>
                  <a:pt x="1124435" y="885865"/>
                </a:cubicBezTo>
                <a:lnTo>
                  <a:pt x="1112155" y="899898"/>
                </a:lnTo>
                <a:lnTo>
                  <a:pt x="1091105" y="894636"/>
                </a:lnTo>
                <a:close/>
                <a:moveTo>
                  <a:pt x="1571753" y="863060"/>
                </a:moveTo>
                <a:lnTo>
                  <a:pt x="1571753" y="908669"/>
                </a:lnTo>
                <a:cubicBezTo>
                  <a:pt x="1571789" y="911447"/>
                  <a:pt x="1572155" y="914663"/>
                  <a:pt x="1572849" y="918317"/>
                </a:cubicBezTo>
                <a:cubicBezTo>
                  <a:pt x="1573543" y="921972"/>
                  <a:pt x="1574347" y="925188"/>
                  <a:pt x="1575261" y="927965"/>
                </a:cubicBezTo>
                <a:lnTo>
                  <a:pt x="1584032" y="913932"/>
                </a:lnTo>
                <a:lnTo>
                  <a:pt x="1580524" y="899898"/>
                </a:lnTo>
                <a:cubicBezTo>
                  <a:pt x="1576613" y="899569"/>
                  <a:pt x="1575663" y="898034"/>
                  <a:pt x="1577673" y="895294"/>
                </a:cubicBezTo>
                <a:cubicBezTo>
                  <a:pt x="1579683" y="892553"/>
                  <a:pt x="1581803" y="890579"/>
                  <a:pt x="1584032" y="889373"/>
                </a:cubicBezTo>
                <a:lnTo>
                  <a:pt x="1584032" y="870077"/>
                </a:lnTo>
                <a:close/>
                <a:moveTo>
                  <a:pt x="1615607" y="840256"/>
                </a:moveTo>
                <a:cubicBezTo>
                  <a:pt x="1613707" y="840292"/>
                  <a:pt x="1611807" y="841096"/>
                  <a:pt x="1609906" y="842668"/>
                </a:cubicBezTo>
                <a:cubicBezTo>
                  <a:pt x="1608006" y="844239"/>
                  <a:pt x="1606983" y="846359"/>
                  <a:pt x="1606836" y="849027"/>
                </a:cubicBezTo>
                <a:cubicBezTo>
                  <a:pt x="1607165" y="850708"/>
                  <a:pt x="1608700" y="851731"/>
                  <a:pt x="1611441" y="852097"/>
                </a:cubicBezTo>
                <a:cubicBezTo>
                  <a:pt x="1614182" y="852462"/>
                  <a:pt x="1616156" y="852608"/>
                  <a:pt x="1617362" y="852535"/>
                </a:cubicBezTo>
                <a:cubicBezTo>
                  <a:pt x="1617252" y="858638"/>
                  <a:pt x="1616156" y="864412"/>
                  <a:pt x="1614072" y="869858"/>
                </a:cubicBezTo>
                <a:cubicBezTo>
                  <a:pt x="1611989" y="875303"/>
                  <a:pt x="1609577" y="880639"/>
                  <a:pt x="1606836" y="885865"/>
                </a:cubicBezTo>
                <a:cubicBezTo>
                  <a:pt x="1611405" y="886121"/>
                  <a:pt x="1615425" y="885609"/>
                  <a:pt x="1618896" y="884330"/>
                </a:cubicBezTo>
                <a:cubicBezTo>
                  <a:pt x="1622368" y="883051"/>
                  <a:pt x="1624195" y="879469"/>
                  <a:pt x="1624378" y="873585"/>
                </a:cubicBezTo>
                <a:cubicBezTo>
                  <a:pt x="1624232" y="870662"/>
                  <a:pt x="1623209" y="864668"/>
                  <a:pt x="1621308" y="855605"/>
                </a:cubicBezTo>
                <a:cubicBezTo>
                  <a:pt x="1619408" y="846542"/>
                  <a:pt x="1617508" y="841425"/>
                  <a:pt x="1615607" y="840256"/>
                </a:cubicBezTo>
                <a:close/>
                <a:moveTo>
                  <a:pt x="652558" y="699921"/>
                </a:moveTo>
                <a:cubicBezTo>
                  <a:pt x="652997" y="703173"/>
                  <a:pt x="655190" y="704562"/>
                  <a:pt x="659136" y="704087"/>
                </a:cubicBezTo>
                <a:cubicBezTo>
                  <a:pt x="663083" y="703612"/>
                  <a:pt x="666153" y="702808"/>
                  <a:pt x="668346" y="701675"/>
                </a:cubicBezTo>
                <a:close/>
                <a:moveTo>
                  <a:pt x="692905" y="647295"/>
                </a:moveTo>
                <a:cubicBezTo>
                  <a:pt x="692539" y="653216"/>
                  <a:pt x="691077" y="658478"/>
                  <a:pt x="688519" y="663083"/>
                </a:cubicBezTo>
                <a:cubicBezTo>
                  <a:pt x="685961" y="667688"/>
                  <a:pt x="684499" y="672950"/>
                  <a:pt x="684134" y="678871"/>
                </a:cubicBezTo>
                <a:cubicBezTo>
                  <a:pt x="682160" y="678798"/>
                  <a:pt x="679967" y="678944"/>
                  <a:pt x="677555" y="679309"/>
                </a:cubicBezTo>
                <a:cubicBezTo>
                  <a:pt x="675143" y="679675"/>
                  <a:pt x="673828" y="680698"/>
                  <a:pt x="673609" y="682379"/>
                </a:cubicBezTo>
                <a:cubicBezTo>
                  <a:pt x="673937" y="685887"/>
                  <a:pt x="675911" y="688519"/>
                  <a:pt x="679529" y="690273"/>
                </a:cubicBezTo>
                <a:cubicBezTo>
                  <a:pt x="683147" y="692027"/>
                  <a:pt x="686436" y="692904"/>
                  <a:pt x="689396" y="692904"/>
                </a:cubicBezTo>
                <a:cubicBezTo>
                  <a:pt x="690310" y="692977"/>
                  <a:pt x="691114" y="692831"/>
                  <a:pt x="691808" y="692466"/>
                </a:cubicBezTo>
                <a:cubicBezTo>
                  <a:pt x="692503" y="692100"/>
                  <a:pt x="692868" y="691077"/>
                  <a:pt x="692905" y="689396"/>
                </a:cubicBezTo>
                <a:lnTo>
                  <a:pt x="699921" y="680625"/>
                </a:lnTo>
                <a:lnTo>
                  <a:pt x="699921" y="663083"/>
                </a:lnTo>
                <a:cubicBezTo>
                  <a:pt x="702443" y="664289"/>
                  <a:pt x="703978" y="663193"/>
                  <a:pt x="704526" y="659794"/>
                </a:cubicBezTo>
                <a:cubicBezTo>
                  <a:pt x="705074" y="656395"/>
                  <a:pt x="705294" y="653983"/>
                  <a:pt x="705184" y="652558"/>
                </a:cubicBezTo>
                <a:close/>
                <a:moveTo>
                  <a:pt x="768335" y="549061"/>
                </a:moveTo>
                <a:cubicBezTo>
                  <a:pt x="766946" y="554798"/>
                  <a:pt x="761391" y="557795"/>
                  <a:pt x="751670" y="558051"/>
                </a:cubicBezTo>
                <a:cubicBezTo>
                  <a:pt x="741949" y="558307"/>
                  <a:pt x="736394" y="563496"/>
                  <a:pt x="735005" y="573619"/>
                </a:cubicBezTo>
                <a:cubicBezTo>
                  <a:pt x="734713" y="578699"/>
                  <a:pt x="733543" y="583012"/>
                  <a:pt x="731497" y="586556"/>
                </a:cubicBezTo>
                <a:cubicBezTo>
                  <a:pt x="729450" y="590101"/>
                  <a:pt x="728281" y="593975"/>
                  <a:pt x="727988" y="598178"/>
                </a:cubicBezTo>
                <a:cubicBezTo>
                  <a:pt x="727988" y="600005"/>
                  <a:pt x="728427" y="601613"/>
                  <a:pt x="729304" y="603002"/>
                </a:cubicBezTo>
                <a:cubicBezTo>
                  <a:pt x="730181" y="604391"/>
                  <a:pt x="731497" y="605122"/>
                  <a:pt x="733251" y="605195"/>
                </a:cubicBezTo>
                <a:cubicBezTo>
                  <a:pt x="735005" y="605012"/>
                  <a:pt x="736759" y="604062"/>
                  <a:pt x="738513" y="602344"/>
                </a:cubicBezTo>
                <a:cubicBezTo>
                  <a:pt x="740268" y="600627"/>
                  <a:pt x="742022" y="599238"/>
                  <a:pt x="743776" y="598178"/>
                </a:cubicBezTo>
                <a:cubicBezTo>
                  <a:pt x="743886" y="593391"/>
                  <a:pt x="745421" y="588493"/>
                  <a:pt x="748381" y="583487"/>
                </a:cubicBezTo>
                <a:cubicBezTo>
                  <a:pt x="751341" y="578480"/>
                  <a:pt x="755069" y="575776"/>
                  <a:pt x="759564" y="575374"/>
                </a:cubicBezTo>
                <a:cubicBezTo>
                  <a:pt x="762231" y="575593"/>
                  <a:pt x="764351" y="575593"/>
                  <a:pt x="765923" y="575374"/>
                </a:cubicBezTo>
                <a:cubicBezTo>
                  <a:pt x="767494" y="575154"/>
                  <a:pt x="768298" y="573400"/>
                  <a:pt x="768335" y="570111"/>
                </a:cubicBezTo>
                <a:lnTo>
                  <a:pt x="780614" y="554323"/>
                </a:lnTo>
                <a:close/>
                <a:moveTo>
                  <a:pt x="768335" y="512223"/>
                </a:moveTo>
                <a:cubicBezTo>
                  <a:pt x="766434" y="513977"/>
                  <a:pt x="764534" y="516170"/>
                  <a:pt x="762634" y="518801"/>
                </a:cubicBezTo>
                <a:cubicBezTo>
                  <a:pt x="760733" y="521432"/>
                  <a:pt x="759710" y="524502"/>
                  <a:pt x="759564" y="528011"/>
                </a:cubicBezTo>
                <a:cubicBezTo>
                  <a:pt x="759783" y="530532"/>
                  <a:pt x="761099" y="532067"/>
                  <a:pt x="763511" y="532615"/>
                </a:cubicBezTo>
                <a:cubicBezTo>
                  <a:pt x="765923" y="533163"/>
                  <a:pt x="768115" y="533383"/>
                  <a:pt x="770089" y="533273"/>
                </a:cubicBezTo>
                <a:cubicBezTo>
                  <a:pt x="771076" y="533237"/>
                  <a:pt x="772172" y="532871"/>
                  <a:pt x="773378" y="532177"/>
                </a:cubicBezTo>
                <a:cubicBezTo>
                  <a:pt x="774584" y="531482"/>
                  <a:pt x="775242" y="530678"/>
                  <a:pt x="775351" y="529765"/>
                </a:cubicBezTo>
                <a:cubicBezTo>
                  <a:pt x="775278" y="526293"/>
                  <a:pt x="774547" y="523150"/>
                  <a:pt x="773159" y="520336"/>
                </a:cubicBezTo>
                <a:cubicBezTo>
                  <a:pt x="771770" y="517522"/>
                  <a:pt x="770162" y="514818"/>
                  <a:pt x="768335" y="512223"/>
                </a:cubicBezTo>
                <a:close/>
                <a:moveTo>
                  <a:pt x="794647" y="477139"/>
                </a:moveTo>
                <a:cubicBezTo>
                  <a:pt x="794684" y="478199"/>
                  <a:pt x="795049" y="479588"/>
                  <a:pt x="795744" y="481305"/>
                </a:cubicBezTo>
                <a:cubicBezTo>
                  <a:pt x="796438" y="483023"/>
                  <a:pt x="797242" y="483973"/>
                  <a:pt x="798156" y="484156"/>
                </a:cubicBezTo>
                <a:cubicBezTo>
                  <a:pt x="799837" y="484046"/>
                  <a:pt x="800860" y="483388"/>
                  <a:pt x="801226" y="482182"/>
                </a:cubicBezTo>
                <a:cubicBezTo>
                  <a:pt x="801591" y="480976"/>
                  <a:pt x="801737" y="479880"/>
                  <a:pt x="801664" y="478893"/>
                </a:cubicBezTo>
                <a:close/>
                <a:moveTo>
                  <a:pt x="1271786" y="419251"/>
                </a:moveTo>
                <a:cubicBezTo>
                  <a:pt x="1271786" y="420932"/>
                  <a:pt x="1272225" y="421955"/>
                  <a:pt x="1273102" y="422321"/>
                </a:cubicBezTo>
                <a:cubicBezTo>
                  <a:pt x="1273979" y="422686"/>
                  <a:pt x="1275295" y="422832"/>
                  <a:pt x="1277049" y="422759"/>
                </a:cubicBezTo>
                <a:lnTo>
                  <a:pt x="1278803" y="422759"/>
                </a:lnTo>
                <a:cubicBezTo>
                  <a:pt x="1278803" y="421078"/>
                  <a:pt x="1278365" y="420055"/>
                  <a:pt x="1277488" y="419689"/>
                </a:cubicBezTo>
                <a:cubicBezTo>
                  <a:pt x="1276610" y="419324"/>
                  <a:pt x="1275295" y="419178"/>
                  <a:pt x="1273541" y="419251"/>
                </a:cubicBezTo>
                <a:close/>
                <a:moveTo>
                  <a:pt x="1303362" y="398201"/>
                </a:moveTo>
                <a:cubicBezTo>
                  <a:pt x="1303398" y="399260"/>
                  <a:pt x="1303764" y="400649"/>
                  <a:pt x="1304458" y="402367"/>
                </a:cubicBezTo>
                <a:cubicBezTo>
                  <a:pt x="1305153" y="404084"/>
                  <a:pt x="1305957" y="405035"/>
                  <a:pt x="1306870" y="405217"/>
                </a:cubicBezTo>
                <a:cubicBezTo>
                  <a:pt x="1308551" y="405108"/>
                  <a:pt x="1309575" y="404450"/>
                  <a:pt x="1309940" y="403244"/>
                </a:cubicBezTo>
                <a:cubicBezTo>
                  <a:pt x="1310305" y="402038"/>
                  <a:pt x="1310452" y="400942"/>
                  <a:pt x="1310379" y="399955"/>
                </a:cubicBezTo>
                <a:close/>
                <a:moveTo>
                  <a:pt x="1317395" y="385921"/>
                </a:moveTo>
                <a:cubicBezTo>
                  <a:pt x="1317395" y="386908"/>
                  <a:pt x="1317834" y="388004"/>
                  <a:pt x="1318711" y="389210"/>
                </a:cubicBezTo>
                <a:cubicBezTo>
                  <a:pt x="1319588" y="390416"/>
                  <a:pt x="1320904" y="391074"/>
                  <a:pt x="1322658" y="391184"/>
                </a:cubicBezTo>
                <a:cubicBezTo>
                  <a:pt x="1324120" y="391476"/>
                  <a:pt x="1324704" y="390891"/>
                  <a:pt x="1324412" y="389430"/>
                </a:cubicBezTo>
                <a:cubicBezTo>
                  <a:pt x="1324120" y="387383"/>
                  <a:pt x="1322950" y="386214"/>
                  <a:pt x="1320904" y="385921"/>
                </a:cubicBezTo>
                <a:close/>
                <a:moveTo>
                  <a:pt x="1377038" y="368379"/>
                </a:moveTo>
                <a:cubicBezTo>
                  <a:pt x="1376965" y="369512"/>
                  <a:pt x="1377111" y="371193"/>
                  <a:pt x="1377476" y="373423"/>
                </a:cubicBezTo>
                <a:cubicBezTo>
                  <a:pt x="1377842" y="375652"/>
                  <a:pt x="1378865" y="376895"/>
                  <a:pt x="1380546" y="377150"/>
                </a:cubicBezTo>
                <a:cubicBezTo>
                  <a:pt x="1382227" y="376968"/>
                  <a:pt x="1383251" y="376017"/>
                  <a:pt x="1383616" y="374300"/>
                </a:cubicBezTo>
                <a:cubicBezTo>
                  <a:pt x="1383981" y="372582"/>
                  <a:pt x="1384128" y="371193"/>
                  <a:pt x="1384054" y="370134"/>
                </a:cubicBezTo>
                <a:close/>
                <a:moveTo>
                  <a:pt x="1424401" y="340312"/>
                </a:moveTo>
                <a:cubicBezTo>
                  <a:pt x="1424401" y="343821"/>
                  <a:pt x="1426155" y="345575"/>
                  <a:pt x="1429663" y="345575"/>
                </a:cubicBezTo>
                <a:lnTo>
                  <a:pt x="1431418" y="345575"/>
                </a:lnTo>
                <a:cubicBezTo>
                  <a:pt x="1431344" y="343821"/>
                  <a:pt x="1430614" y="342505"/>
                  <a:pt x="1429225" y="341628"/>
                </a:cubicBezTo>
                <a:cubicBezTo>
                  <a:pt x="1427836" y="340751"/>
                  <a:pt x="1426228" y="340312"/>
                  <a:pt x="1424401" y="340312"/>
                </a:cubicBezTo>
                <a:close/>
                <a:moveTo>
                  <a:pt x="1462993" y="319262"/>
                </a:moveTo>
                <a:lnTo>
                  <a:pt x="1457730" y="321016"/>
                </a:lnTo>
                <a:cubicBezTo>
                  <a:pt x="1457730" y="322844"/>
                  <a:pt x="1458169" y="324452"/>
                  <a:pt x="1459046" y="325840"/>
                </a:cubicBezTo>
                <a:cubicBezTo>
                  <a:pt x="1459923" y="327229"/>
                  <a:pt x="1461239" y="327960"/>
                  <a:pt x="1462993" y="328033"/>
                </a:cubicBezTo>
                <a:cubicBezTo>
                  <a:pt x="1463907" y="327924"/>
                  <a:pt x="1464711" y="327266"/>
                  <a:pt x="1465405" y="326060"/>
                </a:cubicBezTo>
                <a:cubicBezTo>
                  <a:pt x="1466099" y="324854"/>
                  <a:pt x="1466465" y="323757"/>
                  <a:pt x="1466501" y="322771"/>
                </a:cubicBezTo>
                <a:cubicBezTo>
                  <a:pt x="1466209" y="320724"/>
                  <a:pt x="1465040" y="319555"/>
                  <a:pt x="1462993" y="319262"/>
                </a:cubicBezTo>
                <a:close/>
                <a:moveTo>
                  <a:pt x="1177060" y="164894"/>
                </a:moveTo>
                <a:cubicBezTo>
                  <a:pt x="1176183" y="169498"/>
                  <a:pt x="1171798" y="173884"/>
                  <a:pt x="1163904" y="178050"/>
                </a:cubicBezTo>
                <a:cubicBezTo>
                  <a:pt x="1156010" y="182216"/>
                  <a:pt x="1149870" y="184847"/>
                  <a:pt x="1145485" y="185944"/>
                </a:cubicBezTo>
                <a:cubicBezTo>
                  <a:pt x="1142598" y="185030"/>
                  <a:pt x="1139601" y="185103"/>
                  <a:pt x="1136495" y="186163"/>
                </a:cubicBezTo>
                <a:cubicBezTo>
                  <a:pt x="1133388" y="187223"/>
                  <a:pt x="1131707" y="189489"/>
                  <a:pt x="1131451" y="192961"/>
                </a:cubicBezTo>
                <a:cubicBezTo>
                  <a:pt x="1130501" y="194934"/>
                  <a:pt x="1128893" y="197127"/>
                  <a:pt x="1126627" y="199539"/>
                </a:cubicBezTo>
                <a:cubicBezTo>
                  <a:pt x="1124362" y="201951"/>
                  <a:pt x="1121876" y="203267"/>
                  <a:pt x="1119172" y="203486"/>
                </a:cubicBezTo>
                <a:cubicBezTo>
                  <a:pt x="1118332" y="203376"/>
                  <a:pt x="1117820" y="202718"/>
                  <a:pt x="1117637" y="201512"/>
                </a:cubicBezTo>
                <a:cubicBezTo>
                  <a:pt x="1117455" y="200306"/>
                  <a:pt x="1117381" y="199210"/>
                  <a:pt x="1117418" y="198223"/>
                </a:cubicBezTo>
                <a:lnTo>
                  <a:pt x="1099876" y="203486"/>
                </a:lnTo>
                <a:cubicBezTo>
                  <a:pt x="1099657" y="207835"/>
                  <a:pt x="1097903" y="211416"/>
                  <a:pt x="1094614" y="214230"/>
                </a:cubicBezTo>
                <a:cubicBezTo>
                  <a:pt x="1091324" y="217044"/>
                  <a:pt x="1087816" y="219310"/>
                  <a:pt x="1084088" y="221028"/>
                </a:cubicBezTo>
                <a:cubicBezTo>
                  <a:pt x="1082992" y="226875"/>
                  <a:pt x="1078607" y="232284"/>
                  <a:pt x="1070932" y="237254"/>
                </a:cubicBezTo>
                <a:cubicBezTo>
                  <a:pt x="1063257" y="242224"/>
                  <a:pt x="1058872" y="248510"/>
                  <a:pt x="1057776" y="256111"/>
                </a:cubicBezTo>
                <a:cubicBezTo>
                  <a:pt x="1054815" y="255015"/>
                  <a:pt x="1051526" y="254577"/>
                  <a:pt x="1047908" y="254796"/>
                </a:cubicBezTo>
                <a:cubicBezTo>
                  <a:pt x="1044290" y="255015"/>
                  <a:pt x="1042317" y="257208"/>
                  <a:pt x="1041988" y="261374"/>
                </a:cubicBezTo>
                <a:lnTo>
                  <a:pt x="1026200" y="277162"/>
                </a:lnTo>
                <a:cubicBezTo>
                  <a:pt x="1016698" y="279793"/>
                  <a:pt x="1001934" y="290318"/>
                  <a:pt x="981907" y="308737"/>
                </a:cubicBezTo>
                <a:cubicBezTo>
                  <a:pt x="961880" y="327156"/>
                  <a:pt x="946239" y="337681"/>
                  <a:pt x="934982" y="340312"/>
                </a:cubicBezTo>
                <a:lnTo>
                  <a:pt x="913932" y="366625"/>
                </a:lnTo>
                <a:cubicBezTo>
                  <a:pt x="910058" y="366918"/>
                  <a:pt x="907720" y="368087"/>
                  <a:pt x="906915" y="370134"/>
                </a:cubicBezTo>
                <a:cubicBezTo>
                  <a:pt x="906111" y="372180"/>
                  <a:pt x="903773" y="373350"/>
                  <a:pt x="899899" y="373642"/>
                </a:cubicBezTo>
                <a:cubicBezTo>
                  <a:pt x="899826" y="374775"/>
                  <a:pt x="899972" y="376456"/>
                  <a:pt x="900337" y="378685"/>
                </a:cubicBezTo>
                <a:cubicBezTo>
                  <a:pt x="900703" y="380915"/>
                  <a:pt x="901726" y="382157"/>
                  <a:pt x="903407" y="382413"/>
                </a:cubicBezTo>
                <a:cubicBezTo>
                  <a:pt x="905271" y="382267"/>
                  <a:pt x="907244" y="381243"/>
                  <a:pt x="909327" y="379343"/>
                </a:cubicBezTo>
                <a:cubicBezTo>
                  <a:pt x="911411" y="377443"/>
                  <a:pt x="912945" y="375542"/>
                  <a:pt x="913932" y="373642"/>
                </a:cubicBezTo>
                <a:lnTo>
                  <a:pt x="943753" y="354346"/>
                </a:lnTo>
                <a:cubicBezTo>
                  <a:pt x="948322" y="354054"/>
                  <a:pt x="950587" y="352884"/>
                  <a:pt x="950551" y="350838"/>
                </a:cubicBezTo>
                <a:cubicBezTo>
                  <a:pt x="950514" y="348791"/>
                  <a:pt x="952342" y="347622"/>
                  <a:pt x="956033" y="347329"/>
                </a:cubicBezTo>
                <a:lnTo>
                  <a:pt x="975329" y="338558"/>
                </a:lnTo>
                <a:cubicBezTo>
                  <a:pt x="992651" y="319262"/>
                  <a:pt x="1011947" y="302159"/>
                  <a:pt x="1033217" y="287248"/>
                </a:cubicBezTo>
                <a:cubicBezTo>
                  <a:pt x="1054486" y="272338"/>
                  <a:pt x="1073783" y="254357"/>
                  <a:pt x="1091105" y="233307"/>
                </a:cubicBezTo>
                <a:lnTo>
                  <a:pt x="1124435" y="217519"/>
                </a:lnTo>
                <a:cubicBezTo>
                  <a:pt x="1128309" y="217227"/>
                  <a:pt x="1130647" y="216057"/>
                  <a:pt x="1131451" y="214011"/>
                </a:cubicBezTo>
                <a:cubicBezTo>
                  <a:pt x="1132255" y="211964"/>
                  <a:pt x="1134594" y="210795"/>
                  <a:pt x="1138468" y="210502"/>
                </a:cubicBezTo>
                <a:cubicBezTo>
                  <a:pt x="1138614" y="206190"/>
                  <a:pt x="1140076" y="203413"/>
                  <a:pt x="1142854" y="202170"/>
                </a:cubicBezTo>
                <a:cubicBezTo>
                  <a:pt x="1145631" y="200928"/>
                  <a:pt x="1148847" y="200781"/>
                  <a:pt x="1152502" y="201732"/>
                </a:cubicBezTo>
                <a:cubicBezTo>
                  <a:pt x="1152575" y="199137"/>
                  <a:pt x="1153306" y="197310"/>
                  <a:pt x="1154694" y="196250"/>
                </a:cubicBezTo>
                <a:cubicBezTo>
                  <a:pt x="1156083" y="195190"/>
                  <a:pt x="1157691" y="194678"/>
                  <a:pt x="1159518" y="194715"/>
                </a:cubicBezTo>
                <a:lnTo>
                  <a:pt x="1177060" y="196469"/>
                </a:lnTo>
                <a:cubicBezTo>
                  <a:pt x="1177718" y="190877"/>
                  <a:pt x="1180349" y="187150"/>
                  <a:pt x="1184954" y="185286"/>
                </a:cubicBezTo>
                <a:cubicBezTo>
                  <a:pt x="1189559" y="183422"/>
                  <a:pt x="1192190" y="180133"/>
                  <a:pt x="1192848" y="175419"/>
                </a:cubicBezTo>
                <a:cubicBezTo>
                  <a:pt x="1193067" y="175455"/>
                  <a:pt x="1193944" y="175382"/>
                  <a:pt x="1195479" y="175200"/>
                </a:cubicBezTo>
                <a:cubicBezTo>
                  <a:pt x="1197014" y="175017"/>
                  <a:pt x="1197891" y="174505"/>
                  <a:pt x="1198111" y="173665"/>
                </a:cubicBezTo>
                <a:cubicBezTo>
                  <a:pt x="1197453" y="172641"/>
                  <a:pt x="1194383" y="171179"/>
                  <a:pt x="1188901" y="169279"/>
                </a:cubicBezTo>
                <a:cubicBezTo>
                  <a:pt x="1183419" y="167379"/>
                  <a:pt x="1179472" y="165917"/>
                  <a:pt x="1177060" y="164894"/>
                </a:cubicBezTo>
                <a:close/>
                <a:moveTo>
                  <a:pt x="1206881" y="161385"/>
                </a:moveTo>
                <a:cubicBezTo>
                  <a:pt x="1206918" y="162445"/>
                  <a:pt x="1207283" y="163834"/>
                  <a:pt x="1207978" y="165551"/>
                </a:cubicBezTo>
                <a:cubicBezTo>
                  <a:pt x="1208672" y="167269"/>
                  <a:pt x="1209476" y="168219"/>
                  <a:pt x="1210390" y="168402"/>
                </a:cubicBezTo>
                <a:cubicBezTo>
                  <a:pt x="1212071" y="168365"/>
                  <a:pt x="1213094" y="168000"/>
                  <a:pt x="1213460" y="167306"/>
                </a:cubicBezTo>
                <a:cubicBezTo>
                  <a:pt x="1213825" y="166611"/>
                  <a:pt x="1213971" y="165807"/>
                  <a:pt x="1213898" y="164894"/>
                </a:cubicBezTo>
                <a:cubicBezTo>
                  <a:pt x="1213606" y="162847"/>
                  <a:pt x="1212436" y="161678"/>
                  <a:pt x="1210390" y="161385"/>
                </a:cubicBezTo>
                <a:close/>
                <a:moveTo>
                  <a:pt x="1638412" y="140335"/>
                </a:moveTo>
                <a:cubicBezTo>
                  <a:pt x="1638412" y="142162"/>
                  <a:pt x="1638850" y="143770"/>
                  <a:pt x="1639727" y="145159"/>
                </a:cubicBezTo>
                <a:cubicBezTo>
                  <a:pt x="1640604" y="146548"/>
                  <a:pt x="1641920" y="147279"/>
                  <a:pt x="1643674" y="147352"/>
                </a:cubicBezTo>
                <a:cubicBezTo>
                  <a:pt x="1645136" y="147059"/>
                  <a:pt x="1645721" y="145890"/>
                  <a:pt x="1645428" y="143843"/>
                </a:cubicBezTo>
                <a:cubicBezTo>
                  <a:pt x="1645428" y="142162"/>
                  <a:pt x="1644990" y="141139"/>
                  <a:pt x="1644113" y="140774"/>
                </a:cubicBezTo>
                <a:cubicBezTo>
                  <a:pt x="1643236" y="140408"/>
                  <a:pt x="1641920" y="140262"/>
                  <a:pt x="1640166" y="140335"/>
                </a:cubicBezTo>
                <a:close/>
                <a:moveTo>
                  <a:pt x="1236703" y="140335"/>
                </a:moveTo>
                <a:cubicBezTo>
                  <a:pt x="1235972" y="145488"/>
                  <a:pt x="1233048" y="147900"/>
                  <a:pt x="1227932" y="147571"/>
                </a:cubicBezTo>
                <a:cubicBezTo>
                  <a:pt x="1222815" y="147242"/>
                  <a:pt x="1219892" y="150093"/>
                  <a:pt x="1219161" y="156123"/>
                </a:cubicBezTo>
                <a:lnTo>
                  <a:pt x="1243719" y="154369"/>
                </a:lnTo>
                <a:lnTo>
                  <a:pt x="1255999" y="140335"/>
                </a:lnTo>
                <a:close/>
                <a:moveTo>
                  <a:pt x="1271786" y="126302"/>
                </a:moveTo>
                <a:cubicBezTo>
                  <a:pt x="1271786" y="127288"/>
                  <a:pt x="1272225" y="128385"/>
                  <a:pt x="1273102" y="129591"/>
                </a:cubicBezTo>
                <a:cubicBezTo>
                  <a:pt x="1273979" y="130797"/>
                  <a:pt x="1275295" y="131455"/>
                  <a:pt x="1277049" y="131564"/>
                </a:cubicBezTo>
                <a:cubicBezTo>
                  <a:pt x="1278511" y="131857"/>
                  <a:pt x="1279096" y="131272"/>
                  <a:pt x="1278803" y="129810"/>
                </a:cubicBezTo>
                <a:cubicBezTo>
                  <a:pt x="1278511" y="127763"/>
                  <a:pt x="1277341" y="126594"/>
                  <a:pt x="1275295" y="126302"/>
                </a:cubicBezTo>
                <a:close/>
                <a:moveTo>
                  <a:pt x="1226178" y="89464"/>
                </a:moveTo>
                <a:lnTo>
                  <a:pt x="1236703" y="89464"/>
                </a:lnTo>
                <a:lnTo>
                  <a:pt x="1236703" y="91218"/>
                </a:lnTo>
                <a:cubicBezTo>
                  <a:pt x="1236410" y="96188"/>
                  <a:pt x="1233487" y="98527"/>
                  <a:pt x="1227932" y="98234"/>
                </a:cubicBezTo>
                <a:cubicBezTo>
                  <a:pt x="1223948" y="101926"/>
                  <a:pt x="1218320" y="105507"/>
                  <a:pt x="1211048" y="108979"/>
                </a:cubicBezTo>
                <a:cubicBezTo>
                  <a:pt x="1203775" y="112451"/>
                  <a:pt x="1197709" y="114717"/>
                  <a:pt x="1192848" y="115776"/>
                </a:cubicBezTo>
                <a:lnTo>
                  <a:pt x="1199865" y="103497"/>
                </a:lnTo>
                <a:cubicBezTo>
                  <a:pt x="1200303" y="96773"/>
                  <a:pt x="1203373" y="92680"/>
                  <a:pt x="1209074" y="91218"/>
                </a:cubicBezTo>
                <a:cubicBezTo>
                  <a:pt x="1214775" y="89756"/>
                  <a:pt x="1220476" y="89171"/>
                  <a:pt x="1226178" y="89464"/>
                </a:cubicBezTo>
                <a:close/>
                <a:moveTo>
                  <a:pt x="1263015" y="66659"/>
                </a:moveTo>
                <a:lnTo>
                  <a:pt x="1278803" y="66659"/>
                </a:lnTo>
                <a:cubicBezTo>
                  <a:pt x="1278145" y="73457"/>
                  <a:pt x="1275514" y="76526"/>
                  <a:pt x="1270909" y="75869"/>
                </a:cubicBezTo>
                <a:cubicBezTo>
                  <a:pt x="1266305" y="75211"/>
                  <a:pt x="1263673" y="77404"/>
                  <a:pt x="1263015" y="82447"/>
                </a:cubicBezTo>
                <a:cubicBezTo>
                  <a:pt x="1261736" y="82264"/>
                  <a:pt x="1259471" y="81314"/>
                  <a:pt x="1256218" y="79596"/>
                </a:cubicBezTo>
                <a:cubicBezTo>
                  <a:pt x="1252966" y="77879"/>
                  <a:pt x="1251138" y="76490"/>
                  <a:pt x="1250736" y="75430"/>
                </a:cubicBezTo>
                <a:lnTo>
                  <a:pt x="1254245" y="75430"/>
                </a:lnTo>
                <a:cubicBezTo>
                  <a:pt x="1259799" y="75722"/>
                  <a:pt x="1262723" y="73384"/>
                  <a:pt x="1263015" y="68413"/>
                </a:cubicBezTo>
                <a:close/>
                <a:moveTo>
                  <a:pt x="1606836" y="24559"/>
                </a:moveTo>
                <a:lnTo>
                  <a:pt x="1624378" y="24559"/>
                </a:lnTo>
                <a:lnTo>
                  <a:pt x="1631395" y="33330"/>
                </a:lnTo>
                <a:cubicBezTo>
                  <a:pt x="1639070" y="33585"/>
                  <a:pt x="1645648" y="35705"/>
                  <a:pt x="1651130" y="39688"/>
                </a:cubicBezTo>
                <a:cubicBezTo>
                  <a:pt x="1656611" y="43672"/>
                  <a:pt x="1662313" y="47984"/>
                  <a:pt x="1668233" y="52626"/>
                </a:cubicBezTo>
                <a:cubicBezTo>
                  <a:pt x="1671887" y="51749"/>
                  <a:pt x="1675104" y="52187"/>
                  <a:pt x="1677881" y="53941"/>
                </a:cubicBezTo>
                <a:cubicBezTo>
                  <a:pt x="1680658" y="55695"/>
                  <a:pt x="1682120" y="58765"/>
                  <a:pt x="1682266" y="63151"/>
                </a:cubicBezTo>
                <a:cubicBezTo>
                  <a:pt x="1682449" y="64430"/>
                  <a:pt x="1683399" y="66696"/>
                  <a:pt x="1685117" y="69948"/>
                </a:cubicBezTo>
                <a:cubicBezTo>
                  <a:pt x="1686835" y="73201"/>
                  <a:pt x="1688223" y="75028"/>
                  <a:pt x="1689283" y="75430"/>
                </a:cubicBezTo>
                <a:cubicBezTo>
                  <a:pt x="1690745" y="75138"/>
                  <a:pt x="1691330" y="73968"/>
                  <a:pt x="1691037" y="71922"/>
                </a:cubicBezTo>
                <a:cubicBezTo>
                  <a:pt x="1692901" y="70935"/>
                  <a:pt x="1695313" y="69839"/>
                  <a:pt x="1698273" y="68633"/>
                </a:cubicBezTo>
                <a:cubicBezTo>
                  <a:pt x="1701234" y="67427"/>
                  <a:pt x="1704084" y="66769"/>
                  <a:pt x="1706825" y="66659"/>
                </a:cubicBezTo>
                <a:cubicBezTo>
                  <a:pt x="1713549" y="66549"/>
                  <a:pt x="1717643" y="67646"/>
                  <a:pt x="1719104" y="69948"/>
                </a:cubicBezTo>
                <a:cubicBezTo>
                  <a:pt x="1720566" y="72251"/>
                  <a:pt x="1721151" y="76417"/>
                  <a:pt x="1720859" y="82447"/>
                </a:cubicBezTo>
                <a:cubicBezTo>
                  <a:pt x="1720968" y="84274"/>
                  <a:pt x="1720749" y="85882"/>
                  <a:pt x="1720201" y="87271"/>
                </a:cubicBezTo>
                <a:cubicBezTo>
                  <a:pt x="1719653" y="88660"/>
                  <a:pt x="1718118" y="89391"/>
                  <a:pt x="1715596" y="89464"/>
                </a:cubicBezTo>
                <a:lnTo>
                  <a:pt x="1705071" y="89464"/>
                </a:lnTo>
                <a:lnTo>
                  <a:pt x="1694546" y="105251"/>
                </a:lnTo>
                <a:cubicBezTo>
                  <a:pt x="1689320" y="106348"/>
                  <a:pt x="1686177" y="110733"/>
                  <a:pt x="1685117" y="118408"/>
                </a:cubicBezTo>
                <a:cubicBezTo>
                  <a:pt x="1684057" y="126082"/>
                  <a:pt x="1679599" y="130468"/>
                  <a:pt x="1671741" y="131564"/>
                </a:cubicBezTo>
                <a:cubicBezTo>
                  <a:pt x="1669000" y="131528"/>
                  <a:pt x="1666150" y="132039"/>
                  <a:pt x="1663190" y="133099"/>
                </a:cubicBezTo>
                <a:cubicBezTo>
                  <a:pt x="1660229" y="134159"/>
                  <a:pt x="1657818" y="135986"/>
                  <a:pt x="1655954" y="138581"/>
                </a:cubicBezTo>
                <a:cubicBezTo>
                  <a:pt x="1656173" y="142089"/>
                  <a:pt x="1657050" y="145598"/>
                  <a:pt x="1658585" y="149106"/>
                </a:cubicBezTo>
                <a:cubicBezTo>
                  <a:pt x="1660120" y="152614"/>
                  <a:pt x="1660997" y="156123"/>
                  <a:pt x="1661216" y="159631"/>
                </a:cubicBezTo>
                <a:lnTo>
                  <a:pt x="1638412" y="163140"/>
                </a:lnTo>
                <a:lnTo>
                  <a:pt x="1640166" y="175419"/>
                </a:lnTo>
                <a:lnTo>
                  <a:pt x="1664724" y="159631"/>
                </a:lnTo>
                <a:cubicBezTo>
                  <a:pt x="1669293" y="159923"/>
                  <a:pt x="1673313" y="161970"/>
                  <a:pt x="1676785" y="165771"/>
                </a:cubicBezTo>
                <a:cubicBezTo>
                  <a:pt x="1680256" y="169572"/>
                  <a:pt x="1682084" y="173372"/>
                  <a:pt x="1682266" y="177173"/>
                </a:cubicBezTo>
                <a:cubicBezTo>
                  <a:pt x="1682120" y="179695"/>
                  <a:pt x="1681097" y="181230"/>
                  <a:pt x="1679197" y="181778"/>
                </a:cubicBezTo>
                <a:cubicBezTo>
                  <a:pt x="1677296" y="182326"/>
                  <a:pt x="1675396" y="182545"/>
                  <a:pt x="1673495" y="182436"/>
                </a:cubicBezTo>
                <a:cubicBezTo>
                  <a:pt x="1670170" y="186127"/>
                  <a:pt x="1665419" y="187954"/>
                  <a:pt x="1659243" y="187917"/>
                </a:cubicBezTo>
                <a:cubicBezTo>
                  <a:pt x="1653066" y="187881"/>
                  <a:pt x="1649631" y="190147"/>
                  <a:pt x="1648937" y="194715"/>
                </a:cubicBezTo>
                <a:lnTo>
                  <a:pt x="1648937" y="196469"/>
                </a:lnTo>
                <a:lnTo>
                  <a:pt x="1631395" y="196469"/>
                </a:lnTo>
                <a:lnTo>
                  <a:pt x="1619116" y="203486"/>
                </a:lnTo>
                <a:cubicBezTo>
                  <a:pt x="1617142" y="203413"/>
                  <a:pt x="1614949" y="203559"/>
                  <a:pt x="1612537" y="203924"/>
                </a:cubicBezTo>
                <a:cubicBezTo>
                  <a:pt x="1610126" y="204290"/>
                  <a:pt x="1608810" y="205313"/>
                  <a:pt x="1608591" y="206994"/>
                </a:cubicBezTo>
                <a:cubicBezTo>
                  <a:pt x="1608846" y="208785"/>
                  <a:pt x="1610089" y="210466"/>
                  <a:pt x="1612318" y="212037"/>
                </a:cubicBezTo>
                <a:cubicBezTo>
                  <a:pt x="1614547" y="213609"/>
                  <a:pt x="1616229" y="214851"/>
                  <a:pt x="1617362" y="215765"/>
                </a:cubicBezTo>
                <a:cubicBezTo>
                  <a:pt x="1623903" y="212549"/>
                  <a:pt x="1630116" y="210649"/>
                  <a:pt x="1636000" y="210064"/>
                </a:cubicBezTo>
                <a:cubicBezTo>
                  <a:pt x="1641884" y="209479"/>
                  <a:pt x="1645026" y="213719"/>
                  <a:pt x="1645428" y="222782"/>
                </a:cubicBezTo>
                <a:lnTo>
                  <a:pt x="1631395" y="226290"/>
                </a:lnTo>
                <a:lnTo>
                  <a:pt x="1619116" y="238569"/>
                </a:lnTo>
                <a:cubicBezTo>
                  <a:pt x="1614694" y="238423"/>
                  <a:pt x="1611258" y="239154"/>
                  <a:pt x="1608810" y="240762"/>
                </a:cubicBezTo>
                <a:cubicBezTo>
                  <a:pt x="1606361" y="242370"/>
                  <a:pt x="1605119" y="245732"/>
                  <a:pt x="1605082" y="250849"/>
                </a:cubicBezTo>
                <a:cubicBezTo>
                  <a:pt x="1605301" y="252895"/>
                  <a:pt x="1605301" y="255380"/>
                  <a:pt x="1605082" y="258304"/>
                </a:cubicBezTo>
                <a:cubicBezTo>
                  <a:pt x="1604863" y="261228"/>
                  <a:pt x="1603109" y="262836"/>
                  <a:pt x="1599820" y="263128"/>
                </a:cubicBezTo>
                <a:cubicBezTo>
                  <a:pt x="1597919" y="262909"/>
                  <a:pt x="1596019" y="262909"/>
                  <a:pt x="1594118" y="263128"/>
                </a:cubicBezTo>
                <a:cubicBezTo>
                  <a:pt x="1592218" y="263348"/>
                  <a:pt x="1591195" y="265102"/>
                  <a:pt x="1591049" y="268391"/>
                </a:cubicBezTo>
                <a:lnTo>
                  <a:pt x="1577015" y="271899"/>
                </a:lnTo>
                <a:lnTo>
                  <a:pt x="1564736" y="284178"/>
                </a:lnTo>
                <a:cubicBezTo>
                  <a:pt x="1562689" y="284069"/>
                  <a:pt x="1560204" y="284288"/>
                  <a:pt x="1557280" y="284836"/>
                </a:cubicBezTo>
                <a:cubicBezTo>
                  <a:pt x="1554357" y="285384"/>
                  <a:pt x="1552749" y="286919"/>
                  <a:pt x="1552456" y="289441"/>
                </a:cubicBezTo>
                <a:cubicBezTo>
                  <a:pt x="1549716" y="289405"/>
                  <a:pt x="1546865" y="289916"/>
                  <a:pt x="1543905" y="290976"/>
                </a:cubicBezTo>
                <a:cubicBezTo>
                  <a:pt x="1540945" y="292036"/>
                  <a:pt x="1538533" y="293863"/>
                  <a:pt x="1536669" y="296458"/>
                </a:cubicBezTo>
                <a:cubicBezTo>
                  <a:pt x="1533891" y="296421"/>
                  <a:pt x="1531114" y="296933"/>
                  <a:pt x="1528336" y="297993"/>
                </a:cubicBezTo>
                <a:cubicBezTo>
                  <a:pt x="1525559" y="299053"/>
                  <a:pt x="1523659" y="300880"/>
                  <a:pt x="1522635" y="303475"/>
                </a:cubicBezTo>
                <a:cubicBezTo>
                  <a:pt x="1519785" y="303511"/>
                  <a:pt x="1516715" y="304315"/>
                  <a:pt x="1513426" y="305886"/>
                </a:cubicBezTo>
                <a:cubicBezTo>
                  <a:pt x="1510137" y="307458"/>
                  <a:pt x="1507944" y="309578"/>
                  <a:pt x="1506848" y="312245"/>
                </a:cubicBezTo>
                <a:lnTo>
                  <a:pt x="1489306" y="321016"/>
                </a:lnTo>
                <a:lnTo>
                  <a:pt x="1478781" y="333296"/>
                </a:lnTo>
                <a:cubicBezTo>
                  <a:pt x="1467269" y="337681"/>
                  <a:pt x="1456086" y="342944"/>
                  <a:pt x="1445232" y="349083"/>
                </a:cubicBezTo>
                <a:cubicBezTo>
                  <a:pt x="1434378" y="355223"/>
                  <a:pt x="1424510" y="362240"/>
                  <a:pt x="1415630" y="370134"/>
                </a:cubicBezTo>
                <a:cubicBezTo>
                  <a:pt x="1415557" y="373569"/>
                  <a:pt x="1414387" y="375908"/>
                  <a:pt x="1412121" y="377150"/>
                </a:cubicBezTo>
                <a:cubicBezTo>
                  <a:pt x="1409856" y="378393"/>
                  <a:pt x="1406932" y="378978"/>
                  <a:pt x="1403351" y="378905"/>
                </a:cubicBezTo>
                <a:lnTo>
                  <a:pt x="1399842" y="378905"/>
                </a:lnTo>
                <a:cubicBezTo>
                  <a:pt x="1400135" y="387968"/>
                  <a:pt x="1396041" y="392646"/>
                  <a:pt x="1387563" y="392938"/>
                </a:cubicBezTo>
                <a:lnTo>
                  <a:pt x="1384054" y="392938"/>
                </a:lnTo>
                <a:lnTo>
                  <a:pt x="1364758" y="405217"/>
                </a:lnTo>
                <a:lnTo>
                  <a:pt x="1357742" y="398201"/>
                </a:lnTo>
                <a:lnTo>
                  <a:pt x="1354233" y="405217"/>
                </a:lnTo>
                <a:cubicBezTo>
                  <a:pt x="1350506" y="405108"/>
                  <a:pt x="1346997" y="405766"/>
                  <a:pt x="1343708" y="407191"/>
                </a:cubicBezTo>
                <a:cubicBezTo>
                  <a:pt x="1340419" y="408616"/>
                  <a:pt x="1338665" y="411467"/>
                  <a:pt x="1338446" y="415743"/>
                </a:cubicBezTo>
                <a:cubicBezTo>
                  <a:pt x="1338080" y="426670"/>
                  <a:pt x="1334426" y="433321"/>
                  <a:pt x="1327482" y="435696"/>
                </a:cubicBezTo>
                <a:cubicBezTo>
                  <a:pt x="1320538" y="438072"/>
                  <a:pt x="1312498" y="444285"/>
                  <a:pt x="1303362" y="454335"/>
                </a:cubicBezTo>
                <a:lnTo>
                  <a:pt x="1284066" y="463106"/>
                </a:lnTo>
                <a:cubicBezTo>
                  <a:pt x="1283042" y="465700"/>
                  <a:pt x="1281142" y="467528"/>
                  <a:pt x="1278365" y="468587"/>
                </a:cubicBezTo>
                <a:cubicBezTo>
                  <a:pt x="1275587" y="469647"/>
                  <a:pt x="1272810" y="470159"/>
                  <a:pt x="1270032" y="470122"/>
                </a:cubicBezTo>
                <a:lnTo>
                  <a:pt x="1266524" y="485910"/>
                </a:lnTo>
                <a:lnTo>
                  <a:pt x="1252490" y="501698"/>
                </a:lnTo>
                <a:cubicBezTo>
                  <a:pt x="1244633" y="504658"/>
                  <a:pt x="1233158" y="512332"/>
                  <a:pt x="1218064" y="524721"/>
                </a:cubicBezTo>
                <a:cubicBezTo>
                  <a:pt x="1202971" y="537110"/>
                  <a:pt x="1194566" y="546978"/>
                  <a:pt x="1192848" y="554323"/>
                </a:cubicBezTo>
                <a:cubicBezTo>
                  <a:pt x="1185502" y="555383"/>
                  <a:pt x="1177389" y="560719"/>
                  <a:pt x="1168509" y="570330"/>
                </a:cubicBezTo>
                <a:cubicBezTo>
                  <a:pt x="1159628" y="579942"/>
                  <a:pt x="1151954" y="587470"/>
                  <a:pt x="1145485" y="592915"/>
                </a:cubicBezTo>
                <a:cubicBezTo>
                  <a:pt x="1142890" y="593135"/>
                  <a:pt x="1141063" y="594450"/>
                  <a:pt x="1140003" y="596862"/>
                </a:cubicBezTo>
                <a:cubicBezTo>
                  <a:pt x="1138943" y="599274"/>
                  <a:pt x="1138432" y="601467"/>
                  <a:pt x="1138468" y="603441"/>
                </a:cubicBezTo>
                <a:lnTo>
                  <a:pt x="1145485" y="598178"/>
                </a:lnTo>
                <a:cubicBezTo>
                  <a:pt x="1150967" y="597849"/>
                  <a:pt x="1159738" y="597630"/>
                  <a:pt x="1171798" y="597520"/>
                </a:cubicBezTo>
                <a:cubicBezTo>
                  <a:pt x="1183858" y="597411"/>
                  <a:pt x="1192629" y="599384"/>
                  <a:pt x="1198111" y="603441"/>
                </a:cubicBezTo>
                <a:lnTo>
                  <a:pt x="1229686" y="603441"/>
                </a:lnTo>
                <a:lnTo>
                  <a:pt x="1238457" y="610457"/>
                </a:lnTo>
                <a:lnTo>
                  <a:pt x="1243719" y="603441"/>
                </a:lnTo>
                <a:cubicBezTo>
                  <a:pt x="1263417" y="603733"/>
                  <a:pt x="1283664" y="604902"/>
                  <a:pt x="1304458" y="606949"/>
                </a:cubicBezTo>
                <a:cubicBezTo>
                  <a:pt x="1325253" y="608995"/>
                  <a:pt x="1344183" y="610165"/>
                  <a:pt x="1361250" y="610457"/>
                </a:cubicBezTo>
                <a:cubicBezTo>
                  <a:pt x="1368486" y="609690"/>
                  <a:pt x="1380327" y="609471"/>
                  <a:pt x="1396772" y="609799"/>
                </a:cubicBezTo>
                <a:cubicBezTo>
                  <a:pt x="1413218" y="610128"/>
                  <a:pt x="1422427" y="615610"/>
                  <a:pt x="1424401" y="626245"/>
                </a:cubicBezTo>
                <a:lnTo>
                  <a:pt x="1447205" y="626245"/>
                </a:lnTo>
                <a:lnTo>
                  <a:pt x="1459485" y="640279"/>
                </a:lnTo>
                <a:lnTo>
                  <a:pt x="1496322" y="652558"/>
                </a:lnTo>
                <a:cubicBezTo>
                  <a:pt x="1502791" y="654824"/>
                  <a:pt x="1507834" y="658186"/>
                  <a:pt x="1511452" y="662644"/>
                </a:cubicBezTo>
                <a:cubicBezTo>
                  <a:pt x="1515070" y="667103"/>
                  <a:pt x="1520552" y="669588"/>
                  <a:pt x="1527898" y="670100"/>
                </a:cubicBezTo>
                <a:lnTo>
                  <a:pt x="1541931" y="682379"/>
                </a:lnTo>
                <a:cubicBezTo>
                  <a:pt x="1542516" y="688628"/>
                  <a:pt x="1544855" y="691917"/>
                  <a:pt x="1548948" y="692246"/>
                </a:cubicBezTo>
                <a:cubicBezTo>
                  <a:pt x="1553041" y="692575"/>
                  <a:pt x="1555380" y="694549"/>
                  <a:pt x="1555965" y="698167"/>
                </a:cubicBezTo>
                <a:lnTo>
                  <a:pt x="1584032" y="719217"/>
                </a:lnTo>
                <a:cubicBezTo>
                  <a:pt x="1589587" y="719509"/>
                  <a:pt x="1592510" y="722433"/>
                  <a:pt x="1592803" y="727988"/>
                </a:cubicBezTo>
                <a:lnTo>
                  <a:pt x="1591049" y="735005"/>
                </a:lnTo>
                <a:lnTo>
                  <a:pt x="1605082" y="750792"/>
                </a:lnTo>
                <a:lnTo>
                  <a:pt x="1605082" y="766580"/>
                </a:lnTo>
                <a:lnTo>
                  <a:pt x="1617362" y="770088"/>
                </a:lnTo>
                <a:lnTo>
                  <a:pt x="1631395" y="819206"/>
                </a:lnTo>
                <a:cubicBezTo>
                  <a:pt x="1631359" y="822824"/>
                  <a:pt x="1631870" y="826551"/>
                  <a:pt x="1632930" y="830389"/>
                </a:cubicBezTo>
                <a:cubicBezTo>
                  <a:pt x="1633990" y="834226"/>
                  <a:pt x="1635817" y="837515"/>
                  <a:pt x="1638412" y="840256"/>
                </a:cubicBezTo>
                <a:cubicBezTo>
                  <a:pt x="1638193" y="849977"/>
                  <a:pt x="1636438" y="866934"/>
                  <a:pt x="1633149" y="891127"/>
                </a:cubicBezTo>
                <a:cubicBezTo>
                  <a:pt x="1629860" y="915320"/>
                  <a:pt x="1626352" y="930523"/>
                  <a:pt x="1622624" y="936736"/>
                </a:cubicBezTo>
                <a:cubicBezTo>
                  <a:pt x="1619189" y="936846"/>
                  <a:pt x="1616850" y="937942"/>
                  <a:pt x="1615607" y="940025"/>
                </a:cubicBezTo>
                <a:cubicBezTo>
                  <a:pt x="1614365" y="942108"/>
                  <a:pt x="1613780" y="944520"/>
                  <a:pt x="1613853" y="947261"/>
                </a:cubicBezTo>
                <a:cubicBezTo>
                  <a:pt x="1614584" y="955411"/>
                  <a:pt x="1615315" y="961477"/>
                  <a:pt x="1616046" y="965461"/>
                </a:cubicBezTo>
                <a:cubicBezTo>
                  <a:pt x="1616777" y="969445"/>
                  <a:pt x="1613122" y="975072"/>
                  <a:pt x="1605082" y="982345"/>
                </a:cubicBezTo>
                <a:cubicBezTo>
                  <a:pt x="1604205" y="990495"/>
                  <a:pt x="1600697" y="1000508"/>
                  <a:pt x="1594557" y="1012385"/>
                </a:cubicBezTo>
                <a:cubicBezTo>
                  <a:pt x="1588417" y="1024263"/>
                  <a:pt x="1584909" y="1036469"/>
                  <a:pt x="1584032" y="1049004"/>
                </a:cubicBezTo>
                <a:cubicBezTo>
                  <a:pt x="1585165" y="1048931"/>
                  <a:pt x="1586846" y="1049077"/>
                  <a:pt x="1589075" y="1049443"/>
                </a:cubicBezTo>
                <a:cubicBezTo>
                  <a:pt x="1591304" y="1049808"/>
                  <a:pt x="1592547" y="1050831"/>
                  <a:pt x="1592803" y="1052513"/>
                </a:cubicBezTo>
                <a:cubicBezTo>
                  <a:pt x="1592218" y="1054632"/>
                  <a:pt x="1589879" y="1055655"/>
                  <a:pt x="1585786" y="1055582"/>
                </a:cubicBezTo>
                <a:cubicBezTo>
                  <a:pt x="1581693" y="1055509"/>
                  <a:pt x="1579354" y="1057410"/>
                  <a:pt x="1578769" y="1061283"/>
                </a:cubicBezTo>
                <a:cubicBezTo>
                  <a:pt x="1578915" y="1063951"/>
                  <a:pt x="1578623" y="1066071"/>
                  <a:pt x="1577892" y="1067642"/>
                </a:cubicBezTo>
                <a:cubicBezTo>
                  <a:pt x="1577161" y="1069214"/>
                  <a:pt x="1575115" y="1070018"/>
                  <a:pt x="1571753" y="1070054"/>
                </a:cubicBezTo>
                <a:cubicBezTo>
                  <a:pt x="1571095" y="1078277"/>
                  <a:pt x="1568464" y="1085075"/>
                  <a:pt x="1563859" y="1090447"/>
                </a:cubicBezTo>
                <a:cubicBezTo>
                  <a:pt x="1559254" y="1095819"/>
                  <a:pt x="1556623" y="1103055"/>
                  <a:pt x="1555965" y="1112155"/>
                </a:cubicBezTo>
                <a:lnTo>
                  <a:pt x="1548948" y="1126188"/>
                </a:lnTo>
                <a:cubicBezTo>
                  <a:pt x="1549241" y="1131743"/>
                  <a:pt x="1546902" y="1134667"/>
                  <a:pt x="1541931" y="1134959"/>
                </a:cubicBezTo>
                <a:cubicBezTo>
                  <a:pt x="1534659" y="1134740"/>
                  <a:pt x="1530785" y="1136056"/>
                  <a:pt x="1530310" y="1138906"/>
                </a:cubicBezTo>
                <a:cubicBezTo>
                  <a:pt x="1529835" y="1141757"/>
                  <a:pt x="1529031" y="1147458"/>
                  <a:pt x="1527898" y="1156010"/>
                </a:cubicBezTo>
                <a:cubicBezTo>
                  <a:pt x="1523330" y="1155681"/>
                  <a:pt x="1519310" y="1155900"/>
                  <a:pt x="1515838" y="1156667"/>
                </a:cubicBezTo>
                <a:cubicBezTo>
                  <a:pt x="1512366" y="1157435"/>
                  <a:pt x="1510539" y="1160724"/>
                  <a:pt x="1510356" y="1166535"/>
                </a:cubicBezTo>
                <a:lnTo>
                  <a:pt x="1503339" y="1178814"/>
                </a:lnTo>
                <a:cubicBezTo>
                  <a:pt x="1503632" y="1185538"/>
                  <a:pt x="1503047" y="1189632"/>
                  <a:pt x="1501585" y="1191093"/>
                </a:cubicBezTo>
                <a:cubicBezTo>
                  <a:pt x="1500123" y="1192555"/>
                  <a:pt x="1496030" y="1193140"/>
                  <a:pt x="1489306" y="1192847"/>
                </a:cubicBezTo>
                <a:cubicBezTo>
                  <a:pt x="1489013" y="1196027"/>
                  <a:pt x="1487844" y="1198439"/>
                  <a:pt x="1485797" y="1200083"/>
                </a:cubicBezTo>
                <a:cubicBezTo>
                  <a:pt x="1483751" y="1201728"/>
                  <a:pt x="1482581" y="1204579"/>
                  <a:pt x="1482289" y="1208635"/>
                </a:cubicBezTo>
                <a:lnTo>
                  <a:pt x="1466501" y="1224423"/>
                </a:lnTo>
                <a:cubicBezTo>
                  <a:pt x="1465734" y="1227310"/>
                  <a:pt x="1464638" y="1230307"/>
                  <a:pt x="1463212" y="1233413"/>
                </a:cubicBezTo>
                <a:cubicBezTo>
                  <a:pt x="1461787" y="1236519"/>
                  <a:pt x="1459375" y="1238201"/>
                  <a:pt x="1455976" y="1238456"/>
                </a:cubicBezTo>
                <a:cubicBezTo>
                  <a:pt x="1454149" y="1238456"/>
                  <a:pt x="1452541" y="1238018"/>
                  <a:pt x="1451152" y="1237141"/>
                </a:cubicBezTo>
                <a:cubicBezTo>
                  <a:pt x="1449763" y="1236264"/>
                  <a:pt x="1449033" y="1234948"/>
                  <a:pt x="1448959" y="1233194"/>
                </a:cubicBezTo>
                <a:cubicBezTo>
                  <a:pt x="1449617" y="1228151"/>
                  <a:pt x="1450056" y="1225081"/>
                  <a:pt x="1450275" y="1223984"/>
                </a:cubicBezTo>
                <a:cubicBezTo>
                  <a:pt x="1450494" y="1222888"/>
                  <a:pt x="1446547" y="1222449"/>
                  <a:pt x="1438434" y="1222669"/>
                </a:cubicBezTo>
                <a:lnTo>
                  <a:pt x="1457730" y="1194602"/>
                </a:lnTo>
                <a:cubicBezTo>
                  <a:pt x="1458461" y="1188681"/>
                  <a:pt x="1461385" y="1185612"/>
                  <a:pt x="1466501" y="1185392"/>
                </a:cubicBezTo>
                <a:cubicBezTo>
                  <a:pt x="1471618" y="1185173"/>
                  <a:pt x="1474541" y="1181226"/>
                  <a:pt x="1475272" y="1173551"/>
                </a:cubicBezTo>
                <a:cubicBezTo>
                  <a:pt x="1475236" y="1172419"/>
                  <a:pt x="1475309" y="1170737"/>
                  <a:pt x="1475491" y="1168508"/>
                </a:cubicBezTo>
                <a:cubicBezTo>
                  <a:pt x="1475674" y="1166279"/>
                  <a:pt x="1476186" y="1165036"/>
                  <a:pt x="1477026" y="1164781"/>
                </a:cubicBezTo>
                <a:cubicBezTo>
                  <a:pt x="1478781" y="1165256"/>
                  <a:pt x="1480096" y="1167375"/>
                  <a:pt x="1480973" y="1171139"/>
                </a:cubicBezTo>
                <a:cubicBezTo>
                  <a:pt x="1481850" y="1174904"/>
                  <a:pt x="1482289" y="1177462"/>
                  <a:pt x="1482289" y="1178814"/>
                </a:cubicBezTo>
                <a:cubicBezTo>
                  <a:pt x="1492266" y="1176987"/>
                  <a:pt x="1496871" y="1169678"/>
                  <a:pt x="1496103" y="1156887"/>
                </a:cubicBezTo>
                <a:cubicBezTo>
                  <a:pt x="1495336" y="1144096"/>
                  <a:pt x="1497748" y="1136787"/>
                  <a:pt x="1503339" y="1134959"/>
                </a:cubicBezTo>
                <a:cubicBezTo>
                  <a:pt x="1505459" y="1133899"/>
                  <a:pt x="1508236" y="1132072"/>
                  <a:pt x="1511672" y="1129477"/>
                </a:cubicBezTo>
                <a:cubicBezTo>
                  <a:pt x="1515107" y="1126883"/>
                  <a:pt x="1517007" y="1124617"/>
                  <a:pt x="1517373" y="1122680"/>
                </a:cubicBezTo>
                <a:cubicBezTo>
                  <a:pt x="1517007" y="1121255"/>
                  <a:pt x="1515545" y="1120597"/>
                  <a:pt x="1512987" y="1120706"/>
                </a:cubicBezTo>
                <a:cubicBezTo>
                  <a:pt x="1510429" y="1120816"/>
                  <a:pt x="1508967" y="1119720"/>
                  <a:pt x="1508602" y="1117417"/>
                </a:cubicBezTo>
                <a:cubicBezTo>
                  <a:pt x="1509260" y="1115115"/>
                  <a:pt x="1511891" y="1111826"/>
                  <a:pt x="1516496" y="1107550"/>
                </a:cubicBezTo>
                <a:cubicBezTo>
                  <a:pt x="1521100" y="1103274"/>
                  <a:pt x="1523732" y="1096038"/>
                  <a:pt x="1524389" y="1085842"/>
                </a:cubicBezTo>
                <a:cubicBezTo>
                  <a:pt x="1524463" y="1084015"/>
                  <a:pt x="1524316" y="1082407"/>
                  <a:pt x="1523951" y="1081018"/>
                </a:cubicBezTo>
                <a:cubicBezTo>
                  <a:pt x="1523586" y="1079629"/>
                  <a:pt x="1522562" y="1078898"/>
                  <a:pt x="1520881" y="1078825"/>
                </a:cubicBezTo>
                <a:cubicBezTo>
                  <a:pt x="1514595" y="1080324"/>
                  <a:pt x="1509186" y="1086975"/>
                  <a:pt x="1504655" y="1098779"/>
                </a:cubicBezTo>
                <a:cubicBezTo>
                  <a:pt x="1500123" y="1110583"/>
                  <a:pt x="1497346" y="1118550"/>
                  <a:pt x="1496322" y="1122680"/>
                </a:cubicBezTo>
                <a:cubicBezTo>
                  <a:pt x="1493728" y="1124617"/>
                  <a:pt x="1491901" y="1127321"/>
                  <a:pt x="1490841" y="1130793"/>
                </a:cubicBezTo>
                <a:cubicBezTo>
                  <a:pt x="1489781" y="1134265"/>
                  <a:pt x="1489269" y="1137408"/>
                  <a:pt x="1489306" y="1140222"/>
                </a:cubicBezTo>
                <a:cubicBezTo>
                  <a:pt x="1485286" y="1141099"/>
                  <a:pt x="1480608" y="1142853"/>
                  <a:pt x="1475272" y="1145484"/>
                </a:cubicBezTo>
                <a:cubicBezTo>
                  <a:pt x="1469937" y="1148116"/>
                  <a:pt x="1467013" y="1151624"/>
                  <a:pt x="1466501" y="1156010"/>
                </a:cubicBezTo>
                <a:lnTo>
                  <a:pt x="1475272" y="1161272"/>
                </a:lnTo>
                <a:cubicBezTo>
                  <a:pt x="1471837" y="1161455"/>
                  <a:pt x="1469498" y="1162844"/>
                  <a:pt x="1468255" y="1165438"/>
                </a:cubicBezTo>
                <a:cubicBezTo>
                  <a:pt x="1467013" y="1168033"/>
                  <a:pt x="1466428" y="1170737"/>
                  <a:pt x="1466501" y="1173551"/>
                </a:cubicBezTo>
                <a:lnTo>
                  <a:pt x="1454222" y="1185831"/>
                </a:lnTo>
                <a:cubicBezTo>
                  <a:pt x="1450129" y="1185538"/>
                  <a:pt x="1446913" y="1184369"/>
                  <a:pt x="1444574" y="1182322"/>
                </a:cubicBezTo>
                <a:cubicBezTo>
                  <a:pt x="1442235" y="1180276"/>
                  <a:pt x="1439019" y="1179106"/>
                  <a:pt x="1434926" y="1178814"/>
                </a:cubicBezTo>
                <a:cubicBezTo>
                  <a:pt x="1426155" y="1189632"/>
                  <a:pt x="1419138" y="1201326"/>
                  <a:pt x="1413876" y="1213898"/>
                </a:cubicBezTo>
                <a:lnTo>
                  <a:pt x="1391071" y="1215652"/>
                </a:lnTo>
                <a:cubicBezTo>
                  <a:pt x="1390815" y="1219124"/>
                  <a:pt x="1389134" y="1224459"/>
                  <a:pt x="1386028" y="1231659"/>
                </a:cubicBezTo>
                <a:cubicBezTo>
                  <a:pt x="1382922" y="1238858"/>
                  <a:pt x="1379925" y="1242878"/>
                  <a:pt x="1377038" y="1243719"/>
                </a:cubicBezTo>
                <a:cubicBezTo>
                  <a:pt x="1371775" y="1243463"/>
                  <a:pt x="1367828" y="1243975"/>
                  <a:pt x="1365197" y="1245254"/>
                </a:cubicBezTo>
                <a:cubicBezTo>
                  <a:pt x="1362566" y="1246533"/>
                  <a:pt x="1361250" y="1250114"/>
                  <a:pt x="1361250" y="1255998"/>
                </a:cubicBezTo>
                <a:lnTo>
                  <a:pt x="1348971" y="1268278"/>
                </a:lnTo>
                <a:cubicBezTo>
                  <a:pt x="1342941" y="1269008"/>
                  <a:pt x="1340090" y="1271932"/>
                  <a:pt x="1340419" y="1277049"/>
                </a:cubicBezTo>
                <a:cubicBezTo>
                  <a:pt x="1340748" y="1282165"/>
                  <a:pt x="1338336" y="1285088"/>
                  <a:pt x="1333183" y="1285819"/>
                </a:cubicBezTo>
                <a:cubicBezTo>
                  <a:pt x="1333037" y="1289328"/>
                  <a:pt x="1331575" y="1291959"/>
                  <a:pt x="1328798" y="1293713"/>
                </a:cubicBezTo>
                <a:cubicBezTo>
                  <a:pt x="1326020" y="1295467"/>
                  <a:pt x="1322804" y="1296345"/>
                  <a:pt x="1319149" y="1296345"/>
                </a:cubicBezTo>
                <a:lnTo>
                  <a:pt x="1317395" y="1296345"/>
                </a:lnTo>
                <a:cubicBezTo>
                  <a:pt x="1314801" y="1298245"/>
                  <a:pt x="1312973" y="1301022"/>
                  <a:pt x="1311914" y="1304677"/>
                </a:cubicBezTo>
                <a:cubicBezTo>
                  <a:pt x="1310854" y="1308332"/>
                  <a:pt x="1310342" y="1311986"/>
                  <a:pt x="1310379" y="1315641"/>
                </a:cubicBezTo>
                <a:cubicBezTo>
                  <a:pt x="1310013" y="1315604"/>
                  <a:pt x="1308551" y="1315677"/>
                  <a:pt x="1305993" y="1315860"/>
                </a:cubicBezTo>
                <a:cubicBezTo>
                  <a:pt x="1303435" y="1316043"/>
                  <a:pt x="1301973" y="1316554"/>
                  <a:pt x="1301608" y="1317395"/>
                </a:cubicBezTo>
                <a:lnTo>
                  <a:pt x="1317395" y="1320903"/>
                </a:lnTo>
                <a:lnTo>
                  <a:pt x="1331429" y="1308624"/>
                </a:lnTo>
                <a:lnTo>
                  <a:pt x="1340200" y="1313886"/>
                </a:lnTo>
                <a:cubicBezTo>
                  <a:pt x="1340200" y="1314873"/>
                  <a:pt x="1340638" y="1315970"/>
                  <a:pt x="1341515" y="1317176"/>
                </a:cubicBezTo>
                <a:cubicBezTo>
                  <a:pt x="1342392" y="1318381"/>
                  <a:pt x="1343708" y="1319039"/>
                  <a:pt x="1345462" y="1319149"/>
                </a:cubicBezTo>
                <a:lnTo>
                  <a:pt x="1345462" y="1315641"/>
                </a:lnTo>
                <a:lnTo>
                  <a:pt x="1361250" y="1301607"/>
                </a:lnTo>
                <a:lnTo>
                  <a:pt x="1384054" y="1294590"/>
                </a:lnTo>
                <a:cubicBezTo>
                  <a:pt x="1384347" y="1287903"/>
                  <a:pt x="1385516" y="1282859"/>
                  <a:pt x="1387563" y="1279460"/>
                </a:cubicBezTo>
                <a:cubicBezTo>
                  <a:pt x="1389609" y="1276062"/>
                  <a:pt x="1390779" y="1272334"/>
                  <a:pt x="1391071" y="1268278"/>
                </a:cubicBezTo>
                <a:cubicBezTo>
                  <a:pt x="1392204" y="1268351"/>
                  <a:pt x="1393885" y="1268204"/>
                  <a:pt x="1396115" y="1267839"/>
                </a:cubicBezTo>
                <a:cubicBezTo>
                  <a:pt x="1398344" y="1267474"/>
                  <a:pt x="1399586" y="1266450"/>
                  <a:pt x="1399842" y="1264769"/>
                </a:cubicBezTo>
                <a:cubicBezTo>
                  <a:pt x="1399806" y="1261919"/>
                  <a:pt x="1400317" y="1259287"/>
                  <a:pt x="1401377" y="1256875"/>
                </a:cubicBezTo>
                <a:cubicBezTo>
                  <a:pt x="1402437" y="1254463"/>
                  <a:pt x="1404264" y="1253586"/>
                  <a:pt x="1406859" y="1254244"/>
                </a:cubicBezTo>
                <a:cubicBezTo>
                  <a:pt x="1406822" y="1253952"/>
                  <a:pt x="1406895" y="1252782"/>
                  <a:pt x="1407078" y="1250736"/>
                </a:cubicBezTo>
                <a:cubicBezTo>
                  <a:pt x="1407261" y="1248689"/>
                  <a:pt x="1407773" y="1247520"/>
                  <a:pt x="1408613" y="1247227"/>
                </a:cubicBezTo>
                <a:cubicBezTo>
                  <a:pt x="1409673" y="1247775"/>
                  <a:pt x="1411062" y="1250188"/>
                  <a:pt x="1412779" y="1254463"/>
                </a:cubicBezTo>
                <a:cubicBezTo>
                  <a:pt x="1414497" y="1258739"/>
                  <a:pt x="1415447" y="1261590"/>
                  <a:pt x="1415630" y="1263015"/>
                </a:cubicBezTo>
                <a:cubicBezTo>
                  <a:pt x="1415264" y="1262978"/>
                  <a:pt x="1413803" y="1263052"/>
                  <a:pt x="1411244" y="1263234"/>
                </a:cubicBezTo>
                <a:cubicBezTo>
                  <a:pt x="1408686" y="1263417"/>
                  <a:pt x="1407224" y="1263929"/>
                  <a:pt x="1406859" y="1264769"/>
                </a:cubicBezTo>
                <a:cubicBezTo>
                  <a:pt x="1407371" y="1265829"/>
                  <a:pt x="1409856" y="1267218"/>
                  <a:pt x="1414314" y="1268935"/>
                </a:cubicBezTo>
                <a:cubicBezTo>
                  <a:pt x="1418773" y="1270653"/>
                  <a:pt x="1422135" y="1271603"/>
                  <a:pt x="1424401" y="1271786"/>
                </a:cubicBezTo>
                <a:cubicBezTo>
                  <a:pt x="1424291" y="1274381"/>
                  <a:pt x="1423195" y="1276208"/>
                  <a:pt x="1421112" y="1277268"/>
                </a:cubicBezTo>
                <a:cubicBezTo>
                  <a:pt x="1419029" y="1278328"/>
                  <a:pt x="1416617" y="1278839"/>
                  <a:pt x="1413876" y="1278803"/>
                </a:cubicBezTo>
                <a:lnTo>
                  <a:pt x="1406859" y="1277049"/>
                </a:lnTo>
                <a:cubicBezTo>
                  <a:pt x="1407553" y="1284029"/>
                  <a:pt x="1407919" y="1291996"/>
                  <a:pt x="1407955" y="1300949"/>
                </a:cubicBezTo>
                <a:cubicBezTo>
                  <a:pt x="1407992" y="1309903"/>
                  <a:pt x="1403533" y="1314800"/>
                  <a:pt x="1394580" y="1315641"/>
                </a:cubicBezTo>
                <a:lnTo>
                  <a:pt x="1391071" y="1315641"/>
                </a:lnTo>
                <a:cubicBezTo>
                  <a:pt x="1391181" y="1319990"/>
                  <a:pt x="1390523" y="1323133"/>
                  <a:pt x="1389098" y="1325069"/>
                </a:cubicBezTo>
                <a:cubicBezTo>
                  <a:pt x="1387673" y="1327006"/>
                  <a:pt x="1384822" y="1327956"/>
                  <a:pt x="1380546" y="1327920"/>
                </a:cubicBezTo>
                <a:cubicBezTo>
                  <a:pt x="1358705" y="1328461"/>
                  <a:pt x="1346643" y="1332251"/>
                  <a:pt x="1344358" y="1339290"/>
                </a:cubicBezTo>
                <a:cubicBezTo>
                  <a:pt x="1342073" y="1346328"/>
                  <a:pt x="1340276" y="1353366"/>
                  <a:pt x="1338965" y="1360405"/>
                </a:cubicBezTo>
                <a:cubicBezTo>
                  <a:pt x="1337655" y="1367443"/>
                  <a:pt x="1327541" y="1371233"/>
                  <a:pt x="1308624" y="1371775"/>
                </a:cubicBezTo>
                <a:lnTo>
                  <a:pt x="1296345" y="1387562"/>
                </a:lnTo>
                <a:cubicBezTo>
                  <a:pt x="1296491" y="1390376"/>
                  <a:pt x="1296199" y="1393081"/>
                  <a:pt x="1295468" y="1395675"/>
                </a:cubicBezTo>
                <a:cubicBezTo>
                  <a:pt x="1294737" y="1398270"/>
                  <a:pt x="1292691" y="1399659"/>
                  <a:pt x="1289328" y="1399842"/>
                </a:cubicBezTo>
                <a:lnTo>
                  <a:pt x="1278803" y="1399842"/>
                </a:lnTo>
                <a:cubicBezTo>
                  <a:pt x="1273943" y="1403386"/>
                  <a:pt x="1265245" y="1409015"/>
                  <a:pt x="1252710" y="1416726"/>
                </a:cubicBezTo>
                <a:cubicBezTo>
                  <a:pt x="1240175" y="1424437"/>
                  <a:pt x="1231915" y="1428749"/>
                  <a:pt x="1227932" y="1429663"/>
                </a:cubicBezTo>
                <a:lnTo>
                  <a:pt x="1219161" y="1434925"/>
                </a:lnTo>
                <a:cubicBezTo>
                  <a:pt x="1217407" y="1444062"/>
                  <a:pt x="1210390" y="1449032"/>
                  <a:pt x="1198111" y="1449836"/>
                </a:cubicBezTo>
                <a:cubicBezTo>
                  <a:pt x="1185831" y="1450640"/>
                  <a:pt x="1178815" y="1455610"/>
                  <a:pt x="1177060" y="1464747"/>
                </a:cubicBezTo>
                <a:cubicBezTo>
                  <a:pt x="1173479" y="1464893"/>
                  <a:pt x="1170117" y="1466355"/>
                  <a:pt x="1166974" y="1469132"/>
                </a:cubicBezTo>
                <a:cubicBezTo>
                  <a:pt x="1163831" y="1471909"/>
                  <a:pt x="1161346" y="1475126"/>
                  <a:pt x="1159518" y="1478780"/>
                </a:cubicBezTo>
                <a:lnTo>
                  <a:pt x="1143731" y="1478780"/>
                </a:lnTo>
                <a:lnTo>
                  <a:pt x="1134960" y="1485797"/>
                </a:lnTo>
                <a:lnTo>
                  <a:pt x="1117418" y="1482288"/>
                </a:lnTo>
                <a:cubicBezTo>
                  <a:pt x="1114494" y="1482288"/>
                  <a:pt x="1108501" y="1483165"/>
                  <a:pt x="1099438" y="1484920"/>
                </a:cubicBezTo>
                <a:cubicBezTo>
                  <a:pt x="1090374" y="1486674"/>
                  <a:pt x="1085258" y="1489305"/>
                  <a:pt x="1084088" y="1492814"/>
                </a:cubicBezTo>
                <a:cubicBezTo>
                  <a:pt x="1084746" y="1495883"/>
                  <a:pt x="1087378" y="1497199"/>
                  <a:pt x="1091982" y="1496760"/>
                </a:cubicBezTo>
                <a:cubicBezTo>
                  <a:pt x="1096587" y="1496322"/>
                  <a:pt x="1099218" y="1496760"/>
                  <a:pt x="1099876" y="1498076"/>
                </a:cubicBezTo>
                <a:cubicBezTo>
                  <a:pt x="1099620" y="1499903"/>
                  <a:pt x="1098378" y="1501511"/>
                  <a:pt x="1096148" y="1502900"/>
                </a:cubicBezTo>
                <a:cubicBezTo>
                  <a:pt x="1093919" y="1504289"/>
                  <a:pt x="1092238" y="1505020"/>
                  <a:pt x="1091105" y="1505093"/>
                </a:cubicBezTo>
                <a:cubicBezTo>
                  <a:pt x="1090959" y="1506774"/>
                  <a:pt x="1089936" y="1507797"/>
                  <a:pt x="1088035" y="1508163"/>
                </a:cubicBezTo>
                <a:cubicBezTo>
                  <a:pt x="1086135" y="1508528"/>
                  <a:pt x="1084235" y="1508674"/>
                  <a:pt x="1082334" y="1508601"/>
                </a:cubicBezTo>
                <a:cubicBezTo>
                  <a:pt x="1077035" y="1508309"/>
                  <a:pt x="1071846" y="1507139"/>
                  <a:pt x="1066766" y="1505093"/>
                </a:cubicBezTo>
                <a:cubicBezTo>
                  <a:pt x="1061686" y="1503046"/>
                  <a:pt x="1056935" y="1501877"/>
                  <a:pt x="1052513" y="1501585"/>
                </a:cubicBezTo>
                <a:cubicBezTo>
                  <a:pt x="1037895" y="1502754"/>
                  <a:pt x="1021084" y="1507432"/>
                  <a:pt x="1002080" y="1515618"/>
                </a:cubicBezTo>
                <a:cubicBezTo>
                  <a:pt x="983076" y="1523804"/>
                  <a:pt x="965388" y="1528482"/>
                  <a:pt x="949016" y="1529651"/>
                </a:cubicBezTo>
                <a:lnTo>
                  <a:pt x="943753" y="1536668"/>
                </a:lnTo>
                <a:lnTo>
                  <a:pt x="924457" y="1536668"/>
                </a:lnTo>
                <a:lnTo>
                  <a:pt x="894636" y="1557718"/>
                </a:lnTo>
                <a:cubicBezTo>
                  <a:pt x="882357" y="1557865"/>
                  <a:pt x="870078" y="1558011"/>
                  <a:pt x="857798" y="1558157"/>
                </a:cubicBezTo>
                <a:cubicBezTo>
                  <a:pt x="845519" y="1558303"/>
                  <a:pt x="833240" y="1557572"/>
                  <a:pt x="820960" y="1555964"/>
                </a:cubicBezTo>
                <a:cubicBezTo>
                  <a:pt x="820376" y="1550519"/>
                  <a:pt x="817598" y="1549130"/>
                  <a:pt x="812628" y="1551798"/>
                </a:cubicBezTo>
                <a:cubicBezTo>
                  <a:pt x="807658" y="1554466"/>
                  <a:pt x="804003" y="1557024"/>
                  <a:pt x="801664" y="1559473"/>
                </a:cubicBezTo>
                <a:cubicBezTo>
                  <a:pt x="801664" y="1562981"/>
                  <a:pt x="799910" y="1564735"/>
                  <a:pt x="796402" y="1564735"/>
                </a:cubicBezTo>
                <a:cubicBezTo>
                  <a:pt x="794501" y="1564516"/>
                  <a:pt x="792601" y="1564516"/>
                  <a:pt x="790701" y="1564735"/>
                </a:cubicBezTo>
                <a:cubicBezTo>
                  <a:pt x="788800" y="1564955"/>
                  <a:pt x="787777" y="1566709"/>
                  <a:pt x="787631" y="1569998"/>
                </a:cubicBezTo>
                <a:cubicBezTo>
                  <a:pt x="787667" y="1570363"/>
                  <a:pt x="787594" y="1571825"/>
                  <a:pt x="787411" y="1574383"/>
                </a:cubicBezTo>
                <a:cubicBezTo>
                  <a:pt x="787229" y="1576941"/>
                  <a:pt x="786717" y="1578403"/>
                  <a:pt x="785877" y="1578769"/>
                </a:cubicBezTo>
                <a:cubicBezTo>
                  <a:pt x="784122" y="1578586"/>
                  <a:pt x="782807" y="1577636"/>
                  <a:pt x="781930" y="1575918"/>
                </a:cubicBezTo>
                <a:cubicBezTo>
                  <a:pt x="781053" y="1574201"/>
                  <a:pt x="780614" y="1572812"/>
                  <a:pt x="780614" y="1571752"/>
                </a:cubicBezTo>
                <a:cubicBezTo>
                  <a:pt x="777032" y="1571789"/>
                  <a:pt x="773670" y="1572593"/>
                  <a:pt x="770527" y="1574164"/>
                </a:cubicBezTo>
                <a:cubicBezTo>
                  <a:pt x="767384" y="1575735"/>
                  <a:pt x="764899" y="1577855"/>
                  <a:pt x="763072" y="1580523"/>
                </a:cubicBezTo>
                <a:cubicBezTo>
                  <a:pt x="758175" y="1580084"/>
                  <a:pt x="749989" y="1579646"/>
                  <a:pt x="738513" y="1579207"/>
                </a:cubicBezTo>
                <a:cubicBezTo>
                  <a:pt x="727038" y="1578769"/>
                  <a:pt x="720606" y="1580962"/>
                  <a:pt x="719217" y="1585786"/>
                </a:cubicBezTo>
                <a:cubicBezTo>
                  <a:pt x="719437" y="1588453"/>
                  <a:pt x="719437" y="1590573"/>
                  <a:pt x="719217" y="1592144"/>
                </a:cubicBezTo>
                <a:cubicBezTo>
                  <a:pt x="718998" y="1593716"/>
                  <a:pt x="717244" y="1594520"/>
                  <a:pt x="713955" y="1594556"/>
                </a:cubicBezTo>
                <a:cubicBezTo>
                  <a:pt x="710446" y="1594447"/>
                  <a:pt x="706938" y="1593789"/>
                  <a:pt x="703430" y="1592583"/>
                </a:cubicBezTo>
                <a:cubicBezTo>
                  <a:pt x="699921" y="1591377"/>
                  <a:pt x="696413" y="1590281"/>
                  <a:pt x="692905" y="1589294"/>
                </a:cubicBezTo>
                <a:cubicBezTo>
                  <a:pt x="691077" y="1578476"/>
                  <a:pt x="681137" y="1569413"/>
                  <a:pt x="663083" y="1562104"/>
                </a:cubicBezTo>
                <a:cubicBezTo>
                  <a:pt x="645030" y="1554795"/>
                  <a:pt x="629827" y="1550994"/>
                  <a:pt x="617475" y="1550702"/>
                </a:cubicBezTo>
                <a:cubicBezTo>
                  <a:pt x="607753" y="1550811"/>
                  <a:pt x="597813" y="1551031"/>
                  <a:pt x="587653" y="1551360"/>
                </a:cubicBezTo>
                <a:cubicBezTo>
                  <a:pt x="577494" y="1551688"/>
                  <a:pt x="567553" y="1551469"/>
                  <a:pt x="557832" y="1550702"/>
                </a:cubicBezTo>
                <a:cubicBezTo>
                  <a:pt x="558344" y="1540140"/>
                  <a:pt x="552935" y="1534951"/>
                  <a:pt x="541606" y="1535133"/>
                </a:cubicBezTo>
                <a:cubicBezTo>
                  <a:pt x="530277" y="1535316"/>
                  <a:pt x="520483" y="1535828"/>
                  <a:pt x="512223" y="1536668"/>
                </a:cubicBezTo>
                <a:cubicBezTo>
                  <a:pt x="511054" y="1529688"/>
                  <a:pt x="506376" y="1525229"/>
                  <a:pt x="498190" y="1523293"/>
                </a:cubicBezTo>
                <a:cubicBezTo>
                  <a:pt x="490004" y="1521356"/>
                  <a:pt x="485326" y="1516459"/>
                  <a:pt x="484156" y="1508601"/>
                </a:cubicBezTo>
                <a:lnTo>
                  <a:pt x="468369" y="1501585"/>
                </a:lnTo>
                <a:cubicBezTo>
                  <a:pt x="468405" y="1498807"/>
                  <a:pt x="467893" y="1496030"/>
                  <a:pt x="466834" y="1493252"/>
                </a:cubicBezTo>
                <a:cubicBezTo>
                  <a:pt x="465774" y="1490475"/>
                  <a:pt x="463947" y="1488574"/>
                  <a:pt x="461352" y="1487551"/>
                </a:cubicBezTo>
                <a:cubicBezTo>
                  <a:pt x="461425" y="1490511"/>
                  <a:pt x="460840" y="1493800"/>
                  <a:pt x="459598" y="1497418"/>
                </a:cubicBezTo>
                <a:cubicBezTo>
                  <a:pt x="458355" y="1501036"/>
                  <a:pt x="456016" y="1503010"/>
                  <a:pt x="452581" y="1503339"/>
                </a:cubicBezTo>
                <a:cubicBezTo>
                  <a:pt x="450900" y="1503375"/>
                  <a:pt x="449438" y="1503302"/>
                  <a:pt x="448195" y="1503119"/>
                </a:cubicBezTo>
                <a:cubicBezTo>
                  <a:pt x="446953" y="1502937"/>
                  <a:pt x="445491" y="1502425"/>
                  <a:pt x="443810" y="1501585"/>
                </a:cubicBezTo>
                <a:lnTo>
                  <a:pt x="443810" y="1489305"/>
                </a:lnTo>
                <a:lnTo>
                  <a:pt x="438547" y="1485797"/>
                </a:lnTo>
                <a:cubicBezTo>
                  <a:pt x="432992" y="1474979"/>
                  <a:pt x="426560" y="1465039"/>
                  <a:pt x="419251" y="1455976"/>
                </a:cubicBezTo>
                <a:cubicBezTo>
                  <a:pt x="415743" y="1456049"/>
                  <a:pt x="413112" y="1455464"/>
                  <a:pt x="411357" y="1454221"/>
                </a:cubicBezTo>
                <a:cubicBezTo>
                  <a:pt x="409603" y="1452979"/>
                  <a:pt x="408726" y="1450640"/>
                  <a:pt x="408726" y="1447205"/>
                </a:cubicBezTo>
                <a:lnTo>
                  <a:pt x="408726" y="1441942"/>
                </a:lnTo>
                <a:lnTo>
                  <a:pt x="401709" y="1431417"/>
                </a:lnTo>
                <a:cubicBezTo>
                  <a:pt x="401161" y="1424619"/>
                  <a:pt x="398749" y="1421550"/>
                  <a:pt x="394473" y="1422208"/>
                </a:cubicBezTo>
                <a:cubicBezTo>
                  <a:pt x="390198" y="1422865"/>
                  <a:pt x="387347" y="1420673"/>
                  <a:pt x="385922" y="1415629"/>
                </a:cubicBezTo>
                <a:cubicBezTo>
                  <a:pt x="382706" y="1399842"/>
                  <a:pt x="380367" y="1384054"/>
                  <a:pt x="378905" y="1368266"/>
                </a:cubicBezTo>
                <a:lnTo>
                  <a:pt x="368380" y="1350724"/>
                </a:lnTo>
                <a:cubicBezTo>
                  <a:pt x="366626" y="1338555"/>
                  <a:pt x="365310" y="1326495"/>
                  <a:pt x="364433" y="1314544"/>
                </a:cubicBezTo>
                <a:cubicBezTo>
                  <a:pt x="363556" y="1302594"/>
                  <a:pt x="363117" y="1290095"/>
                  <a:pt x="363117" y="1277049"/>
                </a:cubicBezTo>
                <a:cubicBezTo>
                  <a:pt x="359901" y="1271567"/>
                  <a:pt x="356685" y="1266743"/>
                  <a:pt x="353469" y="1262576"/>
                </a:cubicBezTo>
                <a:cubicBezTo>
                  <a:pt x="350253" y="1258410"/>
                  <a:pt x="345283" y="1256218"/>
                  <a:pt x="338559" y="1255998"/>
                </a:cubicBezTo>
                <a:lnTo>
                  <a:pt x="326279" y="1236702"/>
                </a:lnTo>
                <a:cubicBezTo>
                  <a:pt x="328399" y="1236739"/>
                  <a:pt x="331177" y="1236227"/>
                  <a:pt x="334612" y="1235167"/>
                </a:cubicBezTo>
                <a:cubicBezTo>
                  <a:pt x="338047" y="1234107"/>
                  <a:pt x="339947" y="1232280"/>
                  <a:pt x="340313" y="1229685"/>
                </a:cubicBezTo>
                <a:cubicBezTo>
                  <a:pt x="343931" y="1229539"/>
                  <a:pt x="347220" y="1228077"/>
                  <a:pt x="350180" y="1225300"/>
                </a:cubicBezTo>
                <a:cubicBezTo>
                  <a:pt x="353140" y="1222523"/>
                  <a:pt x="355114" y="1219306"/>
                  <a:pt x="356101" y="1215652"/>
                </a:cubicBezTo>
                <a:lnTo>
                  <a:pt x="363117" y="1210389"/>
                </a:lnTo>
                <a:cubicBezTo>
                  <a:pt x="358659" y="1206918"/>
                  <a:pt x="353981" y="1203775"/>
                  <a:pt x="349084" y="1200961"/>
                </a:cubicBezTo>
                <a:cubicBezTo>
                  <a:pt x="344187" y="1198147"/>
                  <a:pt x="339509" y="1195442"/>
                  <a:pt x="335050" y="1192847"/>
                </a:cubicBezTo>
                <a:cubicBezTo>
                  <a:pt x="334539" y="1197672"/>
                  <a:pt x="331615" y="1199864"/>
                  <a:pt x="326279" y="1199426"/>
                </a:cubicBezTo>
                <a:cubicBezTo>
                  <a:pt x="320944" y="1198987"/>
                  <a:pt x="316266" y="1198549"/>
                  <a:pt x="312246" y="1198110"/>
                </a:cubicBezTo>
                <a:lnTo>
                  <a:pt x="296458" y="1215652"/>
                </a:lnTo>
                <a:cubicBezTo>
                  <a:pt x="296129" y="1219891"/>
                  <a:pt x="294156" y="1222376"/>
                  <a:pt x="290538" y="1223107"/>
                </a:cubicBezTo>
                <a:cubicBezTo>
                  <a:pt x="286920" y="1223838"/>
                  <a:pt x="283630" y="1223692"/>
                  <a:pt x="280670" y="1222669"/>
                </a:cubicBezTo>
                <a:cubicBezTo>
                  <a:pt x="280743" y="1223729"/>
                  <a:pt x="280597" y="1225117"/>
                  <a:pt x="280232" y="1226835"/>
                </a:cubicBezTo>
                <a:cubicBezTo>
                  <a:pt x="279866" y="1228553"/>
                  <a:pt x="278843" y="1229503"/>
                  <a:pt x="277162" y="1229685"/>
                </a:cubicBezTo>
                <a:cubicBezTo>
                  <a:pt x="277125" y="1229028"/>
                  <a:pt x="275006" y="1226396"/>
                  <a:pt x="270803" y="1221792"/>
                </a:cubicBezTo>
                <a:cubicBezTo>
                  <a:pt x="266600" y="1217187"/>
                  <a:pt x="260534" y="1214556"/>
                  <a:pt x="252603" y="1213898"/>
                </a:cubicBezTo>
                <a:lnTo>
                  <a:pt x="249095" y="1236702"/>
                </a:lnTo>
                <a:cubicBezTo>
                  <a:pt x="244929" y="1236410"/>
                  <a:pt x="241420" y="1235240"/>
                  <a:pt x="238570" y="1233194"/>
                </a:cubicBezTo>
                <a:cubicBezTo>
                  <a:pt x="235719" y="1231147"/>
                  <a:pt x="232211" y="1229978"/>
                  <a:pt x="228045" y="1229685"/>
                </a:cubicBezTo>
                <a:lnTo>
                  <a:pt x="212257" y="1236702"/>
                </a:lnTo>
                <a:cubicBezTo>
                  <a:pt x="211051" y="1236775"/>
                  <a:pt x="209078" y="1236629"/>
                  <a:pt x="206337" y="1236264"/>
                </a:cubicBezTo>
                <a:cubicBezTo>
                  <a:pt x="203596" y="1235898"/>
                  <a:pt x="202061" y="1234875"/>
                  <a:pt x="201732" y="1233194"/>
                </a:cubicBezTo>
                <a:cubicBezTo>
                  <a:pt x="202536" y="1228918"/>
                  <a:pt x="205752" y="1224752"/>
                  <a:pt x="211380" y="1220695"/>
                </a:cubicBezTo>
                <a:cubicBezTo>
                  <a:pt x="217008" y="1216639"/>
                  <a:pt x="220224" y="1212034"/>
                  <a:pt x="221028" y="1206881"/>
                </a:cubicBezTo>
                <a:lnTo>
                  <a:pt x="252603" y="1191093"/>
                </a:lnTo>
                <a:lnTo>
                  <a:pt x="261374" y="1178814"/>
                </a:lnTo>
                <a:cubicBezTo>
                  <a:pt x="262653" y="1177279"/>
                  <a:pt x="268866" y="1171139"/>
                  <a:pt x="280012" y="1160395"/>
                </a:cubicBezTo>
                <a:cubicBezTo>
                  <a:pt x="291159" y="1149651"/>
                  <a:pt x="299565" y="1143511"/>
                  <a:pt x="305229" y="1141976"/>
                </a:cubicBezTo>
                <a:lnTo>
                  <a:pt x="335050" y="1120926"/>
                </a:lnTo>
                <a:cubicBezTo>
                  <a:pt x="336110" y="1120962"/>
                  <a:pt x="337499" y="1120889"/>
                  <a:pt x="339217" y="1120706"/>
                </a:cubicBezTo>
                <a:cubicBezTo>
                  <a:pt x="340934" y="1120524"/>
                  <a:pt x="341884" y="1120012"/>
                  <a:pt x="342067" y="1119172"/>
                </a:cubicBezTo>
                <a:cubicBezTo>
                  <a:pt x="341994" y="1117381"/>
                  <a:pt x="341263" y="1115700"/>
                  <a:pt x="339874" y="1114128"/>
                </a:cubicBezTo>
                <a:cubicBezTo>
                  <a:pt x="338486" y="1112557"/>
                  <a:pt x="336878" y="1111314"/>
                  <a:pt x="335050" y="1110401"/>
                </a:cubicBezTo>
                <a:cubicBezTo>
                  <a:pt x="326937" y="1111716"/>
                  <a:pt x="316412" y="1115663"/>
                  <a:pt x="303475" y="1122241"/>
                </a:cubicBezTo>
                <a:cubicBezTo>
                  <a:pt x="290538" y="1128820"/>
                  <a:pt x="281767" y="1135398"/>
                  <a:pt x="277162" y="1141976"/>
                </a:cubicBezTo>
                <a:cubicBezTo>
                  <a:pt x="274311" y="1141940"/>
                  <a:pt x="271242" y="1142451"/>
                  <a:pt x="267952" y="1143511"/>
                </a:cubicBezTo>
                <a:cubicBezTo>
                  <a:pt x="264663" y="1144571"/>
                  <a:pt x="262471" y="1146398"/>
                  <a:pt x="261374" y="1148993"/>
                </a:cubicBezTo>
                <a:cubicBezTo>
                  <a:pt x="259547" y="1149066"/>
                  <a:pt x="257939" y="1148920"/>
                  <a:pt x="256550" y="1148554"/>
                </a:cubicBezTo>
                <a:cubicBezTo>
                  <a:pt x="255161" y="1148189"/>
                  <a:pt x="254431" y="1147165"/>
                  <a:pt x="254357" y="1145484"/>
                </a:cubicBezTo>
                <a:cubicBezTo>
                  <a:pt x="256514" y="1139491"/>
                  <a:pt x="265796" y="1131743"/>
                  <a:pt x="282205" y="1122241"/>
                </a:cubicBezTo>
                <a:cubicBezTo>
                  <a:pt x="298614" y="1112740"/>
                  <a:pt x="309213" y="1105869"/>
                  <a:pt x="314000" y="1101630"/>
                </a:cubicBezTo>
                <a:cubicBezTo>
                  <a:pt x="320359" y="1101703"/>
                  <a:pt x="323867" y="1101118"/>
                  <a:pt x="324525" y="1099876"/>
                </a:cubicBezTo>
                <a:cubicBezTo>
                  <a:pt x="325183" y="1098633"/>
                  <a:pt x="326937" y="1096294"/>
                  <a:pt x="329788" y="1092859"/>
                </a:cubicBezTo>
                <a:cubicBezTo>
                  <a:pt x="335087" y="1091872"/>
                  <a:pt x="340276" y="1089899"/>
                  <a:pt x="345356" y="1086938"/>
                </a:cubicBezTo>
                <a:cubicBezTo>
                  <a:pt x="350436" y="1083978"/>
                  <a:pt x="355187" y="1080689"/>
                  <a:pt x="359609" y="1077071"/>
                </a:cubicBezTo>
                <a:cubicBezTo>
                  <a:pt x="361656" y="1077364"/>
                  <a:pt x="362825" y="1076779"/>
                  <a:pt x="363117" y="1075317"/>
                </a:cubicBezTo>
                <a:cubicBezTo>
                  <a:pt x="362971" y="1073490"/>
                  <a:pt x="361948" y="1071882"/>
                  <a:pt x="360048" y="1070493"/>
                </a:cubicBezTo>
                <a:cubicBezTo>
                  <a:pt x="358147" y="1069104"/>
                  <a:pt x="356247" y="1068373"/>
                  <a:pt x="354346" y="1068300"/>
                </a:cubicBezTo>
                <a:cubicBezTo>
                  <a:pt x="352665" y="1068483"/>
                  <a:pt x="351642" y="1069433"/>
                  <a:pt x="351277" y="1071151"/>
                </a:cubicBezTo>
                <a:cubicBezTo>
                  <a:pt x="350911" y="1072868"/>
                  <a:pt x="350765" y="1074257"/>
                  <a:pt x="350838" y="1075317"/>
                </a:cubicBezTo>
                <a:cubicBezTo>
                  <a:pt x="347110" y="1074367"/>
                  <a:pt x="343602" y="1074513"/>
                  <a:pt x="340313" y="1075755"/>
                </a:cubicBezTo>
                <a:cubicBezTo>
                  <a:pt x="337024" y="1076998"/>
                  <a:pt x="335270" y="1079776"/>
                  <a:pt x="335050" y="1084088"/>
                </a:cubicBezTo>
                <a:lnTo>
                  <a:pt x="305229" y="1094613"/>
                </a:lnTo>
                <a:cubicBezTo>
                  <a:pt x="305120" y="1097208"/>
                  <a:pt x="304023" y="1099035"/>
                  <a:pt x="301940" y="1100095"/>
                </a:cubicBezTo>
                <a:cubicBezTo>
                  <a:pt x="299857" y="1101155"/>
                  <a:pt x="297445" y="1101666"/>
                  <a:pt x="294704" y="1101630"/>
                </a:cubicBezTo>
                <a:lnTo>
                  <a:pt x="287687" y="1099876"/>
                </a:lnTo>
                <a:cubicBezTo>
                  <a:pt x="288528" y="1096221"/>
                  <a:pt x="290355" y="1093005"/>
                  <a:pt x="293169" y="1090228"/>
                </a:cubicBezTo>
                <a:cubicBezTo>
                  <a:pt x="295983" y="1087450"/>
                  <a:pt x="294740" y="1085988"/>
                  <a:pt x="289441" y="1085842"/>
                </a:cubicBezTo>
                <a:lnTo>
                  <a:pt x="282424" y="1085842"/>
                </a:lnTo>
                <a:lnTo>
                  <a:pt x="273654" y="1101630"/>
                </a:lnTo>
                <a:cubicBezTo>
                  <a:pt x="267075" y="1104736"/>
                  <a:pt x="259181" y="1108610"/>
                  <a:pt x="249972" y="1113251"/>
                </a:cubicBezTo>
                <a:cubicBezTo>
                  <a:pt x="240763" y="1117893"/>
                  <a:pt x="232869" y="1120451"/>
                  <a:pt x="226290" y="1120926"/>
                </a:cubicBezTo>
                <a:cubicBezTo>
                  <a:pt x="220845" y="1121803"/>
                  <a:pt x="216387" y="1125311"/>
                  <a:pt x="212915" y="1131451"/>
                </a:cubicBezTo>
                <a:cubicBezTo>
                  <a:pt x="209443" y="1137591"/>
                  <a:pt x="202792" y="1141099"/>
                  <a:pt x="192961" y="1141976"/>
                </a:cubicBezTo>
                <a:cubicBezTo>
                  <a:pt x="190147" y="1146289"/>
                  <a:pt x="186127" y="1152136"/>
                  <a:pt x="180901" y="1159518"/>
                </a:cubicBezTo>
                <a:cubicBezTo>
                  <a:pt x="175675" y="1166900"/>
                  <a:pt x="170339" y="1170993"/>
                  <a:pt x="164894" y="1171797"/>
                </a:cubicBezTo>
                <a:cubicBezTo>
                  <a:pt x="163030" y="1174392"/>
                  <a:pt x="160618" y="1176219"/>
                  <a:pt x="157658" y="1177279"/>
                </a:cubicBezTo>
                <a:cubicBezTo>
                  <a:pt x="154698" y="1178339"/>
                  <a:pt x="151847" y="1178851"/>
                  <a:pt x="149106" y="1178814"/>
                </a:cubicBezTo>
                <a:lnTo>
                  <a:pt x="138581" y="1192847"/>
                </a:lnTo>
                <a:cubicBezTo>
                  <a:pt x="130431" y="1193725"/>
                  <a:pt x="124365" y="1197233"/>
                  <a:pt x="120381" y="1203373"/>
                </a:cubicBezTo>
                <a:cubicBezTo>
                  <a:pt x="116398" y="1209512"/>
                  <a:pt x="110770" y="1213021"/>
                  <a:pt x="103497" y="1213898"/>
                </a:cubicBezTo>
                <a:cubicBezTo>
                  <a:pt x="102730" y="1219928"/>
                  <a:pt x="98564" y="1224094"/>
                  <a:pt x="90999" y="1226396"/>
                </a:cubicBezTo>
                <a:cubicBezTo>
                  <a:pt x="83434" y="1228699"/>
                  <a:pt x="77075" y="1229795"/>
                  <a:pt x="71922" y="1229685"/>
                </a:cubicBezTo>
                <a:cubicBezTo>
                  <a:pt x="72214" y="1234107"/>
                  <a:pt x="72068" y="1237543"/>
                  <a:pt x="71483" y="1239991"/>
                </a:cubicBezTo>
                <a:cubicBezTo>
                  <a:pt x="70899" y="1242440"/>
                  <a:pt x="68121" y="1243682"/>
                  <a:pt x="63151" y="1243719"/>
                </a:cubicBezTo>
                <a:lnTo>
                  <a:pt x="56134" y="1247227"/>
                </a:lnTo>
                <a:lnTo>
                  <a:pt x="49118" y="1243719"/>
                </a:lnTo>
                <a:lnTo>
                  <a:pt x="40347" y="1248982"/>
                </a:lnTo>
                <a:cubicBezTo>
                  <a:pt x="37606" y="1248945"/>
                  <a:pt x="34755" y="1249457"/>
                  <a:pt x="31795" y="1250516"/>
                </a:cubicBezTo>
                <a:cubicBezTo>
                  <a:pt x="28835" y="1251576"/>
                  <a:pt x="26423" y="1253403"/>
                  <a:pt x="24559" y="1255998"/>
                </a:cubicBezTo>
                <a:cubicBezTo>
                  <a:pt x="19771" y="1256291"/>
                  <a:pt x="16629" y="1257460"/>
                  <a:pt x="15130" y="1259507"/>
                </a:cubicBezTo>
                <a:cubicBezTo>
                  <a:pt x="13632" y="1261553"/>
                  <a:pt x="10927" y="1262723"/>
                  <a:pt x="7017" y="1263015"/>
                </a:cubicBezTo>
                <a:cubicBezTo>
                  <a:pt x="5190" y="1263015"/>
                  <a:pt x="3582" y="1262576"/>
                  <a:pt x="2193" y="1261699"/>
                </a:cubicBezTo>
                <a:cubicBezTo>
                  <a:pt x="804" y="1260822"/>
                  <a:pt x="73" y="1259507"/>
                  <a:pt x="0" y="1257752"/>
                </a:cubicBezTo>
                <a:cubicBezTo>
                  <a:pt x="293" y="1253952"/>
                  <a:pt x="1462" y="1251028"/>
                  <a:pt x="3509" y="1248982"/>
                </a:cubicBezTo>
                <a:cubicBezTo>
                  <a:pt x="6213" y="1247227"/>
                  <a:pt x="9137" y="1245912"/>
                  <a:pt x="12280" y="1245035"/>
                </a:cubicBezTo>
                <a:cubicBezTo>
                  <a:pt x="15423" y="1244158"/>
                  <a:pt x="18346" y="1243719"/>
                  <a:pt x="21051" y="1243719"/>
                </a:cubicBezTo>
                <a:cubicBezTo>
                  <a:pt x="28287" y="1238858"/>
                  <a:pt x="35303" y="1231915"/>
                  <a:pt x="42101" y="1222888"/>
                </a:cubicBezTo>
                <a:cubicBezTo>
                  <a:pt x="48898" y="1213861"/>
                  <a:pt x="54161" y="1205602"/>
                  <a:pt x="57888" y="1198110"/>
                </a:cubicBezTo>
                <a:lnTo>
                  <a:pt x="71922" y="1192847"/>
                </a:lnTo>
                <a:lnTo>
                  <a:pt x="80693" y="1178814"/>
                </a:lnTo>
                <a:cubicBezTo>
                  <a:pt x="87819" y="1177571"/>
                  <a:pt x="92863" y="1172601"/>
                  <a:pt x="95823" y="1163903"/>
                </a:cubicBezTo>
                <a:cubicBezTo>
                  <a:pt x="98783" y="1155206"/>
                  <a:pt x="104265" y="1150235"/>
                  <a:pt x="112268" y="1148993"/>
                </a:cubicBezTo>
                <a:cubicBezTo>
                  <a:pt x="122793" y="1139929"/>
                  <a:pt x="131564" y="1129989"/>
                  <a:pt x="138581" y="1119172"/>
                </a:cubicBezTo>
                <a:cubicBezTo>
                  <a:pt x="139970" y="1112959"/>
                  <a:pt x="145525" y="1109158"/>
                  <a:pt x="155246" y="1107769"/>
                </a:cubicBezTo>
                <a:cubicBezTo>
                  <a:pt x="164967" y="1106381"/>
                  <a:pt x="170522" y="1102580"/>
                  <a:pt x="171911" y="1096367"/>
                </a:cubicBezTo>
                <a:lnTo>
                  <a:pt x="182436" y="1085842"/>
                </a:lnTo>
                <a:cubicBezTo>
                  <a:pt x="185213" y="1085806"/>
                  <a:pt x="187991" y="1085002"/>
                  <a:pt x="190768" y="1083430"/>
                </a:cubicBezTo>
                <a:cubicBezTo>
                  <a:pt x="193546" y="1081859"/>
                  <a:pt x="195446" y="1079739"/>
                  <a:pt x="196469" y="1077071"/>
                </a:cubicBezTo>
                <a:lnTo>
                  <a:pt x="215765" y="1068300"/>
                </a:lnTo>
                <a:cubicBezTo>
                  <a:pt x="221868" y="1062051"/>
                  <a:pt x="227643" y="1055253"/>
                  <a:pt x="233088" y="1047908"/>
                </a:cubicBezTo>
                <a:cubicBezTo>
                  <a:pt x="238533" y="1040562"/>
                  <a:pt x="243869" y="1033326"/>
                  <a:pt x="249095" y="1026200"/>
                </a:cubicBezTo>
                <a:lnTo>
                  <a:pt x="280670" y="1012166"/>
                </a:lnTo>
                <a:cubicBezTo>
                  <a:pt x="298468" y="991701"/>
                  <a:pt x="323831" y="972989"/>
                  <a:pt x="356758" y="956032"/>
                </a:cubicBezTo>
                <a:cubicBezTo>
                  <a:pt x="389686" y="939075"/>
                  <a:pt x="418118" y="920364"/>
                  <a:pt x="442056" y="899898"/>
                </a:cubicBezTo>
                <a:cubicBezTo>
                  <a:pt x="444870" y="899935"/>
                  <a:pt x="448013" y="899423"/>
                  <a:pt x="451485" y="898363"/>
                </a:cubicBezTo>
                <a:cubicBezTo>
                  <a:pt x="454956" y="897303"/>
                  <a:pt x="457661" y="895476"/>
                  <a:pt x="459598" y="892881"/>
                </a:cubicBezTo>
                <a:cubicBezTo>
                  <a:pt x="462302" y="892918"/>
                  <a:pt x="464787" y="892406"/>
                  <a:pt x="467053" y="891347"/>
                </a:cubicBezTo>
                <a:cubicBezTo>
                  <a:pt x="469319" y="890287"/>
                  <a:pt x="470927" y="888459"/>
                  <a:pt x="471877" y="885865"/>
                </a:cubicBezTo>
                <a:cubicBezTo>
                  <a:pt x="479478" y="885207"/>
                  <a:pt x="483133" y="882576"/>
                  <a:pt x="482841" y="877971"/>
                </a:cubicBezTo>
                <a:cubicBezTo>
                  <a:pt x="482548" y="873366"/>
                  <a:pt x="485326" y="870735"/>
                  <a:pt x="491173" y="870077"/>
                </a:cubicBezTo>
                <a:cubicBezTo>
                  <a:pt x="491173" y="866459"/>
                  <a:pt x="491612" y="862731"/>
                  <a:pt x="492489" y="858894"/>
                </a:cubicBezTo>
                <a:cubicBezTo>
                  <a:pt x="493366" y="855057"/>
                  <a:pt x="494681" y="851768"/>
                  <a:pt x="496436" y="849027"/>
                </a:cubicBezTo>
                <a:lnTo>
                  <a:pt x="503452" y="845518"/>
                </a:lnTo>
                <a:cubicBezTo>
                  <a:pt x="502612" y="841937"/>
                  <a:pt x="502977" y="839013"/>
                  <a:pt x="504549" y="836747"/>
                </a:cubicBezTo>
                <a:cubicBezTo>
                  <a:pt x="506120" y="834482"/>
                  <a:pt x="508678" y="833312"/>
                  <a:pt x="512223" y="833239"/>
                </a:cubicBezTo>
                <a:cubicBezTo>
                  <a:pt x="512808" y="826588"/>
                  <a:pt x="515147" y="821033"/>
                  <a:pt x="519240" y="816574"/>
                </a:cubicBezTo>
                <a:cubicBezTo>
                  <a:pt x="523333" y="812116"/>
                  <a:pt x="525672" y="806561"/>
                  <a:pt x="526257" y="799910"/>
                </a:cubicBezTo>
                <a:cubicBezTo>
                  <a:pt x="535539" y="798009"/>
                  <a:pt x="544164" y="788654"/>
                  <a:pt x="552131" y="771843"/>
                </a:cubicBezTo>
                <a:cubicBezTo>
                  <a:pt x="560098" y="755032"/>
                  <a:pt x="564337" y="742168"/>
                  <a:pt x="564849" y="733250"/>
                </a:cubicBezTo>
                <a:cubicBezTo>
                  <a:pt x="572523" y="732373"/>
                  <a:pt x="577348" y="728865"/>
                  <a:pt x="579321" y="722725"/>
                </a:cubicBezTo>
                <a:cubicBezTo>
                  <a:pt x="581294" y="716586"/>
                  <a:pt x="586996" y="713077"/>
                  <a:pt x="596424" y="712200"/>
                </a:cubicBezTo>
                <a:lnTo>
                  <a:pt x="596424" y="685887"/>
                </a:lnTo>
                <a:cubicBezTo>
                  <a:pt x="599969" y="680515"/>
                  <a:pt x="604282" y="675472"/>
                  <a:pt x="609361" y="670758"/>
                </a:cubicBezTo>
                <a:cubicBezTo>
                  <a:pt x="614441" y="666043"/>
                  <a:pt x="620069" y="662315"/>
                  <a:pt x="626245" y="659575"/>
                </a:cubicBezTo>
                <a:cubicBezTo>
                  <a:pt x="626721" y="649196"/>
                  <a:pt x="630156" y="640132"/>
                  <a:pt x="636551" y="632385"/>
                </a:cubicBezTo>
                <a:cubicBezTo>
                  <a:pt x="642947" y="624637"/>
                  <a:pt x="649452" y="617328"/>
                  <a:pt x="656067" y="610457"/>
                </a:cubicBezTo>
                <a:cubicBezTo>
                  <a:pt x="663924" y="609946"/>
                  <a:pt x="667944" y="607899"/>
                  <a:pt x="668127" y="604318"/>
                </a:cubicBezTo>
                <a:cubicBezTo>
                  <a:pt x="668309" y="600736"/>
                  <a:pt x="670137" y="598690"/>
                  <a:pt x="673609" y="598178"/>
                </a:cubicBezTo>
                <a:lnTo>
                  <a:pt x="684134" y="582390"/>
                </a:lnTo>
                <a:cubicBezTo>
                  <a:pt x="687094" y="583487"/>
                  <a:pt x="690383" y="583925"/>
                  <a:pt x="694001" y="583706"/>
                </a:cubicBezTo>
                <a:cubicBezTo>
                  <a:pt x="697619" y="583487"/>
                  <a:pt x="699592" y="581294"/>
                  <a:pt x="699921" y="577128"/>
                </a:cubicBezTo>
                <a:lnTo>
                  <a:pt x="692905" y="563094"/>
                </a:lnTo>
                <a:cubicBezTo>
                  <a:pt x="709789" y="562619"/>
                  <a:pt x="719437" y="557430"/>
                  <a:pt x="721849" y="547526"/>
                </a:cubicBezTo>
                <a:cubicBezTo>
                  <a:pt x="724261" y="537622"/>
                  <a:pt x="728646" y="525854"/>
                  <a:pt x="735005" y="512223"/>
                </a:cubicBezTo>
                <a:lnTo>
                  <a:pt x="743776" y="506960"/>
                </a:lnTo>
                <a:cubicBezTo>
                  <a:pt x="743520" y="501552"/>
                  <a:pt x="744032" y="497020"/>
                  <a:pt x="745311" y="493365"/>
                </a:cubicBezTo>
                <a:cubicBezTo>
                  <a:pt x="746590" y="489711"/>
                  <a:pt x="750172" y="487810"/>
                  <a:pt x="756055" y="487664"/>
                </a:cubicBezTo>
                <a:lnTo>
                  <a:pt x="759564" y="487664"/>
                </a:lnTo>
                <a:lnTo>
                  <a:pt x="771843" y="477139"/>
                </a:lnTo>
                <a:lnTo>
                  <a:pt x="780614" y="459597"/>
                </a:lnTo>
                <a:lnTo>
                  <a:pt x="794647" y="447318"/>
                </a:lnTo>
                <a:cubicBezTo>
                  <a:pt x="794574" y="445491"/>
                  <a:pt x="794721" y="443883"/>
                  <a:pt x="795086" y="442494"/>
                </a:cubicBezTo>
                <a:cubicBezTo>
                  <a:pt x="795451" y="441105"/>
                  <a:pt x="796475" y="440374"/>
                  <a:pt x="798156" y="440301"/>
                </a:cubicBezTo>
                <a:cubicBezTo>
                  <a:pt x="799983" y="440447"/>
                  <a:pt x="801591" y="441471"/>
                  <a:pt x="802980" y="443371"/>
                </a:cubicBezTo>
                <a:cubicBezTo>
                  <a:pt x="804369" y="445271"/>
                  <a:pt x="805099" y="447172"/>
                  <a:pt x="805173" y="449072"/>
                </a:cubicBezTo>
                <a:cubicBezTo>
                  <a:pt x="805099" y="450826"/>
                  <a:pt x="804369" y="452142"/>
                  <a:pt x="802980" y="453019"/>
                </a:cubicBezTo>
                <a:cubicBezTo>
                  <a:pt x="801591" y="453896"/>
                  <a:pt x="799983" y="454335"/>
                  <a:pt x="798156" y="454335"/>
                </a:cubicBezTo>
                <a:lnTo>
                  <a:pt x="796402" y="463106"/>
                </a:lnTo>
                <a:cubicBezTo>
                  <a:pt x="796365" y="464933"/>
                  <a:pt x="796877" y="466541"/>
                  <a:pt x="797937" y="467930"/>
                </a:cubicBezTo>
                <a:cubicBezTo>
                  <a:pt x="798996" y="469318"/>
                  <a:pt x="800824" y="470049"/>
                  <a:pt x="803418" y="470122"/>
                </a:cubicBezTo>
                <a:cubicBezTo>
                  <a:pt x="812628" y="467345"/>
                  <a:pt x="827100" y="455796"/>
                  <a:pt x="846835" y="435477"/>
                </a:cubicBezTo>
                <a:cubicBezTo>
                  <a:pt x="866569" y="415158"/>
                  <a:pt x="878410" y="402732"/>
                  <a:pt x="882357" y="398201"/>
                </a:cubicBezTo>
                <a:cubicBezTo>
                  <a:pt x="885865" y="398201"/>
                  <a:pt x="887619" y="396446"/>
                  <a:pt x="887619" y="392938"/>
                </a:cubicBezTo>
                <a:cubicBezTo>
                  <a:pt x="887546" y="390965"/>
                  <a:pt x="886815" y="388772"/>
                  <a:pt x="885427" y="386360"/>
                </a:cubicBezTo>
                <a:cubicBezTo>
                  <a:pt x="884038" y="383948"/>
                  <a:pt x="882430" y="382632"/>
                  <a:pt x="880603" y="382413"/>
                </a:cubicBezTo>
                <a:cubicBezTo>
                  <a:pt x="879762" y="382523"/>
                  <a:pt x="879250" y="383180"/>
                  <a:pt x="879068" y="384386"/>
                </a:cubicBezTo>
                <a:cubicBezTo>
                  <a:pt x="878885" y="385592"/>
                  <a:pt x="878812" y="386689"/>
                  <a:pt x="878848" y="387675"/>
                </a:cubicBezTo>
                <a:lnTo>
                  <a:pt x="863061" y="399955"/>
                </a:lnTo>
                <a:cubicBezTo>
                  <a:pt x="861818" y="406423"/>
                  <a:pt x="856848" y="411467"/>
                  <a:pt x="848150" y="415085"/>
                </a:cubicBezTo>
                <a:cubicBezTo>
                  <a:pt x="839452" y="418703"/>
                  <a:pt x="834482" y="424185"/>
                  <a:pt x="833240" y="431530"/>
                </a:cubicBezTo>
                <a:lnTo>
                  <a:pt x="820960" y="449072"/>
                </a:lnTo>
                <a:lnTo>
                  <a:pt x="801664" y="431530"/>
                </a:lnTo>
                <a:lnTo>
                  <a:pt x="833240" y="408726"/>
                </a:lnTo>
                <a:cubicBezTo>
                  <a:pt x="833532" y="401892"/>
                  <a:pt x="836017" y="396702"/>
                  <a:pt x="840695" y="393157"/>
                </a:cubicBezTo>
                <a:cubicBezTo>
                  <a:pt x="845373" y="389612"/>
                  <a:pt x="850489" y="386616"/>
                  <a:pt x="856044" y="384167"/>
                </a:cubicBezTo>
                <a:cubicBezTo>
                  <a:pt x="862878" y="383144"/>
                  <a:pt x="867190" y="379051"/>
                  <a:pt x="868981" y="371888"/>
                </a:cubicBezTo>
                <a:cubicBezTo>
                  <a:pt x="870772" y="364725"/>
                  <a:pt x="876400" y="360632"/>
                  <a:pt x="885865" y="359609"/>
                </a:cubicBezTo>
                <a:cubicBezTo>
                  <a:pt x="887692" y="359718"/>
                  <a:pt x="889301" y="359499"/>
                  <a:pt x="890689" y="358951"/>
                </a:cubicBezTo>
                <a:cubicBezTo>
                  <a:pt x="892078" y="358402"/>
                  <a:pt x="892809" y="356868"/>
                  <a:pt x="892882" y="354346"/>
                </a:cubicBezTo>
                <a:cubicBezTo>
                  <a:pt x="892590" y="349376"/>
                  <a:pt x="894929" y="347037"/>
                  <a:pt x="899899" y="347329"/>
                </a:cubicBezTo>
                <a:cubicBezTo>
                  <a:pt x="904613" y="343967"/>
                  <a:pt x="909218" y="340166"/>
                  <a:pt x="913713" y="335927"/>
                </a:cubicBezTo>
                <a:cubicBezTo>
                  <a:pt x="918208" y="331688"/>
                  <a:pt x="920620" y="326133"/>
                  <a:pt x="920949" y="319262"/>
                </a:cubicBezTo>
                <a:cubicBezTo>
                  <a:pt x="932680" y="304607"/>
                  <a:pt x="949126" y="290939"/>
                  <a:pt x="970286" y="278258"/>
                </a:cubicBezTo>
                <a:cubicBezTo>
                  <a:pt x="991445" y="265577"/>
                  <a:pt x="1010084" y="252347"/>
                  <a:pt x="1026200" y="238569"/>
                </a:cubicBezTo>
                <a:cubicBezTo>
                  <a:pt x="1025944" y="232613"/>
                  <a:pt x="1026456" y="228739"/>
                  <a:pt x="1027735" y="226948"/>
                </a:cubicBezTo>
                <a:cubicBezTo>
                  <a:pt x="1029014" y="225157"/>
                  <a:pt x="1032596" y="224353"/>
                  <a:pt x="1038480" y="224536"/>
                </a:cubicBezTo>
                <a:cubicBezTo>
                  <a:pt x="1050466" y="219529"/>
                  <a:pt x="1061138" y="212001"/>
                  <a:pt x="1070493" y="201951"/>
                </a:cubicBezTo>
                <a:cubicBezTo>
                  <a:pt x="1079849" y="191901"/>
                  <a:pt x="1089643" y="183057"/>
                  <a:pt x="1099876" y="175419"/>
                </a:cubicBezTo>
                <a:cubicBezTo>
                  <a:pt x="1107806" y="175967"/>
                  <a:pt x="1113873" y="175748"/>
                  <a:pt x="1118076" y="174761"/>
                </a:cubicBezTo>
                <a:cubicBezTo>
                  <a:pt x="1122279" y="173774"/>
                  <a:pt x="1124398" y="168731"/>
                  <a:pt x="1124435" y="159631"/>
                </a:cubicBezTo>
                <a:lnTo>
                  <a:pt x="1138468" y="154369"/>
                </a:lnTo>
                <a:lnTo>
                  <a:pt x="1154256" y="154369"/>
                </a:lnTo>
                <a:cubicBezTo>
                  <a:pt x="1162332" y="147827"/>
                  <a:pt x="1172054" y="143368"/>
                  <a:pt x="1183419" y="140993"/>
                </a:cubicBezTo>
                <a:cubicBezTo>
                  <a:pt x="1194785" y="138617"/>
                  <a:pt x="1201436" y="135474"/>
                  <a:pt x="1203373" y="131564"/>
                </a:cubicBezTo>
                <a:cubicBezTo>
                  <a:pt x="1206077" y="131601"/>
                  <a:pt x="1208563" y="131089"/>
                  <a:pt x="1210828" y="130029"/>
                </a:cubicBezTo>
                <a:cubicBezTo>
                  <a:pt x="1213094" y="128969"/>
                  <a:pt x="1214702" y="127142"/>
                  <a:pt x="1215652" y="124547"/>
                </a:cubicBezTo>
                <a:cubicBezTo>
                  <a:pt x="1218430" y="124584"/>
                  <a:pt x="1221207" y="124072"/>
                  <a:pt x="1223985" y="123012"/>
                </a:cubicBezTo>
                <a:cubicBezTo>
                  <a:pt x="1226762" y="121953"/>
                  <a:pt x="1228663" y="120125"/>
                  <a:pt x="1229686" y="117531"/>
                </a:cubicBezTo>
                <a:cubicBezTo>
                  <a:pt x="1233304" y="117567"/>
                  <a:pt x="1237032" y="117056"/>
                  <a:pt x="1240869" y="115996"/>
                </a:cubicBezTo>
                <a:cubicBezTo>
                  <a:pt x="1244706" y="114936"/>
                  <a:pt x="1247995" y="113109"/>
                  <a:pt x="1250736" y="110514"/>
                </a:cubicBezTo>
                <a:cubicBezTo>
                  <a:pt x="1254354" y="110514"/>
                  <a:pt x="1258082" y="110075"/>
                  <a:pt x="1261919" y="109198"/>
                </a:cubicBezTo>
                <a:cubicBezTo>
                  <a:pt x="1265756" y="108321"/>
                  <a:pt x="1269046" y="107005"/>
                  <a:pt x="1271786" y="105251"/>
                </a:cubicBezTo>
                <a:cubicBezTo>
                  <a:pt x="1275404" y="105251"/>
                  <a:pt x="1279132" y="105690"/>
                  <a:pt x="1282969" y="106567"/>
                </a:cubicBezTo>
                <a:cubicBezTo>
                  <a:pt x="1286807" y="107444"/>
                  <a:pt x="1290096" y="108760"/>
                  <a:pt x="1292837" y="110514"/>
                </a:cubicBezTo>
                <a:cubicBezTo>
                  <a:pt x="1291923" y="113401"/>
                  <a:pt x="1291996" y="116398"/>
                  <a:pt x="1293056" y="119504"/>
                </a:cubicBezTo>
                <a:cubicBezTo>
                  <a:pt x="1294116" y="122610"/>
                  <a:pt x="1296382" y="124292"/>
                  <a:pt x="1299853" y="124547"/>
                </a:cubicBezTo>
                <a:cubicBezTo>
                  <a:pt x="1301059" y="122318"/>
                  <a:pt x="1303033" y="120198"/>
                  <a:pt x="1305774" y="118188"/>
                </a:cubicBezTo>
                <a:cubicBezTo>
                  <a:pt x="1308515" y="116178"/>
                  <a:pt x="1310050" y="117129"/>
                  <a:pt x="1310379" y="121039"/>
                </a:cubicBezTo>
                <a:cubicBezTo>
                  <a:pt x="1310305" y="122099"/>
                  <a:pt x="1310452" y="123487"/>
                  <a:pt x="1310817" y="125205"/>
                </a:cubicBezTo>
                <a:cubicBezTo>
                  <a:pt x="1311183" y="126923"/>
                  <a:pt x="1312206" y="127873"/>
                  <a:pt x="1313887" y="128056"/>
                </a:cubicBezTo>
                <a:cubicBezTo>
                  <a:pt x="1318272" y="126813"/>
                  <a:pt x="1324412" y="121843"/>
                  <a:pt x="1332306" y="113145"/>
                </a:cubicBezTo>
                <a:cubicBezTo>
                  <a:pt x="1340200" y="104447"/>
                  <a:pt x="1349848" y="99477"/>
                  <a:pt x="1361250" y="98234"/>
                </a:cubicBezTo>
                <a:lnTo>
                  <a:pt x="1371775" y="82447"/>
                </a:lnTo>
                <a:cubicBezTo>
                  <a:pt x="1373054" y="82374"/>
                  <a:pt x="1375320" y="82520"/>
                  <a:pt x="1378573" y="82885"/>
                </a:cubicBezTo>
                <a:cubicBezTo>
                  <a:pt x="1381825" y="83251"/>
                  <a:pt x="1383652" y="84274"/>
                  <a:pt x="1384054" y="85955"/>
                </a:cubicBezTo>
                <a:cubicBezTo>
                  <a:pt x="1383872" y="87673"/>
                  <a:pt x="1382922" y="89062"/>
                  <a:pt x="1381204" y="90121"/>
                </a:cubicBezTo>
                <a:cubicBezTo>
                  <a:pt x="1379486" y="91181"/>
                  <a:pt x="1378098" y="92131"/>
                  <a:pt x="1377038" y="92972"/>
                </a:cubicBezTo>
                <a:lnTo>
                  <a:pt x="1387563" y="105251"/>
                </a:lnTo>
                <a:cubicBezTo>
                  <a:pt x="1395128" y="104447"/>
                  <a:pt x="1408504" y="100354"/>
                  <a:pt x="1427690" y="92972"/>
                </a:cubicBezTo>
                <a:cubicBezTo>
                  <a:pt x="1446876" y="85590"/>
                  <a:pt x="1458059" y="79742"/>
                  <a:pt x="1461239" y="75430"/>
                </a:cubicBezTo>
                <a:cubicBezTo>
                  <a:pt x="1465003" y="75503"/>
                  <a:pt x="1469315" y="74918"/>
                  <a:pt x="1474176" y="73676"/>
                </a:cubicBezTo>
                <a:cubicBezTo>
                  <a:pt x="1479036" y="72433"/>
                  <a:pt x="1482910" y="70094"/>
                  <a:pt x="1485797" y="66659"/>
                </a:cubicBezTo>
                <a:cubicBezTo>
                  <a:pt x="1487844" y="66696"/>
                  <a:pt x="1490329" y="66184"/>
                  <a:pt x="1493253" y="65124"/>
                </a:cubicBezTo>
                <a:cubicBezTo>
                  <a:pt x="1496176" y="64064"/>
                  <a:pt x="1497784" y="62237"/>
                  <a:pt x="1498077" y="59642"/>
                </a:cubicBezTo>
                <a:lnTo>
                  <a:pt x="1503339" y="66659"/>
                </a:lnTo>
                <a:lnTo>
                  <a:pt x="1524389" y="66659"/>
                </a:lnTo>
                <a:lnTo>
                  <a:pt x="1564736" y="47363"/>
                </a:lnTo>
                <a:cubicBezTo>
                  <a:pt x="1570656" y="46778"/>
                  <a:pt x="1575919" y="44439"/>
                  <a:pt x="1580524" y="40346"/>
                </a:cubicBezTo>
                <a:cubicBezTo>
                  <a:pt x="1585128" y="36253"/>
                  <a:pt x="1590391" y="33914"/>
                  <a:pt x="1596311" y="33330"/>
                </a:cubicBezTo>
                <a:cubicBezTo>
                  <a:pt x="1596421" y="30662"/>
                  <a:pt x="1597517" y="28542"/>
                  <a:pt x="1599600" y="26971"/>
                </a:cubicBezTo>
                <a:cubicBezTo>
                  <a:pt x="1601683" y="25399"/>
                  <a:pt x="1604095" y="24595"/>
                  <a:pt x="1606836" y="24559"/>
                </a:cubicBezTo>
                <a:close/>
                <a:moveTo>
                  <a:pt x="1391071" y="8771"/>
                </a:moveTo>
                <a:cubicBezTo>
                  <a:pt x="1396626" y="9063"/>
                  <a:pt x="1399550" y="11987"/>
                  <a:pt x="1399842" y="17542"/>
                </a:cubicBezTo>
                <a:cubicBezTo>
                  <a:pt x="1387417" y="18127"/>
                  <a:pt x="1382008" y="20466"/>
                  <a:pt x="1383616" y="24559"/>
                </a:cubicBezTo>
                <a:cubicBezTo>
                  <a:pt x="1385224" y="28652"/>
                  <a:pt x="1384201" y="30991"/>
                  <a:pt x="1380546" y="31575"/>
                </a:cubicBezTo>
                <a:cubicBezTo>
                  <a:pt x="1378500" y="31283"/>
                  <a:pt x="1376015" y="30991"/>
                  <a:pt x="1373091" y="30698"/>
                </a:cubicBezTo>
                <a:cubicBezTo>
                  <a:pt x="1370167" y="30406"/>
                  <a:pt x="1368559" y="31868"/>
                  <a:pt x="1368267" y="35084"/>
                </a:cubicBezTo>
                <a:cubicBezTo>
                  <a:pt x="1359203" y="39944"/>
                  <a:pt x="1348825" y="45134"/>
                  <a:pt x="1337130" y="50652"/>
                </a:cubicBezTo>
                <a:cubicBezTo>
                  <a:pt x="1325435" y="56171"/>
                  <a:pt x="1314179" y="59167"/>
                  <a:pt x="1303362" y="59642"/>
                </a:cubicBezTo>
                <a:lnTo>
                  <a:pt x="1287574" y="68413"/>
                </a:lnTo>
                <a:cubicBezTo>
                  <a:pt x="1284139" y="68158"/>
                  <a:pt x="1281800" y="66476"/>
                  <a:pt x="1280557" y="63370"/>
                </a:cubicBezTo>
                <a:cubicBezTo>
                  <a:pt x="1279315" y="60264"/>
                  <a:pt x="1278730" y="57267"/>
                  <a:pt x="1278803" y="54380"/>
                </a:cubicBezTo>
                <a:cubicBezTo>
                  <a:pt x="1281001" y="53265"/>
                  <a:pt x="1290054" y="49063"/>
                  <a:pt x="1305961" y="41776"/>
                </a:cubicBezTo>
                <a:cubicBezTo>
                  <a:pt x="1321867" y="34488"/>
                  <a:pt x="1338456" y="27298"/>
                  <a:pt x="1355728" y="20206"/>
                </a:cubicBezTo>
                <a:cubicBezTo>
                  <a:pt x="1372999" y="13113"/>
                  <a:pt x="1384780" y="9302"/>
                  <a:pt x="1391071" y="8771"/>
                </a:cubicBezTo>
                <a:close/>
                <a:moveTo>
                  <a:pt x="1426155" y="1754"/>
                </a:moveTo>
                <a:cubicBezTo>
                  <a:pt x="1427909" y="1462"/>
                  <a:pt x="1429663" y="2047"/>
                  <a:pt x="1431418" y="3508"/>
                </a:cubicBezTo>
                <a:cubicBezTo>
                  <a:pt x="1428640" y="7163"/>
                  <a:pt x="1424985" y="10379"/>
                  <a:pt x="1420454" y="13156"/>
                </a:cubicBezTo>
                <a:cubicBezTo>
                  <a:pt x="1415922" y="15934"/>
                  <a:pt x="1411391" y="17396"/>
                  <a:pt x="1406859" y="17542"/>
                </a:cubicBezTo>
                <a:cubicBezTo>
                  <a:pt x="1408759" y="14582"/>
                  <a:pt x="1411537" y="11293"/>
                  <a:pt x="1415191" y="7675"/>
                </a:cubicBezTo>
                <a:cubicBezTo>
                  <a:pt x="1418846" y="4057"/>
                  <a:pt x="1422500" y="2083"/>
                  <a:pt x="1426155" y="1754"/>
                </a:cubicBezTo>
                <a:close/>
                <a:moveTo>
                  <a:pt x="1461239" y="0"/>
                </a:moveTo>
                <a:cubicBezTo>
                  <a:pt x="1463907" y="146"/>
                  <a:pt x="1466465" y="1169"/>
                  <a:pt x="1468913" y="3070"/>
                </a:cubicBezTo>
                <a:cubicBezTo>
                  <a:pt x="1471362" y="4970"/>
                  <a:pt x="1473482" y="6871"/>
                  <a:pt x="1475272" y="8771"/>
                </a:cubicBezTo>
                <a:cubicBezTo>
                  <a:pt x="1468511" y="9429"/>
                  <a:pt x="1462737" y="12060"/>
                  <a:pt x="1457950" y="16665"/>
                </a:cubicBezTo>
                <a:cubicBezTo>
                  <a:pt x="1453162" y="21270"/>
                  <a:pt x="1447827" y="23901"/>
                  <a:pt x="1441943" y="24559"/>
                </a:cubicBezTo>
                <a:cubicBezTo>
                  <a:pt x="1433866" y="34243"/>
                  <a:pt x="1424145" y="41625"/>
                  <a:pt x="1412779" y="46705"/>
                </a:cubicBezTo>
                <a:cubicBezTo>
                  <a:pt x="1401414" y="51785"/>
                  <a:pt x="1389500" y="54343"/>
                  <a:pt x="1377038" y="54380"/>
                </a:cubicBezTo>
                <a:cubicBezTo>
                  <a:pt x="1378646" y="62054"/>
                  <a:pt x="1376307" y="66001"/>
                  <a:pt x="1370021" y="66221"/>
                </a:cubicBezTo>
                <a:cubicBezTo>
                  <a:pt x="1363735" y="66440"/>
                  <a:pt x="1359642" y="69510"/>
                  <a:pt x="1357742" y="75430"/>
                </a:cubicBezTo>
                <a:cubicBezTo>
                  <a:pt x="1346157" y="76380"/>
                  <a:pt x="1335559" y="80181"/>
                  <a:pt x="1325947" y="86832"/>
                </a:cubicBezTo>
                <a:cubicBezTo>
                  <a:pt x="1316335" y="93484"/>
                  <a:pt x="1308807" y="97284"/>
                  <a:pt x="1303362" y="98234"/>
                </a:cubicBezTo>
                <a:cubicBezTo>
                  <a:pt x="1303069" y="93520"/>
                  <a:pt x="1301900" y="90670"/>
                  <a:pt x="1299853" y="89683"/>
                </a:cubicBezTo>
                <a:cubicBezTo>
                  <a:pt x="1297807" y="88696"/>
                  <a:pt x="1296637" y="86284"/>
                  <a:pt x="1296345" y="82447"/>
                </a:cubicBezTo>
                <a:cubicBezTo>
                  <a:pt x="1299561" y="81789"/>
                  <a:pt x="1304970" y="79158"/>
                  <a:pt x="1312571" y="74553"/>
                </a:cubicBezTo>
                <a:cubicBezTo>
                  <a:pt x="1320173" y="69948"/>
                  <a:pt x="1326459" y="67317"/>
                  <a:pt x="1331429" y="66659"/>
                </a:cubicBezTo>
                <a:cubicBezTo>
                  <a:pt x="1334133" y="66696"/>
                  <a:pt x="1336618" y="66184"/>
                  <a:pt x="1338884" y="65124"/>
                </a:cubicBezTo>
                <a:cubicBezTo>
                  <a:pt x="1341150" y="64064"/>
                  <a:pt x="1342758" y="62237"/>
                  <a:pt x="1343708" y="59642"/>
                </a:cubicBezTo>
                <a:cubicBezTo>
                  <a:pt x="1345718" y="59752"/>
                  <a:pt x="1348276" y="59533"/>
                  <a:pt x="1351383" y="58985"/>
                </a:cubicBezTo>
                <a:cubicBezTo>
                  <a:pt x="1354489" y="58436"/>
                  <a:pt x="1356609" y="56902"/>
                  <a:pt x="1357742" y="54380"/>
                </a:cubicBezTo>
                <a:cubicBezTo>
                  <a:pt x="1360519" y="54416"/>
                  <a:pt x="1363297" y="53905"/>
                  <a:pt x="1366074" y="52845"/>
                </a:cubicBezTo>
                <a:cubicBezTo>
                  <a:pt x="1368851" y="51785"/>
                  <a:pt x="1370752" y="49958"/>
                  <a:pt x="1371775" y="47363"/>
                </a:cubicBezTo>
                <a:cubicBezTo>
                  <a:pt x="1377440" y="46998"/>
                  <a:pt x="1381898" y="45536"/>
                  <a:pt x="1385151" y="42978"/>
                </a:cubicBezTo>
                <a:cubicBezTo>
                  <a:pt x="1388403" y="40420"/>
                  <a:pt x="1393301" y="38958"/>
                  <a:pt x="1399842" y="38592"/>
                </a:cubicBezTo>
                <a:cubicBezTo>
                  <a:pt x="1401816" y="38702"/>
                  <a:pt x="1404008" y="38483"/>
                  <a:pt x="1406420" y="37934"/>
                </a:cubicBezTo>
                <a:cubicBezTo>
                  <a:pt x="1408832" y="37386"/>
                  <a:pt x="1410148" y="35851"/>
                  <a:pt x="1410367" y="33330"/>
                </a:cubicBezTo>
                <a:lnTo>
                  <a:pt x="1445451" y="15788"/>
                </a:lnTo>
                <a:cubicBezTo>
                  <a:pt x="1445634" y="12353"/>
                  <a:pt x="1447022" y="10014"/>
                  <a:pt x="1449617" y="8771"/>
                </a:cubicBezTo>
                <a:cubicBezTo>
                  <a:pt x="1452212" y="7529"/>
                  <a:pt x="1454916" y="6944"/>
                  <a:pt x="1457730" y="7017"/>
                </a:cubicBezTo>
                <a:cubicBezTo>
                  <a:pt x="1457657" y="5957"/>
                  <a:pt x="1457803" y="4568"/>
                  <a:pt x="1458169" y="2851"/>
                </a:cubicBezTo>
                <a:cubicBezTo>
                  <a:pt x="1458534" y="1133"/>
                  <a:pt x="1459558" y="183"/>
                  <a:pt x="1461239" y="0"/>
                </a:cubicBez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2" name="文本占位符 1">
            <a:extLst>
              <a:ext uri="{FF2B5EF4-FFF2-40B4-BE49-F238E27FC236}">
                <a16:creationId xmlns="" xmlns:a16="http://schemas.microsoft.com/office/drawing/2014/main" id="{77BDA04A-1775-43C0-ABC1-98A8AA2BE554}"/>
              </a:ext>
            </a:extLst>
          </p:cNvPr>
          <p:cNvSpPr>
            <a:spLocks noGrp="1"/>
          </p:cNvSpPr>
          <p:nvPr>
            <p:ph type="body" sz="quarter" idx="11"/>
          </p:nvPr>
        </p:nvSpPr>
        <p:spPr/>
        <p:txBody>
          <a:bodyPr/>
          <a:lstStyle/>
          <a:p>
            <a:r>
              <a:rPr lang="zh-CN" altLang="en-US" dirty="0"/>
              <a:t>特殊功能页</a:t>
            </a:r>
          </a:p>
        </p:txBody>
      </p:sp>
    </p:spTree>
    <p:extLst>
      <p:ext uri="{BB962C8B-B14F-4D97-AF65-F5344CB8AC3E}">
        <p14:creationId xmlns:p14="http://schemas.microsoft.com/office/powerpoint/2010/main" val="30301237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 xmlns:a16="http://schemas.microsoft.com/office/drawing/2014/main" id="{2D141084-B0FA-45CC-B1CA-4471E957F510}"/>
              </a:ext>
            </a:extLst>
          </p:cNvPr>
          <p:cNvSpPr>
            <a:spLocks noGrp="1"/>
          </p:cNvSpPr>
          <p:nvPr>
            <p:ph type="title"/>
          </p:nvPr>
        </p:nvSpPr>
        <p:spPr/>
        <p:txBody>
          <a:bodyPr/>
          <a:lstStyle/>
          <a:p>
            <a:r>
              <a:rPr lang="zh-CN" altLang="en-US" dirty="0"/>
              <a:t>电脑样机展示</a:t>
            </a:r>
          </a:p>
        </p:txBody>
      </p:sp>
      <p:pic>
        <p:nvPicPr>
          <p:cNvPr id="11" name="图片占位符 10">
            <a:extLst>
              <a:ext uri="{FF2B5EF4-FFF2-40B4-BE49-F238E27FC236}">
                <a16:creationId xmlns="" xmlns:a16="http://schemas.microsoft.com/office/drawing/2014/main" id="{43D2AB12-663C-42C1-9D38-48F1D22525C9}"/>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7CFE5C78-72BE-4F1E-B898-B4E662E9588D}"/>
              </a:ext>
            </a:extLst>
          </p:cNvPr>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
        <p:nvSpPr>
          <p:cNvPr id="16" name="矩形: 圆角 15">
            <a:extLst>
              <a:ext uri="{FF2B5EF4-FFF2-40B4-BE49-F238E27FC236}">
                <a16:creationId xmlns="" xmlns:a16="http://schemas.microsoft.com/office/drawing/2014/main" id="{81AB7B18-2C7F-4115-A836-988C29B8D24A}"/>
              </a:ext>
            </a:extLst>
          </p:cNvPr>
          <p:cNvSpPr/>
          <p:nvPr/>
        </p:nvSpPr>
        <p:spPr>
          <a:xfrm>
            <a:off x="2583791" y="5041723"/>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j-ea"/>
                <a:ea typeface="+mj-ea"/>
              </a:rPr>
              <a:t>小标题</a:t>
            </a:r>
          </a:p>
        </p:txBody>
      </p:sp>
      <p:sp>
        <p:nvSpPr>
          <p:cNvPr id="17" name="文本框 16">
            <a:extLst>
              <a:ext uri="{FF2B5EF4-FFF2-40B4-BE49-F238E27FC236}">
                <a16:creationId xmlns="" xmlns:a16="http://schemas.microsoft.com/office/drawing/2014/main" id="{2FA2569F-68B9-479F-9C9A-AE53708A4876}"/>
              </a:ext>
            </a:extLst>
          </p:cNvPr>
          <p:cNvSpPr txBox="1"/>
          <p:nvPr/>
        </p:nvSpPr>
        <p:spPr>
          <a:xfrm>
            <a:off x="1990147" y="5553776"/>
            <a:ext cx="2727988"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p:txBody>
      </p:sp>
      <p:sp>
        <p:nvSpPr>
          <p:cNvPr id="18" name="矩形: 圆角 17">
            <a:extLst>
              <a:ext uri="{FF2B5EF4-FFF2-40B4-BE49-F238E27FC236}">
                <a16:creationId xmlns="" xmlns:a16="http://schemas.microsoft.com/office/drawing/2014/main" id="{1E0B1F7A-F468-4CB7-9C8A-202529F25324}"/>
              </a:ext>
            </a:extLst>
          </p:cNvPr>
          <p:cNvSpPr/>
          <p:nvPr/>
        </p:nvSpPr>
        <p:spPr>
          <a:xfrm>
            <a:off x="8049911" y="5041723"/>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mj-ea"/>
                <a:ea typeface="+mj-ea"/>
              </a:rPr>
              <a:t>小标题</a:t>
            </a:r>
          </a:p>
        </p:txBody>
      </p:sp>
      <p:sp>
        <p:nvSpPr>
          <p:cNvPr id="19" name="文本框 18">
            <a:extLst>
              <a:ext uri="{FF2B5EF4-FFF2-40B4-BE49-F238E27FC236}">
                <a16:creationId xmlns="" xmlns:a16="http://schemas.microsoft.com/office/drawing/2014/main" id="{EF73219B-D404-42AC-8D39-A3CB00D453E3}"/>
              </a:ext>
            </a:extLst>
          </p:cNvPr>
          <p:cNvSpPr txBox="1"/>
          <p:nvPr/>
        </p:nvSpPr>
        <p:spPr>
          <a:xfrm>
            <a:off x="7456267" y="5553776"/>
            <a:ext cx="2727988" cy="777457"/>
          </a:xfrm>
          <a:prstGeom prst="rect">
            <a:avLst/>
          </a:prstGeom>
          <a:noFill/>
        </p:spPr>
        <p:txBody>
          <a:bodyPr wrap="square" rtlCol="0">
            <a:spAutoFit/>
          </a:bodyPr>
          <a:lstStyle/>
          <a:p>
            <a:pPr algn="ctr" hangingPunct="0">
              <a:lnSpc>
                <a:spcPct val="130000"/>
              </a:lnSpc>
            </a:pPr>
            <a:r>
              <a:rPr lang="zh-CN" altLang="en-US" dirty="0">
                <a:solidFill>
                  <a:schemeClr val="tx1">
                    <a:lumMod val="85000"/>
                    <a:lumOff val="15000"/>
                  </a:schemeClr>
                </a:solidFill>
              </a:rPr>
              <a:t>请在此输入您的正文内容</a:t>
            </a:r>
            <a:endParaRPr lang="en-US" altLang="zh-CN" dirty="0">
              <a:solidFill>
                <a:schemeClr val="tx1">
                  <a:lumMod val="85000"/>
                  <a:lumOff val="15000"/>
                </a:schemeClr>
              </a:solidFill>
            </a:endParaRPr>
          </a:p>
          <a:p>
            <a:pPr algn="ctr" hangingPunct="0">
              <a:lnSpc>
                <a:spcPct val="130000"/>
              </a:lnSpc>
            </a:pPr>
            <a:r>
              <a:rPr lang="zh-CN" altLang="en-US" dirty="0">
                <a:solidFill>
                  <a:schemeClr val="tx1">
                    <a:lumMod val="85000"/>
                    <a:lumOff val="15000"/>
                  </a:schemeClr>
                </a:solidFill>
              </a:rPr>
              <a:t>请在此输入您的正文内容</a:t>
            </a:r>
          </a:p>
        </p:txBody>
      </p:sp>
    </p:spTree>
    <p:extLst>
      <p:ext uri="{BB962C8B-B14F-4D97-AF65-F5344CB8AC3E}">
        <p14:creationId xmlns:p14="http://schemas.microsoft.com/office/powerpoint/2010/main" val="3336708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8B0E4F02-7FE0-48EC-8D21-11974DCFAAE7}"/>
              </a:ext>
            </a:extLst>
          </p:cNvPr>
          <p:cNvSpPr/>
          <p:nvPr/>
        </p:nvSpPr>
        <p:spPr>
          <a:xfrm>
            <a:off x="2046514" y="3156856"/>
            <a:ext cx="8098972" cy="1023257"/>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useBgFill="1">
        <p:nvSpPr>
          <p:cNvPr id="7" name="文本框 6">
            <a:extLst>
              <a:ext uri="{FF2B5EF4-FFF2-40B4-BE49-F238E27FC236}">
                <a16:creationId xmlns="" xmlns:a16="http://schemas.microsoft.com/office/drawing/2014/main" id="{072308DB-C539-4370-B335-43A617CF2260}"/>
              </a:ext>
            </a:extLst>
          </p:cNvPr>
          <p:cNvSpPr txBox="1"/>
          <p:nvPr/>
        </p:nvSpPr>
        <p:spPr>
          <a:xfrm>
            <a:off x="2579914" y="2613764"/>
            <a:ext cx="7032172" cy="1107996"/>
          </a:xfrm>
          <a:prstGeom prst="rect">
            <a:avLst/>
          </a:prstGeom>
        </p:spPr>
        <p:txBody>
          <a:bodyPr wrap="square" rtlCol="0">
            <a:spAutoFit/>
          </a:bodyPr>
          <a:lstStyle/>
          <a:p>
            <a:pPr algn="ctr"/>
            <a:r>
              <a:rPr lang="zh-CN" altLang="en-US" sz="6600" dirty="0">
                <a:solidFill>
                  <a:schemeClr val="accent1"/>
                </a:solidFill>
                <a:latin typeface="思源宋体 CN Heavy" panose="02020900000000000000" pitchFamily="18" charset="-122"/>
                <a:ea typeface="思源宋体 CN Heavy" panose="02020900000000000000" pitchFamily="18" charset="-122"/>
              </a:rPr>
              <a:t>汇报答辩通用模板</a:t>
            </a:r>
          </a:p>
        </p:txBody>
      </p:sp>
      <p:sp useBgFill="1">
        <p:nvSpPr>
          <p:cNvPr id="15" name="文本框 14">
            <a:extLst>
              <a:ext uri="{FF2B5EF4-FFF2-40B4-BE49-F238E27FC236}">
                <a16:creationId xmlns="" xmlns:a16="http://schemas.microsoft.com/office/drawing/2014/main" id="{202172D7-AA4A-4C37-9FBA-9EA50AB97450}"/>
              </a:ext>
            </a:extLst>
          </p:cNvPr>
          <p:cNvSpPr txBox="1"/>
          <p:nvPr/>
        </p:nvSpPr>
        <p:spPr>
          <a:xfrm>
            <a:off x="4027714" y="3963778"/>
            <a:ext cx="1741715" cy="423642"/>
          </a:xfrm>
          <a:prstGeom prst="rect">
            <a:avLst/>
          </a:prstGeom>
        </p:spPr>
        <p:txBody>
          <a:bodyPr wrap="square" rtlCol="0">
            <a:spAutoFit/>
          </a:bodyPr>
          <a:lstStyle/>
          <a:p>
            <a:pPr algn="ctr">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答辩人：川恩</a:t>
            </a:r>
          </a:p>
        </p:txBody>
      </p:sp>
      <p:sp useBgFill="1">
        <p:nvSpPr>
          <p:cNvPr id="16" name="文本框 15">
            <a:extLst>
              <a:ext uri="{FF2B5EF4-FFF2-40B4-BE49-F238E27FC236}">
                <a16:creationId xmlns="" xmlns:a16="http://schemas.microsoft.com/office/drawing/2014/main" id="{701E6DE1-988C-48B1-98D4-4F2F99F0A153}"/>
              </a:ext>
            </a:extLst>
          </p:cNvPr>
          <p:cNvSpPr txBox="1"/>
          <p:nvPr/>
        </p:nvSpPr>
        <p:spPr>
          <a:xfrm>
            <a:off x="6434097" y="3958656"/>
            <a:ext cx="1916527" cy="423642"/>
          </a:xfrm>
          <a:prstGeom prst="rect">
            <a:avLst/>
          </a:prstGeom>
        </p:spPr>
        <p:txBody>
          <a:bodyPr wrap="square" rtlCol="0">
            <a:spAutoFit/>
          </a:bodyPr>
          <a:lstStyle/>
          <a:p>
            <a:pPr algn="ctr">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指导老师：川恩</a:t>
            </a:r>
          </a:p>
        </p:txBody>
      </p:sp>
    </p:spTree>
    <p:extLst>
      <p:ext uri="{BB962C8B-B14F-4D97-AF65-F5344CB8AC3E}">
        <p14:creationId xmlns:p14="http://schemas.microsoft.com/office/powerpoint/2010/main" val="26405200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42">
            <a:extLst>
              <a:ext uri="{FF2B5EF4-FFF2-40B4-BE49-F238E27FC236}">
                <a16:creationId xmlns="" xmlns:a16="http://schemas.microsoft.com/office/drawing/2014/main" id="{C32E05E8-08CD-4AFA-AB01-C399B643C989}"/>
              </a:ext>
            </a:extLst>
          </p:cNvPr>
          <p:cNvSpPr>
            <a:spLocks noGrp="1"/>
          </p:cNvSpPr>
          <p:nvPr>
            <p:ph type="title"/>
          </p:nvPr>
        </p:nvSpPr>
        <p:spPr/>
        <p:txBody>
          <a:bodyPr/>
          <a:lstStyle/>
          <a:p>
            <a:r>
              <a:rPr lang="zh-CN" altLang="en-US" dirty="0"/>
              <a:t>手机样机展示</a:t>
            </a:r>
          </a:p>
        </p:txBody>
      </p:sp>
      <p:pic>
        <p:nvPicPr>
          <p:cNvPr id="48" name="图片占位符 47">
            <a:extLst>
              <a:ext uri="{FF2B5EF4-FFF2-40B4-BE49-F238E27FC236}">
                <a16:creationId xmlns="" xmlns:a16="http://schemas.microsoft.com/office/drawing/2014/main" id="{A04D67A1-B545-4E09-B247-C911A78DF284}"/>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p:pic>
      <p:pic>
        <p:nvPicPr>
          <p:cNvPr id="50" name="图片占位符 49">
            <a:extLst>
              <a:ext uri="{FF2B5EF4-FFF2-40B4-BE49-F238E27FC236}">
                <a16:creationId xmlns="" xmlns:a16="http://schemas.microsoft.com/office/drawing/2014/main" id="{79C65D1E-CF64-4810-86E8-9E17C1D7FFF8}"/>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52" name="图片占位符 51">
            <a:extLst>
              <a:ext uri="{FF2B5EF4-FFF2-40B4-BE49-F238E27FC236}">
                <a16:creationId xmlns="" xmlns:a16="http://schemas.microsoft.com/office/drawing/2014/main" id="{9DBF4E10-82C3-4E26-B6F7-00D7427A83CF}"/>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836751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DAD82AB7-0077-4AA3-A691-4FBBEBB0F54E}"/>
              </a:ext>
            </a:extLst>
          </p:cNvPr>
          <p:cNvSpPr>
            <a:spLocks noGrp="1"/>
          </p:cNvSpPr>
          <p:nvPr>
            <p:ph type="title"/>
          </p:nvPr>
        </p:nvSpPr>
        <p:spPr/>
        <p:txBody>
          <a:bodyPr/>
          <a:lstStyle/>
          <a:p>
            <a:r>
              <a:rPr lang="zh-CN" altLang="en-US" dirty="0"/>
              <a:t>时间轴展示</a:t>
            </a:r>
          </a:p>
        </p:txBody>
      </p:sp>
      <p:grpSp>
        <p:nvGrpSpPr>
          <p:cNvPr id="39" name="组合 38">
            <a:extLst>
              <a:ext uri="{FF2B5EF4-FFF2-40B4-BE49-F238E27FC236}">
                <a16:creationId xmlns="" xmlns:a16="http://schemas.microsoft.com/office/drawing/2014/main" id="{45B4AA6D-BF1B-4998-B68E-C006BB670EE9}"/>
              </a:ext>
            </a:extLst>
          </p:cNvPr>
          <p:cNvGrpSpPr/>
          <p:nvPr/>
        </p:nvGrpSpPr>
        <p:grpSpPr>
          <a:xfrm>
            <a:off x="586291" y="2524903"/>
            <a:ext cx="1800000" cy="3073887"/>
            <a:chOff x="586291" y="2524903"/>
            <a:chExt cx="1800000" cy="3073887"/>
          </a:xfrm>
        </p:grpSpPr>
        <p:grpSp>
          <p:nvGrpSpPr>
            <p:cNvPr id="6" name="组合 5">
              <a:extLst>
                <a:ext uri="{FF2B5EF4-FFF2-40B4-BE49-F238E27FC236}">
                  <a16:creationId xmlns="" xmlns:a16="http://schemas.microsoft.com/office/drawing/2014/main" id="{A5067214-3C36-4320-B3DB-2D7AE3C22AD8}"/>
                </a:ext>
              </a:extLst>
            </p:cNvPr>
            <p:cNvGrpSpPr/>
            <p:nvPr/>
          </p:nvGrpSpPr>
          <p:grpSpPr>
            <a:xfrm>
              <a:off x="1238019" y="3644599"/>
              <a:ext cx="504000" cy="1954191"/>
              <a:chOff x="1000025" y="3532209"/>
              <a:chExt cx="504000" cy="1954191"/>
            </a:xfrm>
          </p:grpSpPr>
          <p:cxnSp>
            <p:nvCxnSpPr>
              <p:cNvPr id="8" name="直接连接符 7">
                <a:extLst>
                  <a:ext uri="{FF2B5EF4-FFF2-40B4-BE49-F238E27FC236}">
                    <a16:creationId xmlns="" xmlns:a16="http://schemas.microsoft.com/office/drawing/2014/main" id="{A9A61304-2E2A-4F75-A458-0BC03F51DB3D}"/>
                  </a:ext>
                </a:extLst>
              </p:cNvPr>
              <p:cNvCxnSpPr/>
              <p:nvPr/>
            </p:nvCxnSpPr>
            <p:spPr>
              <a:xfrm>
                <a:off x="1244138" y="3798277"/>
                <a:ext cx="0" cy="1688123"/>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 xmlns:a16="http://schemas.microsoft.com/office/drawing/2014/main" id="{B8ACCF80-AAE0-457E-8010-F47FCC12D6F3}"/>
                  </a:ext>
                </a:extLst>
              </p:cNvPr>
              <p:cNvGrpSpPr/>
              <p:nvPr/>
            </p:nvGrpSpPr>
            <p:grpSpPr>
              <a:xfrm>
                <a:off x="1000025" y="3532209"/>
                <a:ext cx="504000" cy="504000"/>
                <a:chOff x="7784677" y="3630188"/>
                <a:chExt cx="754188" cy="754188"/>
              </a:xfrm>
            </p:grpSpPr>
            <p:sp>
              <p:nvSpPr>
                <p:cNvPr id="10" name="椭圆 9">
                  <a:extLst>
                    <a:ext uri="{FF2B5EF4-FFF2-40B4-BE49-F238E27FC236}">
                      <a16:creationId xmlns="" xmlns:a16="http://schemas.microsoft.com/office/drawing/2014/main" id="{A92F0744-A23C-4DC1-9384-0E53F75BE890}"/>
                    </a:ext>
                  </a:extLst>
                </p:cNvPr>
                <p:cNvSpPr/>
                <p:nvPr/>
              </p:nvSpPr>
              <p:spPr>
                <a:xfrm>
                  <a:off x="7784677" y="3630188"/>
                  <a:ext cx="754188" cy="754188"/>
                </a:xfrm>
                <a:prstGeom prst="ellipse">
                  <a:avLst/>
                </a:prstGeom>
                <a:solidFill>
                  <a:schemeClr val="accent2">
                    <a:alpha val="13000"/>
                  </a:schemeClr>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椭圆 10">
                  <a:extLst>
                    <a:ext uri="{FF2B5EF4-FFF2-40B4-BE49-F238E27FC236}">
                      <a16:creationId xmlns="" xmlns:a16="http://schemas.microsoft.com/office/drawing/2014/main" id="{F6F15C78-8CFD-4ACC-A9AB-B700A1F5E4C2}"/>
                    </a:ext>
                  </a:extLst>
                </p:cNvPr>
                <p:cNvSpPr/>
                <p:nvPr/>
              </p:nvSpPr>
              <p:spPr>
                <a:xfrm>
                  <a:off x="7977685" y="3814395"/>
                  <a:ext cx="344570" cy="344570"/>
                </a:xfrm>
                <a:prstGeom prst="ellipse">
                  <a:avLst/>
                </a:prstGeom>
                <a:solidFill>
                  <a:schemeClr val="accent1"/>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7" name="文本框 6">
              <a:extLst>
                <a:ext uri="{FF2B5EF4-FFF2-40B4-BE49-F238E27FC236}">
                  <a16:creationId xmlns="" xmlns:a16="http://schemas.microsoft.com/office/drawing/2014/main" id="{741D08C1-8C67-49C5-AD8D-B4648786D7E2}"/>
                </a:ext>
              </a:extLst>
            </p:cNvPr>
            <p:cNvSpPr txBox="1"/>
            <p:nvPr/>
          </p:nvSpPr>
          <p:spPr>
            <a:xfrm>
              <a:off x="586291" y="2524903"/>
              <a:ext cx="1800000" cy="878574"/>
            </a:xfrm>
            <a:prstGeom prst="rect">
              <a:avLst/>
            </a:prstGeom>
            <a:noFill/>
          </p:spPr>
          <p:txBody>
            <a:bodyPr wrap="square" rtlCol="0">
              <a:spAutoFit/>
            </a:bodyPr>
            <a:lstStyle/>
            <a:p>
              <a:pPr algn="ctr">
                <a:lnSpc>
                  <a:spcPct val="150000"/>
                </a:lnSpc>
              </a:pPr>
              <a:r>
                <a:rPr lang="zh-CN" altLang="en-US" sz="2000" dirty="0">
                  <a:solidFill>
                    <a:schemeClr val="accent1"/>
                  </a:solidFill>
                  <a:latin typeface="+mj-ea"/>
                  <a:ea typeface="+mj-ea"/>
                </a:rPr>
                <a:t>请输入时间</a:t>
              </a:r>
              <a:endParaRPr lang="en-US" altLang="zh-CN" sz="2000" dirty="0">
                <a:solidFill>
                  <a:schemeClr val="accent1"/>
                </a:solidFill>
                <a:latin typeface="+mj-ea"/>
                <a:ea typeface="+mj-ea"/>
              </a:endParaRPr>
            </a:p>
            <a:p>
              <a:pPr hangingPunct="0">
                <a:lnSpc>
                  <a:spcPct val="130000"/>
                </a:lnSpc>
              </a:pPr>
              <a:r>
                <a:rPr lang="zh-CN" altLang="en-US" dirty="0">
                  <a:solidFill>
                    <a:schemeClr val="tx1">
                      <a:lumMod val="85000"/>
                      <a:lumOff val="15000"/>
                    </a:schemeClr>
                  </a:solidFill>
                </a:rPr>
                <a:t>请输入正文内容</a:t>
              </a:r>
              <a:endParaRPr lang="en-US" altLang="zh-CN" dirty="0">
                <a:solidFill>
                  <a:schemeClr val="tx1">
                    <a:lumMod val="85000"/>
                    <a:lumOff val="15000"/>
                  </a:schemeClr>
                </a:solidFill>
              </a:endParaRPr>
            </a:p>
          </p:txBody>
        </p:sp>
      </p:grpSp>
      <p:grpSp>
        <p:nvGrpSpPr>
          <p:cNvPr id="43" name="组合 42">
            <a:extLst>
              <a:ext uri="{FF2B5EF4-FFF2-40B4-BE49-F238E27FC236}">
                <a16:creationId xmlns="" xmlns:a16="http://schemas.microsoft.com/office/drawing/2014/main" id="{4C1B26F7-68DD-43E5-A45F-6C825306C3EB}"/>
              </a:ext>
            </a:extLst>
          </p:cNvPr>
          <p:cNvGrpSpPr/>
          <p:nvPr/>
        </p:nvGrpSpPr>
        <p:grpSpPr>
          <a:xfrm>
            <a:off x="9784448" y="1389204"/>
            <a:ext cx="1847524" cy="2538851"/>
            <a:chOff x="9784448" y="1389204"/>
            <a:chExt cx="1847524" cy="2538851"/>
          </a:xfrm>
        </p:grpSpPr>
        <p:grpSp>
          <p:nvGrpSpPr>
            <p:cNvPr id="2" name="组合 1">
              <a:extLst>
                <a:ext uri="{FF2B5EF4-FFF2-40B4-BE49-F238E27FC236}">
                  <a16:creationId xmlns="" xmlns:a16="http://schemas.microsoft.com/office/drawing/2014/main" id="{CA6C931E-7014-49E7-9BE7-B0994766D7EE}"/>
                </a:ext>
              </a:extLst>
            </p:cNvPr>
            <p:cNvGrpSpPr/>
            <p:nvPr/>
          </p:nvGrpSpPr>
          <p:grpSpPr>
            <a:xfrm>
              <a:off x="10456210" y="2494285"/>
              <a:ext cx="504000" cy="1433770"/>
              <a:chOff x="10452926" y="2494285"/>
              <a:chExt cx="504000" cy="1433770"/>
            </a:xfrm>
          </p:grpSpPr>
          <p:cxnSp>
            <p:nvCxnSpPr>
              <p:cNvPr id="13" name="直接连接符 12">
                <a:extLst>
                  <a:ext uri="{FF2B5EF4-FFF2-40B4-BE49-F238E27FC236}">
                    <a16:creationId xmlns="" xmlns:a16="http://schemas.microsoft.com/office/drawing/2014/main" id="{36F95D52-7F22-4A1D-A3F7-081DFE37A764}"/>
                  </a:ext>
                </a:extLst>
              </p:cNvPr>
              <p:cNvCxnSpPr>
                <a:cxnSpLocks/>
              </p:cNvCxnSpPr>
              <p:nvPr/>
            </p:nvCxnSpPr>
            <p:spPr>
              <a:xfrm>
                <a:off x="10697039" y="2792548"/>
                <a:ext cx="0" cy="1135507"/>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 xmlns:a16="http://schemas.microsoft.com/office/drawing/2014/main" id="{6E4E6EA5-780D-4FC6-AA7F-9E689D31747A}"/>
                  </a:ext>
                </a:extLst>
              </p:cNvPr>
              <p:cNvGrpSpPr/>
              <p:nvPr/>
            </p:nvGrpSpPr>
            <p:grpSpPr>
              <a:xfrm>
                <a:off x="10452926" y="2494285"/>
                <a:ext cx="504000" cy="504000"/>
                <a:chOff x="7784677" y="3630188"/>
                <a:chExt cx="754188" cy="754188"/>
              </a:xfrm>
            </p:grpSpPr>
            <p:sp>
              <p:nvSpPr>
                <p:cNvPr id="16" name="椭圆 15">
                  <a:extLst>
                    <a:ext uri="{FF2B5EF4-FFF2-40B4-BE49-F238E27FC236}">
                      <a16:creationId xmlns="" xmlns:a16="http://schemas.microsoft.com/office/drawing/2014/main" id="{4ACFC201-D1EF-451E-BB33-58024736A4BE}"/>
                    </a:ext>
                  </a:extLst>
                </p:cNvPr>
                <p:cNvSpPr/>
                <p:nvPr/>
              </p:nvSpPr>
              <p:spPr>
                <a:xfrm>
                  <a:off x="7784677" y="3630188"/>
                  <a:ext cx="754188" cy="754188"/>
                </a:xfrm>
                <a:prstGeom prst="ellipse">
                  <a:avLst/>
                </a:prstGeom>
                <a:solidFill>
                  <a:schemeClr val="accent2">
                    <a:alpha val="13000"/>
                  </a:schemeClr>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椭圆 16">
                  <a:extLst>
                    <a:ext uri="{FF2B5EF4-FFF2-40B4-BE49-F238E27FC236}">
                      <a16:creationId xmlns="" xmlns:a16="http://schemas.microsoft.com/office/drawing/2014/main" id="{ECDC560F-4BF7-409C-BFEB-4BE6F78F435E}"/>
                    </a:ext>
                  </a:extLst>
                </p:cNvPr>
                <p:cNvSpPr/>
                <p:nvPr/>
              </p:nvSpPr>
              <p:spPr>
                <a:xfrm>
                  <a:off x="7977685" y="3814395"/>
                  <a:ext cx="344570" cy="344570"/>
                </a:xfrm>
                <a:prstGeom prst="ellipse">
                  <a:avLst/>
                </a:prstGeom>
                <a:solidFill>
                  <a:schemeClr val="accent1"/>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15" name="文本框 14">
              <a:extLst>
                <a:ext uri="{FF2B5EF4-FFF2-40B4-BE49-F238E27FC236}">
                  <a16:creationId xmlns="" xmlns:a16="http://schemas.microsoft.com/office/drawing/2014/main" id="{49B907B3-5101-41ED-8079-597AFC6752B8}"/>
                </a:ext>
              </a:extLst>
            </p:cNvPr>
            <p:cNvSpPr txBox="1"/>
            <p:nvPr/>
          </p:nvSpPr>
          <p:spPr>
            <a:xfrm>
              <a:off x="9784448" y="1389204"/>
              <a:ext cx="1847524" cy="879023"/>
            </a:xfrm>
            <a:prstGeom prst="rect">
              <a:avLst/>
            </a:prstGeom>
            <a:noFill/>
          </p:spPr>
          <p:txBody>
            <a:bodyPr wrap="square" rtlCol="0">
              <a:spAutoFit/>
            </a:bodyPr>
            <a:lstStyle/>
            <a:p>
              <a:pPr algn="ctr">
                <a:lnSpc>
                  <a:spcPct val="15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请输入时间</a:t>
              </a:r>
              <a:endParaRPr lang="en-US" altLang="zh-CN" sz="2000" dirty="0">
                <a:solidFill>
                  <a:schemeClr val="accent1"/>
                </a:solidFill>
                <a:latin typeface="思源宋体 CN Heavy" panose="02020900000000000000" pitchFamily="18" charset="-122"/>
                <a:ea typeface="思源宋体 CN Heavy" panose="02020900000000000000" pitchFamily="18" charset="-122"/>
              </a:endParaRPr>
            </a:p>
            <a:p>
              <a:pPr algn="ctr" hangingPunct="0">
                <a:lnSpc>
                  <a:spcPct val="130000"/>
                </a:lnSpc>
              </a:pPr>
              <a:r>
                <a:rPr lang="zh-CN" altLang="en-US" dirty="0">
                  <a:solidFill>
                    <a:schemeClr val="tx1">
                      <a:lumMod val="85000"/>
                      <a:lumOff val="15000"/>
                    </a:schemeClr>
                  </a:solidFill>
                </a:rPr>
                <a:t>请输入正文内容</a:t>
              </a:r>
              <a:endParaRPr lang="en-US" altLang="zh-CN" dirty="0">
                <a:solidFill>
                  <a:schemeClr val="tx1">
                    <a:lumMod val="85000"/>
                    <a:lumOff val="15000"/>
                  </a:schemeClr>
                </a:solidFill>
              </a:endParaRPr>
            </a:p>
          </p:txBody>
        </p:sp>
      </p:grpSp>
      <p:grpSp>
        <p:nvGrpSpPr>
          <p:cNvPr id="40" name="组合 39">
            <a:extLst>
              <a:ext uri="{FF2B5EF4-FFF2-40B4-BE49-F238E27FC236}">
                <a16:creationId xmlns="" xmlns:a16="http://schemas.microsoft.com/office/drawing/2014/main" id="{1E95E149-F334-4602-93B0-5FBD0575B7CA}"/>
              </a:ext>
            </a:extLst>
          </p:cNvPr>
          <p:cNvGrpSpPr/>
          <p:nvPr/>
        </p:nvGrpSpPr>
        <p:grpSpPr>
          <a:xfrm>
            <a:off x="2884902" y="1987481"/>
            <a:ext cx="1800000" cy="3049051"/>
            <a:chOff x="2884902" y="1987481"/>
            <a:chExt cx="1800000" cy="3049051"/>
          </a:xfrm>
        </p:grpSpPr>
        <p:grpSp>
          <p:nvGrpSpPr>
            <p:cNvPr id="19" name="组合 18">
              <a:extLst>
                <a:ext uri="{FF2B5EF4-FFF2-40B4-BE49-F238E27FC236}">
                  <a16:creationId xmlns="" xmlns:a16="http://schemas.microsoft.com/office/drawing/2014/main" id="{45DEAB90-F7D8-4BE3-B22E-AE70743C25A6}"/>
                </a:ext>
              </a:extLst>
            </p:cNvPr>
            <p:cNvGrpSpPr/>
            <p:nvPr/>
          </p:nvGrpSpPr>
          <p:grpSpPr>
            <a:xfrm>
              <a:off x="3541746" y="3082341"/>
              <a:ext cx="504000" cy="1954191"/>
              <a:chOff x="1000025" y="3532209"/>
              <a:chExt cx="504000" cy="1954191"/>
            </a:xfrm>
          </p:grpSpPr>
          <p:cxnSp>
            <p:nvCxnSpPr>
              <p:cNvPr id="21" name="直接连接符 20">
                <a:extLst>
                  <a:ext uri="{FF2B5EF4-FFF2-40B4-BE49-F238E27FC236}">
                    <a16:creationId xmlns="" xmlns:a16="http://schemas.microsoft.com/office/drawing/2014/main" id="{779063AD-4D12-465A-A2F6-FDF643D73A8F}"/>
                  </a:ext>
                </a:extLst>
              </p:cNvPr>
              <p:cNvCxnSpPr/>
              <p:nvPr/>
            </p:nvCxnSpPr>
            <p:spPr>
              <a:xfrm>
                <a:off x="1244138" y="3798277"/>
                <a:ext cx="0" cy="1688123"/>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 xmlns:a16="http://schemas.microsoft.com/office/drawing/2014/main" id="{B337D015-D999-4740-A8FD-7DD7066BACF8}"/>
                  </a:ext>
                </a:extLst>
              </p:cNvPr>
              <p:cNvGrpSpPr/>
              <p:nvPr/>
            </p:nvGrpSpPr>
            <p:grpSpPr>
              <a:xfrm>
                <a:off x="1000025" y="3532209"/>
                <a:ext cx="504000" cy="504000"/>
                <a:chOff x="7784677" y="3630188"/>
                <a:chExt cx="754188" cy="754188"/>
              </a:xfrm>
            </p:grpSpPr>
            <p:sp>
              <p:nvSpPr>
                <p:cNvPr id="23" name="椭圆 22">
                  <a:extLst>
                    <a:ext uri="{FF2B5EF4-FFF2-40B4-BE49-F238E27FC236}">
                      <a16:creationId xmlns="" xmlns:a16="http://schemas.microsoft.com/office/drawing/2014/main" id="{F1EBF4EC-599E-4D23-863A-3A943CCEC7D2}"/>
                    </a:ext>
                  </a:extLst>
                </p:cNvPr>
                <p:cNvSpPr/>
                <p:nvPr/>
              </p:nvSpPr>
              <p:spPr>
                <a:xfrm>
                  <a:off x="7784677" y="3630188"/>
                  <a:ext cx="754188" cy="754188"/>
                </a:xfrm>
                <a:prstGeom prst="ellipse">
                  <a:avLst/>
                </a:prstGeom>
                <a:solidFill>
                  <a:schemeClr val="accent2">
                    <a:alpha val="13000"/>
                  </a:schemeClr>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椭圆 23">
                  <a:extLst>
                    <a:ext uri="{FF2B5EF4-FFF2-40B4-BE49-F238E27FC236}">
                      <a16:creationId xmlns="" xmlns:a16="http://schemas.microsoft.com/office/drawing/2014/main" id="{7357CD1F-9A63-435B-8AFD-57C17335C257}"/>
                    </a:ext>
                  </a:extLst>
                </p:cNvPr>
                <p:cNvSpPr/>
                <p:nvPr/>
              </p:nvSpPr>
              <p:spPr>
                <a:xfrm>
                  <a:off x="7977685" y="3814395"/>
                  <a:ext cx="344570" cy="344570"/>
                </a:xfrm>
                <a:prstGeom prst="ellipse">
                  <a:avLst/>
                </a:prstGeom>
                <a:solidFill>
                  <a:schemeClr val="accent1"/>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20" name="文本框 19">
              <a:extLst>
                <a:ext uri="{FF2B5EF4-FFF2-40B4-BE49-F238E27FC236}">
                  <a16:creationId xmlns="" xmlns:a16="http://schemas.microsoft.com/office/drawing/2014/main" id="{FB224DD5-976B-4E26-877C-A2BE91616578}"/>
                </a:ext>
              </a:extLst>
            </p:cNvPr>
            <p:cNvSpPr txBox="1"/>
            <p:nvPr/>
          </p:nvSpPr>
          <p:spPr>
            <a:xfrm>
              <a:off x="2884902" y="1987481"/>
              <a:ext cx="1800000" cy="879023"/>
            </a:xfrm>
            <a:prstGeom prst="rect">
              <a:avLst/>
            </a:prstGeom>
            <a:noFill/>
          </p:spPr>
          <p:txBody>
            <a:bodyPr wrap="square" rtlCol="0">
              <a:spAutoFit/>
            </a:bodyPr>
            <a:lstStyle/>
            <a:p>
              <a:pPr algn="ctr">
                <a:lnSpc>
                  <a:spcPct val="15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请输入时间</a:t>
              </a:r>
              <a:endParaRPr lang="en-US" altLang="zh-CN" sz="2000" dirty="0">
                <a:solidFill>
                  <a:schemeClr val="accent1"/>
                </a:solidFill>
                <a:latin typeface="思源宋体 CN Heavy" panose="02020900000000000000" pitchFamily="18" charset="-122"/>
                <a:ea typeface="思源宋体 CN Heavy" panose="02020900000000000000" pitchFamily="18" charset="-122"/>
              </a:endParaRPr>
            </a:p>
            <a:p>
              <a:pPr algn="ctr" hangingPunct="0">
                <a:lnSpc>
                  <a:spcPct val="130000"/>
                </a:lnSpc>
              </a:pPr>
              <a:r>
                <a:rPr lang="zh-CN" altLang="en-US" dirty="0">
                  <a:solidFill>
                    <a:schemeClr val="tx1">
                      <a:lumMod val="85000"/>
                      <a:lumOff val="15000"/>
                    </a:schemeClr>
                  </a:solidFill>
                </a:rPr>
                <a:t>请输入正文内容</a:t>
              </a:r>
              <a:endParaRPr lang="en-US" altLang="zh-CN" dirty="0">
                <a:solidFill>
                  <a:schemeClr val="tx1">
                    <a:lumMod val="85000"/>
                    <a:lumOff val="15000"/>
                  </a:schemeClr>
                </a:solidFill>
              </a:endParaRPr>
            </a:p>
          </p:txBody>
        </p:sp>
      </p:grpSp>
      <p:grpSp>
        <p:nvGrpSpPr>
          <p:cNvPr id="41" name="组合 40">
            <a:extLst>
              <a:ext uri="{FF2B5EF4-FFF2-40B4-BE49-F238E27FC236}">
                <a16:creationId xmlns="" xmlns:a16="http://schemas.microsoft.com/office/drawing/2014/main" id="{2689EACE-ACDE-4E64-9EBB-5E97E186BEDF}"/>
              </a:ext>
            </a:extLst>
          </p:cNvPr>
          <p:cNvGrpSpPr/>
          <p:nvPr/>
        </p:nvGrpSpPr>
        <p:grpSpPr>
          <a:xfrm>
            <a:off x="5196000" y="2114875"/>
            <a:ext cx="1800000" cy="3276605"/>
            <a:chOff x="5196000" y="2114875"/>
            <a:chExt cx="1800000" cy="3276605"/>
          </a:xfrm>
        </p:grpSpPr>
        <p:grpSp>
          <p:nvGrpSpPr>
            <p:cNvPr id="26" name="组合 25">
              <a:extLst>
                <a:ext uri="{FF2B5EF4-FFF2-40B4-BE49-F238E27FC236}">
                  <a16:creationId xmlns="" xmlns:a16="http://schemas.microsoft.com/office/drawing/2014/main" id="{34379062-191D-4C3D-999F-E3503694A794}"/>
                </a:ext>
              </a:extLst>
            </p:cNvPr>
            <p:cNvGrpSpPr/>
            <p:nvPr/>
          </p:nvGrpSpPr>
          <p:grpSpPr>
            <a:xfrm>
              <a:off x="5856526" y="3331844"/>
              <a:ext cx="504000" cy="2059636"/>
              <a:chOff x="1000025" y="3532209"/>
              <a:chExt cx="504000" cy="2059636"/>
            </a:xfrm>
          </p:grpSpPr>
          <p:cxnSp>
            <p:nvCxnSpPr>
              <p:cNvPr id="28" name="直接连接符 27">
                <a:extLst>
                  <a:ext uri="{FF2B5EF4-FFF2-40B4-BE49-F238E27FC236}">
                    <a16:creationId xmlns="" xmlns:a16="http://schemas.microsoft.com/office/drawing/2014/main" id="{FD811297-BAFD-4272-A855-A384F552B2CB}"/>
                  </a:ext>
                </a:extLst>
              </p:cNvPr>
              <p:cNvCxnSpPr>
                <a:cxnSpLocks/>
              </p:cNvCxnSpPr>
              <p:nvPr/>
            </p:nvCxnSpPr>
            <p:spPr>
              <a:xfrm>
                <a:off x="1244138" y="3798277"/>
                <a:ext cx="0" cy="1793568"/>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 xmlns:a16="http://schemas.microsoft.com/office/drawing/2014/main" id="{7D8D2F8B-3689-437C-AE90-D4E5E1DE2B58}"/>
                  </a:ext>
                </a:extLst>
              </p:cNvPr>
              <p:cNvGrpSpPr/>
              <p:nvPr/>
            </p:nvGrpSpPr>
            <p:grpSpPr>
              <a:xfrm>
                <a:off x="1000025" y="3532209"/>
                <a:ext cx="504000" cy="504000"/>
                <a:chOff x="7784677" y="3630188"/>
                <a:chExt cx="754188" cy="754188"/>
              </a:xfrm>
            </p:grpSpPr>
            <p:sp>
              <p:nvSpPr>
                <p:cNvPr id="30" name="椭圆 29">
                  <a:extLst>
                    <a:ext uri="{FF2B5EF4-FFF2-40B4-BE49-F238E27FC236}">
                      <a16:creationId xmlns="" xmlns:a16="http://schemas.microsoft.com/office/drawing/2014/main" id="{9FDABA55-E707-40FC-AAAA-665EFC155472}"/>
                    </a:ext>
                  </a:extLst>
                </p:cNvPr>
                <p:cNvSpPr/>
                <p:nvPr/>
              </p:nvSpPr>
              <p:spPr>
                <a:xfrm>
                  <a:off x="7784677" y="3630188"/>
                  <a:ext cx="754188" cy="754188"/>
                </a:xfrm>
                <a:prstGeom prst="ellipse">
                  <a:avLst/>
                </a:prstGeom>
                <a:solidFill>
                  <a:schemeClr val="accent2">
                    <a:alpha val="13000"/>
                  </a:schemeClr>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椭圆 30">
                  <a:extLst>
                    <a:ext uri="{FF2B5EF4-FFF2-40B4-BE49-F238E27FC236}">
                      <a16:creationId xmlns="" xmlns:a16="http://schemas.microsoft.com/office/drawing/2014/main" id="{BBFED995-5273-4B0B-8001-1CC3DB4C0DE3}"/>
                    </a:ext>
                  </a:extLst>
                </p:cNvPr>
                <p:cNvSpPr/>
                <p:nvPr/>
              </p:nvSpPr>
              <p:spPr>
                <a:xfrm>
                  <a:off x="7977685" y="3814395"/>
                  <a:ext cx="344570" cy="344570"/>
                </a:xfrm>
                <a:prstGeom prst="ellipse">
                  <a:avLst/>
                </a:prstGeom>
                <a:solidFill>
                  <a:schemeClr val="accent1"/>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27" name="文本框 26">
              <a:extLst>
                <a:ext uri="{FF2B5EF4-FFF2-40B4-BE49-F238E27FC236}">
                  <a16:creationId xmlns="" xmlns:a16="http://schemas.microsoft.com/office/drawing/2014/main" id="{27C94563-B0E2-41FE-AB45-B272C4414155}"/>
                </a:ext>
              </a:extLst>
            </p:cNvPr>
            <p:cNvSpPr txBox="1"/>
            <p:nvPr/>
          </p:nvSpPr>
          <p:spPr>
            <a:xfrm>
              <a:off x="5196000" y="2114875"/>
              <a:ext cx="1800000" cy="879023"/>
            </a:xfrm>
            <a:prstGeom prst="rect">
              <a:avLst/>
            </a:prstGeom>
            <a:noFill/>
          </p:spPr>
          <p:txBody>
            <a:bodyPr wrap="square" rtlCol="0">
              <a:spAutoFit/>
            </a:bodyPr>
            <a:lstStyle/>
            <a:p>
              <a:pPr algn="ctr">
                <a:lnSpc>
                  <a:spcPct val="15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请输入时间</a:t>
              </a:r>
              <a:endParaRPr lang="en-US" altLang="zh-CN" sz="2000" dirty="0">
                <a:solidFill>
                  <a:schemeClr val="accent1"/>
                </a:solidFill>
                <a:latin typeface="思源宋体 CN Heavy" panose="02020900000000000000" pitchFamily="18" charset="-122"/>
                <a:ea typeface="思源宋体 CN Heavy" panose="02020900000000000000" pitchFamily="18" charset="-122"/>
              </a:endParaRPr>
            </a:p>
            <a:p>
              <a:pPr algn="ctr" hangingPunct="0">
                <a:lnSpc>
                  <a:spcPct val="130000"/>
                </a:lnSpc>
              </a:pPr>
              <a:r>
                <a:rPr lang="zh-CN" altLang="en-US" dirty="0">
                  <a:solidFill>
                    <a:schemeClr val="tx1">
                      <a:lumMod val="85000"/>
                      <a:lumOff val="15000"/>
                    </a:schemeClr>
                  </a:solidFill>
                </a:rPr>
                <a:t>请输入正文内容</a:t>
              </a:r>
              <a:endParaRPr lang="en-US" altLang="zh-CN" dirty="0">
                <a:solidFill>
                  <a:schemeClr val="tx1">
                    <a:lumMod val="85000"/>
                    <a:lumOff val="15000"/>
                  </a:schemeClr>
                </a:solidFill>
              </a:endParaRPr>
            </a:p>
          </p:txBody>
        </p:sp>
      </p:grpSp>
      <p:grpSp>
        <p:nvGrpSpPr>
          <p:cNvPr id="42" name="组合 41">
            <a:extLst>
              <a:ext uri="{FF2B5EF4-FFF2-40B4-BE49-F238E27FC236}">
                <a16:creationId xmlns="" xmlns:a16="http://schemas.microsoft.com/office/drawing/2014/main" id="{7A0668B3-F71A-480D-89F8-351F9E693E7C}"/>
              </a:ext>
            </a:extLst>
          </p:cNvPr>
          <p:cNvGrpSpPr/>
          <p:nvPr/>
        </p:nvGrpSpPr>
        <p:grpSpPr>
          <a:xfrm>
            <a:off x="7499270" y="1641373"/>
            <a:ext cx="1800000" cy="3071629"/>
            <a:chOff x="7499270" y="1641373"/>
            <a:chExt cx="1800000" cy="3071629"/>
          </a:xfrm>
        </p:grpSpPr>
        <p:grpSp>
          <p:nvGrpSpPr>
            <p:cNvPr id="33" name="组合 32">
              <a:extLst>
                <a:ext uri="{FF2B5EF4-FFF2-40B4-BE49-F238E27FC236}">
                  <a16:creationId xmlns="" xmlns:a16="http://schemas.microsoft.com/office/drawing/2014/main" id="{2492B3EB-DDFB-4199-99F7-E2319ECF428D}"/>
                </a:ext>
              </a:extLst>
            </p:cNvPr>
            <p:cNvGrpSpPr/>
            <p:nvPr/>
          </p:nvGrpSpPr>
          <p:grpSpPr>
            <a:xfrm>
              <a:off x="8147270" y="2758811"/>
              <a:ext cx="504000" cy="1954191"/>
              <a:chOff x="1000025" y="3532209"/>
              <a:chExt cx="504000" cy="1954191"/>
            </a:xfrm>
          </p:grpSpPr>
          <p:cxnSp>
            <p:nvCxnSpPr>
              <p:cNvPr id="35" name="直接连接符 34">
                <a:extLst>
                  <a:ext uri="{FF2B5EF4-FFF2-40B4-BE49-F238E27FC236}">
                    <a16:creationId xmlns="" xmlns:a16="http://schemas.microsoft.com/office/drawing/2014/main" id="{FBC238C2-4FE8-436A-BC1B-FC606F5319A4}"/>
                  </a:ext>
                </a:extLst>
              </p:cNvPr>
              <p:cNvCxnSpPr/>
              <p:nvPr/>
            </p:nvCxnSpPr>
            <p:spPr>
              <a:xfrm>
                <a:off x="1244138" y="3798277"/>
                <a:ext cx="0" cy="1688123"/>
              </a:xfrm>
              <a:prstGeom prst="line">
                <a:avLst/>
              </a:prstGeom>
              <a:ln w="19050">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 xmlns:a16="http://schemas.microsoft.com/office/drawing/2014/main" id="{51E1654F-72C6-40A5-A416-73330D8D7D06}"/>
                  </a:ext>
                </a:extLst>
              </p:cNvPr>
              <p:cNvGrpSpPr/>
              <p:nvPr/>
            </p:nvGrpSpPr>
            <p:grpSpPr>
              <a:xfrm>
                <a:off x="1000025" y="3532209"/>
                <a:ext cx="504000" cy="504000"/>
                <a:chOff x="7784677" y="3630188"/>
                <a:chExt cx="754188" cy="754188"/>
              </a:xfrm>
            </p:grpSpPr>
            <p:sp>
              <p:nvSpPr>
                <p:cNvPr id="37" name="椭圆 36">
                  <a:extLst>
                    <a:ext uri="{FF2B5EF4-FFF2-40B4-BE49-F238E27FC236}">
                      <a16:creationId xmlns="" xmlns:a16="http://schemas.microsoft.com/office/drawing/2014/main" id="{D49F5E27-D558-416C-ABB2-9FC16485E671}"/>
                    </a:ext>
                  </a:extLst>
                </p:cNvPr>
                <p:cNvSpPr/>
                <p:nvPr/>
              </p:nvSpPr>
              <p:spPr>
                <a:xfrm>
                  <a:off x="7784677" y="3630188"/>
                  <a:ext cx="754188" cy="754188"/>
                </a:xfrm>
                <a:prstGeom prst="ellipse">
                  <a:avLst/>
                </a:prstGeom>
                <a:solidFill>
                  <a:schemeClr val="accent2">
                    <a:alpha val="13000"/>
                  </a:schemeClr>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椭圆 37">
                  <a:extLst>
                    <a:ext uri="{FF2B5EF4-FFF2-40B4-BE49-F238E27FC236}">
                      <a16:creationId xmlns="" xmlns:a16="http://schemas.microsoft.com/office/drawing/2014/main" id="{771C2DBB-B742-4D55-8529-83A12451E9CD}"/>
                    </a:ext>
                  </a:extLst>
                </p:cNvPr>
                <p:cNvSpPr/>
                <p:nvPr/>
              </p:nvSpPr>
              <p:spPr>
                <a:xfrm>
                  <a:off x="7977685" y="3814395"/>
                  <a:ext cx="344570" cy="344570"/>
                </a:xfrm>
                <a:prstGeom prst="ellipse">
                  <a:avLst/>
                </a:prstGeom>
                <a:solidFill>
                  <a:schemeClr val="accent1"/>
                </a:solidFill>
                <a:ln>
                  <a:noFill/>
                </a:ln>
                <a:effectLst>
                  <a:outerShdw blurRad="228600" dist="76200" dir="5400000" algn="t" rotWithShape="0">
                    <a:srgbClr val="C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sp>
          <p:nvSpPr>
            <p:cNvPr id="34" name="文本框 33">
              <a:extLst>
                <a:ext uri="{FF2B5EF4-FFF2-40B4-BE49-F238E27FC236}">
                  <a16:creationId xmlns="" xmlns:a16="http://schemas.microsoft.com/office/drawing/2014/main" id="{14040CB6-38D5-43FB-A4B9-7F4BB770E95D}"/>
                </a:ext>
              </a:extLst>
            </p:cNvPr>
            <p:cNvSpPr txBox="1"/>
            <p:nvPr/>
          </p:nvSpPr>
          <p:spPr>
            <a:xfrm>
              <a:off x="7499270" y="1641373"/>
              <a:ext cx="1800000" cy="879023"/>
            </a:xfrm>
            <a:prstGeom prst="rect">
              <a:avLst/>
            </a:prstGeom>
            <a:noFill/>
          </p:spPr>
          <p:txBody>
            <a:bodyPr wrap="square" rtlCol="0">
              <a:spAutoFit/>
            </a:bodyPr>
            <a:lstStyle/>
            <a:p>
              <a:pPr algn="ctr">
                <a:lnSpc>
                  <a:spcPct val="150000"/>
                </a:lnSpc>
              </a:pPr>
              <a:r>
                <a:rPr lang="zh-CN" altLang="en-US" sz="2000" dirty="0">
                  <a:solidFill>
                    <a:schemeClr val="accent1"/>
                  </a:solidFill>
                  <a:latin typeface="思源宋体 CN Heavy" panose="02020900000000000000" pitchFamily="18" charset="-122"/>
                  <a:ea typeface="思源宋体 CN Heavy" panose="02020900000000000000" pitchFamily="18" charset="-122"/>
                </a:rPr>
                <a:t>请输入时间</a:t>
              </a:r>
              <a:endParaRPr lang="en-US" altLang="zh-CN" sz="2000" dirty="0">
                <a:solidFill>
                  <a:schemeClr val="accent1"/>
                </a:solidFill>
                <a:latin typeface="思源宋体 CN Heavy" panose="02020900000000000000" pitchFamily="18" charset="-122"/>
                <a:ea typeface="思源宋体 CN Heavy" panose="02020900000000000000" pitchFamily="18" charset="-122"/>
              </a:endParaRPr>
            </a:p>
            <a:p>
              <a:pPr algn="ctr" hangingPunct="0">
                <a:lnSpc>
                  <a:spcPct val="130000"/>
                </a:lnSpc>
              </a:pPr>
              <a:r>
                <a:rPr lang="zh-CN" altLang="en-US" dirty="0">
                  <a:solidFill>
                    <a:schemeClr val="tx1">
                      <a:lumMod val="85000"/>
                      <a:lumOff val="15000"/>
                    </a:schemeClr>
                  </a:solidFill>
                </a:rPr>
                <a:t>请输入正文内容</a:t>
              </a:r>
              <a:endParaRPr lang="en-US" altLang="zh-CN" dirty="0">
                <a:solidFill>
                  <a:schemeClr val="tx1">
                    <a:lumMod val="85000"/>
                    <a:lumOff val="15000"/>
                  </a:schemeClr>
                </a:solidFill>
              </a:endParaRPr>
            </a:p>
          </p:txBody>
        </p:sp>
      </p:grpSp>
      <p:sp>
        <p:nvSpPr>
          <p:cNvPr id="4" name="任意多边形: 形状 3">
            <a:extLst>
              <a:ext uri="{FF2B5EF4-FFF2-40B4-BE49-F238E27FC236}">
                <a16:creationId xmlns="" xmlns:a16="http://schemas.microsoft.com/office/drawing/2014/main" id="{C79AF71A-C225-414C-BD33-216128C1A9BD}"/>
              </a:ext>
            </a:extLst>
          </p:cNvPr>
          <p:cNvSpPr/>
          <p:nvPr/>
        </p:nvSpPr>
        <p:spPr>
          <a:xfrm>
            <a:off x="4688" y="3781165"/>
            <a:ext cx="12192002" cy="2622935"/>
          </a:xfrm>
          <a:custGeom>
            <a:avLst/>
            <a:gdLst>
              <a:gd name="connsiteX0" fmla="*/ 6399 w 12203088"/>
              <a:gd name="connsiteY0" fmla="*/ 2546253 h 2608374"/>
              <a:gd name="connsiteX1" fmla="*/ 484701 w 12203088"/>
              <a:gd name="connsiteY1" fmla="*/ 2461847 h 2608374"/>
              <a:gd name="connsiteX2" fmla="*/ 3087224 w 12203088"/>
              <a:gd name="connsiteY2" fmla="*/ 1266093 h 2608374"/>
              <a:gd name="connsiteX3" fmla="*/ 6618214 w 12203088"/>
              <a:gd name="connsiteY3" fmla="*/ 1575582 h 2608374"/>
              <a:gd name="connsiteX4" fmla="*/ 9952257 w 12203088"/>
              <a:gd name="connsiteY4" fmla="*/ 295422 h 2608374"/>
              <a:gd name="connsiteX5" fmla="*/ 12203088 w 12203088"/>
              <a:gd name="connsiteY5" fmla="*/ 0 h 2608374"/>
              <a:gd name="connsiteX0" fmla="*/ 34101 w 12076258"/>
              <a:gd name="connsiteY0" fmla="*/ 2558285 h 2615611"/>
              <a:gd name="connsiteX1" fmla="*/ 357871 w 12076258"/>
              <a:gd name="connsiteY1" fmla="*/ 2461847 h 2615611"/>
              <a:gd name="connsiteX2" fmla="*/ 2960394 w 12076258"/>
              <a:gd name="connsiteY2" fmla="*/ 1266093 h 2615611"/>
              <a:gd name="connsiteX3" fmla="*/ 6491384 w 12076258"/>
              <a:gd name="connsiteY3" fmla="*/ 1575582 h 2615611"/>
              <a:gd name="connsiteX4" fmla="*/ 9825427 w 12076258"/>
              <a:gd name="connsiteY4" fmla="*/ 295422 h 2615611"/>
              <a:gd name="connsiteX5" fmla="*/ 12076258 w 12076258"/>
              <a:gd name="connsiteY5" fmla="*/ 0 h 2615611"/>
              <a:gd name="connsiteX0" fmla="*/ 17029 w 12059186"/>
              <a:gd name="connsiteY0" fmla="*/ 2558285 h 2603012"/>
              <a:gd name="connsiteX1" fmla="*/ 340799 w 12059186"/>
              <a:gd name="connsiteY1" fmla="*/ 2461847 h 2603012"/>
              <a:gd name="connsiteX2" fmla="*/ 2943322 w 12059186"/>
              <a:gd name="connsiteY2" fmla="*/ 1266093 h 2603012"/>
              <a:gd name="connsiteX3" fmla="*/ 6474312 w 12059186"/>
              <a:gd name="connsiteY3" fmla="*/ 1575582 h 2603012"/>
              <a:gd name="connsiteX4" fmla="*/ 9808355 w 12059186"/>
              <a:gd name="connsiteY4" fmla="*/ 295422 h 2603012"/>
              <a:gd name="connsiteX5" fmla="*/ 12059186 w 12059186"/>
              <a:gd name="connsiteY5" fmla="*/ 0 h 2603012"/>
              <a:gd name="connsiteX0" fmla="*/ 11088 w 12073057"/>
              <a:gd name="connsiteY0" fmla="*/ 2582348 h 2617652"/>
              <a:gd name="connsiteX1" fmla="*/ 354670 w 12073057"/>
              <a:gd name="connsiteY1" fmla="*/ 2461847 h 2617652"/>
              <a:gd name="connsiteX2" fmla="*/ 2957193 w 12073057"/>
              <a:gd name="connsiteY2" fmla="*/ 1266093 h 2617652"/>
              <a:gd name="connsiteX3" fmla="*/ 6488183 w 12073057"/>
              <a:gd name="connsiteY3" fmla="*/ 1575582 h 2617652"/>
              <a:gd name="connsiteX4" fmla="*/ 9822226 w 12073057"/>
              <a:gd name="connsiteY4" fmla="*/ 295422 h 2617652"/>
              <a:gd name="connsiteX5" fmla="*/ 12073057 w 12073057"/>
              <a:gd name="connsiteY5" fmla="*/ 0 h 2617652"/>
              <a:gd name="connsiteX0" fmla="*/ 11891 w 12071036"/>
              <a:gd name="connsiteY0" fmla="*/ 2588063 h 2621360"/>
              <a:gd name="connsiteX1" fmla="*/ 352649 w 12071036"/>
              <a:gd name="connsiteY1" fmla="*/ 2461847 h 2621360"/>
              <a:gd name="connsiteX2" fmla="*/ 2955172 w 12071036"/>
              <a:gd name="connsiteY2" fmla="*/ 1266093 h 2621360"/>
              <a:gd name="connsiteX3" fmla="*/ 6486162 w 12071036"/>
              <a:gd name="connsiteY3" fmla="*/ 1575582 h 2621360"/>
              <a:gd name="connsiteX4" fmla="*/ 9820205 w 12071036"/>
              <a:gd name="connsiteY4" fmla="*/ 295422 h 2621360"/>
              <a:gd name="connsiteX5" fmla="*/ 12071036 w 12071036"/>
              <a:gd name="connsiteY5" fmla="*/ 0 h 2621360"/>
              <a:gd name="connsiteX0" fmla="*/ 9428 w 12068573"/>
              <a:gd name="connsiteY0" fmla="*/ 2588063 h 2615417"/>
              <a:gd name="connsiteX1" fmla="*/ 350186 w 12068573"/>
              <a:gd name="connsiteY1" fmla="*/ 2461847 h 2615417"/>
              <a:gd name="connsiteX2" fmla="*/ 2952709 w 12068573"/>
              <a:gd name="connsiteY2" fmla="*/ 1266093 h 2615417"/>
              <a:gd name="connsiteX3" fmla="*/ 6483699 w 12068573"/>
              <a:gd name="connsiteY3" fmla="*/ 1575582 h 2615417"/>
              <a:gd name="connsiteX4" fmla="*/ 9817742 w 12068573"/>
              <a:gd name="connsiteY4" fmla="*/ 295422 h 2615417"/>
              <a:gd name="connsiteX5" fmla="*/ 12068573 w 12068573"/>
              <a:gd name="connsiteY5" fmla="*/ 0 h 2615417"/>
              <a:gd name="connsiteX0" fmla="*/ 14602 w 12056808"/>
              <a:gd name="connsiteY0" fmla="*/ 2599493 h 2622935"/>
              <a:gd name="connsiteX1" fmla="*/ 338421 w 12056808"/>
              <a:gd name="connsiteY1" fmla="*/ 2461847 h 2622935"/>
              <a:gd name="connsiteX2" fmla="*/ 2940944 w 12056808"/>
              <a:gd name="connsiteY2" fmla="*/ 1266093 h 2622935"/>
              <a:gd name="connsiteX3" fmla="*/ 6471934 w 12056808"/>
              <a:gd name="connsiteY3" fmla="*/ 1575582 h 2622935"/>
              <a:gd name="connsiteX4" fmla="*/ 9805977 w 12056808"/>
              <a:gd name="connsiteY4" fmla="*/ 295422 h 2622935"/>
              <a:gd name="connsiteX5" fmla="*/ 12056808 w 12056808"/>
              <a:gd name="connsiteY5" fmla="*/ 0 h 2622935"/>
              <a:gd name="connsiteX0" fmla="*/ 20306 w 12045572"/>
              <a:gd name="connsiteY0" fmla="*/ 2599493 h 2622935"/>
              <a:gd name="connsiteX1" fmla="*/ 327185 w 12045572"/>
              <a:gd name="connsiteY1" fmla="*/ 2461847 h 2622935"/>
              <a:gd name="connsiteX2" fmla="*/ 2929708 w 12045572"/>
              <a:gd name="connsiteY2" fmla="*/ 1266093 h 2622935"/>
              <a:gd name="connsiteX3" fmla="*/ 6460698 w 12045572"/>
              <a:gd name="connsiteY3" fmla="*/ 1575582 h 2622935"/>
              <a:gd name="connsiteX4" fmla="*/ 9794741 w 12045572"/>
              <a:gd name="connsiteY4" fmla="*/ 295422 h 2622935"/>
              <a:gd name="connsiteX5" fmla="*/ 12045572 w 12045572"/>
              <a:gd name="connsiteY5" fmla="*/ 0 h 262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45572" h="2622935">
                <a:moveTo>
                  <a:pt x="20306" y="2599493"/>
                </a:moveTo>
                <a:cubicBezTo>
                  <a:pt x="47992" y="2617597"/>
                  <a:pt x="-157715" y="2684080"/>
                  <a:pt x="327185" y="2461847"/>
                </a:cubicBezTo>
                <a:cubicBezTo>
                  <a:pt x="812085" y="2239614"/>
                  <a:pt x="1907456" y="1413804"/>
                  <a:pt x="2929708" y="1266093"/>
                </a:cubicBezTo>
                <a:cubicBezTo>
                  <a:pt x="3951960" y="1118382"/>
                  <a:pt x="5316526" y="1737360"/>
                  <a:pt x="6460698" y="1575582"/>
                </a:cubicBezTo>
                <a:cubicBezTo>
                  <a:pt x="7604870" y="1413804"/>
                  <a:pt x="8863929" y="558019"/>
                  <a:pt x="9794741" y="295422"/>
                </a:cubicBezTo>
                <a:cubicBezTo>
                  <a:pt x="10725553" y="32825"/>
                  <a:pt x="11616507" y="49237"/>
                  <a:pt x="12045572" y="0"/>
                </a:cubicBezTo>
              </a:path>
            </a:pathLst>
          </a:custGeom>
          <a:noFill/>
          <a:ln w="28575">
            <a:gradFill>
              <a:gsLst>
                <a:gs pos="0">
                  <a:schemeClr val="accent1"/>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11678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26EDAA99-7CF4-43ED-A616-A641B945CFC6}"/>
              </a:ext>
            </a:extLst>
          </p:cNvPr>
          <p:cNvSpPr>
            <a:spLocks noGrp="1"/>
          </p:cNvSpPr>
          <p:nvPr>
            <p:ph type="title"/>
          </p:nvPr>
        </p:nvSpPr>
        <p:spPr/>
        <p:txBody>
          <a:bodyPr/>
          <a:lstStyle/>
          <a:p>
            <a:r>
              <a:rPr lang="zh-CN" altLang="en-US" dirty="0"/>
              <a:t>荣誉奖项页</a:t>
            </a:r>
          </a:p>
        </p:txBody>
      </p:sp>
      <p:pic>
        <p:nvPicPr>
          <p:cNvPr id="8" name="图片占位符 7">
            <a:extLst>
              <a:ext uri="{FF2B5EF4-FFF2-40B4-BE49-F238E27FC236}">
                <a16:creationId xmlns="" xmlns:a16="http://schemas.microsoft.com/office/drawing/2014/main" id="{A5285E20-17D9-4610-BE09-135B02220CD0}"/>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 xmlns:a16="http://schemas.microsoft.com/office/drawing/2014/main" id="{8FC8B752-2C0B-45AD-AC0A-C225CBCC2EF6}"/>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12" name="图片占位符 11">
            <a:extLst>
              <a:ext uri="{FF2B5EF4-FFF2-40B4-BE49-F238E27FC236}">
                <a16:creationId xmlns="" xmlns:a16="http://schemas.microsoft.com/office/drawing/2014/main" id="{1AB54358-BC4C-472A-B37A-A26CBACCCA0E}"/>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13" name="文本框 12">
            <a:extLst>
              <a:ext uri="{FF2B5EF4-FFF2-40B4-BE49-F238E27FC236}">
                <a16:creationId xmlns="" xmlns:a16="http://schemas.microsoft.com/office/drawing/2014/main" id="{B161807E-FDC3-4ADC-9BF7-507B8C86C936}"/>
              </a:ext>
            </a:extLst>
          </p:cNvPr>
          <p:cNvSpPr txBox="1"/>
          <p:nvPr/>
        </p:nvSpPr>
        <p:spPr>
          <a:xfrm>
            <a:off x="876601" y="4590259"/>
            <a:ext cx="2641513" cy="1012906"/>
          </a:xfrm>
          <a:prstGeom prst="rect">
            <a:avLst/>
          </a:prstGeom>
          <a:noFill/>
        </p:spPr>
        <p:txBody>
          <a:bodyPr wrap="square" rtlCol="0">
            <a:spAutoFit/>
          </a:bodyPr>
          <a:lstStyle/>
          <a:p>
            <a:pPr algn="ctr">
              <a:lnSpc>
                <a:spcPct val="15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请输入荣誉名称</a:t>
            </a:r>
            <a:endParaRPr lang="en-US" altLang="zh-CN" sz="2400" dirty="0">
              <a:solidFill>
                <a:schemeClr val="accent1"/>
              </a:solidFill>
              <a:latin typeface="思源宋体 CN Heavy" panose="02020900000000000000" pitchFamily="18" charset="-122"/>
              <a:ea typeface="思源宋体 CN Heavy" panose="02020900000000000000" pitchFamily="18" charset="-122"/>
            </a:endParaRPr>
          </a:p>
          <a:p>
            <a:pPr algn="ctr">
              <a:lnSpc>
                <a:spcPct val="150000"/>
              </a:lnSpc>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届</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比赛</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活动</a:t>
            </a:r>
          </a:p>
        </p:txBody>
      </p:sp>
      <p:sp>
        <p:nvSpPr>
          <p:cNvPr id="16" name="文本框 15">
            <a:extLst>
              <a:ext uri="{FF2B5EF4-FFF2-40B4-BE49-F238E27FC236}">
                <a16:creationId xmlns="" xmlns:a16="http://schemas.microsoft.com/office/drawing/2014/main" id="{2DB6FF00-3EC4-42D3-AB40-1423335A2EFC}"/>
              </a:ext>
            </a:extLst>
          </p:cNvPr>
          <p:cNvSpPr txBox="1"/>
          <p:nvPr/>
        </p:nvSpPr>
        <p:spPr>
          <a:xfrm>
            <a:off x="4775243" y="4590259"/>
            <a:ext cx="2641513" cy="1012906"/>
          </a:xfrm>
          <a:prstGeom prst="rect">
            <a:avLst/>
          </a:prstGeom>
          <a:noFill/>
        </p:spPr>
        <p:txBody>
          <a:bodyPr wrap="square" rtlCol="0">
            <a:spAutoFit/>
          </a:bodyPr>
          <a:lstStyle/>
          <a:p>
            <a:pPr algn="ctr">
              <a:lnSpc>
                <a:spcPct val="15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请输入荣誉名称</a:t>
            </a:r>
            <a:endParaRPr lang="en-US" altLang="zh-CN" sz="2400" dirty="0">
              <a:solidFill>
                <a:schemeClr val="accent1"/>
              </a:solidFill>
              <a:latin typeface="思源宋体 CN Heavy" panose="02020900000000000000" pitchFamily="18" charset="-122"/>
              <a:ea typeface="思源宋体 CN Heavy" panose="02020900000000000000" pitchFamily="18" charset="-122"/>
            </a:endParaRPr>
          </a:p>
          <a:p>
            <a:pPr algn="ctr">
              <a:lnSpc>
                <a:spcPct val="150000"/>
              </a:lnSpc>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届</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比赛</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活动</a:t>
            </a:r>
          </a:p>
        </p:txBody>
      </p:sp>
      <p:sp>
        <p:nvSpPr>
          <p:cNvPr id="17" name="文本框 16">
            <a:extLst>
              <a:ext uri="{FF2B5EF4-FFF2-40B4-BE49-F238E27FC236}">
                <a16:creationId xmlns="" xmlns:a16="http://schemas.microsoft.com/office/drawing/2014/main" id="{129F8365-7810-40B7-8987-AF066E761861}"/>
              </a:ext>
            </a:extLst>
          </p:cNvPr>
          <p:cNvSpPr txBox="1"/>
          <p:nvPr/>
        </p:nvSpPr>
        <p:spPr>
          <a:xfrm>
            <a:off x="8665318" y="4590259"/>
            <a:ext cx="2641513" cy="1012906"/>
          </a:xfrm>
          <a:prstGeom prst="rect">
            <a:avLst/>
          </a:prstGeom>
          <a:noFill/>
        </p:spPr>
        <p:txBody>
          <a:bodyPr wrap="square" rtlCol="0">
            <a:spAutoFit/>
          </a:bodyPr>
          <a:lstStyle/>
          <a:p>
            <a:pPr algn="ctr">
              <a:lnSpc>
                <a:spcPct val="150000"/>
              </a:lnSpc>
            </a:pPr>
            <a:r>
              <a:rPr lang="zh-CN" altLang="en-US" sz="2400" dirty="0">
                <a:solidFill>
                  <a:schemeClr val="accent1"/>
                </a:solidFill>
                <a:latin typeface="思源宋体 CN Heavy" panose="02020900000000000000" pitchFamily="18" charset="-122"/>
                <a:ea typeface="思源宋体 CN Heavy" panose="02020900000000000000" pitchFamily="18" charset="-122"/>
              </a:rPr>
              <a:t>请输入荣誉名称</a:t>
            </a:r>
            <a:endParaRPr lang="en-US" altLang="zh-CN" sz="2400" dirty="0">
              <a:solidFill>
                <a:schemeClr val="accent1"/>
              </a:solidFill>
              <a:latin typeface="思源宋体 CN Heavy" panose="02020900000000000000" pitchFamily="18" charset="-122"/>
              <a:ea typeface="思源宋体 CN Heavy" panose="02020900000000000000" pitchFamily="18" charset="-122"/>
            </a:endParaRPr>
          </a:p>
          <a:p>
            <a:pPr algn="ctr">
              <a:lnSpc>
                <a:spcPct val="150000"/>
              </a:lnSpc>
            </a:pP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届</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XX</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比赛</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活动</a:t>
            </a:r>
          </a:p>
        </p:txBody>
      </p:sp>
    </p:spTree>
    <p:extLst>
      <p:ext uri="{BB962C8B-B14F-4D97-AF65-F5344CB8AC3E}">
        <p14:creationId xmlns:p14="http://schemas.microsoft.com/office/powerpoint/2010/main" val="9183828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471F35-4102-49CC-BAB7-26B8B25EE5CF}"/>
              </a:ext>
            </a:extLst>
          </p:cNvPr>
          <p:cNvSpPr>
            <a:spLocks noGrp="1"/>
          </p:cNvSpPr>
          <p:nvPr>
            <p:ph type="title"/>
          </p:nvPr>
        </p:nvSpPr>
        <p:spPr/>
        <p:txBody>
          <a:bodyPr/>
          <a:lstStyle/>
          <a:p>
            <a:r>
              <a:rPr lang="zh-CN" altLang="en-US" dirty="0"/>
              <a:t>参考文献页</a:t>
            </a:r>
          </a:p>
        </p:txBody>
      </p:sp>
      <p:sp>
        <p:nvSpPr>
          <p:cNvPr id="3" name="矩形: 圆角 2">
            <a:extLst>
              <a:ext uri="{FF2B5EF4-FFF2-40B4-BE49-F238E27FC236}">
                <a16:creationId xmlns="" xmlns:a16="http://schemas.microsoft.com/office/drawing/2014/main" id="{27F0494B-9D95-4C78-93D1-291A51A120CB}"/>
              </a:ext>
            </a:extLst>
          </p:cNvPr>
          <p:cNvSpPr/>
          <p:nvPr/>
        </p:nvSpPr>
        <p:spPr>
          <a:xfrm>
            <a:off x="660400" y="1657350"/>
            <a:ext cx="10858500" cy="4572000"/>
          </a:xfrm>
          <a:prstGeom prst="roundRect">
            <a:avLst>
              <a:gd name="adj" fmla="val 3750"/>
            </a:avLst>
          </a:prstGeom>
          <a:noFill/>
          <a:ln w="190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DE40AC44-AFB5-4BF0-960A-963B2E1FAA2F}"/>
              </a:ext>
            </a:extLst>
          </p:cNvPr>
          <p:cNvSpPr/>
          <p:nvPr/>
        </p:nvSpPr>
        <p:spPr>
          <a:xfrm>
            <a:off x="10260374" y="1657350"/>
            <a:ext cx="504000" cy="715444"/>
          </a:xfrm>
          <a:custGeom>
            <a:avLst/>
            <a:gdLst>
              <a:gd name="connsiteX0" fmla="*/ 0 w 504000"/>
              <a:gd name="connsiteY0" fmla="*/ 0 h 715444"/>
              <a:gd name="connsiteX1" fmla="*/ 504000 w 504000"/>
              <a:gd name="connsiteY1" fmla="*/ 0 h 715444"/>
              <a:gd name="connsiteX2" fmla="*/ 504000 w 504000"/>
              <a:gd name="connsiteY2" fmla="*/ 715444 h 715444"/>
              <a:gd name="connsiteX3" fmla="*/ 252000 w 504000"/>
              <a:gd name="connsiteY3" fmla="*/ 463444 h 715444"/>
              <a:gd name="connsiteX4" fmla="*/ 0 w 504000"/>
              <a:gd name="connsiteY4" fmla="*/ 715444 h 715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000" h="715444">
                <a:moveTo>
                  <a:pt x="0" y="0"/>
                </a:moveTo>
                <a:lnTo>
                  <a:pt x="504000" y="0"/>
                </a:lnTo>
                <a:lnTo>
                  <a:pt x="504000" y="715444"/>
                </a:lnTo>
                <a:lnTo>
                  <a:pt x="252000" y="463444"/>
                </a:lnTo>
                <a:lnTo>
                  <a:pt x="0" y="71544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a:extLst>
              <a:ext uri="{FF2B5EF4-FFF2-40B4-BE49-F238E27FC236}">
                <a16:creationId xmlns="" xmlns:a16="http://schemas.microsoft.com/office/drawing/2014/main" id="{62C4B157-2391-4410-A39A-5AB59BD0624F}"/>
              </a:ext>
            </a:extLst>
          </p:cNvPr>
          <p:cNvSpPr txBox="1"/>
          <p:nvPr/>
        </p:nvSpPr>
        <p:spPr>
          <a:xfrm>
            <a:off x="1003300" y="2011907"/>
            <a:ext cx="9169400" cy="3782895"/>
          </a:xfrm>
          <a:prstGeom prst="rect">
            <a:avLst/>
          </a:prstGeom>
          <a:noFill/>
        </p:spPr>
        <p:txBody>
          <a:bodyPr wrap="square" rtlCol="0">
            <a:spAutoFit/>
          </a:bodyPr>
          <a:lstStyle/>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a:t>
            </a:r>
            <a:r>
              <a:rPr lang="zh-CN" altLang="en-US" dirty="0">
                <a:solidFill>
                  <a:schemeClr val="tx1">
                    <a:lumMod val="85000"/>
                    <a:lumOff val="15000"/>
                  </a:schemeClr>
                </a:solidFill>
              </a:rPr>
              <a:t>文献类型标识</a:t>
            </a:r>
            <a:r>
              <a:rPr lang="en-US" altLang="zh-CN" dirty="0">
                <a:solidFill>
                  <a:schemeClr val="tx1">
                    <a:lumMod val="85000"/>
                    <a:lumOff val="15000"/>
                  </a:schemeClr>
                </a:solidFill>
              </a:rPr>
              <a:t>].</a:t>
            </a:r>
            <a:r>
              <a:rPr lang="zh-CN" altLang="en-US" dirty="0">
                <a:solidFill>
                  <a:schemeClr val="tx1">
                    <a:lumMod val="85000"/>
                    <a:lumOff val="15000"/>
                  </a:schemeClr>
                </a:solidFill>
              </a:rPr>
              <a:t>出版地</a:t>
            </a:r>
            <a:r>
              <a:rPr lang="en-US" altLang="zh-CN" dirty="0">
                <a:solidFill>
                  <a:schemeClr val="tx1">
                    <a:lumMod val="85000"/>
                    <a:lumOff val="15000"/>
                  </a:schemeClr>
                </a:solidFill>
              </a:rPr>
              <a:t>:</a:t>
            </a:r>
            <a:r>
              <a:rPr lang="zh-CN" altLang="en-US" dirty="0">
                <a:solidFill>
                  <a:schemeClr val="tx1">
                    <a:lumMod val="85000"/>
                    <a:lumOff val="15000"/>
                  </a:schemeClr>
                </a:solidFill>
              </a:rPr>
              <a:t>出版者</a:t>
            </a:r>
            <a:r>
              <a:rPr lang="en-US" altLang="zh-CN" dirty="0">
                <a:solidFill>
                  <a:schemeClr val="tx1">
                    <a:lumMod val="85000"/>
                    <a:lumOff val="15000"/>
                  </a:schemeClr>
                </a:solidFill>
              </a:rPr>
              <a:t>,</a:t>
            </a:r>
            <a:r>
              <a:rPr lang="zh-CN" altLang="en-US" dirty="0">
                <a:solidFill>
                  <a:schemeClr val="tx1">
                    <a:lumMod val="85000"/>
                    <a:lumOff val="15000"/>
                  </a:schemeClr>
                </a:solidFill>
              </a:rPr>
              <a:t>出版年</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r>
              <a:rPr lang="zh-CN" altLang="en-US" dirty="0">
                <a:solidFill>
                  <a:schemeClr val="tx1">
                    <a:lumMod val="85000"/>
                    <a:lumOff val="15000"/>
                  </a:schemeClr>
                </a:solidFill>
              </a:rPr>
              <a:t>可选</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a:t>
            </a:r>
            <a:r>
              <a:rPr lang="zh-CN" altLang="en-US" dirty="0">
                <a:solidFill>
                  <a:schemeClr val="tx1">
                    <a:lumMod val="85000"/>
                    <a:lumOff val="15000"/>
                  </a:schemeClr>
                </a:solidFill>
              </a:rPr>
              <a:t>文献类型标识</a:t>
            </a:r>
            <a:r>
              <a:rPr lang="en-US" altLang="zh-CN" dirty="0">
                <a:solidFill>
                  <a:schemeClr val="tx1">
                    <a:lumMod val="85000"/>
                    <a:lumOff val="15000"/>
                  </a:schemeClr>
                </a:solidFill>
              </a:rPr>
              <a:t>].</a:t>
            </a:r>
            <a:r>
              <a:rPr lang="zh-CN" altLang="en-US" dirty="0">
                <a:solidFill>
                  <a:schemeClr val="tx1">
                    <a:lumMod val="85000"/>
                    <a:lumOff val="15000"/>
                  </a:schemeClr>
                </a:solidFill>
              </a:rPr>
              <a:t>出版地</a:t>
            </a:r>
            <a:r>
              <a:rPr lang="en-US" altLang="zh-CN" dirty="0">
                <a:solidFill>
                  <a:schemeClr val="tx1">
                    <a:lumMod val="85000"/>
                    <a:lumOff val="15000"/>
                  </a:schemeClr>
                </a:solidFill>
              </a:rPr>
              <a:t>:</a:t>
            </a:r>
            <a:r>
              <a:rPr lang="zh-CN" altLang="en-US" dirty="0">
                <a:solidFill>
                  <a:schemeClr val="tx1">
                    <a:lumMod val="85000"/>
                    <a:lumOff val="15000"/>
                  </a:schemeClr>
                </a:solidFill>
              </a:rPr>
              <a:t>出版者</a:t>
            </a:r>
            <a:r>
              <a:rPr lang="en-US" altLang="zh-CN" dirty="0">
                <a:solidFill>
                  <a:schemeClr val="tx1">
                    <a:lumMod val="85000"/>
                    <a:lumOff val="15000"/>
                  </a:schemeClr>
                </a:solidFill>
              </a:rPr>
              <a:t>,</a:t>
            </a:r>
            <a:r>
              <a:rPr lang="zh-CN" altLang="en-US" dirty="0">
                <a:solidFill>
                  <a:schemeClr val="tx1">
                    <a:lumMod val="85000"/>
                    <a:lumOff val="15000"/>
                  </a:schemeClr>
                </a:solidFill>
              </a:rPr>
              <a:t>出版年</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r>
              <a:rPr lang="zh-CN" altLang="en-US" dirty="0">
                <a:solidFill>
                  <a:schemeClr val="tx1">
                    <a:lumMod val="85000"/>
                    <a:lumOff val="15000"/>
                  </a:schemeClr>
                </a:solidFill>
              </a:rPr>
              <a:t>可选</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[J].</a:t>
            </a:r>
            <a:r>
              <a:rPr lang="zh-CN" altLang="en-US" dirty="0">
                <a:solidFill>
                  <a:schemeClr val="tx1">
                    <a:lumMod val="85000"/>
                    <a:lumOff val="15000"/>
                  </a:schemeClr>
                </a:solidFill>
              </a:rPr>
              <a:t>刊名</a:t>
            </a:r>
            <a:r>
              <a:rPr lang="en-US" altLang="zh-CN" dirty="0">
                <a:solidFill>
                  <a:schemeClr val="tx1">
                    <a:lumMod val="85000"/>
                    <a:lumOff val="15000"/>
                  </a:schemeClr>
                </a:solidFill>
              </a:rPr>
              <a:t>,</a:t>
            </a:r>
            <a:r>
              <a:rPr lang="zh-CN" altLang="en-US" dirty="0">
                <a:solidFill>
                  <a:schemeClr val="tx1">
                    <a:lumMod val="85000"/>
                    <a:lumOff val="15000"/>
                  </a:schemeClr>
                </a:solidFill>
              </a:rPr>
              <a:t>年</a:t>
            </a:r>
            <a:r>
              <a:rPr lang="en-US" altLang="zh-CN" dirty="0">
                <a:solidFill>
                  <a:schemeClr val="tx1">
                    <a:lumMod val="85000"/>
                    <a:lumOff val="15000"/>
                  </a:schemeClr>
                </a:solidFill>
              </a:rPr>
              <a:t>,</a:t>
            </a:r>
            <a:r>
              <a:rPr lang="zh-CN" altLang="en-US" dirty="0">
                <a:solidFill>
                  <a:schemeClr val="tx1">
                    <a:lumMod val="85000"/>
                    <a:lumOff val="15000"/>
                  </a:schemeClr>
                </a:solidFill>
              </a:rPr>
              <a:t>卷</a:t>
            </a:r>
            <a:r>
              <a:rPr lang="en-US" altLang="zh-CN" dirty="0">
                <a:solidFill>
                  <a:schemeClr val="tx1">
                    <a:lumMod val="85000"/>
                    <a:lumOff val="15000"/>
                  </a:schemeClr>
                </a:solidFill>
              </a:rPr>
              <a:t>(</a:t>
            </a:r>
            <a:r>
              <a:rPr lang="zh-CN" altLang="en-US" dirty="0">
                <a:solidFill>
                  <a:schemeClr val="tx1">
                    <a:lumMod val="85000"/>
                    <a:lumOff val="15000"/>
                  </a:schemeClr>
                </a:solidFill>
              </a:rPr>
              <a:t>期</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[J].</a:t>
            </a:r>
            <a:r>
              <a:rPr lang="zh-CN" altLang="en-US" dirty="0">
                <a:solidFill>
                  <a:schemeClr val="tx1">
                    <a:lumMod val="85000"/>
                    <a:lumOff val="15000"/>
                  </a:schemeClr>
                </a:solidFill>
              </a:rPr>
              <a:t>刊名</a:t>
            </a:r>
            <a:r>
              <a:rPr lang="en-US" altLang="zh-CN" dirty="0">
                <a:solidFill>
                  <a:schemeClr val="tx1">
                    <a:lumMod val="85000"/>
                    <a:lumOff val="15000"/>
                  </a:schemeClr>
                </a:solidFill>
              </a:rPr>
              <a:t>,</a:t>
            </a:r>
            <a:r>
              <a:rPr lang="zh-CN" altLang="en-US" dirty="0">
                <a:solidFill>
                  <a:schemeClr val="tx1">
                    <a:lumMod val="85000"/>
                    <a:lumOff val="15000"/>
                  </a:schemeClr>
                </a:solidFill>
              </a:rPr>
              <a:t>年</a:t>
            </a:r>
            <a:r>
              <a:rPr lang="en-US" altLang="zh-CN" dirty="0">
                <a:solidFill>
                  <a:schemeClr val="tx1">
                    <a:lumMod val="85000"/>
                    <a:lumOff val="15000"/>
                  </a:schemeClr>
                </a:solidFill>
              </a:rPr>
              <a:t>,</a:t>
            </a:r>
            <a:r>
              <a:rPr lang="zh-CN" altLang="en-US" dirty="0">
                <a:solidFill>
                  <a:schemeClr val="tx1">
                    <a:lumMod val="85000"/>
                    <a:lumOff val="15000"/>
                  </a:schemeClr>
                </a:solidFill>
              </a:rPr>
              <a:t>卷</a:t>
            </a:r>
            <a:r>
              <a:rPr lang="en-US" altLang="zh-CN" dirty="0">
                <a:solidFill>
                  <a:schemeClr val="tx1">
                    <a:lumMod val="85000"/>
                    <a:lumOff val="15000"/>
                  </a:schemeClr>
                </a:solidFill>
              </a:rPr>
              <a:t>(</a:t>
            </a:r>
            <a:r>
              <a:rPr lang="zh-CN" altLang="en-US" dirty="0">
                <a:solidFill>
                  <a:schemeClr val="tx1">
                    <a:lumMod val="85000"/>
                    <a:lumOff val="15000"/>
                  </a:schemeClr>
                </a:solidFill>
              </a:rPr>
              <a:t>期</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[D].</a:t>
            </a:r>
            <a:r>
              <a:rPr lang="zh-CN" altLang="en-US" dirty="0">
                <a:solidFill>
                  <a:schemeClr val="tx1">
                    <a:lumMod val="85000"/>
                    <a:lumOff val="15000"/>
                  </a:schemeClr>
                </a:solidFill>
              </a:rPr>
              <a:t>出版地</a:t>
            </a:r>
            <a:r>
              <a:rPr lang="en-US" altLang="zh-CN" dirty="0">
                <a:solidFill>
                  <a:schemeClr val="tx1">
                    <a:lumMod val="85000"/>
                    <a:lumOff val="15000"/>
                  </a:schemeClr>
                </a:solidFill>
              </a:rPr>
              <a:t>:</a:t>
            </a:r>
            <a:r>
              <a:rPr lang="zh-CN" altLang="en-US" dirty="0">
                <a:solidFill>
                  <a:schemeClr val="tx1">
                    <a:lumMod val="85000"/>
                    <a:lumOff val="15000"/>
                  </a:schemeClr>
                </a:solidFill>
              </a:rPr>
              <a:t>出版单位</a:t>
            </a:r>
            <a:r>
              <a:rPr lang="en-US" altLang="zh-CN" dirty="0">
                <a:solidFill>
                  <a:schemeClr val="tx1">
                    <a:lumMod val="85000"/>
                    <a:lumOff val="15000"/>
                  </a:schemeClr>
                </a:solidFill>
              </a:rPr>
              <a:t>,</a:t>
            </a:r>
            <a:r>
              <a:rPr lang="zh-CN" altLang="en-US" dirty="0">
                <a:solidFill>
                  <a:schemeClr val="tx1">
                    <a:lumMod val="85000"/>
                    <a:lumOff val="15000"/>
                  </a:schemeClr>
                </a:solidFill>
              </a:rPr>
              <a:t>出版年</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r>
              <a:rPr lang="zh-CN" altLang="en-US" dirty="0">
                <a:solidFill>
                  <a:schemeClr val="tx1">
                    <a:lumMod val="85000"/>
                    <a:lumOff val="15000"/>
                  </a:schemeClr>
                </a:solidFill>
              </a:rPr>
              <a:t>可选</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[D].</a:t>
            </a:r>
            <a:r>
              <a:rPr lang="zh-CN" altLang="en-US" dirty="0">
                <a:solidFill>
                  <a:schemeClr val="tx1">
                    <a:lumMod val="85000"/>
                    <a:lumOff val="15000"/>
                  </a:schemeClr>
                </a:solidFill>
              </a:rPr>
              <a:t>出版地</a:t>
            </a:r>
            <a:r>
              <a:rPr lang="en-US" altLang="zh-CN" dirty="0">
                <a:solidFill>
                  <a:schemeClr val="tx1">
                    <a:lumMod val="85000"/>
                    <a:lumOff val="15000"/>
                  </a:schemeClr>
                </a:solidFill>
              </a:rPr>
              <a:t>:</a:t>
            </a:r>
            <a:r>
              <a:rPr lang="zh-CN" altLang="en-US" dirty="0">
                <a:solidFill>
                  <a:schemeClr val="tx1">
                    <a:lumMod val="85000"/>
                    <a:lumOff val="15000"/>
                  </a:schemeClr>
                </a:solidFill>
              </a:rPr>
              <a:t>出版单位</a:t>
            </a:r>
            <a:r>
              <a:rPr lang="en-US" altLang="zh-CN" dirty="0">
                <a:solidFill>
                  <a:schemeClr val="tx1">
                    <a:lumMod val="85000"/>
                    <a:lumOff val="15000"/>
                  </a:schemeClr>
                </a:solidFill>
              </a:rPr>
              <a:t>,</a:t>
            </a:r>
            <a:r>
              <a:rPr lang="zh-CN" altLang="en-US" dirty="0">
                <a:solidFill>
                  <a:schemeClr val="tx1">
                    <a:lumMod val="85000"/>
                    <a:lumOff val="15000"/>
                  </a:schemeClr>
                </a:solidFill>
              </a:rPr>
              <a:t>出版年</a:t>
            </a:r>
            <a:r>
              <a:rPr lang="en-US" altLang="zh-CN" dirty="0">
                <a:solidFill>
                  <a:schemeClr val="tx1">
                    <a:lumMod val="85000"/>
                    <a:lumOff val="15000"/>
                  </a:schemeClr>
                </a:solidFill>
              </a:rPr>
              <a:t>:</a:t>
            </a:r>
            <a:r>
              <a:rPr lang="zh-CN" altLang="en-US" dirty="0">
                <a:solidFill>
                  <a:schemeClr val="tx1">
                    <a:lumMod val="85000"/>
                    <a:lumOff val="15000"/>
                  </a:schemeClr>
                </a:solidFill>
              </a:rPr>
              <a:t>起止页码</a:t>
            </a:r>
            <a:r>
              <a:rPr lang="en-US" altLang="zh-CN" dirty="0">
                <a:solidFill>
                  <a:schemeClr val="tx1">
                    <a:lumMod val="85000"/>
                    <a:lumOff val="15000"/>
                  </a:schemeClr>
                </a:solidFill>
              </a:rPr>
              <a:t>(</a:t>
            </a:r>
            <a:r>
              <a:rPr lang="zh-CN" altLang="en-US" dirty="0">
                <a:solidFill>
                  <a:schemeClr val="tx1">
                    <a:lumMod val="85000"/>
                    <a:lumOff val="15000"/>
                  </a:schemeClr>
                </a:solidFill>
              </a:rPr>
              <a:t>可选</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文献题名</a:t>
            </a:r>
            <a:r>
              <a:rPr lang="en-US" altLang="zh-CN" dirty="0">
                <a:solidFill>
                  <a:schemeClr val="tx1">
                    <a:lumMod val="85000"/>
                    <a:lumOff val="15000"/>
                  </a:schemeClr>
                </a:solidFill>
              </a:rPr>
              <a:t>[N].</a:t>
            </a:r>
            <a:r>
              <a:rPr lang="zh-CN" altLang="en-US" dirty="0">
                <a:solidFill>
                  <a:schemeClr val="tx1">
                    <a:lumMod val="85000"/>
                    <a:lumOff val="15000"/>
                  </a:schemeClr>
                </a:solidFill>
              </a:rPr>
              <a:t>报纸名</a:t>
            </a:r>
            <a:r>
              <a:rPr lang="en-US" altLang="zh-CN" dirty="0">
                <a:solidFill>
                  <a:schemeClr val="tx1">
                    <a:lumMod val="85000"/>
                    <a:lumOff val="15000"/>
                  </a:schemeClr>
                </a:solidFill>
              </a:rPr>
              <a:t>,</a:t>
            </a:r>
            <a:r>
              <a:rPr lang="zh-CN" altLang="en-US" dirty="0">
                <a:solidFill>
                  <a:schemeClr val="tx1">
                    <a:lumMod val="85000"/>
                    <a:lumOff val="15000"/>
                  </a:schemeClr>
                </a:solidFill>
              </a:rPr>
              <a:t>出版日期</a:t>
            </a:r>
            <a:r>
              <a:rPr lang="en-US" altLang="zh-CN" dirty="0">
                <a:solidFill>
                  <a:schemeClr val="tx1">
                    <a:lumMod val="85000"/>
                    <a:lumOff val="15000"/>
                  </a:schemeClr>
                </a:solidFill>
              </a:rPr>
              <a:t>(</a:t>
            </a:r>
            <a:r>
              <a:rPr lang="zh-CN" altLang="en-US" dirty="0">
                <a:solidFill>
                  <a:schemeClr val="tx1">
                    <a:lumMod val="85000"/>
                    <a:lumOff val="15000"/>
                  </a:schemeClr>
                </a:solidFill>
              </a:rPr>
              <a:t>版次</a:t>
            </a:r>
            <a:r>
              <a:rPr lang="en-US" altLang="zh-CN" dirty="0">
                <a:solidFill>
                  <a:schemeClr val="tx1">
                    <a:lumMod val="85000"/>
                    <a:lumOff val="15000"/>
                  </a:schemeClr>
                </a:solidFill>
              </a:rPr>
              <a:t>).</a:t>
            </a:r>
          </a:p>
          <a:p>
            <a:pPr marL="342900" indent="-342900" hangingPunct="0">
              <a:lnSpc>
                <a:spcPct val="150000"/>
              </a:lnSpc>
              <a:buClr>
                <a:schemeClr val="accent1"/>
              </a:buClr>
              <a:buFont typeface="+mj-lt"/>
              <a:buAutoNum type="arabicPeriod"/>
            </a:pPr>
            <a:r>
              <a:rPr lang="zh-CN" altLang="en-US" dirty="0">
                <a:solidFill>
                  <a:schemeClr val="tx1">
                    <a:lumMod val="85000"/>
                    <a:lumOff val="15000"/>
                  </a:schemeClr>
                </a:solidFill>
              </a:rPr>
              <a:t>主要责任者</a:t>
            </a:r>
            <a:r>
              <a:rPr lang="en-US" altLang="zh-CN" dirty="0">
                <a:solidFill>
                  <a:schemeClr val="tx1">
                    <a:lumMod val="85000"/>
                    <a:lumOff val="15000"/>
                  </a:schemeClr>
                </a:solidFill>
              </a:rPr>
              <a:t>.</a:t>
            </a:r>
            <a:r>
              <a:rPr lang="zh-CN" altLang="en-US" dirty="0">
                <a:solidFill>
                  <a:schemeClr val="tx1">
                    <a:lumMod val="85000"/>
                    <a:lumOff val="15000"/>
                  </a:schemeClr>
                </a:solidFill>
              </a:rPr>
              <a:t>电子文献题名</a:t>
            </a:r>
            <a:r>
              <a:rPr lang="en-US" altLang="zh-CN" dirty="0">
                <a:solidFill>
                  <a:schemeClr val="tx1">
                    <a:lumMod val="85000"/>
                    <a:lumOff val="15000"/>
                  </a:schemeClr>
                </a:solidFill>
              </a:rPr>
              <a:t>[</a:t>
            </a:r>
            <a:r>
              <a:rPr lang="zh-CN" altLang="en-US" dirty="0">
                <a:solidFill>
                  <a:schemeClr val="tx1">
                    <a:lumMod val="85000"/>
                    <a:lumOff val="15000"/>
                  </a:schemeClr>
                </a:solidFill>
              </a:rPr>
              <a:t>电子文献及载体类型标识</a:t>
            </a:r>
            <a:r>
              <a:rPr lang="en-US" altLang="zh-CN" dirty="0">
                <a:solidFill>
                  <a:schemeClr val="tx1">
                    <a:lumMod val="85000"/>
                    <a:lumOff val="15000"/>
                  </a:schemeClr>
                </a:solidFill>
              </a:rPr>
              <a:t>].</a:t>
            </a:r>
            <a:r>
              <a:rPr lang="zh-CN" altLang="en-US" dirty="0">
                <a:solidFill>
                  <a:schemeClr val="tx1">
                    <a:lumMod val="85000"/>
                    <a:lumOff val="15000"/>
                  </a:schemeClr>
                </a:solidFill>
              </a:rPr>
              <a:t>电子文献的出版或获得地址</a:t>
            </a:r>
            <a:r>
              <a:rPr lang="en-US" altLang="zh-CN" dirty="0">
                <a:solidFill>
                  <a:schemeClr val="tx1">
                    <a:lumMod val="85000"/>
                    <a:lumOff val="15000"/>
                  </a:schemeClr>
                </a:solidFill>
              </a:rPr>
              <a:t>,</a:t>
            </a:r>
            <a:r>
              <a:rPr lang="zh-CN" altLang="en-US" dirty="0">
                <a:solidFill>
                  <a:schemeClr val="tx1">
                    <a:lumMod val="85000"/>
                    <a:lumOff val="15000"/>
                  </a:schemeClr>
                </a:solidFill>
              </a:rPr>
              <a:t>发表更新日期</a:t>
            </a:r>
            <a:r>
              <a:rPr lang="en-US" altLang="zh-CN" dirty="0">
                <a:solidFill>
                  <a:schemeClr val="tx1">
                    <a:lumMod val="85000"/>
                    <a:lumOff val="15000"/>
                  </a:schemeClr>
                </a:solidFill>
              </a:rPr>
              <a:t>/</a:t>
            </a:r>
            <a:r>
              <a:rPr lang="zh-CN" altLang="en-US" dirty="0">
                <a:solidFill>
                  <a:schemeClr val="tx1">
                    <a:lumMod val="85000"/>
                    <a:lumOff val="15000"/>
                  </a:schemeClr>
                </a:solidFill>
              </a:rPr>
              <a:t>引用日期</a:t>
            </a:r>
            <a:r>
              <a:rPr lang="en-US" altLang="zh-CN" dirty="0">
                <a:solidFill>
                  <a:schemeClr val="tx1">
                    <a:lumMod val="85000"/>
                    <a:lumOff val="15000"/>
                  </a:schemeClr>
                </a:solidFill>
              </a:rPr>
              <a:t>.</a:t>
            </a:r>
          </a:p>
        </p:txBody>
      </p:sp>
    </p:spTree>
    <p:extLst>
      <p:ext uri="{BB962C8B-B14F-4D97-AF65-F5344CB8AC3E}">
        <p14:creationId xmlns:p14="http://schemas.microsoft.com/office/powerpoint/2010/main" val="42384911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0431042-A367-472B-8D1E-B1E442D1EDFC}"/>
              </a:ext>
            </a:extLst>
          </p:cNvPr>
          <p:cNvSpPr>
            <a:spLocks noGrp="1"/>
          </p:cNvSpPr>
          <p:nvPr>
            <p:ph type="body" sz="quarter" idx="13"/>
          </p:nvPr>
        </p:nvSpPr>
        <p:spPr/>
        <p:txBody>
          <a:bodyPr/>
          <a:lstStyle/>
          <a:p>
            <a:r>
              <a:rPr lang="zh-CN" altLang="en-US" dirty="0"/>
              <a:t>如果想引用一句名人名言或者进行一句话总结</a:t>
            </a:r>
          </a:p>
          <a:p>
            <a:r>
              <a:rPr lang="zh-CN" altLang="en-US" dirty="0"/>
              <a:t>尽量回车保持两行</a:t>
            </a:r>
          </a:p>
        </p:txBody>
      </p:sp>
      <p:sp>
        <p:nvSpPr>
          <p:cNvPr id="5" name="任意多边形: 形状 4">
            <a:extLst>
              <a:ext uri="{FF2B5EF4-FFF2-40B4-BE49-F238E27FC236}">
                <a16:creationId xmlns="" xmlns:a16="http://schemas.microsoft.com/office/drawing/2014/main" id="{E1490644-80D9-4345-A01D-1E08A9299099}"/>
              </a:ext>
            </a:extLst>
          </p:cNvPr>
          <p:cNvSpPr/>
          <p:nvPr/>
        </p:nvSpPr>
        <p:spPr>
          <a:xfrm>
            <a:off x="5853309" y="4677514"/>
            <a:ext cx="473785" cy="438184"/>
          </a:xfrm>
          <a:custGeom>
            <a:avLst/>
            <a:gdLst>
              <a:gd name="connsiteX0" fmla="*/ 396408 w 631092"/>
              <a:gd name="connsiteY0" fmla="*/ 0 h 583671"/>
              <a:gd name="connsiteX1" fmla="*/ 631092 w 631092"/>
              <a:gd name="connsiteY1" fmla="*/ 0 h 583671"/>
              <a:gd name="connsiteX2" fmla="*/ 631092 w 631092"/>
              <a:gd name="connsiteY2" fmla="*/ 200637 h 583671"/>
              <a:gd name="connsiteX3" fmla="*/ 593398 w 631092"/>
              <a:gd name="connsiteY3" fmla="*/ 435322 h 583671"/>
              <a:gd name="connsiteX4" fmla="*/ 430457 w 631092"/>
              <a:gd name="connsiteY4" fmla="*/ 583671 h 583671"/>
              <a:gd name="connsiteX5" fmla="*/ 376953 w 631092"/>
              <a:gd name="connsiteY5" fmla="*/ 497337 h 583671"/>
              <a:gd name="connsiteX6" fmla="*/ 474839 w 631092"/>
              <a:gd name="connsiteY6" fmla="*/ 412825 h 583671"/>
              <a:gd name="connsiteX7" fmla="*/ 510711 w 631092"/>
              <a:gd name="connsiteY7" fmla="*/ 254140 h 583671"/>
              <a:gd name="connsiteX8" fmla="*/ 396408 w 631092"/>
              <a:gd name="connsiteY8" fmla="*/ 254140 h 583671"/>
              <a:gd name="connsiteX9" fmla="*/ 19455 w 631092"/>
              <a:gd name="connsiteY9" fmla="*/ 0 h 583671"/>
              <a:gd name="connsiteX10" fmla="*/ 254139 w 631092"/>
              <a:gd name="connsiteY10" fmla="*/ 0 h 583671"/>
              <a:gd name="connsiteX11" fmla="*/ 254139 w 631092"/>
              <a:gd name="connsiteY11" fmla="*/ 200637 h 583671"/>
              <a:gd name="connsiteX12" fmla="*/ 216445 w 631092"/>
              <a:gd name="connsiteY12" fmla="*/ 435322 h 583671"/>
              <a:gd name="connsiteX13" fmla="*/ 53504 w 631092"/>
              <a:gd name="connsiteY13" fmla="*/ 583671 h 583671"/>
              <a:gd name="connsiteX14" fmla="*/ 0 w 631092"/>
              <a:gd name="connsiteY14" fmla="*/ 497337 h 583671"/>
              <a:gd name="connsiteX15" fmla="*/ 97886 w 631092"/>
              <a:gd name="connsiteY15" fmla="*/ 412825 h 583671"/>
              <a:gd name="connsiteX16" fmla="*/ 133758 w 631092"/>
              <a:gd name="connsiteY16" fmla="*/ 254140 h 583671"/>
              <a:gd name="connsiteX17" fmla="*/ 19455 w 631092"/>
              <a:gd name="connsiteY17" fmla="*/ 254140 h 58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31092" h="583671">
                <a:moveTo>
                  <a:pt x="396408" y="0"/>
                </a:moveTo>
                <a:lnTo>
                  <a:pt x="631092" y="0"/>
                </a:lnTo>
                <a:lnTo>
                  <a:pt x="631092" y="200637"/>
                </a:lnTo>
                <a:cubicBezTo>
                  <a:pt x="631092" y="309265"/>
                  <a:pt x="618528" y="387493"/>
                  <a:pt x="593398" y="435322"/>
                </a:cubicBezTo>
                <a:cubicBezTo>
                  <a:pt x="558539" y="500984"/>
                  <a:pt x="504226" y="550434"/>
                  <a:pt x="430457" y="583671"/>
                </a:cubicBezTo>
                <a:lnTo>
                  <a:pt x="376953" y="497337"/>
                </a:lnTo>
                <a:cubicBezTo>
                  <a:pt x="420729" y="479501"/>
                  <a:pt x="453358" y="451331"/>
                  <a:pt x="474839" y="412825"/>
                </a:cubicBezTo>
                <a:cubicBezTo>
                  <a:pt x="496322" y="374319"/>
                  <a:pt x="508280" y="321424"/>
                  <a:pt x="510711" y="254140"/>
                </a:cubicBezTo>
                <a:lnTo>
                  <a:pt x="396408" y="254140"/>
                </a:lnTo>
                <a:close/>
                <a:moveTo>
                  <a:pt x="19455" y="0"/>
                </a:moveTo>
                <a:lnTo>
                  <a:pt x="254139" y="0"/>
                </a:lnTo>
                <a:lnTo>
                  <a:pt x="254139" y="200637"/>
                </a:lnTo>
                <a:cubicBezTo>
                  <a:pt x="254139" y="309265"/>
                  <a:pt x="241574" y="387493"/>
                  <a:pt x="216445" y="435322"/>
                </a:cubicBezTo>
                <a:cubicBezTo>
                  <a:pt x="181586" y="500984"/>
                  <a:pt x="127273" y="550434"/>
                  <a:pt x="53504" y="583671"/>
                </a:cubicBezTo>
                <a:lnTo>
                  <a:pt x="0" y="497337"/>
                </a:lnTo>
                <a:cubicBezTo>
                  <a:pt x="43776" y="479501"/>
                  <a:pt x="76405" y="451331"/>
                  <a:pt x="97886" y="412825"/>
                </a:cubicBezTo>
                <a:cubicBezTo>
                  <a:pt x="119368" y="374319"/>
                  <a:pt x="131325" y="321424"/>
                  <a:pt x="133758" y="254140"/>
                </a:cubicBezTo>
                <a:lnTo>
                  <a:pt x="19455" y="254140"/>
                </a:lnTo>
                <a:close/>
              </a:path>
            </a:pathLst>
          </a:custGeom>
          <a:gradFill flip="none" rotWithShape="1">
            <a:gsLst>
              <a:gs pos="0">
                <a:schemeClr val="bg1"/>
              </a:gs>
              <a:gs pos="100000">
                <a:schemeClr val="bg1">
                  <a:alpha val="2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 xmlns:a16="http://schemas.microsoft.com/office/drawing/2014/main" id="{0F97A1A2-1175-4CD5-A6D6-4CA4110888DC}"/>
              </a:ext>
            </a:extLst>
          </p:cNvPr>
          <p:cNvSpPr/>
          <p:nvPr/>
        </p:nvSpPr>
        <p:spPr>
          <a:xfrm>
            <a:off x="5757859" y="1830349"/>
            <a:ext cx="664685" cy="614739"/>
          </a:xfrm>
          <a:custGeom>
            <a:avLst/>
            <a:gdLst>
              <a:gd name="connsiteX0" fmla="*/ 608334 w 664685"/>
              <a:gd name="connsiteY0" fmla="*/ 0 h 614739"/>
              <a:gd name="connsiteX1" fmla="*/ 664685 w 664685"/>
              <a:gd name="connsiteY1" fmla="*/ 90930 h 614739"/>
              <a:gd name="connsiteX2" fmla="*/ 561588 w 664685"/>
              <a:gd name="connsiteY2" fmla="*/ 179940 h 614739"/>
              <a:gd name="connsiteX3" fmla="*/ 523807 w 664685"/>
              <a:gd name="connsiteY3" fmla="*/ 347072 h 614739"/>
              <a:gd name="connsiteX4" fmla="*/ 644194 w 664685"/>
              <a:gd name="connsiteY4" fmla="*/ 347072 h 614739"/>
              <a:gd name="connsiteX5" fmla="*/ 644194 w 664685"/>
              <a:gd name="connsiteY5" fmla="*/ 614739 h 614739"/>
              <a:gd name="connsiteX6" fmla="*/ 397018 w 664685"/>
              <a:gd name="connsiteY6" fmla="*/ 614739 h 614739"/>
              <a:gd name="connsiteX7" fmla="*/ 397018 w 664685"/>
              <a:gd name="connsiteY7" fmla="*/ 403422 h 614739"/>
              <a:gd name="connsiteX8" fmla="*/ 436719 w 664685"/>
              <a:gd name="connsiteY8" fmla="*/ 156246 h 614739"/>
              <a:gd name="connsiteX9" fmla="*/ 608334 w 664685"/>
              <a:gd name="connsiteY9" fmla="*/ 0 h 614739"/>
              <a:gd name="connsiteX10" fmla="*/ 211315 w 664685"/>
              <a:gd name="connsiteY10" fmla="*/ 0 h 614739"/>
              <a:gd name="connsiteX11" fmla="*/ 267667 w 664685"/>
              <a:gd name="connsiteY11" fmla="*/ 90930 h 614739"/>
              <a:gd name="connsiteX12" fmla="*/ 164570 w 664685"/>
              <a:gd name="connsiteY12" fmla="*/ 179940 h 614739"/>
              <a:gd name="connsiteX13" fmla="*/ 126789 w 664685"/>
              <a:gd name="connsiteY13" fmla="*/ 347072 h 614739"/>
              <a:gd name="connsiteX14" fmla="*/ 247176 w 664685"/>
              <a:gd name="connsiteY14" fmla="*/ 347072 h 614739"/>
              <a:gd name="connsiteX15" fmla="*/ 247176 w 664685"/>
              <a:gd name="connsiteY15" fmla="*/ 614739 h 614739"/>
              <a:gd name="connsiteX16" fmla="*/ 0 w 664685"/>
              <a:gd name="connsiteY16" fmla="*/ 614739 h 614739"/>
              <a:gd name="connsiteX17" fmla="*/ 0 w 664685"/>
              <a:gd name="connsiteY17" fmla="*/ 403422 h 614739"/>
              <a:gd name="connsiteX18" fmla="*/ 39701 w 664685"/>
              <a:gd name="connsiteY18" fmla="*/ 156246 h 614739"/>
              <a:gd name="connsiteX19" fmla="*/ 211315 w 664685"/>
              <a:gd name="connsiteY19" fmla="*/ 0 h 61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4685" h="614739">
                <a:moveTo>
                  <a:pt x="608334" y="0"/>
                </a:moveTo>
                <a:lnTo>
                  <a:pt x="664685" y="90930"/>
                </a:lnTo>
                <a:cubicBezTo>
                  <a:pt x="618579" y="109715"/>
                  <a:pt x="584213" y="139384"/>
                  <a:pt x="561588" y="179940"/>
                </a:cubicBezTo>
                <a:cubicBezTo>
                  <a:pt x="538963" y="220495"/>
                  <a:pt x="526370" y="276207"/>
                  <a:pt x="523807" y="347072"/>
                </a:cubicBezTo>
                <a:lnTo>
                  <a:pt x="644194" y="347072"/>
                </a:lnTo>
                <a:lnTo>
                  <a:pt x="644194" y="614739"/>
                </a:lnTo>
                <a:lnTo>
                  <a:pt x="397018" y="614739"/>
                </a:lnTo>
                <a:lnTo>
                  <a:pt x="397018" y="403422"/>
                </a:lnTo>
                <a:cubicBezTo>
                  <a:pt x="397018" y="289013"/>
                  <a:pt x="410252" y="206621"/>
                  <a:pt x="436719" y="156246"/>
                </a:cubicBezTo>
                <a:cubicBezTo>
                  <a:pt x="473433" y="87088"/>
                  <a:pt x="530638" y="35006"/>
                  <a:pt x="608334" y="0"/>
                </a:cubicBezTo>
                <a:close/>
                <a:moveTo>
                  <a:pt x="211315" y="0"/>
                </a:moveTo>
                <a:lnTo>
                  <a:pt x="267667" y="90930"/>
                </a:lnTo>
                <a:cubicBezTo>
                  <a:pt x="221561" y="109715"/>
                  <a:pt x="187195" y="139384"/>
                  <a:pt x="164570" y="179940"/>
                </a:cubicBezTo>
                <a:cubicBezTo>
                  <a:pt x="141944" y="220495"/>
                  <a:pt x="129350" y="276207"/>
                  <a:pt x="126789" y="347072"/>
                </a:cubicBezTo>
                <a:lnTo>
                  <a:pt x="247176" y="347072"/>
                </a:lnTo>
                <a:lnTo>
                  <a:pt x="247176" y="614739"/>
                </a:lnTo>
                <a:lnTo>
                  <a:pt x="0" y="614739"/>
                </a:lnTo>
                <a:lnTo>
                  <a:pt x="0" y="403422"/>
                </a:lnTo>
                <a:cubicBezTo>
                  <a:pt x="0" y="289013"/>
                  <a:pt x="13233" y="206621"/>
                  <a:pt x="39701" y="156246"/>
                </a:cubicBezTo>
                <a:cubicBezTo>
                  <a:pt x="76415" y="87088"/>
                  <a:pt x="133620" y="35006"/>
                  <a:pt x="211315" y="0"/>
                </a:cubicBezTo>
                <a:close/>
              </a:path>
            </a:pathLst>
          </a:custGeom>
          <a:gradFill flip="none" rotWithShape="1">
            <a:gsLst>
              <a:gs pos="0">
                <a:schemeClr val="bg1"/>
              </a:gs>
              <a:gs pos="100000">
                <a:schemeClr val="bg1">
                  <a:alpha val="24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7414732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355FE7F0-E58A-450D-8E0A-DC52B6C796C3}"/>
              </a:ext>
            </a:extLst>
          </p:cNvPr>
          <p:cNvSpPr/>
          <p:nvPr/>
        </p:nvSpPr>
        <p:spPr>
          <a:xfrm flipH="1">
            <a:off x="9024000" y="4095940"/>
            <a:ext cx="3168000" cy="1152000"/>
          </a:xfrm>
          <a:prstGeom prst="rect">
            <a:avLst/>
          </a:prstGeom>
          <a:gradFill flip="none" rotWithShape="1">
            <a:gsLst>
              <a:gs pos="0">
                <a:schemeClr val="accent2">
                  <a:alpha val="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BDEA054A-F63B-49EA-9912-D9762D6FECFE}"/>
              </a:ext>
            </a:extLst>
          </p:cNvPr>
          <p:cNvSpPr/>
          <p:nvPr/>
        </p:nvSpPr>
        <p:spPr>
          <a:xfrm>
            <a:off x="-1" y="2393034"/>
            <a:ext cx="3168000" cy="1152000"/>
          </a:xfrm>
          <a:prstGeom prst="rect">
            <a:avLst/>
          </a:prstGeom>
          <a:gradFill flip="none" rotWithShape="1">
            <a:gsLst>
              <a:gs pos="0">
                <a:schemeClr val="accent2">
                  <a:alpha val="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a:extLst>
              <a:ext uri="{FF2B5EF4-FFF2-40B4-BE49-F238E27FC236}">
                <a16:creationId xmlns="" xmlns:a16="http://schemas.microsoft.com/office/drawing/2014/main" id="{924FA653-0633-4B6D-A09F-AD9071C4DE8B}"/>
              </a:ext>
            </a:extLst>
          </p:cNvPr>
          <p:cNvSpPr>
            <a:spLocks noGrp="1"/>
          </p:cNvSpPr>
          <p:nvPr>
            <p:ph type="title"/>
          </p:nvPr>
        </p:nvSpPr>
        <p:spPr/>
        <p:txBody>
          <a:bodyPr/>
          <a:lstStyle/>
          <a:p>
            <a:r>
              <a:rPr lang="zh-CN" altLang="en-US" dirty="0"/>
              <a:t>答疑环节</a:t>
            </a:r>
          </a:p>
        </p:txBody>
      </p:sp>
      <p:sp>
        <p:nvSpPr>
          <p:cNvPr id="13" name="矩形: 圆角 12">
            <a:extLst>
              <a:ext uri="{FF2B5EF4-FFF2-40B4-BE49-F238E27FC236}">
                <a16:creationId xmlns="" xmlns:a16="http://schemas.microsoft.com/office/drawing/2014/main" id="{511B062C-3D4F-4CC6-99D8-3128608A1161}"/>
              </a:ext>
            </a:extLst>
          </p:cNvPr>
          <p:cNvSpPr/>
          <p:nvPr/>
        </p:nvSpPr>
        <p:spPr>
          <a:xfrm>
            <a:off x="2504661" y="1933757"/>
            <a:ext cx="7200000" cy="3816626"/>
          </a:xfrm>
          <a:prstGeom prst="roundRect">
            <a:avLst>
              <a:gd name="adj" fmla="val 5208"/>
            </a:avLst>
          </a:prstGeom>
          <a:solidFill>
            <a:schemeClr val="bg1"/>
          </a:solidFill>
          <a:ln w="31750">
            <a:gradFill>
              <a:gsLst>
                <a:gs pos="0">
                  <a:schemeClr val="accent2"/>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6BF9AEAC-C0E8-47C9-9342-B64FDF019EC6}"/>
              </a:ext>
            </a:extLst>
          </p:cNvPr>
          <p:cNvSpPr txBox="1"/>
          <p:nvPr/>
        </p:nvSpPr>
        <p:spPr>
          <a:xfrm>
            <a:off x="6958314" y="2622812"/>
            <a:ext cx="1946124" cy="2392074"/>
          </a:xfrm>
          <a:custGeom>
            <a:avLst/>
            <a:gdLst/>
            <a:ahLst/>
            <a:cxnLst/>
            <a:rect l="l" t="t" r="r" b="b"/>
            <a:pathLst>
              <a:path w="1157224" h="1422400">
                <a:moveTo>
                  <a:pt x="624840" y="1284224"/>
                </a:moveTo>
                <a:cubicBezTo>
                  <a:pt x="624374" y="1284203"/>
                  <a:pt x="624035" y="1284245"/>
                  <a:pt x="623824" y="1284351"/>
                </a:cubicBezTo>
                <a:cubicBezTo>
                  <a:pt x="623612" y="1284457"/>
                  <a:pt x="623273" y="1284753"/>
                  <a:pt x="622808" y="1285240"/>
                </a:cubicBezTo>
                <a:cubicBezTo>
                  <a:pt x="622786" y="1285812"/>
                  <a:pt x="622829" y="1286447"/>
                  <a:pt x="622935" y="1287145"/>
                </a:cubicBezTo>
                <a:cubicBezTo>
                  <a:pt x="623040" y="1287844"/>
                  <a:pt x="623337" y="1288225"/>
                  <a:pt x="623824" y="1288288"/>
                </a:cubicBezTo>
                <a:cubicBezTo>
                  <a:pt x="624797" y="1288225"/>
                  <a:pt x="625390" y="1287844"/>
                  <a:pt x="625602" y="1287145"/>
                </a:cubicBezTo>
                <a:cubicBezTo>
                  <a:pt x="625813" y="1286447"/>
                  <a:pt x="625898" y="1285812"/>
                  <a:pt x="625856" y="1285240"/>
                </a:cubicBezTo>
                <a:cubicBezTo>
                  <a:pt x="625877" y="1285198"/>
                  <a:pt x="625834" y="1285029"/>
                  <a:pt x="625729" y="1284732"/>
                </a:cubicBezTo>
                <a:cubicBezTo>
                  <a:pt x="625623" y="1284436"/>
                  <a:pt x="625326" y="1284267"/>
                  <a:pt x="624840" y="1284224"/>
                </a:cubicBezTo>
                <a:close/>
                <a:moveTo>
                  <a:pt x="623824" y="1208024"/>
                </a:moveTo>
                <a:cubicBezTo>
                  <a:pt x="623358" y="1208067"/>
                  <a:pt x="623019" y="1208236"/>
                  <a:pt x="622808" y="1208532"/>
                </a:cubicBezTo>
                <a:cubicBezTo>
                  <a:pt x="622596" y="1208829"/>
                  <a:pt x="622257" y="1208998"/>
                  <a:pt x="621792" y="1209040"/>
                </a:cubicBezTo>
                <a:cubicBezTo>
                  <a:pt x="621749" y="1209612"/>
                  <a:pt x="621834" y="1210247"/>
                  <a:pt x="622046" y="1210945"/>
                </a:cubicBezTo>
                <a:cubicBezTo>
                  <a:pt x="622257" y="1211644"/>
                  <a:pt x="622850" y="1212025"/>
                  <a:pt x="623824" y="1212088"/>
                </a:cubicBezTo>
                <a:cubicBezTo>
                  <a:pt x="624670" y="1211919"/>
                  <a:pt x="625009" y="1211242"/>
                  <a:pt x="624840" y="1210056"/>
                </a:cubicBezTo>
                <a:cubicBezTo>
                  <a:pt x="625009" y="1208871"/>
                  <a:pt x="624670" y="1208194"/>
                  <a:pt x="623824" y="1208024"/>
                </a:cubicBezTo>
                <a:close/>
                <a:moveTo>
                  <a:pt x="616712" y="1168400"/>
                </a:moveTo>
                <a:lnTo>
                  <a:pt x="615696" y="1178560"/>
                </a:lnTo>
                <a:cubicBezTo>
                  <a:pt x="615124" y="1178518"/>
                  <a:pt x="614489" y="1178603"/>
                  <a:pt x="613791" y="1178814"/>
                </a:cubicBezTo>
                <a:cubicBezTo>
                  <a:pt x="613092" y="1179026"/>
                  <a:pt x="612711" y="1179619"/>
                  <a:pt x="612648" y="1180592"/>
                </a:cubicBezTo>
                <a:cubicBezTo>
                  <a:pt x="612732" y="1181651"/>
                  <a:pt x="613325" y="1182836"/>
                  <a:pt x="614426" y="1184148"/>
                </a:cubicBezTo>
                <a:cubicBezTo>
                  <a:pt x="615526" y="1185461"/>
                  <a:pt x="616627" y="1186646"/>
                  <a:pt x="617728" y="1187704"/>
                </a:cubicBezTo>
                <a:cubicBezTo>
                  <a:pt x="619188" y="1187641"/>
                  <a:pt x="620077" y="1187006"/>
                  <a:pt x="620395" y="1185799"/>
                </a:cubicBezTo>
                <a:cubicBezTo>
                  <a:pt x="620712" y="1184593"/>
                  <a:pt x="620839" y="1183196"/>
                  <a:pt x="620776" y="1181608"/>
                </a:cubicBezTo>
                <a:cubicBezTo>
                  <a:pt x="620733" y="1179089"/>
                  <a:pt x="620310" y="1176761"/>
                  <a:pt x="619506" y="1174623"/>
                </a:cubicBezTo>
                <a:cubicBezTo>
                  <a:pt x="618701" y="1172485"/>
                  <a:pt x="617770" y="1170411"/>
                  <a:pt x="616712" y="1168400"/>
                </a:cubicBezTo>
                <a:close/>
                <a:moveTo>
                  <a:pt x="561848" y="1147064"/>
                </a:moveTo>
                <a:cubicBezTo>
                  <a:pt x="560874" y="1147085"/>
                  <a:pt x="560281" y="1147297"/>
                  <a:pt x="560070" y="1147699"/>
                </a:cubicBezTo>
                <a:cubicBezTo>
                  <a:pt x="559858" y="1148101"/>
                  <a:pt x="559773" y="1148567"/>
                  <a:pt x="559816" y="1149096"/>
                </a:cubicBezTo>
                <a:cubicBezTo>
                  <a:pt x="559964" y="1149964"/>
                  <a:pt x="560683" y="1151784"/>
                  <a:pt x="561975" y="1154557"/>
                </a:cubicBezTo>
                <a:cubicBezTo>
                  <a:pt x="563266" y="1157330"/>
                  <a:pt x="564239" y="1158896"/>
                  <a:pt x="564896" y="1159256"/>
                </a:cubicBezTo>
                <a:cubicBezTo>
                  <a:pt x="565340" y="1159193"/>
                  <a:pt x="565467" y="1158812"/>
                  <a:pt x="565277" y="1158113"/>
                </a:cubicBezTo>
                <a:cubicBezTo>
                  <a:pt x="565086" y="1157415"/>
                  <a:pt x="564959" y="1156780"/>
                  <a:pt x="564896" y="1156208"/>
                </a:cubicBezTo>
                <a:cubicBezTo>
                  <a:pt x="565954" y="1156208"/>
                  <a:pt x="566885" y="1155954"/>
                  <a:pt x="567690" y="1155446"/>
                </a:cubicBezTo>
                <a:cubicBezTo>
                  <a:pt x="568494" y="1154938"/>
                  <a:pt x="568917" y="1154176"/>
                  <a:pt x="568960" y="1153160"/>
                </a:cubicBezTo>
                <a:cubicBezTo>
                  <a:pt x="568790" y="1152017"/>
                  <a:pt x="567859" y="1150747"/>
                  <a:pt x="566166" y="1149350"/>
                </a:cubicBezTo>
                <a:cubicBezTo>
                  <a:pt x="564472" y="1147953"/>
                  <a:pt x="563033" y="1147191"/>
                  <a:pt x="561848" y="1147064"/>
                </a:cubicBezTo>
                <a:close/>
                <a:moveTo>
                  <a:pt x="546608" y="1126744"/>
                </a:moveTo>
                <a:lnTo>
                  <a:pt x="547624" y="1135888"/>
                </a:lnTo>
                <a:lnTo>
                  <a:pt x="543560" y="1139952"/>
                </a:lnTo>
                <a:cubicBezTo>
                  <a:pt x="544068" y="1142090"/>
                  <a:pt x="544068" y="1144418"/>
                  <a:pt x="543560" y="1146937"/>
                </a:cubicBezTo>
                <a:cubicBezTo>
                  <a:pt x="543052" y="1149456"/>
                  <a:pt x="542036" y="1151530"/>
                  <a:pt x="540512" y="1153160"/>
                </a:cubicBezTo>
                <a:cubicBezTo>
                  <a:pt x="544195" y="1152948"/>
                  <a:pt x="545465" y="1154134"/>
                  <a:pt x="544322" y="1156716"/>
                </a:cubicBezTo>
                <a:cubicBezTo>
                  <a:pt x="543179" y="1159298"/>
                  <a:pt x="541909" y="1161500"/>
                  <a:pt x="540512" y="1163320"/>
                </a:cubicBezTo>
                <a:lnTo>
                  <a:pt x="541528" y="1172464"/>
                </a:lnTo>
                <a:lnTo>
                  <a:pt x="545592" y="1174496"/>
                </a:lnTo>
                <a:cubicBezTo>
                  <a:pt x="545719" y="1172528"/>
                  <a:pt x="546227" y="1170623"/>
                  <a:pt x="547116" y="1168781"/>
                </a:cubicBezTo>
                <a:cubicBezTo>
                  <a:pt x="548005" y="1166940"/>
                  <a:pt x="548513" y="1164781"/>
                  <a:pt x="548640" y="1162304"/>
                </a:cubicBezTo>
                <a:cubicBezTo>
                  <a:pt x="548851" y="1158156"/>
                  <a:pt x="549698" y="1153753"/>
                  <a:pt x="551180" y="1149096"/>
                </a:cubicBezTo>
                <a:cubicBezTo>
                  <a:pt x="552661" y="1144439"/>
                  <a:pt x="553508" y="1140037"/>
                  <a:pt x="553720" y="1135888"/>
                </a:cubicBezTo>
                <a:lnTo>
                  <a:pt x="552704" y="1127760"/>
                </a:lnTo>
                <a:close/>
                <a:moveTo>
                  <a:pt x="547624" y="1119632"/>
                </a:moveTo>
                <a:cubicBezTo>
                  <a:pt x="547581" y="1119611"/>
                  <a:pt x="547412" y="1119653"/>
                  <a:pt x="547116" y="1119759"/>
                </a:cubicBezTo>
                <a:cubicBezTo>
                  <a:pt x="546819" y="1119865"/>
                  <a:pt x="546650" y="1120161"/>
                  <a:pt x="546608" y="1120648"/>
                </a:cubicBezTo>
                <a:cubicBezTo>
                  <a:pt x="546650" y="1121177"/>
                  <a:pt x="546819" y="1121643"/>
                  <a:pt x="547116" y="1122045"/>
                </a:cubicBezTo>
                <a:cubicBezTo>
                  <a:pt x="547412" y="1122447"/>
                  <a:pt x="547581" y="1122659"/>
                  <a:pt x="547624" y="1122680"/>
                </a:cubicBezTo>
                <a:cubicBezTo>
                  <a:pt x="548809" y="1122511"/>
                  <a:pt x="549486" y="1121834"/>
                  <a:pt x="549656" y="1120648"/>
                </a:cubicBezTo>
                <a:cubicBezTo>
                  <a:pt x="549486" y="1119802"/>
                  <a:pt x="548809" y="1119463"/>
                  <a:pt x="547624" y="1119632"/>
                </a:cubicBezTo>
                <a:close/>
                <a:moveTo>
                  <a:pt x="609600" y="1112520"/>
                </a:moveTo>
                <a:lnTo>
                  <a:pt x="610616" y="1127760"/>
                </a:lnTo>
                <a:lnTo>
                  <a:pt x="599440" y="1140968"/>
                </a:lnTo>
                <a:lnTo>
                  <a:pt x="599440" y="1145032"/>
                </a:lnTo>
                <a:lnTo>
                  <a:pt x="606552" y="1155192"/>
                </a:lnTo>
                <a:lnTo>
                  <a:pt x="606552" y="1158240"/>
                </a:lnTo>
                <a:cubicBezTo>
                  <a:pt x="606467" y="1160738"/>
                  <a:pt x="606128" y="1163109"/>
                  <a:pt x="605536" y="1165352"/>
                </a:cubicBezTo>
                <a:cubicBezTo>
                  <a:pt x="604943" y="1167596"/>
                  <a:pt x="604604" y="1169967"/>
                  <a:pt x="604520" y="1172464"/>
                </a:cubicBezTo>
                <a:lnTo>
                  <a:pt x="607568" y="1172464"/>
                </a:lnTo>
                <a:cubicBezTo>
                  <a:pt x="607864" y="1168739"/>
                  <a:pt x="609049" y="1164252"/>
                  <a:pt x="611124" y="1159002"/>
                </a:cubicBezTo>
                <a:cubicBezTo>
                  <a:pt x="613198" y="1153753"/>
                  <a:pt x="614383" y="1148758"/>
                  <a:pt x="614680" y="1144016"/>
                </a:cubicBezTo>
                <a:lnTo>
                  <a:pt x="613664" y="1117600"/>
                </a:lnTo>
                <a:close/>
                <a:moveTo>
                  <a:pt x="548640" y="1107440"/>
                </a:moveTo>
                <a:cubicBezTo>
                  <a:pt x="548640" y="1108054"/>
                  <a:pt x="548894" y="1108858"/>
                  <a:pt x="549402" y="1109853"/>
                </a:cubicBezTo>
                <a:cubicBezTo>
                  <a:pt x="549910" y="1110848"/>
                  <a:pt x="550672" y="1111398"/>
                  <a:pt x="551688" y="1111504"/>
                </a:cubicBezTo>
                <a:lnTo>
                  <a:pt x="551688" y="1108456"/>
                </a:lnTo>
                <a:close/>
                <a:moveTo>
                  <a:pt x="618744" y="1100328"/>
                </a:moveTo>
                <a:cubicBezTo>
                  <a:pt x="618638" y="1101471"/>
                  <a:pt x="618595" y="1102741"/>
                  <a:pt x="618617" y="1104138"/>
                </a:cubicBezTo>
                <a:cubicBezTo>
                  <a:pt x="618638" y="1105535"/>
                  <a:pt x="619357" y="1106297"/>
                  <a:pt x="620776" y="1106424"/>
                </a:cubicBezTo>
                <a:lnTo>
                  <a:pt x="622808" y="1106424"/>
                </a:lnTo>
                <a:close/>
                <a:moveTo>
                  <a:pt x="612648" y="1093216"/>
                </a:moveTo>
                <a:lnTo>
                  <a:pt x="612648" y="1102360"/>
                </a:lnTo>
                <a:lnTo>
                  <a:pt x="615696" y="1107440"/>
                </a:lnTo>
                <a:lnTo>
                  <a:pt x="615696" y="1100328"/>
                </a:lnTo>
                <a:close/>
                <a:moveTo>
                  <a:pt x="550672" y="1088136"/>
                </a:moveTo>
                <a:cubicBezTo>
                  <a:pt x="550989" y="1090211"/>
                  <a:pt x="551370" y="1091904"/>
                  <a:pt x="551815" y="1093216"/>
                </a:cubicBezTo>
                <a:cubicBezTo>
                  <a:pt x="552259" y="1094529"/>
                  <a:pt x="553910" y="1095206"/>
                  <a:pt x="556768" y="1095248"/>
                </a:cubicBezTo>
                <a:close/>
                <a:moveTo>
                  <a:pt x="611632" y="1082040"/>
                </a:moveTo>
                <a:lnTo>
                  <a:pt x="611632" y="1086104"/>
                </a:lnTo>
                <a:cubicBezTo>
                  <a:pt x="611695" y="1087078"/>
                  <a:pt x="612076" y="1087671"/>
                  <a:pt x="612775" y="1087882"/>
                </a:cubicBezTo>
                <a:cubicBezTo>
                  <a:pt x="613473" y="1088094"/>
                  <a:pt x="614108" y="1088179"/>
                  <a:pt x="614680" y="1088136"/>
                </a:cubicBezTo>
                <a:close/>
                <a:moveTo>
                  <a:pt x="691896" y="1070864"/>
                </a:moveTo>
                <a:cubicBezTo>
                  <a:pt x="690922" y="1071393"/>
                  <a:pt x="690329" y="1072113"/>
                  <a:pt x="690118" y="1073023"/>
                </a:cubicBezTo>
                <a:cubicBezTo>
                  <a:pt x="689906" y="1073933"/>
                  <a:pt x="689821" y="1074907"/>
                  <a:pt x="689864" y="1075944"/>
                </a:cubicBezTo>
                <a:lnTo>
                  <a:pt x="689864" y="1076960"/>
                </a:lnTo>
                <a:cubicBezTo>
                  <a:pt x="691049" y="1074928"/>
                  <a:pt x="691726" y="1072896"/>
                  <a:pt x="691896" y="1070864"/>
                </a:cubicBezTo>
                <a:close/>
                <a:moveTo>
                  <a:pt x="549656" y="1062736"/>
                </a:moveTo>
                <a:cubicBezTo>
                  <a:pt x="549698" y="1063752"/>
                  <a:pt x="550121" y="1064514"/>
                  <a:pt x="550926" y="1065022"/>
                </a:cubicBezTo>
                <a:cubicBezTo>
                  <a:pt x="551730" y="1065530"/>
                  <a:pt x="552661" y="1065784"/>
                  <a:pt x="553720" y="1065784"/>
                </a:cubicBezTo>
                <a:cubicBezTo>
                  <a:pt x="553762" y="1065805"/>
                  <a:pt x="553931" y="1065763"/>
                  <a:pt x="554228" y="1065657"/>
                </a:cubicBezTo>
                <a:cubicBezTo>
                  <a:pt x="554524" y="1065551"/>
                  <a:pt x="554693" y="1065255"/>
                  <a:pt x="554736" y="1064768"/>
                </a:cubicBezTo>
                <a:cubicBezTo>
                  <a:pt x="554672" y="1063794"/>
                  <a:pt x="554291" y="1063202"/>
                  <a:pt x="553593" y="1062990"/>
                </a:cubicBezTo>
                <a:cubicBezTo>
                  <a:pt x="552894" y="1062778"/>
                  <a:pt x="552259" y="1062694"/>
                  <a:pt x="551688" y="1062736"/>
                </a:cubicBezTo>
                <a:close/>
                <a:moveTo>
                  <a:pt x="618744" y="1035304"/>
                </a:moveTo>
                <a:lnTo>
                  <a:pt x="619760" y="1044448"/>
                </a:lnTo>
                <a:lnTo>
                  <a:pt x="623824" y="1045464"/>
                </a:lnTo>
                <a:lnTo>
                  <a:pt x="623824" y="1037336"/>
                </a:lnTo>
                <a:close/>
                <a:moveTo>
                  <a:pt x="702056" y="1032256"/>
                </a:moveTo>
                <a:cubicBezTo>
                  <a:pt x="701484" y="1032256"/>
                  <a:pt x="700849" y="1032510"/>
                  <a:pt x="700151" y="1033018"/>
                </a:cubicBezTo>
                <a:cubicBezTo>
                  <a:pt x="699452" y="1033526"/>
                  <a:pt x="699071" y="1034288"/>
                  <a:pt x="699008" y="1035304"/>
                </a:cubicBezTo>
                <a:cubicBezTo>
                  <a:pt x="701040" y="1035304"/>
                  <a:pt x="702056" y="1034288"/>
                  <a:pt x="702056" y="1032256"/>
                </a:cubicBezTo>
                <a:close/>
                <a:moveTo>
                  <a:pt x="123952" y="1017016"/>
                </a:moveTo>
                <a:lnTo>
                  <a:pt x="123952" y="1021080"/>
                </a:lnTo>
                <a:cubicBezTo>
                  <a:pt x="123909" y="1023472"/>
                  <a:pt x="123232" y="1024784"/>
                  <a:pt x="121920" y="1025017"/>
                </a:cubicBezTo>
                <a:cubicBezTo>
                  <a:pt x="120607" y="1025250"/>
                  <a:pt x="118914" y="1025292"/>
                  <a:pt x="116840" y="1025144"/>
                </a:cubicBezTo>
                <a:close/>
                <a:moveTo>
                  <a:pt x="138176" y="988568"/>
                </a:moveTo>
                <a:cubicBezTo>
                  <a:pt x="136461" y="988907"/>
                  <a:pt x="135572" y="990262"/>
                  <a:pt x="135509" y="992632"/>
                </a:cubicBezTo>
                <a:cubicBezTo>
                  <a:pt x="135445" y="995003"/>
                  <a:pt x="134302" y="996358"/>
                  <a:pt x="132080" y="996696"/>
                </a:cubicBezTo>
                <a:lnTo>
                  <a:pt x="128016" y="1002792"/>
                </a:lnTo>
                <a:lnTo>
                  <a:pt x="128016" y="1010920"/>
                </a:lnTo>
                <a:cubicBezTo>
                  <a:pt x="127994" y="1011492"/>
                  <a:pt x="128037" y="1012127"/>
                  <a:pt x="128143" y="1012825"/>
                </a:cubicBezTo>
                <a:cubicBezTo>
                  <a:pt x="128248" y="1013524"/>
                  <a:pt x="128545" y="1013905"/>
                  <a:pt x="129032" y="1013968"/>
                </a:cubicBezTo>
                <a:cubicBezTo>
                  <a:pt x="130429" y="1013291"/>
                  <a:pt x="132715" y="1010582"/>
                  <a:pt x="135890" y="1005840"/>
                </a:cubicBezTo>
                <a:cubicBezTo>
                  <a:pt x="139065" y="1001099"/>
                  <a:pt x="140843" y="998390"/>
                  <a:pt x="141224" y="997712"/>
                </a:cubicBezTo>
                <a:cubicBezTo>
                  <a:pt x="141880" y="997755"/>
                  <a:pt x="142853" y="997670"/>
                  <a:pt x="144145" y="997458"/>
                </a:cubicBezTo>
                <a:cubicBezTo>
                  <a:pt x="145436" y="997247"/>
                  <a:pt x="146155" y="996654"/>
                  <a:pt x="146304" y="995680"/>
                </a:cubicBezTo>
                <a:cubicBezTo>
                  <a:pt x="146092" y="994050"/>
                  <a:pt x="144991" y="992484"/>
                  <a:pt x="143002" y="990981"/>
                </a:cubicBezTo>
                <a:cubicBezTo>
                  <a:pt x="141012" y="989478"/>
                  <a:pt x="139403" y="988674"/>
                  <a:pt x="138176" y="988568"/>
                </a:cubicBezTo>
                <a:close/>
                <a:moveTo>
                  <a:pt x="148336" y="978408"/>
                </a:moveTo>
                <a:cubicBezTo>
                  <a:pt x="148336" y="979466"/>
                  <a:pt x="148590" y="980398"/>
                  <a:pt x="149098" y="981202"/>
                </a:cubicBezTo>
                <a:cubicBezTo>
                  <a:pt x="149606" y="982006"/>
                  <a:pt x="150368" y="982430"/>
                  <a:pt x="151384" y="982472"/>
                </a:cubicBezTo>
                <a:cubicBezTo>
                  <a:pt x="152230" y="982303"/>
                  <a:pt x="152569" y="981625"/>
                  <a:pt x="152400" y="980440"/>
                </a:cubicBezTo>
                <a:cubicBezTo>
                  <a:pt x="152400" y="979466"/>
                  <a:pt x="152146" y="978874"/>
                  <a:pt x="151638" y="978662"/>
                </a:cubicBezTo>
                <a:cubicBezTo>
                  <a:pt x="151130" y="978451"/>
                  <a:pt x="150368" y="978366"/>
                  <a:pt x="149352" y="978408"/>
                </a:cubicBezTo>
                <a:close/>
                <a:moveTo>
                  <a:pt x="164592" y="950976"/>
                </a:moveTo>
                <a:lnTo>
                  <a:pt x="161544" y="954024"/>
                </a:lnTo>
                <a:cubicBezTo>
                  <a:pt x="158453" y="954130"/>
                  <a:pt x="155744" y="955188"/>
                  <a:pt x="153416" y="957199"/>
                </a:cubicBezTo>
                <a:cubicBezTo>
                  <a:pt x="151087" y="959210"/>
                  <a:pt x="149394" y="961538"/>
                  <a:pt x="148336" y="964184"/>
                </a:cubicBezTo>
                <a:cubicBezTo>
                  <a:pt x="148463" y="966661"/>
                  <a:pt x="149479" y="968312"/>
                  <a:pt x="151384" y="969137"/>
                </a:cubicBezTo>
                <a:cubicBezTo>
                  <a:pt x="153289" y="969963"/>
                  <a:pt x="155321" y="970344"/>
                  <a:pt x="157480" y="970280"/>
                </a:cubicBezTo>
                <a:lnTo>
                  <a:pt x="157480" y="962152"/>
                </a:lnTo>
                <a:lnTo>
                  <a:pt x="161544" y="957072"/>
                </a:lnTo>
                <a:cubicBezTo>
                  <a:pt x="163004" y="956945"/>
                  <a:pt x="163893" y="956183"/>
                  <a:pt x="164211" y="954786"/>
                </a:cubicBezTo>
                <a:cubicBezTo>
                  <a:pt x="164528" y="953389"/>
                  <a:pt x="164655" y="952119"/>
                  <a:pt x="164592" y="950976"/>
                </a:cubicBezTo>
                <a:close/>
                <a:moveTo>
                  <a:pt x="177799" y="945896"/>
                </a:moveTo>
                <a:cubicBezTo>
                  <a:pt x="177651" y="948013"/>
                  <a:pt x="177694" y="949875"/>
                  <a:pt x="177927" y="951484"/>
                </a:cubicBezTo>
                <a:cubicBezTo>
                  <a:pt x="178159" y="953093"/>
                  <a:pt x="179472" y="953939"/>
                  <a:pt x="181864" y="954024"/>
                </a:cubicBezTo>
                <a:lnTo>
                  <a:pt x="185928" y="954024"/>
                </a:lnTo>
                <a:close/>
                <a:moveTo>
                  <a:pt x="169672" y="934720"/>
                </a:moveTo>
                <a:cubicBezTo>
                  <a:pt x="169460" y="936879"/>
                  <a:pt x="168613" y="937895"/>
                  <a:pt x="167132" y="937768"/>
                </a:cubicBezTo>
                <a:cubicBezTo>
                  <a:pt x="165650" y="937641"/>
                  <a:pt x="164803" y="938657"/>
                  <a:pt x="164592" y="940816"/>
                </a:cubicBezTo>
                <a:lnTo>
                  <a:pt x="173736" y="940816"/>
                </a:lnTo>
                <a:cubicBezTo>
                  <a:pt x="173736" y="940181"/>
                  <a:pt x="173990" y="939165"/>
                  <a:pt x="174498" y="937768"/>
                </a:cubicBezTo>
                <a:cubicBezTo>
                  <a:pt x="175006" y="936371"/>
                  <a:pt x="175768" y="935355"/>
                  <a:pt x="176784" y="934720"/>
                </a:cubicBezTo>
                <a:close/>
                <a:moveTo>
                  <a:pt x="179832" y="925576"/>
                </a:moveTo>
                <a:cubicBezTo>
                  <a:pt x="179366" y="925619"/>
                  <a:pt x="179027" y="925788"/>
                  <a:pt x="178815" y="926084"/>
                </a:cubicBezTo>
                <a:cubicBezTo>
                  <a:pt x="178604" y="926381"/>
                  <a:pt x="178265" y="926550"/>
                  <a:pt x="177799" y="926592"/>
                </a:cubicBezTo>
                <a:cubicBezTo>
                  <a:pt x="177821" y="927206"/>
                  <a:pt x="178032" y="928010"/>
                  <a:pt x="178435" y="929005"/>
                </a:cubicBezTo>
                <a:cubicBezTo>
                  <a:pt x="178837" y="930000"/>
                  <a:pt x="179302" y="930550"/>
                  <a:pt x="179832" y="930656"/>
                </a:cubicBezTo>
                <a:cubicBezTo>
                  <a:pt x="180805" y="930593"/>
                  <a:pt x="181398" y="930212"/>
                  <a:pt x="181610" y="929513"/>
                </a:cubicBezTo>
                <a:cubicBezTo>
                  <a:pt x="181821" y="928815"/>
                  <a:pt x="181906" y="928180"/>
                  <a:pt x="181864" y="927608"/>
                </a:cubicBezTo>
                <a:cubicBezTo>
                  <a:pt x="181694" y="926423"/>
                  <a:pt x="181017" y="925745"/>
                  <a:pt x="179832" y="925576"/>
                </a:cubicBezTo>
                <a:close/>
                <a:moveTo>
                  <a:pt x="185928" y="914400"/>
                </a:moveTo>
                <a:lnTo>
                  <a:pt x="177799" y="915416"/>
                </a:lnTo>
                <a:cubicBezTo>
                  <a:pt x="177694" y="918824"/>
                  <a:pt x="178159" y="920898"/>
                  <a:pt x="179197" y="921639"/>
                </a:cubicBezTo>
                <a:cubicBezTo>
                  <a:pt x="180234" y="922380"/>
                  <a:pt x="182477" y="922676"/>
                  <a:pt x="185928" y="922528"/>
                </a:cubicBezTo>
                <a:close/>
                <a:moveTo>
                  <a:pt x="733552" y="901192"/>
                </a:moveTo>
                <a:cubicBezTo>
                  <a:pt x="735584" y="901192"/>
                  <a:pt x="736600" y="902208"/>
                  <a:pt x="736600" y="904240"/>
                </a:cubicBezTo>
                <a:lnTo>
                  <a:pt x="734568" y="904240"/>
                </a:lnTo>
                <a:cubicBezTo>
                  <a:pt x="734081" y="904177"/>
                  <a:pt x="733784" y="903796"/>
                  <a:pt x="733679" y="903097"/>
                </a:cubicBezTo>
                <a:cubicBezTo>
                  <a:pt x="733573" y="902399"/>
                  <a:pt x="733530" y="901764"/>
                  <a:pt x="733552" y="901192"/>
                </a:cubicBezTo>
                <a:close/>
                <a:moveTo>
                  <a:pt x="231648" y="850392"/>
                </a:moveTo>
                <a:lnTo>
                  <a:pt x="223520" y="864616"/>
                </a:lnTo>
                <a:cubicBezTo>
                  <a:pt x="222017" y="864743"/>
                  <a:pt x="220958" y="865505"/>
                  <a:pt x="220345" y="866902"/>
                </a:cubicBezTo>
                <a:cubicBezTo>
                  <a:pt x="219731" y="868299"/>
                  <a:pt x="219434" y="869569"/>
                  <a:pt x="219456" y="870712"/>
                </a:cubicBezTo>
                <a:cubicBezTo>
                  <a:pt x="219498" y="871770"/>
                  <a:pt x="219921" y="872702"/>
                  <a:pt x="220726" y="873506"/>
                </a:cubicBezTo>
                <a:cubicBezTo>
                  <a:pt x="221530" y="874311"/>
                  <a:pt x="222461" y="874734"/>
                  <a:pt x="223520" y="874776"/>
                </a:cubicBezTo>
                <a:lnTo>
                  <a:pt x="227584" y="873760"/>
                </a:lnTo>
                <a:cubicBezTo>
                  <a:pt x="227880" y="871051"/>
                  <a:pt x="229065" y="869103"/>
                  <a:pt x="231140" y="867918"/>
                </a:cubicBezTo>
                <a:cubicBezTo>
                  <a:pt x="233214" y="866733"/>
                  <a:pt x="234399" y="864277"/>
                  <a:pt x="234695" y="860552"/>
                </a:cubicBezTo>
                <a:lnTo>
                  <a:pt x="238760" y="853440"/>
                </a:lnTo>
                <a:close/>
                <a:moveTo>
                  <a:pt x="391160" y="843280"/>
                </a:moveTo>
                <a:cubicBezTo>
                  <a:pt x="389699" y="843449"/>
                  <a:pt x="388810" y="844381"/>
                  <a:pt x="388493" y="846074"/>
                </a:cubicBezTo>
                <a:cubicBezTo>
                  <a:pt x="388175" y="847768"/>
                  <a:pt x="388048" y="849207"/>
                  <a:pt x="388112" y="850392"/>
                </a:cubicBezTo>
                <a:lnTo>
                  <a:pt x="371856" y="852424"/>
                </a:lnTo>
                <a:lnTo>
                  <a:pt x="378968" y="853440"/>
                </a:lnTo>
                <a:cubicBezTo>
                  <a:pt x="381508" y="853313"/>
                  <a:pt x="384048" y="852805"/>
                  <a:pt x="386588" y="851916"/>
                </a:cubicBezTo>
                <a:cubicBezTo>
                  <a:pt x="389128" y="851027"/>
                  <a:pt x="391668" y="850519"/>
                  <a:pt x="394208" y="850392"/>
                </a:cubicBezTo>
                <a:cubicBezTo>
                  <a:pt x="394948" y="850435"/>
                  <a:pt x="396261" y="850350"/>
                  <a:pt x="398145" y="850138"/>
                </a:cubicBezTo>
                <a:cubicBezTo>
                  <a:pt x="400028" y="849926"/>
                  <a:pt x="401087" y="849334"/>
                  <a:pt x="401320" y="848360"/>
                </a:cubicBezTo>
                <a:cubicBezTo>
                  <a:pt x="401129" y="847387"/>
                  <a:pt x="400240" y="846794"/>
                  <a:pt x="398653" y="846582"/>
                </a:cubicBezTo>
                <a:cubicBezTo>
                  <a:pt x="397065" y="846371"/>
                  <a:pt x="395922" y="846286"/>
                  <a:pt x="395224" y="846328"/>
                </a:cubicBezTo>
                <a:cubicBezTo>
                  <a:pt x="394673" y="845757"/>
                  <a:pt x="393996" y="845122"/>
                  <a:pt x="393192" y="844423"/>
                </a:cubicBezTo>
                <a:cubicBezTo>
                  <a:pt x="392387" y="843725"/>
                  <a:pt x="391710" y="843344"/>
                  <a:pt x="391160" y="843280"/>
                </a:cubicBezTo>
                <a:close/>
                <a:moveTo>
                  <a:pt x="532384" y="823976"/>
                </a:moveTo>
                <a:lnTo>
                  <a:pt x="532384" y="824992"/>
                </a:lnTo>
                <a:cubicBezTo>
                  <a:pt x="532384" y="826580"/>
                  <a:pt x="532892" y="827977"/>
                  <a:pt x="533908" y="829183"/>
                </a:cubicBezTo>
                <a:cubicBezTo>
                  <a:pt x="534924" y="830390"/>
                  <a:pt x="536448" y="831025"/>
                  <a:pt x="538480" y="831088"/>
                </a:cubicBezTo>
                <a:close/>
                <a:moveTo>
                  <a:pt x="508000" y="823976"/>
                </a:moveTo>
                <a:cubicBezTo>
                  <a:pt x="502602" y="827807"/>
                  <a:pt x="497395" y="830051"/>
                  <a:pt x="492379" y="830707"/>
                </a:cubicBezTo>
                <a:cubicBezTo>
                  <a:pt x="487362" y="831363"/>
                  <a:pt x="481393" y="831829"/>
                  <a:pt x="474472" y="832104"/>
                </a:cubicBezTo>
                <a:lnTo>
                  <a:pt x="478536" y="837184"/>
                </a:lnTo>
                <a:lnTo>
                  <a:pt x="503936" y="835152"/>
                </a:lnTo>
                <a:cubicBezTo>
                  <a:pt x="503999" y="833120"/>
                  <a:pt x="504634" y="831596"/>
                  <a:pt x="505841" y="830580"/>
                </a:cubicBezTo>
                <a:cubicBezTo>
                  <a:pt x="507047" y="829564"/>
                  <a:pt x="508444" y="829056"/>
                  <a:pt x="510032" y="829056"/>
                </a:cubicBezTo>
                <a:lnTo>
                  <a:pt x="513080" y="829056"/>
                </a:lnTo>
                <a:close/>
                <a:moveTo>
                  <a:pt x="744728" y="822960"/>
                </a:moveTo>
                <a:lnTo>
                  <a:pt x="740664" y="824992"/>
                </a:lnTo>
                <a:lnTo>
                  <a:pt x="740664" y="839216"/>
                </a:lnTo>
                <a:lnTo>
                  <a:pt x="744728" y="836168"/>
                </a:lnTo>
                <a:close/>
                <a:moveTo>
                  <a:pt x="740664" y="768096"/>
                </a:moveTo>
                <a:cubicBezTo>
                  <a:pt x="739965" y="768096"/>
                  <a:pt x="738822" y="768350"/>
                  <a:pt x="737235" y="768858"/>
                </a:cubicBezTo>
                <a:cubicBezTo>
                  <a:pt x="735647" y="769366"/>
                  <a:pt x="734758" y="770128"/>
                  <a:pt x="734568" y="771144"/>
                </a:cubicBezTo>
                <a:cubicBezTo>
                  <a:pt x="734737" y="771991"/>
                  <a:pt x="735414" y="772329"/>
                  <a:pt x="736600" y="772160"/>
                </a:cubicBezTo>
                <a:lnTo>
                  <a:pt x="738632" y="772160"/>
                </a:lnTo>
                <a:close/>
                <a:moveTo>
                  <a:pt x="930656" y="707136"/>
                </a:moveTo>
                <a:lnTo>
                  <a:pt x="934720" y="711200"/>
                </a:lnTo>
                <a:cubicBezTo>
                  <a:pt x="935778" y="711200"/>
                  <a:pt x="936709" y="710946"/>
                  <a:pt x="937514" y="710438"/>
                </a:cubicBezTo>
                <a:cubicBezTo>
                  <a:pt x="938318" y="709930"/>
                  <a:pt x="938741" y="709168"/>
                  <a:pt x="938784" y="708152"/>
                </a:cubicBezTo>
                <a:close/>
                <a:moveTo>
                  <a:pt x="953008" y="702056"/>
                </a:moveTo>
                <a:lnTo>
                  <a:pt x="942848" y="703072"/>
                </a:lnTo>
                <a:cubicBezTo>
                  <a:pt x="945917" y="704130"/>
                  <a:pt x="949176" y="705062"/>
                  <a:pt x="952627" y="705866"/>
                </a:cubicBezTo>
                <a:cubicBezTo>
                  <a:pt x="956077" y="706670"/>
                  <a:pt x="959590" y="707094"/>
                  <a:pt x="963168" y="707136"/>
                </a:cubicBezTo>
                <a:close/>
                <a:moveTo>
                  <a:pt x="786384" y="700024"/>
                </a:moveTo>
                <a:cubicBezTo>
                  <a:pt x="786362" y="700596"/>
                  <a:pt x="786405" y="701231"/>
                  <a:pt x="786511" y="701929"/>
                </a:cubicBezTo>
                <a:cubicBezTo>
                  <a:pt x="786616" y="702628"/>
                  <a:pt x="786913" y="703009"/>
                  <a:pt x="787400" y="703072"/>
                </a:cubicBezTo>
                <a:lnTo>
                  <a:pt x="789432" y="703072"/>
                </a:lnTo>
                <a:cubicBezTo>
                  <a:pt x="789432" y="701040"/>
                  <a:pt x="788416" y="700024"/>
                  <a:pt x="786384" y="700024"/>
                </a:cubicBezTo>
                <a:close/>
                <a:moveTo>
                  <a:pt x="859536" y="691896"/>
                </a:moveTo>
                <a:cubicBezTo>
                  <a:pt x="849333" y="692065"/>
                  <a:pt x="839004" y="692743"/>
                  <a:pt x="828548" y="693928"/>
                </a:cubicBezTo>
                <a:cubicBezTo>
                  <a:pt x="818091" y="695113"/>
                  <a:pt x="807762" y="695791"/>
                  <a:pt x="797560" y="695960"/>
                </a:cubicBezTo>
                <a:cubicBezTo>
                  <a:pt x="800671" y="697505"/>
                  <a:pt x="804100" y="698733"/>
                  <a:pt x="807847" y="699643"/>
                </a:cubicBezTo>
                <a:cubicBezTo>
                  <a:pt x="811593" y="700553"/>
                  <a:pt x="815276" y="701019"/>
                  <a:pt x="818896" y="701040"/>
                </a:cubicBezTo>
                <a:cubicBezTo>
                  <a:pt x="822811" y="701104"/>
                  <a:pt x="830220" y="700469"/>
                  <a:pt x="841121" y="699135"/>
                </a:cubicBezTo>
                <a:cubicBezTo>
                  <a:pt x="852021" y="697802"/>
                  <a:pt x="858160" y="695389"/>
                  <a:pt x="859536" y="691896"/>
                </a:cubicBezTo>
                <a:close/>
                <a:moveTo>
                  <a:pt x="450088" y="688848"/>
                </a:moveTo>
                <a:cubicBezTo>
                  <a:pt x="450045" y="690436"/>
                  <a:pt x="450130" y="692087"/>
                  <a:pt x="450342" y="693801"/>
                </a:cubicBezTo>
                <a:cubicBezTo>
                  <a:pt x="450553" y="695516"/>
                  <a:pt x="451146" y="696913"/>
                  <a:pt x="452120" y="697992"/>
                </a:cubicBezTo>
                <a:cubicBezTo>
                  <a:pt x="453919" y="698119"/>
                  <a:pt x="456162" y="698119"/>
                  <a:pt x="458851" y="697992"/>
                </a:cubicBezTo>
                <a:cubicBezTo>
                  <a:pt x="461539" y="697865"/>
                  <a:pt x="463020" y="696849"/>
                  <a:pt x="463296" y="694944"/>
                </a:cubicBezTo>
                <a:cubicBezTo>
                  <a:pt x="462872" y="694309"/>
                  <a:pt x="460925" y="693293"/>
                  <a:pt x="457454" y="691896"/>
                </a:cubicBezTo>
                <a:cubicBezTo>
                  <a:pt x="453982" y="690499"/>
                  <a:pt x="451527" y="689483"/>
                  <a:pt x="450088" y="688848"/>
                </a:cubicBezTo>
                <a:close/>
                <a:moveTo>
                  <a:pt x="881888" y="684784"/>
                </a:moveTo>
                <a:cubicBezTo>
                  <a:pt x="882226" y="686668"/>
                  <a:pt x="883835" y="687472"/>
                  <a:pt x="886714" y="687197"/>
                </a:cubicBezTo>
                <a:cubicBezTo>
                  <a:pt x="889592" y="686922"/>
                  <a:pt x="891709" y="686456"/>
                  <a:pt x="893064" y="685800"/>
                </a:cubicBezTo>
                <a:close/>
                <a:moveTo>
                  <a:pt x="467360" y="667512"/>
                </a:moveTo>
                <a:lnTo>
                  <a:pt x="467360" y="672592"/>
                </a:lnTo>
                <a:cubicBezTo>
                  <a:pt x="467402" y="674053"/>
                  <a:pt x="467825" y="674942"/>
                  <a:pt x="468630" y="675259"/>
                </a:cubicBezTo>
                <a:cubicBezTo>
                  <a:pt x="469434" y="675577"/>
                  <a:pt x="470365" y="675704"/>
                  <a:pt x="471424" y="675640"/>
                </a:cubicBezTo>
                <a:close/>
                <a:moveTo>
                  <a:pt x="500888" y="607568"/>
                </a:moveTo>
                <a:cubicBezTo>
                  <a:pt x="499088" y="610023"/>
                  <a:pt x="497607" y="613241"/>
                  <a:pt x="496443" y="617220"/>
                </a:cubicBezTo>
                <a:cubicBezTo>
                  <a:pt x="495278" y="621199"/>
                  <a:pt x="493035" y="623401"/>
                  <a:pt x="489712" y="623824"/>
                </a:cubicBezTo>
                <a:lnTo>
                  <a:pt x="483616" y="633984"/>
                </a:lnTo>
                <a:cubicBezTo>
                  <a:pt x="483573" y="634640"/>
                  <a:pt x="483658" y="635614"/>
                  <a:pt x="483870" y="636905"/>
                </a:cubicBezTo>
                <a:cubicBezTo>
                  <a:pt x="484081" y="638196"/>
                  <a:pt x="484674" y="638916"/>
                  <a:pt x="485648" y="639064"/>
                </a:cubicBezTo>
                <a:cubicBezTo>
                  <a:pt x="486642" y="639001"/>
                  <a:pt x="487447" y="638620"/>
                  <a:pt x="488061" y="637921"/>
                </a:cubicBezTo>
                <a:cubicBezTo>
                  <a:pt x="488674" y="637223"/>
                  <a:pt x="489225" y="636588"/>
                  <a:pt x="489712" y="636016"/>
                </a:cubicBezTo>
                <a:cubicBezTo>
                  <a:pt x="492336" y="635593"/>
                  <a:pt x="494707" y="633391"/>
                  <a:pt x="496824" y="629412"/>
                </a:cubicBezTo>
                <a:cubicBezTo>
                  <a:pt x="498940" y="625433"/>
                  <a:pt x="500295" y="622215"/>
                  <a:pt x="500888" y="619760"/>
                </a:cubicBezTo>
                <a:lnTo>
                  <a:pt x="508000" y="611632"/>
                </a:lnTo>
                <a:close/>
                <a:moveTo>
                  <a:pt x="552704" y="600456"/>
                </a:moveTo>
                <a:lnTo>
                  <a:pt x="557784" y="607568"/>
                </a:lnTo>
                <a:lnTo>
                  <a:pt x="547624" y="611632"/>
                </a:lnTo>
                <a:cubicBezTo>
                  <a:pt x="548174" y="613749"/>
                  <a:pt x="548089" y="615611"/>
                  <a:pt x="547370" y="617220"/>
                </a:cubicBezTo>
                <a:cubicBezTo>
                  <a:pt x="546650" y="618829"/>
                  <a:pt x="545041" y="619675"/>
                  <a:pt x="542544" y="619760"/>
                </a:cubicBezTo>
                <a:cubicBezTo>
                  <a:pt x="541485" y="621877"/>
                  <a:pt x="540046" y="623739"/>
                  <a:pt x="538226" y="625348"/>
                </a:cubicBezTo>
                <a:cubicBezTo>
                  <a:pt x="536405" y="626957"/>
                  <a:pt x="534458" y="627803"/>
                  <a:pt x="532384" y="627888"/>
                </a:cubicBezTo>
                <a:lnTo>
                  <a:pt x="530352" y="619760"/>
                </a:lnTo>
                <a:lnTo>
                  <a:pt x="532384" y="611632"/>
                </a:lnTo>
                <a:cubicBezTo>
                  <a:pt x="536659" y="611166"/>
                  <a:pt x="540046" y="609304"/>
                  <a:pt x="542544" y="606044"/>
                </a:cubicBezTo>
                <a:cubicBezTo>
                  <a:pt x="545041" y="602784"/>
                  <a:pt x="548428" y="600922"/>
                  <a:pt x="552704" y="600456"/>
                </a:cubicBezTo>
                <a:close/>
                <a:moveTo>
                  <a:pt x="798576" y="592328"/>
                </a:moveTo>
                <a:lnTo>
                  <a:pt x="798576" y="595376"/>
                </a:lnTo>
                <a:lnTo>
                  <a:pt x="797560" y="595376"/>
                </a:lnTo>
                <a:close/>
                <a:moveTo>
                  <a:pt x="562864" y="560832"/>
                </a:moveTo>
                <a:cubicBezTo>
                  <a:pt x="563075" y="562716"/>
                  <a:pt x="564176" y="563520"/>
                  <a:pt x="566166" y="563245"/>
                </a:cubicBezTo>
                <a:cubicBezTo>
                  <a:pt x="568155" y="562970"/>
                  <a:pt x="569764" y="562504"/>
                  <a:pt x="570992" y="561848"/>
                </a:cubicBezTo>
                <a:close/>
                <a:moveTo>
                  <a:pt x="675640" y="559816"/>
                </a:moveTo>
                <a:cubicBezTo>
                  <a:pt x="675174" y="559858"/>
                  <a:pt x="674835" y="560028"/>
                  <a:pt x="674624" y="560324"/>
                </a:cubicBezTo>
                <a:cubicBezTo>
                  <a:pt x="674412" y="560620"/>
                  <a:pt x="674073" y="560790"/>
                  <a:pt x="673608" y="560832"/>
                </a:cubicBezTo>
                <a:cubicBezTo>
                  <a:pt x="673629" y="561446"/>
                  <a:pt x="673840" y="562250"/>
                  <a:pt x="674243" y="563245"/>
                </a:cubicBezTo>
                <a:cubicBezTo>
                  <a:pt x="674645" y="564240"/>
                  <a:pt x="675110" y="564790"/>
                  <a:pt x="675640" y="564896"/>
                </a:cubicBezTo>
                <a:cubicBezTo>
                  <a:pt x="676613" y="564833"/>
                  <a:pt x="677206" y="564452"/>
                  <a:pt x="677418" y="563753"/>
                </a:cubicBezTo>
                <a:cubicBezTo>
                  <a:pt x="677629" y="563055"/>
                  <a:pt x="677714" y="562420"/>
                  <a:pt x="677672" y="561848"/>
                </a:cubicBezTo>
                <a:cubicBezTo>
                  <a:pt x="677502" y="560663"/>
                  <a:pt x="676825" y="559985"/>
                  <a:pt x="675640" y="559816"/>
                </a:cubicBezTo>
                <a:close/>
                <a:moveTo>
                  <a:pt x="807720" y="556768"/>
                </a:moveTo>
                <a:lnTo>
                  <a:pt x="807720" y="579120"/>
                </a:lnTo>
                <a:cubicBezTo>
                  <a:pt x="808905" y="578951"/>
                  <a:pt x="809582" y="579289"/>
                  <a:pt x="809752" y="580136"/>
                </a:cubicBezTo>
                <a:cubicBezTo>
                  <a:pt x="809688" y="580644"/>
                  <a:pt x="809307" y="581152"/>
                  <a:pt x="808609" y="581660"/>
                </a:cubicBezTo>
                <a:cubicBezTo>
                  <a:pt x="807910" y="582168"/>
                  <a:pt x="807275" y="582676"/>
                  <a:pt x="806704" y="583184"/>
                </a:cubicBezTo>
                <a:lnTo>
                  <a:pt x="806704" y="569976"/>
                </a:lnTo>
                <a:lnTo>
                  <a:pt x="802640" y="567944"/>
                </a:lnTo>
                <a:cubicBezTo>
                  <a:pt x="803825" y="563711"/>
                  <a:pt x="805518" y="559985"/>
                  <a:pt x="807720" y="556768"/>
                </a:cubicBezTo>
                <a:close/>
                <a:moveTo>
                  <a:pt x="601472" y="555752"/>
                </a:moveTo>
                <a:cubicBezTo>
                  <a:pt x="600498" y="555900"/>
                  <a:pt x="599905" y="556620"/>
                  <a:pt x="599694" y="557911"/>
                </a:cubicBezTo>
                <a:cubicBezTo>
                  <a:pt x="599482" y="559202"/>
                  <a:pt x="599397" y="560176"/>
                  <a:pt x="599440" y="560832"/>
                </a:cubicBezTo>
                <a:lnTo>
                  <a:pt x="582168" y="572008"/>
                </a:lnTo>
                <a:cubicBezTo>
                  <a:pt x="579225" y="572685"/>
                  <a:pt x="577744" y="575395"/>
                  <a:pt x="577723" y="580136"/>
                </a:cubicBezTo>
                <a:cubicBezTo>
                  <a:pt x="577701" y="584877"/>
                  <a:pt x="575458" y="587587"/>
                  <a:pt x="570992" y="588264"/>
                </a:cubicBezTo>
                <a:cubicBezTo>
                  <a:pt x="561488" y="588645"/>
                  <a:pt x="557127" y="590169"/>
                  <a:pt x="557911" y="592836"/>
                </a:cubicBezTo>
                <a:cubicBezTo>
                  <a:pt x="558694" y="595503"/>
                  <a:pt x="557635" y="597027"/>
                  <a:pt x="554736" y="597408"/>
                </a:cubicBezTo>
                <a:cubicBezTo>
                  <a:pt x="554079" y="597408"/>
                  <a:pt x="553106" y="597154"/>
                  <a:pt x="551815" y="596646"/>
                </a:cubicBezTo>
                <a:cubicBezTo>
                  <a:pt x="550523" y="596138"/>
                  <a:pt x="549804" y="595376"/>
                  <a:pt x="549656" y="594360"/>
                </a:cubicBezTo>
                <a:cubicBezTo>
                  <a:pt x="549761" y="593386"/>
                  <a:pt x="550312" y="592794"/>
                  <a:pt x="551307" y="592582"/>
                </a:cubicBezTo>
                <a:cubicBezTo>
                  <a:pt x="552301" y="592370"/>
                  <a:pt x="553106" y="592286"/>
                  <a:pt x="553720" y="592328"/>
                </a:cubicBezTo>
                <a:lnTo>
                  <a:pt x="551688" y="580136"/>
                </a:lnTo>
                <a:cubicBezTo>
                  <a:pt x="547687" y="580475"/>
                  <a:pt x="545782" y="581829"/>
                  <a:pt x="545973" y="584200"/>
                </a:cubicBezTo>
                <a:cubicBezTo>
                  <a:pt x="546163" y="586571"/>
                  <a:pt x="545020" y="587925"/>
                  <a:pt x="542544" y="588264"/>
                </a:cubicBezTo>
                <a:lnTo>
                  <a:pt x="528320" y="604520"/>
                </a:lnTo>
                <a:cubicBezTo>
                  <a:pt x="527854" y="607801"/>
                  <a:pt x="525991" y="610637"/>
                  <a:pt x="522732" y="613029"/>
                </a:cubicBezTo>
                <a:cubicBezTo>
                  <a:pt x="519472" y="615421"/>
                  <a:pt x="517609" y="619019"/>
                  <a:pt x="517144" y="623824"/>
                </a:cubicBezTo>
                <a:cubicBezTo>
                  <a:pt x="513736" y="624163"/>
                  <a:pt x="512169" y="625517"/>
                  <a:pt x="512445" y="627888"/>
                </a:cubicBezTo>
                <a:cubicBezTo>
                  <a:pt x="512720" y="630259"/>
                  <a:pt x="510899" y="631613"/>
                  <a:pt x="506984" y="631952"/>
                </a:cubicBezTo>
                <a:cubicBezTo>
                  <a:pt x="505798" y="631783"/>
                  <a:pt x="505121" y="632121"/>
                  <a:pt x="504952" y="632968"/>
                </a:cubicBezTo>
                <a:cubicBezTo>
                  <a:pt x="504952" y="635847"/>
                  <a:pt x="505968" y="638217"/>
                  <a:pt x="508000" y="640080"/>
                </a:cubicBezTo>
                <a:cubicBezTo>
                  <a:pt x="504613" y="640546"/>
                  <a:pt x="501480" y="642408"/>
                  <a:pt x="498602" y="645668"/>
                </a:cubicBezTo>
                <a:cubicBezTo>
                  <a:pt x="495723" y="648928"/>
                  <a:pt x="492082" y="650790"/>
                  <a:pt x="487680" y="651256"/>
                </a:cubicBezTo>
                <a:cubicBezTo>
                  <a:pt x="487637" y="653288"/>
                  <a:pt x="486960" y="654812"/>
                  <a:pt x="485648" y="655828"/>
                </a:cubicBezTo>
                <a:cubicBezTo>
                  <a:pt x="484335" y="656844"/>
                  <a:pt x="482642" y="657352"/>
                  <a:pt x="480568" y="657352"/>
                </a:cubicBezTo>
                <a:lnTo>
                  <a:pt x="478536" y="657352"/>
                </a:lnTo>
                <a:cubicBezTo>
                  <a:pt x="480081" y="657945"/>
                  <a:pt x="481308" y="659045"/>
                  <a:pt x="482219" y="660654"/>
                </a:cubicBezTo>
                <a:cubicBezTo>
                  <a:pt x="483129" y="662263"/>
                  <a:pt x="483594" y="663871"/>
                  <a:pt x="483616" y="665480"/>
                </a:cubicBezTo>
                <a:cubicBezTo>
                  <a:pt x="485944" y="664464"/>
                  <a:pt x="488653" y="662940"/>
                  <a:pt x="491744" y="660908"/>
                </a:cubicBezTo>
                <a:cubicBezTo>
                  <a:pt x="494834" y="658876"/>
                  <a:pt x="496527" y="656336"/>
                  <a:pt x="496824" y="653288"/>
                </a:cubicBezTo>
                <a:cubicBezTo>
                  <a:pt x="500337" y="650219"/>
                  <a:pt x="503724" y="647213"/>
                  <a:pt x="506984" y="644271"/>
                </a:cubicBezTo>
                <a:cubicBezTo>
                  <a:pt x="510243" y="641329"/>
                  <a:pt x="513630" y="638577"/>
                  <a:pt x="517144" y="636016"/>
                </a:cubicBezTo>
                <a:cubicBezTo>
                  <a:pt x="517144" y="640249"/>
                  <a:pt x="518160" y="643975"/>
                  <a:pt x="520192" y="647192"/>
                </a:cubicBezTo>
                <a:lnTo>
                  <a:pt x="503936" y="655320"/>
                </a:lnTo>
                <a:lnTo>
                  <a:pt x="503936" y="660400"/>
                </a:lnTo>
                <a:cubicBezTo>
                  <a:pt x="501438" y="662136"/>
                  <a:pt x="499321" y="664760"/>
                  <a:pt x="497586" y="668274"/>
                </a:cubicBezTo>
                <a:cubicBezTo>
                  <a:pt x="495850" y="671788"/>
                  <a:pt x="494241" y="674920"/>
                  <a:pt x="492760" y="677672"/>
                </a:cubicBezTo>
                <a:lnTo>
                  <a:pt x="487680" y="679704"/>
                </a:lnTo>
                <a:cubicBezTo>
                  <a:pt x="487150" y="681821"/>
                  <a:pt x="486177" y="683683"/>
                  <a:pt x="484759" y="685292"/>
                </a:cubicBezTo>
                <a:cubicBezTo>
                  <a:pt x="483340" y="686901"/>
                  <a:pt x="481605" y="687748"/>
                  <a:pt x="479552" y="687832"/>
                </a:cubicBezTo>
                <a:lnTo>
                  <a:pt x="489712" y="691896"/>
                </a:lnTo>
                <a:cubicBezTo>
                  <a:pt x="490991" y="690096"/>
                  <a:pt x="498141" y="687939"/>
                  <a:pt x="511160" y="685424"/>
                </a:cubicBezTo>
                <a:cubicBezTo>
                  <a:pt x="524180" y="682909"/>
                  <a:pt x="537426" y="680676"/>
                  <a:pt x="550897" y="678726"/>
                </a:cubicBezTo>
                <a:cubicBezTo>
                  <a:pt x="564369" y="676775"/>
                  <a:pt x="572421" y="675747"/>
                  <a:pt x="575056" y="675640"/>
                </a:cubicBezTo>
                <a:lnTo>
                  <a:pt x="582168" y="656336"/>
                </a:lnTo>
                <a:cubicBezTo>
                  <a:pt x="583882" y="654812"/>
                  <a:pt x="585787" y="653034"/>
                  <a:pt x="587883" y="651002"/>
                </a:cubicBezTo>
                <a:cubicBezTo>
                  <a:pt x="589978" y="648970"/>
                  <a:pt x="591121" y="646684"/>
                  <a:pt x="591312" y="644144"/>
                </a:cubicBezTo>
                <a:cubicBezTo>
                  <a:pt x="591269" y="642641"/>
                  <a:pt x="590846" y="641583"/>
                  <a:pt x="590042" y="640969"/>
                </a:cubicBezTo>
                <a:cubicBezTo>
                  <a:pt x="589237" y="640355"/>
                  <a:pt x="588306" y="640059"/>
                  <a:pt x="587248" y="640080"/>
                </a:cubicBezTo>
                <a:cubicBezTo>
                  <a:pt x="587057" y="636291"/>
                  <a:pt x="587438" y="632693"/>
                  <a:pt x="588391" y="629285"/>
                </a:cubicBezTo>
                <a:cubicBezTo>
                  <a:pt x="589343" y="625877"/>
                  <a:pt x="592010" y="624057"/>
                  <a:pt x="596392" y="623824"/>
                </a:cubicBezTo>
                <a:cubicBezTo>
                  <a:pt x="596519" y="619929"/>
                  <a:pt x="596011" y="617559"/>
                  <a:pt x="594868" y="616712"/>
                </a:cubicBezTo>
                <a:cubicBezTo>
                  <a:pt x="593725" y="615865"/>
                  <a:pt x="591185" y="615527"/>
                  <a:pt x="587248" y="615696"/>
                </a:cubicBezTo>
                <a:cubicBezTo>
                  <a:pt x="587311" y="611315"/>
                  <a:pt x="588454" y="608140"/>
                  <a:pt x="590677" y="606171"/>
                </a:cubicBezTo>
                <a:cubicBezTo>
                  <a:pt x="592899" y="604203"/>
                  <a:pt x="595820" y="602298"/>
                  <a:pt x="599440" y="600456"/>
                </a:cubicBezTo>
                <a:cubicBezTo>
                  <a:pt x="603588" y="599609"/>
                  <a:pt x="604943" y="596223"/>
                  <a:pt x="603504" y="590296"/>
                </a:cubicBezTo>
                <a:cubicBezTo>
                  <a:pt x="602064" y="584369"/>
                  <a:pt x="603419" y="580983"/>
                  <a:pt x="607568" y="580136"/>
                </a:cubicBezTo>
                <a:cubicBezTo>
                  <a:pt x="607398" y="576728"/>
                  <a:pt x="606721" y="573892"/>
                  <a:pt x="605536" y="571627"/>
                </a:cubicBezTo>
                <a:cubicBezTo>
                  <a:pt x="604350" y="569362"/>
                  <a:pt x="603673" y="566780"/>
                  <a:pt x="603504" y="563880"/>
                </a:cubicBezTo>
                <a:cubicBezTo>
                  <a:pt x="603482" y="563097"/>
                  <a:pt x="603271" y="561615"/>
                  <a:pt x="602869" y="559435"/>
                </a:cubicBezTo>
                <a:cubicBezTo>
                  <a:pt x="602466" y="557255"/>
                  <a:pt x="602001" y="556027"/>
                  <a:pt x="601472" y="555752"/>
                </a:cubicBezTo>
                <a:close/>
                <a:moveTo>
                  <a:pt x="677672" y="549656"/>
                </a:moveTo>
                <a:cubicBezTo>
                  <a:pt x="677735" y="550630"/>
                  <a:pt x="678116" y="551222"/>
                  <a:pt x="678814" y="551434"/>
                </a:cubicBezTo>
                <a:cubicBezTo>
                  <a:pt x="679513" y="551646"/>
                  <a:pt x="680148" y="551730"/>
                  <a:pt x="680720" y="551688"/>
                </a:cubicBezTo>
                <a:lnTo>
                  <a:pt x="682752" y="551688"/>
                </a:lnTo>
                <a:cubicBezTo>
                  <a:pt x="682688" y="550714"/>
                  <a:pt x="682307" y="550122"/>
                  <a:pt x="681609" y="549910"/>
                </a:cubicBezTo>
                <a:cubicBezTo>
                  <a:pt x="680910" y="549698"/>
                  <a:pt x="680275" y="549614"/>
                  <a:pt x="679704" y="549656"/>
                </a:cubicBezTo>
                <a:close/>
                <a:moveTo>
                  <a:pt x="766064" y="524256"/>
                </a:moveTo>
                <a:cubicBezTo>
                  <a:pt x="766085" y="525886"/>
                  <a:pt x="766550" y="527452"/>
                  <a:pt x="767461" y="528955"/>
                </a:cubicBezTo>
                <a:cubicBezTo>
                  <a:pt x="768371" y="530458"/>
                  <a:pt x="769598" y="531262"/>
                  <a:pt x="771144" y="531368"/>
                </a:cubicBezTo>
                <a:cubicBezTo>
                  <a:pt x="773176" y="531368"/>
                  <a:pt x="774192" y="530352"/>
                  <a:pt x="774192" y="528320"/>
                </a:cubicBezTo>
                <a:close/>
                <a:moveTo>
                  <a:pt x="803656" y="504952"/>
                </a:moveTo>
                <a:cubicBezTo>
                  <a:pt x="803677" y="505566"/>
                  <a:pt x="803888" y="506370"/>
                  <a:pt x="804291" y="507365"/>
                </a:cubicBezTo>
                <a:cubicBezTo>
                  <a:pt x="804693" y="508360"/>
                  <a:pt x="805158" y="508910"/>
                  <a:pt x="805688" y="509016"/>
                </a:cubicBezTo>
                <a:cubicBezTo>
                  <a:pt x="806661" y="508953"/>
                  <a:pt x="807254" y="508572"/>
                  <a:pt x="807466" y="507873"/>
                </a:cubicBezTo>
                <a:cubicBezTo>
                  <a:pt x="807677" y="507175"/>
                  <a:pt x="807762" y="506540"/>
                  <a:pt x="807720" y="505968"/>
                </a:cubicBezTo>
                <a:close/>
                <a:moveTo>
                  <a:pt x="807720" y="495808"/>
                </a:moveTo>
                <a:cubicBezTo>
                  <a:pt x="807677" y="496422"/>
                  <a:pt x="807762" y="497226"/>
                  <a:pt x="807974" y="498221"/>
                </a:cubicBezTo>
                <a:cubicBezTo>
                  <a:pt x="808185" y="499216"/>
                  <a:pt x="808778" y="499766"/>
                  <a:pt x="809752" y="499872"/>
                </a:cubicBezTo>
                <a:cubicBezTo>
                  <a:pt x="810598" y="499703"/>
                  <a:pt x="810937" y="499025"/>
                  <a:pt x="810768" y="497840"/>
                </a:cubicBezTo>
                <a:cubicBezTo>
                  <a:pt x="810598" y="496655"/>
                  <a:pt x="809921" y="495977"/>
                  <a:pt x="808736" y="495808"/>
                </a:cubicBezTo>
                <a:close/>
                <a:moveTo>
                  <a:pt x="810768" y="493776"/>
                </a:moveTo>
                <a:cubicBezTo>
                  <a:pt x="810746" y="494348"/>
                  <a:pt x="810789" y="494983"/>
                  <a:pt x="810895" y="495681"/>
                </a:cubicBezTo>
                <a:cubicBezTo>
                  <a:pt x="811000" y="496380"/>
                  <a:pt x="811297" y="496761"/>
                  <a:pt x="811784" y="496824"/>
                </a:cubicBezTo>
                <a:lnTo>
                  <a:pt x="814832" y="496824"/>
                </a:lnTo>
                <a:cubicBezTo>
                  <a:pt x="814789" y="495808"/>
                  <a:pt x="814366" y="495046"/>
                  <a:pt x="813562" y="494538"/>
                </a:cubicBezTo>
                <a:cubicBezTo>
                  <a:pt x="812757" y="494030"/>
                  <a:pt x="811826" y="493776"/>
                  <a:pt x="810768" y="493776"/>
                </a:cubicBezTo>
                <a:close/>
                <a:moveTo>
                  <a:pt x="802640" y="480568"/>
                </a:moveTo>
                <a:lnTo>
                  <a:pt x="802640" y="484632"/>
                </a:lnTo>
                <a:cubicBezTo>
                  <a:pt x="802470" y="487511"/>
                  <a:pt x="803825" y="488865"/>
                  <a:pt x="806704" y="488696"/>
                </a:cubicBezTo>
                <a:close/>
                <a:moveTo>
                  <a:pt x="699008" y="469392"/>
                </a:moveTo>
                <a:cubicBezTo>
                  <a:pt x="699008" y="470450"/>
                  <a:pt x="699261" y="471382"/>
                  <a:pt x="699770" y="472186"/>
                </a:cubicBezTo>
                <a:cubicBezTo>
                  <a:pt x="700277" y="472990"/>
                  <a:pt x="701040" y="473414"/>
                  <a:pt x="702056" y="473456"/>
                </a:cubicBezTo>
                <a:cubicBezTo>
                  <a:pt x="702902" y="473287"/>
                  <a:pt x="703241" y="472609"/>
                  <a:pt x="703072" y="471424"/>
                </a:cubicBezTo>
                <a:cubicBezTo>
                  <a:pt x="703072" y="470450"/>
                  <a:pt x="702818" y="469858"/>
                  <a:pt x="702309" y="469646"/>
                </a:cubicBezTo>
                <a:cubicBezTo>
                  <a:pt x="701802" y="469434"/>
                  <a:pt x="701040" y="469350"/>
                  <a:pt x="700024" y="469392"/>
                </a:cubicBezTo>
                <a:close/>
                <a:moveTo>
                  <a:pt x="707136" y="446024"/>
                </a:moveTo>
                <a:lnTo>
                  <a:pt x="707136" y="450088"/>
                </a:lnTo>
                <a:cubicBezTo>
                  <a:pt x="707178" y="451549"/>
                  <a:pt x="707601" y="452438"/>
                  <a:pt x="708405" y="452755"/>
                </a:cubicBezTo>
                <a:cubicBezTo>
                  <a:pt x="709210" y="453073"/>
                  <a:pt x="710141" y="453200"/>
                  <a:pt x="711200" y="453136"/>
                </a:cubicBezTo>
                <a:close/>
                <a:moveTo>
                  <a:pt x="711200" y="436880"/>
                </a:moveTo>
                <a:cubicBezTo>
                  <a:pt x="711369" y="438743"/>
                  <a:pt x="712046" y="440097"/>
                  <a:pt x="713231" y="440944"/>
                </a:cubicBezTo>
                <a:cubicBezTo>
                  <a:pt x="714205" y="440881"/>
                  <a:pt x="714798" y="440500"/>
                  <a:pt x="715010" y="439801"/>
                </a:cubicBezTo>
                <a:cubicBezTo>
                  <a:pt x="715221" y="439103"/>
                  <a:pt x="715306" y="438468"/>
                  <a:pt x="715263" y="437896"/>
                </a:cubicBezTo>
                <a:close/>
                <a:moveTo>
                  <a:pt x="855472" y="372872"/>
                </a:moveTo>
                <a:cubicBezTo>
                  <a:pt x="855027" y="373380"/>
                  <a:pt x="854900" y="373888"/>
                  <a:pt x="855091" y="374396"/>
                </a:cubicBezTo>
                <a:cubicBezTo>
                  <a:pt x="855281" y="374904"/>
                  <a:pt x="855408" y="375412"/>
                  <a:pt x="855472" y="375920"/>
                </a:cubicBezTo>
                <a:lnTo>
                  <a:pt x="855472" y="376936"/>
                </a:lnTo>
                <a:cubicBezTo>
                  <a:pt x="855535" y="376386"/>
                  <a:pt x="855662" y="375708"/>
                  <a:pt x="855853" y="374904"/>
                </a:cubicBezTo>
                <a:cubicBezTo>
                  <a:pt x="856043" y="374100"/>
                  <a:pt x="855916" y="373422"/>
                  <a:pt x="855472" y="372872"/>
                </a:cubicBezTo>
                <a:close/>
                <a:moveTo>
                  <a:pt x="852424" y="354584"/>
                </a:moveTo>
                <a:lnTo>
                  <a:pt x="852424" y="355600"/>
                </a:lnTo>
                <a:lnTo>
                  <a:pt x="850392" y="355600"/>
                </a:lnTo>
                <a:cubicBezTo>
                  <a:pt x="850857" y="355621"/>
                  <a:pt x="851196" y="355579"/>
                  <a:pt x="851408" y="355473"/>
                </a:cubicBezTo>
                <a:cubicBezTo>
                  <a:pt x="851619" y="355367"/>
                  <a:pt x="851958" y="355071"/>
                  <a:pt x="852424" y="354584"/>
                </a:cubicBezTo>
                <a:close/>
                <a:moveTo>
                  <a:pt x="852424" y="341376"/>
                </a:moveTo>
                <a:lnTo>
                  <a:pt x="849376" y="346456"/>
                </a:lnTo>
                <a:lnTo>
                  <a:pt x="850392" y="355600"/>
                </a:lnTo>
                <a:lnTo>
                  <a:pt x="847344" y="358648"/>
                </a:lnTo>
                <a:lnTo>
                  <a:pt x="842264" y="358648"/>
                </a:lnTo>
                <a:lnTo>
                  <a:pt x="848360" y="360680"/>
                </a:lnTo>
                <a:lnTo>
                  <a:pt x="847344" y="358648"/>
                </a:lnTo>
                <a:cubicBezTo>
                  <a:pt x="848360" y="359495"/>
                  <a:pt x="849376" y="359833"/>
                  <a:pt x="850392" y="359664"/>
                </a:cubicBezTo>
                <a:lnTo>
                  <a:pt x="849376" y="360680"/>
                </a:lnTo>
                <a:cubicBezTo>
                  <a:pt x="849841" y="361167"/>
                  <a:pt x="850180" y="361463"/>
                  <a:pt x="850392" y="361569"/>
                </a:cubicBezTo>
                <a:cubicBezTo>
                  <a:pt x="850603" y="361675"/>
                  <a:pt x="850942" y="361717"/>
                  <a:pt x="851408" y="361696"/>
                </a:cubicBezTo>
                <a:lnTo>
                  <a:pt x="854456" y="354584"/>
                </a:lnTo>
                <a:lnTo>
                  <a:pt x="852424" y="354584"/>
                </a:lnTo>
                <a:lnTo>
                  <a:pt x="856488" y="349504"/>
                </a:lnTo>
                <a:lnTo>
                  <a:pt x="856488" y="341376"/>
                </a:lnTo>
                <a:close/>
                <a:moveTo>
                  <a:pt x="834136" y="230632"/>
                </a:moveTo>
                <a:lnTo>
                  <a:pt x="833120" y="232664"/>
                </a:lnTo>
                <a:lnTo>
                  <a:pt x="837184" y="234696"/>
                </a:lnTo>
                <a:close/>
                <a:moveTo>
                  <a:pt x="813816" y="219456"/>
                </a:moveTo>
                <a:lnTo>
                  <a:pt x="812800" y="220472"/>
                </a:lnTo>
                <a:lnTo>
                  <a:pt x="814832" y="220472"/>
                </a:lnTo>
                <a:lnTo>
                  <a:pt x="816864" y="228600"/>
                </a:lnTo>
                <a:cubicBezTo>
                  <a:pt x="817393" y="227626"/>
                  <a:pt x="817858" y="226780"/>
                  <a:pt x="818261" y="226060"/>
                </a:cubicBezTo>
                <a:cubicBezTo>
                  <a:pt x="818663" y="225340"/>
                  <a:pt x="818874" y="224494"/>
                  <a:pt x="818896" y="223520"/>
                </a:cubicBezTo>
                <a:cubicBezTo>
                  <a:pt x="818811" y="222462"/>
                  <a:pt x="818218" y="221530"/>
                  <a:pt x="817118" y="220726"/>
                </a:cubicBezTo>
                <a:cubicBezTo>
                  <a:pt x="816017" y="219922"/>
                  <a:pt x="814916" y="219498"/>
                  <a:pt x="813816" y="219456"/>
                </a:cubicBezTo>
                <a:close/>
                <a:moveTo>
                  <a:pt x="850392" y="182880"/>
                </a:moveTo>
                <a:lnTo>
                  <a:pt x="846328" y="192024"/>
                </a:lnTo>
                <a:lnTo>
                  <a:pt x="848360" y="192024"/>
                </a:lnTo>
                <a:cubicBezTo>
                  <a:pt x="849862" y="191939"/>
                  <a:pt x="850921" y="191347"/>
                  <a:pt x="851535" y="190246"/>
                </a:cubicBezTo>
                <a:cubicBezTo>
                  <a:pt x="852148" y="189145"/>
                  <a:pt x="852445" y="188045"/>
                  <a:pt x="852424" y="186944"/>
                </a:cubicBezTo>
                <a:cubicBezTo>
                  <a:pt x="852254" y="185081"/>
                  <a:pt x="851577" y="183727"/>
                  <a:pt x="850392" y="182880"/>
                </a:cubicBezTo>
                <a:close/>
                <a:moveTo>
                  <a:pt x="925576" y="102616"/>
                </a:moveTo>
                <a:lnTo>
                  <a:pt x="922528" y="108712"/>
                </a:lnTo>
                <a:lnTo>
                  <a:pt x="923544" y="108712"/>
                </a:lnTo>
                <a:cubicBezTo>
                  <a:pt x="924517" y="108606"/>
                  <a:pt x="925110" y="108056"/>
                  <a:pt x="925322" y="107061"/>
                </a:cubicBezTo>
                <a:cubicBezTo>
                  <a:pt x="925533" y="106066"/>
                  <a:pt x="925618" y="105262"/>
                  <a:pt x="925576" y="104648"/>
                </a:cubicBezTo>
                <a:close/>
                <a:moveTo>
                  <a:pt x="862965" y="96393"/>
                </a:moveTo>
                <a:cubicBezTo>
                  <a:pt x="863303" y="96732"/>
                  <a:pt x="863515" y="97451"/>
                  <a:pt x="863600" y="98552"/>
                </a:cubicBezTo>
                <a:cubicBezTo>
                  <a:pt x="863557" y="99378"/>
                  <a:pt x="863134" y="101029"/>
                  <a:pt x="862330" y="103505"/>
                </a:cubicBezTo>
                <a:cubicBezTo>
                  <a:pt x="861525" y="105982"/>
                  <a:pt x="860594" y="107379"/>
                  <a:pt x="859536" y="107696"/>
                </a:cubicBezTo>
                <a:cubicBezTo>
                  <a:pt x="858562" y="107506"/>
                  <a:pt x="857715" y="106617"/>
                  <a:pt x="856996" y="105029"/>
                </a:cubicBezTo>
                <a:cubicBezTo>
                  <a:pt x="856276" y="103442"/>
                  <a:pt x="855429" y="102299"/>
                  <a:pt x="854456" y="101600"/>
                </a:cubicBezTo>
                <a:lnTo>
                  <a:pt x="861568" y="96520"/>
                </a:lnTo>
                <a:cubicBezTo>
                  <a:pt x="862160" y="96097"/>
                  <a:pt x="862626" y="96054"/>
                  <a:pt x="862965" y="96393"/>
                </a:cubicBezTo>
                <a:close/>
                <a:moveTo>
                  <a:pt x="955040" y="87376"/>
                </a:moveTo>
                <a:cubicBezTo>
                  <a:pt x="955569" y="87440"/>
                  <a:pt x="956034" y="87821"/>
                  <a:pt x="956437" y="88519"/>
                </a:cubicBezTo>
                <a:cubicBezTo>
                  <a:pt x="956839" y="89218"/>
                  <a:pt x="957050" y="89853"/>
                  <a:pt x="957072" y="90424"/>
                </a:cubicBezTo>
                <a:cubicBezTo>
                  <a:pt x="956818" y="93472"/>
                  <a:pt x="955802" y="96520"/>
                  <a:pt x="954024" y="99568"/>
                </a:cubicBezTo>
                <a:cubicBezTo>
                  <a:pt x="952246" y="102616"/>
                  <a:pt x="951230" y="105664"/>
                  <a:pt x="950976" y="108712"/>
                </a:cubicBezTo>
                <a:cubicBezTo>
                  <a:pt x="951187" y="113898"/>
                  <a:pt x="950764" y="117750"/>
                  <a:pt x="949706" y="120269"/>
                </a:cubicBezTo>
                <a:cubicBezTo>
                  <a:pt x="948647" y="122788"/>
                  <a:pt x="945684" y="126386"/>
                  <a:pt x="940816" y="131064"/>
                </a:cubicBezTo>
                <a:cubicBezTo>
                  <a:pt x="941916" y="128461"/>
                  <a:pt x="943017" y="125540"/>
                  <a:pt x="944118" y="122301"/>
                </a:cubicBezTo>
                <a:cubicBezTo>
                  <a:pt x="945218" y="119063"/>
                  <a:pt x="945811" y="115888"/>
                  <a:pt x="945896" y="112776"/>
                </a:cubicBezTo>
                <a:cubicBezTo>
                  <a:pt x="945938" y="111739"/>
                  <a:pt x="945853" y="110765"/>
                  <a:pt x="945642" y="109855"/>
                </a:cubicBezTo>
                <a:cubicBezTo>
                  <a:pt x="945430" y="108945"/>
                  <a:pt x="944837" y="108225"/>
                  <a:pt x="943864" y="107696"/>
                </a:cubicBezTo>
                <a:close/>
                <a:moveTo>
                  <a:pt x="933704" y="76200"/>
                </a:moveTo>
                <a:lnTo>
                  <a:pt x="928624" y="85344"/>
                </a:lnTo>
                <a:lnTo>
                  <a:pt x="930656" y="85344"/>
                </a:lnTo>
                <a:cubicBezTo>
                  <a:pt x="932201" y="85281"/>
                  <a:pt x="933428" y="84646"/>
                  <a:pt x="934339" y="83439"/>
                </a:cubicBezTo>
                <a:cubicBezTo>
                  <a:pt x="935249" y="82233"/>
                  <a:pt x="935714" y="80836"/>
                  <a:pt x="935736" y="79248"/>
                </a:cubicBezTo>
                <a:cubicBezTo>
                  <a:pt x="935566" y="78232"/>
                  <a:pt x="934889" y="77216"/>
                  <a:pt x="933704" y="76200"/>
                </a:cubicBezTo>
                <a:close/>
                <a:moveTo>
                  <a:pt x="962152" y="4064"/>
                </a:moveTo>
                <a:cubicBezTo>
                  <a:pt x="962046" y="4763"/>
                  <a:pt x="961749" y="5906"/>
                  <a:pt x="961263" y="7493"/>
                </a:cubicBezTo>
                <a:cubicBezTo>
                  <a:pt x="960776" y="9081"/>
                  <a:pt x="960733" y="9970"/>
                  <a:pt x="961136" y="10160"/>
                </a:cubicBezTo>
                <a:lnTo>
                  <a:pt x="963168" y="9144"/>
                </a:lnTo>
                <a:lnTo>
                  <a:pt x="965200" y="12192"/>
                </a:lnTo>
                <a:cubicBezTo>
                  <a:pt x="961347" y="19918"/>
                  <a:pt x="958130" y="27834"/>
                  <a:pt x="955548" y="35941"/>
                </a:cubicBezTo>
                <a:cubicBezTo>
                  <a:pt x="952965" y="44048"/>
                  <a:pt x="949748" y="51710"/>
                  <a:pt x="945896" y="58928"/>
                </a:cubicBezTo>
                <a:cubicBezTo>
                  <a:pt x="947377" y="59542"/>
                  <a:pt x="948224" y="60600"/>
                  <a:pt x="948436" y="62103"/>
                </a:cubicBezTo>
                <a:cubicBezTo>
                  <a:pt x="948647" y="63606"/>
                  <a:pt x="948478" y="64918"/>
                  <a:pt x="947928" y="66040"/>
                </a:cubicBezTo>
                <a:cubicBezTo>
                  <a:pt x="948330" y="68601"/>
                  <a:pt x="948033" y="71099"/>
                  <a:pt x="947039" y="73533"/>
                </a:cubicBezTo>
                <a:cubicBezTo>
                  <a:pt x="946044" y="75967"/>
                  <a:pt x="944985" y="78211"/>
                  <a:pt x="943864" y="80264"/>
                </a:cubicBezTo>
                <a:cubicBezTo>
                  <a:pt x="945938" y="81217"/>
                  <a:pt x="945853" y="83630"/>
                  <a:pt x="943610" y="87503"/>
                </a:cubicBezTo>
                <a:cubicBezTo>
                  <a:pt x="941366" y="91377"/>
                  <a:pt x="939757" y="94044"/>
                  <a:pt x="938784" y="95504"/>
                </a:cubicBezTo>
                <a:cubicBezTo>
                  <a:pt x="935460" y="102150"/>
                  <a:pt x="932709" y="109178"/>
                  <a:pt x="930529" y="116586"/>
                </a:cubicBezTo>
                <a:cubicBezTo>
                  <a:pt x="928348" y="123994"/>
                  <a:pt x="925343" y="131530"/>
                  <a:pt x="921512" y="139192"/>
                </a:cubicBezTo>
                <a:cubicBezTo>
                  <a:pt x="920940" y="140229"/>
                  <a:pt x="920305" y="141457"/>
                  <a:pt x="919607" y="142875"/>
                </a:cubicBezTo>
                <a:cubicBezTo>
                  <a:pt x="918908" y="144293"/>
                  <a:pt x="918527" y="145775"/>
                  <a:pt x="918464" y="147320"/>
                </a:cubicBezTo>
                <a:cubicBezTo>
                  <a:pt x="918527" y="148294"/>
                  <a:pt x="918908" y="149140"/>
                  <a:pt x="919607" y="149860"/>
                </a:cubicBezTo>
                <a:cubicBezTo>
                  <a:pt x="920305" y="150580"/>
                  <a:pt x="920940" y="151426"/>
                  <a:pt x="921512" y="152400"/>
                </a:cubicBezTo>
                <a:cubicBezTo>
                  <a:pt x="915902" y="162602"/>
                  <a:pt x="911627" y="171662"/>
                  <a:pt x="908685" y="179578"/>
                </a:cubicBezTo>
                <a:cubicBezTo>
                  <a:pt x="905742" y="187494"/>
                  <a:pt x="904261" y="197062"/>
                  <a:pt x="904240" y="208280"/>
                </a:cubicBezTo>
                <a:lnTo>
                  <a:pt x="904240" y="215392"/>
                </a:lnTo>
                <a:lnTo>
                  <a:pt x="909320" y="203200"/>
                </a:lnTo>
                <a:cubicBezTo>
                  <a:pt x="908727" y="201486"/>
                  <a:pt x="908642" y="199581"/>
                  <a:pt x="909066" y="197485"/>
                </a:cubicBezTo>
                <a:cubicBezTo>
                  <a:pt x="909489" y="195390"/>
                  <a:pt x="910928" y="194247"/>
                  <a:pt x="913384" y="194056"/>
                </a:cubicBezTo>
                <a:lnTo>
                  <a:pt x="914400" y="194056"/>
                </a:lnTo>
                <a:cubicBezTo>
                  <a:pt x="914929" y="194606"/>
                  <a:pt x="915394" y="195030"/>
                  <a:pt x="915797" y="195326"/>
                </a:cubicBezTo>
                <a:cubicBezTo>
                  <a:pt x="916199" y="195622"/>
                  <a:pt x="916410" y="195538"/>
                  <a:pt x="916432" y="195072"/>
                </a:cubicBezTo>
                <a:cubicBezTo>
                  <a:pt x="916368" y="194522"/>
                  <a:pt x="915987" y="193844"/>
                  <a:pt x="915289" y="193040"/>
                </a:cubicBezTo>
                <a:cubicBezTo>
                  <a:pt x="914590" y="192236"/>
                  <a:pt x="913955" y="191558"/>
                  <a:pt x="913384" y="191008"/>
                </a:cubicBezTo>
                <a:lnTo>
                  <a:pt x="925576" y="166624"/>
                </a:lnTo>
                <a:cubicBezTo>
                  <a:pt x="925343" y="163301"/>
                  <a:pt x="926316" y="159279"/>
                  <a:pt x="928497" y="154559"/>
                </a:cubicBezTo>
                <a:cubicBezTo>
                  <a:pt x="930677" y="149839"/>
                  <a:pt x="932412" y="146071"/>
                  <a:pt x="933704" y="143256"/>
                </a:cubicBezTo>
                <a:cubicBezTo>
                  <a:pt x="932772" y="141647"/>
                  <a:pt x="932603" y="139785"/>
                  <a:pt x="933196" y="137668"/>
                </a:cubicBezTo>
                <a:cubicBezTo>
                  <a:pt x="933788" y="135551"/>
                  <a:pt x="934635" y="133689"/>
                  <a:pt x="935736" y="132080"/>
                </a:cubicBezTo>
                <a:lnTo>
                  <a:pt x="940816" y="140208"/>
                </a:lnTo>
                <a:cubicBezTo>
                  <a:pt x="940238" y="155122"/>
                  <a:pt x="936200" y="170224"/>
                  <a:pt x="928699" y="185514"/>
                </a:cubicBezTo>
                <a:cubicBezTo>
                  <a:pt x="921198" y="200804"/>
                  <a:pt x="913697" y="216207"/>
                  <a:pt x="906196" y="231723"/>
                </a:cubicBezTo>
                <a:cubicBezTo>
                  <a:pt x="898695" y="247239"/>
                  <a:pt x="894656" y="262793"/>
                  <a:pt x="894080" y="278384"/>
                </a:cubicBezTo>
                <a:cubicBezTo>
                  <a:pt x="894249" y="280585"/>
                  <a:pt x="894926" y="282279"/>
                  <a:pt x="896112" y="283464"/>
                </a:cubicBezTo>
                <a:lnTo>
                  <a:pt x="889000" y="295656"/>
                </a:lnTo>
                <a:lnTo>
                  <a:pt x="889000" y="307848"/>
                </a:lnTo>
                <a:cubicBezTo>
                  <a:pt x="887243" y="308758"/>
                  <a:pt x="886184" y="311256"/>
                  <a:pt x="885825" y="315341"/>
                </a:cubicBezTo>
                <a:cubicBezTo>
                  <a:pt x="885465" y="319426"/>
                  <a:pt x="884152" y="322686"/>
                  <a:pt x="881888" y="325120"/>
                </a:cubicBezTo>
                <a:cubicBezTo>
                  <a:pt x="880850" y="327194"/>
                  <a:pt x="880131" y="329396"/>
                  <a:pt x="879729" y="331724"/>
                </a:cubicBezTo>
                <a:cubicBezTo>
                  <a:pt x="879326" y="334052"/>
                  <a:pt x="879369" y="336254"/>
                  <a:pt x="879856" y="338328"/>
                </a:cubicBezTo>
                <a:cubicBezTo>
                  <a:pt x="877739" y="340953"/>
                  <a:pt x="875876" y="344085"/>
                  <a:pt x="874268" y="347726"/>
                </a:cubicBezTo>
                <a:cubicBezTo>
                  <a:pt x="872659" y="351367"/>
                  <a:pt x="871812" y="355007"/>
                  <a:pt x="871728" y="358648"/>
                </a:cubicBezTo>
                <a:cubicBezTo>
                  <a:pt x="869865" y="358034"/>
                  <a:pt x="868510" y="357484"/>
                  <a:pt x="867664" y="356997"/>
                </a:cubicBezTo>
                <a:cubicBezTo>
                  <a:pt x="866817" y="356510"/>
                  <a:pt x="865462" y="356722"/>
                  <a:pt x="863600" y="357632"/>
                </a:cubicBezTo>
                <a:lnTo>
                  <a:pt x="863600" y="374904"/>
                </a:lnTo>
                <a:lnTo>
                  <a:pt x="858520" y="384048"/>
                </a:lnTo>
                <a:lnTo>
                  <a:pt x="859536" y="398272"/>
                </a:lnTo>
                <a:lnTo>
                  <a:pt x="853440" y="403352"/>
                </a:lnTo>
                <a:lnTo>
                  <a:pt x="850392" y="422656"/>
                </a:lnTo>
                <a:cubicBezTo>
                  <a:pt x="847788" y="424201"/>
                  <a:pt x="845375" y="426191"/>
                  <a:pt x="843153" y="428625"/>
                </a:cubicBezTo>
                <a:cubicBezTo>
                  <a:pt x="840930" y="431059"/>
                  <a:pt x="839279" y="433811"/>
                  <a:pt x="838200" y="436880"/>
                </a:cubicBezTo>
                <a:cubicBezTo>
                  <a:pt x="838136" y="438065"/>
                  <a:pt x="838263" y="439505"/>
                  <a:pt x="838581" y="441198"/>
                </a:cubicBezTo>
                <a:cubicBezTo>
                  <a:pt x="838898" y="442891"/>
                  <a:pt x="839787" y="443823"/>
                  <a:pt x="841248" y="443992"/>
                </a:cubicBezTo>
                <a:lnTo>
                  <a:pt x="842264" y="443992"/>
                </a:lnTo>
                <a:cubicBezTo>
                  <a:pt x="839427" y="446278"/>
                  <a:pt x="837988" y="449580"/>
                  <a:pt x="837946" y="453898"/>
                </a:cubicBezTo>
                <a:cubicBezTo>
                  <a:pt x="837903" y="458216"/>
                  <a:pt x="837988" y="462026"/>
                  <a:pt x="838200" y="465328"/>
                </a:cubicBezTo>
                <a:lnTo>
                  <a:pt x="832104" y="470408"/>
                </a:lnTo>
                <a:cubicBezTo>
                  <a:pt x="828124" y="471255"/>
                  <a:pt x="825415" y="475403"/>
                  <a:pt x="823976" y="482854"/>
                </a:cubicBezTo>
                <a:cubicBezTo>
                  <a:pt x="822536" y="490305"/>
                  <a:pt x="821859" y="495977"/>
                  <a:pt x="821944" y="499872"/>
                </a:cubicBezTo>
                <a:cubicBezTo>
                  <a:pt x="819107" y="502010"/>
                  <a:pt x="817668" y="506370"/>
                  <a:pt x="817626" y="512953"/>
                </a:cubicBezTo>
                <a:cubicBezTo>
                  <a:pt x="817583" y="519536"/>
                  <a:pt x="817668" y="524658"/>
                  <a:pt x="817880" y="528320"/>
                </a:cubicBezTo>
                <a:lnTo>
                  <a:pt x="813816" y="521208"/>
                </a:lnTo>
                <a:lnTo>
                  <a:pt x="814832" y="513080"/>
                </a:lnTo>
                <a:lnTo>
                  <a:pt x="810768" y="506984"/>
                </a:lnTo>
                <a:lnTo>
                  <a:pt x="810768" y="504952"/>
                </a:lnTo>
                <a:cubicBezTo>
                  <a:pt x="810217" y="505312"/>
                  <a:pt x="809540" y="506878"/>
                  <a:pt x="808736" y="509651"/>
                </a:cubicBezTo>
                <a:cubicBezTo>
                  <a:pt x="807931" y="512424"/>
                  <a:pt x="807254" y="514244"/>
                  <a:pt x="806704" y="515112"/>
                </a:cubicBezTo>
                <a:lnTo>
                  <a:pt x="802640" y="523240"/>
                </a:lnTo>
                <a:cubicBezTo>
                  <a:pt x="802428" y="525526"/>
                  <a:pt x="801581" y="527050"/>
                  <a:pt x="800100" y="527812"/>
                </a:cubicBezTo>
                <a:cubicBezTo>
                  <a:pt x="798618" y="528574"/>
                  <a:pt x="797771" y="530098"/>
                  <a:pt x="797560" y="532384"/>
                </a:cubicBezTo>
                <a:lnTo>
                  <a:pt x="793496" y="541528"/>
                </a:lnTo>
                <a:cubicBezTo>
                  <a:pt x="796628" y="539454"/>
                  <a:pt x="799761" y="536998"/>
                  <a:pt x="802894" y="534162"/>
                </a:cubicBezTo>
                <a:cubicBezTo>
                  <a:pt x="806026" y="531326"/>
                  <a:pt x="808651" y="528362"/>
                  <a:pt x="810768" y="525272"/>
                </a:cubicBezTo>
                <a:cubicBezTo>
                  <a:pt x="810217" y="528405"/>
                  <a:pt x="809286" y="532807"/>
                  <a:pt x="807974" y="538480"/>
                </a:cubicBezTo>
                <a:cubicBezTo>
                  <a:pt x="806661" y="544153"/>
                  <a:pt x="805222" y="547539"/>
                  <a:pt x="803656" y="548640"/>
                </a:cubicBezTo>
                <a:lnTo>
                  <a:pt x="807720" y="554736"/>
                </a:lnTo>
                <a:lnTo>
                  <a:pt x="804672" y="561848"/>
                </a:lnTo>
                <a:cubicBezTo>
                  <a:pt x="803613" y="562441"/>
                  <a:pt x="802428" y="563033"/>
                  <a:pt x="801116" y="563626"/>
                </a:cubicBezTo>
                <a:cubicBezTo>
                  <a:pt x="799803" y="564219"/>
                  <a:pt x="798618" y="564303"/>
                  <a:pt x="797560" y="563880"/>
                </a:cubicBezTo>
                <a:lnTo>
                  <a:pt x="793496" y="570992"/>
                </a:lnTo>
                <a:lnTo>
                  <a:pt x="793496" y="572008"/>
                </a:lnTo>
                <a:lnTo>
                  <a:pt x="802640" y="567944"/>
                </a:lnTo>
                <a:lnTo>
                  <a:pt x="798576" y="592328"/>
                </a:lnTo>
                <a:cubicBezTo>
                  <a:pt x="798512" y="589301"/>
                  <a:pt x="797877" y="586465"/>
                  <a:pt x="796671" y="583819"/>
                </a:cubicBezTo>
                <a:cubicBezTo>
                  <a:pt x="795464" y="581173"/>
                  <a:pt x="794067" y="578591"/>
                  <a:pt x="792480" y="576072"/>
                </a:cubicBezTo>
                <a:lnTo>
                  <a:pt x="790448" y="575056"/>
                </a:lnTo>
                <a:lnTo>
                  <a:pt x="786384" y="579120"/>
                </a:lnTo>
                <a:cubicBezTo>
                  <a:pt x="787992" y="579078"/>
                  <a:pt x="789601" y="579416"/>
                  <a:pt x="791210" y="580136"/>
                </a:cubicBezTo>
                <a:cubicBezTo>
                  <a:pt x="792818" y="580856"/>
                  <a:pt x="793919" y="582210"/>
                  <a:pt x="794512" y="584200"/>
                </a:cubicBezTo>
                <a:cubicBezTo>
                  <a:pt x="794300" y="586698"/>
                  <a:pt x="793453" y="589068"/>
                  <a:pt x="791972" y="591312"/>
                </a:cubicBezTo>
                <a:cubicBezTo>
                  <a:pt x="790490" y="593556"/>
                  <a:pt x="789643" y="595926"/>
                  <a:pt x="789432" y="598424"/>
                </a:cubicBezTo>
                <a:cubicBezTo>
                  <a:pt x="789495" y="599207"/>
                  <a:pt x="789876" y="600689"/>
                  <a:pt x="790575" y="602869"/>
                </a:cubicBezTo>
                <a:cubicBezTo>
                  <a:pt x="791273" y="605049"/>
                  <a:pt x="791908" y="606277"/>
                  <a:pt x="792480" y="606552"/>
                </a:cubicBezTo>
                <a:lnTo>
                  <a:pt x="793496" y="602488"/>
                </a:lnTo>
                <a:lnTo>
                  <a:pt x="797560" y="595376"/>
                </a:lnTo>
                <a:lnTo>
                  <a:pt x="797560" y="599440"/>
                </a:lnTo>
                <a:cubicBezTo>
                  <a:pt x="797390" y="598593"/>
                  <a:pt x="797729" y="597239"/>
                  <a:pt x="798576" y="595376"/>
                </a:cubicBezTo>
                <a:cubicBezTo>
                  <a:pt x="799761" y="591312"/>
                  <a:pt x="801454" y="587248"/>
                  <a:pt x="803656" y="583184"/>
                </a:cubicBezTo>
                <a:lnTo>
                  <a:pt x="806704" y="583184"/>
                </a:lnTo>
                <a:cubicBezTo>
                  <a:pt x="807085" y="587375"/>
                  <a:pt x="807085" y="594233"/>
                  <a:pt x="806704" y="603758"/>
                </a:cubicBezTo>
                <a:cubicBezTo>
                  <a:pt x="806323" y="613283"/>
                  <a:pt x="803275" y="618617"/>
                  <a:pt x="797560" y="619760"/>
                </a:cubicBezTo>
                <a:lnTo>
                  <a:pt x="797560" y="646176"/>
                </a:lnTo>
                <a:lnTo>
                  <a:pt x="829056" y="647192"/>
                </a:lnTo>
                <a:cubicBezTo>
                  <a:pt x="833585" y="646726"/>
                  <a:pt x="836464" y="644864"/>
                  <a:pt x="837692" y="641604"/>
                </a:cubicBezTo>
                <a:cubicBezTo>
                  <a:pt x="838919" y="638344"/>
                  <a:pt x="841798" y="636482"/>
                  <a:pt x="846328" y="636016"/>
                </a:cubicBezTo>
                <a:cubicBezTo>
                  <a:pt x="850773" y="636270"/>
                  <a:pt x="858647" y="636524"/>
                  <a:pt x="869950" y="636778"/>
                </a:cubicBezTo>
                <a:cubicBezTo>
                  <a:pt x="881253" y="637032"/>
                  <a:pt x="887603" y="635762"/>
                  <a:pt x="889000" y="632968"/>
                </a:cubicBezTo>
                <a:cubicBezTo>
                  <a:pt x="903266" y="631296"/>
                  <a:pt x="917659" y="629814"/>
                  <a:pt x="932180" y="628523"/>
                </a:cubicBezTo>
                <a:cubicBezTo>
                  <a:pt x="946700" y="627232"/>
                  <a:pt x="961093" y="627020"/>
                  <a:pt x="975360" y="627888"/>
                </a:cubicBezTo>
                <a:cubicBezTo>
                  <a:pt x="976905" y="626830"/>
                  <a:pt x="978640" y="625898"/>
                  <a:pt x="980567" y="625094"/>
                </a:cubicBezTo>
                <a:cubicBezTo>
                  <a:pt x="982493" y="624290"/>
                  <a:pt x="984482" y="623866"/>
                  <a:pt x="986536" y="623824"/>
                </a:cubicBezTo>
                <a:cubicBezTo>
                  <a:pt x="1001119" y="623655"/>
                  <a:pt x="1015132" y="622977"/>
                  <a:pt x="1028573" y="621792"/>
                </a:cubicBezTo>
                <a:cubicBezTo>
                  <a:pt x="1042013" y="620607"/>
                  <a:pt x="1055772" y="619929"/>
                  <a:pt x="1069848" y="619760"/>
                </a:cubicBezTo>
                <a:cubicBezTo>
                  <a:pt x="1071562" y="619908"/>
                  <a:pt x="1073467" y="619866"/>
                  <a:pt x="1075563" y="619633"/>
                </a:cubicBezTo>
                <a:cubicBezTo>
                  <a:pt x="1077658" y="619400"/>
                  <a:pt x="1078801" y="618088"/>
                  <a:pt x="1078992" y="615696"/>
                </a:cubicBezTo>
                <a:cubicBezTo>
                  <a:pt x="1082886" y="615527"/>
                  <a:pt x="1086273" y="616881"/>
                  <a:pt x="1089152" y="619760"/>
                </a:cubicBezTo>
                <a:cubicBezTo>
                  <a:pt x="1100370" y="619781"/>
                  <a:pt x="1111715" y="619993"/>
                  <a:pt x="1123188" y="620395"/>
                </a:cubicBezTo>
                <a:cubicBezTo>
                  <a:pt x="1134660" y="620797"/>
                  <a:pt x="1146005" y="621263"/>
                  <a:pt x="1157224" y="621792"/>
                </a:cubicBezTo>
                <a:cubicBezTo>
                  <a:pt x="1149752" y="622491"/>
                  <a:pt x="1141327" y="623634"/>
                  <a:pt x="1131951" y="625221"/>
                </a:cubicBezTo>
                <a:cubicBezTo>
                  <a:pt x="1122574" y="626809"/>
                  <a:pt x="1114403" y="627698"/>
                  <a:pt x="1107440" y="627888"/>
                </a:cubicBezTo>
                <a:cubicBezTo>
                  <a:pt x="1107270" y="630767"/>
                  <a:pt x="1105577" y="632121"/>
                  <a:pt x="1102360" y="631952"/>
                </a:cubicBezTo>
                <a:cubicBezTo>
                  <a:pt x="1099798" y="631910"/>
                  <a:pt x="1097301" y="631486"/>
                  <a:pt x="1094867" y="630682"/>
                </a:cubicBezTo>
                <a:cubicBezTo>
                  <a:pt x="1092432" y="629878"/>
                  <a:pt x="1090189" y="628946"/>
                  <a:pt x="1088136" y="627888"/>
                </a:cubicBezTo>
                <a:cubicBezTo>
                  <a:pt x="1084622" y="628227"/>
                  <a:pt x="1083013" y="629581"/>
                  <a:pt x="1083310" y="631952"/>
                </a:cubicBezTo>
                <a:cubicBezTo>
                  <a:pt x="1083606" y="634323"/>
                  <a:pt x="1082505" y="635677"/>
                  <a:pt x="1080008" y="636016"/>
                </a:cubicBezTo>
                <a:cubicBezTo>
                  <a:pt x="1075901" y="635910"/>
                  <a:pt x="1071668" y="635360"/>
                  <a:pt x="1067308" y="634365"/>
                </a:cubicBezTo>
                <a:cubicBezTo>
                  <a:pt x="1062947" y="633370"/>
                  <a:pt x="1058714" y="632566"/>
                  <a:pt x="1054608" y="631952"/>
                </a:cubicBezTo>
                <a:lnTo>
                  <a:pt x="1047496" y="636016"/>
                </a:lnTo>
                <a:cubicBezTo>
                  <a:pt x="1041484" y="636164"/>
                  <a:pt x="1035727" y="636884"/>
                  <a:pt x="1030224" y="638175"/>
                </a:cubicBezTo>
                <a:cubicBezTo>
                  <a:pt x="1024720" y="639466"/>
                  <a:pt x="1018963" y="640440"/>
                  <a:pt x="1012952" y="641096"/>
                </a:cubicBezTo>
                <a:lnTo>
                  <a:pt x="1006856" y="651256"/>
                </a:lnTo>
                <a:lnTo>
                  <a:pt x="998728" y="651256"/>
                </a:lnTo>
                <a:lnTo>
                  <a:pt x="995680" y="647192"/>
                </a:lnTo>
                <a:cubicBezTo>
                  <a:pt x="993140" y="647531"/>
                  <a:pt x="991870" y="648885"/>
                  <a:pt x="991870" y="651256"/>
                </a:cubicBezTo>
                <a:cubicBezTo>
                  <a:pt x="991870" y="653627"/>
                  <a:pt x="990092" y="654981"/>
                  <a:pt x="986536" y="655320"/>
                </a:cubicBezTo>
                <a:cubicBezTo>
                  <a:pt x="984038" y="655151"/>
                  <a:pt x="981667" y="654473"/>
                  <a:pt x="979424" y="653288"/>
                </a:cubicBezTo>
                <a:cubicBezTo>
                  <a:pt x="977180" y="652103"/>
                  <a:pt x="974809" y="651425"/>
                  <a:pt x="972312" y="651256"/>
                </a:cubicBezTo>
                <a:cubicBezTo>
                  <a:pt x="972481" y="654706"/>
                  <a:pt x="972142" y="656950"/>
                  <a:pt x="971296" y="657987"/>
                </a:cubicBezTo>
                <a:cubicBezTo>
                  <a:pt x="970449" y="659024"/>
                  <a:pt x="968078" y="659490"/>
                  <a:pt x="964184" y="659384"/>
                </a:cubicBezTo>
                <a:cubicBezTo>
                  <a:pt x="963358" y="658474"/>
                  <a:pt x="961707" y="657246"/>
                  <a:pt x="959231" y="655701"/>
                </a:cubicBezTo>
                <a:cubicBezTo>
                  <a:pt x="956754" y="654156"/>
                  <a:pt x="955357" y="654706"/>
                  <a:pt x="955040" y="657352"/>
                </a:cubicBezTo>
                <a:cubicBezTo>
                  <a:pt x="951526" y="657225"/>
                  <a:pt x="947377" y="657733"/>
                  <a:pt x="942594" y="658876"/>
                </a:cubicBezTo>
                <a:cubicBezTo>
                  <a:pt x="937810" y="660019"/>
                  <a:pt x="935185" y="662559"/>
                  <a:pt x="934720" y="666496"/>
                </a:cubicBezTo>
                <a:cubicBezTo>
                  <a:pt x="932603" y="665988"/>
                  <a:pt x="930740" y="666242"/>
                  <a:pt x="929132" y="667258"/>
                </a:cubicBezTo>
                <a:cubicBezTo>
                  <a:pt x="927523" y="668274"/>
                  <a:pt x="926676" y="670052"/>
                  <a:pt x="926592" y="672592"/>
                </a:cubicBezTo>
                <a:cubicBezTo>
                  <a:pt x="922041" y="671809"/>
                  <a:pt x="918696" y="671597"/>
                  <a:pt x="916559" y="671957"/>
                </a:cubicBezTo>
                <a:cubicBezTo>
                  <a:pt x="914421" y="672317"/>
                  <a:pt x="913362" y="674899"/>
                  <a:pt x="913384" y="679704"/>
                </a:cubicBezTo>
                <a:cubicBezTo>
                  <a:pt x="911817" y="679662"/>
                  <a:pt x="910124" y="679746"/>
                  <a:pt x="908304" y="679958"/>
                </a:cubicBezTo>
                <a:cubicBezTo>
                  <a:pt x="906483" y="680170"/>
                  <a:pt x="904790" y="680762"/>
                  <a:pt x="903224" y="681736"/>
                </a:cubicBezTo>
                <a:cubicBezTo>
                  <a:pt x="903668" y="682710"/>
                  <a:pt x="905573" y="683302"/>
                  <a:pt x="908939" y="683514"/>
                </a:cubicBezTo>
                <a:cubicBezTo>
                  <a:pt x="912304" y="683726"/>
                  <a:pt x="914463" y="683810"/>
                  <a:pt x="915416" y="683768"/>
                </a:cubicBezTo>
                <a:lnTo>
                  <a:pt x="942848" y="684784"/>
                </a:lnTo>
                <a:cubicBezTo>
                  <a:pt x="945239" y="684890"/>
                  <a:pt x="949854" y="684678"/>
                  <a:pt x="956691" y="684149"/>
                </a:cubicBezTo>
                <a:cubicBezTo>
                  <a:pt x="963527" y="683620"/>
                  <a:pt x="967380" y="682138"/>
                  <a:pt x="968248" y="679704"/>
                </a:cubicBezTo>
                <a:lnTo>
                  <a:pt x="1009904" y="679704"/>
                </a:lnTo>
                <a:cubicBezTo>
                  <a:pt x="1015830" y="684869"/>
                  <a:pt x="1020995" y="685715"/>
                  <a:pt x="1025398" y="682244"/>
                </a:cubicBezTo>
                <a:cubicBezTo>
                  <a:pt x="1029800" y="678773"/>
                  <a:pt x="1034457" y="676571"/>
                  <a:pt x="1039368" y="675640"/>
                </a:cubicBezTo>
                <a:cubicBezTo>
                  <a:pt x="1041442" y="676741"/>
                  <a:pt x="1043643" y="677841"/>
                  <a:pt x="1045972" y="678942"/>
                </a:cubicBezTo>
                <a:cubicBezTo>
                  <a:pt x="1048300" y="680043"/>
                  <a:pt x="1050501" y="680635"/>
                  <a:pt x="1052576" y="680720"/>
                </a:cubicBezTo>
                <a:cubicBezTo>
                  <a:pt x="1055793" y="680889"/>
                  <a:pt x="1057486" y="679535"/>
                  <a:pt x="1057656" y="676656"/>
                </a:cubicBezTo>
                <a:lnTo>
                  <a:pt x="1092200" y="675640"/>
                </a:lnTo>
                <a:lnTo>
                  <a:pt x="1095248" y="683768"/>
                </a:lnTo>
                <a:cubicBezTo>
                  <a:pt x="1088241" y="683937"/>
                  <a:pt x="1081680" y="684615"/>
                  <a:pt x="1075563" y="685800"/>
                </a:cubicBezTo>
                <a:cubicBezTo>
                  <a:pt x="1069445" y="686985"/>
                  <a:pt x="1063138" y="687663"/>
                  <a:pt x="1056640" y="687832"/>
                </a:cubicBezTo>
                <a:cubicBezTo>
                  <a:pt x="1055602" y="685250"/>
                  <a:pt x="1053105" y="683810"/>
                  <a:pt x="1049147" y="683514"/>
                </a:cubicBezTo>
                <a:cubicBezTo>
                  <a:pt x="1045188" y="683218"/>
                  <a:pt x="1042945" y="684318"/>
                  <a:pt x="1042416" y="686816"/>
                </a:cubicBezTo>
                <a:lnTo>
                  <a:pt x="1042416" y="687832"/>
                </a:lnTo>
                <a:cubicBezTo>
                  <a:pt x="1033314" y="688001"/>
                  <a:pt x="1024339" y="688679"/>
                  <a:pt x="1015492" y="689864"/>
                </a:cubicBezTo>
                <a:cubicBezTo>
                  <a:pt x="1006644" y="691049"/>
                  <a:pt x="997669" y="691727"/>
                  <a:pt x="988568" y="691896"/>
                </a:cubicBezTo>
                <a:lnTo>
                  <a:pt x="978408" y="695960"/>
                </a:lnTo>
                <a:cubicBezTo>
                  <a:pt x="976206" y="695833"/>
                  <a:pt x="974005" y="696087"/>
                  <a:pt x="971804" y="696722"/>
                </a:cubicBezTo>
                <a:cubicBezTo>
                  <a:pt x="969602" y="697357"/>
                  <a:pt x="968417" y="699135"/>
                  <a:pt x="968248" y="702056"/>
                </a:cubicBezTo>
                <a:cubicBezTo>
                  <a:pt x="971655" y="701612"/>
                  <a:pt x="977032" y="700977"/>
                  <a:pt x="984377" y="700151"/>
                </a:cubicBezTo>
                <a:cubicBezTo>
                  <a:pt x="991721" y="699326"/>
                  <a:pt x="995828" y="700977"/>
                  <a:pt x="996696" y="705104"/>
                </a:cubicBezTo>
                <a:lnTo>
                  <a:pt x="996696" y="707136"/>
                </a:lnTo>
                <a:lnTo>
                  <a:pt x="1012952" y="707136"/>
                </a:lnTo>
                <a:cubicBezTo>
                  <a:pt x="1013523" y="707115"/>
                  <a:pt x="1014158" y="707157"/>
                  <a:pt x="1014857" y="707263"/>
                </a:cubicBezTo>
                <a:cubicBezTo>
                  <a:pt x="1015555" y="707369"/>
                  <a:pt x="1015936" y="707665"/>
                  <a:pt x="1016000" y="708152"/>
                </a:cubicBezTo>
                <a:cubicBezTo>
                  <a:pt x="1015449" y="708406"/>
                  <a:pt x="1012994" y="709422"/>
                  <a:pt x="1008634" y="711200"/>
                </a:cubicBezTo>
                <a:cubicBezTo>
                  <a:pt x="1004273" y="712978"/>
                  <a:pt x="1001310" y="713994"/>
                  <a:pt x="999744" y="714248"/>
                </a:cubicBezTo>
                <a:cubicBezTo>
                  <a:pt x="996569" y="714629"/>
                  <a:pt x="993013" y="716153"/>
                  <a:pt x="989076" y="718820"/>
                </a:cubicBezTo>
                <a:cubicBezTo>
                  <a:pt x="985139" y="721487"/>
                  <a:pt x="981583" y="723011"/>
                  <a:pt x="978408" y="723392"/>
                </a:cubicBezTo>
                <a:cubicBezTo>
                  <a:pt x="974873" y="723307"/>
                  <a:pt x="968988" y="723731"/>
                  <a:pt x="960755" y="724662"/>
                </a:cubicBezTo>
                <a:cubicBezTo>
                  <a:pt x="952521" y="725594"/>
                  <a:pt x="947906" y="727541"/>
                  <a:pt x="946912" y="730504"/>
                </a:cubicBezTo>
                <a:cubicBezTo>
                  <a:pt x="942763" y="731330"/>
                  <a:pt x="937090" y="732981"/>
                  <a:pt x="929894" y="735457"/>
                </a:cubicBezTo>
                <a:cubicBezTo>
                  <a:pt x="922697" y="737934"/>
                  <a:pt x="917532" y="739331"/>
                  <a:pt x="914400" y="739648"/>
                </a:cubicBezTo>
                <a:cubicBezTo>
                  <a:pt x="912643" y="739500"/>
                  <a:pt x="910568" y="739542"/>
                  <a:pt x="908177" y="739775"/>
                </a:cubicBezTo>
                <a:cubicBezTo>
                  <a:pt x="905785" y="740008"/>
                  <a:pt x="904472" y="741320"/>
                  <a:pt x="904240" y="743712"/>
                </a:cubicBezTo>
                <a:cubicBezTo>
                  <a:pt x="901996" y="745596"/>
                  <a:pt x="896323" y="747162"/>
                  <a:pt x="887222" y="748411"/>
                </a:cubicBezTo>
                <a:cubicBezTo>
                  <a:pt x="878120" y="749660"/>
                  <a:pt x="872955" y="751480"/>
                  <a:pt x="871728" y="753872"/>
                </a:cubicBezTo>
                <a:cubicBezTo>
                  <a:pt x="871558" y="757089"/>
                  <a:pt x="872913" y="758783"/>
                  <a:pt x="875792" y="758952"/>
                </a:cubicBezTo>
                <a:cubicBezTo>
                  <a:pt x="882269" y="758317"/>
                  <a:pt x="888873" y="755777"/>
                  <a:pt x="895604" y="751332"/>
                </a:cubicBezTo>
                <a:cubicBezTo>
                  <a:pt x="902335" y="746887"/>
                  <a:pt x="906907" y="744347"/>
                  <a:pt x="909320" y="743712"/>
                </a:cubicBezTo>
                <a:cubicBezTo>
                  <a:pt x="917384" y="743818"/>
                  <a:pt x="926655" y="743352"/>
                  <a:pt x="937133" y="742315"/>
                </a:cubicBezTo>
                <a:cubicBezTo>
                  <a:pt x="947610" y="741278"/>
                  <a:pt x="956627" y="739034"/>
                  <a:pt x="964184" y="735584"/>
                </a:cubicBezTo>
                <a:lnTo>
                  <a:pt x="979424" y="735584"/>
                </a:lnTo>
                <a:lnTo>
                  <a:pt x="979424" y="740664"/>
                </a:lnTo>
                <a:cubicBezTo>
                  <a:pt x="979339" y="742125"/>
                  <a:pt x="978746" y="743014"/>
                  <a:pt x="977646" y="743331"/>
                </a:cubicBezTo>
                <a:cubicBezTo>
                  <a:pt x="976545" y="743649"/>
                  <a:pt x="975444" y="743776"/>
                  <a:pt x="974344" y="743712"/>
                </a:cubicBezTo>
                <a:cubicBezTo>
                  <a:pt x="970322" y="743437"/>
                  <a:pt x="967443" y="743479"/>
                  <a:pt x="965708" y="743839"/>
                </a:cubicBezTo>
                <a:cubicBezTo>
                  <a:pt x="963972" y="744199"/>
                  <a:pt x="963125" y="746527"/>
                  <a:pt x="963168" y="750824"/>
                </a:cubicBezTo>
                <a:cubicBezTo>
                  <a:pt x="958998" y="750401"/>
                  <a:pt x="953875" y="750231"/>
                  <a:pt x="947801" y="750316"/>
                </a:cubicBezTo>
                <a:cubicBezTo>
                  <a:pt x="941726" y="750401"/>
                  <a:pt x="938381" y="753279"/>
                  <a:pt x="937768" y="758952"/>
                </a:cubicBezTo>
                <a:cubicBezTo>
                  <a:pt x="933450" y="758719"/>
                  <a:pt x="928624" y="758677"/>
                  <a:pt x="923290" y="758825"/>
                </a:cubicBezTo>
                <a:cubicBezTo>
                  <a:pt x="917956" y="758973"/>
                  <a:pt x="913638" y="760709"/>
                  <a:pt x="910336" y="764032"/>
                </a:cubicBezTo>
                <a:cubicBezTo>
                  <a:pt x="906441" y="763863"/>
                  <a:pt x="903054" y="765217"/>
                  <a:pt x="900176" y="768096"/>
                </a:cubicBezTo>
                <a:cubicBezTo>
                  <a:pt x="890354" y="767376"/>
                  <a:pt x="880025" y="768562"/>
                  <a:pt x="869188" y="771652"/>
                </a:cubicBezTo>
                <a:cubicBezTo>
                  <a:pt x="858350" y="774742"/>
                  <a:pt x="848021" y="774912"/>
                  <a:pt x="838200" y="772160"/>
                </a:cubicBezTo>
                <a:cubicBezTo>
                  <a:pt x="835384" y="773515"/>
                  <a:pt x="829077" y="775123"/>
                  <a:pt x="819277" y="776986"/>
                </a:cubicBezTo>
                <a:cubicBezTo>
                  <a:pt x="809476" y="778849"/>
                  <a:pt x="803931" y="781981"/>
                  <a:pt x="802640" y="786384"/>
                </a:cubicBezTo>
                <a:cubicBezTo>
                  <a:pt x="800925" y="785792"/>
                  <a:pt x="799020" y="785707"/>
                  <a:pt x="796925" y="786130"/>
                </a:cubicBezTo>
                <a:cubicBezTo>
                  <a:pt x="794829" y="786554"/>
                  <a:pt x="793686" y="787993"/>
                  <a:pt x="793496" y="790448"/>
                </a:cubicBezTo>
                <a:cubicBezTo>
                  <a:pt x="792395" y="791951"/>
                  <a:pt x="790786" y="793009"/>
                  <a:pt x="788670" y="793623"/>
                </a:cubicBezTo>
                <a:cubicBezTo>
                  <a:pt x="786553" y="794237"/>
                  <a:pt x="784436" y="794533"/>
                  <a:pt x="782320" y="794512"/>
                </a:cubicBezTo>
                <a:cubicBezTo>
                  <a:pt x="772033" y="793941"/>
                  <a:pt x="763905" y="794830"/>
                  <a:pt x="757936" y="797179"/>
                </a:cubicBezTo>
                <a:cubicBezTo>
                  <a:pt x="751967" y="799529"/>
                  <a:pt x="748919" y="806768"/>
                  <a:pt x="748792" y="818896"/>
                </a:cubicBezTo>
                <a:cubicBezTo>
                  <a:pt x="751183" y="821627"/>
                  <a:pt x="752496" y="825056"/>
                  <a:pt x="752729" y="829183"/>
                </a:cubicBezTo>
                <a:cubicBezTo>
                  <a:pt x="752961" y="833311"/>
                  <a:pt x="753004" y="836994"/>
                  <a:pt x="752856" y="840232"/>
                </a:cubicBezTo>
                <a:lnTo>
                  <a:pt x="748792" y="843280"/>
                </a:lnTo>
                <a:lnTo>
                  <a:pt x="745744" y="850392"/>
                </a:lnTo>
                <a:lnTo>
                  <a:pt x="748792" y="861568"/>
                </a:lnTo>
                <a:lnTo>
                  <a:pt x="736600" y="861568"/>
                </a:lnTo>
                <a:lnTo>
                  <a:pt x="736600" y="857504"/>
                </a:lnTo>
                <a:lnTo>
                  <a:pt x="729487" y="867664"/>
                </a:lnTo>
                <a:lnTo>
                  <a:pt x="728471" y="879856"/>
                </a:lnTo>
                <a:lnTo>
                  <a:pt x="728471" y="881888"/>
                </a:lnTo>
                <a:cubicBezTo>
                  <a:pt x="730250" y="881211"/>
                  <a:pt x="731520" y="878501"/>
                  <a:pt x="732281" y="873760"/>
                </a:cubicBezTo>
                <a:cubicBezTo>
                  <a:pt x="733044" y="869019"/>
                  <a:pt x="734822" y="866309"/>
                  <a:pt x="737616" y="865632"/>
                </a:cubicBezTo>
                <a:lnTo>
                  <a:pt x="740664" y="866648"/>
                </a:lnTo>
                <a:lnTo>
                  <a:pt x="742696" y="870712"/>
                </a:lnTo>
                <a:cubicBezTo>
                  <a:pt x="743838" y="870691"/>
                  <a:pt x="745109" y="870987"/>
                  <a:pt x="746505" y="871601"/>
                </a:cubicBezTo>
                <a:cubicBezTo>
                  <a:pt x="747902" y="872215"/>
                  <a:pt x="748665" y="873273"/>
                  <a:pt x="748792" y="874776"/>
                </a:cubicBezTo>
                <a:cubicBezTo>
                  <a:pt x="748622" y="876639"/>
                  <a:pt x="747945" y="877994"/>
                  <a:pt x="746760" y="878840"/>
                </a:cubicBezTo>
                <a:cubicBezTo>
                  <a:pt x="745574" y="879687"/>
                  <a:pt x="744897" y="881042"/>
                  <a:pt x="744728" y="882904"/>
                </a:cubicBezTo>
                <a:cubicBezTo>
                  <a:pt x="741849" y="886122"/>
                  <a:pt x="740494" y="889847"/>
                  <a:pt x="740664" y="894080"/>
                </a:cubicBezTo>
                <a:cubicBezTo>
                  <a:pt x="737785" y="893911"/>
                  <a:pt x="736430" y="892217"/>
                  <a:pt x="736600" y="889000"/>
                </a:cubicBezTo>
                <a:lnTo>
                  <a:pt x="736600" y="885952"/>
                </a:lnTo>
                <a:cubicBezTo>
                  <a:pt x="731837" y="887137"/>
                  <a:pt x="727646" y="893149"/>
                  <a:pt x="724027" y="903986"/>
                </a:cubicBezTo>
                <a:cubicBezTo>
                  <a:pt x="720407" y="914823"/>
                  <a:pt x="718502" y="923375"/>
                  <a:pt x="718311" y="929640"/>
                </a:cubicBezTo>
                <a:lnTo>
                  <a:pt x="732536" y="931672"/>
                </a:lnTo>
                <a:cubicBezTo>
                  <a:pt x="732620" y="933704"/>
                  <a:pt x="732451" y="935228"/>
                  <a:pt x="732028" y="936244"/>
                </a:cubicBezTo>
                <a:cubicBezTo>
                  <a:pt x="731604" y="937260"/>
                  <a:pt x="730419" y="937768"/>
                  <a:pt x="728471" y="937768"/>
                </a:cubicBezTo>
                <a:lnTo>
                  <a:pt x="724407" y="937768"/>
                </a:lnTo>
                <a:lnTo>
                  <a:pt x="723391" y="945896"/>
                </a:lnTo>
                <a:lnTo>
                  <a:pt x="715263" y="945896"/>
                </a:lnTo>
                <a:cubicBezTo>
                  <a:pt x="715433" y="950130"/>
                  <a:pt x="714078" y="953855"/>
                  <a:pt x="711200" y="957072"/>
                </a:cubicBezTo>
                <a:cubicBezTo>
                  <a:pt x="711051" y="960205"/>
                  <a:pt x="710078" y="966132"/>
                  <a:pt x="708279" y="974852"/>
                </a:cubicBezTo>
                <a:cubicBezTo>
                  <a:pt x="706479" y="983573"/>
                  <a:pt x="704744" y="988484"/>
                  <a:pt x="703072" y="989584"/>
                </a:cubicBezTo>
                <a:cubicBezTo>
                  <a:pt x="703050" y="991701"/>
                  <a:pt x="703347" y="993818"/>
                  <a:pt x="703961" y="995934"/>
                </a:cubicBezTo>
                <a:cubicBezTo>
                  <a:pt x="704574" y="998051"/>
                  <a:pt x="705633" y="999660"/>
                  <a:pt x="707136" y="1000760"/>
                </a:cubicBezTo>
                <a:cubicBezTo>
                  <a:pt x="706310" y="1005946"/>
                  <a:pt x="706437" y="1011576"/>
                  <a:pt x="707517" y="1017651"/>
                </a:cubicBezTo>
                <a:cubicBezTo>
                  <a:pt x="708596" y="1023726"/>
                  <a:pt x="709485" y="1029610"/>
                  <a:pt x="710184" y="1035304"/>
                </a:cubicBezTo>
                <a:cubicBezTo>
                  <a:pt x="708617" y="1036363"/>
                  <a:pt x="707178" y="1037802"/>
                  <a:pt x="705866" y="1039622"/>
                </a:cubicBezTo>
                <a:cubicBezTo>
                  <a:pt x="704553" y="1041443"/>
                  <a:pt x="703622" y="1043390"/>
                  <a:pt x="703072" y="1045464"/>
                </a:cubicBezTo>
                <a:lnTo>
                  <a:pt x="707136" y="1056640"/>
                </a:lnTo>
                <a:lnTo>
                  <a:pt x="699008" y="1057656"/>
                </a:lnTo>
                <a:lnTo>
                  <a:pt x="699008" y="1060704"/>
                </a:lnTo>
                <a:lnTo>
                  <a:pt x="700024" y="1060704"/>
                </a:lnTo>
                <a:lnTo>
                  <a:pt x="702056" y="1064768"/>
                </a:lnTo>
                <a:lnTo>
                  <a:pt x="707136" y="1068832"/>
                </a:lnTo>
                <a:lnTo>
                  <a:pt x="707136" y="1070864"/>
                </a:lnTo>
                <a:cubicBezTo>
                  <a:pt x="707051" y="1071817"/>
                  <a:pt x="706712" y="1072706"/>
                  <a:pt x="706120" y="1073531"/>
                </a:cubicBezTo>
                <a:cubicBezTo>
                  <a:pt x="705527" y="1074357"/>
                  <a:pt x="705188" y="1075500"/>
                  <a:pt x="705104" y="1076960"/>
                </a:cubicBezTo>
                <a:cubicBezTo>
                  <a:pt x="703601" y="1078082"/>
                  <a:pt x="702542" y="1079648"/>
                  <a:pt x="701929" y="1081659"/>
                </a:cubicBezTo>
                <a:cubicBezTo>
                  <a:pt x="701315" y="1083670"/>
                  <a:pt x="701018" y="1085490"/>
                  <a:pt x="701040" y="1087120"/>
                </a:cubicBezTo>
                <a:cubicBezTo>
                  <a:pt x="698161" y="1086951"/>
                  <a:pt x="696806" y="1085257"/>
                  <a:pt x="696976" y="1082040"/>
                </a:cubicBezTo>
                <a:lnTo>
                  <a:pt x="696976" y="1078992"/>
                </a:lnTo>
                <a:lnTo>
                  <a:pt x="689864" y="1080008"/>
                </a:lnTo>
                <a:cubicBezTo>
                  <a:pt x="689736" y="1084030"/>
                  <a:pt x="689229" y="1087925"/>
                  <a:pt x="688339" y="1091692"/>
                </a:cubicBezTo>
                <a:cubicBezTo>
                  <a:pt x="687451" y="1095460"/>
                  <a:pt x="686943" y="1099355"/>
                  <a:pt x="686816" y="1103376"/>
                </a:cubicBezTo>
                <a:lnTo>
                  <a:pt x="686816" y="1120648"/>
                </a:lnTo>
                <a:lnTo>
                  <a:pt x="694944" y="1122680"/>
                </a:lnTo>
                <a:lnTo>
                  <a:pt x="694944" y="1126744"/>
                </a:lnTo>
                <a:cubicBezTo>
                  <a:pt x="694816" y="1128205"/>
                  <a:pt x="694055" y="1129094"/>
                  <a:pt x="692658" y="1129411"/>
                </a:cubicBezTo>
                <a:cubicBezTo>
                  <a:pt x="691261" y="1129729"/>
                  <a:pt x="689991" y="1129856"/>
                  <a:pt x="688848" y="1129792"/>
                </a:cubicBezTo>
                <a:lnTo>
                  <a:pt x="687832" y="1136904"/>
                </a:lnTo>
                <a:lnTo>
                  <a:pt x="686816" y="1136904"/>
                </a:lnTo>
                <a:cubicBezTo>
                  <a:pt x="686202" y="1140968"/>
                  <a:pt x="685397" y="1145032"/>
                  <a:pt x="684403" y="1149096"/>
                </a:cubicBezTo>
                <a:cubicBezTo>
                  <a:pt x="683408" y="1153160"/>
                  <a:pt x="682857" y="1157224"/>
                  <a:pt x="682752" y="1161288"/>
                </a:cubicBezTo>
                <a:lnTo>
                  <a:pt x="677672" y="1165352"/>
                </a:lnTo>
                <a:cubicBezTo>
                  <a:pt x="677502" y="1179005"/>
                  <a:pt x="676825" y="1192340"/>
                  <a:pt x="675640" y="1205357"/>
                </a:cubicBezTo>
                <a:cubicBezTo>
                  <a:pt x="674454" y="1218375"/>
                  <a:pt x="673777" y="1231456"/>
                  <a:pt x="673608" y="1244600"/>
                </a:cubicBezTo>
                <a:lnTo>
                  <a:pt x="670560" y="1244600"/>
                </a:lnTo>
                <a:lnTo>
                  <a:pt x="671576" y="1255776"/>
                </a:lnTo>
                <a:cubicBezTo>
                  <a:pt x="665818" y="1256072"/>
                  <a:pt x="662601" y="1260052"/>
                  <a:pt x="661924" y="1267714"/>
                </a:cubicBezTo>
                <a:cubicBezTo>
                  <a:pt x="661246" y="1275377"/>
                  <a:pt x="661077" y="1281896"/>
                  <a:pt x="661416" y="1287272"/>
                </a:cubicBezTo>
                <a:lnTo>
                  <a:pt x="660400" y="1343152"/>
                </a:lnTo>
                <a:lnTo>
                  <a:pt x="656336" y="1346200"/>
                </a:lnTo>
                <a:cubicBezTo>
                  <a:pt x="656738" y="1356784"/>
                  <a:pt x="656695" y="1366859"/>
                  <a:pt x="656209" y="1376426"/>
                </a:cubicBezTo>
                <a:cubicBezTo>
                  <a:pt x="655722" y="1385993"/>
                  <a:pt x="655425" y="1395561"/>
                  <a:pt x="655320" y="1405128"/>
                </a:cubicBezTo>
                <a:lnTo>
                  <a:pt x="656336" y="1421384"/>
                </a:lnTo>
                <a:lnTo>
                  <a:pt x="649224" y="1422400"/>
                </a:lnTo>
                <a:cubicBezTo>
                  <a:pt x="647869" y="1421151"/>
                  <a:pt x="645752" y="1415013"/>
                  <a:pt x="642874" y="1403985"/>
                </a:cubicBezTo>
                <a:cubicBezTo>
                  <a:pt x="639995" y="1392957"/>
                  <a:pt x="638386" y="1384533"/>
                  <a:pt x="638048" y="1378712"/>
                </a:cubicBezTo>
                <a:cubicBezTo>
                  <a:pt x="637878" y="1374818"/>
                  <a:pt x="639233" y="1371431"/>
                  <a:pt x="642112" y="1368552"/>
                </a:cubicBezTo>
                <a:cubicBezTo>
                  <a:pt x="637561" y="1361292"/>
                  <a:pt x="635232" y="1351428"/>
                  <a:pt x="635127" y="1338961"/>
                </a:cubicBezTo>
                <a:cubicBezTo>
                  <a:pt x="635021" y="1326494"/>
                  <a:pt x="633962" y="1315360"/>
                  <a:pt x="631952" y="1305560"/>
                </a:cubicBezTo>
                <a:cubicBezTo>
                  <a:pt x="630089" y="1303528"/>
                  <a:pt x="627718" y="1302512"/>
                  <a:pt x="624840" y="1302512"/>
                </a:cubicBezTo>
                <a:cubicBezTo>
                  <a:pt x="623993" y="1302682"/>
                  <a:pt x="623654" y="1303359"/>
                  <a:pt x="623824" y="1304544"/>
                </a:cubicBezTo>
                <a:lnTo>
                  <a:pt x="624840" y="1323848"/>
                </a:lnTo>
                <a:cubicBezTo>
                  <a:pt x="624226" y="1325245"/>
                  <a:pt x="623167" y="1327531"/>
                  <a:pt x="621665" y="1330706"/>
                </a:cubicBezTo>
                <a:cubicBezTo>
                  <a:pt x="620162" y="1333881"/>
                  <a:pt x="618849" y="1335659"/>
                  <a:pt x="617728" y="1336040"/>
                </a:cubicBezTo>
                <a:cubicBezTo>
                  <a:pt x="616881" y="1335871"/>
                  <a:pt x="616542" y="1335194"/>
                  <a:pt x="616712" y="1334008"/>
                </a:cubicBezTo>
                <a:lnTo>
                  <a:pt x="610616" y="1223264"/>
                </a:lnTo>
                <a:cubicBezTo>
                  <a:pt x="610489" y="1221952"/>
                  <a:pt x="609981" y="1220004"/>
                  <a:pt x="609092" y="1217422"/>
                </a:cubicBezTo>
                <a:cubicBezTo>
                  <a:pt x="608203" y="1214840"/>
                  <a:pt x="607695" y="1213401"/>
                  <a:pt x="607568" y="1213104"/>
                </a:cubicBezTo>
                <a:cubicBezTo>
                  <a:pt x="607081" y="1213231"/>
                  <a:pt x="606784" y="1213739"/>
                  <a:pt x="606679" y="1214628"/>
                </a:cubicBezTo>
                <a:cubicBezTo>
                  <a:pt x="606573" y="1215517"/>
                  <a:pt x="606530" y="1216025"/>
                  <a:pt x="606552" y="1216152"/>
                </a:cubicBezTo>
                <a:lnTo>
                  <a:pt x="607568" y="1231392"/>
                </a:lnTo>
                <a:lnTo>
                  <a:pt x="603504" y="1232408"/>
                </a:lnTo>
                <a:cubicBezTo>
                  <a:pt x="599515" y="1231819"/>
                  <a:pt x="596655" y="1227579"/>
                  <a:pt x="594924" y="1219689"/>
                </a:cubicBezTo>
                <a:cubicBezTo>
                  <a:pt x="593193" y="1211800"/>
                  <a:pt x="592139" y="1203797"/>
                  <a:pt x="591763" y="1195682"/>
                </a:cubicBezTo>
                <a:cubicBezTo>
                  <a:pt x="591387" y="1187566"/>
                  <a:pt x="591236" y="1182875"/>
                  <a:pt x="591312" y="1181608"/>
                </a:cubicBezTo>
                <a:cubicBezTo>
                  <a:pt x="591290" y="1180952"/>
                  <a:pt x="591079" y="1179978"/>
                  <a:pt x="590677" y="1178687"/>
                </a:cubicBezTo>
                <a:cubicBezTo>
                  <a:pt x="590274" y="1177396"/>
                  <a:pt x="589809" y="1176676"/>
                  <a:pt x="589280" y="1176528"/>
                </a:cubicBezTo>
                <a:cubicBezTo>
                  <a:pt x="588793" y="1176655"/>
                  <a:pt x="588496" y="1177163"/>
                  <a:pt x="588391" y="1178052"/>
                </a:cubicBezTo>
                <a:cubicBezTo>
                  <a:pt x="588285" y="1178941"/>
                  <a:pt x="588242" y="1179449"/>
                  <a:pt x="588264" y="1179576"/>
                </a:cubicBezTo>
                <a:lnTo>
                  <a:pt x="591312" y="1235456"/>
                </a:lnTo>
                <a:cubicBezTo>
                  <a:pt x="590126" y="1235393"/>
                  <a:pt x="588687" y="1235520"/>
                  <a:pt x="586994" y="1235837"/>
                </a:cubicBezTo>
                <a:cubicBezTo>
                  <a:pt x="585300" y="1236155"/>
                  <a:pt x="584369" y="1237044"/>
                  <a:pt x="584200" y="1238504"/>
                </a:cubicBezTo>
                <a:cubicBezTo>
                  <a:pt x="584327" y="1246632"/>
                  <a:pt x="584835" y="1254760"/>
                  <a:pt x="585724" y="1262888"/>
                </a:cubicBezTo>
                <a:cubicBezTo>
                  <a:pt x="586613" y="1271016"/>
                  <a:pt x="587121" y="1279144"/>
                  <a:pt x="587248" y="1287272"/>
                </a:cubicBezTo>
                <a:cubicBezTo>
                  <a:pt x="586909" y="1296204"/>
                  <a:pt x="585554" y="1300692"/>
                  <a:pt x="583184" y="1300734"/>
                </a:cubicBezTo>
                <a:cubicBezTo>
                  <a:pt x="580813" y="1300776"/>
                  <a:pt x="579458" y="1303740"/>
                  <a:pt x="579120" y="1309624"/>
                </a:cubicBezTo>
                <a:cubicBezTo>
                  <a:pt x="579374" y="1313646"/>
                  <a:pt x="579882" y="1319826"/>
                  <a:pt x="580644" y="1328166"/>
                </a:cubicBezTo>
                <a:cubicBezTo>
                  <a:pt x="581406" y="1336506"/>
                  <a:pt x="580898" y="1341163"/>
                  <a:pt x="579120" y="1342136"/>
                </a:cubicBezTo>
                <a:cubicBezTo>
                  <a:pt x="579247" y="1337501"/>
                  <a:pt x="578993" y="1329754"/>
                  <a:pt x="578358" y="1318895"/>
                </a:cubicBezTo>
                <a:cubicBezTo>
                  <a:pt x="577723" y="1308037"/>
                  <a:pt x="575945" y="1300544"/>
                  <a:pt x="573024" y="1296416"/>
                </a:cubicBezTo>
                <a:lnTo>
                  <a:pt x="562864" y="1238504"/>
                </a:lnTo>
                <a:cubicBezTo>
                  <a:pt x="559646" y="1237488"/>
                  <a:pt x="557953" y="1235456"/>
                  <a:pt x="557784" y="1232408"/>
                </a:cubicBezTo>
                <a:lnTo>
                  <a:pt x="557784" y="1230376"/>
                </a:lnTo>
                <a:cubicBezTo>
                  <a:pt x="555752" y="1230313"/>
                  <a:pt x="554228" y="1229678"/>
                  <a:pt x="553212" y="1228471"/>
                </a:cubicBezTo>
                <a:cubicBezTo>
                  <a:pt x="552196" y="1227265"/>
                  <a:pt x="551688" y="1225868"/>
                  <a:pt x="551688" y="1224280"/>
                </a:cubicBezTo>
                <a:lnTo>
                  <a:pt x="551688" y="1223264"/>
                </a:lnTo>
                <a:cubicBezTo>
                  <a:pt x="551116" y="1221952"/>
                  <a:pt x="550227" y="1220004"/>
                  <a:pt x="549021" y="1217422"/>
                </a:cubicBezTo>
                <a:cubicBezTo>
                  <a:pt x="547814" y="1214840"/>
                  <a:pt x="546671" y="1213401"/>
                  <a:pt x="545592" y="1213104"/>
                </a:cubicBezTo>
                <a:cubicBezTo>
                  <a:pt x="544618" y="1213295"/>
                  <a:pt x="544025" y="1214184"/>
                  <a:pt x="543814" y="1215771"/>
                </a:cubicBezTo>
                <a:cubicBezTo>
                  <a:pt x="543602" y="1217359"/>
                  <a:pt x="543517" y="1218502"/>
                  <a:pt x="543560" y="1219200"/>
                </a:cubicBezTo>
                <a:cubicBezTo>
                  <a:pt x="544004" y="1223074"/>
                  <a:pt x="544893" y="1230313"/>
                  <a:pt x="546227" y="1240917"/>
                </a:cubicBezTo>
                <a:cubicBezTo>
                  <a:pt x="547560" y="1251522"/>
                  <a:pt x="546671" y="1257491"/>
                  <a:pt x="543560" y="1258824"/>
                </a:cubicBezTo>
                <a:cubicBezTo>
                  <a:pt x="540109" y="1247733"/>
                  <a:pt x="537612" y="1236895"/>
                  <a:pt x="536067" y="1226312"/>
                </a:cubicBezTo>
                <a:cubicBezTo>
                  <a:pt x="534521" y="1215729"/>
                  <a:pt x="533294" y="1204891"/>
                  <a:pt x="532384" y="1193800"/>
                </a:cubicBezTo>
                <a:lnTo>
                  <a:pt x="523240" y="1192784"/>
                </a:lnTo>
                <a:cubicBezTo>
                  <a:pt x="523091" y="1190371"/>
                  <a:pt x="522372" y="1188339"/>
                  <a:pt x="521081" y="1186688"/>
                </a:cubicBezTo>
                <a:cubicBezTo>
                  <a:pt x="519789" y="1185037"/>
                  <a:pt x="518816" y="1183005"/>
                  <a:pt x="518160" y="1180592"/>
                </a:cubicBezTo>
                <a:lnTo>
                  <a:pt x="522224" y="1173480"/>
                </a:lnTo>
                <a:lnTo>
                  <a:pt x="523240" y="1161288"/>
                </a:lnTo>
                <a:cubicBezTo>
                  <a:pt x="520223" y="1160636"/>
                  <a:pt x="517902" y="1155506"/>
                  <a:pt x="516278" y="1145898"/>
                </a:cubicBezTo>
                <a:cubicBezTo>
                  <a:pt x="514654" y="1136290"/>
                  <a:pt x="513537" y="1126117"/>
                  <a:pt x="512929" y="1115380"/>
                </a:cubicBezTo>
                <a:cubicBezTo>
                  <a:pt x="512321" y="1104643"/>
                  <a:pt x="512032" y="1097255"/>
                  <a:pt x="512064" y="1093216"/>
                </a:cubicBezTo>
                <a:cubicBezTo>
                  <a:pt x="512021" y="1091586"/>
                  <a:pt x="512360" y="1090020"/>
                  <a:pt x="513080" y="1088517"/>
                </a:cubicBezTo>
                <a:cubicBezTo>
                  <a:pt x="513799" y="1087014"/>
                  <a:pt x="515154" y="1086210"/>
                  <a:pt x="517144" y="1086104"/>
                </a:cubicBezTo>
                <a:cubicBezTo>
                  <a:pt x="517165" y="1084517"/>
                  <a:pt x="516868" y="1082866"/>
                  <a:pt x="516255" y="1081151"/>
                </a:cubicBezTo>
                <a:cubicBezTo>
                  <a:pt x="515641" y="1079437"/>
                  <a:pt x="514582" y="1078040"/>
                  <a:pt x="513080" y="1076960"/>
                </a:cubicBezTo>
                <a:cubicBezTo>
                  <a:pt x="517249" y="1044088"/>
                  <a:pt x="522372" y="1010010"/>
                  <a:pt x="528447" y="974725"/>
                </a:cubicBezTo>
                <a:cubicBezTo>
                  <a:pt x="534521" y="939440"/>
                  <a:pt x="537866" y="905108"/>
                  <a:pt x="538480" y="871728"/>
                </a:cubicBezTo>
                <a:lnTo>
                  <a:pt x="542544" y="867664"/>
                </a:lnTo>
                <a:lnTo>
                  <a:pt x="544576" y="856488"/>
                </a:lnTo>
                <a:lnTo>
                  <a:pt x="542544" y="855472"/>
                </a:lnTo>
                <a:cubicBezTo>
                  <a:pt x="542586" y="852911"/>
                  <a:pt x="543009" y="850413"/>
                  <a:pt x="543814" y="847979"/>
                </a:cubicBezTo>
                <a:cubicBezTo>
                  <a:pt x="544618" y="845545"/>
                  <a:pt x="545549" y="843301"/>
                  <a:pt x="546608" y="841248"/>
                </a:cubicBezTo>
                <a:cubicBezTo>
                  <a:pt x="546692" y="839661"/>
                  <a:pt x="546523" y="838264"/>
                  <a:pt x="546100" y="837057"/>
                </a:cubicBezTo>
                <a:cubicBezTo>
                  <a:pt x="545676" y="835851"/>
                  <a:pt x="544491" y="835216"/>
                  <a:pt x="542544" y="835152"/>
                </a:cubicBezTo>
                <a:cubicBezTo>
                  <a:pt x="536871" y="835321"/>
                  <a:pt x="530690" y="835999"/>
                  <a:pt x="524002" y="837184"/>
                </a:cubicBezTo>
                <a:cubicBezTo>
                  <a:pt x="517313" y="838369"/>
                  <a:pt x="510624" y="839047"/>
                  <a:pt x="503936" y="839216"/>
                </a:cubicBezTo>
                <a:cubicBezTo>
                  <a:pt x="504105" y="842095"/>
                  <a:pt x="502750" y="843449"/>
                  <a:pt x="499872" y="843280"/>
                </a:cubicBezTo>
                <a:cubicBezTo>
                  <a:pt x="495490" y="843407"/>
                  <a:pt x="491807" y="843915"/>
                  <a:pt x="488823" y="844804"/>
                </a:cubicBezTo>
                <a:cubicBezTo>
                  <a:pt x="485838" y="845693"/>
                  <a:pt x="482409" y="846201"/>
                  <a:pt x="478536" y="846328"/>
                </a:cubicBezTo>
                <a:cubicBezTo>
                  <a:pt x="477456" y="847831"/>
                  <a:pt x="476059" y="848889"/>
                  <a:pt x="474345" y="849503"/>
                </a:cubicBezTo>
                <a:cubicBezTo>
                  <a:pt x="472630" y="850117"/>
                  <a:pt x="470979" y="850413"/>
                  <a:pt x="469392" y="850392"/>
                </a:cubicBezTo>
                <a:cubicBezTo>
                  <a:pt x="468122" y="850477"/>
                  <a:pt x="466344" y="850307"/>
                  <a:pt x="464058" y="849884"/>
                </a:cubicBezTo>
                <a:cubicBezTo>
                  <a:pt x="461772" y="849461"/>
                  <a:pt x="460502" y="848275"/>
                  <a:pt x="460248" y="846328"/>
                </a:cubicBezTo>
                <a:cubicBezTo>
                  <a:pt x="460502" y="843809"/>
                  <a:pt x="460502" y="841989"/>
                  <a:pt x="460248" y="840867"/>
                </a:cubicBezTo>
                <a:cubicBezTo>
                  <a:pt x="459994" y="839745"/>
                  <a:pt x="457962" y="839195"/>
                  <a:pt x="454152" y="839216"/>
                </a:cubicBezTo>
                <a:lnTo>
                  <a:pt x="454152" y="847344"/>
                </a:lnTo>
                <a:lnTo>
                  <a:pt x="450088" y="850392"/>
                </a:lnTo>
                <a:cubicBezTo>
                  <a:pt x="449855" y="855176"/>
                  <a:pt x="448034" y="857800"/>
                  <a:pt x="444627" y="858266"/>
                </a:cubicBezTo>
                <a:cubicBezTo>
                  <a:pt x="441219" y="858732"/>
                  <a:pt x="437620" y="858816"/>
                  <a:pt x="433832" y="858520"/>
                </a:cubicBezTo>
                <a:cubicBezTo>
                  <a:pt x="430657" y="858393"/>
                  <a:pt x="427862" y="857123"/>
                  <a:pt x="425450" y="854710"/>
                </a:cubicBezTo>
                <a:cubicBezTo>
                  <a:pt x="423037" y="852297"/>
                  <a:pt x="421767" y="849503"/>
                  <a:pt x="421640" y="846328"/>
                </a:cubicBezTo>
                <a:cubicBezTo>
                  <a:pt x="421661" y="846201"/>
                  <a:pt x="421618" y="845693"/>
                  <a:pt x="421513" y="844804"/>
                </a:cubicBezTo>
                <a:cubicBezTo>
                  <a:pt x="421407" y="843915"/>
                  <a:pt x="421110" y="843407"/>
                  <a:pt x="420624" y="843280"/>
                </a:cubicBezTo>
                <a:lnTo>
                  <a:pt x="412496" y="858520"/>
                </a:lnTo>
                <a:lnTo>
                  <a:pt x="405384" y="864616"/>
                </a:lnTo>
                <a:cubicBezTo>
                  <a:pt x="405214" y="867834"/>
                  <a:pt x="403521" y="869527"/>
                  <a:pt x="400304" y="869696"/>
                </a:cubicBezTo>
                <a:lnTo>
                  <a:pt x="397256" y="868680"/>
                </a:lnTo>
                <a:cubicBezTo>
                  <a:pt x="396917" y="865526"/>
                  <a:pt x="395308" y="864722"/>
                  <a:pt x="392430" y="866267"/>
                </a:cubicBezTo>
                <a:cubicBezTo>
                  <a:pt x="389551" y="867812"/>
                  <a:pt x="387434" y="869294"/>
                  <a:pt x="386080" y="870712"/>
                </a:cubicBezTo>
                <a:lnTo>
                  <a:pt x="360679" y="870712"/>
                </a:lnTo>
                <a:lnTo>
                  <a:pt x="353568" y="878840"/>
                </a:lnTo>
                <a:lnTo>
                  <a:pt x="326136" y="878840"/>
                </a:lnTo>
                <a:cubicBezTo>
                  <a:pt x="322918" y="881042"/>
                  <a:pt x="320209" y="883751"/>
                  <a:pt x="318008" y="886968"/>
                </a:cubicBezTo>
                <a:cubicBezTo>
                  <a:pt x="317817" y="888810"/>
                  <a:pt x="316674" y="891223"/>
                  <a:pt x="314579" y="894207"/>
                </a:cubicBezTo>
                <a:cubicBezTo>
                  <a:pt x="312483" y="897192"/>
                  <a:pt x="310578" y="898843"/>
                  <a:pt x="308864" y="899160"/>
                </a:cubicBezTo>
                <a:lnTo>
                  <a:pt x="302768" y="898144"/>
                </a:lnTo>
                <a:cubicBezTo>
                  <a:pt x="302217" y="902970"/>
                  <a:pt x="300016" y="906526"/>
                  <a:pt x="296164" y="908812"/>
                </a:cubicBezTo>
                <a:cubicBezTo>
                  <a:pt x="292311" y="911098"/>
                  <a:pt x="290110" y="913638"/>
                  <a:pt x="289559" y="916432"/>
                </a:cubicBezTo>
                <a:cubicBezTo>
                  <a:pt x="292184" y="918231"/>
                  <a:pt x="293539" y="920475"/>
                  <a:pt x="293624" y="923163"/>
                </a:cubicBezTo>
                <a:cubicBezTo>
                  <a:pt x="293708" y="925851"/>
                  <a:pt x="292015" y="927333"/>
                  <a:pt x="288544" y="927608"/>
                </a:cubicBezTo>
                <a:cubicBezTo>
                  <a:pt x="286300" y="927248"/>
                  <a:pt x="283929" y="926698"/>
                  <a:pt x="281432" y="925957"/>
                </a:cubicBezTo>
                <a:cubicBezTo>
                  <a:pt x="278934" y="925216"/>
                  <a:pt x="277579" y="926444"/>
                  <a:pt x="277367" y="929640"/>
                </a:cubicBezTo>
                <a:cubicBezTo>
                  <a:pt x="273960" y="930317"/>
                  <a:pt x="272139" y="933027"/>
                  <a:pt x="271907" y="937768"/>
                </a:cubicBezTo>
                <a:cubicBezTo>
                  <a:pt x="271674" y="942509"/>
                  <a:pt x="269091" y="945219"/>
                  <a:pt x="264160" y="945896"/>
                </a:cubicBezTo>
                <a:cubicBezTo>
                  <a:pt x="263948" y="949960"/>
                  <a:pt x="263101" y="954024"/>
                  <a:pt x="261619" y="958088"/>
                </a:cubicBezTo>
                <a:cubicBezTo>
                  <a:pt x="260138" y="962152"/>
                  <a:pt x="259291" y="966216"/>
                  <a:pt x="259080" y="970280"/>
                </a:cubicBezTo>
                <a:cubicBezTo>
                  <a:pt x="259101" y="972354"/>
                  <a:pt x="258550" y="974048"/>
                  <a:pt x="257429" y="975360"/>
                </a:cubicBezTo>
                <a:cubicBezTo>
                  <a:pt x="256307" y="976673"/>
                  <a:pt x="254486" y="977350"/>
                  <a:pt x="251968" y="977392"/>
                </a:cubicBezTo>
                <a:lnTo>
                  <a:pt x="242824" y="986536"/>
                </a:lnTo>
                <a:cubicBezTo>
                  <a:pt x="242866" y="987150"/>
                  <a:pt x="242781" y="987954"/>
                  <a:pt x="242569" y="988949"/>
                </a:cubicBezTo>
                <a:cubicBezTo>
                  <a:pt x="242358" y="989944"/>
                  <a:pt x="241765" y="990494"/>
                  <a:pt x="240792" y="990600"/>
                </a:cubicBezTo>
                <a:cubicBezTo>
                  <a:pt x="238865" y="990388"/>
                  <a:pt x="237130" y="989542"/>
                  <a:pt x="235585" y="988060"/>
                </a:cubicBezTo>
                <a:cubicBezTo>
                  <a:pt x="234039" y="986579"/>
                  <a:pt x="232050" y="985732"/>
                  <a:pt x="229616" y="985520"/>
                </a:cubicBezTo>
                <a:cubicBezTo>
                  <a:pt x="228642" y="985647"/>
                  <a:pt x="228049" y="986409"/>
                  <a:pt x="227837" y="987806"/>
                </a:cubicBezTo>
                <a:cubicBezTo>
                  <a:pt x="227626" y="989203"/>
                  <a:pt x="227541" y="990473"/>
                  <a:pt x="227584" y="991616"/>
                </a:cubicBezTo>
                <a:lnTo>
                  <a:pt x="212344" y="1009904"/>
                </a:lnTo>
                <a:cubicBezTo>
                  <a:pt x="211772" y="1015154"/>
                  <a:pt x="209867" y="1019641"/>
                  <a:pt x="206629" y="1023366"/>
                </a:cubicBezTo>
                <a:cubicBezTo>
                  <a:pt x="203390" y="1027091"/>
                  <a:pt x="199199" y="1029039"/>
                  <a:pt x="194056" y="1029208"/>
                </a:cubicBezTo>
                <a:cubicBezTo>
                  <a:pt x="193103" y="1030055"/>
                  <a:pt x="190944" y="1032171"/>
                  <a:pt x="187579" y="1035558"/>
                </a:cubicBezTo>
                <a:cubicBezTo>
                  <a:pt x="184213" y="1038945"/>
                  <a:pt x="182308" y="1041570"/>
                  <a:pt x="181864" y="1043432"/>
                </a:cubicBezTo>
                <a:cubicBezTo>
                  <a:pt x="181864" y="1044406"/>
                  <a:pt x="182118" y="1044999"/>
                  <a:pt x="182626" y="1045210"/>
                </a:cubicBezTo>
                <a:cubicBezTo>
                  <a:pt x="183134" y="1045422"/>
                  <a:pt x="183896" y="1045506"/>
                  <a:pt x="184912" y="1045464"/>
                </a:cubicBezTo>
                <a:cubicBezTo>
                  <a:pt x="183366" y="1050142"/>
                  <a:pt x="182393" y="1053994"/>
                  <a:pt x="181991" y="1057021"/>
                </a:cubicBezTo>
                <a:cubicBezTo>
                  <a:pt x="181588" y="1060048"/>
                  <a:pt x="178837" y="1061614"/>
                  <a:pt x="173736" y="1061720"/>
                </a:cubicBezTo>
                <a:cubicBezTo>
                  <a:pt x="173884" y="1064726"/>
                  <a:pt x="173587" y="1066843"/>
                  <a:pt x="172846" y="1068070"/>
                </a:cubicBezTo>
                <a:cubicBezTo>
                  <a:pt x="172106" y="1069298"/>
                  <a:pt x="170031" y="1069891"/>
                  <a:pt x="166624" y="1069848"/>
                </a:cubicBezTo>
                <a:cubicBezTo>
                  <a:pt x="166581" y="1071923"/>
                  <a:pt x="165904" y="1073616"/>
                  <a:pt x="164592" y="1074928"/>
                </a:cubicBezTo>
                <a:cubicBezTo>
                  <a:pt x="163279" y="1076241"/>
                  <a:pt x="161586" y="1076918"/>
                  <a:pt x="159512" y="1076960"/>
                </a:cubicBezTo>
                <a:cubicBezTo>
                  <a:pt x="157141" y="1076791"/>
                  <a:pt x="155278" y="1076113"/>
                  <a:pt x="153924" y="1074928"/>
                </a:cubicBezTo>
                <a:cubicBezTo>
                  <a:pt x="152569" y="1073743"/>
                  <a:pt x="150706" y="1073065"/>
                  <a:pt x="148336" y="1072896"/>
                </a:cubicBezTo>
                <a:lnTo>
                  <a:pt x="140208" y="1069848"/>
                </a:lnTo>
                <a:cubicBezTo>
                  <a:pt x="140038" y="1072261"/>
                  <a:pt x="139361" y="1074293"/>
                  <a:pt x="138176" y="1075944"/>
                </a:cubicBezTo>
                <a:cubicBezTo>
                  <a:pt x="136990" y="1077595"/>
                  <a:pt x="136313" y="1079627"/>
                  <a:pt x="136144" y="1082040"/>
                </a:cubicBezTo>
                <a:lnTo>
                  <a:pt x="119888" y="1095248"/>
                </a:lnTo>
                <a:cubicBezTo>
                  <a:pt x="119718" y="1093322"/>
                  <a:pt x="119041" y="1092602"/>
                  <a:pt x="117856" y="1093089"/>
                </a:cubicBezTo>
                <a:cubicBezTo>
                  <a:pt x="116670" y="1093576"/>
                  <a:pt x="115993" y="1094634"/>
                  <a:pt x="115824" y="1096264"/>
                </a:cubicBezTo>
                <a:cubicBezTo>
                  <a:pt x="115993" y="1097111"/>
                  <a:pt x="116670" y="1097450"/>
                  <a:pt x="117856" y="1097280"/>
                </a:cubicBezTo>
                <a:lnTo>
                  <a:pt x="116840" y="1105408"/>
                </a:lnTo>
                <a:cubicBezTo>
                  <a:pt x="113622" y="1105408"/>
                  <a:pt x="111929" y="1107440"/>
                  <a:pt x="111760" y="1111504"/>
                </a:cubicBezTo>
                <a:cubicBezTo>
                  <a:pt x="111887" y="1112647"/>
                  <a:pt x="111887" y="1113917"/>
                  <a:pt x="111760" y="1115314"/>
                </a:cubicBezTo>
                <a:cubicBezTo>
                  <a:pt x="111633" y="1116711"/>
                  <a:pt x="110617" y="1117473"/>
                  <a:pt x="108712" y="1117600"/>
                </a:cubicBezTo>
                <a:cubicBezTo>
                  <a:pt x="107124" y="1117473"/>
                  <a:pt x="105727" y="1117473"/>
                  <a:pt x="104521" y="1117600"/>
                </a:cubicBezTo>
                <a:cubicBezTo>
                  <a:pt x="103314" y="1117727"/>
                  <a:pt x="102679" y="1118743"/>
                  <a:pt x="102616" y="1120648"/>
                </a:cubicBezTo>
                <a:lnTo>
                  <a:pt x="98552" y="1128776"/>
                </a:lnTo>
                <a:cubicBezTo>
                  <a:pt x="96604" y="1128946"/>
                  <a:pt x="95419" y="1129877"/>
                  <a:pt x="94996" y="1131570"/>
                </a:cubicBezTo>
                <a:cubicBezTo>
                  <a:pt x="94572" y="1133263"/>
                  <a:pt x="94403" y="1134703"/>
                  <a:pt x="94488" y="1135888"/>
                </a:cubicBezTo>
                <a:lnTo>
                  <a:pt x="94488" y="1140968"/>
                </a:lnTo>
                <a:lnTo>
                  <a:pt x="87376" y="1144016"/>
                </a:lnTo>
                <a:lnTo>
                  <a:pt x="79247" y="1153160"/>
                </a:lnTo>
                <a:lnTo>
                  <a:pt x="77215" y="1153160"/>
                </a:lnTo>
                <a:cubicBezTo>
                  <a:pt x="75586" y="1153203"/>
                  <a:pt x="74019" y="1152864"/>
                  <a:pt x="72517" y="1152144"/>
                </a:cubicBezTo>
                <a:cubicBezTo>
                  <a:pt x="71014" y="1151425"/>
                  <a:pt x="70209" y="1150070"/>
                  <a:pt x="70104" y="1148080"/>
                </a:cubicBezTo>
                <a:cubicBezTo>
                  <a:pt x="75353" y="1138936"/>
                  <a:pt x="81110" y="1129792"/>
                  <a:pt x="87376" y="1120648"/>
                </a:cubicBezTo>
                <a:cubicBezTo>
                  <a:pt x="86804" y="1119018"/>
                  <a:pt x="86677" y="1117452"/>
                  <a:pt x="86995" y="1115949"/>
                </a:cubicBezTo>
                <a:cubicBezTo>
                  <a:pt x="87312" y="1114446"/>
                  <a:pt x="88455" y="1113642"/>
                  <a:pt x="90424" y="1113536"/>
                </a:cubicBezTo>
                <a:cubicBezTo>
                  <a:pt x="90762" y="1109197"/>
                  <a:pt x="92117" y="1105683"/>
                  <a:pt x="94488" y="1102995"/>
                </a:cubicBezTo>
                <a:cubicBezTo>
                  <a:pt x="96858" y="1100307"/>
                  <a:pt x="98213" y="1097047"/>
                  <a:pt x="98552" y="1093216"/>
                </a:cubicBezTo>
                <a:cubicBezTo>
                  <a:pt x="101769" y="1093385"/>
                  <a:pt x="103462" y="1092031"/>
                  <a:pt x="103632" y="1089152"/>
                </a:cubicBezTo>
                <a:cubicBezTo>
                  <a:pt x="103314" y="1085787"/>
                  <a:pt x="103187" y="1080580"/>
                  <a:pt x="103251" y="1073531"/>
                </a:cubicBezTo>
                <a:cubicBezTo>
                  <a:pt x="103314" y="1066483"/>
                  <a:pt x="105473" y="1062546"/>
                  <a:pt x="109728" y="1061720"/>
                </a:cubicBezTo>
                <a:lnTo>
                  <a:pt x="114808" y="1053592"/>
                </a:lnTo>
                <a:lnTo>
                  <a:pt x="113792" y="1045464"/>
                </a:lnTo>
                <a:cubicBezTo>
                  <a:pt x="114977" y="1045295"/>
                  <a:pt x="115654" y="1044618"/>
                  <a:pt x="115824" y="1043432"/>
                </a:cubicBezTo>
                <a:cubicBezTo>
                  <a:pt x="115739" y="1041845"/>
                  <a:pt x="115908" y="1040448"/>
                  <a:pt x="116332" y="1039241"/>
                </a:cubicBezTo>
                <a:cubicBezTo>
                  <a:pt x="116755" y="1038035"/>
                  <a:pt x="117940" y="1037400"/>
                  <a:pt x="119888" y="1037336"/>
                </a:cubicBezTo>
                <a:cubicBezTo>
                  <a:pt x="120057" y="1033823"/>
                  <a:pt x="120988" y="1030436"/>
                  <a:pt x="122682" y="1027176"/>
                </a:cubicBezTo>
                <a:cubicBezTo>
                  <a:pt x="124375" y="1023917"/>
                  <a:pt x="125814" y="1020530"/>
                  <a:pt x="127000" y="1017016"/>
                </a:cubicBezTo>
                <a:lnTo>
                  <a:pt x="123952" y="1013968"/>
                </a:lnTo>
                <a:cubicBezTo>
                  <a:pt x="123909" y="1012465"/>
                  <a:pt x="123486" y="1011407"/>
                  <a:pt x="122682" y="1010793"/>
                </a:cubicBezTo>
                <a:cubicBezTo>
                  <a:pt x="121877" y="1010179"/>
                  <a:pt x="120946" y="1009883"/>
                  <a:pt x="119888" y="1009904"/>
                </a:cubicBezTo>
                <a:lnTo>
                  <a:pt x="116840" y="1010920"/>
                </a:lnTo>
                <a:cubicBezTo>
                  <a:pt x="116247" y="1015640"/>
                  <a:pt x="113876" y="1018900"/>
                  <a:pt x="109728" y="1020699"/>
                </a:cubicBezTo>
                <a:cubicBezTo>
                  <a:pt x="105579" y="1022498"/>
                  <a:pt x="103208" y="1024996"/>
                  <a:pt x="102616" y="1028192"/>
                </a:cubicBezTo>
                <a:cubicBezTo>
                  <a:pt x="101515" y="1029229"/>
                  <a:pt x="100414" y="1030457"/>
                  <a:pt x="99314" y="1031875"/>
                </a:cubicBezTo>
                <a:cubicBezTo>
                  <a:pt x="98213" y="1033293"/>
                  <a:pt x="97620" y="1034775"/>
                  <a:pt x="97536" y="1036320"/>
                </a:cubicBezTo>
                <a:cubicBezTo>
                  <a:pt x="97959" y="1037125"/>
                  <a:pt x="99652" y="1037548"/>
                  <a:pt x="102616" y="1037590"/>
                </a:cubicBezTo>
                <a:cubicBezTo>
                  <a:pt x="105579" y="1037633"/>
                  <a:pt x="107272" y="1038564"/>
                  <a:pt x="107696" y="1040384"/>
                </a:cubicBezTo>
                <a:cubicBezTo>
                  <a:pt x="107505" y="1041358"/>
                  <a:pt x="106616" y="1041951"/>
                  <a:pt x="105029" y="1042162"/>
                </a:cubicBezTo>
                <a:cubicBezTo>
                  <a:pt x="103441" y="1042374"/>
                  <a:pt x="102298" y="1042459"/>
                  <a:pt x="101600" y="1042416"/>
                </a:cubicBezTo>
                <a:cubicBezTo>
                  <a:pt x="98044" y="1042670"/>
                  <a:pt x="95250" y="1044448"/>
                  <a:pt x="93218" y="1047750"/>
                </a:cubicBezTo>
                <a:cubicBezTo>
                  <a:pt x="91186" y="1051052"/>
                  <a:pt x="89916" y="1054354"/>
                  <a:pt x="89408" y="1057656"/>
                </a:cubicBezTo>
                <a:cubicBezTo>
                  <a:pt x="86190" y="1060535"/>
                  <a:pt x="82465" y="1061890"/>
                  <a:pt x="78231" y="1061720"/>
                </a:cubicBezTo>
                <a:cubicBezTo>
                  <a:pt x="78020" y="1066081"/>
                  <a:pt x="76157" y="1070314"/>
                  <a:pt x="72644" y="1074420"/>
                </a:cubicBezTo>
                <a:cubicBezTo>
                  <a:pt x="69130" y="1078527"/>
                  <a:pt x="65235" y="1080728"/>
                  <a:pt x="60960" y="1081024"/>
                </a:cubicBezTo>
                <a:cubicBezTo>
                  <a:pt x="59944" y="1080982"/>
                  <a:pt x="59182" y="1080559"/>
                  <a:pt x="58674" y="1079754"/>
                </a:cubicBezTo>
                <a:cubicBezTo>
                  <a:pt x="58166" y="1078950"/>
                  <a:pt x="57912" y="1078019"/>
                  <a:pt x="57912" y="1076960"/>
                </a:cubicBezTo>
                <a:lnTo>
                  <a:pt x="58928" y="1057656"/>
                </a:lnTo>
                <a:cubicBezTo>
                  <a:pt x="60960" y="1057614"/>
                  <a:pt x="62484" y="1056937"/>
                  <a:pt x="63500" y="1055624"/>
                </a:cubicBezTo>
                <a:cubicBezTo>
                  <a:pt x="64515" y="1054312"/>
                  <a:pt x="65024" y="1052618"/>
                  <a:pt x="65024" y="1050544"/>
                </a:cubicBezTo>
                <a:lnTo>
                  <a:pt x="65024" y="1049528"/>
                </a:lnTo>
                <a:cubicBezTo>
                  <a:pt x="63013" y="1049359"/>
                  <a:pt x="61192" y="1048682"/>
                  <a:pt x="59563" y="1047496"/>
                </a:cubicBezTo>
                <a:cubicBezTo>
                  <a:pt x="57933" y="1046311"/>
                  <a:pt x="56366" y="1045634"/>
                  <a:pt x="54864" y="1045464"/>
                </a:cubicBezTo>
                <a:cubicBezTo>
                  <a:pt x="53890" y="1045570"/>
                  <a:pt x="53297" y="1046120"/>
                  <a:pt x="53086" y="1047115"/>
                </a:cubicBezTo>
                <a:cubicBezTo>
                  <a:pt x="52874" y="1048110"/>
                  <a:pt x="52789" y="1048914"/>
                  <a:pt x="52832" y="1049528"/>
                </a:cubicBezTo>
                <a:cubicBezTo>
                  <a:pt x="48704" y="1053486"/>
                  <a:pt x="45529" y="1057762"/>
                  <a:pt x="43306" y="1062355"/>
                </a:cubicBezTo>
                <a:cubicBezTo>
                  <a:pt x="41084" y="1066948"/>
                  <a:pt x="37147" y="1069446"/>
                  <a:pt x="31496" y="1069848"/>
                </a:cubicBezTo>
                <a:lnTo>
                  <a:pt x="24384" y="1074928"/>
                </a:lnTo>
                <a:cubicBezTo>
                  <a:pt x="24341" y="1077405"/>
                  <a:pt x="23664" y="1079056"/>
                  <a:pt x="22352" y="1079881"/>
                </a:cubicBezTo>
                <a:cubicBezTo>
                  <a:pt x="21039" y="1080707"/>
                  <a:pt x="19346" y="1081088"/>
                  <a:pt x="17272" y="1081024"/>
                </a:cubicBezTo>
                <a:cubicBezTo>
                  <a:pt x="14075" y="1081172"/>
                  <a:pt x="10816" y="1080876"/>
                  <a:pt x="7492" y="1080135"/>
                </a:cubicBezTo>
                <a:cubicBezTo>
                  <a:pt x="4169" y="1079394"/>
                  <a:pt x="1672" y="1077320"/>
                  <a:pt x="0" y="1073912"/>
                </a:cubicBezTo>
                <a:cubicBezTo>
                  <a:pt x="550" y="1068705"/>
                  <a:pt x="2751" y="1063625"/>
                  <a:pt x="6603" y="1058672"/>
                </a:cubicBezTo>
                <a:cubicBezTo>
                  <a:pt x="10456" y="1053719"/>
                  <a:pt x="12657" y="1049655"/>
                  <a:pt x="13208" y="1046480"/>
                </a:cubicBezTo>
                <a:cubicBezTo>
                  <a:pt x="13948" y="1045464"/>
                  <a:pt x="15261" y="1042670"/>
                  <a:pt x="17145" y="1038098"/>
                </a:cubicBezTo>
                <a:cubicBezTo>
                  <a:pt x="19028" y="1033526"/>
                  <a:pt x="20087" y="1030224"/>
                  <a:pt x="20319" y="1028192"/>
                </a:cubicBezTo>
                <a:cubicBezTo>
                  <a:pt x="26013" y="1020847"/>
                  <a:pt x="30374" y="1012931"/>
                  <a:pt x="33401" y="1004443"/>
                </a:cubicBezTo>
                <a:cubicBezTo>
                  <a:pt x="36427" y="995955"/>
                  <a:pt x="40534" y="988293"/>
                  <a:pt x="45719" y="981456"/>
                </a:cubicBezTo>
                <a:cubicBezTo>
                  <a:pt x="47222" y="980906"/>
                  <a:pt x="48535" y="979974"/>
                  <a:pt x="49657" y="978662"/>
                </a:cubicBezTo>
                <a:cubicBezTo>
                  <a:pt x="50778" y="977350"/>
                  <a:pt x="51837" y="975910"/>
                  <a:pt x="52832" y="974344"/>
                </a:cubicBezTo>
                <a:cubicBezTo>
                  <a:pt x="53213" y="969963"/>
                  <a:pt x="54737" y="966280"/>
                  <a:pt x="57404" y="963295"/>
                </a:cubicBezTo>
                <a:cubicBezTo>
                  <a:pt x="60071" y="960311"/>
                  <a:pt x="61595" y="956882"/>
                  <a:pt x="61976" y="953008"/>
                </a:cubicBezTo>
                <a:lnTo>
                  <a:pt x="67056" y="941832"/>
                </a:lnTo>
                <a:cubicBezTo>
                  <a:pt x="69088" y="941832"/>
                  <a:pt x="70104" y="940816"/>
                  <a:pt x="70104" y="938784"/>
                </a:cubicBezTo>
                <a:cubicBezTo>
                  <a:pt x="70019" y="937239"/>
                  <a:pt x="70188" y="936011"/>
                  <a:pt x="70612" y="935101"/>
                </a:cubicBezTo>
                <a:cubicBezTo>
                  <a:pt x="71035" y="934191"/>
                  <a:pt x="72220" y="933725"/>
                  <a:pt x="74168" y="933704"/>
                </a:cubicBezTo>
                <a:lnTo>
                  <a:pt x="81280" y="929640"/>
                </a:lnTo>
                <a:cubicBezTo>
                  <a:pt x="82846" y="926529"/>
                  <a:pt x="84793" y="923608"/>
                  <a:pt x="87122" y="920877"/>
                </a:cubicBezTo>
                <a:cubicBezTo>
                  <a:pt x="89450" y="918147"/>
                  <a:pt x="91905" y="915988"/>
                  <a:pt x="94488" y="914400"/>
                </a:cubicBezTo>
                <a:lnTo>
                  <a:pt x="94488" y="903224"/>
                </a:lnTo>
                <a:lnTo>
                  <a:pt x="99568" y="896112"/>
                </a:lnTo>
                <a:lnTo>
                  <a:pt x="98552" y="885952"/>
                </a:lnTo>
                <a:lnTo>
                  <a:pt x="57912" y="885952"/>
                </a:lnTo>
                <a:cubicBezTo>
                  <a:pt x="53318" y="883708"/>
                  <a:pt x="48535" y="881338"/>
                  <a:pt x="43561" y="878840"/>
                </a:cubicBezTo>
                <a:cubicBezTo>
                  <a:pt x="38586" y="876343"/>
                  <a:pt x="33549" y="874988"/>
                  <a:pt x="28448" y="874776"/>
                </a:cubicBezTo>
                <a:lnTo>
                  <a:pt x="26416" y="866648"/>
                </a:lnTo>
                <a:cubicBezTo>
                  <a:pt x="27643" y="866669"/>
                  <a:pt x="29252" y="866373"/>
                  <a:pt x="31242" y="865759"/>
                </a:cubicBezTo>
                <a:cubicBezTo>
                  <a:pt x="33231" y="865145"/>
                  <a:pt x="34332" y="864087"/>
                  <a:pt x="34543" y="862584"/>
                </a:cubicBezTo>
                <a:cubicBezTo>
                  <a:pt x="36131" y="862605"/>
                  <a:pt x="37782" y="862309"/>
                  <a:pt x="39497" y="861695"/>
                </a:cubicBezTo>
                <a:cubicBezTo>
                  <a:pt x="41211" y="861081"/>
                  <a:pt x="42608" y="860023"/>
                  <a:pt x="43688" y="858520"/>
                </a:cubicBezTo>
                <a:cubicBezTo>
                  <a:pt x="47921" y="858351"/>
                  <a:pt x="51646" y="856658"/>
                  <a:pt x="54864" y="853440"/>
                </a:cubicBezTo>
                <a:cubicBezTo>
                  <a:pt x="54948" y="853461"/>
                  <a:pt x="55287" y="853419"/>
                  <a:pt x="55880" y="853313"/>
                </a:cubicBezTo>
                <a:cubicBezTo>
                  <a:pt x="56472" y="853207"/>
                  <a:pt x="56811" y="852911"/>
                  <a:pt x="56896" y="852424"/>
                </a:cubicBezTo>
                <a:cubicBezTo>
                  <a:pt x="56684" y="851302"/>
                  <a:pt x="55583" y="849990"/>
                  <a:pt x="53594" y="848487"/>
                </a:cubicBezTo>
                <a:cubicBezTo>
                  <a:pt x="51604" y="846984"/>
                  <a:pt x="49995" y="845926"/>
                  <a:pt x="48768" y="845312"/>
                </a:cubicBezTo>
                <a:cubicBezTo>
                  <a:pt x="49487" y="840359"/>
                  <a:pt x="52366" y="838073"/>
                  <a:pt x="57404" y="838454"/>
                </a:cubicBezTo>
                <a:cubicBezTo>
                  <a:pt x="62441" y="838835"/>
                  <a:pt x="65320" y="838073"/>
                  <a:pt x="66040" y="836168"/>
                </a:cubicBezTo>
                <a:cubicBezTo>
                  <a:pt x="65955" y="835681"/>
                  <a:pt x="65616" y="835385"/>
                  <a:pt x="65024" y="835279"/>
                </a:cubicBezTo>
                <a:cubicBezTo>
                  <a:pt x="64431" y="835173"/>
                  <a:pt x="64092" y="835131"/>
                  <a:pt x="64008" y="835152"/>
                </a:cubicBezTo>
                <a:lnTo>
                  <a:pt x="39624" y="835152"/>
                </a:lnTo>
                <a:cubicBezTo>
                  <a:pt x="36914" y="835343"/>
                  <a:pt x="32681" y="835216"/>
                  <a:pt x="26924" y="834771"/>
                </a:cubicBezTo>
                <a:cubicBezTo>
                  <a:pt x="21166" y="834327"/>
                  <a:pt x="17949" y="832422"/>
                  <a:pt x="17272" y="829056"/>
                </a:cubicBezTo>
                <a:cubicBezTo>
                  <a:pt x="17420" y="825352"/>
                  <a:pt x="18901" y="822092"/>
                  <a:pt x="21716" y="819277"/>
                </a:cubicBezTo>
                <a:cubicBezTo>
                  <a:pt x="24532" y="816462"/>
                  <a:pt x="27791" y="814980"/>
                  <a:pt x="31496" y="814832"/>
                </a:cubicBezTo>
                <a:lnTo>
                  <a:pt x="37592" y="804672"/>
                </a:lnTo>
                <a:lnTo>
                  <a:pt x="52832" y="802640"/>
                </a:lnTo>
                <a:cubicBezTo>
                  <a:pt x="53551" y="797835"/>
                  <a:pt x="56430" y="795507"/>
                  <a:pt x="61468" y="795655"/>
                </a:cubicBezTo>
                <a:cubicBezTo>
                  <a:pt x="66505" y="795803"/>
                  <a:pt x="69384" y="793729"/>
                  <a:pt x="70104" y="789432"/>
                </a:cubicBezTo>
                <a:cubicBezTo>
                  <a:pt x="72178" y="787887"/>
                  <a:pt x="74379" y="786659"/>
                  <a:pt x="76708" y="785749"/>
                </a:cubicBezTo>
                <a:cubicBezTo>
                  <a:pt x="79036" y="784839"/>
                  <a:pt x="81237" y="784373"/>
                  <a:pt x="83312" y="784352"/>
                </a:cubicBezTo>
                <a:lnTo>
                  <a:pt x="94488" y="785368"/>
                </a:lnTo>
                <a:cubicBezTo>
                  <a:pt x="97768" y="784373"/>
                  <a:pt x="102637" y="783061"/>
                  <a:pt x="109093" y="781431"/>
                </a:cubicBezTo>
                <a:cubicBezTo>
                  <a:pt x="115548" y="779801"/>
                  <a:pt x="119147" y="777727"/>
                  <a:pt x="119888" y="775208"/>
                </a:cubicBezTo>
                <a:lnTo>
                  <a:pt x="119888" y="772160"/>
                </a:lnTo>
                <a:cubicBezTo>
                  <a:pt x="121496" y="772181"/>
                  <a:pt x="123105" y="771885"/>
                  <a:pt x="124714" y="771271"/>
                </a:cubicBezTo>
                <a:cubicBezTo>
                  <a:pt x="126322" y="770657"/>
                  <a:pt x="127423" y="769599"/>
                  <a:pt x="128016" y="768096"/>
                </a:cubicBezTo>
                <a:lnTo>
                  <a:pt x="144272" y="768096"/>
                </a:lnTo>
                <a:cubicBezTo>
                  <a:pt x="145330" y="770340"/>
                  <a:pt x="149563" y="770678"/>
                  <a:pt x="156972" y="769112"/>
                </a:cubicBezTo>
                <a:cubicBezTo>
                  <a:pt x="164380" y="767546"/>
                  <a:pt x="168613" y="765852"/>
                  <a:pt x="169672" y="764032"/>
                </a:cubicBezTo>
                <a:lnTo>
                  <a:pt x="187960" y="764032"/>
                </a:lnTo>
                <a:lnTo>
                  <a:pt x="203200" y="757936"/>
                </a:lnTo>
                <a:cubicBezTo>
                  <a:pt x="203369" y="755502"/>
                  <a:pt x="204046" y="753512"/>
                  <a:pt x="205232" y="751967"/>
                </a:cubicBezTo>
                <a:cubicBezTo>
                  <a:pt x="206417" y="750422"/>
                  <a:pt x="207094" y="748686"/>
                  <a:pt x="207263" y="746760"/>
                </a:cubicBezTo>
                <a:cubicBezTo>
                  <a:pt x="207518" y="743628"/>
                  <a:pt x="209296" y="741003"/>
                  <a:pt x="212598" y="738886"/>
                </a:cubicBezTo>
                <a:cubicBezTo>
                  <a:pt x="215900" y="736769"/>
                  <a:pt x="219202" y="735669"/>
                  <a:pt x="222504" y="735584"/>
                </a:cubicBezTo>
                <a:cubicBezTo>
                  <a:pt x="222673" y="735605"/>
                  <a:pt x="223350" y="735563"/>
                  <a:pt x="224536" y="735457"/>
                </a:cubicBezTo>
                <a:cubicBezTo>
                  <a:pt x="225721" y="735351"/>
                  <a:pt x="226398" y="735055"/>
                  <a:pt x="226568" y="734568"/>
                </a:cubicBezTo>
                <a:cubicBezTo>
                  <a:pt x="226504" y="734060"/>
                  <a:pt x="226123" y="733552"/>
                  <a:pt x="225425" y="733044"/>
                </a:cubicBezTo>
                <a:cubicBezTo>
                  <a:pt x="224726" y="732536"/>
                  <a:pt x="224091" y="732028"/>
                  <a:pt x="223520" y="731520"/>
                </a:cubicBezTo>
                <a:lnTo>
                  <a:pt x="227584" y="719328"/>
                </a:lnTo>
                <a:lnTo>
                  <a:pt x="242824" y="704088"/>
                </a:lnTo>
                <a:lnTo>
                  <a:pt x="245872" y="695960"/>
                </a:lnTo>
                <a:cubicBezTo>
                  <a:pt x="249978" y="695621"/>
                  <a:pt x="252179" y="694267"/>
                  <a:pt x="252476" y="691896"/>
                </a:cubicBezTo>
                <a:cubicBezTo>
                  <a:pt x="252772" y="689525"/>
                  <a:pt x="253957" y="688171"/>
                  <a:pt x="256032" y="687832"/>
                </a:cubicBezTo>
                <a:lnTo>
                  <a:pt x="261112" y="679704"/>
                </a:lnTo>
                <a:cubicBezTo>
                  <a:pt x="263990" y="678053"/>
                  <a:pt x="267631" y="674243"/>
                  <a:pt x="272034" y="668274"/>
                </a:cubicBezTo>
                <a:cubicBezTo>
                  <a:pt x="276436" y="662305"/>
                  <a:pt x="279569" y="657987"/>
                  <a:pt x="281432" y="655320"/>
                </a:cubicBezTo>
                <a:cubicBezTo>
                  <a:pt x="284501" y="654833"/>
                  <a:pt x="286998" y="652251"/>
                  <a:pt x="288925" y="647573"/>
                </a:cubicBezTo>
                <a:cubicBezTo>
                  <a:pt x="290851" y="642895"/>
                  <a:pt x="292078" y="639043"/>
                  <a:pt x="292608" y="636016"/>
                </a:cubicBezTo>
                <a:cubicBezTo>
                  <a:pt x="297053" y="635339"/>
                  <a:pt x="299593" y="632629"/>
                  <a:pt x="300228" y="627888"/>
                </a:cubicBezTo>
                <a:cubicBezTo>
                  <a:pt x="300863" y="623147"/>
                  <a:pt x="303403" y="620437"/>
                  <a:pt x="307848" y="619760"/>
                </a:cubicBezTo>
                <a:lnTo>
                  <a:pt x="313944" y="611632"/>
                </a:lnTo>
                <a:cubicBezTo>
                  <a:pt x="315446" y="610553"/>
                  <a:pt x="316505" y="609156"/>
                  <a:pt x="317119" y="607441"/>
                </a:cubicBezTo>
                <a:cubicBezTo>
                  <a:pt x="317732" y="605727"/>
                  <a:pt x="318029" y="604076"/>
                  <a:pt x="318008" y="602488"/>
                </a:cubicBezTo>
                <a:lnTo>
                  <a:pt x="322072" y="592328"/>
                </a:lnTo>
                <a:cubicBezTo>
                  <a:pt x="324167" y="592243"/>
                  <a:pt x="326072" y="591397"/>
                  <a:pt x="327787" y="589788"/>
                </a:cubicBezTo>
                <a:cubicBezTo>
                  <a:pt x="329501" y="588179"/>
                  <a:pt x="330644" y="586317"/>
                  <a:pt x="331216" y="584200"/>
                </a:cubicBezTo>
                <a:cubicBezTo>
                  <a:pt x="332676" y="583988"/>
                  <a:pt x="333565" y="582888"/>
                  <a:pt x="333883" y="580898"/>
                </a:cubicBezTo>
                <a:cubicBezTo>
                  <a:pt x="334200" y="578908"/>
                  <a:pt x="334327" y="577300"/>
                  <a:pt x="334264" y="576072"/>
                </a:cubicBezTo>
                <a:lnTo>
                  <a:pt x="338328" y="567944"/>
                </a:lnTo>
                <a:lnTo>
                  <a:pt x="342392" y="564896"/>
                </a:lnTo>
                <a:lnTo>
                  <a:pt x="345440" y="559816"/>
                </a:lnTo>
                <a:cubicBezTo>
                  <a:pt x="347683" y="559520"/>
                  <a:pt x="349546" y="558334"/>
                  <a:pt x="351028" y="556260"/>
                </a:cubicBezTo>
                <a:cubicBezTo>
                  <a:pt x="352509" y="554186"/>
                  <a:pt x="355388" y="553000"/>
                  <a:pt x="359663" y="552704"/>
                </a:cubicBezTo>
                <a:cubicBezTo>
                  <a:pt x="363262" y="551857"/>
                  <a:pt x="365209" y="548471"/>
                  <a:pt x="365506" y="542544"/>
                </a:cubicBezTo>
                <a:cubicBezTo>
                  <a:pt x="365802" y="536617"/>
                  <a:pt x="367241" y="533231"/>
                  <a:pt x="369824" y="532384"/>
                </a:cubicBezTo>
                <a:cubicBezTo>
                  <a:pt x="372999" y="526669"/>
                  <a:pt x="377063" y="521081"/>
                  <a:pt x="382016" y="515620"/>
                </a:cubicBezTo>
                <a:cubicBezTo>
                  <a:pt x="386969" y="510159"/>
                  <a:pt x="392049" y="505587"/>
                  <a:pt x="397256" y="501904"/>
                </a:cubicBezTo>
                <a:cubicBezTo>
                  <a:pt x="397425" y="499555"/>
                  <a:pt x="398102" y="497904"/>
                  <a:pt x="399288" y="496951"/>
                </a:cubicBezTo>
                <a:cubicBezTo>
                  <a:pt x="400473" y="495999"/>
                  <a:pt x="401150" y="494602"/>
                  <a:pt x="401320" y="492760"/>
                </a:cubicBezTo>
                <a:cubicBezTo>
                  <a:pt x="406230" y="486833"/>
                  <a:pt x="411649" y="481415"/>
                  <a:pt x="417576" y="476504"/>
                </a:cubicBezTo>
                <a:cubicBezTo>
                  <a:pt x="418253" y="471212"/>
                  <a:pt x="420962" y="466810"/>
                  <a:pt x="425704" y="463296"/>
                </a:cubicBezTo>
                <a:cubicBezTo>
                  <a:pt x="430445" y="459782"/>
                  <a:pt x="433154" y="455380"/>
                  <a:pt x="433832" y="450088"/>
                </a:cubicBezTo>
                <a:cubicBezTo>
                  <a:pt x="436435" y="451041"/>
                  <a:pt x="438594" y="450914"/>
                  <a:pt x="440309" y="449707"/>
                </a:cubicBezTo>
                <a:cubicBezTo>
                  <a:pt x="442023" y="448501"/>
                  <a:pt x="442912" y="446596"/>
                  <a:pt x="442976" y="443992"/>
                </a:cubicBezTo>
                <a:cubicBezTo>
                  <a:pt x="445706" y="438531"/>
                  <a:pt x="449389" y="433705"/>
                  <a:pt x="454025" y="429514"/>
                </a:cubicBezTo>
                <a:cubicBezTo>
                  <a:pt x="458660" y="425323"/>
                  <a:pt x="463105" y="421005"/>
                  <a:pt x="467360" y="416560"/>
                </a:cubicBezTo>
                <a:cubicBezTo>
                  <a:pt x="467529" y="414740"/>
                  <a:pt x="468206" y="413554"/>
                  <a:pt x="469392" y="413004"/>
                </a:cubicBezTo>
                <a:cubicBezTo>
                  <a:pt x="470577" y="412454"/>
                  <a:pt x="471254" y="411268"/>
                  <a:pt x="471424" y="409448"/>
                </a:cubicBezTo>
                <a:cubicBezTo>
                  <a:pt x="471381" y="408390"/>
                  <a:pt x="471466" y="407458"/>
                  <a:pt x="471678" y="406654"/>
                </a:cubicBezTo>
                <a:cubicBezTo>
                  <a:pt x="471889" y="405850"/>
                  <a:pt x="472482" y="405426"/>
                  <a:pt x="473456" y="405384"/>
                </a:cubicBezTo>
                <a:cubicBezTo>
                  <a:pt x="475001" y="405511"/>
                  <a:pt x="476228" y="405511"/>
                  <a:pt x="477139" y="405384"/>
                </a:cubicBezTo>
                <a:cubicBezTo>
                  <a:pt x="478049" y="405257"/>
                  <a:pt x="478514" y="404241"/>
                  <a:pt x="478536" y="402336"/>
                </a:cubicBezTo>
                <a:cubicBezTo>
                  <a:pt x="481753" y="402505"/>
                  <a:pt x="483446" y="401151"/>
                  <a:pt x="483616" y="398272"/>
                </a:cubicBezTo>
                <a:cubicBezTo>
                  <a:pt x="483510" y="397171"/>
                  <a:pt x="483467" y="396071"/>
                  <a:pt x="483489" y="394970"/>
                </a:cubicBezTo>
                <a:cubicBezTo>
                  <a:pt x="483510" y="393869"/>
                  <a:pt x="484229" y="393277"/>
                  <a:pt x="485648" y="393192"/>
                </a:cubicBezTo>
                <a:cubicBezTo>
                  <a:pt x="488526" y="390313"/>
                  <a:pt x="491913" y="388959"/>
                  <a:pt x="495808" y="389128"/>
                </a:cubicBezTo>
                <a:lnTo>
                  <a:pt x="496824" y="376936"/>
                </a:lnTo>
                <a:lnTo>
                  <a:pt x="505968" y="372872"/>
                </a:lnTo>
                <a:lnTo>
                  <a:pt x="513080" y="365760"/>
                </a:lnTo>
                <a:cubicBezTo>
                  <a:pt x="513122" y="365146"/>
                  <a:pt x="513037" y="364342"/>
                  <a:pt x="512826" y="363347"/>
                </a:cubicBezTo>
                <a:cubicBezTo>
                  <a:pt x="512614" y="362352"/>
                  <a:pt x="512021" y="361802"/>
                  <a:pt x="511048" y="361696"/>
                </a:cubicBezTo>
                <a:cubicBezTo>
                  <a:pt x="510540" y="361802"/>
                  <a:pt x="510032" y="362352"/>
                  <a:pt x="509524" y="363347"/>
                </a:cubicBezTo>
                <a:cubicBezTo>
                  <a:pt x="509016" y="364342"/>
                  <a:pt x="508508" y="365146"/>
                  <a:pt x="508000" y="365760"/>
                </a:cubicBezTo>
                <a:lnTo>
                  <a:pt x="504952" y="357632"/>
                </a:lnTo>
                <a:cubicBezTo>
                  <a:pt x="506603" y="357653"/>
                  <a:pt x="508381" y="357357"/>
                  <a:pt x="510286" y="356743"/>
                </a:cubicBezTo>
                <a:cubicBezTo>
                  <a:pt x="512191" y="356129"/>
                  <a:pt x="513461" y="355071"/>
                  <a:pt x="514096" y="353568"/>
                </a:cubicBezTo>
                <a:cubicBezTo>
                  <a:pt x="515239" y="355346"/>
                  <a:pt x="516509" y="356616"/>
                  <a:pt x="517906" y="357378"/>
                </a:cubicBezTo>
                <a:cubicBezTo>
                  <a:pt x="519303" y="358140"/>
                  <a:pt x="520065" y="356870"/>
                  <a:pt x="520192" y="353568"/>
                </a:cubicBezTo>
                <a:cubicBezTo>
                  <a:pt x="522308" y="352997"/>
                  <a:pt x="524171" y="351854"/>
                  <a:pt x="525780" y="350139"/>
                </a:cubicBezTo>
                <a:cubicBezTo>
                  <a:pt x="527388" y="348425"/>
                  <a:pt x="528235" y="346520"/>
                  <a:pt x="528320" y="344424"/>
                </a:cubicBezTo>
                <a:cubicBezTo>
                  <a:pt x="528976" y="344466"/>
                  <a:pt x="529949" y="344382"/>
                  <a:pt x="531241" y="344170"/>
                </a:cubicBezTo>
                <a:cubicBezTo>
                  <a:pt x="532532" y="343958"/>
                  <a:pt x="533251" y="343366"/>
                  <a:pt x="533400" y="342392"/>
                </a:cubicBezTo>
                <a:cubicBezTo>
                  <a:pt x="533865" y="337249"/>
                  <a:pt x="535728" y="335090"/>
                  <a:pt x="538988" y="335915"/>
                </a:cubicBezTo>
                <a:cubicBezTo>
                  <a:pt x="542247" y="336741"/>
                  <a:pt x="544110" y="334836"/>
                  <a:pt x="544576" y="330200"/>
                </a:cubicBezTo>
                <a:cubicBezTo>
                  <a:pt x="547941" y="325903"/>
                  <a:pt x="552894" y="320273"/>
                  <a:pt x="559435" y="313309"/>
                </a:cubicBezTo>
                <a:cubicBezTo>
                  <a:pt x="565975" y="306345"/>
                  <a:pt x="572198" y="302493"/>
                  <a:pt x="578104" y="301752"/>
                </a:cubicBezTo>
                <a:cubicBezTo>
                  <a:pt x="580199" y="299297"/>
                  <a:pt x="582866" y="296079"/>
                  <a:pt x="586105" y="292100"/>
                </a:cubicBezTo>
                <a:cubicBezTo>
                  <a:pt x="589343" y="288121"/>
                  <a:pt x="592772" y="285919"/>
                  <a:pt x="596392" y="285496"/>
                </a:cubicBezTo>
                <a:lnTo>
                  <a:pt x="607568" y="270256"/>
                </a:lnTo>
                <a:cubicBezTo>
                  <a:pt x="612965" y="270256"/>
                  <a:pt x="616394" y="268986"/>
                  <a:pt x="617855" y="266446"/>
                </a:cubicBezTo>
                <a:cubicBezTo>
                  <a:pt x="619315" y="263906"/>
                  <a:pt x="619950" y="260096"/>
                  <a:pt x="619760" y="255016"/>
                </a:cubicBezTo>
                <a:lnTo>
                  <a:pt x="619760" y="250952"/>
                </a:lnTo>
                <a:cubicBezTo>
                  <a:pt x="623358" y="251037"/>
                  <a:pt x="627845" y="250359"/>
                  <a:pt x="633222" y="248920"/>
                </a:cubicBezTo>
                <a:cubicBezTo>
                  <a:pt x="638598" y="247481"/>
                  <a:pt x="641561" y="244771"/>
                  <a:pt x="642112" y="240792"/>
                </a:cubicBezTo>
                <a:cubicBezTo>
                  <a:pt x="642916" y="236432"/>
                  <a:pt x="646133" y="234484"/>
                  <a:pt x="651764" y="234950"/>
                </a:cubicBezTo>
                <a:cubicBezTo>
                  <a:pt x="657394" y="235416"/>
                  <a:pt x="660611" y="233976"/>
                  <a:pt x="661416" y="230632"/>
                </a:cubicBezTo>
                <a:cubicBezTo>
                  <a:pt x="663575" y="231182"/>
                  <a:pt x="665606" y="231098"/>
                  <a:pt x="667512" y="230378"/>
                </a:cubicBezTo>
                <a:cubicBezTo>
                  <a:pt x="669417" y="229658"/>
                  <a:pt x="670433" y="228050"/>
                  <a:pt x="670560" y="225552"/>
                </a:cubicBezTo>
                <a:lnTo>
                  <a:pt x="678688" y="218440"/>
                </a:lnTo>
                <a:lnTo>
                  <a:pt x="687832" y="218440"/>
                </a:lnTo>
                <a:lnTo>
                  <a:pt x="690880" y="214376"/>
                </a:lnTo>
                <a:cubicBezTo>
                  <a:pt x="691938" y="214376"/>
                  <a:pt x="692869" y="214122"/>
                  <a:pt x="693674" y="213614"/>
                </a:cubicBezTo>
                <a:cubicBezTo>
                  <a:pt x="694478" y="213106"/>
                  <a:pt x="694901" y="212344"/>
                  <a:pt x="694944" y="211328"/>
                </a:cubicBezTo>
                <a:cubicBezTo>
                  <a:pt x="695600" y="207878"/>
                  <a:pt x="698859" y="205380"/>
                  <a:pt x="704722" y="203835"/>
                </a:cubicBezTo>
                <a:cubicBezTo>
                  <a:pt x="710586" y="202290"/>
                  <a:pt x="715115" y="201062"/>
                  <a:pt x="718311" y="200152"/>
                </a:cubicBezTo>
                <a:lnTo>
                  <a:pt x="715263" y="195072"/>
                </a:lnTo>
                <a:cubicBezTo>
                  <a:pt x="715348" y="193082"/>
                  <a:pt x="716195" y="191728"/>
                  <a:pt x="717804" y="191008"/>
                </a:cubicBezTo>
                <a:cubicBezTo>
                  <a:pt x="719412" y="190288"/>
                  <a:pt x="721275" y="189950"/>
                  <a:pt x="723391" y="189992"/>
                </a:cubicBezTo>
                <a:lnTo>
                  <a:pt x="730504" y="189992"/>
                </a:lnTo>
                <a:lnTo>
                  <a:pt x="748792" y="198120"/>
                </a:lnTo>
                <a:lnTo>
                  <a:pt x="749808" y="199136"/>
                </a:lnTo>
                <a:lnTo>
                  <a:pt x="755904" y="189992"/>
                </a:lnTo>
                <a:cubicBezTo>
                  <a:pt x="758592" y="190331"/>
                  <a:pt x="761343" y="187875"/>
                  <a:pt x="764159" y="182626"/>
                </a:cubicBezTo>
                <a:cubicBezTo>
                  <a:pt x="766974" y="177377"/>
                  <a:pt x="768963" y="173397"/>
                  <a:pt x="770128" y="170688"/>
                </a:cubicBezTo>
                <a:cubicBezTo>
                  <a:pt x="771186" y="170074"/>
                  <a:pt x="772371" y="169270"/>
                  <a:pt x="773684" y="168275"/>
                </a:cubicBezTo>
                <a:cubicBezTo>
                  <a:pt x="774996" y="167280"/>
                  <a:pt x="776181" y="166730"/>
                  <a:pt x="777240" y="166624"/>
                </a:cubicBezTo>
                <a:cubicBezTo>
                  <a:pt x="777726" y="166666"/>
                  <a:pt x="778023" y="166836"/>
                  <a:pt x="778129" y="167132"/>
                </a:cubicBezTo>
                <a:cubicBezTo>
                  <a:pt x="778234" y="167428"/>
                  <a:pt x="778277" y="167598"/>
                  <a:pt x="778256" y="167640"/>
                </a:cubicBezTo>
                <a:cubicBezTo>
                  <a:pt x="777790" y="169587"/>
                  <a:pt x="775673" y="174837"/>
                  <a:pt x="771906" y="183388"/>
                </a:cubicBezTo>
                <a:cubicBezTo>
                  <a:pt x="768138" y="191939"/>
                  <a:pt x="765513" y="198205"/>
                  <a:pt x="764032" y="202184"/>
                </a:cubicBezTo>
                <a:lnTo>
                  <a:pt x="778256" y="202184"/>
                </a:lnTo>
                <a:cubicBezTo>
                  <a:pt x="776732" y="204258"/>
                  <a:pt x="776224" y="205952"/>
                  <a:pt x="776732" y="207264"/>
                </a:cubicBezTo>
                <a:cubicBezTo>
                  <a:pt x="777240" y="208576"/>
                  <a:pt x="778764" y="209254"/>
                  <a:pt x="781304" y="209296"/>
                </a:cubicBezTo>
                <a:cubicBezTo>
                  <a:pt x="780711" y="211455"/>
                  <a:pt x="780626" y="213487"/>
                  <a:pt x="781050" y="215392"/>
                </a:cubicBezTo>
                <a:cubicBezTo>
                  <a:pt x="781473" y="217297"/>
                  <a:pt x="782912" y="218313"/>
                  <a:pt x="785368" y="218440"/>
                </a:cubicBezTo>
                <a:lnTo>
                  <a:pt x="787400" y="212344"/>
                </a:lnTo>
                <a:lnTo>
                  <a:pt x="786384" y="209296"/>
                </a:lnTo>
                <a:cubicBezTo>
                  <a:pt x="785368" y="209127"/>
                  <a:pt x="785368" y="208449"/>
                  <a:pt x="786384" y="207264"/>
                </a:cubicBezTo>
                <a:cubicBezTo>
                  <a:pt x="788585" y="206417"/>
                  <a:pt x="791294" y="206079"/>
                  <a:pt x="794512" y="206248"/>
                </a:cubicBezTo>
                <a:cubicBezTo>
                  <a:pt x="797200" y="203708"/>
                  <a:pt x="801983" y="195072"/>
                  <a:pt x="808863" y="180340"/>
                </a:cubicBezTo>
                <a:cubicBezTo>
                  <a:pt x="815742" y="165608"/>
                  <a:pt x="820779" y="153924"/>
                  <a:pt x="823976" y="145288"/>
                </a:cubicBezTo>
                <a:lnTo>
                  <a:pt x="842264" y="141224"/>
                </a:lnTo>
                <a:cubicBezTo>
                  <a:pt x="843512" y="138388"/>
                  <a:pt x="845841" y="133646"/>
                  <a:pt x="849249" y="127000"/>
                </a:cubicBezTo>
                <a:cubicBezTo>
                  <a:pt x="852656" y="120354"/>
                  <a:pt x="855747" y="116628"/>
                  <a:pt x="858520" y="115824"/>
                </a:cubicBezTo>
                <a:cubicBezTo>
                  <a:pt x="859366" y="115993"/>
                  <a:pt x="859705" y="116671"/>
                  <a:pt x="859536" y="117856"/>
                </a:cubicBezTo>
                <a:cubicBezTo>
                  <a:pt x="859112" y="119994"/>
                  <a:pt x="857165" y="124100"/>
                  <a:pt x="853694" y="130175"/>
                </a:cubicBezTo>
                <a:cubicBezTo>
                  <a:pt x="850222" y="136250"/>
                  <a:pt x="847767" y="140610"/>
                  <a:pt x="846328" y="143256"/>
                </a:cubicBezTo>
                <a:lnTo>
                  <a:pt x="848360" y="146304"/>
                </a:lnTo>
                <a:cubicBezTo>
                  <a:pt x="847132" y="148484"/>
                  <a:pt x="845523" y="151236"/>
                  <a:pt x="843534" y="154559"/>
                </a:cubicBezTo>
                <a:cubicBezTo>
                  <a:pt x="841544" y="157882"/>
                  <a:pt x="840443" y="160888"/>
                  <a:pt x="840232" y="163576"/>
                </a:cubicBezTo>
                <a:cubicBezTo>
                  <a:pt x="840210" y="164126"/>
                  <a:pt x="840253" y="164804"/>
                  <a:pt x="840359" y="165608"/>
                </a:cubicBezTo>
                <a:cubicBezTo>
                  <a:pt x="840464" y="166412"/>
                  <a:pt x="840761" y="167090"/>
                  <a:pt x="841248" y="167640"/>
                </a:cubicBezTo>
                <a:cubicBezTo>
                  <a:pt x="837205" y="175874"/>
                  <a:pt x="833098" y="182520"/>
                  <a:pt x="828929" y="187579"/>
                </a:cubicBezTo>
                <a:cubicBezTo>
                  <a:pt x="824759" y="192638"/>
                  <a:pt x="820398" y="198522"/>
                  <a:pt x="815848" y="205232"/>
                </a:cubicBezTo>
                <a:lnTo>
                  <a:pt x="823976" y="206248"/>
                </a:lnTo>
                <a:cubicBezTo>
                  <a:pt x="826558" y="201655"/>
                  <a:pt x="829521" y="197125"/>
                  <a:pt x="832866" y="192659"/>
                </a:cubicBezTo>
                <a:cubicBezTo>
                  <a:pt x="836210" y="188193"/>
                  <a:pt x="839681" y="183917"/>
                  <a:pt x="843280" y="179832"/>
                </a:cubicBezTo>
                <a:cubicBezTo>
                  <a:pt x="847344" y="180890"/>
                  <a:pt x="849376" y="178520"/>
                  <a:pt x="849376" y="172720"/>
                </a:cubicBezTo>
                <a:cubicBezTo>
                  <a:pt x="849376" y="166920"/>
                  <a:pt x="850392" y="163534"/>
                  <a:pt x="852424" y="162560"/>
                </a:cubicBezTo>
                <a:cubicBezTo>
                  <a:pt x="853440" y="162391"/>
                  <a:pt x="854456" y="162729"/>
                  <a:pt x="855472" y="163576"/>
                </a:cubicBezTo>
                <a:lnTo>
                  <a:pt x="856488" y="160528"/>
                </a:lnTo>
                <a:cubicBezTo>
                  <a:pt x="856657" y="157480"/>
                  <a:pt x="855302" y="155448"/>
                  <a:pt x="852424" y="154432"/>
                </a:cubicBezTo>
                <a:cubicBezTo>
                  <a:pt x="853228" y="151998"/>
                  <a:pt x="853397" y="150008"/>
                  <a:pt x="852932" y="148463"/>
                </a:cubicBezTo>
                <a:cubicBezTo>
                  <a:pt x="852466" y="146918"/>
                  <a:pt x="852635" y="145182"/>
                  <a:pt x="853440" y="143256"/>
                </a:cubicBezTo>
                <a:cubicBezTo>
                  <a:pt x="858033" y="145754"/>
                  <a:pt x="860784" y="142536"/>
                  <a:pt x="861695" y="133604"/>
                </a:cubicBezTo>
                <a:cubicBezTo>
                  <a:pt x="862605" y="124672"/>
                  <a:pt x="864594" y="119422"/>
                  <a:pt x="867664" y="117856"/>
                </a:cubicBezTo>
                <a:lnTo>
                  <a:pt x="869696" y="118872"/>
                </a:lnTo>
                <a:cubicBezTo>
                  <a:pt x="870542" y="117856"/>
                  <a:pt x="870881" y="116840"/>
                  <a:pt x="870712" y="115824"/>
                </a:cubicBezTo>
                <a:cubicBezTo>
                  <a:pt x="870563" y="111697"/>
                  <a:pt x="870860" y="109030"/>
                  <a:pt x="871601" y="107823"/>
                </a:cubicBezTo>
                <a:cubicBezTo>
                  <a:pt x="872341" y="106617"/>
                  <a:pt x="874416" y="104204"/>
                  <a:pt x="877824" y="100584"/>
                </a:cubicBezTo>
                <a:cubicBezTo>
                  <a:pt x="878797" y="100097"/>
                  <a:pt x="879644" y="99801"/>
                  <a:pt x="880364" y="99695"/>
                </a:cubicBezTo>
                <a:cubicBezTo>
                  <a:pt x="881083" y="99589"/>
                  <a:pt x="881930" y="99547"/>
                  <a:pt x="882904" y="99568"/>
                </a:cubicBezTo>
                <a:cubicBezTo>
                  <a:pt x="883348" y="99653"/>
                  <a:pt x="883475" y="99991"/>
                  <a:pt x="883285" y="100584"/>
                </a:cubicBezTo>
                <a:cubicBezTo>
                  <a:pt x="883094" y="101177"/>
                  <a:pt x="882967" y="101515"/>
                  <a:pt x="882904" y="101600"/>
                </a:cubicBezTo>
                <a:cubicBezTo>
                  <a:pt x="883750" y="102785"/>
                  <a:pt x="884089" y="104479"/>
                  <a:pt x="883920" y="106680"/>
                </a:cubicBezTo>
                <a:cubicBezTo>
                  <a:pt x="883242" y="112480"/>
                  <a:pt x="880533" y="118406"/>
                  <a:pt x="875792" y="124460"/>
                </a:cubicBezTo>
                <a:cubicBezTo>
                  <a:pt x="871050" y="130514"/>
                  <a:pt x="868341" y="135424"/>
                  <a:pt x="867664" y="139192"/>
                </a:cubicBezTo>
                <a:cubicBezTo>
                  <a:pt x="867896" y="140462"/>
                  <a:pt x="868447" y="141224"/>
                  <a:pt x="869315" y="141478"/>
                </a:cubicBezTo>
                <a:cubicBezTo>
                  <a:pt x="870182" y="141732"/>
                  <a:pt x="869971" y="143002"/>
                  <a:pt x="868680" y="145288"/>
                </a:cubicBezTo>
                <a:cubicBezTo>
                  <a:pt x="866055" y="144463"/>
                  <a:pt x="864446" y="144844"/>
                  <a:pt x="863854" y="146431"/>
                </a:cubicBezTo>
                <a:cubicBezTo>
                  <a:pt x="863261" y="148019"/>
                  <a:pt x="864192" y="149670"/>
                  <a:pt x="866648" y="151384"/>
                </a:cubicBezTo>
                <a:lnTo>
                  <a:pt x="862584" y="163576"/>
                </a:lnTo>
                <a:cubicBezTo>
                  <a:pt x="864298" y="164105"/>
                  <a:pt x="864425" y="164571"/>
                  <a:pt x="862965" y="164973"/>
                </a:cubicBezTo>
                <a:cubicBezTo>
                  <a:pt x="861504" y="165375"/>
                  <a:pt x="860361" y="165587"/>
                  <a:pt x="859536" y="165608"/>
                </a:cubicBezTo>
                <a:lnTo>
                  <a:pt x="853440" y="175768"/>
                </a:lnTo>
                <a:cubicBezTo>
                  <a:pt x="855472" y="176953"/>
                  <a:pt x="857504" y="177631"/>
                  <a:pt x="859536" y="177800"/>
                </a:cubicBezTo>
                <a:cubicBezTo>
                  <a:pt x="862577" y="177223"/>
                  <a:pt x="865751" y="173184"/>
                  <a:pt x="869056" y="165683"/>
                </a:cubicBezTo>
                <a:cubicBezTo>
                  <a:pt x="872361" y="158182"/>
                  <a:pt x="875835" y="150682"/>
                  <a:pt x="879479" y="143181"/>
                </a:cubicBezTo>
                <a:cubicBezTo>
                  <a:pt x="883123" y="135680"/>
                  <a:pt x="886974" y="131641"/>
                  <a:pt x="891032" y="131064"/>
                </a:cubicBezTo>
                <a:lnTo>
                  <a:pt x="892048" y="131064"/>
                </a:lnTo>
                <a:cubicBezTo>
                  <a:pt x="893021" y="129498"/>
                  <a:pt x="894122" y="128058"/>
                  <a:pt x="895350" y="126746"/>
                </a:cubicBezTo>
                <a:cubicBezTo>
                  <a:pt x="896577" y="125434"/>
                  <a:pt x="898186" y="124502"/>
                  <a:pt x="900176" y="123952"/>
                </a:cubicBezTo>
                <a:lnTo>
                  <a:pt x="901192" y="121920"/>
                </a:lnTo>
                <a:cubicBezTo>
                  <a:pt x="901192" y="119888"/>
                  <a:pt x="900176" y="118872"/>
                  <a:pt x="898144" y="118872"/>
                </a:cubicBezTo>
                <a:lnTo>
                  <a:pt x="901192" y="111760"/>
                </a:lnTo>
                <a:cubicBezTo>
                  <a:pt x="903351" y="111189"/>
                  <a:pt x="905383" y="110046"/>
                  <a:pt x="907288" y="108331"/>
                </a:cubicBezTo>
                <a:cubicBezTo>
                  <a:pt x="909193" y="106617"/>
                  <a:pt x="910209" y="104712"/>
                  <a:pt x="910336" y="102616"/>
                </a:cubicBezTo>
                <a:cubicBezTo>
                  <a:pt x="910484" y="95441"/>
                  <a:pt x="911457" y="92012"/>
                  <a:pt x="913257" y="92329"/>
                </a:cubicBezTo>
                <a:cubicBezTo>
                  <a:pt x="915056" y="92647"/>
                  <a:pt x="916791" y="90996"/>
                  <a:pt x="918464" y="87376"/>
                </a:cubicBezTo>
                <a:lnTo>
                  <a:pt x="918464" y="79248"/>
                </a:lnTo>
                <a:lnTo>
                  <a:pt x="922528" y="78232"/>
                </a:lnTo>
                <a:lnTo>
                  <a:pt x="933704" y="59944"/>
                </a:lnTo>
                <a:cubicBezTo>
                  <a:pt x="932582" y="59394"/>
                  <a:pt x="931777" y="58716"/>
                  <a:pt x="931291" y="57912"/>
                </a:cubicBezTo>
                <a:cubicBezTo>
                  <a:pt x="930804" y="57108"/>
                  <a:pt x="931269" y="56430"/>
                  <a:pt x="932688" y="55880"/>
                </a:cubicBezTo>
                <a:lnTo>
                  <a:pt x="934720" y="48768"/>
                </a:lnTo>
                <a:cubicBezTo>
                  <a:pt x="935291" y="48853"/>
                  <a:pt x="935926" y="48937"/>
                  <a:pt x="936625" y="49022"/>
                </a:cubicBezTo>
                <a:cubicBezTo>
                  <a:pt x="937323" y="49107"/>
                  <a:pt x="937704" y="48683"/>
                  <a:pt x="937768" y="47752"/>
                </a:cubicBezTo>
                <a:lnTo>
                  <a:pt x="936752" y="44704"/>
                </a:lnTo>
                <a:lnTo>
                  <a:pt x="941832" y="42672"/>
                </a:lnTo>
                <a:lnTo>
                  <a:pt x="945896" y="34544"/>
                </a:lnTo>
                <a:cubicBezTo>
                  <a:pt x="943123" y="33041"/>
                  <a:pt x="942318" y="31983"/>
                  <a:pt x="943483" y="31369"/>
                </a:cubicBezTo>
                <a:cubicBezTo>
                  <a:pt x="944647" y="30755"/>
                  <a:pt x="946128" y="30459"/>
                  <a:pt x="947928" y="30480"/>
                </a:cubicBezTo>
                <a:lnTo>
                  <a:pt x="949960" y="30480"/>
                </a:lnTo>
                <a:lnTo>
                  <a:pt x="949960" y="28448"/>
                </a:lnTo>
                <a:cubicBezTo>
                  <a:pt x="949727" y="25400"/>
                  <a:pt x="949176" y="22352"/>
                  <a:pt x="948309" y="19304"/>
                </a:cubicBezTo>
                <a:cubicBezTo>
                  <a:pt x="947441" y="16256"/>
                  <a:pt x="947652" y="13208"/>
                  <a:pt x="948944" y="10160"/>
                </a:cubicBezTo>
                <a:lnTo>
                  <a:pt x="957072" y="5080"/>
                </a:lnTo>
                <a:close/>
                <a:moveTo>
                  <a:pt x="993648" y="0"/>
                </a:moveTo>
                <a:cubicBezTo>
                  <a:pt x="993182" y="3598"/>
                  <a:pt x="991319" y="7578"/>
                  <a:pt x="988060" y="11938"/>
                </a:cubicBezTo>
                <a:cubicBezTo>
                  <a:pt x="984800" y="16298"/>
                  <a:pt x="982937" y="20786"/>
                  <a:pt x="982472" y="25400"/>
                </a:cubicBezTo>
                <a:cubicBezTo>
                  <a:pt x="982302" y="27432"/>
                  <a:pt x="982641" y="29464"/>
                  <a:pt x="983488" y="31496"/>
                </a:cubicBezTo>
                <a:cubicBezTo>
                  <a:pt x="982133" y="33570"/>
                  <a:pt x="980016" y="37296"/>
                  <a:pt x="977138" y="42672"/>
                </a:cubicBezTo>
                <a:cubicBezTo>
                  <a:pt x="974259" y="48048"/>
                  <a:pt x="972650" y="51774"/>
                  <a:pt x="972312" y="53848"/>
                </a:cubicBezTo>
                <a:cubicBezTo>
                  <a:pt x="972375" y="55330"/>
                  <a:pt x="972502" y="56684"/>
                  <a:pt x="972693" y="57912"/>
                </a:cubicBezTo>
                <a:cubicBezTo>
                  <a:pt x="972883" y="59140"/>
                  <a:pt x="972756" y="60494"/>
                  <a:pt x="972312" y="61976"/>
                </a:cubicBezTo>
                <a:lnTo>
                  <a:pt x="967232" y="64008"/>
                </a:lnTo>
                <a:cubicBezTo>
                  <a:pt x="970131" y="65659"/>
                  <a:pt x="969920" y="67437"/>
                  <a:pt x="966597" y="69342"/>
                </a:cubicBezTo>
                <a:cubicBezTo>
                  <a:pt x="963273" y="71247"/>
                  <a:pt x="960776" y="72517"/>
                  <a:pt x="959104" y="73152"/>
                </a:cubicBezTo>
                <a:cubicBezTo>
                  <a:pt x="958003" y="72686"/>
                  <a:pt x="956902" y="72094"/>
                  <a:pt x="955802" y="71374"/>
                </a:cubicBezTo>
                <a:cubicBezTo>
                  <a:pt x="954701" y="70654"/>
                  <a:pt x="954108" y="69554"/>
                  <a:pt x="954024" y="68072"/>
                </a:cubicBezTo>
                <a:lnTo>
                  <a:pt x="955040" y="66040"/>
                </a:lnTo>
                <a:lnTo>
                  <a:pt x="960120" y="65024"/>
                </a:lnTo>
                <a:lnTo>
                  <a:pt x="967232" y="51816"/>
                </a:lnTo>
                <a:lnTo>
                  <a:pt x="967232" y="43688"/>
                </a:lnTo>
                <a:cubicBezTo>
                  <a:pt x="968396" y="41614"/>
                  <a:pt x="971401" y="36110"/>
                  <a:pt x="976249" y="27178"/>
                </a:cubicBezTo>
                <a:cubicBezTo>
                  <a:pt x="981096" y="18246"/>
                  <a:pt x="983847" y="12234"/>
                  <a:pt x="984504" y="9144"/>
                </a:cubicBezTo>
                <a:cubicBezTo>
                  <a:pt x="984546" y="8149"/>
                  <a:pt x="984461" y="7345"/>
                  <a:pt x="984250" y="6731"/>
                </a:cubicBezTo>
                <a:cubicBezTo>
                  <a:pt x="984038" y="6117"/>
                  <a:pt x="983445" y="5567"/>
                  <a:pt x="982472" y="5080"/>
                </a:cubicBezTo>
                <a:cubicBezTo>
                  <a:pt x="984017" y="3979"/>
                  <a:pt x="985752" y="2879"/>
                  <a:pt x="987679" y="1778"/>
                </a:cubicBezTo>
                <a:cubicBezTo>
                  <a:pt x="989605" y="677"/>
                  <a:pt x="991594" y="85"/>
                  <a:pt x="993648" y="0"/>
                </a:cubicBezTo>
                <a:close/>
              </a:path>
            </a:pathLst>
          </a:custGeom>
          <a:gradFill>
            <a:gsLst>
              <a:gs pos="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0" name="文本框 9">
            <a:extLst>
              <a:ext uri="{FF2B5EF4-FFF2-40B4-BE49-F238E27FC236}">
                <a16:creationId xmlns="" xmlns:a16="http://schemas.microsoft.com/office/drawing/2014/main" id="{837D7D03-0EA3-42A1-8DB2-F40B9712BEAE}"/>
              </a:ext>
            </a:extLst>
          </p:cNvPr>
          <p:cNvSpPr txBox="1"/>
          <p:nvPr/>
        </p:nvSpPr>
        <p:spPr>
          <a:xfrm>
            <a:off x="3339276" y="2709936"/>
            <a:ext cx="1773554" cy="2200708"/>
          </a:xfrm>
          <a:custGeom>
            <a:avLst/>
            <a:gdLst/>
            <a:ahLst/>
            <a:cxnLst/>
            <a:rect l="l" t="t" r="r" b="b"/>
            <a:pathLst>
              <a:path w="1054608" h="1308608">
                <a:moveTo>
                  <a:pt x="907288" y="1237488"/>
                </a:moveTo>
                <a:cubicBezTo>
                  <a:pt x="908918" y="1237509"/>
                  <a:pt x="910484" y="1237975"/>
                  <a:pt x="911987" y="1238885"/>
                </a:cubicBezTo>
                <a:cubicBezTo>
                  <a:pt x="913490" y="1239795"/>
                  <a:pt x="914294" y="1241023"/>
                  <a:pt x="914400" y="1242568"/>
                </a:cubicBezTo>
                <a:cubicBezTo>
                  <a:pt x="912326" y="1242229"/>
                  <a:pt x="910633" y="1241891"/>
                  <a:pt x="909320" y="1241552"/>
                </a:cubicBezTo>
                <a:cubicBezTo>
                  <a:pt x="908008" y="1241214"/>
                  <a:pt x="907331" y="1239859"/>
                  <a:pt x="907288" y="1237488"/>
                </a:cubicBezTo>
                <a:close/>
                <a:moveTo>
                  <a:pt x="916432" y="1220216"/>
                </a:moveTo>
                <a:cubicBezTo>
                  <a:pt x="917131" y="1220216"/>
                  <a:pt x="918274" y="1220470"/>
                  <a:pt x="919861" y="1220978"/>
                </a:cubicBezTo>
                <a:cubicBezTo>
                  <a:pt x="921449" y="1221486"/>
                  <a:pt x="922338" y="1222248"/>
                  <a:pt x="922528" y="1223264"/>
                </a:cubicBezTo>
                <a:cubicBezTo>
                  <a:pt x="922401" y="1224725"/>
                  <a:pt x="921639" y="1225614"/>
                  <a:pt x="920242" y="1225931"/>
                </a:cubicBezTo>
                <a:cubicBezTo>
                  <a:pt x="918845" y="1226249"/>
                  <a:pt x="917575" y="1226376"/>
                  <a:pt x="916432" y="1226312"/>
                </a:cubicBezTo>
                <a:lnTo>
                  <a:pt x="915416" y="1226312"/>
                </a:lnTo>
                <a:cubicBezTo>
                  <a:pt x="914845" y="1225762"/>
                  <a:pt x="914210" y="1225085"/>
                  <a:pt x="913511" y="1224280"/>
                </a:cubicBezTo>
                <a:cubicBezTo>
                  <a:pt x="912813" y="1223476"/>
                  <a:pt x="912432" y="1222799"/>
                  <a:pt x="912368" y="1222248"/>
                </a:cubicBezTo>
                <a:cubicBezTo>
                  <a:pt x="912474" y="1221274"/>
                  <a:pt x="913024" y="1220682"/>
                  <a:pt x="914019" y="1220470"/>
                </a:cubicBezTo>
                <a:cubicBezTo>
                  <a:pt x="915014" y="1220259"/>
                  <a:pt x="915818" y="1220174"/>
                  <a:pt x="916432" y="1220216"/>
                </a:cubicBezTo>
                <a:close/>
                <a:moveTo>
                  <a:pt x="894080" y="1194816"/>
                </a:moveTo>
                <a:cubicBezTo>
                  <a:pt x="894101" y="1195388"/>
                  <a:pt x="894313" y="1196023"/>
                  <a:pt x="894715" y="1196721"/>
                </a:cubicBezTo>
                <a:cubicBezTo>
                  <a:pt x="895117" y="1197420"/>
                  <a:pt x="895583" y="1197801"/>
                  <a:pt x="896112" y="1197864"/>
                </a:cubicBezTo>
                <a:cubicBezTo>
                  <a:pt x="896959" y="1197695"/>
                  <a:pt x="897298" y="1197018"/>
                  <a:pt x="897128" y="1195832"/>
                </a:cubicBezTo>
                <a:close/>
                <a:moveTo>
                  <a:pt x="898144" y="1183640"/>
                </a:moveTo>
                <a:lnTo>
                  <a:pt x="898144" y="1186688"/>
                </a:lnTo>
                <a:cubicBezTo>
                  <a:pt x="898208" y="1187662"/>
                  <a:pt x="898589" y="1188255"/>
                  <a:pt x="899287" y="1188466"/>
                </a:cubicBezTo>
                <a:cubicBezTo>
                  <a:pt x="899986" y="1188678"/>
                  <a:pt x="900621" y="1188763"/>
                  <a:pt x="901192" y="1188720"/>
                </a:cubicBezTo>
                <a:cubicBezTo>
                  <a:pt x="901129" y="1188064"/>
                  <a:pt x="900748" y="1187090"/>
                  <a:pt x="900049" y="1185799"/>
                </a:cubicBezTo>
                <a:cubicBezTo>
                  <a:pt x="899351" y="1184508"/>
                  <a:pt x="898716" y="1183788"/>
                  <a:pt x="898144" y="1183640"/>
                </a:cubicBezTo>
                <a:close/>
                <a:moveTo>
                  <a:pt x="810768" y="1155192"/>
                </a:moveTo>
                <a:cubicBezTo>
                  <a:pt x="812398" y="1156208"/>
                  <a:pt x="813964" y="1157478"/>
                  <a:pt x="815467" y="1159002"/>
                </a:cubicBezTo>
                <a:cubicBezTo>
                  <a:pt x="816970" y="1160526"/>
                  <a:pt x="817774" y="1162304"/>
                  <a:pt x="817880" y="1164336"/>
                </a:cubicBezTo>
                <a:lnTo>
                  <a:pt x="817880" y="1165352"/>
                </a:lnTo>
                <a:cubicBezTo>
                  <a:pt x="815806" y="1165458"/>
                  <a:pt x="814113" y="1165246"/>
                  <a:pt x="812800" y="1164717"/>
                </a:cubicBezTo>
                <a:cubicBezTo>
                  <a:pt x="811488" y="1164188"/>
                  <a:pt x="810811" y="1162706"/>
                  <a:pt x="810768" y="1160272"/>
                </a:cubicBezTo>
                <a:close/>
                <a:moveTo>
                  <a:pt x="928624" y="1152144"/>
                </a:moveTo>
                <a:lnTo>
                  <a:pt x="926592" y="1153160"/>
                </a:lnTo>
                <a:lnTo>
                  <a:pt x="928624" y="1154176"/>
                </a:lnTo>
                <a:cubicBezTo>
                  <a:pt x="928751" y="1156166"/>
                  <a:pt x="929259" y="1158028"/>
                  <a:pt x="930148" y="1159764"/>
                </a:cubicBezTo>
                <a:cubicBezTo>
                  <a:pt x="931037" y="1161500"/>
                  <a:pt x="931545" y="1163362"/>
                  <a:pt x="931672" y="1165352"/>
                </a:cubicBezTo>
                <a:lnTo>
                  <a:pt x="935736" y="1169416"/>
                </a:lnTo>
                <a:lnTo>
                  <a:pt x="937768" y="1177544"/>
                </a:lnTo>
                <a:lnTo>
                  <a:pt x="944880" y="1185672"/>
                </a:lnTo>
                <a:lnTo>
                  <a:pt x="950976" y="1183640"/>
                </a:lnTo>
                <a:lnTo>
                  <a:pt x="951992" y="1179576"/>
                </a:lnTo>
                <a:cubicBezTo>
                  <a:pt x="951399" y="1178370"/>
                  <a:pt x="950299" y="1176973"/>
                  <a:pt x="948690" y="1175385"/>
                </a:cubicBezTo>
                <a:cubicBezTo>
                  <a:pt x="947081" y="1173798"/>
                  <a:pt x="945473" y="1173163"/>
                  <a:pt x="943864" y="1173480"/>
                </a:cubicBezTo>
                <a:cubicBezTo>
                  <a:pt x="942001" y="1169585"/>
                  <a:pt x="939631" y="1166199"/>
                  <a:pt x="936752" y="1163320"/>
                </a:cubicBezTo>
                <a:lnTo>
                  <a:pt x="936752" y="1162304"/>
                </a:lnTo>
                <a:close/>
                <a:moveTo>
                  <a:pt x="920496" y="1149096"/>
                </a:moveTo>
                <a:lnTo>
                  <a:pt x="917448" y="1151128"/>
                </a:lnTo>
                <a:cubicBezTo>
                  <a:pt x="918464" y="1152314"/>
                  <a:pt x="919480" y="1152991"/>
                  <a:pt x="920496" y="1153160"/>
                </a:cubicBezTo>
                <a:cubicBezTo>
                  <a:pt x="921025" y="1153118"/>
                  <a:pt x="921491" y="1152949"/>
                  <a:pt x="921893" y="1152652"/>
                </a:cubicBezTo>
                <a:cubicBezTo>
                  <a:pt x="922295" y="1152356"/>
                  <a:pt x="922507" y="1152187"/>
                  <a:pt x="922528" y="1152144"/>
                </a:cubicBezTo>
                <a:close/>
                <a:moveTo>
                  <a:pt x="883920" y="1100328"/>
                </a:moveTo>
                <a:lnTo>
                  <a:pt x="878840" y="1107440"/>
                </a:lnTo>
                <a:lnTo>
                  <a:pt x="885952" y="1106424"/>
                </a:lnTo>
                <a:lnTo>
                  <a:pt x="885952" y="1107440"/>
                </a:lnTo>
                <a:lnTo>
                  <a:pt x="886968" y="1109472"/>
                </a:lnTo>
                <a:lnTo>
                  <a:pt x="886968" y="1115568"/>
                </a:lnTo>
                <a:lnTo>
                  <a:pt x="893064" y="1121664"/>
                </a:lnTo>
                <a:lnTo>
                  <a:pt x="901192" y="1120648"/>
                </a:lnTo>
                <a:cubicBezTo>
                  <a:pt x="899922" y="1119166"/>
                  <a:pt x="897636" y="1116542"/>
                  <a:pt x="894334" y="1112774"/>
                </a:cubicBezTo>
                <a:cubicBezTo>
                  <a:pt x="891032" y="1109006"/>
                  <a:pt x="888238" y="1106890"/>
                  <a:pt x="885952" y="1106424"/>
                </a:cubicBezTo>
                <a:lnTo>
                  <a:pt x="885952" y="1104392"/>
                </a:lnTo>
                <a:close/>
                <a:moveTo>
                  <a:pt x="792480" y="1094232"/>
                </a:moveTo>
                <a:cubicBezTo>
                  <a:pt x="792015" y="1094211"/>
                  <a:pt x="791676" y="1094253"/>
                  <a:pt x="791464" y="1094359"/>
                </a:cubicBezTo>
                <a:cubicBezTo>
                  <a:pt x="791253" y="1094465"/>
                  <a:pt x="790914" y="1094761"/>
                  <a:pt x="790448" y="1095248"/>
                </a:cubicBezTo>
                <a:close/>
                <a:moveTo>
                  <a:pt x="796544" y="1081024"/>
                </a:moveTo>
                <a:lnTo>
                  <a:pt x="796544" y="1082040"/>
                </a:lnTo>
                <a:cubicBezTo>
                  <a:pt x="796311" y="1083628"/>
                  <a:pt x="796015" y="1085025"/>
                  <a:pt x="795655" y="1086231"/>
                </a:cubicBezTo>
                <a:cubicBezTo>
                  <a:pt x="795295" y="1087438"/>
                  <a:pt x="796269" y="1088073"/>
                  <a:pt x="798576" y="1088136"/>
                </a:cubicBezTo>
                <a:close/>
                <a:moveTo>
                  <a:pt x="839216" y="1035304"/>
                </a:moveTo>
                <a:lnTo>
                  <a:pt x="840232" y="1038352"/>
                </a:lnTo>
                <a:cubicBezTo>
                  <a:pt x="839957" y="1041294"/>
                  <a:pt x="840507" y="1043792"/>
                  <a:pt x="841883" y="1045845"/>
                </a:cubicBezTo>
                <a:cubicBezTo>
                  <a:pt x="843259" y="1047898"/>
                  <a:pt x="844063" y="1050142"/>
                  <a:pt x="844296" y="1052576"/>
                </a:cubicBezTo>
                <a:lnTo>
                  <a:pt x="845312" y="1058672"/>
                </a:lnTo>
                <a:lnTo>
                  <a:pt x="855472" y="1052576"/>
                </a:lnTo>
                <a:lnTo>
                  <a:pt x="854456" y="1052576"/>
                </a:lnTo>
                <a:cubicBezTo>
                  <a:pt x="852424" y="1049443"/>
                  <a:pt x="850138" y="1046311"/>
                  <a:pt x="847598" y="1043178"/>
                </a:cubicBezTo>
                <a:cubicBezTo>
                  <a:pt x="845058" y="1040045"/>
                  <a:pt x="842264" y="1037421"/>
                  <a:pt x="839216" y="1035304"/>
                </a:cubicBezTo>
                <a:close/>
                <a:moveTo>
                  <a:pt x="828040" y="1033272"/>
                </a:moveTo>
                <a:lnTo>
                  <a:pt x="824992" y="1034288"/>
                </a:lnTo>
                <a:cubicBezTo>
                  <a:pt x="824992" y="1035347"/>
                  <a:pt x="825246" y="1036278"/>
                  <a:pt x="825754" y="1037082"/>
                </a:cubicBezTo>
                <a:cubicBezTo>
                  <a:pt x="826262" y="1037887"/>
                  <a:pt x="827024" y="1038310"/>
                  <a:pt x="828040" y="1038352"/>
                </a:cubicBezTo>
                <a:cubicBezTo>
                  <a:pt x="828527" y="1038246"/>
                  <a:pt x="828823" y="1037696"/>
                  <a:pt x="828929" y="1036701"/>
                </a:cubicBezTo>
                <a:cubicBezTo>
                  <a:pt x="829035" y="1035706"/>
                  <a:pt x="829077" y="1034902"/>
                  <a:pt x="829056" y="1034288"/>
                </a:cubicBezTo>
                <a:cubicBezTo>
                  <a:pt x="829077" y="1034246"/>
                  <a:pt x="829035" y="1034077"/>
                  <a:pt x="828929" y="1033780"/>
                </a:cubicBezTo>
                <a:cubicBezTo>
                  <a:pt x="828823" y="1033484"/>
                  <a:pt x="828527" y="1033315"/>
                  <a:pt x="828040" y="1033272"/>
                </a:cubicBezTo>
                <a:close/>
                <a:moveTo>
                  <a:pt x="461264" y="998728"/>
                </a:moveTo>
                <a:lnTo>
                  <a:pt x="456184" y="1000760"/>
                </a:lnTo>
                <a:cubicBezTo>
                  <a:pt x="455126" y="1000718"/>
                  <a:pt x="454195" y="1000803"/>
                  <a:pt x="453390" y="1001014"/>
                </a:cubicBezTo>
                <a:cubicBezTo>
                  <a:pt x="452586" y="1001226"/>
                  <a:pt x="452163" y="1001819"/>
                  <a:pt x="452120" y="1002792"/>
                </a:cubicBezTo>
                <a:cubicBezTo>
                  <a:pt x="452141" y="1003364"/>
                  <a:pt x="452353" y="1003999"/>
                  <a:pt x="452755" y="1004697"/>
                </a:cubicBezTo>
                <a:cubicBezTo>
                  <a:pt x="453157" y="1005396"/>
                  <a:pt x="453623" y="1005777"/>
                  <a:pt x="454152" y="1005840"/>
                </a:cubicBezTo>
                <a:cubicBezTo>
                  <a:pt x="454681" y="1005777"/>
                  <a:pt x="455147" y="1005396"/>
                  <a:pt x="455549" y="1004697"/>
                </a:cubicBezTo>
                <a:cubicBezTo>
                  <a:pt x="455951" y="1003999"/>
                  <a:pt x="456163" y="1003364"/>
                  <a:pt x="456184" y="1002792"/>
                </a:cubicBezTo>
                <a:close/>
                <a:moveTo>
                  <a:pt x="477520" y="993648"/>
                </a:moveTo>
                <a:lnTo>
                  <a:pt x="476504" y="994664"/>
                </a:lnTo>
                <a:cubicBezTo>
                  <a:pt x="476483" y="995236"/>
                  <a:pt x="476525" y="995871"/>
                  <a:pt x="476631" y="996569"/>
                </a:cubicBezTo>
                <a:cubicBezTo>
                  <a:pt x="476737" y="997268"/>
                  <a:pt x="477033" y="997649"/>
                  <a:pt x="477520" y="997712"/>
                </a:cubicBezTo>
                <a:lnTo>
                  <a:pt x="480568" y="997712"/>
                </a:lnTo>
                <a:cubicBezTo>
                  <a:pt x="480568" y="996654"/>
                  <a:pt x="480314" y="995723"/>
                  <a:pt x="479806" y="994918"/>
                </a:cubicBezTo>
                <a:cubicBezTo>
                  <a:pt x="479298" y="994114"/>
                  <a:pt x="478536" y="993691"/>
                  <a:pt x="477520" y="993648"/>
                </a:cubicBezTo>
                <a:close/>
                <a:moveTo>
                  <a:pt x="508000" y="980440"/>
                </a:moveTo>
                <a:lnTo>
                  <a:pt x="508000" y="981456"/>
                </a:lnTo>
                <a:cubicBezTo>
                  <a:pt x="508170" y="983488"/>
                  <a:pt x="508847" y="984504"/>
                  <a:pt x="510032" y="984504"/>
                </a:cubicBezTo>
                <a:cubicBezTo>
                  <a:pt x="511218" y="984335"/>
                  <a:pt x="511895" y="983658"/>
                  <a:pt x="512064" y="982472"/>
                </a:cubicBezTo>
                <a:cubicBezTo>
                  <a:pt x="511895" y="981287"/>
                  <a:pt x="511218" y="980610"/>
                  <a:pt x="510032" y="980440"/>
                </a:cubicBezTo>
                <a:close/>
                <a:moveTo>
                  <a:pt x="776224" y="963168"/>
                </a:moveTo>
                <a:lnTo>
                  <a:pt x="770128" y="972312"/>
                </a:lnTo>
                <a:lnTo>
                  <a:pt x="778256" y="971296"/>
                </a:lnTo>
                <a:cubicBezTo>
                  <a:pt x="779717" y="972841"/>
                  <a:pt x="780606" y="974577"/>
                  <a:pt x="780923" y="976503"/>
                </a:cubicBezTo>
                <a:cubicBezTo>
                  <a:pt x="781241" y="978429"/>
                  <a:pt x="781368" y="980419"/>
                  <a:pt x="781304" y="982472"/>
                </a:cubicBezTo>
                <a:lnTo>
                  <a:pt x="781304" y="985520"/>
                </a:lnTo>
                <a:lnTo>
                  <a:pt x="789432" y="995680"/>
                </a:lnTo>
                <a:lnTo>
                  <a:pt x="794512" y="996696"/>
                </a:lnTo>
                <a:cubicBezTo>
                  <a:pt x="795571" y="996760"/>
                  <a:pt x="796502" y="996633"/>
                  <a:pt x="797306" y="996315"/>
                </a:cubicBezTo>
                <a:cubicBezTo>
                  <a:pt x="798111" y="995998"/>
                  <a:pt x="798534" y="995109"/>
                  <a:pt x="798576" y="993648"/>
                </a:cubicBezTo>
                <a:cubicBezTo>
                  <a:pt x="796460" y="992039"/>
                  <a:pt x="794597" y="989923"/>
                  <a:pt x="792988" y="987298"/>
                </a:cubicBezTo>
                <a:cubicBezTo>
                  <a:pt x="791380" y="984674"/>
                  <a:pt x="790533" y="982049"/>
                  <a:pt x="790448" y="979424"/>
                </a:cubicBezTo>
                <a:lnTo>
                  <a:pt x="778256" y="968248"/>
                </a:lnTo>
                <a:close/>
                <a:moveTo>
                  <a:pt x="559816" y="957072"/>
                </a:moveTo>
                <a:lnTo>
                  <a:pt x="559816" y="959104"/>
                </a:lnTo>
                <a:cubicBezTo>
                  <a:pt x="559774" y="959633"/>
                  <a:pt x="559859" y="960099"/>
                  <a:pt x="560070" y="960501"/>
                </a:cubicBezTo>
                <a:cubicBezTo>
                  <a:pt x="560282" y="960903"/>
                  <a:pt x="560875" y="961115"/>
                  <a:pt x="561848" y="961136"/>
                </a:cubicBezTo>
                <a:cubicBezTo>
                  <a:pt x="562377" y="961073"/>
                  <a:pt x="562843" y="960692"/>
                  <a:pt x="563245" y="959993"/>
                </a:cubicBezTo>
                <a:cubicBezTo>
                  <a:pt x="563647" y="959295"/>
                  <a:pt x="563859" y="958660"/>
                  <a:pt x="563880" y="958088"/>
                </a:cubicBezTo>
                <a:close/>
                <a:moveTo>
                  <a:pt x="758952" y="955040"/>
                </a:moveTo>
                <a:cubicBezTo>
                  <a:pt x="758931" y="955612"/>
                  <a:pt x="758973" y="956247"/>
                  <a:pt x="759079" y="956945"/>
                </a:cubicBezTo>
                <a:cubicBezTo>
                  <a:pt x="759185" y="957644"/>
                  <a:pt x="759481" y="958025"/>
                  <a:pt x="759968" y="958088"/>
                </a:cubicBezTo>
                <a:lnTo>
                  <a:pt x="764032" y="958088"/>
                </a:lnTo>
                <a:cubicBezTo>
                  <a:pt x="763948" y="957072"/>
                  <a:pt x="763355" y="956310"/>
                  <a:pt x="762254" y="955802"/>
                </a:cubicBezTo>
                <a:cubicBezTo>
                  <a:pt x="761154" y="955294"/>
                  <a:pt x="760053" y="955040"/>
                  <a:pt x="758952" y="955040"/>
                </a:cubicBezTo>
                <a:close/>
                <a:moveTo>
                  <a:pt x="575056" y="945896"/>
                </a:moveTo>
                <a:cubicBezTo>
                  <a:pt x="574210" y="945727"/>
                  <a:pt x="573871" y="946066"/>
                  <a:pt x="574040" y="946912"/>
                </a:cubicBezTo>
                <a:lnTo>
                  <a:pt x="576072" y="951992"/>
                </a:lnTo>
                <a:lnTo>
                  <a:pt x="578104" y="951992"/>
                </a:lnTo>
                <a:cubicBezTo>
                  <a:pt x="578041" y="950849"/>
                  <a:pt x="577660" y="949579"/>
                  <a:pt x="576961" y="948182"/>
                </a:cubicBezTo>
                <a:cubicBezTo>
                  <a:pt x="576263" y="946785"/>
                  <a:pt x="575628" y="946023"/>
                  <a:pt x="575056" y="945896"/>
                </a:cubicBezTo>
                <a:close/>
                <a:moveTo>
                  <a:pt x="147320" y="883920"/>
                </a:moveTo>
                <a:lnTo>
                  <a:pt x="146304" y="887984"/>
                </a:lnTo>
                <a:lnTo>
                  <a:pt x="151384" y="905256"/>
                </a:lnTo>
                <a:cubicBezTo>
                  <a:pt x="154602" y="908473"/>
                  <a:pt x="156295" y="912199"/>
                  <a:pt x="156464" y="916432"/>
                </a:cubicBezTo>
                <a:lnTo>
                  <a:pt x="155448" y="920496"/>
                </a:lnTo>
                <a:cubicBezTo>
                  <a:pt x="156210" y="924772"/>
                  <a:pt x="157226" y="928667"/>
                  <a:pt x="158496" y="932180"/>
                </a:cubicBezTo>
                <a:cubicBezTo>
                  <a:pt x="159766" y="935694"/>
                  <a:pt x="162814" y="937557"/>
                  <a:pt x="167640" y="937768"/>
                </a:cubicBezTo>
                <a:cubicBezTo>
                  <a:pt x="168826" y="937599"/>
                  <a:pt x="169503" y="936921"/>
                  <a:pt x="169672" y="935736"/>
                </a:cubicBezTo>
                <a:cubicBezTo>
                  <a:pt x="169609" y="934784"/>
                  <a:pt x="169228" y="934149"/>
                  <a:pt x="168529" y="933831"/>
                </a:cubicBezTo>
                <a:cubicBezTo>
                  <a:pt x="167831" y="933514"/>
                  <a:pt x="167196" y="933133"/>
                  <a:pt x="166624" y="932688"/>
                </a:cubicBezTo>
                <a:cubicBezTo>
                  <a:pt x="159682" y="918634"/>
                  <a:pt x="154263" y="904071"/>
                  <a:pt x="150368" y="889000"/>
                </a:cubicBezTo>
                <a:cubicBezTo>
                  <a:pt x="149352" y="889402"/>
                  <a:pt x="148590" y="889106"/>
                  <a:pt x="148082" y="888111"/>
                </a:cubicBezTo>
                <a:cubicBezTo>
                  <a:pt x="147574" y="887116"/>
                  <a:pt x="147320" y="886058"/>
                  <a:pt x="147320" y="884936"/>
                </a:cubicBezTo>
                <a:close/>
                <a:moveTo>
                  <a:pt x="467360" y="824992"/>
                </a:moveTo>
                <a:lnTo>
                  <a:pt x="458216" y="827024"/>
                </a:lnTo>
                <a:lnTo>
                  <a:pt x="453136" y="827024"/>
                </a:lnTo>
                <a:cubicBezTo>
                  <a:pt x="452078" y="827003"/>
                  <a:pt x="450893" y="827045"/>
                  <a:pt x="449580" y="827151"/>
                </a:cubicBezTo>
                <a:cubicBezTo>
                  <a:pt x="448268" y="827257"/>
                  <a:pt x="447083" y="827553"/>
                  <a:pt x="446024" y="828040"/>
                </a:cubicBezTo>
                <a:cubicBezTo>
                  <a:pt x="444924" y="827956"/>
                  <a:pt x="443569" y="827871"/>
                  <a:pt x="441960" y="827786"/>
                </a:cubicBezTo>
                <a:cubicBezTo>
                  <a:pt x="440352" y="827701"/>
                  <a:pt x="438997" y="828125"/>
                  <a:pt x="437896" y="829056"/>
                </a:cubicBezTo>
                <a:cubicBezTo>
                  <a:pt x="434679" y="829056"/>
                  <a:pt x="431970" y="830072"/>
                  <a:pt x="429768" y="832104"/>
                </a:cubicBezTo>
                <a:cubicBezTo>
                  <a:pt x="424731" y="830369"/>
                  <a:pt x="421090" y="829776"/>
                  <a:pt x="418846" y="830326"/>
                </a:cubicBezTo>
                <a:cubicBezTo>
                  <a:pt x="416603" y="830876"/>
                  <a:pt x="415502" y="833840"/>
                  <a:pt x="415544" y="839216"/>
                </a:cubicBezTo>
                <a:cubicBezTo>
                  <a:pt x="415375" y="840401"/>
                  <a:pt x="415714" y="841079"/>
                  <a:pt x="416560" y="841248"/>
                </a:cubicBezTo>
                <a:cubicBezTo>
                  <a:pt x="418000" y="840952"/>
                  <a:pt x="420455" y="840529"/>
                  <a:pt x="423926" y="839978"/>
                </a:cubicBezTo>
                <a:cubicBezTo>
                  <a:pt x="427398" y="839428"/>
                  <a:pt x="429345" y="840529"/>
                  <a:pt x="429768" y="843280"/>
                </a:cubicBezTo>
                <a:cubicBezTo>
                  <a:pt x="429726" y="844254"/>
                  <a:pt x="429303" y="844846"/>
                  <a:pt x="428498" y="845058"/>
                </a:cubicBezTo>
                <a:cubicBezTo>
                  <a:pt x="427694" y="845270"/>
                  <a:pt x="426763" y="845354"/>
                  <a:pt x="425704" y="845312"/>
                </a:cubicBezTo>
                <a:cubicBezTo>
                  <a:pt x="423270" y="845227"/>
                  <a:pt x="421788" y="845651"/>
                  <a:pt x="421259" y="846582"/>
                </a:cubicBezTo>
                <a:cubicBezTo>
                  <a:pt x="420730" y="847513"/>
                  <a:pt x="420518" y="849461"/>
                  <a:pt x="420624" y="852424"/>
                </a:cubicBezTo>
                <a:lnTo>
                  <a:pt x="420624" y="855472"/>
                </a:lnTo>
                <a:lnTo>
                  <a:pt x="411480" y="847344"/>
                </a:lnTo>
                <a:cubicBezTo>
                  <a:pt x="410422" y="847704"/>
                  <a:pt x="409491" y="849270"/>
                  <a:pt x="408686" y="852043"/>
                </a:cubicBezTo>
                <a:cubicBezTo>
                  <a:pt x="407882" y="854816"/>
                  <a:pt x="407459" y="856636"/>
                  <a:pt x="407416" y="857504"/>
                </a:cubicBezTo>
                <a:cubicBezTo>
                  <a:pt x="407522" y="859494"/>
                  <a:pt x="408326" y="860848"/>
                  <a:pt x="409829" y="861568"/>
                </a:cubicBezTo>
                <a:cubicBezTo>
                  <a:pt x="411332" y="862288"/>
                  <a:pt x="412898" y="862626"/>
                  <a:pt x="414528" y="862584"/>
                </a:cubicBezTo>
                <a:cubicBezTo>
                  <a:pt x="417534" y="862542"/>
                  <a:pt x="420413" y="862118"/>
                  <a:pt x="423164" y="861314"/>
                </a:cubicBezTo>
                <a:cubicBezTo>
                  <a:pt x="425916" y="860510"/>
                  <a:pt x="428795" y="859579"/>
                  <a:pt x="431800" y="858520"/>
                </a:cubicBezTo>
                <a:cubicBezTo>
                  <a:pt x="432266" y="856467"/>
                  <a:pt x="432859" y="854477"/>
                  <a:pt x="433578" y="852551"/>
                </a:cubicBezTo>
                <a:cubicBezTo>
                  <a:pt x="434298" y="850625"/>
                  <a:pt x="435399" y="848889"/>
                  <a:pt x="436880" y="847344"/>
                </a:cubicBezTo>
                <a:cubicBezTo>
                  <a:pt x="438701" y="848064"/>
                  <a:pt x="441156" y="848656"/>
                  <a:pt x="444246" y="849122"/>
                </a:cubicBezTo>
                <a:cubicBezTo>
                  <a:pt x="447337" y="849588"/>
                  <a:pt x="449284" y="848656"/>
                  <a:pt x="450088" y="846328"/>
                </a:cubicBezTo>
                <a:lnTo>
                  <a:pt x="461264" y="839216"/>
                </a:lnTo>
                <a:cubicBezTo>
                  <a:pt x="459550" y="839301"/>
                  <a:pt x="457645" y="839131"/>
                  <a:pt x="455549" y="838708"/>
                </a:cubicBezTo>
                <a:cubicBezTo>
                  <a:pt x="453454" y="838285"/>
                  <a:pt x="452311" y="837099"/>
                  <a:pt x="452120" y="835152"/>
                </a:cubicBezTo>
                <a:cubicBezTo>
                  <a:pt x="452120" y="834051"/>
                  <a:pt x="452374" y="832951"/>
                  <a:pt x="452882" y="831850"/>
                </a:cubicBezTo>
                <a:cubicBezTo>
                  <a:pt x="453390" y="830749"/>
                  <a:pt x="454152" y="830157"/>
                  <a:pt x="455168" y="830072"/>
                </a:cubicBezTo>
                <a:cubicBezTo>
                  <a:pt x="457200" y="830072"/>
                  <a:pt x="458216" y="829056"/>
                  <a:pt x="458216" y="827024"/>
                </a:cubicBezTo>
                <a:cubicBezTo>
                  <a:pt x="459867" y="827638"/>
                  <a:pt x="461645" y="827934"/>
                  <a:pt x="463550" y="827913"/>
                </a:cubicBezTo>
                <a:cubicBezTo>
                  <a:pt x="465455" y="827892"/>
                  <a:pt x="466725" y="826918"/>
                  <a:pt x="467360" y="824992"/>
                </a:cubicBezTo>
                <a:close/>
                <a:moveTo>
                  <a:pt x="522224" y="821944"/>
                </a:moveTo>
                <a:lnTo>
                  <a:pt x="522224" y="822960"/>
                </a:lnTo>
                <a:cubicBezTo>
                  <a:pt x="522267" y="823489"/>
                  <a:pt x="522436" y="823955"/>
                  <a:pt x="522732" y="824357"/>
                </a:cubicBezTo>
                <a:cubicBezTo>
                  <a:pt x="523029" y="824759"/>
                  <a:pt x="523198" y="824971"/>
                  <a:pt x="523240" y="824992"/>
                </a:cubicBezTo>
                <a:cubicBezTo>
                  <a:pt x="525272" y="824823"/>
                  <a:pt x="526288" y="824145"/>
                  <a:pt x="526288" y="822960"/>
                </a:cubicBezTo>
                <a:close/>
                <a:moveTo>
                  <a:pt x="143256" y="813816"/>
                </a:moveTo>
                <a:lnTo>
                  <a:pt x="143256" y="814832"/>
                </a:lnTo>
                <a:cubicBezTo>
                  <a:pt x="143235" y="815404"/>
                  <a:pt x="143277" y="816039"/>
                  <a:pt x="143383" y="816737"/>
                </a:cubicBezTo>
                <a:cubicBezTo>
                  <a:pt x="143489" y="817436"/>
                  <a:pt x="143785" y="817817"/>
                  <a:pt x="144272" y="817880"/>
                </a:cubicBezTo>
                <a:cubicBezTo>
                  <a:pt x="144759" y="817753"/>
                  <a:pt x="145055" y="817245"/>
                  <a:pt x="145161" y="816356"/>
                </a:cubicBezTo>
                <a:cubicBezTo>
                  <a:pt x="145267" y="815467"/>
                  <a:pt x="145309" y="814959"/>
                  <a:pt x="145288" y="814832"/>
                </a:cubicBezTo>
                <a:cubicBezTo>
                  <a:pt x="145458" y="813986"/>
                  <a:pt x="145119" y="813647"/>
                  <a:pt x="144272" y="813816"/>
                </a:cubicBezTo>
                <a:close/>
                <a:moveTo>
                  <a:pt x="502920" y="799592"/>
                </a:moveTo>
                <a:lnTo>
                  <a:pt x="506984" y="808736"/>
                </a:lnTo>
                <a:lnTo>
                  <a:pt x="512064" y="808736"/>
                </a:lnTo>
                <a:lnTo>
                  <a:pt x="504952" y="800608"/>
                </a:lnTo>
                <a:close/>
                <a:moveTo>
                  <a:pt x="142240" y="792480"/>
                </a:moveTo>
                <a:cubicBezTo>
                  <a:pt x="142198" y="793052"/>
                  <a:pt x="142283" y="793687"/>
                  <a:pt x="142494" y="794385"/>
                </a:cubicBezTo>
                <a:cubicBezTo>
                  <a:pt x="142706" y="795084"/>
                  <a:pt x="143299" y="795465"/>
                  <a:pt x="144272" y="795528"/>
                </a:cubicBezTo>
                <a:cubicBezTo>
                  <a:pt x="144315" y="795507"/>
                  <a:pt x="144484" y="795295"/>
                  <a:pt x="144780" y="794893"/>
                </a:cubicBezTo>
                <a:cubicBezTo>
                  <a:pt x="145077" y="794491"/>
                  <a:pt x="145246" y="794025"/>
                  <a:pt x="145288" y="793496"/>
                </a:cubicBezTo>
                <a:close/>
                <a:moveTo>
                  <a:pt x="486664" y="749808"/>
                </a:moveTo>
                <a:cubicBezTo>
                  <a:pt x="484061" y="749850"/>
                  <a:pt x="481394" y="750274"/>
                  <a:pt x="478663" y="751078"/>
                </a:cubicBezTo>
                <a:cubicBezTo>
                  <a:pt x="475933" y="751883"/>
                  <a:pt x="473520" y="752814"/>
                  <a:pt x="471424" y="753872"/>
                </a:cubicBezTo>
                <a:lnTo>
                  <a:pt x="484632" y="765048"/>
                </a:lnTo>
                <a:cubicBezTo>
                  <a:pt x="487511" y="771313"/>
                  <a:pt x="490898" y="777071"/>
                  <a:pt x="494792" y="782320"/>
                </a:cubicBezTo>
                <a:lnTo>
                  <a:pt x="508000" y="777240"/>
                </a:lnTo>
                <a:lnTo>
                  <a:pt x="510032" y="777240"/>
                </a:lnTo>
                <a:lnTo>
                  <a:pt x="509016" y="774192"/>
                </a:lnTo>
                <a:lnTo>
                  <a:pt x="502920" y="768096"/>
                </a:lnTo>
                <a:lnTo>
                  <a:pt x="502920" y="767080"/>
                </a:lnTo>
                <a:lnTo>
                  <a:pt x="493776" y="764032"/>
                </a:lnTo>
                <a:lnTo>
                  <a:pt x="490728" y="760984"/>
                </a:lnTo>
                <a:lnTo>
                  <a:pt x="488696" y="755904"/>
                </a:lnTo>
                <a:lnTo>
                  <a:pt x="489712" y="756920"/>
                </a:lnTo>
                <a:close/>
                <a:moveTo>
                  <a:pt x="148336" y="745744"/>
                </a:moveTo>
                <a:lnTo>
                  <a:pt x="147320" y="746760"/>
                </a:lnTo>
                <a:cubicBezTo>
                  <a:pt x="146262" y="747289"/>
                  <a:pt x="145331" y="748009"/>
                  <a:pt x="144526" y="748919"/>
                </a:cubicBezTo>
                <a:cubicBezTo>
                  <a:pt x="143722" y="749829"/>
                  <a:pt x="143299" y="750803"/>
                  <a:pt x="143256" y="751840"/>
                </a:cubicBezTo>
                <a:cubicBezTo>
                  <a:pt x="143426" y="753703"/>
                  <a:pt x="144103" y="755057"/>
                  <a:pt x="145288" y="755904"/>
                </a:cubicBezTo>
                <a:lnTo>
                  <a:pt x="144272" y="780288"/>
                </a:lnTo>
                <a:lnTo>
                  <a:pt x="148336" y="774192"/>
                </a:lnTo>
                <a:lnTo>
                  <a:pt x="146304" y="770128"/>
                </a:lnTo>
                <a:cubicBezTo>
                  <a:pt x="146876" y="766572"/>
                  <a:pt x="147511" y="763016"/>
                  <a:pt x="148209" y="759460"/>
                </a:cubicBezTo>
                <a:cubicBezTo>
                  <a:pt x="148908" y="755904"/>
                  <a:pt x="149289" y="752348"/>
                  <a:pt x="149352" y="748792"/>
                </a:cubicBezTo>
                <a:cubicBezTo>
                  <a:pt x="149373" y="748665"/>
                  <a:pt x="149331" y="748157"/>
                  <a:pt x="149225" y="747268"/>
                </a:cubicBezTo>
                <a:cubicBezTo>
                  <a:pt x="149119" y="746379"/>
                  <a:pt x="148823" y="745871"/>
                  <a:pt x="148336" y="745744"/>
                </a:cubicBezTo>
                <a:close/>
                <a:moveTo>
                  <a:pt x="146304" y="731520"/>
                </a:moveTo>
                <a:cubicBezTo>
                  <a:pt x="145690" y="733087"/>
                  <a:pt x="145394" y="734526"/>
                  <a:pt x="145415" y="735838"/>
                </a:cubicBezTo>
                <a:cubicBezTo>
                  <a:pt x="145436" y="737151"/>
                  <a:pt x="146410" y="738082"/>
                  <a:pt x="148336" y="738632"/>
                </a:cubicBezTo>
                <a:close/>
                <a:moveTo>
                  <a:pt x="827024" y="723392"/>
                </a:moveTo>
                <a:cubicBezTo>
                  <a:pt x="826029" y="723456"/>
                  <a:pt x="825225" y="723837"/>
                  <a:pt x="824611" y="724535"/>
                </a:cubicBezTo>
                <a:cubicBezTo>
                  <a:pt x="823997" y="725234"/>
                  <a:pt x="823447" y="725869"/>
                  <a:pt x="822960" y="726440"/>
                </a:cubicBezTo>
                <a:lnTo>
                  <a:pt x="828040" y="728472"/>
                </a:lnTo>
                <a:lnTo>
                  <a:pt x="828040" y="725424"/>
                </a:lnTo>
                <a:cubicBezTo>
                  <a:pt x="828210" y="724239"/>
                  <a:pt x="827871" y="723562"/>
                  <a:pt x="827024" y="723392"/>
                </a:cubicBezTo>
                <a:close/>
                <a:moveTo>
                  <a:pt x="854456" y="715264"/>
                </a:moveTo>
                <a:lnTo>
                  <a:pt x="850392" y="722376"/>
                </a:lnTo>
                <a:cubicBezTo>
                  <a:pt x="846857" y="722503"/>
                  <a:pt x="844021" y="723773"/>
                  <a:pt x="841883" y="726186"/>
                </a:cubicBezTo>
                <a:cubicBezTo>
                  <a:pt x="839745" y="728599"/>
                  <a:pt x="838179" y="731393"/>
                  <a:pt x="837184" y="734568"/>
                </a:cubicBezTo>
                <a:lnTo>
                  <a:pt x="840232" y="736600"/>
                </a:lnTo>
                <a:lnTo>
                  <a:pt x="845312" y="730504"/>
                </a:lnTo>
                <a:cubicBezTo>
                  <a:pt x="848318" y="730165"/>
                  <a:pt x="849673" y="728811"/>
                  <a:pt x="849376" y="726440"/>
                </a:cubicBezTo>
                <a:cubicBezTo>
                  <a:pt x="849080" y="724069"/>
                  <a:pt x="850435" y="722715"/>
                  <a:pt x="853440" y="722376"/>
                </a:cubicBezTo>
                <a:cubicBezTo>
                  <a:pt x="855472" y="722207"/>
                  <a:pt x="856488" y="721530"/>
                  <a:pt x="856488" y="720344"/>
                </a:cubicBezTo>
                <a:cubicBezTo>
                  <a:pt x="856319" y="718143"/>
                  <a:pt x="855642" y="716450"/>
                  <a:pt x="854456" y="715264"/>
                </a:cubicBezTo>
                <a:close/>
                <a:moveTo>
                  <a:pt x="157480" y="707136"/>
                </a:moveTo>
                <a:lnTo>
                  <a:pt x="156464" y="709168"/>
                </a:lnTo>
                <a:cubicBezTo>
                  <a:pt x="156570" y="710121"/>
                  <a:pt x="157120" y="710756"/>
                  <a:pt x="158115" y="711073"/>
                </a:cubicBezTo>
                <a:cubicBezTo>
                  <a:pt x="159110" y="711391"/>
                  <a:pt x="159914" y="711772"/>
                  <a:pt x="160528" y="712216"/>
                </a:cubicBezTo>
                <a:lnTo>
                  <a:pt x="160528" y="711200"/>
                </a:lnTo>
                <a:cubicBezTo>
                  <a:pt x="160465" y="710205"/>
                  <a:pt x="160084" y="709401"/>
                  <a:pt x="159385" y="708787"/>
                </a:cubicBezTo>
                <a:cubicBezTo>
                  <a:pt x="158687" y="708173"/>
                  <a:pt x="158052" y="707623"/>
                  <a:pt x="157480" y="707136"/>
                </a:cubicBezTo>
                <a:close/>
                <a:moveTo>
                  <a:pt x="837184" y="706120"/>
                </a:moveTo>
                <a:cubicBezTo>
                  <a:pt x="836613" y="707115"/>
                  <a:pt x="835978" y="708173"/>
                  <a:pt x="835279" y="709295"/>
                </a:cubicBezTo>
                <a:cubicBezTo>
                  <a:pt x="834581" y="710417"/>
                  <a:pt x="834200" y="711729"/>
                  <a:pt x="834136" y="713232"/>
                </a:cubicBezTo>
                <a:cubicBezTo>
                  <a:pt x="834136" y="714418"/>
                  <a:pt x="835152" y="715095"/>
                  <a:pt x="837184" y="715264"/>
                </a:cubicBezTo>
                <a:cubicBezTo>
                  <a:pt x="837798" y="715306"/>
                  <a:pt x="838602" y="715222"/>
                  <a:pt x="839597" y="715010"/>
                </a:cubicBezTo>
                <a:cubicBezTo>
                  <a:pt x="840592" y="714799"/>
                  <a:pt x="841142" y="714206"/>
                  <a:pt x="841248" y="713232"/>
                </a:cubicBezTo>
                <a:cubicBezTo>
                  <a:pt x="841206" y="711729"/>
                  <a:pt x="840783" y="710417"/>
                  <a:pt x="839978" y="709295"/>
                </a:cubicBezTo>
                <a:cubicBezTo>
                  <a:pt x="839174" y="708173"/>
                  <a:pt x="838243" y="707115"/>
                  <a:pt x="837184" y="706120"/>
                </a:cubicBezTo>
                <a:close/>
                <a:moveTo>
                  <a:pt x="159512" y="685800"/>
                </a:moveTo>
                <a:lnTo>
                  <a:pt x="153416" y="696976"/>
                </a:lnTo>
                <a:cubicBezTo>
                  <a:pt x="153713" y="698479"/>
                  <a:pt x="155152" y="699537"/>
                  <a:pt x="157734" y="700151"/>
                </a:cubicBezTo>
                <a:cubicBezTo>
                  <a:pt x="160317" y="700765"/>
                  <a:pt x="162264" y="701061"/>
                  <a:pt x="163576" y="701040"/>
                </a:cubicBezTo>
                <a:cubicBezTo>
                  <a:pt x="166794" y="695960"/>
                  <a:pt x="169503" y="690880"/>
                  <a:pt x="171704" y="685800"/>
                </a:cubicBezTo>
                <a:close/>
                <a:moveTo>
                  <a:pt x="857504" y="680720"/>
                </a:moveTo>
                <a:cubicBezTo>
                  <a:pt x="857525" y="681334"/>
                  <a:pt x="857737" y="682138"/>
                  <a:pt x="858139" y="683133"/>
                </a:cubicBezTo>
                <a:cubicBezTo>
                  <a:pt x="858541" y="684128"/>
                  <a:pt x="859007" y="684678"/>
                  <a:pt x="859536" y="684784"/>
                </a:cubicBezTo>
                <a:cubicBezTo>
                  <a:pt x="860510" y="684721"/>
                  <a:pt x="861103" y="684340"/>
                  <a:pt x="861314" y="683641"/>
                </a:cubicBezTo>
                <a:cubicBezTo>
                  <a:pt x="861526" y="682943"/>
                  <a:pt x="861611" y="682308"/>
                  <a:pt x="861568" y="681736"/>
                </a:cubicBezTo>
                <a:close/>
                <a:moveTo>
                  <a:pt x="877824" y="665480"/>
                </a:moveTo>
                <a:lnTo>
                  <a:pt x="873760" y="680720"/>
                </a:lnTo>
                <a:cubicBezTo>
                  <a:pt x="873527" y="682667"/>
                  <a:pt x="874501" y="683853"/>
                  <a:pt x="876681" y="684276"/>
                </a:cubicBezTo>
                <a:cubicBezTo>
                  <a:pt x="878861" y="684699"/>
                  <a:pt x="880597" y="684869"/>
                  <a:pt x="881888" y="684784"/>
                </a:cubicBezTo>
                <a:cubicBezTo>
                  <a:pt x="882058" y="682858"/>
                  <a:pt x="882735" y="681122"/>
                  <a:pt x="883920" y="679577"/>
                </a:cubicBezTo>
                <a:cubicBezTo>
                  <a:pt x="885106" y="678032"/>
                  <a:pt x="885783" y="676042"/>
                  <a:pt x="885952" y="673608"/>
                </a:cubicBezTo>
                <a:close/>
                <a:moveTo>
                  <a:pt x="363728" y="654304"/>
                </a:moveTo>
                <a:cubicBezTo>
                  <a:pt x="362522" y="658538"/>
                  <a:pt x="360871" y="663279"/>
                  <a:pt x="358775" y="668528"/>
                </a:cubicBezTo>
                <a:cubicBezTo>
                  <a:pt x="356680" y="673777"/>
                  <a:pt x="355283" y="678519"/>
                  <a:pt x="354584" y="682752"/>
                </a:cubicBezTo>
                <a:lnTo>
                  <a:pt x="345440" y="682752"/>
                </a:lnTo>
                <a:cubicBezTo>
                  <a:pt x="343874" y="686245"/>
                  <a:pt x="342435" y="689674"/>
                  <a:pt x="341122" y="693039"/>
                </a:cubicBezTo>
                <a:cubicBezTo>
                  <a:pt x="339810" y="696405"/>
                  <a:pt x="338879" y="700088"/>
                  <a:pt x="338328" y="704088"/>
                </a:cubicBezTo>
                <a:lnTo>
                  <a:pt x="341376" y="711200"/>
                </a:lnTo>
                <a:cubicBezTo>
                  <a:pt x="340508" y="713486"/>
                  <a:pt x="339704" y="716280"/>
                  <a:pt x="338963" y="719582"/>
                </a:cubicBezTo>
                <a:cubicBezTo>
                  <a:pt x="338222" y="722884"/>
                  <a:pt x="336656" y="725170"/>
                  <a:pt x="334264" y="726440"/>
                </a:cubicBezTo>
                <a:lnTo>
                  <a:pt x="328168" y="734568"/>
                </a:lnTo>
                <a:lnTo>
                  <a:pt x="331216" y="742696"/>
                </a:lnTo>
                <a:cubicBezTo>
                  <a:pt x="333248" y="743881"/>
                  <a:pt x="334264" y="745575"/>
                  <a:pt x="334264" y="747776"/>
                </a:cubicBezTo>
                <a:cubicBezTo>
                  <a:pt x="333566" y="751459"/>
                  <a:pt x="332423" y="756285"/>
                  <a:pt x="330835" y="762254"/>
                </a:cubicBezTo>
                <a:cubicBezTo>
                  <a:pt x="329248" y="768223"/>
                  <a:pt x="331407" y="771525"/>
                  <a:pt x="337312" y="772160"/>
                </a:cubicBezTo>
                <a:cubicBezTo>
                  <a:pt x="336677" y="776542"/>
                  <a:pt x="337439" y="780225"/>
                  <a:pt x="339598" y="783209"/>
                </a:cubicBezTo>
                <a:cubicBezTo>
                  <a:pt x="341757" y="786194"/>
                  <a:pt x="343027" y="789623"/>
                  <a:pt x="343408" y="793496"/>
                </a:cubicBezTo>
                <a:cubicBezTo>
                  <a:pt x="343387" y="795994"/>
                  <a:pt x="343429" y="798365"/>
                  <a:pt x="343535" y="800608"/>
                </a:cubicBezTo>
                <a:cubicBezTo>
                  <a:pt x="343641" y="802852"/>
                  <a:pt x="343937" y="805223"/>
                  <a:pt x="344424" y="807720"/>
                </a:cubicBezTo>
                <a:cubicBezTo>
                  <a:pt x="345080" y="807000"/>
                  <a:pt x="346054" y="806154"/>
                  <a:pt x="347345" y="805180"/>
                </a:cubicBezTo>
                <a:cubicBezTo>
                  <a:pt x="348636" y="804207"/>
                  <a:pt x="349356" y="804376"/>
                  <a:pt x="349504" y="805688"/>
                </a:cubicBezTo>
                <a:lnTo>
                  <a:pt x="348488" y="809752"/>
                </a:lnTo>
                <a:lnTo>
                  <a:pt x="358648" y="807720"/>
                </a:lnTo>
                <a:cubicBezTo>
                  <a:pt x="358564" y="808334"/>
                  <a:pt x="358479" y="809138"/>
                  <a:pt x="358394" y="810133"/>
                </a:cubicBezTo>
                <a:cubicBezTo>
                  <a:pt x="358310" y="811128"/>
                  <a:pt x="358733" y="811678"/>
                  <a:pt x="359664" y="811784"/>
                </a:cubicBezTo>
                <a:cubicBezTo>
                  <a:pt x="360701" y="811721"/>
                  <a:pt x="361675" y="811340"/>
                  <a:pt x="362585" y="810641"/>
                </a:cubicBezTo>
                <a:cubicBezTo>
                  <a:pt x="363495" y="809943"/>
                  <a:pt x="364215" y="809308"/>
                  <a:pt x="364744" y="808736"/>
                </a:cubicBezTo>
                <a:lnTo>
                  <a:pt x="367792" y="817880"/>
                </a:lnTo>
                <a:lnTo>
                  <a:pt x="384048" y="819912"/>
                </a:lnTo>
                <a:lnTo>
                  <a:pt x="392176" y="813816"/>
                </a:lnTo>
                <a:cubicBezTo>
                  <a:pt x="396219" y="813943"/>
                  <a:pt x="400071" y="814705"/>
                  <a:pt x="403733" y="816102"/>
                </a:cubicBezTo>
                <a:cubicBezTo>
                  <a:pt x="407395" y="817499"/>
                  <a:pt x="410993" y="818769"/>
                  <a:pt x="414528" y="819912"/>
                </a:cubicBezTo>
                <a:cubicBezTo>
                  <a:pt x="415057" y="821013"/>
                  <a:pt x="415777" y="822113"/>
                  <a:pt x="416687" y="823214"/>
                </a:cubicBezTo>
                <a:cubicBezTo>
                  <a:pt x="417597" y="824315"/>
                  <a:pt x="418571" y="824908"/>
                  <a:pt x="419608" y="824992"/>
                </a:cubicBezTo>
                <a:cubicBezTo>
                  <a:pt x="420624" y="824886"/>
                  <a:pt x="421386" y="824336"/>
                  <a:pt x="421894" y="823341"/>
                </a:cubicBezTo>
                <a:cubicBezTo>
                  <a:pt x="422402" y="822346"/>
                  <a:pt x="422656" y="821542"/>
                  <a:pt x="422656" y="820928"/>
                </a:cubicBezTo>
                <a:cubicBezTo>
                  <a:pt x="427779" y="819341"/>
                  <a:pt x="432774" y="817182"/>
                  <a:pt x="437642" y="814451"/>
                </a:cubicBezTo>
                <a:cubicBezTo>
                  <a:pt x="442511" y="811721"/>
                  <a:pt x="446998" y="808800"/>
                  <a:pt x="451104" y="805688"/>
                </a:cubicBezTo>
                <a:cubicBezTo>
                  <a:pt x="453475" y="805921"/>
                  <a:pt x="455338" y="805201"/>
                  <a:pt x="456692" y="803529"/>
                </a:cubicBezTo>
                <a:cubicBezTo>
                  <a:pt x="458047" y="801857"/>
                  <a:pt x="459910" y="800883"/>
                  <a:pt x="462280" y="800608"/>
                </a:cubicBezTo>
                <a:cubicBezTo>
                  <a:pt x="464333" y="800672"/>
                  <a:pt x="466577" y="801053"/>
                  <a:pt x="469011" y="801751"/>
                </a:cubicBezTo>
                <a:cubicBezTo>
                  <a:pt x="471445" y="802450"/>
                  <a:pt x="473943" y="803085"/>
                  <a:pt x="476504" y="803656"/>
                </a:cubicBezTo>
                <a:cubicBezTo>
                  <a:pt x="479362" y="800735"/>
                  <a:pt x="482537" y="797941"/>
                  <a:pt x="486029" y="795274"/>
                </a:cubicBezTo>
                <a:cubicBezTo>
                  <a:pt x="489522" y="792607"/>
                  <a:pt x="491427" y="789305"/>
                  <a:pt x="491744" y="785368"/>
                </a:cubicBezTo>
                <a:cubicBezTo>
                  <a:pt x="491384" y="780225"/>
                  <a:pt x="489056" y="775780"/>
                  <a:pt x="484759" y="772033"/>
                </a:cubicBezTo>
                <a:cubicBezTo>
                  <a:pt x="480462" y="768287"/>
                  <a:pt x="476356" y="765620"/>
                  <a:pt x="472440" y="764032"/>
                </a:cubicBezTo>
                <a:lnTo>
                  <a:pt x="469392" y="756920"/>
                </a:lnTo>
                <a:lnTo>
                  <a:pt x="462280" y="752856"/>
                </a:lnTo>
                <a:cubicBezTo>
                  <a:pt x="460841" y="749237"/>
                  <a:pt x="458894" y="746316"/>
                  <a:pt x="456438" y="744093"/>
                </a:cubicBezTo>
                <a:cubicBezTo>
                  <a:pt x="453983" y="741871"/>
                  <a:pt x="450512" y="740728"/>
                  <a:pt x="446024" y="740664"/>
                </a:cubicBezTo>
                <a:lnTo>
                  <a:pt x="446024" y="739648"/>
                </a:lnTo>
                <a:lnTo>
                  <a:pt x="440944" y="732536"/>
                </a:lnTo>
                <a:lnTo>
                  <a:pt x="435864" y="730504"/>
                </a:lnTo>
                <a:cubicBezTo>
                  <a:pt x="436372" y="731160"/>
                  <a:pt x="436626" y="732134"/>
                  <a:pt x="436626" y="733425"/>
                </a:cubicBezTo>
                <a:cubicBezTo>
                  <a:pt x="436626" y="734716"/>
                  <a:pt x="436372" y="735436"/>
                  <a:pt x="435864" y="735584"/>
                </a:cubicBezTo>
                <a:lnTo>
                  <a:pt x="433832" y="734568"/>
                </a:lnTo>
                <a:cubicBezTo>
                  <a:pt x="434171" y="727964"/>
                  <a:pt x="432478" y="722122"/>
                  <a:pt x="428752" y="717042"/>
                </a:cubicBezTo>
                <a:cubicBezTo>
                  <a:pt x="425027" y="711962"/>
                  <a:pt x="420286" y="707644"/>
                  <a:pt x="414528" y="704088"/>
                </a:cubicBezTo>
                <a:lnTo>
                  <a:pt x="408432" y="702056"/>
                </a:lnTo>
                <a:lnTo>
                  <a:pt x="408432" y="700024"/>
                </a:lnTo>
                <a:lnTo>
                  <a:pt x="393192" y="679704"/>
                </a:lnTo>
                <a:lnTo>
                  <a:pt x="384048" y="676656"/>
                </a:lnTo>
                <a:cubicBezTo>
                  <a:pt x="380344" y="673629"/>
                  <a:pt x="376576" y="670285"/>
                  <a:pt x="372745" y="666623"/>
                </a:cubicBezTo>
                <a:cubicBezTo>
                  <a:pt x="368914" y="662961"/>
                  <a:pt x="365908" y="658855"/>
                  <a:pt x="363728" y="654304"/>
                </a:cubicBezTo>
                <a:close/>
                <a:moveTo>
                  <a:pt x="885952" y="650240"/>
                </a:moveTo>
                <a:cubicBezTo>
                  <a:pt x="885889" y="651828"/>
                  <a:pt x="886016" y="653225"/>
                  <a:pt x="886333" y="654431"/>
                </a:cubicBezTo>
                <a:cubicBezTo>
                  <a:pt x="886651" y="655638"/>
                  <a:pt x="887540" y="656273"/>
                  <a:pt x="889000" y="656336"/>
                </a:cubicBezTo>
                <a:lnTo>
                  <a:pt x="894080" y="656336"/>
                </a:lnTo>
                <a:lnTo>
                  <a:pt x="894080" y="650240"/>
                </a:lnTo>
                <a:close/>
                <a:moveTo>
                  <a:pt x="902208" y="623824"/>
                </a:moveTo>
                <a:lnTo>
                  <a:pt x="904240" y="623824"/>
                </a:lnTo>
                <a:lnTo>
                  <a:pt x="902208" y="626872"/>
                </a:lnTo>
                <a:close/>
                <a:moveTo>
                  <a:pt x="898144" y="611632"/>
                </a:moveTo>
                <a:cubicBezTo>
                  <a:pt x="898356" y="613918"/>
                  <a:pt x="898441" y="616458"/>
                  <a:pt x="898398" y="619252"/>
                </a:cubicBezTo>
                <a:cubicBezTo>
                  <a:pt x="898356" y="622046"/>
                  <a:pt x="896917" y="623570"/>
                  <a:pt x="894080" y="623824"/>
                </a:cubicBezTo>
                <a:cubicBezTo>
                  <a:pt x="894038" y="624565"/>
                  <a:pt x="894123" y="625877"/>
                  <a:pt x="894334" y="627761"/>
                </a:cubicBezTo>
                <a:cubicBezTo>
                  <a:pt x="894546" y="629645"/>
                  <a:pt x="895139" y="630703"/>
                  <a:pt x="896112" y="630936"/>
                </a:cubicBezTo>
                <a:cubicBezTo>
                  <a:pt x="896620" y="630873"/>
                  <a:pt x="897128" y="630492"/>
                  <a:pt x="897636" y="629793"/>
                </a:cubicBezTo>
                <a:cubicBezTo>
                  <a:pt x="898144" y="629095"/>
                  <a:pt x="898652" y="628460"/>
                  <a:pt x="899160" y="627888"/>
                </a:cubicBezTo>
                <a:lnTo>
                  <a:pt x="902208" y="626872"/>
                </a:lnTo>
                <a:cubicBezTo>
                  <a:pt x="902166" y="627444"/>
                  <a:pt x="902251" y="628079"/>
                  <a:pt x="902462" y="628777"/>
                </a:cubicBezTo>
                <a:cubicBezTo>
                  <a:pt x="902674" y="629476"/>
                  <a:pt x="903267" y="629857"/>
                  <a:pt x="904240" y="629920"/>
                </a:cubicBezTo>
                <a:cubicBezTo>
                  <a:pt x="906357" y="629624"/>
                  <a:pt x="908474" y="628185"/>
                  <a:pt x="910590" y="625602"/>
                </a:cubicBezTo>
                <a:cubicBezTo>
                  <a:pt x="912707" y="623020"/>
                  <a:pt x="914316" y="621072"/>
                  <a:pt x="915416" y="619760"/>
                </a:cubicBezTo>
                <a:lnTo>
                  <a:pt x="915416" y="611632"/>
                </a:lnTo>
                <a:close/>
                <a:moveTo>
                  <a:pt x="958088" y="594360"/>
                </a:moveTo>
                <a:cubicBezTo>
                  <a:pt x="958088" y="598593"/>
                  <a:pt x="957072" y="602319"/>
                  <a:pt x="955040" y="605536"/>
                </a:cubicBezTo>
                <a:lnTo>
                  <a:pt x="955040" y="606552"/>
                </a:lnTo>
                <a:cubicBezTo>
                  <a:pt x="956141" y="604012"/>
                  <a:pt x="957749" y="601726"/>
                  <a:pt x="959866" y="599694"/>
                </a:cubicBezTo>
                <a:cubicBezTo>
                  <a:pt x="961983" y="597662"/>
                  <a:pt x="964099" y="595884"/>
                  <a:pt x="966216" y="594360"/>
                </a:cubicBezTo>
                <a:cubicBezTo>
                  <a:pt x="966216" y="598593"/>
                  <a:pt x="965200" y="602319"/>
                  <a:pt x="963168" y="605536"/>
                </a:cubicBezTo>
                <a:cubicBezTo>
                  <a:pt x="963147" y="606637"/>
                  <a:pt x="962681" y="607737"/>
                  <a:pt x="961771" y="608838"/>
                </a:cubicBezTo>
                <a:cubicBezTo>
                  <a:pt x="960861" y="609939"/>
                  <a:pt x="959633" y="610531"/>
                  <a:pt x="958088" y="610616"/>
                </a:cubicBezTo>
                <a:lnTo>
                  <a:pt x="954024" y="610616"/>
                </a:lnTo>
                <a:lnTo>
                  <a:pt x="954024" y="609600"/>
                </a:lnTo>
                <a:lnTo>
                  <a:pt x="945896" y="610616"/>
                </a:lnTo>
                <a:cubicBezTo>
                  <a:pt x="946150" y="607462"/>
                  <a:pt x="947674" y="604372"/>
                  <a:pt x="950468" y="601345"/>
                </a:cubicBezTo>
                <a:cubicBezTo>
                  <a:pt x="953262" y="598318"/>
                  <a:pt x="955802" y="595990"/>
                  <a:pt x="958088" y="594360"/>
                </a:cubicBezTo>
                <a:close/>
                <a:moveTo>
                  <a:pt x="969264" y="555752"/>
                </a:moveTo>
                <a:cubicBezTo>
                  <a:pt x="968777" y="556302"/>
                  <a:pt x="968481" y="556980"/>
                  <a:pt x="968375" y="557784"/>
                </a:cubicBezTo>
                <a:cubicBezTo>
                  <a:pt x="968269" y="558589"/>
                  <a:pt x="968227" y="559266"/>
                  <a:pt x="968248" y="559816"/>
                </a:cubicBezTo>
                <a:cubicBezTo>
                  <a:pt x="968819" y="559816"/>
                  <a:pt x="969455" y="559562"/>
                  <a:pt x="970153" y="559054"/>
                </a:cubicBezTo>
                <a:cubicBezTo>
                  <a:pt x="970851" y="558546"/>
                  <a:pt x="971232" y="557784"/>
                  <a:pt x="971296" y="556768"/>
                </a:cubicBezTo>
                <a:close/>
                <a:moveTo>
                  <a:pt x="447040" y="554736"/>
                </a:moveTo>
                <a:lnTo>
                  <a:pt x="452120" y="559816"/>
                </a:lnTo>
                <a:lnTo>
                  <a:pt x="448056" y="554736"/>
                </a:lnTo>
                <a:close/>
                <a:moveTo>
                  <a:pt x="228600" y="512064"/>
                </a:moveTo>
                <a:lnTo>
                  <a:pt x="227584" y="515112"/>
                </a:lnTo>
                <a:cubicBezTo>
                  <a:pt x="227669" y="516573"/>
                  <a:pt x="228262" y="517462"/>
                  <a:pt x="229362" y="517779"/>
                </a:cubicBezTo>
                <a:cubicBezTo>
                  <a:pt x="230463" y="518097"/>
                  <a:pt x="231564" y="518224"/>
                  <a:pt x="232664" y="518160"/>
                </a:cubicBezTo>
                <a:lnTo>
                  <a:pt x="231648" y="513080"/>
                </a:lnTo>
                <a:close/>
                <a:moveTo>
                  <a:pt x="993648" y="501904"/>
                </a:moveTo>
                <a:lnTo>
                  <a:pt x="992632" y="502920"/>
                </a:lnTo>
                <a:cubicBezTo>
                  <a:pt x="992569" y="504381"/>
                  <a:pt x="992695" y="505270"/>
                  <a:pt x="993013" y="505587"/>
                </a:cubicBezTo>
                <a:cubicBezTo>
                  <a:pt x="993331" y="505905"/>
                  <a:pt x="994219" y="506032"/>
                  <a:pt x="995680" y="505968"/>
                </a:cubicBezTo>
                <a:cubicBezTo>
                  <a:pt x="995659" y="505418"/>
                  <a:pt x="995447" y="504740"/>
                  <a:pt x="995045" y="503936"/>
                </a:cubicBezTo>
                <a:cubicBezTo>
                  <a:pt x="994643" y="503132"/>
                  <a:pt x="994177" y="502455"/>
                  <a:pt x="993648" y="501904"/>
                </a:cubicBezTo>
                <a:close/>
                <a:moveTo>
                  <a:pt x="217424" y="422656"/>
                </a:moveTo>
                <a:lnTo>
                  <a:pt x="224536" y="432816"/>
                </a:lnTo>
                <a:cubicBezTo>
                  <a:pt x="227119" y="433345"/>
                  <a:pt x="229574" y="434319"/>
                  <a:pt x="231902" y="435737"/>
                </a:cubicBezTo>
                <a:cubicBezTo>
                  <a:pt x="234231" y="437155"/>
                  <a:pt x="236178" y="438891"/>
                  <a:pt x="237744" y="440944"/>
                </a:cubicBezTo>
                <a:lnTo>
                  <a:pt x="239776" y="446024"/>
                </a:lnTo>
                <a:lnTo>
                  <a:pt x="243840" y="443992"/>
                </a:lnTo>
                <a:lnTo>
                  <a:pt x="244856" y="440944"/>
                </a:lnTo>
                <a:cubicBezTo>
                  <a:pt x="240623" y="436711"/>
                  <a:pt x="236898" y="431970"/>
                  <a:pt x="233680" y="426720"/>
                </a:cubicBezTo>
                <a:lnTo>
                  <a:pt x="223520" y="426720"/>
                </a:lnTo>
                <a:cubicBezTo>
                  <a:pt x="223393" y="425662"/>
                  <a:pt x="222631" y="424731"/>
                  <a:pt x="221234" y="423926"/>
                </a:cubicBezTo>
                <a:cubicBezTo>
                  <a:pt x="219837" y="423122"/>
                  <a:pt x="218567" y="422699"/>
                  <a:pt x="217424" y="422656"/>
                </a:cubicBezTo>
                <a:close/>
                <a:moveTo>
                  <a:pt x="357632" y="330200"/>
                </a:moveTo>
                <a:cubicBezTo>
                  <a:pt x="357653" y="330814"/>
                  <a:pt x="357865" y="331618"/>
                  <a:pt x="358267" y="332613"/>
                </a:cubicBezTo>
                <a:cubicBezTo>
                  <a:pt x="358669" y="333608"/>
                  <a:pt x="359135" y="334158"/>
                  <a:pt x="359664" y="334264"/>
                </a:cubicBezTo>
                <a:cubicBezTo>
                  <a:pt x="360638" y="334201"/>
                  <a:pt x="361231" y="333820"/>
                  <a:pt x="361442" y="333121"/>
                </a:cubicBezTo>
                <a:cubicBezTo>
                  <a:pt x="361654" y="332423"/>
                  <a:pt x="361739" y="331788"/>
                  <a:pt x="361696" y="331216"/>
                </a:cubicBezTo>
                <a:close/>
                <a:moveTo>
                  <a:pt x="382016" y="326136"/>
                </a:moveTo>
                <a:cubicBezTo>
                  <a:pt x="379265" y="326305"/>
                  <a:pt x="377402" y="326983"/>
                  <a:pt x="376428" y="328168"/>
                </a:cubicBezTo>
                <a:cubicBezTo>
                  <a:pt x="375455" y="329353"/>
                  <a:pt x="373592" y="330031"/>
                  <a:pt x="370840" y="330200"/>
                </a:cubicBezTo>
                <a:cubicBezTo>
                  <a:pt x="370629" y="332528"/>
                  <a:pt x="369782" y="334222"/>
                  <a:pt x="368300" y="335280"/>
                </a:cubicBezTo>
                <a:cubicBezTo>
                  <a:pt x="366819" y="336339"/>
                  <a:pt x="365972" y="338032"/>
                  <a:pt x="365760" y="340360"/>
                </a:cubicBezTo>
                <a:cubicBezTo>
                  <a:pt x="363199" y="339894"/>
                  <a:pt x="361209" y="340318"/>
                  <a:pt x="359791" y="341630"/>
                </a:cubicBezTo>
                <a:cubicBezTo>
                  <a:pt x="358373" y="342942"/>
                  <a:pt x="357653" y="344890"/>
                  <a:pt x="357632" y="347472"/>
                </a:cubicBezTo>
                <a:cubicBezTo>
                  <a:pt x="355981" y="349758"/>
                  <a:pt x="353695" y="352298"/>
                  <a:pt x="350774" y="355092"/>
                </a:cubicBezTo>
                <a:cubicBezTo>
                  <a:pt x="347853" y="357886"/>
                  <a:pt x="345059" y="359410"/>
                  <a:pt x="342392" y="359664"/>
                </a:cubicBezTo>
                <a:cubicBezTo>
                  <a:pt x="342519" y="357717"/>
                  <a:pt x="343027" y="356024"/>
                  <a:pt x="343916" y="354584"/>
                </a:cubicBezTo>
                <a:cubicBezTo>
                  <a:pt x="344805" y="353145"/>
                  <a:pt x="345313" y="351452"/>
                  <a:pt x="345440" y="349504"/>
                </a:cubicBezTo>
                <a:cubicBezTo>
                  <a:pt x="344890" y="351007"/>
                  <a:pt x="343959" y="352065"/>
                  <a:pt x="342646" y="352679"/>
                </a:cubicBezTo>
                <a:cubicBezTo>
                  <a:pt x="341334" y="353293"/>
                  <a:pt x="339895" y="353589"/>
                  <a:pt x="338328" y="353568"/>
                </a:cubicBezTo>
                <a:cubicBezTo>
                  <a:pt x="337143" y="354648"/>
                  <a:pt x="335704" y="356045"/>
                  <a:pt x="334010" y="357759"/>
                </a:cubicBezTo>
                <a:cubicBezTo>
                  <a:pt x="332317" y="359474"/>
                  <a:pt x="331386" y="361125"/>
                  <a:pt x="331216" y="362712"/>
                </a:cubicBezTo>
                <a:cubicBezTo>
                  <a:pt x="331386" y="363559"/>
                  <a:pt x="332063" y="363898"/>
                  <a:pt x="333248" y="363728"/>
                </a:cubicBezTo>
                <a:lnTo>
                  <a:pt x="342392" y="359664"/>
                </a:lnTo>
                <a:lnTo>
                  <a:pt x="342392" y="361696"/>
                </a:lnTo>
                <a:cubicBezTo>
                  <a:pt x="338349" y="365464"/>
                  <a:pt x="333227" y="370121"/>
                  <a:pt x="327025" y="375666"/>
                </a:cubicBezTo>
                <a:cubicBezTo>
                  <a:pt x="320823" y="381212"/>
                  <a:pt x="316463" y="386376"/>
                  <a:pt x="313944" y="391160"/>
                </a:cubicBezTo>
                <a:cubicBezTo>
                  <a:pt x="314558" y="391160"/>
                  <a:pt x="315362" y="391414"/>
                  <a:pt x="316357" y="391922"/>
                </a:cubicBezTo>
                <a:cubicBezTo>
                  <a:pt x="317352" y="392430"/>
                  <a:pt x="317902" y="393192"/>
                  <a:pt x="318008" y="394208"/>
                </a:cubicBezTo>
                <a:cubicBezTo>
                  <a:pt x="323131" y="386948"/>
                  <a:pt x="333714" y="377338"/>
                  <a:pt x="349758" y="365379"/>
                </a:cubicBezTo>
                <a:cubicBezTo>
                  <a:pt x="365803" y="353420"/>
                  <a:pt x="377910" y="343048"/>
                  <a:pt x="386080" y="334264"/>
                </a:cubicBezTo>
                <a:lnTo>
                  <a:pt x="387096" y="330200"/>
                </a:lnTo>
                <a:cubicBezTo>
                  <a:pt x="387012" y="328697"/>
                  <a:pt x="386419" y="327639"/>
                  <a:pt x="385318" y="327025"/>
                </a:cubicBezTo>
                <a:cubicBezTo>
                  <a:pt x="384218" y="326411"/>
                  <a:pt x="383117" y="326115"/>
                  <a:pt x="382016" y="326136"/>
                </a:cubicBezTo>
                <a:close/>
                <a:moveTo>
                  <a:pt x="930656" y="323088"/>
                </a:moveTo>
                <a:lnTo>
                  <a:pt x="928624" y="324104"/>
                </a:lnTo>
                <a:lnTo>
                  <a:pt x="930656" y="327152"/>
                </a:lnTo>
                <a:close/>
                <a:moveTo>
                  <a:pt x="201168" y="306832"/>
                </a:moveTo>
                <a:lnTo>
                  <a:pt x="204216" y="314960"/>
                </a:lnTo>
                <a:lnTo>
                  <a:pt x="197104" y="318008"/>
                </a:lnTo>
                <a:lnTo>
                  <a:pt x="194056" y="312928"/>
                </a:lnTo>
                <a:close/>
                <a:moveTo>
                  <a:pt x="400304" y="304800"/>
                </a:moveTo>
                <a:cubicBezTo>
                  <a:pt x="400262" y="307340"/>
                  <a:pt x="399585" y="309626"/>
                  <a:pt x="398272" y="311658"/>
                </a:cubicBezTo>
                <a:cubicBezTo>
                  <a:pt x="396960" y="313690"/>
                  <a:pt x="395267" y="315468"/>
                  <a:pt x="393192" y="316992"/>
                </a:cubicBezTo>
                <a:lnTo>
                  <a:pt x="392176" y="326136"/>
                </a:lnTo>
                <a:cubicBezTo>
                  <a:pt x="394674" y="324083"/>
                  <a:pt x="396791" y="321839"/>
                  <a:pt x="398526" y="319405"/>
                </a:cubicBezTo>
                <a:cubicBezTo>
                  <a:pt x="400262" y="316971"/>
                  <a:pt x="401871" y="314473"/>
                  <a:pt x="403352" y="311912"/>
                </a:cubicBezTo>
                <a:cubicBezTo>
                  <a:pt x="404813" y="311298"/>
                  <a:pt x="405702" y="310240"/>
                  <a:pt x="406019" y="308737"/>
                </a:cubicBezTo>
                <a:cubicBezTo>
                  <a:pt x="406337" y="307234"/>
                  <a:pt x="406464" y="305922"/>
                  <a:pt x="406400" y="304800"/>
                </a:cubicBezTo>
                <a:close/>
                <a:moveTo>
                  <a:pt x="443992" y="285496"/>
                </a:moveTo>
                <a:cubicBezTo>
                  <a:pt x="445495" y="285538"/>
                  <a:pt x="446553" y="285962"/>
                  <a:pt x="447167" y="286766"/>
                </a:cubicBezTo>
                <a:cubicBezTo>
                  <a:pt x="447781" y="287570"/>
                  <a:pt x="448077" y="288502"/>
                  <a:pt x="448056" y="289560"/>
                </a:cubicBezTo>
                <a:lnTo>
                  <a:pt x="447040" y="292608"/>
                </a:lnTo>
                <a:cubicBezTo>
                  <a:pt x="446342" y="292650"/>
                  <a:pt x="445199" y="292566"/>
                  <a:pt x="443611" y="292354"/>
                </a:cubicBezTo>
                <a:cubicBezTo>
                  <a:pt x="442024" y="292143"/>
                  <a:pt x="441135" y="291550"/>
                  <a:pt x="440944" y="290576"/>
                </a:cubicBezTo>
                <a:cubicBezTo>
                  <a:pt x="441008" y="289539"/>
                  <a:pt x="441389" y="288565"/>
                  <a:pt x="442087" y="287655"/>
                </a:cubicBezTo>
                <a:cubicBezTo>
                  <a:pt x="442786" y="286745"/>
                  <a:pt x="443421" y="286025"/>
                  <a:pt x="443992" y="285496"/>
                </a:cubicBezTo>
                <a:close/>
                <a:moveTo>
                  <a:pt x="446024" y="273304"/>
                </a:moveTo>
                <a:cubicBezTo>
                  <a:pt x="444267" y="273579"/>
                  <a:pt x="441939" y="274807"/>
                  <a:pt x="439039" y="276987"/>
                </a:cubicBezTo>
                <a:cubicBezTo>
                  <a:pt x="436139" y="279167"/>
                  <a:pt x="434065" y="280649"/>
                  <a:pt x="432816" y="281432"/>
                </a:cubicBezTo>
                <a:lnTo>
                  <a:pt x="427736" y="289560"/>
                </a:lnTo>
                <a:cubicBezTo>
                  <a:pt x="431694" y="289793"/>
                  <a:pt x="432668" y="291105"/>
                  <a:pt x="430657" y="293497"/>
                </a:cubicBezTo>
                <a:cubicBezTo>
                  <a:pt x="428646" y="295889"/>
                  <a:pt x="427334" y="297963"/>
                  <a:pt x="426720" y="299720"/>
                </a:cubicBezTo>
                <a:cubicBezTo>
                  <a:pt x="427059" y="301054"/>
                  <a:pt x="428414" y="301689"/>
                  <a:pt x="430784" y="301625"/>
                </a:cubicBezTo>
                <a:cubicBezTo>
                  <a:pt x="433155" y="301562"/>
                  <a:pt x="434510" y="301943"/>
                  <a:pt x="434848" y="302768"/>
                </a:cubicBezTo>
                <a:cubicBezTo>
                  <a:pt x="434510" y="303276"/>
                  <a:pt x="433155" y="304292"/>
                  <a:pt x="430784" y="305816"/>
                </a:cubicBezTo>
                <a:cubicBezTo>
                  <a:pt x="428414" y="307340"/>
                  <a:pt x="427059" y="309372"/>
                  <a:pt x="426720" y="311912"/>
                </a:cubicBezTo>
                <a:cubicBezTo>
                  <a:pt x="426890" y="313097"/>
                  <a:pt x="427567" y="313775"/>
                  <a:pt x="428752" y="313944"/>
                </a:cubicBezTo>
                <a:cubicBezTo>
                  <a:pt x="432583" y="313478"/>
                  <a:pt x="436859" y="311108"/>
                  <a:pt x="441579" y="306832"/>
                </a:cubicBezTo>
                <a:cubicBezTo>
                  <a:pt x="446299" y="302556"/>
                  <a:pt x="449813" y="299170"/>
                  <a:pt x="452120" y="296672"/>
                </a:cubicBezTo>
                <a:lnTo>
                  <a:pt x="453136" y="301752"/>
                </a:lnTo>
                <a:lnTo>
                  <a:pt x="460248" y="301752"/>
                </a:lnTo>
                <a:cubicBezTo>
                  <a:pt x="460862" y="301794"/>
                  <a:pt x="461666" y="301710"/>
                  <a:pt x="462661" y="301498"/>
                </a:cubicBezTo>
                <a:cubicBezTo>
                  <a:pt x="463656" y="301287"/>
                  <a:pt x="464206" y="300694"/>
                  <a:pt x="464312" y="299720"/>
                </a:cubicBezTo>
                <a:cubicBezTo>
                  <a:pt x="463931" y="298514"/>
                  <a:pt x="462153" y="296863"/>
                  <a:pt x="458978" y="294767"/>
                </a:cubicBezTo>
                <a:cubicBezTo>
                  <a:pt x="455803" y="292672"/>
                  <a:pt x="453517" y="291275"/>
                  <a:pt x="452120" y="290576"/>
                </a:cubicBezTo>
                <a:lnTo>
                  <a:pt x="460248" y="283464"/>
                </a:lnTo>
                <a:cubicBezTo>
                  <a:pt x="459973" y="282490"/>
                  <a:pt x="458745" y="281898"/>
                  <a:pt x="456565" y="281686"/>
                </a:cubicBezTo>
                <a:cubicBezTo>
                  <a:pt x="454385" y="281474"/>
                  <a:pt x="452903" y="281390"/>
                  <a:pt x="452120" y="281432"/>
                </a:cubicBezTo>
                <a:cubicBezTo>
                  <a:pt x="452141" y="280268"/>
                  <a:pt x="451845" y="279040"/>
                  <a:pt x="451231" y="277749"/>
                </a:cubicBezTo>
                <a:cubicBezTo>
                  <a:pt x="450617" y="276458"/>
                  <a:pt x="449559" y="275992"/>
                  <a:pt x="448056" y="276352"/>
                </a:cubicBezTo>
                <a:cubicBezTo>
                  <a:pt x="448099" y="275336"/>
                  <a:pt x="448014" y="274574"/>
                  <a:pt x="447802" y="274066"/>
                </a:cubicBezTo>
                <a:cubicBezTo>
                  <a:pt x="447591" y="273558"/>
                  <a:pt x="446998" y="273304"/>
                  <a:pt x="446024" y="273304"/>
                </a:cubicBezTo>
                <a:close/>
                <a:moveTo>
                  <a:pt x="497840" y="238760"/>
                </a:moveTo>
                <a:lnTo>
                  <a:pt x="490728" y="247904"/>
                </a:lnTo>
                <a:cubicBezTo>
                  <a:pt x="484082" y="248454"/>
                  <a:pt x="480865" y="250656"/>
                  <a:pt x="481076" y="254508"/>
                </a:cubicBezTo>
                <a:cubicBezTo>
                  <a:pt x="481288" y="258360"/>
                  <a:pt x="479087" y="260562"/>
                  <a:pt x="474472" y="261112"/>
                </a:cubicBezTo>
                <a:cubicBezTo>
                  <a:pt x="472864" y="263716"/>
                  <a:pt x="470747" y="266129"/>
                  <a:pt x="468122" y="268351"/>
                </a:cubicBezTo>
                <a:cubicBezTo>
                  <a:pt x="465498" y="270574"/>
                  <a:pt x="462873" y="272225"/>
                  <a:pt x="460248" y="273304"/>
                </a:cubicBezTo>
                <a:cubicBezTo>
                  <a:pt x="462555" y="273473"/>
                  <a:pt x="464291" y="274151"/>
                  <a:pt x="465455" y="275336"/>
                </a:cubicBezTo>
                <a:cubicBezTo>
                  <a:pt x="466619" y="276521"/>
                  <a:pt x="468609" y="277199"/>
                  <a:pt x="471424" y="277368"/>
                </a:cubicBezTo>
                <a:cubicBezTo>
                  <a:pt x="471911" y="276754"/>
                  <a:pt x="472461" y="275950"/>
                  <a:pt x="473075" y="274955"/>
                </a:cubicBezTo>
                <a:cubicBezTo>
                  <a:pt x="473689" y="273960"/>
                  <a:pt x="474493" y="273410"/>
                  <a:pt x="475488" y="273304"/>
                </a:cubicBezTo>
                <a:cubicBezTo>
                  <a:pt x="475975" y="273410"/>
                  <a:pt x="476271" y="273960"/>
                  <a:pt x="476377" y="274955"/>
                </a:cubicBezTo>
                <a:cubicBezTo>
                  <a:pt x="476483" y="275950"/>
                  <a:pt x="476525" y="276754"/>
                  <a:pt x="476504" y="277368"/>
                </a:cubicBezTo>
                <a:cubicBezTo>
                  <a:pt x="479256" y="276987"/>
                  <a:pt x="481373" y="275463"/>
                  <a:pt x="482854" y="272796"/>
                </a:cubicBezTo>
                <a:cubicBezTo>
                  <a:pt x="484336" y="270129"/>
                  <a:pt x="486961" y="268605"/>
                  <a:pt x="490728" y="268224"/>
                </a:cubicBezTo>
                <a:cubicBezTo>
                  <a:pt x="490707" y="268436"/>
                  <a:pt x="490749" y="269283"/>
                  <a:pt x="490855" y="270764"/>
                </a:cubicBezTo>
                <a:cubicBezTo>
                  <a:pt x="490961" y="272246"/>
                  <a:pt x="491257" y="273093"/>
                  <a:pt x="491744" y="273304"/>
                </a:cubicBezTo>
                <a:cubicBezTo>
                  <a:pt x="492316" y="273156"/>
                  <a:pt x="492951" y="272436"/>
                  <a:pt x="493649" y="271145"/>
                </a:cubicBezTo>
                <a:cubicBezTo>
                  <a:pt x="494348" y="269854"/>
                  <a:pt x="494729" y="268880"/>
                  <a:pt x="494792" y="268224"/>
                </a:cubicBezTo>
                <a:cubicBezTo>
                  <a:pt x="498412" y="267928"/>
                  <a:pt x="500317" y="266742"/>
                  <a:pt x="500507" y="264668"/>
                </a:cubicBezTo>
                <a:cubicBezTo>
                  <a:pt x="500698" y="262594"/>
                  <a:pt x="501841" y="261408"/>
                  <a:pt x="503936" y="261112"/>
                </a:cubicBezTo>
                <a:lnTo>
                  <a:pt x="509016" y="256032"/>
                </a:lnTo>
                <a:cubicBezTo>
                  <a:pt x="509799" y="255926"/>
                  <a:pt x="511281" y="255376"/>
                  <a:pt x="513461" y="254381"/>
                </a:cubicBezTo>
                <a:cubicBezTo>
                  <a:pt x="515641" y="253386"/>
                  <a:pt x="516869" y="252582"/>
                  <a:pt x="517144" y="251968"/>
                </a:cubicBezTo>
                <a:lnTo>
                  <a:pt x="515112" y="251968"/>
                </a:lnTo>
                <a:cubicBezTo>
                  <a:pt x="513990" y="250465"/>
                  <a:pt x="512424" y="249407"/>
                  <a:pt x="510413" y="248793"/>
                </a:cubicBezTo>
                <a:cubicBezTo>
                  <a:pt x="508402" y="248179"/>
                  <a:pt x="506582" y="247883"/>
                  <a:pt x="504952" y="247904"/>
                </a:cubicBezTo>
                <a:lnTo>
                  <a:pt x="496824" y="254000"/>
                </a:lnTo>
                <a:lnTo>
                  <a:pt x="490728" y="254000"/>
                </a:lnTo>
                <a:lnTo>
                  <a:pt x="500888" y="240792"/>
                </a:lnTo>
                <a:cubicBezTo>
                  <a:pt x="500825" y="239818"/>
                  <a:pt x="500444" y="239226"/>
                  <a:pt x="499745" y="239014"/>
                </a:cubicBezTo>
                <a:cubicBezTo>
                  <a:pt x="499047" y="238802"/>
                  <a:pt x="498412" y="238718"/>
                  <a:pt x="497840" y="238760"/>
                </a:cubicBezTo>
                <a:close/>
                <a:moveTo>
                  <a:pt x="545592" y="227584"/>
                </a:moveTo>
                <a:cubicBezTo>
                  <a:pt x="541909" y="229256"/>
                  <a:pt x="537845" y="230992"/>
                  <a:pt x="533400" y="232791"/>
                </a:cubicBezTo>
                <a:cubicBezTo>
                  <a:pt x="528955" y="234590"/>
                  <a:pt x="524891" y="235564"/>
                  <a:pt x="521208" y="235712"/>
                </a:cubicBezTo>
                <a:cubicBezTo>
                  <a:pt x="521039" y="235691"/>
                  <a:pt x="520362" y="235733"/>
                  <a:pt x="519176" y="235839"/>
                </a:cubicBezTo>
                <a:cubicBezTo>
                  <a:pt x="517991" y="235945"/>
                  <a:pt x="517314" y="236241"/>
                  <a:pt x="517144" y="236728"/>
                </a:cubicBezTo>
                <a:cubicBezTo>
                  <a:pt x="517250" y="237723"/>
                  <a:pt x="517800" y="238527"/>
                  <a:pt x="518795" y="239141"/>
                </a:cubicBezTo>
                <a:cubicBezTo>
                  <a:pt x="519790" y="239755"/>
                  <a:pt x="520594" y="240305"/>
                  <a:pt x="521208" y="240792"/>
                </a:cubicBezTo>
                <a:cubicBezTo>
                  <a:pt x="521187" y="241364"/>
                  <a:pt x="521229" y="241999"/>
                  <a:pt x="521335" y="242697"/>
                </a:cubicBezTo>
                <a:cubicBezTo>
                  <a:pt x="521441" y="243396"/>
                  <a:pt x="521737" y="243777"/>
                  <a:pt x="522224" y="243840"/>
                </a:cubicBezTo>
                <a:cubicBezTo>
                  <a:pt x="523685" y="243628"/>
                  <a:pt x="524828" y="242782"/>
                  <a:pt x="525653" y="241300"/>
                </a:cubicBezTo>
                <a:cubicBezTo>
                  <a:pt x="526479" y="239818"/>
                  <a:pt x="527368" y="238972"/>
                  <a:pt x="528320" y="238760"/>
                </a:cubicBezTo>
                <a:cubicBezTo>
                  <a:pt x="529019" y="239141"/>
                  <a:pt x="529400" y="240665"/>
                  <a:pt x="529463" y="243332"/>
                </a:cubicBezTo>
                <a:cubicBezTo>
                  <a:pt x="529527" y="245999"/>
                  <a:pt x="531178" y="247523"/>
                  <a:pt x="534416" y="247904"/>
                </a:cubicBezTo>
                <a:cubicBezTo>
                  <a:pt x="538057" y="247650"/>
                  <a:pt x="541698" y="246126"/>
                  <a:pt x="545338" y="243332"/>
                </a:cubicBezTo>
                <a:cubicBezTo>
                  <a:pt x="548979" y="240538"/>
                  <a:pt x="552112" y="237998"/>
                  <a:pt x="554736" y="235712"/>
                </a:cubicBezTo>
                <a:lnTo>
                  <a:pt x="554736" y="227584"/>
                </a:lnTo>
                <a:close/>
                <a:moveTo>
                  <a:pt x="554736" y="215392"/>
                </a:moveTo>
                <a:lnTo>
                  <a:pt x="545592" y="216408"/>
                </a:lnTo>
                <a:cubicBezTo>
                  <a:pt x="545486" y="218927"/>
                  <a:pt x="545698" y="220747"/>
                  <a:pt x="546227" y="221869"/>
                </a:cubicBezTo>
                <a:cubicBezTo>
                  <a:pt x="546756" y="222991"/>
                  <a:pt x="548238" y="223541"/>
                  <a:pt x="550672" y="223520"/>
                </a:cubicBezTo>
                <a:lnTo>
                  <a:pt x="554736" y="223520"/>
                </a:lnTo>
                <a:close/>
                <a:moveTo>
                  <a:pt x="849376" y="213360"/>
                </a:moveTo>
                <a:lnTo>
                  <a:pt x="850392" y="213360"/>
                </a:lnTo>
                <a:cubicBezTo>
                  <a:pt x="851408" y="213318"/>
                  <a:pt x="852170" y="213402"/>
                  <a:pt x="852678" y="213614"/>
                </a:cubicBezTo>
                <a:cubicBezTo>
                  <a:pt x="853186" y="213826"/>
                  <a:pt x="853440" y="214418"/>
                  <a:pt x="853440" y="215392"/>
                </a:cubicBezTo>
                <a:lnTo>
                  <a:pt x="850392" y="215392"/>
                </a:lnTo>
                <a:cubicBezTo>
                  <a:pt x="849546" y="215223"/>
                  <a:pt x="849207" y="214546"/>
                  <a:pt x="849376" y="213360"/>
                </a:cubicBezTo>
                <a:close/>
                <a:moveTo>
                  <a:pt x="785368" y="213360"/>
                </a:moveTo>
                <a:lnTo>
                  <a:pt x="787400" y="215392"/>
                </a:lnTo>
                <a:lnTo>
                  <a:pt x="790448" y="215392"/>
                </a:lnTo>
                <a:cubicBezTo>
                  <a:pt x="790385" y="214418"/>
                  <a:pt x="790004" y="213826"/>
                  <a:pt x="789305" y="213614"/>
                </a:cubicBezTo>
                <a:cubicBezTo>
                  <a:pt x="788607" y="213402"/>
                  <a:pt x="787972" y="213318"/>
                  <a:pt x="787400" y="213360"/>
                </a:cubicBezTo>
                <a:close/>
                <a:moveTo>
                  <a:pt x="597408" y="208280"/>
                </a:moveTo>
                <a:cubicBezTo>
                  <a:pt x="597429" y="209487"/>
                  <a:pt x="597133" y="210884"/>
                  <a:pt x="596519" y="212471"/>
                </a:cubicBezTo>
                <a:cubicBezTo>
                  <a:pt x="595905" y="214059"/>
                  <a:pt x="594847" y="214694"/>
                  <a:pt x="593344" y="214376"/>
                </a:cubicBezTo>
                <a:lnTo>
                  <a:pt x="597408" y="217424"/>
                </a:lnTo>
                <a:lnTo>
                  <a:pt x="602488" y="213360"/>
                </a:lnTo>
                <a:close/>
                <a:moveTo>
                  <a:pt x="913384" y="196088"/>
                </a:moveTo>
                <a:cubicBezTo>
                  <a:pt x="912897" y="196152"/>
                  <a:pt x="912601" y="196533"/>
                  <a:pt x="912495" y="197231"/>
                </a:cubicBezTo>
                <a:cubicBezTo>
                  <a:pt x="912389" y="197930"/>
                  <a:pt x="912347" y="198565"/>
                  <a:pt x="912368" y="199136"/>
                </a:cubicBezTo>
                <a:lnTo>
                  <a:pt x="913384" y="206248"/>
                </a:lnTo>
                <a:cubicBezTo>
                  <a:pt x="912792" y="206312"/>
                  <a:pt x="912199" y="206693"/>
                  <a:pt x="911606" y="207391"/>
                </a:cubicBezTo>
                <a:cubicBezTo>
                  <a:pt x="911014" y="208090"/>
                  <a:pt x="910929" y="208725"/>
                  <a:pt x="911352" y="209296"/>
                </a:cubicBezTo>
                <a:cubicBezTo>
                  <a:pt x="912813" y="208703"/>
                  <a:pt x="913702" y="207603"/>
                  <a:pt x="914019" y="205994"/>
                </a:cubicBezTo>
                <a:cubicBezTo>
                  <a:pt x="914337" y="204386"/>
                  <a:pt x="914464" y="202777"/>
                  <a:pt x="914400" y="201168"/>
                </a:cubicBezTo>
                <a:close/>
                <a:moveTo>
                  <a:pt x="956056" y="194056"/>
                </a:moveTo>
                <a:lnTo>
                  <a:pt x="958088" y="204216"/>
                </a:lnTo>
                <a:lnTo>
                  <a:pt x="955040" y="207264"/>
                </a:lnTo>
                <a:lnTo>
                  <a:pt x="960120" y="211328"/>
                </a:lnTo>
                <a:lnTo>
                  <a:pt x="961136" y="213360"/>
                </a:lnTo>
                <a:lnTo>
                  <a:pt x="961136" y="201168"/>
                </a:lnTo>
                <a:close/>
                <a:moveTo>
                  <a:pt x="619760" y="192024"/>
                </a:moveTo>
                <a:cubicBezTo>
                  <a:pt x="619210" y="192215"/>
                  <a:pt x="617009" y="193104"/>
                  <a:pt x="613156" y="194691"/>
                </a:cubicBezTo>
                <a:cubicBezTo>
                  <a:pt x="609304" y="196279"/>
                  <a:pt x="607103" y="197422"/>
                  <a:pt x="606552" y="198120"/>
                </a:cubicBezTo>
                <a:cubicBezTo>
                  <a:pt x="606849" y="198607"/>
                  <a:pt x="608542" y="198903"/>
                  <a:pt x="611632" y="199009"/>
                </a:cubicBezTo>
                <a:cubicBezTo>
                  <a:pt x="614723" y="199115"/>
                  <a:pt x="617432" y="199157"/>
                  <a:pt x="619760" y="199136"/>
                </a:cubicBezTo>
                <a:cubicBezTo>
                  <a:pt x="619718" y="202798"/>
                  <a:pt x="620565" y="205888"/>
                  <a:pt x="622300" y="208407"/>
                </a:cubicBezTo>
                <a:cubicBezTo>
                  <a:pt x="624036" y="210926"/>
                  <a:pt x="626915" y="212238"/>
                  <a:pt x="630936" y="212344"/>
                </a:cubicBezTo>
                <a:cubicBezTo>
                  <a:pt x="628693" y="209719"/>
                  <a:pt x="626322" y="206587"/>
                  <a:pt x="623824" y="202946"/>
                </a:cubicBezTo>
                <a:cubicBezTo>
                  <a:pt x="621327" y="199305"/>
                  <a:pt x="619972" y="195665"/>
                  <a:pt x="619760" y="192024"/>
                </a:cubicBezTo>
                <a:close/>
                <a:moveTo>
                  <a:pt x="912368" y="184912"/>
                </a:moveTo>
                <a:lnTo>
                  <a:pt x="914400" y="187960"/>
                </a:lnTo>
                <a:cubicBezTo>
                  <a:pt x="915416" y="187897"/>
                  <a:pt x="916178" y="187516"/>
                  <a:pt x="916686" y="186817"/>
                </a:cubicBezTo>
                <a:cubicBezTo>
                  <a:pt x="917194" y="186119"/>
                  <a:pt x="917448" y="185484"/>
                  <a:pt x="917448" y="184912"/>
                </a:cubicBezTo>
                <a:close/>
                <a:moveTo>
                  <a:pt x="943864" y="175768"/>
                </a:moveTo>
                <a:cubicBezTo>
                  <a:pt x="942319" y="175811"/>
                  <a:pt x="941091" y="176234"/>
                  <a:pt x="940181" y="177038"/>
                </a:cubicBezTo>
                <a:cubicBezTo>
                  <a:pt x="939271" y="177843"/>
                  <a:pt x="938805" y="178774"/>
                  <a:pt x="938784" y="179832"/>
                </a:cubicBezTo>
                <a:lnTo>
                  <a:pt x="938784" y="180848"/>
                </a:lnTo>
                <a:lnTo>
                  <a:pt x="943864" y="187960"/>
                </a:lnTo>
                <a:lnTo>
                  <a:pt x="941832" y="198120"/>
                </a:lnTo>
                <a:cubicBezTo>
                  <a:pt x="938382" y="200872"/>
                  <a:pt x="937916" y="204258"/>
                  <a:pt x="940435" y="208280"/>
                </a:cubicBezTo>
                <a:cubicBezTo>
                  <a:pt x="942954" y="212302"/>
                  <a:pt x="944774" y="215688"/>
                  <a:pt x="945896" y="218440"/>
                </a:cubicBezTo>
                <a:cubicBezTo>
                  <a:pt x="942784" y="218123"/>
                  <a:pt x="941895" y="220282"/>
                  <a:pt x="943229" y="224917"/>
                </a:cubicBezTo>
                <a:cubicBezTo>
                  <a:pt x="944563" y="229553"/>
                  <a:pt x="945451" y="232474"/>
                  <a:pt x="945896" y="233680"/>
                </a:cubicBezTo>
                <a:lnTo>
                  <a:pt x="941832" y="237744"/>
                </a:lnTo>
                <a:lnTo>
                  <a:pt x="943864" y="246888"/>
                </a:lnTo>
                <a:cubicBezTo>
                  <a:pt x="940647" y="251121"/>
                  <a:pt x="938954" y="255863"/>
                  <a:pt x="938784" y="261112"/>
                </a:cubicBezTo>
                <a:lnTo>
                  <a:pt x="939800" y="265176"/>
                </a:lnTo>
                <a:lnTo>
                  <a:pt x="941832" y="265176"/>
                </a:lnTo>
                <a:lnTo>
                  <a:pt x="945896" y="258064"/>
                </a:lnTo>
                <a:cubicBezTo>
                  <a:pt x="945092" y="256223"/>
                  <a:pt x="944414" y="253810"/>
                  <a:pt x="943864" y="250825"/>
                </a:cubicBezTo>
                <a:cubicBezTo>
                  <a:pt x="943314" y="247841"/>
                  <a:pt x="944668" y="246190"/>
                  <a:pt x="947928" y="245872"/>
                </a:cubicBezTo>
                <a:cubicBezTo>
                  <a:pt x="947378" y="244306"/>
                  <a:pt x="947208" y="242612"/>
                  <a:pt x="947420" y="240792"/>
                </a:cubicBezTo>
                <a:cubicBezTo>
                  <a:pt x="947632" y="238972"/>
                  <a:pt x="948478" y="237278"/>
                  <a:pt x="949960" y="235712"/>
                </a:cubicBezTo>
                <a:cubicBezTo>
                  <a:pt x="949918" y="234125"/>
                  <a:pt x="950002" y="232474"/>
                  <a:pt x="950214" y="230759"/>
                </a:cubicBezTo>
                <a:cubicBezTo>
                  <a:pt x="950426" y="229045"/>
                  <a:pt x="951018" y="227648"/>
                  <a:pt x="951992" y="226568"/>
                </a:cubicBezTo>
                <a:cubicBezTo>
                  <a:pt x="951547" y="223986"/>
                  <a:pt x="951421" y="221276"/>
                  <a:pt x="951611" y="218440"/>
                </a:cubicBezTo>
                <a:cubicBezTo>
                  <a:pt x="951801" y="215604"/>
                  <a:pt x="951928" y="212895"/>
                  <a:pt x="951992" y="210312"/>
                </a:cubicBezTo>
                <a:cubicBezTo>
                  <a:pt x="952161" y="206396"/>
                  <a:pt x="951823" y="200258"/>
                  <a:pt x="950976" y="191897"/>
                </a:cubicBezTo>
                <a:cubicBezTo>
                  <a:pt x="950129" y="183536"/>
                  <a:pt x="947759" y="178160"/>
                  <a:pt x="943864" y="175768"/>
                </a:cubicBezTo>
                <a:close/>
                <a:moveTo>
                  <a:pt x="954024" y="167640"/>
                </a:moveTo>
                <a:lnTo>
                  <a:pt x="958088" y="186944"/>
                </a:lnTo>
                <a:lnTo>
                  <a:pt x="956056" y="189992"/>
                </a:lnTo>
                <a:lnTo>
                  <a:pt x="963168" y="187960"/>
                </a:lnTo>
                <a:lnTo>
                  <a:pt x="960120" y="175768"/>
                </a:lnTo>
                <a:close/>
                <a:moveTo>
                  <a:pt x="947928" y="165608"/>
                </a:moveTo>
                <a:cubicBezTo>
                  <a:pt x="947886" y="166307"/>
                  <a:pt x="947970" y="167450"/>
                  <a:pt x="948182" y="169037"/>
                </a:cubicBezTo>
                <a:cubicBezTo>
                  <a:pt x="948394" y="170625"/>
                  <a:pt x="948986" y="171514"/>
                  <a:pt x="949960" y="171704"/>
                </a:cubicBezTo>
                <a:lnTo>
                  <a:pt x="951992" y="170688"/>
                </a:lnTo>
                <a:close/>
                <a:moveTo>
                  <a:pt x="971296" y="159512"/>
                </a:moveTo>
                <a:lnTo>
                  <a:pt x="970280" y="160528"/>
                </a:lnTo>
                <a:lnTo>
                  <a:pt x="971296" y="165608"/>
                </a:lnTo>
                <a:cubicBezTo>
                  <a:pt x="970111" y="165629"/>
                  <a:pt x="968671" y="166095"/>
                  <a:pt x="966978" y="167005"/>
                </a:cubicBezTo>
                <a:cubicBezTo>
                  <a:pt x="965285" y="167915"/>
                  <a:pt x="964353" y="169143"/>
                  <a:pt x="964184" y="170688"/>
                </a:cubicBezTo>
                <a:cubicBezTo>
                  <a:pt x="964184" y="171873"/>
                  <a:pt x="965200" y="172551"/>
                  <a:pt x="967232" y="172720"/>
                </a:cubicBezTo>
                <a:cubicBezTo>
                  <a:pt x="969264" y="172784"/>
                  <a:pt x="970788" y="172403"/>
                  <a:pt x="971804" y="171577"/>
                </a:cubicBezTo>
                <a:cubicBezTo>
                  <a:pt x="972820" y="170752"/>
                  <a:pt x="973328" y="169101"/>
                  <a:pt x="973328" y="166624"/>
                </a:cubicBezTo>
                <a:cubicBezTo>
                  <a:pt x="973243" y="165883"/>
                  <a:pt x="972905" y="164571"/>
                  <a:pt x="972312" y="162687"/>
                </a:cubicBezTo>
                <a:cubicBezTo>
                  <a:pt x="971719" y="160803"/>
                  <a:pt x="971381" y="159745"/>
                  <a:pt x="971296" y="159512"/>
                </a:cubicBezTo>
                <a:close/>
                <a:moveTo>
                  <a:pt x="955040" y="155448"/>
                </a:moveTo>
                <a:cubicBezTo>
                  <a:pt x="955463" y="157036"/>
                  <a:pt x="955887" y="158433"/>
                  <a:pt x="956310" y="159639"/>
                </a:cubicBezTo>
                <a:cubicBezTo>
                  <a:pt x="956733" y="160846"/>
                  <a:pt x="957665" y="161481"/>
                  <a:pt x="959104" y="161544"/>
                </a:cubicBezTo>
                <a:lnTo>
                  <a:pt x="961136" y="161544"/>
                </a:lnTo>
                <a:close/>
                <a:moveTo>
                  <a:pt x="982472" y="0"/>
                </a:moveTo>
                <a:lnTo>
                  <a:pt x="995680" y="12192"/>
                </a:lnTo>
                <a:lnTo>
                  <a:pt x="1005840" y="42672"/>
                </a:lnTo>
                <a:cubicBezTo>
                  <a:pt x="1012444" y="50440"/>
                  <a:pt x="1017016" y="59034"/>
                  <a:pt x="1019556" y="68453"/>
                </a:cubicBezTo>
                <a:cubicBezTo>
                  <a:pt x="1022096" y="77872"/>
                  <a:pt x="1025652" y="87228"/>
                  <a:pt x="1030224" y="96520"/>
                </a:cubicBezTo>
                <a:cubicBezTo>
                  <a:pt x="1029462" y="97832"/>
                  <a:pt x="1028700" y="99780"/>
                  <a:pt x="1027938" y="102362"/>
                </a:cubicBezTo>
                <a:cubicBezTo>
                  <a:pt x="1027176" y="104944"/>
                  <a:pt x="1027938" y="106384"/>
                  <a:pt x="1030224" y="106680"/>
                </a:cubicBezTo>
                <a:lnTo>
                  <a:pt x="1032256" y="106680"/>
                </a:lnTo>
                <a:cubicBezTo>
                  <a:pt x="1036765" y="120608"/>
                  <a:pt x="1040701" y="135424"/>
                  <a:pt x="1044067" y="151130"/>
                </a:cubicBezTo>
                <a:cubicBezTo>
                  <a:pt x="1047432" y="166836"/>
                  <a:pt x="1050607" y="182160"/>
                  <a:pt x="1053592" y="197104"/>
                </a:cubicBezTo>
                <a:cubicBezTo>
                  <a:pt x="1050523" y="200321"/>
                  <a:pt x="1049803" y="204301"/>
                  <a:pt x="1051433" y="209042"/>
                </a:cubicBezTo>
                <a:cubicBezTo>
                  <a:pt x="1053063" y="213783"/>
                  <a:pt x="1054121" y="218271"/>
                  <a:pt x="1054608" y="222504"/>
                </a:cubicBezTo>
                <a:cubicBezTo>
                  <a:pt x="1054354" y="230738"/>
                  <a:pt x="1053338" y="239416"/>
                  <a:pt x="1051560" y="248539"/>
                </a:cubicBezTo>
                <a:cubicBezTo>
                  <a:pt x="1049782" y="257662"/>
                  <a:pt x="1048766" y="266594"/>
                  <a:pt x="1048512" y="275336"/>
                </a:cubicBezTo>
                <a:lnTo>
                  <a:pt x="1049528" y="281432"/>
                </a:lnTo>
                <a:lnTo>
                  <a:pt x="1045464" y="287528"/>
                </a:lnTo>
                <a:cubicBezTo>
                  <a:pt x="1046353" y="290513"/>
                  <a:pt x="1046607" y="293180"/>
                  <a:pt x="1046226" y="295529"/>
                </a:cubicBezTo>
                <a:cubicBezTo>
                  <a:pt x="1045845" y="297879"/>
                  <a:pt x="1045591" y="300292"/>
                  <a:pt x="1045464" y="302768"/>
                </a:cubicBezTo>
                <a:lnTo>
                  <a:pt x="1045464" y="308864"/>
                </a:lnTo>
                <a:cubicBezTo>
                  <a:pt x="1044533" y="311976"/>
                  <a:pt x="1044109" y="320231"/>
                  <a:pt x="1044194" y="333629"/>
                </a:cubicBezTo>
                <a:cubicBezTo>
                  <a:pt x="1044279" y="347028"/>
                  <a:pt x="1044363" y="356045"/>
                  <a:pt x="1044448" y="360680"/>
                </a:cubicBezTo>
                <a:cubicBezTo>
                  <a:pt x="1043708" y="362135"/>
                  <a:pt x="1042140" y="368708"/>
                  <a:pt x="1039744" y="380398"/>
                </a:cubicBezTo>
                <a:cubicBezTo>
                  <a:pt x="1037349" y="392088"/>
                  <a:pt x="1034501" y="404230"/>
                  <a:pt x="1031202" y="416824"/>
                </a:cubicBezTo>
                <a:cubicBezTo>
                  <a:pt x="1027903" y="429417"/>
                  <a:pt x="1024529" y="437796"/>
                  <a:pt x="1021080" y="441960"/>
                </a:cubicBezTo>
                <a:lnTo>
                  <a:pt x="1021080" y="449072"/>
                </a:lnTo>
                <a:lnTo>
                  <a:pt x="1016000" y="454152"/>
                </a:lnTo>
                <a:cubicBezTo>
                  <a:pt x="1015831" y="458153"/>
                  <a:pt x="1015153" y="462090"/>
                  <a:pt x="1013968" y="465963"/>
                </a:cubicBezTo>
                <a:cubicBezTo>
                  <a:pt x="1012783" y="469837"/>
                  <a:pt x="1012105" y="474028"/>
                  <a:pt x="1011936" y="478536"/>
                </a:cubicBezTo>
                <a:cubicBezTo>
                  <a:pt x="1010433" y="479129"/>
                  <a:pt x="1009375" y="480229"/>
                  <a:pt x="1008761" y="481838"/>
                </a:cubicBezTo>
                <a:cubicBezTo>
                  <a:pt x="1008147" y="483447"/>
                  <a:pt x="1007851" y="485056"/>
                  <a:pt x="1007872" y="486664"/>
                </a:cubicBezTo>
                <a:cubicBezTo>
                  <a:pt x="1005755" y="489204"/>
                  <a:pt x="1003893" y="493522"/>
                  <a:pt x="1002284" y="499618"/>
                </a:cubicBezTo>
                <a:cubicBezTo>
                  <a:pt x="1000675" y="505714"/>
                  <a:pt x="999829" y="510540"/>
                  <a:pt x="999744" y="514096"/>
                </a:cubicBezTo>
                <a:cubicBezTo>
                  <a:pt x="999807" y="515239"/>
                  <a:pt x="999681" y="516509"/>
                  <a:pt x="999363" y="517906"/>
                </a:cubicBezTo>
                <a:cubicBezTo>
                  <a:pt x="999045" y="519303"/>
                  <a:pt x="998156" y="520065"/>
                  <a:pt x="996696" y="520192"/>
                </a:cubicBezTo>
                <a:lnTo>
                  <a:pt x="995680" y="520192"/>
                </a:lnTo>
                <a:cubicBezTo>
                  <a:pt x="995087" y="523812"/>
                  <a:pt x="993733" y="527241"/>
                  <a:pt x="991616" y="530479"/>
                </a:cubicBezTo>
                <a:cubicBezTo>
                  <a:pt x="989499" y="533718"/>
                  <a:pt x="987129" y="536385"/>
                  <a:pt x="984504" y="538480"/>
                </a:cubicBezTo>
                <a:cubicBezTo>
                  <a:pt x="984186" y="544894"/>
                  <a:pt x="981773" y="551625"/>
                  <a:pt x="977265" y="558673"/>
                </a:cubicBezTo>
                <a:cubicBezTo>
                  <a:pt x="972757" y="565722"/>
                  <a:pt x="968057" y="571183"/>
                  <a:pt x="963168" y="575056"/>
                </a:cubicBezTo>
                <a:cubicBezTo>
                  <a:pt x="959146" y="581173"/>
                  <a:pt x="955506" y="587481"/>
                  <a:pt x="952246" y="593979"/>
                </a:cubicBezTo>
                <a:cubicBezTo>
                  <a:pt x="948986" y="600477"/>
                  <a:pt x="945854" y="607039"/>
                  <a:pt x="942848" y="613664"/>
                </a:cubicBezTo>
                <a:cubicBezTo>
                  <a:pt x="942340" y="618765"/>
                  <a:pt x="940308" y="624057"/>
                  <a:pt x="936752" y="629539"/>
                </a:cubicBezTo>
                <a:cubicBezTo>
                  <a:pt x="933196" y="635021"/>
                  <a:pt x="931164" y="640567"/>
                  <a:pt x="930656" y="646176"/>
                </a:cubicBezTo>
                <a:cubicBezTo>
                  <a:pt x="930741" y="647764"/>
                  <a:pt x="930572" y="649161"/>
                  <a:pt x="930148" y="650367"/>
                </a:cubicBezTo>
                <a:cubicBezTo>
                  <a:pt x="929725" y="651574"/>
                  <a:pt x="928540" y="652209"/>
                  <a:pt x="926592" y="652272"/>
                </a:cubicBezTo>
                <a:cubicBezTo>
                  <a:pt x="922147" y="652992"/>
                  <a:pt x="919607" y="655871"/>
                  <a:pt x="918972" y="660908"/>
                </a:cubicBezTo>
                <a:cubicBezTo>
                  <a:pt x="918337" y="665946"/>
                  <a:pt x="915797" y="668824"/>
                  <a:pt x="911352" y="669544"/>
                </a:cubicBezTo>
                <a:cubicBezTo>
                  <a:pt x="910336" y="671618"/>
                  <a:pt x="909066" y="673566"/>
                  <a:pt x="907542" y="675386"/>
                </a:cubicBezTo>
                <a:cubicBezTo>
                  <a:pt x="906018" y="677206"/>
                  <a:pt x="904240" y="678646"/>
                  <a:pt x="902208" y="679704"/>
                </a:cubicBezTo>
                <a:cubicBezTo>
                  <a:pt x="902632" y="681249"/>
                  <a:pt x="902293" y="682477"/>
                  <a:pt x="901192" y="683387"/>
                </a:cubicBezTo>
                <a:cubicBezTo>
                  <a:pt x="900092" y="684297"/>
                  <a:pt x="898737" y="684763"/>
                  <a:pt x="897128" y="684784"/>
                </a:cubicBezTo>
                <a:lnTo>
                  <a:pt x="890016" y="688848"/>
                </a:lnTo>
                <a:lnTo>
                  <a:pt x="890016" y="702056"/>
                </a:lnTo>
                <a:cubicBezTo>
                  <a:pt x="886460" y="702458"/>
                  <a:pt x="883666" y="704702"/>
                  <a:pt x="881634" y="708787"/>
                </a:cubicBezTo>
                <a:cubicBezTo>
                  <a:pt x="879602" y="712872"/>
                  <a:pt x="878332" y="716386"/>
                  <a:pt x="877824" y="719328"/>
                </a:cubicBezTo>
                <a:cubicBezTo>
                  <a:pt x="873591" y="719963"/>
                  <a:pt x="870628" y="722503"/>
                  <a:pt x="868934" y="726948"/>
                </a:cubicBezTo>
                <a:cubicBezTo>
                  <a:pt x="867241" y="731393"/>
                  <a:pt x="864786" y="733933"/>
                  <a:pt x="861568" y="734568"/>
                </a:cubicBezTo>
                <a:lnTo>
                  <a:pt x="857504" y="742696"/>
                </a:lnTo>
                <a:cubicBezTo>
                  <a:pt x="853440" y="742993"/>
                  <a:pt x="851154" y="744178"/>
                  <a:pt x="850646" y="746252"/>
                </a:cubicBezTo>
                <a:cubicBezTo>
                  <a:pt x="850138" y="748326"/>
                  <a:pt x="848360" y="749512"/>
                  <a:pt x="845312" y="749808"/>
                </a:cubicBezTo>
                <a:lnTo>
                  <a:pt x="837184" y="758952"/>
                </a:lnTo>
                <a:cubicBezTo>
                  <a:pt x="837354" y="760137"/>
                  <a:pt x="837015" y="760815"/>
                  <a:pt x="836168" y="760984"/>
                </a:cubicBezTo>
                <a:lnTo>
                  <a:pt x="831088" y="773176"/>
                </a:lnTo>
                <a:lnTo>
                  <a:pt x="823976" y="775208"/>
                </a:lnTo>
                <a:lnTo>
                  <a:pt x="819912" y="780288"/>
                </a:lnTo>
                <a:lnTo>
                  <a:pt x="820928" y="785368"/>
                </a:lnTo>
                <a:lnTo>
                  <a:pt x="805688" y="799592"/>
                </a:lnTo>
                <a:cubicBezTo>
                  <a:pt x="805265" y="800735"/>
                  <a:pt x="803318" y="803021"/>
                  <a:pt x="799846" y="806450"/>
                </a:cubicBezTo>
                <a:cubicBezTo>
                  <a:pt x="796375" y="809879"/>
                  <a:pt x="793920" y="813689"/>
                  <a:pt x="792480" y="817880"/>
                </a:cubicBezTo>
                <a:cubicBezTo>
                  <a:pt x="791401" y="818896"/>
                  <a:pt x="790004" y="819658"/>
                  <a:pt x="788289" y="820166"/>
                </a:cubicBezTo>
                <a:cubicBezTo>
                  <a:pt x="786575" y="820674"/>
                  <a:pt x="784924" y="820928"/>
                  <a:pt x="783336" y="820928"/>
                </a:cubicBezTo>
                <a:lnTo>
                  <a:pt x="780288" y="824992"/>
                </a:lnTo>
                <a:lnTo>
                  <a:pt x="779272" y="824992"/>
                </a:lnTo>
                <a:cubicBezTo>
                  <a:pt x="778087" y="825712"/>
                  <a:pt x="776394" y="826812"/>
                  <a:pt x="774192" y="828294"/>
                </a:cubicBezTo>
                <a:cubicBezTo>
                  <a:pt x="771991" y="829776"/>
                  <a:pt x="770298" y="830369"/>
                  <a:pt x="769112" y="830072"/>
                </a:cubicBezTo>
                <a:lnTo>
                  <a:pt x="766064" y="835152"/>
                </a:lnTo>
                <a:lnTo>
                  <a:pt x="772160" y="849376"/>
                </a:lnTo>
                <a:lnTo>
                  <a:pt x="770128" y="851408"/>
                </a:lnTo>
                <a:lnTo>
                  <a:pt x="773176" y="857504"/>
                </a:lnTo>
                <a:lnTo>
                  <a:pt x="775208" y="858520"/>
                </a:lnTo>
                <a:lnTo>
                  <a:pt x="776224" y="865632"/>
                </a:lnTo>
                <a:cubicBezTo>
                  <a:pt x="779950" y="869569"/>
                  <a:pt x="784945" y="873379"/>
                  <a:pt x="791210" y="877062"/>
                </a:cubicBezTo>
                <a:cubicBezTo>
                  <a:pt x="797476" y="880745"/>
                  <a:pt x="800947" y="885063"/>
                  <a:pt x="801624" y="890016"/>
                </a:cubicBezTo>
                <a:lnTo>
                  <a:pt x="801624" y="892048"/>
                </a:lnTo>
                <a:lnTo>
                  <a:pt x="811784" y="900176"/>
                </a:lnTo>
                <a:cubicBezTo>
                  <a:pt x="810705" y="907288"/>
                  <a:pt x="811340" y="910336"/>
                  <a:pt x="813689" y="909320"/>
                </a:cubicBezTo>
                <a:cubicBezTo>
                  <a:pt x="816039" y="908304"/>
                  <a:pt x="817436" y="909320"/>
                  <a:pt x="817880" y="912368"/>
                </a:cubicBezTo>
                <a:cubicBezTo>
                  <a:pt x="820611" y="913427"/>
                  <a:pt x="823278" y="915120"/>
                  <a:pt x="825881" y="917448"/>
                </a:cubicBezTo>
                <a:cubicBezTo>
                  <a:pt x="828485" y="919777"/>
                  <a:pt x="829882" y="922486"/>
                  <a:pt x="830072" y="925576"/>
                </a:cubicBezTo>
                <a:cubicBezTo>
                  <a:pt x="831596" y="929521"/>
                  <a:pt x="836338" y="938339"/>
                  <a:pt x="844296" y="952030"/>
                </a:cubicBezTo>
                <a:cubicBezTo>
                  <a:pt x="852255" y="965721"/>
                  <a:pt x="860383" y="978904"/>
                  <a:pt x="868680" y="991579"/>
                </a:cubicBezTo>
                <a:cubicBezTo>
                  <a:pt x="876978" y="1004253"/>
                  <a:pt x="882396" y="1011039"/>
                  <a:pt x="884936" y="1011936"/>
                </a:cubicBezTo>
                <a:cubicBezTo>
                  <a:pt x="888873" y="1019006"/>
                  <a:pt x="892429" y="1025949"/>
                  <a:pt x="895604" y="1032764"/>
                </a:cubicBezTo>
                <a:cubicBezTo>
                  <a:pt x="898779" y="1039580"/>
                  <a:pt x="902335" y="1046523"/>
                  <a:pt x="906272" y="1053592"/>
                </a:cubicBezTo>
                <a:cubicBezTo>
                  <a:pt x="908537" y="1053042"/>
                  <a:pt x="909595" y="1054143"/>
                  <a:pt x="909447" y="1056894"/>
                </a:cubicBezTo>
                <a:cubicBezTo>
                  <a:pt x="909299" y="1059646"/>
                  <a:pt x="909595" y="1061255"/>
                  <a:pt x="910336" y="1061720"/>
                </a:cubicBezTo>
                <a:cubicBezTo>
                  <a:pt x="910865" y="1061636"/>
                  <a:pt x="911331" y="1061551"/>
                  <a:pt x="911733" y="1061466"/>
                </a:cubicBezTo>
                <a:cubicBezTo>
                  <a:pt x="912135" y="1061382"/>
                  <a:pt x="912347" y="1061805"/>
                  <a:pt x="912368" y="1062736"/>
                </a:cubicBezTo>
                <a:cubicBezTo>
                  <a:pt x="912347" y="1062884"/>
                  <a:pt x="912389" y="1063350"/>
                  <a:pt x="912495" y="1064133"/>
                </a:cubicBezTo>
                <a:cubicBezTo>
                  <a:pt x="912601" y="1064916"/>
                  <a:pt x="912897" y="1065128"/>
                  <a:pt x="913384" y="1064768"/>
                </a:cubicBezTo>
                <a:lnTo>
                  <a:pt x="915416" y="1068832"/>
                </a:lnTo>
                <a:cubicBezTo>
                  <a:pt x="918119" y="1070413"/>
                  <a:pt x="922422" y="1075606"/>
                  <a:pt x="928323" y="1084411"/>
                </a:cubicBezTo>
                <a:cubicBezTo>
                  <a:pt x="934225" y="1093216"/>
                  <a:pt x="939731" y="1102247"/>
                  <a:pt x="944842" y="1111504"/>
                </a:cubicBezTo>
                <a:cubicBezTo>
                  <a:pt x="949954" y="1120761"/>
                  <a:pt x="952676" y="1126857"/>
                  <a:pt x="953008" y="1129792"/>
                </a:cubicBezTo>
                <a:lnTo>
                  <a:pt x="961136" y="1134872"/>
                </a:lnTo>
                <a:cubicBezTo>
                  <a:pt x="963380" y="1138809"/>
                  <a:pt x="967528" y="1146937"/>
                  <a:pt x="973582" y="1159256"/>
                </a:cubicBezTo>
                <a:cubicBezTo>
                  <a:pt x="979636" y="1171575"/>
                  <a:pt x="983276" y="1179703"/>
                  <a:pt x="984504" y="1183640"/>
                </a:cubicBezTo>
                <a:lnTo>
                  <a:pt x="990600" y="1190752"/>
                </a:lnTo>
                <a:lnTo>
                  <a:pt x="991616" y="1198880"/>
                </a:lnTo>
                <a:lnTo>
                  <a:pt x="999744" y="1202944"/>
                </a:lnTo>
                <a:cubicBezTo>
                  <a:pt x="1000358" y="1206902"/>
                  <a:pt x="1001416" y="1210416"/>
                  <a:pt x="1002919" y="1213485"/>
                </a:cubicBezTo>
                <a:cubicBezTo>
                  <a:pt x="1004422" y="1216554"/>
                  <a:pt x="1005734" y="1219814"/>
                  <a:pt x="1006856" y="1223264"/>
                </a:cubicBezTo>
                <a:cubicBezTo>
                  <a:pt x="1007999" y="1231244"/>
                  <a:pt x="1013079" y="1244240"/>
                  <a:pt x="1022096" y="1262253"/>
                </a:cubicBezTo>
                <a:cubicBezTo>
                  <a:pt x="1031113" y="1280266"/>
                  <a:pt x="1037209" y="1295040"/>
                  <a:pt x="1040384" y="1306576"/>
                </a:cubicBezTo>
                <a:cubicBezTo>
                  <a:pt x="1040215" y="1307761"/>
                  <a:pt x="1039537" y="1308439"/>
                  <a:pt x="1038352" y="1308608"/>
                </a:cubicBezTo>
                <a:cubicBezTo>
                  <a:pt x="1037378" y="1308460"/>
                  <a:pt x="1036786" y="1307740"/>
                  <a:pt x="1036574" y="1306449"/>
                </a:cubicBezTo>
                <a:cubicBezTo>
                  <a:pt x="1036362" y="1305158"/>
                  <a:pt x="1036278" y="1304184"/>
                  <a:pt x="1036320" y="1303528"/>
                </a:cubicBezTo>
                <a:cubicBezTo>
                  <a:pt x="1034733" y="1301433"/>
                  <a:pt x="1033335" y="1299020"/>
                  <a:pt x="1032129" y="1296289"/>
                </a:cubicBezTo>
                <a:cubicBezTo>
                  <a:pt x="1030923" y="1293559"/>
                  <a:pt x="1030287" y="1290892"/>
                  <a:pt x="1030224" y="1288288"/>
                </a:cubicBezTo>
                <a:cubicBezTo>
                  <a:pt x="1027070" y="1281028"/>
                  <a:pt x="1022710" y="1274974"/>
                  <a:pt x="1017143" y="1270127"/>
                </a:cubicBezTo>
                <a:cubicBezTo>
                  <a:pt x="1011576" y="1265280"/>
                  <a:pt x="1008486" y="1259480"/>
                  <a:pt x="1007872" y="1252728"/>
                </a:cubicBezTo>
                <a:lnTo>
                  <a:pt x="1003808" y="1249680"/>
                </a:lnTo>
                <a:lnTo>
                  <a:pt x="995680" y="1236472"/>
                </a:lnTo>
                <a:lnTo>
                  <a:pt x="990600" y="1235456"/>
                </a:lnTo>
                <a:lnTo>
                  <a:pt x="996696" y="1252728"/>
                </a:lnTo>
                <a:lnTo>
                  <a:pt x="996696" y="1256792"/>
                </a:lnTo>
                <a:cubicBezTo>
                  <a:pt x="994749" y="1256644"/>
                  <a:pt x="993563" y="1255670"/>
                  <a:pt x="993140" y="1253871"/>
                </a:cubicBezTo>
                <a:cubicBezTo>
                  <a:pt x="992717" y="1252072"/>
                  <a:pt x="992547" y="1250336"/>
                  <a:pt x="992632" y="1248664"/>
                </a:cubicBezTo>
                <a:cubicBezTo>
                  <a:pt x="989139" y="1248304"/>
                  <a:pt x="986727" y="1246230"/>
                  <a:pt x="985393" y="1242441"/>
                </a:cubicBezTo>
                <a:cubicBezTo>
                  <a:pt x="984059" y="1238652"/>
                  <a:pt x="983425" y="1235308"/>
                  <a:pt x="983488" y="1232408"/>
                </a:cubicBezTo>
                <a:lnTo>
                  <a:pt x="983488" y="1229360"/>
                </a:lnTo>
                <a:cubicBezTo>
                  <a:pt x="981816" y="1227265"/>
                  <a:pt x="980080" y="1224852"/>
                  <a:pt x="978281" y="1222121"/>
                </a:cubicBezTo>
                <a:cubicBezTo>
                  <a:pt x="976482" y="1219391"/>
                  <a:pt x="975508" y="1216724"/>
                  <a:pt x="975360" y="1214120"/>
                </a:cubicBezTo>
                <a:cubicBezTo>
                  <a:pt x="972460" y="1210924"/>
                  <a:pt x="969878" y="1207410"/>
                  <a:pt x="967613" y="1203579"/>
                </a:cubicBezTo>
                <a:cubicBezTo>
                  <a:pt x="965348" y="1199748"/>
                  <a:pt x="962512" y="1196488"/>
                  <a:pt x="959104" y="1193800"/>
                </a:cubicBezTo>
                <a:lnTo>
                  <a:pt x="959104" y="1195832"/>
                </a:lnTo>
                <a:lnTo>
                  <a:pt x="953008" y="1197864"/>
                </a:lnTo>
                <a:lnTo>
                  <a:pt x="954024" y="1205992"/>
                </a:lnTo>
                <a:cubicBezTo>
                  <a:pt x="955209" y="1205971"/>
                  <a:pt x="956649" y="1206267"/>
                  <a:pt x="958342" y="1206881"/>
                </a:cubicBezTo>
                <a:cubicBezTo>
                  <a:pt x="960035" y="1207495"/>
                  <a:pt x="960967" y="1208553"/>
                  <a:pt x="961136" y="1210056"/>
                </a:cubicBezTo>
                <a:lnTo>
                  <a:pt x="964184" y="1218184"/>
                </a:lnTo>
                <a:cubicBezTo>
                  <a:pt x="965771" y="1218057"/>
                  <a:pt x="967168" y="1218057"/>
                  <a:pt x="968375" y="1218184"/>
                </a:cubicBezTo>
                <a:cubicBezTo>
                  <a:pt x="969581" y="1218311"/>
                  <a:pt x="970216" y="1219327"/>
                  <a:pt x="970280" y="1221232"/>
                </a:cubicBezTo>
                <a:lnTo>
                  <a:pt x="970280" y="1224280"/>
                </a:lnTo>
                <a:cubicBezTo>
                  <a:pt x="971423" y="1225360"/>
                  <a:pt x="972693" y="1226757"/>
                  <a:pt x="974090" y="1228471"/>
                </a:cubicBezTo>
                <a:cubicBezTo>
                  <a:pt x="975487" y="1230186"/>
                  <a:pt x="976249" y="1231837"/>
                  <a:pt x="976376" y="1233424"/>
                </a:cubicBezTo>
                <a:cubicBezTo>
                  <a:pt x="976376" y="1235456"/>
                  <a:pt x="975360" y="1236472"/>
                  <a:pt x="973328" y="1236472"/>
                </a:cubicBezTo>
                <a:lnTo>
                  <a:pt x="963168" y="1224280"/>
                </a:lnTo>
                <a:lnTo>
                  <a:pt x="956056" y="1220216"/>
                </a:lnTo>
                <a:cubicBezTo>
                  <a:pt x="956416" y="1218332"/>
                  <a:pt x="956204" y="1217020"/>
                  <a:pt x="955421" y="1216279"/>
                </a:cubicBezTo>
                <a:cubicBezTo>
                  <a:pt x="954638" y="1215538"/>
                  <a:pt x="954172" y="1214480"/>
                  <a:pt x="954024" y="1213104"/>
                </a:cubicBezTo>
                <a:lnTo>
                  <a:pt x="943864" y="1201928"/>
                </a:lnTo>
                <a:cubicBezTo>
                  <a:pt x="940986" y="1201653"/>
                  <a:pt x="938615" y="1200425"/>
                  <a:pt x="936752" y="1198245"/>
                </a:cubicBezTo>
                <a:cubicBezTo>
                  <a:pt x="934890" y="1196065"/>
                  <a:pt x="932519" y="1194583"/>
                  <a:pt x="929640" y="1193800"/>
                </a:cubicBezTo>
                <a:lnTo>
                  <a:pt x="922528" y="1197864"/>
                </a:lnTo>
                <a:lnTo>
                  <a:pt x="916432" y="1192784"/>
                </a:lnTo>
                <a:lnTo>
                  <a:pt x="910336" y="1195832"/>
                </a:lnTo>
                <a:lnTo>
                  <a:pt x="906272" y="1190752"/>
                </a:lnTo>
                <a:lnTo>
                  <a:pt x="902208" y="1195832"/>
                </a:lnTo>
                <a:cubicBezTo>
                  <a:pt x="907458" y="1201928"/>
                  <a:pt x="912199" y="1208024"/>
                  <a:pt x="916432" y="1214120"/>
                </a:cubicBezTo>
                <a:cubicBezTo>
                  <a:pt x="916348" y="1215581"/>
                  <a:pt x="915755" y="1216470"/>
                  <a:pt x="914654" y="1216787"/>
                </a:cubicBezTo>
                <a:cubicBezTo>
                  <a:pt x="913554" y="1217105"/>
                  <a:pt x="912453" y="1217232"/>
                  <a:pt x="911352" y="1217168"/>
                </a:cubicBezTo>
                <a:lnTo>
                  <a:pt x="909320" y="1217168"/>
                </a:lnTo>
                <a:lnTo>
                  <a:pt x="908304" y="1215136"/>
                </a:lnTo>
                <a:cubicBezTo>
                  <a:pt x="910336" y="1219031"/>
                  <a:pt x="911352" y="1222418"/>
                  <a:pt x="911352" y="1225296"/>
                </a:cubicBezTo>
                <a:cubicBezTo>
                  <a:pt x="911881" y="1225847"/>
                  <a:pt x="912347" y="1226524"/>
                  <a:pt x="912749" y="1227328"/>
                </a:cubicBezTo>
                <a:cubicBezTo>
                  <a:pt x="913151" y="1228132"/>
                  <a:pt x="913363" y="1228810"/>
                  <a:pt x="913384" y="1229360"/>
                </a:cubicBezTo>
                <a:cubicBezTo>
                  <a:pt x="913321" y="1230334"/>
                  <a:pt x="912940" y="1230927"/>
                  <a:pt x="912241" y="1231138"/>
                </a:cubicBezTo>
                <a:cubicBezTo>
                  <a:pt x="911543" y="1231350"/>
                  <a:pt x="910908" y="1231434"/>
                  <a:pt x="910336" y="1231392"/>
                </a:cubicBezTo>
                <a:cubicBezTo>
                  <a:pt x="908029" y="1229191"/>
                  <a:pt x="905277" y="1226228"/>
                  <a:pt x="902081" y="1222502"/>
                </a:cubicBezTo>
                <a:cubicBezTo>
                  <a:pt x="898885" y="1218777"/>
                  <a:pt x="896895" y="1215306"/>
                  <a:pt x="896112" y="1212088"/>
                </a:cubicBezTo>
                <a:cubicBezTo>
                  <a:pt x="892662" y="1211517"/>
                  <a:pt x="889656" y="1210374"/>
                  <a:pt x="887095" y="1208659"/>
                </a:cubicBezTo>
                <a:cubicBezTo>
                  <a:pt x="884534" y="1206945"/>
                  <a:pt x="881782" y="1205040"/>
                  <a:pt x="878840" y="1202944"/>
                </a:cubicBezTo>
                <a:cubicBezTo>
                  <a:pt x="876808" y="1198033"/>
                  <a:pt x="873760" y="1193631"/>
                  <a:pt x="869696" y="1189736"/>
                </a:cubicBezTo>
                <a:cubicBezTo>
                  <a:pt x="869717" y="1189609"/>
                  <a:pt x="869675" y="1189101"/>
                  <a:pt x="869569" y="1188212"/>
                </a:cubicBezTo>
                <a:cubicBezTo>
                  <a:pt x="869463" y="1187323"/>
                  <a:pt x="869167" y="1186815"/>
                  <a:pt x="868680" y="1186688"/>
                </a:cubicBezTo>
                <a:cubicBezTo>
                  <a:pt x="868596" y="1186879"/>
                  <a:pt x="868257" y="1187768"/>
                  <a:pt x="867664" y="1189355"/>
                </a:cubicBezTo>
                <a:cubicBezTo>
                  <a:pt x="867072" y="1190943"/>
                  <a:pt x="866733" y="1192086"/>
                  <a:pt x="866648" y="1192784"/>
                </a:cubicBezTo>
                <a:cubicBezTo>
                  <a:pt x="865378" y="1192128"/>
                  <a:pt x="863600" y="1190900"/>
                  <a:pt x="861314" y="1189101"/>
                </a:cubicBezTo>
                <a:cubicBezTo>
                  <a:pt x="859028" y="1187302"/>
                  <a:pt x="857758" y="1185820"/>
                  <a:pt x="857504" y="1184656"/>
                </a:cubicBezTo>
                <a:cubicBezTo>
                  <a:pt x="857674" y="1183809"/>
                  <a:pt x="858351" y="1183471"/>
                  <a:pt x="859536" y="1183640"/>
                </a:cubicBezTo>
                <a:lnTo>
                  <a:pt x="866648" y="1183640"/>
                </a:lnTo>
                <a:cubicBezTo>
                  <a:pt x="866331" y="1182624"/>
                  <a:pt x="864934" y="1181862"/>
                  <a:pt x="862457" y="1181354"/>
                </a:cubicBezTo>
                <a:cubicBezTo>
                  <a:pt x="859981" y="1180846"/>
                  <a:pt x="858330" y="1180592"/>
                  <a:pt x="857504" y="1180592"/>
                </a:cubicBezTo>
                <a:cubicBezTo>
                  <a:pt x="857610" y="1179470"/>
                  <a:pt x="857652" y="1178158"/>
                  <a:pt x="857631" y="1176655"/>
                </a:cubicBezTo>
                <a:cubicBezTo>
                  <a:pt x="857610" y="1175152"/>
                  <a:pt x="856890" y="1174094"/>
                  <a:pt x="855472" y="1173480"/>
                </a:cubicBezTo>
                <a:cubicBezTo>
                  <a:pt x="855388" y="1171406"/>
                  <a:pt x="854541" y="1169713"/>
                  <a:pt x="852932" y="1168400"/>
                </a:cubicBezTo>
                <a:cubicBezTo>
                  <a:pt x="851324" y="1167088"/>
                  <a:pt x="849461" y="1166411"/>
                  <a:pt x="847344" y="1166368"/>
                </a:cubicBezTo>
                <a:cubicBezTo>
                  <a:pt x="846307" y="1164167"/>
                  <a:pt x="844825" y="1161966"/>
                  <a:pt x="842899" y="1159764"/>
                </a:cubicBezTo>
                <a:cubicBezTo>
                  <a:pt x="840973" y="1157563"/>
                  <a:pt x="838729" y="1156378"/>
                  <a:pt x="836168" y="1156208"/>
                </a:cubicBezTo>
                <a:cubicBezTo>
                  <a:pt x="838137" y="1158769"/>
                  <a:pt x="840042" y="1161267"/>
                  <a:pt x="841883" y="1163701"/>
                </a:cubicBezTo>
                <a:cubicBezTo>
                  <a:pt x="843725" y="1166135"/>
                  <a:pt x="845884" y="1168379"/>
                  <a:pt x="848360" y="1170432"/>
                </a:cubicBezTo>
                <a:cubicBezTo>
                  <a:pt x="848974" y="1170390"/>
                  <a:pt x="849778" y="1170475"/>
                  <a:pt x="850773" y="1170686"/>
                </a:cubicBezTo>
                <a:cubicBezTo>
                  <a:pt x="851768" y="1170898"/>
                  <a:pt x="852318" y="1171491"/>
                  <a:pt x="852424" y="1172464"/>
                </a:cubicBezTo>
                <a:lnTo>
                  <a:pt x="851408" y="1173480"/>
                </a:lnTo>
                <a:lnTo>
                  <a:pt x="844296" y="1174496"/>
                </a:lnTo>
                <a:lnTo>
                  <a:pt x="832104" y="1165352"/>
                </a:lnTo>
                <a:lnTo>
                  <a:pt x="831088" y="1159256"/>
                </a:lnTo>
                <a:lnTo>
                  <a:pt x="823976" y="1155192"/>
                </a:lnTo>
                <a:lnTo>
                  <a:pt x="818896" y="1147064"/>
                </a:lnTo>
                <a:lnTo>
                  <a:pt x="815848" y="1147064"/>
                </a:lnTo>
                <a:lnTo>
                  <a:pt x="792480" y="1122680"/>
                </a:lnTo>
                <a:lnTo>
                  <a:pt x="791464" y="1122680"/>
                </a:lnTo>
                <a:lnTo>
                  <a:pt x="791464" y="1120648"/>
                </a:lnTo>
                <a:cubicBezTo>
                  <a:pt x="789305" y="1119865"/>
                  <a:pt x="788289" y="1118383"/>
                  <a:pt x="788416" y="1116203"/>
                </a:cubicBezTo>
                <a:cubicBezTo>
                  <a:pt x="788543" y="1114023"/>
                  <a:pt x="787527" y="1112795"/>
                  <a:pt x="785368" y="1112520"/>
                </a:cubicBezTo>
                <a:lnTo>
                  <a:pt x="782320" y="1106424"/>
                </a:lnTo>
                <a:cubicBezTo>
                  <a:pt x="780902" y="1106742"/>
                  <a:pt x="779928" y="1106361"/>
                  <a:pt x="779399" y="1105281"/>
                </a:cubicBezTo>
                <a:cubicBezTo>
                  <a:pt x="778870" y="1104202"/>
                  <a:pt x="778150" y="1103567"/>
                  <a:pt x="777240" y="1103376"/>
                </a:cubicBezTo>
                <a:lnTo>
                  <a:pt x="772160" y="1086104"/>
                </a:lnTo>
                <a:lnTo>
                  <a:pt x="765048" y="1077976"/>
                </a:lnTo>
                <a:cubicBezTo>
                  <a:pt x="765112" y="1077807"/>
                  <a:pt x="765239" y="1077129"/>
                  <a:pt x="765429" y="1075944"/>
                </a:cubicBezTo>
                <a:cubicBezTo>
                  <a:pt x="765620" y="1074759"/>
                  <a:pt x="765493" y="1074082"/>
                  <a:pt x="765048" y="1073912"/>
                </a:cubicBezTo>
                <a:cubicBezTo>
                  <a:pt x="764011" y="1074230"/>
                  <a:pt x="763037" y="1075627"/>
                  <a:pt x="762127" y="1078103"/>
                </a:cubicBezTo>
                <a:cubicBezTo>
                  <a:pt x="761217" y="1080580"/>
                  <a:pt x="760497" y="1082231"/>
                  <a:pt x="759968" y="1083056"/>
                </a:cubicBezTo>
                <a:cubicBezTo>
                  <a:pt x="758169" y="1081892"/>
                  <a:pt x="755925" y="1080156"/>
                  <a:pt x="753237" y="1077849"/>
                </a:cubicBezTo>
                <a:cubicBezTo>
                  <a:pt x="750549" y="1075542"/>
                  <a:pt x="749067" y="1073552"/>
                  <a:pt x="748792" y="1071880"/>
                </a:cubicBezTo>
                <a:cubicBezTo>
                  <a:pt x="748835" y="1071393"/>
                  <a:pt x="749004" y="1071097"/>
                  <a:pt x="749300" y="1070991"/>
                </a:cubicBezTo>
                <a:cubicBezTo>
                  <a:pt x="749597" y="1070885"/>
                  <a:pt x="749766" y="1070843"/>
                  <a:pt x="749808" y="1070864"/>
                </a:cubicBezTo>
                <a:cubicBezTo>
                  <a:pt x="751121" y="1070949"/>
                  <a:pt x="753068" y="1071034"/>
                  <a:pt x="755650" y="1071118"/>
                </a:cubicBezTo>
                <a:cubicBezTo>
                  <a:pt x="758233" y="1071203"/>
                  <a:pt x="759672" y="1070780"/>
                  <a:pt x="759968" y="1069848"/>
                </a:cubicBezTo>
                <a:cubicBezTo>
                  <a:pt x="759714" y="1068790"/>
                  <a:pt x="758444" y="1067858"/>
                  <a:pt x="756158" y="1067054"/>
                </a:cubicBezTo>
                <a:cubicBezTo>
                  <a:pt x="753872" y="1066250"/>
                  <a:pt x="752094" y="1065826"/>
                  <a:pt x="750824" y="1065784"/>
                </a:cubicBezTo>
                <a:cubicBezTo>
                  <a:pt x="750676" y="1064133"/>
                  <a:pt x="749956" y="1061847"/>
                  <a:pt x="748665" y="1058926"/>
                </a:cubicBezTo>
                <a:cubicBezTo>
                  <a:pt x="747374" y="1056005"/>
                  <a:pt x="746400" y="1053211"/>
                  <a:pt x="745744" y="1050544"/>
                </a:cubicBezTo>
                <a:lnTo>
                  <a:pt x="737616" y="1041400"/>
                </a:lnTo>
                <a:cubicBezTo>
                  <a:pt x="734272" y="1040956"/>
                  <a:pt x="731563" y="1039051"/>
                  <a:pt x="729488" y="1035685"/>
                </a:cubicBezTo>
                <a:cubicBezTo>
                  <a:pt x="727414" y="1032320"/>
                  <a:pt x="724705" y="1030161"/>
                  <a:pt x="721360" y="1029208"/>
                </a:cubicBezTo>
                <a:cubicBezTo>
                  <a:pt x="724345" y="1032785"/>
                  <a:pt x="727266" y="1036299"/>
                  <a:pt x="730123" y="1039749"/>
                </a:cubicBezTo>
                <a:cubicBezTo>
                  <a:pt x="732981" y="1043199"/>
                  <a:pt x="736156" y="1046459"/>
                  <a:pt x="739648" y="1049528"/>
                </a:cubicBezTo>
                <a:lnTo>
                  <a:pt x="745744" y="1050544"/>
                </a:lnTo>
                <a:lnTo>
                  <a:pt x="743712" y="1055624"/>
                </a:lnTo>
                <a:lnTo>
                  <a:pt x="731520" y="1056640"/>
                </a:lnTo>
                <a:lnTo>
                  <a:pt x="717296" y="1040384"/>
                </a:lnTo>
                <a:cubicBezTo>
                  <a:pt x="717127" y="1038522"/>
                  <a:pt x="716450" y="1037167"/>
                  <a:pt x="715264" y="1036320"/>
                </a:cubicBezTo>
                <a:cubicBezTo>
                  <a:pt x="714079" y="1035474"/>
                  <a:pt x="713402" y="1034119"/>
                  <a:pt x="713232" y="1032256"/>
                </a:cubicBezTo>
                <a:cubicBezTo>
                  <a:pt x="711645" y="1032277"/>
                  <a:pt x="709994" y="1031981"/>
                  <a:pt x="708279" y="1031367"/>
                </a:cubicBezTo>
                <a:cubicBezTo>
                  <a:pt x="706565" y="1030753"/>
                  <a:pt x="705168" y="1029695"/>
                  <a:pt x="704088" y="1028192"/>
                </a:cubicBezTo>
                <a:cubicBezTo>
                  <a:pt x="702056" y="1028192"/>
                  <a:pt x="701040" y="1027176"/>
                  <a:pt x="701040" y="1025144"/>
                </a:cubicBezTo>
                <a:cubicBezTo>
                  <a:pt x="701358" y="1023324"/>
                  <a:pt x="701993" y="1020869"/>
                  <a:pt x="702945" y="1017778"/>
                </a:cubicBezTo>
                <a:cubicBezTo>
                  <a:pt x="703898" y="1014688"/>
                  <a:pt x="703263" y="1012741"/>
                  <a:pt x="701040" y="1011936"/>
                </a:cubicBezTo>
                <a:cubicBezTo>
                  <a:pt x="698140" y="1008719"/>
                  <a:pt x="695304" y="1005756"/>
                  <a:pt x="692531" y="1003046"/>
                </a:cubicBezTo>
                <a:cubicBezTo>
                  <a:pt x="689758" y="1000337"/>
                  <a:pt x="686160" y="998898"/>
                  <a:pt x="681736" y="998728"/>
                </a:cubicBezTo>
                <a:cubicBezTo>
                  <a:pt x="681609" y="996866"/>
                  <a:pt x="681101" y="995511"/>
                  <a:pt x="680212" y="994664"/>
                </a:cubicBezTo>
                <a:cubicBezTo>
                  <a:pt x="679323" y="993818"/>
                  <a:pt x="678815" y="992463"/>
                  <a:pt x="678688" y="990600"/>
                </a:cubicBezTo>
                <a:cubicBezTo>
                  <a:pt x="675238" y="990007"/>
                  <a:pt x="672486" y="988653"/>
                  <a:pt x="670433" y="986536"/>
                </a:cubicBezTo>
                <a:cubicBezTo>
                  <a:pt x="668380" y="984420"/>
                  <a:pt x="666390" y="982049"/>
                  <a:pt x="664464" y="979424"/>
                </a:cubicBezTo>
                <a:cubicBezTo>
                  <a:pt x="664570" y="975381"/>
                  <a:pt x="663342" y="973307"/>
                  <a:pt x="660781" y="973201"/>
                </a:cubicBezTo>
                <a:cubicBezTo>
                  <a:pt x="658220" y="973095"/>
                  <a:pt x="656738" y="971783"/>
                  <a:pt x="656336" y="969264"/>
                </a:cubicBezTo>
                <a:lnTo>
                  <a:pt x="656336" y="968248"/>
                </a:lnTo>
                <a:lnTo>
                  <a:pt x="644144" y="967232"/>
                </a:lnTo>
                <a:lnTo>
                  <a:pt x="638048" y="956056"/>
                </a:lnTo>
                <a:lnTo>
                  <a:pt x="633984" y="953008"/>
                </a:lnTo>
                <a:cubicBezTo>
                  <a:pt x="631106" y="956056"/>
                  <a:pt x="627719" y="958088"/>
                  <a:pt x="623824" y="959104"/>
                </a:cubicBezTo>
                <a:cubicBezTo>
                  <a:pt x="621962" y="956289"/>
                  <a:pt x="620353" y="953283"/>
                  <a:pt x="618998" y="950087"/>
                </a:cubicBezTo>
                <a:cubicBezTo>
                  <a:pt x="617644" y="946891"/>
                  <a:pt x="615527" y="945155"/>
                  <a:pt x="612648" y="944880"/>
                </a:cubicBezTo>
                <a:lnTo>
                  <a:pt x="610616" y="945896"/>
                </a:lnTo>
                <a:cubicBezTo>
                  <a:pt x="610574" y="946955"/>
                  <a:pt x="610151" y="947886"/>
                  <a:pt x="609346" y="948690"/>
                </a:cubicBezTo>
                <a:cubicBezTo>
                  <a:pt x="608542" y="949495"/>
                  <a:pt x="607611" y="949918"/>
                  <a:pt x="606552" y="949960"/>
                </a:cubicBezTo>
                <a:cubicBezTo>
                  <a:pt x="604859" y="949727"/>
                  <a:pt x="602912" y="949431"/>
                  <a:pt x="600710" y="949071"/>
                </a:cubicBezTo>
                <a:cubicBezTo>
                  <a:pt x="598509" y="948711"/>
                  <a:pt x="597070" y="949685"/>
                  <a:pt x="596392" y="951992"/>
                </a:cubicBezTo>
                <a:lnTo>
                  <a:pt x="587248" y="954024"/>
                </a:lnTo>
                <a:cubicBezTo>
                  <a:pt x="586148" y="959739"/>
                  <a:pt x="584539" y="962025"/>
                  <a:pt x="582422" y="960882"/>
                </a:cubicBezTo>
                <a:cubicBezTo>
                  <a:pt x="580306" y="959739"/>
                  <a:pt x="578189" y="963549"/>
                  <a:pt x="576072" y="972312"/>
                </a:cubicBezTo>
                <a:cubicBezTo>
                  <a:pt x="572008" y="972312"/>
                  <a:pt x="569722" y="973582"/>
                  <a:pt x="569214" y="976122"/>
                </a:cubicBezTo>
                <a:cubicBezTo>
                  <a:pt x="568706" y="978662"/>
                  <a:pt x="566928" y="979424"/>
                  <a:pt x="563880" y="978408"/>
                </a:cubicBezTo>
                <a:cubicBezTo>
                  <a:pt x="563838" y="979424"/>
                  <a:pt x="563415" y="980186"/>
                  <a:pt x="562610" y="980694"/>
                </a:cubicBezTo>
                <a:cubicBezTo>
                  <a:pt x="561806" y="981202"/>
                  <a:pt x="560875" y="981456"/>
                  <a:pt x="559816" y="981456"/>
                </a:cubicBezTo>
                <a:lnTo>
                  <a:pt x="554736" y="980440"/>
                </a:lnTo>
                <a:lnTo>
                  <a:pt x="544576" y="986536"/>
                </a:lnTo>
                <a:cubicBezTo>
                  <a:pt x="542883" y="985901"/>
                  <a:pt x="540936" y="985647"/>
                  <a:pt x="538734" y="985774"/>
                </a:cubicBezTo>
                <a:cubicBezTo>
                  <a:pt x="536533" y="985901"/>
                  <a:pt x="535094" y="987171"/>
                  <a:pt x="534416" y="989584"/>
                </a:cubicBezTo>
                <a:lnTo>
                  <a:pt x="524256" y="994664"/>
                </a:lnTo>
                <a:cubicBezTo>
                  <a:pt x="522203" y="993691"/>
                  <a:pt x="520467" y="993606"/>
                  <a:pt x="519049" y="994410"/>
                </a:cubicBezTo>
                <a:cubicBezTo>
                  <a:pt x="517631" y="995215"/>
                  <a:pt x="516657" y="996654"/>
                  <a:pt x="516128" y="998728"/>
                </a:cubicBezTo>
                <a:cubicBezTo>
                  <a:pt x="513038" y="998009"/>
                  <a:pt x="511599" y="998432"/>
                  <a:pt x="511810" y="999998"/>
                </a:cubicBezTo>
                <a:cubicBezTo>
                  <a:pt x="512022" y="1001565"/>
                  <a:pt x="511091" y="1002496"/>
                  <a:pt x="509016" y="1002792"/>
                </a:cubicBezTo>
                <a:cubicBezTo>
                  <a:pt x="506328" y="1003152"/>
                  <a:pt x="500274" y="1004718"/>
                  <a:pt x="490855" y="1007491"/>
                </a:cubicBezTo>
                <a:cubicBezTo>
                  <a:pt x="481436" y="1010264"/>
                  <a:pt x="475636" y="1012084"/>
                  <a:pt x="473456" y="1012952"/>
                </a:cubicBezTo>
                <a:cubicBezTo>
                  <a:pt x="473604" y="1009354"/>
                  <a:pt x="472292" y="1008423"/>
                  <a:pt x="469519" y="1010158"/>
                </a:cubicBezTo>
                <a:cubicBezTo>
                  <a:pt x="466746" y="1011894"/>
                  <a:pt x="464672" y="1013502"/>
                  <a:pt x="463296" y="1014984"/>
                </a:cubicBezTo>
                <a:cubicBezTo>
                  <a:pt x="459275" y="1014836"/>
                  <a:pt x="455380" y="1015894"/>
                  <a:pt x="451612" y="1018159"/>
                </a:cubicBezTo>
                <a:cubicBezTo>
                  <a:pt x="447845" y="1020424"/>
                  <a:pt x="443950" y="1021736"/>
                  <a:pt x="439928" y="1022096"/>
                </a:cubicBezTo>
                <a:cubicBezTo>
                  <a:pt x="438341" y="1022139"/>
                  <a:pt x="436944" y="1021800"/>
                  <a:pt x="435737" y="1021080"/>
                </a:cubicBezTo>
                <a:cubicBezTo>
                  <a:pt x="434531" y="1020361"/>
                  <a:pt x="433896" y="1019006"/>
                  <a:pt x="433832" y="1017016"/>
                </a:cubicBezTo>
                <a:cubicBezTo>
                  <a:pt x="433917" y="1016445"/>
                  <a:pt x="434002" y="1015810"/>
                  <a:pt x="434086" y="1015111"/>
                </a:cubicBezTo>
                <a:cubicBezTo>
                  <a:pt x="434171" y="1014413"/>
                  <a:pt x="433748" y="1014032"/>
                  <a:pt x="432816" y="1013968"/>
                </a:cubicBezTo>
                <a:cubicBezTo>
                  <a:pt x="430255" y="1014095"/>
                  <a:pt x="427757" y="1014857"/>
                  <a:pt x="425323" y="1016254"/>
                </a:cubicBezTo>
                <a:cubicBezTo>
                  <a:pt x="422889" y="1017651"/>
                  <a:pt x="420645" y="1018921"/>
                  <a:pt x="418592" y="1020064"/>
                </a:cubicBezTo>
                <a:cubicBezTo>
                  <a:pt x="416031" y="1019154"/>
                  <a:pt x="413533" y="1019196"/>
                  <a:pt x="411099" y="1020191"/>
                </a:cubicBezTo>
                <a:cubicBezTo>
                  <a:pt x="408665" y="1021186"/>
                  <a:pt x="406421" y="1022498"/>
                  <a:pt x="404368" y="1024128"/>
                </a:cubicBezTo>
                <a:lnTo>
                  <a:pt x="396240" y="1021080"/>
                </a:lnTo>
                <a:lnTo>
                  <a:pt x="392176" y="1025144"/>
                </a:lnTo>
                <a:lnTo>
                  <a:pt x="387096" y="1023112"/>
                </a:lnTo>
                <a:lnTo>
                  <a:pt x="378968" y="1031240"/>
                </a:lnTo>
                <a:cubicBezTo>
                  <a:pt x="376386" y="1030499"/>
                  <a:pt x="373677" y="1029187"/>
                  <a:pt x="370840" y="1027303"/>
                </a:cubicBezTo>
                <a:cubicBezTo>
                  <a:pt x="368004" y="1025419"/>
                  <a:pt x="365295" y="1024361"/>
                  <a:pt x="362712" y="1024128"/>
                </a:cubicBezTo>
                <a:cubicBezTo>
                  <a:pt x="361209" y="1024192"/>
                  <a:pt x="360151" y="1024827"/>
                  <a:pt x="359537" y="1026033"/>
                </a:cubicBezTo>
                <a:cubicBezTo>
                  <a:pt x="358923" y="1027240"/>
                  <a:pt x="358627" y="1028637"/>
                  <a:pt x="358648" y="1030224"/>
                </a:cubicBezTo>
                <a:cubicBezTo>
                  <a:pt x="353441" y="1030415"/>
                  <a:pt x="348361" y="1030034"/>
                  <a:pt x="343408" y="1029081"/>
                </a:cubicBezTo>
                <a:cubicBezTo>
                  <a:pt x="338455" y="1028129"/>
                  <a:pt x="334391" y="1025462"/>
                  <a:pt x="331216" y="1021080"/>
                </a:cubicBezTo>
                <a:cubicBezTo>
                  <a:pt x="330137" y="1024615"/>
                  <a:pt x="325184" y="1025419"/>
                  <a:pt x="316357" y="1023493"/>
                </a:cubicBezTo>
                <a:cubicBezTo>
                  <a:pt x="307531" y="1021567"/>
                  <a:pt x="301308" y="1020085"/>
                  <a:pt x="297688" y="1019048"/>
                </a:cubicBezTo>
                <a:cubicBezTo>
                  <a:pt x="284798" y="1015725"/>
                  <a:pt x="271209" y="1011957"/>
                  <a:pt x="256921" y="1007745"/>
                </a:cubicBezTo>
                <a:cubicBezTo>
                  <a:pt x="242634" y="1003533"/>
                  <a:pt x="228791" y="1000527"/>
                  <a:pt x="215392" y="998728"/>
                </a:cubicBezTo>
                <a:lnTo>
                  <a:pt x="211328" y="988568"/>
                </a:lnTo>
                <a:cubicBezTo>
                  <a:pt x="194755" y="983404"/>
                  <a:pt x="182944" y="975699"/>
                  <a:pt x="175895" y="965454"/>
                </a:cubicBezTo>
                <a:cubicBezTo>
                  <a:pt x="168847" y="955210"/>
                  <a:pt x="162370" y="949029"/>
                  <a:pt x="156464" y="946912"/>
                </a:cubicBezTo>
                <a:cubicBezTo>
                  <a:pt x="152972" y="939165"/>
                  <a:pt x="149289" y="931291"/>
                  <a:pt x="145415" y="923290"/>
                </a:cubicBezTo>
                <a:cubicBezTo>
                  <a:pt x="141542" y="915289"/>
                  <a:pt x="137097" y="907923"/>
                  <a:pt x="132080" y="901192"/>
                </a:cubicBezTo>
                <a:lnTo>
                  <a:pt x="119888" y="898144"/>
                </a:lnTo>
                <a:cubicBezTo>
                  <a:pt x="120036" y="896938"/>
                  <a:pt x="120248" y="895287"/>
                  <a:pt x="120523" y="893191"/>
                </a:cubicBezTo>
                <a:cubicBezTo>
                  <a:pt x="120798" y="891096"/>
                  <a:pt x="120248" y="889699"/>
                  <a:pt x="118872" y="889000"/>
                </a:cubicBezTo>
                <a:cubicBezTo>
                  <a:pt x="118936" y="887815"/>
                  <a:pt x="118809" y="886375"/>
                  <a:pt x="118491" y="884682"/>
                </a:cubicBezTo>
                <a:cubicBezTo>
                  <a:pt x="118174" y="882989"/>
                  <a:pt x="117285" y="882058"/>
                  <a:pt x="115824" y="881888"/>
                </a:cubicBezTo>
                <a:lnTo>
                  <a:pt x="114808" y="870712"/>
                </a:lnTo>
                <a:cubicBezTo>
                  <a:pt x="113263" y="868109"/>
                  <a:pt x="112035" y="865188"/>
                  <a:pt x="111125" y="861949"/>
                </a:cubicBezTo>
                <a:cubicBezTo>
                  <a:pt x="110215" y="858711"/>
                  <a:pt x="109749" y="855536"/>
                  <a:pt x="109728" y="852424"/>
                </a:cubicBezTo>
                <a:cubicBezTo>
                  <a:pt x="109792" y="850879"/>
                  <a:pt x="110427" y="849651"/>
                  <a:pt x="111633" y="848741"/>
                </a:cubicBezTo>
                <a:cubicBezTo>
                  <a:pt x="112840" y="847831"/>
                  <a:pt x="114237" y="847365"/>
                  <a:pt x="115824" y="847344"/>
                </a:cubicBezTo>
                <a:lnTo>
                  <a:pt x="116840" y="847344"/>
                </a:lnTo>
                <a:cubicBezTo>
                  <a:pt x="117899" y="845333"/>
                  <a:pt x="118830" y="843259"/>
                  <a:pt x="119634" y="841121"/>
                </a:cubicBezTo>
                <a:cubicBezTo>
                  <a:pt x="120439" y="838983"/>
                  <a:pt x="120862" y="836655"/>
                  <a:pt x="120904" y="834136"/>
                </a:cubicBezTo>
                <a:lnTo>
                  <a:pt x="115824" y="821944"/>
                </a:lnTo>
                <a:cubicBezTo>
                  <a:pt x="115930" y="820759"/>
                  <a:pt x="115972" y="819319"/>
                  <a:pt x="115951" y="817626"/>
                </a:cubicBezTo>
                <a:cubicBezTo>
                  <a:pt x="115930" y="815933"/>
                  <a:pt x="115210" y="815001"/>
                  <a:pt x="113792" y="814832"/>
                </a:cubicBezTo>
                <a:cubicBezTo>
                  <a:pt x="111993" y="815107"/>
                  <a:pt x="109749" y="815827"/>
                  <a:pt x="107061" y="816991"/>
                </a:cubicBezTo>
                <a:cubicBezTo>
                  <a:pt x="104373" y="818155"/>
                  <a:pt x="102891" y="818113"/>
                  <a:pt x="102616" y="816864"/>
                </a:cubicBezTo>
                <a:cubicBezTo>
                  <a:pt x="102680" y="812821"/>
                  <a:pt x="103061" y="808969"/>
                  <a:pt x="103759" y="805307"/>
                </a:cubicBezTo>
                <a:cubicBezTo>
                  <a:pt x="104458" y="801645"/>
                  <a:pt x="105093" y="798047"/>
                  <a:pt x="105664" y="794512"/>
                </a:cubicBezTo>
                <a:lnTo>
                  <a:pt x="109728" y="792480"/>
                </a:lnTo>
                <a:lnTo>
                  <a:pt x="106680" y="786384"/>
                </a:lnTo>
                <a:cubicBezTo>
                  <a:pt x="110152" y="769112"/>
                  <a:pt x="113877" y="752094"/>
                  <a:pt x="117856" y="735330"/>
                </a:cubicBezTo>
                <a:cubicBezTo>
                  <a:pt x="121836" y="718566"/>
                  <a:pt x="126577" y="702056"/>
                  <a:pt x="132080" y="685800"/>
                </a:cubicBezTo>
                <a:lnTo>
                  <a:pt x="128016" y="685800"/>
                </a:lnTo>
                <a:lnTo>
                  <a:pt x="131064" y="680720"/>
                </a:lnTo>
                <a:cubicBezTo>
                  <a:pt x="131276" y="678413"/>
                  <a:pt x="132123" y="676677"/>
                  <a:pt x="133604" y="675513"/>
                </a:cubicBezTo>
                <a:cubicBezTo>
                  <a:pt x="135086" y="674349"/>
                  <a:pt x="135933" y="672359"/>
                  <a:pt x="136144" y="669544"/>
                </a:cubicBezTo>
                <a:cubicBezTo>
                  <a:pt x="139023" y="669375"/>
                  <a:pt x="140378" y="667681"/>
                  <a:pt x="140208" y="664464"/>
                </a:cubicBezTo>
                <a:lnTo>
                  <a:pt x="139192" y="656336"/>
                </a:lnTo>
                <a:cubicBezTo>
                  <a:pt x="142198" y="653944"/>
                  <a:pt x="143553" y="650600"/>
                  <a:pt x="143256" y="646303"/>
                </a:cubicBezTo>
                <a:cubicBezTo>
                  <a:pt x="142960" y="642006"/>
                  <a:pt x="144315" y="638916"/>
                  <a:pt x="147320" y="637032"/>
                </a:cubicBezTo>
                <a:cubicBezTo>
                  <a:pt x="147490" y="633561"/>
                  <a:pt x="148167" y="630344"/>
                  <a:pt x="149352" y="627380"/>
                </a:cubicBezTo>
                <a:cubicBezTo>
                  <a:pt x="150538" y="624417"/>
                  <a:pt x="151215" y="621200"/>
                  <a:pt x="151384" y="617728"/>
                </a:cubicBezTo>
                <a:cubicBezTo>
                  <a:pt x="154157" y="615125"/>
                  <a:pt x="155469" y="611188"/>
                  <a:pt x="155321" y="605917"/>
                </a:cubicBezTo>
                <a:cubicBezTo>
                  <a:pt x="155173" y="600647"/>
                  <a:pt x="158263" y="594424"/>
                  <a:pt x="164592" y="587248"/>
                </a:cubicBezTo>
                <a:lnTo>
                  <a:pt x="166624" y="576072"/>
                </a:lnTo>
                <a:cubicBezTo>
                  <a:pt x="169799" y="573088"/>
                  <a:pt x="171069" y="570167"/>
                  <a:pt x="170434" y="567309"/>
                </a:cubicBezTo>
                <a:cubicBezTo>
                  <a:pt x="169799" y="564452"/>
                  <a:pt x="172593" y="561277"/>
                  <a:pt x="178816" y="557784"/>
                </a:cubicBezTo>
                <a:cubicBezTo>
                  <a:pt x="178351" y="554630"/>
                  <a:pt x="178520" y="551286"/>
                  <a:pt x="179324" y="547751"/>
                </a:cubicBezTo>
                <a:cubicBezTo>
                  <a:pt x="180129" y="544216"/>
                  <a:pt x="181314" y="541126"/>
                  <a:pt x="182880" y="538480"/>
                </a:cubicBezTo>
                <a:cubicBezTo>
                  <a:pt x="181526" y="539030"/>
                  <a:pt x="179409" y="540216"/>
                  <a:pt x="176530" y="542036"/>
                </a:cubicBezTo>
                <a:cubicBezTo>
                  <a:pt x="173652" y="543856"/>
                  <a:pt x="172043" y="543010"/>
                  <a:pt x="171704" y="539496"/>
                </a:cubicBezTo>
                <a:cubicBezTo>
                  <a:pt x="171683" y="538523"/>
                  <a:pt x="171725" y="537676"/>
                  <a:pt x="171831" y="536956"/>
                </a:cubicBezTo>
                <a:cubicBezTo>
                  <a:pt x="171937" y="536237"/>
                  <a:pt x="172233" y="535390"/>
                  <a:pt x="172720" y="534416"/>
                </a:cubicBezTo>
                <a:lnTo>
                  <a:pt x="177800" y="530352"/>
                </a:lnTo>
                <a:cubicBezTo>
                  <a:pt x="179832" y="530395"/>
                  <a:pt x="181356" y="531072"/>
                  <a:pt x="182372" y="532384"/>
                </a:cubicBezTo>
                <a:cubicBezTo>
                  <a:pt x="183388" y="533697"/>
                  <a:pt x="183896" y="535390"/>
                  <a:pt x="183896" y="537464"/>
                </a:cubicBezTo>
                <a:lnTo>
                  <a:pt x="183896" y="538480"/>
                </a:lnTo>
                <a:lnTo>
                  <a:pt x="196088" y="518160"/>
                </a:lnTo>
                <a:cubicBezTo>
                  <a:pt x="196152" y="514816"/>
                  <a:pt x="197295" y="511345"/>
                  <a:pt x="199517" y="507746"/>
                </a:cubicBezTo>
                <a:cubicBezTo>
                  <a:pt x="201740" y="504148"/>
                  <a:pt x="204661" y="502200"/>
                  <a:pt x="208280" y="501904"/>
                </a:cubicBezTo>
                <a:cubicBezTo>
                  <a:pt x="208809" y="500804"/>
                  <a:pt x="209275" y="499449"/>
                  <a:pt x="209677" y="497840"/>
                </a:cubicBezTo>
                <a:cubicBezTo>
                  <a:pt x="210079" y="496231"/>
                  <a:pt x="210291" y="494877"/>
                  <a:pt x="210312" y="493776"/>
                </a:cubicBezTo>
                <a:lnTo>
                  <a:pt x="210312" y="490728"/>
                </a:lnTo>
                <a:cubicBezTo>
                  <a:pt x="209233" y="488696"/>
                  <a:pt x="208090" y="486664"/>
                  <a:pt x="206883" y="484632"/>
                </a:cubicBezTo>
                <a:cubicBezTo>
                  <a:pt x="205677" y="482600"/>
                  <a:pt x="204788" y="480568"/>
                  <a:pt x="204216" y="478536"/>
                </a:cubicBezTo>
                <a:lnTo>
                  <a:pt x="187960" y="465328"/>
                </a:lnTo>
                <a:lnTo>
                  <a:pt x="186944" y="465328"/>
                </a:lnTo>
                <a:cubicBezTo>
                  <a:pt x="184870" y="462407"/>
                  <a:pt x="182415" y="460121"/>
                  <a:pt x="179578" y="458470"/>
                </a:cubicBezTo>
                <a:cubicBezTo>
                  <a:pt x="176742" y="456819"/>
                  <a:pt x="173779" y="455041"/>
                  <a:pt x="170688" y="453136"/>
                </a:cubicBezTo>
                <a:lnTo>
                  <a:pt x="166624" y="445008"/>
                </a:lnTo>
                <a:lnTo>
                  <a:pt x="154432" y="439928"/>
                </a:lnTo>
                <a:lnTo>
                  <a:pt x="153416" y="432816"/>
                </a:lnTo>
                <a:cubicBezTo>
                  <a:pt x="150220" y="431525"/>
                  <a:pt x="146452" y="429281"/>
                  <a:pt x="142113" y="426085"/>
                </a:cubicBezTo>
                <a:cubicBezTo>
                  <a:pt x="137774" y="422889"/>
                  <a:pt x="133752" y="420391"/>
                  <a:pt x="130048" y="418592"/>
                </a:cubicBezTo>
                <a:lnTo>
                  <a:pt x="125984" y="409448"/>
                </a:lnTo>
                <a:lnTo>
                  <a:pt x="111760" y="399288"/>
                </a:lnTo>
                <a:lnTo>
                  <a:pt x="109728" y="394208"/>
                </a:lnTo>
                <a:lnTo>
                  <a:pt x="103632" y="393192"/>
                </a:lnTo>
                <a:lnTo>
                  <a:pt x="97536" y="386080"/>
                </a:lnTo>
                <a:cubicBezTo>
                  <a:pt x="107739" y="386821"/>
                  <a:pt x="115782" y="390165"/>
                  <a:pt x="121666" y="396113"/>
                </a:cubicBezTo>
                <a:cubicBezTo>
                  <a:pt x="127551" y="402061"/>
                  <a:pt x="134070" y="406167"/>
                  <a:pt x="141224" y="408432"/>
                </a:cubicBezTo>
                <a:cubicBezTo>
                  <a:pt x="138007" y="404368"/>
                  <a:pt x="134282" y="401320"/>
                  <a:pt x="130048" y="399288"/>
                </a:cubicBezTo>
                <a:cubicBezTo>
                  <a:pt x="130472" y="398230"/>
                  <a:pt x="130387" y="397045"/>
                  <a:pt x="129794" y="395732"/>
                </a:cubicBezTo>
                <a:cubicBezTo>
                  <a:pt x="129202" y="394420"/>
                  <a:pt x="128609" y="393235"/>
                  <a:pt x="128016" y="392176"/>
                </a:cubicBezTo>
                <a:lnTo>
                  <a:pt x="121920" y="388112"/>
                </a:lnTo>
                <a:lnTo>
                  <a:pt x="117856" y="382016"/>
                </a:lnTo>
                <a:cubicBezTo>
                  <a:pt x="115316" y="380916"/>
                  <a:pt x="113030" y="379307"/>
                  <a:pt x="110998" y="377190"/>
                </a:cubicBezTo>
                <a:cubicBezTo>
                  <a:pt x="108966" y="375074"/>
                  <a:pt x="107188" y="372957"/>
                  <a:pt x="105664" y="370840"/>
                </a:cubicBezTo>
                <a:cubicBezTo>
                  <a:pt x="103103" y="370226"/>
                  <a:pt x="100859" y="368914"/>
                  <a:pt x="98933" y="366903"/>
                </a:cubicBezTo>
                <a:cubicBezTo>
                  <a:pt x="97007" y="364892"/>
                  <a:pt x="95525" y="362818"/>
                  <a:pt x="94488" y="360680"/>
                </a:cubicBezTo>
                <a:lnTo>
                  <a:pt x="82296" y="354584"/>
                </a:lnTo>
                <a:lnTo>
                  <a:pt x="78232" y="346456"/>
                </a:lnTo>
                <a:lnTo>
                  <a:pt x="76200" y="346456"/>
                </a:lnTo>
                <a:lnTo>
                  <a:pt x="72136" y="342392"/>
                </a:lnTo>
                <a:lnTo>
                  <a:pt x="68072" y="341376"/>
                </a:lnTo>
                <a:cubicBezTo>
                  <a:pt x="64854" y="338497"/>
                  <a:pt x="62145" y="335111"/>
                  <a:pt x="59944" y="331216"/>
                </a:cubicBezTo>
                <a:lnTo>
                  <a:pt x="48768" y="326136"/>
                </a:lnTo>
                <a:lnTo>
                  <a:pt x="46736" y="319024"/>
                </a:lnTo>
                <a:cubicBezTo>
                  <a:pt x="41105" y="313563"/>
                  <a:pt x="35348" y="308483"/>
                  <a:pt x="29464" y="303784"/>
                </a:cubicBezTo>
                <a:cubicBezTo>
                  <a:pt x="23579" y="299085"/>
                  <a:pt x="17822" y="294005"/>
                  <a:pt x="12192" y="288544"/>
                </a:cubicBezTo>
                <a:lnTo>
                  <a:pt x="11176" y="283464"/>
                </a:lnTo>
                <a:lnTo>
                  <a:pt x="4064" y="282448"/>
                </a:lnTo>
                <a:lnTo>
                  <a:pt x="0" y="278384"/>
                </a:lnTo>
                <a:lnTo>
                  <a:pt x="16256" y="282448"/>
                </a:lnTo>
                <a:cubicBezTo>
                  <a:pt x="21272" y="286491"/>
                  <a:pt x="26225" y="290343"/>
                  <a:pt x="31115" y="294005"/>
                </a:cubicBezTo>
                <a:cubicBezTo>
                  <a:pt x="36004" y="297667"/>
                  <a:pt x="41211" y="301265"/>
                  <a:pt x="46736" y="304800"/>
                </a:cubicBezTo>
                <a:lnTo>
                  <a:pt x="47752" y="304800"/>
                </a:lnTo>
                <a:lnTo>
                  <a:pt x="49784" y="309880"/>
                </a:lnTo>
                <a:cubicBezTo>
                  <a:pt x="52557" y="310325"/>
                  <a:pt x="55647" y="311214"/>
                  <a:pt x="59055" y="312547"/>
                </a:cubicBezTo>
                <a:cubicBezTo>
                  <a:pt x="62463" y="313881"/>
                  <a:pt x="64791" y="316040"/>
                  <a:pt x="66040" y="319024"/>
                </a:cubicBezTo>
                <a:cubicBezTo>
                  <a:pt x="72051" y="322622"/>
                  <a:pt x="77808" y="326348"/>
                  <a:pt x="83312" y="330200"/>
                </a:cubicBezTo>
                <a:cubicBezTo>
                  <a:pt x="88816" y="334052"/>
                  <a:pt x="94573" y="337778"/>
                  <a:pt x="100584" y="341376"/>
                </a:cubicBezTo>
                <a:lnTo>
                  <a:pt x="100584" y="342392"/>
                </a:lnTo>
                <a:cubicBezTo>
                  <a:pt x="103336" y="346245"/>
                  <a:pt x="106977" y="349208"/>
                  <a:pt x="111506" y="351282"/>
                </a:cubicBezTo>
                <a:cubicBezTo>
                  <a:pt x="116036" y="353357"/>
                  <a:pt x="120185" y="355812"/>
                  <a:pt x="123952" y="358648"/>
                </a:cubicBezTo>
                <a:lnTo>
                  <a:pt x="127000" y="365760"/>
                </a:lnTo>
                <a:lnTo>
                  <a:pt x="133096" y="371856"/>
                </a:lnTo>
                <a:lnTo>
                  <a:pt x="140208" y="371856"/>
                </a:lnTo>
                <a:lnTo>
                  <a:pt x="151384" y="382016"/>
                </a:lnTo>
                <a:lnTo>
                  <a:pt x="151384" y="383032"/>
                </a:lnTo>
                <a:cubicBezTo>
                  <a:pt x="152443" y="385128"/>
                  <a:pt x="153882" y="387287"/>
                  <a:pt x="155702" y="389509"/>
                </a:cubicBezTo>
                <a:cubicBezTo>
                  <a:pt x="157523" y="391732"/>
                  <a:pt x="159470" y="393637"/>
                  <a:pt x="161544" y="395224"/>
                </a:cubicBezTo>
                <a:lnTo>
                  <a:pt x="161544" y="385064"/>
                </a:lnTo>
                <a:lnTo>
                  <a:pt x="158496" y="378968"/>
                </a:lnTo>
                <a:cubicBezTo>
                  <a:pt x="164381" y="379900"/>
                  <a:pt x="169630" y="382355"/>
                  <a:pt x="174244" y="386334"/>
                </a:cubicBezTo>
                <a:cubicBezTo>
                  <a:pt x="178859" y="390313"/>
                  <a:pt x="184108" y="393277"/>
                  <a:pt x="189992" y="395224"/>
                </a:cubicBezTo>
                <a:lnTo>
                  <a:pt x="195072" y="401320"/>
                </a:lnTo>
                <a:lnTo>
                  <a:pt x="196088" y="401320"/>
                </a:lnTo>
                <a:lnTo>
                  <a:pt x="203200" y="404368"/>
                </a:lnTo>
                <a:lnTo>
                  <a:pt x="201168" y="410464"/>
                </a:lnTo>
                <a:lnTo>
                  <a:pt x="214376" y="416560"/>
                </a:lnTo>
                <a:cubicBezTo>
                  <a:pt x="211498" y="412327"/>
                  <a:pt x="209127" y="407585"/>
                  <a:pt x="207264" y="402336"/>
                </a:cubicBezTo>
                <a:lnTo>
                  <a:pt x="202184" y="398272"/>
                </a:lnTo>
                <a:lnTo>
                  <a:pt x="198120" y="389128"/>
                </a:lnTo>
                <a:lnTo>
                  <a:pt x="186944" y="383032"/>
                </a:lnTo>
                <a:cubicBezTo>
                  <a:pt x="184150" y="376661"/>
                  <a:pt x="179578" y="370861"/>
                  <a:pt x="173228" y="365633"/>
                </a:cubicBezTo>
                <a:cubicBezTo>
                  <a:pt x="166878" y="360405"/>
                  <a:pt x="163322" y="354351"/>
                  <a:pt x="162560" y="347472"/>
                </a:cubicBezTo>
                <a:lnTo>
                  <a:pt x="167640" y="353568"/>
                </a:lnTo>
                <a:lnTo>
                  <a:pt x="176784" y="355600"/>
                </a:lnTo>
                <a:lnTo>
                  <a:pt x="179832" y="364744"/>
                </a:lnTo>
                <a:lnTo>
                  <a:pt x="184912" y="367792"/>
                </a:lnTo>
                <a:lnTo>
                  <a:pt x="183896" y="368808"/>
                </a:lnTo>
                <a:cubicBezTo>
                  <a:pt x="188130" y="372872"/>
                  <a:pt x="192871" y="375920"/>
                  <a:pt x="198120" y="377952"/>
                </a:cubicBezTo>
                <a:lnTo>
                  <a:pt x="200152" y="377952"/>
                </a:lnTo>
                <a:lnTo>
                  <a:pt x="208280" y="384048"/>
                </a:lnTo>
                <a:cubicBezTo>
                  <a:pt x="207201" y="381508"/>
                  <a:pt x="205550" y="379222"/>
                  <a:pt x="203327" y="377190"/>
                </a:cubicBezTo>
                <a:cubicBezTo>
                  <a:pt x="201105" y="375158"/>
                  <a:pt x="198692" y="373380"/>
                  <a:pt x="196088" y="371856"/>
                </a:cubicBezTo>
                <a:lnTo>
                  <a:pt x="193040" y="366776"/>
                </a:lnTo>
                <a:lnTo>
                  <a:pt x="189992" y="364744"/>
                </a:lnTo>
                <a:lnTo>
                  <a:pt x="186944" y="357632"/>
                </a:lnTo>
                <a:lnTo>
                  <a:pt x="180848" y="353568"/>
                </a:lnTo>
                <a:cubicBezTo>
                  <a:pt x="179726" y="350478"/>
                  <a:pt x="177906" y="347515"/>
                  <a:pt x="175387" y="344678"/>
                </a:cubicBezTo>
                <a:cubicBezTo>
                  <a:pt x="172868" y="341842"/>
                  <a:pt x="170286" y="339387"/>
                  <a:pt x="167640" y="337312"/>
                </a:cubicBezTo>
                <a:lnTo>
                  <a:pt x="165608" y="332232"/>
                </a:lnTo>
                <a:cubicBezTo>
                  <a:pt x="161544" y="330369"/>
                  <a:pt x="157480" y="327999"/>
                  <a:pt x="153416" y="325120"/>
                </a:cubicBezTo>
                <a:cubicBezTo>
                  <a:pt x="152358" y="323575"/>
                  <a:pt x="151427" y="321839"/>
                  <a:pt x="150622" y="319913"/>
                </a:cubicBezTo>
                <a:cubicBezTo>
                  <a:pt x="149818" y="317987"/>
                  <a:pt x="149395" y="315997"/>
                  <a:pt x="149352" y="313944"/>
                </a:cubicBezTo>
                <a:lnTo>
                  <a:pt x="142240" y="311912"/>
                </a:lnTo>
                <a:cubicBezTo>
                  <a:pt x="141669" y="308335"/>
                  <a:pt x="140526" y="304821"/>
                  <a:pt x="138811" y="301371"/>
                </a:cubicBezTo>
                <a:cubicBezTo>
                  <a:pt x="137097" y="297921"/>
                  <a:pt x="135192" y="294661"/>
                  <a:pt x="133096" y="291592"/>
                </a:cubicBezTo>
                <a:lnTo>
                  <a:pt x="142240" y="297688"/>
                </a:lnTo>
                <a:cubicBezTo>
                  <a:pt x="145627" y="298535"/>
                  <a:pt x="148506" y="300397"/>
                  <a:pt x="150876" y="303276"/>
                </a:cubicBezTo>
                <a:cubicBezTo>
                  <a:pt x="153247" y="306155"/>
                  <a:pt x="156126" y="308017"/>
                  <a:pt x="159512" y="308864"/>
                </a:cubicBezTo>
                <a:lnTo>
                  <a:pt x="159512" y="313944"/>
                </a:lnTo>
                <a:cubicBezTo>
                  <a:pt x="161079" y="313986"/>
                  <a:pt x="162772" y="314156"/>
                  <a:pt x="164592" y="314452"/>
                </a:cubicBezTo>
                <a:cubicBezTo>
                  <a:pt x="166413" y="314748"/>
                  <a:pt x="168106" y="314918"/>
                  <a:pt x="169672" y="314960"/>
                </a:cubicBezTo>
                <a:cubicBezTo>
                  <a:pt x="171260" y="317500"/>
                  <a:pt x="173165" y="319786"/>
                  <a:pt x="175387" y="321818"/>
                </a:cubicBezTo>
                <a:cubicBezTo>
                  <a:pt x="177610" y="323850"/>
                  <a:pt x="179769" y="325628"/>
                  <a:pt x="181864" y="327152"/>
                </a:cubicBezTo>
                <a:cubicBezTo>
                  <a:pt x="188722" y="329099"/>
                  <a:pt x="194564" y="332571"/>
                  <a:pt x="199390" y="337566"/>
                </a:cubicBezTo>
                <a:cubicBezTo>
                  <a:pt x="204216" y="342561"/>
                  <a:pt x="209550" y="346541"/>
                  <a:pt x="215392" y="349504"/>
                </a:cubicBezTo>
                <a:cubicBezTo>
                  <a:pt x="217953" y="350478"/>
                  <a:pt x="220451" y="351578"/>
                  <a:pt x="222885" y="352806"/>
                </a:cubicBezTo>
                <a:cubicBezTo>
                  <a:pt x="225319" y="354034"/>
                  <a:pt x="227563" y="355643"/>
                  <a:pt x="229616" y="357632"/>
                </a:cubicBezTo>
                <a:lnTo>
                  <a:pt x="234696" y="357632"/>
                </a:lnTo>
                <a:lnTo>
                  <a:pt x="239776" y="362712"/>
                </a:lnTo>
                <a:lnTo>
                  <a:pt x="239776" y="364744"/>
                </a:lnTo>
                <a:cubicBezTo>
                  <a:pt x="244793" y="367813"/>
                  <a:pt x="249492" y="371073"/>
                  <a:pt x="253873" y="374523"/>
                </a:cubicBezTo>
                <a:cubicBezTo>
                  <a:pt x="258255" y="377973"/>
                  <a:pt x="262700" y="381487"/>
                  <a:pt x="267208" y="385064"/>
                </a:cubicBezTo>
                <a:lnTo>
                  <a:pt x="273304" y="387096"/>
                </a:lnTo>
                <a:lnTo>
                  <a:pt x="276352" y="383032"/>
                </a:lnTo>
                <a:lnTo>
                  <a:pt x="275336" y="383032"/>
                </a:lnTo>
                <a:cubicBezTo>
                  <a:pt x="274257" y="381466"/>
                  <a:pt x="272860" y="380026"/>
                  <a:pt x="271145" y="378714"/>
                </a:cubicBezTo>
                <a:cubicBezTo>
                  <a:pt x="269431" y="377402"/>
                  <a:pt x="267780" y="376470"/>
                  <a:pt x="266192" y="375920"/>
                </a:cubicBezTo>
                <a:lnTo>
                  <a:pt x="265176" y="375920"/>
                </a:lnTo>
                <a:lnTo>
                  <a:pt x="260096" y="366776"/>
                </a:lnTo>
                <a:lnTo>
                  <a:pt x="251968" y="362712"/>
                </a:lnTo>
                <a:lnTo>
                  <a:pt x="247904" y="357632"/>
                </a:lnTo>
                <a:lnTo>
                  <a:pt x="240792" y="353568"/>
                </a:lnTo>
                <a:cubicBezTo>
                  <a:pt x="239268" y="350965"/>
                  <a:pt x="237490" y="348552"/>
                  <a:pt x="235458" y="346329"/>
                </a:cubicBezTo>
                <a:cubicBezTo>
                  <a:pt x="233426" y="344107"/>
                  <a:pt x="231140" y="342456"/>
                  <a:pt x="228600" y="341376"/>
                </a:cubicBezTo>
                <a:lnTo>
                  <a:pt x="218440" y="327152"/>
                </a:lnTo>
                <a:lnTo>
                  <a:pt x="223520" y="324104"/>
                </a:lnTo>
                <a:cubicBezTo>
                  <a:pt x="220980" y="323533"/>
                  <a:pt x="218694" y="322390"/>
                  <a:pt x="216662" y="320675"/>
                </a:cubicBezTo>
                <a:cubicBezTo>
                  <a:pt x="214630" y="318961"/>
                  <a:pt x="212852" y="317056"/>
                  <a:pt x="211328" y="314960"/>
                </a:cubicBezTo>
                <a:lnTo>
                  <a:pt x="206248" y="312928"/>
                </a:lnTo>
                <a:lnTo>
                  <a:pt x="206248" y="306832"/>
                </a:lnTo>
                <a:lnTo>
                  <a:pt x="211328" y="303784"/>
                </a:lnTo>
                <a:lnTo>
                  <a:pt x="214376" y="304800"/>
                </a:lnTo>
                <a:cubicBezTo>
                  <a:pt x="216091" y="308250"/>
                  <a:pt x="218504" y="311256"/>
                  <a:pt x="221615" y="313817"/>
                </a:cubicBezTo>
                <a:cubicBezTo>
                  <a:pt x="224727" y="316378"/>
                  <a:pt x="227394" y="319130"/>
                  <a:pt x="229616" y="322072"/>
                </a:cubicBezTo>
                <a:lnTo>
                  <a:pt x="230632" y="322072"/>
                </a:lnTo>
                <a:lnTo>
                  <a:pt x="235712" y="327152"/>
                </a:lnTo>
                <a:lnTo>
                  <a:pt x="235712" y="336296"/>
                </a:lnTo>
                <a:cubicBezTo>
                  <a:pt x="239247" y="339852"/>
                  <a:pt x="243861" y="343408"/>
                  <a:pt x="249555" y="346964"/>
                </a:cubicBezTo>
                <a:cubicBezTo>
                  <a:pt x="255249" y="350520"/>
                  <a:pt x="259101" y="354076"/>
                  <a:pt x="261112" y="357632"/>
                </a:cubicBezTo>
                <a:cubicBezTo>
                  <a:pt x="263165" y="358606"/>
                  <a:pt x="265155" y="359707"/>
                  <a:pt x="267081" y="360934"/>
                </a:cubicBezTo>
                <a:cubicBezTo>
                  <a:pt x="269007" y="362162"/>
                  <a:pt x="270743" y="363770"/>
                  <a:pt x="272288" y="365760"/>
                </a:cubicBezTo>
                <a:lnTo>
                  <a:pt x="274320" y="363728"/>
                </a:lnTo>
                <a:lnTo>
                  <a:pt x="283464" y="363728"/>
                </a:lnTo>
                <a:cubicBezTo>
                  <a:pt x="287698" y="366945"/>
                  <a:pt x="291423" y="370671"/>
                  <a:pt x="294640" y="374904"/>
                </a:cubicBezTo>
                <a:lnTo>
                  <a:pt x="297688" y="367792"/>
                </a:lnTo>
                <a:cubicBezTo>
                  <a:pt x="302345" y="367454"/>
                  <a:pt x="305732" y="366099"/>
                  <a:pt x="307848" y="363728"/>
                </a:cubicBezTo>
                <a:cubicBezTo>
                  <a:pt x="309965" y="361357"/>
                  <a:pt x="313352" y="360003"/>
                  <a:pt x="318008" y="359664"/>
                </a:cubicBezTo>
                <a:cubicBezTo>
                  <a:pt x="317987" y="357569"/>
                  <a:pt x="318283" y="355410"/>
                  <a:pt x="318897" y="353187"/>
                </a:cubicBezTo>
                <a:cubicBezTo>
                  <a:pt x="319511" y="350965"/>
                  <a:pt x="320569" y="349060"/>
                  <a:pt x="322072" y="347472"/>
                </a:cubicBezTo>
                <a:cubicBezTo>
                  <a:pt x="322072" y="346499"/>
                  <a:pt x="322326" y="345906"/>
                  <a:pt x="322834" y="345694"/>
                </a:cubicBezTo>
                <a:cubicBezTo>
                  <a:pt x="323342" y="345483"/>
                  <a:pt x="324104" y="345398"/>
                  <a:pt x="325120" y="345440"/>
                </a:cubicBezTo>
                <a:cubicBezTo>
                  <a:pt x="327279" y="345652"/>
                  <a:pt x="329311" y="345736"/>
                  <a:pt x="331216" y="345694"/>
                </a:cubicBezTo>
                <a:cubicBezTo>
                  <a:pt x="333121" y="345652"/>
                  <a:pt x="334137" y="344212"/>
                  <a:pt x="334264" y="341376"/>
                </a:cubicBezTo>
                <a:lnTo>
                  <a:pt x="340360" y="334264"/>
                </a:lnTo>
                <a:cubicBezTo>
                  <a:pt x="341905" y="334349"/>
                  <a:pt x="343133" y="334179"/>
                  <a:pt x="344043" y="333756"/>
                </a:cubicBezTo>
                <a:cubicBezTo>
                  <a:pt x="344953" y="333333"/>
                  <a:pt x="345419" y="332147"/>
                  <a:pt x="345440" y="330200"/>
                </a:cubicBezTo>
                <a:cubicBezTo>
                  <a:pt x="345250" y="328930"/>
                  <a:pt x="345123" y="327152"/>
                  <a:pt x="345059" y="324866"/>
                </a:cubicBezTo>
                <a:cubicBezTo>
                  <a:pt x="344996" y="322580"/>
                  <a:pt x="346139" y="321310"/>
                  <a:pt x="348488" y="321056"/>
                </a:cubicBezTo>
                <a:cubicBezTo>
                  <a:pt x="352785" y="320802"/>
                  <a:pt x="354605" y="319786"/>
                  <a:pt x="353949" y="318008"/>
                </a:cubicBezTo>
                <a:cubicBezTo>
                  <a:pt x="353293" y="316230"/>
                  <a:pt x="354859" y="315214"/>
                  <a:pt x="358648" y="314960"/>
                </a:cubicBezTo>
                <a:lnTo>
                  <a:pt x="361696" y="314960"/>
                </a:lnTo>
                <a:cubicBezTo>
                  <a:pt x="362310" y="318114"/>
                  <a:pt x="365146" y="318918"/>
                  <a:pt x="370205" y="317373"/>
                </a:cubicBezTo>
                <a:cubicBezTo>
                  <a:pt x="375264" y="315828"/>
                  <a:pt x="378862" y="314346"/>
                  <a:pt x="381000" y="312928"/>
                </a:cubicBezTo>
                <a:cubicBezTo>
                  <a:pt x="386609" y="308970"/>
                  <a:pt x="391901" y="304948"/>
                  <a:pt x="396875" y="300863"/>
                </a:cubicBezTo>
                <a:cubicBezTo>
                  <a:pt x="401849" y="296778"/>
                  <a:pt x="406379" y="291994"/>
                  <a:pt x="410464" y="286512"/>
                </a:cubicBezTo>
                <a:cubicBezTo>
                  <a:pt x="412136" y="287041"/>
                  <a:pt x="413872" y="286999"/>
                  <a:pt x="415671" y="286385"/>
                </a:cubicBezTo>
                <a:cubicBezTo>
                  <a:pt x="417470" y="285771"/>
                  <a:pt x="418444" y="284459"/>
                  <a:pt x="418592" y="282448"/>
                </a:cubicBezTo>
                <a:lnTo>
                  <a:pt x="426720" y="273304"/>
                </a:lnTo>
                <a:cubicBezTo>
                  <a:pt x="427313" y="267907"/>
                  <a:pt x="429684" y="264732"/>
                  <a:pt x="433832" y="263779"/>
                </a:cubicBezTo>
                <a:cubicBezTo>
                  <a:pt x="437981" y="262827"/>
                  <a:pt x="440352" y="259906"/>
                  <a:pt x="440944" y="255016"/>
                </a:cubicBezTo>
                <a:lnTo>
                  <a:pt x="448056" y="247904"/>
                </a:lnTo>
                <a:cubicBezTo>
                  <a:pt x="448056" y="244687"/>
                  <a:pt x="450088" y="242993"/>
                  <a:pt x="454152" y="242824"/>
                </a:cubicBezTo>
                <a:lnTo>
                  <a:pt x="456184" y="242824"/>
                </a:lnTo>
                <a:cubicBezTo>
                  <a:pt x="456544" y="239734"/>
                  <a:pt x="458618" y="237025"/>
                  <a:pt x="462407" y="234696"/>
                </a:cubicBezTo>
                <a:cubicBezTo>
                  <a:pt x="466196" y="232368"/>
                  <a:pt x="469540" y="230674"/>
                  <a:pt x="472440" y="229616"/>
                </a:cubicBezTo>
                <a:cubicBezTo>
                  <a:pt x="472398" y="227584"/>
                  <a:pt x="472737" y="226060"/>
                  <a:pt x="473456" y="225044"/>
                </a:cubicBezTo>
                <a:cubicBezTo>
                  <a:pt x="474176" y="224028"/>
                  <a:pt x="475531" y="223520"/>
                  <a:pt x="477520" y="223520"/>
                </a:cubicBezTo>
                <a:lnTo>
                  <a:pt x="481584" y="223520"/>
                </a:lnTo>
                <a:cubicBezTo>
                  <a:pt x="483447" y="218906"/>
                  <a:pt x="487596" y="216704"/>
                  <a:pt x="494030" y="216916"/>
                </a:cubicBezTo>
                <a:cubicBezTo>
                  <a:pt x="500465" y="217128"/>
                  <a:pt x="504106" y="213911"/>
                  <a:pt x="504952" y="207264"/>
                </a:cubicBezTo>
                <a:cubicBezTo>
                  <a:pt x="509016" y="207095"/>
                  <a:pt x="513080" y="206418"/>
                  <a:pt x="517144" y="205232"/>
                </a:cubicBezTo>
                <a:cubicBezTo>
                  <a:pt x="521208" y="204047"/>
                  <a:pt x="525272" y="203370"/>
                  <a:pt x="529336" y="203200"/>
                </a:cubicBezTo>
                <a:cubicBezTo>
                  <a:pt x="529633" y="199623"/>
                  <a:pt x="531580" y="196871"/>
                  <a:pt x="535178" y="194945"/>
                </a:cubicBezTo>
                <a:cubicBezTo>
                  <a:pt x="538777" y="193019"/>
                  <a:pt x="542248" y="192045"/>
                  <a:pt x="545592" y="192024"/>
                </a:cubicBezTo>
                <a:cubicBezTo>
                  <a:pt x="545740" y="190035"/>
                  <a:pt x="546714" y="188680"/>
                  <a:pt x="548513" y="187960"/>
                </a:cubicBezTo>
                <a:cubicBezTo>
                  <a:pt x="550312" y="187240"/>
                  <a:pt x="552048" y="186902"/>
                  <a:pt x="553720" y="186944"/>
                </a:cubicBezTo>
                <a:cubicBezTo>
                  <a:pt x="556768" y="187050"/>
                  <a:pt x="559054" y="186584"/>
                  <a:pt x="560578" y="185547"/>
                </a:cubicBezTo>
                <a:cubicBezTo>
                  <a:pt x="562102" y="184510"/>
                  <a:pt x="562864" y="182266"/>
                  <a:pt x="562864" y="178816"/>
                </a:cubicBezTo>
                <a:cubicBezTo>
                  <a:pt x="565552" y="179007"/>
                  <a:pt x="571352" y="178626"/>
                  <a:pt x="580263" y="177673"/>
                </a:cubicBezTo>
                <a:cubicBezTo>
                  <a:pt x="589174" y="176721"/>
                  <a:pt x="594212" y="174054"/>
                  <a:pt x="595376" y="169672"/>
                </a:cubicBezTo>
                <a:cubicBezTo>
                  <a:pt x="599652" y="169164"/>
                  <a:pt x="608627" y="167132"/>
                  <a:pt x="622300" y="163576"/>
                </a:cubicBezTo>
                <a:cubicBezTo>
                  <a:pt x="635974" y="160020"/>
                  <a:pt x="650029" y="157988"/>
                  <a:pt x="664464" y="157480"/>
                </a:cubicBezTo>
                <a:lnTo>
                  <a:pt x="669544" y="153416"/>
                </a:lnTo>
                <a:lnTo>
                  <a:pt x="672592" y="145288"/>
                </a:lnTo>
                <a:cubicBezTo>
                  <a:pt x="677545" y="145119"/>
                  <a:pt x="681863" y="144442"/>
                  <a:pt x="685546" y="143256"/>
                </a:cubicBezTo>
                <a:cubicBezTo>
                  <a:pt x="689229" y="142071"/>
                  <a:pt x="693039" y="141394"/>
                  <a:pt x="696976" y="141224"/>
                </a:cubicBezTo>
                <a:cubicBezTo>
                  <a:pt x="708872" y="141394"/>
                  <a:pt x="721149" y="142071"/>
                  <a:pt x="733806" y="143256"/>
                </a:cubicBezTo>
                <a:cubicBezTo>
                  <a:pt x="746464" y="144442"/>
                  <a:pt x="758233" y="145119"/>
                  <a:pt x="769112" y="145288"/>
                </a:cubicBezTo>
                <a:lnTo>
                  <a:pt x="779272" y="149352"/>
                </a:lnTo>
                <a:cubicBezTo>
                  <a:pt x="782299" y="149246"/>
                  <a:pt x="786151" y="149712"/>
                  <a:pt x="790829" y="150749"/>
                </a:cubicBezTo>
                <a:cubicBezTo>
                  <a:pt x="795507" y="151786"/>
                  <a:pt x="798089" y="154030"/>
                  <a:pt x="798576" y="157480"/>
                </a:cubicBezTo>
                <a:lnTo>
                  <a:pt x="818896" y="166624"/>
                </a:lnTo>
                <a:cubicBezTo>
                  <a:pt x="819404" y="170350"/>
                  <a:pt x="821436" y="173059"/>
                  <a:pt x="824992" y="174752"/>
                </a:cubicBezTo>
                <a:cubicBezTo>
                  <a:pt x="828548" y="176446"/>
                  <a:pt x="830580" y="179155"/>
                  <a:pt x="831088" y="182880"/>
                </a:cubicBezTo>
                <a:cubicBezTo>
                  <a:pt x="831236" y="185971"/>
                  <a:pt x="832210" y="188934"/>
                  <a:pt x="834009" y="191770"/>
                </a:cubicBezTo>
                <a:cubicBezTo>
                  <a:pt x="835808" y="194606"/>
                  <a:pt x="837544" y="197062"/>
                  <a:pt x="839216" y="199136"/>
                </a:cubicBezTo>
                <a:cubicBezTo>
                  <a:pt x="839513" y="202565"/>
                  <a:pt x="840698" y="204089"/>
                  <a:pt x="842772" y="203708"/>
                </a:cubicBezTo>
                <a:cubicBezTo>
                  <a:pt x="844847" y="203327"/>
                  <a:pt x="846032" y="204851"/>
                  <a:pt x="846328" y="208280"/>
                </a:cubicBezTo>
                <a:lnTo>
                  <a:pt x="846328" y="217424"/>
                </a:lnTo>
                <a:lnTo>
                  <a:pt x="842264" y="218440"/>
                </a:lnTo>
                <a:cubicBezTo>
                  <a:pt x="838454" y="217276"/>
                  <a:pt x="833882" y="216048"/>
                  <a:pt x="828548" y="214757"/>
                </a:cubicBezTo>
                <a:cubicBezTo>
                  <a:pt x="823214" y="213466"/>
                  <a:pt x="818642" y="213000"/>
                  <a:pt x="814832" y="213360"/>
                </a:cubicBezTo>
                <a:cubicBezTo>
                  <a:pt x="814832" y="212386"/>
                  <a:pt x="814578" y="211794"/>
                  <a:pt x="814070" y="211582"/>
                </a:cubicBezTo>
                <a:cubicBezTo>
                  <a:pt x="813562" y="211370"/>
                  <a:pt x="812800" y="211286"/>
                  <a:pt x="811784" y="211328"/>
                </a:cubicBezTo>
                <a:cubicBezTo>
                  <a:pt x="811086" y="211328"/>
                  <a:pt x="809943" y="211582"/>
                  <a:pt x="808355" y="212090"/>
                </a:cubicBezTo>
                <a:cubicBezTo>
                  <a:pt x="806768" y="212598"/>
                  <a:pt x="805879" y="213360"/>
                  <a:pt x="805688" y="214376"/>
                </a:cubicBezTo>
                <a:cubicBezTo>
                  <a:pt x="805794" y="214863"/>
                  <a:pt x="806344" y="215159"/>
                  <a:pt x="807339" y="215265"/>
                </a:cubicBezTo>
                <a:cubicBezTo>
                  <a:pt x="808334" y="215371"/>
                  <a:pt x="809138" y="215413"/>
                  <a:pt x="809752" y="215392"/>
                </a:cubicBezTo>
                <a:cubicBezTo>
                  <a:pt x="808567" y="216853"/>
                  <a:pt x="808906" y="217742"/>
                  <a:pt x="810768" y="218059"/>
                </a:cubicBezTo>
                <a:cubicBezTo>
                  <a:pt x="812631" y="218377"/>
                  <a:pt x="813986" y="218504"/>
                  <a:pt x="814832" y="218440"/>
                </a:cubicBezTo>
                <a:cubicBezTo>
                  <a:pt x="819955" y="218038"/>
                  <a:pt x="823934" y="218080"/>
                  <a:pt x="826770" y="218567"/>
                </a:cubicBezTo>
                <a:cubicBezTo>
                  <a:pt x="829607" y="219054"/>
                  <a:pt x="831046" y="222398"/>
                  <a:pt x="831088" y="228600"/>
                </a:cubicBezTo>
                <a:cubicBezTo>
                  <a:pt x="831173" y="230230"/>
                  <a:pt x="831004" y="231796"/>
                  <a:pt x="830580" y="233299"/>
                </a:cubicBezTo>
                <a:cubicBezTo>
                  <a:pt x="830157" y="234802"/>
                  <a:pt x="828972" y="235606"/>
                  <a:pt x="827024" y="235712"/>
                </a:cubicBezTo>
                <a:lnTo>
                  <a:pt x="808736" y="235712"/>
                </a:lnTo>
                <a:cubicBezTo>
                  <a:pt x="805519" y="232833"/>
                  <a:pt x="801794" y="231479"/>
                  <a:pt x="797560" y="231648"/>
                </a:cubicBezTo>
                <a:lnTo>
                  <a:pt x="791464" y="235712"/>
                </a:lnTo>
                <a:cubicBezTo>
                  <a:pt x="789432" y="235670"/>
                  <a:pt x="787908" y="236009"/>
                  <a:pt x="786892" y="236728"/>
                </a:cubicBezTo>
                <a:cubicBezTo>
                  <a:pt x="785876" y="237448"/>
                  <a:pt x="785368" y="238802"/>
                  <a:pt x="785368" y="240792"/>
                </a:cubicBezTo>
                <a:lnTo>
                  <a:pt x="785368" y="257048"/>
                </a:lnTo>
                <a:lnTo>
                  <a:pt x="781304" y="261112"/>
                </a:lnTo>
                <a:cubicBezTo>
                  <a:pt x="781177" y="262975"/>
                  <a:pt x="780669" y="264329"/>
                  <a:pt x="779780" y="265176"/>
                </a:cubicBezTo>
                <a:cubicBezTo>
                  <a:pt x="778891" y="266023"/>
                  <a:pt x="778383" y="267377"/>
                  <a:pt x="778256" y="269240"/>
                </a:cubicBezTo>
                <a:lnTo>
                  <a:pt x="769112" y="279400"/>
                </a:lnTo>
                <a:cubicBezTo>
                  <a:pt x="757238" y="280226"/>
                  <a:pt x="744919" y="280861"/>
                  <a:pt x="732155" y="281305"/>
                </a:cubicBezTo>
                <a:cubicBezTo>
                  <a:pt x="719392" y="281750"/>
                  <a:pt x="707327" y="283147"/>
                  <a:pt x="695960" y="285496"/>
                </a:cubicBezTo>
                <a:cubicBezTo>
                  <a:pt x="694711" y="286322"/>
                  <a:pt x="692891" y="287973"/>
                  <a:pt x="690499" y="290449"/>
                </a:cubicBezTo>
                <a:cubicBezTo>
                  <a:pt x="688107" y="292926"/>
                  <a:pt x="686541" y="294323"/>
                  <a:pt x="685800" y="294640"/>
                </a:cubicBezTo>
                <a:cubicBezTo>
                  <a:pt x="683811" y="294365"/>
                  <a:pt x="682456" y="294153"/>
                  <a:pt x="681736" y="294005"/>
                </a:cubicBezTo>
                <a:cubicBezTo>
                  <a:pt x="681017" y="293857"/>
                  <a:pt x="680678" y="295423"/>
                  <a:pt x="680720" y="298704"/>
                </a:cubicBezTo>
                <a:lnTo>
                  <a:pt x="672592" y="307848"/>
                </a:lnTo>
                <a:lnTo>
                  <a:pt x="647192" y="312928"/>
                </a:lnTo>
                <a:lnTo>
                  <a:pt x="641096" y="322072"/>
                </a:lnTo>
                <a:cubicBezTo>
                  <a:pt x="636863" y="321903"/>
                  <a:pt x="633138" y="323257"/>
                  <a:pt x="629920" y="326136"/>
                </a:cubicBezTo>
                <a:cubicBezTo>
                  <a:pt x="627888" y="326940"/>
                  <a:pt x="623062" y="330158"/>
                  <a:pt x="615442" y="335788"/>
                </a:cubicBezTo>
                <a:cubicBezTo>
                  <a:pt x="607822" y="341419"/>
                  <a:pt x="600456" y="344636"/>
                  <a:pt x="593344" y="345440"/>
                </a:cubicBezTo>
                <a:lnTo>
                  <a:pt x="589280" y="353568"/>
                </a:lnTo>
                <a:cubicBezTo>
                  <a:pt x="586719" y="353992"/>
                  <a:pt x="585491" y="355685"/>
                  <a:pt x="585597" y="358648"/>
                </a:cubicBezTo>
                <a:cubicBezTo>
                  <a:pt x="585703" y="361612"/>
                  <a:pt x="584221" y="363305"/>
                  <a:pt x="581152" y="363728"/>
                </a:cubicBezTo>
                <a:cubicBezTo>
                  <a:pt x="576940" y="363919"/>
                  <a:pt x="574188" y="365316"/>
                  <a:pt x="572897" y="367919"/>
                </a:cubicBezTo>
                <a:cubicBezTo>
                  <a:pt x="571606" y="370523"/>
                  <a:pt x="569616" y="373190"/>
                  <a:pt x="566928" y="375920"/>
                </a:cubicBezTo>
                <a:cubicBezTo>
                  <a:pt x="562166" y="376386"/>
                  <a:pt x="558483" y="378249"/>
                  <a:pt x="555879" y="381508"/>
                </a:cubicBezTo>
                <a:cubicBezTo>
                  <a:pt x="553276" y="384768"/>
                  <a:pt x="549847" y="386631"/>
                  <a:pt x="545592" y="387096"/>
                </a:cubicBezTo>
                <a:cubicBezTo>
                  <a:pt x="544576" y="389044"/>
                  <a:pt x="540512" y="393785"/>
                  <a:pt x="533400" y="401320"/>
                </a:cubicBezTo>
                <a:cubicBezTo>
                  <a:pt x="526288" y="408856"/>
                  <a:pt x="522224" y="413597"/>
                  <a:pt x="521208" y="415544"/>
                </a:cubicBezTo>
                <a:cubicBezTo>
                  <a:pt x="512424" y="421979"/>
                  <a:pt x="504846" y="429684"/>
                  <a:pt x="498475" y="438658"/>
                </a:cubicBezTo>
                <a:cubicBezTo>
                  <a:pt x="492104" y="447633"/>
                  <a:pt x="484780" y="455846"/>
                  <a:pt x="476504" y="463296"/>
                </a:cubicBezTo>
                <a:lnTo>
                  <a:pt x="475488" y="474472"/>
                </a:lnTo>
                <a:lnTo>
                  <a:pt x="464312" y="478536"/>
                </a:lnTo>
                <a:cubicBezTo>
                  <a:pt x="463677" y="481076"/>
                  <a:pt x="462153" y="484632"/>
                  <a:pt x="459740" y="489204"/>
                </a:cubicBezTo>
                <a:cubicBezTo>
                  <a:pt x="457327" y="493776"/>
                  <a:pt x="454787" y="496316"/>
                  <a:pt x="452120" y="496824"/>
                </a:cubicBezTo>
                <a:cubicBezTo>
                  <a:pt x="452057" y="498814"/>
                  <a:pt x="451422" y="500169"/>
                  <a:pt x="450215" y="500888"/>
                </a:cubicBezTo>
                <a:cubicBezTo>
                  <a:pt x="449009" y="501608"/>
                  <a:pt x="447612" y="501946"/>
                  <a:pt x="446024" y="501904"/>
                </a:cubicBezTo>
                <a:lnTo>
                  <a:pt x="445008" y="501904"/>
                </a:lnTo>
                <a:lnTo>
                  <a:pt x="443992" y="506984"/>
                </a:lnTo>
                <a:lnTo>
                  <a:pt x="446024" y="506984"/>
                </a:lnTo>
                <a:lnTo>
                  <a:pt x="453136" y="514096"/>
                </a:lnTo>
                <a:lnTo>
                  <a:pt x="459232" y="516128"/>
                </a:lnTo>
                <a:cubicBezTo>
                  <a:pt x="462555" y="519303"/>
                  <a:pt x="465053" y="522859"/>
                  <a:pt x="466725" y="526796"/>
                </a:cubicBezTo>
                <a:cubicBezTo>
                  <a:pt x="468397" y="530733"/>
                  <a:pt x="470641" y="534289"/>
                  <a:pt x="473456" y="537464"/>
                </a:cubicBezTo>
                <a:lnTo>
                  <a:pt x="480568" y="540512"/>
                </a:lnTo>
                <a:cubicBezTo>
                  <a:pt x="480145" y="541655"/>
                  <a:pt x="480230" y="543179"/>
                  <a:pt x="480822" y="545084"/>
                </a:cubicBezTo>
                <a:cubicBezTo>
                  <a:pt x="481415" y="546989"/>
                  <a:pt x="482008" y="548513"/>
                  <a:pt x="482600" y="549656"/>
                </a:cubicBezTo>
                <a:lnTo>
                  <a:pt x="491744" y="552704"/>
                </a:lnTo>
                <a:cubicBezTo>
                  <a:pt x="494094" y="554397"/>
                  <a:pt x="495999" y="556599"/>
                  <a:pt x="497459" y="559308"/>
                </a:cubicBezTo>
                <a:cubicBezTo>
                  <a:pt x="498920" y="562018"/>
                  <a:pt x="501079" y="564219"/>
                  <a:pt x="503936" y="565912"/>
                </a:cubicBezTo>
                <a:lnTo>
                  <a:pt x="501904" y="566928"/>
                </a:lnTo>
                <a:cubicBezTo>
                  <a:pt x="505841" y="568664"/>
                  <a:pt x="509397" y="571289"/>
                  <a:pt x="512572" y="574802"/>
                </a:cubicBezTo>
                <a:cubicBezTo>
                  <a:pt x="515747" y="578316"/>
                  <a:pt x="519303" y="581449"/>
                  <a:pt x="523240" y="584200"/>
                </a:cubicBezTo>
                <a:lnTo>
                  <a:pt x="522224" y="591312"/>
                </a:lnTo>
                <a:cubicBezTo>
                  <a:pt x="525674" y="592413"/>
                  <a:pt x="528680" y="594021"/>
                  <a:pt x="531241" y="596138"/>
                </a:cubicBezTo>
                <a:cubicBezTo>
                  <a:pt x="533802" y="598255"/>
                  <a:pt x="536554" y="600372"/>
                  <a:pt x="539496" y="602488"/>
                </a:cubicBezTo>
                <a:lnTo>
                  <a:pt x="540512" y="602488"/>
                </a:lnTo>
                <a:lnTo>
                  <a:pt x="546608" y="607568"/>
                </a:lnTo>
                <a:cubicBezTo>
                  <a:pt x="547032" y="609134"/>
                  <a:pt x="546947" y="610828"/>
                  <a:pt x="546354" y="612648"/>
                </a:cubicBezTo>
                <a:cubicBezTo>
                  <a:pt x="545762" y="614469"/>
                  <a:pt x="545169" y="616162"/>
                  <a:pt x="544576" y="617728"/>
                </a:cubicBezTo>
                <a:lnTo>
                  <a:pt x="555752" y="625856"/>
                </a:lnTo>
                <a:cubicBezTo>
                  <a:pt x="558716" y="631000"/>
                  <a:pt x="561933" y="635953"/>
                  <a:pt x="565404" y="640715"/>
                </a:cubicBezTo>
                <a:cubicBezTo>
                  <a:pt x="568876" y="645478"/>
                  <a:pt x="573109" y="649669"/>
                  <a:pt x="578104" y="653288"/>
                </a:cubicBezTo>
                <a:lnTo>
                  <a:pt x="585216" y="664464"/>
                </a:lnTo>
                <a:lnTo>
                  <a:pt x="588264" y="664464"/>
                </a:lnTo>
                <a:cubicBezTo>
                  <a:pt x="590317" y="667068"/>
                  <a:pt x="592815" y="669227"/>
                  <a:pt x="595757" y="670941"/>
                </a:cubicBezTo>
                <a:cubicBezTo>
                  <a:pt x="598699" y="672656"/>
                  <a:pt x="601959" y="673545"/>
                  <a:pt x="605536" y="673608"/>
                </a:cubicBezTo>
                <a:lnTo>
                  <a:pt x="608584" y="682752"/>
                </a:lnTo>
                <a:cubicBezTo>
                  <a:pt x="615527" y="687832"/>
                  <a:pt x="620946" y="693928"/>
                  <a:pt x="624840" y="701040"/>
                </a:cubicBezTo>
                <a:lnTo>
                  <a:pt x="624840" y="702056"/>
                </a:lnTo>
                <a:cubicBezTo>
                  <a:pt x="629285" y="698437"/>
                  <a:pt x="630555" y="694500"/>
                  <a:pt x="628650" y="690245"/>
                </a:cubicBezTo>
                <a:cubicBezTo>
                  <a:pt x="626745" y="685991"/>
                  <a:pt x="631571" y="681800"/>
                  <a:pt x="643128" y="677672"/>
                </a:cubicBezTo>
                <a:cubicBezTo>
                  <a:pt x="643171" y="675619"/>
                  <a:pt x="643848" y="673883"/>
                  <a:pt x="645160" y="672465"/>
                </a:cubicBezTo>
                <a:cubicBezTo>
                  <a:pt x="646473" y="671047"/>
                  <a:pt x="648166" y="670073"/>
                  <a:pt x="650240" y="669544"/>
                </a:cubicBezTo>
                <a:lnTo>
                  <a:pt x="654304" y="666496"/>
                </a:lnTo>
                <a:lnTo>
                  <a:pt x="655320" y="660400"/>
                </a:lnTo>
                <a:cubicBezTo>
                  <a:pt x="656103" y="658220"/>
                  <a:pt x="659617" y="654452"/>
                  <a:pt x="665861" y="649097"/>
                </a:cubicBezTo>
                <a:cubicBezTo>
                  <a:pt x="672105" y="643742"/>
                  <a:pt x="676381" y="640736"/>
                  <a:pt x="678688" y="640080"/>
                </a:cubicBezTo>
                <a:cubicBezTo>
                  <a:pt x="682837" y="639234"/>
                  <a:pt x="685462" y="635847"/>
                  <a:pt x="686562" y="629920"/>
                </a:cubicBezTo>
                <a:cubicBezTo>
                  <a:pt x="687663" y="623994"/>
                  <a:pt x="689780" y="620607"/>
                  <a:pt x="692912" y="619760"/>
                </a:cubicBezTo>
                <a:cubicBezTo>
                  <a:pt x="694987" y="617157"/>
                  <a:pt x="697442" y="614744"/>
                  <a:pt x="700278" y="612521"/>
                </a:cubicBezTo>
                <a:cubicBezTo>
                  <a:pt x="703115" y="610299"/>
                  <a:pt x="706078" y="608648"/>
                  <a:pt x="709168" y="607568"/>
                </a:cubicBezTo>
                <a:lnTo>
                  <a:pt x="714248" y="596392"/>
                </a:lnTo>
                <a:cubicBezTo>
                  <a:pt x="714714" y="592244"/>
                  <a:pt x="716577" y="590381"/>
                  <a:pt x="719836" y="590804"/>
                </a:cubicBezTo>
                <a:cubicBezTo>
                  <a:pt x="723096" y="591228"/>
                  <a:pt x="724959" y="588349"/>
                  <a:pt x="725424" y="582168"/>
                </a:cubicBezTo>
                <a:cubicBezTo>
                  <a:pt x="726567" y="582232"/>
                  <a:pt x="727837" y="582105"/>
                  <a:pt x="729234" y="581787"/>
                </a:cubicBezTo>
                <a:cubicBezTo>
                  <a:pt x="730631" y="581470"/>
                  <a:pt x="731393" y="580581"/>
                  <a:pt x="731520" y="579120"/>
                </a:cubicBezTo>
                <a:cubicBezTo>
                  <a:pt x="731478" y="577617"/>
                  <a:pt x="731817" y="576559"/>
                  <a:pt x="732536" y="575945"/>
                </a:cubicBezTo>
                <a:cubicBezTo>
                  <a:pt x="733256" y="575331"/>
                  <a:pt x="734611" y="575035"/>
                  <a:pt x="736600" y="575056"/>
                </a:cubicBezTo>
                <a:cubicBezTo>
                  <a:pt x="739013" y="568727"/>
                  <a:pt x="743077" y="561827"/>
                  <a:pt x="748792" y="554355"/>
                </a:cubicBezTo>
                <a:cubicBezTo>
                  <a:pt x="754507" y="546883"/>
                  <a:pt x="759587" y="540237"/>
                  <a:pt x="764032" y="534416"/>
                </a:cubicBezTo>
                <a:lnTo>
                  <a:pt x="760984" y="532384"/>
                </a:lnTo>
                <a:lnTo>
                  <a:pt x="767080" y="518160"/>
                </a:lnTo>
                <a:cubicBezTo>
                  <a:pt x="770213" y="517948"/>
                  <a:pt x="773346" y="516594"/>
                  <a:pt x="776478" y="514096"/>
                </a:cubicBezTo>
                <a:cubicBezTo>
                  <a:pt x="779611" y="511599"/>
                  <a:pt x="782236" y="509228"/>
                  <a:pt x="784352" y="506984"/>
                </a:cubicBezTo>
                <a:cubicBezTo>
                  <a:pt x="784691" y="501798"/>
                  <a:pt x="786046" y="498200"/>
                  <a:pt x="788416" y="496189"/>
                </a:cubicBezTo>
                <a:cubicBezTo>
                  <a:pt x="790787" y="494178"/>
                  <a:pt x="792142" y="491342"/>
                  <a:pt x="792480" y="487680"/>
                </a:cubicBezTo>
                <a:cubicBezTo>
                  <a:pt x="796121" y="481626"/>
                  <a:pt x="800016" y="475700"/>
                  <a:pt x="804164" y="469900"/>
                </a:cubicBezTo>
                <a:cubicBezTo>
                  <a:pt x="808313" y="464100"/>
                  <a:pt x="812208" y="458174"/>
                  <a:pt x="815848" y="452120"/>
                </a:cubicBezTo>
                <a:cubicBezTo>
                  <a:pt x="816229" y="449771"/>
                  <a:pt x="817753" y="446342"/>
                  <a:pt x="820420" y="441833"/>
                </a:cubicBezTo>
                <a:cubicBezTo>
                  <a:pt x="823087" y="437325"/>
                  <a:pt x="824611" y="433642"/>
                  <a:pt x="824992" y="430784"/>
                </a:cubicBezTo>
                <a:cubicBezTo>
                  <a:pt x="826559" y="427673"/>
                  <a:pt x="828506" y="424498"/>
                  <a:pt x="830834" y="421259"/>
                </a:cubicBezTo>
                <a:cubicBezTo>
                  <a:pt x="833163" y="418021"/>
                  <a:pt x="835618" y="415100"/>
                  <a:pt x="838200" y="412496"/>
                </a:cubicBezTo>
                <a:cubicBezTo>
                  <a:pt x="838327" y="409469"/>
                  <a:pt x="838835" y="406379"/>
                  <a:pt x="839724" y="403225"/>
                </a:cubicBezTo>
                <a:cubicBezTo>
                  <a:pt x="840613" y="400071"/>
                  <a:pt x="841121" y="396727"/>
                  <a:pt x="841248" y="393192"/>
                </a:cubicBezTo>
                <a:lnTo>
                  <a:pt x="844296" y="389128"/>
                </a:lnTo>
                <a:cubicBezTo>
                  <a:pt x="845841" y="388578"/>
                  <a:pt x="847069" y="387647"/>
                  <a:pt x="847979" y="386334"/>
                </a:cubicBezTo>
                <a:cubicBezTo>
                  <a:pt x="848889" y="385022"/>
                  <a:pt x="849355" y="383583"/>
                  <a:pt x="849376" y="382016"/>
                </a:cubicBezTo>
                <a:lnTo>
                  <a:pt x="852424" y="373888"/>
                </a:lnTo>
                <a:lnTo>
                  <a:pt x="849376" y="372872"/>
                </a:lnTo>
                <a:cubicBezTo>
                  <a:pt x="849588" y="369951"/>
                  <a:pt x="850435" y="367411"/>
                  <a:pt x="851916" y="365252"/>
                </a:cubicBezTo>
                <a:cubicBezTo>
                  <a:pt x="853398" y="363093"/>
                  <a:pt x="854245" y="360553"/>
                  <a:pt x="854456" y="357632"/>
                </a:cubicBezTo>
                <a:lnTo>
                  <a:pt x="854456" y="356616"/>
                </a:lnTo>
                <a:cubicBezTo>
                  <a:pt x="856128" y="350033"/>
                  <a:pt x="858372" y="343641"/>
                  <a:pt x="861187" y="337439"/>
                </a:cubicBezTo>
                <a:cubicBezTo>
                  <a:pt x="864002" y="331237"/>
                  <a:pt x="866500" y="325099"/>
                  <a:pt x="868680" y="319024"/>
                </a:cubicBezTo>
                <a:cubicBezTo>
                  <a:pt x="868850" y="316378"/>
                  <a:pt x="869527" y="313288"/>
                  <a:pt x="870712" y="309753"/>
                </a:cubicBezTo>
                <a:cubicBezTo>
                  <a:pt x="871898" y="306218"/>
                  <a:pt x="872575" y="302874"/>
                  <a:pt x="872744" y="299720"/>
                </a:cubicBezTo>
                <a:lnTo>
                  <a:pt x="872744" y="298704"/>
                </a:lnTo>
                <a:cubicBezTo>
                  <a:pt x="874776" y="292439"/>
                  <a:pt x="877824" y="286682"/>
                  <a:pt x="881888" y="281432"/>
                </a:cubicBezTo>
                <a:cubicBezTo>
                  <a:pt x="881528" y="279485"/>
                  <a:pt x="881740" y="277792"/>
                  <a:pt x="882523" y="276352"/>
                </a:cubicBezTo>
                <a:cubicBezTo>
                  <a:pt x="883306" y="274913"/>
                  <a:pt x="883772" y="273219"/>
                  <a:pt x="883920" y="271272"/>
                </a:cubicBezTo>
                <a:cubicBezTo>
                  <a:pt x="884195" y="267716"/>
                  <a:pt x="884915" y="264160"/>
                  <a:pt x="886079" y="260604"/>
                </a:cubicBezTo>
                <a:cubicBezTo>
                  <a:pt x="887243" y="257048"/>
                  <a:pt x="887201" y="253492"/>
                  <a:pt x="885952" y="249936"/>
                </a:cubicBezTo>
                <a:cubicBezTo>
                  <a:pt x="888154" y="246719"/>
                  <a:pt x="888831" y="242993"/>
                  <a:pt x="887984" y="238760"/>
                </a:cubicBezTo>
                <a:lnTo>
                  <a:pt x="889000" y="235712"/>
                </a:lnTo>
                <a:lnTo>
                  <a:pt x="882904" y="235712"/>
                </a:lnTo>
                <a:lnTo>
                  <a:pt x="891032" y="218440"/>
                </a:lnTo>
                <a:lnTo>
                  <a:pt x="894080" y="224536"/>
                </a:lnTo>
                <a:lnTo>
                  <a:pt x="894080" y="228600"/>
                </a:lnTo>
                <a:lnTo>
                  <a:pt x="897128" y="213360"/>
                </a:lnTo>
                <a:lnTo>
                  <a:pt x="893064" y="212344"/>
                </a:lnTo>
                <a:lnTo>
                  <a:pt x="899160" y="193040"/>
                </a:lnTo>
                <a:lnTo>
                  <a:pt x="902208" y="199136"/>
                </a:lnTo>
                <a:cubicBezTo>
                  <a:pt x="902335" y="196131"/>
                  <a:pt x="902843" y="193506"/>
                  <a:pt x="903732" y="191262"/>
                </a:cubicBezTo>
                <a:cubicBezTo>
                  <a:pt x="904621" y="189019"/>
                  <a:pt x="905129" y="186902"/>
                  <a:pt x="905256" y="184912"/>
                </a:cubicBezTo>
                <a:cubicBezTo>
                  <a:pt x="905350" y="178898"/>
                  <a:pt x="906291" y="176138"/>
                  <a:pt x="908078" y="176634"/>
                </a:cubicBezTo>
                <a:cubicBezTo>
                  <a:pt x="909866" y="177129"/>
                  <a:pt x="911935" y="176326"/>
                  <a:pt x="914287" y="174225"/>
                </a:cubicBezTo>
                <a:cubicBezTo>
                  <a:pt x="916639" y="172124"/>
                  <a:pt x="918709" y="164172"/>
                  <a:pt x="920496" y="150368"/>
                </a:cubicBezTo>
                <a:lnTo>
                  <a:pt x="930656" y="144272"/>
                </a:lnTo>
                <a:cubicBezTo>
                  <a:pt x="930296" y="141245"/>
                  <a:pt x="930000" y="137393"/>
                  <a:pt x="929767" y="132715"/>
                </a:cubicBezTo>
                <a:cubicBezTo>
                  <a:pt x="929534" y="128037"/>
                  <a:pt x="931524" y="125455"/>
                  <a:pt x="935736" y="124968"/>
                </a:cubicBezTo>
                <a:lnTo>
                  <a:pt x="937768" y="125984"/>
                </a:lnTo>
                <a:cubicBezTo>
                  <a:pt x="937049" y="126640"/>
                  <a:pt x="936202" y="127614"/>
                  <a:pt x="935228" y="128905"/>
                </a:cubicBezTo>
                <a:cubicBezTo>
                  <a:pt x="934255" y="130196"/>
                  <a:pt x="934424" y="130916"/>
                  <a:pt x="935736" y="131064"/>
                </a:cubicBezTo>
                <a:lnTo>
                  <a:pt x="939800" y="131064"/>
                </a:lnTo>
                <a:cubicBezTo>
                  <a:pt x="939038" y="133435"/>
                  <a:pt x="938530" y="136314"/>
                  <a:pt x="938276" y="139700"/>
                </a:cubicBezTo>
                <a:cubicBezTo>
                  <a:pt x="938022" y="143087"/>
                  <a:pt x="939546" y="144949"/>
                  <a:pt x="942848" y="145288"/>
                </a:cubicBezTo>
                <a:cubicBezTo>
                  <a:pt x="945409" y="145204"/>
                  <a:pt x="947399" y="144103"/>
                  <a:pt x="948817" y="141986"/>
                </a:cubicBezTo>
                <a:cubicBezTo>
                  <a:pt x="950235" y="139869"/>
                  <a:pt x="950955" y="137245"/>
                  <a:pt x="950976" y="134112"/>
                </a:cubicBezTo>
                <a:lnTo>
                  <a:pt x="949960" y="128016"/>
                </a:lnTo>
                <a:lnTo>
                  <a:pt x="957072" y="115824"/>
                </a:lnTo>
                <a:cubicBezTo>
                  <a:pt x="956670" y="113834"/>
                  <a:pt x="956712" y="111972"/>
                  <a:pt x="957199" y="110236"/>
                </a:cubicBezTo>
                <a:cubicBezTo>
                  <a:pt x="957686" y="108500"/>
                  <a:pt x="957982" y="106638"/>
                  <a:pt x="958088" y="104648"/>
                </a:cubicBezTo>
                <a:lnTo>
                  <a:pt x="958088" y="101600"/>
                </a:lnTo>
                <a:cubicBezTo>
                  <a:pt x="957982" y="99928"/>
                  <a:pt x="957686" y="98192"/>
                  <a:pt x="957199" y="96393"/>
                </a:cubicBezTo>
                <a:cubicBezTo>
                  <a:pt x="956712" y="94594"/>
                  <a:pt x="956670" y="93620"/>
                  <a:pt x="957072" y="93472"/>
                </a:cubicBezTo>
                <a:cubicBezTo>
                  <a:pt x="958130" y="93790"/>
                  <a:pt x="959062" y="95187"/>
                  <a:pt x="959866" y="97663"/>
                </a:cubicBezTo>
                <a:cubicBezTo>
                  <a:pt x="960670" y="100140"/>
                  <a:pt x="961094" y="101791"/>
                  <a:pt x="961136" y="102616"/>
                </a:cubicBezTo>
                <a:cubicBezTo>
                  <a:pt x="962808" y="102489"/>
                  <a:pt x="964544" y="102489"/>
                  <a:pt x="966343" y="102616"/>
                </a:cubicBezTo>
                <a:cubicBezTo>
                  <a:pt x="968142" y="102743"/>
                  <a:pt x="969116" y="103759"/>
                  <a:pt x="969264" y="105664"/>
                </a:cubicBezTo>
                <a:cubicBezTo>
                  <a:pt x="969455" y="112268"/>
                  <a:pt x="970343" y="116586"/>
                  <a:pt x="971931" y="118618"/>
                </a:cubicBezTo>
                <a:cubicBezTo>
                  <a:pt x="973519" y="120650"/>
                  <a:pt x="974661" y="123444"/>
                  <a:pt x="975360" y="127000"/>
                </a:cubicBezTo>
                <a:lnTo>
                  <a:pt x="972312" y="131064"/>
                </a:lnTo>
                <a:lnTo>
                  <a:pt x="976376" y="132080"/>
                </a:lnTo>
                <a:lnTo>
                  <a:pt x="973328" y="145288"/>
                </a:lnTo>
                <a:cubicBezTo>
                  <a:pt x="975445" y="153564"/>
                  <a:pt x="977815" y="160634"/>
                  <a:pt x="980440" y="166497"/>
                </a:cubicBezTo>
                <a:cubicBezTo>
                  <a:pt x="983065" y="172360"/>
                  <a:pt x="988483" y="176128"/>
                  <a:pt x="996696" y="177800"/>
                </a:cubicBezTo>
                <a:lnTo>
                  <a:pt x="994664" y="167640"/>
                </a:lnTo>
                <a:cubicBezTo>
                  <a:pt x="995278" y="166370"/>
                  <a:pt x="996082" y="160782"/>
                  <a:pt x="997077" y="150876"/>
                </a:cubicBezTo>
                <a:cubicBezTo>
                  <a:pt x="998072" y="140970"/>
                  <a:pt x="998622" y="134366"/>
                  <a:pt x="998728" y="131064"/>
                </a:cubicBezTo>
                <a:cubicBezTo>
                  <a:pt x="998622" y="128821"/>
                  <a:pt x="998072" y="125942"/>
                  <a:pt x="997077" y="122428"/>
                </a:cubicBezTo>
                <a:cubicBezTo>
                  <a:pt x="996082" y="118914"/>
                  <a:pt x="995278" y="116036"/>
                  <a:pt x="994664" y="113792"/>
                </a:cubicBezTo>
                <a:lnTo>
                  <a:pt x="1000760" y="120904"/>
                </a:lnTo>
                <a:cubicBezTo>
                  <a:pt x="1000760" y="122513"/>
                  <a:pt x="1001268" y="125645"/>
                  <a:pt x="1002284" y="130302"/>
                </a:cubicBezTo>
                <a:cubicBezTo>
                  <a:pt x="1003300" y="134959"/>
                  <a:pt x="1004824" y="137583"/>
                  <a:pt x="1006856" y="138176"/>
                </a:cubicBezTo>
                <a:lnTo>
                  <a:pt x="1006856" y="137160"/>
                </a:lnTo>
                <a:cubicBezTo>
                  <a:pt x="1006665" y="124968"/>
                  <a:pt x="1005268" y="111506"/>
                  <a:pt x="1002665" y="96774"/>
                </a:cubicBezTo>
                <a:cubicBezTo>
                  <a:pt x="1000061" y="82042"/>
                  <a:pt x="997395" y="69088"/>
                  <a:pt x="994664" y="57912"/>
                </a:cubicBezTo>
                <a:lnTo>
                  <a:pt x="998728" y="53848"/>
                </a:lnTo>
                <a:cubicBezTo>
                  <a:pt x="997162" y="45699"/>
                  <a:pt x="994198" y="37613"/>
                  <a:pt x="989838" y="29591"/>
                </a:cubicBezTo>
                <a:cubicBezTo>
                  <a:pt x="985478" y="21569"/>
                  <a:pt x="983022" y="13737"/>
                  <a:pt x="982472" y="6096"/>
                </a:cubicBezTo>
                <a:close/>
              </a:path>
            </a:pathLst>
          </a:custGeom>
          <a:gradFill>
            <a:gsLst>
              <a:gs pos="0">
                <a:schemeClr val="accent2"/>
              </a:gs>
              <a:gs pos="10000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1" name="文本框 10">
            <a:extLst>
              <a:ext uri="{FF2B5EF4-FFF2-40B4-BE49-F238E27FC236}">
                <a16:creationId xmlns="" xmlns:a16="http://schemas.microsoft.com/office/drawing/2014/main" id="{148FF5FF-7DCB-475A-AC16-2FF609A3EBCA}"/>
              </a:ext>
            </a:extLst>
          </p:cNvPr>
          <p:cNvSpPr txBox="1"/>
          <p:nvPr/>
        </p:nvSpPr>
        <p:spPr>
          <a:xfrm>
            <a:off x="5148553" y="2931854"/>
            <a:ext cx="1894894" cy="1703615"/>
          </a:xfrm>
          <a:custGeom>
            <a:avLst/>
            <a:gdLst/>
            <a:ahLst/>
            <a:cxnLst/>
            <a:rect l="l" t="t" r="r" b="b"/>
            <a:pathLst>
              <a:path w="4181639" h="3759526">
                <a:moveTo>
                  <a:pt x="1041468" y="3727966"/>
                </a:moveTo>
                <a:lnTo>
                  <a:pt x="1025688" y="3743746"/>
                </a:lnTo>
                <a:cubicBezTo>
                  <a:pt x="1021086" y="3743664"/>
                  <a:pt x="1015497" y="3744814"/>
                  <a:pt x="1008923" y="3747198"/>
                </a:cubicBezTo>
                <a:cubicBezTo>
                  <a:pt x="1002348" y="3749582"/>
                  <a:pt x="998731" y="3753690"/>
                  <a:pt x="998074" y="3759526"/>
                </a:cubicBezTo>
                <a:lnTo>
                  <a:pt x="978349" y="3739801"/>
                </a:lnTo>
                <a:close/>
                <a:moveTo>
                  <a:pt x="3159899" y="3696406"/>
                </a:moveTo>
                <a:cubicBezTo>
                  <a:pt x="3169104" y="3696818"/>
                  <a:pt x="3180282" y="3700927"/>
                  <a:pt x="3193431" y="3708734"/>
                </a:cubicBezTo>
                <a:cubicBezTo>
                  <a:pt x="3206581" y="3716542"/>
                  <a:pt x="3213814" y="3725583"/>
                  <a:pt x="3215129" y="3735856"/>
                </a:cubicBezTo>
                <a:cubicBezTo>
                  <a:pt x="3214307" y="3739636"/>
                  <a:pt x="3210033" y="3741938"/>
                  <a:pt x="3202307" y="3742760"/>
                </a:cubicBezTo>
                <a:cubicBezTo>
                  <a:pt x="3194582" y="3743582"/>
                  <a:pt x="3188336" y="3743910"/>
                  <a:pt x="3183569" y="3743746"/>
                </a:cubicBezTo>
                <a:cubicBezTo>
                  <a:pt x="3177405" y="3744074"/>
                  <a:pt x="3171981" y="3743417"/>
                  <a:pt x="3167296" y="3741774"/>
                </a:cubicBezTo>
                <a:cubicBezTo>
                  <a:pt x="3162611" y="3740130"/>
                  <a:pt x="3160146" y="3735528"/>
                  <a:pt x="3159899" y="3727966"/>
                </a:cubicBezTo>
                <a:cubicBezTo>
                  <a:pt x="3155790" y="3728130"/>
                  <a:pt x="3152174" y="3727802"/>
                  <a:pt x="3149051" y="3726980"/>
                </a:cubicBezTo>
                <a:cubicBezTo>
                  <a:pt x="3145928" y="3726158"/>
                  <a:pt x="3144284" y="3723857"/>
                  <a:pt x="3144120" y="3720076"/>
                </a:cubicBezTo>
                <a:cubicBezTo>
                  <a:pt x="3144531" y="3715885"/>
                  <a:pt x="3146667" y="3711447"/>
                  <a:pt x="3150530" y="3706762"/>
                </a:cubicBezTo>
                <a:cubicBezTo>
                  <a:pt x="3154393" y="3702078"/>
                  <a:pt x="3157516" y="3698626"/>
                  <a:pt x="3159899" y="3696406"/>
                </a:cubicBezTo>
                <a:close/>
                <a:moveTo>
                  <a:pt x="1255481" y="3585456"/>
                </a:moveTo>
                <a:cubicBezTo>
                  <a:pt x="1262056" y="3585538"/>
                  <a:pt x="1265672" y="3588332"/>
                  <a:pt x="1266330" y="3593838"/>
                </a:cubicBezTo>
                <a:cubicBezTo>
                  <a:pt x="1266165" y="3599674"/>
                  <a:pt x="1264522" y="3604770"/>
                  <a:pt x="1261398" y="3609125"/>
                </a:cubicBezTo>
                <a:cubicBezTo>
                  <a:pt x="1258275" y="3613481"/>
                  <a:pt x="1254659" y="3617590"/>
                  <a:pt x="1250550" y="3621453"/>
                </a:cubicBezTo>
                <a:lnTo>
                  <a:pt x="1147982" y="3641178"/>
                </a:lnTo>
                <a:cubicBezTo>
                  <a:pt x="1146667" y="3649150"/>
                  <a:pt x="1141407" y="3652930"/>
                  <a:pt x="1132202" y="3652520"/>
                </a:cubicBezTo>
                <a:cubicBezTo>
                  <a:pt x="1122997" y="3652108"/>
                  <a:pt x="1117737" y="3658848"/>
                  <a:pt x="1116422" y="3672737"/>
                </a:cubicBezTo>
                <a:cubicBezTo>
                  <a:pt x="1116586" y="3674792"/>
                  <a:pt x="1116258" y="3676600"/>
                  <a:pt x="1115436" y="3678162"/>
                </a:cubicBezTo>
                <a:cubicBezTo>
                  <a:pt x="1114614" y="3679723"/>
                  <a:pt x="1112313" y="3680545"/>
                  <a:pt x="1108532" y="3680627"/>
                </a:cubicBezTo>
                <a:cubicBezTo>
                  <a:pt x="1102615" y="3680462"/>
                  <a:pt x="1096697" y="3678819"/>
                  <a:pt x="1090780" y="3675696"/>
                </a:cubicBezTo>
                <a:cubicBezTo>
                  <a:pt x="1084862" y="3672572"/>
                  <a:pt x="1078945" y="3668956"/>
                  <a:pt x="1073028" y="3664848"/>
                </a:cubicBezTo>
                <a:lnTo>
                  <a:pt x="1041468" y="3672737"/>
                </a:lnTo>
                <a:lnTo>
                  <a:pt x="1002019" y="3653012"/>
                </a:lnTo>
                <a:cubicBezTo>
                  <a:pt x="995855" y="3653012"/>
                  <a:pt x="989444" y="3652026"/>
                  <a:pt x="982787" y="3650054"/>
                </a:cubicBezTo>
                <a:cubicBezTo>
                  <a:pt x="976130" y="3648081"/>
                  <a:pt x="970706" y="3645122"/>
                  <a:pt x="966514" y="3641178"/>
                </a:cubicBezTo>
                <a:cubicBezTo>
                  <a:pt x="967419" y="3633452"/>
                  <a:pt x="972514" y="3628192"/>
                  <a:pt x="981801" y="3625398"/>
                </a:cubicBezTo>
                <a:cubicBezTo>
                  <a:pt x="991088" y="3622604"/>
                  <a:pt x="999142" y="3621288"/>
                  <a:pt x="1005964" y="3621453"/>
                </a:cubicBezTo>
                <a:cubicBezTo>
                  <a:pt x="1010073" y="3617344"/>
                  <a:pt x="1014676" y="3613728"/>
                  <a:pt x="1019771" y="3610604"/>
                </a:cubicBezTo>
                <a:cubicBezTo>
                  <a:pt x="1024867" y="3607482"/>
                  <a:pt x="1029469" y="3605838"/>
                  <a:pt x="1033578" y="3605674"/>
                </a:cubicBezTo>
                <a:lnTo>
                  <a:pt x="1065138" y="3601728"/>
                </a:lnTo>
                <a:cubicBezTo>
                  <a:pt x="1067028" y="3602139"/>
                  <a:pt x="1068179" y="3604276"/>
                  <a:pt x="1068590" y="3608139"/>
                </a:cubicBezTo>
                <a:cubicBezTo>
                  <a:pt x="1069001" y="3612002"/>
                  <a:pt x="1069165" y="3615125"/>
                  <a:pt x="1069083" y="3617508"/>
                </a:cubicBezTo>
                <a:lnTo>
                  <a:pt x="1108532" y="3621453"/>
                </a:lnTo>
                <a:lnTo>
                  <a:pt x="1147982" y="3585948"/>
                </a:lnTo>
                <a:cubicBezTo>
                  <a:pt x="1156529" y="3586770"/>
                  <a:pt x="1161131" y="3590058"/>
                  <a:pt x="1161789" y="3595811"/>
                </a:cubicBezTo>
                <a:cubicBezTo>
                  <a:pt x="1162446" y="3601564"/>
                  <a:pt x="1167049" y="3604852"/>
                  <a:pt x="1175596" y="3605674"/>
                </a:cubicBezTo>
                <a:cubicBezTo>
                  <a:pt x="1175432" y="3608056"/>
                  <a:pt x="1175760" y="3611180"/>
                  <a:pt x="1176582" y="3615042"/>
                </a:cubicBezTo>
                <a:cubicBezTo>
                  <a:pt x="1177404" y="3618905"/>
                  <a:pt x="1179705" y="3621042"/>
                  <a:pt x="1183486" y="3621453"/>
                </a:cubicBezTo>
                <a:cubicBezTo>
                  <a:pt x="1187677" y="3621288"/>
                  <a:pt x="1192116" y="3619645"/>
                  <a:pt x="1196800" y="3616522"/>
                </a:cubicBezTo>
                <a:cubicBezTo>
                  <a:pt x="1201485" y="3613398"/>
                  <a:pt x="1204937" y="3609782"/>
                  <a:pt x="1207156" y="3605674"/>
                </a:cubicBezTo>
                <a:cubicBezTo>
                  <a:pt x="1207484" y="3597948"/>
                  <a:pt x="1210772" y="3592688"/>
                  <a:pt x="1217018" y="3589894"/>
                </a:cubicBezTo>
                <a:cubicBezTo>
                  <a:pt x="1223264" y="3587099"/>
                  <a:pt x="1230496" y="3585784"/>
                  <a:pt x="1238715" y="3585948"/>
                </a:cubicBezTo>
                <a:cubicBezTo>
                  <a:pt x="1243317" y="3585538"/>
                  <a:pt x="1248906" y="3585373"/>
                  <a:pt x="1255481" y="3585456"/>
                </a:cubicBezTo>
                <a:close/>
                <a:moveTo>
                  <a:pt x="2852194" y="3499160"/>
                </a:moveTo>
                <a:cubicBezTo>
                  <a:pt x="2853181" y="3506474"/>
                  <a:pt x="2858111" y="3509598"/>
                  <a:pt x="2866988" y="3508529"/>
                </a:cubicBezTo>
                <a:cubicBezTo>
                  <a:pt x="2875864" y="3507460"/>
                  <a:pt x="2882768" y="3505652"/>
                  <a:pt x="2887699" y="3503105"/>
                </a:cubicBezTo>
                <a:close/>
                <a:moveTo>
                  <a:pt x="485232" y="3475490"/>
                </a:moveTo>
                <a:cubicBezTo>
                  <a:pt x="493286" y="3475572"/>
                  <a:pt x="500847" y="3477380"/>
                  <a:pt x="507915" y="3480914"/>
                </a:cubicBezTo>
                <a:cubicBezTo>
                  <a:pt x="514983" y="3484448"/>
                  <a:pt x="520572" y="3489216"/>
                  <a:pt x="524681" y="3495215"/>
                </a:cubicBezTo>
                <a:cubicBezTo>
                  <a:pt x="537092" y="3494393"/>
                  <a:pt x="544817" y="3491106"/>
                  <a:pt x="547858" y="3485352"/>
                </a:cubicBezTo>
                <a:cubicBezTo>
                  <a:pt x="550899" y="3479600"/>
                  <a:pt x="557638" y="3476312"/>
                  <a:pt x="568076" y="3475490"/>
                </a:cubicBezTo>
                <a:cubicBezTo>
                  <a:pt x="568322" y="3483216"/>
                  <a:pt x="570788" y="3488476"/>
                  <a:pt x="575472" y="3491270"/>
                </a:cubicBezTo>
                <a:cubicBezTo>
                  <a:pt x="580157" y="3494064"/>
                  <a:pt x="585581" y="3495380"/>
                  <a:pt x="591745" y="3495215"/>
                </a:cubicBezTo>
                <a:lnTo>
                  <a:pt x="603580" y="3495215"/>
                </a:lnTo>
                <a:cubicBezTo>
                  <a:pt x="610813" y="3506886"/>
                  <a:pt x="621990" y="3512146"/>
                  <a:pt x="637112" y="3510995"/>
                </a:cubicBezTo>
                <a:cubicBezTo>
                  <a:pt x="652234" y="3509844"/>
                  <a:pt x="663412" y="3515104"/>
                  <a:pt x="670644" y="3526774"/>
                </a:cubicBezTo>
                <a:cubicBezTo>
                  <a:pt x="668836" y="3534993"/>
                  <a:pt x="670480" y="3542226"/>
                  <a:pt x="675575" y="3548472"/>
                </a:cubicBezTo>
                <a:cubicBezTo>
                  <a:pt x="680671" y="3554718"/>
                  <a:pt x="688232" y="3558006"/>
                  <a:pt x="698259" y="3558334"/>
                </a:cubicBezTo>
                <a:cubicBezTo>
                  <a:pt x="708450" y="3557923"/>
                  <a:pt x="719627" y="3555786"/>
                  <a:pt x="731791" y="3551924"/>
                </a:cubicBezTo>
                <a:cubicBezTo>
                  <a:pt x="743954" y="3548060"/>
                  <a:pt x="755131" y="3544938"/>
                  <a:pt x="765323" y="3542554"/>
                </a:cubicBezTo>
                <a:cubicBezTo>
                  <a:pt x="765980" y="3555046"/>
                  <a:pt x="772555" y="3561622"/>
                  <a:pt x="785047" y="3562279"/>
                </a:cubicBezTo>
                <a:lnTo>
                  <a:pt x="792937" y="3562279"/>
                </a:lnTo>
                <a:cubicBezTo>
                  <a:pt x="797868" y="3564498"/>
                  <a:pt x="804772" y="3567950"/>
                  <a:pt x="813648" y="3572634"/>
                </a:cubicBezTo>
                <a:cubicBezTo>
                  <a:pt x="822524" y="3577319"/>
                  <a:pt x="827455" y="3581757"/>
                  <a:pt x="828442" y="3585948"/>
                </a:cubicBezTo>
                <a:lnTo>
                  <a:pt x="717983" y="3585948"/>
                </a:lnTo>
                <a:cubicBezTo>
                  <a:pt x="710176" y="3579784"/>
                  <a:pt x="696204" y="3574360"/>
                  <a:pt x="676068" y="3569676"/>
                </a:cubicBezTo>
                <a:cubicBezTo>
                  <a:pt x="655933" y="3564991"/>
                  <a:pt x="640975" y="3562526"/>
                  <a:pt x="631195" y="3562279"/>
                </a:cubicBezTo>
                <a:lnTo>
                  <a:pt x="599635" y="3566224"/>
                </a:lnTo>
                <a:cubicBezTo>
                  <a:pt x="582458" y="3559814"/>
                  <a:pt x="562569" y="3549951"/>
                  <a:pt x="539968" y="3536637"/>
                </a:cubicBezTo>
                <a:cubicBezTo>
                  <a:pt x="517367" y="3523322"/>
                  <a:pt x="500437" y="3509515"/>
                  <a:pt x="489177" y="3495215"/>
                </a:cubicBezTo>
                <a:cubicBezTo>
                  <a:pt x="487205" y="3499324"/>
                  <a:pt x="484246" y="3502940"/>
                  <a:pt x="480301" y="3506064"/>
                </a:cubicBezTo>
                <a:cubicBezTo>
                  <a:pt x="476356" y="3509186"/>
                  <a:pt x="471425" y="3510830"/>
                  <a:pt x="465507" y="3510995"/>
                </a:cubicBezTo>
                <a:lnTo>
                  <a:pt x="457617" y="3510995"/>
                </a:lnTo>
                <a:close/>
                <a:moveTo>
                  <a:pt x="2643113" y="3309803"/>
                </a:moveTo>
                <a:cubicBezTo>
                  <a:pt x="2643195" y="3312186"/>
                  <a:pt x="2644017" y="3315309"/>
                  <a:pt x="2645578" y="3319172"/>
                </a:cubicBezTo>
                <a:cubicBezTo>
                  <a:pt x="2647139" y="3323035"/>
                  <a:pt x="2648948" y="3325172"/>
                  <a:pt x="2651003" y="3325582"/>
                </a:cubicBezTo>
                <a:cubicBezTo>
                  <a:pt x="2654783" y="3325336"/>
                  <a:pt x="2657084" y="3323857"/>
                  <a:pt x="2657906" y="3321144"/>
                </a:cubicBezTo>
                <a:cubicBezTo>
                  <a:pt x="2658728" y="3318432"/>
                  <a:pt x="2659057" y="3315967"/>
                  <a:pt x="2658892" y="3313748"/>
                </a:cubicBezTo>
                <a:close/>
                <a:moveTo>
                  <a:pt x="3006047" y="2950814"/>
                </a:moveTo>
                <a:lnTo>
                  <a:pt x="3006047" y="2962648"/>
                </a:lnTo>
                <a:lnTo>
                  <a:pt x="3029717" y="2994208"/>
                </a:lnTo>
                <a:cubicBezTo>
                  <a:pt x="3034319" y="2994865"/>
                  <a:pt x="3036949" y="2993550"/>
                  <a:pt x="3037607" y="2990263"/>
                </a:cubicBezTo>
                <a:cubicBezTo>
                  <a:pt x="3037195" y="2986236"/>
                  <a:pt x="3035059" y="2982455"/>
                  <a:pt x="3031196" y="2978921"/>
                </a:cubicBezTo>
                <a:cubicBezTo>
                  <a:pt x="3027333" y="2975387"/>
                  <a:pt x="3024210" y="2972593"/>
                  <a:pt x="3021827" y="2970538"/>
                </a:cubicBezTo>
                <a:cubicBezTo>
                  <a:pt x="3015991" y="2970210"/>
                  <a:pt x="3011882" y="2967908"/>
                  <a:pt x="3009499" y="2963634"/>
                </a:cubicBezTo>
                <a:cubicBezTo>
                  <a:pt x="3007115" y="2959361"/>
                  <a:pt x="3005965" y="2955087"/>
                  <a:pt x="3006047" y="2950814"/>
                </a:cubicBezTo>
                <a:close/>
                <a:moveTo>
                  <a:pt x="3021827" y="2931089"/>
                </a:moveTo>
                <a:cubicBezTo>
                  <a:pt x="3021909" y="2933472"/>
                  <a:pt x="3022731" y="2936595"/>
                  <a:pt x="3024292" y="2940458"/>
                </a:cubicBezTo>
                <a:cubicBezTo>
                  <a:pt x="3025854" y="2944321"/>
                  <a:pt x="3027662" y="2946458"/>
                  <a:pt x="3029717" y="2946869"/>
                </a:cubicBezTo>
                <a:cubicBezTo>
                  <a:pt x="3033497" y="2946622"/>
                  <a:pt x="3035799" y="2945143"/>
                  <a:pt x="3036620" y="2942431"/>
                </a:cubicBezTo>
                <a:cubicBezTo>
                  <a:pt x="3037442" y="2939718"/>
                  <a:pt x="3037771" y="2937253"/>
                  <a:pt x="3037607" y="2935034"/>
                </a:cubicBezTo>
                <a:close/>
                <a:moveTo>
                  <a:pt x="1108532" y="2867970"/>
                </a:moveTo>
                <a:cubicBezTo>
                  <a:pt x="1108450" y="2868134"/>
                  <a:pt x="1107628" y="2868792"/>
                  <a:pt x="1106067" y="2869942"/>
                </a:cubicBezTo>
                <a:cubicBezTo>
                  <a:pt x="1104505" y="2871093"/>
                  <a:pt x="1102697" y="2871750"/>
                  <a:pt x="1100642" y="2871915"/>
                </a:cubicBezTo>
                <a:cubicBezTo>
                  <a:pt x="1100724" y="2874134"/>
                  <a:pt x="1101546" y="2876600"/>
                  <a:pt x="1103108" y="2879312"/>
                </a:cubicBezTo>
                <a:cubicBezTo>
                  <a:pt x="1104669" y="2882024"/>
                  <a:pt x="1106478" y="2883503"/>
                  <a:pt x="1108532" y="2883750"/>
                </a:cubicBezTo>
                <a:cubicBezTo>
                  <a:pt x="1113135" y="2883092"/>
                  <a:pt x="1115765" y="2880462"/>
                  <a:pt x="1116422" y="2875860"/>
                </a:cubicBezTo>
                <a:cubicBezTo>
                  <a:pt x="1115765" y="2871257"/>
                  <a:pt x="1113135" y="2868627"/>
                  <a:pt x="1108532" y="2867970"/>
                </a:cubicBezTo>
                <a:close/>
                <a:moveTo>
                  <a:pt x="974404" y="2867970"/>
                </a:moveTo>
                <a:cubicBezTo>
                  <a:pt x="972350" y="2868134"/>
                  <a:pt x="970542" y="2868792"/>
                  <a:pt x="968980" y="2869942"/>
                </a:cubicBezTo>
                <a:cubicBezTo>
                  <a:pt x="967419" y="2871093"/>
                  <a:pt x="966597" y="2871750"/>
                  <a:pt x="966514" y="2871915"/>
                </a:cubicBezTo>
                <a:cubicBezTo>
                  <a:pt x="966597" y="2874134"/>
                  <a:pt x="967419" y="2876600"/>
                  <a:pt x="968980" y="2879312"/>
                </a:cubicBezTo>
                <a:cubicBezTo>
                  <a:pt x="970542" y="2882024"/>
                  <a:pt x="972350" y="2883503"/>
                  <a:pt x="974404" y="2883750"/>
                </a:cubicBezTo>
                <a:cubicBezTo>
                  <a:pt x="977692" y="2883092"/>
                  <a:pt x="979007" y="2880462"/>
                  <a:pt x="978349" y="2875860"/>
                </a:cubicBezTo>
                <a:cubicBezTo>
                  <a:pt x="979007" y="2871257"/>
                  <a:pt x="977692" y="2868627"/>
                  <a:pt x="974404" y="2867970"/>
                </a:cubicBezTo>
                <a:close/>
                <a:moveTo>
                  <a:pt x="1049358" y="2832466"/>
                </a:moveTo>
                <a:lnTo>
                  <a:pt x="1041468" y="2836410"/>
                </a:lnTo>
                <a:cubicBezTo>
                  <a:pt x="1041304" y="2838794"/>
                  <a:pt x="1041633" y="2841917"/>
                  <a:pt x="1042454" y="2845780"/>
                </a:cubicBezTo>
                <a:cubicBezTo>
                  <a:pt x="1043276" y="2849642"/>
                  <a:pt x="1045578" y="2851779"/>
                  <a:pt x="1049358" y="2852190"/>
                </a:cubicBezTo>
                <a:cubicBezTo>
                  <a:pt x="1053139" y="2851944"/>
                  <a:pt x="1055440" y="2850464"/>
                  <a:pt x="1056262" y="2847752"/>
                </a:cubicBezTo>
                <a:cubicBezTo>
                  <a:pt x="1057084" y="2845040"/>
                  <a:pt x="1057412" y="2842574"/>
                  <a:pt x="1057248" y="2840355"/>
                </a:cubicBezTo>
                <a:cubicBezTo>
                  <a:pt x="1056590" y="2835753"/>
                  <a:pt x="1053961" y="2833123"/>
                  <a:pt x="1049358" y="2832466"/>
                </a:cubicBezTo>
                <a:close/>
                <a:moveTo>
                  <a:pt x="1376788" y="2804851"/>
                </a:moveTo>
                <a:cubicBezTo>
                  <a:pt x="1376870" y="2807234"/>
                  <a:pt x="1377692" y="2810357"/>
                  <a:pt x="1379254" y="2814220"/>
                </a:cubicBezTo>
                <a:cubicBezTo>
                  <a:pt x="1380815" y="2818083"/>
                  <a:pt x="1382623" y="2820220"/>
                  <a:pt x="1384678" y="2820630"/>
                </a:cubicBezTo>
                <a:cubicBezTo>
                  <a:pt x="1388458" y="2820384"/>
                  <a:pt x="1390760" y="2818905"/>
                  <a:pt x="1391581" y="2816193"/>
                </a:cubicBezTo>
                <a:cubicBezTo>
                  <a:pt x="1392403" y="2813480"/>
                  <a:pt x="1392732" y="2811015"/>
                  <a:pt x="1392568" y="2808796"/>
                </a:cubicBezTo>
                <a:close/>
                <a:moveTo>
                  <a:pt x="1250550" y="2804851"/>
                </a:moveTo>
                <a:cubicBezTo>
                  <a:pt x="1250550" y="2808960"/>
                  <a:pt x="1251536" y="2812576"/>
                  <a:pt x="1253509" y="2815700"/>
                </a:cubicBezTo>
                <a:cubicBezTo>
                  <a:pt x="1255481" y="2818822"/>
                  <a:pt x="1258440" y="2820466"/>
                  <a:pt x="1262385" y="2820630"/>
                </a:cubicBezTo>
                <a:cubicBezTo>
                  <a:pt x="1265672" y="2819973"/>
                  <a:pt x="1266987" y="2817343"/>
                  <a:pt x="1266330" y="2812740"/>
                </a:cubicBezTo>
                <a:cubicBezTo>
                  <a:pt x="1266330" y="2808960"/>
                  <a:pt x="1265343" y="2806659"/>
                  <a:pt x="1263371" y="2805837"/>
                </a:cubicBezTo>
                <a:cubicBezTo>
                  <a:pt x="1261398" y="2805015"/>
                  <a:pt x="1258440" y="2804686"/>
                  <a:pt x="1254495" y="2804851"/>
                </a:cubicBezTo>
                <a:close/>
                <a:moveTo>
                  <a:pt x="1222935" y="2804851"/>
                </a:moveTo>
                <a:cubicBezTo>
                  <a:pt x="1220716" y="2806906"/>
                  <a:pt x="1218251" y="2809700"/>
                  <a:pt x="1215539" y="2813234"/>
                </a:cubicBezTo>
                <a:cubicBezTo>
                  <a:pt x="1212826" y="2816768"/>
                  <a:pt x="1211347" y="2820548"/>
                  <a:pt x="1211101" y="2824576"/>
                </a:cubicBezTo>
                <a:cubicBezTo>
                  <a:pt x="1211347" y="2828356"/>
                  <a:pt x="1212826" y="2830657"/>
                  <a:pt x="1215539" y="2831479"/>
                </a:cubicBezTo>
                <a:cubicBezTo>
                  <a:pt x="1218251" y="2832301"/>
                  <a:pt x="1220716" y="2832630"/>
                  <a:pt x="1222935" y="2832466"/>
                </a:cubicBezTo>
                <a:cubicBezTo>
                  <a:pt x="1225319" y="2832630"/>
                  <a:pt x="1228442" y="2832301"/>
                  <a:pt x="1232305" y="2831479"/>
                </a:cubicBezTo>
                <a:cubicBezTo>
                  <a:pt x="1236167" y="2830657"/>
                  <a:pt x="1238304" y="2828356"/>
                  <a:pt x="1238715" y="2824576"/>
                </a:cubicBezTo>
                <a:cubicBezTo>
                  <a:pt x="1238304" y="2820548"/>
                  <a:pt x="1236167" y="2816768"/>
                  <a:pt x="1232305" y="2813234"/>
                </a:cubicBezTo>
                <a:cubicBezTo>
                  <a:pt x="1228442" y="2809700"/>
                  <a:pt x="1225319" y="2806906"/>
                  <a:pt x="1222935" y="2804851"/>
                </a:cubicBezTo>
                <a:close/>
                <a:moveTo>
                  <a:pt x="224866" y="2722007"/>
                </a:moveTo>
                <a:cubicBezTo>
                  <a:pt x="218374" y="2723733"/>
                  <a:pt x="211634" y="2732116"/>
                  <a:pt x="204648" y="2747156"/>
                </a:cubicBezTo>
                <a:cubicBezTo>
                  <a:pt x="197663" y="2762196"/>
                  <a:pt x="193882" y="2773538"/>
                  <a:pt x="193307" y="2781181"/>
                </a:cubicBezTo>
                <a:cubicBezTo>
                  <a:pt x="193964" y="2785784"/>
                  <a:pt x="196594" y="2788414"/>
                  <a:pt x="201197" y="2789071"/>
                </a:cubicBezTo>
                <a:lnTo>
                  <a:pt x="232756" y="2769346"/>
                </a:lnTo>
                <a:lnTo>
                  <a:pt x="232756" y="2757512"/>
                </a:lnTo>
                <a:cubicBezTo>
                  <a:pt x="232920" y="2754306"/>
                  <a:pt x="232592" y="2747896"/>
                  <a:pt x="231770" y="2738280"/>
                </a:cubicBezTo>
                <a:cubicBezTo>
                  <a:pt x="230948" y="2728664"/>
                  <a:pt x="228647" y="2723240"/>
                  <a:pt x="224866" y="2722007"/>
                </a:cubicBezTo>
                <a:close/>
                <a:moveTo>
                  <a:pt x="2879809" y="2714117"/>
                </a:moveTo>
                <a:cubicBezTo>
                  <a:pt x="2876028" y="2715186"/>
                  <a:pt x="2873727" y="2719953"/>
                  <a:pt x="2872905" y="2728418"/>
                </a:cubicBezTo>
                <a:cubicBezTo>
                  <a:pt x="2872083" y="2736883"/>
                  <a:pt x="2871755" y="2742636"/>
                  <a:pt x="2871919" y="2745677"/>
                </a:cubicBezTo>
                <a:cubicBezTo>
                  <a:pt x="2884001" y="2747485"/>
                  <a:pt x="2891397" y="2754718"/>
                  <a:pt x="2894109" y="2767374"/>
                </a:cubicBezTo>
                <a:cubicBezTo>
                  <a:pt x="2896821" y="2780031"/>
                  <a:pt x="2905204" y="2787263"/>
                  <a:pt x="2919258" y="2789071"/>
                </a:cubicBezTo>
                <a:cubicBezTo>
                  <a:pt x="2919341" y="2810028"/>
                  <a:pt x="2923121" y="2827288"/>
                  <a:pt x="2930600" y="2840848"/>
                </a:cubicBezTo>
                <a:cubicBezTo>
                  <a:pt x="2938079" y="2854409"/>
                  <a:pt x="2948763" y="2868710"/>
                  <a:pt x="2962653" y="2883750"/>
                </a:cubicBezTo>
                <a:cubicBezTo>
                  <a:pt x="2966762" y="2883750"/>
                  <a:pt x="2970378" y="2884736"/>
                  <a:pt x="2973501" y="2886708"/>
                </a:cubicBezTo>
                <a:cubicBezTo>
                  <a:pt x="2976625" y="2888681"/>
                  <a:pt x="2978268" y="2891640"/>
                  <a:pt x="2978432" y="2895584"/>
                </a:cubicBezTo>
                <a:cubicBezTo>
                  <a:pt x="2978104" y="2906762"/>
                  <a:pt x="2979747" y="2913008"/>
                  <a:pt x="2983363" y="2914323"/>
                </a:cubicBezTo>
                <a:cubicBezTo>
                  <a:pt x="2986979" y="2915638"/>
                  <a:pt x="2994541" y="2915966"/>
                  <a:pt x="3006047" y="2915309"/>
                </a:cubicBezTo>
                <a:cubicBezTo>
                  <a:pt x="3017224" y="2914652"/>
                  <a:pt x="3022484" y="2908077"/>
                  <a:pt x="3021827" y="2895584"/>
                </a:cubicBezTo>
                <a:cubicBezTo>
                  <a:pt x="3010649" y="2883092"/>
                  <a:pt x="3005389" y="2868627"/>
                  <a:pt x="3006047" y="2852190"/>
                </a:cubicBezTo>
                <a:cubicBezTo>
                  <a:pt x="3018539" y="2850053"/>
                  <a:pt x="3021169" y="2841506"/>
                  <a:pt x="3013937" y="2826548"/>
                </a:cubicBezTo>
                <a:cubicBezTo>
                  <a:pt x="3006705" y="2811590"/>
                  <a:pt x="2997499" y="2803043"/>
                  <a:pt x="2986322" y="2800906"/>
                </a:cubicBezTo>
                <a:cubicBezTo>
                  <a:pt x="2982542" y="2801317"/>
                  <a:pt x="2980240" y="2803454"/>
                  <a:pt x="2979419" y="2807316"/>
                </a:cubicBezTo>
                <a:cubicBezTo>
                  <a:pt x="2978597" y="2811179"/>
                  <a:pt x="2978268" y="2814302"/>
                  <a:pt x="2978432" y="2816686"/>
                </a:cubicBezTo>
                <a:cubicBezTo>
                  <a:pt x="2979090" y="2823836"/>
                  <a:pt x="2981720" y="2829260"/>
                  <a:pt x="2986322" y="2832958"/>
                </a:cubicBezTo>
                <a:cubicBezTo>
                  <a:pt x="2990925" y="2836657"/>
                  <a:pt x="2993555" y="2843068"/>
                  <a:pt x="2994212" y="2852190"/>
                </a:cubicBezTo>
                <a:lnTo>
                  <a:pt x="2978432" y="2883750"/>
                </a:lnTo>
                <a:lnTo>
                  <a:pt x="2962653" y="2852190"/>
                </a:lnTo>
                <a:cubicBezTo>
                  <a:pt x="2962899" y="2840931"/>
                  <a:pt x="2960433" y="2827945"/>
                  <a:pt x="2955256" y="2813234"/>
                </a:cubicBezTo>
                <a:cubicBezTo>
                  <a:pt x="2950078" y="2798522"/>
                  <a:pt x="2940709" y="2790468"/>
                  <a:pt x="2927148" y="2789071"/>
                </a:cubicBezTo>
                <a:lnTo>
                  <a:pt x="2919258" y="2749622"/>
                </a:lnTo>
                <a:lnTo>
                  <a:pt x="2946873" y="2773291"/>
                </a:lnTo>
                <a:lnTo>
                  <a:pt x="2962653" y="2761456"/>
                </a:lnTo>
                <a:cubicBezTo>
                  <a:pt x="2954845" y="2757265"/>
                  <a:pt x="2947777" y="2751841"/>
                  <a:pt x="2941449" y="2745184"/>
                </a:cubicBezTo>
                <a:cubicBezTo>
                  <a:pt x="2935120" y="2738526"/>
                  <a:pt x="2929039" y="2732116"/>
                  <a:pt x="2923203" y="2725952"/>
                </a:cubicBezTo>
                <a:close/>
                <a:moveTo>
                  <a:pt x="2848249" y="2678613"/>
                </a:moveTo>
                <a:cubicBezTo>
                  <a:pt x="2846195" y="2678777"/>
                  <a:pt x="2844387" y="2679435"/>
                  <a:pt x="2842825" y="2680585"/>
                </a:cubicBezTo>
                <a:cubicBezTo>
                  <a:pt x="2841263" y="2681736"/>
                  <a:pt x="2840441" y="2682393"/>
                  <a:pt x="2840359" y="2682558"/>
                </a:cubicBezTo>
                <a:cubicBezTo>
                  <a:pt x="2840195" y="2684941"/>
                  <a:pt x="2840524" y="2688064"/>
                  <a:pt x="2841346" y="2691927"/>
                </a:cubicBezTo>
                <a:cubicBezTo>
                  <a:pt x="2842167" y="2695790"/>
                  <a:pt x="2844469" y="2697927"/>
                  <a:pt x="2848249" y="2698338"/>
                </a:cubicBezTo>
                <a:cubicBezTo>
                  <a:pt x="2850140" y="2698091"/>
                  <a:pt x="2851290" y="2696612"/>
                  <a:pt x="2851701" y="2693900"/>
                </a:cubicBezTo>
                <a:cubicBezTo>
                  <a:pt x="2852112" y="2691187"/>
                  <a:pt x="2852277" y="2688722"/>
                  <a:pt x="2852194" y="2686503"/>
                </a:cubicBezTo>
                <a:cubicBezTo>
                  <a:pt x="2852852" y="2681900"/>
                  <a:pt x="2851537" y="2679270"/>
                  <a:pt x="2848249" y="2678613"/>
                </a:cubicBezTo>
                <a:close/>
                <a:moveTo>
                  <a:pt x="1613484" y="2631274"/>
                </a:moveTo>
                <a:cubicBezTo>
                  <a:pt x="1609539" y="2631602"/>
                  <a:pt x="1606580" y="2633904"/>
                  <a:pt x="1604608" y="2638177"/>
                </a:cubicBezTo>
                <a:cubicBezTo>
                  <a:pt x="1602636" y="2642451"/>
                  <a:pt x="1601649" y="2646724"/>
                  <a:pt x="1601649" y="2650998"/>
                </a:cubicBezTo>
                <a:lnTo>
                  <a:pt x="1601649" y="2662833"/>
                </a:lnTo>
                <a:lnTo>
                  <a:pt x="1613484" y="2650998"/>
                </a:lnTo>
                <a:cubicBezTo>
                  <a:pt x="1617758" y="2651163"/>
                  <a:pt x="1622031" y="2650834"/>
                  <a:pt x="1626305" y="2650012"/>
                </a:cubicBezTo>
                <a:cubicBezTo>
                  <a:pt x="1630579" y="2649190"/>
                  <a:pt x="1632880" y="2646889"/>
                  <a:pt x="1633209" y="2643108"/>
                </a:cubicBezTo>
                <a:cubicBezTo>
                  <a:pt x="1632633" y="2639164"/>
                  <a:pt x="1629839" y="2636205"/>
                  <a:pt x="1624826" y="2634232"/>
                </a:cubicBezTo>
                <a:cubicBezTo>
                  <a:pt x="1619813" y="2632260"/>
                  <a:pt x="1616032" y="2631274"/>
                  <a:pt x="1613484" y="2631274"/>
                </a:cubicBezTo>
                <a:close/>
                <a:moveTo>
                  <a:pt x="264316" y="2615494"/>
                </a:moveTo>
                <a:cubicBezTo>
                  <a:pt x="264973" y="2622726"/>
                  <a:pt x="267603" y="2627986"/>
                  <a:pt x="272205" y="2631274"/>
                </a:cubicBezTo>
                <a:cubicBezTo>
                  <a:pt x="274096" y="2631027"/>
                  <a:pt x="275246" y="2629548"/>
                  <a:pt x="275657" y="2626836"/>
                </a:cubicBezTo>
                <a:cubicBezTo>
                  <a:pt x="276068" y="2624123"/>
                  <a:pt x="276233" y="2621658"/>
                  <a:pt x="276150" y="2619439"/>
                </a:cubicBezTo>
                <a:close/>
                <a:moveTo>
                  <a:pt x="1712107" y="2587879"/>
                </a:moveTo>
                <a:lnTo>
                  <a:pt x="1735777" y="2603659"/>
                </a:lnTo>
                <a:cubicBezTo>
                  <a:pt x="1740215" y="2603741"/>
                  <a:pt x="1745146" y="2602591"/>
                  <a:pt x="1750571" y="2600207"/>
                </a:cubicBezTo>
                <a:cubicBezTo>
                  <a:pt x="1755995" y="2597824"/>
                  <a:pt x="1758953" y="2593714"/>
                  <a:pt x="1759447" y="2587879"/>
                </a:cubicBezTo>
                <a:close/>
                <a:moveTo>
                  <a:pt x="1775226" y="2556320"/>
                </a:moveTo>
                <a:cubicBezTo>
                  <a:pt x="1775309" y="2558539"/>
                  <a:pt x="1776130" y="2561004"/>
                  <a:pt x="1777692" y="2563716"/>
                </a:cubicBezTo>
                <a:cubicBezTo>
                  <a:pt x="1779253" y="2566428"/>
                  <a:pt x="1781061" y="2567908"/>
                  <a:pt x="1783117" y="2568155"/>
                </a:cubicBezTo>
                <a:cubicBezTo>
                  <a:pt x="1791664" y="2567497"/>
                  <a:pt x="1798239" y="2564867"/>
                  <a:pt x="1802841" y="2560265"/>
                </a:cubicBezTo>
                <a:close/>
                <a:moveTo>
                  <a:pt x="3057331" y="2430082"/>
                </a:moveTo>
                <a:cubicBezTo>
                  <a:pt x="3055441" y="2430246"/>
                  <a:pt x="3054290" y="2430904"/>
                  <a:pt x="3053879" y="2432054"/>
                </a:cubicBezTo>
                <a:cubicBezTo>
                  <a:pt x="3053468" y="2433205"/>
                  <a:pt x="3053304" y="2433862"/>
                  <a:pt x="3053386" y="2434027"/>
                </a:cubicBezTo>
                <a:cubicBezTo>
                  <a:pt x="3053304" y="2439698"/>
                  <a:pt x="3054455" y="2443150"/>
                  <a:pt x="3056838" y="2444382"/>
                </a:cubicBezTo>
                <a:cubicBezTo>
                  <a:pt x="3059221" y="2445615"/>
                  <a:pt x="3063331" y="2446108"/>
                  <a:pt x="3069166" y="2445862"/>
                </a:cubicBezTo>
                <a:cubicBezTo>
                  <a:pt x="3069166" y="2441752"/>
                  <a:pt x="3068179" y="2438136"/>
                  <a:pt x="3066207" y="2435013"/>
                </a:cubicBezTo>
                <a:cubicBezTo>
                  <a:pt x="3064235" y="2431890"/>
                  <a:pt x="3061276" y="2430246"/>
                  <a:pt x="3057331" y="2430082"/>
                </a:cubicBezTo>
                <a:close/>
                <a:moveTo>
                  <a:pt x="2994212" y="2430082"/>
                </a:moveTo>
                <a:lnTo>
                  <a:pt x="2982377" y="2461642"/>
                </a:lnTo>
                <a:cubicBezTo>
                  <a:pt x="2985089" y="2461888"/>
                  <a:pt x="2989527" y="2461395"/>
                  <a:pt x="2995691" y="2460162"/>
                </a:cubicBezTo>
                <a:cubicBezTo>
                  <a:pt x="3001855" y="2458929"/>
                  <a:pt x="3005307" y="2455477"/>
                  <a:pt x="3006047" y="2449806"/>
                </a:cubicBezTo>
                <a:cubicBezTo>
                  <a:pt x="3006047" y="2441259"/>
                  <a:pt x="3002102" y="2434684"/>
                  <a:pt x="2994212" y="2430082"/>
                </a:cubicBezTo>
                <a:close/>
                <a:moveTo>
                  <a:pt x="3029717" y="2414302"/>
                </a:moveTo>
                <a:cubicBezTo>
                  <a:pt x="3029634" y="2414466"/>
                  <a:pt x="3028812" y="2415124"/>
                  <a:pt x="3027251" y="2416274"/>
                </a:cubicBezTo>
                <a:cubicBezTo>
                  <a:pt x="3025689" y="2417425"/>
                  <a:pt x="3023881" y="2418083"/>
                  <a:pt x="3021827" y="2418247"/>
                </a:cubicBezTo>
                <a:cubicBezTo>
                  <a:pt x="3021827" y="2422356"/>
                  <a:pt x="3022813" y="2425972"/>
                  <a:pt x="3024785" y="2429096"/>
                </a:cubicBezTo>
                <a:cubicBezTo>
                  <a:pt x="3026758" y="2432219"/>
                  <a:pt x="3029717" y="2433862"/>
                  <a:pt x="3033661" y="2434027"/>
                </a:cubicBezTo>
                <a:cubicBezTo>
                  <a:pt x="3035552" y="2433780"/>
                  <a:pt x="3036702" y="2432301"/>
                  <a:pt x="3037113" y="2429589"/>
                </a:cubicBezTo>
                <a:cubicBezTo>
                  <a:pt x="3037524" y="2426877"/>
                  <a:pt x="3037689" y="2424411"/>
                  <a:pt x="3037607" y="2422192"/>
                </a:cubicBezTo>
                <a:cubicBezTo>
                  <a:pt x="3037771" y="2420137"/>
                  <a:pt x="3037442" y="2418329"/>
                  <a:pt x="3036620" y="2416768"/>
                </a:cubicBezTo>
                <a:cubicBezTo>
                  <a:pt x="3035799" y="2415206"/>
                  <a:pt x="3033497" y="2414384"/>
                  <a:pt x="3029717" y="2414302"/>
                </a:cubicBezTo>
                <a:close/>
                <a:moveTo>
                  <a:pt x="347159" y="2410357"/>
                </a:moveTo>
                <a:cubicBezTo>
                  <a:pt x="335571" y="2425397"/>
                  <a:pt x="321271" y="2445615"/>
                  <a:pt x="304258" y="2471010"/>
                </a:cubicBezTo>
                <a:cubicBezTo>
                  <a:pt x="287246" y="2496406"/>
                  <a:pt x="277876" y="2519582"/>
                  <a:pt x="276150" y="2540540"/>
                </a:cubicBezTo>
                <a:cubicBezTo>
                  <a:pt x="262179" y="2544156"/>
                  <a:pt x="250673" y="2561580"/>
                  <a:pt x="241632" y="2592810"/>
                </a:cubicBezTo>
                <a:cubicBezTo>
                  <a:pt x="232592" y="2624041"/>
                  <a:pt x="227003" y="2647382"/>
                  <a:pt x="224866" y="2662833"/>
                </a:cubicBezTo>
                <a:lnTo>
                  <a:pt x="248536" y="2599714"/>
                </a:lnTo>
                <a:cubicBezTo>
                  <a:pt x="256426" y="2599714"/>
                  <a:pt x="260371" y="2595769"/>
                  <a:pt x="260371" y="2587879"/>
                </a:cubicBezTo>
                <a:cubicBezTo>
                  <a:pt x="260124" y="2583606"/>
                  <a:pt x="260617" y="2579332"/>
                  <a:pt x="261850" y="2575058"/>
                </a:cubicBezTo>
                <a:cubicBezTo>
                  <a:pt x="263083" y="2570785"/>
                  <a:pt x="266535" y="2568484"/>
                  <a:pt x="272205" y="2568155"/>
                </a:cubicBezTo>
                <a:cubicBezTo>
                  <a:pt x="273931" y="2563388"/>
                  <a:pt x="275411" y="2557142"/>
                  <a:pt x="276644" y="2549416"/>
                </a:cubicBezTo>
                <a:cubicBezTo>
                  <a:pt x="277876" y="2541690"/>
                  <a:pt x="280342" y="2537417"/>
                  <a:pt x="284040" y="2536595"/>
                </a:cubicBezTo>
                <a:lnTo>
                  <a:pt x="291930" y="2540540"/>
                </a:lnTo>
                <a:cubicBezTo>
                  <a:pt x="304916" y="2521144"/>
                  <a:pt x="318394" y="2501748"/>
                  <a:pt x="332366" y="2482352"/>
                </a:cubicBezTo>
                <a:cubicBezTo>
                  <a:pt x="346337" y="2462956"/>
                  <a:pt x="353898" y="2441588"/>
                  <a:pt x="355049" y="2418247"/>
                </a:cubicBezTo>
                <a:cubicBezTo>
                  <a:pt x="354967" y="2414466"/>
                  <a:pt x="354145" y="2412165"/>
                  <a:pt x="352584" y="2411343"/>
                </a:cubicBezTo>
                <a:cubicBezTo>
                  <a:pt x="351022" y="2410522"/>
                  <a:pt x="349214" y="2410193"/>
                  <a:pt x="347159" y="2410357"/>
                </a:cubicBezTo>
                <a:close/>
                <a:moveTo>
                  <a:pt x="2670727" y="2398522"/>
                </a:moveTo>
                <a:lnTo>
                  <a:pt x="2686507" y="2414302"/>
                </a:lnTo>
                <a:cubicBezTo>
                  <a:pt x="2690616" y="2414302"/>
                  <a:pt x="2694232" y="2413316"/>
                  <a:pt x="2697355" y="2411343"/>
                </a:cubicBezTo>
                <a:cubicBezTo>
                  <a:pt x="2700479" y="2409371"/>
                  <a:pt x="2702122" y="2406412"/>
                  <a:pt x="2702287" y="2402468"/>
                </a:cubicBezTo>
                <a:close/>
                <a:moveTo>
                  <a:pt x="1002019" y="2363018"/>
                </a:moveTo>
                <a:cubicBezTo>
                  <a:pt x="994129" y="2363346"/>
                  <a:pt x="988212" y="2366634"/>
                  <a:pt x="984267" y="2372880"/>
                </a:cubicBezTo>
                <a:cubicBezTo>
                  <a:pt x="980322" y="2379126"/>
                  <a:pt x="978349" y="2386359"/>
                  <a:pt x="978349" y="2394578"/>
                </a:cubicBezTo>
                <a:cubicBezTo>
                  <a:pt x="971857" y="2394660"/>
                  <a:pt x="965117" y="2396468"/>
                  <a:pt x="958131" y="2400002"/>
                </a:cubicBezTo>
                <a:cubicBezTo>
                  <a:pt x="951146" y="2403536"/>
                  <a:pt x="947365" y="2408302"/>
                  <a:pt x="946790" y="2414302"/>
                </a:cubicBezTo>
                <a:cubicBezTo>
                  <a:pt x="947365" y="2418165"/>
                  <a:pt x="950159" y="2421288"/>
                  <a:pt x="955173" y="2423671"/>
                </a:cubicBezTo>
                <a:cubicBezTo>
                  <a:pt x="960186" y="2426054"/>
                  <a:pt x="963967" y="2428192"/>
                  <a:pt x="966514" y="2430082"/>
                </a:cubicBezTo>
                <a:cubicBezTo>
                  <a:pt x="967665" y="2419069"/>
                  <a:pt x="972267" y="2410522"/>
                  <a:pt x="980322" y="2404440"/>
                </a:cubicBezTo>
                <a:cubicBezTo>
                  <a:pt x="988376" y="2398358"/>
                  <a:pt x="992978" y="2389810"/>
                  <a:pt x="994129" y="2378798"/>
                </a:cubicBezTo>
                <a:cubicBezTo>
                  <a:pt x="996677" y="2378880"/>
                  <a:pt x="1000457" y="2378715"/>
                  <a:pt x="1005471" y="2378304"/>
                </a:cubicBezTo>
                <a:cubicBezTo>
                  <a:pt x="1010484" y="2377894"/>
                  <a:pt x="1013278" y="2376743"/>
                  <a:pt x="1013854" y="2374853"/>
                </a:cubicBezTo>
                <a:cubicBezTo>
                  <a:pt x="1013607" y="2372880"/>
                  <a:pt x="1012128" y="2370908"/>
                  <a:pt x="1009416" y="2368936"/>
                </a:cubicBezTo>
                <a:cubicBezTo>
                  <a:pt x="1006703" y="2366963"/>
                  <a:pt x="1004238" y="2364990"/>
                  <a:pt x="1002019" y="2363018"/>
                </a:cubicBezTo>
                <a:close/>
                <a:moveTo>
                  <a:pt x="1222935" y="2335403"/>
                </a:moveTo>
                <a:cubicBezTo>
                  <a:pt x="1222935" y="2339512"/>
                  <a:pt x="1223922" y="2343129"/>
                  <a:pt x="1225894" y="2346252"/>
                </a:cubicBezTo>
                <a:cubicBezTo>
                  <a:pt x="1227867" y="2349375"/>
                  <a:pt x="1230825" y="2351019"/>
                  <a:pt x="1234770" y="2351183"/>
                </a:cubicBezTo>
                <a:cubicBezTo>
                  <a:pt x="1238058" y="2350526"/>
                  <a:pt x="1239373" y="2347896"/>
                  <a:pt x="1238715" y="2343293"/>
                </a:cubicBezTo>
                <a:cubicBezTo>
                  <a:pt x="1238715" y="2339512"/>
                  <a:pt x="1237729" y="2337212"/>
                  <a:pt x="1235756" y="2336390"/>
                </a:cubicBezTo>
                <a:cubicBezTo>
                  <a:pt x="1233784" y="2335568"/>
                  <a:pt x="1230825" y="2335239"/>
                  <a:pt x="1226880" y="2335403"/>
                </a:cubicBezTo>
                <a:close/>
                <a:moveTo>
                  <a:pt x="1167706" y="2299899"/>
                </a:moveTo>
                <a:cubicBezTo>
                  <a:pt x="1167542" y="2299817"/>
                  <a:pt x="1166884" y="2299981"/>
                  <a:pt x="1165734" y="2300392"/>
                </a:cubicBezTo>
                <a:cubicBezTo>
                  <a:pt x="1164583" y="2300803"/>
                  <a:pt x="1163926" y="2301954"/>
                  <a:pt x="1163761" y="2303844"/>
                </a:cubicBezTo>
                <a:cubicBezTo>
                  <a:pt x="1153981" y="2315925"/>
                  <a:pt x="1143954" y="2328253"/>
                  <a:pt x="1133681" y="2340828"/>
                </a:cubicBezTo>
                <a:cubicBezTo>
                  <a:pt x="1123408" y="2353402"/>
                  <a:pt x="1112395" y="2364744"/>
                  <a:pt x="1100642" y="2374853"/>
                </a:cubicBezTo>
                <a:lnTo>
                  <a:pt x="1132202" y="2378798"/>
                </a:lnTo>
                <a:lnTo>
                  <a:pt x="1179541" y="2335403"/>
                </a:lnTo>
                <a:cubicBezTo>
                  <a:pt x="1182089" y="2335568"/>
                  <a:pt x="1185869" y="2335239"/>
                  <a:pt x="1190883" y="2334417"/>
                </a:cubicBezTo>
                <a:cubicBezTo>
                  <a:pt x="1195896" y="2333595"/>
                  <a:pt x="1198690" y="2331294"/>
                  <a:pt x="1199266" y="2327514"/>
                </a:cubicBezTo>
                <a:cubicBezTo>
                  <a:pt x="1198937" y="2321185"/>
                  <a:pt x="1195649" y="2315103"/>
                  <a:pt x="1189403" y="2309268"/>
                </a:cubicBezTo>
                <a:cubicBezTo>
                  <a:pt x="1183157" y="2303433"/>
                  <a:pt x="1175925" y="2300310"/>
                  <a:pt x="1167706" y="2299899"/>
                </a:cubicBezTo>
                <a:close/>
                <a:moveTo>
                  <a:pt x="2808800" y="2288064"/>
                </a:moveTo>
                <a:cubicBezTo>
                  <a:pt x="2808800" y="2295954"/>
                  <a:pt x="2812745" y="2299899"/>
                  <a:pt x="2820635" y="2299899"/>
                </a:cubicBezTo>
                <a:cubicBezTo>
                  <a:pt x="2825237" y="2299242"/>
                  <a:pt x="2831812" y="2296611"/>
                  <a:pt x="2840359" y="2292009"/>
                </a:cubicBezTo>
                <a:close/>
                <a:moveTo>
                  <a:pt x="457617" y="2288064"/>
                </a:moveTo>
                <a:cubicBezTo>
                  <a:pt x="437893" y="2303186"/>
                  <a:pt x="418168" y="2316336"/>
                  <a:pt x="398443" y="2327514"/>
                </a:cubicBezTo>
                <a:cubicBezTo>
                  <a:pt x="398854" y="2330718"/>
                  <a:pt x="400991" y="2337129"/>
                  <a:pt x="404854" y="2346745"/>
                </a:cubicBezTo>
                <a:cubicBezTo>
                  <a:pt x="408717" y="2356361"/>
                  <a:pt x="411840" y="2361785"/>
                  <a:pt x="414223" y="2363018"/>
                </a:cubicBezTo>
                <a:lnTo>
                  <a:pt x="414223" y="2355128"/>
                </a:lnTo>
                <a:lnTo>
                  <a:pt x="441838" y="2319624"/>
                </a:lnTo>
                <a:cubicBezTo>
                  <a:pt x="442495" y="2310912"/>
                  <a:pt x="445125" y="2305652"/>
                  <a:pt x="449728" y="2303844"/>
                </a:cubicBezTo>
                <a:cubicBezTo>
                  <a:pt x="454330" y="2302036"/>
                  <a:pt x="456960" y="2296776"/>
                  <a:pt x="457617" y="2288064"/>
                </a:cubicBezTo>
                <a:close/>
                <a:moveTo>
                  <a:pt x="323490" y="2284119"/>
                </a:moveTo>
                <a:cubicBezTo>
                  <a:pt x="322832" y="2293160"/>
                  <a:pt x="320202" y="2299734"/>
                  <a:pt x="315600" y="2303844"/>
                </a:cubicBezTo>
                <a:cubicBezTo>
                  <a:pt x="310997" y="2307953"/>
                  <a:pt x="308367" y="2314528"/>
                  <a:pt x="307710" y="2323568"/>
                </a:cubicBezTo>
                <a:lnTo>
                  <a:pt x="276150" y="2351183"/>
                </a:lnTo>
                <a:cubicBezTo>
                  <a:pt x="275904" y="2336307"/>
                  <a:pt x="279356" y="2321678"/>
                  <a:pt x="286506" y="2307296"/>
                </a:cubicBezTo>
                <a:cubicBezTo>
                  <a:pt x="293656" y="2292913"/>
                  <a:pt x="305984" y="2285188"/>
                  <a:pt x="323490" y="2284119"/>
                </a:cubicBezTo>
                <a:close/>
                <a:moveTo>
                  <a:pt x="3219073" y="2276229"/>
                </a:moveTo>
                <a:lnTo>
                  <a:pt x="3207239" y="2284119"/>
                </a:lnTo>
                <a:cubicBezTo>
                  <a:pt x="3204198" y="2283955"/>
                  <a:pt x="3198445" y="2284283"/>
                  <a:pt x="3189980" y="2285105"/>
                </a:cubicBezTo>
                <a:cubicBezTo>
                  <a:pt x="3181515" y="2285927"/>
                  <a:pt x="3176747" y="2288228"/>
                  <a:pt x="3175679" y="2292009"/>
                </a:cubicBezTo>
                <a:cubicBezTo>
                  <a:pt x="3176583" y="2295790"/>
                  <a:pt x="3180693" y="2298090"/>
                  <a:pt x="3188007" y="2298913"/>
                </a:cubicBezTo>
                <a:cubicBezTo>
                  <a:pt x="3195322" y="2299734"/>
                  <a:pt x="3200417" y="2300063"/>
                  <a:pt x="3203294" y="2299899"/>
                </a:cubicBezTo>
                <a:close/>
                <a:moveTo>
                  <a:pt x="3278247" y="2232835"/>
                </a:moveTo>
                <a:lnTo>
                  <a:pt x="3234853" y="2268339"/>
                </a:lnTo>
                <a:cubicBezTo>
                  <a:pt x="3244551" y="2267846"/>
                  <a:pt x="3252770" y="2263902"/>
                  <a:pt x="3259509" y="2256504"/>
                </a:cubicBezTo>
                <a:cubicBezTo>
                  <a:pt x="3266248" y="2249108"/>
                  <a:pt x="3272495" y="2241218"/>
                  <a:pt x="3278247" y="2232835"/>
                </a:cubicBezTo>
                <a:close/>
                <a:moveTo>
                  <a:pt x="2935038" y="2193386"/>
                </a:moveTo>
                <a:cubicBezTo>
                  <a:pt x="2932819" y="2195440"/>
                  <a:pt x="2930353" y="2198234"/>
                  <a:pt x="2927641" y="2201768"/>
                </a:cubicBezTo>
                <a:cubicBezTo>
                  <a:pt x="2924929" y="2205303"/>
                  <a:pt x="2923450" y="2209083"/>
                  <a:pt x="2923203" y="2213110"/>
                </a:cubicBezTo>
                <a:cubicBezTo>
                  <a:pt x="2923203" y="2216398"/>
                  <a:pt x="2927148" y="2217713"/>
                  <a:pt x="2935038" y="2217055"/>
                </a:cubicBezTo>
                <a:cubicBezTo>
                  <a:pt x="2940298" y="2216726"/>
                  <a:pt x="2948517" y="2214425"/>
                  <a:pt x="2959694" y="2210152"/>
                </a:cubicBezTo>
                <a:cubicBezTo>
                  <a:pt x="2970871" y="2205878"/>
                  <a:pt x="2977117" y="2201604"/>
                  <a:pt x="2978432" y="2197330"/>
                </a:cubicBezTo>
                <a:cubicBezTo>
                  <a:pt x="2978104" y="2195440"/>
                  <a:pt x="2976788" y="2194290"/>
                  <a:pt x="2974487" y="2193879"/>
                </a:cubicBezTo>
                <a:cubicBezTo>
                  <a:pt x="2972186" y="2193468"/>
                  <a:pt x="2970871" y="2193304"/>
                  <a:pt x="2970543" y="2193386"/>
                </a:cubicBezTo>
                <a:close/>
                <a:moveTo>
                  <a:pt x="504957" y="2177606"/>
                </a:moveTo>
                <a:cubicBezTo>
                  <a:pt x="499039" y="2183523"/>
                  <a:pt x="488191" y="2196344"/>
                  <a:pt x="472411" y="2216069"/>
                </a:cubicBezTo>
                <a:cubicBezTo>
                  <a:pt x="456631" y="2235794"/>
                  <a:pt x="447755" y="2250587"/>
                  <a:pt x="445783" y="2260450"/>
                </a:cubicBezTo>
                <a:cubicBezTo>
                  <a:pt x="446029" y="2264230"/>
                  <a:pt x="447509" y="2266531"/>
                  <a:pt x="450221" y="2267353"/>
                </a:cubicBezTo>
                <a:cubicBezTo>
                  <a:pt x="452933" y="2268175"/>
                  <a:pt x="455398" y="2268504"/>
                  <a:pt x="457617" y="2268339"/>
                </a:cubicBezTo>
                <a:lnTo>
                  <a:pt x="473397" y="2240725"/>
                </a:lnTo>
                <a:cubicBezTo>
                  <a:pt x="480958" y="2240068"/>
                  <a:pt x="487533" y="2237437"/>
                  <a:pt x="493122" y="2232835"/>
                </a:cubicBezTo>
                <a:cubicBezTo>
                  <a:pt x="498711" y="2228233"/>
                  <a:pt x="505285" y="2225602"/>
                  <a:pt x="512847" y="2224945"/>
                </a:cubicBezTo>
                <a:lnTo>
                  <a:pt x="532571" y="2193386"/>
                </a:lnTo>
                <a:cubicBezTo>
                  <a:pt x="533393" y="2193468"/>
                  <a:pt x="536681" y="2193304"/>
                  <a:pt x="542434" y="2192892"/>
                </a:cubicBezTo>
                <a:cubicBezTo>
                  <a:pt x="548187" y="2192482"/>
                  <a:pt x="551474" y="2191331"/>
                  <a:pt x="552296" y="2189440"/>
                </a:cubicBezTo>
                <a:cubicBezTo>
                  <a:pt x="551721" y="2187386"/>
                  <a:pt x="548926" y="2185578"/>
                  <a:pt x="543913" y="2184016"/>
                </a:cubicBezTo>
                <a:cubicBezTo>
                  <a:pt x="538900" y="2182455"/>
                  <a:pt x="535119" y="2181633"/>
                  <a:pt x="532571" y="2181551"/>
                </a:cubicBezTo>
                <a:cubicBezTo>
                  <a:pt x="531914" y="2195934"/>
                  <a:pt x="528298" y="2200700"/>
                  <a:pt x="521723" y="2195851"/>
                </a:cubicBezTo>
                <a:cubicBezTo>
                  <a:pt x="515148" y="2191002"/>
                  <a:pt x="509559" y="2184920"/>
                  <a:pt x="504957" y="2177606"/>
                </a:cubicBezTo>
                <a:close/>
                <a:moveTo>
                  <a:pt x="631195" y="2165771"/>
                </a:moveTo>
                <a:lnTo>
                  <a:pt x="615415" y="2177606"/>
                </a:lnTo>
                <a:cubicBezTo>
                  <a:pt x="611306" y="2177606"/>
                  <a:pt x="607689" y="2178592"/>
                  <a:pt x="604566" y="2180565"/>
                </a:cubicBezTo>
                <a:cubicBezTo>
                  <a:pt x="601443" y="2182537"/>
                  <a:pt x="599800" y="2185496"/>
                  <a:pt x="599635" y="2189440"/>
                </a:cubicBezTo>
                <a:cubicBezTo>
                  <a:pt x="599717" y="2193714"/>
                  <a:pt x="600539" y="2197988"/>
                  <a:pt x="602101" y="2202262"/>
                </a:cubicBezTo>
                <a:cubicBezTo>
                  <a:pt x="603662" y="2206536"/>
                  <a:pt x="605470" y="2208836"/>
                  <a:pt x="607525" y="2209165"/>
                </a:cubicBezTo>
                <a:cubicBezTo>
                  <a:pt x="615415" y="2208344"/>
                  <a:pt x="621332" y="2203084"/>
                  <a:pt x="625277" y="2193386"/>
                </a:cubicBezTo>
                <a:cubicBezTo>
                  <a:pt x="629222" y="2183688"/>
                  <a:pt x="631195" y="2174483"/>
                  <a:pt x="631195" y="2165771"/>
                </a:cubicBezTo>
                <a:close/>
                <a:moveTo>
                  <a:pt x="3029717" y="2161826"/>
                </a:moveTo>
                <a:cubicBezTo>
                  <a:pt x="3027909" y="2161990"/>
                  <a:pt x="3026593" y="2162648"/>
                  <a:pt x="3025771" y="2163798"/>
                </a:cubicBezTo>
                <a:cubicBezTo>
                  <a:pt x="3024950" y="2164949"/>
                  <a:pt x="3023635" y="2165606"/>
                  <a:pt x="3021827" y="2165771"/>
                </a:cubicBezTo>
                <a:cubicBezTo>
                  <a:pt x="3021909" y="2168154"/>
                  <a:pt x="3022731" y="2171278"/>
                  <a:pt x="3024292" y="2175140"/>
                </a:cubicBezTo>
                <a:cubicBezTo>
                  <a:pt x="3025854" y="2179003"/>
                  <a:pt x="3027662" y="2181140"/>
                  <a:pt x="3029717" y="2181551"/>
                </a:cubicBezTo>
                <a:cubicBezTo>
                  <a:pt x="3033497" y="2181304"/>
                  <a:pt x="3035799" y="2179825"/>
                  <a:pt x="3036620" y="2177113"/>
                </a:cubicBezTo>
                <a:cubicBezTo>
                  <a:pt x="3037442" y="2174400"/>
                  <a:pt x="3037771" y="2171935"/>
                  <a:pt x="3037607" y="2169716"/>
                </a:cubicBezTo>
                <a:cubicBezTo>
                  <a:pt x="3036949" y="2165114"/>
                  <a:pt x="3034319" y="2162484"/>
                  <a:pt x="3029717" y="2161826"/>
                </a:cubicBezTo>
                <a:close/>
                <a:moveTo>
                  <a:pt x="1333394" y="2161826"/>
                </a:moveTo>
                <a:cubicBezTo>
                  <a:pt x="1331503" y="2162237"/>
                  <a:pt x="1330353" y="2164374"/>
                  <a:pt x="1329942" y="2168236"/>
                </a:cubicBezTo>
                <a:cubicBezTo>
                  <a:pt x="1329531" y="2172099"/>
                  <a:pt x="1329366" y="2175222"/>
                  <a:pt x="1329449" y="2177606"/>
                </a:cubicBezTo>
                <a:cubicBezTo>
                  <a:pt x="1316792" y="2178921"/>
                  <a:pt x="1307587" y="2184181"/>
                  <a:pt x="1301834" y="2193386"/>
                </a:cubicBezTo>
                <a:cubicBezTo>
                  <a:pt x="1296081" y="2202590"/>
                  <a:pt x="1286876" y="2207850"/>
                  <a:pt x="1274220" y="2209165"/>
                </a:cubicBezTo>
                <a:lnTo>
                  <a:pt x="1254495" y="2224945"/>
                </a:lnTo>
                <a:lnTo>
                  <a:pt x="1278164" y="2240725"/>
                </a:lnTo>
                <a:cubicBezTo>
                  <a:pt x="1284000" y="2231849"/>
                  <a:pt x="1291068" y="2221986"/>
                  <a:pt x="1299369" y="2211138"/>
                </a:cubicBezTo>
                <a:cubicBezTo>
                  <a:pt x="1307669" y="2200289"/>
                  <a:pt x="1317696" y="2194372"/>
                  <a:pt x="1329449" y="2193386"/>
                </a:cubicBezTo>
                <a:cubicBezTo>
                  <a:pt x="1331668" y="2191331"/>
                  <a:pt x="1334133" y="2188536"/>
                  <a:pt x="1336845" y="2185002"/>
                </a:cubicBezTo>
                <a:cubicBezTo>
                  <a:pt x="1339558" y="2181468"/>
                  <a:pt x="1341037" y="2177688"/>
                  <a:pt x="1341283" y="2173661"/>
                </a:cubicBezTo>
                <a:cubicBezTo>
                  <a:pt x="1341201" y="2171442"/>
                  <a:pt x="1340379" y="2168976"/>
                  <a:pt x="1338818" y="2166264"/>
                </a:cubicBezTo>
                <a:cubicBezTo>
                  <a:pt x="1337256" y="2163552"/>
                  <a:pt x="1335448" y="2162073"/>
                  <a:pt x="1333394" y="2161826"/>
                </a:cubicBezTo>
                <a:close/>
                <a:moveTo>
                  <a:pt x="3365036" y="2146046"/>
                </a:moveTo>
                <a:lnTo>
                  <a:pt x="3329532" y="2161826"/>
                </a:lnTo>
                <a:cubicBezTo>
                  <a:pt x="3325340" y="2171606"/>
                  <a:pt x="3319916" y="2180646"/>
                  <a:pt x="3313259" y="2188948"/>
                </a:cubicBezTo>
                <a:cubicBezTo>
                  <a:pt x="3306602" y="2197248"/>
                  <a:pt x="3300191" y="2205303"/>
                  <a:pt x="3294027" y="2213110"/>
                </a:cubicBezTo>
                <a:cubicBezTo>
                  <a:pt x="3297315" y="2209823"/>
                  <a:pt x="3302575" y="2208508"/>
                  <a:pt x="3309807" y="2209165"/>
                </a:cubicBezTo>
                <a:lnTo>
                  <a:pt x="3361091" y="2189440"/>
                </a:lnTo>
                <a:cubicBezTo>
                  <a:pt x="3368981" y="2181551"/>
                  <a:pt x="3372926" y="2169716"/>
                  <a:pt x="3372926" y="2153936"/>
                </a:cubicBezTo>
                <a:cubicBezTo>
                  <a:pt x="3372269" y="2149334"/>
                  <a:pt x="3369639" y="2146704"/>
                  <a:pt x="3365036" y="2146046"/>
                </a:cubicBezTo>
                <a:close/>
                <a:moveTo>
                  <a:pt x="1368898" y="2146046"/>
                </a:moveTo>
                <a:cubicBezTo>
                  <a:pt x="1367090" y="2146211"/>
                  <a:pt x="1365775" y="2146868"/>
                  <a:pt x="1364953" y="2148019"/>
                </a:cubicBezTo>
                <a:cubicBezTo>
                  <a:pt x="1364131" y="2149170"/>
                  <a:pt x="1362816" y="2149827"/>
                  <a:pt x="1361008" y="2149991"/>
                </a:cubicBezTo>
                <a:cubicBezTo>
                  <a:pt x="1361090" y="2152374"/>
                  <a:pt x="1361912" y="2155498"/>
                  <a:pt x="1363474" y="2159360"/>
                </a:cubicBezTo>
                <a:cubicBezTo>
                  <a:pt x="1365035" y="2163223"/>
                  <a:pt x="1366843" y="2165360"/>
                  <a:pt x="1368898" y="2165771"/>
                </a:cubicBezTo>
                <a:cubicBezTo>
                  <a:pt x="1372679" y="2165524"/>
                  <a:pt x="1374980" y="2164045"/>
                  <a:pt x="1375802" y="2161333"/>
                </a:cubicBezTo>
                <a:cubicBezTo>
                  <a:pt x="1376624" y="2158621"/>
                  <a:pt x="1376952" y="2156155"/>
                  <a:pt x="1376788" y="2153936"/>
                </a:cubicBezTo>
                <a:cubicBezTo>
                  <a:pt x="1376130" y="2149334"/>
                  <a:pt x="1373501" y="2146704"/>
                  <a:pt x="1368898" y="2146046"/>
                </a:cubicBezTo>
                <a:close/>
                <a:moveTo>
                  <a:pt x="1546420" y="2106597"/>
                </a:moveTo>
                <a:cubicBezTo>
                  <a:pt x="1536229" y="2108980"/>
                  <a:pt x="1524066" y="2120980"/>
                  <a:pt x="1509930" y="2142594"/>
                </a:cubicBezTo>
                <a:cubicBezTo>
                  <a:pt x="1495793" y="2164210"/>
                  <a:pt x="1481658" y="2181140"/>
                  <a:pt x="1467522" y="2193386"/>
                </a:cubicBezTo>
                <a:cubicBezTo>
                  <a:pt x="1461440" y="2193304"/>
                  <a:pt x="1455851" y="2194454"/>
                  <a:pt x="1450756" y="2196838"/>
                </a:cubicBezTo>
                <a:cubicBezTo>
                  <a:pt x="1445660" y="2199221"/>
                  <a:pt x="1442044" y="2203330"/>
                  <a:pt x="1439907" y="2209165"/>
                </a:cubicBezTo>
                <a:lnTo>
                  <a:pt x="1412292" y="2224945"/>
                </a:lnTo>
                <a:cubicBezTo>
                  <a:pt x="1421004" y="2225767"/>
                  <a:pt x="1423305" y="2230041"/>
                  <a:pt x="1419196" y="2237766"/>
                </a:cubicBezTo>
                <a:cubicBezTo>
                  <a:pt x="1415087" y="2245492"/>
                  <a:pt x="1411470" y="2251738"/>
                  <a:pt x="1408347" y="2256504"/>
                </a:cubicBezTo>
                <a:lnTo>
                  <a:pt x="1368898" y="2268339"/>
                </a:lnTo>
                <a:lnTo>
                  <a:pt x="1349173" y="2224945"/>
                </a:lnTo>
                <a:cubicBezTo>
                  <a:pt x="1346626" y="2227575"/>
                  <a:pt x="1345804" y="2238095"/>
                  <a:pt x="1346708" y="2256504"/>
                </a:cubicBezTo>
                <a:cubicBezTo>
                  <a:pt x="1347612" y="2274914"/>
                  <a:pt x="1341859" y="2285434"/>
                  <a:pt x="1329449" y="2288064"/>
                </a:cubicBezTo>
                <a:cubicBezTo>
                  <a:pt x="1323613" y="2287735"/>
                  <a:pt x="1319504" y="2285434"/>
                  <a:pt x="1317121" y="2281160"/>
                </a:cubicBezTo>
                <a:cubicBezTo>
                  <a:pt x="1314737" y="2276887"/>
                  <a:pt x="1313587" y="2272613"/>
                  <a:pt x="1313669" y="2268339"/>
                </a:cubicBezTo>
                <a:lnTo>
                  <a:pt x="1301834" y="2268339"/>
                </a:lnTo>
                <a:cubicBezTo>
                  <a:pt x="1287123" y="2270558"/>
                  <a:pt x="1279068" y="2281900"/>
                  <a:pt x="1277671" y="2302364"/>
                </a:cubicBezTo>
                <a:cubicBezTo>
                  <a:pt x="1276274" y="2322829"/>
                  <a:pt x="1275124" y="2339102"/>
                  <a:pt x="1274220" y="2351183"/>
                </a:cubicBezTo>
                <a:cubicBezTo>
                  <a:pt x="1264439" y="2359320"/>
                  <a:pt x="1255399" y="2368689"/>
                  <a:pt x="1247098" y="2379290"/>
                </a:cubicBezTo>
                <a:cubicBezTo>
                  <a:pt x="1238797" y="2389893"/>
                  <a:pt x="1230743" y="2400248"/>
                  <a:pt x="1222935" y="2410357"/>
                </a:cubicBezTo>
                <a:lnTo>
                  <a:pt x="1163761" y="2410357"/>
                </a:lnTo>
                <a:cubicBezTo>
                  <a:pt x="1164254" y="2403207"/>
                  <a:pt x="1166227" y="2397782"/>
                  <a:pt x="1169679" y="2394084"/>
                </a:cubicBezTo>
                <a:cubicBezTo>
                  <a:pt x="1173130" y="2390386"/>
                  <a:pt x="1175103" y="2383976"/>
                  <a:pt x="1175596" y="2374853"/>
                </a:cubicBezTo>
                <a:lnTo>
                  <a:pt x="1175596" y="2366963"/>
                </a:lnTo>
                <a:cubicBezTo>
                  <a:pt x="1173377" y="2367867"/>
                  <a:pt x="1170911" y="2371976"/>
                  <a:pt x="1168199" y="2379290"/>
                </a:cubicBezTo>
                <a:cubicBezTo>
                  <a:pt x="1165487" y="2386605"/>
                  <a:pt x="1164008" y="2391701"/>
                  <a:pt x="1163761" y="2394578"/>
                </a:cubicBezTo>
                <a:cubicBezTo>
                  <a:pt x="1155543" y="2392605"/>
                  <a:pt x="1148310" y="2393591"/>
                  <a:pt x="1142064" y="2397536"/>
                </a:cubicBezTo>
                <a:cubicBezTo>
                  <a:pt x="1135818" y="2401481"/>
                  <a:pt x="1132530" y="2408385"/>
                  <a:pt x="1132202" y="2418247"/>
                </a:cubicBezTo>
                <a:cubicBezTo>
                  <a:pt x="1129490" y="2428685"/>
                  <a:pt x="1115189" y="2446272"/>
                  <a:pt x="1089301" y="2471010"/>
                </a:cubicBezTo>
                <a:cubicBezTo>
                  <a:pt x="1063412" y="2495748"/>
                  <a:pt x="1042208" y="2512350"/>
                  <a:pt x="1025688" y="2520816"/>
                </a:cubicBezTo>
                <a:lnTo>
                  <a:pt x="1021744" y="2540540"/>
                </a:lnTo>
                <a:lnTo>
                  <a:pt x="994129" y="2540540"/>
                </a:lnTo>
                <a:cubicBezTo>
                  <a:pt x="991910" y="2552293"/>
                  <a:pt x="986486" y="2567251"/>
                  <a:pt x="977856" y="2585414"/>
                </a:cubicBezTo>
                <a:cubicBezTo>
                  <a:pt x="969227" y="2603577"/>
                  <a:pt x="958871" y="2613604"/>
                  <a:pt x="946790" y="2615494"/>
                </a:cubicBezTo>
                <a:lnTo>
                  <a:pt x="895506" y="2650998"/>
                </a:lnTo>
                <a:lnTo>
                  <a:pt x="887616" y="2694392"/>
                </a:lnTo>
                <a:cubicBezTo>
                  <a:pt x="899122" y="2693078"/>
                  <a:pt x="903724" y="2687818"/>
                  <a:pt x="901423" y="2678613"/>
                </a:cubicBezTo>
                <a:cubicBezTo>
                  <a:pt x="899122" y="2669408"/>
                  <a:pt x="903724" y="2664148"/>
                  <a:pt x="915230" y="2662833"/>
                </a:cubicBezTo>
                <a:cubicBezTo>
                  <a:pt x="919340" y="2662587"/>
                  <a:pt x="922956" y="2663080"/>
                  <a:pt x="926079" y="2664312"/>
                </a:cubicBezTo>
                <a:cubicBezTo>
                  <a:pt x="929202" y="2665545"/>
                  <a:pt x="930846" y="2668997"/>
                  <a:pt x="931010" y="2674668"/>
                </a:cubicBezTo>
                <a:cubicBezTo>
                  <a:pt x="930435" y="2684695"/>
                  <a:pt x="926654" y="2694228"/>
                  <a:pt x="919668" y="2703269"/>
                </a:cubicBezTo>
                <a:cubicBezTo>
                  <a:pt x="912682" y="2712309"/>
                  <a:pt x="905943" y="2719870"/>
                  <a:pt x="899450" y="2725952"/>
                </a:cubicBezTo>
                <a:cubicBezTo>
                  <a:pt x="899040" y="2749622"/>
                  <a:pt x="891972" y="2762443"/>
                  <a:pt x="878246" y="2764415"/>
                </a:cubicBezTo>
                <a:cubicBezTo>
                  <a:pt x="864521" y="2766388"/>
                  <a:pt x="846605" y="2769346"/>
                  <a:pt x="824497" y="2773291"/>
                </a:cubicBezTo>
                <a:lnTo>
                  <a:pt x="812662" y="2800906"/>
                </a:lnTo>
                <a:cubicBezTo>
                  <a:pt x="814059" y="2810193"/>
                  <a:pt x="821127" y="2815288"/>
                  <a:pt x="833866" y="2816193"/>
                </a:cubicBezTo>
                <a:cubicBezTo>
                  <a:pt x="846605" y="2817097"/>
                  <a:pt x="856631" y="2817261"/>
                  <a:pt x="863946" y="2816686"/>
                </a:cubicBezTo>
                <a:cubicBezTo>
                  <a:pt x="875123" y="2827863"/>
                  <a:pt x="888273" y="2833123"/>
                  <a:pt x="903395" y="2832466"/>
                </a:cubicBezTo>
                <a:cubicBezTo>
                  <a:pt x="912600" y="2819726"/>
                  <a:pt x="939557" y="2813645"/>
                  <a:pt x="984267" y="2814220"/>
                </a:cubicBezTo>
                <a:cubicBezTo>
                  <a:pt x="1028976" y="2814796"/>
                  <a:pt x="1059878" y="2815618"/>
                  <a:pt x="1076973" y="2816686"/>
                </a:cubicBezTo>
                <a:cubicBezTo>
                  <a:pt x="1082643" y="2809700"/>
                  <a:pt x="1093985" y="2800988"/>
                  <a:pt x="1110998" y="2790550"/>
                </a:cubicBezTo>
                <a:cubicBezTo>
                  <a:pt x="1128010" y="2780113"/>
                  <a:pt x="1140338" y="2774360"/>
                  <a:pt x="1147982" y="2773291"/>
                </a:cubicBezTo>
                <a:cubicBezTo>
                  <a:pt x="1154967" y="2774278"/>
                  <a:pt x="1163679" y="2775264"/>
                  <a:pt x="1174117" y="2776250"/>
                </a:cubicBezTo>
                <a:cubicBezTo>
                  <a:pt x="1184554" y="2777236"/>
                  <a:pt x="1190307" y="2772305"/>
                  <a:pt x="1191376" y="2761456"/>
                </a:cubicBezTo>
                <a:cubicBezTo>
                  <a:pt x="1209950" y="2747732"/>
                  <a:pt x="1231976" y="2736718"/>
                  <a:pt x="1257454" y="2728418"/>
                </a:cubicBezTo>
                <a:cubicBezTo>
                  <a:pt x="1282931" y="2720117"/>
                  <a:pt x="1306930" y="2714035"/>
                  <a:pt x="1329449" y="2710172"/>
                </a:cubicBezTo>
                <a:cubicBezTo>
                  <a:pt x="1330024" y="2702611"/>
                  <a:pt x="1333805" y="2698009"/>
                  <a:pt x="1340790" y="2696365"/>
                </a:cubicBezTo>
                <a:cubicBezTo>
                  <a:pt x="1347776" y="2694721"/>
                  <a:pt x="1354515" y="2694064"/>
                  <a:pt x="1361008" y="2694392"/>
                </a:cubicBezTo>
                <a:cubicBezTo>
                  <a:pt x="1365775" y="2694228"/>
                  <a:pt x="1372021" y="2694557"/>
                  <a:pt x="1379747" y="2695379"/>
                </a:cubicBezTo>
                <a:cubicBezTo>
                  <a:pt x="1387472" y="2696200"/>
                  <a:pt x="1391746" y="2698502"/>
                  <a:pt x="1392568" y="2702282"/>
                </a:cubicBezTo>
                <a:cubicBezTo>
                  <a:pt x="1392403" y="2706227"/>
                  <a:pt x="1390760" y="2710172"/>
                  <a:pt x="1387636" y="2714117"/>
                </a:cubicBezTo>
                <a:cubicBezTo>
                  <a:pt x="1384513" y="2718062"/>
                  <a:pt x="1380897" y="2722007"/>
                  <a:pt x="1376788" y="2725952"/>
                </a:cubicBezTo>
                <a:cubicBezTo>
                  <a:pt x="1364707" y="2727185"/>
                  <a:pt x="1348434" y="2732609"/>
                  <a:pt x="1327969" y="2742225"/>
                </a:cubicBezTo>
                <a:cubicBezTo>
                  <a:pt x="1307505" y="2751841"/>
                  <a:pt x="1296163" y="2758252"/>
                  <a:pt x="1293944" y="2761456"/>
                </a:cubicBezTo>
                <a:lnTo>
                  <a:pt x="1329449" y="2773291"/>
                </a:lnTo>
                <a:lnTo>
                  <a:pt x="1349173" y="2745677"/>
                </a:lnTo>
                <a:lnTo>
                  <a:pt x="1384678" y="2745677"/>
                </a:lnTo>
                <a:lnTo>
                  <a:pt x="1392568" y="2725952"/>
                </a:lnTo>
                <a:lnTo>
                  <a:pt x="1424127" y="2710172"/>
                </a:lnTo>
                <a:cubicBezTo>
                  <a:pt x="1432839" y="2710994"/>
                  <a:pt x="1442044" y="2711323"/>
                  <a:pt x="1451742" y="2711159"/>
                </a:cubicBezTo>
                <a:cubicBezTo>
                  <a:pt x="1461440" y="2710994"/>
                  <a:pt x="1466700" y="2705406"/>
                  <a:pt x="1467522" y="2694392"/>
                </a:cubicBezTo>
                <a:lnTo>
                  <a:pt x="1495136" y="2678613"/>
                </a:lnTo>
                <a:cubicBezTo>
                  <a:pt x="1484452" y="2677791"/>
                  <a:pt x="1481164" y="2673518"/>
                  <a:pt x="1485274" y="2665792"/>
                </a:cubicBezTo>
                <a:cubicBezTo>
                  <a:pt x="1489383" y="2658066"/>
                  <a:pt x="1493985" y="2651820"/>
                  <a:pt x="1499081" y="2647053"/>
                </a:cubicBezTo>
                <a:cubicBezTo>
                  <a:pt x="1499081" y="2642944"/>
                  <a:pt x="1500067" y="2639328"/>
                  <a:pt x="1502040" y="2636205"/>
                </a:cubicBezTo>
                <a:cubicBezTo>
                  <a:pt x="1504012" y="2633082"/>
                  <a:pt x="1506971" y="2631438"/>
                  <a:pt x="1510916" y="2631274"/>
                </a:cubicBezTo>
                <a:cubicBezTo>
                  <a:pt x="1516915" y="2631520"/>
                  <a:pt x="1521682" y="2631027"/>
                  <a:pt x="1525216" y="2629794"/>
                </a:cubicBezTo>
                <a:cubicBezTo>
                  <a:pt x="1528750" y="2628562"/>
                  <a:pt x="1530558" y="2625110"/>
                  <a:pt x="1530640" y="2619439"/>
                </a:cubicBezTo>
                <a:cubicBezTo>
                  <a:pt x="1542968" y="2616234"/>
                  <a:pt x="1562693" y="2609823"/>
                  <a:pt x="1589814" y="2600207"/>
                </a:cubicBezTo>
                <a:cubicBezTo>
                  <a:pt x="1616936" y="2590591"/>
                  <a:pt x="1636661" y="2585167"/>
                  <a:pt x="1648989" y="2583934"/>
                </a:cubicBezTo>
                <a:cubicBezTo>
                  <a:pt x="1649646" y="2572757"/>
                  <a:pt x="1656221" y="2567497"/>
                  <a:pt x="1668713" y="2568155"/>
                </a:cubicBezTo>
                <a:lnTo>
                  <a:pt x="1692383" y="2568155"/>
                </a:lnTo>
                <a:cubicBezTo>
                  <a:pt x="1695177" y="2547772"/>
                  <a:pt x="1706354" y="2538239"/>
                  <a:pt x="1725915" y="2539554"/>
                </a:cubicBezTo>
                <a:cubicBezTo>
                  <a:pt x="1745475" y="2540869"/>
                  <a:pt x="1756652" y="2533308"/>
                  <a:pt x="1759447" y="2516870"/>
                </a:cubicBezTo>
                <a:lnTo>
                  <a:pt x="1775226" y="2493201"/>
                </a:lnTo>
                <a:cubicBezTo>
                  <a:pt x="1778103" y="2492708"/>
                  <a:pt x="1783198" y="2490735"/>
                  <a:pt x="1790513" y="2487284"/>
                </a:cubicBezTo>
                <a:cubicBezTo>
                  <a:pt x="1797827" y="2483832"/>
                  <a:pt x="1801937" y="2481859"/>
                  <a:pt x="1802841" y="2481366"/>
                </a:cubicBezTo>
                <a:cubicBezTo>
                  <a:pt x="1802512" y="2479476"/>
                  <a:pt x="1801197" y="2478325"/>
                  <a:pt x="1798896" y="2477914"/>
                </a:cubicBezTo>
                <a:cubicBezTo>
                  <a:pt x="1796595" y="2477503"/>
                  <a:pt x="1795280" y="2477339"/>
                  <a:pt x="1794951" y="2477421"/>
                </a:cubicBezTo>
                <a:cubicBezTo>
                  <a:pt x="1798321" y="2456874"/>
                  <a:pt x="1792568" y="2446683"/>
                  <a:pt x="1777692" y="2446848"/>
                </a:cubicBezTo>
                <a:cubicBezTo>
                  <a:pt x="1762816" y="2447012"/>
                  <a:pt x="1754105" y="2438794"/>
                  <a:pt x="1751557" y="2422192"/>
                </a:cubicBezTo>
                <a:lnTo>
                  <a:pt x="1751557" y="2410357"/>
                </a:lnTo>
                <a:lnTo>
                  <a:pt x="1712107" y="2355128"/>
                </a:lnTo>
                <a:cubicBezTo>
                  <a:pt x="1714244" y="2346745"/>
                  <a:pt x="1713915" y="2338855"/>
                  <a:pt x="1711121" y="2331458"/>
                </a:cubicBezTo>
                <a:cubicBezTo>
                  <a:pt x="1708327" y="2324062"/>
                  <a:pt x="1702081" y="2320116"/>
                  <a:pt x="1692383" y="2319624"/>
                </a:cubicBezTo>
                <a:cubicBezTo>
                  <a:pt x="1681945" y="2310090"/>
                  <a:pt x="1672247" y="2300556"/>
                  <a:pt x="1663289" y="2291023"/>
                </a:cubicBezTo>
                <a:cubicBezTo>
                  <a:pt x="1654331" y="2281489"/>
                  <a:pt x="1649564" y="2269983"/>
                  <a:pt x="1648989" y="2256504"/>
                </a:cubicBezTo>
                <a:cubicBezTo>
                  <a:pt x="1643154" y="2257737"/>
                  <a:pt x="1639044" y="2255272"/>
                  <a:pt x="1636661" y="2249108"/>
                </a:cubicBezTo>
                <a:cubicBezTo>
                  <a:pt x="1634277" y="2242944"/>
                  <a:pt x="1633127" y="2237520"/>
                  <a:pt x="1633209" y="2232835"/>
                </a:cubicBezTo>
                <a:cubicBezTo>
                  <a:pt x="1631236" y="2213932"/>
                  <a:pt x="1623346" y="2203412"/>
                  <a:pt x="1609539" y="2201275"/>
                </a:cubicBezTo>
                <a:cubicBezTo>
                  <a:pt x="1595732" y="2199138"/>
                  <a:pt x="1587842" y="2188619"/>
                  <a:pt x="1585870" y="2169716"/>
                </a:cubicBezTo>
                <a:cubicBezTo>
                  <a:pt x="1581760" y="2167086"/>
                  <a:pt x="1576172" y="2156566"/>
                  <a:pt x="1569104" y="2138156"/>
                </a:cubicBezTo>
                <a:cubicBezTo>
                  <a:pt x="1562036" y="2119747"/>
                  <a:pt x="1554474" y="2109227"/>
                  <a:pt x="1546420" y="2106597"/>
                </a:cubicBezTo>
                <a:close/>
                <a:moveTo>
                  <a:pt x="3420265" y="2102652"/>
                </a:moveTo>
                <a:cubicBezTo>
                  <a:pt x="3420347" y="2105035"/>
                  <a:pt x="3421169" y="2108158"/>
                  <a:pt x="3422731" y="2112021"/>
                </a:cubicBezTo>
                <a:cubicBezTo>
                  <a:pt x="3424293" y="2115884"/>
                  <a:pt x="3426101" y="2118021"/>
                  <a:pt x="3428155" y="2118432"/>
                </a:cubicBezTo>
                <a:cubicBezTo>
                  <a:pt x="3431935" y="2118185"/>
                  <a:pt x="3434237" y="2116706"/>
                  <a:pt x="3435059" y="2113994"/>
                </a:cubicBezTo>
                <a:cubicBezTo>
                  <a:pt x="3435881" y="2111282"/>
                  <a:pt x="3436209" y="2108816"/>
                  <a:pt x="3436045" y="2106597"/>
                </a:cubicBezTo>
                <a:close/>
                <a:moveTo>
                  <a:pt x="3096781" y="2102652"/>
                </a:moveTo>
                <a:cubicBezTo>
                  <a:pt x="3087247" y="2103145"/>
                  <a:pt x="3078699" y="2105118"/>
                  <a:pt x="3071139" y="2108569"/>
                </a:cubicBezTo>
                <a:cubicBezTo>
                  <a:pt x="3063577" y="2112021"/>
                  <a:pt x="3055030" y="2113994"/>
                  <a:pt x="3045497" y="2114487"/>
                </a:cubicBezTo>
                <a:cubicBezTo>
                  <a:pt x="3047469" y="2119911"/>
                  <a:pt x="3049441" y="2128787"/>
                  <a:pt x="3051414" y="2141115"/>
                </a:cubicBezTo>
                <a:cubicBezTo>
                  <a:pt x="3053386" y="2153443"/>
                  <a:pt x="3055359" y="2160347"/>
                  <a:pt x="3057331" y="2161826"/>
                </a:cubicBezTo>
                <a:cubicBezTo>
                  <a:pt x="3063906" y="2160100"/>
                  <a:pt x="3071467" y="2151717"/>
                  <a:pt x="3080014" y="2136677"/>
                </a:cubicBezTo>
                <a:cubicBezTo>
                  <a:pt x="3088562" y="2121637"/>
                  <a:pt x="3094151" y="2110296"/>
                  <a:pt x="3096781" y="2102652"/>
                </a:cubicBezTo>
                <a:close/>
                <a:moveTo>
                  <a:pt x="489177" y="2102652"/>
                </a:moveTo>
                <a:cubicBezTo>
                  <a:pt x="489095" y="2112925"/>
                  <a:pt x="486300" y="2122952"/>
                  <a:pt x="480794" y="2132732"/>
                </a:cubicBezTo>
                <a:cubicBezTo>
                  <a:pt x="475288" y="2142512"/>
                  <a:pt x="467562" y="2149580"/>
                  <a:pt x="457617" y="2153936"/>
                </a:cubicBezTo>
                <a:cubicBezTo>
                  <a:pt x="445947" y="2155908"/>
                  <a:pt x="440687" y="2163798"/>
                  <a:pt x="441838" y="2177606"/>
                </a:cubicBezTo>
                <a:cubicBezTo>
                  <a:pt x="442988" y="2191413"/>
                  <a:pt x="437728" y="2199303"/>
                  <a:pt x="426058" y="2201275"/>
                </a:cubicBezTo>
                <a:lnTo>
                  <a:pt x="414223" y="2197330"/>
                </a:lnTo>
                <a:lnTo>
                  <a:pt x="370829" y="2248614"/>
                </a:lnTo>
                <a:lnTo>
                  <a:pt x="339269" y="2256504"/>
                </a:lnTo>
                <a:cubicBezTo>
                  <a:pt x="339187" y="2252066"/>
                  <a:pt x="340338" y="2247135"/>
                  <a:pt x="342721" y="2241711"/>
                </a:cubicBezTo>
                <a:cubicBezTo>
                  <a:pt x="345105" y="2236287"/>
                  <a:pt x="349214" y="2233328"/>
                  <a:pt x="355049" y="2232835"/>
                </a:cubicBezTo>
                <a:lnTo>
                  <a:pt x="366884" y="2209165"/>
                </a:lnTo>
                <a:cubicBezTo>
                  <a:pt x="349871" y="2206536"/>
                  <a:pt x="352337" y="2196016"/>
                  <a:pt x="374281" y="2177606"/>
                </a:cubicBezTo>
                <a:cubicBezTo>
                  <a:pt x="396224" y="2159196"/>
                  <a:pt x="409539" y="2148676"/>
                  <a:pt x="414223" y="2146046"/>
                </a:cubicBezTo>
                <a:cubicBezTo>
                  <a:pt x="416442" y="2143170"/>
                  <a:pt x="419894" y="2138074"/>
                  <a:pt x="424579" y="2130760"/>
                </a:cubicBezTo>
                <a:cubicBezTo>
                  <a:pt x="429263" y="2123445"/>
                  <a:pt x="433701" y="2119336"/>
                  <a:pt x="437893" y="2118432"/>
                </a:cubicBezTo>
                <a:cubicBezTo>
                  <a:pt x="439783" y="2118678"/>
                  <a:pt x="440934" y="2120158"/>
                  <a:pt x="441345" y="2122870"/>
                </a:cubicBezTo>
                <a:cubicBezTo>
                  <a:pt x="441756" y="2125582"/>
                  <a:pt x="441920" y="2128048"/>
                  <a:pt x="441838" y="2130266"/>
                </a:cubicBezTo>
                <a:cubicBezTo>
                  <a:pt x="452686" y="2129116"/>
                  <a:pt x="460576" y="2124514"/>
                  <a:pt x="465507" y="2116459"/>
                </a:cubicBezTo>
                <a:cubicBezTo>
                  <a:pt x="470439" y="2108405"/>
                  <a:pt x="478328" y="2103802"/>
                  <a:pt x="489177" y="2102652"/>
                </a:cubicBezTo>
                <a:close/>
                <a:moveTo>
                  <a:pt x="1435962" y="2082927"/>
                </a:moveTo>
                <a:cubicBezTo>
                  <a:pt x="1435798" y="2090982"/>
                  <a:pt x="1433168" y="2098542"/>
                  <a:pt x="1428072" y="2105611"/>
                </a:cubicBezTo>
                <a:cubicBezTo>
                  <a:pt x="1422977" y="2112679"/>
                  <a:pt x="1416402" y="2118267"/>
                  <a:pt x="1408347" y="2122377"/>
                </a:cubicBezTo>
                <a:lnTo>
                  <a:pt x="1392568" y="2146046"/>
                </a:lnTo>
                <a:cubicBezTo>
                  <a:pt x="1406539" y="2143992"/>
                  <a:pt x="1420018" y="2140211"/>
                  <a:pt x="1433003" y="2134705"/>
                </a:cubicBezTo>
                <a:cubicBezTo>
                  <a:pt x="1445989" y="2129198"/>
                  <a:pt x="1457495" y="2122459"/>
                  <a:pt x="1467522" y="2114487"/>
                </a:cubicBezTo>
                <a:lnTo>
                  <a:pt x="1459632" y="2082927"/>
                </a:lnTo>
                <a:close/>
                <a:moveTo>
                  <a:pt x="520736" y="2067148"/>
                </a:moveTo>
                <a:cubicBezTo>
                  <a:pt x="521394" y="2082434"/>
                  <a:pt x="520079" y="2092296"/>
                  <a:pt x="516792" y="2096734"/>
                </a:cubicBezTo>
                <a:cubicBezTo>
                  <a:pt x="513504" y="2101173"/>
                  <a:pt x="504299" y="2103145"/>
                  <a:pt x="489177" y="2102652"/>
                </a:cubicBezTo>
                <a:close/>
                <a:moveTo>
                  <a:pt x="3499164" y="2051368"/>
                </a:moveTo>
                <a:cubicBezTo>
                  <a:pt x="3497274" y="2052025"/>
                  <a:pt x="3496123" y="2054655"/>
                  <a:pt x="3495712" y="2059258"/>
                </a:cubicBezTo>
                <a:cubicBezTo>
                  <a:pt x="3495301" y="2063860"/>
                  <a:pt x="3495137" y="2066490"/>
                  <a:pt x="3495219" y="2067148"/>
                </a:cubicBezTo>
                <a:cubicBezTo>
                  <a:pt x="3488151" y="2067805"/>
                  <a:pt x="3483549" y="2070435"/>
                  <a:pt x="3481412" y="2075037"/>
                </a:cubicBezTo>
                <a:cubicBezTo>
                  <a:pt x="3479275" y="2079640"/>
                  <a:pt x="3474673" y="2082270"/>
                  <a:pt x="3467605" y="2082927"/>
                </a:cubicBezTo>
                <a:cubicBezTo>
                  <a:pt x="3467440" y="2085310"/>
                  <a:pt x="3467769" y="2088434"/>
                  <a:pt x="3468591" y="2092296"/>
                </a:cubicBezTo>
                <a:cubicBezTo>
                  <a:pt x="3469413" y="2096159"/>
                  <a:pt x="3471714" y="2098296"/>
                  <a:pt x="3475495" y="2098707"/>
                </a:cubicBezTo>
                <a:cubicBezTo>
                  <a:pt x="3477631" y="2098296"/>
                  <a:pt x="3480261" y="2096159"/>
                  <a:pt x="3483384" y="2092296"/>
                </a:cubicBezTo>
                <a:cubicBezTo>
                  <a:pt x="3486507" y="2088434"/>
                  <a:pt x="3489137" y="2085310"/>
                  <a:pt x="3491274" y="2082927"/>
                </a:cubicBezTo>
                <a:cubicBezTo>
                  <a:pt x="3495219" y="2082763"/>
                  <a:pt x="3498178" y="2081119"/>
                  <a:pt x="3500150" y="2077996"/>
                </a:cubicBezTo>
                <a:cubicBezTo>
                  <a:pt x="3502123" y="2074873"/>
                  <a:pt x="3503109" y="2071257"/>
                  <a:pt x="3503109" y="2067148"/>
                </a:cubicBezTo>
                <a:cubicBezTo>
                  <a:pt x="3503191" y="2064764"/>
                  <a:pt x="3503027" y="2061641"/>
                  <a:pt x="3502616" y="2057778"/>
                </a:cubicBezTo>
                <a:cubicBezTo>
                  <a:pt x="3502205" y="2053916"/>
                  <a:pt x="3501054" y="2051778"/>
                  <a:pt x="3499164" y="2051368"/>
                </a:cubicBezTo>
                <a:close/>
                <a:moveTo>
                  <a:pt x="3159899" y="2023753"/>
                </a:moveTo>
                <a:cubicBezTo>
                  <a:pt x="3157434" y="2037971"/>
                  <a:pt x="3147571" y="2047012"/>
                  <a:pt x="3130313" y="2050874"/>
                </a:cubicBezTo>
                <a:cubicBezTo>
                  <a:pt x="3113053" y="2054738"/>
                  <a:pt x="3103191" y="2062792"/>
                  <a:pt x="3100725" y="2075037"/>
                </a:cubicBezTo>
                <a:cubicBezTo>
                  <a:pt x="3100725" y="2082927"/>
                  <a:pt x="3104671" y="2086872"/>
                  <a:pt x="3112560" y="2086872"/>
                </a:cubicBezTo>
                <a:cubicBezTo>
                  <a:pt x="3120532" y="2086543"/>
                  <a:pt x="3128258" y="2084242"/>
                  <a:pt x="3135737" y="2079968"/>
                </a:cubicBezTo>
                <a:cubicBezTo>
                  <a:pt x="3143215" y="2075695"/>
                  <a:pt x="3149955" y="2071421"/>
                  <a:pt x="3155955" y="2067148"/>
                </a:cubicBezTo>
                <a:lnTo>
                  <a:pt x="3187514" y="2067148"/>
                </a:lnTo>
                <a:lnTo>
                  <a:pt x="3195404" y="2035588"/>
                </a:lnTo>
                <a:lnTo>
                  <a:pt x="3211184" y="2035588"/>
                </a:lnTo>
                <a:cubicBezTo>
                  <a:pt x="3210690" y="2033698"/>
                  <a:pt x="3208718" y="2032547"/>
                  <a:pt x="3205266" y="2032136"/>
                </a:cubicBezTo>
                <a:cubicBezTo>
                  <a:pt x="3201815" y="2031725"/>
                  <a:pt x="3199842" y="2031561"/>
                  <a:pt x="3199349" y="2031643"/>
                </a:cubicBezTo>
                <a:close/>
                <a:moveTo>
                  <a:pt x="2378802" y="2023753"/>
                </a:moveTo>
                <a:cubicBezTo>
                  <a:pt x="2379459" y="2035095"/>
                  <a:pt x="2382089" y="2044957"/>
                  <a:pt x="2386692" y="2053340"/>
                </a:cubicBezTo>
                <a:cubicBezTo>
                  <a:pt x="2391294" y="2061723"/>
                  <a:pt x="2393924" y="2071586"/>
                  <a:pt x="2394581" y="2082927"/>
                </a:cubicBezTo>
                <a:lnTo>
                  <a:pt x="2441921" y="2098707"/>
                </a:lnTo>
                <a:cubicBezTo>
                  <a:pt x="2441017" y="2081284"/>
                  <a:pt x="2433949" y="2066819"/>
                  <a:pt x="2420717" y="2055313"/>
                </a:cubicBezTo>
                <a:cubicBezTo>
                  <a:pt x="2407485" y="2043807"/>
                  <a:pt x="2393513" y="2033287"/>
                  <a:pt x="2378802" y="2023753"/>
                </a:cubicBezTo>
                <a:close/>
                <a:moveTo>
                  <a:pt x="2307793" y="2019808"/>
                </a:moveTo>
                <a:cubicBezTo>
                  <a:pt x="2301793" y="2019973"/>
                  <a:pt x="2296041" y="2021616"/>
                  <a:pt x="2290534" y="2024740"/>
                </a:cubicBezTo>
                <a:cubicBezTo>
                  <a:pt x="2285027" y="2027862"/>
                  <a:pt x="2280261" y="2031479"/>
                  <a:pt x="2276233" y="2035588"/>
                </a:cubicBezTo>
                <a:lnTo>
                  <a:pt x="2228894" y="2023753"/>
                </a:lnTo>
                <a:cubicBezTo>
                  <a:pt x="2229141" y="2030082"/>
                  <a:pt x="2231607" y="2036163"/>
                  <a:pt x="2236291" y="2041999"/>
                </a:cubicBezTo>
                <a:cubicBezTo>
                  <a:pt x="2240975" y="2047834"/>
                  <a:pt x="2246400" y="2050957"/>
                  <a:pt x="2252564" y="2051368"/>
                </a:cubicBezTo>
                <a:lnTo>
                  <a:pt x="2288068" y="2051368"/>
                </a:lnTo>
                <a:lnTo>
                  <a:pt x="2335407" y="2071092"/>
                </a:lnTo>
                <a:lnTo>
                  <a:pt x="2335407" y="2106597"/>
                </a:lnTo>
                <a:lnTo>
                  <a:pt x="2351187" y="2122377"/>
                </a:lnTo>
                <a:cubicBezTo>
                  <a:pt x="2355297" y="2124432"/>
                  <a:pt x="2359899" y="2126240"/>
                  <a:pt x="2364995" y="2127801"/>
                </a:cubicBezTo>
                <a:cubicBezTo>
                  <a:pt x="2370090" y="2129362"/>
                  <a:pt x="2374693" y="2130184"/>
                  <a:pt x="2378802" y="2130266"/>
                </a:cubicBezTo>
                <a:cubicBezTo>
                  <a:pt x="2382911" y="2130349"/>
                  <a:pt x="2386527" y="2129198"/>
                  <a:pt x="2389650" y="2126815"/>
                </a:cubicBezTo>
                <a:cubicBezTo>
                  <a:pt x="2392773" y="2124432"/>
                  <a:pt x="2394417" y="2120322"/>
                  <a:pt x="2394581" y="2114487"/>
                </a:cubicBezTo>
                <a:cubicBezTo>
                  <a:pt x="2380610" y="2104296"/>
                  <a:pt x="2367131" y="2092132"/>
                  <a:pt x="2354146" y="2077996"/>
                </a:cubicBezTo>
                <a:cubicBezTo>
                  <a:pt x="2341161" y="2063860"/>
                  <a:pt x="2329655" y="2049724"/>
                  <a:pt x="2319628" y="2035588"/>
                </a:cubicBezTo>
                <a:cubicBezTo>
                  <a:pt x="2319628" y="2031479"/>
                  <a:pt x="2318641" y="2027862"/>
                  <a:pt x="2316669" y="2024740"/>
                </a:cubicBezTo>
                <a:cubicBezTo>
                  <a:pt x="2314697" y="2021616"/>
                  <a:pt x="2311738" y="2019973"/>
                  <a:pt x="2307793" y="2019808"/>
                </a:cubicBezTo>
                <a:close/>
                <a:moveTo>
                  <a:pt x="568076" y="2019808"/>
                </a:moveTo>
                <a:lnTo>
                  <a:pt x="568076" y="2035588"/>
                </a:lnTo>
                <a:cubicBezTo>
                  <a:pt x="568240" y="2050710"/>
                  <a:pt x="564953" y="2059915"/>
                  <a:pt x="558213" y="2063202"/>
                </a:cubicBezTo>
                <a:cubicBezTo>
                  <a:pt x="551474" y="2066490"/>
                  <a:pt x="540297" y="2067805"/>
                  <a:pt x="524681" y="2067148"/>
                </a:cubicBezTo>
                <a:cubicBezTo>
                  <a:pt x="528709" y="2058272"/>
                  <a:pt x="534462" y="2048409"/>
                  <a:pt x="541941" y="2037560"/>
                </a:cubicBezTo>
                <a:cubicBezTo>
                  <a:pt x="549419" y="2026712"/>
                  <a:pt x="558131" y="2020794"/>
                  <a:pt x="568076" y="2019808"/>
                </a:cubicBezTo>
                <a:close/>
                <a:moveTo>
                  <a:pt x="2260454" y="1992194"/>
                </a:moveTo>
                <a:cubicBezTo>
                  <a:pt x="2260536" y="1994577"/>
                  <a:pt x="2261357" y="1997700"/>
                  <a:pt x="2262919" y="2001563"/>
                </a:cubicBezTo>
                <a:cubicBezTo>
                  <a:pt x="2264481" y="2005426"/>
                  <a:pt x="2266289" y="2007563"/>
                  <a:pt x="2268343" y="2007974"/>
                </a:cubicBezTo>
                <a:cubicBezTo>
                  <a:pt x="2272124" y="2007727"/>
                  <a:pt x="2274425" y="2006248"/>
                  <a:pt x="2275247" y="2003535"/>
                </a:cubicBezTo>
                <a:cubicBezTo>
                  <a:pt x="2276069" y="2000823"/>
                  <a:pt x="2276398" y="1998358"/>
                  <a:pt x="2276233" y="1996139"/>
                </a:cubicBezTo>
                <a:close/>
                <a:moveTo>
                  <a:pt x="686424" y="1992194"/>
                </a:moveTo>
                <a:cubicBezTo>
                  <a:pt x="686506" y="1994577"/>
                  <a:pt x="687328" y="1997700"/>
                  <a:pt x="688889" y="2001563"/>
                </a:cubicBezTo>
                <a:cubicBezTo>
                  <a:pt x="690451" y="2005426"/>
                  <a:pt x="692259" y="2007563"/>
                  <a:pt x="694314" y="2007974"/>
                </a:cubicBezTo>
                <a:cubicBezTo>
                  <a:pt x="698094" y="2007727"/>
                  <a:pt x="700395" y="2006248"/>
                  <a:pt x="701217" y="2003535"/>
                </a:cubicBezTo>
                <a:cubicBezTo>
                  <a:pt x="702039" y="2000823"/>
                  <a:pt x="702368" y="1998358"/>
                  <a:pt x="702204" y="1996139"/>
                </a:cubicBezTo>
                <a:close/>
                <a:moveTo>
                  <a:pt x="3234853" y="1929075"/>
                </a:moveTo>
                <a:cubicBezTo>
                  <a:pt x="3230744" y="1935239"/>
                  <a:pt x="3227128" y="1942636"/>
                  <a:pt x="3224005" y="1951265"/>
                </a:cubicBezTo>
                <a:cubicBezTo>
                  <a:pt x="3220881" y="1959894"/>
                  <a:pt x="3219238" y="1968278"/>
                  <a:pt x="3219073" y="1976414"/>
                </a:cubicBezTo>
                <a:lnTo>
                  <a:pt x="3234853" y="2004028"/>
                </a:lnTo>
                <a:cubicBezTo>
                  <a:pt x="3242743" y="2004028"/>
                  <a:pt x="3250633" y="2000084"/>
                  <a:pt x="3258523" y="1992194"/>
                </a:cubicBezTo>
                <a:cubicBezTo>
                  <a:pt x="3260824" y="1984468"/>
                  <a:pt x="3265098" y="1979208"/>
                  <a:pt x="3271344" y="1976414"/>
                </a:cubicBezTo>
                <a:cubicBezTo>
                  <a:pt x="3277590" y="1973620"/>
                  <a:pt x="3283836" y="1972305"/>
                  <a:pt x="3290082" y="1972469"/>
                </a:cubicBezTo>
                <a:lnTo>
                  <a:pt x="3297972" y="1940910"/>
                </a:lnTo>
                <a:close/>
                <a:moveTo>
                  <a:pt x="2185500" y="1925130"/>
                </a:moveTo>
                <a:lnTo>
                  <a:pt x="2153940" y="1960634"/>
                </a:lnTo>
                <a:lnTo>
                  <a:pt x="2177610" y="1992194"/>
                </a:lnTo>
                <a:lnTo>
                  <a:pt x="2185500" y="1960634"/>
                </a:lnTo>
                <a:cubicBezTo>
                  <a:pt x="2191828" y="1962689"/>
                  <a:pt x="2197910" y="1962524"/>
                  <a:pt x="2203745" y="1960141"/>
                </a:cubicBezTo>
                <a:cubicBezTo>
                  <a:pt x="2209581" y="1957758"/>
                  <a:pt x="2212703" y="1952662"/>
                  <a:pt x="2213115" y="1944854"/>
                </a:cubicBezTo>
                <a:close/>
                <a:moveTo>
                  <a:pt x="923120" y="1881736"/>
                </a:moveTo>
                <a:cubicBezTo>
                  <a:pt x="923038" y="1881900"/>
                  <a:pt x="922216" y="1882557"/>
                  <a:pt x="920655" y="1883708"/>
                </a:cubicBezTo>
                <a:cubicBezTo>
                  <a:pt x="919093" y="1884858"/>
                  <a:pt x="917285" y="1885516"/>
                  <a:pt x="915230" y="1885680"/>
                </a:cubicBezTo>
                <a:cubicBezTo>
                  <a:pt x="915230" y="1889790"/>
                  <a:pt x="916216" y="1893406"/>
                  <a:pt x="918189" y="1896529"/>
                </a:cubicBezTo>
                <a:cubicBezTo>
                  <a:pt x="920161" y="1899652"/>
                  <a:pt x="923120" y="1901296"/>
                  <a:pt x="927065" y="1901460"/>
                </a:cubicBezTo>
                <a:cubicBezTo>
                  <a:pt x="928955" y="1901214"/>
                  <a:pt x="930106" y="1899734"/>
                  <a:pt x="930517" y="1897022"/>
                </a:cubicBezTo>
                <a:cubicBezTo>
                  <a:pt x="930928" y="1894310"/>
                  <a:pt x="931092" y="1891844"/>
                  <a:pt x="931010" y="1889626"/>
                </a:cubicBezTo>
                <a:cubicBezTo>
                  <a:pt x="931174" y="1887570"/>
                  <a:pt x="930846" y="1885762"/>
                  <a:pt x="930024" y="1884201"/>
                </a:cubicBezTo>
                <a:cubicBezTo>
                  <a:pt x="929202" y="1882640"/>
                  <a:pt x="926901" y="1881818"/>
                  <a:pt x="923120" y="1881736"/>
                </a:cubicBezTo>
                <a:close/>
                <a:moveTo>
                  <a:pt x="1073028" y="1850176"/>
                </a:moveTo>
                <a:cubicBezTo>
                  <a:pt x="1071137" y="1850422"/>
                  <a:pt x="1069987" y="1851902"/>
                  <a:pt x="1069576" y="1854614"/>
                </a:cubicBezTo>
                <a:cubicBezTo>
                  <a:pt x="1069165" y="1857326"/>
                  <a:pt x="1069001" y="1859792"/>
                  <a:pt x="1069083" y="1862011"/>
                </a:cubicBezTo>
                <a:cubicBezTo>
                  <a:pt x="1062919" y="1862093"/>
                  <a:pt x="1057495" y="1863901"/>
                  <a:pt x="1052810" y="1867435"/>
                </a:cubicBezTo>
                <a:cubicBezTo>
                  <a:pt x="1048125" y="1870969"/>
                  <a:pt x="1045660" y="1875736"/>
                  <a:pt x="1045413" y="1881736"/>
                </a:cubicBezTo>
                <a:cubicBezTo>
                  <a:pt x="1045495" y="1883954"/>
                  <a:pt x="1046317" y="1886420"/>
                  <a:pt x="1047879" y="1889132"/>
                </a:cubicBezTo>
                <a:cubicBezTo>
                  <a:pt x="1049440" y="1891844"/>
                  <a:pt x="1051248" y="1893324"/>
                  <a:pt x="1053303" y="1893570"/>
                </a:cubicBezTo>
                <a:cubicBezTo>
                  <a:pt x="1055193" y="1893324"/>
                  <a:pt x="1056344" y="1891844"/>
                  <a:pt x="1056755" y="1889132"/>
                </a:cubicBezTo>
                <a:cubicBezTo>
                  <a:pt x="1057166" y="1886420"/>
                  <a:pt x="1057330" y="1883954"/>
                  <a:pt x="1057248" y="1881736"/>
                </a:cubicBezTo>
                <a:cubicBezTo>
                  <a:pt x="1069740" y="1882393"/>
                  <a:pt x="1076315" y="1877133"/>
                  <a:pt x="1076973" y="1865956"/>
                </a:cubicBezTo>
                <a:cubicBezTo>
                  <a:pt x="1077055" y="1863572"/>
                  <a:pt x="1076890" y="1860449"/>
                  <a:pt x="1076479" y="1856586"/>
                </a:cubicBezTo>
                <a:cubicBezTo>
                  <a:pt x="1076069" y="1852724"/>
                  <a:pt x="1074918" y="1850587"/>
                  <a:pt x="1073028" y="1850176"/>
                </a:cubicBezTo>
                <a:close/>
                <a:moveTo>
                  <a:pt x="2122381" y="1791002"/>
                </a:moveTo>
                <a:lnTo>
                  <a:pt x="2122381" y="1818616"/>
                </a:lnTo>
                <a:lnTo>
                  <a:pt x="2153940" y="1814672"/>
                </a:lnTo>
                <a:close/>
                <a:moveTo>
                  <a:pt x="2244674" y="1767332"/>
                </a:moveTo>
                <a:lnTo>
                  <a:pt x="2201279" y="1779167"/>
                </a:lnTo>
                <a:cubicBezTo>
                  <a:pt x="2201773" y="1790838"/>
                  <a:pt x="2203745" y="1803001"/>
                  <a:pt x="2207197" y="1815658"/>
                </a:cubicBezTo>
                <a:cubicBezTo>
                  <a:pt x="2210649" y="1828314"/>
                  <a:pt x="2212621" y="1842450"/>
                  <a:pt x="2213115" y="1858066"/>
                </a:cubicBezTo>
                <a:lnTo>
                  <a:pt x="2201279" y="1873846"/>
                </a:lnTo>
                <a:cubicBezTo>
                  <a:pt x="2209169" y="1882393"/>
                  <a:pt x="2213115" y="1892913"/>
                  <a:pt x="2213115" y="1905405"/>
                </a:cubicBezTo>
                <a:cubicBezTo>
                  <a:pt x="2221333" y="1903597"/>
                  <a:pt x="2228565" y="1905241"/>
                  <a:pt x="2234811" y="1910336"/>
                </a:cubicBezTo>
                <a:cubicBezTo>
                  <a:pt x="2241058" y="1915432"/>
                  <a:pt x="2244345" y="1922993"/>
                  <a:pt x="2244674" y="1933020"/>
                </a:cubicBezTo>
                <a:lnTo>
                  <a:pt x="2288068" y="1940910"/>
                </a:lnTo>
                <a:cubicBezTo>
                  <a:pt x="2293986" y="1952991"/>
                  <a:pt x="2300889" y="1965319"/>
                  <a:pt x="2308779" y="1977893"/>
                </a:cubicBezTo>
                <a:cubicBezTo>
                  <a:pt x="2316669" y="1990468"/>
                  <a:pt x="2325545" y="2001810"/>
                  <a:pt x="2335407" y="2011918"/>
                </a:cubicBezTo>
                <a:lnTo>
                  <a:pt x="2351187" y="2019808"/>
                </a:lnTo>
                <a:cubicBezTo>
                  <a:pt x="2355790" y="2015863"/>
                  <a:pt x="2358420" y="2011918"/>
                  <a:pt x="2359077" y="2007974"/>
                </a:cubicBezTo>
                <a:cubicBezTo>
                  <a:pt x="2356529" y="1998440"/>
                  <a:pt x="2345845" y="1978058"/>
                  <a:pt x="2327025" y="1946827"/>
                </a:cubicBezTo>
                <a:cubicBezTo>
                  <a:pt x="2308204" y="1915596"/>
                  <a:pt x="2296533" y="1895214"/>
                  <a:pt x="2292013" y="1885680"/>
                </a:cubicBezTo>
                <a:cubicBezTo>
                  <a:pt x="2292095" y="1877462"/>
                  <a:pt x="2289959" y="1870230"/>
                  <a:pt x="2285603" y="1863983"/>
                </a:cubicBezTo>
                <a:cubicBezTo>
                  <a:pt x="2281247" y="1857737"/>
                  <a:pt x="2274179" y="1854450"/>
                  <a:pt x="2264399" y="1854121"/>
                </a:cubicBezTo>
                <a:lnTo>
                  <a:pt x="2260454" y="1854121"/>
                </a:lnTo>
                <a:cubicBezTo>
                  <a:pt x="2258070" y="1852148"/>
                  <a:pt x="2254947" y="1850176"/>
                  <a:pt x="2251085" y="1848204"/>
                </a:cubicBezTo>
                <a:cubicBezTo>
                  <a:pt x="2247222" y="1846231"/>
                  <a:pt x="2245085" y="1844258"/>
                  <a:pt x="2244674" y="1842286"/>
                </a:cubicBezTo>
                <a:cubicBezTo>
                  <a:pt x="2245249" y="1838506"/>
                  <a:pt x="2248043" y="1836204"/>
                  <a:pt x="2253057" y="1835382"/>
                </a:cubicBezTo>
                <a:cubicBezTo>
                  <a:pt x="2258070" y="1834560"/>
                  <a:pt x="2261851" y="1834232"/>
                  <a:pt x="2264399" y="1834396"/>
                </a:cubicBezTo>
                <a:cubicBezTo>
                  <a:pt x="2266617" y="1830205"/>
                  <a:pt x="2269083" y="1824780"/>
                  <a:pt x="2271795" y="1818124"/>
                </a:cubicBezTo>
                <a:cubicBezTo>
                  <a:pt x="2274507" y="1811466"/>
                  <a:pt x="2275987" y="1805056"/>
                  <a:pt x="2276233" y="1798892"/>
                </a:cubicBezTo>
                <a:cubicBezTo>
                  <a:pt x="2276233" y="1794782"/>
                  <a:pt x="2275247" y="1791166"/>
                  <a:pt x="2273275" y="1788043"/>
                </a:cubicBezTo>
                <a:cubicBezTo>
                  <a:pt x="2271302" y="1784920"/>
                  <a:pt x="2268343" y="1783276"/>
                  <a:pt x="2264399" y="1783112"/>
                </a:cubicBezTo>
                <a:cubicBezTo>
                  <a:pt x="2258399" y="1783441"/>
                  <a:pt x="2253632" y="1782784"/>
                  <a:pt x="2250098" y="1781140"/>
                </a:cubicBezTo>
                <a:cubicBezTo>
                  <a:pt x="2246564" y="1779496"/>
                  <a:pt x="2244756" y="1774894"/>
                  <a:pt x="2244674" y="1767332"/>
                </a:cubicBezTo>
                <a:close/>
                <a:moveTo>
                  <a:pt x="1084862" y="1739718"/>
                </a:moveTo>
                <a:lnTo>
                  <a:pt x="1096697" y="1783112"/>
                </a:lnTo>
                <a:cubicBezTo>
                  <a:pt x="1098588" y="1782455"/>
                  <a:pt x="1099738" y="1779824"/>
                  <a:pt x="1100149" y="1775222"/>
                </a:cubicBezTo>
                <a:cubicBezTo>
                  <a:pt x="1100560" y="1770620"/>
                  <a:pt x="1100724" y="1767990"/>
                  <a:pt x="1100642" y="1767332"/>
                </a:cubicBezTo>
                <a:cubicBezTo>
                  <a:pt x="1101464" y="1767414"/>
                  <a:pt x="1104752" y="1767250"/>
                  <a:pt x="1110505" y="1766839"/>
                </a:cubicBezTo>
                <a:cubicBezTo>
                  <a:pt x="1116258" y="1766428"/>
                  <a:pt x="1119545" y="1765278"/>
                  <a:pt x="1120367" y="1763387"/>
                </a:cubicBezTo>
                <a:cubicBezTo>
                  <a:pt x="1119381" y="1759196"/>
                  <a:pt x="1114450" y="1754758"/>
                  <a:pt x="1105573" y="1750073"/>
                </a:cubicBezTo>
                <a:cubicBezTo>
                  <a:pt x="1096697" y="1745388"/>
                  <a:pt x="1089794" y="1741937"/>
                  <a:pt x="1084862" y="1739718"/>
                </a:cubicBezTo>
                <a:close/>
                <a:moveTo>
                  <a:pt x="2169720" y="1723938"/>
                </a:moveTo>
                <a:cubicBezTo>
                  <a:pt x="2169802" y="1726322"/>
                  <a:pt x="2170624" y="1729444"/>
                  <a:pt x="2172186" y="1733307"/>
                </a:cubicBezTo>
                <a:cubicBezTo>
                  <a:pt x="2173747" y="1737170"/>
                  <a:pt x="2175555" y="1739307"/>
                  <a:pt x="2177610" y="1739718"/>
                </a:cubicBezTo>
                <a:cubicBezTo>
                  <a:pt x="2181391" y="1739471"/>
                  <a:pt x="2183692" y="1737992"/>
                  <a:pt x="2184513" y="1735280"/>
                </a:cubicBezTo>
                <a:cubicBezTo>
                  <a:pt x="2185335" y="1732568"/>
                  <a:pt x="2185664" y="1730102"/>
                  <a:pt x="2185500" y="1727883"/>
                </a:cubicBezTo>
                <a:close/>
                <a:moveTo>
                  <a:pt x="3305862" y="1660819"/>
                </a:moveTo>
                <a:cubicBezTo>
                  <a:pt x="3305780" y="1660984"/>
                  <a:pt x="3304958" y="1661641"/>
                  <a:pt x="3303397" y="1662792"/>
                </a:cubicBezTo>
                <a:cubicBezTo>
                  <a:pt x="3301835" y="1663942"/>
                  <a:pt x="3300027" y="1664600"/>
                  <a:pt x="3297972" y="1664764"/>
                </a:cubicBezTo>
                <a:cubicBezTo>
                  <a:pt x="3297972" y="1668873"/>
                  <a:pt x="3298959" y="1672490"/>
                  <a:pt x="3300931" y="1675612"/>
                </a:cubicBezTo>
                <a:cubicBezTo>
                  <a:pt x="3302903" y="1678736"/>
                  <a:pt x="3305862" y="1680379"/>
                  <a:pt x="3309807" y="1680544"/>
                </a:cubicBezTo>
                <a:cubicBezTo>
                  <a:pt x="3311697" y="1680297"/>
                  <a:pt x="3312848" y="1678818"/>
                  <a:pt x="3313259" y="1676106"/>
                </a:cubicBezTo>
                <a:cubicBezTo>
                  <a:pt x="3313670" y="1673394"/>
                  <a:pt x="3313834" y="1670928"/>
                  <a:pt x="3313752" y="1668709"/>
                </a:cubicBezTo>
                <a:cubicBezTo>
                  <a:pt x="3313916" y="1666654"/>
                  <a:pt x="3313587" y="1664846"/>
                  <a:pt x="3312766" y="1663284"/>
                </a:cubicBezTo>
                <a:cubicBezTo>
                  <a:pt x="3311944" y="1661723"/>
                  <a:pt x="3309643" y="1660902"/>
                  <a:pt x="3305862" y="1660819"/>
                </a:cubicBezTo>
                <a:close/>
                <a:moveTo>
                  <a:pt x="3345311" y="1617425"/>
                </a:moveTo>
                <a:cubicBezTo>
                  <a:pt x="3342928" y="1619315"/>
                  <a:pt x="3339805" y="1621452"/>
                  <a:pt x="3335942" y="1623835"/>
                </a:cubicBezTo>
                <a:cubicBezTo>
                  <a:pt x="3332079" y="1626218"/>
                  <a:pt x="3329943" y="1629342"/>
                  <a:pt x="3329532" y="1633204"/>
                </a:cubicBezTo>
                <a:cubicBezTo>
                  <a:pt x="3330107" y="1636985"/>
                  <a:pt x="3332901" y="1639286"/>
                  <a:pt x="3337915" y="1640108"/>
                </a:cubicBezTo>
                <a:cubicBezTo>
                  <a:pt x="3342928" y="1640930"/>
                  <a:pt x="3346709" y="1641259"/>
                  <a:pt x="3349256" y="1641094"/>
                </a:cubicBezTo>
                <a:lnTo>
                  <a:pt x="3372926" y="1617425"/>
                </a:lnTo>
                <a:close/>
                <a:moveTo>
                  <a:pt x="1238715" y="1613480"/>
                </a:moveTo>
                <a:lnTo>
                  <a:pt x="1238715" y="1625314"/>
                </a:lnTo>
                <a:lnTo>
                  <a:pt x="1230825" y="1641094"/>
                </a:lnTo>
                <a:lnTo>
                  <a:pt x="1242660" y="1625314"/>
                </a:lnTo>
                <a:cubicBezTo>
                  <a:pt x="1242742" y="1624822"/>
                  <a:pt x="1242578" y="1622849"/>
                  <a:pt x="1242167" y="1619397"/>
                </a:cubicBezTo>
                <a:cubicBezTo>
                  <a:pt x="1241756" y="1615946"/>
                  <a:pt x="1240605" y="1613973"/>
                  <a:pt x="1238715" y="1613480"/>
                </a:cubicBezTo>
                <a:close/>
                <a:moveTo>
                  <a:pt x="1179541" y="1566140"/>
                </a:moveTo>
                <a:cubicBezTo>
                  <a:pt x="1176254" y="1566798"/>
                  <a:pt x="1174939" y="1569428"/>
                  <a:pt x="1175596" y="1574030"/>
                </a:cubicBezTo>
                <a:cubicBezTo>
                  <a:pt x="1162611" y="1577318"/>
                  <a:pt x="1147160" y="1586523"/>
                  <a:pt x="1129243" y="1601645"/>
                </a:cubicBezTo>
                <a:cubicBezTo>
                  <a:pt x="1111326" y="1616767"/>
                  <a:pt x="1097848" y="1629917"/>
                  <a:pt x="1088807" y="1641094"/>
                </a:cubicBezTo>
                <a:cubicBezTo>
                  <a:pt x="1072699" y="1643314"/>
                  <a:pt x="1051659" y="1655641"/>
                  <a:pt x="1025688" y="1678078"/>
                </a:cubicBezTo>
                <a:cubicBezTo>
                  <a:pt x="999718" y="1700515"/>
                  <a:pt x="982623" y="1719746"/>
                  <a:pt x="974404" y="1735773"/>
                </a:cubicBezTo>
                <a:cubicBezTo>
                  <a:pt x="956159" y="1737910"/>
                  <a:pt x="943338" y="1746457"/>
                  <a:pt x="935941" y="1761415"/>
                </a:cubicBezTo>
                <a:cubicBezTo>
                  <a:pt x="928544" y="1776373"/>
                  <a:pt x="917696" y="1784920"/>
                  <a:pt x="903395" y="1787057"/>
                </a:cubicBezTo>
                <a:lnTo>
                  <a:pt x="871836" y="1802837"/>
                </a:lnTo>
                <a:lnTo>
                  <a:pt x="887616" y="1834396"/>
                </a:lnTo>
                <a:cubicBezTo>
                  <a:pt x="873562" y="1833328"/>
                  <a:pt x="862220" y="1833492"/>
                  <a:pt x="853591" y="1834889"/>
                </a:cubicBezTo>
                <a:cubicBezTo>
                  <a:pt x="844961" y="1836286"/>
                  <a:pt x="840523" y="1845327"/>
                  <a:pt x="840276" y="1862011"/>
                </a:cubicBezTo>
                <a:cubicBezTo>
                  <a:pt x="826880" y="1861435"/>
                  <a:pt x="818168" y="1862586"/>
                  <a:pt x="814141" y="1865463"/>
                </a:cubicBezTo>
                <a:cubicBezTo>
                  <a:pt x="810114" y="1868339"/>
                  <a:pt x="808306" y="1876394"/>
                  <a:pt x="808717" y="1889626"/>
                </a:cubicBezTo>
                <a:cubicBezTo>
                  <a:pt x="797622" y="1891516"/>
                  <a:pt x="785294" y="1895625"/>
                  <a:pt x="771733" y="1901953"/>
                </a:cubicBezTo>
                <a:cubicBezTo>
                  <a:pt x="758172" y="1908282"/>
                  <a:pt x="750776" y="1917322"/>
                  <a:pt x="749543" y="1929075"/>
                </a:cubicBezTo>
                <a:cubicBezTo>
                  <a:pt x="745434" y="1931129"/>
                  <a:pt x="741817" y="1933924"/>
                  <a:pt x="738694" y="1937458"/>
                </a:cubicBezTo>
                <a:cubicBezTo>
                  <a:pt x="735571" y="1940992"/>
                  <a:pt x="733927" y="1944772"/>
                  <a:pt x="733763" y="1948800"/>
                </a:cubicBezTo>
                <a:cubicBezTo>
                  <a:pt x="734010" y="1952580"/>
                  <a:pt x="735489" y="1954881"/>
                  <a:pt x="738201" y="1955703"/>
                </a:cubicBezTo>
                <a:cubicBezTo>
                  <a:pt x="740913" y="1956525"/>
                  <a:pt x="743379" y="1956854"/>
                  <a:pt x="745598" y="1956689"/>
                </a:cubicBezTo>
                <a:cubicBezTo>
                  <a:pt x="761378" y="1947402"/>
                  <a:pt x="794910" y="1920610"/>
                  <a:pt x="846194" y="1876311"/>
                </a:cubicBezTo>
                <a:cubicBezTo>
                  <a:pt x="897478" y="1832013"/>
                  <a:pt x="931010" y="1802261"/>
                  <a:pt x="946790" y="1787057"/>
                </a:cubicBezTo>
                <a:cubicBezTo>
                  <a:pt x="962734" y="1784920"/>
                  <a:pt x="973254" y="1776373"/>
                  <a:pt x="978349" y="1761415"/>
                </a:cubicBezTo>
                <a:cubicBezTo>
                  <a:pt x="983445" y="1746457"/>
                  <a:pt x="993965" y="1737910"/>
                  <a:pt x="1009909" y="1735773"/>
                </a:cubicBezTo>
                <a:lnTo>
                  <a:pt x="1041468" y="1708158"/>
                </a:lnTo>
                <a:cubicBezTo>
                  <a:pt x="1042126" y="1695666"/>
                  <a:pt x="1048701" y="1689091"/>
                  <a:pt x="1061193" y="1688434"/>
                </a:cubicBezTo>
                <a:lnTo>
                  <a:pt x="1069083" y="1688434"/>
                </a:lnTo>
                <a:cubicBezTo>
                  <a:pt x="1079685" y="1677421"/>
                  <a:pt x="1093985" y="1664928"/>
                  <a:pt x="1111984" y="1650957"/>
                </a:cubicBezTo>
                <a:cubicBezTo>
                  <a:pt x="1129983" y="1636985"/>
                  <a:pt x="1147242" y="1628438"/>
                  <a:pt x="1163761" y="1625314"/>
                </a:cubicBezTo>
                <a:lnTo>
                  <a:pt x="1183486" y="1597700"/>
                </a:lnTo>
                <a:cubicBezTo>
                  <a:pt x="1185705" y="1597618"/>
                  <a:pt x="1188171" y="1596796"/>
                  <a:pt x="1190883" y="1595234"/>
                </a:cubicBezTo>
                <a:cubicBezTo>
                  <a:pt x="1193595" y="1593673"/>
                  <a:pt x="1195074" y="1591865"/>
                  <a:pt x="1195321" y="1589810"/>
                </a:cubicBezTo>
                <a:cubicBezTo>
                  <a:pt x="1195156" y="1585372"/>
                  <a:pt x="1193513" y="1580441"/>
                  <a:pt x="1190390" y="1575016"/>
                </a:cubicBezTo>
                <a:cubicBezTo>
                  <a:pt x="1187266" y="1569592"/>
                  <a:pt x="1183650" y="1566634"/>
                  <a:pt x="1179541" y="1566140"/>
                </a:cubicBezTo>
                <a:close/>
                <a:moveTo>
                  <a:pt x="2327518" y="1487242"/>
                </a:moveTo>
                <a:cubicBezTo>
                  <a:pt x="2325709" y="1487406"/>
                  <a:pt x="2324395" y="1488064"/>
                  <a:pt x="2323573" y="1489214"/>
                </a:cubicBezTo>
                <a:cubicBezTo>
                  <a:pt x="2322751" y="1490365"/>
                  <a:pt x="2321436" y="1491022"/>
                  <a:pt x="2319628" y="1491187"/>
                </a:cubicBezTo>
                <a:cubicBezTo>
                  <a:pt x="2319710" y="1493570"/>
                  <a:pt x="2320532" y="1496693"/>
                  <a:pt x="2322093" y="1500556"/>
                </a:cubicBezTo>
                <a:cubicBezTo>
                  <a:pt x="2323655" y="1504419"/>
                  <a:pt x="2325463" y="1506556"/>
                  <a:pt x="2327518" y="1506966"/>
                </a:cubicBezTo>
                <a:cubicBezTo>
                  <a:pt x="2331298" y="1506720"/>
                  <a:pt x="2333599" y="1505240"/>
                  <a:pt x="2334421" y="1502528"/>
                </a:cubicBezTo>
                <a:cubicBezTo>
                  <a:pt x="2335243" y="1499816"/>
                  <a:pt x="2335572" y="1497351"/>
                  <a:pt x="2335407" y="1495132"/>
                </a:cubicBezTo>
                <a:cubicBezTo>
                  <a:pt x="2334750" y="1490529"/>
                  <a:pt x="2332120" y="1487899"/>
                  <a:pt x="2327518" y="1487242"/>
                </a:cubicBezTo>
                <a:close/>
                <a:moveTo>
                  <a:pt x="3739805" y="1439902"/>
                </a:moveTo>
                <a:cubicBezTo>
                  <a:pt x="3739805" y="1442450"/>
                  <a:pt x="3740791" y="1446231"/>
                  <a:pt x="3742764" y="1451244"/>
                </a:cubicBezTo>
                <a:cubicBezTo>
                  <a:pt x="3744737" y="1456258"/>
                  <a:pt x="3747695" y="1459052"/>
                  <a:pt x="3751640" y="1459627"/>
                </a:cubicBezTo>
                <a:cubicBezTo>
                  <a:pt x="3754927" y="1458970"/>
                  <a:pt x="3756243" y="1456340"/>
                  <a:pt x="3755585" y="1451738"/>
                </a:cubicBezTo>
                <a:cubicBezTo>
                  <a:pt x="3755585" y="1443848"/>
                  <a:pt x="3751640" y="1439902"/>
                  <a:pt x="3743750" y="1439902"/>
                </a:cubicBezTo>
                <a:close/>
                <a:moveTo>
                  <a:pt x="3862098" y="1364949"/>
                </a:moveTo>
                <a:cubicBezTo>
                  <a:pt x="3862181" y="1367332"/>
                  <a:pt x="3863002" y="1370455"/>
                  <a:pt x="3864564" y="1374318"/>
                </a:cubicBezTo>
                <a:cubicBezTo>
                  <a:pt x="3866125" y="1378181"/>
                  <a:pt x="3867934" y="1380318"/>
                  <a:pt x="3869988" y="1380728"/>
                </a:cubicBezTo>
                <a:cubicBezTo>
                  <a:pt x="3873769" y="1380482"/>
                  <a:pt x="3876070" y="1379002"/>
                  <a:pt x="3876892" y="1376291"/>
                </a:cubicBezTo>
                <a:cubicBezTo>
                  <a:pt x="3877713" y="1373578"/>
                  <a:pt x="3878042" y="1371113"/>
                  <a:pt x="3877878" y="1368894"/>
                </a:cubicBezTo>
                <a:close/>
                <a:moveTo>
                  <a:pt x="3893658" y="1329444"/>
                </a:moveTo>
                <a:cubicBezTo>
                  <a:pt x="3894315" y="1336677"/>
                  <a:pt x="3896945" y="1341937"/>
                  <a:pt x="3901547" y="1345224"/>
                </a:cubicBezTo>
                <a:cubicBezTo>
                  <a:pt x="3903438" y="1344977"/>
                  <a:pt x="3904589" y="1343498"/>
                  <a:pt x="3904999" y="1340786"/>
                </a:cubicBezTo>
                <a:cubicBezTo>
                  <a:pt x="3905411" y="1338074"/>
                  <a:pt x="3905575" y="1335608"/>
                  <a:pt x="3905493" y="1333389"/>
                </a:cubicBezTo>
                <a:close/>
                <a:moveTo>
                  <a:pt x="2840359" y="1080913"/>
                </a:moveTo>
                <a:cubicBezTo>
                  <a:pt x="2840195" y="1083297"/>
                  <a:pt x="2840524" y="1086420"/>
                  <a:pt x="2841346" y="1090282"/>
                </a:cubicBezTo>
                <a:cubicBezTo>
                  <a:pt x="2842167" y="1094145"/>
                  <a:pt x="2844469" y="1096282"/>
                  <a:pt x="2848249" y="1096693"/>
                </a:cubicBezTo>
                <a:cubicBezTo>
                  <a:pt x="2850140" y="1096446"/>
                  <a:pt x="2851290" y="1094967"/>
                  <a:pt x="2851701" y="1092255"/>
                </a:cubicBezTo>
                <a:cubicBezTo>
                  <a:pt x="2852112" y="1089543"/>
                  <a:pt x="2852277" y="1087077"/>
                  <a:pt x="2852194" y="1084858"/>
                </a:cubicBezTo>
                <a:close/>
                <a:moveTo>
                  <a:pt x="1909354" y="923116"/>
                </a:moveTo>
                <a:cubicBezTo>
                  <a:pt x="1908697" y="930677"/>
                  <a:pt x="1906067" y="937252"/>
                  <a:pt x="1901464" y="942840"/>
                </a:cubicBezTo>
                <a:cubicBezTo>
                  <a:pt x="1896862" y="948429"/>
                  <a:pt x="1894232" y="955004"/>
                  <a:pt x="1893575" y="962565"/>
                </a:cubicBezTo>
                <a:lnTo>
                  <a:pt x="1909354" y="998070"/>
                </a:lnTo>
                <a:cubicBezTo>
                  <a:pt x="1915189" y="998891"/>
                  <a:pt x="1919299" y="1003165"/>
                  <a:pt x="1921682" y="1010890"/>
                </a:cubicBezTo>
                <a:cubicBezTo>
                  <a:pt x="1924066" y="1018616"/>
                  <a:pt x="1925216" y="1024862"/>
                  <a:pt x="1925134" y="1029629"/>
                </a:cubicBezTo>
                <a:lnTo>
                  <a:pt x="1952749" y="1021739"/>
                </a:lnTo>
                <a:cubicBezTo>
                  <a:pt x="1953406" y="1002097"/>
                  <a:pt x="1951105" y="981221"/>
                  <a:pt x="1945845" y="959114"/>
                </a:cubicBezTo>
                <a:cubicBezTo>
                  <a:pt x="1940585" y="937005"/>
                  <a:pt x="1928421" y="925006"/>
                  <a:pt x="1909354" y="923116"/>
                </a:cubicBezTo>
                <a:close/>
                <a:moveTo>
                  <a:pt x="2935038" y="875776"/>
                </a:moveTo>
                <a:cubicBezTo>
                  <a:pt x="2920984" y="876927"/>
                  <a:pt x="2909643" y="884488"/>
                  <a:pt x="2901013" y="898460"/>
                </a:cubicBezTo>
                <a:cubicBezTo>
                  <a:pt x="2892383" y="912432"/>
                  <a:pt x="2887945" y="925910"/>
                  <a:pt x="2887699" y="938896"/>
                </a:cubicBezTo>
                <a:lnTo>
                  <a:pt x="2852194" y="954675"/>
                </a:lnTo>
                <a:cubicBezTo>
                  <a:pt x="2851701" y="962318"/>
                  <a:pt x="2849729" y="969715"/>
                  <a:pt x="2846277" y="976866"/>
                </a:cubicBezTo>
                <a:cubicBezTo>
                  <a:pt x="2842825" y="984016"/>
                  <a:pt x="2840853" y="992399"/>
                  <a:pt x="2840359" y="1002014"/>
                </a:cubicBezTo>
                <a:cubicBezTo>
                  <a:pt x="2826963" y="1001357"/>
                  <a:pt x="2818251" y="1002672"/>
                  <a:pt x="2814224" y="1005960"/>
                </a:cubicBezTo>
                <a:cubicBezTo>
                  <a:pt x="2810197" y="1009247"/>
                  <a:pt x="2808389" y="1018452"/>
                  <a:pt x="2808800" y="1033574"/>
                </a:cubicBezTo>
                <a:cubicBezTo>
                  <a:pt x="2789733" y="1052641"/>
                  <a:pt x="2768693" y="1069736"/>
                  <a:pt x="2745681" y="1084858"/>
                </a:cubicBezTo>
                <a:lnTo>
                  <a:pt x="2737791" y="1128252"/>
                </a:lnTo>
                <a:cubicBezTo>
                  <a:pt x="2727189" y="1130882"/>
                  <a:pt x="2719792" y="1141402"/>
                  <a:pt x="2715601" y="1159812"/>
                </a:cubicBezTo>
                <a:cubicBezTo>
                  <a:pt x="2711409" y="1178222"/>
                  <a:pt x="2703026" y="1188742"/>
                  <a:pt x="2690452" y="1191372"/>
                </a:cubicBezTo>
                <a:cubicBezTo>
                  <a:pt x="2674672" y="1201974"/>
                  <a:pt x="2657906" y="1212329"/>
                  <a:pt x="2640154" y="1222438"/>
                </a:cubicBezTo>
                <a:cubicBezTo>
                  <a:pt x="2622401" y="1232547"/>
                  <a:pt x="2603663" y="1237971"/>
                  <a:pt x="2583939" y="1238711"/>
                </a:cubicBezTo>
                <a:lnTo>
                  <a:pt x="2560269" y="1270270"/>
                </a:lnTo>
                <a:cubicBezTo>
                  <a:pt x="2558050" y="1270352"/>
                  <a:pt x="2555584" y="1271174"/>
                  <a:pt x="2552872" y="1272736"/>
                </a:cubicBezTo>
                <a:cubicBezTo>
                  <a:pt x="2550160" y="1274297"/>
                  <a:pt x="2548681" y="1276106"/>
                  <a:pt x="2548434" y="1278160"/>
                </a:cubicBezTo>
                <a:cubicBezTo>
                  <a:pt x="2548763" y="1284324"/>
                  <a:pt x="2551064" y="1290734"/>
                  <a:pt x="2555338" y="1297392"/>
                </a:cubicBezTo>
                <a:cubicBezTo>
                  <a:pt x="2559611" y="1304049"/>
                  <a:pt x="2563885" y="1309473"/>
                  <a:pt x="2568159" y="1313665"/>
                </a:cubicBezTo>
                <a:cubicBezTo>
                  <a:pt x="2580322" y="1300104"/>
                  <a:pt x="2594459" y="1288762"/>
                  <a:pt x="2610567" y="1279640"/>
                </a:cubicBezTo>
                <a:cubicBezTo>
                  <a:pt x="2626675" y="1270517"/>
                  <a:pt x="2642784" y="1262134"/>
                  <a:pt x="2658892" y="1254490"/>
                </a:cubicBezTo>
                <a:lnTo>
                  <a:pt x="2670727" y="1218986"/>
                </a:lnTo>
                <a:lnTo>
                  <a:pt x="2733846" y="1171647"/>
                </a:lnTo>
                <a:cubicBezTo>
                  <a:pt x="2733846" y="1163428"/>
                  <a:pt x="2735819" y="1156196"/>
                  <a:pt x="2739763" y="1149950"/>
                </a:cubicBezTo>
                <a:cubicBezTo>
                  <a:pt x="2743709" y="1143704"/>
                  <a:pt x="2749626" y="1140416"/>
                  <a:pt x="2757516" y="1140087"/>
                </a:cubicBezTo>
                <a:lnTo>
                  <a:pt x="2761461" y="1140087"/>
                </a:lnTo>
                <a:cubicBezTo>
                  <a:pt x="2779377" y="1124061"/>
                  <a:pt x="2795815" y="1105816"/>
                  <a:pt x="2810772" y="1085351"/>
                </a:cubicBezTo>
                <a:cubicBezTo>
                  <a:pt x="2825731" y="1064887"/>
                  <a:pt x="2838223" y="1043683"/>
                  <a:pt x="2848249" y="1021739"/>
                </a:cubicBezTo>
                <a:cubicBezTo>
                  <a:pt x="2836003" y="1020917"/>
                  <a:pt x="2833867" y="1017630"/>
                  <a:pt x="2841839" y="1011877"/>
                </a:cubicBezTo>
                <a:cubicBezTo>
                  <a:pt x="2849811" y="1006124"/>
                  <a:pt x="2858523" y="1002836"/>
                  <a:pt x="2867974" y="1002014"/>
                </a:cubicBezTo>
                <a:cubicBezTo>
                  <a:pt x="2878001" y="993960"/>
                  <a:pt x="2887534" y="984427"/>
                  <a:pt x="2896575" y="973414"/>
                </a:cubicBezTo>
                <a:cubicBezTo>
                  <a:pt x="2905615" y="962401"/>
                  <a:pt x="2913176" y="950895"/>
                  <a:pt x="2919258" y="938896"/>
                </a:cubicBezTo>
                <a:cubicBezTo>
                  <a:pt x="2918765" y="932403"/>
                  <a:pt x="2918765" y="925664"/>
                  <a:pt x="2919258" y="918678"/>
                </a:cubicBezTo>
                <a:cubicBezTo>
                  <a:pt x="2919751" y="911692"/>
                  <a:pt x="2923696" y="907911"/>
                  <a:pt x="2931093" y="907336"/>
                </a:cubicBezTo>
                <a:lnTo>
                  <a:pt x="2962653" y="907336"/>
                </a:lnTo>
                <a:lnTo>
                  <a:pt x="2962653" y="895501"/>
                </a:lnTo>
                <a:cubicBezTo>
                  <a:pt x="2959776" y="879886"/>
                  <a:pt x="2954681" y="876598"/>
                  <a:pt x="2947366" y="885639"/>
                </a:cubicBezTo>
                <a:cubicBezTo>
                  <a:pt x="2940051" y="894679"/>
                  <a:pt x="2935942" y="891392"/>
                  <a:pt x="2935038" y="875776"/>
                </a:cubicBezTo>
                <a:close/>
                <a:moveTo>
                  <a:pt x="1909354" y="875776"/>
                </a:moveTo>
                <a:cubicBezTo>
                  <a:pt x="1909354" y="879886"/>
                  <a:pt x="1910341" y="883502"/>
                  <a:pt x="1912313" y="886625"/>
                </a:cubicBezTo>
                <a:cubicBezTo>
                  <a:pt x="1914285" y="889748"/>
                  <a:pt x="1917244" y="891392"/>
                  <a:pt x="1921189" y="891556"/>
                </a:cubicBezTo>
                <a:cubicBezTo>
                  <a:pt x="1924477" y="890899"/>
                  <a:pt x="1925792" y="888269"/>
                  <a:pt x="1925134" y="883666"/>
                </a:cubicBezTo>
                <a:cubicBezTo>
                  <a:pt x="1925134" y="879886"/>
                  <a:pt x="1924148" y="877584"/>
                  <a:pt x="1922175" y="876763"/>
                </a:cubicBezTo>
                <a:cubicBezTo>
                  <a:pt x="1920203" y="875941"/>
                  <a:pt x="1917244" y="875612"/>
                  <a:pt x="1913299" y="875776"/>
                </a:cubicBezTo>
                <a:close/>
                <a:moveTo>
                  <a:pt x="1885685" y="859997"/>
                </a:moveTo>
                <a:cubicBezTo>
                  <a:pt x="1883877" y="860161"/>
                  <a:pt x="1882561" y="860819"/>
                  <a:pt x="1881740" y="861969"/>
                </a:cubicBezTo>
                <a:cubicBezTo>
                  <a:pt x="1880918" y="863120"/>
                  <a:pt x="1879603" y="863777"/>
                  <a:pt x="1877795" y="863942"/>
                </a:cubicBezTo>
                <a:cubicBezTo>
                  <a:pt x="1877877" y="866325"/>
                  <a:pt x="1878699" y="869448"/>
                  <a:pt x="1880261" y="873311"/>
                </a:cubicBezTo>
                <a:cubicBezTo>
                  <a:pt x="1881822" y="877174"/>
                  <a:pt x="1883630" y="879310"/>
                  <a:pt x="1885685" y="879722"/>
                </a:cubicBezTo>
                <a:cubicBezTo>
                  <a:pt x="1889465" y="879475"/>
                  <a:pt x="1891766" y="877996"/>
                  <a:pt x="1892588" y="875283"/>
                </a:cubicBezTo>
                <a:cubicBezTo>
                  <a:pt x="1893410" y="872571"/>
                  <a:pt x="1893739" y="870106"/>
                  <a:pt x="1893575" y="867886"/>
                </a:cubicBezTo>
                <a:cubicBezTo>
                  <a:pt x="1892917" y="863284"/>
                  <a:pt x="1890287" y="860654"/>
                  <a:pt x="1885685" y="859997"/>
                </a:cubicBezTo>
                <a:close/>
                <a:moveTo>
                  <a:pt x="2962653" y="832382"/>
                </a:moveTo>
                <a:cubicBezTo>
                  <a:pt x="2962653" y="834601"/>
                  <a:pt x="2963639" y="837067"/>
                  <a:pt x="2965611" y="839779"/>
                </a:cubicBezTo>
                <a:cubicBezTo>
                  <a:pt x="2967584" y="842491"/>
                  <a:pt x="2970543" y="843970"/>
                  <a:pt x="2974487" y="844217"/>
                </a:cubicBezTo>
                <a:cubicBezTo>
                  <a:pt x="2977775" y="844874"/>
                  <a:pt x="2979090" y="843560"/>
                  <a:pt x="2978432" y="840272"/>
                </a:cubicBezTo>
                <a:cubicBezTo>
                  <a:pt x="2977775" y="835670"/>
                  <a:pt x="2975145" y="833040"/>
                  <a:pt x="2970543" y="832382"/>
                </a:cubicBezTo>
                <a:close/>
                <a:moveTo>
                  <a:pt x="1909354" y="674585"/>
                </a:moveTo>
                <a:cubicBezTo>
                  <a:pt x="1908779" y="686584"/>
                  <a:pt x="1904998" y="698090"/>
                  <a:pt x="1898013" y="709103"/>
                </a:cubicBezTo>
                <a:cubicBezTo>
                  <a:pt x="1891027" y="720116"/>
                  <a:pt x="1884287" y="729649"/>
                  <a:pt x="1877795" y="737704"/>
                </a:cubicBezTo>
                <a:cubicBezTo>
                  <a:pt x="1877301" y="745594"/>
                  <a:pt x="1875329" y="752497"/>
                  <a:pt x="1871877" y="758415"/>
                </a:cubicBezTo>
                <a:cubicBezTo>
                  <a:pt x="1868425" y="764332"/>
                  <a:pt x="1866453" y="769263"/>
                  <a:pt x="1865960" y="773208"/>
                </a:cubicBezTo>
                <a:cubicBezTo>
                  <a:pt x="1866700" y="776988"/>
                  <a:pt x="1870151" y="779290"/>
                  <a:pt x="1876315" y="780112"/>
                </a:cubicBezTo>
                <a:cubicBezTo>
                  <a:pt x="1882479" y="780934"/>
                  <a:pt x="1886917" y="781262"/>
                  <a:pt x="1889630" y="781098"/>
                </a:cubicBezTo>
                <a:cubicBezTo>
                  <a:pt x="1902122" y="781755"/>
                  <a:pt x="1908697" y="776496"/>
                  <a:pt x="1909354" y="765318"/>
                </a:cubicBezTo>
                <a:cubicBezTo>
                  <a:pt x="1908779" y="758990"/>
                  <a:pt x="1908943" y="752908"/>
                  <a:pt x="1909847" y="747073"/>
                </a:cubicBezTo>
                <a:cubicBezTo>
                  <a:pt x="1910751" y="741238"/>
                  <a:pt x="1915847" y="738115"/>
                  <a:pt x="1925134" y="737704"/>
                </a:cubicBezTo>
                <a:cubicBezTo>
                  <a:pt x="1927353" y="733759"/>
                  <a:pt x="1929819" y="729814"/>
                  <a:pt x="1932531" y="725869"/>
                </a:cubicBezTo>
                <a:cubicBezTo>
                  <a:pt x="1935243" y="721924"/>
                  <a:pt x="1936722" y="717979"/>
                  <a:pt x="1936969" y="714034"/>
                </a:cubicBezTo>
                <a:cubicBezTo>
                  <a:pt x="1936887" y="710254"/>
                  <a:pt x="1936065" y="707952"/>
                  <a:pt x="1934503" y="707130"/>
                </a:cubicBezTo>
                <a:cubicBezTo>
                  <a:pt x="1932942" y="706308"/>
                  <a:pt x="1931134" y="705980"/>
                  <a:pt x="1929079" y="706144"/>
                </a:cubicBezTo>
                <a:close/>
                <a:moveTo>
                  <a:pt x="1940914" y="627245"/>
                </a:moveTo>
                <a:lnTo>
                  <a:pt x="1940914" y="646970"/>
                </a:lnTo>
                <a:cubicBezTo>
                  <a:pt x="1940914" y="650751"/>
                  <a:pt x="1941900" y="653052"/>
                  <a:pt x="1943873" y="653874"/>
                </a:cubicBezTo>
                <a:cubicBezTo>
                  <a:pt x="1945845" y="654695"/>
                  <a:pt x="1948804" y="655024"/>
                  <a:pt x="1952749" y="654860"/>
                </a:cubicBezTo>
                <a:close/>
                <a:moveTo>
                  <a:pt x="2505040" y="548347"/>
                </a:moveTo>
                <a:cubicBezTo>
                  <a:pt x="2505122" y="550730"/>
                  <a:pt x="2505944" y="553853"/>
                  <a:pt x="2507505" y="557716"/>
                </a:cubicBezTo>
                <a:cubicBezTo>
                  <a:pt x="2509067" y="561579"/>
                  <a:pt x="2510875" y="563716"/>
                  <a:pt x="2512929" y="564126"/>
                </a:cubicBezTo>
                <a:cubicBezTo>
                  <a:pt x="2516710" y="563880"/>
                  <a:pt x="2519011" y="562400"/>
                  <a:pt x="2519833" y="559688"/>
                </a:cubicBezTo>
                <a:cubicBezTo>
                  <a:pt x="2520655" y="556976"/>
                  <a:pt x="2520984" y="554510"/>
                  <a:pt x="2520819" y="552292"/>
                </a:cubicBezTo>
                <a:close/>
                <a:moveTo>
                  <a:pt x="2457701" y="516787"/>
                </a:moveTo>
                <a:cubicBezTo>
                  <a:pt x="2454413" y="530266"/>
                  <a:pt x="2439291" y="535854"/>
                  <a:pt x="2412334" y="533553"/>
                </a:cubicBezTo>
                <a:cubicBezTo>
                  <a:pt x="2385377" y="531252"/>
                  <a:pt x="2366309" y="534868"/>
                  <a:pt x="2355132" y="544402"/>
                </a:cubicBezTo>
                <a:lnTo>
                  <a:pt x="2319628" y="532567"/>
                </a:lnTo>
                <a:lnTo>
                  <a:pt x="2284123" y="560181"/>
                </a:lnTo>
                <a:cubicBezTo>
                  <a:pt x="2270234" y="560839"/>
                  <a:pt x="2254619" y="563469"/>
                  <a:pt x="2237277" y="568071"/>
                </a:cubicBezTo>
                <a:cubicBezTo>
                  <a:pt x="2219936" y="572674"/>
                  <a:pt x="2201362" y="575304"/>
                  <a:pt x="2181555" y="575961"/>
                </a:cubicBezTo>
                <a:lnTo>
                  <a:pt x="2165775" y="595686"/>
                </a:lnTo>
                <a:cubicBezTo>
                  <a:pt x="2161501" y="595686"/>
                  <a:pt x="2157228" y="596672"/>
                  <a:pt x="2152954" y="598644"/>
                </a:cubicBezTo>
                <a:cubicBezTo>
                  <a:pt x="2148681" y="600617"/>
                  <a:pt x="2146379" y="603576"/>
                  <a:pt x="2146051" y="607521"/>
                </a:cubicBezTo>
                <a:lnTo>
                  <a:pt x="2146051" y="611466"/>
                </a:lnTo>
                <a:cubicBezTo>
                  <a:pt x="2131750" y="623382"/>
                  <a:pt x="2114984" y="633081"/>
                  <a:pt x="2095753" y="640560"/>
                </a:cubicBezTo>
                <a:cubicBezTo>
                  <a:pt x="2076521" y="648039"/>
                  <a:pt x="2057783" y="652805"/>
                  <a:pt x="2039537" y="654860"/>
                </a:cubicBezTo>
                <a:lnTo>
                  <a:pt x="2015868" y="690364"/>
                </a:lnTo>
                <a:cubicBezTo>
                  <a:pt x="2016607" y="702035"/>
                  <a:pt x="2016114" y="710254"/>
                  <a:pt x="2014388" y="715020"/>
                </a:cubicBezTo>
                <a:cubicBezTo>
                  <a:pt x="2012662" y="719787"/>
                  <a:pt x="2005265" y="722088"/>
                  <a:pt x="1992198" y="721924"/>
                </a:cubicBezTo>
                <a:lnTo>
                  <a:pt x="1984308" y="749538"/>
                </a:lnTo>
                <a:lnTo>
                  <a:pt x="1952749" y="749538"/>
                </a:lnTo>
                <a:cubicBezTo>
                  <a:pt x="1952749" y="765976"/>
                  <a:pt x="1948804" y="780440"/>
                  <a:pt x="1940914" y="792933"/>
                </a:cubicBezTo>
                <a:cubicBezTo>
                  <a:pt x="1946831" y="793919"/>
                  <a:pt x="1949790" y="797864"/>
                  <a:pt x="1949790" y="804768"/>
                </a:cubicBezTo>
                <a:cubicBezTo>
                  <a:pt x="1949790" y="811671"/>
                  <a:pt x="1946831" y="815616"/>
                  <a:pt x="1940914" y="816602"/>
                </a:cubicBezTo>
                <a:lnTo>
                  <a:pt x="1940914" y="867886"/>
                </a:lnTo>
                <a:lnTo>
                  <a:pt x="1968528" y="891556"/>
                </a:lnTo>
                <a:cubicBezTo>
                  <a:pt x="1950365" y="894022"/>
                  <a:pt x="1949215" y="904870"/>
                  <a:pt x="1965077" y="924102"/>
                </a:cubicBezTo>
                <a:cubicBezTo>
                  <a:pt x="1980938" y="943334"/>
                  <a:pt x="1992609" y="956154"/>
                  <a:pt x="2000088" y="962565"/>
                </a:cubicBezTo>
                <a:lnTo>
                  <a:pt x="2000088" y="998070"/>
                </a:lnTo>
                <a:cubicBezTo>
                  <a:pt x="2005923" y="996508"/>
                  <a:pt x="2010032" y="997659"/>
                  <a:pt x="2012416" y="1001521"/>
                </a:cubicBezTo>
                <a:cubicBezTo>
                  <a:pt x="2014799" y="1005384"/>
                  <a:pt x="2015950" y="1009494"/>
                  <a:pt x="2015868" y="1013849"/>
                </a:cubicBezTo>
                <a:cubicBezTo>
                  <a:pt x="2014142" y="1022232"/>
                  <a:pt x="2010690" y="1030122"/>
                  <a:pt x="2005512" y="1037519"/>
                </a:cubicBezTo>
                <a:cubicBezTo>
                  <a:pt x="2000335" y="1044916"/>
                  <a:pt x="2003786" y="1048861"/>
                  <a:pt x="2015868" y="1049354"/>
                </a:cubicBezTo>
                <a:lnTo>
                  <a:pt x="2059262" y="1029629"/>
                </a:lnTo>
                <a:cubicBezTo>
                  <a:pt x="2058769" y="1023300"/>
                  <a:pt x="2058769" y="1017219"/>
                  <a:pt x="2059262" y="1011384"/>
                </a:cubicBezTo>
                <a:cubicBezTo>
                  <a:pt x="2059755" y="1005549"/>
                  <a:pt x="2063700" y="1002426"/>
                  <a:pt x="2071097" y="1002014"/>
                </a:cubicBezTo>
                <a:lnTo>
                  <a:pt x="2082931" y="1002014"/>
                </a:lnTo>
                <a:cubicBezTo>
                  <a:pt x="2086301" y="991659"/>
                  <a:pt x="2093369" y="986728"/>
                  <a:pt x="2104135" y="987221"/>
                </a:cubicBezTo>
                <a:cubicBezTo>
                  <a:pt x="2114902" y="987714"/>
                  <a:pt x="2120984" y="984755"/>
                  <a:pt x="2122381" y="978345"/>
                </a:cubicBezTo>
                <a:cubicBezTo>
                  <a:pt x="2122052" y="972181"/>
                  <a:pt x="2122710" y="966757"/>
                  <a:pt x="2124353" y="962072"/>
                </a:cubicBezTo>
                <a:cubicBezTo>
                  <a:pt x="2125997" y="957387"/>
                  <a:pt x="2130599" y="954922"/>
                  <a:pt x="2138161" y="954675"/>
                </a:cubicBezTo>
                <a:cubicBezTo>
                  <a:pt x="2142599" y="939635"/>
                  <a:pt x="2160351" y="922376"/>
                  <a:pt x="2191417" y="902898"/>
                </a:cubicBezTo>
                <a:cubicBezTo>
                  <a:pt x="2222484" y="883420"/>
                  <a:pt x="2240236" y="869119"/>
                  <a:pt x="2244674" y="859997"/>
                </a:cubicBezTo>
                <a:cubicBezTo>
                  <a:pt x="2262262" y="848984"/>
                  <a:pt x="2280343" y="836492"/>
                  <a:pt x="2298917" y="822520"/>
                </a:cubicBezTo>
                <a:cubicBezTo>
                  <a:pt x="2317491" y="808548"/>
                  <a:pt x="2337544" y="800001"/>
                  <a:pt x="2359077" y="796878"/>
                </a:cubicBezTo>
                <a:lnTo>
                  <a:pt x="2378802" y="757428"/>
                </a:lnTo>
                <a:lnTo>
                  <a:pt x="2418251" y="721924"/>
                </a:lnTo>
                <a:cubicBezTo>
                  <a:pt x="2418415" y="707788"/>
                  <a:pt x="2421045" y="693652"/>
                  <a:pt x="2426141" y="679516"/>
                </a:cubicBezTo>
                <a:cubicBezTo>
                  <a:pt x="2431237" y="665380"/>
                  <a:pt x="2437811" y="653216"/>
                  <a:pt x="2445865" y="643025"/>
                </a:cubicBezTo>
                <a:cubicBezTo>
                  <a:pt x="2455975" y="643190"/>
                  <a:pt x="2464357" y="640888"/>
                  <a:pt x="2471015" y="636122"/>
                </a:cubicBezTo>
                <a:cubicBezTo>
                  <a:pt x="2477672" y="631355"/>
                  <a:pt x="2481123" y="623136"/>
                  <a:pt x="2481370" y="611466"/>
                </a:cubicBezTo>
                <a:lnTo>
                  <a:pt x="2477425" y="524677"/>
                </a:lnTo>
                <a:close/>
                <a:moveTo>
                  <a:pt x="2276233" y="485228"/>
                </a:moveTo>
                <a:cubicBezTo>
                  <a:pt x="2242208" y="487200"/>
                  <a:pt x="2207690" y="495090"/>
                  <a:pt x="2172679" y="508898"/>
                </a:cubicBezTo>
                <a:cubicBezTo>
                  <a:pt x="2137667" y="522705"/>
                  <a:pt x="2105122" y="530595"/>
                  <a:pt x="2075042" y="532567"/>
                </a:cubicBezTo>
                <a:cubicBezTo>
                  <a:pt x="2074631" y="524759"/>
                  <a:pt x="2071508" y="519664"/>
                  <a:pt x="2065672" y="517280"/>
                </a:cubicBezTo>
                <a:cubicBezTo>
                  <a:pt x="2059837" y="514897"/>
                  <a:pt x="2053755" y="514733"/>
                  <a:pt x="2047427" y="516787"/>
                </a:cubicBezTo>
                <a:cubicBezTo>
                  <a:pt x="2048331" y="528540"/>
                  <a:pt x="2052441" y="533636"/>
                  <a:pt x="2059755" y="532074"/>
                </a:cubicBezTo>
                <a:cubicBezTo>
                  <a:pt x="2067069" y="530512"/>
                  <a:pt x="2072165" y="534621"/>
                  <a:pt x="2075042" y="544402"/>
                </a:cubicBezTo>
                <a:cubicBezTo>
                  <a:pt x="2051372" y="552949"/>
                  <a:pt x="2027702" y="563469"/>
                  <a:pt x="2004033" y="575961"/>
                </a:cubicBezTo>
                <a:lnTo>
                  <a:pt x="2000088" y="623300"/>
                </a:lnTo>
                <a:cubicBezTo>
                  <a:pt x="2015785" y="615246"/>
                  <a:pt x="2030743" y="605713"/>
                  <a:pt x="2044962" y="594700"/>
                </a:cubicBezTo>
                <a:cubicBezTo>
                  <a:pt x="2059180" y="583687"/>
                  <a:pt x="2073151" y="572181"/>
                  <a:pt x="2086877" y="560181"/>
                </a:cubicBezTo>
                <a:lnTo>
                  <a:pt x="2110546" y="560181"/>
                </a:lnTo>
                <a:lnTo>
                  <a:pt x="2126326" y="544402"/>
                </a:lnTo>
                <a:cubicBezTo>
                  <a:pt x="2143421" y="537909"/>
                  <a:pt x="2173336" y="529197"/>
                  <a:pt x="2216073" y="518267"/>
                </a:cubicBezTo>
                <a:cubicBezTo>
                  <a:pt x="2258810" y="507336"/>
                  <a:pt x="2282808" y="497638"/>
                  <a:pt x="2288068" y="489173"/>
                </a:cubicBezTo>
                <a:cubicBezTo>
                  <a:pt x="2287575" y="487282"/>
                  <a:pt x="2285603" y="486132"/>
                  <a:pt x="2282151" y="485721"/>
                </a:cubicBezTo>
                <a:cubicBezTo>
                  <a:pt x="2278699" y="485310"/>
                  <a:pt x="2276727" y="485146"/>
                  <a:pt x="2276233" y="485228"/>
                </a:cubicBezTo>
                <a:close/>
                <a:moveTo>
                  <a:pt x="2347242" y="0"/>
                </a:moveTo>
                <a:lnTo>
                  <a:pt x="2378802" y="11835"/>
                </a:lnTo>
                <a:cubicBezTo>
                  <a:pt x="2393760" y="9781"/>
                  <a:pt x="2412169" y="9945"/>
                  <a:pt x="2434031" y="12328"/>
                </a:cubicBezTo>
                <a:cubicBezTo>
                  <a:pt x="2455893" y="14712"/>
                  <a:pt x="2474302" y="19807"/>
                  <a:pt x="2489260" y="27615"/>
                </a:cubicBezTo>
                <a:cubicBezTo>
                  <a:pt x="2491315" y="9534"/>
                  <a:pt x="2504957" y="4274"/>
                  <a:pt x="2530189" y="11835"/>
                </a:cubicBezTo>
                <a:cubicBezTo>
                  <a:pt x="2555420" y="19397"/>
                  <a:pt x="2579911" y="29916"/>
                  <a:pt x="2603663" y="43395"/>
                </a:cubicBezTo>
                <a:lnTo>
                  <a:pt x="2643113" y="67064"/>
                </a:lnTo>
                <a:cubicBezTo>
                  <a:pt x="2648948" y="71174"/>
                  <a:pt x="2655029" y="75776"/>
                  <a:pt x="2661358" y="80872"/>
                </a:cubicBezTo>
                <a:cubicBezTo>
                  <a:pt x="2667686" y="85967"/>
                  <a:pt x="2674754" y="90570"/>
                  <a:pt x="2682562" y="94679"/>
                </a:cubicBezTo>
                <a:lnTo>
                  <a:pt x="2761461" y="130183"/>
                </a:lnTo>
                <a:cubicBezTo>
                  <a:pt x="2767707" y="140703"/>
                  <a:pt x="2794664" y="157141"/>
                  <a:pt x="2842332" y="179495"/>
                </a:cubicBezTo>
                <a:cubicBezTo>
                  <a:pt x="2890000" y="201850"/>
                  <a:pt x="2920902" y="214342"/>
                  <a:pt x="2935038" y="216972"/>
                </a:cubicBezTo>
                <a:lnTo>
                  <a:pt x="2962653" y="248531"/>
                </a:lnTo>
                <a:cubicBezTo>
                  <a:pt x="2969885" y="249354"/>
                  <a:pt x="2975145" y="252641"/>
                  <a:pt x="2978432" y="258394"/>
                </a:cubicBezTo>
                <a:cubicBezTo>
                  <a:pt x="2981720" y="264147"/>
                  <a:pt x="2986979" y="267434"/>
                  <a:pt x="2994212" y="268256"/>
                </a:cubicBezTo>
                <a:lnTo>
                  <a:pt x="3025771" y="295871"/>
                </a:lnTo>
                <a:cubicBezTo>
                  <a:pt x="3032839" y="298501"/>
                  <a:pt x="3048291" y="312966"/>
                  <a:pt x="3072125" y="339265"/>
                </a:cubicBezTo>
                <a:cubicBezTo>
                  <a:pt x="3095959" y="365565"/>
                  <a:pt x="3109437" y="387919"/>
                  <a:pt x="3112560" y="406329"/>
                </a:cubicBezTo>
                <a:lnTo>
                  <a:pt x="3128340" y="406329"/>
                </a:lnTo>
                <a:lnTo>
                  <a:pt x="3128340" y="445778"/>
                </a:lnTo>
                <a:cubicBezTo>
                  <a:pt x="3129080" y="511117"/>
                  <a:pt x="3125628" y="581632"/>
                  <a:pt x="3117985" y="657326"/>
                </a:cubicBezTo>
                <a:cubicBezTo>
                  <a:pt x="3110341" y="733019"/>
                  <a:pt x="3094069" y="800576"/>
                  <a:pt x="3069166" y="859997"/>
                </a:cubicBezTo>
                <a:cubicBezTo>
                  <a:pt x="3063741" y="860819"/>
                  <a:pt x="3054865" y="865092"/>
                  <a:pt x="3042537" y="872818"/>
                </a:cubicBezTo>
                <a:cubicBezTo>
                  <a:pt x="3030209" y="880543"/>
                  <a:pt x="3023306" y="886789"/>
                  <a:pt x="3021827" y="891556"/>
                </a:cubicBezTo>
                <a:lnTo>
                  <a:pt x="3021827" y="962565"/>
                </a:lnTo>
                <a:cubicBezTo>
                  <a:pt x="3014019" y="966674"/>
                  <a:pt x="3006951" y="972263"/>
                  <a:pt x="3000623" y="979331"/>
                </a:cubicBezTo>
                <a:cubicBezTo>
                  <a:pt x="2994294" y="986399"/>
                  <a:pt x="2988213" y="993960"/>
                  <a:pt x="2982377" y="1002014"/>
                </a:cubicBezTo>
                <a:cubicBezTo>
                  <a:pt x="2976295" y="1002097"/>
                  <a:pt x="2970707" y="1003905"/>
                  <a:pt x="2965611" y="1007439"/>
                </a:cubicBezTo>
                <a:cubicBezTo>
                  <a:pt x="2960515" y="1010973"/>
                  <a:pt x="2956899" y="1015740"/>
                  <a:pt x="2954763" y="1021739"/>
                </a:cubicBezTo>
                <a:cubicBezTo>
                  <a:pt x="2946873" y="1021986"/>
                  <a:pt x="2940955" y="1024451"/>
                  <a:pt x="2937011" y="1029136"/>
                </a:cubicBezTo>
                <a:cubicBezTo>
                  <a:pt x="2933065" y="1033820"/>
                  <a:pt x="2931093" y="1039245"/>
                  <a:pt x="2931093" y="1045409"/>
                </a:cubicBezTo>
                <a:lnTo>
                  <a:pt x="2931093" y="1049354"/>
                </a:lnTo>
                <a:cubicBezTo>
                  <a:pt x="2928216" y="1063901"/>
                  <a:pt x="2925093" y="1077215"/>
                  <a:pt x="2921724" y="1089296"/>
                </a:cubicBezTo>
                <a:cubicBezTo>
                  <a:pt x="2918354" y="1101378"/>
                  <a:pt x="2908327" y="1107788"/>
                  <a:pt x="2891643" y="1108528"/>
                </a:cubicBezTo>
                <a:lnTo>
                  <a:pt x="2875864" y="1108528"/>
                </a:lnTo>
                <a:lnTo>
                  <a:pt x="2852194" y="1147977"/>
                </a:lnTo>
                <a:cubicBezTo>
                  <a:pt x="2852194" y="1155867"/>
                  <a:pt x="2848249" y="1159812"/>
                  <a:pt x="2840359" y="1159812"/>
                </a:cubicBezTo>
                <a:cubicBezTo>
                  <a:pt x="2836250" y="1159319"/>
                  <a:pt x="2832634" y="1159319"/>
                  <a:pt x="2829511" y="1159812"/>
                </a:cubicBezTo>
                <a:cubicBezTo>
                  <a:pt x="2826388" y="1160305"/>
                  <a:pt x="2824744" y="1164250"/>
                  <a:pt x="2824580" y="1171647"/>
                </a:cubicBezTo>
                <a:lnTo>
                  <a:pt x="2800910" y="1203206"/>
                </a:lnTo>
                <a:lnTo>
                  <a:pt x="2765406" y="1203206"/>
                </a:lnTo>
                <a:cubicBezTo>
                  <a:pt x="2761789" y="1211589"/>
                  <a:pt x="2757187" y="1219479"/>
                  <a:pt x="2751598" y="1226876"/>
                </a:cubicBezTo>
                <a:cubicBezTo>
                  <a:pt x="2746010" y="1234273"/>
                  <a:pt x="2737462" y="1238218"/>
                  <a:pt x="2725956" y="1238711"/>
                </a:cubicBezTo>
                <a:cubicBezTo>
                  <a:pt x="2715847" y="1260243"/>
                  <a:pt x="2703519" y="1280297"/>
                  <a:pt x="2688973" y="1298871"/>
                </a:cubicBezTo>
                <a:cubicBezTo>
                  <a:pt x="2674425" y="1317445"/>
                  <a:pt x="2659139" y="1335526"/>
                  <a:pt x="2643113" y="1353114"/>
                </a:cubicBezTo>
                <a:lnTo>
                  <a:pt x="2595773" y="1364949"/>
                </a:lnTo>
                <a:cubicBezTo>
                  <a:pt x="2586815" y="1379331"/>
                  <a:pt x="2573172" y="1393960"/>
                  <a:pt x="2554845" y="1408836"/>
                </a:cubicBezTo>
                <a:cubicBezTo>
                  <a:pt x="2536517" y="1423712"/>
                  <a:pt x="2519915" y="1435382"/>
                  <a:pt x="2505040" y="1443848"/>
                </a:cubicBezTo>
                <a:cubicBezTo>
                  <a:pt x="2502410" y="1458312"/>
                  <a:pt x="2491890" y="1467846"/>
                  <a:pt x="2473480" y="1472448"/>
                </a:cubicBezTo>
                <a:cubicBezTo>
                  <a:pt x="2455071" y="1477051"/>
                  <a:pt x="2444551" y="1484612"/>
                  <a:pt x="2441921" y="1495132"/>
                </a:cubicBezTo>
                <a:cubicBezTo>
                  <a:pt x="2428031" y="1505569"/>
                  <a:pt x="2413402" y="1516254"/>
                  <a:pt x="2398033" y="1527184"/>
                </a:cubicBezTo>
                <a:cubicBezTo>
                  <a:pt x="2382665" y="1538115"/>
                  <a:pt x="2367049" y="1545840"/>
                  <a:pt x="2351187" y="1550361"/>
                </a:cubicBezTo>
                <a:cubicBezTo>
                  <a:pt x="2350530" y="1561456"/>
                  <a:pt x="2347900" y="1569839"/>
                  <a:pt x="2343297" y="1575510"/>
                </a:cubicBezTo>
                <a:cubicBezTo>
                  <a:pt x="2338695" y="1581181"/>
                  <a:pt x="2336065" y="1588578"/>
                  <a:pt x="2335407" y="1597700"/>
                </a:cubicBezTo>
                <a:cubicBezTo>
                  <a:pt x="2324805" y="1599508"/>
                  <a:pt x="2313464" y="1606740"/>
                  <a:pt x="2301382" y="1619397"/>
                </a:cubicBezTo>
                <a:cubicBezTo>
                  <a:pt x="2289301" y="1632054"/>
                  <a:pt x="2280918" y="1639286"/>
                  <a:pt x="2276233" y="1641094"/>
                </a:cubicBezTo>
                <a:cubicBezTo>
                  <a:pt x="2271960" y="1641012"/>
                  <a:pt x="2267686" y="1642163"/>
                  <a:pt x="2263413" y="1644546"/>
                </a:cubicBezTo>
                <a:cubicBezTo>
                  <a:pt x="2259139" y="1646930"/>
                  <a:pt x="2256837" y="1651039"/>
                  <a:pt x="2256509" y="1656874"/>
                </a:cubicBezTo>
                <a:cubicBezTo>
                  <a:pt x="2257249" y="1667065"/>
                  <a:pt x="2261687" y="1677256"/>
                  <a:pt x="2269823" y="1687447"/>
                </a:cubicBezTo>
                <a:cubicBezTo>
                  <a:pt x="2277959" y="1697638"/>
                  <a:pt x="2285356" y="1705857"/>
                  <a:pt x="2292013" y="1712103"/>
                </a:cubicBezTo>
                <a:cubicBezTo>
                  <a:pt x="2293082" y="1737581"/>
                  <a:pt x="2301793" y="1765524"/>
                  <a:pt x="2318148" y="1795933"/>
                </a:cubicBezTo>
                <a:cubicBezTo>
                  <a:pt x="2334503" y="1826342"/>
                  <a:pt x="2352091" y="1848368"/>
                  <a:pt x="2370912" y="1862011"/>
                </a:cubicBezTo>
                <a:lnTo>
                  <a:pt x="2382747" y="1897515"/>
                </a:lnTo>
                <a:lnTo>
                  <a:pt x="2441921" y="1905405"/>
                </a:lnTo>
                <a:cubicBezTo>
                  <a:pt x="2442578" y="1922829"/>
                  <a:pt x="2445208" y="1938280"/>
                  <a:pt x="2449811" y="1951758"/>
                </a:cubicBezTo>
                <a:cubicBezTo>
                  <a:pt x="2454413" y="1965236"/>
                  <a:pt x="2457043" y="1978715"/>
                  <a:pt x="2457701" y="1992194"/>
                </a:cubicBezTo>
                <a:cubicBezTo>
                  <a:pt x="2478658" y="1994002"/>
                  <a:pt x="2490986" y="2001234"/>
                  <a:pt x="2494684" y="2013891"/>
                </a:cubicBezTo>
                <a:cubicBezTo>
                  <a:pt x="2498383" y="2026548"/>
                  <a:pt x="2509725" y="2033780"/>
                  <a:pt x="2528709" y="2035588"/>
                </a:cubicBezTo>
                <a:cubicBezTo>
                  <a:pt x="2526573" y="2043807"/>
                  <a:pt x="2526901" y="2051039"/>
                  <a:pt x="2529695" y="2057285"/>
                </a:cubicBezTo>
                <a:cubicBezTo>
                  <a:pt x="2532490" y="2063532"/>
                  <a:pt x="2538736" y="2066819"/>
                  <a:pt x="2548434" y="2067148"/>
                </a:cubicBezTo>
                <a:cubicBezTo>
                  <a:pt x="2564131" y="2052847"/>
                  <a:pt x="2591911" y="2034109"/>
                  <a:pt x="2631771" y="2010932"/>
                </a:cubicBezTo>
                <a:cubicBezTo>
                  <a:pt x="2671631" y="1987756"/>
                  <a:pt x="2700396" y="1974934"/>
                  <a:pt x="2718066" y="1972469"/>
                </a:cubicBezTo>
                <a:lnTo>
                  <a:pt x="2741736" y="1940910"/>
                </a:lnTo>
                <a:cubicBezTo>
                  <a:pt x="2752996" y="1940252"/>
                  <a:pt x="2762036" y="1937622"/>
                  <a:pt x="2768857" y="1933020"/>
                </a:cubicBezTo>
                <a:cubicBezTo>
                  <a:pt x="2775679" y="1928417"/>
                  <a:pt x="2783733" y="1925787"/>
                  <a:pt x="2793020" y="1925130"/>
                </a:cubicBezTo>
                <a:lnTo>
                  <a:pt x="2812745" y="1897515"/>
                </a:lnTo>
                <a:lnTo>
                  <a:pt x="2848249" y="1897515"/>
                </a:lnTo>
                <a:cubicBezTo>
                  <a:pt x="2856057" y="1891434"/>
                  <a:pt x="2863125" y="1883872"/>
                  <a:pt x="2869453" y="1874832"/>
                </a:cubicBezTo>
                <a:cubicBezTo>
                  <a:pt x="2875782" y="1865792"/>
                  <a:pt x="2881863" y="1856258"/>
                  <a:pt x="2887699" y="1846231"/>
                </a:cubicBezTo>
                <a:lnTo>
                  <a:pt x="2907423" y="1846231"/>
                </a:lnTo>
                <a:cubicBezTo>
                  <a:pt x="2917286" y="1838506"/>
                  <a:pt x="2931093" y="1831273"/>
                  <a:pt x="2948845" y="1824534"/>
                </a:cubicBezTo>
                <a:cubicBezTo>
                  <a:pt x="2966597" y="1817795"/>
                  <a:pt x="2976460" y="1810562"/>
                  <a:pt x="2978432" y="1802837"/>
                </a:cubicBezTo>
                <a:lnTo>
                  <a:pt x="3021827" y="1794947"/>
                </a:lnTo>
                <a:cubicBezTo>
                  <a:pt x="3032511" y="1780976"/>
                  <a:pt x="3046647" y="1768483"/>
                  <a:pt x="3064235" y="1757470"/>
                </a:cubicBezTo>
                <a:cubicBezTo>
                  <a:pt x="3081822" y="1746457"/>
                  <a:pt x="3097931" y="1737910"/>
                  <a:pt x="3112560" y="1731828"/>
                </a:cubicBezTo>
                <a:cubicBezTo>
                  <a:pt x="3115519" y="1716212"/>
                  <a:pt x="3130313" y="1704049"/>
                  <a:pt x="3156941" y="1695337"/>
                </a:cubicBezTo>
                <a:cubicBezTo>
                  <a:pt x="3183569" y="1686626"/>
                  <a:pt x="3204280" y="1680379"/>
                  <a:pt x="3219073" y="1676599"/>
                </a:cubicBezTo>
                <a:cubicBezTo>
                  <a:pt x="3231401" y="1654162"/>
                  <a:pt x="3254085" y="1632958"/>
                  <a:pt x="3287124" y="1612987"/>
                </a:cubicBezTo>
                <a:cubicBezTo>
                  <a:pt x="3320163" y="1593016"/>
                  <a:pt x="3348763" y="1578715"/>
                  <a:pt x="3372926" y="1570086"/>
                </a:cubicBezTo>
                <a:cubicBezTo>
                  <a:pt x="3372844" y="1567702"/>
                  <a:pt x="3373008" y="1564579"/>
                  <a:pt x="3373419" y="1560716"/>
                </a:cubicBezTo>
                <a:cubicBezTo>
                  <a:pt x="3373830" y="1556854"/>
                  <a:pt x="3374981" y="1554717"/>
                  <a:pt x="3376871" y="1554306"/>
                </a:cubicBezTo>
                <a:cubicBezTo>
                  <a:pt x="3380734" y="1554717"/>
                  <a:pt x="3383857" y="1556854"/>
                  <a:pt x="3386240" y="1560716"/>
                </a:cubicBezTo>
                <a:cubicBezTo>
                  <a:pt x="3388624" y="1564579"/>
                  <a:pt x="3390761" y="1567702"/>
                  <a:pt x="3392651" y="1570086"/>
                </a:cubicBezTo>
                <a:lnTo>
                  <a:pt x="3436045" y="1581920"/>
                </a:lnTo>
                <a:cubicBezTo>
                  <a:pt x="3446154" y="1575428"/>
                  <a:pt x="3457496" y="1568688"/>
                  <a:pt x="3470070" y="1561702"/>
                </a:cubicBezTo>
                <a:cubicBezTo>
                  <a:pt x="3482645" y="1554717"/>
                  <a:pt x="3494973" y="1550936"/>
                  <a:pt x="3507054" y="1550361"/>
                </a:cubicBezTo>
                <a:lnTo>
                  <a:pt x="3554393" y="1506966"/>
                </a:lnTo>
                <a:cubicBezTo>
                  <a:pt x="3562612" y="1509104"/>
                  <a:pt x="3569844" y="1508774"/>
                  <a:pt x="3576091" y="1505980"/>
                </a:cubicBezTo>
                <a:cubicBezTo>
                  <a:pt x="3582336" y="1503186"/>
                  <a:pt x="3585624" y="1496940"/>
                  <a:pt x="3585953" y="1487242"/>
                </a:cubicBezTo>
                <a:cubicBezTo>
                  <a:pt x="3594664" y="1486584"/>
                  <a:pt x="3599925" y="1483954"/>
                  <a:pt x="3601733" y="1479352"/>
                </a:cubicBezTo>
                <a:cubicBezTo>
                  <a:pt x="3603541" y="1474750"/>
                  <a:pt x="3608801" y="1472120"/>
                  <a:pt x="3617512" y="1471462"/>
                </a:cubicBezTo>
                <a:cubicBezTo>
                  <a:pt x="3629840" y="1460778"/>
                  <a:pt x="3644634" y="1449600"/>
                  <a:pt x="3661893" y="1437930"/>
                </a:cubicBezTo>
                <a:cubicBezTo>
                  <a:pt x="3679152" y="1426260"/>
                  <a:pt x="3695918" y="1419027"/>
                  <a:pt x="3712191" y="1416233"/>
                </a:cubicBezTo>
                <a:cubicBezTo>
                  <a:pt x="3724190" y="1407357"/>
                  <a:pt x="3740627" y="1394536"/>
                  <a:pt x="3761503" y="1377770"/>
                </a:cubicBezTo>
                <a:cubicBezTo>
                  <a:pt x="3782378" y="1361004"/>
                  <a:pt x="3794870" y="1346210"/>
                  <a:pt x="3798979" y="1333389"/>
                </a:cubicBezTo>
                <a:cubicBezTo>
                  <a:pt x="3810979" y="1329198"/>
                  <a:pt x="3822485" y="1322787"/>
                  <a:pt x="3833497" y="1314158"/>
                </a:cubicBezTo>
                <a:cubicBezTo>
                  <a:pt x="3844511" y="1305528"/>
                  <a:pt x="3854044" y="1296159"/>
                  <a:pt x="3862098" y="1286050"/>
                </a:cubicBezTo>
                <a:lnTo>
                  <a:pt x="3897603" y="1270270"/>
                </a:lnTo>
                <a:cubicBezTo>
                  <a:pt x="3899739" y="1264435"/>
                  <a:pt x="3903356" y="1260326"/>
                  <a:pt x="3908451" y="1257942"/>
                </a:cubicBezTo>
                <a:cubicBezTo>
                  <a:pt x="3913547" y="1255559"/>
                  <a:pt x="3919135" y="1254408"/>
                  <a:pt x="3925217" y="1254490"/>
                </a:cubicBezTo>
                <a:cubicBezTo>
                  <a:pt x="3939518" y="1252354"/>
                  <a:pt x="3949380" y="1243806"/>
                  <a:pt x="3954804" y="1228848"/>
                </a:cubicBezTo>
                <a:cubicBezTo>
                  <a:pt x="3960229" y="1213890"/>
                  <a:pt x="3970091" y="1205343"/>
                  <a:pt x="3984391" y="1203206"/>
                </a:cubicBezTo>
                <a:cubicBezTo>
                  <a:pt x="4010280" y="1179948"/>
                  <a:pt x="4036415" y="1157428"/>
                  <a:pt x="4062797" y="1135649"/>
                </a:cubicBezTo>
                <a:cubicBezTo>
                  <a:pt x="4089179" y="1113870"/>
                  <a:pt x="4114328" y="1090364"/>
                  <a:pt x="4138244" y="1065134"/>
                </a:cubicBezTo>
                <a:cubicBezTo>
                  <a:pt x="4144161" y="1064640"/>
                  <a:pt x="4149093" y="1062668"/>
                  <a:pt x="4153037" y="1059216"/>
                </a:cubicBezTo>
                <a:cubicBezTo>
                  <a:pt x="4156982" y="1055764"/>
                  <a:pt x="4159941" y="1053792"/>
                  <a:pt x="4161913" y="1053299"/>
                </a:cubicBezTo>
                <a:cubicBezTo>
                  <a:pt x="4165941" y="1053545"/>
                  <a:pt x="4169721" y="1055025"/>
                  <a:pt x="4173255" y="1057737"/>
                </a:cubicBezTo>
                <a:cubicBezTo>
                  <a:pt x="4176789" y="1060449"/>
                  <a:pt x="4179583" y="1062914"/>
                  <a:pt x="4181639" y="1065134"/>
                </a:cubicBezTo>
                <a:lnTo>
                  <a:pt x="4138244" y="1096693"/>
                </a:lnTo>
                <a:cubicBezTo>
                  <a:pt x="4135860" y="1103761"/>
                  <a:pt x="4124848" y="1120198"/>
                  <a:pt x="4105205" y="1146005"/>
                </a:cubicBezTo>
                <a:cubicBezTo>
                  <a:pt x="4085563" y="1171811"/>
                  <a:pt x="4071591" y="1188248"/>
                  <a:pt x="4063290" y="1195316"/>
                </a:cubicBezTo>
                <a:lnTo>
                  <a:pt x="4031731" y="1238711"/>
                </a:lnTo>
                <a:cubicBezTo>
                  <a:pt x="4021868" y="1239039"/>
                  <a:pt x="4012992" y="1242327"/>
                  <a:pt x="4005102" y="1248573"/>
                </a:cubicBezTo>
                <a:cubicBezTo>
                  <a:pt x="3997213" y="1254819"/>
                  <a:pt x="3990309" y="1262052"/>
                  <a:pt x="3984391" y="1270270"/>
                </a:cubicBezTo>
                <a:cubicBezTo>
                  <a:pt x="3966311" y="1273558"/>
                  <a:pt x="3955133" y="1286708"/>
                  <a:pt x="3950859" y="1309720"/>
                </a:cubicBezTo>
                <a:cubicBezTo>
                  <a:pt x="3946586" y="1332732"/>
                  <a:pt x="3939353" y="1345882"/>
                  <a:pt x="3929162" y="1349169"/>
                </a:cubicBezTo>
                <a:lnTo>
                  <a:pt x="3873933" y="1408343"/>
                </a:lnTo>
                <a:cubicBezTo>
                  <a:pt x="3861687" y="1409740"/>
                  <a:pt x="3849688" y="1417794"/>
                  <a:pt x="3837935" y="1432506"/>
                </a:cubicBezTo>
                <a:cubicBezTo>
                  <a:pt x="3826183" y="1447217"/>
                  <a:pt x="3817143" y="1460202"/>
                  <a:pt x="3810814" y="1471462"/>
                </a:cubicBezTo>
                <a:cubicBezTo>
                  <a:pt x="3799144" y="1472859"/>
                  <a:pt x="3790925" y="1480914"/>
                  <a:pt x="3786158" y="1495625"/>
                </a:cubicBezTo>
                <a:cubicBezTo>
                  <a:pt x="3781391" y="1510336"/>
                  <a:pt x="3779090" y="1523322"/>
                  <a:pt x="3779255" y="1534581"/>
                </a:cubicBezTo>
                <a:lnTo>
                  <a:pt x="3712191" y="1589810"/>
                </a:lnTo>
                <a:cubicBezTo>
                  <a:pt x="3709561" y="1602138"/>
                  <a:pt x="3699041" y="1610028"/>
                  <a:pt x="3680631" y="1613480"/>
                </a:cubicBezTo>
                <a:cubicBezTo>
                  <a:pt x="3662221" y="1616932"/>
                  <a:pt x="3651702" y="1624822"/>
                  <a:pt x="3649072" y="1637150"/>
                </a:cubicBezTo>
                <a:lnTo>
                  <a:pt x="3625402" y="1676599"/>
                </a:lnTo>
                <a:cubicBezTo>
                  <a:pt x="3619073" y="1676516"/>
                  <a:pt x="3612006" y="1677667"/>
                  <a:pt x="3604198" y="1680050"/>
                </a:cubicBezTo>
                <a:cubicBezTo>
                  <a:pt x="3596391" y="1682434"/>
                  <a:pt x="3590309" y="1686543"/>
                  <a:pt x="3585953" y="1692378"/>
                </a:cubicBezTo>
                <a:cubicBezTo>
                  <a:pt x="3584802" y="1706268"/>
                  <a:pt x="3577241" y="1716952"/>
                  <a:pt x="3563269" y="1724431"/>
                </a:cubicBezTo>
                <a:cubicBezTo>
                  <a:pt x="3549297" y="1731910"/>
                  <a:pt x="3535819" y="1735691"/>
                  <a:pt x="3522834" y="1735773"/>
                </a:cubicBezTo>
                <a:cubicBezTo>
                  <a:pt x="3522669" y="1743827"/>
                  <a:pt x="3520039" y="1751388"/>
                  <a:pt x="3514944" y="1758456"/>
                </a:cubicBezTo>
                <a:cubicBezTo>
                  <a:pt x="3509848" y="1765524"/>
                  <a:pt x="3503273" y="1771113"/>
                  <a:pt x="3495219" y="1775222"/>
                </a:cubicBezTo>
                <a:cubicBezTo>
                  <a:pt x="3494561" y="1786400"/>
                  <a:pt x="3487987" y="1791659"/>
                  <a:pt x="3475495" y="1791002"/>
                </a:cubicBezTo>
                <a:lnTo>
                  <a:pt x="3467605" y="1791002"/>
                </a:lnTo>
                <a:cubicBezTo>
                  <a:pt x="3466207" y="1803248"/>
                  <a:pt x="3458153" y="1815247"/>
                  <a:pt x="3443442" y="1826999"/>
                </a:cubicBezTo>
                <a:cubicBezTo>
                  <a:pt x="3428731" y="1838752"/>
                  <a:pt x="3415745" y="1847793"/>
                  <a:pt x="3404485" y="1854121"/>
                </a:cubicBezTo>
                <a:lnTo>
                  <a:pt x="3372926" y="1897515"/>
                </a:lnTo>
                <a:cubicBezTo>
                  <a:pt x="3373501" y="1905076"/>
                  <a:pt x="3377282" y="1909679"/>
                  <a:pt x="3384268" y="1911322"/>
                </a:cubicBezTo>
                <a:cubicBezTo>
                  <a:pt x="3391253" y="1912966"/>
                  <a:pt x="3397993" y="1913624"/>
                  <a:pt x="3404485" y="1913295"/>
                </a:cubicBezTo>
                <a:cubicBezTo>
                  <a:pt x="3420019" y="1897268"/>
                  <a:pt x="3435305" y="1880996"/>
                  <a:pt x="3450345" y="1864476"/>
                </a:cubicBezTo>
                <a:cubicBezTo>
                  <a:pt x="3465385" y="1847957"/>
                  <a:pt x="3481659" y="1832670"/>
                  <a:pt x="3499164" y="1818616"/>
                </a:cubicBezTo>
                <a:cubicBezTo>
                  <a:pt x="3513464" y="1817301"/>
                  <a:pt x="3523327" y="1812042"/>
                  <a:pt x="3528751" y="1802837"/>
                </a:cubicBezTo>
                <a:cubicBezTo>
                  <a:pt x="3534175" y="1793632"/>
                  <a:pt x="3544038" y="1788372"/>
                  <a:pt x="3558338" y="1787057"/>
                </a:cubicBezTo>
                <a:lnTo>
                  <a:pt x="3574118" y="1767332"/>
                </a:lnTo>
                <a:lnTo>
                  <a:pt x="3613567" y="1767332"/>
                </a:lnTo>
                <a:cubicBezTo>
                  <a:pt x="3620800" y="1756894"/>
                  <a:pt x="3628032" y="1747196"/>
                  <a:pt x="3635265" y="1738238"/>
                </a:cubicBezTo>
                <a:cubicBezTo>
                  <a:pt x="3642497" y="1729280"/>
                  <a:pt x="3653674" y="1724514"/>
                  <a:pt x="3668797" y="1723938"/>
                </a:cubicBezTo>
                <a:lnTo>
                  <a:pt x="3700356" y="1692378"/>
                </a:lnTo>
                <a:lnTo>
                  <a:pt x="3735860" y="1692378"/>
                </a:lnTo>
                <a:cubicBezTo>
                  <a:pt x="3741449" y="1682270"/>
                  <a:pt x="3748024" y="1673886"/>
                  <a:pt x="3755585" y="1667230"/>
                </a:cubicBezTo>
                <a:cubicBezTo>
                  <a:pt x="3763146" y="1660572"/>
                  <a:pt x="3773666" y="1657120"/>
                  <a:pt x="3787145" y="1656874"/>
                </a:cubicBezTo>
                <a:lnTo>
                  <a:pt x="3814759" y="1637150"/>
                </a:lnTo>
                <a:cubicBezTo>
                  <a:pt x="3814677" y="1636821"/>
                  <a:pt x="3814841" y="1635506"/>
                  <a:pt x="3815252" y="1633204"/>
                </a:cubicBezTo>
                <a:cubicBezTo>
                  <a:pt x="3815663" y="1630903"/>
                  <a:pt x="3816813" y="1629588"/>
                  <a:pt x="3818704" y="1629260"/>
                </a:cubicBezTo>
                <a:cubicBezTo>
                  <a:pt x="3819197" y="1630164"/>
                  <a:pt x="3821170" y="1634273"/>
                  <a:pt x="3824621" y="1641588"/>
                </a:cubicBezTo>
                <a:cubicBezTo>
                  <a:pt x="3828073" y="1648902"/>
                  <a:pt x="3830045" y="1653998"/>
                  <a:pt x="3830539" y="1656874"/>
                </a:cubicBezTo>
                <a:cubicBezTo>
                  <a:pt x="3819937" y="1659011"/>
                  <a:pt x="3808595" y="1667558"/>
                  <a:pt x="3796514" y="1682516"/>
                </a:cubicBezTo>
                <a:cubicBezTo>
                  <a:pt x="3784433" y="1697474"/>
                  <a:pt x="3776049" y="1706022"/>
                  <a:pt x="3771365" y="1708158"/>
                </a:cubicBezTo>
                <a:cubicBezTo>
                  <a:pt x="3770707" y="1715391"/>
                  <a:pt x="3768077" y="1720650"/>
                  <a:pt x="3763475" y="1723938"/>
                </a:cubicBezTo>
                <a:cubicBezTo>
                  <a:pt x="3758872" y="1727226"/>
                  <a:pt x="3756243" y="1732485"/>
                  <a:pt x="3755585" y="1739718"/>
                </a:cubicBezTo>
                <a:cubicBezTo>
                  <a:pt x="3756160" y="1746046"/>
                  <a:pt x="3755996" y="1752128"/>
                  <a:pt x="3755092" y="1757963"/>
                </a:cubicBezTo>
                <a:cubicBezTo>
                  <a:pt x="3754188" y="1763798"/>
                  <a:pt x="3749093" y="1766921"/>
                  <a:pt x="3739805" y="1767332"/>
                </a:cubicBezTo>
                <a:cubicBezTo>
                  <a:pt x="3738737" y="1780811"/>
                  <a:pt x="3731997" y="1791331"/>
                  <a:pt x="3719587" y="1798892"/>
                </a:cubicBezTo>
                <a:cubicBezTo>
                  <a:pt x="3707177" y="1806453"/>
                  <a:pt x="3695507" y="1813028"/>
                  <a:pt x="3684576" y="1818616"/>
                </a:cubicBezTo>
                <a:lnTo>
                  <a:pt x="3664851" y="1869901"/>
                </a:lnTo>
                <a:cubicBezTo>
                  <a:pt x="3663537" y="1877544"/>
                  <a:pt x="3658277" y="1880996"/>
                  <a:pt x="3649072" y="1880256"/>
                </a:cubicBezTo>
                <a:cubicBezTo>
                  <a:pt x="3639867" y="1879516"/>
                  <a:pt x="3634607" y="1887899"/>
                  <a:pt x="3633292" y="1905405"/>
                </a:cubicBezTo>
                <a:lnTo>
                  <a:pt x="3601733" y="1944854"/>
                </a:lnTo>
                <a:cubicBezTo>
                  <a:pt x="3599760" y="1963346"/>
                  <a:pt x="3591870" y="1976660"/>
                  <a:pt x="3578063" y="1984797"/>
                </a:cubicBezTo>
                <a:cubicBezTo>
                  <a:pt x="3564255" y="1992933"/>
                  <a:pt x="3556366" y="2003289"/>
                  <a:pt x="3554393" y="2015863"/>
                </a:cubicBezTo>
                <a:lnTo>
                  <a:pt x="3522834" y="2027698"/>
                </a:lnTo>
                <a:lnTo>
                  <a:pt x="3566228" y="2035588"/>
                </a:lnTo>
                <a:lnTo>
                  <a:pt x="3585953" y="2004028"/>
                </a:lnTo>
                <a:cubicBezTo>
                  <a:pt x="3593103" y="2003535"/>
                  <a:pt x="3602472" y="2000577"/>
                  <a:pt x="3614060" y="1995152"/>
                </a:cubicBezTo>
                <a:cubicBezTo>
                  <a:pt x="3625649" y="1989728"/>
                  <a:pt x="3632059" y="1984797"/>
                  <a:pt x="3633292" y="1980359"/>
                </a:cubicBezTo>
                <a:cubicBezTo>
                  <a:pt x="3634278" y="1971812"/>
                  <a:pt x="3640195" y="1963264"/>
                  <a:pt x="3651044" y="1954717"/>
                </a:cubicBezTo>
                <a:cubicBezTo>
                  <a:pt x="3661893" y="1946169"/>
                  <a:pt x="3671755" y="1941567"/>
                  <a:pt x="3680631" y="1940910"/>
                </a:cubicBezTo>
                <a:cubicBezTo>
                  <a:pt x="3700356" y="1925458"/>
                  <a:pt x="3720081" y="1910994"/>
                  <a:pt x="3739805" y="1897515"/>
                </a:cubicBezTo>
                <a:cubicBezTo>
                  <a:pt x="3759530" y="1884037"/>
                  <a:pt x="3779255" y="1869572"/>
                  <a:pt x="3798979" y="1854121"/>
                </a:cubicBezTo>
                <a:cubicBezTo>
                  <a:pt x="3800541" y="1845820"/>
                  <a:pt x="3808267" y="1831848"/>
                  <a:pt x="3822156" y="1812206"/>
                </a:cubicBezTo>
                <a:cubicBezTo>
                  <a:pt x="3836045" y="1792563"/>
                  <a:pt x="3846729" y="1781550"/>
                  <a:pt x="3854208" y="1779167"/>
                </a:cubicBezTo>
                <a:cubicBezTo>
                  <a:pt x="3862098" y="1780153"/>
                  <a:pt x="3868016" y="1781140"/>
                  <a:pt x="3871961" y="1782126"/>
                </a:cubicBezTo>
                <a:cubicBezTo>
                  <a:pt x="3875905" y="1783112"/>
                  <a:pt x="3877878" y="1778181"/>
                  <a:pt x="3877878" y="1767332"/>
                </a:cubicBezTo>
                <a:lnTo>
                  <a:pt x="3893658" y="1735773"/>
                </a:lnTo>
                <a:lnTo>
                  <a:pt x="3921272" y="1723938"/>
                </a:lnTo>
                <a:lnTo>
                  <a:pt x="3921272" y="1787057"/>
                </a:lnTo>
                <a:lnTo>
                  <a:pt x="3862098" y="1822562"/>
                </a:lnTo>
                <a:cubicBezTo>
                  <a:pt x="3858400" y="1835218"/>
                  <a:pt x="3850017" y="1845409"/>
                  <a:pt x="3836949" y="1853135"/>
                </a:cubicBezTo>
                <a:cubicBezTo>
                  <a:pt x="3823882" y="1860860"/>
                  <a:pt x="3816485" y="1873024"/>
                  <a:pt x="3814759" y="1889626"/>
                </a:cubicBezTo>
                <a:lnTo>
                  <a:pt x="3795034" y="1913295"/>
                </a:lnTo>
                <a:cubicBezTo>
                  <a:pt x="3796761" y="1921349"/>
                  <a:pt x="3795281" y="1927924"/>
                  <a:pt x="3790596" y="1933020"/>
                </a:cubicBezTo>
                <a:cubicBezTo>
                  <a:pt x="3785912" y="1938115"/>
                  <a:pt x="3779501" y="1940745"/>
                  <a:pt x="3771365" y="1940910"/>
                </a:cubicBezTo>
                <a:lnTo>
                  <a:pt x="3755585" y="1972469"/>
                </a:lnTo>
                <a:cubicBezTo>
                  <a:pt x="3738408" y="1972962"/>
                  <a:pt x="3725423" y="1977893"/>
                  <a:pt x="3716629" y="1987262"/>
                </a:cubicBezTo>
                <a:cubicBezTo>
                  <a:pt x="3707835" y="1996632"/>
                  <a:pt x="3699781" y="2007480"/>
                  <a:pt x="3692466" y="2019808"/>
                </a:cubicBezTo>
                <a:cubicBezTo>
                  <a:pt x="3683015" y="2020466"/>
                  <a:pt x="3675289" y="2023096"/>
                  <a:pt x="3669289" y="2027698"/>
                </a:cubicBezTo>
                <a:cubicBezTo>
                  <a:pt x="3663290" y="2032300"/>
                  <a:pt x="3656551" y="2034930"/>
                  <a:pt x="3649072" y="2035588"/>
                </a:cubicBezTo>
                <a:cubicBezTo>
                  <a:pt x="3647099" y="2060408"/>
                  <a:pt x="3635265" y="2080790"/>
                  <a:pt x="3613567" y="2096734"/>
                </a:cubicBezTo>
                <a:cubicBezTo>
                  <a:pt x="3591870" y="2112679"/>
                  <a:pt x="3572145" y="2129116"/>
                  <a:pt x="3554393" y="2146046"/>
                </a:cubicBezTo>
                <a:cubicBezTo>
                  <a:pt x="3550284" y="2146046"/>
                  <a:pt x="3546668" y="2147033"/>
                  <a:pt x="3543545" y="2149005"/>
                </a:cubicBezTo>
                <a:cubicBezTo>
                  <a:pt x="3540421" y="2150978"/>
                  <a:pt x="3538778" y="2153936"/>
                  <a:pt x="3538613" y="2157881"/>
                </a:cubicBezTo>
                <a:cubicBezTo>
                  <a:pt x="3538942" y="2163881"/>
                  <a:pt x="3538285" y="2168647"/>
                  <a:pt x="3536641" y="2172182"/>
                </a:cubicBezTo>
                <a:cubicBezTo>
                  <a:pt x="3534997" y="2175716"/>
                  <a:pt x="3530395" y="2177524"/>
                  <a:pt x="3522834" y="2177606"/>
                </a:cubicBezTo>
                <a:cubicBezTo>
                  <a:pt x="3510917" y="2181798"/>
                  <a:pt x="3500232" y="2188208"/>
                  <a:pt x="3490781" y="2196838"/>
                </a:cubicBezTo>
                <a:cubicBezTo>
                  <a:pt x="3481330" y="2205467"/>
                  <a:pt x="3473604" y="2214836"/>
                  <a:pt x="3467605" y="2224945"/>
                </a:cubicBezTo>
                <a:cubicBezTo>
                  <a:pt x="3467358" y="2232670"/>
                  <a:pt x="3464892" y="2237930"/>
                  <a:pt x="3460208" y="2240725"/>
                </a:cubicBezTo>
                <a:cubicBezTo>
                  <a:pt x="3455523" y="2243519"/>
                  <a:pt x="3450099" y="2244834"/>
                  <a:pt x="3443935" y="2244670"/>
                </a:cubicBezTo>
                <a:lnTo>
                  <a:pt x="3436045" y="2244670"/>
                </a:lnTo>
                <a:cubicBezTo>
                  <a:pt x="3436292" y="2250834"/>
                  <a:pt x="3435799" y="2256258"/>
                  <a:pt x="3434566" y="2260942"/>
                </a:cubicBezTo>
                <a:cubicBezTo>
                  <a:pt x="3433333" y="2265627"/>
                  <a:pt x="3429881" y="2268093"/>
                  <a:pt x="3424210" y="2268339"/>
                </a:cubicBezTo>
                <a:lnTo>
                  <a:pt x="3404485" y="2268339"/>
                </a:lnTo>
                <a:lnTo>
                  <a:pt x="3384761" y="2299899"/>
                </a:lnTo>
                <a:cubicBezTo>
                  <a:pt x="3378433" y="2299734"/>
                  <a:pt x="3372351" y="2301050"/>
                  <a:pt x="3366515" y="2303844"/>
                </a:cubicBezTo>
                <a:cubicBezTo>
                  <a:pt x="3360680" y="2306638"/>
                  <a:pt x="3357557" y="2311898"/>
                  <a:pt x="3357146" y="2319624"/>
                </a:cubicBezTo>
                <a:lnTo>
                  <a:pt x="3329532" y="2323568"/>
                </a:lnTo>
                <a:cubicBezTo>
                  <a:pt x="3328463" y="2335732"/>
                  <a:pt x="3326655" y="2345923"/>
                  <a:pt x="3324107" y="2354142"/>
                </a:cubicBezTo>
                <a:cubicBezTo>
                  <a:pt x="3321560" y="2362360"/>
                  <a:pt x="3312848" y="2366634"/>
                  <a:pt x="3297972" y="2366963"/>
                </a:cubicBezTo>
                <a:cubicBezTo>
                  <a:pt x="3275371" y="2383811"/>
                  <a:pt x="3242661" y="2403372"/>
                  <a:pt x="3199842" y="2425644"/>
                </a:cubicBezTo>
                <a:cubicBezTo>
                  <a:pt x="3157023" y="2447916"/>
                  <a:pt x="3133189" y="2466490"/>
                  <a:pt x="3128340" y="2481366"/>
                </a:cubicBezTo>
                <a:lnTo>
                  <a:pt x="3128340" y="2501091"/>
                </a:lnTo>
                <a:cubicBezTo>
                  <a:pt x="3097535" y="2508128"/>
                  <a:pt x="3079807" y="2516846"/>
                  <a:pt x="3075156" y="2527244"/>
                </a:cubicBezTo>
                <a:cubicBezTo>
                  <a:pt x="3070505" y="2537642"/>
                  <a:pt x="3066511" y="2546944"/>
                  <a:pt x="3063175" y="2555151"/>
                </a:cubicBezTo>
                <a:cubicBezTo>
                  <a:pt x="3059839" y="2563357"/>
                  <a:pt x="3044741" y="2567692"/>
                  <a:pt x="3017882" y="2568155"/>
                </a:cubicBezTo>
                <a:lnTo>
                  <a:pt x="2966597" y="2568155"/>
                </a:lnTo>
                <a:cubicBezTo>
                  <a:pt x="2968735" y="2576373"/>
                  <a:pt x="2968405" y="2583606"/>
                  <a:pt x="2965611" y="2589852"/>
                </a:cubicBezTo>
                <a:cubicBezTo>
                  <a:pt x="2962817" y="2596098"/>
                  <a:pt x="2956571" y="2599385"/>
                  <a:pt x="2946873" y="2599714"/>
                </a:cubicBezTo>
                <a:cubicBezTo>
                  <a:pt x="2946380" y="2607029"/>
                  <a:pt x="2944407" y="2613110"/>
                  <a:pt x="2940955" y="2617960"/>
                </a:cubicBezTo>
                <a:cubicBezTo>
                  <a:pt x="2937503" y="2622808"/>
                  <a:pt x="2935531" y="2629876"/>
                  <a:pt x="2935038" y="2639164"/>
                </a:cubicBezTo>
                <a:cubicBezTo>
                  <a:pt x="2935695" y="2650176"/>
                  <a:pt x="2939311" y="2664641"/>
                  <a:pt x="2945887" y="2682558"/>
                </a:cubicBezTo>
                <a:cubicBezTo>
                  <a:pt x="2952462" y="2700474"/>
                  <a:pt x="2958050" y="2714939"/>
                  <a:pt x="2962653" y="2725952"/>
                </a:cubicBezTo>
                <a:cubicBezTo>
                  <a:pt x="2968817" y="2726034"/>
                  <a:pt x="2975227" y="2727842"/>
                  <a:pt x="2981884" y="2731376"/>
                </a:cubicBezTo>
                <a:cubicBezTo>
                  <a:pt x="2988541" y="2734910"/>
                  <a:pt x="2993965" y="2739677"/>
                  <a:pt x="2998157" y="2745677"/>
                </a:cubicBezTo>
                <a:cubicBezTo>
                  <a:pt x="3009334" y="2746334"/>
                  <a:pt x="3014594" y="2752909"/>
                  <a:pt x="3013937" y="2765402"/>
                </a:cubicBezTo>
                <a:lnTo>
                  <a:pt x="3013937" y="2773291"/>
                </a:lnTo>
                <a:cubicBezTo>
                  <a:pt x="3022073" y="2782003"/>
                  <a:pt x="3032429" y="2791208"/>
                  <a:pt x="3045003" y="2800906"/>
                </a:cubicBezTo>
                <a:cubicBezTo>
                  <a:pt x="3057578" y="2810604"/>
                  <a:pt x="3070892" y="2815864"/>
                  <a:pt x="3084946" y="2816686"/>
                </a:cubicBezTo>
                <a:cubicBezTo>
                  <a:pt x="3104177" y="2818822"/>
                  <a:pt x="3115026" y="2827370"/>
                  <a:pt x="3117491" y="2842328"/>
                </a:cubicBezTo>
                <a:cubicBezTo>
                  <a:pt x="3119957" y="2857286"/>
                  <a:pt x="3128833" y="2865833"/>
                  <a:pt x="3144120" y="2867970"/>
                </a:cubicBezTo>
                <a:lnTo>
                  <a:pt x="3144120" y="2915309"/>
                </a:lnTo>
                <a:lnTo>
                  <a:pt x="3128340" y="2915309"/>
                </a:lnTo>
                <a:cubicBezTo>
                  <a:pt x="3117163" y="2914652"/>
                  <a:pt x="3111903" y="2908077"/>
                  <a:pt x="3112560" y="2895584"/>
                </a:cubicBezTo>
                <a:lnTo>
                  <a:pt x="3069166" y="2883750"/>
                </a:lnTo>
                <a:lnTo>
                  <a:pt x="3069166" y="2915309"/>
                </a:lnTo>
                <a:lnTo>
                  <a:pt x="3100725" y="2923199"/>
                </a:lnTo>
                <a:lnTo>
                  <a:pt x="3128340" y="2942924"/>
                </a:lnTo>
                <a:cubicBezTo>
                  <a:pt x="3127601" y="2951553"/>
                  <a:pt x="3127107" y="2966840"/>
                  <a:pt x="3126861" y="2988784"/>
                </a:cubicBezTo>
                <a:cubicBezTo>
                  <a:pt x="3126614" y="3010727"/>
                  <a:pt x="3131052" y="3023055"/>
                  <a:pt x="3140175" y="3025768"/>
                </a:cubicBezTo>
                <a:cubicBezTo>
                  <a:pt x="3146174" y="3025274"/>
                  <a:pt x="3150941" y="3025274"/>
                  <a:pt x="3154475" y="3025768"/>
                </a:cubicBezTo>
                <a:cubicBezTo>
                  <a:pt x="3158009" y="3026260"/>
                  <a:pt x="3159817" y="3030206"/>
                  <a:pt x="3159899" y="3037602"/>
                </a:cubicBezTo>
                <a:cubicBezTo>
                  <a:pt x="3168118" y="3039821"/>
                  <a:pt x="3175351" y="3044259"/>
                  <a:pt x="3181597" y="3050916"/>
                </a:cubicBezTo>
                <a:cubicBezTo>
                  <a:pt x="3187843" y="3057573"/>
                  <a:pt x="3191130" y="3064970"/>
                  <a:pt x="3191459" y="3073107"/>
                </a:cubicBezTo>
                <a:cubicBezTo>
                  <a:pt x="3208800" y="3085434"/>
                  <a:pt x="3224416" y="3099242"/>
                  <a:pt x="3238305" y="3114528"/>
                </a:cubicBezTo>
                <a:cubicBezTo>
                  <a:pt x="3252195" y="3129815"/>
                  <a:pt x="3266824" y="3143622"/>
                  <a:pt x="3282193" y="3155950"/>
                </a:cubicBezTo>
                <a:lnTo>
                  <a:pt x="3301917" y="3195400"/>
                </a:lnTo>
                <a:cubicBezTo>
                  <a:pt x="3304136" y="3195235"/>
                  <a:pt x="3306602" y="3195564"/>
                  <a:pt x="3309314" y="3196386"/>
                </a:cubicBezTo>
                <a:cubicBezTo>
                  <a:pt x="3312026" y="3197208"/>
                  <a:pt x="3313505" y="3199509"/>
                  <a:pt x="3313752" y="3203290"/>
                </a:cubicBezTo>
                <a:cubicBezTo>
                  <a:pt x="3313341" y="3205426"/>
                  <a:pt x="3311204" y="3208056"/>
                  <a:pt x="3307341" y="3211179"/>
                </a:cubicBezTo>
                <a:cubicBezTo>
                  <a:pt x="3303479" y="3214302"/>
                  <a:pt x="3300356" y="3216932"/>
                  <a:pt x="3297972" y="3219069"/>
                </a:cubicBezTo>
                <a:cubicBezTo>
                  <a:pt x="3306191" y="3223178"/>
                  <a:pt x="3313423" y="3228767"/>
                  <a:pt x="3319669" y="3235836"/>
                </a:cubicBezTo>
                <a:cubicBezTo>
                  <a:pt x="3325915" y="3242903"/>
                  <a:pt x="3329203" y="3250464"/>
                  <a:pt x="3329532" y="3258518"/>
                </a:cubicBezTo>
                <a:cubicBezTo>
                  <a:pt x="3348599" y="3281531"/>
                  <a:pt x="3369639" y="3302570"/>
                  <a:pt x="3392651" y="3321638"/>
                </a:cubicBezTo>
                <a:cubicBezTo>
                  <a:pt x="3405554" y="3323446"/>
                  <a:pt x="3416238" y="3330678"/>
                  <a:pt x="3424703" y="3343335"/>
                </a:cubicBezTo>
                <a:cubicBezTo>
                  <a:pt x="3433168" y="3355992"/>
                  <a:pt x="3444839" y="3363224"/>
                  <a:pt x="3459715" y="3365032"/>
                </a:cubicBezTo>
                <a:lnTo>
                  <a:pt x="3471549" y="3400536"/>
                </a:lnTo>
                <a:cubicBezTo>
                  <a:pt x="3489548" y="3414344"/>
                  <a:pt x="3505821" y="3430124"/>
                  <a:pt x="3520368" y="3447876"/>
                </a:cubicBezTo>
                <a:cubicBezTo>
                  <a:pt x="3534915" y="3465628"/>
                  <a:pt x="3546257" y="3485352"/>
                  <a:pt x="3554393" y="3507050"/>
                </a:cubicBezTo>
                <a:cubicBezTo>
                  <a:pt x="3540175" y="3504584"/>
                  <a:pt x="3526203" y="3498667"/>
                  <a:pt x="3512478" y="3489298"/>
                </a:cubicBezTo>
                <a:cubicBezTo>
                  <a:pt x="3498753" y="3479928"/>
                  <a:pt x="3487740" y="3470066"/>
                  <a:pt x="3479439" y="3459710"/>
                </a:cubicBezTo>
                <a:cubicBezTo>
                  <a:pt x="3465961" y="3458560"/>
                  <a:pt x="3453469" y="3453958"/>
                  <a:pt x="3441963" y="3445903"/>
                </a:cubicBezTo>
                <a:cubicBezTo>
                  <a:pt x="3430456" y="3437849"/>
                  <a:pt x="3417964" y="3433246"/>
                  <a:pt x="3404485" y="3432096"/>
                </a:cubicBezTo>
                <a:lnTo>
                  <a:pt x="3329532" y="3380812"/>
                </a:lnTo>
                <a:cubicBezTo>
                  <a:pt x="3306027" y="3378346"/>
                  <a:pt x="3278083" y="3368484"/>
                  <a:pt x="3245702" y="3351224"/>
                </a:cubicBezTo>
                <a:cubicBezTo>
                  <a:pt x="3213321" y="3333966"/>
                  <a:pt x="3187350" y="3324103"/>
                  <a:pt x="3167789" y="3321638"/>
                </a:cubicBezTo>
                <a:cubicBezTo>
                  <a:pt x="3137627" y="3296571"/>
                  <a:pt x="3107218" y="3271751"/>
                  <a:pt x="3076563" y="3247177"/>
                </a:cubicBezTo>
                <a:cubicBezTo>
                  <a:pt x="3045907" y="3222603"/>
                  <a:pt x="3018457" y="3194824"/>
                  <a:pt x="2994212" y="3163840"/>
                </a:cubicBezTo>
                <a:cubicBezTo>
                  <a:pt x="2991171" y="3164251"/>
                  <a:pt x="2985418" y="3166388"/>
                  <a:pt x="2976953" y="3170251"/>
                </a:cubicBezTo>
                <a:cubicBezTo>
                  <a:pt x="2968488" y="3174114"/>
                  <a:pt x="2963721" y="3177236"/>
                  <a:pt x="2962653" y="3179620"/>
                </a:cubicBezTo>
                <a:cubicBezTo>
                  <a:pt x="2963310" y="3182907"/>
                  <a:pt x="2965940" y="3184222"/>
                  <a:pt x="2970543" y="3183565"/>
                </a:cubicBezTo>
                <a:cubicBezTo>
                  <a:pt x="2979172" y="3184222"/>
                  <a:pt x="2980651" y="3186852"/>
                  <a:pt x="2974981" y="3191455"/>
                </a:cubicBezTo>
                <a:cubicBezTo>
                  <a:pt x="2969310" y="3196057"/>
                  <a:pt x="2963885" y="3198687"/>
                  <a:pt x="2958707" y="3199344"/>
                </a:cubicBezTo>
                <a:cubicBezTo>
                  <a:pt x="2950818" y="3199344"/>
                  <a:pt x="2946873" y="3195400"/>
                  <a:pt x="2946873" y="3187510"/>
                </a:cubicBezTo>
                <a:lnTo>
                  <a:pt x="2887699" y="3132281"/>
                </a:lnTo>
                <a:cubicBezTo>
                  <a:pt x="2886713" y="3143129"/>
                  <a:pt x="2881781" y="3147074"/>
                  <a:pt x="2872905" y="3144116"/>
                </a:cubicBezTo>
                <a:cubicBezTo>
                  <a:pt x="2864029" y="3141157"/>
                  <a:pt x="2857125" y="3137212"/>
                  <a:pt x="2852194" y="3132281"/>
                </a:cubicBezTo>
                <a:lnTo>
                  <a:pt x="2793020" y="3136226"/>
                </a:lnTo>
                <a:lnTo>
                  <a:pt x="2773295" y="3211179"/>
                </a:lnTo>
                <a:cubicBezTo>
                  <a:pt x="2789240" y="3213152"/>
                  <a:pt x="2798773" y="3221042"/>
                  <a:pt x="2801896" y="3234849"/>
                </a:cubicBezTo>
                <a:cubicBezTo>
                  <a:pt x="2805019" y="3248656"/>
                  <a:pt x="2812580" y="3256546"/>
                  <a:pt x="2824580" y="3258518"/>
                </a:cubicBezTo>
                <a:cubicBezTo>
                  <a:pt x="2830908" y="3258354"/>
                  <a:pt x="2836990" y="3259669"/>
                  <a:pt x="2842825" y="3262464"/>
                </a:cubicBezTo>
                <a:cubicBezTo>
                  <a:pt x="2848661" y="3265258"/>
                  <a:pt x="2851783" y="3270518"/>
                  <a:pt x="2852194" y="3278243"/>
                </a:cubicBezTo>
                <a:cubicBezTo>
                  <a:pt x="2868221" y="3280052"/>
                  <a:pt x="2879562" y="3287284"/>
                  <a:pt x="2886219" y="3299940"/>
                </a:cubicBezTo>
                <a:cubicBezTo>
                  <a:pt x="2892876" y="3312597"/>
                  <a:pt x="2905204" y="3319830"/>
                  <a:pt x="2923203" y="3321638"/>
                </a:cubicBezTo>
                <a:cubicBezTo>
                  <a:pt x="2923614" y="3331582"/>
                  <a:pt x="2927723" y="3339308"/>
                  <a:pt x="2935531" y="3344814"/>
                </a:cubicBezTo>
                <a:cubicBezTo>
                  <a:pt x="2943339" y="3350320"/>
                  <a:pt x="2952379" y="3353115"/>
                  <a:pt x="2962653" y="3353197"/>
                </a:cubicBezTo>
                <a:cubicBezTo>
                  <a:pt x="2962653" y="3357306"/>
                  <a:pt x="2963639" y="3360922"/>
                  <a:pt x="2965611" y="3364046"/>
                </a:cubicBezTo>
                <a:cubicBezTo>
                  <a:pt x="2967584" y="3367169"/>
                  <a:pt x="2970543" y="3368812"/>
                  <a:pt x="2974487" y="3368977"/>
                </a:cubicBezTo>
                <a:cubicBezTo>
                  <a:pt x="2982213" y="3368812"/>
                  <a:pt x="2987473" y="3370128"/>
                  <a:pt x="2990267" y="3372922"/>
                </a:cubicBezTo>
                <a:cubicBezTo>
                  <a:pt x="2993061" y="3375716"/>
                  <a:pt x="2994377" y="3380976"/>
                  <a:pt x="2994212" y="3388702"/>
                </a:cubicBezTo>
                <a:lnTo>
                  <a:pt x="2954763" y="3404481"/>
                </a:lnTo>
                <a:lnTo>
                  <a:pt x="2919258" y="3400536"/>
                </a:lnTo>
                <a:cubicBezTo>
                  <a:pt x="2912765" y="3392482"/>
                  <a:pt x="2906026" y="3382948"/>
                  <a:pt x="2899041" y="3371936"/>
                </a:cubicBezTo>
                <a:cubicBezTo>
                  <a:pt x="2892055" y="3360922"/>
                  <a:pt x="2888274" y="3349416"/>
                  <a:pt x="2887699" y="3337417"/>
                </a:cubicBezTo>
                <a:cubicBezTo>
                  <a:pt x="2883836" y="3333308"/>
                  <a:pt x="2879727" y="3329692"/>
                  <a:pt x="2875371" y="3326569"/>
                </a:cubicBezTo>
                <a:cubicBezTo>
                  <a:pt x="2871015" y="3323446"/>
                  <a:pt x="2865919" y="3321802"/>
                  <a:pt x="2860084" y="3321638"/>
                </a:cubicBezTo>
                <a:cubicBezTo>
                  <a:pt x="2854907" y="3322460"/>
                  <a:pt x="2852441" y="3325747"/>
                  <a:pt x="2852687" y="3331500"/>
                </a:cubicBezTo>
                <a:cubicBezTo>
                  <a:pt x="2852934" y="3337253"/>
                  <a:pt x="2851455" y="3340540"/>
                  <a:pt x="2848249" y="3341362"/>
                </a:cubicBezTo>
                <a:cubicBezTo>
                  <a:pt x="2839538" y="3340212"/>
                  <a:pt x="2829347" y="3334623"/>
                  <a:pt x="2817676" y="3324596"/>
                </a:cubicBezTo>
                <a:cubicBezTo>
                  <a:pt x="2806006" y="3314570"/>
                  <a:pt x="2797787" y="3307009"/>
                  <a:pt x="2793020" y="3301913"/>
                </a:cubicBezTo>
                <a:lnTo>
                  <a:pt x="2749626" y="3294023"/>
                </a:lnTo>
                <a:lnTo>
                  <a:pt x="2777241" y="3305858"/>
                </a:lnTo>
                <a:lnTo>
                  <a:pt x="2789075" y="3337417"/>
                </a:lnTo>
                <a:cubicBezTo>
                  <a:pt x="2776665" y="3339801"/>
                  <a:pt x="2778802" y="3349828"/>
                  <a:pt x="2795486" y="3367498"/>
                </a:cubicBezTo>
                <a:cubicBezTo>
                  <a:pt x="2812170" y="3385168"/>
                  <a:pt x="2823182" y="3396180"/>
                  <a:pt x="2828525" y="3400536"/>
                </a:cubicBezTo>
                <a:lnTo>
                  <a:pt x="2871919" y="3416316"/>
                </a:lnTo>
                <a:cubicBezTo>
                  <a:pt x="2872659" y="3429959"/>
                  <a:pt x="2878083" y="3442122"/>
                  <a:pt x="2888192" y="3452807"/>
                </a:cubicBezTo>
                <a:cubicBezTo>
                  <a:pt x="2898301" y="3463491"/>
                  <a:pt x="2908656" y="3473682"/>
                  <a:pt x="2919258" y="3483380"/>
                </a:cubicBezTo>
                <a:cubicBezTo>
                  <a:pt x="2917533" y="3492092"/>
                  <a:pt x="2914081" y="3501297"/>
                  <a:pt x="2908903" y="3510995"/>
                </a:cubicBezTo>
                <a:cubicBezTo>
                  <a:pt x="2903725" y="3520692"/>
                  <a:pt x="2907177" y="3525952"/>
                  <a:pt x="2919258" y="3526774"/>
                </a:cubicBezTo>
                <a:cubicBezTo>
                  <a:pt x="2919258" y="3542554"/>
                  <a:pt x="2927148" y="3550444"/>
                  <a:pt x="2942928" y="3550444"/>
                </a:cubicBezTo>
                <a:cubicBezTo>
                  <a:pt x="2951229" y="3549786"/>
                  <a:pt x="2960269" y="3549129"/>
                  <a:pt x="2970049" y="3548472"/>
                </a:cubicBezTo>
                <a:cubicBezTo>
                  <a:pt x="2979829" y="3547814"/>
                  <a:pt x="2987884" y="3551102"/>
                  <a:pt x="2994212" y="3558334"/>
                </a:cubicBezTo>
                <a:cubicBezTo>
                  <a:pt x="2993637" y="3566388"/>
                  <a:pt x="2993801" y="3572963"/>
                  <a:pt x="2994705" y="3578058"/>
                </a:cubicBezTo>
                <a:cubicBezTo>
                  <a:pt x="2995609" y="3583154"/>
                  <a:pt x="3000705" y="3585784"/>
                  <a:pt x="3009992" y="3585948"/>
                </a:cubicBezTo>
                <a:lnTo>
                  <a:pt x="3021827" y="3585948"/>
                </a:lnTo>
                <a:cubicBezTo>
                  <a:pt x="3021087" y="3596222"/>
                  <a:pt x="3021580" y="3605262"/>
                  <a:pt x="3023306" y="3613070"/>
                </a:cubicBezTo>
                <a:cubicBezTo>
                  <a:pt x="3025032" y="3620878"/>
                  <a:pt x="3032429" y="3624987"/>
                  <a:pt x="3045497" y="3625398"/>
                </a:cubicBezTo>
                <a:lnTo>
                  <a:pt x="3053386" y="3625398"/>
                </a:lnTo>
                <a:lnTo>
                  <a:pt x="3088891" y="3637232"/>
                </a:lnTo>
                <a:lnTo>
                  <a:pt x="3120450" y="3664848"/>
                </a:lnTo>
                <a:cubicBezTo>
                  <a:pt x="3122669" y="3664683"/>
                  <a:pt x="3125135" y="3665012"/>
                  <a:pt x="3127847" y="3665834"/>
                </a:cubicBezTo>
                <a:cubicBezTo>
                  <a:pt x="3130559" y="3666656"/>
                  <a:pt x="3132038" y="3668956"/>
                  <a:pt x="3132285" y="3672737"/>
                </a:cubicBezTo>
                <a:cubicBezTo>
                  <a:pt x="3131792" y="3680956"/>
                  <a:pt x="3127847" y="3688188"/>
                  <a:pt x="3120450" y="3694434"/>
                </a:cubicBezTo>
                <a:cubicBezTo>
                  <a:pt x="3113053" y="3700680"/>
                  <a:pt x="3105163" y="3703968"/>
                  <a:pt x="3096781" y="3704296"/>
                </a:cubicBezTo>
                <a:cubicBezTo>
                  <a:pt x="3091109" y="3703804"/>
                  <a:pt x="3087658" y="3700845"/>
                  <a:pt x="3086425" y="3695420"/>
                </a:cubicBezTo>
                <a:cubicBezTo>
                  <a:pt x="3085192" y="3689996"/>
                  <a:pt x="3084699" y="3685065"/>
                  <a:pt x="3084946" y="3680627"/>
                </a:cubicBezTo>
                <a:cubicBezTo>
                  <a:pt x="3078864" y="3680709"/>
                  <a:pt x="3073275" y="3679558"/>
                  <a:pt x="3068179" y="3677176"/>
                </a:cubicBezTo>
                <a:cubicBezTo>
                  <a:pt x="3063084" y="3674792"/>
                  <a:pt x="3059468" y="3670682"/>
                  <a:pt x="3057331" y="3664848"/>
                </a:cubicBezTo>
                <a:lnTo>
                  <a:pt x="3021827" y="3637232"/>
                </a:lnTo>
                <a:lnTo>
                  <a:pt x="2958707" y="3637232"/>
                </a:lnTo>
                <a:cubicBezTo>
                  <a:pt x="2954681" y="3632959"/>
                  <a:pt x="2949913" y="3628686"/>
                  <a:pt x="2944407" y="3624412"/>
                </a:cubicBezTo>
                <a:cubicBezTo>
                  <a:pt x="2938901" y="3620138"/>
                  <a:pt x="2933148" y="3617837"/>
                  <a:pt x="2927148" y="3617508"/>
                </a:cubicBezTo>
                <a:cubicBezTo>
                  <a:pt x="2923367" y="3617754"/>
                  <a:pt x="2921066" y="3619234"/>
                  <a:pt x="2920245" y="3621946"/>
                </a:cubicBezTo>
                <a:cubicBezTo>
                  <a:pt x="2919423" y="3624658"/>
                  <a:pt x="2919094" y="3627124"/>
                  <a:pt x="2919258" y="3629343"/>
                </a:cubicBezTo>
                <a:cubicBezTo>
                  <a:pt x="2919423" y="3644136"/>
                  <a:pt x="2923039" y="3652026"/>
                  <a:pt x="2930107" y="3653012"/>
                </a:cubicBezTo>
                <a:cubicBezTo>
                  <a:pt x="2937175" y="3653998"/>
                  <a:pt x="2946708" y="3653998"/>
                  <a:pt x="2958707" y="3653012"/>
                </a:cubicBezTo>
                <a:lnTo>
                  <a:pt x="2954763" y="3664848"/>
                </a:lnTo>
                <a:lnTo>
                  <a:pt x="2915313" y="3664848"/>
                </a:lnTo>
                <a:lnTo>
                  <a:pt x="2887699" y="3637232"/>
                </a:lnTo>
                <a:cubicBezTo>
                  <a:pt x="2872577" y="3637890"/>
                  <a:pt x="2859427" y="3632630"/>
                  <a:pt x="2848249" y="3621453"/>
                </a:cubicBezTo>
                <a:lnTo>
                  <a:pt x="2836415" y="3585948"/>
                </a:lnTo>
                <a:lnTo>
                  <a:pt x="2808800" y="3558334"/>
                </a:lnTo>
                <a:cubicBezTo>
                  <a:pt x="2794171" y="3557019"/>
                  <a:pt x="2782993" y="3551759"/>
                  <a:pt x="2775268" y="3542554"/>
                </a:cubicBezTo>
                <a:cubicBezTo>
                  <a:pt x="2767543" y="3533349"/>
                  <a:pt x="2756365" y="3528090"/>
                  <a:pt x="2741736" y="3526774"/>
                </a:cubicBezTo>
                <a:cubicBezTo>
                  <a:pt x="2732120" y="3527432"/>
                  <a:pt x="2725710" y="3527103"/>
                  <a:pt x="2722505" y="3525788"/>
                </a:cubicBezTo>
                <a:cubicBezTo>
                  <a:pt x="2719299" y="3524474"/>
                  <a:pt x="2717820" y="3518227"/>
                  <a:pt x="2718066" y="3507050"/>
                </a:cubicBezTo>
                <a:lnTo>
                  <a:pt x="2694397" y="3495215"/>
                </a:lnTo>
                <a:lnTo>
                  <a:pt x="2678617" y="3475490"/>
                </a:lnTo>
                <a:cubicBezTo>
                  <a:pt x="2667768" y="3473682"/>
                  <a:pt x="2658892" y="3466450"/>
                  <a:pt x="2651989" y="3453793"/>
                </a:cubicBezTo>
                <a:cubicBezTo>
                  <a:pt x="2645085" y="3441136"/>
                  <a:pt x="2634236" y="3433904"/>
                  <a:pt x="2619443" y="3432096"/>
                </a:cubicBezTo>
                <a:cubicBezTo>
                  <a:pt x="2595116" y="3416974"/>
                  <a:pt x="2572761" y="3399879"/>
                  <a:pt x="2552379" y="3380812"/>
                </a:cubicBezTo>
                <a:cubicBezTo>
                  <a:pt x="2554434" y="3374483"/>
                  <a:pt x="2554269" y="3368402"/>
                  <a:pt x="2551886" y="3362566"/>
                </a:cubicBezTo>
                <a:cubicBezTo>
                  <a:pt x="2549503" y="3356731"/>
                  <a:pt x="2544407" y="3353608"/>
                  <a:pt x="2536599" y="3353197"/>
                </a:cubicBezTo>
                <a:cubicBezTo>
                  <a:pt x="2536353" y="3347362"/>
                  <a:pt x="2533887" y="3343253"/>
                  <a:pt x="2529203" y="3340869"/>
                </a:cubicBezTo>
                <a:cubicBezTo>
                  <a:pt x="2524518" y="3338486"/>
                  <a:pt x="2519094" y="3337335"/>
                  <a:pt x="2512929" y="3337417"/>
                </a:cubicBezTo>
                <a:lnTo>
                  <a:pt x="2501095" y="3337417"/>
                </a:lnTo>
                <a:cubicBezTo>
                  <a:pt x="2496903" y="3331582"/>
                  <a:pt x="2491479" y="3327473"/>
                  <a:pt x="2484822" y="3325090"/>
                </a:cubicBezTo>
                <a:cubicBezTo>
                  <a:pt x="2478165" y="3322706"/>
                  <a:pt x="2471754" y="3321556"/>
                  <a:pt x="2465591" y="3321638"/>
                </a:cubicBezTo>
                <a:cubicBezTo>
                  <a:pt x="2430743" y="3294023"/>
                  <a:pt x="2401814" y="3262464"/>
                  <a:pt x="2378802" y="3226959"/>
                </a:cubicBezTo>
                <a:cubicBezTo>
                  <a:pt x="2361214" y="3225151"/>
                  <a:pt x="2351023" y="3217919"/>
                  <a:pt x="2348229" y="3205262"/>
                </a:cubicBezTo>
                <a:cubicBezTo>
                  <a:pt x="2345434" y="3192606"/>
                  <a:pt x="2337216" y="3185373"/>
                  <a:pt x="2323573" y="3183565"/>
                </a:cubicBezTo>
                <a:lnTo>
                  <a:pt x="2292013" y="3155950"/>
                </a:lnTo>
                <a:cubicBezTo>
                  <a:pt x="2286835" y="3143294"/>
                  <a:pt x="2281411" y="3131130"/>
                  <a:pt x="2275740" y="3119460"/>
                </a:cubicBezTo>
                <a:cubicBezTo>
                  <a:pt x="2270069" y="3107789"/>
                  <a:pt x="2259714" y="3101543"/>
                  <a:pt x="2244674" y="3100721"/>
                </a:cubicBezTo>
                <a:lnTo>
                  <a:pt x="2213115" y="3077052"/>
                </a:lnTo>
                <a:cubicBezTo>
                  <a:pt x="2213279" y="3074504"/>
                  <a:pt x="2212950" y="3070723"/>
                  <a:pt x="2212128" y="3065710"/>
                </a:cubicBezTo>
                <a:cubicBezTo>
                  <a:pt x="2211306" y="3060696"/>
                  <a:pt x="2209005" y="3057902"/>
                  <a:pt x="2205225" y="3057327"/>
                </a:cubicBezTo>
                <a:cubicBezTo>
                  <a:pt x="2198814" y="3058477"/>
                  <a:pt x="2191911" y="3064066"/>
                  <a:pt x="2184513" y="3074093"/>
                </a:cubicBezTo>
                <a:cubicBezTo>
                  <a:pt x="2177117" y="3084120"/>
                  <a:pt x="2172186" y="3091681"/>
                  <a:pt x="2169720" y="3096776"/>
                </a:cubicBezTo>
                <a:cubicBezTo>
                  <a:pt x="2169967" y="3102776"/>
                  <a:pt x="2169473" y="3107543"/>
                  <a:pt x="2168241" y="3111077"/>
                </a:cubicBezTo>
                <a:cubicBezTo>
                  <a:pt x="2167008" y="3114610"/>
                  <a:pt x="2163556" y="3116419"/>
                  <a:pt x="2157885" y="3116501"/>
                </a:cubicBezTo>
                <a:cubicBezTo>
                  <a:pt x="2150899" y="3115926"/>
                  <a:pt x="2142188" y="3116090"/>
                  <a:pt x="2131750" y="3116994"/>
                </a:cubicBezTo>
                <a:cubicBezTo>
                  <a:pt x="2121313" y="3117898"/>
                  <a:pt x="2115559" y="3122994"/>
                  <a:pt x="2114491" y="3132281"/>
                </a:cubicBezTo>
                <a:cubicBezTo>
                  <a:pt x="2109889" y="3132198"/>
                  <a:pt x="2104300" y="3133349"/>
                  <a:pt x="2097725" y="3135732"/>
                </a:cubicBezTo>
                <a:cubicBezTo>
                  <a:pt x="2091150" y="3138116"/>
                  <a:pt x="2087534" y="3142225"/>
                  <a:pt x="2086877" y="3148060"/>
                </a:cubicBezTo>
                <a:cubicBezTo>
                  <a:pt x="2082274" y="3149458"/>
                  <a:pt x="2070768" y="3155540"/>
                  <a:pt x="2052358" y="3166306"/>
                </a:cubicBezTo>
                <a:cubicBezTo>
                  <a:pt x="2033949" y="3177072"/>
                  <a:pt x="2000745" y="3184140"/>
                  <a:pt x="1952749" y="3187510"/>
                </a:cubicBezTo>
                <a:cubicBezTo>
                  <a:pt x="1953242" y="3197783"/>
                  <a:pt x="1952255" y="3206824"/>
                  <a:pt x="1949790" y="3214631"/>
                </a:cubicBezTo>
                <a:cubicBezTo>
                  <a:pt x="1947325" y="3222439"/>
                  <a:pt x="1940421" y="3226548"/>
                  <a:pt x="1929079" y="3226959"/>
                </a:cubicBezTo>
                <a:lnTo>
                  <a:pt x="1858070" y="3226959"/>
                </a:lnTo>
                <a:lnTo>
                  <a:pt x="1834400" y="3258518"/>
                </a:lnTo>
                <a:lnTo>
                  <a:pt x="1794951" y="3282188"/>
                </a:lnTo>
                <a:lnTo>
                  <a:pt x="1759447" y="3278243"/>
                </a:lnTo>
                <a:cubicBezTo>
                  <a:pt x="1755173" y="3282435"/>
                  <a:pt x="1750899" y="3287859"/>
                  <a:pt x="1746625" y="3294516"/>
                </a:cubicBezTo>
                <a:cubicBezTo>
                  <a:pt x="1742352" y="3301173"/>
                  <a:pt x="1740051" y="3307584"/>
                  <a:pt x="1739722" y="3313748"/>
                </a:cubicBezTo>
                <a:cubicBezTo>
                  <a:pt x="1740708" y="3318844"/>
                  <a:pt x="1744653" y="3321473"/>
                  <a:pt x="1751557" y="3321638"/>
                </a:cubicBezTo>
                <a:cubicBezTo>
                  <a:pt x="1758460" y="3321802"/>
                  <a:pt x="1762405" y="3324432"/>
                  <a:pt x="1763392" y="3329528"/>
                </a:cubicBezTo>
                <a:cubicBezTo>
                  <a:pt x="1763063" y="3333637"/>
                  <a:pt x="1760762" y="3338239"/>
                  <a:pt x="1756488" y="3343335"/>
                </a:cubicBezTo>
                <a:cubicBezTo>
                  <a:pt x="1752214" y="3348430"/>
                  <a:pt x="1747941" y="3353033"/>
                  <a:pt x="1743667" y="3357142"/>
                </a:cubicBezTo>
                <a:cubicBezTo>
                  <a:pt x="1743585" y="3360922"/>
                  <a:pt x="1742763" y="3363224"/>
                  <a:pt x="1741201" y="3364046"/>
                </a:cubicBezTo>
                <a:cubicBezTo>
                  <a:pt x="1739640" y="3364868"/>
                  <a:pt x="1737832" y="3365196"/>
                  <a:pt x="1735777" y="3365032"/>
                </a:cubicBezTo>
                <a:cubicBezTo>
                  <a:pt x="1729613" y="3364703"/>
                  <a:pt x="1724189" y="3365361"/>
                  <a:pt x="1719504" y="3367004"/>
                </a:cubicBezTo>
                <a:cubicBezTo>
                  <a:pt x="1714819" y="3368648"/>
                  <a:pt x="1712354" y="3373250"/>
                  <a:pt x="1712107" y="3380812"/>
                </a:cubicBezTo>
                <a:cubicBezTo>
                  <a:pt x="1704135" y="3387140"/>
                  <a:pt x="1695424" y="3393222"/>
                  <a:pt x="1685972" y="3399057"/>
                </a:cubicBezTo>
                <a:cubicBezTo>
                  <a:pt x="1676521" y="3404892"/>
                  <a:pt x="1666823" y="3408015"/>
                  <a:pt x="1656878" y="3408426"/>
                </a:cubicBezTo>
                <a:lnTo>
                  <a:pt x="1617429" y="3404481"/>
                </a:lnTo>
                <a:lnTo>
                  <a:pt x="1597704" y="3432096"/>
                </a:lnTo>
                <a:cubicBezTo>
                  <a:pt x="1591458" y="3432014"/>
                  <a:pt x="1585212" y="3433164"/>
                  <a:pt x="1578966" y="3435548"/>
                </a:cubicBezTo>
                <a:cubicBezTo>
                  <a:pt x="1572720" y="3437931"/>
                  <a:pt x="1568446" y="3442040"/>
                  <a:pt x="1566145" y="3447876"/>
                </a:cubicBezTo>
                <a:cubicBezTo>
                  <a:pt x="1544612" y="3448369"/>
                  <a:pt x="1523572" y="3450341"/>
                  <a:pt x="1503026" y="3453793"/>
                </a:cubicBezTo>
                <a:cubicBezTo>
                  <a:pt x="1482479" y="3457245"/>
                  <a:pt x="1461440" y="3459218"/>
                  <a:pt x="1439907" y="3459710"/>
                </a:cubicBezTo>
                <a:lnTo>
                  <a:pt x="1424127" y="3439986"/>
                </a:lnTo>
                <a:cubicBezTo>
                  <a:pt x="1424209" y="3436205"/>
                  <a:pt x="1425031" y="3433904"/>
                  <a:pt x="1426593" y="3433082"/>
                </a:cubicBezTo>
                <a:cubicBezTo>
                  <a:pt x="1428154" y="3432260"/>
                  <a:pt x="1429962" y="3431932"/>
                  <a:pt x="1432017" y="3432096"/>
                </a:cubicBezTo>
                <a:cubicBezTo>
                  <a:pt x="1440400" y="3432918"/>
                  <a:pt x="1448290" y="3433246"/>
                  <a:pt x="1455687" y="3433082"/>
                </a:cubicBezTo>
                <a:cubicBezTo>
                  <a:pt x="1463083" y="3432918"/>
                  <a:pt x="1467028" y="3427329"/>
                  <a:pt x="1467522" y="3416316"/>
                </a:cubicBezTo>
                <a:cubicBezTo>
                  <a:pt x="1509930" y="3414180"/>
                  <a:pt x="1544448" y="3405632"/>
                  <a:pt x="1571076" y="3390674"/>
                </a:cubicBezTo>
                <a:cubicBezTo>
                  <a:pt x="1597704" y="3375716"/>
                  <a:pt x="1634195" y="3367169"/>
                  <a:pt x="1680548" y="3365032"/>
                </a:cubicBezTo>
                <a:lnTo>
                  <a:pt x="1692383" y="3349252"/>
                </a:lnTo>
                <a:cubicBezTo>
                  <a:pt x="1691561" y="3343582"/>
                  <a:pt x="1687287" y="3340130"/>
                  <a:pt x="1679562" y="3338897"/>
                </a:cubicBezTo>
                <a:cubicBezTo>
                  <a:pt x="1671836" y="3337664"/>
                  <a:pt x="1665590" y="3337171"/>
                  <a:pt x="1660823" y="3337417"/>
                </a:cubicBezTo>
                <a:cubicBezTo>
                  <a:pt x="1623100" y="3339226"/>
                  <a:pt x="1591047" y="3346458"/>
                  <a:pt x="1564666" y="3359114"/>
                </a:cubicBezTo>
                <a:cubicBezTo>
                  <a:pt x="1538284" y="3371771"/>
                  <a:pt x="1507217" y="3379004"/>
                  <a:pt x="1471466" y="3380812"/>
                </a:cubicBezTo>
                <a:lnTo>
                  <a:pt x="1463577" y="3400536"/>
                </a:lnTo>
                <a:cubicBezTo>
                  <a:pt x="1441468" y="3407029"/>
                  <a:pt x="1417634" y="3413768"/>
                  <a:pt x="1392075" y="3420754"/>
                </a:cubicBezTo>
                <a:cubicBezTo>
                  <a:pt x="1366515" y="3427740"/>
                  <a:pt x="1341694" y="3431520"/>
                  <a:pt x="1317614" y="3432096"/>
                </a:cubicBezTo>
                <a:lnTo>
                  <a:pt x="1293944" y="3459710"/>
                </a:lnTo>
                <a:cubicBezTo>
                  <a:pt x="1293451" y="3459628"/>
                  <a:pt x="1291479" y="3459792"/>
                  <a:pt x="1288027" y="3460204"/>
                </a:cubicBezTo>
                <a:cubicBezTo>
                  <a:pt x="1284575" y="3460614"/>
                  <a:pt x="1282603" y="3461765"/>
                  <a:pt x="1282109" y="3463656"/>
                </a:cubicBezTo>
                <a:cubicBezTo>
                  <a:pt x="1283589" y="3465874"/>
                  <a:pt x="1290492" y="3468340"/>
                  <a:pt x="1302820" y="3471052"/>
                </a:cubicBezTo>
                <a:cubicBezTo>
                  <a:pt x="1315148" y="3473764"/>
                  <a:pt x="1324024" y="3475244"/>
                  <a:pt x="1329449" y="3475490"/>
                </a:cubicBezTo>
                <a:cubicBezTo>
                  <a:pt x="1337421" y="3469326"/>
                  <a:pt x="1346132" y="3463902"/>
                  <a:pt x="1355584" y="3459218"/>
                </a:cubicBezTo>
                <a:cubicBezTo>
                  <a:pt x="1365035" y="3454533"/>
                  <a:pt x="1374733" y="3452067"/>
                  <a:pt x="1384678" y="3451821"/>
                </a:cubicBezTo>
                <a:cubicBezTo>
                  <a:pt x="1392568" y="3452478"/>
                  <a:pt x="1400458" y="3455108"/>
                  <a:pt x="1408347" y="3459710"/>
                </a:cubicBezTo>
                <a:lnTo>
                  <a:pt x="1380733" y="3495215"/>
                </a:lnTo>
                <a:cubicBezTo>
                  <a:pt x="1369473" y="3495872"/>
                  <a:pt x="1360433" y="3498502"/>
                  <a:pt x="1353611" y="3503105"/>
                </a:cubicBezTo>
                <a:cubicBezTo>
                  <a:pt x="1346790" y="3507707"/>
                  <a:pt x="1338736" y="3510338"/>
                  <a:pt x="1329449" y="3510995"/>
                </a:cubicBezTo>
                <a:cubicBezTo>
                  <a:pt x="1327065" y="3526117"/>
                  <a:pt x="1315066" y="3535322"/>
                  <a:pt x="1293451" y="3538610"/>
                </a:cubicBezTo>
                <a:cubicBezTo>
                  <a:pt x="1271836" y="3541896"/>
                  <a:pt x="1254906" y="3543212"/>
                  <a:pt x="1242660" y="3542554"/>
                </a:cubicBezTo>
                <a:cubicBezTo>
                  <a:pt x="1230168" y="3543212"/>
                  <a:pt x="1223593" y="3537952"/>
                  <a:pt x="1222935" y="3526774"/>
                </a:cubicBezTo>
                <a:cubicBezTo>
                  <a:pt x="1222935" y="3514282"/>
                  <a:pt x="1226880" y="3503762"/>
                  <a:pt x="1234770" y="3495215"/>
                </a:cubicBezTo>
                <a:lnTo>
                  <a:pt x="1191376" y="3495215"/>
                </a:lnTo>
                <a:cubicBezTo>
                  <a:pt x="1187184" y="3490942"/>
                  <a:pt x="1181760" y="3486668"/>
                  <a:pt x="1175103" y="3482394"/>
                </a:cubicBezTo>
                <a:cubicBezTo>
                  <a:pt x="1168446" y="3478120"/>
                  <a:pt x="1162035" y="3475819"/>
                  <a:pt x="1155871" y="3475490"/>
                </a:cubicBezTo>
                <a:cubicBezTo>
                  <a:pt x="1151269" y="3476148"/>
                  <a:pt x="1148639" y="3478778"/>
                  <a:pt x="1147982" y="3483380"/>
                </a:cubicBezTo>
                <a:cubicBezTo>
                  <a:pt x="1118230" y="3487572"/>
                  <a:pt x="1087986" y="3491024"/>
                  <a:pt x="1057248" y="3493736"/>
                </a:cubicBezTo>
                <a:cubicBezTo>
                  <a:pt x="1026510" y="3496448"/>
                  <a:pt x="996266" y="3496941"/>
                  <a:pt x="966514" y="3495215"/>
                </a:cubicBezTo>
                <a:lnTo>
                  <a:pt x="974404" y="3510995"/>
                </a:lnTo>
                <a:cubicBezTo>
                  <a:pt x="996184" y="3511652"/>
                  <a:pt x="1016730" y="3514282"/>
                  <a:pt x="1036044" y="3518884"/>
                </a:cubicBezTo>
                <a:cubicBezTo>
                  <a:pt x="1055358" y="3523487"/>
                  <a:pt x="1072946" y="3526117"/>
                  <a:pt x="1088807" y="3526774"/>
                </a:cubicBezTo>
                <a:lnTo>
                  <a:pt x="1116422" y="3510995"/>
                </a:lnTo>
                <a:lnTo>
                  <a:pt x="1183486" y="3510995"/>
                </a:lnTo>
                <a:lnTo>
                  <a:pt x="1207156" y="3538610"/>
                </a:lnTo>
                <a:lnTo>
                  <a:pt x="1171651" y="3562279"/>
                </a:lnTo>
                <a:cubicBezTo>
                  <a:pt x="1142475" y="3559567"/>
                  <a:pt x="1109107" y="3556115"/>
                  <a:pt x="1071548" y="3551924"/>
                </a:cubicBezTo>
                <a:cubicBezTo>
                  <a:pt x="1033989" y="3547732"/>
                  <a:pt x="1013443" y="3559074"/>
                  <a:pt x="1009909" y="3585948"/>
                </a:cubicBezTo>
                <a:lnTo>
                  <a:pt x="931010" y="3585948"/>
                </a:lnTo>
                <a:cubicBezTo>
                  <a:pt x="931832" y="3580278"/>
                  <a:pt x="935119" y="3575840"/>
                  <a:pt x="940872" y="3572634"/>
                </a:cubicBezTo>
                <a:cubicBezTo>
                  <a:pt x="946625" y="3569429"/>
                  <a:pt x="949913" y="3565977"/>
                  <a:pt x="950735" y="3562279"/>
                </a:cubicBezTo>
                <a:cubicBezTo>
                  <a:pt x="950406" y="3560388"/>
                  <a:pt x="949091" y="3559238"/>
                  <a:pt x="946790" y="3558827"/>
                </a:cubicBezTo>
                <a:cubicBezTo>
                  <a:pt x="944489" y="3558416"/>
                  <a:pt x="943174" y="3558252"/>
                  <a:pt x="942845" y="3558334"/>
                </a:cubicBezTo>
                <a:lnTo>
                  <a:pt x="836331" y="3558334"/>
                </a:lnTo>
                <a:lnTo>
                  <a:pt x="820552" y="3542554"/>
                </a:lnTo>
                <a:cubicBezTo>
                  <a:pt x="802799" y="3541896"/>
                  <a:pt x="785047" y="3539267"/>
                  <a:pt x="767295" y="3534664"/>
                </a:cubicBezTo>
                <a:cubicBezTo>
                  <a:pt x="749543" y="3530062"/>
                  <a:pt x="731791" y="3527432"/>
                  <a:pt x="714038" y="3526774"/>
                </a:cubicBezTo>
                <a:cubicBezTo>
                  <a:pt x="688972" y="3525295"/>
                  <a:pt x="678945" y="3519378"/>
                  <a:pt x="683958" y="3509022"/>
                </a:cubicBezTo>
                <a:cubicBezTo>
                  <a:pt x="688972" y="3498667"/>
                  <a:pt x="681904" y="3492750"/>
                  <a:pt x="662754" y="3491270"/>
                </a:cubicBezTo>
                <a:lnTo>
                  <a:pt x="643030" y="3495215"/>
                </a:lnTo>
                <a:lnTo>
                  <a:pt x="611470" y="3479435"/>
                </a:lnTo>
                <a:cubicBezTo>
                  <a:pt x="592403" y="3478778"/>
                  <a:pt x="583198" y="3468258"/>
                  <a:pt x="583855" y="3447876"/>
                </a:cubicBezTo>
                <a:cubicBezTo>
                  <a:pt x="564213" y="3447218"/>
                  <a:pt x="546296" y="3444588"/>
                  <a:pt x="530106" y="3439986"/>
                </a:cubicBezTo>
                <a:cubicBezTo>
                  <a:pt x="513915" y="3435384"/>
                  <a:pt x="498957" y="3432753"/>
                  <a:pt x="485232" y="3432096"/>
                </a:cubicBezTo>
                <a:cubicBezTo>
                  <a:pt x="483177" y="3429712"/>
                  <a:pt x="480383" y="3426590"/>
                  <a:pt x="476849" y="3422726"/>
                </a:cubicBezTo>
                <a:cubicBezTo>
                  <a:pt x="473315" y="3418864"/>
                  <a:pt x="469534" y="3416727"/>
                  <a:pt x="465507" y="3416316"/>
                </a:cubicBezTo>
                <a:cubicBezTo>
                  <a:pt x="461727" y="3416563"/>
                  <a:pt x="459426" y="3418042"/>
                  <a:pt x="458604" y="3420754"/>
                </a:cubicBezTo>
                <a:cubicBezTo>
                  <a:pt x="457782" y="3423466"/>
                  <a:pt x="457453" y="3425932"/>
                  <a:pt x="457617" y="3428151"/>
                </a:cubicBezTo>
                <a:cubicBezTo>
                  <a:pt x="449399" y="3426014"/>
                  <a:pt x="442166" y="3426343"/>
                  <a:pt x="435920" y="3429137"/>
                </a:cubicBezTo>
                <a:cubicBezTo>
                  <a:pt x="429674" y="3431932"/>
                  <a:pt x="426387" y="3438178"/>
                  <a:pt x="426058" y="3447876"/>
                </a:cubicBezTo>
                <a:cubicBezTo>
                  <a:pt x="438879" y="3448287"/>
                  <a:pt x="443810" y="3450424"/>
                  <a:pt x="440852" y="3454286"/>
                </a:cubicBezTo>
                <a:cubicBezTo>
                  <a:pt x="437893" y="3458149"/>
                  <a:pt x="432962" y="3461272"/>
                  <a:pt x="426058" y="3463656"/>
                </a:cubicBezTo>
                <a:cubicBezTo>
                  <a:pt x="426222" y="3466039"/>
                  <a:pt x="425894" y="3469162"/>
                  <a:pt x="425072" y="3473024"/>
                </a:cubicBezTo>
                <a:cubicBezTo>
                  <a:pt x="424250" y="3476888"/>
                  <a:pt x="421949" y="3479024"/>
                  <a:pt x="418168" y="3479435"/>
                </a:cubicBezTo>
                <a:cubicBezTo>
                  <a:pt x="410032" y="3478202"/>
                  <a:pt x="402635" y="3471792"/>
                  <a:pt x="395978" y="3460204"/>
                </a:cubicBezTo>
                <a:cubicBezTo>
                  <a:pt x="389321" y="3448616"/>
                  <a:pt x="384883" y="3439246"/>
                  <a:pt x="382664" y="3432096"/>
                </a:cubicBezTo>
                <a:cubicBezTo>
                  <a:pt x="376335" y="3431767"/>
                  <a:pt x="370254" y="3432424"/>
                  <a:pt x="364418" y="3434068"/>
                </a:cubicBezTo>
                <a:cubicBezTo>
                  <a:pt x="358583" y="3435712"/>
                  <a:pt x="355460" y="3440314"/>
                  <a:pt x="355049" y="3447876"/>
                </a:cubicBezTo>
                <a:cubicBezTo>
                  <a:pt x="355460" y="3452642"/>
                  <a:pt x="355624" y="3458888"/>
                  <a:pt x="355542" y="3466614"/>
                </a:cubicBezTo>
                <a:cubicBezTo>
                  <a:pt x="355460" y="3474340"/>
                  <a:pt x="352666" y="3478614"/>
                  <a:pt x="347159" y="3479435"/>
                </a:cubicBezTo>
                <a:cubicBezTo>
                  <a:pt x="343050" y="3479106"/>
                  <a:pt x="338447" y="3476806"/>
                  <a:pt x="333352" y="3472532"/>
                </a:cubicBezTo>
                <a:cubicBezTo>
                  <a:pt x="328256" y="3468258"/>
                  <a:pt x="323654" y="3463984"/>
                  <a:pt x="319545" y="3459710"/>
                </a:cubicBezTo>
                <a:cubicBezTo>
                  <a:pt x="315435" y="3459875"/>
                  <a:pt x="311819" y="3459546"/>
                  <a:pt x="308696" y="3458724"/>
                </a:cubicBezTo>
                <a:cubicBezTo>
                  <a:pt x="305573" y="3457902"/>
                  <a:pt x="303929" y="3455601"/>
                  <a:pt x="303765" y="3451821"/>
                </a:cubicBezTo>
                <a:cubicBezTo>
                  <a:pt x="304094" y="3445739"/>
                  <a:pt x="306395" y="3440150"/>
                  <a:pt x="310669" y="3435055"/>
                </a:cubicBezTo>
                <a:cubicBezTo>
                  <a:pt x="314942" y="3429959"/>
                  <a:pt x="319216" y="3426343"/>
                  <a:pt x="323490" y="3424206"/>
                </a:cubicBezTo>
                <a:lnTo>
                  <a:pt x="378719" y="3416316"/>
                </a:lnTo>
                <a:lnTo>
                  <a:pt x="414223" y="3424206"/>
                </a:lnTo>
                <a:lnTo>
                  <a:pt x="382664" y="3400536"/>
                </a:lnTo>
                <a:cubicBezTo>
                  <a:pt x="382417" y="3392811"/>
                  <a:pt x="379952" y="3387551"/>
                  <a:pt x="375267" y="3384757"/>
                </a:cubicBezTo>
                <a:cubicBezTo>
                  <a:pt x="370582" y="3381962"/>
                  <a:pt x="365158" y="3380648"/>
                  <a:pt x="358994" y="3380812"/>
                </a:cubicBezTo>
                <a:cubicBezTo>
                  <a:pt x="344940" y="3381634"/>
                  <a:pt x="337543" y="3384921"/>
                  <a:pt x="336804" y="3390674"/>
                </a:cubicBezTo>
                <a:cubicBezTo>
                  <a:pt x="336064" y="3396427"/>
                  <a:pt x="331626" y="3399715"/>
                  <a:pt x="323490" y="3400536"/>
                </a:cubicBezTo>
                <a:cubicBezTo>
                  <a:pt x="323079" y="3392811"/>
                  <a:pt x="319956" y="3387551"/>
                  <a:pt x="314120" y="3384757"/>
                </a:cubicBezTo>
                <a:cubicBezTo>
                  <a:pt x="308285" y="3381962"/>
                  <a:pt x="302203" y="3380648"/>
                  <a:pt x="295875" y="3380812"/>
                </a:cubicBezTo>
                <a:lnTo>
                  <a:pt x="284040" y="3380812"/>
                </a:lnTo>
                <a:cubicBezTo>
                  <a:pt x="285931" y="3372758"/>
                  <a:pt x="285109" y="3366183"/>
                  <a:pt x="281575" y="3361087"/>
                </a:cubicBezTo>
                <a:cubicBezTo>
                  <a:pt x="278041" y="3355992"/>
                  <a:pt x="272288" y="3353362"/>
                  <a:pt x="264316" y="3353197"/>
                </a:cubicBezTo>
                <a:lnTo>
                  <a:pt x="232756" y="3333472"/>
                </a:lnTo>
                <a:cubicBezTo>
                  <a:pt x="222565" y="3333390"/>
                  <a:pt x="207443" y="3330596"/>
                  <a:pt x="187389" y="3325090"/>
                </a:cubicBezTo>
                <a:cubicBezTo>
                  <a:pt x="167336" y="3319583"/>
                  <a:pt x="156159" y="3311858"/>
                  <a:pt x="153857" y="3301913"/>
                </a:cubicBezTo>
                <a:cubicBezTo>
                  <a:pt x="153857" y="3294023"/>
                  <a:pt x="149912" y="3290078"/>
                  <a:pt x="142023" y="3290078"/>
                </a:cubicBezTo>
                <a:cubicBezTo>
                  <a:pt x="125503" y="3288845"/>
                  <a:pt x="118106" y="3282435"/>
                  <a:pt x="119832" y="3270847"/>
                </a:cubicBezTo>
                <a:cubicBezTo>
                  <a:pt x="121558" y="3259258"/>
                  <a:pt x="113175" y="3249889"/>
                  <a:pt x="94683" y="3242739"/>
                </a:cubicBezTo>
                <a:lnTo>
                  <a:pt x="82848" y="3226959"/>
                </a:lnTo>
                <a:lnTo>
                  <a:pt x="63124" y="3223014"/>
                </a:lnTo>
                <a:cubicBezTo>
                  <a:pt x="57289" y="3218658"/>
                  <a:pt x="53179" y="3212577"/>
                  <a:pt x="50796" y="3204769"/>
                </a:cubicBezTo>
                <a:cubicBezTo>
                  <a:pt x="48412" y="3196961"/>
                  <a:pt x="47262" y="3189893"/>
                  <a:pt x="47344" y="3183565"/>
                </a:cubicBezTo>
                <a:lnTo>
                  <a:pt x="15785" y="3163840"/>
                </a:lnTo>
                <a:lnTo>
                  <a:pt x="15785" y="3100721"/>
                </a:lnTo>
                <a:cubicBezTo>
                  <a:pt x="9949" y="3100392"/>
                  <a:pt x="5840" y="3098091"/>
                  <a:pt x="3457" y="3093818"/>
                </a:cubicBezTo>
                <a:cubicBezTo>
                  <a:pt x="1073" y="3089544"/>
                  <a:pt x="-77" y="3085270"/>
                  <a:pt x="5" y="3080996"/>
                </a:cubicBezTo>
                <a:cubicBezTo>
                  <a:pt x="169" y="3071052"/>
                  <a:pt x="1813" y="3061354"/>
                  <a:pt x="4936" y="3051903"/>
                </a:cubicBezTo>
                <a:cubicBezTo>
                  <a:pt x="8059" y="3042451"/>
                  <a:pt x="11675" y="3033739"/>
                  <a:pt x="15785" y="3025768"/>
                </a:cubicBezTo>
                <a:cubicBezTo>
                  <a:pt x="15949" y="3023220"/>
                  <a:pt x="15620" y="3019439"/>
                  <a:pt x="14798" y="3014426"/>
                </a:cubicBezTo>
                <a:cubicBezTo>
                  <a:pt x="13976" y="3009412"/>
                  <a:pt x="11675" y="3006618"/>
                  <a:pt x="7895" y="3006043"/>
                </a:cubicBezTo>
                <a:lnTo>
                  <a:pt x="3950" y="3006043"/>
                </a:lnTo>
                <a:lnTo>
                  <a:pt x="3950" y="2907419"/>
                </a:lnTo>
                <a:lnTo>
                  <a:pt x="19729" y="2867970"/>
                </a:lnTo>
                <a:cubicBezTo>
                  <a:pt x="21948" y="2868134"/>
                  <a:pt x="24414" y="2867806"/>
                  <a:pt x="27126" y="2866984"/>
                </a:cubicBezTo>
                <a:cubicBezTo>
                  <a:pt x="29838" y="2866162"/>
                  <a:pt x="31318" y="2863861"/>
                  <a:pt x="31564" y="2860080"/>
                </a:cubicBezTo>
                <a:cubicBezTo>
                  <a:pt x="31400" y="2854245"/>
                  <a:pt x="29756" y="2849149"/>
                  <a:pt x="26633" y="2844793"/>
                </a:cubicBezTo>
                <a:cubicBezTo>
                  <a:pt x="23510" y="2840438"/>
                  <a:pt x="19894" y="2836328"/>
                  <a:pt x="15785" y="2832466"/>
                </a:cubicBezTo>
                <a:lnTo>
                  <a:pt x="31564" y="2804851"/>
                </a:lnTo>
                <a:cubicBezTo>
                  <a:pt x="42577" y="2808385"/>
                  <a:pt x="48166" y="2802303"/>
                  <a:pt x="48330" y="2786606"/>
                </a:cubicBezTo>
                <a:cubicBezTo>
                  <a:pt x="48495" y="2770908"/>
                  <a:pt x="48166" y="2759895"/>
                  <a:pt x="47344" y="2753566"/>
                </a:cubicBezTo>
                <a:cubicBezTo>
                  <a:pt x="54083" y="2745348"/>
                  <a:pt x="62302" y="2723322"/>
                  <a:pt x="72000" y="2687489"/>
                </a:cubicBezTo>
                <a:cubicBezTo>
                  <a:pt x="81698" y="2651656"/>
                  <a:pt x="87944" y="2627658"/>
                  <a:pt x="90738" y="2615494"/>
                </a:cubicBezTo>
                <a:cubicBezTo>
                  <a:pt x="111449" y="2618452"/>
                  <a:pt x="124270" y="2607604"/>
                  <a:pt x="129201" y="2582948"/>
                </a:cubicBezTo>
                <a:cubicBezTo>
                  <a:pt x="134133" y="2558292"/>
                  <a:pt x="137091" y="2537581"/>
                  <a:pt x="138078" y="2520816"/>
                </a:cubicBezTo>
                <a:lnTo>
                  <a:pt x="165692" y="2485311"/>
                </a:lnTo>
                <a:cubicBezTo>
                  <a:pt x="165692" y="2477421"/>
                  <a:pt x="169637" y="2473476"/>
                  <a:pt x="177527" y="2473476"/>
                </a:cubicBezTo>
                <a:cubicBezTo>
                  <a:pt x="198402" y="2473641"/>
                  <a:pt x="206950" y="2470353"/>
                  <a:pt x="203169" y="2463614"/>
                </a:cubicBezTo>
                <a:cubicBezTo>
                  <a:pt x="199388" y="2456874"/>
                  <a:pt x="200046" y="2445697"/>
                  <a:pt x="205142" y="2430082"/>
                </a:cubicBezTo>
                <a:cubicBezTo>
                  <a:pt x="209251" y="2432630"/>
                  <a:pt x="212867" y="2437396"/>
                  <a:pt x="215990" y="2444382"/>
                </a:cubicBezTo>
                <a:cubicBezTo>
                  <a:pt x="219113" y="2451368"/>
                  <a:pt x="220757" y="2457121"/>
                  <a:pt x="220921" y="2461642"/>
                </a:cubicBezTo>
                <a:cubicBezTo>
                  <a:pt x="234153" y="2458929"/>
                  <a:pt x="242207" y="2445615"/>
                  <a:pt x="245084" y="2421699"/>
                </a:cubicBezTo>
                <a:cubicBezTo>
                  <a:pt x="247961" y="2397782"/>
                  <a:pt x="249111" y="2379538"/>
                  <a:pt x="248536" y="2366963"/>
                </a:cubicBezTo>
                <a:cubicBezTo>
                  <a:pt x="255604" y="2366305"/>
                  <a:pt x="260206" y="2363675"/>
                  <a:pt x="262343" y="2359073"/>
                </a:cubicBezTo>
                <a:cubicBezTo>
                  <a:pt x="264480" y="2354470"/>
                  <a:pt x="269082" y="2351840"/>
                  <a:pt x="276150" y="2351183"/>
                </a:cubicBezTo>
                <a:lnTo>
                  <a:pt x="276150" y="2386688"/>
                </a:lnTo>
                <a:lnTo>
                  <a:pt x="291930" y="2386688"/>
                </a:lnTo>
                <a:lnTo>
                  <a:pt x="323490" y="2355128"/>
                </a:lnTo>
                <a:cubicBezTo>
                  <a:pt x="324147" y="2347567"/>
                  <a:pt x="326777" y="2340992"/>
                  <a:pt x="331379" y="2335403"/>
                </a:cubicBezTo>
                <a:cubicBezTo>
                  <a:pt x="335982" y="2329814"/>
                  <a:pt x="338612" y="2323240"/>
                  <a:pt x="339269" y="2315678"/>
                </a:cubicBezTo>
                <a:cubicBezTo>
                  <a:pt x="350447" y="2303186"/>
                  <a:pt x="355707" y="2288722"/>
                  <a:pt x="355049" y="2272284"/>
                </a:cubicBezTo>
                <a:cubicBezTo>
                  <a:pt x="393430" y="2248861"/>
                  <a:pt x="427126" y="2218781"/>
                  <a:pt x="456138" y="2182044"/>
                </a:cubicBezTo>
                <a:cubicBezTo>
                  <a:pt x="485150" y="2145307"/>
                  <a:pt x="515887" y="2112268"/>
                  <a:pt x="548351" y="2082927"/>
                </a:cubicBezTo>
                <a:cubicBezTo>
                  <a:pt x="552460" y="2082763"/>
                  <a:pt x="556077" y="2083092"/>
                  <a:pt x="559200" y="2083914"/>
                </a:cubicBezTo>
                <a:cubicBezTo>
                  <a:pt x="562323" y="2084735"/>
                  <a:pt x="563966" y="2087037"/>
                  <a:pt x="564131" y="2090817"/>
                </a:cubicBezTo>
                <a:cubicBezTo>
                  <a:pt x="563966" y="2095008"/>
                  <a:pt x="562323" y="2099447"/>
                  <a:pt x="559200" y="2104131"/>
                </a:cubicBezTo>
                <a:cubicBezTo>
                  <a:pt x="556077" y="2108816"/>
                  <a:pt x="552460" y="2112268"/>
                  <a:pt x="548351" y="2114487"/>
                </a:cubicBezTo>
                <a:cubicBezTo>
                  <a:pt x="547694" y="2123856"/>
                  <a:pt x="545064" y="2131746"/>
                  <a:pt x="540461" y="2138156"/>
                </a:cubicBezTo>
                <a:cubicBezTo>
                  <a:pt x="535859" y="2144567"/>
                  <a:pt x="533229" y="2152457"/>
                  <a:pt x="532571" y="2161826"/>
                </a:cubicBezTo>
                <a:lnTo>
                  <a:pt x="568076" y="2122377"/>
                </a:lnTo>
                <a:lnTo>
                  <a:pt x="615415" y="2102652"/>
                </a:lnTo>
                <a:cubicBezTo>
                  <a:pt x="616894" y="2090324"/>
                  <a:pt x="624784" y="2077503"/>
                  <a:pt x="639085" y="2064189"/>
                </a:cubicBezTo>
                <a:cubicBezTo>
                  <a:pt x="653385" y="2050874"/>
                  <a:pt x="665220" y="2040026"/>
                  <a:pt x="674589" y="2031643"/>
                </a:cubicBezTo>
                <a:cubicBezTo>
                  <a:pt x="672452" y="2027040"/>
                  <a:pt x="668836" y="2021452"/>
                  <a:pt x="663740" y="2014877"/>
                </a:cubicBezTo>
                <a:cubicBezTo>
                  <a:pt x="658645" y="2008302"/>
                  <a:pt x="653056" y="2004686"/>
                  <a:pt x="646974" y="2004028"/>
                </a:cubicBezTo>
                <a:cubicBezTo>
                  <a:pt x="645084" y="2004439"/>
                  <a:pt x="643934" y="2006576"/>
                  <a:pt x="643523" y="2010439"/>
                </a:cubicBezTo>
                <a:cubicBezTo>
                  <a:pt x="643112" y="2014302"/>
                  <a:pt x="642947" y="2017425"/>
                  <a:pt x="643030" y="2019808"/>
                </a:cubicBezTo>
                <a:lnTo>
                  <a:pt x="658809" y="2027698"/>
                </a:lnTo>
                <a:cubicBezTo>
                  <a:pt x="656179" y="2032794"/>
                  <a:pt x="650591" y="2040355"/>
                  <a:pt x="642043" y="2050382"/>
                </a:cubicBezTo>
                <a:cubicBezTo>
                  <a:pt x="633496" y="2060408"/>
                  <a:pt x="625935" y="2065997"/>
                  <a:pt x="619360" y="2067148"/>
                </a:cubicBezTo>
                <a:cubicBezTo>
                  <a:pt x="617470" y="2066737"/>
                  <a:pt x="616319" y="2064600"/>
                  <a:pt x="615908" y="2060737"/>
                </a:cubicBezTo>
                <a:cubicBezTo>
                  <a:pt x="615497" y="2056874"/>
                  <a:pt x="615333" y="2053751"/>
                  <a:pt x="615415" y="2051368"/>
                </a:cubicBezTo>
                <a:cubicBezTo>
                  <a:pt x="613032" y="2051532"/>
                  <a:pt x="609908" y="2051203"/>
                  <a:pt x="606046" y="2050382"/>
                </a:cubicBezTo>
                <a:cubicBezTo>
                  <a:pt x="602183" y="2049560"/>
                  <a:pt x="600046" y="2047258"/>
                  <a:pt x="599635" y="2043478"/>
                </a:cubicBezTo>
                <a:cubicBezTo>
                  <a:pt x="600704" y="2034930"/>
                  <a:pt x="606457" y="2025397"/>
                  <a:pt x="616894" y="2014877"/>
                </a:cubicBezTo>
                <a:cubicBezTo>
                  <a:pt x="627332" y="2004358"/>
                  <a:pt x="636044" y="1996796"/>
                  <a:pt x="643030" y="1992194"/>
                </a:cubicBezTo>
                <a:cubicBezTo>
                  <a:pt x="644016" y="1976414"/>
                  <a:pt x="650919" y="1962607"/>
                  <a:pt x="663740" y="1950772"/>
                </a:cubicBezTo>
                <a:cubicBezTo>
                  <a:pt x="676562" y="1938937"/>
                  <a:pt x="689383" y="1929075"/>
                  <a:pt x="702204" y="1921185"/>
                </a:cubicBezTo>
                <a:lnTo>
                  <a:pt x="745598" y="1862011"/>
                </a:lnTo>
                <a:cubicBezTo>
                  <a:pt x="743543" y="1857902"/>
                  <a:pt x="740749" y="1854285"/>
                  <a:pt x="737215" y="1851162"/>
                </a:cubicBezTo>
                <a:cubicBezTo>
                  <a:pt x="733681" y="1848039"/>
                  <a:pt x="729900" y="1846395"/>
                  <a:pt x="725873" y="1846231"/>
                </a:cubicBezTo>
                <a:cubicBezTo>
                  <a:pt x="722093" y="1846642"/>
                  <a:pt x="719791" y="1848779"/>
                  <a:pt x="718970" y="1852642"/>
                </a:cubicBezTo>
                <a:cubicBezTo>
                  <a:pt x="718148" y="1856504"/>
                  <a:pt x="717819" y="1859628"/>
                  <a:pt x="717983" y="1862011"/>
                </a:cubicBezTo>
                <a:cubicBezTo>
                  <a:pt x="701546" y="1871051"/>
                  <a:pt x="692012" y="1881571"/>
                  <a:pt x="689383" y="1893570"/>
                </a:cubicBezTo>
                <a:cubicBezTo>
                  <a:pt x="686753" y="1905570"/>
                  <a:pt x="683136" y="1912144"/>
                  <a:pt x="678534" y="1913295"/>
                </a:cubicBezTo>
                <a:cubicBezTo>
                  <a:pt x="672534" y="1912802"/>
                  <a:pt x="667768" y="1912802"/>
                  <a:pt x="664234" y="1913295"/>
                </a:cubicBezTo>
                <a:cubicBezTo>
                  <a:pt x="660700" y="1913788"/>
                  <a:pt x="658891" y="1917733"/>
                  <a:pt x="658809" y="1925130"/>
                </a:cubicBezTo>
                <a:lnTo>
                  <a:pt x="639085" y="1956689"/>
                </a:lnTo>
                <a:lnTo>
                  <a:pt x="615415" y="1925130"/>
                </a:lnTo>
                <a:cubicBezTo>
                  <a:pt x="616073" y="1914199"/>
                  <a:pt x="618702" y="1906474"/>
                  <a:pt x="623305" y="1901953"/>
                </a:cubicBezTo>
                <a:cubicBezTo>
                  <a:pt x="627907" y="1897433"/>
                  <a:pt x="630537" y="1890694"/>
                  <a:pt x="631195" y="1881736"/>
                </a:cubicBezTo>
                <a:lnTo>
                  <a:pt x="674589" y="1873846"/>
                </a:lnTo>
                <a:cubicBezTo>
                  <a:pt x="685027" y="1857655"/>
                  <a:pt x="698670" y="1841711"/>
                  <a:pt x="715518" y="1826013"/>
                </a:cubicBezTo>
                <a:cubicBezTo>
                  <a:pt x="732366" y="1810316"/>
                  <a:pt x="748968" y="1797330"/>
                  <a:pt x="765323" y="1787057"/>
                </a:cubicBezTo>
                <a:cubicBezTo>
                  <a:pt x="779541" y="1784920"/>
                  <a:pt x="789568" y="1776373"/>
                  <a:pt x="795403" y="1761415"/>
                </a:cubicBezTo>
                <a:cubicBezTo>
                  <a:pt x="801238" y="1746457"/>
                  <a:pt x="812251" y="1737910"/>
                  <a:pt x="828442" y="1735773"/>
                </a:cubicBezTo>
                <a:cubicBezTo>
                  <a:pt x="833948" y="1716295"/>
                  <a:pt x="847591" y="1696077"/>
                  <a:pt x="869370" y="1675120"/>
                </a:cubicBezTo>
                <a:cubicBezTo>
                  <a:pt x="891150" y="1654162"/>
                  <a:pt x="911696" y="1642820"/>
                  <a:pt x="931010" y="1641094"/>
                </a:cubicBezTo>
                <a:cubicBezTo>
                  <a:pt x="933229" y="1640930"/>
                  <a:pt x="935695" y="1641259"/>
                  <a:pt x="938407" y="1642080"/>
                </a:cubicBezTo>
                <a:cubicBezTo>
                  <a:pt x="941119" y="1642902"/>
                  <a:pt x="942598" y="1645204"/>
                  <a:pt x="942845" y="1648984"/>
                </a:cubicBezTo>
                <a:cubicBezTo>
                  <a:pt x="942270" y="1656956"/>
                  <a:pt x="938489" y="1664682"/>
                  <a:pt x="931503" y="1672161"/>
                </a:cubicBezTo>
                <a:cubicBezTo>
                  <a:pt x="924517" y="1679640"/>
                  <a:pt x="917778" y="1686379"/>
                  <a:pt x="911285" y="1692378"/>
                </a:cubicBezTo>
                <a:cubicBezTo>
                  <a:pt x="913093" y="1700597"/>
                  <a:pt x="911450" y="1707830"/>
                  <a:pt x="906354" y="1714076"/>
                </a:cubicBezTo>
                <a:cubicBezTo>
                  <a:pt x="901259" y="1720322"/>
                  <a:pt x="893697" y="1723610"/>
                  <a:pt x="883671" y="1723938"/>
                </a:cubicBezTo>
                <a:lnTo>
                  <a:pt x="808717" y="1779167"/>
                </a:lnTo>
                <a:lnTo>
                  <a:pt x="781102" y="1818616"/>
                </a:lnTo>
                <a:cubicBezTo>
                  <a:pt x="776993" y="1818616"/>
                  <a:pt x="773377" y="1819603"/>
                  <a:pt x="770254" y="1821575"/>
                </a:cubicBezTo>
                <a:cubicBezTo>
                  <a:pt x="767131" y="1823548"/>
                  <a:pt x="765487" y="1826506"/>
                  <a:pt x="765323" y="1830451"/>
                </a:cubicBezTo>
                <a:cubicBezTo>
                  <a:pt x="765405" y="1832835"/>
                  <a:pt x="766227" y="1835958"/>
                  <a:pt x="767788" y="1839820"/>
                </a:cubicBezTo>
                <a:cubicBezTo>
                  <a:pt x="769350" y="1843683"/>
                  <a:pt x="771158" y="1845820"/>
                  <a:pt x="773212" y="1846231"/>
                </a:cubicBezTo>
                <a:cubicBezTo>
                  <a:pt x="776993" y="1845984"/>
                  <a:pt x="779294" y="1844505"/>
                  <a:pt x="780116" y="1841793"/>
                </a:cubicBezTo>
                <a:cubicBezTo>
                  <a:pt x="780938" y="1839081"/>
                  <a:pt x="781267" y="1836615"/>
                  <a:pt x="781102" y="1834396"/>
                </a:cubicBezTo>
                <a:lnTo>
                  <a:pt x="808717" y="1802837"/>
                </a:lnTo>
                <a:cubicBezTo>
                  <a:pt x="812826" y="1802837"/>
                  <a:pt x="816442" y="1801850"/>
                  <a:pt x="819565" y="1799878"/>
                </a:cubicBezTo>
                <a:cubicBezTo>
                  <a:pt x="822689" y="1797906"/>
                  <a:pt x="824332" y="1794947"/>
                  <a:pt x="824497" y="1791002"/>
                </a:cubicBezTo>
                <a:cubicBezTo>
                  <a:pt x="825319" y="1772674"/>
                  <a:pt x="831565" y="1763963"/>
                  <a:pt x="843235" y="1764867"/>
                </a:cubicBezTo>
                <a:cubicBezTo>
                  <a:pt x="854906" y="1765771"/>
                  <a:pt x="867069" y="1756073"/>
                  <a:pt x="879726" y="1735773"/>
                </a:cubicBezTo>
                <a:cubicBezTo>
                  <a:pt x="894026" y="1734622"/>
                  <a:pt x="904875" y="1730020"/>
                  <a:pt x="912272" y="1721966"/>
                </a:cubicBezTo>
                <a:cubicBezTo>
                  <a:pt x="919668" y="1713911"/>
                  <a:pt x="932489" y="1709309"/>
                  <a:pt x="950735" y="1708158"/>
                </a:cubicBezTo>
                <a:cubicBezTo>
                  <a:pt x="973007" y="1679558"/>
                  <a:pt x="997499" y="1654902"/>
                  <a:pt x="1024209" y="1634191"/>
                </a:cubicBezTo>
                <a:cubicBezTo>
                  <a:pt x="1050920" y="1613480"/>
                  <a:pt x="1076397" y="1590796"/>
                  <a:pt x="1100642" y="1566140"/>
                </a:cubicBezTo>
                <a:cubicBezTo>
                  <a:pt x="1100889" y="1558415"/>
                  <a:pt x="1103354" y="1553155"/>
                  <a:pt x="1108039" y="1550361"/>
                </a:cubicBezTo>
                <a:cubicBezTo>
                  <a:pt x="1112724" y="1547566"/>
                  <a:pt x="1118148" y="1546252"/>
                  <a:pt x="1124312" y="1546416"/>
                </a:cubicBezTo>
                <a:lnTo>
                  <a:pt x="1132202" y="1546416"/>
                </a:lnTo>
                <a:lnTo>
                  <a:pt x="1163761" y="1534581"/>
                </a:lnTo>
                <a:lnTo>
                  <a:pt x="1222935" y="1471462"/>
                </a:lnTo>
                <a:cubicBezTo>
                  <a:pt x="1222771" y="1469079"/>
                  <a:pt x="1223100" y="1465956"/>
                  <a:pt x="1223922" y="1462093"/>
                </a:cubicBezTo>
                <a:cubicBezTo>
                  <a:pt x="1224743" y="1458230"/>
                  <a:pt x="1227045" y="1456093"/>
                  <a:pt x="1230825" y="1455682"/>
                </a:cubicBezTo>
                <a:cubicBezTo>
                  <a:pt x="1232798" y="1456093"/>
                  <a:pt x="1234770" y="1458230"/>
                  <a:pt x="1236743" y="1462093"/>
                </a:cubicBezTo>
                <a:cubicBezTo>
                  <a:pt x="1238715" y="1465956"/>
                  <a:pt x="1240688" y="1469079"/>
                  <a:pt x="1242660" y="1471462"/>
                </a:cubicBezTo>
                <a:cubicBezTo>
                  <a:pt x="1257700" y="1457901"/>
                  <a:pt x="1272987" y="1443601"/>
                  <a:pt x="1288520" y="1428561"/>
                </a:cubicBezTo>
                <a:cubicBezTo>
                  <a:pt x="1304053" y="1413521"/>
                  <a:pt x="1312436" y="1396262"/>
                  <a:pt x="1313669" y="1376784"/>
                </a:cubicBezTo>
                <a:cubicBezTo>
                  <a:pt x="1307505" y="1376948"/>
                  <a:pt x="1302081" y="1375633"/>
                  <a:pt x="1297396" y="1372839"/>
                </a:cubicBezTo>
                <a:cubicBezTo>
                  <a:pt x="1292711" y="1370044"/>
                  <a:pt x="1290246" y="1364784"/>
                  <a:pt x="1289999" y="1357059"/>
                </a:cubicBezTo>
                <a:lnTo>
                  <a:pt x="1289999" y="1349169"/>
                </a:lnTo>
                <a:cubicBezTo>
                  <a:pt x="1287287" y="1348758"/>
                  <a:pt x="1282849" y="1346621"/>
                  <a:pt x="1276685" y="1342758"/>
                </a:cubicBezTo>
                <a:cubicBezTo>
                  <a:pt x="1270521" y="1338896"/>
                  <a:pt x="1267069" y="1335773"/>
                  <a:pt x="1266330" y="1333389"/>
                </a:cubicBezTo>
                <a:cubicBezTo>
                  <a:pt x="1266987" y="1330102"/>
                  <a:pt x="1269617" y="1328787"/>
                  <a:pt x="1274220" y="1329444"/>
                </a:cubicBezTo>
                <a:cubicBezTo>
                  <a:pt x="1278247" y="1313336"/>
                  <a:pt x="1281041" y="1296241"/>
                  <a:pt x="1282603" y="1278160"/>
                </a:cubicBezTo>
                <a:cubicBezTo>
                  <a:pt x="1284164" y="1260079"/>
                  <a:pt x="1284000" y="1242984"/>
                  <a:pt x="1282109" y="1226876"/>
                </a:cubicBezTo>
                <a:lnTo>
                  <a:pt x="1250550" y="1199261"/>
                </a:lnTo>
                <a:lnTo>
                  <a:pt x="1250550" y="1175592"/>
                </a:lnTo>
                <a:cubicBezTo>
                  <a:pt x="1249892" y="1164414"/>
                  <a:pt x="1255152" y="1159155"/>
                  <a:pt x="1266330" y="1159812"/>
                </a:cubicBezTo>
                <a:cubicBezTo>
                  <a:pt x="1265672" y="1151100"/>
                  <a:pt x="1263042" y="1144854"/>
                  <a:pt x="1258440" y="1141074"/>
                </a:cubicBezTo>
                <a:cubicBezTo>
                  <a:pt x="1253837" y="1137293"/>
                  <a:pt x="1251207" y="1129074"/>
                  <a:pt x="1250550" y="1116418"/>
                </a:cubicBezTo>
                <a:cubicBezTo>
                  <a:pt x="1261563" y="1113212"/>
                  <a:pt x="1267151" y="1104830"/>
                  <a:pt x="1267316" y="1091269"/>
                </a:cubicBezTo>
                <a:cubicBezTo>
                  <a:pt x="1267480" y="1077708"/>
                  <a:pt x="1267151" y="1066366"/>
                  <a:pt x="1266330" y="1057244"/>
                </a:cubicBezTo>
                <a:lnTo>
                  <a:pt x="1282109" y="1037519"/>
                </a:lnTo>
                <a:cubicBezTo>
                  <a:pt x="1282061" y="1023809"/>
                  <a:pt x="1283035" y="991178"/>
                  <a:pt x="1285032" y="939626"/>
                </a:cubicBezTo>
                <a:cubicBezTo>
                  <a:pt x="1287028" y="888074"/>
                  <a:pt x="1290340" y="836741"/>
                  <a:pt x="1294967" y="785627"/>
                </a:cubicBezTo>
                <a:cubicBezTo>
                  <a:pt x="1299594" y="734514"/>
                  <a:pt x="1305828" y="702759"/>
                  <a:pt x="1313669" y="690364"/>
                </a:cubicBezTo>
                <a:cubicBezTo>
                  <a:pt x="1314326" y="680831"/>
                  <a:pt x="1316956" y="672284"/>
                  <a:pt x="1321559" y="664722"/>
                </a:cubicBezTo>
                <a:cubicBezTo>
                  <a:pt x="1326161" y="657161"/>
                  <a:pt x="1328791" y="648614"/>
                  <a:pt x="1329449" y="639080"/>
                </a:cubicBezTo>
                <a:cubicBezTo>
                  <a:pt x="1328380" y="630368"/>
                  <a:pt x="1327558" y="621164"/>
                  <a:pt x="1326983" y="611466"/>
                </a:cubicBezTo>
                <a:cubicBezTo>
                  <a:pt x="1326408" y="601768"/>
                  <a:pt x="1332490" y="596508"/>
                  <a:pt x="1345228" y="595686"/>
                </a:cubicBezTo>
                <a:cubicBezTo>
                  <a:pt x="1345146" y="589440"/>
                  <a:pt x="1346297" y="583193"/>
                  <a:pt x="1348680" y="576948"/>
                </a:cubicBezTo>
                <a:cubicBezTo>
                  <a:pt x="1351064" y="570701"/>
                  <a:pt x="1355173" y="566428"/>
                  <a:pt x="1361008" y="564126"/>
                </a:cubicBezTo>
                <a:cubicBezTo>
                  <a:pt x="1360351" y="551634"/>
                  <a:pt x="1365611" y="545059"/>
                  <a:pt x="1376788" y="544402"/>
                </a:cubicBezTo>
                <a:cubicBezTo>
                  <a:pt x="1391171" y="543662"/>
                  <a:pt x="1397910" y="537251"/>
                  <a:pt x="1397006" y="525170"/>
                </a:cubicBezTo>
                <a:cubicBezTo>
                  <a:pt x="1396102" y="513089"/>
                  <a:pt x="1395937" y="499775"/>
                  <a:pt x="1396513" y="485228"/>
                </a:cubicBezTo>
                <a:cubicBezTo>
                  <a:pt x="1404567" y="484899"/>
                  <a:pt x="1411142" y="481612"/>
                  <a:pt x="1416237" y="475366"/>
                </a:cubicBezTo>
                <a:cubicBezTo>
                  <a:pt x="1421333" y="469119"/>
                  <a:pt x="1423963" y="461887"/>
                  <a:pt x="1424127" y="453668"/>
                </a:cubicBezTo>
                <a:cubicBezTo>
                  <a:pt x="1435633" y="454408"/>
                  <a:pt x="1443194" y="453915"/>
                  <a:pt x="1446811" y="452189"/>
                </a:cubicBezTo>
                <a:cubicBezTo>
                  <a:pt x="1450427" y="450463"/>
                  <a:pt x="1452070" y="443066"/>
                  <a:pt x="1451742" y="429999"/>
                </a:cubicBezTo>
                <a:cubicBezTo>
                  <a:pt x="1454783" y="427205"/>
                  <a:pt x="1460536" y="415041"/>
                  <a:pt x="1469001" y="393508"/>
                </a:cubicBezTo>
                <a:cubicBezTo>
                  <a:pt x="1477466" y="371975"/>
                  <a:pt x="1482233" y="357839"/>
                  <a:pt x="1483301" y="351100"/>
                </a:cubicBezTo>
                <a:cubicBezTo>
                  <a:pt x="1495383" y="351100"/>
                  <a:pt x="1507710" y="349128"/>
                  <a:pt x="1520285" y="345183"/>
                </a:cubicBezTo>
                <a:cubicBezTo>
                  <a:pt x="1532860" y="341238"/>
                  <a:pt x="1544201" y="335320"/>
                  <a:pt x="1554310" y="327430"/>
                </a:cubicBezTo>
                <a:cubicBezTo>
                  <a:pt x="1560227" y="315349"/>
                  <a:pt x="1567131" y="303021"/>
                  <a:pt x="1575021" y="290447"/>
                </a:cubicBezTo>
                <a:cubicBezTo>
                  <a:pt x="1582911" y="277872"/>
                  <a:pt x="1591787" y="266530"/>
                  <a:pt x="1601649" y="256421"/>
                </a:cubicBezTo>
                <a:cubicBezTo>
                  <a:pt x="1601732" y="254202"/>
                  <a:pt x="1602553" y="251737"/>
                  <a:pt x="1604115" y="249025"/>
                </a:cubicBezTo>
                <a:cubicBezTo>
                  <a:pt x="1605676" y="246313"/>
                  <a:pt x="1607484" y="244833"/>
                  <a:pt x="1609539" y="244587"/>
                </a:cubicBezTo>
                <a:cubicBezTo>
                  <a:pt x="1618087" y="245819"/>
                  <a:pt x="1626634" y="247299"/>
                  <a:pt x="1635181" y="249025"/>
                </a:cubicBezTo>
                <a:cubicBezTo>
                  <a:pt x="1643729" y="250751"/>
                  <a:pt x="1648331" y="245326"/>
                  <a:pt x="1648989" y="232752"/>
                </a:cubicBezTo>
                <a:lnTo>
                  <a:pt x="1680548" y="205137"/>
                </a:lnTo>
                <a:lnTo>
                  <a:pt x="1735777" y="201193"/>
                </a:lnTo>
                <a:cubicBezTo>
                  <a:pt x="1737585" y="198151"/>
                  <a:pt x="1745804" y="192398"/>
                  <a:pt x="1760433" y="183933"/>
                </a:cubicBezTo>
                <a:cubicBezTo>
                  <a:pt x="1775062" y="175468"/>
                  <a:pt x="1785253" y="170701"/>
                  <a:pt x="1791006" y="169633"/>
                </a:cubicBezTo>
                <a:cubicBezTo>
                  <a:pt x="1795197" y="163798"/>
                  <a:pt x="1800622" y="159688"/>
                  <a:pt x="1807279" y="157305"/>
                </a:cubicBezTo>
                <a:cubicBezTo>
                  <a:pt x="1813936" y="154922"/>
                  <a:pt x="1820347" y="153771"/>
                  <a:pt x="1826511" y="153853"/>
                </a:cubicBezTo>
                <a:cubicBezTo>
                  <a:pt x="1823552" y="148018"/>
                  <a:pt x="1825524" y="143909"/>
                  <a:pt x="1832428" y="141525"/>
                </a:cubicBezTo>
                <a:cubicBezTo>
                  <a:pt x="1839332" y="139142"/>
                  <a:pt x="1845249" y="137991"/>
                  <a:pt x="1850180" y="138073"/>
                </a:cubicBezTo>
                <a:cubicBezTo>
                  <a:pt x="1863001" y="139224"/>
                  <a:pt x="1875822" y="139881"/>
                  <a:pt x="1888643" y="140046"/>
                </a:cubicBezTo>
                <a:cubicBezTo>
                  <a:pt x="1901464" y="140210"/>
                  <a:pt x="1908368" y="132978"/>
                  <a:pt x="1909354" y="118349"/>
                </a:cubicBezTo>
                <a:cubicBezTo>
                  <a:pt x="1922751" y="108486"/>
                  <a:pt x="1933435" y="100596"/>
                  <a:pt x="1941407" y="94679"/>
                </a:cubicBezTo>
                <a:cubicBezTo>
                  <a:pt x="1949379" y="88762"/>
                  <a:pt x="1957105" y="84817"/>
                  <a:pt x="1964583" y="82844"/>
                </a:cubicBezTo>
                <a:cubicBezTo>
                  <a:pt x="1971816" y="80954"/>
                  <a:pt x="1981021" y="79803"/>
                  <a:pt x="1992198" y="79392"/>
                </a:cubicBezTo>
                <a:cubicBezTo>
                  <a:pt x="2003375" y="78981"/>
                  <a:pt x="2020470" y="78817"/>
                  <a:pt x="2043482" y="78899"/>
                </a:cubicBezTo>
                <a:cubicBezTo>
                  <a:pt x="2047756" y="72407"/>
                  <a:pt x="2054002" y="65667"/>
                  <a:pt x="2062221" y="58681"/>
                </a:cubicBezTo>
                <a:cubicBezTo>
                  <a:pt x="2070439" y="51696"/>
                  <a:pt x="2078658" y="47915"/>
                  <a:pt x="2086877" y="47340"/>
                </a:cubicBezTo>
                <a:cubicBezTo>
                  <a:pt x="2090657" y="47586"/>
                  <a:pt x="2092958" y="49066"/>
                  <a:pt x="2093780" y="51778"/>
                </a:cubicBezTo>
                <a:cubicBezTo>
                  <a:pt x="2094602" y="54490"/>
                  <a:pt x="2094931" y="56956"/>
                  <a:pt x="2094766" y="59175"/>
                </a:cubicBezTo>
                <a:lnTo>
                  <a:pt x="2165775" y="27615"/>
                </a:lnTo>
                <a:cubicBezTo>
                  <a:pt x="2173994" y="27697"/>
                  <a:pt x="2182213" y="26547"/>
                  <a:pt x="2190431" y="24163"/>
                </a:cubicBezTo>
                <a:cubicBezTo>
                  <a:pt x="2198650" y="21780"/>
                  <a:pt x="2204896" y="17671"/>
                  <a:pt x="2209169" y="11835"/>
                </a:cubicBezTo>
                <a:cubicBezTo>
                  <a:pt x="2217141" y="12000"/>
                  <a:pt x="2224867" y="13643"/>
                  <a:pt x="2232346" y="16767"/>
                </a:cubicBezTo>
                <a:cubicBezTo>
                  <a:pt x="2239825" y="19890"/>
                  <a:pt x="2246564" y="23506"/>
                  <a:pt x="2252564" y="27615"/>
                </a:cubicBezTo>
                <a:cubicBezTo>
                  <a:pt x="2261933" y="14136"/>
                  <a:pt x="2276727" y="8548"/>
                  <a:pt x="2296945" y="10849"/>
                </a:cubicBezTo>
                <a:cubicBezTo>
                  <a:pt x="2317162" y="13150"/>
                  <a:pt x="2333928" y="9534"/>
                  <a:pt x="2347242" y="0"/>
                </a:cubicBezTo>
                <a:close/>
              </a:path>
            </a:pathLst>
          </a:custGeom>
          <a:gradFill>
            <a:gsLst>
              <a:gs pos="100000">
                <a:schemeClr val="accent2"/>
              </a:gs>
              <a:gs pos="0">
                <a:schemeClr val="accent1"/>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7300" dirty="0">
              <a:latin typeface="微软雅黑" panose="020B0503020204020204" pitchFamily="34" charset="-122"/>
            </a:endParaRPr>
          </a:p>
        </p:txBody>
      </p:sp>
    </p:spTree>
    <p:extLst>
      <p:ext uri="{BB962C8B-B14F-4D97-AF65-F5344CB8AC3E}">
        <p14:creationId xmlns:p14="http://schemas.microsoft.com/office/powerpoint/2010/main" val="18885731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C1B8C0B8-A8E2-43AA-ABE0-508653B5171A}"/>
              </a:ext>
            </a:extLst>
          </p:cNvPr>
          <p:cNvSpPr>
            <a:spLocks noGrp="1"/>
          </p:cNvSpPr>
          <p:nvPr>
            <p:ph type="body" sz="quarter" idx="16"/>
          </p:nvPr>
        </p:nvSpPr>
        <p:spPr/>
        <p:txBody>
          <a:bodyPr/>
          <a:lstStyle/>
          <a:p>
            <a:r>
              <a:rPr lang="zh-CN" altLang="en-US" dirty="0"/>
              <a:t>答</a:t>
            </a:r>
          </a:p>
        </p:txBody>
      </p:sp>
      <p:sp>
        <p:nvSpPr>
          <p:cNvPr id="4" name="文本占位符 3">
            <a:extLst>
              <a:ext uri="{FF2B5EF4-FFF2-40B4-BE49-F238E27FC236}">
                <a16:creationId xmlns="" xmlns:a16="http://schemas.microsoft.com/office/drawing/2014/main" id="{65D02C57-6E02-4032-80F2-83AE492C7FB5}"/>
              </a:ext>
            </a:extLst>
          </p:cNvPr>
          <p:cNvSpPr>
            <a:spLocks noGrp="1"/>
          </p:cNvSpPr>
          <p:nvPr>
            <p:ph type="body" sz="quarter" idx="17"/>
          </p:nvPr>
        </p:nvSpPr>
        <p:spPr/>
        <p:txBody>
          <a:bodyPr/>
          <a:lstStyle/>
          <a:p>
            <a:r>
              <a:rPr lang="zh-CN" altLang="en-US" dirty="0"/>
              <a:t>环</a:t>
            </a:r>
          </a:p>
        </p:txBody>
      </p:sp>
      <p:sp>
        <p:nvSpPr>
          <p:cNvPr id="5" name="文本占位符 4">
            <a:extLst>
              <a:ext uri="{FF2B5EF4-FFF2-40B4-BE49-F238E27FC236}">
                <a16:creationId xmlns="" xmlns:a16="http://schemas.microsoft.com/office/drawing/2014/main" id="{55850B41-83A3-4480-AB8C-16AD3585ABAD}"/>
              </a:ext>
            </a:extLst>
          </p:cNvPr>
          <p:cNvSpPr>
            <a:spLocks noGrp="1"/>
          </p:cNvSpPr>
          <p:nvPr>
            <p:ph type="body" sz="quarter" idx="18"/>
          </p:nvPr>
        </p:nvSpPr>
        <p:spPr/>
        <p:txBody>
          <a:bodyPr/>
          <a:lstStyle/>
          <a:p>
            <a:r>
              <a:rPr lang="zh-CN" altLang="en-US" dirty="0"/>
              <a:t>疑</a:t>
            </a:r>
          </a:p>
        </p:txBody>
      </p:sp>
      <p:sp>
        <p:nvSpPr>
          <p:cNvPr id="6" name="文本占位符 5">
            <a:extLst>
              <a:ext uri="{FF2B5EF4-FFF2-40B4-BE49-F238E27FC236}">
                <a16:creationId xmlns="" xmlns:a16="http://schemas.microsoft.com/office/drawing/2014/main" id="{98203780-F710-4FD3-BBBA-C0E496D2245C}"/>
              </a:ext>
            </a:extLst>
          </p:cNvPr>
          <p:cNvSpPr>
            <a:spLocks noGrp="1"/>
          </p:cNvSpPr>
          <p:nvPr>
            <p:ph type="body" sz="quarter" idx="19"/>
          </p:nvPr>
        </p:nvSpPr>
        <p:spPr/>
        <p:txBody>
          <a:bodyPr/>
          <a:lstStyle/>
          <a:p>
            <a:r>
              <a:rPr lang="zh-CN" altLang="en-US" dirty="0"/>
              <a:t>节</a:t>
            </a:r>
          </a:p>
        </p:txBody>
      </p:sp>
      <p:sp>
        <p:nvSpPr>
          <p:cNvPr id="2" name="文本占位符 1">
            <a:extLst>
              <a:ext uri="{FF2B5EF4-FFF2-40B4-BE49-F238E27FC236}">
                <a16:creationId xmlns="" xmlns:a16="http://schemas.microsoft.com/office/drawing/2014/main" id="{2A640BE7-3957-4AF2-85DD-4FA182A8A021}"/>
              </a:ext>
            </a:extLst>
          </p:cNvPr>
          <p:cNvSpPr>
            <a:spLocks noGrp="1"/>
          </p:cNvSpPr>
          <p:nvPr>
            <p:ph type="body" sz="quarter" idx="11"/>
          </p:nvPr>
        </p:nvSpPr>
        <p:spPr/>
        <p:txBody>
          <a:bodyPr/>
          <a:lstStyle/>
          <a:p>
            <a:r>
              <a:rPr lang="zh-CN" altLang="en-US" dirty="0"/>
              <a:t>湘潭大学</a:t>
            </a:r>
            <a:r>
              <a:rPr lang="en-US" altLang="zh-CN" dirty="0"/>
              <a:t>2020</a:t>
            </a:r>
            <a:r>
              <a:rPr lang="zh-CN" altLang="en-US" dirty="0"/>
              <a:t>届毕业论文答辩</a:t>
            </a:r>
          </a:p>
        </p:txBody>
      </p:sp>
      <p:sp>
        <p:nvSpPr>
          <p:cNvPr id="7" name="文本占位符 6">
            <a:extLst>
              <a:ext uri="{FF2B5EF4-FFF2-40B4-BE49-F238E27FC236}">
                <a16:creationId xmlns="" xmlns:a16="http://schemas.microsoft.com/office/drawing/2014/main" id="{6755DC20-87A3-4D64-ABE0-9D0CD4389F0B}"/>
              </a:ext>
            </a:extLst>
          </p:cNvPr>
          <p:cNvSpPr>
            <a:spLocks noGrp="1"/>
          </p:cNvSpPr>
          <p:nvPr>
            <p:ph type="body" sz="quarter" idx="20"/>
          </p:nvPr>
        </p:nvSpPr>
        <p:spPr>
          <a:xfrm>
            <a:off x="3484948" y="3085466"/>
            <a:ext cx="5222103" cy="1446550"/>
          </a:xfrm>
        </p:spPr>
        <p:txBody>
          <a:bodyPr/>
          <a:lstStyle/>
          <a:p>
            <a:r>
              <a:rPr lang="zh-CN" altLang="en-US" dirty="0"/>
              <a:t>答疑环节</a:t>
            </a:r>
          </a:p>
        </p:txBody>
      </p:sp>
    </p:spTree>
    <p:custDataLst>
      <p:tags r:id="rId1"/>
    </p:custDataLst>
    <p:extLst>
      <p:ext uri="{BB962C8B-B14F-4D97-AF65-F5344CB8AC3E}">
        <p14:creationId xmlns:p14="http://schemas.microsoft.com/office/powerpoint/2010/main" val="9950933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0" name="组合 79">
            <a:extLst>
              <a:ext uri="{FF2B5EF4-FFF2-40B4-BE49-F238E27FC236}">
                <a16:creationId xmlns="" xmlns:a16="http://schemas.microsoft.com/office/drawing/2014/main" id="{10F47881-C9E8-425A-9EEC-18430D4D2356}"/>
              </a:ext>
            </a:extLst>
          </p:cNvPr>
          <p:cNvGrpSpPr/>
          <p:nvPr/>
        </p:nvGrpSpPr>
        <p:grpSpPr>
          <a:xfrm>
            <a:off x="2517901" y="2475298"/>
            <a:ext cx="7156199" cy="1107996"/>
            <a:chOff x="2651250" y="2538680"/>
            <a:chExt cx="7156199" cy="1107996"/>
          </a:xfrm>
        </p:grpSpPr>
        <p:sp>
          <p:nvSpPr>
            <p:cNvPr id="222" name="文本框 221">
              <a:extLst>
                <a:ext uri="{FF2B5EF4-FFF2-40B4-BE49-F238E27FC236}">
                  <a16:creationId xmlns="" xmlns:a16="http://schemas.microsoft.com/office/drawing/2014/main" id="{596DE273-0BBF-4882-B993-F8363764A6B8}"/>
                </a:ext>
              </a:extLst>
            </p:cNvPr>
            <p:cNvSpPr txBox="1"/>
            <p:nvPr/>
          </p:nvSpPr>
          <p:spPr>
            <a:xfrm>
              <a:off x="2651250"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恳</a:t>
              </a:r>
            </a:p>
          </p:txBody>
        </p:sp>
        <p:sp>
          <p:nvSpPr>
            <p:cNvPr id="22" name="文本框 21">
              <a:extLst>
                <a:ext uri="{FF2B5EF4-FFF2-40B4-BE49-F238E27FC236}">
                  <a16:creationId xmlns="" xmlns:a16="http://schemas.microsoft.com/office/drawing/2014/main" id="{8423F3EB-9EB6-443E-B70E-9F0D7D12ED7C}"/>
                </a:ext>
              </a:extLst>
            </p:cNvPr>
            <p:cNvSpPr txBox="1"/>
            <p:nvPr/>
          </p:nvSpPr>
          <p:spPr>
            <a:xfrm>
              <a:off x="3495887"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请</a:t>
              </a:r>
              <a:endPar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23" name="文本框 22">
              <a:extLst>
                <a:ext uri="{FF2B5EF4-FFF2-40B4-BE49-F238E27FC236}">
                  <a16:creationId xmlns="" xmlns:a16="http://schemas.microsoft.com/office/drawing/2014/main" id="{D7F0463C-B94A-402B-9F7C-B35D2741B0BE}"/>
                </a:ext>
              </a:extLst>
            </p:cNvPr>
            <p:cNvSpPr txBox="1"/>
            <p:nvPr/>
          </p:nvSpPr>
          <p:spPr>
            <a:xfrm>
              <a:off x="4340524"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老</a:t>
              </a:r>
            </a:p>
          </p:txBody>
        </p:sp>
        <p:sp>
          <p:nvSpPr>
            <p:cNvPr id="24" name="文本框 23">
              <a:extLst>
                <a:ext uri="{FF2B5EF4-FFF2-40B4-BE49-F238E27FC236}">
                  <a16:creationId xmlns="" xmlns:a16="http://schemas.microsoft.com/office/drawing/2014/main" id="{1B166EB3-E13E-451B-9395-EA56E4506517}"/>
                </a:ext>
              </a:extLst>
            </p:cNvPr>
            <p:cNvSpPr txBox="1"/>
            <p:nvPr/>
          </p:nvSpPr>
          <p:spPr>
            <a:xfrm>
              <a:off x="5185161"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师</a:t>
              </a:r>
            </a:p>
          </p:txBody>
        </p:sp>
        <p:sp>
          <p:nvSpPr>
            <p:cNvPr id="25" name="文本框 24">
              <a:extLst>
                <a:ext uri="{FF2B5EF4-FFF2-40B4-BE49-F238E27FC236}">
                  <a16:creationId xmlns="" xmlns:a16="http://schemas.microsoft.com/office/drawing/2014/main" id="{ADD934FC-E9BC-40C8-959D-50D0491607E9}"/>
                </a:ext>
              </a:extLst>
            </p:cNvPr>
            <p:cNvSpPr txBox="1"/>
            <p:nvPr/>
          </p:nvSpPr>
          <p:spPr>
            <a:xfrm>
              <a:off x="6029798"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批</a:t>
              </a:r>
              <a:endPar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sp>
          <p:nvSpPr>
            <p:cNvPr id="29" name="文本框 28">
              <a:extLst>
                <a:ext uri="{FF2B5EF4-FFF2-40B4-BE49-F238E27FC236}">
                  <a16:creationId xmlns="" xmlns:a16="http://schemas.microsoft.com/office/drawing/2014/main" id="{B8650844-C1E5-4240-ABF9-E99D1387F75B}"/>
                </a:ext>
              </a:extLst>
            </p:cNvPr>
            <p:cNvSpPr txBox="1"/>
            <p:nvPr/>
          </p:nvSpPr>
          <p:spPr>
            <a:xfrm>
              <a:off x="6874435"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评</a:t>
              </a:r>
            </a:p>
          </p:txBody>
        </p:sp>
        <p:sp>
          <p:nvSpPr>
            <p:cNvPr id="30" name="文本框 29">
              <a:extLst>
                <a:ext uri="{FF2B5EF4-FFF2-40B4-BE49-F238E27FC236}">
                  <a16:creationId xmlns="" xmlns:a16="http://schemas.microsoft.com/office/drawing/2014/main" id="{FC1DA86B-DEE1-4E65-A8F8-4D93F9949AAD}"/>
                </a:ext>
              </a:extLst>
            </p:cNvPr>
            <p:cNvSpPr txBox="1"/>
            <p:nvPr/>
          </p:nvSpPr>
          <p:spPr>
            <a:xfrm>
              <a:off x="7719072"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rPr>
                <a:t>指</a:t>
              </a:r>
            </a:p>
          </p:txBody>
        </p:sp>
        <p:sp>
          <p:nvSpPr>
            <p:cNvPr id="31" name="文本框 30">
              <a:extLst>
                <a:ext uri="{FF2B5EF4-FFF2-40B4-BE49-F238E27FC236}">
                  <a16:creationId xmlns="" xmlns:a16="http://schemas.microsoft.com/office/drawing/2014/main" id="{FF417E13-42C6-4541-9E6A-6EDC3DA3673B}"/>
                </a:ext>
              </a:extLst>
            </p:cNvPr>
            <p:cNvSpPr txBox="1"/>
            <p:nvPr/>
          </p:nvSpPr>
          <p:spPr>
            <a:xfrm>
              <a:off x="8563707" y="2538680"/>
              <a:ext cx="1243742" cy="1107996"/>
            </a:xfrm>
            <a:prstGeom prst="rect">
              <a:avLst/>
            </a:prstGeom>
            <a:noFill/>
          </p:spPr>
          <p:txBody>
            <a:bodyPr wrap="square" rtlCol="0">
              <a:spAutoFit/>
            </a:bodyPr>
            <a:lstStyle/>
            <a:p>
              <a:pPr marL="0" marR="0" lvl="0" indent="0" algn="ctr" defTabSz="914400" rtl="0" eaLnBrk="1" fontAlgn="auto" latinLnBrk="0" hangingPunct="1">
                <a:buClrTx/>
                <a:buSzTx/>
                <a:buFontTx/>
                <a:buNone/>
                <a:tabLst/>
                <a:defRPr/>
              </a:pPr>
              <a:r>
                <a:rPr lang="zh-CN" altLang="en-US" sz="6600" dirty="0">
                  <a:gradFill flip="none" rotWithShape="1">
                    <a:gsLst>
                      <a:gs pos="21000">
                        <a:schemeClr val="bg1"/>
                      </a:gs>
                      <a:gs pos="100000">
                        <a:schemeClr val="bg1">
                          <a:alpha val="20000"/>
                        </a:schemeClr>
                      </a:gs>
                    </a:gsLst>
                    <a:lin ang="0" scaled="1"/>
                    <a:tileRect/>
                  </a:gradFill>
                  <a:latin typeface="思源宋体 CN Heavy" panose="02020900000000000000" pitchFamily="18" charset="-122"/>
                  <a:ea typeface="思源宋体 CN Heavy" panose="02020900000000000000" pitchFamily="18" charset="-122"/>
                </a:rPr>
                <a:t>正</a:t>
              </a:r>
              <a:endParaRPr kumimoji="0" lang="zh-CN" altLang="en-US" sz="6600" i="0" u="none" strike="noStrike" kern="1200" cap="none" spc="0" normalizeH="0" baseline="0" noProof="0" dirty="0">
                <a:ln>
                  <a:noFill/>
                </a:ln>
                <a:gradFill flip="none" rotWithShape="1">
                  <a:gsLst>
                    <a:gs pos="21000">
                      <a:schemeClr val="bg1"/>
                    </a:gs>
                    <a:gs pos="100000">
                      <a:schemeClr val="bg1">
                        <a:alpha val="20000"/>
                      </a:schemeClr>
                    </a:gs>
                  </a:gsLst>
                  <a:lin ang="0" scaled="1"/>
                  <a:tileRect/>
                </a:gradFill>
                <a:effectLst/>
                <a:uLnTx/>
                <a:uFillTx/>
                <a:latin typeface="思源宋体 CN Heavy" panose="02020900000000000000" pitchFamily="18" charset="-122"/>
                <a:ea typeface="思源宋体 CN Heavy" panose="02020900000000000000" pitchFamily="18" charset="-122"/>
              </a:endParaRPr>
            </a:p>
          </p:txBody>
        </p:sp>
      </p:grpSp>
      <p:grpSp>
        <p:nvGrpSpPr>
          <p:cNvPr id="448" name="组合 447">
            <a:extLst>
              <a:ext uri="{FF2B5EF4-FFF2-40B4-BE49-F238E27FC236}">
                <a16:creationId xmlns="" xmlns:a16="http://schemas.microsoft.com/office/drawing/2014/main" id="{64727183-2B10-4B49-A796-AA412E93B195}"/>
              </a:ext>
            </a:extLst>
          </p:cNvPr>
          <p:cNvGrpSpPr/>
          <p:nvPr/>
        </p:nvGrpSpPr>
        <p:grpSpPr>
          <a:xfrm>
            <a:off x="1744191" y="2101725"/>
            <a:ext cx="710588" cy="1840571"/>
            <a:chOff x="1972791" y="2398143"/>
            <a:chExt cx="710588" cy="1840571"/>
          </a:xfrm>
        </p:grpSpPr>
        <p:grpSp>
          <p:nvGrpSpPr>
            <p:cNvPr id="123" name="组合 122">
              <a:extLst>
                <a:ext uri="{FF2B5EF4-FFF2-40B4-BE49-F238E27FC236}">
                  <a16:creationId xmlns="" xmlns:a16="http://schemas.microsoft.com/office/drawing/2014/main" id="{F84138A1-FB58-4267-94D4-14BD3A2ED411}"/>
                </a:ext>
              </a:extLst>
            </p:cNvPr>
            <p:cNvGrpSpPr/>
            <p:nvPr/>
          </p:nvGrpSpPr>
          <p:grpSpPr>
            <a:xfrm rot="5400000">
              <a:off x="1575710" y="3524153"/>
              <a:ext cx="1316603" cy="112520"/>
              <a:chOff x="7938" y="-1538288"/>
              <a:chExt cx="1704975" cy="434975"/>
            </a:xfrm>
            <a:gradFill flip="none" rotWithShape="1">
              <a:gsLst>
                <a:gs pos="0">
                  <a:schemeClr val="bg1"/>
                </a:gs>
                <a:gs pos="80000">
                  <a:schemeClr val="bg1">
                    <a:alpha val="0"/>
                  </a:schemeClr>
                </a:gs>
              </a:gsLst>
              <a:lin ang="0" scaled="1"/>
              <a:tileRect/>
            </a:gradFill>
          </p:grpSpPr>
          <p:sp>
            <p:nvSpPr>
              <p:cNvPr id="124" name="Freeform 716">
                <a:extLst>
                  <a:ext uri="{FF2B5EF4-FFF2-40B4-BE49-F238E27FC236}">
                    <a16:creationId xmlns="" xmlns:a16="http://schemas.microsoft.com/office/drawing/2014/main" id="{23ADFC5F-C910-4700-AA33-CBFAAFBE9978}"/>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5" name="Freeform 717">
                <a:extLst>
                  <a:ext uri="{FF2B5EF4-FFF2-40B4-BE49-F238E27FC236}">
                    <a16:creationId xmlns="" xmlns:a16="http://schemas.microsoft.com/office/drawing/2014/main" id="{626E53CB-4991-4C43-B33A-515CFE9F0BBC}"/>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6" name="Freeform 718">
                <a:extLst>
                  <a:ext uri="{FF2B5EF4-FFF2-40B4-BE49-F238E27FC236}">
                    <a16:creationId xmlns="" xmlns:a16="http://schemas.microsoft.com/office/drawing/2014/main" id="{AA9B7FA6-AAFB-40BF-BE53-DAE86F0B8292}"/>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7" name="Freeform 719">
                <a:extLst>
                  <a:ext uri="{FF2B5EF4-FFF2-40B4-BE49-F238E27FC236}">
                    <a16:creationId xmlns="" xmlns:a16="http://schemas.microsoft.com/office/drawing/2014/main" id="{3F484332-9C0C-47F1-82A4-651DBEC71103}"/>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8" name="Freeform 720">
                <a:extLst>
                  <a:ext uri="{FF2B5EF4-FFF2-40B4-BE49-F238E27FC236}">
                    <a16:creationId xmlns="" xmlns:a16="http://schemas.microsoft.com/office/drawing/2014/main" id="{9D0240C1-3F2B-40D3-8B64-08B7686F324D}"/>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9" name="Freeform 721">
                <a:extLst>
                  <a:ext uri="{FF2B5EF4-FFF2-40B4-BE49-F238E27FC236}">
                    <a16:creationId xmlns="" xmlns:a16="http://schemas.microsoft.com/office/drawing/2014/main" id="{E5074774-6994-4B60-B0B5-1C3BE3627099}"/>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0" name="Freeform 722">
                <a:extLst>
                  <a:ext uri="{FF2B5EF4-FFF2-40B4-BE49-F238E27FC236}">
                    <a16:creationId xmlns="" xmlns:a16="http://schemas.microsoft.com/office/drawing/2014/main" id="{5BA482C5-470B-4ADE-BCC3-27AF95BDA034}"/>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1" name="Freeform 723">
                <a:extLst>
                  <a:ext uri="{FF2B5EF4-FFF2-40B4-BE49-F238E27FC236}">
                    <a16:creationId xmlns="" xmlns:a16="http://schemas.microsoft.com/office/drawing/2014/main" id="{6A6F8B58-8ED5-41C3-8A9B-9E298DB42D8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2" name="Freeform 724">
                <a:extLst>
                  <a:ext uri="{FF2B5EF4-FFF2-40B4-BE49-F238E27FC236}">
                    <a16:creationId xmlns="" xmlns:a16="http://schemas.microsoft.com/office/drawing/2014/main" id="{457ABF6C-691D-4FE5-8196-BCF90E72387B}"/>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3" name="Freeform 725">
                <a:extLst>
                  <a:ext uri="{FF2B5EF4-FFF2-40B4-BE49-F238E27FC236}">
                    <a16:creationId xmlns="" xmlns:a16="http://schemas.microsoft.com/office/drawing/2014/main" id="{04C9C4C2-0061-4A8A-B266-A58CC703688C}"/>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4" name="Freeform 726">
                <a:extLst>
                  <a:ext uri="{FF2B5EF4-FFF2-40B4-BE49-F238E27FC236}">
                    <a16:creationId xmlns="" xmlns:a16="http://schemas.microsoft.com/office/drawing/2014/main" id="{C1C39464-E641-46FE-92BB-61FF1D7B7646}"/>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5" name="Freeform 727">
                <a:extLst>
                  <a:ext uri="{FF2B5EF4-FFF2-40B4-BE49-F238E27FC236}">
                    <a16:creationId xmlns="" xmlns:a16="http://schemas.microsoft.com/office/drawing/2014/main" id="{EF59E75D-2F1F-45E0-9507-D99FD7224AC0}"/>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6" name="Freeform 728">
                <a:extLst>
                  <a:ext uri="{FF2B5EF4-FFF2-40B4-BE49-F238E27FC236}">
                    <a16:creationId xmlns="" xmlns:a16="http://schemas.microsoft.com/office/drawing/2014/main" id="{726897EB-4BF7-4AE0-BAF8-8D7332DDE060}"/>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7" name="Freeform 729">
                <a:extLst>
                  <a:ext uri="{FF2B5EF4-FFF2-40B4-BE49-F238E27FC236}">
                    <a16:creationId xmlns="" xmlns:a16="http://schemas.microsoft.com/office/drawing/2014/main" id="{83A15AD8-8A80-4C5A-963A-731326CCA7A3}"/>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8" name="Freeform 730">
                <a:extLst>
                  <a:ext uri="{FF2B5EF4-FFF2-40B4-BE49-F238E27FC236}">
                    <a16:creationId xmlns="" xmlns:a16="http://schemas.microsoft.com/office/drawing/2014/main" id="{A832BC95-CA87-45F3-B4BD-75C7800F6628}"/>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39" name="Freeform 731">
                <a:extLst>
                  <a:ext uri="{FF2B5EF4-FFF2-40B4-BE49-F238E27FC236}">
                    <a16:creationId xmlns="" xmlns:a16="http://schemas.microsoft.com/office/drawing/2014/main" id="{04A692D9-2C11-4AEB-A3C9-8B68378134F5}"/>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0" name="Freeform 732">
                <a:extLst>
                  <a:ext uri="{FF2B5EF4-FFF2-40B4-BE49-F238E27FC236}">
                    <a16:creationId xmlns="" xmlns:a16="http://schemas.microsoft.com/office/drawing/2014/main" id="{8ED9EE69-EEDC-496F-B335-81D6AAC08DC5}"/>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1" name="Freeform 733">
                <a:extLst>
                  <a:ext uri="{FF2B5EF4-FFF2-40B4-BE49-F238E27FC236}">
                    <a16:creationId xmlns="" xmlns:a16="http://schemas.microsoft.com/office/drawing/2014/main" id="{560AE696-8CD1-48D4-AE82-24C5A4ADA872}"/>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2" name="Freeform 734">
                <a:extLst>
                  <a:ext uri="{FF2B5EF4-FFF2-40B4-BE49-F238E27FC236}">
                    <a16:creationId xmlns="" xmlns:a16="http://schemas.microsoft.com/office/drawing/2014/main" id="{12E35F54-79C9-4DFB-B419-BB548CEF561C}"/>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3" name="Freeform 735">
                <a:extLst>
                  <a:ext uri="{FF2B5EF4-FFF2-40B4-BE49-F238E27FC236}">
                    <a16:creationId xmlns="" xmlns:a16="http://schemas.microsoft.com/office/drawing/2014/main" id="{A4CD82E6-E508-4F67-8790-8A690554A1F1}"/>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4" name="Freeform 736">
                <a:extLst>
                  <a:ext uri="{FF2B5EF4-FFF2-40B4-BE49-F238E27FC236}">
                    <a16:creationId xmlns="" xmlns:a16="http://schemas.microsoft.com/office/drawing/2014/main" id="{6F32C396-F16D-424A-96B1-A9045E4C070A}"/>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5" name="Freeform 737">
                <a:extLst>
                  <a:ext uri="{FF2B5EF4-FFF2-40B4-BE49-F238E27FC236}">
                    <a16:creationId xmlns="" xmlns:a16="http://schemas.microsoft.com/office/drawing/2014/main" id="{B3EDE5DF-8114-4285-93BC-8A2BB250CA96}"/>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6" name="Freeform 738">
                <a:extLst>
                  <a:ext uri="{FF2B5EF4-FFF2-40B4-BE49-F238E27FC236}">
                    <a16:creationId xmlns="" xmlns:a16="http://schemas.microsoft.com/office/drawing/2014/main" id="{5B222FDF-5A16-49D6-B333-F563D3314039}"/>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7" name="Freeform 739">
                <a:extLst>
                  <a:ext uri="{FF2B5EF4-FFF2-40B4-BE49-F238E27FC236}">
                    <a16:creationId xmlns="" xmlns:a16="http://schemas.microsoft.com/office/drawing/2014/main" id="{003C4A4B-0C2D-47FC-94E1-049E71DE1D34}"/>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8" name="Freeform 740">
                <a:extLst>
                  <a:ext uri="{FF2B5EF4-FFF2-40B4-BE49-F238E27FC236}">
                    <a16:creationId xmlns="" xmlns:a16="http://schemas.microsoft.com/office/drawing/2014/main" id="{7178876C-ADE6-4090-81F8-C7B0D6C3B47D}"/>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49" name="Freeform 741">
                <a:extLst>
                  <a:ext uri="{FF2B5EF4-FFF2-40B4-BE49-F238E27FC236}">
                    <a16:creationId xmlns="" xmlns:a16="http://schemas.microsoft.com/office/drawing/2014/main" id="{F8A4967D-B6E4-4943-9DD3-8D93AEEAE711}"/>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0" name="Freeform 742">
                <a:extLst>
                  <a:ext uri="{FF2B5EF4-FFF2-40B4-BE49-F238E27FC236}">
                    <a16:creationId xmlns="" xmlns:a16="http://schemas.microsoft.com/office/drawing/2014/main" id="{2C15090B-DE12-4906-BDB5-E7677D0B9C54}"/>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1" name="Freeform 743">
                <a:extLst>
                  <a:ext uri="{FF2B5EF4-FFF2-40B4-BE49-F238E27FC236}">
                    <a16:creationId xmlns="" xmlns:a16="http://schemas.microsoft.com/office/drawing/2014/main" id="{803F17EB-7F37-4002-84EE-1D71360C6501}"/>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2" name="Freeform 744">
                <a:extLst>
                  <a:ext uri="{FF2B5EF4-FFF2-40B4-BE49-F238E27FC236}">
                    <a16:creationId xmlns="" xmlns:a16="http://schemas.microsoft.com/office/drawing/2014/main" id="{176A7A37-CDA0-474A-8223-C084688C432D}"/>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3" name="Freeform 745">
                <a:extLst>
                  <a:ext uri="{FF2B5EF4-FFF2-40B4-BE49-F238E27FC236}">
                    <a16:creationId xmlns="" xmlns:a16="http://schemas.microsoft.com/office/drawing/2014/main" id="{71E86AB1-1ECE-49A3-9806-18B2DE03DBF1}"/>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4" name="Freeform 746">
                <a:extLst>
                  <a:ext uri="{FF2B5EF4-FFF2-40B4-BE49-F238E27FC236}">
                    <a16:creationId xmlns="" xmlns:a16="http://schemas.microsoft.com/office/drawing/2014/main" id="{451499E1-6BB6-45DE-B6D1-D9403E8F754C}"/>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5" name="Freeform 747">
                <a:extLst>
                  <a:ext uri="{FF2B5EF4-FFF2-40B4-BE49-F238E27FC236}">
                    <a16:creationId xmlns="" xmlns:a16="http://schemas.microsoft.com/office/drawing/2014/main" id="{59A09499-1106-402F-90F9-4D47383C7DD1}"/>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6" name="Freeform 748">
                <a:extLst>
                  <a:ext uri="{FF2B5EF4-FFF2-40B4-BE49-F238E27FC236}">
                    <a16:creationId xmlns="" xmlns:a16="http://schemas.microsoft.com/office/drawing/2014/main" id="{1477F1B2-11AE-4A7F-9209-21513D00ACC5}"/>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7" name="Freeform 749">
                <a:extLst>
                  <a:ext uri="{FF2B5EF4-FFF2-40B4-BE49-F238E27FC236}">
                    <a16:creationId xmlns="" xmlns:a16="http://schemas.microsoft.com/office/drawing/2014/main" id="{E7ECEC56-B610-4FAA-8FB9-115247C0E777}"/>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8" name="Freeform 750">
                <a:extLst>
                  <a:ext uri="{FF2B5EF4-FFF2-40B4-BE49-F238E27FC236}">
                    <a16:creationId xmlns="" xmlns:a16="http://schemas.microsoft.com/office/drawing/2014/main" id="{A1A88224-F78D-4BDE-B813-EA14D554628B}"/>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59" name="Freeform 751">
                <a:extLst>
                  <a:ext uri="{FF2B5EF4-FFF2-40B4-BE49-F238E27FC236}">
                    <a16:creationId xmlns="" xmlns:a16="http://schemas.microsoft.com/office/drawing/2014/main" id="{919845ED-98D7-41C0-BAB3-F3FFA05F8E83}"/>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0" name="Freeform 752">
                <a:extLst>
                  <a:ext uri="{FF2B5EF4-FFF2-40B4-BE49-F238E27FC236}">
                    <a16:creationId xmlns="" xmlns:a16="http://schemas.microsoft.com/office/drawing/2014/main" id="{22B2EF61-F010-4AE6-92AA-9D1352D03370}"/>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1" name="Freeform 753">
                <a:extLst>
                  <a:ext uri="{FF2B5EF4-FFF2-40B4-BE49-F238E27FC236}">
                    <a16:creationId xmlns="" xmlns:a16="http://schemas.microsoft.com/office/drawing/2014/main" id="{D218C4BD-9D45-4136-904F-E3669F29DB24}"/>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2" name="Freeform 754">
                <a:extLst>
                  <a:ext uri="{FF2B5EF4-FFF2-40B4-BE49-F238E27FC236}">
                    <a16:creationId xmlns="" xmlns:a16="http://schemas.microsoft.com/office/drawing/2014/main" id="{1A221D2C-6B8C-4BDC-AD92-9656E1E5F019}"/>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3" name="Freeform 755">
                <a:extLst>
                  <a:ext uri="{FF2B5EF4-FFF2-40B4-BE49-F238E27FC236}">
                    <a16:creationId xmlns="" xmlns:a16="http://schemas.microsoft.com/office/drawing/2014/main" id="{DBBC04D3-8A22-43B8-A1EF-341970D72551}"/>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4" name="Freeform 756">
                <a:extLst>
                  <a:ext uri="{FF2B5EF4-FFF2-40B4-BE49-F238E27FC236}">
                    <a16:creationId xmlns="" xmlns:a16="http://schemas.microsoft.com/office/drawing/2014/main" id="{12F70D7E-CA1F-48A6-9774-F86964EB41E3}"/>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8" name="组合 37">
              <a:extLst>
                <a:ext uri="{FF2B5EF4-FFF2-40B4-BE49-F238E27FC236}">
                  <a16:creationId xmlns="" xmlns:a16="http://schemas.microsoft.com/office/drawing/2014/main" id="{DA626F4B-CBA3-4A28-A5ED-C6945C3ECAF6}"/>
                </a:ext>
              </a:extLst>
            </p:cNvPr>
            <p:cNvGrpSpPr/>
            <p:nvPr/>
          </p:nvGrpSpPr>
          <p:grpSpPr>
            <a:xfrm rot="5400000">
              <a:off x="1996237" y="2985870"/>
              <a:ext cx="908382" cy="159975"/>
              <a:chOff x="7938" y="-1538288"/>
              <a:chExt cx="1704975" cy="434975"/>
            </a:xfrm>
            <a:gradFill flip="none" rotWithShape="1">
              <a:gsLst>
                <a:gs pos="0">
                  <a:schemeClr val="bg1"/>
                </a:gs>
                <a:gs pos="86000">
                  <a:schemeClr val="bg1">
                    <a:alpha val="0"/>
                  </a:schemeClr>
                </a:gs>
              </a:gsLst>
              <a:lin ang="0" scaled="1"/>
              <a:tileRect/>
            </a:gradFill>
          </p:grpSpPr>
          <p:sp>
            <p:nvSpPr>
              <p:cNvPr id="39" name="Freeform 716">
                <a:extLst>
                  <a:ext uri="{FF2B5EF4-FFF2-40B4-BE49-F238E27FC236}">
                    <a16:creationId xmlns="" xmlns:a16="http://schemas.microsoft.com/office/drawing/2014/main" id="{13B01476-7673-43DC-BF8D-7A42431D30D2}"/>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 name="Freeform 717">
                <a:extLst>
                  <a:ext uri="{FF2B5EF4-FFF2-40B4-BE49-F238E27FC236}">
                    <a16:creationId xmlns="" xmlns:a16="http://schemas.microsoft.com/office/drawing/2014/main" id="{B7911E75-96F6-453D-9178-DC25117C2678}"/>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 name="Freeform 718">
                <a:extLst>
                  <a:ext uri="{FF2B5EF4-FFF2-40B4-BE49-F238E27FC236}">
                    <a16:creationId xmlns="" xmlns:a16="http://schemas.microsoft.com/office/drawing/2014/main" id="{D56888E6-F01E-4639-9D72-FFCB120A2299}"/>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 name="Freeform 719">
                <a:extLst>
                  <a:ext uri="{FF2B5EF4-FFF2-40B4-BE49-F238E27FC236}">
                    <a16:creationId xmlns="" xmlns:a16="http://schemas.microsoft.com/office/drawing/2014/main" id="{14466F08-F992-41E9-A172-840694A82512}"/>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 name="Freeform 720">
                <a:extLst>
                  <a:ext uri="{FF2B5EF4-FFF2-40B4-BE49-F238E27FC236}">
                    <a16:creationId xmlns="" xmlns:a16="http://schemas.microsoft.com/office/drawing/2014/main" id="{3D46772E-0CEE-4119-A178-43D04B631AB1}"/>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 name="Freeform 721">
                <a:extLst>
                  <a:ext uri="{FF2B5EF4-FFF2-40B4-BE49-F238E27FC236}">
                    <a16:creationId xmlns="" xmlns:a16="http://schemas.microsoft.com/office/drawing/2014/main" id="{204AC972-7BC0-4EF1-90F4-3FACA959BED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 name="Freeform 722">
                <a:extLst>
                  <a:ext uri="{FF2B5EF4-FFF2-40B4-BE49-F238E27FC236}">
                    <a16:creationId xmlns="" xmlns:a16="http://schemas.microsoft.com/office/drawing/2014/main" id="{001D8009-618F-4356-84D9-5FFDC5252968}"/>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 name="Freeform 723">
                <a:extLst>
                  <a:ext uri="{FF2B5EF4-FFF2-40B4-BE49-F238E27FC236}">
                    <a16:creationId xmlns="" xmlns:a16="http://schemas.microsoft.com/office/drawing/2014/main" id="{C111DE99-AEFA-4FA3-9400-51B39584769D}"/>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 name="Freeform 724">
                <a:extLst>
                  <a:ext uri="{FF2B5EF4-FFF2-40B4-BE49-F238E27FC236}">
                    <a16:creationId xmlns="" xmlns:a16="http://schemas.microsoft.com/office/drawing/2014/main" id="{8F312CD8-8022-4854-B556-3ED7979031DA}"/>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 name="Freeform 725">
                <a:extLst>
                  <a:ext uri="{FF2B5EF4-FFF2-40B4-BE49-F238E27FC236}">
                    <a16:creationId xmlns="" xmlns:a16="http://schemas.microsoft.com/office/drawing/2014/main" id="{939477B0-5B42-4034-97A9-FDE574787A29}"/>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 name="Freeform 726">
                <a:extLst>
                  <a:ext uri="{FF2B5EF4-FFF2-40B4-BE49-F238E27FC236}">
                    <a16:creationId xmlns="" xmlns:a16="http://schemas.microsoft.com/office/drawing/2014/main" id="{FB8E3E2F-8048-45A5-AACC-00DCB0C02860}"/>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 name="Freeform 727">
                <a:extLst>
                  <a:ext uri="{FF2B5EF4-FFF2-40B4-BE49-F238E27FC236}">
                    <a16:creationId xmlns="" xmlns:a16="http://schemas.microsoft.com/office/drawing/2014/main" id="{BB728721-5F18-4544-8FAD-FA0E91AD07C7}"/>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1" name="Freeform 728">
                <a:extLst>
                  <a:ext uri="{FF2B5EF4-FFF2-40B4-BE49-F238E27FC236}">
                    <a16:creationId xmlns="" xmlns:a16="http://schemas.microsoft.com/office/drawing/2014/main" id="{BF337897-D332-4B86-BE1C-7B4B807C88A5}"/>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2" name="Freeform 729">
                <a:extLst>
                  <a:ext uri="{FF2B5EF4-FFF2-40B4-BE49-F238E27FC236}">
                    <a16:creationId xmlns="" xmlns:a16="http://schemas.microsoft.com/office/drawing/2014/main" id="{54F60828-3FBC-43AD-815B-0E56F46EB1B2}"/>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3" name="Freeform 730">
                <a:extLst>
                  <a:ext uri="{FF2B5EF4-FFF2-40B4-BE49-F238E27FC236}">
                    <a16:creationId xmlns="" xmlns:a16="http://schemas.microsoft.com/office/drawing/2014/main" id="{3340BE79-87DA-49D0-8890-DFAE969BDFF7}"/>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4" name="Freeform 731">
                <a:extLst>
                  <a:ext uri="{FF2B5EF4-FFF2-40B4-BE49-F238E27FC236}">
                    <a16:creationId xmlns="" xmlns:a16="http://schemas.microsoft.com/office/drawing/2014/main" id="{1D349488-FC2F-4650-B69C-ABE38A0DE9BB}"/>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5" name="Freeform 732">
                <a:extLst>
                  <a:ext uri="{FF2B5EF4-FFF2-40B4-BE49-F238E27FC236}">
                    <a16:creationId xmlns="" xmlns:a16="http://schemas.microsoft.com/office/drawing/2014/main" id="{FEA23000-702D-4226-8F88-6041DBC637C5}"/>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6" name="Freeform 733">
                <a:extLst>
                  <a:ext uri="{FF2B5EF4-FFF2-40B4-BE49-F238E27FC236}">
                    <a16:creationId xmlns="" xmlns:a16="http://schemas.microsoft.com/office/drawing/2014/main" id="{E00DA49E-B06C-47D4-B5F8-21C6F45DB167}"/>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7" name="Freeform 734">
                <a:extLst>
                  <a:ext uri="{FF2B5EF4-FFF2-40B4-BE49-F238E27FC236}">
                    <a16:creationId xmlns="" xmlns:a16="http://schemas.microsoft.com/office/drawing/2014/main" id="{48E8E216-B944-4491-8BAE-6AC2BAB315DE}"/>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8" name="Freeform 735">
                <a:extLst>
                  <a:ext uri="{FF2B5EF4-FFF2-40B4-BE49-F238E27FC236}">
                    <a16:creationId xmlns="" xmlns:a16="http://schemas.microsoft.com/office/drawing/2014/main" id="{4374B659-8C75-4EB2-99F1-C2714C9C6A78}"/>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9" name="Freeform 736">
                <a:extLst>
                  <a:ext uri="{FF2B5EF4-FFF2-40B4-BE49-F238E27FC236}">
                    <a16:creationId xmlns="" xmlns:a16="http://schemas.microsoft.com/office/drawing/2014/main" id="{0E409B8B-6AFD-43C7-B854-41DD7B9DF85B}"/>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0" name="Freeform 737">
                <a:extLst>
                  <a:ext uri="{FF2B5EF4-FFF2-40B4-BE49-F238E27FC236}">
                    <a16:creationId xmlns="" xmlns:a16="http://schemas.microsoft.com/office/drawing/2014/main" id="{83FC3E0A-3810-4F91-A05B-291BCF9669AF}"/>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1" name="Freeform 738">
                <a:extLst>
                  <a:ext uri="{FF2B5EF4-FFF2-40B4-BE49-F238E27FC236}">
                    <a16:creationId xmlns="" xmlns:a16="http://schemas.microsoft.com/office/drawing/2014/main" id="{293A9BBF-341F-4BF3-9D0B-561F1ED68FB5}"/>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2" name="Freeform 739">
                <a:extLst>
                  <a:ext uri="{FF2B5EF4-FFF2-40B4-BE49-F238E27FC236}">
                    <a16:creationId xmlns="" xmlns:a16="http://schemas.microsoft.com/office/drawing/2014/main" id="{EC376810-B9F8-484D-A77A-CA698302B341}"/>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3" name="Freeform 740">
                <a:extLst>
                  <a:ext uri="{FF2B5EF4-FFF2-40B4-BE49-F238E27FC236}">
                    <a16:creationId xmlns="" xmlns:a16="http://schemas.microsoft.com/office/drawing/2014/main" id="{D80FB061-0C35-49BF-8BBA-E77BD0AD698B}"/>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4" name="Freeform 741">
                <a:extLst>
                  <a:ext uri="{FF2B5EF4-FFF2-40B4-BE49-F238E27FC236}">
                    <a16:creationId xmlns="" xmlns:a16="http://schemas.microsoft.com/office/drawing/2014/main" id="{F8FC6280-5D80-4DD6-9608-21F8F28A052D}"/>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5" name="Freeform 742">
                <a:extLst>
                  <a:ext uri="{FF2B5EF4-FFF2-40B4-BE49-F238E27FC236}">
                    <a16:creationId xmlns="" xmlns:a16="http://schemas.microsoft.com/office/drawing/2014/main" id="{0551D79B-24E2-4E75-8C74-D542197AB21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6" name="Freeform 743">
                <a:extLst>
                  <a:ext uri="{FF2B5EF4-FFF2-40B4-BE49-F238E27FC236}">
                    <a16:creationId xmlns="" xmlns:a16="http://schemas.microsoft.com/office/drawing/2014/main" id="{F4A15157-01DB-45AB-ACF0-CB02B27D7153}"/>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7" name="Freeform 744">
                <a:extLst>
                  <a:ext uri="{FF2B5EF4-FFF2-40B4-BE49-F238E27FC236}">
                    <a16:creationId xmlns="" xmlns:a16="http://schemas.microsoft.com/office/drawing/2014/main" id="{4EB24D2E-A364-400D-92B3-3797CFBE180C}"/>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8" name="Freeform 745">
                <a:extLst>
                  <a:ext uri="{FF2B5EF4-FFF2-40B4-BE49-F238E27FC236}">
                    <a16:creationId xmlns="" xmlns:a16="http://schemas.microsoft.com/office/drawing/2014/main" id="{301F0425-B3FB-42B0-BB9B-DFB77ECD18E0}"/>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69" name="Freeform 746">
                <a:extLst>
                  <a:ext uri="{FF2B5EF4-FFF2-40B4-BE49-F238E27FC236}">
                    <a16:creationId xmlns="" xmlns:a16="http://schemas.microsoft.com/office/drawing/2014/main" id="{3CA8C56E-5B79-46C0-9EA9-1450FE5F39B8}"/>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0" name="Freeform 747">
                <a:extLst>
                  <a:ext uri="{FF2B5EF4-FFF2-40B4-BE49-F238E27FC236}">
                    <a16:creationId xmlns="" xmlns:a16="http://schemas.microsoft.com/office/drawing/2014/main" id="{E077BD25-0CF8-4B24-9D02-C8D6C2CCEF97}"/>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1" name="Freeform 748">
                <a:extLst>
                  <a:ext uri="{FF2B5EF4-FFF2-40B4-BE49-F238E27FC236}">
                    <a16:creationId xmlns="" xmlns:a16="http://schemas.microsoft.com/office/drawing/2014/main" id="{7A718FEC-2033-4C2A-AA2E-2E529E0F0C79}"/>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2" name="Freeform 749">
                <a:extLst>
                  <a:ext uri="{FF2B5EF4-FFF2-40B4-BE49-F238E27FC236}">
                    <a16:creationId xmlns="" xmlns:a16="http://schemas.microsoft.com/office/drawing/2014/main" id="{04226D30-EE00-4EAA-8197-0123EAE8A208}"/>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3" name="Freeform 750">
                <a:extLst>
                  <a:ext uri="{FF2B5EF4-FFF2-40B4-BE49-F238E27FC236}">
                    <a16:creationId xmlns="" xmlns:a16="http://schemas.microsoft.com/office/drawing/2014/main" id="{7216BA93-A0C4-40C2-AFD5-F366DBB88564}"/>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4" name="Freeform 751">
                <a:extLst>
                  <a:ext uri="{FF2B5EF4-FFF2-40B4-BE49-F238E27FC236}">
                    <a16:creationId xmlns="" xmlns:a16="http://schemas.microsoft.com/office/drawing/2014/main" id="{5CBD6BC1-1C0A-4D83-8F88-9D54EE2C6136}"/>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5" name="Freeform 752">
                <a:extLst>
                  <a:ext uri="{FF2B5EF4-FFF2-40B4-BE49-F238E27FC236}">
                    <a16:creationId xmlns="" xmlns:a16="http://schemas.microsoft.com/office/drawing/2014/main" id="{56F08ACC-B8F7-467F-B584-6F62DD242AE8}"/>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6" name="Freeform 753">
                <a:extLst>
                  <a:ext uri="{FF2B5EF4-FFF2-40B4-BE49-F238E27FC236}">
                    <a16:creationId xmlns="" xmlns:a16="http://schemas.microsoft.com/office/drawing/2014/main" id="{276314BD-57B7-49F0-A830-8C77A6A8E2C6}"/>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7" name="Freeform 754">
                <a:extLst>
                  <a:ext uri="{FF2B5EF4-FFF2-40B4-BE49-F238E27FC236}">
                    <a16:creationId xmlns="" xmlns:a16="http://schemas.microsoft.com/office/drawing/2014/main" id="{1811A4A4-BAFD-41C3-90E8-B0476ED3D991}"/>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8" name="Freeform 755">
                <a:extLst>
                  <a:ext uri="{FF2B5EF4-FFF2-40B4-BE49-F238E27FC236}">
                    <a16:creationId xmlns="" xmlns:a16="http://schemas.microsoft.com/office/drawing/2014/main" id="{14FAB6C6-0AC2-4CC3-99B9-7A82D99B7EBB}"/>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79" name="Freeform 756">
                <a:extLst>
                  <a:ext uri="{FF2B5EF4-FFF2-40B4-BE49-F238E27FC236}">
                    <a16:creationId xmlns="" xmlns:a16="http://schemas.microsoft.com/office/drawing/2014/main" id="{F7A8CFDD-089B-442D-A953-91DF87896361}"/>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81" name="组合 80">
              <a:extLst>
                <a:ext uri="{FF2B5EF4-FFF2-40B4-BE49-F238E27FC236}">
                  <a16:creationId xmlns="" xmlns:a16="http://schemas.microsoft.com/office/drawing/2014/main" id="{7EEF39EC-5FC2-4B52-8B4B-BD6543D66387}"/>
                </a:ext>
              </a:extLst>
            </p:cNvPr>
            <p:cNvGrpSpPr/>
            <p:nvPr/>
          </p:nvGrpSpPr>
          <p:grpSpPr>
            <a:xfrm rot="5400000">
              <a:off x="2186459" y="3386271"/>
              <a:ext cx="908382" cy="85458"/>
              <a:chOff x="7938" y="-1538288"/>
              <a:chExt cx="1704975" cy="434975"/>
            </a:xfrm>
            <a:gradFill flip="none" rotWithShape="1">
              <a:gsLst>
                <a:gs pos="0">
                  <a:schemeClr val="bg1"/>
                </a:gs>
                <a:gs pos="80000">
                  <a:schemeClr val="bg1">
                    <a:alpha val="0"/>
                  </a:schemeClr>
                </a:gs>
              </a:gsLst>
              <a:lin ang="0" scaled="1"/>
              <a:tileRect/>
            </a:gradFill>
          </p:grpSpPr>
          <p:sp>
            <p:nvSpPr>
              <p:cNvPr id="82" name="Freeform 716">
                <a:extLst>
                  <a:ext uri="{FF2B5EF4-FFF2-40B4-BE49-F238E27FC236}">
                    <a16:creationId xmlns="" xmlns:a16="http://schemas.microsoft.com/office/drawing/2014/main" id="{80558DF2-33C6-4756-8EBE-5CC58E8547DA}"/>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 name="Freeform 717">
                <a:extLst>
                  <a:ext uri="{FF2B5EF4-FFF2-40B4-BE49-F238E27FC236}">
                    <a16:creationId xmlns="" xmlns:a16="http://schemas.microsoft.com/office/drawing/2014/main" id="{3E58A853-5F47-4FB1-8422-B58C22E7DF34}"/>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 name="Freeform 718">
                <a:extLst>
                  <a:ext uri="{FF2B5EF4-FFF2-40B4-BE49-F238E27FC236}">
                    <a16:creationId xmlns="" xmlns:a16="http://schemas.microsoft.com/office/drawing/2014/main" id="{895FC186-B460-4FDD-911A-CA6C1C8B9650}"/>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 name="Freeform 719">
                <a:extLst>
                  <a:ext uri="{FF2B5EF4-FFF2-40B4-BE49-F238E27FC236}">
                    <a16:creationId xmlns="" xmlns:a16="http://schemas.microsoft.com/office/drawing/2014/main" id="{6ED88069-BEB1-46B1-BA32-966C0832EC3A}"/>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 name="Freeform 720">
                <a:extLst>
                  <a:ext uri="{FF2B5EF4-FFF2-40B4-BE49-F238E27FC236}">
                    <a16:creationId xmlns="" xmlns:a16="http://schemas.microsoft.com/office/drawing/2014/main" id="{E6926D6E-494E-4421-9142-B9207DB448F3}"/>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 name="Freeform 721">
                <a:extLst>
                  <a:ext uri="{FF2B5EF4-FFF2-40B4-BE49-F238E27FC236}">
                    <a16:creationId xmlns="" xmlns:a16="http://schemas.microsoft.com/office/drawing/2014/main" id="{4C372037-A8FC-4E79-8CCF-232942F1E5D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 name="Freeform 722">
                <a:extLst>
                  <a:ext uri="{FF2B5EF4-FFF2-40B4-BE49-F238E27FC236}">
                    <a16:creationId xmlns="" xmlns:a16="http://schemas.microsoft.com/office/drawing/2014/main" id="{31EC95AE-DC3E-4C9C-8E1D-8A0F5E31BC92}"/>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 name="Freeform 723">
                <a:extLst>
                  <a:ext uri="{FF2B5EF4-FFF2-40B4-BE49-F238E27FC236}">
                    <a16:creationId xmlns="" xmlns:a16="http://schemas.microsoft.com/office/drawing/2014/main" id="{316EE97D-2356-4426-A688-172671D89348}"/>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 name="Freeform 724">
                <a:extLst>
                  <a:ext uri="{FF2B5EF4-FFF2-40B4-BE49-F238E27FC236}">
                    <a16:creationId xmlns="" xmlns:a16="http://schemas.microsoft.com/office/drawing/2014/main" id="{363A5FFD-02EF-44DA-8279-D1C014DC68CC}"/>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 name="Freeform 725">
                <a:extLst>
                  <a:ext uri="{FF2B5EF4-FFF2-40B4-BE49-F238E27FC236}">
                    <a16:creationId xmlns="" xmlns:a16="http://schemas.microsoft.com/office/drawing/2014/main" id="{5E43196B-5472-425D-BE2B-9C785AEF551A}"/>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 name="Freeform 726">
                <a:extLst>
                  <a:ext uri="{FF2B5EF4-FFF2-40B4-BE49-F238E27FC236}">
                    <a16:creationId xmlns="" xmlns:a16="http://schemas.microsoft.com/office/drawing/2014/main" id="{25812D93-4EE4-4765-B9CA-661427E1BF28}"/>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 name="Freeform 727">
                <a:extLst>
                  <a:ext uri="{FF2B5EF4-FFF2-40B4-BE49-F238E27FC236}">
                    <a16:creationId xmlns="" xmlns:a16="http://schemas.microsoft.com/office/drawing/2014/main" id="{5EC7B662-1A70-411F-BEC6-85F3638300EF}"/>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 name="Freeform 728">
                <a:extLst>
                  <a:ext uri="{FF2B5EF4-FFF2-40B4-BE49-F238E27FC236}">
                    <a16:creationId xmlns="" xmlns:a16="http://schemas.microsoft.com/office/drawing/2014/main" id="{A9667B7B-3546-4149-BC13-7C22746787DD}"/>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 name="Freeform 729">
                <a:extLst>
                  <a:ext uri="{FF2B5EF4-FFF2-40B4-BE49-F238E27FC236}">
                    <a16:creationId xmlns="" xmlns:a16="http://schemas.microsoft.com/office/drawing/2014/main" id="{19D1A70C-ED20-4394-897D-64D7B1C32187}"/>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 name="Freeform 730">
                <a:extLst>
                  <a:ext uri="{FF2B5EF4-FFF2-40B4-BE49-F238E27FC236}">
                    <a16:creationId xmlns="" xmlns:a16="http://schemas.microsoft.com/office/drawing/2014/main" id="{EF7A07D5-5F97-4D88-9C1F-C4A1B834836B}"/>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 name="Freeform 731">
                <a:extLst>
                  <a:ext uri="{FF2B5EF4-FFF2-40B4-BE49-F238E27FC236}">
                    <a16:creationId xmlns="" xmlns:a16="http://schemas.microsoft.com/office/drawing/2014/main" id="{7B6273CA-9E21-4666-997C-8874B5884338}"/>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 name="Freeform 732">
                <a:extLst>
                  <a:ext uri="{FF2B5EF4-FFF2-40B4-BE49-F238E27FC236}">
                    <a16:creationId xmlns="" xmlns:a16="http://schemas.microsoft.com/office/drawing/2014/main" id="{697F1D9E-7CEF-44F0-B535-8E716F65A112}"/>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9" name="Freeform 733">
                <a:extLst>
                  <a:ext uri="{FF2B5EF4-FFF2-40B4-BE49-F238E27FC236}">
                    <a16:creationId xmlns="" xmlns:a16="http://schemas.microsoft.com/office/drawing/2014/main" id="{EE5BE822-729D-471C-BFB3-6B1DC73B31B5}"/>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0" name="Freeform 734">
                <a:extLst>
                  <a:ext uri="{FF2B5EF4-FFF2-40B4-BE49-F238E27FC236}">
                    <a16:creationId xmlns="" xmlns:a16="http://schemas.microsoft.com/office/drawing/2014/main" id="{1A45A42C-1B9C-49FB-8251-1EA4E000C327}"/>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1" name="Freeform 735">
                <a:extLst>
                  <a:ext uri="{FF2B5EF4-FFF2-40B4-BE49-F238E27FC236}">
                    <a16:creationId xmlns="" xmlns:a16="http://schemas.microsoft.com/office/drawing/2014/main" id="{1B940904-A9A5-4657-8C77-E1E3DD18AE5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2" name="Freeform 736">
                <a:extLst>
                  <a:ext uri="{FF2B5EF4-FFF2-40B4-BE49-F238E27FC236}">
                    <a16:creationId xmlns="" xmlns:a16="http://schemas.microsoft.com/office/drawing/2014/main" id="{C8AFB82C-5514-45B0-8451-DC659BCD2C2D}"/>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3" name="Freeform 737">
                <a:extLst>
                  <a:ext uri="{FF2B5EF4-FFF2-40B4-BE49-F238E27FC236}">
                    <a16:creationId xmlns="" xmlns:a16="http://schemas.microsoft.com/office/drawing/2014/main" id="{E1F1A15B-A205-4158-89DE-F9BB8BAB3948}"/>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4" name="Freeform 738">
                <a:extLst>
                  <a:ext uri="{FF2B5EF4-FFF2-40B4-BE49-F238E27FC236}">
                    <a16:creationId xmlns="" xmlns:a16="http://schemas.microsoft.com/office/drawing/2014/main" id="{C027F3A3-7C8A-4347-AF9E-B58A84F317D8}"/>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5" name="Freeform 739">
                <a:extLst>
                  <a:ext uri="{FF2B5EF4-FFF2-40B4-BE49-F238E27FC236}">
                    <a16:creationId xmlns="" xmlns:a16="http://schemas.microsoft.com/office/drawing/2014/main" id="{DCBD106A-5AE8-48ED-A1D7-BC6039ECA541}"/>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6" name="Freeform 740">
                <a:extLst>
                  <a:ext uri="{FF2B5EF4-FFF2-40B4-BE49-F238E27FC236}">
                    <a16:creationId xmlns="" xmlns:a16="http://schemas.microsoft.com/office/drawing/2014/main" id="{879C14E2-4B55-4B7C-BE80-D887A4CAFB07}"/>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7" name="Freeform 741">
                <a:extLst>
                  <a:ext uri="{FF2B5EF4-FFF2-40B4-BE49-F238E27FC236}">
                    <a16:creationId xmlns="" xmlns:a16="http://schemas.microsoft.com/office/drawing/2014/main" id="{10CF825F-2AE5-4204-AF19-5BAE6371D384}"/>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8" name="Freeform 742">
                <a:extLst>
                  <a:ext uri="{FF2B5EF4-FFF2-40B4-BE49-F238E27FC236}">
                    <a16:creationId xmlns="" xmlns:a16="http://schemas.microsoft.com/office/drawing/2014/main" id="{FEDFC131-62CB-4B31-B011-FA6782820502}"/>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09" name="Freeform 743">
                <a:extLst>
                  <a:ext uri="{FF2B5EF4-FFF2-40B4-BE49-F238E27FC236}">
                    <a16:creationId xmlns="" xmlns:a16="http://schemas.microsoft.com/office/drawing/2014/main" id="{8136D3A2-4052-4330-8313-456B1B18E6B8}"/>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0" name="Freeform 744">
                <a:extLst>
                  <a:ext uri="{FF2B5EF4-FFF2-40B4-BE49-F238E27FC236}">
                    <a16:creationId xmlns="" xmlns:a16="http://schemas.microsoft.com/office/drawing/2014/main" id="{BA9D3E5C-14DB-472D-ACB2-74F1B6F1F0EE}"/>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1" name="Freeform 745">
                <a:extLst>
                  <a:ext uri="{FF2B5EF4-FFF2-40B4-BE49-F238E27FC236}">
                    <a16:creationId xmlns="" xmlns:a16="http://schemas.microsoft.com/office/drawing/2014/main" id="{1FC097B1-64A8-4545-9E9F-D579CAA07BB5}"/>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2" name="Freeform 746">
                <a:extLst>
                  <a:ext uri="{FF2B5EF4-FFF2-40B4-BE49-F238E27FC236}">
                    <a16:creationId xmlns="" xmlns:a16="http://schemas.microsoft.com/office/drawing/2014/main" id="{3FD10D8D-589B-4031-BE1D-C7292505B4A4}"/>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3" name="Freeform 747">
                <a:extLst>
                  <a:ext uri="{FF2B5EF4-FFF2-40B4-BE49-F238E27FC236}">
                    <a16:creationId xmlns="" xmlns:a16="http://schemas.microsoft.com/office/drawing/2014/main" id="{FFAD4EA9-8DBD-4BC0-88D7-59C476556E0A}"/>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4" name="Freeform 748">
                <a:extLst>
                  <a:ext uri="{FF2B5EF4-FFF2-40B4-BE49-F238E27FC236}">
                    <a16:creationId xmlns="" xmlns:a16="http://schemas.microsoft.com/office/drawing/2014/main" id="{B854FB22-ACC9-4D63-B40F-F59918C69B80}"/>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5" name="Freeform 749">
                <a:extLst>
                  <a:ext uri="{FF2B5EF4-FFF2-40B4-BE49-F238E27FC236}">
                    <a16:creationId xmlns="" xmlns:a16="http://schemas.microsoft.com/office/drawing/2014/main" id="{AFACF6EA-8886-4504-9AB7-B4BE49ADD8DA}"/>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6" name="Freeform 750">
                <a:extLst>
                  <a:ext uri="{FF2B5EF4-FFF2-40B4-BE49-F238E27FC236}">
                    <a16:creationId xmlns="" xmlns:a16="http://schemas.microsoft.com/office/drawing/2014/main" id="{8DFDC610-0CD1-476D-8876-868BF5BC20C2}"/>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7" name="Freeform 751">
                <a:extLst>
                  <a:ext uri="{FF2B5EF4-FFF2-40B4-BE49-F238E27FC236}">
                    <a16:creationId xmlns="" xmlns:a16="http://schemas.microsoft.com/office/drawing/2014/main" id="{AB737A1B-EEF1-4F7F-B4D2-3698C142B5FF}"/>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8" name="Freeform 752">
                <a:extLst>
                  <a:ext uri="{FF2B5EF4-FFF2-40B4-BE49-F238E27FC236}">
                    <a16:creationId xmlns="" xmlns:a16="http://schemas.microsoft.com/office/drawing/2014/main" id="{324E8A1E-5143-4AA8-9D02-2919B0D62DAD}"/>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19" name="Freeform 753">
                <a:extLst>
                  <a:ext uri="{FF2B5EF4-FFF2-40B4-BE49-F238E27FC236}">
                    <a16:creationId xmlns="" xmlns:a16="http://schemas.microsoft.com/office/drawing/2014/main" id="{EC6B6936-16A0-4FD0-97F5-8C3492947CE0}"/>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0" name="Freeform 754">
                <a:extLst>
                  <a:ext uri="{FF2B5EF4-FFF2-40B4-BE49-F238E27FC236}">
                    <a16:creationId xmlns="" xmlns:a16="http://schemas.microsoft.com/office/drawing/2014/main" id="{45451436-7AD2-4ACD-B008-BF02766BD278}"/>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1" name="Freeform 755">
                <a:extLst>
                  <a:ext uri="{FF2B5EF4-FFF2-40B4-BE49-F238E27FC236}">
                    <a16:creationId xmlns="" xmlns:a16="http://schemas.microsoft.com/office/drawing/2014/main" id="{66981DCE-A2CE-4432-B7D6-7C26E20D2B4A}"/>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22" name="Freeform 756">
                <a:extLst>
                  <a:ext uri="{FF2B5EF4-FFF2-40B4-BE49-F238E27FC236}">
                    <a16:creationId xmlns="" xmlns:a16="http://schemas.microsoft.com/office/drawing/2014/main" id="{20A605B5-6C04-4162-AFBB-3D65F58BA423}"/>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165" name="组合 164">
              <a:extLst>
                <a:ext uri="{FF2B5EF4-FFF2-40B4-BE49-F238E27FC236}">
                  <a16:creationId xmlns="" xmlns:a16="http://schemas.microsoft.com/office/drawing/2014/main" id="{71F487E7-1F5F-4F0E-898C-D0C4865FD40E}"/>
                </a:ext>
              </a:extLst>
            </p:cNvPr>
            <p:cNvGrpSpPr/>
            <p:nvPr/>
          </p:nvGrpSpPr>
          <p:grpSpPr>
            <a:xfrm rot="5400000">
              <a:off x="1529140" y="2841794"/>
              <a:ext cx="1030857" cy="143556"/>
              <a:chOff x="7938" y="-1538288"/>
              <a:chExt cx="1704975" cy="434975"/>
            </a:xfrm>
            <a:gradFill flip="none" rotWithShape="1">
              <a:gsLst>
                <a:gs pos="0">
                  <a:schemeClr val="bg1"/>
                </a:gs>
                <a:gs pos="86000">
                  <a:schemeClr val="bg1">
                    <a:alpha val="0"/>
                  </a:schemeClr>
                </a:gs>
              </a:gsLst>
              <a:lin ang="0" scaled="1"/>
              <a:tileRect/>
            </a:gradFill>
          </p:grpSpPr>
          <p:sp>
            <p:nvSpPr>
              <p:cNvPr id="166" name="Freeform 716">
                <a:extLst>
                  <a:ext uri="{FF2B5EF4-FFF2-40B4-BE49-F238E27FC236}">
                    <a16:creationId xmlns="" xmlns:a16="http://schemas.microsoft.com/office/drawing/2014/main" id="{8BDB5F5E-34F6-40D5-A371-10E348F1F45A}"/>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7" name="Freeform 717">
                <a:extLst>
                  <a:ext uri="{FF2B5EF4-FFF2-40B4-BE49-F238E27FC236}">
                    <a16:creationId xmlns="" xmlns:a16="http://schemas.microsoft.com/office/drawing/2014/main" id="{5E56F5A2-6689-49E8-AF56-C2C188F5E56E}"/>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8" name="Freeform 718">
                <a:extLst>
                  <a:ext uri="{FF2B5EF4-FFF2-40B4-BE49-F238E27FC236}">
                    <a16:creationId xmlns="" xmlns:a16="http://schemas.microsoft.com/office/drawing/2014/main" id="{21219005-107B-4F0B-8A70-5E2C02070F24}"/>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69" name="Freeform 719">
                <a:extLst>
                  <a:ext uri="{FF2B5EF4-FFF2-40B4-BE49-F238E27FC236}">
                    <a16:creationId xmlns="" xmlns:a16="http://schemas.microsoft.com/office/drawing/2014/main" id="{53D0E96A-6B19-489A-8360-8208442881F3}"/>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0" name="Freeform 720">
                <a:extLst>
                  <a:ext uri="{FF2B5EF4-FFF2-40B4-BE49-F238E27FC236}">
                    <a16:creationId xmlns="" xmlns:a16="http://schemas.microsoft.com/office/drawing/2014/main" id="{9A358D9A-3F36-4572-B6AC-2919D688F1AB}"/>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1" name="Freeform 721">
                <a:extLst>
                  <a:ext uri="{FF2B5EF4-FFF2-40B4-BE49-F238E27FC236}">
                    <a16:creationId xmlns="" xmlns:a16="http://schemas.microsoft.com/office/drawing/2014/main" id="{B1D07A72-87CC-4387-9D37-61DED69FC1BC}"/>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2" name="Freeform 722">
                <a:extLst>
                  <a:ext uri="{FF2B5EF4-FFF2-40B4-BE49-F238E27FC236}">
                    <a16:creationId xmlns="" xmlns:a16="http://schemas.microsoft.com/office/drawing/2014/main" id="{0DDF3613-006D-4EE3-9B2F-0EF4E003D58B}"/>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3" name="Freeform 723">
                <a:extLst>
                  <a:ext uri="{FF2B5EF4-FFF2-40B4-BE49-F238E27FC236}">
                    <a16:creationId xmlns="" xmlns:a16="http://schemas.microsoft.com/office/drawing/2014/main" id="{91FD3199-E160-4B53-9241-0DEA6ACDE9F5}"/>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4" name="Freeform 724">
                <a:extLst>
                  <a:ext uri="{FF2B5EF4-FFF2-40B4-BE49-F238E27FC236}">
                    <a16:creationId xmlns="" xmlns:a16="http://schemas.microsoft.com/office/drawing/2014/main" id="{E81B47A4-66AD-4BF1-B0E6-D622952823B1}"/>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5" name="Freeform 725">
                <a:extLst>
                  <a:ext uri="{FF2B5EF4-FFF2-40B4-BE49-F238E27FC236}">
                    <a16:creationId xmlns="" xmlns:a16="http://schemas.microsoft.com/office/drawing/2014/main" id="{EB617395-71A3-4026-B800-7C4ECC2A6143}"/>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6" name="Freeform 726">
                <a:extLst>
                  <a:ext uri="{FF2B5EF4-FFF2-40B4-BE49-F238E27FC236}">
                    <a16:creationId xmlns="" xmlns:a16="http://schemas.microsoft.com/office/drawing/2014/main" id="{809035F1-E5F9-4283-9732-0240707255B6}"/>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7" name="Freeform 727">
                <a:extLst>
                  <a:ext uri="{FF2B5EF4-FFF2-40B4-BE49-F238E27FC236}">
                    <a16:creationId xmlns="" xmlns:a16="http://schemas.microsoft.com/office/drawing/2014/main" id="{12FE7F61-46A4-4D5A-ABE9-8A88AB715D53}"/>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8" name="Freeform 728">
                <a:extLst>
                  <a:ext uri="{FF2B5EF4-FFF2-40B4-BE49-F238E27FC236}">
                    <a16:creationId xmlns="" xmlns:a16="http://schemas.microsoft.com/office/drawing/2014/main" id="{90F3850B-EF7F-450D-855F-CC954C30EFB0}"/>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79" name="Freeform 729">
                <a:extLst>
                  <a:ext uri="{FF2B5EF4-FFF2-40B4-BE49-F238E27FC236}">
                    <a16:creationId xmlns="" xmlns:a16="http://schemas.microsoft.com/office/drawing/2014/main" id="{C7B0902C-9D32-4BFF-8F05-62CAF5DB3751}"/>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0" name="Freeform 730">
                <a:extLst>
                  <a:ext uri="{FF2B5EF4-FFF2-40B4-BE49-F238E27FC236}">
                    <a16:creationId xmlns="" xmlns:a16="http://schemas.microsoft.com/office/drawing/2014/main" id="{CB794191-258F-4587-8458-603199188A19}"/>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1" name="Freeform 731">
                <a:extLst>
                  <a:ext uri="{FF2B5EF4-FFF2-40B4-BE49-F238E27FC236}">
                    <a16:creationId xmlns="" xmlns:a16="http://schemas.microsoft.com/office/drawing/2014/main" id="{DF2AB22A-9F77-46FD-ADEF-9060A731F5AC}"/>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2" name="Freeform 732">
                <a:extLst>
                  <a:ext uri="{FF2B5EF4-FFF2-40B4-BE49-F238E27FC236}">
                    <a16:creationId xmlns="" xmlns:a16="http://schemas.microsoft.com/office/drawing/2014/main" id="{41EC9660-6C18-48C6-929B-70AE91E0418D}"/>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3" name="Freeform 733">
                <a:extLst>
                  <a:ext uri="{FF2B5EF4-FFF2-40B4-BE49-F238E27FC236}">
                    <a16:creationId xmlns="" xmlns:a16="http://schemas.microsoft.com/office/drawing/2014/main" id="{34A7F6BE-E4A2-4A05-8EAD-4DA063A1D92B}"/>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4" name="Freeform 734">
                <a:extLst>
                  <a:ext uri="{FF2B5EF4-FFF2-40B4-BE49-F238E27FC236}">
                    <a16:creationId xmlns="" xmlns:a16="http://schemas.microsoft.com/office/drawing/2014/main" id="{D133D781-46AE-4992-A30B-754F926660E4}"/>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5" name="Freeform 735">
                <a:extLst>
                  <a:ext uri="{FF2B5EF4-FFF2-40B4-BE49-F238E27FC236}">
                    <a16:creationId xmlns="" xmlns:a16="http://schemas.microsoft.com/office/drawing/2014/main" id="{0A6F1485-785B-4F13-9989-57FC21329148}"/>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6" name="Freeform 736">
                <a:extLst>
                  <a:ext uri="{FF2B5EF4-FFF2-40B4-BE49-F238E27FC236}">
                    <a16:creationId xmlns="" xmlns:a16="http://schemas.microsoft.com/office/drawing/2014/main" id="{B9AA7BC9-472B-4EF8-8DC3-105C40CCEBB5}"/>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7" name="Freeform 737">
                <a:extLst>
                  <a:ext uri="{FF2B5EF4-FFF2-40B4-BE49-F238E27FC236}">
                    <a16:creationId xmlns="" xmlns:a16="http://schemas.microsoft.com/office/drawing/2014/main" id="{02CEA2E6-FDDF-4FE7-B5A6-117740F3F87E}"/>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8" name="Freeform 738">
                <a:extLst>
                  <a:ext uri="{FF2B5EF4-FFF2-40B4-BE49-F238E27FC236}">
                    <a16:creationId xmlns="" xmlns:a16="http://schemas.microsoft.com/office/drawing/2014/main" id="{B0A22BEB-A486-432F-8837-45FF3F973E14}"/>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89" name="Freeform 739">
                <a:extLst>
                  <a:ext uri="{FF2B5EF4-FFF2-40B4-BE49-F238E27FC236}">
                    <a16:creationId xmlns="" xmlns:a16="http://schemas.microsoft.com/office/drawing/2014/main" id="{79C801FA-C21C-4CAA-8082-58EDBAC481F9}"/>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0" name="Freeform 740">
                <a:extLst>
                  <a:ext uri="{FF2B5EF4-FFF2-40B4-BE49-F238E27FC236}">
                    <a16:creationId xmlns="" xmlns:a16="http://schemas.microsoft.com/office/drawing/2014/main" id="{F6E7D6BD-18F6-48AC-A1F0-74E3DA48239F}"/>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1" name="Freeform 741">
                <a:extLst>
                  <a:ext uri="{FF2B5EF4-FFF2-40B4-BE49-F238E27FC236}">
                    <a16:creationId xmlns="" xmlns:a16="http://schemas.microsoft.com/office/drawing/2014/main" id="{7FF3C876-A44E-4222-BFF7-B21AFBCBBF1C}"/>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2" name="Freeform 742">
                <a:extLst>
                  <a:ext uri="{FF2B5EF4-FFF2-40B4-BE49-F238E27FC236}">
                    <a16:creationId xmlns="" xmlns:a16="http://schemas.microsoft.com/office/drawing/2014/main" id="{4FA1B627-C798-493D-8CC5-2227B082965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3" name="Freeform 743">
                <a:extLst>
                  <a:ext uri="{FF2B5EF4-FFF2-40B4-BE49-F238E27FC236}">
                    <a16:creationId xmlns="" xmlns:a16="http://schemas.microsoft.com/office/drawing/2014/main" id="{88AFF5A9-E0C5-4F11-BF4B-2CDE1F92D2E9}"/>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4" name="Freeform 744">
                <a:extLst>
                  <a:ext uri="{FF2B5EF4-FFF2-40B4-BE49-F238E27FC236}">
                    <a16:creationId xmlns="" xmlns:a16="http://schemas.microsoft.com/office/drawing/2014/main" id="{99EDAF4B-93BC-441C-9C03-5033407C480F}"/>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5" name="Freeform 745">
                <a:extLst>
                  <a:ext uri="{FF2B5EF4-FFF2-40B4-BE49-F238E27FC236}">
                    <a16:creationId xmlns="" xmlns:a16="http://schemas.microsoft.com/office/drawing/2014/main" id="{65A21CED-641F-4F61-A84F-5ACED3568EAE}"/>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6" name="Freeform 746">
                <a:extLst>
                  <a:ext uri="{FF2B5EF4-FFF2-40B4-BE49-F238E27FC236}">
                    <a16:creationId xmlns="" xmlns:a16="http://schemas.microsoft.com/office/drawing/2014/main" id="{BF09E317-2475-433D-8F96-0B11775B397D}"/>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7" name="Freeform 747">
                <a:extLst>
                  <a:ext uri="{FF2B5EF4-FFF2-40B4-BE49-F238E27FC236}">
                    <a16:creationId xmlns="" xmlns:a16="http://schemas.microsoft.com/office/drawing/2014/main" id="{489C8C20-09CD-4DCC-B4AC-64059F555572}"/>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8" name="Freeform 748">
                <a:extLst>
                  <a:ext uri="{FF2B5EF4-FFF2-40B4-BE49-F238E27FC236}">
                    <a16:creationId xmlns="" xmlns:a16="http://schemas.microsoft.com/office/drawing/2014/main" id="{4DE0C12D-F44D-4156-AEF9-67EC6558876A}"/>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199" name="Freeform 749">
                <a:extLst>
                  <a:ext uri="{FF2B5EF4-FFF2-40B4-BE49-F238E27FC236}">
                    <a16:creationId xmlns="" xmlns:a16="http://schemas.microsoft.com/office/drawing/2014/main" id="{FA0F62ED-8079-42C1-939B-A95916439AF6}"/>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0" name="Freeform 750">
                <a:extLst>
                  <a:ext uri="{FF2B5EF4-FFF2-40B4-BE49-F238E27FC236}">
                    <a16:creationId xmlns="" xmlns:a16="http://schemas.microsoft.com/office/drawing/2014/main" id="{D87ECCFD-B1CE-4377-AF43-F66DEE8CFD11}"/>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1" name="Freeform 751">
                <a:extLst>
                  <a:ext uri="{FF2B5EF4-FFF2-40B4-BE49-F238E27FC236}">
                    <a16:creationId xmlns="" xmlns:a16="http://schemas.microsoft.com/office/drawing/2014/main" id="{E2C35A5D-9DCE-4339-A33E-F48874C0C916}"/>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2" name="Freeform 752">
                <a:extLst>
                  <a:ext uri="{FF2B5EF4-FFF2-40B4-BE49-F238E27FC236}">
                    <a16:creationId xmlns="" xmlns:a16="http://schemas.microsoft.com/office/drawing/2014/main" id="{B6C04619-A821-4C70-A04D-DB0F309D810C}"/>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3" name="Freeform 753">
                <a:extLst>
                  <a:ext uri="{FF2B5EF4-FFF2-40B4-BE49-F238E27FC236}">
                    <a16:creationId xmlns="" xmlns:a16="http://schemas.microsoft.com/office/drawing/2014/main" id="{9F96FB4A-4C7F-4BEA-AF6C-2BB8BBDCD768}"/>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4" name="Freeform 754">
                <a:extLst>
                  <a:ext uri="{FF2B5EF4-FFF2-40B4-BE49-F238E27FC236}">
                    <a16:creationId xmlns="" xmlns:a16="http://schemas.microsoft.com/office/drawing/2014/main" id="{7290E85A-5FF3-4418-A61F-913CA3C0F113}"/>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5" name="Freeform 755">
                <a:extLst>
                  <a:ext uri="{FF2B5EF4-FFF2-40B4-BE49-F238E27FC236}">
                    <a16:creationId xmlns="" xmlns:a16="http://schemas.microsoft.com/office/drawing/2014/main" id="{8D21A837-2163-43E7-996C-1B31B14767F7}"/>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06" name="Freeform 756">
                <a:extLst>
                  <a:ext uri="{FF2B5EF4-FFF2-40B4-BE49-F238E27FC236}">
                    <a16:creationId xmlns="" xmlns:a16="http://schemas.microsoft.com/office/drawing/2014/main" id="{8E73A04A-EFB1-4AAC-B9A6-1ED2DE37E6DD}"/>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grpSp>
        <p:nvGrpSpPr>
          <p:cNvPr id="336" name="组合 335">
            <a:extLst>
              <a:ext uri="{FF2B5EF4-FFF2-40B4-BE49-F238E27FC236}">
                <a16:creationId xmlns="" xmlns:a16="http://schemas.microsoft.com/office/drawing/2014/main" id="{0D0EF775-D80B-463C-A022-50C42C14532F}"/>
              </a:ext>
            </a:extLst>
          </p:cNvPr>
          <p:cNvGrpSpPr/>
          <p:nvPr/>
        </p:nvGrpSpPr>
        <p:grpSpPr>
          <a:xfrm flipH="1">
            <a:off x="9688041" y="2101725"/>
            <a:ext cx="710588" cy="1840571"/>
            <a:chOff x="1972791" y="2398143"/>
            <a:chExt cx="710588" cy="1840571"/>
          </a:xfrm>
        </p:grpSpPr>
        <p:grpSp>
          <p:nvGrpSpPr>
            <p:cNvPr id="337" name="组合 336">
              <a:extLst>
                <a:ext uri="{FF2B5EF4-FFF2-40B4-BE49-F238E27FC236}">
                  <a16:creationId xmlns="" xmlns:a16="http://schemas.microsoft.com/office/drawing/2014/main" id="{C9B7E1F2-4D37-4F81-8BEA-BCA69E66EF6F}"/>
                </a:ext>
              </a:extLst>
            </p:cNvPr>
            <p:cNvGrpSpPr/>
            <p:nvPr/>
          </p:nvGrpSpPr>
          <p:grpSpPr>
            <a:xfrm rot="5400000">
              <a:off x="1575710" y="3524153"/>
              <a:ext cx="1316603" cy="112520"/>
              <a:chOff x="7938" y="-1538288"/>
              <a:chExt cx="1704975" cy="434975"/>
            </a:xfrm>
            <a:gradFill flip="none" rotWithShape="1">
              <a:gsLst>
                <a:gs pos="0">
                  <a:schemeClr val="bg1"/>
                </a:gs>
                <a:gs pos="80000">
                  <a:schemeClr val="bg1">
                    <a:alpha val="0"/>
                  </a:schemeClr>
                </a:gs>
              </a:gsLst>
              <a:lin ang="0" scaled="1"/>
              <a:tileRect/>
            </a:gradFill>
          </p:grpSpPr>
          <p:sp>
            <p:nvSpPr>
              <p:cNvPr id="466" name="Freeform 716">
                <a:extLst>
                  <a:ext uri="{FF2B5EF4-FFF2-40B4-BE49-F238E27FC236}">
                    <a16:creationId xmlns="" xmlns:a16="http://schemas.microsoft.com/office/drawing/2014/main" id="{F9906AC4-0A48-4AAB-84F3-9F7A65812499}"/>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7" name="Freeform 717">
                <a:extLst>
                  <a:ext uri="{FF2B5EF4-FFF2-40B4-BE49-F238E27FC236}">
                    <a16:creationId xmlns="" xmlns:a16="http://schemas.microsoft.com/office/drawing/2014/main" id="{FD00E284-E1D7-4477-9FD4-89C949D63DA4}"/>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8" name="Freeform 718">
                <a:extLst>
                  <a:ext uri="{FF2B5EF4-FFF2-40B4-BE49-F238E27FC236}">
                    <a16:creationId xmlns="" xmlns:a16="http://schemas.microsoft.com/office/drawing/2014/main" id="{BB167A8B-7C13-4E13-880A-BF6D24DDA5FC}"/>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9" name="Freeform 719">
                <a:extLst>
                  <a:ext uri="{FF2B5EF4-FFF2-40B4-BE49-F238E27FC236}">
                    <a16:creationId xmlns="" xmlns:a16="http://schemas.microsoft.com/office/drawing/2014/main" id="{741191D3-9126-4957-9FBC-AB60FA55254C}"/>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0" name="Freeform 720">
                <a:extLst>
                  <a:ext uri="{FF2B5EF4-FFF2-40B4-BE49-F238E27FC236}">
                    <a16:creationId xmlns="" xmlns:a16="http://schemas.microsoft.com/office/drawing/2014/main" id="{4DA5CA07-1E84-46D6-B59C-B03D2EC4AF39}"/>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1" name="Freeform 721">
                <a:extLst>
                  <a:ext uri="{FF2B5EF4-FFF2-40B4-BE49-F238E27FC236}">
                    <a16:creationId xmlns="" xmlns:a16="http://schemas.microsoft.com/office/drawing/2014/main" id="{AABA2A90-FBC0-46F1-8D55-E7A12F89A7C0}"/>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2" name="Freeform 722">
                <a:extLst>
                  <a:ext uri="{FF2B5EF4-FFF2-40B4-BE49-F238E27FC236}">
                    <a16:creationId xmlns="" xmlns:a16="http://schemas.microsoft.com/office/drawing/2014/main" id="{1E2F5A72-D029-465F-B599-1C625BD9146D}"/>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3" name="Freeform 723">
                <a:extLst>
                  <a:ext uri="{FF2B5EF4-FFF2-40B4-BE49-F238E27FC236}">
                    <a16:creationId xmlns="" xmlns:a16="http://schemas.microsoft.com/office/drawing/2014/main" id="{E217C0A4-DA03-47A5-BA03-F2A8D47D827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4" name="Freeform 724">
                <a:extLst>
                  <a:ext uri="{FF2B5EF4-FFF2-40B4-BE49-F238E27FC236}">
                    <a16:creationId xmlns="" xmlns:a16="http://schemas.microsoft.com/office/drawing/2014/main" id="{392488CB-DA3E-4112-9E60-92FF9C5C32B2}"/>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5" name="Freeform 725">
                <a:extLst>
                  <a:ext uri="{FF2B5EF4-FFF2-40B4-BE49-F238E27FC236}">
                    <a16:creationId xmlns="" xmlns:a16="http://schemas.microsoft.com/office/drawing/2014/main" id="{46B91FA7-5211-4E6B-8B34-58E66B662FC5}"/>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6" name="Freeform 726">
                <a:extLst>
                  <a:ext uri="{FF2B5EF4-FFF2-40B4-BE49-F238E27FC236}">
                    <a16:creationId xmlns="" xmlns:a16="http://schemas.microsoft.com/office/drawing/2014/main" id="{D7E8EE78-4C48-4187-9EB8-76DF662AE953}"/>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7" name="Freeform 727">
                <a:extLst>
                  <a:ext uri="{FF2B5EF4-FFF2-40B4-BE49-F238E27FC236}">
                    <a16:creationId xmlns="" xmlns:a16="http://schemas.microsoft.com/office/drawing/2014/main" id="{72B75B6C-2629-4F16-955D-A4535CDDD3B0}"/>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8" name="Freeform 728">
                <a:extLst>
                  <a:ext uri="{FF2B5EF4-FFF2-40B4-BE49-F238E27FC236}">
                    <a16:creationId xmlns="" xmlns:a16="http://schemas.microsoft.com/office/drawing/2014/main" id="{463640EE-2FE5-428B-8FF4-D24466D32891}"/>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79" name="Freeform 729">
                <a:extLst>
                  <a:ext uri="{FF2B5EF4-FFF2-40B4-BE49-F238E27FC236}">
                    <a16:creationId xmlns="" xmlns:a16="http://schemas.microsoft.com/office/drawing/2014/main" id="{AA3B5704-01D6-4FE9-997D-A5FF66C77E24}"/>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0" name="Freeform 730">
                <a:extLst>
                  <a:ext uri="{FF2B5EF4-FFF2-40B4-BE49-F238E27FC236}">
                    <a16:creationId xmlns="" xmlns:a16="http://schemas.microsoft.com/office/drawing/2014/main" id="{498CBE97-BCC8-44BB-93DF-F0A558FA976E}"/>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1" name="Freeform 731">
                <a:extLst>
                  <a:ext uri="{FF2B5EF4-FFF2-40B4-BE49-F238E27FC236}">
                    <a16:creationId xmlns="" xmlns:a16="http://schemas.microsoft.com/office/drawing/2014/main" id="{B7E034BD-680E-4A07-A89C-EE51CCB01B40}"/>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2" name="Freeform 732">
                <a:extLst>
                  <a:ext uri="{FF2B5EF4-FFF2-40B4-BE49-F238E27FC236}">
                    <a16:creationId xmlns="" xmlns:a16="http://schemas.microsoft.com/office/drawing/2014/main" id="{05BC7683-E11B-4B23-94C7-0B5A1E03CEC2}"/>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3" name="Freeform 733">
                <a:extLst>
                  <a:ext uri="{FF2B5EF4-FFF2-40B4-BE49-F238E27FC236}">
                    <a16:creationId xmlns="" xmlns:a16="http://schemas.microsoft.com/office/drawing/2014/main" id="{4F92F20E-E66A-4E44-8CFE-5E07EDB28CF8}"/>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4" name="Freeform 734">
                <a:extLst>
                  <a:ext uri="{FF2B5EF4-FFF2-40B4-BE49-F238E27FC236}">
                    <a16:creationId xmlns="" xmlns:a16="http://schemas.microsoft.com/office/drawing/2014/main" id="{D7DC4B70-3223-41CC-BFE9-BF57775DCEDB}"/>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5" name="Freeform 735">
                <a:extLst>
                  <a:ext uri="{FF2B5EF4-FFF2-40B4-BE49-F238E27FC236}">
                    <a16:creationId xmlns="" xmlns:a16="http://schemas.microsoft.com/office/drawing/2014/main" id="{A8A1A99D-458F-4E9A-917E-580CB9B40BEF}"/>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6" name="Freeform 736">
                <a:extLst>
                  <a:ext uri="{FF2B5EF4-FFF2-40B4-BE49-F238E27FC236}">
                    <a16:creationId xmlns="" xmlns:a16="http://schemas.microsoft.com/office/drawing/2014/main" id="{1A05E591-39F4-4618-BF8D-2AFF1E7036A3}"/>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7" name="Freeform 737">
                <a:extLst>
                  <a:ext uri="{FF2B5EF4-FFF2-40B4-BE49-F238E27FC236}">
                    <a16:creationId xmlns="" xmlns:a16="http://schemas.microsoft.com/office/drawing/2014/main" id="{6BAF8734-B3D0-49F2-9C1D-48D38224373F}"/>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8" name="Freeform 738">
                <a:extLst>
                  <a:ext uri="{FF2B5EF4-FFF2-40B4-BE49-F238E27FC236}">
                    <a16:creationId xmlns="" xmlns:a16="http://schemas.microsoft.com/office/drawing/2014/main" id="{A24E47DE-9980-4736-AE5E-3EA3D186312D}"/>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89" name="Freeform 739">
                <a:extLst>
                  <a:ext uri="{FF2B5EF4-FFF2-40B4-BE49-F238E27FC236}">
                    <a16:creationId xmlns="" xmlns:a16="http://schemas.microsoft.com/office/drawing/2014/main" id="{2848FD4F-E880-4118-B949-F00102E22754}"/>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0" name="Freeform 740">
                <a:extLst>
                  <a:ext uri="{FF2B5EF4-FFF2-40B4-BE49-F238E27FC236}">
                    <a16:creationId xmlns="" xmlns:a16="http://schemas.microsoft.com/office/drawing/2014/main" id="{927015AB-0D83-4815-AF86-BAEC8DCB35E2}"/>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1" name="Freeform 741">
                <a:extLst>
                  <a:ext uri="{FF2B5EF4-FFF2-40B4-BE49-F238E27FC236}">
                    <a16:creationId xmlns="" xmlns:a16="http://schemas.microsoft.com/office/drawing/2014/main" id="{AB7E69A6-73A4-4217-A319-36CE761DB8A6}"/>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2" name="Freeform 742">
                <a:extLst>
                  <a:ext uri="{FF2B5EF4-FFF2-40B4-BE49-F238E27FC236}">
                    <a16:creationId xmlns="" xmlns:a16="http://schemas.microsoft.com/office/drawing/2014/main" id="{1BDAAB8A-1AF5-4A9B-AC63-FADA8AF0AD51}"/>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3" name="Freeform 743">
                <a:extLst>
                  <a:ext uri="{FF2B5EF4-FFF2-40B4-BE49-F238E27FC236}">
                    <a16:creationId xmlns="" xmlns:a16="http://schemas.microsoft.com/office/drawing/2014/main" id="{6018B5D4-119E-43FE-8C65-13D44247EC9C}"/>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4" name="Freeform 744">
                <a:extLst>
                  <a:ext uri="{FF2B5EF4-FFF2-40B4-BE49-F238E27FC236}">
                    <a16:creationId xmlns="" xmlns:a16="http://schemas.microsoft.com/office/drawing/2014/main" id="{FB83D878-04CF-43F1-96EC-9297C7BB18FF}"/>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5" name="Freeform 745">
                <a:extLst>
                  <a:ext uri="{FF2B5EF4-FFF2-40B4-BE49-F238E27FC236}">
                    <a16:creationId xmlns="" xmlns:a16="http://schemas.microsoft.com/office/drawing/2014/main" id="{A636FDA3-A0E3-477E-9EA6-3BA94B498E37}"/>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6" name="Freeform 746">
                <a:extLst>
                  <a:ext uri="{FF2B5EF4-FFF2-40B4-BE49-F238E27FC236}">
                    <a16:creationId xmlns="" xmlns:a16="http://schemas.microsoft.com/office/drawing/2014/main" id="{75084776-8BA4-4FA3-A438-D616DB96B63C}"/>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7" name="Freeform 747">
                <a:extLst>
                  <a:ext uri="{FF2B5EF4-FFF2-40B4-BE49-F238E27FC236}">
                    <a16:creationId xmlns="" xmlns:a16="http://schemas.microsoft.com/office/drawing/2014/main" id="{D3828D7A-C4E4-4EFB-9F25-1DE029F544BF}"/>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8" name="Freeform 748">
                <a:extLst>
                  <a:ext uri="{FF2B5EF4-FFF2-40B4-BE49-F238E27FC236}">
                    <a16:creationId xmlns="" xmlns:a16="http://schemas.microsoft.com/office/drawing/2014/main" id="{64FDC02A-A8A8-429F-81FB-8BBAA1C650EF}"/>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99" name="Freeform 749">
                <a:extLst>
                  <a:ext uri="{FF2B5EF4-FFF2-40B4-BE49-F238E27FC236}">
                    <a16:creationId xmlns="" xmlns:a16="http://schemas.microsoft.com/office/drawing/2014/main" id="{A30C9F01-DA20-43F9-BA5B-4D167C114999}"/>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0" name="Freeform 750">
                <a:extLst>
                  <a:ext uri="{FF2B5EF4-FFF2-40B4-BE49-F238E27FC236}">
                    <a16:creationId xmlns="" xmlns:a16="http://schemas.microsoft.com/office/drawing/2014/main" id="{81509908-ECD4-4A66-8622-90C00D846383}"/>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1" name="Freeform 751">
                <a:extLst>
                  <a:ext uri="{FF2B5EF4-FFF2-40B4-BE49-F238E27FC236}">
                    <a16:creationId xmlns="" xmlns:a16="http://schemas.microsoft.com/office/drawing/2014/main" id="{7876EAF1-7F8D-4791-97FB-9B68A09E77CA}"/>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2" name="Freeform 752">
                <a:extLst>
                  <a:ext uri="{FF2B5EF4-FFF2-40B4-BE49-F238E27FC236}">
                    <a16:creationId xmlns="" xmlns:a16="http://schemas.microsoft.com/office/drawing/2014/main" id="{2EF298D0-6347-40CC-8C1E-D652FE4169DF}"/>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3" name="Freeform 753">
                <a:extLst>
                  <a:ext uri="{FF2B5EF4-FFF2-40B4-BE49-F238E27FC236}">
                    <a16:creationId xmlns="" xmlns:a16="http://schemas.microsoft.com/office/drawing/2014/main" id="{94F37E82-4F60-4F64-85DE-C5D0706806CC}"/>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4" name="Freeform 754">
                <a:extLst>
                  <a:ext uri="{FF2B5EF4-FFF2-40B4-BE49-F238E27FC236}">
                    <a16:creationId xmlns="" xmlns:a16="http://schemas.microsoft.com/office/drawing/2014/main" id="{805AD32B-D8C1-4553-811B-A8FA1C55630E}"/>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5" name="Freeform 755">
                <a:extLst>
                  <a:ext uri="{FF2B5EF4-FFF2-40B4-BE49-F238E27FC236}">
                    <a16:creationId xmlns="" xmlns:a16="http://schemas.microsoft.com/office/drawing/2014/main" id="{23F5E4F1-7CA3-4827-81CA-5586190336E7}"/>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506" name="Freeform 756">
                <a:extLst>
                  <a:ext uri="{FF2B5EF4-FFF2-40B4-BE49-F238E27FC236}">
                    <a16:creationId xmlns="" xmlns:a16="http://schemas.microsoft.com/office/drawing/2014/main" id="{0E22B899-3648-4328-BD71-E55C46746918}"/>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38" name="组合 337">
              <a:extLst>
                <a:ext uri="{FF2B5EF4-FFF2-40B4-BE49-F238E27FC236}">
                  <a16:creationId xmlns="" xmlns:a16="http://schemas.microsoft.com/office/drawing/2014/main" id="{DEC51C67-21D0-4C54-9952-0BCAE151F6C3}"/>
                </a:ext>
              </a:extLst>
            </p:cNvPr>
            <p:cNvGrpSpPr/>
            <p:nvPr/>
          </p:nvGrpSpPr>
          <p:grpSpPr>
            <a:xfrm rot="5400000">
              <a:off x="1996237" y="2985870"/>
              <a:ext cx="908382" cy="159975"/>
              <a:chOff x="7938" y="-1538288"/>
              <a:chExt cx="1704975" cy="434975"/>
            </a:xfrm>
            <a:gradFill flip="none" rotWithShape="1">
              <a:gsLst>
                <a:gs pos="0">
                  <a:schemeClr val="bg1"/>
                </a:gs>
                <a:gs pos="86000">
                  <a:schemeClr val="bg1">
                    <a:alpha val="0"/>
                  </a:schemeClr>
                </a:gs>
              </a:gsLst>
              <a:lin ang="0" scaled="1"/>
              <a:tileRect/>
            </a:gradFill>
          </p:grpSpPr>
          <p:sp>
            <p:nvSpPr>
              <p:cNvPr id="423" name="Freeform 716">
                <a:extLst>
                  <a:ext uri="{FF2B5EF4-FFF2-40B4-BE49-F238E27FC236}">
                    <a16:creationId xmlns="" xmlns:a16="http://schemas.microsoft.com/office/drawing/2014/main" id="{43A1F00A-AAAD-43A8-A3B5-45392D35D621}"/>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4" name="Freeform 717">
                <a:extLst>
                  <a:ext uri="{FF2B5EF4-FFF2-40B4-BE49-F238E27FC236}">
                    <a16:creationId xmlns="" xmlns:a16="http://schemas.microsoft.com/office/drawing/2014/main" id="{28A935F4-0FC2-433F-869C-8051738C9A99}"/>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5" name="Freeform 718">
                <a:extLst>
                  <a:ext uri="{FF2B5EF4-FFF2-40B4-BE49-F238E27FC236}">
                    <a16:creationId xmlns="" xmlns:a16="http://schemas.microsoft.com/office/drawing/2014/main" id="{FC926B9D-AE04-4ECA-B0A9-B70A1AA85172}"/>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6" name="Freeform 719">
                <a:extLst>
                  <a:ext uri="{FF2B5EF4-FFF2-40B4-BE49-F238E27FC236}">
                    <a16:creationId xmlns="" xmlns:a16="http://schemas.microsoft.com/office/drawing/2014/main" id="{EA3F29C6-DA2A-4EC4-BEC6-AC2873BFFCE2}"/>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7" name="Freeform 720">
                <a:extLst>
                  <a:ext uri="{FF2B5EF4-FFF2-40B4-BE49-F238E27FC236}">
                    <a16:creationId xmlns="" xmlns:a16="http://schemas.microsoft.com/office/drawing/2014/main" id="{2D83D951-D4F4-4CA5-9251-29D658835383}"/>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8" name="Freeform 721">
                <a:extLst>
                  <a:ext uri="{FF2B5EF4-FFF2-40B4-BE49-F238E27FC236}">
                    <a16:creationId xmlns="" xmlns:a16="http://schemas.microsoft.com/office/drawing/2014/main" id="{4D6EB8B2-8D74-4ACA-810F-88FF6C92289A}"/>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9" name="Freeform 722">
                <a:extLst>
                  <a:ext uri="{FF2B5EF4-FFF2-40B4-BE49-F238E27FC236}">
                    <a16:creationId xmlns="" xmlns:a16="http://schemas.microsoft.com/office/drawing/2014/main" id="{5E2CF2F0-10E2-4F0A-B115-F0047EC2E702}"/>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0" name="Freeform 723">
                <a:extLst>
                  <a:ext uri="{FF2B5EF4-FFF2-40B4-BE49-F238E27FC236}">
                    <a16:creationId xmlns="" xmlns:a16="http://schemas.microsoft.com/office/drawing/2014/main" id="{FDC3A94E-E617-4B46-AE54-2B5AE0A779AA}"/>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1" name="Freeform 724">
                <a:extLst>
                  <a:ext uri="{FF2B5EF4-FFF2-40B4-BE49-F238E27FC236}">
                    <a16:creationId xmlns="" xmlns:a16="http://schemas.microsoft.com/office/drawing/2014/main" id="{44C62E9F-0B21-444A-9D19-42605372703D}"/>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2" name="Freeform 725">
                <a:extLst>
                  <a:ext uri="{FF2B5EF4-FFF2-40B4-BE49-F238E27FC236}">
                    <a16:creationId xmlns="" xmlns:a16="http://schemas.microsoft.com/office/drawing/2014/main" id="{DD9E121B-BADF-402C-9575-63984EB88180}"/>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3" name="Freeform 726">
                <a:extLst>
                  <a:ext uri="{FF2B5EF4-FFF2-40B4-BE49-F238E27FC236}">
                    <a16:creationId xmlns="" xmlns:a16="http://schemas.microsoft.com/office/drawing/2014/main" id="{16A30E45-1D4F-478C-887C-02678EF023CD}"/>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4" name="Freeform 727">
                <a:extLst>
                  <a:ext uri="{FF2B5EF4-FFF2-40B4-BE49-F238E27FC236}">
                    <a16:creationId xmlns="" xmlns:a16="http://schemas.microsoft.com/office/drawing/2014/main" id="{9780C4C6-8576-485E-8EC1-3336982FBCE6}"/>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5" name="Freeform 728">
                <a:extLst>
                  <a:ext uri="{FF2B5EF4-FFF2-40B4-BE49-F238E27FC236}">
                    <a16:creationId xmlns="" xmlns:a16="http://schemas.microsoft.com/office/drawing/2014/main" id="{AAD68F11-3342-4F4C-A127-A6A3680CD4CA}"/>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6" name="Freeform 729">
                <a:extLst>
                  <a:ext uri="{FF2B5EF4-FFF2-40B4-BE49-F238E27FC236}">
                    <a16:creationId xmlns="" xmlns:a16="http://schemas.microsoft.com/office/drawing/2014/main" id="{E2A9B3BA-CC76-42E7-B727-E96B8BBE8C62}"/>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7" name="Freeform 730">
                <a:extLst>
                  <a:ext uri="{FF2B5EF4-FFF2-40B4-BE49-F238E27FC236}">
                    <a16:creationId xmlns="" xmlns:a16="http://schemas.microsoft.com/office/drawing/2014/main" id="{AF086E82-786E-44AB-AA38-74891B0B3351}"/>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8" name="Freeform 731">
                <a:extLst>
                  <a:ext uri="{FF2B5EF4-FFF2-40B4-BE49-F238E27FC236}">
                    <a16:creationId xmlns="" xmlns:a16="http://schemas.microsoft.com/office/drawing/2014/main" id="{4AC2431B-75FD-4CB4-BDF1-4B5B8B1554AD}"/>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39" name="Freeform 732">
                <a:extLst>
                  <a:ext uri="{FF2B5EF4-FFF2-40B4-BE49-F238E27FC236}">
                    <a16:creationId xmlns="" xmlns:a16="http://schemas.microsoft.com/office/drawing/2014/main" id="{9A89F5E2-2091-4290-BF5C-1D04E8A4CA0B}"/>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0" name="Freeform 733">
                <a:extLst>
                  <a:ext uri="{FF2B5EF4-FFF2-40B4-BE49-F238E27FC236}">
                    <a16:creationId xmlns="" xmlns:a16="http://schemas.microsoft.com/office/drawing/2014/main" id="{40889F04-15CB-4768-9EA7-93FCD7654C4E}"/>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1" name="Freeform 734">
                <a:extLst>
                  <a:ext uri="{FF2B5EF4-FFF2-40B4-BE49-F238E27FC236}">
                    <a16:creationId xmlns="" xmlns:a16="http://schemas.microsoft.com/office/drawing/2014/main" id="{83B8634F-CF51-4FA6-AE2C-8C301FECC32A}"/>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2" name="Freeform 735">
                <a:extLst>
                  <a:ext uri="{FF2B5EF4-FFF2-40B4-BE49-F238E27FC236}">
                    <a16:creationId xmlns="" xmlns:a16="http://schemas.microsoft.com/office/drawing/2014/main" id="{ED89FACF-5D38-44A4-B2FE-2FD7CF1F19BA}"/>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3" name="Freeform 736">
                <a:extLst>
                  <a:ext uri="{FF2B5EF4-FFF2-40B4-BE49-F238E27FC236}">
                    <a16:creationId xmlns="" xmlns:a16="http://schemas.microsoft.com/office/drawing/2014/main" id="{9E4715E3-B6EA-4AE1-9D4C-B695F759E231}"/>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4" name="Freeform 737">
                <a:extLst>
                  <a:ext uri="{FF2B5EF4-FFF2-40B4-BE49-F238E27FC236}">
                    <a16:creationId xmlns="" xmlns:a16="http://schemas.microsoft.com/office/drawing/2014/main" id="{F2A44017-1F5B-4718-AADD-4F68BCD9B7EC}"/>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5" name="Freeform 738">
                <a:extLst>
                  <a:ext uri="{FF2B5EF4-FFF2-40B4-BE49-F238E27FC236}">
                    <a16:creationId xmlns="" xmlns:a16="http://schemas.microsoft.com/office/drawing/2014/main" id="{745A6871-FA65-4EDF-AE98-0EABBCFE1C71}"/>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6" name="Freeform 739">
                <a:extLst>
                  <a:ext uri="{FF2B5EF4-FFF2-40B4-BE49-F238E27FC236}">
                    <a16:creationId xmlns="" xmlns:a16="http://schemas.microsoft.com/office/drawing/2014/main" id="{CD580363-4D6E-408E-A04C-1A153B0DA68C}"/>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7" name="Freeform 740">
                <a:extLst>
                  <a:ext uri="{FF2B5EF4-FFF2-40B4-BE49-F238E27FC236}">
                    <a16:creationId xmlns="" xmlns:a16="http://schemas.microsoft.com/office/drawing/2014/main" id="{E1552825-1DE3-4127-8DCA-40DEE0A48756}"/>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49" name="Freeform 741">
                <a:extLst>
                  <a:ext uri="{FF2B5EF4-FFF2-40B4-BE49-F238E27FC236}">
                    <a16:creationId xmlns="" xmlns:a16="http://schemas.microsoft.com/office/drawing/2014/main" id="{2C4EB5BD-7EEC-438D-903E-C0F8E2352797}"/>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0" name="Freeform 742">
                <a:extLst>
                  <a:ext uri="{FF2B5EF4-FFF2-40B4-BE49-F238E27FC236}">
                    <a16:creationId xmlns="" xmlns:a16="http://schemas.microsoft.com/office/drawing/2014/main" id="{1CBFC0A9-870E-494A-AE46-1C30BD5209A3}"/>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1" name="Freeform 743">
                <a:extLst>
                  <a:ext uri="{FF2B5EF4-FFF2-40B4-BE49-F238E27FC236}">
                    <a16:creationId xmlns="" xmlns:a16="http://schemas.microsoft.com/office/drawing/2014/main" id="{32980E41-341A-4AA5-AB7F-FF8C5CCA5CCE}"/>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2" name="Freeform 744">
                <a:extLst>
                  <a:ext uri="{FF2B5EF4-FFF2-40B4-BE49-F238E27FC236}">
                    <a16:creationId xmlns="" xmlns:a16="http://schemas.microsoft.com/office/drawing/2014/main" id="{D04DE0C6-E0B9-4EA1-9B33-78D753E1A286}"/>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3" name="Freeform 745">
                <a:extLst>
                  <a:ext uri="{FF2B5EF4-FFF2-40B4-BE49-F238E27FC236}">
                    <a16:creationId xmlns="" xmlns:a16="http://schemas.microsoft.com/office/drawing/2014/main" id="{C7D14938-9B40-4AA7-9246-8A5D2478846F}"/>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4" name="Freeform 746">
                <a:extLst>
                  <a:ext uri="{FF2B5EF4-FFF2-40B4-BE49-F238E27FC236}">
                    <a16:creationId xmlns="" xmlns:a16="http://schemas.microsoft.com/office/drawing/2014/main" id="{C6FA2A89-C3D1-42D3-B86D-386AF1A4E917}"/>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5" name="Freeform 747">
                <a:extLst>
                  <a:ext uri="{FF2B5EF4-FFF2-40B4-BE49-F238E27FC236}">
                    <a16:creationId xmlns="" xmlns:a16="http://schemas.microsoft.com/office/drawing/2014/main" id="{A3C4FCCA-E940-4E66-8609-302BEED1A129}"/>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6" name="Freeform 748">
                <a:extLst>
                  <a:ext uri="{FF2B5EF4-FFF2-40B4-BE49-F238E27FC236}">
                    <a16:creationId xmlns="" xmlns:a16="http://schemas.microsoft.com/office/drawing/2014/main" id="{149AC59E-F503-48B3-9A54-CED8CCF59088}"/>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7" name="Freeform 749">
                <a:extLst>
                  <a:ext uri="{FF2B5EF4-FFF2-40B4-BE49-F238E27FC236}">
                    <a16:creationId xmlns="" xmlns:a16="http://schemas.microsoft.com/office/drawing/2014/main" id="{189D1CD2-90B7-48FB-A3AD-973743A80784}"/>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8" name="Freeform 750">
                <a:extLst>
                  <a:ext uri="{FF2B5EF4-FFF2-40B4-BE49-F238E27FC236}">
                    <a16:creationId xmlns="" xmlns:a16="http://schemas.microsoft.com/office/drawing/2014/main" id="{4602725C-3642-4F8D-98A6-45FBF84FC837}"/>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59" name="Freeform 751">
                <a:extLst>
                  <a:ext uri="{FF2B5EF4-FFF2-40B4-BE49-F238E27FC236}">
                    <a16:creationId xmlns="" xmlns:a16="http://schemas.microsoft.com/office/drawing/2014/main" id="{90A4F3B6-8D42-4AA0-8B49-D44500CF6159}"/>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1" name="Freeform 752">
                <a:extLst>
                  <a:ext uri="{FF2B5EF4-FFF2-40B4-BE49-F238E27FC236}">
                    <a16:creationId xmlns="" xmlns:a16="http://schemas.microsoft.com/office/drawing/2014/main" id="{E9F38F85-D45A-4ECA-9605-AC0EE3513A67}"/>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2" name="Freeform 753">
                <a:extLst>
                  <a:ext uri="{FF2B5EF4-FFF2-40B4-BE49-F238E27FC236}">
                    <a16:creationId xmlns="" xmlns:a16="http://schemas.microsoft.com/office/drawing/2014/main" id="{26667BD0-1278-4F68-A75A-E5DCA35C8FA8}"/>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3" name="Freeform 754">
                <a:extLst>
                  <a:ext uri="{FF2B5EF4-FFF2-40B4-BE49-F238E27FC236}">
                    <a16:creationId xmlns="" xmlns:a16="http://schemas.microsoft.com/office/drawing/2014/main" id="{5E01A64B-154B-467C-9562-6D9C30A676ED}"/>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4" name="Freeform 755">
                <a:extLst>
                  <a:ext uri="{FF2B5EF4-FFF2-40B4-BE49-F238E27FC236}">
                    <a16:creationId xmlns="" xmlns:a16="http://schemas.microsoft.com/office/drawing/2014/main" id="{5F1D4EAA-EE9B-4250-B075-080F1C6FF80B}"/>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65" name="Freeform 756">
                <a:extLst>
                  <a:ext uri="{FF2B5EF4-FFF2-40B4-BE49-F238E27FC236}">
                    <a16:creationId xmlns="" xmlns:a16="http://schemas.microsoft.com/office/drawing/2014/main" id="{2DB7E433-6943-4E3D-9998-8E5546BF6976}"/>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39" name="组合 338">
              <a:extLst>
                <a:ext uri="{FF2B5EF4-FFF2-40B4-BE49-F238E27FC236}">
                  <a16:creationId xmlns="" xmlns:a16="http://schemas.microsoft.com/office/drawing/2014/main" id="{FBD6E644-01FB-4B01-8D71-5352FB38DDAB}"/>
                </a:ext>
              </a:extLst>
            </p:cNvPr>
            <p:cNvGrpSpPr/>
            <p:nvPr/>
          </p:nvGrpSpPr>
          <p:grpSpPr>
            <a:xfrm rot="5400000">
              <a:off x="2186459" y="3386271"/>
              <a:ext cx="908382" cy="85458"/>
              <a:chOff x="7938" y="-1538288"/>
              <a:chExt cx="1704975" cy="434975"/>
            </a:xfrm>
            <a:gradFill flip="none" rotWithShape="1">
              <a:gsLst>
                <a:gs pos="0">
                  <a:schemeClr val="bg1"/>
                </a:gs>
                <a:gs pos="80000">
                  <a:schemeClr val="bg1">
                    <a:alpha val="0"/>
                  </a:schemeClr>
                </a:gs>
              </a:gsLst>
              <a:lin ang="0" scaled="1"/>
              <a:tileRect/>
            </a:gradFill>
          </p:grpSpPr>
          <p:sp>
            <p:nvSpPr>
              <p:cNvPr id="382" name="Freeform 716">
                <a:extLst>
                  <a:ext uri="{FF2B5EF4-FFF2-40B4-BE49-F238E27FC236}">
                    <a16:creationId xmlns="" xmlns:a16="http://schemas.microsoft.com/office/drawing/2014/main" id="{51CDE44A-AEFA-4057-A4A4-F7EC10CC5B21}"/>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3" name="Freeform 717">
                <a:extLst>
                  <a:ext uri="{FF2B5EF4-FFF2-40B4-BE49-F238E27FC236}">
                    <a16:creationId xmlns="" xmlns:a16="http://schemas.microsoft.com/office/drawing/2014/main" id="{C6E44B87-6AE5-45E1-9003-3D7904F4FB83}"/>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4" name="Freeform 718">
                <a:extLst>
                  <a:ext uri="{FF2B5EF4-FFF2-40B4-BE49-F238E27FC236}">
                    <a16:creationId xmlns="" xmlns:a16="http://schemas.microsoft.com/office/drawing/2014/main" id="{0A66CC0B-B736-4088-9D31-E2021B13DA87}"/>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5" name="Freeform 719">
                <a:extLst>
                  <a:ext uri="{FF2B5EF4-FFF2-40B4-BE49-F238E27FC236}">
                    <a16:creationId xmlns="" xmlns:a16="http://schemas.microsoft.com/office/drawing/2014/main" id="{F5B47CA7-0EC3-42FC-B8BD-954A33B69FF7}"/>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6" name="Freeform 720">
                <a:extLst>
                  <a:ext uri="{FF2B5EF4-FFF2-40B4-BE49-F238E27FC236}">
                    <a16:creationId xmlns="" xmlns:a16="http://schemas.microsoft.com/office/drawing/2014/main" id="{B0014B06-5510-4EFA-B3F1-B632AF1679DD}"/>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7" name="Freeform 721">
                <a:extLst>
                  <a:ext uri="{FF2B5EF4-FFF2-40B4-BE49-F238E27FC236}">
                    <a16:creationId xmlns="" xmlns:a16="http://schemas.microsoft.com/office/drawing/2014/main" id="{2A34CA77-DA3E-4647-8504-D115390C4DF8}"/>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8" name="Freeform 722">
                <a:extLst>
                  <a:ext uri="{FF2B5EF4-FFF2-40B4-BE49-F238E27FC236}">
                    <a16:creationId xmlns="" xmlns:a16="http://schemas.microsoft.com/office/drawing/2014/main" id="{FB26A259-0477-4C32-BF06-81E8C510432B}"/>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9" name="Freeform 723">
                <a:extLst>
                  <a:ext uri="{FF2B5EF4-FFF2-40B4-BE49-F238E27FC236}">
                    <a16:creationId xmlns="" xmlns:a16="http://schemas.microsoft.com/office/drawing/2014/main" id="{E34993AF-D204-4A11-9D3D-A9EA2B9C223D}"/>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0" name="Freeform 724">
                <a:extLst>
                  <a:ext uri="{FF2B5EF4-FFF2-40B4-BE49-F238E27FC236}">
                    <a16:creationId xmlns="" xmlns:a16="http://schemas.microsoft.com/office/drawing/2014/main" id="{03BDB812-1B40-432F-880B-0CC577D5C28C}"/>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1" name="Freeform 725">
                <a:extLst>
                  <a:ext uri="{FF2B5EF4-FFF2-40B4-BE49-F238E27FC236}">
                    <a16:creationId xmlns="" xmlns:a16="http://schemas.microsoft.com/office/drawing/2014/main" id="{4642174B-E34C-46EA-A9DB-1FCC8199296E}"/>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2" name="Freeform 726">
                <a:extLst>
                  <a:ext uri="{FF2B5EF4-FFF2-40B4-BE49-F238E27FC236}">
                    <a16:creationId xmlns="" xmlns:a16="http://schemas.microsoft.com/office/drawing/2014/main" id="{8906050B-8928-49EF-9C93-FBD26C655545}"/>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3" name="Freeform 727">
                <a:extLst>
                  <a:ext uri="{FF2B5EF4-FFF2-40B4-BE49-F238E27FC236}">
                    <a16:creationId xmlns="" xmlns:a16="http://schemas.microsoft.com/office/drawing/2014/main" id="{AB649DE2-40E6-494A-98F1-39D226F17C19}"/>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4" name="Freeform 728">
                <a:extLst>
                  <a:ext uri="{FF2B5EF4-FFF2-40B4-BE49-F238E27FC236}">
                    <a16:creationId xmlns="" xmlns:a16="http://schemas.microsoft.com/office/drawing/2014/main" id="{32CBE3D3-22FC-4B26-8EFC-BE7B06D17B36}"/>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5" name="Freeform 729">
                <a:extLst>
                  <a:ext uri="{FF2B5EF4-FFF2-40B4-BE49-F238E27FC236}">
                    <a16:creationId xmlns="" xmlns:a16="http://schemas.microsoft.com/office/drawing/2014/main" id="{229920FE-A5BC-450D-B83F-EE1F6748E523}"/>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6" name="Freeform 730">
                <a:extLst>
                  <a:ext uri="{FF2B5EF4-FFF2-40B4-BE49-F238E27FC236}">
                    <a16:creationId xmlns="" xmlns:a16="http://schemas.microsoft.com/office/drawing/2014/main" id="{D2861AF9-B307-4348-86E5-7DF73288288D}"/>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7" name="Freeform 731">
                <a:extLst>
                  <a:ext uri="{FF2B5EF4-FFF2-40B4-BE49-F238E27FC236}">
                    <a16:creationId xmlns="" xmlns:a16="http://schemas.microsoft.com/office/drawing/2014/main" id="{4A97F6E5-A96B-44A3-86A6-2DCAA404143F}"/>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8" name="Freeform 732">
                <a:extLst>
                  <a:ext uri="{FF2B5EF4-FFF2-40B4-BE49-F238E27FC236}">
                    <a16:creationId xmlns="" xmlns:a16="http://schemas.microsoft.com/office/drawing/2014/main" id="{AE9D5734-CA3E-40C6-9ADA-0AA9EB4608E8}"/>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99" name="Freeform 733">
                <a:extLst>
                  <a:ext uri="{FF2B5EF4-FFF2-40B4-BE49-F238E27FC236}">
                    <a16:creationId xmlns="" xmlns:a16="http://schemas.microsoft.com/office/drawing/2014/main" id="{0CCE6A14-595E-4BB6-B3D2-11560BF6D53F}"/>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0" name="Freeform 734">
                <a:extLst>
                  <a:ext uri="{FF2B5EF4-FFF2-40B4-BE49-F238E27FC236}">
                    <a16:creationId xmlns="" xmlns:a16="http://schemas.microsoft.com/office/drawing/2014/main" id="{2BD99E5C-7DAB-44A1-AEE0-DAE9EDA7210E}"/>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1" name="Freeform 735">
                <a:extLst>
                  <a:ext uri="{FF2B5EF4-FFF2-40B4-BE49-F238E27FC236}">
                    <a16:creationId xmlns="" xmlns:a16="http://schemas.microsoft.com/office/drawing/2014/main" id="{E766F1F0-7958-4D0F-8AE7-C18A580E85A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2" name="Freeform 736">
                <a:extLst>
                  <a:ext uri="{FF2B5EF4-FFF2-40B4-BE49-F238E27FC236}">
                    <a16:creationId xmlns="" xmlns:a16="http://schemas.microsoft.com/office/drawing/2014/main" id="{3BD5F877-89FA-46BF-9F1F-F275D2156AA2}"/>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3" name="Freeform 737">
                <a:extLst>
                  <a:ext uri="{FF2B5EF4-FFF2-40B4-BE49-F238E27FC236}">
                    <a16:creationId xmlns="" xmlns:a16="http://schemas.microsoft.com/office/drawing/2014/main" id="{51F62B47-6F1A-46E2-8AD4-6F09182F7949}"/>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4" name="Freeform 738">
                <a:extLst>
                  <a:ext uri="{FF2B5EF4-FFF2-40B4-BE49-F238E27FC236}">
                    <a16:creationId xmlns="" xmlns:a16="http://schemas.microsoft.com/office/drawing/2014/main" id="{E99C3C71-A1DC-4D4D-951F-E5DC541F1423}"/>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5" name="Freeform 739">
                <a:extLst>
                  <a:ext uri="{FF2B5EF4-FFF2-40B4-BE49-F238E27FC236}">
                    <a16:creationId xmlns="" xmlns:a16="http://schemas.microsoft.com/office/drawing/2014/main" id="{BE393E87-DB75-46DA-8DA3-B7EE49D51A7B}"/>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6" name="Freeform 740">
                <a:extLst>
                  <a:ext uri="{FF2B5EF4-FFF2-40B4-BE49-F238E27FC236}">
                    <a16:creationId xmlns="" xmlns:a16="http://schemas.microsoft.com/office/drawing/2014/main" id="{C2817C30-1EFC-4176-82B5-D8EF00A34B97}"/>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7" name="Freeform 741">
                <a:extLst>
                  <a:ext uri="{FF2B5EF4-FFF2-40B4-BE49-F238E27FC236}">
                    <a16:creationId xmlns="" xmlns:a16="http://schemas.microsoft.com/office/drawing/2014/main" id="{E71D8CD4-5986-4E7C-8A89-E509F353A8FE}"/>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8" name="Freeform 742">
                <a:extLst>
                  <a:ext uri="{FF2B5EF4-FFF2-40B4-BE49-F238E27FC236}">
                    <a16:creationId xmlns="" xmlns:a16="http://schemas.microsoft.com/office/drawing/2014/main" id="{5BEF16F1-F520-4ACA-889C-785A8DB935C0}"/>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09" name="Freeform 743">
                <a:extLst>
                  <a:ext uri="{FF2B5EF4-FFF2-40B4-BE49-F238E27FC236}">
                    <a16:creationId xmlns="" xmlns:a16="http://schemas.microsoft.com/office/drawing/2014/main" id="{D77D5332-E31D-433F-920E-3E28CA668DDA}"/>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0" name="Freeform 744">
                <a:extLst>
                  <a:ext uri="{FF2B5EF4-FFF2-40B4-BE49-F238E27FC236}">
                    <a16:creationId xmlns="" xmlns:a16="http://schemas.microsoft.com/office/drawing/2014/main" id="{479D5F4E-C099-495F-A5FA-72C5901B47F4}"/>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1" name="Freeform 745">
                <a:extLst>
                  <a:ext uri="{FF2B5EF4-FFF2-40B4-BE49-F238E27FC236}">
                    <a16:creationId xmlns="" xmlns:a16="http://schemas.microsoft.com/office/drawing/2014/main" id="{8E358242-26E5-4C9C-AF11-9034C112AC92}"/>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2" name="Freeform 746">
                <a:extLst>
                  <a:ext uri="{FF2B5EF4-FFF2-40B4-BE49-F238E27FC236}">
                    <a16:creationId xmlns="" xmlns:a16="http://schemas.microsoft.com/office/drawing/2014/main" id="{0EBF8D2F-833B-4177-88C9-4E32EC645601}"/>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3" name="Freeform 747">
                <a:extLst>
                  <a:ext uri="{FF2B5EF4-FFF2-40B4-BE49-F238E27FC236}">
                    <a16:creationId xmlns="" xmlns:a16="http://schemas.microsoft.com/office/drawing/2014/main" id="{B1EF8FD8-DB37-4271-991C-9C180D4EDBDC}"/>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4" name="Freeform 748">
                <a:extLst>
                  <a:ext uri="{FF2B5EF4-FFF2-40B4-BE49-F238E27FC236}">
                    <a16:creationId xmlns="" xmlns:a16="http://schemas.microsoft.com/office/drawing/2014/main" id="{53E1E96A-E9A4-49D5-929B-8A114C3DF4E7}"/>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5" name="Freeform 749">
                <a:extLst>
                  <a:ext uri="{FF2B5EF4-FFF2-40B4-BE49-F238E27FC236}">
                    <a16:creationId xmlns="" xmlns:a16="http://schemas.microsoft.com/office/drawing/2014/main" id="{0607CEF9-247B-4CE9-85AF-5A115484767A}"/>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6" name="Freeform 750">
                <a:extLst>
                  <a:ext uri="{FF2B5EF4-FFF2-40B4-BE49-F238E27FC236}">
                    <a16:creationId xmlns="" xmlns:a16="http://schemas.microsoft.com/office/drawing/2014/main" id="{68F69C90-71F4-47E0-BDB8-4FDC8BA33F2D}"/>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7" name="Freeform 751">
                <a:extLst>
                  <a:ext uri="{FF2B5EF4-FFF2-40B4-BE49-F238E27FC236}">
                    <a16:creationId xmlns="" xmlns:a16="http://schemas.microsoft.com/office/drawing/2014/main" id="{BC6EA182-8EC5-4805-AFE6-7FF6B88E2C52}"/>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8" name="Freeform 752">
                <a:extLst>
                  <a:ext uri="{FF2B5EF4-FFF2-40B4-BE49-F238E27FC236}">
                    <a16:creationId xmlns="" xmlns:a16="http://schemas.microsoft.com/office/drawing/2014/main" id="{379415BD-1584-41E9-A490-2F899408E0BC}"/>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19" name="Freeform 753">
                <a:extLst>
                  <a:ext uri="{FF2B5EF4-FFF2-40B4-BE49-F238E27FC236}">
                    <a16:creationId xmlns="" xmlns:a16="http://schemas.microsoft.com/office/drawing/2014/main" id="{8790AB88-2621-4D4F-B2CF-9F78EFD6AD1D}"/>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0" name="Freeform 754">
                <a:extLst>
                  <a:ext uri="{FF2B5EF4-FFF2-40B4-BE49-F238E27FC236}">
                    <a16:creationId xmlns="" xmlns:a16="http://schemas.microsoft.com/office/drawing/2014/main" id="{96C78F08-2E3D-455E-831F-15BB239FCE90}"/>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1" name="Freeform 755">
                <a:extLst>
                  <a:ext uri="{FF2B5EF4-FFF2-40B4-BE49-F238E27FC236}">
                    <a16:creationId xmlns="" xmlns:a16="http://schemas.microsoft.com/office/drawing/2014/main" id="{B01F1193-062C-4CBF-B87A-C3411A4CC9F9}"/>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422" name="Freeform 756">
                <a:extLst>
                  <a:ext uri="{FF2B5EF4-FFF2-40B4-BE49-F238E27FC236}">
                    <a16:creationId xmlns="" xmlns:a16="http://schemas.microsoft.com/office/drawing/2014/main" id="{A0E3A54C-B918-4C82-968B-E4394E98A229}"/>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nvGrpSpPr>
            <p:cNvPr id="340" name="组合 339">
              <a:extLst>
                <a:ext uri="{FF2B5EF4-FFF2-40B4-BE49-F238E27FC236}">
                  <a16:creationId xmlns="" xmlns:a16="http://schemas.microsoft.com/office/drawing/2014/main" id="{9FE54610-F168-4001-BD7A-72A1701C12E9}"/>
                </a:ext>
              </a:extLst>
            </p:cNvPr>
            <p:cNvGrpSpPr/>
            <p:nvPr/>
          </p:nvGrpSpPr>
          <p:grpSpPr>
            <a:xfrm rot="5400000">
              <a:off x="1529140" y="2841794"/>
              <a:ext cx="1030857" cy="143556"/>
              <a:chOff x="7938" y="-1538288"/>
              <a:chExt cx="1704975" cy="434975"/>
            </a:xfrm>
            <a:gradFill flip="none" rotWithShape="1">
              <a:gsLst>
                <a:gs pos="0">
                  <a:schemeClr val="bg1"/>
                </a:gs>
                <a:gs pos="86000">
                  <a:schemeClr val="bg1">
                    <a:alpha val="0"/>
                  </a:schemeClr>
                </a:gs>
              </a:gsLst>
              <a:lin ang="0" scaled="1"/>
              <a:tileRect/>
            </a:gradFill>
          </p:grpSpPr>
          <p:sp>
            <p:nvSpPr>
              <p:cNvPr id="341" name="Freeform 716">
                <a:extLst>
                  <a:ext uri="{FF2B5EF4-FFF2-40B4-BE49-F238E27FC236}">
                    <a16:creationId xmlns="" xmlns:a16="http://schemas.microsoft.com/office/drawing/2014/main" id="{3F356B81-F571-436C-85D4-D8190F5F26B2}"/>
                  </a:ext>
                </a:extLst>
              </p:cNvPr>
              <p:cNvSpPr>
                <a:spLocks/>
              </p:cNvSpPr>
              <p:nvPr/>
            </p:nvSpPr>
            <p:spPr bwMode="auto">
              <a:xfrm>
                <a:off x="866775" y="-1189038"/>
                <a:ext cx="4763" cy="0"/>
              </a:xfrm>
              <a:custGeom>
                <a:avLst/>
                <a:gdLst>
                  <a:gd name="T0" fmla="*/ 0 w 1"/>
                  <a:gd name="T1" fmla="*/ 0 w 1"/>
                </a:gdLst>
                <a:ahLst/>
                <a:cxnLst>
                  <a:cxn ang="0">
                    <a:pos x="T0" y="0"/>
                  </a:cxn>
                  <a:cxn ang="0">
                    <a:pos x="T1" y="0"/>
                  </a:cxn>
                </a:cxnLst>
                <a:rect l="0" t="0" r="r" b="b"/>
                <a:pathLst>
                  <a:path w="1">
                    <a:moveTo>
                      <a:pt x="0" y="0"/>
                    </a:move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2" name="Freeform 717">
                <a:extLst>
                  <a:ext uri="{FF2B5EF4-FFF2-40B4-BE49-F238E27FC236}">
                    <a16:creationId xmlns="" xmlns:a16="http://schemas.microsoft.com/office/drawing/2014/main" id="{B08B43A3-9BCC-43FC-B59D-CCC95FB201BC}"/>
                  </a:ext>
                </a:extLst>
              </p:cNvPr>
              <p:cNvSpPr>
                <a:spLocks/>
              </p:cNvSpPr>
              <p:nvPr/>
            </p:nvSpPr>
            <p:spPr bwMode="auto">
              <a:xfrm>
                <a:off x="874713" y="-1193800"/>
                <a:ext cx="11113" cy="7938"/>
              </a:xfrm>
              <a:custGeom>
                <a:avLst/>
                <a:gdLst>
                  <a:gd name="T0" fmla="*/ 3 w 3"/>
                  <a:gd name="T1" fmla="*/ 1 h 2"/>
                  <a:gd name="T2" fmla="*/ 2 w 3"/>
                  <a:gd name="T3" fmla="*/ 0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0"/>
                      <a:pt x="2" y="0"/>
                      <a:pt x="2" y="0"/>
                    </a:cubicBezTo>
                    <a:cubicBezTo>
                      <a:pt x="2" y="1"/>
                      <a:pt x="1" y="1"/>
                      <a:pt x="0" y="1"/>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3" name="Freeform 718">
                <a:extLst>
                  <a:ext uri="{FF2B5EF4-FFF2-40B4-BE49-F238E27FC236}">
                    <a16:creationId xmlns="" xmlns:a16="http://schemas.microsoft.com/office/drawing/2014/main" id="{4E155F80-9D28-49CB-B5FE-E46C6020031C}"/>
                  </a:ext>
                </a:extLst>
              </p:cNvPr>
              <p:cNvSpPr>
                <a:spLocks/>
              </p:cNvSpPr>
              <p:nvPr/>
            </p:nvSpPr>
            <p:spPr bwMode="auto">
              <a:xfrm>
                <a:off x="885825" y="-11890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4" name="Freeform 719">
                <a:extLst>
                  <a:ext uri="{FF2B5EF4-FFF2-40B4-BE49-F238E27FC236}">
                    <a16:creationId xmlns="" xmlns:a16="http://schemas.microsoft.com/office/drawing/2014/main" id="{9499E78B-3A0D-4700-BCA6-24F1CD1873A4}"/>
                  </a:ext>
                </a:extLst>
              </p:cNvPr>
              <p:cNvSpPr>
                <a:spLocks/>
              </p:cNvSpPr>
              <p:nvPr/>
            </p:nvSpPr>
            <p:spPr bwMode="auto">
              <a:xfrm>
                <a:off x="38100" y="-1370013"/>
                <a:ext cx="11113"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5" name="Freeform 720">
                <a:extLst>
                  <a:ext uri="{FF2B5EF4-FFF2-40B4-BE49-F238E27FC236}">
                    <a16:creationId xmlns="" xmlns:a16="http://schemas.microsoft.com/office/drawing/2014/main" id="{0037E0C6-7012-4C26-BAFB-B5AF3B197541}"/>
                  </a:ext>
                </a:extLst>
              </p:cNvPr>
              <p:cNvSpPr>
                <a:spLocks/>
              </p:cNvSpPr>
              <p:nvPr/>
            </p:nvSpPr>
            <p:spPr bwMode="auto">
              <a:xfrm>
                <a:off x="49213" y="-13700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6" name="Freeform 721">
                <a:extLst>
                  <a:ext uri="{FF2B5EF4-FFF2-40B4-BE49-F238E27FC236}">
                    <a16:creationId xmlns="" xmlns:a16="http://schemas.microsoft.com/office/drawing/2014/main" id="{95E40A0A-990E-49CE-9BEE-E666A8D6F643}"/>
                  </a:ext>
                </a:extLst>
              </p:cNvPr>
              <p:cNvSpPr>
                <a:spLocks/>
              </p:cNvSpPr>
              <p:nvPr/>
            </p:nvSpPr>
            <p:spPr bwMode="auto">
              <a:xfrm>
                <a:off x="49213" y="-1395413"/>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7" name="Freeform 722">
                <a:extLst>
                  <a:ext uri="{FF2B5EF4-FFF2-40B4-BE49-F238E27FC236}">
                    <a16:creationId xmlns="" xmlns:a16="http://schemas.microsoft.com/office/drawing/2014/main" id="{791F9CB7-D082-4E63-8C00-6C0B1D5AC6DF}"/>
                  </a:ext>
                </a:extLst>
              </p:cNvPr>
              <p:cNvSpPr>
                <a:spLocks/>
              </p:cNvSpPr>
              <p:nvPr/>
            </p:nvSpPr>
            <p:spPr bwMode="auto">
              <a:xfrm>
                <a:off x="14288" y="-1400175"/>
                <a:ext cx="34925" cy="11113"/>
              </a:xfrm>
              <a:custGeom>
                <a:avLst/>
                <a:gdLst>
                  <a:gd name="T0" fmla="*/ 8 w 9"/>
                  <a:gd name="T1" fmla="*/ 0 h 3"/>
                  <a:gd name="T2" fmla="*/ 7 w 9"/>
                  <a:gd name="T3" fmla="*/ 1 h 3"/>
                  <a:gd name="T4" fmla="*/ 0 w 9"/>
                  <a:gd name="T5" fmla="*/ 2 h 3"/>
                  <a:gd name="T6" fmla="*/ 9 w 9"/>
                  <a:gd name="T7" fmla="*/ 1 h 3"/>
                  <a:gd name="T8" fmla="*/ 8 w 9"/>
                  <a:gd name="T9" fmla="*/ 1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1"/>
                      <a:pt x="7" y="1"/>
                      <a:pt x="7" y="1"/>
                    </a:cubicBezTo>
                    <a:cubicBezTo>
                      <a:pt x="5" y="1"/>
                      <a:pt x="2" y="1"/>
                      <a:pt x="0" y="2"/>
                    </a:cubicBezTo>
                    <a:cubicBezTo>
                      <a:pt x="3" y="3"/>
                      <a:pt x="6" y="1"/>
                      <a:pt x="9" y="1"/>
                    </a:cubicBezTo>
                    <a:cubicBezTo>
                      <a:pt x="8" y="1"/>
                      <a:pt x="8" y="1"/>
                      <a:pt x="8" y="1"/>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8" name="Freeform 723">
                <a:extLst>
                  <a:ext uri="{FF2B5EF4-FFF2-40B4-BE49-F238E27FC236}">
                    <a16:creationId xmlns="" xmlns:a16="http://schemas.microsoft.com/office/drawing/2014/main" id="{09F85C51-D289-47F3-99FC-5448A9ECB279}"/>
                  </a:ext>
                </a:extLst>
              </p:cNvPr>
              <p:cNvSpPr>
                <a:spLocks/>
              </p:cNvSpPr>
              <p:nvPr/>
            </p:nvSpPr>
            <p:spPr bwMode="auto">
              <a:xfrm>
                <a:off x="784225" y="-14446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49" name="Freeform 724">
                <a:extLst>
                  <a:ext uri="{FF2B5EF4-FFF2-40B4-BE49-F238E27FC236}">
                    <a16:creationId xmlns="" xmlns:a16="http://schemas.microsoft.com/office/drawing/2014/main" id="{4B9B6C32-1A62-4FEE-BCE3-9F4C5668397D}"/>
                  </a:ext>
                </a:extLst>
              </p:cNvPr>
              <p:cNvSpPr>
                <a:spLocks/>
              </p:cNvSpPr>
              <p:nvPr/>
            </p:nvSpPr>
            <p:spPr bwMode="auto">
              <a:xfrm>
                <a:off x="1430338" y="-12414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0" name="Freeform 725">
                <a:extLst>
                  <a:ext uri="{FF2B5EF4-FFF2-40B4-BE49-F238E27FC236}">
                    <a16:creationId xmlns="" xmlns:a16="http://schemas.microsoft.com/office/drawing/2014/main" id="{497DD93D-A8C6-4C4D-8974-C657A58946F2}"/>
                  </a:ext>
                </a:extLst>
              </p:cNvPr>
              <p:cNvSpPr>
                <a:spLocks noEditPoints="1"/>
              </p:cNvSpPr>
              <p:nvPr/>
            </p:nvSpPr>
            <p:spPr bwMode="auto">
              <a:xfrm>
                <a:off x="7938" y="-1535113"/>
                <a:ext cx="1704975" cy="428625"/>
              </a:xfrm>
              <a:custGeom>
                <a:avLst/>
                <a:gdLst>
                  <a:gd name="T0" fmla="*/ 357 w 454"/>
                  <a:gd name="T1" fmla="*/ 83 h 114"/>
                  <a:gd name="T2" fmla="*/ 363 w 454"/>
                  <a:gd name="T3" fmla="*/ 80 h 114"/>
                  <a:gd name="T4" fmla="*/ 367 w 454"/>
                  <a:gd name="T5" fmla="*/ 77 h 114"/>
                  <a:gd name="T6" fmla="*/ 358 w 454"/>
                  <a:gd name="T7" fmla="*/ 73 h 114"/>
                  <a:gd name="T8" fmla="*/ 218 w 454"/>
                  <a:gd name="T9" fmla="*/ 66 h 114"/>
                  <a:gd name="T10" fmla="*/ 328 w 454"/>
                  <a:gd name="T11" fmla="*/ 65 h 114"/>
                  <a:gd name="T12" fmla="*/ 361 w 454"/>
                  <a:gd name="T13" fmla="*/ 62 h 114"/>
                  <a:gd name="T14" fmla="*/ 421 w 454"/>
                  <a:gd name="T15" fmla="*/ 62 h 114"/>
                  <a:gd name="T16" fmla="*/ 361 w 454"/>
                  <a:gd name="T17" fmla="*/ 53 h 114"/>
                  <a:gd name="T18" fmla="*/ 384 w 454"/>
                  <a:gd name="T19" fmla="*/ 50 h 114"/>
                  <a:gd name="T20" fmla="*/ 360 w 454"/>
                  <a:gd name="T21" fmla="*/ 45 h 114"/>
                  <a:gd name="T22" fmla="*/ 314 w 454"/>
                  <a:gd name="T23" fmla="*/ 34 h 114"/>
                  <a:gd name="T24" fmla="*/ 207 w 454"/>
                  <a:gd name="T25" fmla="*/ 24 h 114"/>
                  <a:gd name="T26" fmla="*/ 40 w 454"/>
                  <a:gd name="T27" fmla="*/ 16 h 114"/>
                  <a:gd name="T28" fmla="*/ 257 w 454"/>
                  <a:gd name="T29" fmla="*/ 16 h 114"/>
                  <a:gd name="T30" fmla="*/ 321 w 454"/>
                  <a:gd name="T31" fmla="*/ 18 h 114"/>
                  <a:gd name="T32" fmla="*/ 392 w 454"/>
                  <a:gd name="T33" fmla="*/ 19 h 114"/>
                  <a:gd name="T34" fmla="*/ 279 w 454"/>
                  <a:gd name="T35" fmla="*/ 8 h 114"/>
                  <a:gd name="T36" fmla="*/ 52 w 454"/>
                  <a:gd name="T37" fmla="*/ 4 h 114"/>
                  <a:gd name="T38" fmla="*/ 290 w 454"/>
                  <a:gd name="T39" fmla="*/ 3 h 114"/>
                  <a:gd name="T40" fmla="*/ 38 w 454"/>
                  <a:gd name="T41" fmla="*/ 0 h 114"/>
                  <a:gd name="T42" fmla="*/ 23 w 454"/>
                  <a:gd name="T43" fmla="*/ 14 h 114"/>
                  <a:gd name="T44" fmla="*/ 17 w 454"/>
                  <a:gd name="T45" fmla="*/ 22 h 114"/>
                  <a:gd name="T46" fmla="*/ 12 w 454"/>
                  <a:gd name="T47" fmla="*/ 31 h 114"/>
                  <a:gd name="T48" fmla="*/ 22 w 454"/>
                  <a:gd name="T49" fmla="*/ 36 h 114"/>
                  <a:gd name="T50" fmla="*/ 19 w 454"/>
                  <a:gd name="T51" fmla="*/ 40 h 114"/>
                  <a:gd name="T52" fmla="*/ 14 w 454"/>
                  <a:gd name="T53" fmla="*/ 45 h 114"/>
                  <a:gd name="T54" fmla="*/ 28 w 454"/>
                  <a:gd name="T55" fmla="*/ 52 h 114"/>
                  <a:gd name="T56" fmla="*/ 24 w 454"/>
                  <a:gd name="T57" fmla="*/ 52 h 114"/>
                  <a:gd name="T58" fmla="*/ 7 w 454"/>
                  <a:gd name="T59" fmla="*/ 58 h 114"/>
                  <a:gd name="T60" fmla="*/ 27 w 454"/>
                  <a:gd name="T61" fmla="*/ 65 h 114"/>
                  <a:gd name="T62" fmla="*/ 15 w 454"/>
                  <a:gd name="T63" fmla="*/ 73 h 114"/>
                  <a:gd name="T64" fmla="*/ 36 w 454"/>
                  <a:gd name="T65" fmla="*/ 82 h 114"/>
                  <a:gd name="T66" fmla="*/ 34 w 454"/>
                  <a:gd name="T67" fmla="*/ 88 h 114"/>
                  <a:gd name="T68" fmla="*/ 38 w 454"/>
                  <a:gd name="T69" fmla="*/ 98 h 114"/>
                  <a:gd name="T70" fmla="*/ 22 w 454"/>
                  <a:gd name="T71" fmla="*/ 100 h 114"/>
                  <a:gd name="T72" fmla="*/ 35 w 454"/>
                  <a:gd name="T73" fmla="*/ 106 h 114"/>
                  <a:gd name="T74" fmla="*/ 74 w 454"/>
                  <a:gd name="T75" fmla="*/ 107 h 114"/>
                  <a:gd name="T76" fmla="*/ 378 w 454"/>
                  <a:gd name="T77" fmla="*/ 109 h 114"/>
                  <a:gd name="T78" fmla="*/ 237 w 454"/>
                  <a:gd name="T79" fmla="*/ 100 h 114"/>
                  <a:gd name="T80" fmla="*/ 384 w 454"/>
                  <a:gd name="T81" fmla="*/ 101 h 114"/>
                  <a:gd name="T82" fmla="*/ 227 w 454"/>
                  <a:gd name="T83" fmla="*/ 93 h 114"/>
                  <a:gd name="T84" fmla="*/ 233 w 454"/>
                  <a:gd name="T85" fmla="*/ 91 h 114"/>
                  <a:gd name="T86" fmla="*/ 240 w 454"/>
                  <a:gd name="T87" fmla="*/ 91 h 114"/>
                  <a:gd name="T88" fmla="*/ 276 w 454"/>
                  <a:gd name="T89" fmla="*/ 89 h 114"/>
                  <a:gd name="T90" fmla="*/ 223 w 454"/>
                  <a:gd name="T91" fmla="*/ 84 h 114"/>
                  <a:gd name="T92" fmla="*/ 454 w 454"/>
                  <a:gd name="T93" fmla="*/ 94 h 114"/>
                  <a:gd name="T94" fmla="*/ 353 w 454"/>
                  <a:gd name="T95" fmla="*/ 75 h 114"/>
                  <a:gd name="T96" fmla="*/ 349 w 454"/>
                  <a:gd name="T97" fmla="*/ 75 h 114"/>
                  <a:gd name="T98" fmla="*/ 355 w 454"/>
                  <a:gd name="T99" fmla="*/ 58 h 114"/>
                  <a:gd name="T100" fmla="*/ 360 w 454"/>
                  <a:gd name="T101" fmla="*/ 53 h 114"/>
                  <a:gd name="T102" fmla="*/ 20 w 454"/>
                  <a:gd name="T103" fmla="*/ 4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114">
                    <a:moveTo>
                      <a:pt x="417" y="89"/>
                    </a:moveTo>
                    <a:cubicBezTo>
                      <a:pt x="388" y="87"/>
                      <a:pt x="361" y="86"/>
                      <a:pt x="332" y="84"/>
                    </a:cubicBezTo>
                    <a:cubicBezTo>
                      <a:pt x="330" y="82"/>
                      <a:pt x="330" y="82"/>
                      <a:pt x="330" y="82"/>
                    </a:cubicBezTo>
                    <a:cubicBezTo>
                      <a:pt x="340" y="83"/>
                      <a:pt x="348" y="82"/>
                      <a:pt x="357" y="83"/>
                    </a:cubicBezTo>
                    <a:cubicBezTo>
                      <a:pt x="359" y="83"/>
                      <a:pt x="359" y="83"/>
                      <a:pt x="359" y="83"/>
                    </a:cubicBezTo>
                    <a:cubicBezTo>
                      <a:pt x="385" y="83"/>
                      <a:pt x="413" y="86"/>
                      <a:pt x="439" y="86"/>
                    </a:cubicBezTo>
                    <a:cubicBezTo>
                      <a:pt x="438" y="85"/>
                      <a:pt x="438" y="85"/>
                      <a:pt x="438" y="85"/>
                    </a:cubicBezTo>
                    <a:cubicBezTo>
                      <a:pt x="363" y="80"/>
                      <a:pt x="363" y="80"/>
                      <a:pt x="363" y="80"/>
                    </a:cubicBezTo>
                    <a:cubicBezTo>
                      <a:pt x="363" y="79"/>
                      <a:pt x="364" y="79"/>
                      <a:pt x="364" y="79"/>
                    </a:cubicBezTo>
                    <a:cubicBezTo>
                      <a:pt x="367" y="80"/>
                      <a:pt x="370" y="77"/>
                      <a:pt x="372" y="78"/>
                    </a:cubicBezTo>
                    <a:cubicBezTo>
                      <a:pt x="374" y="78"/>
                      <a:pt x="377" y="78"/>
                      <a:pt x="379" y="78"/>
                    </a:cubicBezTo>
                    <a:cubicBezTo>
                      <a:pt x="367" y="77"/>
                      <a:pt x="367" y="77"/>
                      <a:pt x="367" y="77"/>
                    </a:cubicBezTo>
                    <a:cubicBezTo>
                      <a:pt x="385" y="76"/>
                      <a:pt x="403" y="80"/>
                      <a:pt x="419" y="77"/>
                    </a:cubicBezTo>
                    <a:cubicBezTo>
                      <a:pt x="408" y="75"/>
                      <a:pt x="393" y="75"/>
                      <a:pt x="384" y="74"/>
                    </a:cubicBezTo>
                    <a:cubicBezTo>
                      <a:pt x="382" y="74"/>
                      <a:pt x="381" y="73"/>
                      <a:pt x="380" y="74"/>
                    </a:cubicBezTo>
                    <a:cubicBezTo>
                      <a:pt x="358" y="73"/>
                      <a:pt x="358" y="73"/>
                      <a:pt x="358" y="73"/>
                    </a:cubicBezTo>
                    <a:cubicBezTo>
                      <a:pt x="358" y="72"/>
                      <a:pt x="358" y="72"/>
                      <a:pt x="358" y="72"/>
                    </a:cubicBezTo>
                    <a:cubicBezTo>
                      <a:pt x="359" y="71"/>
                      <a:pt x="360" y="72"/>
                      <a:pt x="361" y="72"/>
                    </a:cubicBezTo>
                    <a:cubicBezTo>
                      <a:pt x="357" y="70"/>
                      <a:pt x="353" y="71"/>
                      <a:pt x="350" y="70"/>
                    </a:cubicBezTo>
                    <a:cubicBezTo>
                      <a:pt x="218" y="66"/>
                      <a:pt x="218" y="66"/>
                      <a:pt x="218" y="66"/>
                    </a:cubicBezTo>
                    <a:cubicBezTo>
                      <a:pt x="218" y="65"/>
                      <a:pt x="218" y="65"/>
                      <a:pt x="218" y="65"/>
                    </a:cubicBezTo>
                    <a:cubicBezTo>
                      <a:pt x="219" y="64"/>
                      <a:pt x="219" y="64"/>
                      <a:pt x="219" y="64"/>
                    </a:cubicBezTo>
                    <a:cubicBezTo>
                      <a:pt x="236" y="64"/>
                      <a:pt x="252" y="64"/>
                      <a:pt x="269" y="64"/>
                    </a:cubicBezTo>
                    <a:cubicBezTo>
                      <a:pt x="288" y="64"/>
                      <a:pt x="309" y="66"/>
                      <a:pt x="328" y="65"/>
                    </a:cubicBezTo>
                    <a:cubicBezTo>
                      <a:pt x="344" y="64"/>
                      <a:pt x="364" y="67"/>
                      <a:pt x="381" y="66"/>
                    </a:cubicBezTo>
                    <a:cubicBezTo>
                      <a:pt x="360" y="65"/>
                      <a:pt x="340" y="63"/>
                      <a:pt x="319" y="60"/>
                    </a:cubicBezTo>
                    <a:cubicBezTo>
                      <a:pt x="321" y="59"/>
                      <a:pt x="321" y="59"/>
                      <a:pt x="321" y="59"/>
                    </a:cubicBezTo>
                    <a:cubicBezTo>
                      <a:pt x="361" y="62"/>
                      <a:pt x="361" y="62"/>
                      <a:pt x="361" y="62"/>
                    </a:cubicBezTo>
                    <a:cubicBezTo>
                      <a:pt x="364" y="61"/>
                      <a:pt x="364" y="61"/>
                      <a:pt x="364" y="61"/>
                    </a:cubicBezTo>
                    <a:cubicBezTo>
                      <a:pt x="376" y="61"/>
                      <a:pt x="389" y="62"/>
                      <a:pt x="401" y="62"/>
                    </a:cubicBezTo>
                    <a:cubicBezTo>
                      <a:pt x="399" y="60"/>
                      <a:pt x="397" y="62"/>
                      <a:pt x="396" y="60"/>
                    </a:cubicBezTo>
                    <a:cubicBezTo>
                      <a:pt x="403" y="58"/>
                      <a:pt x="412" y="62"/>
                      <a:pt x="421" y="62"/>
                    </a:cubicBezTo>
                    <a:cubicBezTo>
                      <a:pt x="418" y="60"/>
                      <a:pt x="411" y="62"/>
                      <a:pt x="408" y="58"/>
                    </a:cubicBezTo>
                    <a:cubicBezTo>
                      <a:pt x="384" y="56"/>
                      <a:pt x="360" y="57"/>
                      <a:pt x="337" y="55"/>
                    </a:cubicBezTo>
                    <a:cubicBezTo>
                      <a:pt x="359" y="53"/>
                      <a:pt x="382" y="56"/>
                      <a:pt x="405" y="56"/>
                    </a:cubicBezTo>
                    <a:cubicBezTo>
                      <a:pt x="361" y="53"/>
                      <a:pt x="361" y="53"/>
                      <a:pt x="361" y="53"/>
                    </a:cubicBezTo>
                    <a:cubicBezTo>
                      <a:pt x="361" y="52"/>
                      <a:pt x="361" y="52"/>
                      <a:pt x="361" y="52"/>
                    </a:cubicBezTo>
                    <a:cubicBezTo>
                      <a:pt x="377" y="52"/>
                      <a:pt x="395" y="54"/>
                      <a:pt x="411" y="55"/>
                    </a:cubicBezTo>
                    <a:cubicBezTo>
                      <a:pt x="415" y="54"/>
                      <a:pt x="415" y="54"/>
                      <a:pt x="415" y="54"/>
                    </a:cubicBezTo>
                    <a:cubicBezTo>
                      <a:pt x="403" y="54"/>
                      <a:pt x="396" y="50"/>
                      <a:pt x="384" y="50"/>
                    </a:cubicBezTo>
                    <a:cubicBezTo>
                      <a:pt x="281" y="43"/>
                      <a:pt x="281" y="43"/>
                      <a:pt x="281" y="43"/>
                    </a:cubicBezTo>
                    <a:cubicBezTo>
                      <a:pt x="251" y="41"/>
                      <a:pt x="251" y="41"/>
                      <a:pt x="251" y="41"/>
                    </a:cubicBezTo>
                    <a:cubicBezTo>
                      <a:pt x="269" y="41"/>
                      <a:pt x="269" y="41"/>
                      <a:pt x="269" y="41"/>
                    </a:cubicBezTo>
                    <a:cubicBezTo>
                      <a:pt x="360" y="45"/>
                      <a:pt x="360" y="45"/>
                      <a:pt x="360" y="45"/>
                    </a:cubicBezTo>
                    <a:cubicBezTo>
                      <a:pt x="355" y="42"/>
                      <a:pt x="348" y="43"/>
                      <a:pt x="343" y="41"/>
                    </a:cubicBezTo>
                    <a:cubicBezTo>
                      <a:pt x="347" y="41"/>
                      <a:pt x="351" y="41"/>
                      <a:pt x="354" y="40"/>
                    </a:cubicBezTo>
                    <a:cubicBezTo>
                      <a:pt x="320" y="37"/>
                      <a:pt x="287" y="38"/>
                      <a:pt x="254" y="34"/>
                    </a:cubicBezTo>
                    <a:cubicBezTo>
                      <a:pt x="273" y="32"/>
                      <a:pt x="296" y="34"/>
                      <a:pt x="314" y="34"/>
                    </a:cubicBezTo>
                    <a:cubicBezTo>
                      <a:pt x="272" y="31"/>
                      <a:pt x="272" y="31"/>
                      <a:pt x="272" y="31"/>
                    </a:cubicBezTo>
                    <a:cubicBezTo>
                      <a:pt x="272" y="31"/>
                      <a:pt x="272" y="31"/>
                      <a:pt x="272" y="31"/>
                    </a:cubicBezTo>
                    <a:cubicBezTo>
                      <a:pt x="283" y="31"/>
                      <a:pt x="294" y="30"/>
                      <a:pt x="304" y="30"/>
                    </a:cubicBezTo>
                    <a:cubicBezTo>
                      <a:pt x="270" y="25"/>
                      <a:pt x="239" y="27"/>
                      <a:pt x="207" y="24"/>
                    </a:cubicBezTo>
                    <a:cubicBezTo>
                      <a:pt x="207" y="24"/>
                      <a:pt x="207" y="24"/>
                      <a:pt x="207" y="24"/>
                    </a:cubicBezTo>
                    <a:cubicBezTo>
                      <a:pt x="191" y="25"/>
                      <a:pt x="178" y="19"/>
                      <a:pt x="162" y="22"/>
                    </a:cubicBezTo>
                    <a:cubicBezTo>
                      <a:pt x="121" y="21"/>
                      <a:pt x="81" y="23"/>
                      <a:pt x="40" y="17"/>
                    </a:cubicBezTo>
                    <a:cubicBezTo>
                      <a:pt x="40" y="16"/>
                      <a:pt x="40" y="16"/>
                      <a:pt x="40" y="16"/>
                    </a:cubicBezTo>
                    <a:cubicBezTo>
                      <a:pt x="45" y="16"/>
                      <a:pt x="50" y="16"/>
                      <a:pt x="54" y="17"/>
                    </a:cubicBezTo>
                    <a:cubicBezTo>
                      <a:pt x="139" y="16"/>
                      <a:pt x="139" y="16"/>
                      <a:pt x="139" y="16"/>
                    </a:cubicBezTo>
                    <a:cubicBezTo>
                      <a:pt x="201" y="17"/>
                      <a:pt x="201" y="17"/>
                      <a:pt x="201" y="17"/>
                    </a:cubicBezTo>
                    <a:cubicBezTo>
                      <a:pt x="219" y="16"/>
                      <a:pt x="238" y="15"/>
                      <a:pt x="257" y="16"/>
                    </a:cubicBezTo>
                    <a:cubicBezTo>
                      <a:pt x="337" y="19"/>
                      <a:pt x="337" y="19"/>
                      <a:pt x="337" y="19"/>
                    </a:cubicBezTo>
                    <a:cubicBezTo>
                      <a:pt x="336" y="16"/>
                      <a:pt x="329" y="17"/>
                      <a:pt x="326" y="17"/>
                    </a:cubicBezTo>
                    <a:cubicBezTo>
                      <a:pt x="327" y="17"/>
                      <a:pt x="328" y="17"/>
                      <a:pt x="329" y="18"/>
                    </a:cubicBezTo>
                    <a:cubicBezTo>
                      <a:pt x="327" y="18"/>
                      <a:pt x="323" y="18"/>
                      <a:pt x="321" y="18"/>
                    </a:cubicBezTo>
                    <a:cubicBezTo>
                      <a:pt x="322" y="17"/>
                      <a:pt x="322" y="17"/>
                      <a:pt x="322" y="17"/>
                    </a:cubicBezTo>
                    <a:cubicBezTo>
                      <a:pt x="294" y="14"/>
                      <a:pt x="267" y="15"/>
                      <a:pt x="241" y="13"/>
                    </a:cubicBezTo>
                    <a:cubicBezTo>
                      <a:pt x="263" y="11"/>
                      <a:pt x="288" y="14"/>
                      <a:pt x="311" y="14"/>
                    </a:cubicBezTo>
                    <a:cubicBezTo>
                      <a:pt x="392" y="19"/>
                      <a:pt x="392" y="19"/>
                      <a:pt x="392" y="19"/>
                    </a:cubicBezTo>
                    <a:cubicBezTo>
                      <a:pt x="392" y="19"/>
                      <a:pt x="392" y="19"/>
                      <a:pt x="392" y="19"/>
                    </a:cubicBezTo>
                    <a:cubicBezTo>
                      <a:pt x="306" y="11"/>
                      <a:pt x="306" y="11"/>
                      <a:pt x="306" y="11"/>
                    </a:cubicBezTo>
                    <a:cubicBezTo>
                      <a:pt x="281" y="9"/>
                      <a:pt x="281" y="9"/>
                      <a:pt x="281" y="9"/>
                    </a:cubicBezTo>
                    <a:cubicBezTo>
                      <a:pt x="279" y="8"/>
                      <a:pt x="279" y="8"/>
                      <a:pt x="279" y="8"/>
                    </a:cubicBezTo>
                    <a:cubicBezTo>
                      <a:pt x="294" y="8"/>
                      <a:pt x="312" y="10"/>
                      <a:pt x="329" y="10"/>
                    </a:cubicBezTo>
                    <a:cubicBezTo>
                      <a:pt x="303" y="7"/>
                      <a:pt x="271" y="5"/>
                      <a:pt x="243" y="5"/>
                    </a:cubicBezTo>
                    <a:cubicBezTo>
                      <a:pt x="164" y="5"/>
                      <a:pt x="164" y="5"/>
                      <a:pt x="164" y="5"/>
                    </a:cubicBezTo>
                    <a:cubicBezTo>
                      <a:pt x="127" y="4"/>
                      <a:pt x="89" y="7"/>
                      <a:pt x="52" y="4"/>
                    </a:cubicBezTo>
                    <a:cubicBezTo>
                      <a:pt x="50" y="3"/>
                      <a:pt x="50" y="3"/>
                      <a:pt x="49" y="1"/>
                    </a:cubicBezTo>
                    <a:cubicBezTo>
                      <a:pt x="68" y="2"/>
                      <a:pt x="87" y="3"/>
                      <a:pt x="105" y="2"/>
                    </a:cubicBezTo>
                    <a:cubicBezTo>
                      <a:pt x="217" y="1"/>
                      <a:pt x="217" y="1"/>
                      <a:pt x="217" y="1"/>
                    </a:cubicBezTo>
                    <a:cubicBezTo>
                      <a:pt x="290" y="3"/>
                      <a:pt x="290" y="3"/>
                      <a:pt x="290" y="3"/>
                    </a:cubicBezTo>
                    <a:cubicBezTo>
                      <a:pt x="258" y="0"/>
                      <a:pt x="226" y="0"/>
                      <a:pt x="196" y="0"/>
                    </a:cubicBezTo>
                    <a:cubicBezTo>
                      <a:pt x="115" y="1"/>
                      <a:pt x="115" y="1"/>
                      <a:pt x="115" y="1"/>
                    </a:cubicBezTo>
                    <a:cubicBezTo>
                      <a:pt x="100" y="0"/>
                      <a:pt x="100" y="0"/>
                      <a:pt x="100" y="0"/>
                    </a:cubicBezTo>
                    <a:cubicBezTo>
                      <a:pt x="80" y="3"/>
                      <a:pt x="57" y="0"/>
                      <a:pt x="38" y="0"/>
                    </a:cubicBezTo>
                    <a:cubicBezTo>
                      <a:pt x="47" y="2"/>
                      <a:pt x="47" y="2"/>
                      <a:pt x="47" y="2"/>
                    </a:cubicBezTo>
                    <a:cubicBezTo>
                      <a:pt x="46" y="3"/>
                      <a:pt x="46" y="3"/>
                      <a:pt x="46" y="3"/>
                    </a:cubicBezTo>
                    <a:cubicBezTo>
                      <a:pt x="33" y="4"/>
                      <a:pt x="19" y="4"/>
                      <a:pt x="9" y="13"/>
                    </a:cubicBezTo>
                    <a:cubicBezTo>
                      <a:pt x="23" y="14"/>
                      <a:pt x="23" y="14"/>
                      <a:pt x="23" y="14"/>
                    </a:cubicBezTo>
                    <a:cubicBezTo>
                      <a:pt x="21" y="15"/>
                      <a:pt x="21" y="15"/>
                      <a:pt x="21" y="15"/>
                    </a:cubicBezTo>
                    <a:cubicBezTo>
                      <a:pt x="26" y="15"/>
                      <a:pt x="33" y="13"/>
                      <a:pt x="35" y="18"/>
                    </a:cubicBezTo>
                    <a:cubicBezTo>
                      <a:pt x="35" y="18"/>
                      <a:pt x="34" y="19"/>
                      <a:pt x="33" y="18"/>
                    </a:cubicBezTo>
                    <a:cubicBezTo>
                      <a:pt x="29" y="22"/>
                      <a:pt x="22" y="19"/>
                      <a:pt x="17" y="22"/>
                    </a:cubicBezTo>
                    <a:cubicBezTo>
                      <a:pt x="21" y="27"/>
                      <a:pt x="29" y="23"/>
                      <a:pt x="33" y="26"/>
                    </a:cubicBezTo>
                    <a:cubicBezTo>
                      <a:pt x="27" y="27"/>
                      <a:pt x="27" y="27"/>
                      <a:pt x="27" y="27"/>
                    </a:cubicBezTo>
                    <a:cubicBezTo>
                      <a:pt x="29" y="28"/>
                      <a:pt x="33" y="27"/>
                      <a:pt x="34" y="29"/>
                    </a:cubicBezTo>
                    <a:cubicBezTo>
                      <a:pt x="28" y="33"/>
                      <a:pt x="19" y="28"/>
                      <a:pt x="12" y="31"/>
                    </a:cubicBezTo>
                    <a:cubicBezTo>
                      <a:pt x="12" y="31"/>
                      <a:pt x="11" y="32"/>
                      <a:pt x="11" y="32"/>
                    </a:cubicBezTo>
                    <a:cubicBezTo>
                      <a:pt x="15" y="33"/>
                      <a:pt x="19" y="31"/>
                      <a:pt x="22" y="33"/>
                    </a:cubicBezTo>
                    <a:cubicBezTo>
                      <a:pt x="34" y="35"/>
                      <a:pt x="47" y="34"/>
                      <a:pt x="58" y="37"/>
                    </a:cubicBezTo>
                    <a:cubicBezTo>
                      <a:pt x="46" y="38"/>
                      <a:pt x="34" y="36"/>
                      <a:pt x="22" y="36"/>
                    </a:cubicBezTo>
                    <a:cubicBezTo>
                      <a:pt x="19" y="36"/>
                      <a:pt x="16" y="38"/>
                      <a:pt x="14" y="38"/>
                    </a:cubicBezTo>
                    <a:cubicBezTo>
                      <a:pt x="14" y="38"/>
                      <a:pt x="14" y="38"/>
                      <a:pt x="15" y="38"/>
                    </a:cubicBezTo>
                    <a:cubicBezTo>
                      <a:pt x="15" y="39"/>
                      <a:pt x="15" y="39"/>
                      <a:pt x="15" y="39"/>
                    </a:cubicBezTo>
                    <a:cubicBezTo>
                      <a:pt x="16" y="41"/>
                      <a:pt x="18" y="38"/>
                      <a:pt x="19" y="40"/>
                    </a:cubicBezTo>
                    <a:cubicBezTo>
                      <a:pt x="19" y="42"/>
                      <a:pt x="16" y="41"/>
                      <a:pt x="15" y="42"/>
                    </a:cubicBezTo>
                    <a:cubicBezTo>
                      <a:pt x="16" y="42"/>
                      <a:pt x="16" y="43"/>
                      <a:pt x="17" y="43"/>
                    </a:cubicBezTo>
                    <a:cubicBezTo>
                      <a:pt x="16" y="44"/>
                      <a:pt x="14" y="44"/>
                      <a:pt x="12" y="44"/>
                    </a:cubicBezTo>
                    <a:cubicBezTo>
                      <a:pt x="13" y="44"/>
                      <a:pt x="13" y="44"/>
                      <a:pt x="14" y="45"/>
                    </a:cubicBezTo>
                    <a:cubicBezTo>
                      <a:pt x="14" y="46"/>
                      <a:pt x="14" y="46"/>
                      <a:pt x="14" y="46"/>
                    </a:cubicBezTo>
                    <a:cubicBezTo>
                      <a:pt x="13" y="47"/>
                      <a:pt x="12" y="46"/>
                      <a:pt x="11" y="47"/>
                    </a:cubicBezTo>
                    <a:cubicBezTo>
                      <a:pt x="12" y="48"/>
                      <a:pt x="13" y="46"/>
                      <a:pt x="14" y="47"/>
                    </a:cubicBezTo>
                    <a:cubicBezTo>
                      <a:pt x="17" y="50"/>
                      <a:pt x="25" y="47"/>
                      <a:pt x="28" y="52"/>
                    </a:cubicBezTo>
                    <a:cubicBezTo>
                      <a:pt x="27" y="52"/>
                      <a:pt x="27" y="52"/>
                      <a:pt x="27" y="52"/>
                    </a:cubicBezTo>
                    <a:cubicBezTo>
                      <a:pt x="30" y="53"/>
                      <a:pt x="32" y="51"/>
                      <a:pt x="35" y="54"/>
                    </a:cubicBezTo>
                    <a:cubicBezTo>
                      <a:pt x="29" y="53"/>
                      <a:pt x="23" y="54"/>
                      <a:pt x="17" y="52"/>
                    </a:cubicBezTo>
                    <a:cubicBezTo>
                      <a:pt x="18" y="51"/>
                      <a:pt x="22" y="52"/>
                      <a:pt x="24" y="52"/>
                    </a:cubicBezTo>
                    <a:cubicBezTo>
                      <a:pt x="23" y="51"/>
                      <a:pt x="23" y="51"/>
                      <a:pt x="23" y="51"/>
                    </a:cubicBezTo>
                    <a:cubicBezTo>
                      <a:pt x="20" y="50"/>
                      <a:pt x="14" y="50"/>
                      <a:pt x="14" y="53"/>
                    </a:cubicBezTo>
                    <a:cubicBezTo>
                      <a:pt x="11" y="53"/>
                      <a:pt x="7" y="52"/>
                      <a:pt x="5" y="54"/>
                    </a:cubicBezTo>
                    <a:cubicBezTo>
                      <a:pt x="8" y="54"/>
                      <a:pt x="5" y="56"/>
                      <a:pt x="7" y="58"/>
                    </a:cubicBezTo>
                    <a:cubicBezTo>
                      <a:pt x="9" y="58"/>
                      <a:pt x="9" y="58"/>
                      <a:pt x="9" y="58"/>
                    </a:cubicBezTo>
                    <a:cubicBezTo>
                      <a:pt x="10" y="60"/>
                      <a:pt x="15" y="59"/>
                      <a:pt x="14" y="61"/>
                    </a:cubicBezTo>
                    <a:cubicBezTo>
                      <a:pt x="18" y="62"/>
                      <a:pt x="18" y="62"/>
                      <a:pt x="18" y="62"/>
                    </a:cubicBezTo>
                    <a:cubicBezTo>
                      <a:pt x="21" y="64"/>
                      <a:pt x="25" y="63"/>
                      <a:pt x="27" y="65"/>
                    </a:cubicBezTo>
                    <a:cubicBezTo>
                      <a:pt x="20" y="70"/>
                      <a:pt x="9" y="69"/>
                      <a:pt x="0" y="69"/>
                    </a:cubicBezTo>
                    <a:cubicBezTo>
                      <a:pt x="3" y="71"/>
                      <a:pt x="11" y="68"/>
                      <a:pt x="13" y="72"/>
                    </a:cubicBezTo>
                    <a:cubicBezTo>
                      <a:pt x="11" y="73"/>
                      <a:pt x="11" y="73"/>
                      <a:pt x="11" y="73"/>
                    </a:cubicBezTo>
                    <a:cubicBezTo>
                      <a:pt x="13" y="74"/>
                      <a:pt x="14" y="71"/>
                      <a:pt x="15" y="73"/>
                    </a:cubicBezTo>
                    <a:cubicBezTo>
                      <a:pt x="11" y="75"/>
                      <a:pt x="11" y="75"/>
                      <a:pt x="11" y="75"/>
                    </a:cubicBezTo>
                    <a:cubicBezTo>
                      <a:pt x="16" y="74"/>
                      <a:pt x="22" y="76"/>
                      <a:pt x="27" y="77"/>
                    </a:cubicBezTo>
                    <a:cubicBezTo>
                      <a:pt x="26" y="79"/>
                      <a:pt x="22" y="77"/>
                      <a:pt x="21" y="79"/>
                    </a:cubicBezTo>
                    <a:cubicBezTo>
                      <a:pt x="25" y="81"/>
                      <a:pt x="31" y="81"/>
                      <a:pt x="36" y="82"/>
                    </a:cubicBezTo>
                    <a:cubicBezTo>
                      <a:pt x="32" y="83"/>
                      <a:pt x="32" y="83"/>
                      <a:pt x="32" y="83"/>
                    </a:cubicBezTo>
                    <a:cubicBezTo>
                      <a:pt x="35" y="84"/>
                      <a:pt x="37" y="85"/>
                      <a:pt x="40" y="87"/>
                    </a:cubicBezTo>
                    <a:cubicBezTo>
                      <a:pt x="37" y="87"/>
                      <a:pt x="34" y="87"/>
                      <a:pt x="31" y="87"/>
                    </a:cubicBezTo>
                    <a:cubicBezTo>
                      <a:pt x="34" y="88"/>
                      <a:pt x="34" y="88"/>
                      <a:pt x="34" y="88"/>
                    </a:cubicBezTo>
                    <a:cubicBezTo>
                      <a:pt x="27" y="89"/>
                      <a:pt x="27" y="89"/>
                      <a:pt x="27" y="89"/>
                    </a:cubicBezTo>
                    <a:cubicBezTo>
                      <a:pt x="38" y="90"/>
                      <a:pt x="45" y="95"/>
                      <a:pt x="57" y="95"/>
                    </a:cubicBezTo>
                    <a:cubicBezTo>
                      <a:pt x="72" y="100"/>
                      <a:pt x="91" y="98"/>
                      <a:pt x="106" y="101"/>
                    </a:cubicBezTo>
                    <a:cubicBezTo>
                      <a:pt x="84" y="103"/>
                      <a:pt x="59" y="98"/>
                      <a:pt x="38" y="98"/>
                    </a:cubicBezTo>
                    <a:cubicBezTo>
                      <a:pt x="30" y="97"/>
                      <a:pt x="18" y="99"/>
                      <a:pt x="13" y="95"/>
                    </a:cubicBezTo>
                    <a:cubicBezTo>
                      <a:pt x="15" y="98"/>
                      <a:pt x="19" y="96"/>
                      <a:pt x="21" y="98"/>
                    </a:cubicBezTo>
                    <a:cubicBezTo>
                      <a:pt x="21" y="99"/>
                      <a:pt x="21" y="99"/>
                      <a:pt x="21" y="99"/>
                    </a:cubicBezTo>
                    <a:cubicBezTo>
                      <a:pt x="22" y="100"/>
                      <a:pt x="22" y="100"/>
                      <a:pt x="22" y="100"/>
                    </a:cubicBezTo>
                    <a:cubicBezTo>
                      <a:pt x="21" y="100"/>
                      <a:pt x="21" y="100"/>
                      <a:pt x="21" y="100"/>
                    </a:cubicBezTo>
                    <a:cubicBezTo>
                      <a:pt x="23" y="104"/>
                      <a:pt x="29" y="103"/>
                      <a:pt x="33" y="105"/>
                    </a:cubicBezTo>
                    <a:cubicBezTo>
                      <a:pt x="32" y="106"/>
                      <a:pt x="30" y="106"/>
                      <a:pt x="29" y="106"/>
                    </a:cubicBezTo>
                    <a:cubicBezTo>
                      <a:pt x="35" y="106"/>
                      <a:pt x="35" y="106"/>
                      <a:pt x="35" y="106"/>
                    </a:cubicBezTo>
                    <a:cubicBezTo>
                      <a:pt x="59" y="111"/>
                      <a:pt x="86" y="114"/>
                      <a:pt x="111" y="113"/>
                    </a:cubicBezTo>
                    <a:cubicBezTo>
                      <a:pt x="100" y="112"/>
                      <a:pt x="86" y="113"/>
                      <a:pt x="73" y="111"/>
                    </a:cubicBezTo>
                    <a:cubicBezTo>
                      <a:pt x="69" y="108"/>
                      <a:pt x="63" y="110"/>
                      <a:pt x="58" y="108"/>
                    </a:cubicBezTo>
                    <a:cubicBezTo>
                      <a:pt x="63" y="106"/>
                      <a:pt x="69" y="108"/>
                      <a:pt x="74" y="107"/>
                    </a:cubicBezTo>
                    <a:cubicBezTo>
                      <a:pt x="161" y="107"/>
                      <a:pt x="161" y="107"/>
                      <a:pt x="161" y="107"/>
                    </a:cubicBezTo>
                    <a:cubicBezTo>
                      <a:pt x="192" y="108"/>
                      <a:pt x="220" y="106"/>
                      <a:pt x="250" y="106"/>
                    </a:cubicBezTo>
                    <a:cubicBezTo>
                      <a:pt x="376" y="110"/>
                      <a:pt x="376" y="110"/>
                      <a:pt x="376" y="110"/>
                    </a:cubicBezTo>
                    <a:cubicBezTo>
                      <a:pt x="378" y="109"/>
                      <a:pt x="378" y="109"/>
                      <a:pt x="378" y="109"/>
                    </a:cubicBezTo>
                    <a:cubicBezTo>
                      <a:pt x="346" y="108"/>
                      <a:pt x="346" y="108"/>
                      <a:pt x="346" y="108"/>
                    </a:cubicBezTo>
                    <a:cubicBezTo>
                      <a:pt x="342" y="107"/>
                      <a:pt x="340" y="106"/>
                      <a:pt x="336" y="107"/>
                    </a:cubicBezTo>
                    <a:cubicBezTo>
                      <a:pt x="303" y="102"/>
                      <a:pt x="270" y="104"/>
                      <a:pt x="236" y="100"/>
                    </a:cubicBezTo>
                    <a:cubicBezTo>
                      <a:pt x="237" y="100"/>
                      <a:pt x="237" y="100"/>
                      <a:pt x="237" y="100"/>
                    </a:cubicBezTo>
                    <a:cubicBezTo>
                      <a:pt x="283" y="99"/>
                      <a:pt x="329" y="101"/>
                      <a:pt x="375" y="103"/>
                    </a:cubicBezTo>
                    <a:cubicBezTo>
                      <a:pt x="377" y="101"/>
                      <a:pt x="377" y="101"/>
                      <a:pt x="377" y="101"/>
                    </a:cubicBezTo>
                    <a:cubicBezTo>
                      <a:pt x="377" y="103"/>
                      <a:pt x="377" y="103"/>
                      <a:pt x="377" y="103"/>
                    </a:cubicBezTo>
                    <a:cubicBezTo>
                      <a:pt x="379" y="102"/>
                      <a:pt x="383" y="104"/>
                      <a:pt x="384" y="101"/>
                    </a:cubicBezTo>
                    <a:cubicBezTo>
                      <a:pt x="383" y="101"/>
                      <a:pt x="382" y="102"/>
                      <a:pt x="382" y="101"/>
                    </a:cubicBezTo>
                    <a:cubicBezTo>
                      <a:pt x="367" y="99"/>
                      <a:pt x="349" y="97"/>
                      <a:pt x="333" y="97"/>
                    </a:cubicBezTo>
                    <a:cubicBezTo>
                      <a:pt x="243" y="94"/>
                      <a:pt x="243" y="94"/>
                      <a:pt x="243" y="94"/>
                    </a:cubicBezTo>
                    <a:cubicBezTo>
                      <a:pt x="227" y="93"/>
                      <a:pt x="227" y="93"/>
                      <a:pt x="227" y="93"/>
                    </a:cubicBezTo>
                    <a:cubicBezTo>
                      <a:pt x="227" y="92"/>
                      <a:pt x="228" y="92"/>
                      <a:pt x="229" y="92"/>
                    </a:cubicBezTo>
                    <a:cubicBezTo>
                      <a:pt x="229" y="92"/>
                      <a:pt x="229" y="92"/>
                      <a:pt x="228" y="92"/>
                    </a:cubicBezTo>
                    <a:cubicBezTo>
                      <a:pt x="228" y="91"/>
                      <a:pt x="228" y="91"/>
                      <a:pt x="228" y="91"/>
                    </a:cubicBezTo>
                    <a:cubicBezTo>
                      <a:pt x="230" y="91"/>
                      <a:pt x="232" y="90"/>
                      <a:pt x="233" y="91"/>
                    </a:cubicBezTo>
                    <a:cubicBezTo>
                      <a:pt x="235" y="90"/>
                      <a:pt x="238" y="91"/>
                      <a:pt x="240" y="91"/>
                    </a:cubicBezTo>
                    <a:cubicBezTo>
                      <a:pt x="240" y="92"/>
                      <a:pt x="240" y="92"/>
                      <a:pt x="240" y="92"/>
                    </a:cubicBezTo>
                    <a:cubicBezTo>
                      <a:pt x="242" y="92"/>
                      <a:pt x="242" y="92"/>
                      <a:pt x="242" y="92"/>
                    </a:cubicBezTo>
                    <a:cubicBezTo>
                      <a:pt x="241" y="92"/>
                      <a:pt x="241" y="92"/>
                      <a:pt x="240" y="91"/>
                    </a:cubicBezTo>
                    <a:cubicBezTo>
                      <a:pt x="242" y="90"/>
                      <a:pt x="242" y="90"/>
                      <a:pt x="242" y="90"/>
                    </a:cubicBezTo>
                    <a:cubicBezTo>
                      <a:pt x="256" y="90"/>
                      <a:pt x="274" y="92"/>
                      <a:pt x="288" y="90"/>
                    </a:cubicBezTo>
                    <a:cubicBezTo>
                      <a:pt x="287" y="90"/>
                      <a:pt x="285" y="90"/>
                      <a:pt x="284" y="89"/>
                    </a:cubicBezTo>
                    <a:cubicBezTo>
                      <a:pt x="282" y="90"/>
                      <a:pt x="278" y="89"/>
                      <a:pt x="276" y="89"/>
                    </a:cubicBezTo>
                    <a:cubicBezTo>
                      <a:pt x="271" y="88"/>
                      <a:pt x="267" y="90"/>
                      <a:pt x="263" y="88"/>
                    </a:cubicBezTo>
                    <a:cubicBezTo>
                      <a:pt x="253" y="87"/>
                      <a:pt x="242" y="88"/>
                      <a:pt x="233" y="87"/>
                    </a:cubicBezTo>
                    <a:cubicBezTo>
                      <a:pt x="236" y="86"/>
                      <a:pt x="241" y="86"/>
                      <a:pt x="245" y="86"/>
                    </a:cubicBezTo>
                    <a:cubicBezTo>
                      <a:pt x="239" y="85"/>
                      <a:pt x="230" y="86"/>
                      <a:pt x="223" y="84"/>
                    </a:cubicBezTo>
                    <a:cubicBezTo>
                      <a:pt x="224" y="84"/>
                      <a:pt x="224" y="84"/>
                      <a:pt x="224" y="84"/>
                    </a:cubicBezTo>
                    <a:cubicBezTo>
                      <a:pt x="304" y="85"/>
                      <a:pt x="304" y="85"/>
                      <a:pt x="304" y="85"/>
                    </a:cubicBezTo>
                    <a:cubicBezTo>
                      <a:pt x="321" y="86"/>
                      <a:pt x="321" y="86"/>
                      <a:pt x="321" y="86"/>
                    </a:cubicBezTo>
                    <a:cubicBezTo>
                      <a:pt x="366" y="87"/>
                      <a:pt x="407" y="92"/>
                      <a:pt x="454" y="94"/>
                    </a:cubicBezTo>
                    <a:cubicBezTo>
                      <a:pt x="432" y="92"/>
                      <a:pt x="432" y="92"/>
                      <a:pt x="432" y="92"/>
                    </a:cubicBezTo>
                    <a:cubicBezTo>
                      <a:pt x="427" y="92"/>
                      <a:pt x="422" y="91"/>
                      <a:pt x="417" y="89"/>
                    </a:cubicBezTo>
                    <a:close/>
                    <a:moveTo>
                      <a:pt x="349" y="75"/>
                    </a:moveTo>
                    <a:cubicBezTo>
                      <a:pt x="353" y="75"/>
                      <a:pt x="353" y="75"/>
                      <a:pt x="353" y="75"/>
                    </a:cubicBezTo>
                    <a:cubicBezTo>
                      <a:pt x="353" y="75"/>
                      <a:pt x="354" y="75"/>
                      <a:pt x="354" y="76"/>
                    </a:cubicBezTo>
                    <a:cubicBezTo>
                      <a:pt x="353" y="75"/>
                      <a:pt x="353" y="75"/>
                      <a:pt x="353" y="75"/>
                    </a:cubicBezTo>
                    <a:cubicBezTo>
                      <a:pt x="351" y="76"/>
                      <a:pt x="350" y="76"/>
                      <a:pt x="349" y="76"/>
                    </a:cubicBezTo>
                    <a:lnTo>
                      <a:pt x="349" y="75"/>
                    </a:lnTo>
                    <a:close/>
                    <a:moveTo>
                      <a:pt x="372" y="59"/>
                    </a:moveTo>
                    <a:cubicBezTo>
                      <a:pt x="375" y="59"/>
                      <a:pt x="377" y="59"/>
                      <a:pt x="380" y="59"/>
                    </a:cubicBezTo>
                    <a:cubicBezTo>
                      <a:pt x="378" y="59"/>
                      <a:pt x="375" y="59"/>
                      <a:pt x="372" y="59"/>
                    </a:cubicBezTo>
                    <a:cubicBezTo>
                      <a:pt x="366" y="59"/>
                      <a:pt x="361" y="59"/>
                      <a:pt x="355" y="58"/>
                    </a:cubicBezTo>
                    <a:cubicBezTo>
                      <a:pt x="360" y="58"/>
                      <a:pt x="366" y="59"/>
                      <a:pt x="372" y="59"/>
                    </a:cubicBezTo>
                    <a:close/>
                    <a:moveTo>
                      <a:pt x="360" y="53"/>
                    </a:moveTo>
                    <a:cubicBezTo>
                      <a:pt x="353" y="52"/>
                      <a:pt x="345" y="53"/>
                      <a:pt x="338" y="52"/>
                    </a:cubicBezTo>
                    <a:cubicBezTo>
                      <a:pt x="346" y="52"/>
                      <a:pt x="353" y="52"/>
                      <a:pt x="360" y="53"/>
                    </a:cubicBezTo>
                    <a:close/>
                    <a:moveTo>
                      <a:pt x="322" y="51"/>
                    </a:moveTo>
                    <a:cubicBezTo>
                      <a:pt x="319" y="52"/>
                      <a:pt x="311" y="51"/>
                      <a:pt x="306" y="50"/>
                    </a:cubicBezTo>
                    <a:cubicBezTo>
                      <a:pt x="312" y="50"/>
                      <a:pt x="316" y="51"/>
                      <a:pt x="322" y="51"/>
                    </a:cubicBezTo>
                    <a:close/>
                    <a:moveTo>
                      <a:pt x="20" y="42"/>
                    </a:moveTo>
                    <a:cubicBezTo>
                      <a:pt x="20" y="41"/>
                      <a:pt x="20" y="41"/>
                      <a:pt x="20" y="41"/>
                    </a:cubicBezTo>
                    <a:cubicBezTo>
                      <a:pt x="21" y="41"/>
                      <a:pt x="21" y="41"/>
                      <a:pt x="21" y="41"/>
                    </a:cubicBezTo>
                    <a:lnTo>
                      <a:pt x="2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1" name="Freeform 726">
                <a:extLst>
                  <a:ext uri="{FF2B5EF4-FFF2-40B4-BE49-F238E27FC236}">
                    <a16:creationId xmlns="" xmlns:a16="http://schemas.microsoft.com/office/drawing/2014/main" id="{CD7DB64F-6002-4D58-A889-475DD9B849BE}"/>
                  </a:ext>
                </a:extLst>
              </p:cNvPr>
              <p:cNvSpPr>
                <a:spLocks/>
              </p:cNvSpPr>
              <p:nvPr/>
            </p:nvSpPr>
            <p:spPr bwMode="auto">
              <a:xfrm>
                <a:off x="1347788" y="-1489075"/>
                <a:ext cx="93663" cy="11113"/>
              </a:xfrm>
              <a:custGeom>
                <a:avLst/>
                <a:gdLst>
                  <a:gd name="T0" fmla="*/ 25 w 25"/>
                  <a:gd name="T1" fmla="*/ 3 h 3"/>
                  <a:gd name="T2" fmla="*/ 0 w 25"/>
                  <a:gd name="T3" fmla="*/ 0 h 3"/>
                  <a:gd name="T4" fmla="*/ 25 w 25"/>
                  <a:gd name="T5" fmla="*/ 3 h 3"/>
                </a:gdLst>
                <a:ahLst/>
                <a:cxnLst>
                  <a:cxn ang="0">
                    <a:pos x="T0" y="T1"/>
                  </a:cxn>
                  <a:cxn ang="0">
                    <a:pos x="T2" y="T3"/>
                  </a:cxn>
                  <a:cxn ang="0">
                    <a:pos x="T4" y="T5"/>
                  </a:cxn>
                </a:cxnLst>
                <a:rect l="0" t="0" r="r" b="b"/>
                <a:pathLst>
                  <a:path w="25" h="3">
                    <a:moveTo>
                      <a:pt x="25" y="3"/>
                    </a:moveTo>
                    <a:cubicBezTo>
                      <a:pt x="17" y="1"/>
                      <a:pt x="9" y="1"/>
                      <a:pt x="0" y="0"/>
                    </a:cubicBezTo>
                    <a:cubicBezTo>
                      <a:pt x="8" y="2"/>
                      <a:pt x="18" y="2"/>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2" name="Freeform 727">
                <a:extLst>
                  <a:ext uri="{FF2B5EF4-FFF2-40B4-BE49-F238E27FC236}">
                    <a16:creationId xmlns="" xmlns:a16="http://schemas.microsoft.com/office/drawing/2014/main" id="{A91DCB2C-C8DA-47D5-8BAF-15A38F3D67C3}"/>
                  </a:ext>
                </a:extLst>
              </p:cNvPr>
              <p:cNvSpPr>
                <a:spLocks/>
              </p:cNvSpPr>
              <p:nvPr/>
            </p:nvSpPr>
            <p:spPr bwMode="auto">
              <a:xfrm>
                <a:off x="96838" y="-1538288"/>
                <a:ext cx="15875" cy="7938"/>
              </a:xfrm>
              <a:custGeom>
                <a:avLst/>
                <a:gdLst>
                  <a:gd name="T0" fmla="*/ 0 w 4"/>
                  <a:gd name="T1" fmla="*/ 2 h 2"/>
                  <a:gd name="T2" fmla="*/ 4 w 4"/>
                  <a:gd name="T3" fmla="*/ 1 h 2"/>
                  <a:gd name="T4" fmla="*/ 0 w 4"/>
                  <a:gd name="T5" fmla="*/ 2 h 2"/>
                </a:gdLst>
                <a:ahLst/>
                <a:cxnLst>
                  <a:cxn ang="0">
                    <a:pos x="T0" y="T1"/>
                  </a:cxn>
                  <a:cxn ang="0">
                    <a:pos x="T2" y="T3"/>
                  </a:cxn>
                  <a:cxn ang="0">
                    <a:pos x="T4" y="T5"/>
                  </a:cxn>
                </a:cxnLst>
                <a:rect l="0" t="0" r="r" b="b"/>
                <a:pathLst>
                  <a:path w="4" h="2">
                    <a:moveTo>
                      <a:pt x="0" y="2"/>
                    </a:moveTo>
                    <a:cubicBezTo>
                      <a:pt x="1" y="2"/>
                      <a:pt x="3" y="2"/>
                      <a:pt x="4" y="1"/>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3" name="Freeform 728">
                <a:extLst>
                  <a:ext uri="{FF2B5EF4-FFF2-40B4-BE49-F238E27FC236}">
                    <a16:creationId xmlns="" xmlns:a16="http://schemas.microsoft.com/office/drawing/2014/main" id="{727D5A10-9E8B-4791-913E-C918DD1D3EB7}"/>
                  </a:ext>
                </a:extLst>
              </p:cNvPr>
              <p:cNvSpPr>
                <a:spLocks/>
              </p:cNvSpPr>
              <p:nvPr/>
            </p:nvSpPr>
            <p:spPr bwMode="auto">
              <a:xfrm>
                <a:off x="976313" y="-1444625"/>
                <a:ext cx="217488" cy="22225"/>
              </a:xfrm>
              <a:custGeom>
                <a:avLst/>
                <a:gdLst>
                  <a:gd name="T0" fmla="*/ 47 w 58"/>
                  <a:gd name="T1" fmla="*/ 2 h 6"/>
                  <a:gd name="T2" fmla="*/ 58 w 58"/>
                  <a:gd name="T3" fmla="*/ 3 h 6"/>
                  <a:gd name="T4" fmla="*/ 0 w 58"/>
                  <a:gd name="T5" fmla="*/ 0 h 6"/>
                  <a:gd name="T6" fmla="*/ 33 w 58"/>
                  <a:gd name="T7" fmla="*/ 2 h 6"/>
                  <a:gd name="T8" fmla="*/ 31 w 58"/>
                  <a:gd name="T9" fmla="*/ 3 h 6"/>
                  <a:gd name="T10" fmla="*/ 47 w 58"/>
                  <a:gd name="T11" fmla="*/ 2 h 6"/>
                </a:gdLst>
                <a:ahLst/>
                <a:cxnLst>
                  <a:cxn ang="0">
                    <a:pos x="T0" y="T1"/>
                  </a:cxn>
                  <a:cxn ang="0">
                    <a:pos x="T2" y="T3"/>
                  </a:cxn>
                  <a:cxn ang="0">
                    <a:pos x="T4" y="T5"/>
                  </a:cxn>
                  <a:cxn ang="0">
                    <a:pos x="T6" y="T7"/>
                  </a:cxn>
                  <a:cxn ang="0">
                    <a:pos x="T8" y="T9"/>
                  </a:cxn>
                  <a:cxn ang="0">
                    <a:pos x="T10" y="T11"/>
                  </a:cxn>
                </a:cxnLst>
                <a:rect l="0" t="0" r="r" b="b"/>
                <a:pathLst>
                  <a:path w="58" h="6">
                    <a:moveTo>
                      <a:pt x="47" y="2"/>
                    </a:moveTo>
                    <a:cubicBezTo>
                      <a:pt x="58" y="3"/>
                      <a:pt x="58" y="3"/>
                      <a:pt x="58" y="3"/>
                    </a:cubicBezTo>
                    <a:cubicBezTo>
                      <a:pt x="39" y="0"/>
                      <a:pt x="20" y="0"/>
                      <a:pt x="0" y="0"/>
                    </a:cubicBezTo>
                    <a:cubicBezTo>
                      <a:pt x="11" y="2"/>
                      <a:pt x="22" y="1"/>
                      <a:pt x="33" y="2"/>
                    </a:cubicBezTo>
                    <a:cubicBezTo>
                      <a:pt x="31" y="3"/>
                      <a:pt x="31" y="3"/>
                      <a:pt x="31" y="3"/>
                    </a:cubicBezTo>
                    <a:cubicBezTo>
                      <a:pt x="37" y="1"/>
                      <a:pt x="44" y="6"/>
                      <a:pt x="4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4" name="Freeform 729">
                <a:extLst>
                  <a:ext uri="{FF2B5EF4-FFF2-40B4-BE49-F238E27FC236}">
                    <a16:creationId xmlns="" xmlns:a16="http://schemas.microsoft.com/office/drawing/2014/main" id="{79C69C1E-CB8B-421F-BB2F-A386A2F82354}"/>
                  </a:ext>
                </a:extLst>
              </p:cNvPr>
              <p:cNvSpPr>
                <a:spLocks/>
              </p:cNvSpPr>
              <p:nvPr/>
            </p:nvSpPr>
            <p:spPr bwMode="auto">
              <a:xfrm>
                <a:off x="1535113" y="-1343025"/>
                <a:ext cx="30163" cy="3175"/>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6" y="0"/>
                      <a:pt x="8"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5" name="Freeform 730">
                <a:extLst>
                  <a:ext uri="{FF2B5EF4-FFF2-40B4-BE49-F238E27FC236}">
                    <a16:creationId xmlns="" xmlns:a16="http://schemas.microsoft.com/office/drawing/2014/main" id="{791338CE-56EA-4940-B89E-E8EE2309924F}"/>
                  </a:ext>
                </a:extLst>
              </p:cNvPr>
              <p:cNvSpPr>
                <a:spLocks/>
              </p:cNvSpPr>
              <p:nvPr/>
            </p:nvSpPr>
            <p:spPr bwMode="auto">
              <a:xfrm>
                <a:off x="1370013" y="-1362075"/>
                <a:ext cx="165100" cy="19050"/>
              </a:xfrm>
              <a:custGeom>
                <a:avLst/>
                <a:gdLst>
                  <a:gd name="T0" fmla="*/ 0 w 44"/>
                  <a:gd name="T1" fmla="*/ 0 h 5"/>
                  <a:gd name="T2" fmla="*/ 44 w 44"/>
                  <a:gd name="T3" fmla="*/ 5 h 5"/>
                  <a:gd name="T4" fmla="*/ 16 w 44"/>
                  <a:gd name="T5" fmla="*/ 0 h 5"/>
                  <a:gd name="T6" fmla="*/ 0 w 44"/>
                  <a:gd name="T7" fmla="*/ 0 h 5"/>
                </a:gdLst>
                <a:ahLst/>
                <a:cxnLst>
                  <a:cxn ang="0">
                    <a:pos x="T0" y="T1"/>
                  </a:cxn>
                  <a:cxn ang="0">
                    <a:pos x="T2" y="T3"/>
                  </a:cxn>
                  <a:cxn ang="0">
                    <a:pos x="T4" y="T5"/>
                  </a:cxn>
                  <a:cxn ang="0">
                    <a:pos x="T6" y="T7"/>
                  </a:cxn>
                </a:cxnLst>
                <a:rect l="0" t="0" r="r" b="b"/>
                <a:pathLst>
                  <a:path w="44" h="5">
                    <a:moveTo>
                      <a:pt x="0" y="0"/>
                    </a:moveTo>
                    <a:cubicBezTo>
                      <a:pt x="44" y="5"/>
                      <a:pt x="44" y="5"/>
                      <a:pt x="44" y="5"/>
                    </a:cubicBezTo>
                    <a:cubicBezTo>
                      <a:pt x="35" y="3"/>
                      <a:pt x="26" y="1"/>
                      <a:pt x="16" y="0"/>
                    </a:cubicBezTo>
                    <a:cubicBezTo>
                      <a:pt x="11" y="1"/>
                      <a:pt x="5"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6" name="Freeform 731">
                <a:extLst>
                  <a:ext uri="{FF2B5EF4-FFF2-40B4-BE49-F238E27FC236}">
                    <a16:creationId xmlns="" xmlns:a16="http://schemas.microsoft.com/office/drawing/2014/main" id="{DD57F44F-C426-4EFB-BE5E-85A21D10C8FD}"/>
                  </a:ext>
                </a:extLst>
              </p:cNvPr>
              <p:cNvSpPr>
                <a:spLocks/>
              </p:cNvSpPr>
              <p:nvPr/>
            </p:nvSpPr>
            <p:spPr bwMode="auto">
              <a:xfrm>
                <a:off x="1446213" y="-124142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7" name="Freeform 732">
                <a:extLst>
                  <a:ext uri="{FF2B5EF4-FFF2-40B4-BE49-F238E27FC236}">
                    <a16:creationId xmlns="" xmlns:a16="http://schemas.microsoft.com/office/drawing/2014/main" id="{EA94058C-0BCE-4BE6-94CA-89F58F102716}"/>
                  </a:ext>
                </a:extLst>
              </p:cNvPr>
              <p:cNvSpPr>
                <a:spLocks/>
              </p:cNvSpPr>
              <p:nvPr/>
            </p:nvSpPr>
            <p:spPr bwMode="auto">
              <a:xfrm>
                <a:off x="1449388" y="-1246188"/>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8" name="Freeform 733">
                <a:extLst>
                  <a:ext uri="{FF2B5EF4-FFF2-40B4-BE49-F238E27FC236}">
                    <a16:creationId xmlns="" xmlns:a16="http://schemas.microsoft.com/office/drawing/2014/main" id="{E477DD83-01BA-4385-9123-F600FAB89D95}"/>
                  </a:ext>
                </a:extLst>
              </p:cNvPr>
              <p:cNvSpPr>
                <a:spLocks/>
              </p:cNvSpPr>
              <p:nvPr/>
            </p:nvSpPr>
            <p:spPr bwMode="auto">
              <a:xfrm>
                <a:off x="25400" y="-1312863"/>
                <a:ext cx="12700" cy="3175"/>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0"/>
                      <a:pt x="1" y="1"/>
                      <a:pt x="0" y="1"/>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59" name="Freeform 734">
                <a:extLst>
                  <a:ext uri="{FF2B5EF4-FFF2-40B4-BE49-F238E27FC236}">
                    <a16:creationId xmlns="" xmlns:a16="http://schemas.microsoft.com/office/drawing/2014/main" id="{4F28651D-8B64-425C-B45B-353BBAAA80D6}"/>
                  </a:ext>
                </a:extLst>
              </p:cNvPr>
              <p:cNvSpPr>
                <a:spLocks/>
              </p:cNvSpPr>
              <p:nvPr/>
            </p:nvSpPr>
            <p:spPr bwMode="auto">
              <a:xfrm>
                <a:off x="22225" y="-1309688"/>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0" name="Freeform 735">
                <a:extLst>
                  <a:ext uri="{FF2B5EF4-FFF2-40B4-BE49-F238E27FC236}">
                    <a16:creationId xmlns="" xmlns:a16="http://schemas.microsoft.com/office/drawing/2014/main" id="{7EDFF502-79BF-4B74-94D9-EF745A6D52B7}"/>
                  </a:ext>
                </a:extLst>
              </p:cNvPr>
              <p:cNvSpPr>
                <a:spLocks/>
              </p:cNvSpPr>
              <p:nvPr/>
            </p:nvSpPr>
            <p:spPr bwMode="auto">
              <a:xfrm>
                <a:off x="1400175" y="-1193800"/>
                <a:ext cx="19050" cy="0"/>
              </a:xfrm>
              <a:custGeom>
                <a:avLst/>
                <a:gdLst>
                  <a:gd name="T0" fmla="*/ 12 w 12"/>
                  <a:gd name="T1" fmla="*/ 5 w 12"/>
                  <a:gd name="T2" fmla="*/ 0 w 12"/>
                  <a:gd name="T3" fmla="*/ 12 w 12"/>
                </a:gdLst>
                <a:ahLst/>
                <a:cxnLst>
                  <a:cxn ang="0">
                    <a:pos x="T0" y="0"/>
                  </a:cxn>
                  <a:cxn ang="0">
                    <a:pos x="T1" y="0"/>
                  </a:cxn>
                  <a:cxn ang="0">
                    <a:pos x="T2" y="0"/>
                  </a:cxn>
                  <a:cxn ang="0">
                    <a:pos x="T3" y="0"/>
                  </a:cxn>
                </a:cxnLst>
                <a:rect l="0" t="0" r="r" b="b"/>
                <a:pathLst>
                  <a:path w="12">
                    <a:moveTo>
                      <a:pt x="12" y="0"/>
                    </a:moveTo>
                    <a:lnTo>
                      <a:pt x="5" y="0"/>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1" name="Freeform 736">
                <a:extLst>
                  <a:ext uri="{FF2B5EF4-FFF2-40B4-BE49-F238E27FC236}">
                    <a16:creationId xmlns="" xmlns:a16="http://schemas.microsoft.com/office/drawing/2014/main" id="{D197B2DE-B2CC-4671-BBC6-7E73B560BE33}"/>
                  </a:ext>
                </a:extLst>
              </p:cNvPr>
              <p:cNvSpPr>
                <a:spLocks/>
              </p:cNvSpPr>
              <p:nvPr/>
            </p:nvSpPr>
            <p:spPr bwMode="auto">
              <a:xfrm>
                <a:off x="1558925" y="-117475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2" name="Freeform 737">
                <a:extLst>
                  <a:ext uri="{FF2B5EF4-FFF2-40B4-BE49-F238E27FC236}">
                    <a16:creationId xmlns="" xmlns:a16="http://schemas.microsoft.com/office/drawing/2014/main" id="{D8A00CC4-8946-44C9-83CF-A85D5791B4F1}"/>
                  </a:ext>
                </a:extLst>
              </p:cNvPr>
              <p:cNvSpPr>
                <a:spLocks/>
              </p:cNvSpPr>
              <p:nvPr/>
            </p:nvSpPr>
            <p:spPr bwMode="auto">
              <a:xfrm>
                <a:off x="1562100" y="-1177925"/>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3" name="Freeform 738">
                <a:extLst>
                  <a:ext uri="{FF2B5EF4-FFF2-40B4-BE49-F238E27FC236}">
                    <a16:creationId xmlns="" xmlns:a16="http://schemas.microsoft.com/office/drawing/2014/main" id="{B48A0268-3F37-4A8E-BB34-7E895A4DAD8B}"/>
                  </a:ext>
                </a:extLst>
              </p:cNvPr>
              <p:cNvSpPr>
                <a:spLocks/>
              </p:cNvSpPr>
              <p:nvPr/>
            </p:nvSpPr>
            <p:spPr bwMode="auto">
              <a:xfrm>
                <a:off x="1284288" y="-1193800"/>
                <a:ext cx="14288" cy="4763"/>
              </a:xfrm>
              <a:custGeom>
                <a:avLst/>
                <a:gdLst>
                  <a:gd name="T0" fmla="*/ 4 w 4"/>
                  <a:gd name="T1" fmla="*/ 1 h 1"/>
                  <a:gd name="T2" fmla="*/ 0 w 4"/>
                  <a:gd name="T3" fmla="*/ 1 h 1"/>
                  <a:gd name="T4" fmla="*/ 4 w 4"/>
                  <a:gd name="T5" fmla="*/ 1 h 1"/>
                </a:gdLst>
                <a:ahLst/>
                <a:cxnLst>
                  <a:cxn ang="0">
                    <a:pos x="T0" y="T1"/>
                  </a:cxn>
                  <a:cxn ang="0">
                    <a:pos x="T2" y="T3"/>
                  </a:cxn>
                  <a:cxn ang="0">
                    <a:pos x="T4" y="T5"/>
                  </a:cxn>
                </a:cxnLst>
                <a:rect l="0" t="0" r="r" b="b"/>
                <a:pathLst>
                  <a:path w="4" h="1">
                    <a:moveTo>
                      <a:pt x="4" y="1"/>
                    </a:moveTo>
                    <a:cubicBezTo>
                      <a:pt x="2" y="1"/>
                      <a:pt x="1" y="0"/>
                      <a:pt x="0" y="1"/>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4" name="Freeform 739">
                <a:extLst>
                  <a:ext uri="{FF2B5EF4-FFF2-40B4-BE49-F238E27FC236}">
                    <a16:creationId xmlns="" xmlns:a16="http://schemas.microsoft.com/office/drawing/2014/main" id="{5198C16A-6EBC-46E5-8A39-29D26BA51228}"/>
                  </a:ext>
                </a:extLst>
              </p:cNvPr>
              <p:cNvSpPr>
                <a:spLocks/>
              </p:cNvSpPr>
              <p:nvPr/>
            </p:nvSpPr>
            <p:spPr bwMode="auto">
              <a:xfrm>
                <a:off x="1235075" y="-1200150"/>
                <a:ext cx="49213" cy="14288"/>
              </a:xfrm>
              <a:custGeom>
                <a:avLst/>
                <a:gdLst>
                  <a:gd name="T0" fmla="*/ 0 w 13"/>
                  <a:gd name="T1" fmla="*/ 3 h 4"/>
                  <a:gd name="T2" fmla="*/ 13 w 13"/>
                  <a:gd name="T3" fmla="*/ 3 h 4"/>
                  <a:gd name="T4" fmla="*/ 7 w 13"/>
                  <a:gd name="T5" fmla="*/ 2 h 4"/>
                  <a:gd name="T6" fmla="*/ 0 w 13"/>
                  <a:gd name="T7" fmla="*/ 3 h 4"/>
                </a:gdLst>
                <a:ahLst/>
                <a:cxnLst>
                  <a:cxn ang="0">
                    <a:pos x="T0" y="T1"/>
                  </a:cxn>
                  <a:cxn ang="0">
                    <a:pos x="T2" y="T3"/>
                  </a:cxn>
                  <a:cxn ang="0">
                    <a:pos x="T4" y="T5"/>
                  </a:cxn>
                  <a:cxn ang="0">
                    <a:pos x="T6" y="T7"/>
                  </a:cxn>
                </a:cxnLst>
                <a:rect l="0" t="0" r="r" b="b"/>
                <a:pathLst>
                  <a:path w="13" h="4">
                    <a:moveTo>
                      <a:pt x="0" y="3"/>
                    </a:moveTo>
                    <a:cubicBezTo>
                      <a:pt x="4" y="4"/>
                      <a:pt x="8" y="3"/>
                      <a:pt x="13" y="3"/>
                    </a:cubicBezTo>
                    <a:cubicBezTo>
                      <a:pt x="7" y="2"/>
                      <a:pt x="7" y="2"/>
                      <a:pt x="7" y="2"/>
                    </a:cubicBezTo>
                    <a:cubicBezTo>
                      <a:pt x="5" y="3"/>
                      <a:pt x="2"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5" name="Freeform 740">
                <a:extLst>
                  <a:ext uri="{FF2B5EF4-FFF2-40B4-BE49-F238E27FC236}">
                    <a16:creationId xmlns="" xmlns:a16="http://schemas.microsoft.com/office/drawing/2014/main" id="{7E3A306D-2FEC-4552-9F34-4E0E56F3E42A}"/>
                  </a:ext>
                </a:extLst>
              </p:cNvPr>
              <p:cNvSpPr>
                <a:spLocks/>
              </p:cNvSpPr>
              <p:nvPr/>
            </p:nvSpPr>
            <p:spPr bwMode="auto">
              <a:xfrm>
                <a:off x="1193800" y="-1196975"/>
                <a:ext cx="11113" cy="11113"/>
              </a:xfrm>
              <a:custGeom>
                <a:avLst/>
                <a:gdLst>
                  <a:gd name="T0" fmla="*/ 0 w 3"/>
                  <a:gd name="T1" fmla="*/ 0 h 3"/>
                  <a:gd name="T2" fmla="*/ 2 w 3"/>
                  <a:gd name="T3" fmla="*/ 2 h 3"/>
                  <a:gd name="T4" fmla="*/ 0 w 3"/>
                  <a:gd name="T5" fmla="*/ 0 h 3"/>
                </a:gdLst>
                <a:ahLst/>
                <a:cxnLst>
                  <a:cxn ang="0">
                    <a:pos x="T0" y="T1"/>
                  </a:cxn>
                  <a:cxn ang="0">
                    <a:pos x="T2" y="T3"/>
                  </a:cxn>
                  <a:cxn ang="0">
                    <a:pos x="T4" y="T5"/>
                  </a:cxn>
                </a:cxnLst>
                <a:rect l="0" t="0" r="r" b="b"/>
                <a:pathLst>
                  <a:path w="3" h="3">
                    <a:moveTo>
                      <a:pt x="0" y="0"/>
                    </a:moveTo>
                    <a:cubicBezTo>
                      <a:pt x="1" y="1"/>
                      <a:pt x="0" y="3"/>
                      <a:pt x="2" y="2"/>
                    </a:cubicBezTo>
                    <a:cubicBezTo>
                      <a:pt x="0" y="1"/>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6" name="Freeform 741">
                <a:extLst>
                  <a:ext uri="{FF2B5EF4-FFF2-40B4-BE49-F238E27FC236}">
                    <a16:creationId xmlns="" xmlns:a16="http://schemas.microsoft.com/office/drawing/2014/main" id="{9E7E90D4-56DE-4462-9C77-0C7D921FEB8E}"/>
                  </a:ext>
                </a:extLst>
              </p:cNvPr>
              <p:cNvSpPr>
                <a:spLocks/>
              </p:cNvSpPr>
              <p:nvPr/>
            </p:nvSpPr>
            <p:spPr bwMode="auto">
              <a:xfrm>
                <a:off x="1096963" y="-1200150"/>
                <a:ext cx="85725" cy="14288"/>
              </a:xfrm>
              <a:custGeom>
                <a:avLst/>
                <a:gdLst>
                  <a:gd name="T0" fmla="*/ 23 w 23"/>
                  <a:gd name="T1" fmla="*/ 1 h 4"/>
                  <a:gd name="T2" fmla="*/ 5 w 23"/>
                  <a:gd name="T3" fmla="*/ 0 h 4"/>
                  <a:gd name="T4" fmla="*/ 0 w 23"/>
                  <a:gd name="T5" fmla="*/ 1 h 4"/>
                  <a:gd name="T6" fmla="*/ 9 w 23"/>
                  <a:gd name="T7" fmla="*/ 2 h 4"/>
                  <a:gd name="T8" fmla="*/ 10 w 23"/>
                  <a:gd name="T9" fmla="*/ 1 h 4"/>
                  <a:gd name="T10" fmla="*/ 19 w 23"/>
                  <a:gd name="T11" fmla="*/ 2 h 4"/>
                  <a:gd name="T12" fmla="*/ 22 w 23"/>
                  <a:gd name="T13" fmla="*/ 3 h 4"/>
                  <a:gd name="T14" fmla="*/ 21 w 23"/>
                  <a:gd name="T15" fmla="*/ 2 h 4"/>
                  <a:gd name="T16" fmla="*/ 23 w 2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
                    <a:moveTo>
                      <a:pt x="23" y="1"/>
                    </a:moveTo>
                    <a:cubicBezTo>
                      <a:pt x="5" y="0"/>
                      <a:pt x="5" y="0"/>
                      <a:pt x="5" y="0"/>
                    </a:cubicBezTo>
                    <a:cubicBezTo>
                      <a:pt x="3" y="0"/>
                      <a:pt x="0" y="1"/>
                      <a:pt x="0" y="1"/>
                    </a:cubicBezTo>
                    <a:cubicBezTo>
                      <a:pt x="3" y="3"/>
                      <a:pt x="6" y="2"/>
                      <a:pt x="9" y="2"/>
                    </a:cubicBezTo>
                    <a:cubicBezTo>
                      <a:pt x="10" y="1"/>
                      <a:pt x="10" y="1"/>
                      <a:pt x="10" y="1"/>
                    </a:cubicBezTo>
                    <a:cubicBezTo>
                      <a:pt x="12" y="2"/>
                      <a:pt x="16" y="0"/>
                      <a:pt x="19" y="2"/>
                    </a:cubicBezTo>
                    <a:cubicBezTo>
                      <a:pt x="20" y="3"/>
                      <a:pt x="22" y="4"/>
                      <a:pt x="22" y="3"/>
                    </a:cubicBezTo>
                    <a:cubicBezTo>
                      <a:pt x="21" y="2"/>
                      <a:pt x="21" y="2"/>
                      <a:pt x="21" y="2"/>
                    </a:cubicBezTo>
                    <a:cubicBezTo>
                      <a:pt x="22" y="1"/>
                      <a:pt x="23" y="2"/>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7" name="Freeform 742">
                <a:extLst>
                  <a:ext uri="{FF2B5EF4-FFF2-40B4-BE49-F238E27FC236}">
                    <a16:creationId xmlns="" xmlns:a16="http://schemas.microsoft.com/office/drawing/2014/main" id="{C929A4D6-C0EB-4D7B-88E5-5EEB30B9D08C}"/>
                  </a:ext>
                </a:extLst>
              </p:cNvPr>
              <p:cNvSpPr>
                <a:spLocks/>
              </p:cNvSpPr>
              <p:nvPr/>
            </p:nvSpPr>
            <p:spPr bwMode="auto">
              <a:xfrm>
                <a:off x="1457325" y="-1155700"/>
                <a:ext cx="30163" cy="7938"/>
              </a:xfrm>
              <a:custGeom>
                <a:avLst/>
                <a:gdLst>
                  <a:gd name="T0" fmla="*/ 0 w 8"/>
                  <a:gd name="T1" fmla="*/ 0 h 2"/>
                  <a:gd name="T2" fmla="*/ 0 w 8"/>
                  <a:gd name="T3" fmla="*/ 1 h 2"/>
                  <a:gd name="T4" fmla="*/ 8 w 8"/>
                  <a:gd name="T5" fmla="*/ 1 h 2"/>
                  <a:gd name="T6" fmla="*/ 0 w 8"/>
                  <a:gd name="T7" fmla="*/ 0 h 2"/>
                </a:gdLst>
                <a:ahLst/>
                <a:cxnLst>
                  <a:cxn ang="0">
                    <a:pos x="T0" y="T1"/>
                  </a:cxn>
                  <a:cxn ang="0">
                    <a:pos x="T2" y="T3"/>
                  </a:cxn>
                  <a:cxn ang="0">
                    <a:pos x="T4" y="T5"/>
                  </a:cxn>
                  <a:cxn ang="0">
                    <a:pos x="T6" y="T7"/>
                  </a:cxn>
                </a:cxnLst>
                <a:rect l="0" t="0" r="r" b="b"/>
                <a:pathLst>
                  <a:path w="8" h="2">
                    <a:moveTo>
                      <a:pt x="0" y="0"/>
                    </a:moveTo>
                    <a:cubicBezTo>
                      <a:pt x="0" y="1"/>
                      <a:pt x="0" y="1"/>
                      <a:pt x="0" y="1"/>
                    </a:cubicBezTo>
                    <a:cubicBezTo>
                      <a:pt x="3" y="2"/>
                      <a:pt x="6" y="2"/>
                      <a:pt x="8" y="1"/>
                    </a:cubicBezTo>
                    <a:cubicBezTo>
                      <a:pt x="5" y="0"/>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8" name="Freeform 743">
                <a:extLst>
                  <a:ext uri="{FF2B5EF4-FFF2-40B4-BE49-F238E27FC236}">
                    <a16:creationId xmlns="" xmlns:a16="http://schemas.microsoft.com/office/drawing/2014/main" id="{97FF2EB9-E02F-4382-87C0-38933E568C77}"/>
                  </a:ext>
                </a:extLst>
              </p:cNvPr>
              <p:cNvSpPr>
                <a:spLocks/>
              </p:cNvSpPr>
              <p:nvPr/>
            </p:nvSpPr>
            <p:spPr bwMode="auto">
              <a:xfrm>
                <a:off x="1273175" y="-1122363"/>
                <a:ext cx="25400" cy="4763"/>
              </a:xfrm>
              <a:custGeom>
                <a:avLst/>
                <a:gdLst>
                  <a:gd name="T0" fmla="*/ 0 w 16"/>
                  <a:gd name="T1" fmla="*/ 0 h 3"/>
                  <a:gd name="T2" fmla="*/ 16 w 16"/>
                  <a:gd name="T3" fmla="*/ 3 h 3"/>
                  <a:gd name="T4" fmla="*/ 0 w 16"/>
                  <a:gd name="T5" fmla="*/ 0 h 3"/>
                  <a:gd name="T6" fmla="*/ 0 w 16"/>
                  <a:gd name="T7" fmla="*/ 0 h 3"/>
                </a:gdLst>
                <a:ahLst/>
                <a:cxnLst>
                  <a:cxn ang="0">
                    <a:pos x="T0" y="T1"/>
                  </a:cxn>
                  <a:cxn ang="0">
                    <a:pos x="T2" y="T3"/>
                  </a:cxn>
                  <a:cxn ang="0">
                    <a:pos x="T4" y="T5"/>
                  </a:cxn>
                  <a:cxn ang="0">
                    <a:pos x="T6" y="T7"/>
                  </a:cxn>
                </a:cxnLst>
                <a:rect l="0" t="0" r="r" b="b"/>
                <a:pathLst>
                  <a:path w="16" h="3">
                    <a:moveTo>
                      <a:pt x="0" y="0"/>
                    </a:moveTo>
                    <a:lnTo>
                      <a:pt x="16"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69" name="Freeform 744">
                <a:extLst>
                  <a:ext uri="{FF2B5EF4-FFF2-40B4-BE49-F238E27FC236}">
                    <a16:creationId xmlns="" xmlns:a16="http://schemas.microsoft.com/office/drawing/2014/main" id="{B794E2DC-9AFF-4008-B854-3F71FBB29725}"/>
                  </a:ext>
                </a:extLst>
              </p:cNvPr>
              <p:cNvSpPr>
                <a:spLocks/>
              </p:cNvSpPr>
              <p:nvPr/>
            </p:nvSpPr>
            <p:spPr bwMode="auto">
              <a:xfrm>
                <a:off x="1235075" y="-1122363"/>
                <a:ext cx="15875" cy="7938"/>
              </a:xfrm>
              <a:custGeom>
                <a:avLst/>
                <a:gdLst>
                  <a:gd name="T0" fmla="*/ 4 w 4"/>
                  <a:gd name="T1" fmla="*/ 0 h 2"/>
                  <a:gd name="T2" fmla="*/ 4 w 4"/>
                  <a:gd name="T3" fmla="*/ 0 h 2"/>
                  <a:gd name="T4" fmla="*/ 0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4" y="0"/>
                      <a:pt x="4" y="0"/>
                      <a:pt x="4" y="0"/>
                    </a:cubicBezTo>
                    <a:cubicBezTo>
                      <a:pt x="0" y="0"/>
                      <a:pt x="0" y="0"/>
                      <a:pt x="0" y="0"/>
                    </a:cubicBezTo>
                    <a:cubicBezTo>
                      <a:pt x="1" y="0"/>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0" name="Freeform 745">
                <a:extLst>
                  <a:ext uri="{FF2B5EF4-FFF2-40B4-BE49-F238E27FC236}">
                    <a16:creationId xmlns="" xmlns:a16="http://schemas.microsoft.com/office/drawing/2014/main" id="{06C38444-A832-4209-8387-F75FDE83E716}"/>
                  </a:ext>
                </a:extLst>
              </p:cNvPr>
              <p:cNvSpPr>
                <a:spLocks/>
              </p:cNvSpPr>
              <p:nvPr/>
            </p:nvSpPr>
            <p:spPr bwMode="auto">
              <a:xfrm>
                <a:off x="1025525" y="-1128713"/>
                <a:ext cx="11113" cy="3175"/>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0" y="0"/>
                      <a:pt x="0" y="0"/>
                      <a:pt x="0" y="0"/>
                    </a:cubicBezTo>
                    <a:cubicBezTo>
                      <a:pt x="1"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1" name="Freeform 746">
                <a:extLst>
                  <a:ext uri="{FF2B5EF4-FFF2-40B4-BE49-F238E27FC236}">
                    <a16:creationId xmlns="" xmlns:a16="http://schemas.microsoft.com/office/drawing/2014/main" id="{9EFF635B-ABBB-4CA3-80CD-17A31DBB6BD2}"/>
                  </a:ext>
                </a:extLst>
              </p:cNvPr>
              <p:cNvSpPr>
                <a:spLocks/>
              </p:cNvSpPr>
              <p:nvPr/>
            </p:nvSpPr>
            <p:spPr bwMode="auto">
              <a:xfrm>
                <a:off x="101600" y="-1185863"/>
                <a:ext cx="14288" cy="3175"/>
              </a:xfrm>
              <a:custGeom>
                <a:avLst/>
                <a:gdLst>
                  <a:gd name="T0" fmla="*/ 0 w 9"/>
                  <a:gd name="T1" fmla="*/ 0 h 2"/>
                  <a:gd name="T2" fmla="*/ 9 w 9"/>
                  <a:gd name="T3" fmla="*/ 2 h 2"/>
                  <a:gd name="T4" fmla="*/ 5 w 9"/>
                  <a:gd name="T5" fmla="*/ 0 h 2"/>
                  <a:gd name="T6" fmla="*/ 0 w 9"/>
                  <a:gd name="T7" fmla="*/ 0 h 2"/>
                </a:gdLst>
                <a:ahLst/>
                <a:cxnLst>
                  <a:cxn ang="0">
                    <a:pos x="T0" y="T1"/>
                  </a:cxn>
                  <a:cxn ang="0">
                    <a:pos x="T2" y="T3"/>
                  </a:cxn>
                  <a:cxn ang="0">
                    <a:pos x="T4" y="T5"/>
                  </a:cxn>
                  <a:cxn ang="0">
                    <a:pos x="T6" y="T7"/>
                  </a:cxn>
                </a:cxnLst>
                <a:rect l="0" t="0" r="r" b="b"/>
                <a:pathLst>
                  <a:path w="9" h="2">
                    <a:moveTo>
                      <a:pt x="0" y="0"/>
                    </a:moveTo>
                    <a:lnTo>
                      <a:pt x="9" y="2"/>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2" name="Freeform 747">
                <a:extLst>
                  <a:ext uri="{FF2B5EF4-FFF2-40B4-BE49-F238E27FC236}">
                    <a16:creationId xmlns="" xmlns:a16="http://schemas.microsoft.com/office/drawing/2014/main" id="{25403C1E-D9F6-42BB-AA65-4E738F896990}"/>
                  </a:ext>
                </a:extLst>
              </p:cNvPr>
              <p:cNvSpPr>
                <a:spLocks/>
              </p:cNvSpPr>
              <p:nvPr/>
            </p:nvSpPr>
            <p:spPr bwMode="auto">
              <a:xfrm>
                <a:off x="1031875" y="-110648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3" name="Freeform 748">
                <a:extLst>
                  <a:ext uri="{FF2B5EF4-FFF2-40B4-BE49-F238E27FC236}">
                    <a16:creationId xmlns="" xmlns:a16="http://schemas.microsoft.com/office/drawing/2014/main" id="{4DD162BD-315B-441E-834F-DF6C8827B30C}"/>
                  </a:ext>
                </a:extLst>
              </p:cNvPr>
              <p:cNvSpPr>
                <a:spLocks/>
              </p:cNvSpPr>
              <p:nvPr/>
            </p:nvSpPr>
            <p:spPr bwMode="auto">
              <a:xfrm>
                <a:off x="1025525" y="-1106488"/>
                <a:ext cx="6350"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4" name="Freeform 749">
                <a:extLst>
                  <a:ext uri="{FF2B5EF4-FFF2-40B4-BE49-F238E27FC236}">
                    <a16:creationId xmlns="" xmlns:a16="http://schemas.microsoft.com/office/drawing/2014/main" id="{466D7563-30D1-4E04-883B-666045D6D3E9}"/>
                  </a:ext>
                </a:extLst>
              </p:cNvPr>
              <p:cNvSpPr>
                <a:spLocks/>
              </p:cNvSpPr>
              <p:nvPr/>
            </p:nvSpPr>
            <p:spPr bwMode="auto">
              <a:xfrm>
                <a:off x="919163" y="-1111250"/>
                <a:ext cx="34925" cy="4763"/>
              </a:xfrm>
              <a:custGeom>
                <a:avLst/>
                <a:gdLst>
                  <a:gd name="T0" fmla="*/ 0 w 9"/>
                  <a:gd name="T1" fmla="*/ 1 h 1"/>
                  <a:gd name="T2" fmla="*/ 9 w 9"/>
                  <a:gd name="T3" fmla="*/ 1 h 1"/>
                  <a:gd name="T4" fmla="*/ 0 w 9"/>
                  <a:gd name="T5" fmla="*/ 1 h 1"/>
                </a:gdLst>
                <a:ahLst/>
                <a:cxnLst>
                  <a:cxn ang="0">
                    <a:pos x="T0" y="T1"/>
                  </a:cxn>
                  <a:cxn ang="0">
                    <a:pos x="T2" y="T3"/>
                  </a:cxn>
                  <a:cxn ang="0">
                    <a:pos x="T4" y="T5"/>
                  </a:cxn>
                </a:cxnLst>
                <a:rect l="0" t="0" r="r" b="b"/>
                <a:pathLst>
                  <a:path w="9" h="1">
                    <a:moveTo>
                      <a:pt x="0" y="1"/>
                    </a:moveTo>
                    <a:cubicBezTo>
                      <a:pt x="3" y="1"/>
                      <a:pt x="6" y="1"/>
                      <a:pt x="9" y="1"/>
                    </a:cubicBezTo>
                    <a:cubicBezTo>
                      <a:pt x="6" y="1"/>
                      <a:pt x="3"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5" name="Freeform 750">
                <a:extLst>
                  <a:ext uri="{FF2B5EF4-FFF2-40B4-BE49-F238E27FC236}">
                    <a16:creationId xmlns="" xmlns:a16="http://schemas.microsoft.com/office/drawing/2014/main" id="{A36CF588-9C8D-428E-8409-873AB6488947}"/>
                  </a:ext>
                </a:extLst>
              </p:cNvPr>
              <p:cNvSpPr>
                <a:spLocks/>
              </p:cNvSpPr>
              <p:nvPr/>
            </p:nvSpPr>
            <p:spPr bwMode="auto">
              <a:xfrm>
                <a:off x="833438" y="-1111250"/>
                <a:ext cx="52388" cy="4763"/>
              </a:xfrm>
              <a:custGeom>
                <a:avLst/>
                <a:gdLst>
                  <a:gd name="T0" fmla="*/ 0 w 33"/>
                  <a:gd name="T1" fmla="*/ 0 h 3"/>
                  <a:gd name="T2" fmla="*/ 33 w 33"/>
                  <a:gd name="T3" fmla="*/ 3 h 3"/>
                  <a:gd name="T4" fmla="*/ 26 w 33"/>
                  <a:gd name="T5" fmla="*/ 0 h 3"/>
                  <a:gd name="T6" fmla="*/ 0 w 33"/>
                  <a:gd name="T7" fmla="*/ 0 h 3"/>
                </a:gdLst>
                <a:ahLst/>
                <a:cxnLst>
                  <a:cxn ang="0">
                    <a:pos x="T0" y="T1"/>
                  </a:cxn>
                  <a:cxn ang="0">
                    <a:pos x="T2" y="T3"/>
                  </a:cxn>
                  <a:cxn ang="0">
                    <a:pos x="T4" y="T5"/>
                  </a:cxn>
                  <a:cxn ang="0">
                    <a:pos x="T6" y="T7"/>
                  </a:cxn>
                </a:cxnLst>
                <a:rect l="0" t="0" r="r" b="b"/>
                <a:pathLst>
                  <a:path w="33" h="3">
                    <a:moveTo>
                      <a:pt x="0" y="0"/>
                    </a:moveTo>
                    <a:lnTo>
                      <a:pt x="33" y="3"/>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6" name="Freeform 751">
                <a:extLst>
                  <a:ext uri="{FF2B5EF4-FFF2-40B4-BE49-F238E27FC236}">
                    <a16:creationId xmlns="" xmlns:a16="http://schemas.microsoft.com/office/drawing/2014/main" id="{BBF80C82-16D1-49A7-BA3B-A373D3350C02}"/>
                  </a:ext>
                </a:extLst>
              </p:cNvPr>
              <p:cNvSpPr>
                <a:spLocks/>
              </p:cNvSpPr>
              <p:nvPr/>
            </p:nvSpPr>
            <p:spPr bwMode="auto">
              <a:xfrm>
                <a:off x="781050" y="-1114425"/>
                <a:ext cx="19050" cy="7938"/>
              </a:xfrm>
              <a:custGeom>
                <a:avLst/>
                <a:gdLst>
                  <a:gd name="T0" fmla="*/ 0 w 5"/>
                  <a:gd name="T1" fmla="*/ 2 h 2"/>
                  <a:gd name="T2" fmla="*/ 5 w 5"/>
                  <a:gd name="T3" fmla="*/ 2 h 2"/>
                  <a:gd name="T4" fmla="*/ 0 w 5"/>
                  <a:gd name="T5" fmla="*/ 2 h 2"/>
                </a:gdLst>
                <a:ahLst/>
                <a:cxnLst>
                  <a:cxn ang="0">
                    <a:pos x="T0" y="T1"/>
                  </a:cxn>
                  <a:cxn ang="0">
                    <a:pos x="T2" y="T3"/>
                  </a:cxn>
                  <a:cxn ang="0">
                    <a:pos x="T4" y="T5"/>
                  </a:cxn>
                </a:cxnLst>
                <a:rect l="0" t="0" r="r" b="b"/>
                <a:pathLst>
                  <a:path w="5" h="2">
                    <a:moveTo>
                      <a:pt x="0" y="2"/>
                    </a:moveTo>
                    <a:cubicBezTo>
                      <a:pt x="2" y="1"/>
                      <a:pt x="3" y="2"/>
                      <a:pt x="5" y="2"/>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7" name="Freeform 752">
                <a:extLst>
                  <a:ext uri="{FF2B5EF4-FFF2-40B4-BE49-F238E27FC236}">
                    <a16:creationId xmlns="" xmlns:a16="http://schemas.microsoft.com/office/drawing/2014/main" id="{D7CB10FD-FA30-49F3-AC70-BD64F6FCAEC3}"/>
                  </a:ext>
                </a:extLst>
              </p:cNvPr>
              <p:cNvSpPr>
                <a:spLocks/>
              </p:cNvSpPr>
              <p:nvPr/>
            </p:nvSpPr>
            <p:spPr bwMode="auto">
              <a:xfrm>
                <a:off x="800100" y="-1111250"/>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8" name="Freeform 753">
                <a:extLst>
                  <a:ext uri="{FF2B5EF4-FFF2-40B4-BE49-F238E27FC236}">
                    <a16:creationId xmlns="" xmlns:a16="http://schemas.microsoft.com/office/drawing/2014/main" id="{6FF62CE7-D49E-4FCD-8990-D7E9AD5698CA}"/>
                  </a:ext>
                </a:extLst>
              </p:cNvPr>
              <p:cNvSpPr>
                <a:spLocks/>
              </p:cNvSpPr>
              <p:nvPr/>
            </p:nvSpPr>
            <p:spPr bwMode="auto">
              <a:xfrm>
                <a:off x="731838" y="-1111250"/>
                <a:ext cx="46038" cy="4763"/>
              </a:xfrm>
              <a:custGeom>
                <a:avLst/>
                <a:gdLst>
                  <a:gd name="T0" fmla="*/ 0 w 12"/>
                  <a:gd name="T1" fmla="*/ 1 h 1"/>
                  <a:gd name="T2" fmla="*/ 12 w 12"/>
                  <a:gd name="T3" fmla="*/ 1 h 1"/>
                  <a:gd name="T4" fmla="*/ 0 w 12"/>
                  <a:gd name="T5" fmla="*/ 1 h 1"/>
                </a:gdLst>
                <a:ahLst/>
                <a:cxnLst>
                  <a:cxn ang="0">
                    <a:pos x="T0" y="T1"/>
                  </a:cxn>
                  <a:cxn ang="0">
                    <a:pos x="T2" y="T3"/>
                  </a:cxn>
                  <a:cxn ang="0">
                    <a:pos x="T4" y="T5"/>
                  </a:cxn>
                </a:cxnLst>
                <a:rect l="0" t="0" r="r" b="b"/>
                <a:pathLst>
                  <a:path w="12" h="1">
                    <a:moveTo>
                      <a:pt x="0" y="1"/>
                    </a:moveTo>
                    <a:cubicBezTo>
                      <a:pt x="12" y="1"/>
                      <a:pt x="12" y="1"/>
                      <a:pt x="12" y="1"/>
                    </a:cubicBezTo>
                    <a:cubicBezTo>
                      <a:pt x="8"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79" name="Freeform 754">
                <a:extLst>
                  <a:ext uri="{FF2B5EF4-FFF2-40B4-BE49-F238E27FC236}">
                    <a16:creationId xmlns="" xmlns:a16="http://schemas.microsoft.com/office/drawing/2014/main" id="{7B41F03C-8043-4739-B565-EC0DC56EE819}"/>
                  </a:ext>
                </a:extLst>
              </p:cNvPr>
              <p:cNvSpPr>
                <a:spLocks/>
              </p:cNvSpPr>
              <p:nvPr/>
            </p:nvSpPr>
            <p:spPr bwMode="auto">
              <a:xfrm>
                <a:off x="654050" y="-1111250"/>
                <a:ext cx="66675" cy="4763"/>
              </a:xfrm>
              <a:custGeom>
                <a:avLst/>
                <a:gdLst>
                  <a:gd name="T0" fmla="*/ 0 w 18"/>
                  <a:gd name="T1" fmla="*/ 0 h 1"/>
                  <a:gd name="T2" fmla="*/ 18 w 18"/>
                  <a:gd name="T3" fmla="*/ 0 h 1"/>
                  <a:gd name="T4" fmla="*/ 0 w 18"/>
                  <a:gd name="T5" fmla="*/ 0 h 1"/>
                </a:gdLst>
                <a:ahLst/>
                <a:cxnLst>
                  <a:cxn ang="0">
                    <a:pos x="T0" y="T1"/>
                  </a:cxn>
                  <a:cxn ang="0">
                    <a:pos x="T2" y="T3"/>
                  </a:cxn>
                  <a:cxn ang="0">
                    <a:pos x="T4" y="T5"/>
                  </a:cxn>
                </a:cxnLst>
                <a:rect l="0" t="0" r="r" b="b"/>
                <a:pathLst>
                  <a:path w="18" h="1">
                    <a:moveTo>
                      <a:pt x="0" y="0"/>
                    </a:moveTo>
                    <a:cubicBezTo>
                      <a:pt x="6" y="1"/>
                      <a:pt x="13" y="1"/>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0" name="Freeform 755">
                <a:extLst>
                  <a:ext uri="{FF2B5EF4-FFF2-40B4-BE49-F238E27FC236}">
                    <a16:creationId xmlns="" xmlns:a16="http://schemas.microsoft.com/office/drawing/2014/main" id="{A443EAE2-C73F-4A13-9ABC-68F316B86701}"/>
                  </a:ext>
                </a:extLst>
              </p:cNvPr>
              <p:cNvSpPr>
                <a:spLocks/>
              </p:cNvSpPr>
              <p:nvPr/>
            </p:nvSpPr>
            <p:spPr bwMode="auto">
              <a:xfrm>
                <a:off x="619125" y="-1111250"/>
                <a:ext cx="34925" cy="0"/>
              </a:xfrm>
              <a:custGeom>
                <a:avLst/>
                <a:gdLst>
                  <a:gd name="T0" fmla="*/ 9 w 9"/>
                  <a:gd name="T1" fmla="*/ 0 w 9"/>
                  <a:gd name="T2" fmla="*/ 9 w 9"/>
                </a:gdLst>
                <a:ahLst/>
                <a:cxnLst>
                  <a:cxn ang="0">
                    <a:pos x="T0" y="0"/>
                  </a:cxn>
                  <a:cxn ang="0">
                    <a:pos x="T1" y="0"/>
                  </a:cxn>
                  <a:cxn ang="0">
                    <a:pos x="T2" y="0"/>
                  </a:cxn>
                </a:cxnLst>
                <a:rect l="0" t="0" r="r" b="b"/>
                <a:pathLst>
                  <a:path w="9">
                    <a:moveTo>
                      <a:pt x="9" y="0"/>
                    </a:moveTo>
                    <a:cubicBezTo>
                      <a:pt x="6" y="0"/>
                      <a:pt x="3" y="0"/>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381" name="Freeform 756">
                <a:extLst>
                  <a:ext uri="{FF2B5EF4-FFF2-40B4-BE49-F238E27FC236}">
                    <a16:creationId xmlns="" xmlns:a16="http://schemas.microsoft.com/office/drawing/2014/main" id="{C80314DD-C2E1-4795-92F4-FB4F8C2E247F}"/>
                  </a:ext>
                </a:extLst>
              </p:cNvPr>
              <p:cNvSpPr>
                <a:spLocks/>
              </p:cNvSpPr>
              <p:nvPr/>
            </p:nvSpPr>
            <p:spPr bwMode="auto">
              <a:xfrm>
                <a:off x="547688" y="-1111250"/>
                <a:ext cx="46038" cy="4763"/>
              </a:xfrm>
              <a:custGeom>
                <a:avLst/>
                <a:gdLst>
                  <a:gd name="T0" fmla="*/ 0 w 29"/>
                  <a:gd name="T1" fmla="*/ 0 h 3"/>
                  <a:gd name="T2" fmla="*/ 29 w 29"/>
                  <a:gd name="T3" fmla="*/ 3 h 3"/>
                  <a:gd name="T4" fmla="*/ 12 w 29"/>
                  <a:gd name="T5" fmla="*/ 0 h 3"/>
                  <a:gd name="T6" fmla="*/ 0 w 29"/>
                  <a:gd name="T7" fmla="*/ 0 h 3"/>
                </a:gdLst>
                <a:ahLst/>
                <a:cxnLst>
                  <a:cxn ang="0">
                    <a:pos x="T0" y="T1"/>
                  </a:cxn>
                  <a:cxn ang="0">
                    <a:pos x="T2" y="T3"/>
                  </a:cxn>
                  <a:cxn ang="0">
                    <a:pos x="T4" y="T5"/>
                  </a:cxn>
                  <a:cxn ang="0">
                    <a:pos x="T6" y="T7"/>
                  </a:cxn>
                </a:cxnLst>
                <a:rect l="0" t="0" r="r" b="b"/>
                <a:pathLst>
                  <a:path w="29" h="3">
                    <a:moveTo>
                      <a:pt x="0" y="0"/>
                    </a:moveTo>
                    <a:lnTo>
                      <a:pt x="29" y="3"/>
                    </a:lnTo>
                    <a:lnTo>
                      <a:pt x="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grpSp>
      </p:grpSp>
      <p:sp>
        <p:nvSpPr>
          <p:cNvPr id="207" name="文本框 206">
            <a:extLst>
              <a:ext uri="{FF2B5EF4-FFF2-40B4-BE49-F238E27FC236}">
                <a16:creationId xmlns="" xmlns:a16="http://schemas.microsoft.com/office/drawing/2014/main" id="{F8116BE1-3E3D-4C6E-A317-A1E560B9F0BA}"/>
              </a:ext>
            </a:extLst>
          </p:cNvPr>
          <p:cNvSpPr txBox="1"/>
          <p:nvPr/>
        </p:nvSpPr>
        <p:spPr>
          <a:xfrm>
            <a:off x="4114800" y="4865603"/>
            <a:ext cx="1981200" cy="423642"/>
          </a:xfrm>
          <a:prstGeom prst="rect">
            <a:avLst/>
          </a:prstGeom>
          <a:noFill/>
        </p:spPr>
        <p:txBody>
          <a:bodyPr wrap="square" rtlCol="0">
            <a:spAutoFit/>
          </a:bodyPr>
          <a:lstStyle/>
          <a:p>
            <a:pPr algn="l">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答辩人：川恩</a:t>
            </a:r>
          </a:p>
        </p:txBody>
      </p:sp>
      <p:sp>
        <p:nvSpPr>
          <p:cNvPr id="507" name="graduate-man-hand-drawn-person_57251">
            <a:extLst>
              <a:ext uri="{FF2B5EF4-FFF2-40B4-BE49-F238E27FC236}">
                <a16:creationId xmlns="" xmlns:a16="http://schemas.microsoft.com/office/drawing/2014/main" id="{8EEEB736-A425-450F-94DF-298FECFB7F67}"/>
              </a:ext>
            </a:extLst>
          </p:cNvPr>
          <p:cNvSpPr>
            <a:spLocks noChangeAspect="1"/>
          </p:cNvSpPr>
          <p:nvPr/>
        </p:nvSpPr>
        <p:spPr bwMode="auto">
          <a:xfrm>
            <a:off x="3648286" y="4681688"/>
            <a:ext cx="369313" cy="514392"/>
          </a:xfrm>
          <a:custGeom>
            <a:avLst/>
            <a:gdLst>
              <a:gd name="connsiteX0" fmla="*/ 83809 w 434872"/>
              <a:gd name="connsiteY0" fmla="*/ 581569 h 605705"/>
              <a:gd name="connsiteX1" fmla="*/ 82167 w 434872"/>
              <a:gd name="connsiteY1" fmla="*/ 583678 h 605705"/>
              <a:gd name="connsiteX2" fmla="*/ 88503 w 434872"/>
              <a:gd name="connsiteY2" fmla="*/ 584146 h 605705"/>
              <a:gd name="connsiteX3" fmla="*/ 86156 w 434872"/>
              <a:gd name="connsiteY3" fmla="*/ 581569 h 605705"/>
              <a:gd name="connsiteX4" fmla="*/ 83809 w 434872"/>
              <a:gd name="connsiteY4" fmla="*/ 581569 h 605705"/>
              <a:gd name="connsiteX5" fmla="*/ 337748 w 434872"/>
              <a:gd name="connsiteY5" fmla="*/ 504504 h 605705"/>
              <a:gd name="connsiteX6" fmla="*/ 314252 w 434872"/>
              <a:gd name="connsiteY6" fmla="*/ 509630 h 605705"/>
              <a:gd name="connsiteX7" fmla="*/ 290786 w 434872"/>
              <a:gd name="connsiteY7" fmla="*/ 521112 h 605705"/>
              <a:gd name="connsiteX8" fmla="*/ 283746 w 434872"/>
              <a:gd name="connsiteY8" fmla="*/ 528611 h 605705"/>
              <a:gd name="connsiteX9" fmla="*/ 314487 w 434872"/>
              <a:gd name="connsiteY9" fmla="*/ 529783 h 605705"/>
              <a:gd name="connsiteX10" fmla="*/ 359308 w 434872"/>
              <a:gd name="connsiteY10" fmla="*/ 510802 h 605705"/>
              <a:gd name="connsiteX11" fmla="*/ 337748 w 434872"/>
              <a:gd name="connsiteY11" fmla="*/ 504504 h 605705"/>
              <a:gd name="connsiteX12" fmla="*/ 88737 w 434872"/>
              <a:gd name="connsiteY12" fmla="*/ 451049 h 605705"/>
              <a:gd name="connsiteX13" fmla="*/ 70668 w 434872"/>
              <a:gd name="connsiteY13" fmla="*/ 462999 h 605705"/>
              <a:gd name="connsiteX14" fmla="*/ 72076 w 434872"/>
              <a:gd name="connsiteY14" fmla="*/ 462296 h 605705"/>
              <a:gd name="connsiteX15" fmla="*/ 88972 w 434872"/>
              <a:gd name="connsiteY15" fmla="*/ 451517 h 605705"/>
              <a:gd name="connsiteX16" fmla="*/ 88737 w 434872"/>
              <a:gd name="connsiteY16" fmla="*/ 451049 h 605705"/>
              <a:gd name="connsiteX17" fmla="*/ 109153 w 434872"/>
              <a:gd name="connsiteY17" fmla="*/ 408635 h 605705"/>
              <a:gd name="connsiteX18" fmla="*/ 117367 w 434872"/>
              <a:gd name="connsiteY18" fmla="*/ 409104 h 605705"/>
              <a:gd name="connsiteX19" fmla="*/ 195511 w 434872"/>
              <a:gd name="connsiteY19" fmla="*/ 466280 h 605705"/>
              <a:gd name="connsiteX20" fmla="*/ 180023 w 434872"/>
              <a:gd name="connsiteY20" fmla="*/ 430428 h 605705"/>
              <a:gd name="connsiteX21" fmla="*/ 187532 w 434872"/>
              <a:gd name="connsiteY21" fmla="*/ 413556 h 605705"/>
              <a:gd name="connsiteX22" fmla="*/ 191052 w 434872"/>
              <a:gd name="connsiteY22" fmla="*/ 413322 h 605705"/>
              <a:gd name="connsiteX23" fmla="*/ 191521 w 434872"/>
              <a:gd name="connsiteY23" fmla="*/ 412619 h 605705"/>
              <a:gd name="connsiteX24" fmla="*/ 219212 w 434872"/>
              <a:gd name="connsiteY24" fmla="*/ 410510 h 605705"/>
              <a:gd name="connsiteX25" fmla="*/ 244087 w 434872"/>
              <a:gd name="connsiteY25" fmla="*/ 410744 h 605705"/>
              <a:gd name="connsiteX26" fmla="*/ 252535 w 434872"/>
              <a:gd name="connsiteY26" fmla="*/ 421523 h 605705"/>
              <a:gd name="connsiteX27" fmla="*/ 233527 w 434872"/>
              <a:gd name="connsiteY27" fmla="*/ 464405 h 605705"/>
              <a:gd name="connsiteX28" fmla="*/ 295948 w 434872"/>
              <a:gd name="connsiteY28" fmla="*/ 417305 h 605705"/>
              <a:gd name="connsiteX29" fmla="*/ 306508 w 434872"/>
              <a:gd name="connsiteY29" fmla="*/ 412150 h 605705"/>
              <a:gd name="connsiteX30" fmla="*/ 344524 w 434872"/>
              <a:gd name="connsiteY30" fmla="*/ 416837 h 605705"/>
              <a:gd name="connsiteX31" fmla="*/ 412578 w 434872"/>
              <a:gd name="connsiteY31" fmla="*/ 445190 h 605705"/>
              <a:gd name="connsiteX32" fmla="*/ 420556 w 434872"/>
              <a:gd name="connsiteY32" fmla="*/ 591411 h 605705"/>
              <a:gd name="connsiteX33" fmla="*/ 411404 w 434872"/>
              <a:gd name="connsiteY33" fmla="*/ 600549 h 605705"/>
              <a:gd name="connsiteX34" fmla="*/ 7543 w 434872"/>
              <a:gd name="connsiteY34" fmla="*/ 592582 h 605705"/>
              <a:gd name="connsiteX35" fmla="*/ 737 w 434872"/>
              <a:gd name="connsiteY35" fmla="*/ 583678 h 605705"/>
              <a:gd name="connsiteX36" fmla="*/ 10359 w 434872"/>
              <a:gd name="connsiteY36" fmla="*/ 466514 h 605705"/>
              <a:gd name="connsiteX37" fmla="*/ 104929 w 434872"/>
              <a:gd name="connsiteY37" fmla="*/ 409104 h 605705"/>
              <a:gd name="connsiteX38" fmla="*/ 109153 w 434872"/>
              <a:gd name="connsiteY38" fmla="*/ 408635 h 605705"/>
              <a:gd name="connsiteX39" fmla="*/ 303187 w 434872"/>
              <a:gd name="connsiteY39" fmla="*/ 227980 h 605705"/>
              <a:gd name="connsiteX40" fmla="*/ 205113 w 434872"/>
              <a:gd name="connsiteY40" fmla="*/ 235947 h 605705"/>
              <a:gd name="connsiteX41" fmla="*/ 119005 w 434872"/>
              <a:gd name="connsiteY41" fmla="*/ 235244 h 605705"/>
              <a:gd name="connsiteX42" fmla="*/ 125340 w 434872"/>
              <a:gd name="connsiteY42" fmla="*/ 264531 h 605705"/>
              <a:gd name="connsiteX43" fmla="*/ 175785 w 434872"/>
              <a:gd name="connsiteY43" fmla="*/ 353097 h 605705"/>
              <a:gd name="connsiteX44" fmla="*/ 286764 w 434872"/>
              <a:gd name="connsiteY44" fmla="*/ 322872 h 605705"/>
              <a:gd name="connsiteX45" fmla="*/ 301780 w 434872"/>
              <a:gd name="connsiteY45" fmla="*/ 239461 h 605705"/>
              <a:gd name="connsiteX46" fmla="*/ 303187 w 434872"/>
              <a:gd name="connsiteY46" fmla="*/ 227980 h 605705"/>
              <a:gd name="connsiteX47" fmla="*/ 216581 w 434872"/>
              <a:gd name="connsiteY47" fmla="*/ 118943 h 605705"/>
              <a:gd name="connsiteX48" fmla="*/ 347063 w 434872"/>
              <a:gd name="connsiteY48" fmla="*/ 119968 h 605705"/>
              <a:gd name="connsiteX49" fmla="*/ 354336 w 434872"/>
              <a:gd name="connsiteY49" fmla="*/ 134729 h 605705"/>
              <a:gd name="connsiteX50" fmla="*/ 347063 w 434872"/>
              <a:gd name="connsiteY50" fmla="*/ 144335 h 605705"/>
              <a:gd name="connsiteX51" fmla="*/ 346828 w 434872"/>
              <a:gd name="connsiteY51" fmla="*/ 178074 h 605705"/>
              <a:gd name="connsiteX52" fmla="*/ 345420 w 434872"/>
              <a:gd name="connsiteY52" fmla="*/ 197287 h 605705"/>
              <a:gd name="connsiteX53" fmla="*/ 322662 w 434872"/>
              <a:gd name="connsiteY53" fmla="*/ 220014 h 605705"/>
              <a:gd name="connsiteX54" fmla="*/ 320081 w 434872"/>
              <a:gd name="connsiteY54" fmla="*/ 239461 h 605705"/>
              <a:gd name="connsiteX55" fmla="*/ 306003 w 434872"/>
              <a:gd name="connsiteY55" fmla="*/ 326152 h 605705"/>
              <a:gd name="connsiteX56" fmla="*/ 191036 w 434872"/>
              <a:gd name="connsiteY56" fmla="*/ 385196 h 605705"/>
              <a:gd name="connsiteX57" fmla="*/ 118067 w 434872"/>
              <a:gd name="connsiteY57" fmla="*/ 296162 h 605705"/>
              <a:gd name="connsiteX58" fmla="*/ 102816 w 434872"/>
              <a:gd name="connsiteY58" fmla="*/ 230323 h 605705"/>
              <a:gd name="connsiteX59" fmla="*/ 94604 w 434872"/>
              <a:gd name="connsiteY59" fmla="*/ 226106 h 605705"/>
              <a:gd name="connsiteX60" fmla="*/ 76538 w 434872"/>
              <a:gd name="connsiteY60" fmla="*/ 143867 h 605705"/>
              <a:gd name="connsiteX61" fmla="*/ 77241 w 434872"/>
              <a:gd name="connsiteY61" fmla="*/ 134026 h 605705"/>
              <a:gd name="connsiteX62" fmla="*/ 86392 w 434872"/>
              <a:gd name="connsiteY62" fmla="*/ 131683 h 605705"/>
              <a:gd name="connsiteX63" fmla="*/ 86627 w 434872"/>
              <a:gd name="connsiteY63" fmla="*/ 132152 h 605705"/>
              <a:gd name="connsiteX64" fmla="*/ 216581 w 434872"/>
              <a:gd name="connsiteY64" fmla="*/ 118943 h 605705"/>
              <a:gd name="connsiteX65" fmla="*/ 210722 w 434872"/>
              <a:gd name="connsiteY65" fmla="*/ 19876 h 605705"/>
              <a:gd name="connsiteX66" fmla="*/ 201804 w 434872"/>
              <a:gd name="connsiteY66" fmla="*/ 21048 h 605705"/>
              <a:gd name="connsiteX67" fmla="*/ 209783 w 434872"/>
              <a:gd name="connsiteY67" fmla="*/ 22454 h 605705"/>
              <a:gd name="connsiteX68" fmla="*/ 210722 w 434872"/>
              <a:gd name="connsiteY68" fmla="*/ 19876 h 605705"/>
              <a:gd name="connsiteX69" fmla="*/ 197815 w 434872"/>
              <a:gd name="connsiteY69" fmla="*/ 2064 h 605705"/>
              <a:gd name="connsiteX70" fmla="*/ 374759 w 434872"/>
              <a:gd name="connsiteY70" fmla="*/ 90186 h 605705"/>
              <a:gd name="connsiteX71" fmla="*/ 378983 w 434872"/>
              <a:gd name="connsiteY71" fmla="*/ 99795 h 605705"/>
              <a:gd name="connsiteX72" fmla="*/ 394237 w 434872"/>
              <a:gd name="connsiteY72" fmla="*/ 175260 h 605705"/>
              <a:gd name="connsiteX73" fmla="*/ 396819 w 434872"/>
              <a:gd name="connsiteY73" fmla="*/ 213696 h 605705"/>
              <a:gd name="connsiteX74" fmla="*/ 395645 w 434872"/>
              <a:gd name="connsiteY74" fmla="*/ 240648 h 605705"/>
              <a:gd name="connsiteX75" fmla="*/ 400339 w 434872"/>
              <a:gd name="connsiteY75" fmla="*/ 247210 h 605705"/>
              <a:gd name="connsiteX76" fmla="*/ 398696 w 434872"/>
              <a:gd name="connsiteY76" fmla="*/ 256351 h 605705"/>
              <a:gd name="connsiteX77" fmla="*/ 385554 w 434872"/>
              <a:gd name="connsiteY77" fmla="*/ 261741 h 605705"/>
              <a:gd name="connsiteX78" fmla="*/ 378983 w 434872"/>
              <a:gd name="connsiteY78" fmla="*/ 242757 h 605705"/>
              <a:gd name="connsiteX79" fmla="*/ 377575 w 434872"/>
              <a:gd name="connsiteY79" fmla="*/ 194478 h 605705"/>
              <a:gd name="connsiteX80" fmla="*/ 368658 w 434872"/>
              <a:gd name="connsiteY80" fmla="*/ 109638 h 605705"/>
              <a:gd name="connsiteX81" fmla="*/ 359740 w 434872"/>
              <a:gd name="connsiteY81" fmla="*/ 107763 h 605705"/>
              <a:gd name="connsiteX82" fmla="*/ 355751 w 434872"/>
              <a:gd name="connsiteY82" fmla="*/ 106826 h 605705"/>
              <a:gd name="connsiteX83" fmla="*/ 340027 w 434872"/>
              <a:gd name="connsiteY83" fmla="*/ 104482 h 605705"/>
              <a:gd name="connsiteX84" fmla="*/ 312570 w 434872"/>
              <a:gd name="connsiteY84" fmla="*/ 102607 h 605705"/>
              <a:gd name="connsiteX85" fmla="*/ 235128 w 434872"/>
              <a:gd name="connsiteY85" fmla="*/ 99795 h 605705"/>
              <a:gd name="connsiteX86" fmla="*/ 40583 w 434872"/>
              <a:gd name="connsiteY86" fmla="*/ 109404 h 605705"/>
              <a:gd name="connsiteX87" fmla="*/ 33543 w 434872"/>
              <a:gd name="connsiteY87" fmla="*/ 92998 h 605705"/>
              <a:gd name="connsiteX88" fmla="*/ 34012 w 434872"/>
              <a:gd name="connsiteY88" fmla="*/ 90654 h 605705"/>
              <a:gd name="connsiteX89" fmla="*/ 62642 w 434872"/>
              <a:gd name="connsiteY89" fmla="*/ 75421 h 605705"/>
              <a:gd name="connsiteX90" fmla="*/ 109812 w 434872"/>
              <a:gd name="connsiteY90" fmla="*/ 48000 h 605705"/>
              <a:gd name="connsiteX91" fmla="*/ 197815 w 434872"/>
              <a:gd name="connsiteY91" fmla="*/ 2064 h 60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34872" h="605705">
                <a:moveTo>
                  <a:pt x="83809" y="581569"/>
                </a:moveTo>
                <a:cubicBezTo>
                  <a:pt x="83340" y="582272"/>
                  <a:pt x="82871" y="582975"/>
                  <a:pt x="82167" y="583678"/>
                </a:cubicBezTo>
                <a:cubicBezTo>
                  <a:pt x="84279" y="583678"/>
                  <a:pt x="86391" y="583912"/>
                  <a:pt x="88503" y="584146"/>
                </a:cubicBezTo>
                <a:cubicBezTo>
                  <a:pt x="87564" y="583209"/>
                  <a:pt x="86860" y="582506"/>
                  <a:pt x="86156" y="581569"/>
                </a:cubicBezTo>
                <a:cubicBezTo>
                  <a:pt x="85452" y="581569"/>
                  <a:pt x="84748" y="581569"/>
                  <a:pt x="83809" y="581569"/>
                </a:cubicBezTo>
                <a:close/>
                <a:moveTo>
                  <a:pt x="337748" y="504504"/>
                </a:moveTo>
                <a:cubicBezTo>
                  <a:pt x="328860" y="505236"/>
                  <a:pt x="319649" y="507872"/>
                  <a:pt x="314252" y="509630"/>
                </a:cubicBezTo>
                <a:cubicBezTo>
                  <a:pt x="306039" y="512442"/>
                  <a:pt x="297826" y="515723"/>
                  <a:pt x="290786" y="521112"/>
                </a:cubicBezTo>
                <a:cubicBezTo>
                  <a:pt x="287735" y="523221"/>
                  <a:pt x="285623" y="526033"/>
                  <a:pt x="283746" y="528611"/>
                </a:cubicBezTo>
                <a:cubicBezTo>
                  <a:pt x="294071" y="527674"/>
                  <a:pt x="306039" y="529548"/>
                  <a:pt x="314487" y="529783"/>
                </a:cubicBezTo>
                <a:cubicBezTo>
                  <a:pt x="323404" y="530251"/>
                  <a:pt x="374796" y="532829"/>
                  <a:pt x="359308" y="510802"/>
                </a:cubicBezTo>
                <a:cubicBezTo>
                  <a:pt x="355201" y="504944"/>
                  <a:pt x="346636" y="503772"/>
                  <a:pt x="337748" y="504504"/>
                </a:cubicBezTo>
                <a:close/>
                <a:moveTo>
                  <a:pt x="88737" y="451049"/>
                </a:moveTo>
                <a:cubicBezTo>
                  <a:pt x="82167" y="454798"/>
                  <a:pt x="76065" y="458547"/>
                  <a:pt x="70668" y="462999"/>
                </a:cubicBezTo>
                <a:cubicBezTo>
                  <a:pt x="71137" y="462765"/>
                  <a:pt x="71607" y="462531"/>
                  <a:pt x="72076" y="462296"/>
                </a:cubicBezTo>
                <a:cubicBezTo>
                  <a:pt x="77239" y="458313"/>
                  <a:pt x="82871" y="454798"/>
                  <a:pt x="88972" y="451517"/>
                </a:cubicBezTo>
                <a:cubicBezTo>
                  <a:pt x="88737" y="451517"/>
                  <a:pt x="88737" y="451283"/>
                  <a:pt x="88737" y="451049"/>
                </a:cubicBezTo>
                <a:close/>
                <a:moveTo>
                  <a:pt x="109153" y="408635"/>
                </a:moveTo>
                <a:cubicBezTo>
                  <a:pt x="111031" y="406292"/>
                  <a:pt x="114785" y="405589"/>
                  <a:pt x="117367" y="409104"/>
                </a:cubicBezTo>
                <a:cubicBezTo>
                  <a:pt x="137079" y="435583"/>
                  <a:pt x="162657" y="460890"/>
                  <a:pt x="195511" y="466280"/>
                </a:cubicBezTo>
                <a:cubicBezTo>
                  <a:pt x="185185" y="458313"/>
                  <a:pt x="179553" y="444253"/>
                  <a:pt x="180023" y="430428"/>
                </a:cubicBezTo>
                <a:cubicBezTo>
                  <a:pt x="180257" y="424570"/>
                  <a:pt x="180257" y="415431"/>
                  <a:pt x="187532" y="413556"/>
                </a:cubicBezTo>
                <a:cubicBezTo>
                  <a:pt x="188705" y="413322"/>
                  <a:pt x="189879" y="413322"/>
                  <a:pt x="191052" y="413322"/>
                </a:cubicBezTo>
                <a:cubicBezTo>
                  <a:pt x="191287" y="413087"/>
                  <a:pt x="191287" y="412853"/>
                  <a:pt x="191521" y="412619"/>
                </a:cubicBezTo>
                <a:cubicBezTo>
                  <a:pt x="197857" y="407229"/>
                  <a:pt x="211468" y="410510"/>
                  <a:pt x="219212" y="410510"/>
                </a:cubicBezTo>
                <a:cubicBezTo>
                  <a:pt x="227426" y="410510"/>
                  <a:pt x="235874" y="410510"/>
                  <a:pt x="244087" y="410744"/>
                </a:cubicBezTo>
                <a:cubicBezTo>
                  <a:pt x="250188" y="410744"/>
                  <a:pt x="253474" y="416134"/>
                  <a:pt x="252535" y="421523"/>
                </a:cubicBezTo>
                <a:cubicBezTo>
                  <a:pt x="250423" y="434646"/>
                  <a:pt x="244791" y="453626"/>
                  <a:pt x="233527" y="464405"/>
                </a:cubicBezTo>
                <a:cubicBezTo>
                  <a:pt x="260983" y="458313"/>
                  <a:pt x="285388" y="444487"/>
                  <a:pt x="295948" y="417305"/>
                </a:cubicBezTo>
                <a:cubicBezTo>
                  <a:pt x="297591" y="413087"/>
                  <a:pt x="302754" y="410979"/>
                  <a:pt x="306508" y="412150"/>
                </a:cubicBezTo>
                <a:cubicBezTo>
                  <a:pt x="317772" y="407698"/>
                  <a:pt x="335372" y="414025"/>
                  <a:pt x="344524" y="416837"/>
                </a:cubicBezTo>
                <a:cubicBezTo>
                  <a:pt x="367287" y="423632"/>
                  <a:pt x="392866" y="431599"/>
                  <a:pt x="412578" y="445190"/>
                </a:cubicBezTo>
                <a:cubicBezTo>
                  <a:pt x="456695" y="475184"/>
                  <a:pt x="421964" y="549935"/>
                  <a:pt x="420556" y="591411"/>
                </a:cubicBezTo>
                <a:cubicBezTo>
                  <a:pt x="420322" y="596331"/>
                  <a:pt x="416567" y="600549"/>
                  <a:pt x="411404" y="600549"/>
                </a:cubicBezTo>
                <a:cubicBezTo>
                  <a:pt x="276940" y="601018"/>
                  <a:pt x="141068" y="616015"/>
                  <a:pt x="7543" y="592582"/>
                </a:cubicBezTo>
                <a:cubicBezTo>
                  <a:pt x="3553" y="591879"/>
                  <a:pt x="737" y="587427"/>
                  <a:pt x="737" y="583678"/>
                </a:cubicBezTo>
                <a:cubicBezTo>
                  <a:pt x="737" y="546185"/>
                  <a:pt x="-3956" y="502132"/>
                  <a:pt x="10359" y="466514"/>
                </a:cubicBezTo>
                <a:cubicBezTo>
                  <a:pt x="24908" y="430662"/>
                  <a:pt x="77239" y="429490"/>
                  <a:pt x="104929" y="409104"/>
                </a:cubicBezTo>
                <a:cubicBezTo>
                  <a:pt x="106103" y="408167"/>
                  <a:pt x="107745" y="408167"/>
                  <a:pt x="109153" y="408635"/>
                </a:cubicBezTo>
                <a:close/>
                <a:moveTo>
                  <a:pt x="303187" y="227980"/>
                </a:moveTo>
                <a:cubicBezTo>
                  <a:pt x="271982" y="237352"/>
                  <a:pt x="237023" y="235009"/>
                  <a:pt x="205113" y="235947"/>
                </a:cubicBezTo>
                <a:cubicBezTo>
                  <a:pt x="180008" y="236649"/>
                  <a:pt x="146691" y="241101"/>
                  <a:pt x="119005" y="235244"/>
                </a:cubicBezTo>
                <a:cubicBezTo>
                  <a:pt x="119474" y="245319"/>
                  <a:pt x="122055" y="255159"/>
                  <a:pt x="125340" y="264531"/>
                </a:cubicBezTo>
                <a:cubicBezTo>
                  <a:pt x="136133" y="295927"/>
                  <a:pt x="151618" y="329901"/>
                  <a:pt x="175785" y="353097"/>
                </a:cubicBezTo>
                <a:cubicBezTo>
                  <a:pt x="210510" y="386133"/>
                  <a:pt x="265882" y="361297"/>
                  <a:pt x="286764" y="322872"/>
                </a:cubicBezTo>
                <a:cubicBezTo>
                  <a:pt x="301310" y="296396"/>
                  <a:pt x="300841" y="268749"/>
                  <a:pt x="301780" y="239461"/>
                </a:cubicBezTo>
                <a:cubicBezTo>
                  <a:pt x="301780" y="235947"/>
                  <a:pt x="302484" y="231963"/>
                  <a:pt x="303187" y="227980"/>
                </a:cubicBezTo>
                <a:close/>
                <a:moveTo>
                  <a:pt x="216581" y="118943"/>
                </a:moveTo>
                <a:cubicBezTo>
                  <a:pt x="260485" y="117098"/>
                  <a:pt x="304478" y="117625"/>
                  <a:pt x="347063" y="119968"/>
                </a:cubicBezTo>
                <a:cubicBezTo>
                  <a:pt x="355275" y="120437"/>
                  <a:pt x="357621" y="129574"/>
                  <a:pt x="354336" y="134729"/>
                </a:cubicBezTo>
                <a:cubicBezTo>
                  <a:pt x="355275" y="139181"/>
                  <a:pt x="352225" y="144569"/>
                  <a:pt x="347063" y="144335"/>
                </a:cubicBezTo>
                <a:cubicBezTo>
                  <a:pt x="354336" y="144804"/>
                  <a:pt x="346828" y="169405"/>
                  <a:pt x="346828" y="178074"/>
                </a:cubicBezTo>
                <a:cubicBezTo>
                  <a:pt x="346828" y="184635"/>
                  <a:pt x="347063" y="190961"/>
                  <a:pt x="345420" y="197287"/>
                </a:cubicBezTo>
                <a:cubicBezTo>
                  <a:pt x="343074" y="207128"/>
                  <a:pt x="332281" y="214859"/>
                  <a:pt x="322662" y="220014"/>
                </a:cubicBezTo>
                <a:cubicBezTo>
                  <a:pt x="321723" y="227512"/>
                  <a:pt x="320315" y="234775"/>
                  <a:pt x="320081" y="239461"/>
                </a:cubicBezTo>
                <a:cubicBezTo>
                  <a:pt x="320081" y="268280"/>
                  <a:pt x="320315" y="300145"/>
                  <a:pt x="306003" y="326152"/>
                </a:cubicBezTo>
                <a:cubicBezTo>
                  <a:pt x="286998" y="361297"/>
                  <a:pt x="234442" y="403471"/>
                  <a:pt x="191036" y="385196"/>
                </a:cubicBezTo>
                <a:cubicBezTo>
                  <a:pt x="154903" y="370200"/>
                  <a:pt x="133083" y="330369"/>
                  <a:pt x="118067" y="296162"/>
                </a:cubicBezTo>
                <a:cubicBezTo>
                  <a:pt x="110559" y="279058"/>
                  <a:pt x="99062" y="251879"/>
                  <a:pt x="102816" y="230323"/>
                </a:cubicBezTo>
                <a:cubicBezTo>
                  <a:pt x="100000" y="228917"/>
                  <a:pt x="97185" y="227746"/>
                  <a:pt x="94604" y="226106"/>
                </a:cubicBezTo>
                <a:cubicBezTo>
                  <a:pt x="68091" y="210408"/>
                  <a:pt x="74191" y="172451"/>
                  <a:pt x="76538" y="143867"/>
                </a:cubicBezTo>
                <a:cubicBezTo>
                  <a:pt x="73018" y="141289"/>
                  <a:pt x="72549" y="135432"/>
                  <a:pt x="77241" y="134026"/>
                </a:cubicBezTo>
                <a:cubicBezTo>
                  <a:pt x="77476" y="129574"/>
                  <a:pt x="84046" y="126997"/>
                  <a:pt x="86392" y="131683"/>
                </a:cubicBezTo>
                <a:cubicBezTo>
                  <a:pt x="86392" y="131917"/>
                  <a:pt x="86627" y="131917"/>
                  <a:pt x="86627" y="132152"/>
                </a:cubicBezTo>
                <a:cubicBezTo>
                  <a:pt x="128860" y="125006"/>
                  <a:pt x="172676" y="120788"/>
                  <a:pt x="216581" y="118943"/>
                </a:cubicBezTo>
                <a:close/>
                <a:moveTo>
                  <a:pt x="210722" y="19876"/>
                </a:moveTo>
                <a:cubicBezTo>
                  <a:pt x="207671" y="20110"/>
                  <a:pt x="204855" y="20579"/>
                  <a:pt x="201804" y="21048"/>
                </a:cubicBezTo>
                <a:cubicBezTo>
                  <a:pt x="204620" y="21517"/>
                  <a:pt x="207202" y="21985"/>
                  <a:pt x="209783" y="22454"/>
                </a:cubicBezTo>
                <a:cubicBezTo>
                  <a:pt x="210018" y="21517"/>
                  <a:pt x="210252" y="20579"/>
                  <a:pt x="210722" y="19876"/>
                </a:cubicBezTo>
                <a:close/>
                <a:moveTo>
                  <a:pt x="197815" y="2064"/>
                </a:moveTo>
                <a:cubicBezTo>
                  <a:pt x="266809" y="-12935"/>
                  <a:pt x="322427" y="57609"/>
                  <a:pt x="374759" y="90186"/>
                </a:cubicBezTo>
                <a:cubicBezTo>
                  <a:pt x="378749" y="92764"/>
                  <a:pt x="379687" y="96513"/>
                  <a:pt x="378983" y="99795"/>
                </a:cubicBezTo>
                <a:cubicBezTo>
                  <a:pt x="387901" y="123934"/>
                  <a:pt x="392125" y="149714"/>
                  <a:pt x="394237" y="175260"/>
                </a:cubicBezTo>
                <a:cubicBezTo>
                  <a:pt x="395410" y="188150"/>
                  <a:pt x="396349" y="201040"/>
                  <a:pt x="396819" y="213696"/>
                </a:cubicBezTo>
                <a:cubicBezTo>
                  <a:pt x="396819" y="216743"/>
                  <a:pt x="395645" y="231742"/>
                  <a:pt x="395645" y="240648"/>
                </a:cubicBezTo>
                <a:cubicBezTo>
                  <a:pt x="398461" y="241585"/>
                  <a:pt x="400808" y="243695"/>
                  <a:pt x="400339" y="247210"/>
                </a:cubicBezTo>
                <a:cubicBezTo>
                  <a:pt x="400104" y="250491"/>
                  <a:pt x="399635" y="253069"/>
                  <a:pt x="398696" y="256351"/>
                </a:cubicBezTo>
                <a:cubicBezTo>
                  <a:pt x="397288" y="261507"/>
                  <a:pt x="390482" y="265022"/>
                  <a:pt x="385554" y="261741"/>
                </a:cubicBezTo>
                <a:cubicBezTo>
                  <a:pt x="377810" y="256351"/>
                  <a:pt x="378983" y="252132"/>
                  <a:pt x="378983" y="242757"/>
                </a:cubicBezTo>
                <a:cubicBezTo>
                  <a:pt x="378749" y="226586"/>
                  <a:pt x="378514" y="210649"/>
                  <a:pt x="377575" y="194478"/>
                </a:cubicBezTo>
                <a:cubicBezTo>
                  <a:pt x="375933" y="166120"/>
                  <a:pt x="371474" y="137762"/>
                  <a:pt x="368658" y="109638"/>
                </a:cubicBezTo>
                <a:cubicBezTo>
                  <a:pt x="365607" y="111279"/>
                  <a:pt x="361852" y="110341"/>
                  <a:pt x="359740" y="107763"/>
                </a:cubicBezTo>
                <a:cubicBezTo>
                  <a:pt x="359036" y="107529"/>
                  <a:pt x="357863" y="107294"/>
                  <a:pt x="355751" y="106826"/>
                </a:cubicBezTo>
                <a:cubicBezTo>
                  <a:pt x="350588" y="105888"/>
                  <a:pt x="345190" y="104951"/>
                  <a:pt x="340027" y="104482"/>
                </a:cubicBezTo>
                <a:cubicBezTo>
                  <a:pt x="330875" y="103544"/>
                  <a:pt x="321723" y="103076"/>
                  <a:pt x="312570" y="102607"/>
                </a:cubicBezTo>
                <a:cubicBezTo>
                  <a:pt x="286756" y="101670"/>
                  <a:pt x="260942" y="99795"/>
                  <a:pt x="235128" y="99795"/>
                </a:cubicBezTo>
                <a:cubicBezTo>
                  <a:pt x="170592" y="99326"/>
                  <a:pt x="104649" y="97685"/>
                  <a:pt x="40583" y="109404"/>
                </a:cubicBezTo>
                <a:cubicBezTo>
                  <a:pt x="30257" y="111279"/>
                  <a:pt x="25329" y="96982"/>
                  <a:pt x="33543" y="92998"/>
                </a:cubicBezTo>
                <a:cubicBezTo>
                  <a:pt x="33543" y="92061"/>
                  <a:pt x="33543" y="91357"/>
                  <a:pt x="34012" y="90654"/>
                </a:cubicBezTo>
                <a:cubicBezTo>
                  <a:pt x="40583" y="81749"/>
                  <a:pt x="53255" y="80342"/>
                  <a:pt x="62642" y="75421"/>
                </a:cubicBezTo>
                <a:cubicBezTo>
                  <a:pt x="78835" y="66983"/>
                  <a:pt x="94323" y="57375"/>
                  <a:pt x="109812" y="48000"/>
                </a:cubicBezTo>
                <a:cubicBezTo>
                  <a:pt x="136565" y="31594"/>
                  <a:pt x="166603" y="8861"/>
                  <a:pt x="197815" y="2064"/>
                </a:cubicBezTo>
                <a:close/>
              </a:path>
            </a:pathLst>
          </a:custGeom>
          <a:solidFill>
            <a:schemeClr val="accent1"/>
          </a:solidFill>
          <a:ln>
            <a:noFill/>
          </a:ln>
        </p:spPr>
        <p:txBody>
          <a:bodyPr/>
          <a:lstStyle/>
          <a:p>
            <a:pPr>
              <a:lnSpc>
                <a:spcPct val="132887"/>
              </a:lnSpc>
            </a:pPr>
            <a:endParaRPr lang="zh-CN" altLang="en-US"/>
          </a:p>
        </p:txBody>
      </p:sp>
      <p:sp>
        <p:nvSpPr>
          <p:cNvPr id="513" name="graduate-man-hand-drawn-person_57251">
            <a:extLst>
              <a:ext uri="{FF2B5EF4-FFF2-40B4-BE49-F238E27FC236}">
                <a16:creationId xmlns="" xmlns:a16="http://schemas.microsoft.com/office/drawing/2014/main" id="{2ADF35C0-BF59-443D-AAAA-EA7EF1BE23C1}"/>
              </a:ext>
            </a:extLst>
          </p:cNvPr>
          <p:cNvSpPr>
            <a:spLocks noChangeAspect="1"/>
          </p:cNvSpPr>
          <p:nvPr/>
        </p:nvSpPr>
        <p:spPr bwMode="auto">
          <a:xfrm>
            <a:off x="6501065" y="4701566"/>
            <a:ext cx="378754" cy="514392"/>
          </a:xfrm>
          <a:custGeom>
            <a:avLst/>
            <a:gdLst>
              <a:gd name="connsiteX0" fmla="*/ 345526 w 447102"/>
              <a:gd name="connsiteY0" fmla="*/ 386587 h 607216"/>
              <a:gd name="connsiteX1" fmla="*/ 239995 w 447102"/>
              <a:gd name="connsiteY1" fmla="*/ 415581 h 607216"/>
              <a:gd name="connsiteX2" fmla="*/ 239995 w 447102"/>
              <a:gd name="connsiteY2" fmla="*/ 569388 h 607216"/>
              <a:gd name="connsiteX3" fmla="*/ 326897 w 447102"/>
              <a:gd name="connsiteY3" fmla="*/ 545382 h 607216"/>
              <a:gd name="connsiteX4" fmla="*/ 326272 w 447102"/>
              <a:gd name="connsiteY4" fmla="*/ 500902 h 607216"/>
              <a:gd name="connsiteX5" fmla="*/ 345526 w 447102"/>
              <a:gd name="connsiteY5" fmla="*/ 487600 h 607216"/>
              <a:gd name="connsiteX6" fmla="*/ 101680 w 447102"/>
              <a:gd name="connsiteY6" fmla="*/ 386587 h 607216"/>
              <a:gd name="connsiteX7" fmla="*/ 101680 w 447102"/>
              <a:gd name="connsiteY7" fmla="*/ 487600 h 607216"/>
              <a:gd name="connsiteX8" fmla="*/ 120934 w 447102"/>
              <a:gd name="connsiteY8" fmla="*/ 500902 h 607216"/>
              <a:gd name="connsiteX9" fmla="*/ 120206 w 447102"/>
              <a:gd name="connsiteY9" fmla="*/ 545382 h 607216"/>
              <a:gd name="connsiteX10" fmla="*/ 207212 w 447102"/>
              <a:gd name="connsiteY10" fmla="*/ 569284 h 607216"/>
              <a:gd name="connsiteX11" fmla="*/ 207212 w 447102"/>
              <a:gd name="connsiteY11" fmla="*/ 415581 h 607216"/>
              <a:gd name="connsiteX12" fmla="*/ 188062 w 447102"/>
              <a:gd name="connsiteY12" fmla="*/ 249096 h 607216"/>
              <a:gd name="connsiteX13" fmla="*/ 221678 w 447102"/>
              <a:gd name="connsiteY13" fmla="*/ 282455 h 607216"/>
              <a:gd name="connsiteX14" fmla="*/ 207836 w 447102"/>
              <a:gd name="connsiteY14" fmla="*/ 381806 h 607216"/>
              <a:gd name="connsiteX15" fmla="*/ 223551 w 447102"/>
              <a:gd name="connsiteY15" fmla="*/ 386171 h 607216"/>
              <a:gd name="connsiteX16" fmla="*/ 239370 w 447102"/>
              <a:gd name="connsiteY16" fmla="*/ 381806 h 607216"/>
              <a:gd name="connsiteX17" fmla="*/ 225529 w 447102"/>
              <a:gd name="connsiteY17" fmla="*/ 282455 h 607216"/>
              <a:gd name="connsiteX18" fmla="*/ 259040 w 447102"/>
              <a:gd name="connsiteY18" fmla="*/ 249096 h 607216"/>
              <a:gd name="connsiteX19" fmla="*/ 279959 w 447102"/>
              <a:gd name="connsiteY19" fmla="*/ 266659 h 607216"/>
              <a:gd name="connsiteX20" fmla="*/ 323462 w 447102"/>
              <a:gd name="connsiteY20" fmla="*/ 286716 h 607216"/>
              <a:gd name="connsiteX21" fmla="*/ 329290 w 447102"/>
              <a:gd name="connsiteY21" fmla="*/ 289522 h 607216"/>
              <a:gd name="connsiteX22" fmla="*/ 404432 w 447102"/>
              <a:gd name="connsiteY22" fmla="*/ 381910 h 607216"/>
              <a:gd name="connsiteX23" fmla="*/ 446998 w 447102"/>
              <a:gd name="connsiteY23" fmla="*/ 535509 h 607216"/>
              <a:gd name="connsiteX24" fmla="*/ 447102 w 447102"/>
              <a:gd name="connsiteY24" fmla="*/ 538107 h 607216"/>
              <a:gd name="connsiteX25" fmla="*/ 400789 w 447102"/>
              <a:gd name="connsiteY25" fmla="*/ 581547 h 607216"/>
              <a:gd name="connsiteX26" fmla="*/ 395273 w 447102"/>
              <a:gd name="connsiteY26" fmla="*/ 581131 h 607216"/>
              <a:gd name="connsiteX27" fmla="*/ 361241 w 447102"/>
              <a:gd name="connsiteY27" fmla="*/ 569908 h 607216"/>
              <a:gd name="connsiteX28" fmla="*/ 227922 w 447102"/>
              <a:gd name="connsiteY28" fmla="*/ 606593 h 607216"/>
              <a:gd name="connsiteX29" fmla="*/ 226882 w 447102"/>
              <a:gd name="connsiteY29" fmla="*/ 606800 h 607216"/>
              <a:gd name="connsiteX30" fmla="*/ 225945 w 447102"/>
              <a:gd name="connsiteY30" fmla="*/ 607008 h 607216"/>
              <a:gd name="connsiteX31" fmla="*/ 223551 w 447102"/>
              <a:gd name="connsiteY31" fmla="*/ 607216 h 607216"/>
              <a:gd name="connsiteX32" fmla="*/ 221158 w 447102"/>
              <a:gd name="connsiteY32" fmla="*/ 607008 h 607216"/>
              <a:gd name="connsiteX33" fmla="*/ 220429 w 447102"/>
              <a:gd name="connsiteY33" fmla="*/ 606800 h 607216"/>
              <a:gd name="connsiteX34" fmla="*/ 220221 w 447102"/>
              <a:gd name="connsiteY34" fmla="*/ 606800 h 607216"/>
              <a:gd name="connsiteX35" fmla="*/ 219180 w 447102"/>
              <a:gd name="connsiteY35" fmla="*/ 606593 h 607216"/>
              <a:gd name="connsiteX36" fmla="*/ 85861 w 447102"/>
              <a:gd name="connsiteY36" fmla="*/ 569908 h 607216"/>
              <a:gd name="connsiteX37" fmla="*/ 51933 w 447102"/>
              <a:gd name="connsiteY37" fmla="*/ 581131 h 607216"/>
              <a:gd name="connsiteX38" fmla="*/ 46313 w 447102"/>
              <a:gd name="connsiteY38" fmla="*/ 581547 h 607216"/>
              <a:gd name="connsiteX39" fmla="*/ 0 w 447102"/>
              <a:gd name="connsiteY39" fmla="*/ 538107 h 607216"/>
              <a:gd name="connsiteX40" fmla="*/ 104 w 447102"/>
              <a:gd name="connsiteY40" fmla="*/ 535509 h 607216"/>
              <a:gd name="connsiteX41" fmla="*/ 42670 w 447102"/>
              <a:gd name="connsiteY41" fmla="*/ 381910 h 607216"/>
              <a:gd name="connsiteX42" fmla="*/ 117916 w 447102"/>
              <a:gd name="connsiteY42" fmla="*/ 289522 h 607216"/>
              <a:gd name="connsiteX43" fmla="*/ 123744 w 447102"/>
              <a:gd name="connsiteY43" fmla="*/ 286716 h 607216"/>
              <a:gd name="connsiteX44" fmla="*/ 167247 w 447102"/>
              <a:gd name="connsiteY44" fmla="*/ 266659 h 607216"/>
              <a:gd name="connsiteX45" fmla="*/ 184672 w 447102"/>
              <a:gd name="connsiteY45" fmla="*/ 89514 h 607216"/>
              <a:gd name="connsiteX46" fmla="*/ 144544 w 447102"/>
              <a:gd name="connsiteY46" fmla="*/ 125639 h 607216"/>
              <a:gd name="connsiteX47" fmla="*/ 223551 w 447102"/>
              <a:gd name="connsiteY47" fmla="*/ 226753 h 607216"/>
              <a:gd name="connsiteX48" fmla="*/ 302663 w 447102"/>
              <a:gd name="connsiteY48" fmla="*/ 125639 h 607216"/>
              <a:gd name="connsiteX49" fmla="*/ 202628 w 447102"/>
              <a:gd name="connsiteY49" fmla="*/ 127822 h 607216"/>
              <a:gd name="connsiteX50" fmla="*/ 184672 w 447102"/>
              <a:gd name="connsiteY50" fmla="*/ 89514 h 607216"/>
              <a:gd name="connsiteX51" fmla="*/ 223551 w 447102"/>
              <a:gd name="connsiteY51" fmla="*/ 0 h 607216"/>
              <a:gd name="connsiteX52" fmla="*/ 327646 w 447102"/>
              <a:gd name="connsiteY52" fmla="*/ 102153 h 607216"/>
              <a:gd name="connsiteX53" fmla="*/ 223551 w 447102"/>
              <a:gd name="connsiteY53" fmla="*/ 249096 h 607216"/>
              <a:gd name="connsiteX54" fmla="*/ 119457 w 447102"/>
              <a:gd name="connsiteY54" fmla="*/ 102153 h 607216"/>
              <a:gd name="connsiteX55" fmla="*/ 223551 w 447102"/>
              <a:gd name="connsiteY55"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7102" h="607216">
                <a:moveTo>
                  <a:pt x="345526" y="386587"/>
                </a:moveTo>
                <a:lnTo>
                  <a:pt x="239995" y="415581"/>
                </a:lnTo>
                <a:lnTo>
                  <a:pt x="239995" y="569388"/>
                </a:lnTo>
                <a:lnTo>
                  <a:pt x="326897" y="545382"/>
                </a:lnTo>
                <a:cubicBezTo>
                  <a:pt x="316906" y="532703"/>
                  <a:pt x="316177" y="514516"/>
                  <a:pt x="326272" y="500902"/>
                </a:cubicBezTo>
                <a:cubicBezTo>
                  <a:pt x="331268" y="494251"/>
                  <a:pt x="338137" y="489783"/>
                  <a:pt x="345526" y="487600"/>
                </a:cubicBezTo>
                <a:close/>
                <a:moveTo>
                  <a:pt x="101680" y="386587"/>
                </a:moveTo>
                <a:lnTo>
                  <a:pt x="101680" y="487600"/>
                </a:lnTo>
                <a:cubicBezTo>
                  <a:pt x="109069" y="489783"/>
                  <a:pt x="115938" y="494251"/>
                  <a:pt x="120934" y="500902"/>
                </a:cubicBezTo>
                <a:cubicBezTo>
                  <a:pt x="131029" y="514516"/>
                  <a:pt x="130301" y="532703"/>
                  <a:pt x="120206" y="545382"/>
                </a:cubicBezTo>
                <a:lnTo>
                  <a:pt x="207212" y="569284"/>
                </a:lnTo>
                <a:lnTo>
                  <a:pt x="207212" y="415581"/>
                </a:lnTo>
                <a:close/>
                <a:moveTo>
                  <a:pt x="188062" y="249096"/>
                </a:moveTo>
                <a:lnTo>
                  <a:pt x="221678" y="282455"/>
                </a:lnTo>
                <a:lnTo>
                  <a:pt x="207836" y="381806"/>
                </a:lnTo>
                <a:lnTo>
                  <a:pt x="223551" y="386171"/>
                </a:lnTo>
                <a:lnTo>
                  <a:pt x="239370" y="381806"/>
                </a:lnTo>
                <a:lnTo>
                  <a:pt x="225529" y="282455"/>
                </a:lnTo>
                <a:lnTo>
                  <a:pt x="259040" y="249096"/>
                </a:lnTo>
                <a:lnTo>
                  <a:pt x="279959" y="266659"/>
                </a:lnTo>
                <a:lnTo>
                  <a:pt x="323462" y="286716"/>
                </a:lnTo>
                <a:cubicBezTo>
                  <a:pt x="324711" y="287236"/>
                  <a:pt x="328562" y="289107"/>
                  <a:pt x="329290" y="289522"/>
                </a:cubicBezTo>
                <a:cubicBezTo>
                  <a:pt x="369255" y="311554"/>
                  <a:pt x="387988" y="348966"/>
                  <a:pt x="404432" y="381910"/>
                </a:cubicBezTo>
                <a:cubicBezTo>
                  <a:pt x="404432" y="381910"/>
                  <a:pt x="446998" y="462035"/>
                  <a:pt x="446998" y="535509"/>
                </a:cubicBezTo>
                <a:cubicBezTo>
                  <a:pt x="446998" y="536340"/>
                  <a:pt x="447102" y="537276"/>
                  <a:pt x="447102" y="538107"/>
                </a:cubicBezTo>
                <a:cubicBezTo>
                  <a:pt x="447102" y="562113"/>
                  <a:pt x="426392" y="581547"/>
                  <a:pt x="400789" y="581547"/>
                </a:cubicBezTo>
                <a:cubicBezTo>
                  <a:pt x="398916" y="581547"/>
                  <a:pt x="397147" y="581443"/>
                  <a:pt x="395273" y="581131"/>
                </a:cubicBezTo>
                <a:cubicBezTo>
                  <a:pt x="382368" y="579157"/>
                  <a:pt x="371232" y="575104"/>
                  <a:pt x="361241" y="569908"/>
                </a:cubicBezTo>
                <a:lnTo>
                  <a:pt x="227922" y="606593"/>
                </a:lnTo>
                <a:cubicBezTo>
                  <a:pt x="227610" y="606696"/>
                  <a:pt x="227298" y="606800"/>
                  <a:pt x="226882" y="606800"/>
                </a:cubicBezTo>
                <a:cubicBezTo>
                  <a:pt x="226569" y="606904"/>
                  <a:pt x="226257" y="607008"/>
                  <a:pt x="225945" y="607008"/>
                </a:cubicBezTo>
                <a:cubicBezTo>
                  <a:pt x="225216" y="607112"/>
                  <a:pt x="224384" y="607216"/>
                  <a:pt x="223551" y="607216"/>
                </a:cubicBezTo>
                <a:cubicBezTo>
                  <a:pt x="222823" y="607216"/>
                  <a:pt x="221990" y="607112"/>
                  <a:pt x="221158" y="607008"/>
                </a:cubicBezTo>
                <a:cubicBezTo>
                  <a:pt x="220949" y="607008"/>
                  <a:pt x="220637" y="606904"/>
                  <a:pt x="220429" y="606800"/>
                </a:cubicBezTo>
                <a:lnTo>
                  <a:pt x="220221" y="606800"/>
                </a:lnTo>
                <a:cubicBezTo>
                  <a:pt x="219909" y="606800"/>
                  <a:pt x="219596" y="606696"/>
                  <a:pt x="219180" y="606593"/>
                </a:cubicBezTo>
                <a:lnTo>
                  <a:pt x="85861" y="569908"/>
                </a:lnTo>
                <a:cubicBezTo>
                  <a:pt x="75870" y="575104"/>
                  <a:pt x="64838" y="579157"/>
                  <a:pt x="51933" y="581131"/>
                </a:cubicBezTo>
                <a:cubicBezTo>
                  <a:pt x="50059" y="581443"/>
                  <a:pt x="48186" y="581547"/>
                  <a:pt x="46313" y="581547"/>
                </a:cubicBezTo>
                <a:cubicBezTo>
                  <a:pt x="20815" y="581547"/>
                  <a:pt x="0" y="562113"/>
                  <a:pt x="0" y="538107"/>
                </a:cubicBezTo>
                <a:cubicBezTo>
                  <a:pt x="0" y="537276"/>
                  <a:pt x="104" y="536340"/>
                  <a:pt x="104" y="535509"/>
                </a:cubicBezTo>
                <a:cubicBezTo>
                  <a:pt x="7077" y="454553"/>
                  <a:pt x="42670" y="381910"/>
                  <a:pt x="42670" y="381910"/>
                </a:cubicBezTo>
                <a:cubicBezTo>
                  <a:pt x="59218" y="348966"/>
                  <a:pt x="77847" y="311554"/>
                  <a:pt x="117916" y="289522"/>
                </a:cubicBezTo>
                <a:cubicBezTo>
                  <a:pt x="118644" y="289107"/>
                  <a:pt x="122495" y="287236"/>
                  <a:pt x="123744" y="286716"/>
                </a:cubicBezTo>
                <a:lnTo>
                  <a:pt x="167247" y="266659"/>
                </a:lnTo>
                <a:close/>
                <a:moveTo>
                  <a:pt x="184672" y="89514"/>
                </a:moveTo>
                <a:cubicBezTo>
                  <a:pt x="164816" y="87682"/>
                  <a:pt x="141265" y="98256"/>
                  <a:pt x="144544" y="125639"/>
                </a:cubicBezTo>
                <a:cubicBezTo>
                  <a:pt x="150581" y="176248"/>
                  <a:pt x="180352" y="226753"/>
                  <a:pt x="223551" y="226753"/>
                </a:cubicBezTo>
                <a:cubicBezTo>
                  <a:pt x="264773" y="226753"/>
                  <a:pt x="302247" y="165960"/>
                  <a:pt x="302663" y="125639"/>
                </a:cubicBezTo>
                <a:cubicBezTo>
                  <a:pt x="303392" y="58403"/>
                  <a:pt x="256445" y="133537"/>
                  <a:pt x="202628" y="127822"/>
                </a:cubicBezTo>
                <a:cubicBezTo>
                  <a:pt x="220689" y="105583"/>
                  <a:pt x="204528" y="91346"/>
                  <a:pt x="184672" y="89514"/>
                </a:cubicBezTo>
                <a:close/>
                <a:moveTo>
                  <a:pt x="223551" y="0"/>
                </a:moveTo>
                <a:cubicBezTo>
                  <a:pt x="297875" y="0"/>
                  <a:pt x="328270" y="38243"/>
                  <a:pt x="327646" y="102153"/>
                </a:cubicBezTo>
                <a:cubicBezTo>
                  <a:pt x="326709" y="194226"/>
                  <a:pt x="267583" y="249096"/>
                  <a:pt x="223551" y="249096"/>
                </a:cubicBezTo>
                <a:cubicBezTo>
                  <a:pt x="172025" y="249096"/>
                  <a:pt x="120498" y="194226"/>
                  <a:pt x="119457" y="102153"/>
                </a:cubicBezTo>
                <a:cubicBezTo>
                  <a:pt x="118832" y="38243"/>
                  <a:pt x="149332" y="0"/>
                  <a:pt x="223551"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2887"/>
              </a:lnSpc>
            </a:pPr>
            <a:endParaRPr lang="zh-CN" altLang="en-US"/>
          </a:p>
        </p:txBody>
      </p:sp>
      <p:sp>
        <p:nvSpPr>
          <p:cNvPr id="512" name="文本框 511">
            <a:extLst>
              <a:ext uri="{FF2B5EF4-FFF2-40B4-BE49-F238E27FC236}">
                <a16:creationId xmlns="" xmlns:a16="http://schemas.microsoft.com/office/drawing/2014/main" id="{F1119916-2152-40F9-9461-0DD5050676F6}"/>
              </a:ext>
            </a:extLst>
          </p:cNvPr>
          <p:cNvSpPr txBox="1"/>
          <p:nvPr/>
        </p:nvSpPr>
        <p:spPr>
          <a:xfrm>
            <a:off x="7067550" y="4865603"/>
            <a:ext cx="1981200" cy="423642"/>
          </a:xfrm>
          <a:prstGeom prst="rect">
            <a:avLst/>
          </a:prstGeom>
          <a:noFill/>
        </p:spPr>
        <p:txBody>
          <a:bodyPr wrap="square" rtlCol="0">
            <a:spAutoFit/>
          </a:bodyPr>
          <a:lstStyle/>
          <a:p>
            <a:pPr algn="l">
              <a:lnSpc>
                <a:spcPct val="132887"/>
              </a:lnSpc>
            </a:pPr>
            <a:r>
              <a:rPr lang="zh-CN" altLang="en-US" dirty="0">
                <a:solidFill>
                  <a:schemeClr val="accent1"/>
                </a:solidFill>
                <a:latin typeface="微软雅黑" panose="020B0503020204020204" pitchFamily="34" charset="-122"/>
                <a:ea typeface="微软雅黑" panose="020B0503020204020204" pitchFamily="34" charset="-122"/>
              </a:rPr>
              <a:t>指导老师：川恩</a:t>
            </a:r>
          </a:p>
        </p:txBody>
      </p:sp>
    </p:spTree>
    <p:custDataLst>
      <p:tags r:id="rId1"/>
    </p:custDataLst>
    <p:extLst>
      <p:ext uri="{BB962C8B-B14F-4D97-AF65-F5344CB8AC3E}">
        <p14:creationId xmlns:p14="http://schemas.microsoft.com/office/powerpoint/2010/main" val="25114558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8B0E4F02-7FE0-48EC-8D21-11974DCFAAE7}"/>
              </a:ext>
            </a:extLst>
          </p:cNvPr>
          <p:cNvSpPr/>
          <p:nvPr/>
        </p:nvSpPr>
        <p:spPr>
          <a:xfrm>
            <a:off x="2046514" y="3156856"/>
            <a:ext cx="8098972" cy="1023257"/>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887"/>
              </a:lnSpc>
            </a:pPr>
            <a:endParaRPr lang="zh-CN" altLang="en-US"/>
          </a:p>
        </p:txBody>
      </p:sp>
      <p:sp useBgFill="1">
        <p:nvSpPr>
          <p:cNvPr id="7" name="文本框 6">
            <a:extLst>
              <a:ext uri="{FF2B5EF4-FFF2-40B4-BE49-F238E27FC236}">
                <a16:creationId xmlns="" xmlns:a16="http://schemas.microsoft.com/office/drawing/2014/main" id="{072308DB-C539-4370-B335-43A617CF2260}"/>
              </a:ext>
            </a:extLst>
          </p:cNvPr>
          <p:cNvSpPr txBox="1"/>
          <p:nvPr/>
        </p:nvSpPr>
        <p:spPr>
          <a:xfrm>
            <a:off x="2579914" y="2613764"/>
            <a:ext cx="7032172" cy="1107996"/>
          </a:xfrm>
          <a:prstGeom prst="rect">
            <a:avLst/>
          </a:prstGeom>
        </p:spPr>
        <p:txBody>
          <a:bodyPr wrap="square" rtlCol="0">
            <a:spAutoFit/>
          </a:bodyPr>
          <a:lstStyle/>
          <a:p>
            <a:pPr algn="ctr"/>
            <a:r>
              <a:rPr lang="zh-CN" altLang="en-US" sz="6600" dirty="0">
                <a:solidFill>
                  <a:schemeClr val="accent1"/>
                </a:solidFill>
                <a:latin typeface="思源宋体 CN Heavy" panose="02020900000000000000" pitchFamily="18" charset="-122"/>
                <a:ea typeface="思源宋体 CN Heavy" panose="02020900000000000000" pitchFamily="18" charset="-122"/>
              </a:rPr>
              <a:t>恳请老师批评指正</a:t>
            </a:r>
          </a:p>
        </p:txBody>
      </p:sp>
      <p:sp useBgFill="1">
        <p:nvSpPr>
          <p:cNvPr id="15" name="文本框 14">
            <a:extLst>
              <a:ext uri="{FF2B5EF4-FFF2-40B4-BE49-F238E27FC236}">
                <a16:creationId xmlns="" xmlns:a16="http://schemas.microsoft.com/office/drawing/2014/main" id="{202172D7-AA4A-4C37-9FBA-9EA50AB97450}"/>
              </a:ext>
            </a:extLst>
          </p:cNvPr>
          <p:cNvSpPr txBox="1"/>
          <p:nvPr/>
        </p:nvSpPr>
        <p:spPr>
          <a:xfrm>
            <a:off x="4027714" y="3963778"/>
            <a:ext cx="1741715" cy="423642"/>
          </a:xfrm>
          <a:prstGeom prst="rect">
            <a:avLst/>
          </a:prstGeom>
        </p:spPr>
        <p:txBody>
          <a:bodyPr wrap="square" rtlCol="0">
            <a:spAutoFit/>
          </a:bodyPr>
          <a:lstStyle/>
          <a:p>
            <a:pPr algn="ctr">
              <a:lnSpc>
                <a:spcPct val="130000"/>
              </a:lnSpc>
            </a:pPr>
            <a:r>
              <a:rPr lang="zh-CN" altLang="en-US" dirty="0">
                <a:solidFill>
                  <a:schemeClr val="accent1"/>
                </a:solidFill>
                <a:latin typeface="微软雅黑" panose="020B0503020204020204" pitchFamily="34" charset="-122"/>
                <a:ea typeface="微软雅黑" panose="020B0503020204020204" pitchFamily="34" charset="-122"/>
              </a:rPr>
              <a:t>答辩人：川恩</a:t>
            </a:r>
          </a:p>
        </p:txBody>
      </p:sp>
      <p:sp useBgFill="1">
        <p:nvSpPr>
          <p:cNvPr id="16" name="文本框 15">
            <a:extLst>
              <a:ext uri="{FF2B5EF4-FFF2-40B4-BE49-F238E27FC236}">
                <a16:creationId xmlns="" xmlns:a16="http://schemas.microsoft.com/office/drawing/2014/main" id="{701E6DE1-988C-48B1-98D4-4F2F99F0A153}"/>
              </a:ext>
            </a:extLst>
          </p:cNvPr>
          <p:cNvSpPr txBox="1"/>
          <p:nvPr/>
        </p:nvSpPr>
        <p:spPr>
          <a:xfrm>
            <a:off x="6434097" y="3958656"/>
            <a:ext cx="1916527" cy="423642"/>
          </a:xfrm>
          <a:prstGeom prst="rect">
            <a:avLst/>
          </a:prstGeom>
        </p:spPr>
        <p:txBody>
          <a:bodyPr wrap="square" rtlCol="0">
            <a:spAutoFit/>
          </a:bodyPr>
          <a:lstStyle/>
          <a:p>
            <a:pPr algn="ctr">
              <a:lnSpc>
                <a:spcPct val="130000"/>
              </a:lnSpc>
            </a:pPr>
            <a:r>
              <a:rPr lang="zh-CN" altLang="en-US" dirty="0">
                <a:solidFill>
                  <a:schemeClr val="accent1"/>
                </a:solidFill>
                <a:latin typeface="微软雅黑" panose="020B0503020204020204" pitchFamily="34" charset="-122"/>
                <a:ea typeface="微软雅黑" panose="020B0503020204020204" pitchFamily="34" charset="-122"/>
              </a:rPr>
              <a:t>指导老师：川恩</a:t>
            </a:r>
          </a:p>
        </p:txBody>
      </p:sp>
    </p:spTree>
    <p:extLst>
      <p:ext uri="{BB962C8B-B14F-4D97-AF65-F5344CB8AC3E}">
        <p14:creationId xmlns:p14="http://schemas.microsoft.com/office/powerpoint/2010/main" val="42426436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 xmlns:a16="http://schemas.microsoft.com/office/drawing/2014/main" id="{E22658E8-F2EE-4FBB-BC79-4F6364F17DA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05" name="Freeform 836">
            <a:extLst>
              <a:ext uri="{FF2B5EF4-FFF2-40B4-BE49-F238E27FC236}">
                <a16:creationId xmlns="" xmlns:a16="http://schemas.microsoft.com/office/drawing/2014/main" id="{A93422E8-4517-4DDC-94D6-404EA7A04451}"/>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37">
            <a:extLst>
              <a:ext uri="{FF2B5EF4-FFF2-40B4-BE49-F238E27FC236}">
                <a16:creationId xmlns="" xmlns:a16="http://schemas.microsoft.com/office/drawing/2014/main" id="{9F85470B-D7FC-47EE-A7FE-6CC2C385E6CE}"/>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8">
            <a:extLst>
              <a:ext uri="{FF2B5EF4-FFF2-40B4-BE49-F238E27FC236}">
                <a16:creationId xmlns="" xmlns:a16="http://schemas.microsoft.com/office/drawing/2014/main" id="{81BC20E8-140B-4E1A-8329-B9C8A3A16E78}"/>
              </a:ext>
            </a:extLst>
          </p:cNvPr>
          <p:cNvSpPr>
            <a:spLocks/>
          </p:cNvSpPr>
          <p:nvPr/>
        </p:nvSpPr>
        <p:spPr bwMode="auto">
          <a:xfrm>
            <a:off x="6302501" y="1931463"/>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0">
            <a:extLst>
              <a:ext uri="{FF2B5EF4-FFF2-40B4-BE49-F238E27FC236}">
                <a16:creationId xmlns="" xmlns:a16="http://schemas.microsoft.com/office/drawing/2014/main" id="{8FB95BB0-2B14-4F38-BD53-97D32EB13A49}"/>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42">
            <a:extLst>
              <a:ext uri="{FF2B5EF4-FFF2-40B4-BE49-F238E27FC236}">
                <a16:creationId xmlns="" xmlns:a16="http://schemas.microsoft.com/office/drawing/2014/main" id="{850C9F0F-1966-44AC-9C10-F60C3B1DA258}"/>
              </a:ext>
            </a:extLst>
          </p:cNvPr>
          <p:cNvSpPr>
            <a:spLocks/>
          </p:cNvSpPr>
          <p:nvPr/>
        </p:nvSpPr>
        <p:spPr bwMode="auto">
          <a:xfrm>
            <a:off x="6332524" y="1477736"/>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43">
            <a:extLst>
              <a:ext uri="{FF2B5EF4-FFF2-40B4-BE49-F238E27FC236}">
                <a16:creationId xmlns="" xmlns:a16="http://schemas.microsoft.com/office/drawing/2014/main" id="{17E55B52-D904-4106-AD7B-FE1081BE92FE}"/>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44">
            <a:extLst>
              <a:ext uri="{FF2B5EF4-FFF2-40B4-BE49-F238E27FC236}">
                <a16:creationId xmlns="" xmlns:a16="http://schemas.microsoft.com/office/drawing/2014/main" id="{2068D17B-6AA7-40D6-95F3-B61291C1EB9D}"/>
              </a:ext>
            </a:extLst>
          </p:cNvPr>
          <p:cNvSpPr>
            <a:spLocks/>
          </p:cNvSpPr>
          <p:nvPr/>
        </p:nvSpPr>
        <p:spPr bwMode="auto">
          <a:xfrm>
            <a:off x="6672874" y="150137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45">
            <a:extLst>
              <a:ext uri="{FF2B5EF4-FFF2-40B4-BE49-F238E27FC236}">
                <a16:creationId xmlns="" xmlns:a16="http://schemas.microsoft.com/office/drawing/2014/main" id="{C2276BE0-F0B9-4AA2-8416-C24E84746FA8}"/>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48">
            <a:extLst>
              <a:ext uri="{FF2B5EF4-FFF2-40B4-BE49-F238E27FC236}">
                <a16:creationId xmlns="" xmlns:a16="http://schemas.microsoft.com/office/drawing/2014/main" id="{90F01B30-77EB-49F2-8A0C-307347B5827F}"/>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1">
            <a:extLst>
              <a:ext uri="{FF2B5EF4-FFF2-40B4-BE49-F238E27FC236}">
                <a16:creationId xmlns="" xmlns:a16="http://schemas.microsoft.com/office/drawing/2014/main" id="{DEB85565-BA6F-4BE9-AD49-E8A04BC0DC2A}"/>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52">
            <a:extLst>
              <a:ext uri="{FF2B5EF4-FFF2-40B4-BE49-F238E27FC236}">
                <a16:creationId xmlns="" xmlns:a16="http://schemas.microsoft.com/office/drawing/2014/main" id="{4C5DB050-8EF5-4780-8CF2-9EE2DD6305E4}"/>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53">
            <a:extLst>
              <a:ext uri="{FF2B5EF4-FFF2-40B4-BE49-F238E27FC236}">
                <a16:creationId xmlns="" xmlns:a16="http://schemas.microsoft.com/office/drawing/2014/main" id="{E6310E9B-D893-47D7-8B9C-5EC640CE9B5E}"/>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55">
            <a:extLst>
              <a:ext uri="{FF2B5EF4-FFF2-40B4-BE49-F238E27FC236}">
                <a16:creationId xmlns="" xmlns:a16="http://schemas.microsoft.com/office/drawing/2014/main" id="{636C4172-ED48-4684-AB74-3460A4663BC3}"/>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59">
            <a:extLst>
              <a:ext uri="{FF2B5EF4-FFF2-40B4-BE49-F238E27FC236}">
                <a16:creationId xmlns="" xmlns:a16="http://schemas.microsoft.com/office/drawing/2014/main" id="{AE295359-BC45-43E8-A5BA-D79E67453FAA}"/>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62">
            <a:extLst>
              <a:ext uri="{FF2B5EF4-FFF2-40B4-BE49-F238E27FC236}">
                <a16:creationId xmlns="" xmlns:a16="http://schemas.microsoft.com/office/drawing/2014/main" id="{E376254C-24C8-4214-B9C2-089E2F22DEF7}"/>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63">
            <a:extLst>
              <a:ext uri="{FF2B5EF4-FFF2-40B4-BE49-F238E27FC236}">
                <a16:creationId xmlns="" xmlns:a16="http://schemas.microsoft.com/office/drawing/2014/main" id="{B83114DA-F232-405D-B9D6-3800929D8EDA}"/>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64">
            <a:extLst>
              <a:ext uri="{FF2B5EF4-FFF2-40B4-BE49-F238E27FC236}">
                <a16:creationId xmlns="" xmlns:a16="http://schemas.microsoft.com/office/drawing/2014/main" id="{450AB3D9-22AE-47E1-8697-8970068B67CF}"/>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68">
            <a:extLst>
              <a:ext uri="{FF2B5EF4-FFF2-40B4-BE49-F238E27FC236}">
                <a16:creationId xmlns="" xmlns:a16="http://schemas.microsoft.com/office/drawing/2014/main" id="{FF07D385-2A84-4622-BB2F-35025DE0B242}"/>
              </a:ext>
            </a:extLst>
          </p:cNvPr>
          <p:cNvSpPr>
            <a:spLocks/>
          </p:cNvSpPr>
          <p:nvPr/>
        </p:nvSpPr>
        <p:spPr bwMode="auto">
          <a:xfrm>
            <a:off x="6557095" y="1709874"/>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69">
            <a:extLst>
              <a:ext uri="{FF2B5EF4-FFF2-40B4-BE49-F238E27FC236}">
                <a16:creationId xmlns="" xmlns:a16="http://schemas.microsoft.com/office/drawing/2014/main" id="{FA402D10-BED7-4534-8BCC-3B7462BA58DA}"/>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71">
            <a:extLst>
              <a:ext uri="{FF2B5EF4-FFF2-40B4-BE49-F238E27FC236}">
                <a16:creationId xmlns="" xmlns:a16="http://schemas.microsoft.com/office/drawing/2014/main" id="{3D274CE5-32B7-4F47-B8EE-CB149AE0645F}"/>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72">
            <a:extLst>
              <a:ext uri="{FF2B5EF4-FFF2-40B4-BE49-F238E27FC236}">
                <a16:creationId xmlns="" xmlns:a16="http://schemas.microsoft.com/office/drawing/2014/main" id="{66199FD7-3980-49CF-B346-C13BEE2133CA}"/>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80">
            <a:extLst>
              <a:ext uri="{FF2B5EF4-FFF2-40B4-BE49-F238E27FC236}">
                <a16:creationId xmlns="" xmlns:a16="http://schemas.microsoft.com/office/drawing/2014/main" id="{84EF6266-1EE3-48CD-802D-FCA0CA533F8A}"/>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85">
            <a:extLst>
              <a:ext uri="{FF2B5EF4-FFF2-40B4-BE49-F238E27FC236}">
                <a16:creationId xmlns="" xmlns:a16="http://schemas.microsoft.com/office/drawing/2014/main" id="{D3DE5500-071B-4DFF-A725-B660EFC0E3CD}"/>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89">
            <a:extLst>
              <a:ext uri="{FF2B5EF4-FFF2-40B4-BE49-F238E27FC236}">
                <a16:creationId xmlns="" xmlns:a16="http://schemas.microsoft.com/office/drawing/2014/main" id="{94F7811F-0BDA-4272-98BE-0A49308CF202}"/>
              </a:ext>
            </a:extLst>
          </p:cNvPr>
          <p:cNvSpPr>
            <a:spLocks/>
          </p:cNvSpPr>
          <p:nvPr/>
        </p:nvSpPr>
        <p:spPr bwMode="auto">
          <a:xfrm>
            <a:off x="6385823" y="1777234"/>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95">
            <a:extLst>
              <a:ext uri="{FF2B5EF4-FFF2-40B4-BE49-F238E27FC236}">
                <a16:creationId xmlns="" xmlns:a16="http://schemas.microsoft.com/office/drawing/2014/main" id="{93B325D9-3FF1-4B31-B63C-6373A7460FEB}"/>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04">
            <a:extLst>
              <a:ext uri="{FF2B5EF4-FFF2-40B4-BE49-F238E27FC236}">
                <a16:creationId xmlns="" xmlns:a16="http://schemas.microsoft.com/office/drawing/2014/main" id="{CB00E96E-F470-4C7B-93D5-4CCF26B4E276}"/>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07">
            <a:extLst>
              <a:ext uri="{FF2B5EF4-FFF2-40B4-BE49-F238E27FC236}">
                <a16:creationId xmlns="" xmlns:a16="http://schemas.microsoft.com/office/drawing/2014/main" id="{0CDDBC8B-E0BF-473E-B361-FB4DAEA1E24D}"/>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10">
            <a:extLst>
              <a:ext uri="{FF2B5EF4-FFF2-40B4-BE49-F238E27FC236}">
                <a16:creationId xmlns="" xmlns:a16="http://schemas.microsoft.com/office/drawing/2014/main" id="{5951F954-FF21-4BE7-832F-CB895E94C0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11">
            <a:extLst>
              <a:ext uri="{FF2B5EF4-FFF2-40B4-BE49-F238E27FC236}">
                <a16:creationId xmlns="" xmlns:a16="http://schemas.microsoft.com/office/drawing/2014/main" id="{EE233069-6E0D-4E12-940F-ED33AECC389A}"/>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14">
            <a:extLst>
              <a:ext uri="{FF2B5EF4-FFF2-40B4-BE49-F238E27FC236}">
                <a16:creationId xmlns="" xmlns:a16="http://schemas.microsoft.com/office/drawing/2014/main" id="{A331548F-EB44-4792-A5C4-86261B2E3412}"/>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9">
            <a:extLst>
              <a:ext uri="{FF2B5EF4-FFF2-40B4-BE49-F238E27FC236}">
                <a16:creationId xmlns="" xmlns:a16="http://schemas.microsoft.com/office/drawing/2014/main" id="{EEB2B4E6-D448-45FF-82A4-512CB9968733}"/>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30">
            <a:extLst>
              <a:ext uri="{FF2B5EF4-FFF2-40B4-BE49-F238E27FC236}">
                <a16:creationId xmlns="" xmlns:a16="http://schemas.microsoft.com/office/drawing/2014/main" id="{BF0E60AB-5ECE-4E7E-AF68-9823E9CD3927}"/>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40">
            <a:extLst>
              <a:ext uri="{FF2B5EF4-FFF2-40B4-BE49-F238E27FC236}">
                <a16:creationId xmlns="" xmlns:a16="http://schemas.microsoft.com/office/drawing/2014/main" id="{D2F828D8-99DD-49BC-B2CF-B45B3957E9CD}"/>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71">
            <a:extLst>
              <a:ext uri="{FF2B5EF4-FFF2-40B4-BE49-F238E27FC236}">
                <a16:creationId xmlns="" xmlns:a16="http://schemas.microsoft.com/office/drawing/2014/main" id="{9ABD2779-2D46-48F3-BF05-438DC70109E0}"/>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75">
            <a:extLst>
              <a:ext uri="{FF2B5EF4-FFF2-40B4-BE49-F238E27FC236}">
                <a16:creationId xmlns="" xmlns:a16="http://schemas.microsoft.com/office/drawing/2014/main" id="{C4915B0B-62B8-4BBE-A074-D5D897DF6D82}"/>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91">
            <a:extLst>
              <a:ext uri="{FF2B5EF4-FFF2-40B4-BE49-F238E27FC236}">
                <a16:creationId xmlns="" xmlns:a16="http://schemas.microsoft.com/office/drawing/2014/main" id="{E586059F-4EB9-4DD4-8666-F4EACFAAD24C}"/>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09">
            <a:extLst>
              <a:ext uri="{FF2B5EF4-FFF2-40B4-BE49-F238E27FC236}">
                <a16:creationId xmlns="" xmlns:a16="http://schemas.microsoft.com/office/drawing/2014/main" id="{67AA9028-66CC-4B3F-A321-EFF42048AE3B}"/>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020">
            <a:extLst>
              <a:ext uri="{FF2B5EF4-FFF2-40B4-BE49-F238E27FC236}">
                <a16:creationId xmlns="" xmlns:a16="http://schemas.microsoft.com/office/drawing/2014/main" id="{1973C9CF-1265-4809-A814-D2C7462B9F6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26">
            <a:extLst>
              <a:ext uri="{FF2B5EF4-FFF2-40B4-BE49-F238E27FC236}">
                <a16:creationId xmlns="" xmlns:a16="http://schemas.microsoft.com/office/drawing/2014/main" id="{75D89BA0-A658-4A0E-8D96-40595A44EF5A}"/>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28">
            <a:extLst>
              <a:ext uri="{FF2B5EF4-FFF2-40B4-BE49-F238E27FC236}">
                <a16:creationId xmlns="" xmlns:a16="http://schemas.microsoft.com/office/drawing/2014/main" id="{CF6968AD-C855-4313-8B2A-E1D5E855BF94}"/>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39">
            <a:extLst>
              <a:ext uri="{FF2B5EF4-FFF2-40B4-BE49-F238E27FC236}">
                <a16:creationId xmlns="" xmlns:a16="http://schemas.microsoft.com/office/drawing/2014/main" id="{F96950B8-7AE2-422D-8BC3-0D1571726C9E}"/>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51">
            <a:extLst>
              <a:ext uri="{FF2B5EF4-FFF2-40B4-BE49-F238E27FC236}">
                <a16:creationId xmlns="" xmlns:a16="http://schemas.microsoft.com/office/drawing/2014/main" id="{79520A30-8FF0-4AD4-AF4E-F6CF30651751}"/>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52">
            <a:extLst>
              <a:ext uri="{FF2B5EF4-FFF2-40B4-BE49-F238E27FC236}">
                <a16:creationId xmlns="" xmlns:a16="http://schemas.microsoft.com/office/drawing/2014/main" id="{4129691C-DE87-4A3C-B89A-CF7B953B3EEB}"/>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54">
            <a:extLst>
              <a:ext uri="{FF2B5EF4-FFF2-40B4-BE49-F238E27FC236}">
                <a16:creationId xmlns="" xmlns:a16="http://schemas.microsoft.com/office/drawing/2014/main" id="{C3A90017-8A42-498D-8E01-20803520BEF9}"/>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7">
            <a:extLst>
              <a:ext uri="{FF2B5EF4-FFF2-40B4-BE49-F238E27FC236}">
                <a16:creationId xmlns="" xmlns:a16="http://schemas.microsoft.com/office/drawing/2014/main" id="{3901A245-131E-4B37-966D-137F8732D154}"/>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7">
            <a:extLst>
              <a:ext uri="{FF2B5EF4-FFF2-40B4-BE49-F238E27FC236}">
                <a16:creationId xmlns="" xmlns:a16="http://schemas.microsoft.com/office/drawing/2014/main" id="{98F2FFDC-ED8D-4B93-ADCE-F494DFF864DB}"/>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39">
            <a:extLst>
              <a:ext uri="{FF2B5EF4-FFF2-40B4-BE49-F238E27FC236}">
                <a16:creationId xmlns="" xmlns:a16="http://schemas.microsoft.com/office/drawing/2014/main" id="{593A0FDC-D96D-499B-82BB-C0FC613E4B4B}"/>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42">
            <a:extLst>
              <a:ext uri="{FF2B5EF4-FFF2-40B4-BE49-F238E27FC236}">
                <a16:creationId xmlns="" xmlns:a16="http://schemas.microsoft.com/office/drawing/2014/main" id="{13DDB10F-D60F-4B25-A4B7-F19373D6CF63}"/>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52">
            <a:extLst>
              <a:ext uri="{FF2B5EF4-FFF2-40B4-BE49-F238E27FC236}">
                <a16:creationId xmlns="" xmlns:a16="http://schemas.microsoft.com/office/drawing/2014/main" id="{C0FF6805-8782-40AC-B21A-E3FC54641AF3}"/>
              </a:ext>
            </a:extLst>
          </p:cNvPr>
          <p:cNvSpPr>
            <a:spLocks/>
          </p:cNvSpPr>
          <p:nvPr/>
        </p:nvSpPr>
        <p:spPr bwMode="auto">
          <a:xfrm>
            <a:off x="6517205" y="2120494"/>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72">
            <a:extLst>
              <a:ext uri="{FF2B5EF4-FFF2-40B4-BE49-F238E27FC236}">
                <a16:creationId xmlns="" xmlns:a16="http://schemas.microsoft.com/office/drawing/2014/main" id="{6120B293-F0D2-4677-AF5C-011B1ABBC8A2}"/>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57">
            <a:extLst>
              <a:ext uri="{FF2B5EF4-FFF2-40B4-BE49-F238E27FC236}">
                <a16:creationId xmlns="" xmlns:a16="http://schemas.microsoft.com/office/drawing/2014/main" id="{A8FAE2EC-CC22-4184-9370-CFEE1BE25941}"/>
              </a:ext>
            </a:extLst>
          </p:cNvPr>
          <p:cNvSpPr>
            <a:spLocks/>
          </p:cNvSpPr>
          <p:nvPr/>
        </p:nvSpPr>
        <p:spPr bwMode="auto">
          <a:xfrm>
            <a:off x="6421716" y="218717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9">
            <a:extLst>
              <a:ext uri="{FF2B5EF4-FFF2-40B4-BE49-F238E27FC236}">
                <a16:creationId xmlns="" xmlns:a16="http://schemas.microsoft.com/office/drawing/2014/main" id="{F49D2BA0-42AD-456B-86DE-DA080A1A68A2}"/>
              </a:ext>
            </a:extLst>
          </p:cNvPr>
          <p:cNvSpPr>
            <a:spLocks/>
          </p:cNvSpPr>
          <p:nvPr/>
        </p:nvSpPr>
        <p:spPr bwMode="auto">
          <a:xfrm>
            <a:off x="6343455" y="2101733"/>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14">
            <a:extLst>
              <a:ext uri="{FF2B5EF4-FFF2-40B4-BE49-F238E27FC236}">
                <a16:creationId xmlns="" xmlns:a16="http://schemas.microsoft.com/office/drawing/2014/main" id="{DBF99B46-A554-4E1D-A1FC-7B115D1FA4BC}"/>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54">
            <a:extLst>
              <a:ext uri="{FF2B5EF4-FFF2-40B4-BE49-F238E27FC236}">
                <a16:creationId xmlns="" xmlns:a16="http://schemas.microsoft.com/office/drawing/2014/main" id="{88633394-1107-4580-8249-2BDA6AB1CE70}"/>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54">
            <a:extLst>
              <a:ext uri="{FF2B5EF4-FFF2-40B4-BE49-F238E27FC236}">
                <a16:creationId xmlns="" xmlns:a16="http://schemas.microsoft.com/office/drawing/2014/main" id="{545E8950-45F1-423A-AB91-618C27F2A9F1}"/>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57">
            <a:extLst>
              <a:ext uri="{FF2B5EF4-FFF2-40B4-BE49-F238E27FC236}">
                <a16:creationId xmlns="" xmlns:a16="http://schemas.microsoft.com/office/drawing/2014/main" id="{388FB4E4-3F5E-49A8-91E9-6578D8FF2951}"/>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文本框 161">
            <a:extLst>
              <a:ext uri="{FF2B5EF4-FFF2-40B4-BE49-F238E27FC236}">
                <a16:creationId xmlns="" xmlns:a16="http://schemas.microsoft.com/office/drawing/2014/main" id="{15B07194-3F6A-4ACB-BE08-0EA0A40F8181}"/>
              </a:ext>
            </a:extLst>
          </p:cNvPr>
          <p:cNvSpPr txBox="1"/>
          <p:nvPr/>
        </p:nvSpPr>
        <p:spPr>
          <a:xfrm>
            <a:off x="6120093" y="1575917"/>
            <a:ext cx="1592802" cy="1794977"/>
          </a:xfrm>
          <a:custGeom>
            <a:avLst/>
            <a:gdLst/>
            <a:ahLst/>
            <a:cxnLst/>
            <a:rect l="l" t="t" r="r" b="b"/>
            <a:pathLst>
              <a:path w="1592802" h="1794977">
                <a:moveTo>
                  <a:pt x="124548" y="1514307"/>
                </a:moveTo>
                <a:lnTo>
                  <a:pt x="121039" y="1538865"/>
                </a:lnTo>
                <a:lnTo>
                  <a:pt x="110514" y="1544128"/>
                </a:lnTo>
                <a:close/>
                <a:moveTo>
                  <a:pt x="10525" y="1445894"/>
                </a:moveTo>
                <a:lnTo>
                  <a:pt x="33330" y="1449402"/>
                </a:lnTo>
                <a:cubicBezTo>
                  <a:pt x="30077" y="1450571"/>
                  <a:pt x="25619" y="1451302"/>
                  <a:pt x="19954" y="1451595"/>
                </a:cubicBezTo>
                <a:cubicBezTo>
                  <a:pt x="14290" y="1451887"/>
                  <a:pt x="11147" y="1449987"/>
                  <a:pt x="10525" y="1445894"/>
                </a:cubicBezTo>
                <a:close/>
                <a:moveTo>
                  <a:pt x="201732" y="1403793"/>
                </a:moveTo>
                <a:cubicBezTo>
                  <a:pt x="198296" y="1403939"/>
                  <a:pt x="195958" y="1405401"/>
                  <a:pt x="194715" y="1408179"/>
                </a:cubicBezTo>
                <a:cubicBezTo>
                  <a:pt x="193472" y="1410956"/>
                  <a:pt x="192888" y="1414172"/>
                  <a:pt x="192961" y="1417827"/>
                </a:cubicBezTo>
                <a:lnTo>
                  <a:pt x="192961" y="1419581"/>
                </a:lnTo>
                <a:cubicBezTo>
                  <a:pt x="191901" y="1419544"/>
                  <a:pt x="190512" y="1419617"/>
                  <a:pt x="188795" y="1419800"/>
                </a:cubicBezTo>
                <a:cubicBezTo>
                  <a:pt x="187077" y="1419983"/>
                  <a:pt x="186127" y="1420494"/>
                  <a:pt x="185944" y="1421335"/>
                </a:cubicBezTo>
                <a:cubicBezTo>
                  <a:pt x="186127" y="1422249"/>
                  <a:pt x="187077" y="1423053"/>
                  <a:pt x="188795" y="1423747"/>
                </a:cubicBezTo>
                <a:cubicBezTo>
                  <a:pt x="190512" y="1424441"/>
                  <a:pt x="191901" y="1424807"/>
                  <a:pt x="192961" y="1424843"/>
                </a:cubicBezTo>
                <a:cubicBezTo>
                  <a:pt x="193070" y="1422175"/>
                  <a:pt x="194167" y="1420056"/>
                  <a:pt x="196250" y="1418484"/>
                </a:cubicBezTo>
                <a:cubicBezTo>
                  <a:pt x="198333" y="1416913"/>
                  <a:pt x="200745" y="1416109"/>
                  <a:pt x="203486" y="1416072"/>
                </a:cubicBezTo>
                <a:lnTo>
                  <a:pt x="206994" y="1416072"/>
                </a:lnTo>
                <a:cubicBezTo>
                  <a:pt x="204473" y="1415013"/>
                  <a:pt x="202938" y="1413185"/>
                  <a:pt x="202390" y="1410591"/>
                </a:cubicBezTo>
                <a:cubicBezTo>
                  <a:pt x="201841" y="1407996"/>
                  <a:pt x="201622" y="1405730"/>
                  <a:pt x="201732" y="1403793"/>
                </a:cubicBezTo>
                <a:close/>
                <a:moveTo>
                  <a:pt x="215765" y="1377480"/>
                </a:moveTo>
                <a:cubicBezTo>
                  <a:pt x="215802" y="1378540"/>
                  <a:pt x="216167" y="1379929"/>
                  <a:pt x="216862" y="1381646"/>
                </a:cubicBezTo>
                <a:cubicBezTo>
                  <a:pt x="217556" y="1383364"/>
                  <a:pt x="218360" y="1384314"/>
                  <a:pt x="219274" y="1384497"/>
                </a:cubicBezTo>
                <a:cubicBezTo>
                  <a:pt x="220955" y="1384387"/>
                  <a:pt x="221978" y="1383730"/>
                  <a:pt x="222343" y="1382524"/>
                </a:cubicBezTo>
                <a:cubicBezTo>
                  <a:pt x="222709" y="1381318"/>
                  <a:pt x="222855" y="1380221"/>
                  <a:pt x="222782" y="1379234"/>
                </a:cubicBezTo>
                <a:close/>
                <a:moveTo>
                  <a:pt x="87710" y="1342396"/>
                </a:moveTo>
                <a:cubicBezTo>
                  <a:pt x="86028" y="1342945"/>
                  <a:pt x="85005" y="1345357"/>
                  <a:pt x="84640" y="1349633"/>
                </a:cubicBezTo>
                <a:cubicBezTo>
                  <a:pt x="84274" y="1353908"/>
                  <a:pt x="84128" y="1356759"/>
                  <a:pt x="84201" y="1358184"/>
                </a:cubicBezTo>
                <a:cubicBezTo>
                  <a:pt x="83068" y="1358111"/>
                  <a:pt x="81387" y="1358257"/>
                  <a:pt x="79158" y="1358623"/>
                </a:cubicBezTo>
                <a:cubicBezTo>
                  <a:pt x="76929" y="1358988"/>
                  <a:pt x="75686" y="1360011"/>
                  <a:pt x="75430" y="1361693"/>
                </a:cubicBezTo>
                <a:cubicBezTo>
                  <a:pt x="75723" y="1363739"/>
                  <a:pt x="76892" y="1364909"/>
                  <a:pt x="78939" y="1365201"/>
                </a:cubicBezTo>
                <a:cubicBezTo>
                  <a:pt x="81533" y="1365055"/>
                  <a:pt x="83799" y="1364031"/>
                  <a:pt x="85736" y="1362131"/>
                </a:cubicBezTo>
                <a:cubicBezTo>
                  <a:pt x="87673" y="1360231"/>
                  <a:pt x="89500" y="1358330"/>
                  <a:pt x="91218" y="1356430"/>
                </a:cubicBezTo>
                <a:close/>
                <a:moveTo>
                  <a:pt x="454335" y="1300296"/>
                </a:moveTo>
                <a:lnTo>
                  <a:pt x="454335" y="1310821"/>
                </a:lnTo>
                <a:cubicBezTo>
                  <a:pt x="454225" y="1315024"/>
                  <a:pt x="452690" y="1317582"/>
                  <a:pt x="449730" y="1318496"/>
                </a:cubicBezTo>
                <a:cubicBezTo>
                  <a:pt x="446770" y="1319409"/>
                  <a:pt x="443042" y="1319775"/>
                  <a:pt x="438547" y="1319592"/>
                </a:cubicBezTo>
                <a:close/>
                <a:moveTo>
                  <a:pt x="305229" y="1286263"/>
                </a:moveTo>
                <a:lnTo>
                  <a:pt x="305229" y="1293279"/>
                </a:lnTo>
                <a:cubicBezTo>
                  <a:pt x="305229" y="1299236"/>
                  <a:pt x="306544" y="1303110"/>
                  <a:pt x="309176" y="1304901"/>
                </a:cubicBezTo>
                <a:cubicBezTo>
                  <a:pt x="311807" y="1306692"/>
                  <a:pt x="315754" y="1307495"/>
                  <a:pt x="321017" y="1307313"/>
                </a:cubicBezTo>
                <a:lnTo>
                  <a:pt x="315754" y="1293279"/>
                </a:lnTo>
                <a:close/>
                <a:moveTo>
                  <a:pt x="256112" y="1203816"/>
                </a:moveTo>
                <a:cubicBezTo>
                  <a:pt x="255819" y="1208018"/>
                  <a:pt x="254650" y="1211454"/>
                  <a:pt x="252603" y="1214122"/>
                </a:cubicBezTo>
                <a:cubicBezTo>
                  <a:pt x="250557" y="1216789"/>
                  <a:pt x="249387" y="1219786"/>
                  <a:pt x="249095" y="1223112"/>
                </a:cubicBezTo>
                <a:cubicBezTo>
                  <a:pt x="253553" y="1223002"/>
                  <a:pt x="257793" y="1221906"/>
                  <a:pt x="261813" y="1219823"/>
                </a:cubicBezTo>
                <a:cubicBezTo>
                  <a:pt x="265833" y="1217740"/>
                  <a:pt x="269195" y="1215327"/>
                  <a:pt x="271899" y="1212587"/>
                </a:cubicBezTo>
                <a:close/>
                <a:moveTo>
                  <a:pt x="550815" y="1145928"/>
                </a:moveTo>
                <a:cubicBezTo>
                  <a:pt x="551802" y="1146183"/>
                  <a:pt x="552898" y="1147426"/>
                  <a:pt x="554104" y="1149655"/>
                </a:cubicBezTo>
                <a:cubicBezTo>
                  <a:pt x="555310" y="1151884"/>
                  <a:pt x="555968" y="1153566"/>
                  <a:pt x="556078" y="1154698"/>
                </a:cubicBezTo>
                <a:lnTo>
                  <a:pt x="556078" y="1170486"/>
                </a:lnTo>
                <a:cubicBezTo>
                  <a:pt x="551144" y="1175822"/>
                  <a:pt x="545662" y="1181815"/>
                  <a:pt x="539632" y="1188467"/>
                </a:cubicBezTo>
                <a:cubicBezTo>
                  <a:pt x="533602" y="1195118"/>
                  <a:pt x="530313" y="1201988"/>
                  <a:pt x="529765" y="1209078"/>
                </a:cubicBezTo>
                <a:cubicBezTo>
                  <a:pt x="523589" y="1209992"/>
                  <a:pt x="518838" y="1214743"/>
                  <a:pt x="515512" y="1223331"/>
                </a:cubicBezTo>
                <a:cubicBezTo>
                  <a:pt x="512186" y="1231919"/>
                  <a:pt x="510505" y="1238863"/>
                  <a:pt x="510469" y="1244162"/>
                </a:cubicBezTo>
                <a:cubicBezTo>
                  <a:pt x="505133" y="1247670"/>
                  <a:pt x="500017" y="1251617"/>
                  <a:pt x="495120" y="1256003"/>
                </a:cubicBezTo>
                <a:cubicBezTo>
                  <a:pt x="490223" y="1260388"/>
                  <a:pt x="485983" y="1265212"/>
                  <a:pt x="482402" y="1270475"/>
                </a:cubicBezTo>
                <a:lnTo>
                  <a:pt x="473631" y="1270475"/>
                </a:lnTo>
                <a:cubicBezTo>
                  <a:pt x="473923" y="1266272"/>
                  <a:pt x="475093" y="1262837"/>
                  <a:pt x="477139" y="1260169"/>
                </a:cubicBezTo>
                <a:cubicBezTo>
                  <a:pt x="479186" y="1257501"/>
                  <a:pt x="480355" y="1254504"/>
                  <a:pt x="480648" y="1251179"/>
                </a:cubicBezTo>
                <a:lnTo>
                  <a:pt x="494681" y="1240654"/>
                </a:lnTo>
                <a:lnTo>
                  <a:pt x="503452" y="1223112"/>
                </a:lnTo>
                <a:cubicBezTo>
                  <a:pt x="509007" y="1219311"/>
                  <a:pt x="513685" y="1214633"/>
                  <a:pt x="517485" y="1209078"/>
                </a:cubicBezTo>
                <a:cubicBezTo>
                  <a:pt x="517705" y="1205862"/>
                  <a:pt x="518582" y="1203523"/>
                  <a:pt x="520117" y="1202061"/>
                </a:cubicBezTo>
                <a:cubicBezTo>
                  <a:pt x="521652" y="1200600"/>
                  <a:pt x="522529" y="1198261"/>
                  <a:pt x="522748" y="1195045"/>
                </a:cubicBezTo>
                <a:lnTo>
                  <a:pt x="536782" y="1181011"/>
                </a:lnTo>
                <a:cubicBezTo>
                  <a:pt x="539705" y="1179367"/>
                  <a:pt x="541313" y="1174762"/>
                  <a:pt x="541606" y="1167197"/>
                </a:cubicBezTo>
                <a:cubicBezTo>
                  <a:pt x="541898" y="1159632"/>
                  <a:pt x="544383" y="1153712"/>
                  <a:pt x="549061" y="1149436"/>
                </a:cubicBezTo>
                <a:cubicBezTo>
                  <a:pt x="549024" y="1149290"/>
                  <a:pt x="549097" y="1148705"/>
                  <a:pt x="549280" y="1147682"/>
                </a:cubicBezTo>
                <a:cubicBezTo>
                  <a:pt x="549463" y="1146658"/>
                  <a:pt x="549975" y="1146074"/>
                  <a:pt x="550815" y="1145928"/>
                </a:cubicBezTo>
                <a:close/>
                <a:moveTo>
                  <a:pt x="305229" y="1138911"/>
                </a:moveTo>
                <a:cubicBezTo>
                  <a:pt x="301465" y="1145635"/>
                  <a:pt x="294959" y="1154114"/>
                  <a:pt x="285713" y="1164346"/>
                </a:cubicBezTo>
                <a:cubicBezTo>
                  <a:pt x="276467" y="1174579"/>
                  <a:pt x="271278" y="1183058"/>
                  <a:pt x="270145" y="1189782"/>
                </a:cubicBezTo>
                <a:cubicBezTo>
                  <a:pt x="270291" y="1192304"/>
                  <a:pt x="271315" y="1193839"/>
                  <a:pt x="273215" y="1194387"/>
                </a:cubicBezTo>
                <a:cubicBezTo>
                  <a:pt x="275115" y="1194935"/>
                  <a:pt x="277016" y="1195154"/>
                  <a:pt x="278916" y="1195045"/>
                </a:cubicBezTo>
                <a:cubicBezTo>
                  <a:pt x="283886" y="1194752"/>
                  <a:pt x="286225" y="1191829"/>
                  <a:pt x="285933" y="1186274"/>
                </a:cubicBezTo>
                <a:lnTo>
                  <a:pt x="285933" y="1182765"/>
                </a:lnTo>
                <a:lnTo>
                  <a:pt x="299966" y="1168732"/>
                </a:lnTo>
                <a:cubicBezTo>
                  <a:pt x="304206" y="1168330"/>
                  <a:pt x="306691" y="1166064"/>
                  <a:pt x="307422" y="1161935"/>
                </a:cubicBezTo>
                <a:cubicBezTo>
                  <a:pt x="308152" y="1157805"/>
                  <a:pt x="308006" y="1154223"/>
                  <a:pt x="306983" y="1151190"/>
                </a:cubicBezTo>
                <a:cubicBezTo>
                  <a:pt x="308043" y="1151263"/>
                  <a:pt x="309432" y="1151117"/>
                  <a:pt x="311149" y="1150751"/>
                </a:cubicBezTo>
                <a:cubicBezTo>
                  <a:pt x="312867" y="1150386"/>
                  <a:pt x="313817" y="1149363"/>
                  <a:pt x="314000" y="1147682"/>
                </a:cubicBezTo>
                <a:cubicBezTo>
                  <a:pt x="313854" y="1145891"/>
                  <a:pt x="312830" y="1144210"/>
                  <a:pt x="310930" y="1142638"/>
                </a:cubicBezTo>
                <a:cubicBezTo>
                  <a:pt x="309030" y="1141067"/>
                  <a:pt x="307129" y="1139824"/>
                  <a:pt x="305229" y="1138911"/>
                </a:cubicBezTo>
                <a:close/>
                <a:moveTo>
                  <a:pt x="312246" y="1124877"/>
                </a:moveTo>
                <a:cubicBezTo>
                  <a:pt x="312319" y="1126631"/>
                  <a:pt x="313050" y="1127947"/>
                  <a:pt x="314438" y="1128824"/>
                </a:cubicBezTo>
                <a:cubicBezTo>
                  <a:pt x="315827" y="1129701"/>
                  <a:pt x="317435" y="1130140"/>
                  <a:pt x="319262" y="1130140"/>
                </a:cubicBezTo>
                <a:lnTo>
                  <a:pt x="321017" y="1130140"/>
                </a:lnTo>
                <a:cubicBezTo>
                  <a:pt x="320870" y="1128386"/>
                  <a:pt x="319847" y="1127070"/>
                  <a:pt x="317947" y="1126193"/>
                </a:cubicBezTo>
                <a:cubicBezTo>
                  <a:pt x="316046" y="1125316"/>
                  <a:pt x="314146" y="1124877"/>
                  <a:pt x="312246" y="1124877"/>
                </a:cubicBezTo>
                <a:close/>
                <a:moveTo>
                  <a:pt x="549061" y="1063481"/>
                </a:moveTo>
                <a:cubicBezTo>
                  <a:pt x="548915" y="1065235"/>
                  <a:pt x="548330" y="1066989"/>
                  <a:pt x="547307" y="1068743"/>
                </a:cubicBezTo>
                <a:cubicBezTo>
                  <a:pt x="546283" y="1070497"/>
                  <a:pt x="545699" y="1072252"/>
                  <a:pt x="545553" y="1074006"/>
                </a:cubicBezTo>
                <a:cubicBezTo>
                  <a:pt x="545954" y="1074846"/>
                  <a:pt x="547782" y="1075358"/>
                  <a:pt x="551034" y="1075541"/>
                </a:cubicBezTo>
                <a:cubicBezTo>
                  <a:pt x="554287" y="1075724"/>
                  <a:pt x="556553" y="1075797"/>
                  <a:pt x="557832" y="1075760"/>
                </a:cubicBezTo>
                <a:cubicBezTo>
                  <a:pt x="558965" y="1075797"/>
                  <a:pt x="560646" y="1075724"/>
                  <a:pt x="562875" y="1075541"/>
                </a:cubicBezTo>
                <a:cubicBezTo>
                  <a:pt x="565104" y="1075358"/>
                  <a:pt x="566347" y="1074846"/>
                  <a:pt x="566603" y="1074006"/>
                </a:cubicBezTo>
                <a:cubicBezTo>
                  <a:pt x="566091" y="1072142"/>
                  <a:pt x="563606" y="1070168"/>
                  <a:pt x="559147" y="1068085"/>
                </a:cubicBezTo>
                <a:cubicBezTo>
                  <a:pt x="554689" y="1066002"/>
                  <a:pt x="551327" y="1064467"/>
                  <a:pt x="549061" y="1063481"/>
                </a:cubicBezTo>
                <a:close/>
                <a:moveTo>
                  <a:pt x="377150" y="1052956"/>
                </a:moveTo>
                <a:cubicBezTo>
                  <a:pt x="372948" y="1053358"/>
                  <a:pt x="370390" y="1055623"/>
                  <a:pt x="369476" y="1059753"/>
                </a:cubicBezTo>
                <a:cubicBezTo>
                  <a:pt x="368562" y="1063883"/>
                  <a:pt x="368197" y="1067464"/>
                  <a:pt x="368380" y="1070497"/>
                </a:cubicBezTo>
                <a:cubicBezTo>
                  <a:pt x="360376" y="1071886"/>
                  <a:pt x="354894" y="1077441"/>
                  <a:pt x="351934" y="1087162"/>
                </a:cubicBezTo>
                <a:cubicBezTo>
                  <a:pt x="348974" y="1096883"/>
                  <a:pt x="343931" y="1102438"/>
                  <a:pt x="336804" y="1103827"/>
                </a:cubicBezTo>
                <a:cubicBezTo>
                  <a:pt x="334904" y="1105654"/>
                  <a:pt x="333003" y="1108139"/>
                  <a:pt x="331103" y="1111282"/>
                </a:cubicBezTo>
                <a:cubicBezTo>
                  <a:pt x="329203" y="1114425"/>
                  <a:pt x="328179" y="1117787"/>
                  <a:pt x="328033" y="1121369"/>
                </a:cubicBezTo>
                <a:cubicBezTo>
                  <a:pt x="327960" y="1122283"/>
                  <a:pt x="328106" y="1123087"/>
                  <a:pt x="328472" y="1123781"/>
                </a:cubicBezTo>
                <a:cubicBezTo>
                  <a:pt x="328837" y="1124475"/>
                  <a:pt x="329861" y="1124841"/>
                  <a:pt x="331542" y="1124877"/>
                </a:cubicBezTo>
                <a:lnTo>
                  <a:pt x="342067" y="1103827"/>
                </a:lnTo>
                <a:lnTo>
                  <a:pt x="361363" y="1093302"/>
                </a:lnTo>
                <a:lnTo>
                  <a:pt x="373642" y="1070497"/>
                </a:lnTo>
                <a:cubicBezTo>
                  <a:pt x="375469" y="1069584"/>
                  <a:pt x="377077" y="1068341"/>
                  <a:pt x="378466" y="1066770"/>
                </a:cubicBezTo>
                <a:cubicBezTo>
                  <a:pt x="379855" y="1065198"/>
                  <a:pt x="380586" y="1063517"/>
                  <a:pt x="380659" y="1061727"/>
                </a:cubicBezTo>
                <a:cubicBezTo>
                  <a:pt x="380367" y="1057926"/>
                  <a:pt x="379197" y="1055002"/>
                  <a:pt x="377150" y="1052956"/>
                </a:cubicBezTo>
                <a:close/>
                <a:moveTo>
                  <a:pt x="229799" y="909112"/>
                </a:moveTo>
                <a:lnTo>
                  <a:pt x="238570" y="916129"/>
                </a:lnTo>
                <a:cubicBezTo>
                  <a:pt x="241311" y="916166"/>
                  <a:pt x="243723" y="915654"/>
                  <a:pt x="245806" y="914594"/>
                </a:cubicBezTo>
                <a:cubicBezTo>
                  <a:pt x="247889" y="913534"/>
                  <a:pt x="248985" y="911707"/>
                  <a:pt x="249095" y="909112"/>
                </a:cubicBezTo>
                <a:close/>
                <a:moveTo>
                  <a:pt x="866569" y="819649"/>
                </a:moveTo>
                <a:lnTo>
                  <a:pt x="892882" y="819649"/>
                </a:lnTo>
                <a:lnTo>
                  <a:pt x="885865" y="830174"/>
                </a:lnTo>
                <a:close/>
                <a:moveTo>
                  <a:pt x="791139" y="803861"/>
                </a:moveTo>
                <a:cubicBezTo>
                  <a:pt x="789385" y="804153"/>
                  <a:pt x="787630" y="805323"/>
                  <a:pt x="785876" y="807369"/>
                </a:cubicBezTo>
                <a:cubicBezTo>
                  <a:pt x="785876" y="809197"/>
                  <a:pt x="786315" y="810805"/>
                  <a:pt x="787192" y="812193"/>
                </a:cubicBezTo>
                <a:cubicBezTo>
                  <a:pt x="788069" y="813582"/>
                  <a:pt x="789385" y="814313"/>
                  <a:pt x="791139" y="814386"/>
                </a:cubicBezTo>
                <a:cubicBezTo>
                  <a:pt x="792052" y="814276"/>
                  <a:pt x="792856" y="813619"/>
                  <a:pt x="793551" y="812413"/>
                </a:cubicBezTo>
                <a:cubicBezTo>
                  <a:pt x="794245" y="811207"/>
                  <a:pt x="794611" y="810110"/>
                  <a:pt x="794647" y="809124"/>
                </a:cubicBezTo>
                <a:cubicBezTo>
                  <a:pt x="794720" y="808137"/>
                  <a:pt x="794574" y="807040"/>
                  <a:pt x="794208" y="805834"/>
                </a:cubicBezTo>
                <a:cubicBezTo>
                  <a:pt x="793843" y="804628"/>
                  <a:pt x="792820" y="803971"/>
                  <a:pt x="791139" y="803861"/>
                </a:cubicBezTo>
                <a:close/>
                <a:moveTo>
                  <a:pt x="850781" y="779302"/>
                </a:moveTo>
                <a:cubicBezTo>
                  <a:pt x="848954" y="779229"/>
                  <a:pt x="847346" y="779375"/>
                  <a:pt x="845957" y="779741"/>
                </a:cubicBezTo>
                <a:cubicBezTo>
                  <a:pt x="844568" y="780106"/>
                  <a:pt x="843837" y="781130"/>
                  <a:pt x="843764" y="782811"/>
                </a:cubicBezTo>
                <a:cubicBezTo>
                  <a:pt x="842083" y="787854"/>
                  <a:pt x="835359" y="790047"/>
                  <a:pt x="823591" y="789389"/>
                </a:cubicBezTo>
                <a:cubicBezTo>
                  <a:pt x="811823" y="788731"/>
                  <a:pt x="805099" y="791801"/>
                  <a:pt x="803418" y="798598"/>
                </a:cubicBezTo>
                <a:cubicBezTo>
                  <a:pt x="803381" y="799110"/>
                  <a:pt x="803455" y="801157"/>
                  <a:pt x="803637" y="804738"/>
                </a:cubicBezTo>
                <a:cubicBezTo>
                  <a:pt x="803820" y="808319"/>
                  <a:pt x="804332" y="810366"/>
                  <a:pt x="805172" y="810878"/>
                </a:cubicBezTo>
                <a:cubicBezTo>
                  <a:pt x="809083" y="810476"/>
                  <a:pt x="816172" y="808648"/>
                  <a:pt x="826442" y="805396"/>
                </a:cubicBezTo>
                <a:cubicBezTo>
                  <a:pt x="836711" y="802143"/>
                  <a:pt x="842485" y="799878"/>
                  <a:pt x="843764" y="798598"/>
                </a:cubicBezTo>
                <a:cubicBezTo>
                  <a:pt x="843472" y="796552"/>
                  <a:pt x="844057" y="795382"/>
                  <a:pt x="845519" y="795090"/>
                </a:cubicBezTo>
                <a:cubicBezTo>
                  <a:pt x="847163" y="795456"/>
                  <a:pt x="848698" y="796917"/>
                  <a:pt x="850123" y="799475"/>
                </a:cubicBezTo>
                <a:cubicBezTo>
                  <a:pt x="851549" y="802034"/>
                  <a:pt x="853522" y="803496"/>
                  <a:pt x="856044" y="803861"/>
                </a:cubicBezTo>
                <a:cubicBezTo>
                  <a:pt x="856884" y="803642"/>
                  <a:pt x="857396" y="802765"/>
                  <a:pt x="857579" y="801230"/>
                </a:cubicBezTo>
                <a:cubicBezTo>
                  <a:pt x="857761" y="799695"/>
                  <a:pt x="857834" y="798818"/>
                  <a:pt x="857798" y="798598"/>
                </a:cubicBezTo>
                <a:cubicBezTo>
                  <a:pt x="861050" y="797721"/>
                  <a:pt x="865509" y="796844"/>
                  <a:pt x="871173" y="795967"/>
                </a:cubicBezTo>
                <a:cubicBezTo>
                  <a:pt x="876838" y="795090"/>
                  <a:pt x="879981" y="794213"/>
                  <a:pt x="880602" y="793336"/>
                </a:cubicBezTo>
                <a:cubicBezTo>
                  <a:pt x="879579" y="790449"/>
                  <a:pt x="875047" y="787452"/>
                  <a:pt x="867007" y="784346"/>
                </a:cubicBezTo>
                <a:cubicBezTo>
                  <a:pt x="858967" y="781239"/>
                  <a:pt x="853559" y="779558"/>
                  <a:pt x="850781" y="779302"/>
                </a:cubicBezTo>
                <a:close/>
                <a:moveTo>
                  <a:pt x="1204469" y="725361"/>
                </a:moveTo>
                <a:cubicBezTo>
                  <a:pt x="1210134" y="724923"/>
                  <a:pt x="1213277" y="727115"/>
                  <a:pt x="1213898" y="731939"/>
                </a:cubicBezTo>
                <a:cubicBezTo>
                  <a:pt x="1211742" y="732012"/>
                  <a:pt x="1205968" y="731866"/>
                  <a:pt x="1196575" y="731501"/>
                </a:cubicBezTo>
                <a:cubicBezTo>
                  <a:pt x="1187183" y="731135"/>
                  <a:pt x="1181848" y="730112"/>
                  <a:pt x="1180568" y="728431"/>
                </a:cubicBezTo>
                <a:cubicBezTo>
                  <a:pt x="1180897" y="727590"/>
                  <a:pt x="1182432" y="727079"/>
                  <a:pt x="1185173" y="726896"/>
                </a:cubicBezTo>
                <a:cubicBezTo>
                  <a:pt x="1187914" y="726713"/>
                  <a:pt x="1189887" y="726640"/>
                  <a:pt x="1191093" y="726677"/>
                </a:cubicBezTo>
                <a:cubicBezTo>
                  <a:pt x="1194346" y="726238"/>
                  <a:pt x="1198804" y="725800"/>
                  <a:pt x="1204469" y="725361"/>
                </a:cubicBezTo>
                <a:close/>
                <a:moveTo>
                  <a:pt x="1168536" y="714973"/>
                </a:moveTo>
                <a:cubicBezTo>
                  <a:pt x="1171277" y="715740"/>
                  <a:pt x="1172949" y="717303"/>
                  <a:pt x="1173552" y="719660"/>
                </a:cubicBezTo>
                <a:lnTo>
                  <a:pt x="1136714" y="719660"/>
                </a:lnTo>
                <a:cubicBezTo>
                  <a:pt x="1140551" y="718235"/>
                  <a:pt x="1147348" y="716700"/>
                  <a:pt x="1157106" y="715055"/>
                </a:cubicBezTo>
                <a:cubicBezTo>
                  <a:pt x="1161985" y="714233"/>
                  <a:pt x="1165795" y="714206"/>
                  <a:pt x="1168536" y="714973"/>
                </a:cubicBezTo>
                <a:close/>
                <a:moveTo>
                  <a:pt x="468368" y="665280"/>
                </a:moveTo>
                <a:cubicBezTo>
                  <a:pt x="468295" y="666340"/>
                  <a:pt x="468441" y="667729"/>
                  <a:pt x="468807" y="669446"/>
                </a:cubicBezTo>
                <a:cubicBezTo>
                  <a:pt x="469172" y="671164"/>
                  <a:pt x="470195" y="672114"/>
                  <a:pt x="471877" y="672297"/>
                </a:cubicBezTo>
                <a:cubicBezTo>
                  <a:pt x="472717" y="672187"/>
                  <a:pt x="473229" y="671529"/>
                  <a:pt x="473412" y="670324"/>
                </a:cubicBezTo>
                <a:cubicBezTo>
                  <a:pt x="473594" y="669117"/>
                  <a:pt x="473667" y="668021"/>
                  <a:pt x="473631" y="667034"/>
                </a:cubicBezTo>
                <a:close/>
                <a:moveTo>
                  <a:pt x="887619" y="607392"/>
                </a:moveTo>
                <a:cubicBezTo>
                  <a:pt x="886157" y="607684"/>
                  <a:pt x="885572" y="608854"/>
                  <a:pt x="885865" y="610900"/>
                </a:cubicBezTo>
                <a:lnTo>
                  <a:pt x="880602" y="619671"/>
                </a:lnTo>
                <a:lnTo>
                  <a:pt x="894636" y="619671"/>
                </a:lnTo>
                <a:cubicBezTo>
                  <a:pt x="895623" y="619744"/>
                  <a:pt x="896719" y="619598"/>
                  <a:pt x="897925" y="619233"/>
                </a:cubicBezTo>
                <a:cubicBezTo>
                  <a:pt x="899131" y="618867"/>
                  <a:pt x="899789" y="617844"/>
                  <a:pt x="899898" y="616163"/>
                </a:cubicBezTo>
                <a:cubicBezTo>
                  <a:pt x="899606" y="614263"/>
                  <a:pt x="897998" y="612362"/>
                  <a:pt x="895074" y="610462"/>
                </a:cubicBezTo>
                <a:cubicBezTo>
                  <a:pt x="892151" y="608561"/>
                  <a:pt x="889666" y="607538"/>
                  <a:pt x="887619" y="607392"/>
                </a:cubicBezTo>
                <a:close/>
                <a:moveTo>
                  <a:pt x="952524" y="565291"/>
                </a:moveTo>
                <a:cubicBezTo>
                  <a:pt x="950477" y="565584"/>
                  <a:pt x="949308" y="566753"/>
                  <a:pt x="949016" y="568800"/>
                </a:cubicBezTo>
                <a:cubicBezTo>
                  <a:pt x="948906" y="573149"/>
                  <a:pt x="949564" y="576292"/>
                  <a:pt x="950989" y="578229"/>
                </a:cubicBezTo>
                <a:cubicBezTo>
                  <a:pt x="952414" y="580166"/>
                  <a:pt x="955265" y="581116"/>
                  <a:pt x="959541" y="581079"/>
                </a:cubicBezTo>
                <a:cubicBezTo>
                  <a:pt x="961514" y="581225"/>
                  <a:pt x="963707" y="581372"/>
                  <a:pt x="966119" y="581518"/>
                </a:cubicBezTo>
                <a:cubicBezTo>
                  <a:pt x="968531" y="581664"/>
                  <a:pt x="969847" y="580933"/>
                  <a:pt x="970066" y="579325"/>
                </a:cubicBezTo>
                <a:cubicBezTo>
                  <a:pt x="969554" y="576438"/>
                  <a:pt x="967069" y="573441"/>
                  <a:pt x="962611" y="570335"/>
                </a:cubicBezTo>
                <a:cubicBezTo>
                  <a:pt x="958152" y="567228"/>
                  <a:pt x="954790" y="565547"/>
                  <a:pt x="952524" y="565291"/>
                </a:cubicBezTo>
                <a:close/>
                <a:moveTo>
                  <a:pt x="1022691" y="517928"/>
                </a:moveTo>
                <a:cubicBezTo>
                  <a:pt x="1021887" y="518002"/>
                  <a:pt x="1021303" y="518294"/>
                  <a:pt x="1020937" y="518806"/>
                </a:cubicBezTo>
                <a:cubicBezTo>
                  <a:pt x="1020572" y="519317"/>
                  <a:pt x="1019987" y="519610"/>
                  <a:pt x="1019183" y="519683"/>
                </a:cubicBezTo>
                <a:cubicBezTo>
                  <a:pt x="1019220" y="520743"/>
                  <a:pt x="1019585" y="522131"/>
                  <a:pt x="1020279" y="523849"/>
                </a:cubicBezTo>
                <a:cubicBezTo>
                  <a:pt x="1020974" y="525566"/>
                  <a:pt x="1021778" y="526517"/>
                  <a:pt x="1022691" y="526699"/>
                </a:cubicBezTo>
                <a:cubicBezTo>
                  <a:pt x="1024372" y="526590"/>
                  <a:pt x="1025396" y="525932"/>
                  <a:pt x="1025761" y="524726"/>
                </a:cubicBezTo>
                <a:cubicBezTo>
                  <a:pt x="1026127" y="523520"/>
                  <a:pt x="1026273" y="522424"/>
                  <a:pt x="1026200" y="521437"/>
                </a:cubicBezTo>
                <a:cubicBezTo>
                  <a:pt x="1025907" y="519390"/>
                  <a:pt x="1024738" y="518221"/>
                  <a:pt x="1022691" y="517928"/>
                </a:cubicBezTo>
                <a:close/>
                <a:moveTo>
                  <a:pt x="941999" y="517928"/>
                </a:moveTo>
                <a:cubicBezTo>
                  <a:pt x="940866" y="517855"/>
                  <a:pt x="939185" y="518002"/>
                  <a:pt x="936956" y="518367"/>
                </a:cubicBezTo>
                <a:cubicBezTo>
                  <a:pt x="934726" y="518732"/>
                  <a:pt x="933484" y="519756"/>
                  <a:pt x="933228" y="521437"/>
                </a:cubicBezTo>
                <a:cubicBezTo>
                  <a:pt x="933484" y="523118"/>
                  <a:pt x="934726" y="524141"/>
                  <a:pt x="936956" y="524507"/>
                </a:cubicBezTo>
                <a:cubicBezTo>
                  <a:pt x="939185" y="524872"/>
                  <a:pt x="940866" y="525018"/>
                  <a:pt x="941999" y="524945"/>
                </a:cubicBezTo>
                <a:cubicBezTo>
                  <a:pt x="941706" y="529988"/>
                  <a:pt x="940537" y="534374"/>
                  <a:pt x="938490" y="538102"/>
                </a:cubicBezTo>
                <a:cubicBezTo>
                  <a:pt x="936444" y="541829"/>
                  <a:pt x="935274" y="546215"/>
                  <a:pt x="934982" y="551258"/>
                </a:cubicBezTo>
                <a:lnTo>
                  <a:pt x="912178" y="567046"/>
                </a:lnTo>
                <a:lnTo>
                  <a:pt x="910423" y="593359"/>
                </a:lnTo>
                <a:lnTo>
                  <a:pt x="934982" y="577571"/>
                </a:lnTo>
                <a:lnTo>
                  <a:pt x="941999" y="567046"/>
                </a:lnTo>
                <a:cubicBezTo>
                  <a:pt x="941853" y="564853"/>
                  <a:pt x="942145" y="561783"/>
                  <a:pt x="942876" y="557836"/>
                </a:cubicBezTo>
                <a:cubicBezTo>
                  <a:pt x="943607" y="553889"/>
                  <a:pt x="945653" y="551697"/>
                  <a:pt x="949016" y="551258"/>
                </a:cubicBezTo>
                <a:cubicBezTo>
                  <a:pt x="951903" y="545849"/>
                  <a:pt x="954022" y="541318"/>
                  <a:pt x="955375" y="537663"/>
                </a:cubicBezTo>
                <a:cubicBezTo>
                  <a:pt x="956727" y="534008"/>
                  <a:pt x="961039" y="532108"/>
                  <a:pt x="968312" y="531962"/>
                </a:cubicBezTo>
                <a:cubicBezTo>
                  <a:pt x="967252" y="529842"/>
                  <a:pt x="965425" y="527065"/>
                  <a:pt x="962830" y="523630"/>
                </a:cubicBezTo>
                <a:cubicBezTo>
                  <a:pt x="960235" y="520194"/>
                  <a:pt x="957969" y="518294"/>
                  <a:pt x="956032" y="517928"/>
                </a:cubicBezTo>
                <a:cubicBezTo>
                  <a:pt x="955192" y="518038"/>
                  <a:pt x="954680" y="518696"/>
                  <a:pt x="954497" y="519902"/>
                </a:cubicBezTo>
                <a:cubicBezTo>
                  <a:pt x="954315" y="521108"/>
                  <a:pt x="954242" y="522204"/>
                  <a:pt x="954278" y="523191"/>
                </a:cubicBezTo>
                <a:cubicBezTo>
                  <a:pt x="951464" y="524178"/>
                  <a:pt x="948760" y="524397"/>
                  <a:pt x="946165" y="523849"/>
                </a:cubicBezTo>
                <a:cubicBezTo>
                  <a:pt x="943570" y="523301"/>
                  <a:pt x="942182" y="521327"/>
                  <a:pt x="941999" y="517928"/>
                </a:cubicBezTo>
                <a:close/>
                <a:moveTo>
                  <a:pt x="1036725" y="474074"/>
                </a:moveTo>
                <a:lnTo>
                  <a:pt x="1033217" y="475828"/>
                </a:lnTo>
                <a:cubicBezTo>
                  <a:pt x="1028393" y="476413"/>
                  <a:pt x="1024884" y="478752"/>
                  <a:pt x="1022691" y="482845"/>
                </a:cubicBezTo>
                <a:cubicBezTo>
                  <a:pt x="1020499" y="486938"/>
                  <a:pt x="1016990" y="489277"/>
                  <a:pt x="1012166" y="489861"/>
                </a:cubicBezTo>
                <a:cubicBezTo>
                  <a:pt x="1011874" y="493004"/>
                  <a:pt x="1010704" y="495051"/>
                  <a:pt x="1008658" y="496001"/>
                </a:cubicBezTo>
                <a:cubicBezTo>
                  <a:pt x="1006611" y="496951"/>
                  <a:pt x="1005442" y="498998"/>
                  <a:pt x="1005150" y="502141"/>
                </a:cubicBezTo>
                <a:cubicBezTo>
                  <a:pt x="1005076" y="503201"/>
                  <a:pt x="1005223" y="504589"/>
                  <a:pt x="1005588" y="506307"/>
                </a:cubicBezTo>
                <a:cubicBezTo>
                  <a:pt x="1005954" y="508025"/>
                  <a:pt x="1006977" y="508975"/>
                  <a:pt x="1008658" y="509157"/>
                </a:cubicBezTo>
                <a:cubicBezTo>
                  <a:pt x="1011764" y="508354"/>
                  <a:pt x="1016077" y="504699"/>
                  <a:pt x="1021595" y="498194"/>
                </a:cubicBezTo>
                <a:cubicBezTo>
                  <a:pt x="1027113" y="491689"/>
                  <a:pt x="1030987" y="487157"/>
                  <a:pt x="1033217" y="484599"/>
                </a:cubicBezTo>
                <a:cubicBezTo>
                  <a:pt x="1033143" y="482845"/>
                  <a:pt x="1033290" y="481091"/>
                  <a:pt x="1033655" y="479336"/>
                </a:cubicBezTo>
                <a:cubicBezTo>
                  <a:pt x="1034020" y="477582"/>
                  <a:pt x="1035044" y="475828"/>
                  <a:pt x="1036725" y="474074"/>
                </a:cubicBezTo>
                <a:close/>
                <a:moveTo>
                  <a:pt x="629753" y="463549"/>
                </a:moveTo>
                <a:cubicBezTo>
                  <a:pt x="629680" y="464535"/>
                  <a:pt x="629827" y="465632"/>
                  <a:pt x="630192" y="466838"/>
                </a:cubicBezTo>
                <a:cubicBezTo>
                  <a:pt x="630557" y="468044"/>
                  <a:pt x="631581" y="468702"/>
                  <a:pt x="633262" y="468811"/>
                </a:cubicBezTo>
                <a:lnTo>
                  <a:pt x="636770" y="468811"/>
                </a:lnTo>
                <a:cubicBezTo>
                  <a:pt x="636697" y="467057"/>
                  <a:pt x="635966" y="465741"/>
                  <a:pt x="634577" y="464864"/>
                </a:cubicBezTo>
                <a:cubicBezTo>
                  <a:pt x="633189" y="463987"/>
                  <a:pt x="631581" y="463549"/>
                  <a:pt x="629753" y="463549"/>
                </a:cubicBezTo>
                <a:close/>
                <a:moveTo>
                  <a:pt x="1068300" y="426711"/>
                </a:moveTo>
                <a:cubicBezTo>
                  <a:pt x="1068227" y="427771"/>
                  <a:pt x="1068373" y="429159"/>
                  <a:pt x="1068739" y="430877"/>
                </a:cubicBezTo>
                <a:cubicBezTo>
                  <a:pt x="1069104" y="432595"/>
                  <a:pt x="1070128" y="433545"/>
                  <a:pt x="1071809" y="433727"/>
                </a:cubicBezTo>
                <a:cubicBezTo>
                  <a:pt x="1072649" y="433618"/>
                  <a:pt x="1073161" y="432960"/>
                  <a:pt x="1073344" y="431754"/>
                </a:cubicBezTo>
                <a:cubicBezTo>
                  <a:pt x="1073526" y="430548"/>
                  <a:pt x="1073599" y="429452"/>
                  <a:pt x="1073563" y="428465"/>
                </a:cubicBezTo>
                <a:close/>
                <a:moveTo>
                  <a:pt x="661329" y="424957"/>
                </a:moveTo>
                <a:lnTo>
                  <a:pt x="656066" y="431973"/>
                </a:lnTo>
                <a:cubicBezTo>
                  <a:pt x="655006" y="431900"/>
                  <a:pt x="653618" y="432046"/>
                  <a:pt x="651900" y="432412"/>
                </a:cubicBezTo>
                <a:cubicBezTo>
                  <a:pt x="650182" y="432777"/>
                  <a:pt x="649232" y="433801"/>
                  <a:pt x="649050" y="435482"/>
                </a:cubicBezTo>
                <a:cubicBezTo>
                  <a:pt x="649086" y="436468"/>
                  <a:pt x="649451" y="437565"/>
                  <a:pt x="650146" y="438771"/>
                </a:cubicBezTo>
                <a:cubicBezTo>
                  <a:pt x="650840" y="439977"/>
                  <a:pt x="651644" y="440635"/>
                  <a:pt x="652558" y="440744"/>
                </a:cubicBezTo>
                <a:cubicBezTo>
                  <a:pt x="654239" y="440561"/>
                  <a:pt x="655262" y="439611"/>
                  <a:pt x="655628" y="437894"/>
                </a:cubicBezTo>
                <a:cubicBezTo>
                  <a:pt x="655993" y="436176"/>
                  <a:pt x="656139" y="434787"/>
                  <a:pt x="656066" y="433727"/>
                </a:cubicBezTo>
                <a:close/>
                <a:moveTo>
                  <a:pt x="1110401" y="405661"/>
                </a:moveTo>
                <a:cubicBezTo>
                  <a:pt x="1108574" y="407415"/>
                  <a:pt x="1106966" y="409169"/>
                  <a:pt x="1105577" y="410923"/>
                </a:cubicBezTo>
                <a:cubicBezTo>
                  <a:pt x="1104188" y="412677"/>
                  <a:pt x="1103457" y="414431"/>
                  <a:pt x="1103384" y="416186"/>
                </a:cubicBezTo>
                <a:cubicBezTo>
                  <a:pt x="1103567" y="417867"/>
                  <a:pt x="1104517" y="418890"/>
                  <a:pt x="1106235" y="419255"/>
                </a:cubicBezTo>
                <a:cubicBezTo>
                  <a:pt x="1107952" y="419621"/>
                  <a:pt x="1109341" y="419767"/>
                  <a:pt x="1110401" y="419694"/>
                </a:cubicBezTo>
                <a:cubicBezTo>
                  <a:pt x="1111461" y="419767"/>
                  <a:pt x="1112849" y="419621"/>
                  <a:pt x="1114567" y="419255"/>
                </a:cubicBezTo>
                <a:cubicBezTo>
                  <a:pt x="1116285" y="418890"/>
                  <a:pt x="1117235" y="417867"/>
                  <a:pt x="1117418" y="416186"/>
                </a:cubicBezTo>
                <a:cubicBezTo>
                  <a:pt x="1117344" y="414431"/>
                  <a:pt x="1116614" y="412677"/>
                  <a:pt x="1115225" y="410923"/>
                </a:cubicBezTo>
                <a:cubicBezTo>
                  <a:pt x="1113836" y="409169"/>
                  <a:pt x="1112228" y="407415"/>
                  <a:pt x="1110401" y="405661"/>
                </a:cubicBezTo>
                <a:close/>
                <a:moveTo>
                  <a:pt x="1036725" y="398644"/>
                </a:moveTo>
                <a:cubicBezTo>
                  <a:pt x="1036688" y="398717"/>
                  <a:pt x="1036323" y="399009"/>
                  <a:pt x="1035629" y="399521"/>
                </a:cubicBezTo>
                <a:cubicBezTo>
                  <a:pt x="1034934" y="400032"/>
                  <a:pt x="1034130" y="400325"/>
                  <a:pt x="1033217" y="400398"/>
                </a:cubicBezTo>
                <a:cubicBezTo>
                  <a:pt x="1033253" y="401385"/>
                  <a:pt x="1033619" y="402481"/>
                  <a:pt x="1034313" y="403687"/>
                </a:cubicBezTo>
                <a:cubicBezTo>
                  <a:pt x="1035007" y="404893"/>
                  <a:pt x="1035811" y="405551"/>
                  <a:pt x="1036725" y="405661"/>
                </a:cubicBezTo>
                <a:cubicBezTo>
                  <a:pt x="1038772" y="405368"/>
                  <a:pt x="1039941" y="404199"/>
                  <a:pt x="1040233" y="402152"/>
                </a:cubicBezTo>
                <a:cubicBezTo>
                  <a:pt x="1039941" y="400105"/>
                  <a:pt x="1038772" y="398936"/>
                  <a:pt x="1036725" y="398644"/>
                </a:cubicBezTo>
                <a:close/>
                <a:moveTo>
                  <a:pt x="1092859" y="361806"/>
                </a:moveTo>
                <a:cubicBezTo>
                  <a:pt x="1091872" y="362062"/>
                  <a:pt x="1090776" y="363304"/>
                  <a:pt x="1089570" y="365533"/>
                </a:cubicBezTo>
                <a:cubicBezTo>
                  <a:pt x="1088364" y="367763"/>
                  <a:pt x="1087706" y="369444"/>
                  <a:pt x="1087596" y="370577"/>
                </a:cubicBezTo>
                <a:cubicBezTo>
                  <a:pt x="1083796" y="370540"/>
                  <a:pt x="1079995" y="371490"/>
                  <a:pt x="1076194" y="373427"/>
                </a:cubicBezTo>
                <a:cubicBezTo>
                  <a:pt x="1072393" y="375364"/>
                  <a:pt x="1070347" y="378507"/>
                  <a:pt x="1070054" y="382856"/>
                </a:cubicBezTo>
                <a:cubicBezTo>
                  <a:pt x="1065486" y="383368"/>
                  <a:pt x="1061028" y="386291"/>
                  <a:pt x="1056679" y="391627"/>
                </a:cubicBezTo>
                <a:cubicBezTo>
                  <a:pt x="1052330" y="396963"/>
                  <a:pt x="1049187" y="401640"/>
                  <a:pt x="1047250" y="405661"/>
                </a:cubicBezTo>
                <a:cubicBezTo>
                  <a:pt x="1046994" y="411033"/>
                  <a:pt x="1044875" y="416076"/>
                  <a:pt x="1040891" y="420790"/>
                </a:cubicBezTo>
                <a:cubicBezTo>
                  <a:pt x="1036908" y="425505"/>
                  <a:pt x="1032595" y="429232"/>
                  <a:pt x="1027954" y="431973"/>
                </a:cubicBezTo>
                <a:cubicBezTo>
                  <a:pt x="1022362" y="443704"/>
                  <a:pt x="1015565" y="453572"/>
                  <a:pt x="1007562" y="461575"/>
                </a:cubicBezTo>
                <a:cubicBezTo>
                  <a:pt x="999558" y="469579"/>
                  <a:pt x="992322" y="479007"/>
                  <a:pt x="985853" y="489861"/>
                </a:cubicBezTo>
                <a:cubicBezTo>
                  <a:pt x="994807" y="488984"/>
                  <a:pt x="1001020" y="485476"/>
                  <a:pt x="1004492" y="479336"/>
                </a:cubicBezTo>
                <a:cubicBezTo>
                  <a:pt x="1007964" y="473197"/>
                  <a:pt x="1012861" y="469688"/>
                  <a:pt x="1019183" y="468811"/>
                </a:cubicBezTo>
                <a:lnTo>
                  <a:pt x="1027954" y="456532"/>
                </a:lnTo>
                <a:cubicBezTo>
                  <a:pt x="1031462" y="456532"/>
                  <a:pt x="1033217" y="454778"/>
                  <a:pt x="1033217" y="451269"/>
                </a:cubicBezTo>
                <a:cubicBezTo>
                  <a:pt x="1033070" y="447688"/>
                  <a:pt x="1033363" y="444764"/>
                  <a:pt x="1034094" y="442498"/>
                </a:cubicBezTo>
                <a:cubicBezTo>
                  <a:pt x="1034825" y="440233"/>
                  <a:pt x="1036871" y="439063"/>
                  <a:pt x="1040233" y="438990"/>
                </a:cubicBezTo>
                <a:lnTo>
                  <a:pt x="1047250" y="454778"/>
                </a:lnTo>
                <a:cubicBezTo>
                  <a:pt x="1047469" y="448382"/>
                  <a:pt x="1048785" y="446263"/>
                  <a:pt x="1051197" y="448419"/>
                </a:cubicBezTo>
                <a:cubicBezTo>
                  <a:pt x="1053609" y="450575"/>
                  <a:pt x="1055802" y="453279"/>
                  <a:pt x="1057775" y="456532"/>
                </a:cubicBezTo>
                <a:cubicBezTo>
                  <a:pt x="1059675" y="454741"/>
                  <a:pt x="1061576" y="452622"/>
                  <a:pt x="1063476" y="450173"/>
                </a:cubicBezTo>
                <a:cubicBezTo>
                  <a:pt x="1065377" y="447724"/>
                  <a:pt x="1066400" y="445166"/>
                  <a:pt x="1066546" y="442498"/>
                </a:cubicBezTo>
                <a:cubicBezTo>
                  <a:pt x="1066510" y="440817"/>
                  <a:pt x="1066144" y="439794"/>
                  <a:pt x="1065450" y="439429"/>
                </a:cubicBezTo>
                <a:cubicBezTo>
                  <a:pt x="1064755" y="439063"/>
                  <a:pt x="1063951" y="438917"/>
                  <a:pt x="1063038" y="438990"/>
                </a:cubicBezTo>
                <a:cubicBezTo>
                  <a:pt x="1062197" y="440123"/>
                  <a:pt x="1061247" y="441804"/>
                  <a:pt x="1060187" y="444033"/>
                </a:cubicBezTo>
                <a:cubicBezTo>
                  <a:pt x="1059127" y="446263"/>
                  <a:pt x="1057739" y="447505"/>
                  <a:pt x="1056021" y="447761"/>
                </a:cubicBezTo>
                <a:cubicBezTo>
                  <a:pt x="1055180" y="447578"/>
                  <a:pt x="1054669" y="446628"/>
                  <a:pt x="1054486" y="444910"/>
                </a:cubicBezTo>
                <a:cubicBezTo>
                  <a:pt x="1054303" y="443193"/>
                  <a:pt x="1054230" y="441804"/>
                  <a:pt x="1054267" y="440744"/>
                </a:cubicBezTo>
                <a:cubicBezTo>
                  <a:pt x="1052440" y="439027"/>
                  <a:pt x="1050832" y="437199"/>
                  <a:pt x="1049443" y="435262"/>
                </a:cubicBezTo>
                <a:cubicBezTo>
                  <a:pt x="1048054" y="433325"/>
                  <a:pt x="1047323" y="431060"/>
                  <a:pt x="1047250" y="428465"/>
                </a:cubicBezTo>
                <a:cubicBezTo>
                  <a:pt x="1047360" y="426784"/>
                  <a:pt x="1048018" y="425760"/>
                  <a:pt x="1049223" y="425395"/>
                </a:cubicBezTo>
                <a:cubicBezTo>
                  <a:pt x="1050430" y="425030"/>
                  <a:pt x="1051526" y="424883"/>
                  <a:pt x="1052513" y="424957"/>
                </a:cubicBezTo>
                <a:cubicBezTo>
                  <a:pt x="1059493" y="418707"/>
                  <a:pt x="1066144" y="411910"/>
                  <a:pt x="1072466" y="404564"/>
                </a:cubicBezTo>
                <a:cubicBezTo>
                  <a:pt x="1078789" y="397218"/>
                  <a:pt x="1085002" y="389982"/>
                  <a:pt x="1091105" y="382856"/>
                </a:cubicBezTo>
                <a:lnTo>
                  <a:pt x="1110401" y="379348"/>
                </a:lnTo>
                <a:lnTo>
                  <a:pt x="1094613" y="370577"/>
                </a:lnTo>
                <a:cubicBezTo>
                  <a:pt x="1094650" y="370211"/>
                  <a:pt x="1094577" y="368749"/>
                  <a:pt x="1094394" y="366191"/>
                </a:cubicBezTo>
                <a:cubicBezTo>
                  <a:pt x="1094211" y="363633"/>
                  <a:pt x="1093699" y="362171"/>
                  <a:pt x="1092859" y="361806"/>
                </a:cubicBezTo>
                <a:close/>
                <a:moveTo>
                  <a:pt x="1122680" y="356543"/>
                </a:moveTo>
                <a:cubicBezTo>
                  <a:pt x="1122717" y="357603"/>
                  <a:pt x="1123082" y="358992"/>
                  <a:pt x="1123777" y="360709"/>
                </a:cubicBezTo>
                <a:cubicBezTo>
                  <a:pt x="1124471" y="362427"/>
                  <a:pt x="1125275" y="363377"/>
                  <a:pt x="1126188" y="363560"/>
                </a:cubicBezTo>
                <a:cubicBezTo>
                  <a:pt x="1127870" y="363450"/>
                  <a:pt x="1128893" y="362792"/>
                  <a:pt x="1129258" y="361586"/>
                </a:cubicBezTo>
                <a:cubicBezTo>
                  <a:pt x="1129624" y="360381"/>
                  <a:pt x="1129770" y="359284"/>
                  <a:pt x="1129697" y="358297"/>
                </a:cubicBezTo>
                <a:close/>
                <a:moveTo>
                  <a:pt x="1248982" y="274096"/>
                </a:moveTo>
                <a:lnTo>
                  <a:pt x="1241965" y="281113"/>
                </a:lnTo>
                <a:cubicBezTo>
                  <a:pt x="1232280" y="281990"/>
                  <a:pt x="1225775" y="285499"/>
                  <a:pt x="1222450" y="291638"/>
                </a:cubicBezTo>
                <a:cubicBezTo>
                  <a:pt x="1219124" y="297778"/>
                  <a:pt x="1213934" y="301286"/>
                  <a:pt x="1206881" y="302163"/>
                </a:cubicBezTo>
                <a:cubicBezTo>
                  <a:pt x="1206881" y="308705"/>
                  <a:pt x="1205127" y="314918"/>
                  <a:pt x="1201619" y="320802"/>
                </a:cubicBezTo>
                <a:cubicBezTo>
                  <a:pt x="1198110" y="326685"/>
                  <a:pt x="1192848" y="329828"/>
                  <a:pt x="1185831" y="330230"/>
                </a:cubicBezTo>
                <a:lnTo>
                  <a:pt x="1173552" y="339001"/>
                </a:lnTo>
                <a:lnTo>
                  <a:pt x="1168289" y="347772"/>
                </a:lnTo>
                <a:cubicBezTo>
                  <a:pt x="1168399" y="349746"/>
                  <a:pt x="1168179" y="351938"/>
                  <a:pt x="1167631" y="354350"/>
                </a:cubicBezTo>
                <a:cubicBezTo>
                  <a:pt x="1167083" y="356762"/>
                  <a:pt x="1165548" y="358078"/>
                  <a:pt x="1163026" y="358297"/>
                </a:cubicBezTo>
                <a:lnTo>
                  <a:pt x="1159518" y="356543"/>
                </a:lnTo>
                <a:cubicBezTo>
                  <a:pt x="1158422" y="359138"/>
                  <a:pt x="1156229" y="360965"/>
                  <a:pt x="1152940" y="362025"/>
                </a:cubicBezTo>
                <a:cubicBezTo>
                  <a:pt x="1149651" y="363085"/>
                  <a:pt x="1146581" y="363596"/>
                  <a:pt x="1143730" y="363560"/>
                </a:cubicBezTo>
                <a:lnTo>
                  <a:pt x="1133205" y="382856"/>
                </a:lnTo>
                <a:cubicBezTo>
                  <a:pt x="1133242" y="383916"/>
                  <a:pt x="1133607" y="385304"/>
                  <a:pt x="1134302" y="387022"/>
                </a:cubicBezTo>
                <a:cubicBezTo>
                  <a:pt x="1134996" y="388740"/>
                  <a:pt x="1135800" y="389690"/>
                  <a:pt x="1136714" y="389873"/>
                </a:cubicBezTo>
                <a:lnTo>
                  <a:pt x="1136714" y="382856"/>
                </a:lnTo>
                <a:lnTo>
                  <a:pt x="1152501" y="370577"/>
                </a:lnTo>
                <a:lnTo>
                  <a:pt x="1184077" y="349527"/>
                </a:lnTo>
                <a:cubicBezTo>
                  <a:pt x="1189924" y="343423"/>
                  <a:pt x="1197964" y="333264"/>
                  <a:pt x="1208197" y="319047"/>
                </a:cubicBezTo>
                <a:cubicBezTo>
                  <a:pt x="1218429" y="304831"/>
                  <a:pt x="1227347" y="296864"/>
                  <a:pt x="1234948" y="295147"/>
                </a:cubicBezTo>
                <a:cubicBezTo>
                  <a:pt x="1238420" y="294964"/>
                  <a:pt x="1240686" y="293575"/>
                  <a:pt x="1241746" y="290980"/>
                </a:cubicBezTo>
                <a:cubicBezTo>
                  <a:pt x="1242806" y="288386"/>
                  <a:pt x="1242879" y="285681"/>
                  <a:pt x="1241965" y="282867"/>
                </a:cubicBezTo>
                <a:close/>
                <a:moveTo>
                  <a:pt x="1184077" y="265325"/>
                </a:moveTo>
                <a:cubicBezTo>
                  <a:pt x="1183784" y="265033"/>
                  <a:pt x="1182615" y="265618"/>
                  <a:pt x="1180568" y="267080"/>
                </a:cubicBezTo>
                <a:cubicBezTo>
                  <a:pt x="1180568" y="268140"/>
                  <a:pt x="1181007" y="269528"/>
                  <a:pt x="1181884" y="271246"/>
                </a:cubicBezTo>
                <a:cubicBezTo>
                  <a:pt x="1182761" y="272964"/>
                  <a:pt x="1184077" y="273914"/>
                  <a:pt x="1185831" y="274096"/>
                </a:cubicBezTo>
                <a:cubicBezTo>
                  <a:pt x="1187293" y="273804"/>
                  <a:pt x="1187878" y="272635"/>
                  <a:pt x="1187585" y="270588"/>
                </a:cubicBezTo>
                <a:cubicBezTo>
                  <a:pt x="1187658" y="269601"/>
                  <a:pt x="1187512" y="268505"/>
                  <a:pt x="1187146" y="267299"/>
                </a:cubicBezTo>
                <a:cubicBezTo>
                  <a:pt x="1186781" y="266093"/>
                  <a:pt x="1185758" y="265435"/>
                  <a:pt x="1184077" y="265325"/>
                </a:cubicBezTo>
                <a:close/>
                <a:moveTo>
                  <a:pt x="236816" y="265325"/>
                </a:moveTo>
                <a:cubicBezTo>
                  <a:pt x="235865" y="265289"/>
                  <a:pt x="234696" y="265362"/>
                  <a:pt x="233307" y="265545"/>
                </a:cubicBezTo>
                <a:cubicBezTo>
                  <a:pt x="231918" y="265727"/>
                  <a:pt x="230749" y="266239"/>
                  <a:pt x="229799" y="267080"/>
                </a:cubicBezTo>
                <a:cubicBezTo>
                  <a:pt x="229799" y="270588"/>
                  <a:pt x="231553" y="272342"/>
                  <a:pt x="235061" y="272342"/>
                </a:cubicBezTo>
                <a:cubicBezTo>
                  <a:pt x="236011" y="272379"/>
                  <a:pt x="237181" y="272306"/>
                  <a:pt x="238570" y="272123"/>
                </a:cubicBezTo>
                <a:cubicBezTo>
                  <a:pt x="239958" y="271940"/>
                  <a:pt x="241128" y="271429"/>
                  <a:pt x="242078" y="270588"/>
                </a:cubicBezTo>
                <a:cubicBezTo>
                  <a:pt x="242078" y="267080"/>
                  <a:pt x="240324" y="265325"/>
                  <a:pt x="236816" y="265325"/>
                </a:cubicBezTo>
                <a:close/>
                <a:moveTo>
                  <a:pt x="1234948" y="214454"/>
                </a:moveTo>
                <a:cubicBezTo>
                  <a:pt x="1230270" y="216464"/>
                  <a:pt x="1225154" y="219461"/>
                  <a:pt x="1219599" y="223444"/>
                </a:cubicBezTo>
                <a:cubicBezTo>
                  <a:pt x="1214044" y="227428"/>
                  <a:pt x="1209805" y="230863"/>
                  <a:pt x="1206881" y="233750"/>
                </a:cubicBezTo>
                <a:cubicBezTo>
                  <a:pt x="1206881" y="239305"/>
                  <a:pt x="1205127" y="243983"/>
                  <a:pt x="1201619" y="247783"/>
                </a:cubicBezTo>
                <a:cubicBezTo>
                  <a:pt x="1206187" y="245043"/>
                  <a:pt x="1211084" y="241753"/>
                  <a:pt x="1216310" y="237916"/>
                </a:cubicBezTo>
                <a:cubicBezTo>
                  <a:pt x="1221536" y="234079"/>
                  <a:pt x="1225994" y="230351"/>
                  <a:pt x="1229686" y="226733"/>
                </a:cubicBezTo>
                <a:cubicBezTo>
                  <a:pt x="1229576" y="224796"/>
                  <a:pt x="1229795" y="222531"/>
                  <a:pt x="1230343" y="219936"/>
                </a:cubicBezTo>
                <a:cubicBezTo>
                  <a:pt x="1230892" y="217341"/>
                  <a:pt x="1232427" y="215514"/>
                  <a:pt x="1234948" y="214454"/>
                </a:cubicBezTo>
                <a:close/>
                <a:moveTo>
                  <a:pt x="429776" y="188141"/>
                </a:moveTo>
                <a:lnTo>
                  <a:pt x="417497" y="189895"/>
                </a:lnTo>
                <a:cubicBezTo>
                  <a:pt x="413148" y="191101"/>
                  <a:pt x="404304" y="193952"/>
                  <a:pt x="390965" y="198447"/>
                </a:cubicBezTo>
                <a:cubicBezTo>
                  <a:pt x="377626" y="202942"/>
                  <a:pt x="370097" y="207108"/>
                  <a:pt x="368380" y="210946"/>
                </a:cubicBezTo>
                <a:cubicBezTo>
                  <a:pt x="368855" y="214235"/>
                  <a:pt x="371413" y="215989"/>
                  <a:pt x="376054" y="216208"/>
                </a:cubicBezTo>
                <a:cubicBezTo>
                  <a:pt x="380695" y="216427"/>
                  <a:pt x="384569" y="216427"/>
                  <a:pt x="387676" y="216208"/>
                </a:cubicBezTo>
                <a:cubicBezTo>
                  <a:pt x="389576" y="216245"/>
                  <a:pt x="391476" y="215733"/>
                  <a:pt x="393377" y="214673"/>
                </a:cubicBezTo>
                <a:cubicBezTo>
                  <a:pt x="395277" y="213613"/>
                  <a:pt x="396300" y="211786"/>
                  <a:pt x="396447" y="209191"/>
                </a:cubicBezTo>
                <a:cubicBezTo>
                  <a:pt x="399261" y="209228"/>
                  <a:pt x="402403" y="208716"/>
                  <a:pt x="405875" y="207656"/>
                </a:cubicBezTo>
                <a:cubicBezTo>
                  <a:pt x="409347" y="206597"/>
                  <a:pt x="412052" y="204769"/>
                  <a:pt x="413988" y="202175"/>
                </a:cubicBezTo>
                <a:lnTo>
                  <a:pt x="429776" y="202175"/>
                </a:lnTo>
                <a:close/>
                <a:moveTo>
                  <a:pt x="578882" y="168845"/>
                </a:moveTo>
                <a:cubicBezTo>
                  <a:pt x="578919" y="169905"/>
                  <a:pt x="579284" y="171294"/>
                  <a:pt x="579978" y="173011"/>
                </a:cubicBezTo>
                <a:cubicBezTo>
                  <a:pt x="580673" y="174729"/>
                  <a:pt x="581477" y="175679"/>
                  <a:pt x="582390" y="175862"/>
                </a:cubicBezTo>
                <a:cubicBezTo>
                  <a:pt x="584072" y="175752"/>
                  <a:pt x="585095" y="175094"/>
                  <a:pt x="585460" y="173888"/>
                </a:cubicBezTo>
                <a:cubicBezTo>
                  <a:pt x="585826" y="172682"/>
                  <a:pt x="585972" y="171586"/>
                  <a:pt x="585899" y="170599"/>
                </a:cubicBezTo>
                <a:close/>
                <a:moveTo>
                  <a:pt x="612212" y="161828"/>
                </a:moveTo>
                <a:cubicBezTo>
                  <a:pt x="612285" y="163656"/>
                  <a:pt x="613016" y="165264"/>
                  <a:pt x="614404" y="166652"/>
                </a:cubicBezTo>
                <a:cubicBezTo>
                  <a:pt x="615793" y="168041"/>
                  <a:pt x="617401" y="168772"/>
                  <a:pt x="619228" y="168845"/>
                </a:cubicBezTo>
                <a:cubicBezTo>
                  <a:pt x="621275" y="168553"/>
                  <a:pt x="622444" y="167383"/>
                  <a:pt x="622737" y="165337"/>
                </a:cubicBezTo>
                <a:cubicBezTo>
                  <a:pt x="622664" y="163656"/>
                  <a:pt x="621933" y="162632"/>
                  <a:pt x="620544" y="162267"/>
                </a:cubicBezTo>
                <a:cubicBezTo>
                  <a:pt x="619155" y="161902"/>
                  <a:pt x="617547" y="161755"/>
                  <a:pt x="615720" y="161828"/>
                </a:cubicBezTo>
                <a:close/>
                <a:moveTo>
                  <a:pt x="1306870" y="154812"/>
                </a:moveTo>
                <a:cubicBezTo>
                  <a:pt x="1306029" y="155104"/>
                  <a:pt x="1305518" y="156273"/>
                  <a:pt x="1305335" y="158320"/>
                </a:cubicBezTo>
                <a:cubicBezTo>
                  <a:pt x="1305152" y="160367"/>
                  <a:pt x="1305079" y="161536"/>
                  <a:pt x="1305116" y="161828"/>
                </a:cubicBezTo>
                <a:lnTo>
                  <a:pt x="1291082" y="168845"/>
                </a:lnTo>
                <a:lnTo>
                  <a:pt x="1291082" y="181124"/>
                </a:lnTo>
                <a:cubicBezTo>
                  <a:pt x="1282677" y="185437"/>
                  <a:pt x="1271859" y="193915"/>
                  <a:pt x="1258630" y="206560"/>
                </a:cubicBezTo>
                <a:cubicBezTo>
                  <a:pt x="1245400" y="219205"/>
                  <a:pt x="1238091" y="231192"/>
                  <a:pt x="1236702" y="242521"/>
                </a:cubicBezTo>
                <a:lnTo>
                  <a:pt x="1229686" y="247783"/>
                </a:lnTo>
                <a:lnTo>
                  <a:pt x="1236702" y="249538"/>
                </a:lnTo>
                <a:cubicBezTo>
                  <a:pt x="1239334" y="242923"/>
                  <a:pt x="1250736" y="228963"/>
                  <a:pt x="1270909" y="207656"/>
                </a:cubicBezTo>
                <a:cubicBezTo>
                  <a:pt x="1291082" y="186350"/>
                  <a:pt x="1304239" y="171074"/>
                  <a:pt x="1310378" y="161828"/>
                </a:cubicBezTo>
                <a:cubicBezTo>
                  <a:pt x="1310342" y="160768"/>
                  <a:pt x="1309976" y="159380"/>
                  <a:pt x="1309282" y="157662"/>
                </a:cubicBezTo>
                <a:cubicBezTo>
                  <a:pt x="1308588" y="155944"/>
                  <a:pt x="1307783" y="154994"/>
                  <a:pt x="1306870" y="154812"/>
                </a:cubicBezTo>
                <a:close/>
                <a:moveTo>
                  <a:pt x="661329" y="133761"/>
                </a:moveTo>
                <a:cubicBezTo>
                  <a:pt x="661329" y="137270"/>
                  <a:pt x="663083" y="139024"/>
                  <a:pt x="666591" y="139024"/>
                </a:cubicBezTo>
                <a:cubicBezTo>
                  <a:pt x="668638" y="138731"/>
                  <a:pt x="671562" y="137562"/>
                  <a:pt x="675362" y="135516"/>
                </a:cubicBezTo>
                <a:close/>
                <a:moveTo>
                  <a:pt x="817451" y="100432"/>
                </a:moveTo>
                <a:cubicBezTo>
                  <a:pt x="815442" y="106389"/>
                  <a:pt x="805867" y="110701"/>
                  <a:pt x="788727" y="113369"/>
                </a:cubicBezTo>
                <a:cubicBezTo>
                  <a:pt x="771587" y="116037"/>
                  <a:pt x="758942" y="118156"/>
                  <a:pt x="750792" y="119728"/>
                </a:cubicBezTo>
                <a:lnTo>
                  <a:pt x="749038" y="126745"/>
                </a:lnTo>
                <a:cubicBezTo>
                  <a:pt x="749111" y="128499"/>
                  <a:pt x="749842" y="129814"/>
                  <a:pt x="751231" y="130692"/>
                </a:cubicBezTo>
                <a:cubicBezTo>
                  <a:pt x="752620" y="131569"/>
                  <a:pt x="754228" y="132007"/>
                  <a:pt x="756055" y="132007"/>
                </a:cubicBezTo>
                <a:cubicBezTo>
                  <a:pt x="762926" y="131788"/>
                  <a:pt x="769358" y="130911"/>
                  <a:pt x="775351" y="129376"/>
                </a:cubicBezTo>
                <a:cubicBezTo>
                  <a:pt x="781344" y="127841"/>
                  <a:pt x="787777" y="126964"/>
                  <a:pt x="794647" y="126745"/>
                </a:cubicBezTo>
                <a:lnTo>
                  <a:pt x="805172" y="119728"/>
                </a:lnTo>
                <a:lnTo>
                  <a:pt x="824468" y="117974"/>
                </a:lnTo>
                <a:lnTo>
                  <a:pt x="824468" y="103940"/>
                </a:lnTo>
                <a:close/>
                <a:moveTo>
                  <a:pt x="873585" y="84644"/>
                </a:moveTo>
                <a:cubicBezTo>
                  <a:pt x="872818" y="89541"/>
                  <a:pt x="869090" y="92026"/>
                  <a:pt x="862403" y="92099"/>
                </a:cubicBezTo>
                <a:cubicBezTo>
                  <a:pt x="855715" y="92173"/>
                  <a:pt x="850671" y="92026"/>
                  <a:pt x="847273" y="91661"/>
                </a:cubicBezTo>
                <a:cubicBezTo>
                  <a:pt x="847126" y="91624"/>
                  <a:pt x="846542" y="91697"/>
                  <a:pt x="845519" y="91880"/>
                </a:cubicBezTo>
                <a:cubicBezTo>
                  <a:pt x="844495" y="92063"/>
                  <a:pt x="843911" y="92575"/>
                  <a:pt x="843764" y="93415"/>
                </a:cubicBezTo>
                <a:cubicBezTo>
                  <a:pt x="844495" y="94402"/>
                  <a:pt x="847857" y="95498"/>
                  <a:pt x="853851" y="96704"/>
                </a:cubicBezTo>
                <a:cubicBezTo>
                  <a:pt x="859844" y="97910"/>
                  <a:pt x="864084" y="98568"/>
                  <a:pt x="866569" y="98678"/>
                </a:cubicBezTo>
                <a:cubicBezTo>
                  <a:pt x="869310" y="98714"/>
                  <a:pt x="872160" y="98203"/>
                  <a:pt x="875120" y="97143"/>
                </a:cubicBezTo>
                <a:cubicBezTo>
                  <a:pt x="878081" y="96083"/>
                  <a:pt x="880493" y="94256"/>
                  <a:pt x="882356" y="91661"/>
                </a:cubicBezTo>
                <a:cubicBezTo>
                  <a:pt x="882576" y="91697"/>
                  <a:pt x="883453" y="91624"/>
                  <a:pt x="884988" y="91442"/>
                </a:cubicBezTo>
                <a:cubicBezTo>
                  <a:pt x="886523" y="91259"/>
                  <a:pt x="887400" y="90747"/>
                  <a:pt x="887619" y="89907"/>
                </a:cubicBezTo>
                <a:cubicBezTo>
                  <a:pt x="887144" y="88920"/>
                  <a:pt x="885024" y="87824"/>
                  <a:pt x="881260" y="86618"/>
                </a:cubicBezTo>
                <a:cubicBezTo>
                  <a:pt x="877496" y="85412"/>
                  <a:pt x="874938" y="84754"/>
                  <a:pt x="873585" y="84644"/>
                </a:cubicBezTo>
                <a:close/>
                <a:moveTo>
                  <a:pt x="996379" y="61840"/>
                </a:moveTo>
                <a:lnTo>
                  <a:pt x="934982" y="75873"/>
                </a:lnTo>
                <a:cubicBezTo>
                  <a:pt x="933338" y="75910"/>
                  <a:pt x="929610" y="76275"/>
                  <a:pt x="923799" y="76970"/>
                </a:cubicBezTo>
                <a:cubicBezTo>
                  <a:pt x="917988" y="77664"/>
                  <a:pt x="914699" y="78468"/>
                  <a:pt x="913932" y="79382"/>
                </a:cubicBezTo>
                <a:cubicBezTo>
                  <a:pt x="914297" y="80222"/>
                  <a:pt x="915759" y="80734"/>
                  <a:pt x="918317" y="80917"/>
                </a:cubicBezTo>
                <a:cubicBezTo>
                  <a:pt x="920875" y="81099"/>
                  <a:pt x="922337" y="81172"/>
                  <a:pt x="922703" y="81136"/>
                </a:cubicBezTo>
                <a:cubicBezTo>
                  <a:pt x="925809" y="80588"/>
                  <a:pt x="929683" y="79491"/>
                  <a:pt x="934324" y="77847"/>
                </a:cubicBezTo>
                <a:cubicBezTo>
                  <a:pt x="938966" y="76202"/>
                  <a:pt x="941524" y="77298"/>
                  <a:pt x="941999" y="81136"/>
                </a:cubicBezTo>
                <a:cubicBezTo>
                  <a:pt x="954169" y="81209"/>
                  <a:pt x="968421" y="80185"/>
                  <a:pt x="984757" y="78066"/>
                </a:cubicBezTo>
                <a:cubicBezTo>
                  <a:pt x="1001093" y="75946"/>
                  <a:pt x="1014907" y="72292"/>
                  <a:pt x="1026200" y="67102"/>
                </a:cubicBezTo>
                <a:close/>
                <a:moveTo>
                  <a:pt x="1129697" y="56577"/>
                </a:moveTo>
                <a:cubicBezTo>
                  <a:pt x="1130062" y="59830"/>
                  <a:pt x="1131963" y="61218"/>
                  <a:pt x="1135398" y="60743"/>
                </a:cubicBezTo>
                <a:cubicBezTo>
                  <a:pt x="1138833" y="60268"/>
                  <a:pt x="1141611" y="59464"/>
                  <a:pt x="1143730" y="58331"/>
                </a:cubicBezTo>
                <a:close/>
                <a:moveTo>
                  <a:pt x="1033217" y="56577"/>
                </a:moveTo>
                <a:cubicBezTo>
                  <a:pt x="1033253" y="57637"/>
                  <a:pt x="1033619" y="59026"/>
                  <a:pt x="1034313" y="60743"/>
                </a:cubicBezTo>
                <a:cubicBezTo>
                  <a:pt x="1035007" y="62461"/>
                  <a:pt x="1035811" y="63411"/>
                  <a:pt x="1036725" y="63594"/>
                </a:cubicBezTo>
                <a:cubicBezTo>
                  <a:pt x="1038406" y="63484"/>
                  <a:pt x="1039429" y="62826"/>
                  <a:pt x="1039795" y="61620"/>
                </a:cubicBezTo>
                <a:cubicBezTo>
                  <a:pt x="1040160" y="60414"/>
                  <a:pt x="1040306" y="59318"/>
                  <a:pt x="1040233" y="58331"/>
                </a:cubicBezTo>
                <a:close/>
                <a:moveTo>
                  <a:pt x="1117418" y="35527"/>
                </a:moveTo>
                <a:lnTo>
                  <a:pt x="1112155" y="42544"/>
                </a:lnTo>
                <a:lnTo>
                  <a:pt x="1103384" y="47806"/>
                </a:lnTo>
                <a:lnTo>
                  <a:pt x="1080580" y="49560"/>
                </a:lnTo>
                <a:cubicBezTo>
                  <a:pt x="1079593" y="50474"/>
                  <a:pt x="1078496" y="51717"/>
                  <a:pt x="1077291" y="53288"/>
                </a:cubicBezTo>
                <a:cubicBezTo>
                  <a:pt x="1076085" y="54859"/>
                  <a:pt x="1075427" y="56541"/>
                  <a:pt x="1075317" y="58331"/>
                </a:cubicBezTo>
                <a:cubicBezTo>
                  <a:pt x="1075354" y="60012"/>
                  <a:pt x="1075719" y="61036"/>
                  <a:pt x="1076413" y="61401"/>
                </a:cubicBezTo>
                <a:cubicBezTo>
                  <a:pt x="1077108" y="61767"/>
                  <a:pt x="1077912" y="61913"/>
                  <a:pt x="1078825" y="61840"/>
                </a:cubicBezTo>
                <a:cubicBezTo>
                  <a:pt x="1079666" y="62973"/>
                  <a:pt x="1080616" y="64654"/>
                  <a:pt x="1081676" y="66883"/>
                </a:cubicBezTo>
                <a:cubicBezTo>
                  <a:pt x="1082736" y="69112"/>
                  <a:pt x="1084124" y="70355"/>
                  <a:pt x="1085842" y="70611"/>
                </a:cubicBezTo>
                <a:cubicBezTo>
                  <a:pt x="1086683" y="70391"/>
                  <a:pt x="1087194" y="69514"/>
                  <a:pt x="1087377" y="67979"/>
                </a:cubicBezTo>
                <a:cubicBezTo>
                  <a:pt x="1087560" y="66444"/>
                  <a:pt x="1087633" y="65567"/>
                  <a:pt x="1087596" y="65348"/>
                </a:cubicBezTo>
                <a:cubicBezTo>
                  <a:pt x="1090885" y="64325"/>
                  <a:pt x="1098341" y="61986"/>
                  <a:pt x="1109962" y="58331"/>
                </a:cubicBezTo>
                <a:cubicBezTo>
                  <a:pt x="1121584" y="54677"/>
                  <a:pt x="1128162" y="50584"/>
                  <a:pt x="1129697" y="46052"/>
                </a:cubicBezTo>
                <a:cubicBezTo>
                  <a:pt x="1129514" y="44371"/>
                  <a:pt x="1128564" y="43348"/>
                  <a:pt x="1126846" y="42982"/>
                </a:cubicBezTo>
                <a:cubicBezTo>
                  <a:pt x="1125129" y="42617"/>
                  <a:pt x="1123740" y="42470"/>
                  <a:pt x="1122680" y="42544"/>
                </a:cubicBezTo>
                <a:close/>
                <a:moveTo>
                  <a:pt x="1259507" y="443"/>
                </a:moveTo>
                <a:cubicBezTo>
                  <a:pt x="1266670" y="-361"/>
                  <a:pt x="1274271" y="-69"/>
                  <a:pt x="1282311" y="1320"/>
                </a:cubicBezTo>
                <a:cubicBezTo>
                  <a:pt x="1290351" y="2709"/>
                  <a:pt x="1297953" y="4755"/>
                  <a:pt x="1305116" y="7460"/>
                </a:cubicBezTo>
                <a:lnTo>
                  <a:pt x="1308624" y="19739"/>
                </a:lnTo>
                <a:cubicBezTo>
                  <a:pt x="1315312" y="19958"/>
                  <a:pt x="1319478" y="22151"/>
                  <a:pt x="1321123" y="26317"/>
                </a:cubicBezTo>
                <a:cubicBezTo>
                  <a:pt x="1322767" y="30484"/>
                  <a:pt x="1323864" y="35308"/>
                  <a:pt x="1324412" y="40789"/>
                </a:cubicBezTo>
                <a:cubicBezTo>
                  <a:pt x="1329565" y="40826"/>
                  <a:pt x="1335924" y="45138"/>
                  <a:pt x="1343489" y="53727"/>
                </a:cubicBezTo>
                <a:cubicBezTo>
                  <a:pt x="1351053" y="62315"/>
                  <a:pt x="1355220" y="69697"/>
                  <a:pt x="1355987" y="75873"/>
                </a:cubicBezTo>
                <a:cubicBezTo>
                  <a:pt x="1353319" y="75983"/>
                  <a:pt x="1351200" y="77079"/>
                  <a:pt x="1349628" y="79162"/>
                </a:cubicBezTo>
                <a:cubicBezTo>
                  <a:pt x="1348057" y="81245"/>
                  <a:pt x="1347253" y="83657"/>
                  <a:pt x="1347216" y="86398"/>
                </a:cubicBezTo>
                <a:cubicBezTo>
                  <a:pt x="1347216" y="87677"/>
                  <a:pt x="1347655" y="89943"/>
                  <a:pt x="1348532" y="93196"/>
                </a:cubicBezTo>
                <a:cubicBezTo>
                  <a:pt x="1349409" y="96448"/>
                  <a:pt x="1350725" y="98276"/>
                  <a:pt x="1352479" y="98678"/>
                </a:cubicBezTo>
                <a:cubicBezTo>
                  <a:pt x="1354416" y="97508"/>
                  <a:pt x="1355804" y="92830"/>
                  <a:pt x="1356645" y="84644"/>
                </a:cubicBezTo>
                <a:cubicBezTo>
                  <a:pt x="1357485" y="76458"/>
                  <a:pt x="1361944" y="71780"/>
                  <a:pt x="1370021" y="70611"/>
                </a:cubicBezTo>
                <a:cubicBezTo>
                  <a:pt x="1373310" y="71195"/>
                  <a:pt x="1375064" y="73973"/>
                  <a:pt x="1375283" y="78943"/>
                </a:cubicBezTo>
                <a:cubicBezTo>
                  <a:pt x="1375502" y="83913"/>
                  <a:pt x="1375502" y="87568"/>
                  <a:pt x="1375283" y="89907"/>
                </a:cubicBezTo>
                <a:cubicBezTo>
                  <a:pt x="1375722" y="99116"/>
                  <a:pt x="1374845" y="107448"/>
                  <a:pt x="1372652" y="114904"/>
                </a:cubicBezTo>
                <a:cubicBezTo>
                  <a:pt x="1370459" y="122359"/>
                  <a:pt x="1364320" y="126306"/>
                  <a:pt x="1354233" y="126745"/>
                </a:cubicBezTo>
                <a:cubicBezTo>
                  <a:pt x="1348678" y="126452"/>
                  <a:pt x="1345754" y="123529"/>
                  <a:pt x="1345462" y="117974"/>
                </a:cubicBezTo>
                <a:lnTo>
                  <a:pt x="1347216" y="112711"/>
                </a:lnTo>
                <a:lnTo>
                  <a:pt x="1333183" y="126745"/>
                </a:lnTo>
                <a:cubicBezTo>
                  <a:pt x="1332890" y="131094"/>
                  <a:pt x="1333037" y="134236"/>
                  <a:pt x="1333621" y="136173"/>
                </a:cubicBezTo>
                <a:cubicBezTo>
                  <a:pt x="1334206" y="138110"/>
                  <a:pt x="1336983" y="139060"/>
                  <a:pt x="1341954" y="139024"/>
                </a:cubicBezTo>
                <a:lnTo>
                  <a:pt x="1348970" y="139024"/>
                </a:lnTo>
                <a:lnTo>
                  <a:pt x="1352479" y="154812"/>
                </a:lnTo>
                <a:cubicBezTo>
                  <a:pt x="1348897" y="154629"/>
                  <a:pt x="1345974" y="154994"/>
                  <a:pt x="1343708" y="155908"/>
                </a:cubicBezTo>
                <a:cubicBezTo>
                  <a:pt x="1341442" y="156822"/>
                  <a:pt x="1340273" y="159380"/>
                  <a:pt x="1340199" y="163583"/>
                </a:cubicBezTo>
                <a:lnTo>
                  <a:pt x="1340199" y="168845"/>
                </a:lnTo>
                <a:cubicBezTo>
                  <a:pt x="1339067" y="168772"/>
                  <a:pt x="1337385" y="168918"/>
                  <a:pt x="1335156" y="169284"/>
                </a:cubicBezTo>
                <a:cubicBezTo>
                  <a:pt x="1332927" y="169649"/>
                  <a:pt x="1331684" y="170672"/>
                  <a:pt x="1331429" y="172354"/>
                </a:cubicBezTo>
                <a:cubicBezTo>
                  <a:pt x="1331575" y="174144"/>
                  <a:pt x="1332598" y="175825"/>
                  <a:pt x="1334498" y="177397"/>
                </a:cubicBezTo>
                <a:cubicBezTo>
                  <a:pt x="1336399" y="178968"/>
                  <a:pt x="1338299" y="180211"/>
                  <a:pt x="1340199" y="181124"/>
                </a:cubicBezTo>
                <a:lnTo>
                  <a:pt x="1371775" y="154812"/>
                </a:lnTo>
                <a:lnTo>
                  <a:pt x="1382300" y="168845"/>
                </a:lnTo>
                <a:lnTo>
                  <a:pt x="1366512" y="175862"/>
                </a:lnTo>
                <a:cubicBezTo>
                  <a:pt x="1359971" y="176958"/>
                  <a:pt x="1354635" y="181344"/>
                  <a:pt x="1350505" y="189018"/>
                </a:cubicBezTo>
                <a:cubicBezTo>
                  <a:pt x="1346376" y="196693"/>
                  <a:pt x="1340601" y="201078"/>
                  <a:pt x="1333183" y="202175"/>
                </a:cubicBezTo>
                <a:lnTo>
                  <a:pt x="1313887" y="230242"/>
                </a:lnTo>
                <a:cubicBezTo>
                  <a:pt x="1316883" y="229949"/>
                  <a:pt x="1318345" y="228780"/>
                  <a:pt x="1318272" y="226733"/>
                </a:cubicBezTo>
                <a:cubicBezTo>
                  <a:pt x="1318199" y="224687"/>
                  <a:pt x="1324923" y="223517"/>
                  <a:pt x="1338445" y="223225"/>
                </a:cubicBezTo>
                <a:lnTo>
                  <a:pt x="1333183" y="237258"/>
                </a:lnTo>
                <a:cubicBezTo>
                  <a:pt x="1330332" y="237222"/>
                  <a:pt x="1327262" y="237734"/>
                  <a:pt x="1323973" y="238793"/>
                </a:cubicBezTo>
                <a:cubicBezTo>
                  <a:pt x="1320684" y="239853"/>
                  <a:pt x="1318491" y="241680"/>
                  <a:pt x="1317395" y="244275"/>
                </a:cubicBezTo>
                <a:lnTo>
                  <a:pt x="1298099" y="251292"/>
                </a:lnTo>
                <a:cubicBezTo>
                  <a:pt x="1297807" y="255166"/>
                  <a:pt x="1296637" y="257505"/>
                  <a:pt x="1294590" y="258309"/>
                </a:cubicBezTo>
                <a:cubicBezTo>
                  <a:pt x="1292544" y="259113"/>
                  <a:pt x="1291375" y="261452"/>
                  <a:pt x="1291082" y="265325"/>
                </a:cubicBezTo>
                <a:lnTo>
                  <a:pt x="1277049" y="282867"/>
                </a:lnTo>
                <a:lnTo>
                  <a:pt x="1263015" y="288130"/>
                </a:lnTo>
                <a:cubicBezTo>
                  <a:pt x="1258959" y="293941"/>
                  <a:pt x="1252600" y="302931"/>
                  <a:pt x="1243938" y="315100"/>
                </a:cubicBezTo>
                <a:cubicBezTo>
                  <a:pt x="1235277" y="327270"/>
                  <a:pt x="1227602" y="334068"/>
                  <a:pt x="1220915" y="335493"/>
                </a:cubicBezTo>
                <a:cubicBezTo>
                  <a:pt x="1220037" y="344410"/>
                  <a:pt x="1216529" y="350696"/>
                  <a:pt x="1210390" y="354350"/>
                </a:cubicBezTo>
                <a:cubicBezTo>
                  <a:pt x="1204250" y="358005"/>
                  <a:pt x="1200741" y="363414"/>
                  <a:pt x="1199864" y="370577"/>
                </a:cubicBezTo>
                <a:cubicBezTo>
                  <a:pt x="1192482" y="371746"/>
                  <a:pt x="1187073" y="376424"/>
                  <a:pt x="1183638" y="384610"/>
                </a:cubicBezTo>
                <a:cubicBezTo>
                  <a:pt x="1180203" y="392796"/>
                  <a:pt x="1175671" y="397474"/>
                  <a:pt x="1170043" y="398644"/>
                </a:cubicBezTo>
                <a:cubicBezTo>
                  <a:pt x="1166352" y="402810"/>
                  <a:pt x="1161455" y="408072"/>
                  <a:pt x="1155352" y="414431"/>
                </a:cubicBezTo>
                <a:cubicBezTo>
                  <a:pt x="1149249" y="420790"/>
                  <a:pt x="1143036" y="424299"/>
                  <a:pt x="1136714" y="424957"/>
                </a:cubicBezTo>
                <a:cubicBezTo>
                  <a:pt x="1134594" y="422654"/>
                  <a:pt x="1131816" y="420681"/>
                  <a:pt x="1128381" y="419036"/>
                </a:cubicBezTo>
                <a:cubicBezTo>
                  <a:pt x="1124946" y="417392"/>
                  <a:pt x="1123046" y="419365"/>
                  <a:pt x="1122680" y="424957"/>
                </a:cubicBezTo>
                <a:cubicBezTo>
                  <a:pt x="1119793" y="427551"/>
                  <a:pt x="1115919" y="429378"/>
                  <a:pt x="1111059" y="430438"/>
                </a:cubicBezTo>
                <a:cubicBezTo>
                  <a:pt x="1106198" y="431498"/>
                  <a:pt x="1101886" y="432010"/>
                  <a:pt x="1098121" y="431973"/>
                </a:cubicBezTo>
                <a:lnTo>
                  <a:pt x="1087596" y="451269"/>
                </a:lnTo>
                <a:cubicBezTo>
                  <a:pt x="1089716" y="452256"/>
                  <a:pt x="1092494" y="453791"/>
                  <a:pt x="1095929" y="455874"/>
                </a:cubicBezTo>
                <a:cubicBezTo>
                  <a:pt x="1099364" y="457957"/>
                  <a:pt x="1101264" y="459931"/>
                  <a:pt x="1101630" y="461795"/>
                </a:cubicBezTo>
                <a:cubicBezTo>
                  <a:pt x="1101484" y="462635"/>
                  <a:pt x="1100899" y="463147"/>
                  <a:pt x="1099876" y="463329"/>
                </a:cubicBezTo>
                <a:cubicBezTo>
                  <a:pt x="1098852" y="463512"/>
                  <a:pt x="1098268" y="463585"/>
                  <a:pt x="1098121" y="463549"/>
                </a:cubicBezTo>
                <a:lnTo>
                  <a:pt x="1073563" y="484599"/>
                </a:lnTo>
                <a:cubicBezTo>
                  <a:pt x="1073599" y="485805"/>
                  <a:pt x="1073526" y="487778"/>
                  <a:pt x="1073344" y="490519"/>
                </a:cubicBezTo>
                <a:cubicBezTo>
                  <a:pt x="1073161" y="493260"/>
                  <a:pt x="1072649" y="494795"/>
                  <a:pt x="1071809" y="495124"/>
                </a:cubicBezTo>
                <a:cubicBezTo>
                  <a:pt x="1069104" y="494539"/>
                  <a:pt x="1066619" y="491762"/>
                  <a:pt x="1064353" y="486792"/>
                </a:cubicBezTo>
                <a:cubicBezTo>
                  <a:pt x="1062088" y="481821"/>
                  <a:pt x="1060480" y="478167"/>
                  <a:pt x="1059529" y="475828"/>
                </a:cubicBezTo>
                <a:cubicBezTo>
                  <a:pt x="1053353" y="476632"/>
                  <a:pt x="1048602" y="481164"/>
                  <a:pt x="1045277" y="489423"/>
                </a:cubicBezTo>
                <a:cubicBezTo>
                  <a:pt x="1041951" y="497682"/>
                  <a:pt x="1040270" y="504845"/>
                  <a:pt x="1040233" y="510912"/>
                </a:cubicBezTo>
                <a:cubicBezTo>
                  <a:pt x="1042280" y="510839"/>
                  <a:pt x="1044765" y="510985"/>
                  <a:pt x="1047689" y="511350"/>
                </a:cubicBezTo>
                <a:cubicBezTo>
                  <a:pt x="1050612" y="511716"/>
                  <a:pt x="1052220" y="512739"/>
                  <a:pt x="1052513" y="514420"/>
                </a:cubicBezTo>
                <a:cubicBezTo>
                  <a:pt x="1052220" y="517892"/>
                  <a:pt x="1050612" y="521035"/>
                  <a:pt x="1047689" y="523849"/>
                </a:cubicBezTo>
                <a:cubicBezTo>
                  <a:pt x="1044765" y="526663"/>
                  <a:pt x="1042280" y="529367"/>
                  <a:pt x="1040233" y="531962"/>
                </a:cubicBezTo>
                <a:lnTo>
                  <a:pt x="1033217" y="535470"/>
                </a:lnTo>
                <a:cubicBezTo>
                  <a:pt x="1032193" y="539856"/>
                  <a:pt x="1030293" y="544241"/>
                  <a:pt x="1027515" y="548627"/>
                </a:cubicBezTo>
                <a:cubicBezTo>
                  <a:pt x="1024738" y="553012"/>
                  <a:pt x="1021960" y="557398"/>
                  <a:pt x="1019183" y="561783"/>
                </a:cubicBezTo>
                <a:cubicBezTo>
                  <a:pt x="1018891" y="565401"/>
                  <a:pt x="1017721" y="566936"/>
                  <a:pt x="1015675" y="566388"/>
                </a:cubicBezTo>
                <a:cubicBezTo>
                  <a:pt x="1013628" y="565840"/>
                  <a:pt x="1012459" y="567813"/>
                  <a:pt x="1012166" y="572308"/>
                </a:cubicBezTo>
                <a:lnTo>
                  <a:pt x="1019183" y="570554"/>
                </a:lnTo>
                <a:lnTo>
                  <a:pt x="1034971" y="558275"/>
                </a:lnTo>
                <a:cubicBezTo>
                  <a:pt x="1041768" y="558640"/>
                  <a:pt x="1047908" y="560102"/>
                  <a:pt x="1053390" y="562660"/>
                </a:cubicBezTo>
                <a:cubicBezTo>
                  <a:pt x="1058872" y="565218"/>
                  <a:pt x="1065011" y="566680"/>
                  <a:pt x="1071809" y="567046"/>
                </a:cubicBezTo>
                <a:lnTo>
                  <a:pt x="1077071" y="558275"/>
                </a:lnTo>
                <a:cubicBezTo>
                  <a:pt x="1151040" y="557178"/>
                  <a:pt x="1225446" y="552793"/>
                  <a:pt x="1300292" y="545118"/>
                </a:cubicBezTo>
                <a:cubicBezTo>
                  <a:pt x="1375137" y="537444"/>
                  <a:pt x="1448667" y="533058"/>
                  <a:pt x="1520881" y="531962"/>
                </a:cubicBezTo>
                <a:lnTo>
                  <a:pt x="1526143" y="538979"/>
                </a:lnTo>
                <a:lnTo>
                  <a:pt x="1552456" y="538979"/>
                </a:lnTo>
                <a:lnTo>
                  <a:pt x="1566490" y="531962"/>
                </a:lnTo>
                <a:lnTo>
                  <a:pt x="1578769" y="531962"/>
                </a:lnTo>
                <a:lnTo>
                  <a:pt x="1585786" y="538979"/>
                </a:lnTo>
                <a:cubicBezTo>
                  <a:pt x="1586078" y="538942"/>
                  <a:pt x="1587247" y="539015"/>
                  <a:pt x="1589294" y="539198"/>
                </a:cubicBezTo>
                <a:cubicBezTo>
                  <a:pt x="1591341" y="539381"/>
                  <a:pt x="1592510" y="539892"/>
                  <a:pt x="1592802" y="540733"/>
                </a:cubicBezTo>
                <a:cubicBezTo>
                  <a:pt x="1592473" y="542414"/>
                  <a:pt x="1590939" y="543437"/>
                  <a:pt x="1588198" y="543803"/>
                </a:cubicBezTo>
                <a:cubicBezTo>
                  <a:pt x="1585457" y="544168"/>
                  <a:pt x="1583483" y="544314"/>
                  <a:pt x="1582277" y="544241"/>
                </a:cubicBezTo>
                <a:lnTo>
                  <a:pt x="1566490" y="551258"/>
                </a:lnTo>
                <a:cubicBezTo>
                  <a:pt x="1542808" y="549906"/>
                  <a:pt x="1518688" y="553049"/>
                  <a:pt x="1494129" y="560687"/>
                </a:cubicBezTo>
                <a:cubicBezTo>
                  <a:pt x="1469571" y="568325"/>
                  <a:pt x="1444574" y="572783"/>
                  <a:pt x="1419138" y="574062"/>
                </a:cubicBezTo>
                <a:lnTo>
                  <a:pt x="1406858" y="581079"/>
                </a:lnTo>
                <a:cubicBezTo>
                  <a:pt x="1386064" y="581737"/>
                  <a:pt x="1363187" y="585245"/>
                  <a:pt x="1338226" y="591604"/>
                </a:cubicBezTo>
                <a:cubicBezTo>
                  <a:pt x="1313265" y="597963"/>
                  <a:pt x="1289949" y="603226"/>
                  <a:pt x="1268278" y="607392"/>
                </a:cubicBezTo>
                <a:lnTo>
                  <a:pt x="1263015" y="612655"/>
                </a:lnTo>
                <a:cubicBezTo>
                  <a:pt x="1250992" y="612947"/>
                  <a:pt x="1239516" y="614116"/>
                  <a:pt x="1228589" y="616163"/>
                </a:cubicBezTo>
                <a:cubicBezTo>
                  <a:pt x="1217662" y="618209"/>
                  <a:pt x="1205748" y="619379"/>
                  <a:pt x="1192848" y="619671"/>
                </a:cubicBezTo>
                <a:cubicBezTo>
                  <a:pt x="1192555" y="622303"/>
                  <a:pt x="1191386" y="624934"/>
                  <a:pt x="1189339" y="627565"/>
                </a:cubicBezTo>
                <a:cubicBezTo>
                  <a:pt x="1187293" y="630196"/>
                  <a:pt x="1186123" y="632828"/>
                  <a:pt x="1185831" y="635459"/>
                </a:cubicBezTo>
                <a:cubicBezTo>
                  <a:pt x="1186014" y="636299"/>
                  <a:pt x="1186964" y="636811"/>
                  <a:pt x="1188681" y="636994"/>
                </a:cubicBezTo>
                <a:cubicBezTo>
                  <a:pt x="1190399" y="637177"/>
                  <a:pt x="1191788" y="637250"/>
                  <a:pt x="1192848" y="637213"/>
                </a:cubicBezTo>
                <a:cubicBezTo>
                  <a:pt x="1213679" y="636738"/>
                  <a:pt x="1234729" y="635934"/>
                  <a:pt x="1255998" y="634801"/>
                </a:cubicBezTo>
                <a:cubicBezTo>
                  <a:pt x="1277268" y="633668"/>
                  <a:pt x="1300072" y="635057"/>
                  <a:pt x="1324412" y="638967"/>
                </a:cubicBezTo>
                <a:cubicBezTo>
                  <a:pt x="1327555" y="639077"/>
                  <a:pt x="1334425" y="640173"/>
                  <a:pt x="1345023" y="642256"/>
                </a:cubicBezTo>
                <a:cubicBezTo>
                  <a:pt x="1355622" y="644340"/>
                  <a:pt x="1361615" y="646752"/>
                  <a:pt x="1363004" y="649493"/>
                </a:cubicBezTo>
                <a:cubicBezTo>
                  <a:pt x="1362821" y="650333"/>
                  <a:pt x="1361871" y="650845"/>
                  <a:pt x="1360153" y="651027"/>
                </a:cubicBezTo>
                <a:cubicBezTo>
                  <a:pt x="1358436" y="651210"/>
                  <a:pt x="1357047" y="651283"/>
                  <a:pt x="1355987" y="651247"/>
                </a:cubicBezTo>
                <a:cubicBezTo>
                  <a:pt x="1353027" y="650991"/>
                  <a:pt x="1349738" y="651064"/>
                  <a:pt x="1346120" y="651466"/>
                </a:cubicBezTo>
                <a:cubicBezTo>
                  <a:pt x="1342502" y="651868"/>
                  <a:pt x="1340528" y="654134"/>
                  <a:pt x="1340199" y="658263"/>
                </a:cubicBezTo>
                <a:lnTo>
                  <a:pt x="1317395" y="651247"/>
                </a:lnTo>
                <a:cubicBezTo>
                  <a:pt x="1316920" y="655376"/>
                  <a:pt x="1314362" y="657642"/>
                  <a:pt x="1309720" y="658044"/>
                </a:cubicBezTo>
                <a:cubicBezTo>
                  <a:pt x="1305079" y="658446"/>
                  <a:pt x="1301205" y="658519"/>
                  <a:pt x="1298099" y="658263"/>
                </a:cubicBezTo>
                <a:cubicBezTo>
                  <a:pt x="1288524" y="658410"/>
                  <a:pt x="1279168" y="659433"/>
                  <a:pt x="1270032" y="661333"/>
                </a:cubicBezTo>
                <a:cubicBezTo>
                  <a:pt x="1260896" y="663234"/>
                  <a:pt x="1251540" y="665134"/>
                  <a:pt x="1241965" y="667034"/>
                </a:cubicBezTo>
                <a:lnTo>
                  <a:pt x="1229686" y="677559"/>
                </a:lnTo>
                <a:cubicBezTo>
                  <a:pt x="1225483" y="677925"/>
                  <a:pt x="1221609" y="679387"/>
                  <a:pt x="1218064" y="681945"/>
                </a:cubicBezTo>
                <a:cubicBezTo>
                  <a:pt x="1214519" y="684503"/>
                  <a:pt x="1210207" y="685965"/>
                  <a:pt x="1205127" y="686330"/>
                </a:cubicBezTo>
                <a:cubicBezTo>
                  <a:pt x="1202094" y="685892"/>
                  <a:pt x="1198512" y="685453"/>
                  <a:pt x="1194383" y="685015"/>
                </a:cubicBezTo>
                <a:cubicBezTo>
                  <a:pt x="1190253" y="684576"/>
                  <a:pt x="1187987" y="686769"/>
                  <a:pt x="1187585" y="691593"/>
                </a:cubicBezTo>
                <a:lnTo>
                  <a:pt x="1092859" y="712643"/>
                </a:lnTo>
                <a:lnTo>
                  <a:pt x="1082334" y="719660"/>
                </a:lnTo>
                <a:cubicBezTo>
                  <a:pt x="1078825" y="719660"/>
                  <a:pt x="1077071" y="721414"/>
                  <a:pt x="1077071" y="724923"/>
                </a:cubicBezTo>
                <a:lnTo>
                  <a:pt x="1078825" y="731939"/>
                </a:lnTo>
                <a:lnTo>
                  <a:pt x="1110401" y="730185"/>
                </a:lnTo>
                <a:lnTo>
                  <a:pt x="1120926" y="740710"/>
                </a:lnTo>
                <a:lnTo>
                  <a:pt x="1141976" y="738956"/>
                </a:lnTo>
                <a:lnTo>
                  <a:pt x="1159518" y="747727"/>
                </a:lnTo>
                <a:cubicBezTo>
                  <a:pt x="1160578" y="747800"/>
                  <a:pt x="1161967" y="747654"/>
                  <a:pt x="1163684" y="747288"/>
                </a:cubicBezTo>
                <a:cubicBezTo>
                  <a:pt x="1165402" y="746923"/>
                  <a:pt x="1166352" y="745900"/>
                  <a:pt x="1166535" y="744219"/>
                </a:cubicBezTo>
                <a:cubicBezTo>
                  <a:pt x="1165658" y="740308"/>
                  <a:pt x="1162149" y="738481"/>
                  <a:pt x="1156010" y="738737"/>
                </a:cubicBezTo>
                <a:cubicBezTo>
                  <a:pt x="1149870" y="738993"/>
                  <a:pt x="1146362" y="738481"/>
                  <a:pt x="1145485" y="737202"/>
                </a:cubicBezTo>
                <a:cubicBezTo>
                  <a:pt x="1146179" y="735448"/>
                  <a:pt x="1149176" y="734132"/>
                  <a:pt x="1154475" y="733255"/>
                </a:cubicBezTo>
                <a:cubicBezTo>
                  <a:pt x="1159774" y="732378"/>
                  <a:pt x="1163209" y="731939"/>
                  <a:pt x="1164781" y="731939"/>
                </a:cubicBezTo>
                <a:lnTo>
                  <a:pt x="1175306" y="731939"/>
                </a:lnTo>
                <a:lnTo>
                  <a:pt x="1182322" y="738956"/>
                </a:lnTo>
                <a:lnTo>
                  <a:pt x="1212144" y="738956"/>
                </a:lnTo>
                <a:lnTo>
                  <a:pt x="1217406" y="731939"/>
                </a:lnTo>
                <a:cubicBezTo>
                  <a:pt x="1222669" y="732378"/>
                  <a:pt x="1232317" y="732816"/>
                  <a:pt x="1246350" y="733255"/>
                </a:cubicBezTo>
                <a:cubicBezTo>
                  <a:pt x="1260384" y="733693"/>
                  <a:pt x="1268278" y="731501"/>
                  <a:pt x="1270032" y="726677"/>
                </a:cubicBezTo>
                <a:cubicBezTo>
                  <a:pt x="1275039" y="726202"/>
                  <a:pt x="1280813" y="725836"/>
                  <a:pt x="1287355" y="725580"/>
                </a:cubicBezTo>
                <a:cubicBezTo>
                  <a:pt x="1293896" y="725324"/>
                  <a:pt x="1297478" y="728029"/>
                  <a:pt x="1298099" y="733693"/>
                </a:cubicBezTo>
                <a:lnTo>
                  <a:pt x="1296345" y="738956"/>
                </a:lnTo>
                <a:cubicBezTo>
                  <a:pt x="1268862" y="739979"/>
                  <a:pt x="1240942" y="744072"/>
                  <a:pt x="1212582" y="751235"/>
                </a:cubicBezTo>
                <a:cubicBezTo>
                  <a:pt x="1184223" y="758398"/>
                  <a:pt x="1157179" y="762491"/>
                  <a:pt x="1131451" y="763515"/>
                </a:cubicBezTo>
                <a:cubicBezTo>
                  <a:pt x="1127797" y="763588"/>
                  <a:pt x="1124580" y="763003"/>
                  <a:pt x="1121803" y="761760"/>
                </a:cubicBezTo>
                <a:cubicBezTo>
                  <a:pt x="1119026" y="760518"/>
                  <a:pt x="1117564" y="758179"/>
                  <a:pt x="1117418" y="754744"/>
                </a:cubicBezTo>
                <a:cubicBezTo>
                  <a:pt x="1118916" y="754744"/>
                  <a:pt x="1122059" y="754305"/>
                  <a:pt x="1126846" y="753428"/>
                </a:cubicBezTo>
                <a:cubicBezTo>
                  <a:pt x="1131634" y="752551"/>
                  <a:pt x="1134338" y="751235"/>
                  <a:pt x="1134959" y="749481"/>
                </a:cubicBezTo>
                <a:cubicBezTo>
                  <a:pt x="1134557" y="748641"/>
                  <a:pt x="1132730" y="748129"/>
                  <a:pt x="1129478" y="747946"/>
                </a:cubicBezTo>
                <a:cubicBezTo>
                  <a:pt x="1126225" y="747764"/>
                  <a:pt x="1123959" y="747690"/>
                  <a:pt x="1122680" y="747727"/>
                </a:cubicBezTo>
                <a:lnTo>
                  <a:pt x="1087596" y="761760"/>
                </a:lnTo>
                <a:cubicBezTo>
                  <a:pt x="1091909" y="761285"/>
                  <a:pt x="1097756" y="760920"/>
                  <a:pt x="1105138" y="760664"/>
                </a:cubicBezTo>
                <a:cubicBezTo>
                  <a:pt x="1112520" y="760408"/>
                  <a:pt x="1116614" y="763113"/>
                  <a:pt x="1117418" y="768777"/>
                </a:cubicBezTo>
                <a:cubicBezTo>
                  <a:pt x="1093699" y="770239"/>
                  <a:pt x="1070091" y="776086"/>
                  <a:pt x="1046592" y="786319"/>
                </a:cubicBezTo>
                <a:cubicBezTo>
                  <a:pt x="1023093" y="796552"/>
                  <a:pt x="999924" y="802399"/>
                  <a:pt x="977083" y="803861"/>
                </a:cubicBezTo>
                <a:cubicBezTo>
                  <a:pt x="976023" y="803898"/>
                  <a:pt x="974634" y="803824"/>
                  <a:pt x="972916" y="803642"/>
                </a:cubicBezTo>
                <a:cubicBezTo>
                  <a:pt x="971199" y="803459"/>
                  <a:pt x="970249" y="802947"/>
                  <a:pt x="970066" y="802107"/>
                </a:cubicBezTo>
                <a:cubicBezTo>
                  <a:pt x="971528" y="798745"/>
                  <a:pt x="977375" y="795382"/>
                  <a:pt x="987608" y="792020"/>
                </a:cubicBezTo>
                <a:cubicBezTo>
                  <a:pt x="997840" y="788658"/>
                  <a:pt x="1003688" y="784419"/>
                  <a:pt x="1005150" y="779302"/>
                </a:cubicBezTo>
                <a:cubicBezTo>
                  <a:pt x="1004638" y="777621"/>
                  <a:pt x="1002153" y="776598"/>
                  <a:pt x="997694" y="776232"/>
                </a:cubicBezTo>
                <a:cubicBezTo>
                  <a:pt x="993236" y="775867"/>
                  <a:pt x="989874" y="775721"/>
                  <a:pt x="987608" y="775794"/>
                </a:cubicBezTo>
                <a:cubicBezTo>
                  <a:pt x="985086" y="775794"/>
                  <a:pt x="983113" y="776232"/>
                  <a:pt x="981687" y="777110"/>
                </a:cubicBezTo>
                <a:cubicBezTo>
                  <a:pt x="980262" y="777987"/>
                  <a:pt x="978727" y="779302"/>
                  <a:pt x="977083" y="781057"/>
                </a:cubicBezTo>
                <a:cubicBezTo>
                  <a:pt x="973355" y="779266"/>
                  <a:pt x="969847" y="778900"/>
                  <a:pt x="966557" y="779960"/>
                </a:cubicBezTo>
                <a:cubicBezTo>
                  <a:pt x="963268" y="781020"/>
                  <a:pt x="961514" y="783724"/>
                  <a:pt x="961295" y="788073"/>
                </a:cubicBezTo>
                <a:lnTo>
                  <a:pt x="943753" y="795090"/>
                </a:lnTo>
                <a:lnTo>
                  <a:pt x="912178" y="795090"/>
                </a:lnTo>
                <a:cubicBezTo>
                  <a:pt x="910350" y="797758"/>
                  <a:pt x="907865" y="799878"/>
                  <a:pt x="904722" y="801449"/>
                </a:cubicBezTo>
                <a:cubicBezTo>
                  <a:pt x="901579" y="803020"/>
                  <a:pt x="898217" y="803824"/>
                  <a:pt x="894636" y="803861"/>
                </a:cubicBezTo>
                <a:cubicBezTo>
                  <a:pt x="874701" y="804207"/>
                  <a:pt x="863309" y="806633"/>
                  <a:pt x="860462" y="811138"/>
                </a:cubicBezTo>
                <a:cubicBezTo>
                  <a:pt x="857614" y="815642"/>
                  <a:pt x="856618" y="820147"/>
                  <a:pt x="857473" y="824651"/>
                </a:cubicBezTo>
                <a:cubicBezTo>
                  <a:pt x="858328" y="829156"/>
                  <a:pt x="854344" y="831581"/>
                  <a:pt x="845519" y="831928"/>
                </a:cubicBezTo>
                <a:cubicBezTo>
                  <a:pt x="842631" y="831672"/>
                  <a:pt x="839635" y="831745"/>
                  <a:pt x="836528" y="832147"/>
                </a:cubicBezTo>
                <a:cubicBezTo>
                  <a:pt x="833422" y="832549"/>
                  <a:pt x="831741" y="834815"/>
                  <a:pt x="831485" y="838945"/>
                </a:cubicBezTo>
                <a:cubicBezTo>
                  <a:pt x="825930" y="844500"/>
                  <a:pt x="819498" y="847423"/>
                  <a:pt x="812189" y="847716"/>
                </a:cubicBezTo>
                <a:cubicBezTo>
                  <a:pt x="807036" y="847898"/>
                  <a:pt x="800677" y="847094"/>
                  <a:pt x="793112" y="845304"/>
                </a:cubicBezTo>
                <a:cubicBezTo>
                  <a:pt x="785547" y="843513"/>
                  <a:pt x="781381" y="839639"/>
                  <a:pt x="780614" y="833682"/>
                </a:cubicBezTo>
                <a:cubicBezTo>
                  <a:pt x="771696" y="834486"/>
                  <a:pt x="765411" y="837702"/>
                  <a:pt x="761756" y="843330"/>
                </a:cubicBezTo>
                <a:cubicBezTo>
                  <a:pt x="758101" y="848958"/>
                  <a:pt x="752693" y="852174"/>
                  <a:pt x="745530" y="852978"/>
                </a:cubicBezTo>
                <a:cubicBezTo>
                  <a:pt x="743703" y="852978"/>
                  <a:pt x="742095" y="853417"/>
                  <a:pt x="740706" y="854294"/>
                </a:cubicBezTo>
                <a:cubicBezTo>
                  <a:pt x="739317" y="855171"/>
                  <a:pt x="738586" y="856487"/>
                  <a:pt x="738513" y="858241"/>
                </a:cubicBezTo>
                <a:cubicBezTo>
                  <a:pt x="738659" y="860909"/>
                  <a:pt x="738367" y="863028"/>
                  <a:pt x="737636" y="864600"/>
                </a:cubicBezTo>
                <a:cubicBezTo>
                  <a:pt x="736905" y="866171"/>
                  <a:pt x="734858" y="866975"/>
                  <a:pt x="731496" y="867012"/>
                </a:cubicBezTo>
                <a:cubicBezTo>
                  <a:pt x="730912" y="872055"/>
                  <a:pt x="728573" y="874686"/>
                  <a:pt x="724480" y="874906"/>
                </a:cubicBezTo>
                <a:cubicBezTo>
                  <a:pt x="720386" y="875125"/>
                  <a:pt x="718048" y="879510"/>
                  <a:pt x="717463" y="888062"/>
                </a:cubicBezTo>
                <a:cubicBezTo>
                  <a:pt x="724187" y="888354"/>
                  <a:pt x="728280" y="887770"/>
                  <a:pt x="729742" y="886308"/>
                </a:cubicBezTo>
                <a:cubicBezTo>
                  <a:pt x="731204" y="884846"/>
                  <a:pt x="731789" y="880753"/>
                  <a:pt x="731496" y="874028"/>
                </a:cubicBezTo>
                <a:cubicBezTo>
                  <a:pt x="734164" y="874138"/>
                  <a:pt x="736284" y="875234"/>
                  <a:pt x="737855" y="877318"/>
                </a:cubicBezTo>
                <a:cubicBezTo>
                  <a:pt x="739427" y="879401"/>
                  <a:pt x="740231" y="881813"/>
                  <a:pt x="740267" y="884553"/>
                </a:cubicBezTo>
                <a:cubicBezTo>
                  <a:pt x="740231" y="887295"/>
                  <a:pt x="739427" y="889707"/>
                  <a:pt x="737855" y="891790"/>
                </a:cubicBezTo>
                <a:cubicBezTo>
                  <a:pt x="736284" y="893873"/>
                  <a:pt x="734164" y="894969"/>
                  <a:pt x="731496" y="895079"/>
                </a:cubicBezTo>
                <a:cubicBezTo>
                  <a:pt x="729632" y="900414"/>
                  <a:pt x="726782" y="905531"/>
                  <a:pt x="722945" y="910428"/>
                </a:cubicBezTo>
                <a:cubicBezTo>
                  <a:pt x="719107" y="915325"/>
                  <a:pt x="714941" y="919564"/>
                  <a:pt x="710446" y="923146"/>
                </a:cubicBezTo>
                <a:cubicBezTo>
                  <a:pt x="709934" y="928737"/>
                  <a:pt x="707011" y="936850"/>
                  <a:pt x="701675" y="947485"/>
                </a:cubicBezTo>
                <a:cubicBezTo>
                  <a:pt x="696339" y="958120"/>
                  <a:pt x="691662" y="964040"/>
                  <a:pt x="687642" y="965246"/>
                </a:cubicBezTo>
                <a:cubicBezTo>
                  <a:pt x="685961" y="965064"/>
                  <a:pt x="684937" y="964113"/>
                  <a:pt x="684572" y="962396"/>
                </a:cubicBezTo>
                <a:cubicBezTo>
                  <a:pt x="684206" y="960678"/>
                  <a:pt x="684060" y="959289"/>
                  <a:pt x="684133" y="958230"/>
                </a:cubicBezTo>
                <a:lnTo>
                  <a:pt x="675362" y="951213"/>
                </a:lnTo>
                <a:cubicBezTo>
                  <a:pt x="674485" y="950226"/>
                  <a:pt x="673608" y="949130"/>
                  <a:pt x="672731" y="947924"/>
                </a:cubicBezTo>
                <a:cubicBezTo>
                  <a:pt x="671854" y="946718"/>
                  <a:pt x="670977" y="946060"/>
                  <a:pt x="670100" y="945950"/>
                </a:cubicBezTo>
                <a:cubicBezTo>
                  <a:pt x="668638" y="946242"/>
                  <a:pt x="668053" y="947412"/>
                  <a:pt x="668346" y="949459"/>
                </a:cubicBezTo>
                <a:cubicBezTo>
                  <a:pt x="668273" y="952053"/>
                  <a:pt x="667542" y="953881"/>
                  <a:pt x="666153" y="954940"/>
                </a:cubicBezTo>
                <a:cubicBezTo>
                  <a:pt x="664764" y="956000"/>
                  <a:pt x="663156" y="956512"/>
                  <a:pt x="661329" y="956475"/>
                </a:cubicBezTo>
                <a:lnTo>
                  <a:pt x="656066" y="954721"/>
                </a:lnTo>
                <a:lnTo>
                  <a:pt x="659575" y="944196"/>
                </a:lnTo>
                <a:lnTo>
                  <a:pt x="649050" y="938933"/>
                </a:lnTo>
                <a:cubicBezTo>
                  <a:pt x="646455" y="940870"/>
                  <a:pt x="644628" y="943575"/>
                  <a:pt x="643568" y="947046"/>
                </a:cubicBezTo>
                <a:cubicBezTo>
                  <a:pt x="642508" y="950518"/>
                  <a:pt x="641996" y="953661"/>
                  <a:pt x="642033" y="956475"/>
                </a:cubicBezTo>
                <a:lnTo>
                  <a:pt x="629753" y="970509"/>
                </a:lnTo>
                <a:cubicBezTo>
                  <a:pt x="629680" y="971642"/>
                  <a:pt x="629827" y="973323"/>
                  <a:pt x="630192" y="975552"/>
                </a:cubicBezTo>
                <a:cubicBezTo>
                  <a:pt x="630557" y="977781"/>
                  <a:pt x="631581" y="979024"/>
                  <a:pt x="633262" y="979280"/>
                </a:cubicBezTo>
                <a:cubicBezTo>
                  <a:pt x="635053" y="979133"/>
                  <a:pt x="636734" y="978110"/>
                  <a:pt x="638305" y="976210"/>
                </a:cubicBezTo>
                <a:cubicBezTo>
                  <a:pt x="639877" y="974309"/>
                  <a:pt x="641119" y="972409"/>
                  <a:pt x="642033" y="970509"/>
                </a:cubicBezTo>
                <a:lnTo>
                  <a:pt x="656066" y="961738"/>
                </a:lnTo>
                <a:cubicBezTo>
                  <a:pt x="655774" y="965904"/>
                  <a:pt x="654604" y="969412"/>
                  <a:pt x="652558" y="972263"/>
                </a:cubicBezTo>
                <a:cubicBezTo>
                  <a:pt x="650511" y="975114"/>
                  <a:pt x="649342" y="978622"/>
                  <a:pt x="649050" y="982788"/>
                </a:cubicBezTo>
                <a:lnTo>
                  <a:pt x="636770" y="995067"/>
                </a:lnTo>
                <a:cubicBezTo>
                  <a:pt x="636734" y="995287"/>
                  <a:pt x="636807" y="996164"/>
                  <a:pt x="636989" y="997699"/>
                </a:cubicBezTo>
                <a:cubicBezTo>
                  <a:pt x="637172" y="999234"/>
                  <a:pt x="637684" y="1000111"/>
                  <a:pt x="638524" y="1000330"/>
                </a:cubicBezTo>
                <a:cubicBezTo>
                  <a:pt x="647003" y="999562"/>
                  <a:pt x="654166" y="994958"/>
                  <a:pt x="660013" y="986516"/>
                </a:cubicBezTo>
                <a:cubicBezTo>
                  <a:pt x="665861" y="978074"/>
                  <a:pt x="672146" y="970399"/>
                  <a:pt x="678871" y="963492"/>
                </a:cubicBezTo>
                <a:cubicBezTo>
                  <a:pt x="678944" y="963456"/>
                  <a:pt x="679236" y="963529"/>
                  <a:pt x="679748" y="963711"/>
                </a:cubicBezTo>
                <a:cubicBezTo>
                  <a:pt x="680259" y="963894"/>
                  <a:pt x="680552" y="964406"/>
                  <a:pt x="680625" y="965246"/>
                </a:cubicBezTo>
                <a:cubicBezTo>
                  <a:pt x="680150" y="969924"/>
                  <a:pt x="677592" y="975040"/>
                  <a:pt x="672950" y="980595"/>
                </a:cubicBezTo>
                <a:cubicBezTo>
                  <a:pt x="668309" y="986150"/>
                  <a:pt x="664435" y="990390"/>
                  <a:pt x="661329" y="993313"/>
                </a:cubicBezTo>
                <a:cubicBezTo>
                  <a:pt x="660525" y="999818"/>
                  <a:pt x="657309" y="1004788"/>
                  <a:pt x="651681" y="1008224"/>
                </a:cubicBezTo>
                <a:cubicBezTo>
                  <a:pt x="646053" y="1011659"/>
                  <a:pt x="642837" y="1016629"/>
                  <a:pt x="642033" y="1023134"/>
                </a:cubicBezTo>
                <a:cubicBezTo>
                  <a:pt x="636843" y="1027593"/>
                  <a:pt x="632312" y="1032709"/>
                  <a:pt x="628438" y="1038483"/>
                </a:cubicBezTo>
                <a:cubicBezTo>
                  <a:pt x="624564" y="1044258"/>
                  <a:pt x="620909" y="1050251"/>
                  <a:pt x="617474" y="1056464"/>
                </a:cubicBezTo>
                <a:cubicBezTo>
                  <a:pt x="615428" y="1056574"/>
                  <a:pt x="612943" y="1056354"/>
                  <a:pt x="610019" y="1055806"/>
                </a:cubicBezTo>
                <a:cubicBezTo>
                  <a:pt x="607095" y="1055258"/>
                  <a:pt x="605487" y="1053723"/>
                  <a:pt x="605195" y="1051201"/>
                </a:cubicBezTo>
                <a:cubicBezTo>
                  <a:pt x="605560" y="1047766"/>
                  <a:pt x="607022" y="1044550"/>
                  <a:pt x="609580" y="1041553"/>
                </a:cubicBezTo>
                <a:cubicBezTo>
                  <a:pt x="612139" y="1038557"/>
                  <a:pt x="613600" y="1035341"/>
                  <a:pt x="613966" y="1031905"/>
                </a:cubicBezTo>
                <a:cubicBezTo>
                  <a:pt x="613820" y="1029384"/>
                  <a:pt x="612796" y="1027849"/>
                  <a:pt x="610896" y="1027301"/>
                </a:cubicBezTo>
                <a:cubicBezTo>
                  <a:pt x="608996" y="1026752"/>
                  <a:pt x="607095" y="1026533"/>
                  <a:pt x="605195" y="1026643"/>
                </a:cubicBezTo>
                <a:lnTo>
                  <a:pt x="591161" y="1040676"/>
                </a:lnTo>
                <a:lnTo>
                  <a:pt x="591161" y="1056464"/>
                </a:lnTo>
                <a:lnTo>
                  <a:pt x="605195" y="1056464"/>
                </a:lnTo>
                <a:cubicBezTo>
                  <a:pt x="605305" y="1063188"/>
                  <a:pt x="604208" y="1067281"/>
                  <a:pt x="601906" y="1068743"/>
                </a:cubicBezTo>
                <a:cubicBezTo>
                  <a:pt x="599603" y="1070205"/>
                  <a:pt x="595437" y="1070790"/>
                  <a:pt x="589407" y="1070497"/>
                </a:cubicBezTo>
                <a:lnTo>
                  <a:pt x="571865" y="1079268"/>
                </a:lnTo>
                <a:lnTo>
                  <a:pt x="585899" y="1077514"/>
                </a:lnTo>
                <a:cubicBezTo>
                  <a:pt x="587726" y="1078428"/>
                  <a:pt x="589334" y="1079670"/>
                  <a:pt x="590723" y="1081242"/>
                </a:cubicBezTo>
                <a:cubicBezTo>
                  <a:pt x="592112" y="1082813"/>
                  <a:pt x="592843" y="1084494"/>
                  <a:pt x="592916" y="1086285"/>
                </a:cubicBezTo>
                <a:cubicBezTo>
                  <a:pt x="592733" y="1087966"/>
                  <a:pt x="591783" y="1088990"/>
                  <a:pt x="590065" y="1089355"/>
                </a:cubicBezTo>
                <a:cubicBezTo>
                  <a:pt x="588347" y="1089720"/>
                  <a:pt x="586959" y="1089867"/>
                  <a:pt x="585899" y="1089794"/>
                </a:cubicBezTo>
                <a:cubicBezTo>
                  <a:pt x="584072" y="1099624"/>
                  <a:pt x="576762" y="1105837"/>
                  <a:pt x="563971" y="1108432"/>
                </a:cubicBezTo>
                <a:cubicBezTo>
                  <a:pt x="551181" y="1111026"/>
                  <a:pt x="543871" y="1119432"/>
                  <a:pt x="542044" y="1133648"/>
                </a:cubicBezTo>
                <a:lnTo>
                  <a:pt x="529765" y="1147682"/>
                </a:lnTo>
                <a:cubicBezTo>
                  <a:pt x="529801" y="1155283"/>
                  <a:pt x="528851" y="1161569"/>
                  <a:pt x="526914" y="1166539"/>
                </a:cubicBezTo>
                <a:cubicBezTo>
                  <a:pt x="524977" y="1171509"/>
                  <a:pt x="521834" y="1176918"/>
                  <a:pt x="517485" y="1182765"/>
                </a:cubicBezTo>
                <a:lnTo>
                  <a:pt x="510469" y="1186274"/>
                </a:lnTo>
                <a:cubicBezTo>
                  <a:pt x="507070" y="1189746"/>
                  <a:pt x="504219" y="1193327"/>
                  <a:pt x="501917" y="1197018"/>
                </a:cubicBezTo>
                <a:cubicBezTo>
                  <a:pt x="499615" y="1200709"/>
                  <a:pt x="497203" y="1204729"/>
                  <a:pt x="494681" y="1209078"/>
                </a:cubicBezTo>
                <a:cubicBezTo>
                  <a:pt x="493804" y="1215474"/>
                  <a:pt x="490296" y="1220663"/>
                  <a:pt x="484156" y="1224647"/>
                </a:cubicBezTo>
                <a:cubicBezTo>
                  <a:pt x="478016" y="1228630"/>
                  <a:pt x="474508" y="1235135"/>
                  <a:pt x="473631" y="1244162"/>
                </a:cubicBezTo>
                <a:lnTo>
                  <a:pt x="461351" y="1251179"/>
                </a:lnTo>
                <a:cubicBezTo>
                  <a:pt x="459232" y="1266016"/>
                  <a:pt x="450753" y="1279757"/>
                  <a:pt x="435916" y="1292402"/>
                </a:cubicBezTo>
                <a:cubicBezTo>
                  <a:pt x="421078" y="1305047"/>
                  <a:pt x="412600" y="1317034"/>
                  <a:pt x="410480" y="1328363"/>
                </a:cubicBezTo>
                <a:lnTo>
                  <a:pt x="422759" y="1330117"/>
                </a:lnTo>
                <a:cubicBezTo>
                  <a:pt x="422723" y="1329167"/>
                  <a:pt x="422796" y="1328436"/>
                  <a:pt x="422979" y="1327925"/>
                </a:cubicBezTo>
                <a:cubicBezTo>
                  <a:pt x="423161" y="1327413"/>
                  <a:pt x="423673" y="1327559"/>
                  <a:pt x="424514" y="1328363"/>
                </a:cubicBezTo>
                <a:lnTo>
                  <a:pt x="429776" y="1349413"/>
                </a:lnTo>
                <a:lnTo>
                  <a:pt x="403463" y="1365201"/>
                </a:lnTo>
                <a:lnTo>
                  <a:pt x="399955" y="1382743"/>
                </a:lnTo>
                <a:cubicBezTo>
                  <a:pt x="403865" y="1383218"/>
                  <a:pt x="404815" y="1385338"/>
                  <a:pt x="402806" y="1389102"/>
                </a:cubicBezTo>
                <a:cubicBezTo>
                  <a:pt x="400795" y="1392866"/>
                  <a:pt x="398676" y="1395424"/>
                  <a:pt x="396447" y="1396776"/>
                </a:cubicBezTo>
                <a:cubicBezTo>
                  <a:pt x="391111" y="1399298"/>
                  <a:pt x="385995" y="1402149"/>
                  <a:pt x="381097" y="1405328"/>
                </a:cubicBezTo>
                <a:cubicBezTo>
                  <a:pt x="376200" y="1408507"/>
                  <a:pt x="371961" y="1412674"/>
                  <a:pt x="368380" y="1417827"/>
                </a:cubicBezTo>
                <a:cubicBezTo>
                  <a:pt x="368087" y="1421189"/>
                  <a:pt x="366918" y="1424112"/>
                  <a:pt x="364871" y="1426597"/>
                </a:cubicBezTo>
                <a:cubicBezTo>
                  <a:pt x="362825" y="1429083"/>
                  <a:pt x="361655" y="1432006"/>
                  <a:pt x="361363" y="1435368"/>
                </a:cubicBezTo>
                <a:cubicBezTo>
                  <a:pt x="357781" y="1434674"/>
                  <a:pt x="354858" y="1435624"/>
                  <a:pt x="352592" y="1438219"/>
                </a:cubicBezTo>
                <a:cubicBezTo>
                  <a:pt x="350326" y="1440814"/>
                  <a:pt x="349157" y="1443957"/>
                  <a:pt x="349084" y="1447648"/>
                </a:cubicBezTo>
                <a:lnTo>
                  <a:pt x="326279" y="1482732"/>
                </a:lnTo>
                <a:cubicBezTo>
                  <a:pt x="320249" y="1483536"/>
                  <a:pt x="316521" y="1486751"/>
                  <a:pt x="315096" y="1492379"/>
                </a:cubicBezTo>
                <a:cubicBezTo>
                  <a:pt x="313671" y="1498007"/>
                  <a:pt x="308628" y="1501224"/>
                  <a:pt x="299966" y="1502028"/>
                </a:cubicBezTo>
                <a:lnTo>
                  <a:pt x="299966" y="1523078"/>
                </a:lnTo>
                <a:cubicBezTo>
                  <a:pt x="295581" y="1523297"/>
                  <a:pt x="292072" y="1525051"/>
                  <a:pt x="289441" y="1528340"/>
                </a:cubicBezTo>
                <a:cubicBezTo>
                  <a:pt x="286810" y="1531629"/>
                  <a:pt x="285056" y="1535138"/>
                  <a:pt x="284179" y="1538865"/>
                </a:cubicBezTo>
                <a:cubicBezTo>
                  <a:pt x="278879" y="1539414"/>
                  <a:pt x="274567" y="1542703"/>
                  <a:pt x="271241" y="1548733"/>
                </a:cubicBezTo>
                <a:cubicBezTo>
                  <a:pt x="267916" y="1554763"/>
                  <a:pt x="265796" y="1560245"/>
                  <a:pt x="264883" y="1565178"/>
                </a:cubicBezTo>
                <a:cubicBezTo>
                  <a:pt x="255198" y="1567225"/>
                  <a:pt x="244307" y="1575411"/>
                  <a:pt x="232211" y="1589737"/>
                </a:cubicBezTo>
                <a:cubicBezTo>
                  <a:pt x="220114" y="1604063"/>
                  <a:pt x="212293" y="1612249"/>
                  <a:pt x="208749" y="1614296"/>
                </a:cubicBezTo>
                <a:lnTo>
                  <a:pt x="201732" y="1628329"/>
                </a:lnTo>
                <a:cubicBezTo>
                  <a:pt x="199831" y="1628293"/>
                  <a:pt x="197931" y="1628804"/>
                  <a:pt x="196031" y="1629864"/>
                </a:cubicBezTo>
                <a:cubicBezTo>
                  <a:pt x="194130" y="1630924"/>
                  <a:pt x="193107" y="1632751"/>
                  <a:pt x="192961" y="1635346"/>
                </a:cubicBezTo>
                <a:cubicBezTo>
                  <a:pt x="193217" y="1638160"/>
                  <a:pt x="193144" y="1640864"/>
                  <a:pt x="192742" y="1643459"/>
                </a:cubicBezTo>
                <a:cubicBezTo>
                  <a:pt x="192340" y="1646054"/>
                  <a:pt x="190074" y="1647442"/>
                  <a:pt x="185944" y="1647625"/>
                </a:cubicBezTo>
                <a:cubicBezTo>
                  <a:pt x="186236" y="1652120"/>
                  <a:pt x="186090" y="1655848"/>
                  <a:pt x="185506" y="1658808"/>
                </a:cubicBezTo>
                <a:cubicBezTo>
                  <a:pt x="184921" y="1661768"/>
                  <a:pt x="182143" y="1663303"/>
                  <a:pt x="177173" y="1663413"/>
                </a:cubicBezTo>
                <a:lnTo>
                  <a:pt x="166648" y="1679200"/>
                </a:lnTo>
                <a:lnTo>
                  <a:pt x="163140" y="1698497"/>
                </a:lnTo>
                <a:lnTo>
                  <a:pt x="136827" y="1702005"/>
                </a:lnTo>
                <a:cubicBezTo>
                  <a:pt x="136023" y="1707670"/>
                  <a:pt x="132807" y="1712128"/>
                  <a:pt x="127179" y="1715381"/>
                </a:cubicBezTo>
                <a:cubicBezTo>
                  <a:pt x="121551" y="1718633"/>
                  <a:pt x="118335" y="1723530"/>
                  <a:pt x="117531" y="1730072"/>
                </a:cubicBezTo>
                <a:lnTo>
                  <a:pt x="108760" y="1747614"/>
                </a:lnTo>
                <a:cubicBezTo>
                  <a:pt x="106019" y="1747468"/>
                  <a:pt x="103607" y="1747760"/>
                  <a:pt x="101524" y="1748491"/>
                </a:cubicBezTo>
                <a:cubicBezTo>
                  <a:pt x="99441" y="1749222"/>
                  <a:pt x="98344" y="1751268"/>
                  <a:pt x="98235" y="1754631"/>
                </a:cubicBezTo>
                <a:lnTo>
                  <a:pt x="98235" y="1759893"/>
                </a:lnTo>
                <a:cubicBezTo>
                  <a:pt x="93045" y="1760587"/>
                  <a:pt x="89391" y="1764461"/>
                  <a:pt x="87271" y="1771515"/>
                </a:cubicBezTo>
                <a:cubicBezTo>
                  <a:pt x="85151" y="1778568"/>
                  <a:pt x="84128" y="1784634"/>
                  <a:pt x="84201" y="1789714"/>
                </a:cubicBezTo>
                <a:cubicBezTo>
                  <a:pt x="79889" y="1789933"/>
                  <a:pt x="75796" y="1790811"/>
                  <a:pt x="71922" y="1792346"/>
                </a:cubicBezTo>
                <a:cubicBezTo>
                  <a:pt x="68048" y="1793880"/>
                  <a:pt x="63955" y="1794758"/>
                  <a:pt x="59643" y="1794977"/>
                </a:cubicBezTo>
                <a:cubicBezTo>
                  <a:pt x="60045" y="1789605"/>
                  <a:pt x="61872" y="1781491"/>
                  <a:pt x="65124" y="1770637"/>
                </a:cubicBezTo>
                <a:cubicBezTo>
                  <a:pt x="68377" y="1759783"/>
                  <a:pt x="70643" y="1752109"/>
                  <a:pt x="71922" y="1747614"/>
                </a:cubicBezTo>
                <a:lnTo>
                  <a:pt x="87710" y="1733580"/>
                </a:lnTo>
                <a:lnTo>
                  <a:pt x="84201" y="1721301"/>
                </a:lnTo>
                <a:cubicBezTo>
                  <a:pt x="89391" y="1720643"/>
                  <a:pt x="91730" y="1718012"/>
                  <a:pt x="91218" y="1713407"/>
                </a:cubicBezTo>
                <a:cubicBezTo>
                  <a:pt x="90706" y="1708802"/>
                  <a:pt x="93045" y="1706171"/>
                  <a:pt x="98235" y="1705513"/>
                </a:cubicBezTo>
                <a:lnTo>
                  <a:pt x="98235" y="1680955"/>
                </a:lnTo>
                <a:lnTo>
                  <a:pt x="110514" y="1666921"/>
                </a:lnTo>
                <a:cubicBezTo>
                  <a:pt x="111062" y="1660124"/>
                  <a:pt x="113913" y="1651353"/>
                  <a:pt x="119066" y="1640608"/>
                </a:cubicBezTo>
                <a:cubicBezTo>
                  <a:pt x="124219" y="1629864"/>
                  <a:pt x="128385" y="1621093"/>
                  <a:pt x="131564" y="1614296"/>
                </a:cubicBezTo>
                <a:cubicBezTo>
                  <a:pt x="126631" y="1614076"/>
                  <a:pt x="124657" y="1612761"/>
                  <a:pt x="125644" y="1610349"/>
                </a:cubicBezTo>
                <a:cubicBezTo>
                  <a:pt x="126631" y="1607937"/>
                  <a:pt x="128604" y="1605744"/>
                  <a:pt x="131564" y="1603770"/>
                </a:cubicBezTo>
                <a:cubicBezTo>
                  <a:pt x="136206" y="1597375"/>
                  <a:pt x="140956" y="1589993"/>
                  <a:pt x="145817" y="1581624"/>
                </a:cubicBezTo>
                <a:cubicBezTo>
                  <a:pt x="150678" y="1573255"/>
                  <a:pt x="154113" y="1565434"/>
                  <a:pt x="156123" y="1558162"/>
                </a:cubicBezTo>
                <a:cubicBezTo>
                  <a:pt x="151445" y="1557759"/>
                  <a:pt x="150276" y="1555932"/>
                  <a:pt x="152615" y="1552680"/>
                </a:cubicBezTo>
                <a:cubicBezTo>
                  <a:pt x="154953" y="1549427"/>
                  <a:pt x="157292" y="1547161"/>
                  <a:pt x="159631" y="1545882"/>
                </a:cubicBezTo>
                <a:cubicBezTo>
                  <a:pt x="166429" y="1544420"/>
                  <a:pt x="171253" y="1537258"/>
                  <a:pt x="174103" y="1524394"/>
                </a:cubicBezTo>
                <a:cubicBezTo>
                  <a:pt x="176954" y="1511529"/>
                  <a:pt x="179147" y="1501735"/>
                  <a:pt x="180682" y="1495011"/>
                </a:cubicBezTo>
                <a:cubicBezTo>
                  <a:pt x="180974" y="1495047"/>
                  <a:pt x="182143" y="1494974"/>
                  <a:pt x="184190" y="1494792"/>
                </a:cubicBezTo>
                <a:cubicBezTo>
                  <a:pt x="186236" y="1494609"/>
                  <a:pt x="187406" y="1494097"/>
                  <a:pt x="187698" y="1493257"/>
                </a:cubicBezTo>
                <a:cubicBezTo>
                  <a:pt x="187516" y="1491539"/>
                  <a:pt x="186565" y="1490150"/>
                  <a:pt x="184848" y="1489090"/>
                </a:cubicBezTo>
                <a:cubicBezTo>
                  <a:pt x="183130" y="1488031"/>
                  <a:pt x="181741" y="1487080"/>
                  <a:pt x="180682" y="1486240"/>
                </a:cubicBezTo>
                <a:lnTo>
                  <a:pt x="192961" y="1475715"/>
                </a:lnTo>
                <a:cubicBezTo>
                  <a:pt x="193399" y="1479662"/>
                  <a:pt x="195592" y="1480977"/>
                  <a:pt x="199539" y="1479662"/>
                </a:cubicBezTo>
                <a:cubicBezTo>
                  <a:pt x="203486" y="1478346"/>
                  <a:pt x="206556" y="1477030"/>
                  <a:pt x="208749" y="1475715"/>
                </a:cubicBezTo>
                <a:cubicBezTo>
                  <a:pt x="208456" y="1471476"/>
                  <a:pt x="207287" y="1467675"/>
                  <a:pt x="205240" y="1464313"/>
                </a:cubicBezTo>
                <a:cubicBezTo>
                  <a:pt x="203194" y="1460950"/>
                  <a:pt x="202024" y="1457150"/>
                  <a:pt x="201732" y="1452910"/>
                </a:cubicBezTo>
                <a:cubicBezTo>
                  <a:pt x="202719" y="1451851"/>
                  <a:pt x="204253" y="1450462"/>
                  <a:pt x="206336" y="1448744"/>
                </a:cubicBezTo>
                <a:cubicBezTo>
                  <a:pt x="208420" y="1447026"/>
                  <a:pt x="210393" y="1446076"/>
                  <a:pt x="212257" y="1445894"/>
                </a:cubicBezTo>
                <a:cubicBezTo>
                  <a:pt x="213938" y="1445967"/>
                  <a:pt x="214961" y="1446698"/>
                  <a:pt x="215327" y="1448086"/>
                </a:cubicBezTo>
                <a:cubicBezTo>
                  <a:pt x="215692" y="1449475"/>
                  <a:pt x="215838" y="1451083"/>
                  <a:pt x="215765" y="1452910"/>
                </a:cubicBezTo>
                <a:lnTo>
                  <a:pt x="222782" y="1449402"/>
                </a:lnTo>
                <a:lnTo>
                  <a:pt x="215765" y="1444139"/>
                </a:lnTo>
                <a:lnTo>
                  <a:pt x="229799" y="1430106"/>
                </a:lnTo>
                <a:lnTo>
                  <a:pt x="229799" y="1412564"/>
                </a:lnTo>
                <a:cubicBezTo>
                  <a:pt x="230859" y="1412637"/>
                  <a:pt x="232247" y="1412491"/>
                  <a:pt x="233965" y="1412126"/>
                </a:cubicBezTo>
                <a:cubicBezTo>
                  <a:pt x="235683" y="1411760"/>
                  <a:pt x="236633" y="1410737"/>
                  <a:pt x="236816" y="1409056"/>
                </a:cubicBezTo>
                <a:cubicBezTo>
                  <a:pt x="236633" y="1407265"/>
                  <a:pt x="235683" y="1405584"/>
                  <a:pt x="233965" y="1404012"/>
                </a:cubicBezTo>
                <a:cubicBezTo>
                  <a:pt x="232247" y="1402441"/>
                  <a:pt x="230859" y="1401198"/>
                  <a:pt x="229799" y="1400285"/>
                </a:cubicBezTo>
                <a:cubicBezTo>
                  <a:pt x="230018" y="1397690"/>
                  <a:pt x="231334" y="1395863"/>
                  <a:pt x="233746" y="1394803"/>
                </a:cubicBezTo>
                <a:cubicBezTo>
                  <a:pt x="236158" y="1393743"/>
                  <a:pt x="238350" y="1393231"/>
                  <a:pt x="240324" y="1393268"/>
                </a:cubicBezTo>
                <a:cubicBezTo>
                  <a:pt x="244819" y="1393780"/>
                  <a:pt x="248547" y="1394072"/>
                  <a:pt x="251507" y="1394145"/>
                </a:cubicBezTo>
                <a:cubicBezTo>
                  <a:pt x="254467" y="1394218"/>
                  <a:pt x="256002" y="1391002"/>
                  <a:pt x="256112" y="1384497"/>
                </a:cubicBezTo>
                <a:lnTo>
                  <a:pt x="249095" y="1377480"/>
                </a:lnTo>
                <a:cubicBezTo>
                  <a:pt x="241786" y="1377480"/>
                  <a:pt x="235354" y="1379234"/>
                  <a:pt x="229799" y="1382743"/>
                </a:cubicBezTo>
                <a:cubicBezTo>
                  <a:pt x="224244" y="1394730"/>
                  <a:pt x="219566" y="1407594"/>
                  <a:pt x="215765" y="1421335"/>
                </a:cubicBezTo>
                <a:lnTo>
                  <a:pt x="201732" y="1433614"/>
                </a:lnTo>
                <a:cubicBezTo>
                  <a:pt x="201768" y="1434674"/>
                  <a:pt x="201695" y="1436063"/>
                  <a:pt x="201512" y="1437780"/>
                </a:cubicBezTo>
                <a:cubicBezTo>
                  <a:pt x="201330" y="1439498"/>
                  <a:pt x="200818" y="1440448"/>
                  <a:pt x="199978" y="1440631"/>
                </a:cubicBezTo>
                <a:cubicBezTo>
                  <a:pt x="198187" y="1440448"/>
                  <a:pt x="196506" y="1439498"/>
                  <a:pt x="194934" y="1437780"/>
                </a:cubicBezTo>
                <a:cubicBezTo>
                  <a:pt x="193363" y="1436063"/>
                  <a:pt x="192120" y="1434674"/>
                  <a:pt x="191207" y="1433614"/>
                </a:cubicBezTo>
                <a:lnTo>
                  <a:pt x="180682" y="1452910"/>
                </a:lnTo>
                <a:cubicBezTo>
                  <a:pt x="179695" y="1451083"/>
                  <a:pt x="178160" y="1449475"/>
                  <a:pt x="176077" y="1448086"/>
                </a:cubicBezTo>
                <a:cubicBezTo>
                  <a:pt x="173994" y="1446698"/>
                  <a:pt x="172020" y="1445967"/>
                  <a:pt x="170156" y="1445894"/>
                </a:cubicBezTo>
                <a:cubicBezTo>
                  <a:pt x="168475" y="1446076"/>
                  <a:pt x="167452" y="1447026"/>
                  <a:pt x="167087" y="1448744"/>
                </a:cubicBezTo>
                <a:cubicBezTo>
                  <a:pt x="166721" y="1450462"/>
                  <a:pt x="166575" y="1451851"/>
                  <a:pt x="166648" y="1452910"/>
                </a:cubicBezTo>
                <a:cubicBezTo>
                  <a:pt x="168475" y="1453897"/>
                  <a:pt x="170083" y="1455432"/>
                  <a:pt x="171472" y="1457515"/>
                </a:cubicBezTo>
                <a:cubicBezTo>
                  <a:pt x="172861" y="1459598"/>
                  <a:pt x="173592" y="1461572"/>
                  <a:pt x="173665" y="1463435"/>
                </a:cubicBezTo>
                <a:cubicBezTo>
                  <a:pt x="173482" y="1465116"/>
                  <a:pt x="172532" y="1466140"/>
                  <a:pt x="170814" y="1466505"/>
                </a:cubicBezTo>
                <a:cubicBezTo>
                  <a:pt x="169097" y="1466871"/>
                  <a:pt x="167708" y="1467017"/>
                  <a:pt x="166648" y="1466944"/>
                </a:cubicBezTo>
                <a:cubicBezTo>
                  <a:pt x="166904" y="1472974"/>
                  <a:pt x="166392" y="1477140"/>
                  <a:pt x="165113" y="1479442"/>
                </a:cubicBezTo>
                <a:cubicBezTo>
                  <a:pt x="163834" y="1481745"/>
                  <a:pt x="160253" y="1482841"/>
                  <a:pt x="154369" y="1482732"/>
                </a:cubicBezTo>
                <a:cubicBezTo>
                  <a:pt x="156196" y="1481745"/>
                  <a:pt x="157804" y="1480210"/>
                  <a:pt x="159193" y="1478127"/>
                </a:cubicBezTo>
                <a:cubicBezTo>
                  <a:pt x="160581" y="1476044"/>
                  <a:pt x="161312" y="1474070"/>
                  <a:pt x="161385" y="1472206"/>
                </a:cubicBezTo>
                <a:cubicBezTo>
                  <a:pt x="161312" y="1469685"/>
                  <a:pt x="160581" y="1468150"/>
                  <a:pt x="159193" y="1467602"/>
                </a:cubicBezTo>
                <a:cubicBezTo>
                  <a:pt x="157804" y="1467053"/>
                  <a:pt x="156196" y="1466834"/>
                  <a:pt x="154369" y="1466944"/>
                </a:cubicBezTo>
                <a:lnTo>
                  <a:pt x="136827" y="1456419"/>
                </a:lnTo>
                <a:lnTo>
                  <a:pt x="136827" y="1444139"/>
                </a:lnTo>
                <a:lnTo>
                  <a:pt x="145598" y="1438877"/>
                </a:lnTo>
                <a:cubicBezTo>
                  <a:pt x="145890" y="1435661"/>
                  <a:pt x="147060" y="1433322"/>
                  <a:pt x="149106" y="1431860"/>
                </a:cubicBezTo>
                <a:cubicBezTo>
                  <a:pt x="151153" y="1430398"/>
                  <a:pt x="152322" y="1428059"/>
                  <a:pt x="152615" y="1424843"/>
                </a:cubicBezTo>
                <a:cubicBezTo>
                  <a:pt x="155209" y="1422943"/>
                  <a:pt x="157037" y="1420165"/>
                  <a:pt x="158096" y="1416511"/>
                </a:cubicBezTo>
                <a:cubicBezTo>
                  <a:pt x="159156" y="1412856"/>
                  <a:pt x="159668" y="1409202"/>
                  <a:pt x="159631" y="1405547"/>
                </a:cubicBezTo>
                <a:cubicBezTo>
                  <a:pt x="160508" y="1396521"/>
                  <a:pt x="164017" y="1390015"/>
                  <a:pt x="170156" y="1386032"/>
                </a:cubicBezTo>
                <a:cubicBezTo>
                  <a:pt x="176296" y="1382048"/>
                  <a:pt x="179804" y="1376859"/>
                  <a:pt x="180682" y="1370464"/>
                </a:cubicBezTo>
                <a:lnTo>
                  <a:pt x="201732" y="1338888"/>
                </a:lnTo>
                <a:cubicBezTo>
                  <a:pt x="201366" y="1332018"/>
                  <a:pt x="199905" y="1325586"/>
                  <a:pt x="197346" y="1319592"/>
                </a:cubicBezTo>
                <a:cubicBezTo>
                  <a:pt x="194788" y="1313599"/>
                  <a:pt x="193326" y="1307167"/>
                  <a:pt x="192961" y="1300296"/>
                </a:cubicBezTo>
                <a:cubicBezTo>
                  <a:pt x="198223" y="1300625"/>
                  <a:pt x="202170" y="1300406"/>
                  <a:pt x="204802" y="1299638"/>
                </a:cubicBezTo>
                <a:cubicBezTo>
                  <a:pt x="207433" y="1298871"/>
                  <a:pt x="208749" y="1295582"/>
                  <a:pt x="208749" y="1289771"/>
                </a:cubicBezTo>
                <a:lnTo>
                  <a:pt x="217519" y="1270475"/>
                </a:lnTo>
                <a:lnTo>
                  <a:pt x="233307" y="1258196"/>
                </a:lnTo>
                <a:lnTo>
                  <a:pt x="242078" y="1238899"/>
                </a:lnTo>
                <a:cubicBezTo>
                  <a:pt x="232284" y="1249388"/>
                  <a:pt x="222051" y="1261740"/>
                  <a:pt x="211380" y="1275957"/>
                </a:cubicBezTo>
                <a:cubicBezTo>
                  <a:pt x="200708" y="1290173"/>
                  <a:pt x="190476" y="1301210"/>
                  <a:pt x="180682" y="1309067"/>
                </a:cubicBezTo>
                <a:lnTo>
                  <a:pt x="173665" y="1326609"/>
                </a:lnTo>
                <a:lnTo>
                  <a:pt x="159631" y="1312575"/>
                </a:lnTo>
                <a:lnTo>
                  <a:pt x="164894" y="1300296"/>
                </a:lnTo>
                <a:cubicBezTo>
                  <a:pt x="164017" y="1298469"/>
                  <a:pt x="162701" y="1296861"/>
                  <a:pt x="160947" y="1295472"/>
                </a:cubicBezTo>
                <a:cubicBezTo>
                  <a:pt x="159193" y="1294083"/>
                  <a:pt x="157000" y="1293352"/>
                  <a:pt x="154369" y="1293279"/>
                </a:cubicBezTo>
                <a:cubicBezTo>
                  <a:pt x="153528" y="1293389"/>
                  <a:pt x="153017" y="1294047"/>
                  <a:pt x="152834" y="1295253"/>
                </a:cubicBezTo>
                <a:cubicBezTo>
                  <a:pt x="152651" y="1296459"/>
                  <a:pt x="152578" y="1297555"/>
                  <a:pt x="152615" y="1298542"/>
                </a:cubicBezTo>
                <a:lnTo>
                  <a:pt x="143844" y="1312575"/>
                </a:lnTo>
                <a:cubicBezTo>
                  <a:pt x="138544" y="1314037"/>
                  <a:pt x="134232" y="1318130"/>
                  <a:pt x="130906" y="1324855"/>
                </a:cubicBezTo>
                <a:cubicBezTo>
                  <a:pt x="127581" y="1331579"/>
                  <a:pt x="125461" y="1337426"/>
                  <a:pt x="124548" y="1342396"/>
                </a:cubicBezTo>
                <a:cubicBezTo>
                  <a:pt x="115484" y="1350875"/>
                  <a:pt x="107298" y="1360231"/>
                  <a:pt x="99989" y="1370464"/>
                </a:cubicBezTo>
                <a:cubicBezTo>
                  <a:pt x="92826" y="1373606"/>
                  <a:pt x="85663" y="1379161"/>
                  <a:pt x="78500" y="1387128"/>
                </a:cubicBezTo>
                <a:cubicBezTo>
                  <a:pt x="71337" y="1395095"/>
                  <a:pt x="65051" y="1402404"/>
                  <a:pt x="59643" y="1409056"/>
                </a:cubicBezTo>
                <a:lnTo>
                  <a:pt x="59643" y="1412564"/>
                </a:lnTo>
                <a:cubicBezTo>
                  <a:pt x="58656" y="1412016"/>
                  <a:pt x="57559" y="1409604"/>
                  <a:pt x="56353" y="1405328"/>
                </a:cubicBezTo>
                <a:cubicBezTo>
                  <a:pt x="55147" y="1401052"/>
                  <a:pt x="54490" y="1398202"/>
                  <a:pt x="54380" y="1396776"/>
                </a:cubicBezTo>
                <a:cubicBezTo>
                  <a:pt x="58692" y="1396630"/>
                  <a:pt x="61470" y="1395168"/>
                  <a:pt x="62712" y="1392391"/>
                </a:cubicBezTo>
                <a:cubicBezTo>
                  <a:pt x="63955" y="1389613"/>
                  <a:pt x="64101" y="1386397"/>
                  <a:pt x="63151" y="1382743"/>
                </a:cubicBezTo>
                <a:cubicBezTo>
                  <a:pt x="64211" y="1382816"/>
                  <a:pt x="65600" y="1382670"/>
                  <a:pt x="67317" y="1382304"/>
                </a:cubicBezTo>
                <a:cubicBezTo>
                  <a:pt x="69035" y="1381939"/>
                  <a:pt x="69985" y="1380915"/>
                  <a:pt x="70168" y="1379234"/>
                </a:cubicBezTo>
                <a:cubicBezTo>
                  <a:pt x="69912" y="1378321"/>
                  <a:pt x="68669" y="1377517"/>
                  <a:pt x="66440" y="1376822"/>
                </a:cubicBezTo>
                <a:cubicBezTo>
                  <a:pt x="64211" y="1376128"/>
                  <a:pt x="62530" y="1375763"/>
                  <a:pt x="61397" y="1375726"/>
                </a:cubicBezTo>
                <a:cubicBezTo>
                  <a:pt x="58510" y="1376347"/>
                  <a:pt x="55513" y="1379490"/>
                  <a:pt x="52407" y="1385155"/>
                </a:cubicBezTo>
                <a:cubicBezTo>
                  <a:pt x="49300" y="1390819"/>
                  <a:pt x="47619" y="1395278"/>
                  <a:pt x="47363" y="1398531"/>
                </a:cubicBezTo>
                <a:lnTo>
                  <a:pt x="40347" y="1403793"/>
                </a:lnTo>
                <a:cubicBezTo>
                  <a:pt x="37752" y="1403903"/>
                  <a:pt x="35924" y="1404999"/>
                  <a:pt x="34865" y="1407082"/>
                </a:cubicBezTo>
                <a:cubicBezTo>
                  <a:pt x="33805" y="1409165"/>
                  <a:pt x="33293" y="1411577"/>
                  <a:pt x="33330" y="1414318"/>
                </a:cubicBezTo>
                <a:cubicBezTo>
                  <a:pt x="33293" y="1415597"/>
                  <a:pt x="33366" y="1417863"/>
                  <a:pt x="33549" y="1421116"/>
                </a:cubicBezTo>
                <a:cubicBezTo>
                  <a:pt x="33732" y="1424368"/>
                  <a:pt x="34243" y="1426195"/>
                  <a:pt x="35084" y="1426597"/>
                </a:cubicBezTo>
                <a:cubicBezTo>
                  <a:pt x="37679" y="1426524"/>
                  <a:pt x="39945" y="1425794"/>
                  <a:pt x="41881" y="1424405"/>
                </a:cubicBezTo>
                <a:cubicBezTo>
                  <a:pt x="43818" y="1423016"/>
                  <a:pt x="45646" y="1421408"/>
                  <a:pt x="47363" y="1419581"/>
                </a:cubicBezTo>
                <a:cubicBezTo>
                  <a:pt x="46779" y="1427292"/>
                  <a:pt x="42685" y="1432481"/>
                  <a:pt x="35084" y="1435149"/>
                </a:cubicBezTo>
                <a:cubicBezTo>
                  <a:pt x="27482" y="1437817"/>
                  <a:pt x="19881" y="1439059"/>
                  <a:pt x="12280" y="1438877"/>
                </a:cubicBezTo>
                <a:lnTo>
                  <a:pt x="0" y="1433614"/>
                </a:lnTo>
                <a:lnTo>
                  <a:pt x="10525" y="1424843"/>
                </a:lnTo>
                <a:cubicBezTo>
                  <a:pt x="10891" y="1420750"/>
                  <a:pt x="12353" y="1417534"/>
                  <a:pt x="14911" y="1415195"/>
                </a:cubicBezTo>
                <a:cubicBezTo>
                  <a:pt x="17469" y="1412856"/>
                  <a:pt x="18931" y="1409640"/>
                  <a:pt x="19296" y="1405547"/>
                </a:cubicBezTo>
                <a:lnTo>
                  <a:pt x="26313" y="1391514"/>
                </a:lnTo>
                <a:cubicBezTo>
                  <a:pt x="26350" y="1387896"/>
                  <a:pt x="27154" y="1384168"/>
                  <a:pt x="28725" y="1380331"/>
                </a:cubicBezTo>
                <a:cubicBezTo>
                  <a:pt x="30296" y="1376494"/>
                  <a:pt x="32416" y="1373204"/>
                  <a:pt x="35084" y="1370464"/>
                </a:cubicBezTo>
                <a:cubicBezTo>
                  <a:pt x="41297" y="1369294"/>
                  <a:pt x="44659" y="1364616"/>
                  <a:pt x="45171" y="1356430"/>
                </a:cubicBezTo>
                <a:cubicBezTo>
                  <a:pt x="45682" y="1348244"/>
                  <a:pt x="48167" y="1343566"/>
                  <a:pt x="52626" y="1342396"/>
                </a:cubicBezTo>
                <a:lnTo>
                  <a:pt x="66659" y="1310821"/>
                </a:lnTo>
                <a:cubicBezTo>
                  <a:pt x="67134" y="1303951"/>
                  <a:pt x="70131" y="1298396"/>
                  <a:pt x="75650" y="1294156"/>
                </a:cubicBezTo>
                <a:cubicBezTo>
                  <a:pt x="81168" y="1289917"/>
                  <a:pt x="86357" y="1286116"/>
                  <a:pt x="91218" y="1282754"/>
                </a:cubicBezTo>
                <a:lnTo>
                  <a:pt x="103497" y="1251179"/>
                </a:lnTo>
                <a:lnTo>
                  <a:pt x="117531" y="1237145"/>
                </a:lnTo>
                <a:cubicBezTo>
                  <a:pt x="117494" y="1233491"/>
                  <a:pt x="118006" y="1229836"/>
                  <a:pt x="119066" y="1226182"/>
                </a:cubicBezTo>
                <a:cubicBezTo>
                  <a:pt x="120126" y="1222527"/>
                  <a:pt x="121953" y="1219750"/>
                  <a:pt x="124548" y="1217849"/>
                </a:cubicBezTo>
                <a:cubicBezTo>
                  <a:pt x="125059" y="1212404"/>
                  <a:pt x="127106" y="1206191"/>
                  <a:pt x="130687" y="1199211"/>
                </a:cubicBezTo>
                <a:cubicBezTo>
                  <a:pt x="134269" y="1192231"/>
                  <a:pt x="136315" y="1185579"/>
                  <a:pt x="136827" y="1179257"/>
                </a:cubicBezTo>
                <a:lnTo>
                  <a:pt x="159631" y="1147682"/>
                </a:lnTo>
                <a:cubicBezTo>
                  <a:pt x="160508" y="1141140"/>
                  <a:pt x="164017" y="1136243"/>
                  <a:pt x="170156" y="1132990"/>
                </a:cubicBezTo>
                <a:cubicBezTo>
                  <a:pt x="176296" y="1129738"/>
                  <a:pt x="179804" y="1125279"/>
                  <a:pt x="180682" y="1119615"/>
                </a:cubicBezTo>
                <a:cubicBezTo>
                  <a:pt x="189964" y="1110405"/>
                  <a:pt x="198150" y="1100319"/>
                  <a:pt x="205240" y="1089355"/>
                </a:cubicBezTo>
                <a:cubicBezTo>
                  <a:pt x="212330" y="1078391"/>
                  <a:pt x="220516" y="1069182"/>
                  <a:pt x="229799" y="1061727"/>
                </a:cubicBezTo>
                <a:cubicBezTo>
                  <a:pt x="229945" y="1055550"/>
                  <a:pt x="231845" y="1049922"/>
                  <a:pt x="235500" y="1044842"/>
                </a:cubicBezTo>
                <a:cubicBezTo>
                  <a:pt x="239154" y="1039763"/>
                  <a:pt x="243686" y="1035450"/>
                  <a:pt x="249095" y="1031905"/>
                </a:cubicBezTo>
                <a:cubicBezTo>
                  <a:pt x="249826" y="1024633"/>
                  <a:pt x="252749" y="1019005"/>
                  <a:pt x="257866" y="1015021"/>
                </a:cubicBezTo>
                <a:cubicBezTo>
                  <a:pt x="262982" y="1011038"/>
                  <a:pt x="265906" y="1004971"/>
                  <a:pt x="266637" y="996822"/>
                </a:cubicBezTo>
                <a:lnTo>
                  <a:pt x="296458" y="947704"/>
                </a:lnTo>
                <a:cubicBezTo>
                  <a:pt x="295910" y="946023"/>
                  <a:pt x="293498" y="945000"/>
                  <a:pt x="289222" y="944635"/>
                </a:cubicBezTo>
                <a:cubicBezTo>
                  <a:pt x="284946" y="944269"/>
                  <a:pt x="282095" y="944123"/>
                  <a:pt x="280670" y="944196"/>
                </a:cubicBezTo>
                <a:lnTo>
                  <a:pt x="242078" y="944196"/>
                </a:lnTo>
                <a:cubicBezTo>
                  <a:pt x="241968" y="940834"/>
                  <a:pt x="240872" y="938787"/>
                  <a:pt x="238789" y="938056"/>
                </a:cubicBezTo>
                <a:cubicBezTo>
                  <a:pt x="236706" y="937325"/>
                  <a:pt x="234294" y="937033"/>
                  <a:pt x="231553" y="937179"/>
                </a:cubicBezTo>
                <a:cubicBezTo>
                  <a:pt x="222928" y="936777"/>
                  <a:pt x="216935" y="933196"/>
                  <a:pt x="213573" y="926435"/>
                </a:cubicBezTo>
                <a:cubicBezTo>
                  <a:pt x="210210" y="919674"/>
                  <a:pt x="208602" y="912145"/>
                  <a:pt x="208749" y="903850"/>
                </a:cubicBezTo>
                <a:lnTo>
                  <a:pt x="222782" y="898587"/>
                </a:lnTo>
                <a:lnTo>
                  <a:pt x="229799" y="891570"/>
                </a:lnTo>
                <a:cubicBezTo>
                  <a:pt x="227204" y="891351"/>
                  <a:pt x="225377" y="890035"/>
                  <a:pt x="224317" y="887623"/>
                </a:cubicBezTo>
                <a:cubicBezTo>
                  <a:pt x="223257" y="885211"/>
                  <a:pt x="222745" y="883019"/>
                  <a:pt x="222782" y="881045"/>
                </a:cubicBezTo>
                <a:cubicBezTo>
                  <a:pt x="219566" y="880753"/>
                  <a:pt x="217227" y="879583"/>
                  <a:pt x="215765" y="877537"/>
                </a:cubicBezTo>
                <a:cubicBezTo>
                  <a:pt x="214303" y="875490"/>
                  <a:pt x="211965" y="874321"/>
                  <a:pt x="208749" y="874028"/>
                </a:cubicBezTo>
                <a:lnTo>
                  <a:pt x="191207" y="881045"/>
                </a:lnTo>
                <a:lnTo>
                  <a:pt x="173665" y="877537"/>
                </a:lnTo>
                <a:cubicBezTo>
                  <a:pt x="173482" y="875563"/>
                  <a:pt x="173409" y="873371"/>
                  <a:pt x="173445" y="870959"/>
                </a:cubicBezTo>
                <a:cubicBezTo>
                  <a:pt x="173482" y="868547"/>
                  <a:pt x="174725" y="867231"/>
                  <a:pt x="177173" y="867012"/>
                </a:cubicBezTo>
                <a:lnTo>
                  <a:pt x="185944" y="867012"/>
                </a:lnTo>
                <a:lnTo>
                  <a:pt x="189452" y="858241"/>
                </a:lnTo>
                <a:lnTo>
                  <a:pt x="206994" y="858241"/>
                </a:lnTo>
                <a:lnTo>
                  <a:pt x="208749" y="852978"/>
                </a:lnTo>
                <a:cubicBezTo>
                  <a:pt x="218031" y="853746"/>
                  <a:pt x="231041" y="852649"/>
                  <a:pt x="247779" y="849689"/>
                </a:cubicBezTo>
                <a:cubicBezTo>
                  <a:pt x="264517" y="846729"/>
                  <a:pt x="276650" y="842563"/>
                  <a:pt x="284179" y="837191"/>
                </a:cubicBezTo>
                <a:cubicBezTo>
                  <a:pt x="283484" y="835509"/>
                  <a:pt x="280487" y="834486"/>
                  <a:pt x="275188" y="834121"/>
                </a:cubicBezTo>
                <a:cubicBezTo>
                  <a:pt x="269889" y="833755"/>
                  <a:pt x="266454" y="833609"/>
                  <a:pt x="264883" y="833682"/>
                </a:cubicBezTo>
                <a:cubicBezTo>
                  <a:pt x="263165" y="831855"/>
                  <a:pt x="261338" y="830247"/>
                  <a:pt x="259401" y="828858"/>
                </a:cubicBezTo>
                <a:cubicBezTo>
                  <a:pt x="257464" y="827469"/>
                  <a:pt x="255198" y="826739"/>
                  <a:pt x="252603" y="826665"/>
                </a:cubicBezTo>
                <a:cubicBezTo>
                  <a:pt x="250922" y="826775"/>
                  <a:pt x="249899" y="827433"/>
                  <a:pt x="249533" y="828639"/>
                </a:cubicBezTo>
                <a:cubicBezTo>
                  <a:pt x="249168" y="829845"/>
                  <a:pt x="249022" y="830941"/>
                  <a:pt x="249095" y="831928"/>
                </a:cubicBezTo>
                <a:cubicBezTo>
                  <a:pt x="234111" y="833536"/>
                  <a:pt x="218908" y="834267"/>
                  <a:pt x="203486" y="834121"/>
                </a:cubicBezTo>
                <a:cubicBezTo>
                  <a:pt x="188064" y="833975"/>
                  <a:pt x="172861" y="833828"/>
                  <a:pt x="157877" y="833682"/>
                </a:cubicBezTo>
                <a:cubicBezTo>
                  <a:pt x="150970" y="834194"/>
                  <a:pt x="147242" y="836240"/>
                  <a:pt x="146694" y="839822"/>
                </a:cubicBezTo>
                <a:cubicBezTo>
                  <a:pt x="146146" y="843403"/>
                  <a:pt x="142857" y="845450"/>
                  <a:pt x="136827" y="845961"/>
                </a:cubicBezTo>
                <a:cubicBezTo>
                  <a:pt x="115777" y="845961"/>
                  <a:pt x="94726" y="844207"/>
                  <a:pt x="73676" y="840699"/>
                </a:cubicBezTo>
                <a:lnTo>
                  <a:pt x="77184" y="826665"/>
                </a:lnTo>
                <a:cubicBezTo>
                  <a:pt x="84932" y="826263"/>
                  <a:pt x="91364" y="823120"/>
                  <a:pt x="96481" y="817237"/>
                </a:cubicBezTo>
                <a:cubicBezTo>
                  <a:pt x="101597" y="811353"/>
                  <a:pt x="106275" y="805140"/>
                  <a:pt x="110514" y="798598"/>
                </a:cubicBezTo>
                <a:lnTo>
                  <a:pt x="131564" y="795090"/>
                </a:lnTo>
                <a:lnTo>
                  <a:pt x="149106" y="768777"/>
                </a:lnTo>
                <a:cubicBezTo>
                  <a:pt x="156233" y="768193"/>
                  <a:pt x="161276" y="765854"/>
                  <a:pt x="164236" y="761760"/>
                </a:cubicBezTo>
                <a:cubicBezTo>
                  <a:pt x="167196" y="757667"/>
                  <a:pt x="172678" y="755328"/>
                  <a:pt x="180682" y="754744"/>
                </a:cubicBezTo>
                <a:cubicBezTo>
                  <a:pt x="181595" y="747946"/>
                  <a:pt x="186346" y="743561"/>
                  <a:pt x="194934" y="741587"/>
                </a:cubicBezTo>
                <a:cubicBezTo>
                  <a:pt x="203522" y="739614"/>
                  <a:pt x="210466" y="738737"/>
                  <a:pt x="215765" y="738956"/>
                </a:cubicBezTo>
                <a:cubicBezTo>
                  <a:pt x="216058" y="735594"/>
                  <a:pt x="217666" y="733547"/>
                  <a:pt x="220589" y="732816"/>
                </a:cubicBezTo>
                <a:cubicBezTo>
                  <a:pt x="223513" y="732085"/>
                  <a:pt x="225998" y="731793"/>
                  <a:pt x="228045" y="731939"/>
                </a:cubicBezTo>
                <a:lnTo>
                  <a:pt x="235061" y="731939"/>
                </a:lnTo>
                <a:lnTo>
                  <a:pt x="236816" y="712643"/>
                </a:lnTo>
                <a:cubicBezTo>
                  <a:pt x="242809" y="712972"/>
                  <a:pt x="253188" y="713191"/>
                  <a:pt x="267952" y="713301"/>
                </a:cubicBezTo>
                <a:cubicBezTo>
                  <a:pt x="282717" y="713411"/>
                  <a:pt x="292219" y="711437"/>
                  <a:pt x="296458" y="707381"/>
                </a:cubicBezTo>
                <a:cubicBezTo>
                  <a:pt x="303255" y="706796"/>
                  <a:pt x="309395" y="704457"/>
                  <a:pt x="314877" y="700364"/>
                </a:cubicBezTo>
                <a:cubicBezTo>
                  <a:pt x="320359" y="696271"/>
                  <a:pt x="326498" y="693932"/>
                  <a:pt x="333296" y="693347"/>
                </a:cubicBezTo>
                <a:lnTo>
                  <a:pt x="349084" y="682822"/>
                </a:lnTo>
                <a:cubicBezTo>
                  <a:pt x="349120" y="681835"/>
                  <a:pt x="349486" y="680739"/>
                  <a:pt x="350180" y="679533"/>
                </a:cubicBezTo>
                <a:cubicBezTo>
                  <a:pt x="350874" y="678327"/>
                  <a:pt x="351678" y="677669"/>
                  <a:pt x="352592" y="677559"/>
                </a:cubicBezTo>
                <a:cubicBezTo>
                  <a:pt x="354785" y="677925"/>
                  <a:pt x="357854" y="678510"/>
                  <a:pt x="361801" y="679314"/>
                </a:cubicBezTo>
                <a:cubicBezTo>
                  <a:pt x="365748" y="680118"/>
                  <a:pt x="367941" y="678948"/>
                  <a:pt x="368380" y="675805"/>
                </a:cubicBezTo>
                <a:cubicBezTo>
                  <a:pt x="373679" y="674417"/>
                  <a:pt x="380622" y="673247"/>
                  <a:pt x="389211" y="672297"/>
                </a:cubicBezTo>
                <a:cubicBezTo>
                  <a:pt x="397799" y="671347"/>
                  <a:pt x="402550" y="668423"/>
                  <a:pt x="403463" y="663526"/>
                </a:cubicBezTo>
                <a:cubicBezTo>
                  <a:pt x="412161" y="662466"/>
                  <a:pt x="418008" y="659762"/>
                  <a:pt x="421005" y="655413"/>
                </a:cubicBezTo>
                <a:cubicBezTo>
                  <a:pt x="424002" y="651064"/>
                  <a:pt x="435112" y="651429"/>
                  <a:pt x="454335" y="656509"/>
                </a:cubicBezTo>
                <a:cubicBezTo>
                  <a:pt x="454554" y="653915"/>
                  <a:pt x="455870" y="652087"/>
                  <a:pt x="458282" y="651027"/>
                </a:cubicBezTo>
                <a:cubicBezTo>
                  <a:pt x="460694" y="649968"/>
                  <a:pt x="462886" y="649456"/>
                  <a:pt x="464860" y="649493"/>
                </a:cubicBezTo>
                <a:cubicBezTo>
                  <a:pt x="471548" y="649273"/>
                  <a:pt x="477030" y="648396"/>
                  <a:pt x="481305" y="646861"/>
                </a:cubicBezTo>
                <a:cubicBezTo>
                  <a:pt x="485581" y="645326"/>
                  <a:pt x="490624" y="644449"/>
                  <a:pt x="496435" y="644230"/>
                </a:cubicBezTo>
                <a:lnTo>
                  <a:pt x="510469" y="631951"/>
                </a:lnTo>
                <a:lnTo>
                  <a:pt x="529765" y="593359"/>
                </a:lnTo>
                <a:cubicBezTo>
                  <a:pt x="530130" y="587292"/>
                  <a:pt x="532469" y="581883"/>
                  <a:pt x="536782" y="577132"/>
                </a:cubicBezTo>
                <a:cubicBezTo>
                  <a:pt x="541094" y="572381"/>
                  <a:pt x="545187" y="567850"/>
                  <a:pt x="549061" y="563537"/>
                </a:cubicBezTo>
                <a:cubicBezTo>
                  <a:pt x="550596" y="550491"/>
                  <a:pt x="556735" y="539746"/>
                  <a:pt x="567480" y="531304"/>
                </a:cubicBezTo>
                <a:cubicBezTo>
                  <a:pt x="578224" y="522862"/>
                  <a:pt x="584364" y="510802"/>
                  <a:pt x="585899" y="495124"/>
                </a:cubicBezTo>
                <a:lnTo>
                  <a:pt x="598178" y="486353"/>
                </a:lnTo>
                <a:cubicBezTo>
                  <a:pt x="600663" y="478788"/>
                  <a:pt x="606218" y="470236"/>
                  <a:pt x="614843" y="460698"/>
                </a:cubicBezTo>
                <a:cubicBezTo>
                  <a:pt x="623468" y="451160"/>
                  <a:pt x="630777" y="443924"/>
                  <a:pt x="636770" y="438990"/>
                </a:cubicBezTo>
                <a:cubicBezTo>
                  <a:pt x="636697" y="430694"/>
                  <a:pt x="638159" y="424920"/>
                  <a:pt x="641156" y="421667"/>
                </a:cubicBezTo>
                <a:cubicBezTo>
                  <a:pt x="644152" y="418415"/>
                  <a:pt x="649123" y="414834"/>
                  <a:pt x="656066" y="410923"/>
                </a:cubicBezTo>
                <a:cubicBezTo>
                  <a:pt x="656066" y="408182"/>
                  <a:pt x="656505" y="405332"/>
                  <a:pt x="657382" y="402371"/>
                </a:cubicBezTo>
                <a:cubicBezTo>
                  <a:pt x="658259" y="399411"/>
                  <a:pt x="659575" y="396999"/>
                  <a:pt x="661329" y="395135"/>
                </a:cubicBezTo>
                <a:lnTo>
                  <a:pt x="670100" y="375839"/>
                </a:lnTo>
                <a:cubicBezTo>
                  <a:pt x="675399" y="373098"/>
                  <a:pt x="680150" y="369371"/>
                  <a:pt x="684353" y="364656"/>
                </a:cubicBezTo>
                <a:cubicBezTo>
                  <a:pt x="688555" y="359942"/>
                  <a:pt x="691991" y="354899"/>
                  <a:pt x="694658" y="349527"/>
                </a:cubicBezTo>
                <a:cubicBezTo>
                  <a:pt x="695645" y="349490"/>
                  <a:pt x="696741" y="349125"/>
                  <a:pt x="697948" y="348430"/>
                </a:cubicBezTo>
                <a:cubicBezTo>
                  <a:pt x="699153" y="347736"/>
                  <a:pt x="699811" y="346932"/>
                  <a:pt x="699921" y="346018"/>
                </a:cubicBezTo>
                <a:cubicBezTo>
                  <a:pt x="699848" y="344045"/>
                  <a:pt x="699117" y="341852"/>
                  <a:pt x="697728" y="339440"/>
                </a:cubicBezTo>
                <a:cubicBezTo>
                  <a:pt x="696339" y="337028"/>
                  <a:pt x="694731" y="335712"/>
                  <a:pt x="692904" y="335493"/>
                </a:cubicBezTo>
                <a:cubicBezTo>
                  <a:pt x="692064" y="335639"/>
                  <a:pt x="691552" y="336224"/>
                  <a:pt x="691369" y="337247"/>
                </a:cubicBezTo>
                <a:cubicBezTo>
                  <a:pt x="691187" y="338270"/>
                  <a:pt x="691113" y="338855"/>
                  <a:pt x="691150" y="339001"/>
                </a:cubicBezTo>
                <a:cubicBezTo>
                  <a:pt x="680881" y="340609"/>
                  <a:pt x="671160" y="341340"/>
                  <a:pt x="661987" y="341194"/>
                </a:cubicBezTo>
                <a:cubicBezTo>
                  <a:pt x="652814" y="341048"/>
                  <a:pt x="642654" y="340902"/>
                  <a:pt x="631508" y="340755"/>
                </a:cubicBezTo>
                <a:cubicBezTo>
                  <a:pt x="628876" y="340609"/>
                  <a:pt x="624052" y="340902"/>
                  <a:pt x="617036" y="341633"/>
                </a:cubicBezTo>
                <a:cubicBezTo>
                  <a:pt x="610019" y="342364"/>
                  <a:pt x="606072" y="344410"/>
                  <a:pt x="605195" y="347772"/>
                </a:cubicBezTo>
                <a:cubicBezTo>
                  <a:pt x="605122" y="349600"/>
                  <a:pt x="604391" y="351208"/>
                  <a:pt x="603002" y="352596"/>
                </a:cubicBezTo>
                <a:cubicBezTo>
                  <a:pt x="601613" y="353985"/>
                  <a:pt x="600005" y="354716"/>
                  <a:pt x="598178" y="354789"/>
                </a:cubicBezTo>
                <a:lnTo>
                  <a:pt x="591161" y="353035"/>
                </a:lnTo>
                <a:cubicBezTo>
                  <a:pt x="591088" y="351208"/>
                  <a:pt x="590357" y="349600"/>
                  <a:pt x="588969" y="348211"/>
                </a:cubicBezTo>
                <a:cubicBezTo>
                  <a:pt x="587580" y="346822"/>
                  <a:pt x="585972" y="346091"/>
                  <a:pt x="584145" y="346018"/>
                </a:cubicBezTo>
                <a:lnTo>
                  <a:pt x="578882" y="346018"/>
                </a:lnTo>
                <a:cubicBezTo>
                  <a:pt x="578809" y="352596"/>
                  <a:pt x="577201" y="356105"/>
                  <a:pt x="574058" y="356543"/>
                </a:cubicBezTo>
                <a:cubicBezTo>
                  <a:pt x="570915" y="356982"/>
                  <a:pt x="566676" y="356982"/>
                  <a:pt x="561340" y="356543"/>
                </a:cubicBezTo>
                <a:lnTo>
                  <a:pt x="556078" y="349527"/>
                </a:lnTo>
                <a:cubicBezTo>
                  <a:pt x="554177" y="349527"/>
                  <a:pt x="552277" y="349965"/>
                  <a:pt x="550377" y="350842"/>
                </a:cubicBezTo>
                <a:cubicBezTo>
                  <a:pt x="548476" y="351719"/>
                  <a:pt x="547453" y="353035"/>
                  <a:pt x="547307" y="354789"/>
                </a:cubicBezTo>
                <a:lnTo>
                  <a:pt x="547307" y="356543"/>
                </a:lnTo>
                <a:lnTo>
                  <a:pt x="536782" y="356543"/>
                </a:lnTo>
                <a:cubicBezTo>
                  <a:pt x="531811" y="356836"/>
                  <a:pt x="529472" y="354497"/>
                  <a:pt x="529765" y="349527"/>
                </a:cubicBezTo>
                <a:cubicBezTo>
                  <a:pt x="521323" y="350111"/>
                  <a:pt x="510578" y="352450"/>
                  <a:pt x="497532" y="356543"/>
                </a:cubicBezTo>
                <a:cubicBezTo>
                  <a:pt x="484485" y="360636"/>
                  <a:pt x="472425" y="362975"/>
                  <a:pt x="461351" y="363560"/>
                </a:cubicBezTo>
                <a:lnTo>
                  <a:pt x="450826" y="370577"/>
                </a:lnTo>
                <a:cubicBezTo>
                  <a:pt x="417716" y="370796"/>
                  <a:pt x="385264" y="371673"/>
                  <a:pt x="353469" y="373208"/>
                </a:cubicBezTo>
                <a:cubicBezTo>
                  <a:pt x="321674" y="374743"/>
                  <a:pt x="289222" y="375620"/>
                  <a:pt x="256112" y="375839"/>
                </a:cubicBezTo>
                <a:cubicBezTo>
                  <a:pt x="256112" y="381394"/>
                  <a:pt x="252603" y="384318"/>
                  <a:pt x="245586" y="384610"/>
                </a:cubicBezTo>
                <a:cubicBezTo>
                  <a:pt x="236085" y="385122"/>
                  <a:pt x="229214" y="386291"/>
                  <a:pt x="224975" y="388119"/>
                </a:cubicBezTo>
                <a:cubicBezTo>
                  <a:pt x="220735" y="389946"/>
                  <a:pt x="212988" y="389361"/>
                  <a:pt x="201732" y="386364"/>
                </a:cubicBezTo>
                <a:lnTo>
                  <a:pt x="184190" y="393381"/>
                </a:lnTo>
                <a:cubicBezTo>
                  <a:pt x="177977" y="393381"/>
                  <a:pt x="171545" y="392943"/>
                  <a:pt x="164894" y="392065"/>
                </a:cubicBezTo>
                <a:cubicBezTo>
                  <a:pt x="158243" y="391188"/>
                  <a:pt x="151811" y="389873"/>
                  <a:pt x="145598" y="388119"/>
                </a:cubicBezTo>
                <a:cubicBezTo>
                  <a:pt x="157037" y="382929"/>
                  <a:pt x="168804" y="378397"/>
                  <a:pt x="180901" y="374524"/>
                </a:cubicBezTo>
                <a:cubicBezTo>
                  <a:pt x="192997" y="370650"/>
                  <a:pt x="205204" y="366995"/>
                  <a:pt x="217519" y="363560"/>
                </a:cubicBezTo>
                <a:cubicBezTo>
                  <a:pt x="219566" y="362829"/>
                  <a:pt x="222051" y="362537"/>
                  <a:pt x="224975" y="362683"/>
                </a:cubicBezTo>
                <a:cubicBezTo>
                  <a:pt x="227898" y="362829"/>
                  <a:pt x="229506" y="362537"/>
                  <a:pt x="229799" y="361806"/>
                </a:cubicBezTo>
                <a:cubicBezTo>
                  <a:pt x="229470" y="360965"/>
                  <a:pt x="227935" y="360454"/>
                  <a:pt x="225194" y="360271"/>
                </a:cubicBezTo>
                <a:cubicBezTo>
                  <a:pt x="222453" y="360088"/>
                  <a:pt x="220480" y="360015"/>
                  <a:pt x="219274" y="360052"/>
                </a:cubicBezTo>
                <a:lnTo>
                  <a:pt x="192961" y="354789"/>
                </a:lnTo>
                <a:cubicBezTo>
                  <a:pt x="192997" y="354570"/>
                  <a:pt x="192924" y="353693"/>
                  <a:pt x="192742" y="352158"/>
                </a:cubicBezTo>
                <a:cubicBezTo>
                  <a:pt x="192559" y="350623"/>
                  <a:pt x="192047" y="349746"/>
                  <a:pt x="191207" y="349527"/>
                </a:cubicBezTo>
                <a:cubicBezTo>
                  <a:pt x="189489" y="349709"/>
                  <a:pt x="188100" y="350659"/>
                  <a:pt x="187040" y="352377"/>
                </a:cubicBezTo>
                <a:cubicBezTo>
                  <a:pt x="185981" y="354095"/>
                  <a:pt x="185030" y="355483"/>
                  <a:pt x="184190" y="356543"/>
                </a:cubicBezTo>
                <a:cubicBezTo>
                  <a:pt x="181376" y="356580"/>
                  <a:pt x="178233" y="356068"/>
                  <a:pt x="174761" y="355008"/>
                </a:cubicBezTo>
                <a:cubicBezTo>
                  <a:pt x="171289" y="353948"/>
                  <a:pt x="168585" y="352121"/>
                  <a:pt x="166648" y="349527"/>
                </a:cubicBezTo>
                <a:cubicBezTo>
                  <a:pt x="143844" y="343971"/>
                  <a:pt x="121039" y="339294"/>
                  <a:pt x="98235" y="335493"/>
                </a:cubicBezTo>
                <a:lnTo>
                  <a:pt x="85955" y="321459"/>
                </a:lnTo>
                <a:cubicBezTo>
                  <a:pt x="83909" y="321752"/>
                  <a:pt x="82739" y="321167"/>
                  <a:pt x="82447" y="319705"/>
                </a:cubicBezTo>
                <a:cubicBezTo>
                  <a:pt x="82703" y="317841"/>
                  <a:pt x="83945" y="315868"/>
                  <a:pt x="86175" y="313785"/>
                </a:cubicBezTo>
                <a:cubicBezTo>
                  <a:pt x="88404" y="311702"/>
                  <a:pt x="90085" y="310167"/>
                  <a:pt x="91218" y="309180"/>
                </a:cubicBezTo>
                <a:lnTo>
                  <a:pt x="98235" y="307426"/>
                </a:lnTo>
                <a:lnTo>
                  <a:pt x="105251" y="295147"/>
                </a:lnTo>
                <a:lnTo>
                  <a:pt x="119285" y="302163"/>
                </a:lnTo>
                <a:cubicBezTo>
                  <a:pt x="128092" y="301871"/>
                  <a:pt x="137667" y="300702"/>
                  <a:pt x="148010" y="298655"/>
                </a:cubicBezTo>
                <a:cubicBezTo>
                  <a:pt x="158352" y="296608"/>
                  <a:pt x="169243" y="295439"/>
                  <a:pt x="180682" y="295147"/>
                </a:cubicBezTo>
                <a:lnTo>
                  <a:pt x="194715" y="281113"/>
                </a:lnTo>
                <a:cubicBezTo>
                  <a:pt x="203267" y="281661"/>
                  <a:pt x="208968" y="281442"/>
                  <a:pt x="211818" y="280455"/>
                </a:cubicBezTo>
                <a:cubicBezTo>
                  <a:pt x="214669" y="279469"/>
                  <a:pt x="215985" y="274425"/>
                  <a:pt x="215765" y="265325"/>
                </a:cubicBezTo>
                <a:cubicBezTo>
                  <a:pt x="208456" y="265508"/>
                  <a:pt x="200270" y="265581"/>
                  <a:pt x="191207" y="265545"/>
                </a:cubicBezTo>
                <a:cubicBezTo>
                  <a:pt x="182143" y="265508"/>
                  <a:pt x="173957" y="264266"/>
                  <a:pt x="166648" y="261817"/>
                </a:cubicBezTo>
                <a:cubicBezTo>
                  <a:pt x="168256" y="259880"/>
                  <a:pt x="175565" y="257614"/>
                  <a:pt x="188575" y="255020"/>
                </a:cubicBezTo>
                <a:cubicBezTo>
                  <a:pt x="201586" y="252425"/>
                  <a:pt x="210649" y="250598"/>
                  <a:pt x="215765" y="249538"/>
                </a:cubicBezTo>
                <a:cubicBezTo>
                  <a:pt x="228081" y="246395"/>
                  <a:pt x="245111" y="241279"/>
                  <a:pt x="266856" y="234189"/>
                </a:cubicBezTo>
                <a:cubicBezTo>
                  <a:pt x="288601" y="227099"/>
                  <a:pt x="304315" y="221105"/>
                  <a:pt x="314000" y="216208"/>
                </a:cubicBezTo>
                <a:cubicBezTo>
                  <a:pt x="323063" y="215916"/>
                  <a:pt x="327741" y="211238"/>
                  <a:pt x="328033" y="202175"/>
                </a:cubicBezTo>
                <a:cubicBezTo>
                  <a:pt x="334027" y="201882"/>
                  <a:pt x="339582" y="200713"/>
                  <a:pt x="344698" y="198666"/>
                </a:cubicBezTo>
                <a:cubicBezTo>
                  <a:pt x="349814" y="196620"/>
                  <a:pt x="355369" y="195450"/>
                  <a:pt x="361363" y="195158"/>
                </a:cubicBezTo>
                <a:lnTo>
                  <a:pt x="356100" y="181124"/>
                </a:lnTo>
                <a:lnTo>
                  <a:pt x="371888" y="175862"/>
                </a:lnTo>
                <a:cubicBezTo>
                  <a:pt x="372911" y="173267"/>
                  <a:pt x="374812" y="171440"/>
                  <a:pt x="377589" y="170380"/>
                </a:cubicBezTo>
                <a:cubicBezTo>
                  <a:pt x="380367" y="169320"/>
                  <a:pt x="383144" y="168809"/>
                  <a:pt x="385921" y="168845"/>
                </a:cubicBezTo>
                <a:cubicBezTo>
                  <a:pt x="391476" y="163875"/>
                  <a:pt x="397908" y="161536"/>
                  <a:pt x="405217" y="161828"/>
                </a:cubicBezTo>
                <a:cubicBezTo>
                  <a:pt x="406314" y="158941"/>
                  <a:pt x="411576" y="155944"/>
                  <a:pt x="421005" y="152838"/>
                </a:cubicBezTo>
                <a:cubicBezTo>
                  <a:pt x="430434" y="149732"/>
                  <a:pt x="437451" y="148051"/>
                  <a:pt x="442055" y="147795"/>
                </a:cubicBezTo>
                <a:cubicBezTo>
                  <a:pt x="444029" y="144360"/>
                  <a:pt x="447099" y="142021"/>
                  <a:pt x="451265" y="140778"/>
                </a:cubicBezTo>
                <a:cubicBezTo>
                  <a:pt x="455431" y="139536"/>
                  <a:pt x="459378" y="138951"/>
                  <a:pt x="463106" y="139024"/>
                </a:cubicBezTo>
                <a:cubicBezTo>
                  <a:pt x="466687" y="134127"/>
                  <a:pt x="473558" y="131642"/>
                  <a:pt x="483717" y="131569"/>
                </a:cubicBezTo>
                <a:cubicBezTo>
                  <a:pt x="493877" y="131496"/>
                  <a:pt x="501625" y="131642"/>
                  <a:pt x="506960" y="132007"/>
                </a:cubicBezTo>
                <a:cubicBezTo>
                  <a:pt x="508020" y="129485"/>
                  <a:pt x="509847" y="127951"/>
                  <a:pt x="512442" y="127402"/>
                </a:cubicBezTo>
                <a:cubicBezTo>
                  <a:pt x="515037" y="126854"/>
                  <a:pt x="517303" y="126635"/>
                  <a:pt x="519240" y="126745"/>
                </a:cubicBezTo>
                <a:cubicBezTo>
                  <a:pt x="521652" y="124625"/>
                  <a:pt x="529107" y="121847"/>
                  <a:pt x="541606" y="118412"/>
                </a:cubicBezTo>
                <a:cubicBezTo>
                  <a:pt x="554104" y="114977"/>
                  <a:pt x="562437" y="113076"/>
                  <a:pt x="566603" y="112711"/>
                </a:cubicBezTo>
                <a:cubicBezTo>
                  <a:pt x="570477" y="113076"/>
                  <a:pt x="574570" y="113223"/>
                  <a:pt x="578882" y="113150"/>
                </a:cubicBezTo>
                <a:cubicBezTo>
                  <a:pt x="583194" y="113076"/>
                  <a:pt x="585533" y="110591"/>
                  <a:pt x="585899" y="105694"/>
                </a:cubicBezTo>
                <a:lnTo>
                  <a:pt x="619228" y="105694"/>
                </a:lnTo>
                <a:lnTo>
                  <a:pt x="631508" y="91661"/>
                </a:lnTo>
                <a:cubicBezTo>
                  <a:pt x="635089" y="91734"/>
                  <a:pt x="638890" y="92465"/>
                  <a:pt x="642910" y="93854"/>
                </a:cubicBezTo>
                <a:cubicBezTo>
                  <a:pt x="646930" y="95242"/>
                  <a:pt x="650731" y="96850"/>
                  <a:pt x="654312" y="98678"/>
                </a:cubicBezTo>
                <a:cubicBezTo>
                  <a:pt x="680661" y="97435"/>
                  <a:pt x="707340" y="92465"/>
                  <a:pt x="734347" y="83767"/>
                </a:cubicBezTo>
                <a:cubicBezTo>
                  <a:pt x="761354" y="75069"/>
                  <a:pt x="788471" y="70099"/>
                  <a:pt x="815697" y="68856"/>
                </a:cubicBezTo>
                <a:lnTo>
                  <a:pt x="819206" y="61840"/>
                </a:lnTo>
                <a:lnTo>
                  <a:pt x="836748" y="61840"/>
                </a:lnTo>
                <a:lnTo>
                  <a:pt x="840256" y="56577"/>
                </a:lnTo>
                <a:cubicBezTo>
                  <a:pt x="845592" y="55810"/>
                  <a:pt x="851147" y="56029"/>
                  <a:pt x="856921" y="57235"/>
                </a:cubicBezTo>
                <a:cubicBezTo>
                  <a:pt x="862695" y="58441"/>
                  <a:pt x="868250" y="59976"/>
                  <a:pt x="873585" y="61840"/>
                </a:cubicBezTo>
                <a:lnTo>
                  <a:pt x="887619" y="54823"/>
                </a:lnTo>
                <a:cubicBezTo>
                  <a:pt x="892589" y="55261"/>
                  <a:pt x="898437" y="55700"/>
                  <a:pt x="905161" y="56139"/>
                </a:cubicBezTo>
                <a:cubicBezTo>
                  <a:pt x="911885" y="56577"/>
                  <a:pt x="915978" y="54384"/>
                  <a:pt x="917440" y="49560"/>
                </a:cubicBezTo>
                <a:cubicBezTo>
                  <a:pt x="923653" y="49634"/>
                  <a:pt x="937102" y="48610"/>
                  <a:pt x="957787" y="46491"/>
                </a:cubicBezTo>
                <a:cubicBezTo>
                  <a:pt x="978471" y="44371"/>
                  <a:pt x="990166" y="40716"/>
                  <a:pt x="992870" y="35527"/>
                </a:cubicBezTo>
                <a:lnTo>
                  <a:pt x="1020937" y="35527"/>
                </a:lnTo>
                <a:cubicBezTo>
                  <a:pt x="1024080" y="38926"/>
                  <a:pt x="1029197" y="41338"/>
                  <a:pt x="1036286" y="42763"/>
                </a:cubicBezTo>
                <a:cubicBezTo>
                  <a:pt x="1043376" y="44188"/>
                  <a:pt x="1049370" y="45285"/>
                  <a:pt x="1054267" y="46052"/>
                </a:cubicBezTo>
                <a:cubicBezTo>
                  <a:pt x="1055071" y="41849"/>
                  <a:pt x="1058287" y="40607"/>
                  <a:pt x="1063915" y="42324"/>
                </a:cubicBezTo>
                <a:cubicBezTo>
                  <a:pt x="1069543" y="44042"/>
                  <a:pt x="1072759" y="42361"/>
                  <a:pt x="1073563" y="37281"/>
                </a:cubicBezTo>
                <a:lnTo>
                  <a:pt x="1122680" y="28510"/>
                </a:lnTo>
                <a:lnTo>
                  <a:pt x="1136714" y="19739"/>
                </a:lnTo>
                <a:cubicBezTo>
                  <a:pt x="1140258" y="19666"/>
                  <a:pt x="1143694" y="18935"/>
                  <a:pt x="1147019" y="17546"/>
                </a:cubicBezTo>
                <a:cubicBezTo>
                  <a:pt x="1150345" y="16158"/>
                  <a:pt x="1153342" y="14550"/>
                  <a:pt x="1156010" y="12722"/>
                </a:cubicBezTo>
                <a:lnTo>
                  <a:pt x="1180568" y="12722"/>
                </a:lnTo>
                <a:lnTo>
                  <a:pt x="1192848" y="7460"/>
                </a:lnTo>
                <a:cubicBezTo>
                  <a:pt x="1193067" y="9981"/>
                  <a:pt x="1194383" y="11516"/>
                  <a:pt x="1196795" y="12065"/>
                </a:cubicBezTo>
                <a:cubicBezTo>
                  <a:pt x="1199207" y="12613"/>
                  <a:pt x="1201399" y="12832"/>
                  <a:pt x="1203373" y="12722"/>
                </a:cubicBezTo>
                <a:lnTo>
                  <a:pt x="1213898" y="7460"/>
                </a:lnTo>
                <a:lnTo>
                  <a:pt x="1254244" y="7460"/>
                </a:ln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微软雅黑" panose="020B0503020204020204" pitchFamily="34" charset="-122"/>
            </a:endParaRPr>
          </a:p>
        </p:txBody>
      </p:sp>
      <p:sp>
        <p:nvSpPr>
          <p:cNvPr id="2" name="文本占位符 1">
            <a:extLst>
              <a:ext uri="{FF2B5EF4-FFF2-40B4-BE49-F238E27FC236}">
                <a16:creationId xmlns="" xmlns:a16="http://schemas.microsoft.com/office/drawing/2014/main" id="{94347C09-E3F8-441D-B039-150A066C97F2}"/>
              </a:ext>
            </a:extLst>
          </p:cNvPr>
          <p:cNvSpPr>
            <a:spLocks noGrp="1"/>
          </p:cNvSpPr>
          <p:nvPr>
            <p:ph type="body" sz="quarter" idx="11"/>
          </p:nvPr>
        </p:nvSpPr>
        <p:spPr/>
        <p:txBody>
          <a:bodyPr/>
          <a:lstStyle/>
          <a:p>
            <a:r>
              <a:rPr lang="zh-CN" altLang="en-US" dirty="0"/>
              <a:t>请在此输入标题</a:t>
            </a:r>
          </a:p>
        </p:txBody>
      </p:sp>
    </p:spTree>
    <p:extLst>
      <p:ext uri="{BB962C8B-B14F-4D97-AF65-F5344CB8AC3E}">
        <p14:creationId xmlns:p14="http://schemas.microsoft.com/office/powerpoint/2010/main" val="37450090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2CB38143-63AC-432F-BC12-402063B38D2B}"/>
              </a:ext>
            </a:extLst>
          </p:cNvPr>
          <p:cNvSpPr>
            <a:spLocks noGrp="1"/>
          </p:cNvSpPr>
          <p:nvPr>
            <p:ph type="body" sz="quarter" idx="10"/>
          </p:nvPr>
        </p:nvSpPr>
        <p:spPr/>
        <p:txBody>
          <a:bodyPr>
            <a:normAutofit/>
          </a:bodyPr>
          <a:lstStyle/>
          <a:p>
            <a:r>
              <a:rPr lang="zh-CN" altLang="en-US" dirty="0"/>
              <a:t>请在此输入标题</a:t>
            </a:r>
          </a:p>
        </p:txBody>
      </p:sp>
      <p:sp>
        <p:nvSpPr>
          <p:cNvPr id="7" name="文本占位符 6">
            <a:extLst>
              <a:ext uri="{FF2B5EF4-FFF2-40B4-BE49-F238E27FC236}">
                <a16:creationId xmlns="" xmlns:a16="http://schemas.microsoft.com/office/drawing/2014/main" id="{DF521182-BF43-4B2F-9E1F-155547163ED6}"/>
              </a:ext>
            </a:extLst>
          </p:cNvPr>
          <p:cNvSpPr>
            <a:spLocks noGrp="1"/>
          </p:cNvSpPr>
          <p:nvPr>
            <p:ph type="body" sz="quarter" idx="11"/>
          </p:nvPr>
        </p:nvSpPr>
        <p:spPr/>
        <p:txBody>
          <a:bodyPr/>
          <a:lstStyle/>
          <a:p>
            <a:r>
              <a:rPr lang="zh-CN" altLang="en-US" dirty="0"/>
              <a:t>请在此输入标题</a:t>
            </a:r>
          </a:p>
        </p:txBody>
      </p:sp>
      <p:sp>
        <p:nvSpPr>
          <p:cNvPr id="8" name="文本占位符 7">
            <a:extLst>
              <a:ext uri="{FF2B5EF4-FFF2-40B4-BE49-F238E27FC236}">
                <a16:creationId xmlns="" xmlns:a16="http://schemas.microsoft.com/office/drawing/2014/main" id="{667A1161-0E9A-44FB-8CB8-ED08BB377DE0}"/>
              </a:ext>
            </a:extLst>
          </p:cNvPr>
          <p:cNvSpPr>
            <a:spLocks noGrp="1"/>
          </p:cNvSpPr>
          <p:nvPr>
            <p:ph type="body" sz="quarter" idx="12"/>
          </p:nvPr>
        </p:nvSpPr>
        <p:spPr/>
        <p:txBody>
          <a:bodyPr/>
          <a:lstStyle/>
          <a:p>
            <a:r>
              <a:rPr lang="zh-CN" altLang="en-US" dirty="0"/>
              <a:t>请在此输入标题</a:t>
            </a:r>
          </a:p>
        </p:txBody>
      </p:sp>
      <p:sp>
        <p:nvSpPr>
          <p:cNvPr id="9" name="文本占位符 8">
            <a:extLst>
              <a:ext uri="{FF2B5EF4-FFF2-40B4-BE49-F238E27FC236}">
                <a16:creationId xmlns="" xmlns:a16="http://schemas.microsoft.com/office/drawing/2014/main" id="{DD86F903-4FDB-44B3-ADBD-28D2F68BB522}"/>
              </a:ext>
            </a:extLst>
          </p:cNvPr>
          <p:cNvSpPr>
            <a:spLocks noGrp="1"/>
          </p:cNvSpPr>
          <p:nvPr>
            <p:ph type="body" sz="quarter" idx="13"/>
          </p:nvPr>
        </p:nvSpPr>
        <p:spPr/>
        <p:txBody>
          <a:bodyPr/>
          <a:lstStyle/>
          <a:p>
            <a:r>
              <a:rPr lang="zh-CN" altLang="en-US" dirty="0"/>
              <a:t>请在此输入标题</a:t>
            </a:r>
          </a:p>
        </p:txBody>
      </p:sp>
      <p:grpSp>
        <p:nvGrpSpPr>
          <p:cNvPr id="10" name="组合 9">
            <a:extLst>
              <a:ext uri="{FF2B5EF4-FFF2-40B4-BE49-F238E27FC236}">
                <a16:creationId xmlns="" xmlns:a16="http://schemas.microsoft.com/office/drawing/2014/main" id="{6E3CDCC8-F47E-4169-B138-E66BBE60F9AA}"/>
              </a:ext>
            </a:extLst>
          </p:cNvPr>
          <p:cNvGrpSpPr/>
          <p:nvPr/>
        </p:nvGrpSpPr>
        <p:grpSpPr>
          <a:xfrm>
            <a:off x="1034146" y="3632200"/>
            <a:ext cx="951736" cy="654704"/>
            <a:chOff x="968114" y="3429000"/>
            <a:chExt cx="1071701" cy="737229"/>
          </a:xfrm>
        </p:grpSpPr>
        <p:sp>
          <p:nvSpPr>
            <p:cNvPr id="11" name="文本框 10">
              <a:extLst>
                <a:ext uri="{FF2B5EF4-FFF2-40B4-BE49-F238E27FC236}">
                  <a16:creationId xmlns="" xmlns:a16="http://schemas.microsoft.com/office/drawing/2014/main" id="{6484CC16-0FCB-4C2C-BD42-F94AB4C2EDCD}"/>
                </a:ext>
              </a:extLst>
            </p:cNvPr>
            <p:cNvSpPr txBox="1"/>
            <p:nvPr/>
          </p:nvSpPr>
          <p:spPr>
            <a:xfrm rot="20320663">
              <a:off x="968114" y="3530542"/>
              <a:ext cx="610618" cy="553056"/>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12" name="文本框 11">
              <a:extLst>
                <a:ext uri="{FF2B5EF4-FFF2-40B4-BE49-F238E27FC236}">
                  <a16:creationId xmlns="" xmlns:a16="http://schemas.microsoft.com/office/drawing/2014/main" id="{448F0EEF-5B6A-4449-9D2A-2B48E4C300C9}"/>
                </a:ext>
              </a:extLst>
            </p:cNvPr>
            <p:cNvSpPr txBox="1"/>
            <p:nvPr/>
          </p:nvSpPr>
          <p:spPr>
            <a:xfrm>
              <a:off x="1627933" y="3429000"/>
              <a:ext cx="411882" cy="737229"/>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13" name="组合 12">
            <a:extLst>
              <a:ext uri="{FF2B5EF4-FFF2-40B4-BE49-F238E27FC236}">
                <a16:creationId xmlns="" xmlns:a16="http://schemas.microsoft.com/office/drawing/2014/main" id="{1D19842F-CE5E-4AD8-9D49-1A7F03AE97DA}"/>
              </a:ext>
            </a:extLst>
          </p:cNvPr>
          <p:cNvGrpSpPr/>
          <p:nvPr/>
        </p:nvGrpSpPr>
        <p:grpSpPr>
          <a:xfrm>
            <a:off x="6471561" y="3632200"/>
            <a:ext cx="1097488" cy="579100"/>
            <a:chOff x="5469776" y="3789942"/>
            <a:chExt cx="2915084" cy="1538171"/>
          </a:xfrm>
        </p:grpSpPr>
        <p:sp>
          <p:nvSpPr>
            <p:cNvPr id="14" name="文本框 13">
              <a:extLst>
                <a:ext uri="{FF2B5EF4-FFF2-40B4-BE49-F238E27FC236}">
                  <a16:creationId xmlns="" xmlns:a16="http://schemas.microsoft.com/office/drawing/2014/main" id="{DCE67753-B8CC-497D-8929-521583F10F8F}"/>
                </a:ext>
              </a:extLst>
            </p:cNvPr>
            <p:cNvSpPr txBox="1"/>
            <p:nvPr/>
          </p:nvSpPr>
          <p:spPr>
            <a:xfrm rot="20320663">
              <a:off x="5469776" y="3940708"/>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15" name="文本框 14">
              <a:extLst>
                <a:ext uri="{FF2B5EF4-FFF2-40B4-BE49-F238E27FC236}">
                  <a16:creationId xmlns="" xmlns:a16="http://schemas.microsoft.com/office/drawing/2014/main" id="{A2D746E2-BAAD-4F3C-A0BE-CAE37BF0B82A}"/>
                </a:ext>
              </a:extLst>
            </p:cNvPr>
            <p:cNvSpPr txBox="1"/>
            <p:nvPr/>
          </p:nvSpPr>
          <p:spPr>
            <a:xfrm>
              <a:off x="6679435" y="3789942"/>
              <a:ext cx="1705425" cy="1538171"/>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gradFill flip="none" rotWithShape="1">
              <a:gsLst>
                <a:gs pos="0">
                  <a:schemeClr val="accent1"/>
                </a:gs>
                <a:gs pos="100000">
                  <a:schemeClr val="accent1">
                    <a:alpha val="20000"/>
                  </a:schemeClr>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16" name="组合 15">
            <a:extLst>
              <a:ext uri="{FF2B5EF4-FFF2-40B4-BE49-F238E27FC236}">
                <a16:creationId xmlns="" xmlns:a16="http://schemas.microsoft.com/office/drawing/2014/main" id="{79B42556-F903-4421-906A-BAD1E3039CBA}"/>
              </a:ext>
            </a:extLst>
          </p:cNvPr>
          <p:cNvGrpSpPr/>
          <p:nvPr/>
        </p:nvGrpSpPr>
        <p:grpSpPr>
          <a:xfrm>
            <a:off x="985161" y="5420433"/>
            <a:ext cx="1000894" cy="581223"/>
            <a:chOff x="499191" y="5020184"/>
            <a:chExt cx="2541977" cy="1476136"/>
          </a:xfrm>
        </p:grpSpPr>
        <p:sp>
          <p:nvSpPr>
            <p:cNvPr id="17" name="文本框 16">
              <a:extLst>
                <a:ext uri="{FF2B5EF4-FFF2-40B4-BE49-F238E27FC236}">
                  <a16:creationId xmlns="" xmlns:a16="http://schemas.microsoft.com/office/drawing/2014/main" id="{B797041C-D107-44BB-BD7F-DE208441CD8D}"/>
                </a:ext>
              </a:extLst>
            </p:cNvPr>
            <p:cNvSpPr txBox="1"/>
            <p:nvPr/>
          </p:nvSpPr>
          <p:spPr>
            <a:xfrm rot="20320663">
              <a:off x="499191" y="5136461"/>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32887"/>
                </a:lnSpc>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 xmlns:a16="http://schemas.microsoft.com/office/drawing/2014/main" id="{6D3BF962-7FAB-4E59-8F68-F279CECA6AFA}"/>
                </a:ext>
              </a:extLst>
            </p:cNvPr>
            <p:cNvSpPr txBox="1"/>
            <p:nvPr/>
          </p:nvSpPr>
          <p:spPr>
            <a:xfrm>
              <a:off x="1389171" y="5020184"/>
              <a:ext cx="1651997" cy="1476136"/>
            </a:xfrm>
            <a:custGeom>
              <a:avLst/>
              <a:gdLst/>
              <a:ahLst/>
              <a:cxnLst/>
              <a:rect l="l" t="t" r="r" b="b"/>
              <a:pathLst>
                <a:path w="1808568" h="1616040">
                  <a:moveTo>
                    <a:pt x="642033" y="1531434"/>
                  </a:moveTo>
                  <a:cubicBezTo>
                    <a:pt x="651170" y="1531726"/>
                    <a:pt x="662279" y="1532895"/>
                    <a:pt x="675363" y="1534942"/>
                  </a:cubicBezTo>
                  <a:cubicBezTo>
                    <a:pt x="688446" y="1536989"/>
                    <a:pt x="701310" y="1538158"/>
                    <a:pt x="713955" y="1538450"/>
                  </a:cubicBezTo>
                  <a:cubicBezTo>
                    <a:pt x="714393" y="1531762"/>
                    <a:pt x="719656" y="1531105"/>
                    <a:pt x="729743" y="1536477"/>
                  </a:cubicBezTo>
                  <a:cubicBezTo>
                    <a:pt x="739829" y="1541849"/>
                    <a:pt x="746846" y="1546015"/>
                    <a:pt x="750793" y="1548975"/>
                  </a:cubicBezTo>
                  <a:cubicBezTo>
                    <a:pt x="750500" y="1551497"/>
                    <a:pt x="748892" y="1553032"/>
                    <a:pt x="745969" y="1553580"/>
                  </a:cubicBezTo>
                  <a:cubicBezTo>
                    <a:pt x="743045" y="1554128"/>
                    <a:pt x="740560" y="1554348"/>
                    <a:pt x="738513" y="1554238"/>
                  </a:cubicBezTo>
                  <a:cubicBezTo>
                    <a:pt x="730473" y="1554896"/>
                    <a:pt x="725503" y="1557527"/>
                    <a:pt x="723603" y="1562132"/>
                  </a:cubicBezTo>
                  <a:cubicBezTo>
                    <a:pt x="721702" y="1566737"/>
                    <a:pt x="718487" y="1569368"/>
                    <a:pt x="713955" y="1570026"/>
                  </a:cubicBezTo>
                  <a:cubicBezTo>
                    <a:pt x="706755" y="1569660"/>
                    <a:pt x="699227" y="1569076"/>
                    <a:pt x="691370" y="1568272"/>
                  </a:cubicBezTo>
                  <a:cubicBezTo>
                    <a:pt x="683512" y="1567467"/>
                    <a:pt x="676423" y="1568637"/>
                    <a:pt x="670100" y="1571780"/>
                  </a:cubicBezTo>
                  <a:cubicBezTo>
                    <a:pt x="670137" y="1572767"/>
                    <a:pt x="670064" y="1573863"/>
                    <a:pt x="669881" y="1575069"/>
                  </a:cubicBezTo>
                  <a:cubicBezTo>
                    <a:pt x="669698" y="1576275"/>
                    <a:pt x="669186" y="1576933"/>
                    <a:pt x="668346" y="1577042"/>
                  </a:cubicBezTo>
                  <a:cubicBezTo>
                    <a:pt x="666628" y="1576787"/>
                    <a:pt x="665240" y="1575544"/>
                    <a:pt x="664180" y="1573315"/>
                  </a:cubicBezTo>
                  <a:cubicBezTo>
                    <a:pt x="663120" y="1571085"/>
                    <a:pt x="662170" y="1569404"/>
                    <a:pt x="661329" y="1568272"/>
                  </a:cubicBezTo>
                  <a:cubicBezTo>
                    <a:pt x="655920" y="1568454"/>
                    <a:pt x="651389" y="1567650"/>
                    <a:pt x="647734" y="1565859"/>
                  </a:cubicBezTo>
                  <a:cubicBezTo>
                    <a:pt x="644080" y="1564069"/>
                    <a:pt x="642179" y="1560195"/>
                    <a:pt x="642033" y="1554238"/>
                  </a:cubicBezTo>
                  <a:close/>
                  <a:moveTo>
                    <a:pt x="792455" y="1485167"/>
                  </a:moveTo>
                  <a:cubicBezTo>
                    <a:pt x="788288" y="1484692"/>
                    <a:pt x="786096" y="1486080"/>
                    <a:pt x="785877" y="1489333"/>
                  </a:cubicBezTo>
                  <a:lnTo>
                    <a:pt x="806927" y="1487579"/>
                  </a:lnTo>
                  <a:cubicBezTo>
                    <a:pt x="801445" y="1486446"/>
                    <a:pt x="796621" y="1485642"/>
                    <a:pt x="792455" y="1485167"/>
                  </a:cubicBezTo>
                  <a:close/>
                  <a:moveTo>
                    <a:pt x="1101630" y="1440216"/>
                  </a:moveTo>
                  <a:cubicBezTo>
                    <a:pt x="1101630" y="1442043"/>
                    <a:pt x="1102069" y="1443651"/>
                    <a:pt x="1102946" y="1445040"/>
                  </a:cubicBezTo>
                  <a:cubicBezTo>
                    <a:pt x="1103823" y="1446429"/>
                    <a:pt x="1105139" y="1447159"/>
                    <a:pt x="1106893" y="1447233"/>
                  </a:cubicBezTo>
                  <a:cubicBezTo>
                    <a:pt x="1108355" y="1446940"/>
                    <a:pt x="1108939" y="1445771"/>
                    <a:pt x="1108647" y="1443724"/>
                  </a:cubicBezTo>
                  <a:cubicBezTo>
                    <a:pt x="1108355" y="1441678"/>
                    <a:pt x="1107185" y="1440508"/>
                    <a:pt x="1105139" y="1440216"/>
                  </a:cubicBezTo>
                  <a:close/>
                  <a:moveTo>
                    <a:pt x="952524" y="1434953"/>
                  </a:moveTo>
                  <a:cubicBezTo>
                    <a:pt x="949345" y="1434771"/>
                    <a:pt x="945179" y="1435136"/>
                    <a:pt x="940026" y="1436050"/>
                  </a:cubicBezTo>
                  <a:cubicBezTo>
                    <a:pt x="934873" y="1436963"/>
                    <a:pt x="932022" y="1439521"/>
                    <a:pt x="931474" y="1443724"/>
                  </a:cubicBezTo>
                  <a:lnTo>
                    <a:pt x="917441" y="1443724"/>
                  </a:lnTo>
                  <a:lnTo>
                    <a:pt x="919195" y="1459512"/>
                  </a:lnTo>
                  <a:cubicBezTo>
                    <a:pt x="914955" y="1459731"/>
                    <a:pt x="911155" y="1460608"/>
                    <a:pt x="907792" y="1462143"/>
                  </a:cubicBezTo>
                  <a:cubicBezTo>
                    <a:pt x="904430" y="1463678"/>
                    <a:pt x="900630" y="1464555"/>
                    <a:pt x="896390" y="1464774"/>
                  </a:cubicBezTo>
                  <a:lnTo>
                    <a:pt x="892882" y="1459512"/>
                  </a:lnTo>
                  <a:lnTo>
                    <a:pt x="889374" y="1464774"/>
                  </a:lnTo>
                  <a:lnTo>
                    <a:pt x="871832" y="1459512"/>
                  </a:lnTo>
                  <a:lnTo>
                    <a:pt x="857798" y="1471791"/>
                  </a:lnTo>
                  <a:lnTo>
                    <a:pt x="819206" y="1482316"/>
                  </a:lnTo>
                  <a:cubicBezTo>
                    <a:pt x="818914" y="1484363"/>
                    <a:pt x="817744" y="1485532"/>
                    <a:pt x="815698" y="1485825"/>
                  </a:cubicBezTo>
                  <a:lnTo>
                    <a:pt x="863061" y="1482316"/>
                  </a:lnTo>
                  <a:lnTo>
                    <a:pt x="880603" y="1470037"/>
                  </a:lnTo>
                  <a:lnTo>
                    <a:pt x="905161" y="1471791"/>
                  </a:lnTo>
                  <a:lnTo>
                    <a:pt x="917441" y="1463020"/>
                  </a:lnTo>
                  <a:cubicBezTo>
                    <a:pt x="923324" y="1463386"/>
                    <a:pt x="930414" y="1463093"/>
                    <a:pt x="938710" y="1462143"/>
                  </a:cubicBezTo>
                  <a:cubicBezTo>
                    <a:pt x="947006" y="1461193"/>
                    <a:pt x="952780" y="1457392"/>
                    <a:pt x="956033" y="1450741"/>
                  </a:cubicBezTo>
                  <a:cubicBezTo>
                    <a:pt x="962903" y="1451910"/>
                    <a:pt x="967581" y="1451764"/>
                    <a:pt x="970066" y="1450302"/>
                  </a:cubicBezTo>
                  <a:cubicBezTo>
                    <a:pt x="972551" y="1448841"/>
                    <a:pt x="973721" y="1444309"/>
                    <a:pt x="973575" y="1436707"/>
                  </a:cubicBezTo>
                  <a:close/>
                  <a:moveTo>
                    <a:pt x="698167" y="1398115"/>
                  </a:moveTo>
                  <a:lnTo>
                    <a:pt x="673609" y="1408640"/>
                  </a:lnTo>
                  <a:lnTo>
                    <a:pt x="656067" y="1408640"/>
                  </a:lnTo>
                  <a:lnTo>
                    <a:pt x="645542" y="1415657"/>
                  </a:lnTo>
                  <a:cubicBezTo>
                    <a:pt x="651425" y="1415913"/>
                    <a:pt x="660708" y="1415401"/>
                    <a:pt x="673389" y="1414122"/>
                  </a:cubicBezTo>
                  <a:cubicBezTo>
                    <a:pt x="686071" y="1412843"/>
                    <a:pt x="693160" y="1409262"/>
                    <a:pt x="694659" y="1403378"/>
                  </a:cubicBezTo>
                  <a:cubicBezTo>
                    <a:pt x="695938" y="1403451"/>
                    <a:pt x="698204" y="1403305"/>
                    <a:pt x="701456" y="1402939"/>
                  </a:cubicBezTo>
                  <a:cubicBezTo>
                    <a:pt x="704709" y="1402574"/>
                    <a:pt x="706536" y="1401551"/>
                    <a:pt x="706938" y="1399869"/>
                  </a:cubicBezTo>
                  <a:cubicBezTo>
                    <a:pt x="706792" y="1399029"/>
                    <a:pt x="705769" y="1398517"/>
                    <a:pt x="703868" y="1398335"/>
                  </a:cubicBezTo>
                  <a:cubicBezTo>
                    <a:pt x="701968" y="1398152"/>
                    <a:pt x="700068" y="1398079"/>
                    <a:pt x="698167" y="1398115"/>
                  </a:cubicBezTo>
                  <a:close/>
                  <a:moveTo>
                    <a:pt x="1291082" y="1359523"/>
                  </a:moveTo>
                  <a:cubicBezTo>
                    <a:pt x="1288378" y="1359743"/>
                    <a:pt x="1285893" y="1361058"/>
                    <a:pt x="1283627" y="1363470"/>
                  </a:cubicBezTo>
                  <a:cubicBezTo>
                    <a:pt x="1281361" y="1365882"/>
                    <a:pt x="1279753" y="1368075"/>
                    <a:pt x="1278803" y="1370048"/>
                  </a:cubicBezTo>
                  <a:cubicBezTo>
                    <a:pt x="1273760" y="1370450"/>
                    <a:pt x="1269374" y="1372278"/>
                    <a:pt x="1265647" y="1375530"/>
                  </a:cubicBezTo>
                  <a:cubicBezTo>
                    <a:pt x="1261919" y="1378783"/>
                    <a:pt x="1257534" y="1381048"/>
                    <a:pt x="1252490" y="1382328"/>
                  </a:cubicBezTo>
                  <a:lnTo>
                    <a:pt x="1254245" y="1391099"/>
                  </a:lnTo>
                  <a:cubicBezTo>
                    <a:pt x="1259873" y="1389819"/>
                    <a:pt x="1263527" y="1387554"/>
                    <a:pt x="1265208" y="1384301"/>
                  </a:cubicBezTo>
                  <a:cubicBezTo>
                    <a:pt x="1266889" y="1381048"/>
                    <a:pt x="1269667" y="1379221"/>
                    <a:pt x="1273541" y="1378819"/>
                  </a:cubicBezTo>
                  <a:lnTo>
                    <a:pt x="1292837" y="1363032"/>
                  </a:lnTo>
                  <a:cubicBezTo>
                    <a:pt x="1293129" y="1360985"/>
                    <a:pt x="1292544" y="1359815"/>
                    <a:pt x="1291082" y="1359523"/>
                  </a:cubicBezTo>
                  <a:close/>
                  <a:moveTo>
                    <a:pt x="801664" y="1359523"/>
                  </a:moveTo>
                  <a:cubicBezTo>
                    <a:pt x="799581" y="1362922"/>
                    <a:pt x="798485" y="1365334"/>
                    <a:pt x="798375" y="1366759"/>
                  </a:cubicBezTo>
                  <a:cubicBezTo>
                    <a:pt x="798265" y="1368184"/>
                    <a:pt x="795853" y="1369281"/>
                    <a:pt x="791139" y="1370048"/>
                  </a:cubicBezTo>
                  <a:lnTo>
                    <a:pt x="784122" y="1378819"/>
                  </a:lnTo>
                  <a:cubicBezTo>
                    <a:pt x="776777" y="1378271"/>
                    <a:pt x="771733" y="1378929"/>
                    <a:pt x="768992" y="1380793"/>
                  </a:cubicBezTo>
                  <a:cubicBezTo>
                    <a:pt x="766252" y="1382657"/>
                    <a:pt x="762524" y="1383753"/>
                    <a:pt x="757810" y="1384082"/>
                  </a:cubicBezTo>
                  <a:cubicBezTo>
                    <a:pt x="755105" y="1384045"/>
                    <a:pt x="752181" y="1384118"/>
                    <a:pt x="749039" y="1384301"/>
                  </a:cubicBezTo>
                  <a:cubicBezTo>
                    <a:pt x="745896" y="1384484"/>
                    <a:pt x="742972" y="1384995"/>
                    <a:pt x="740268" y="1385836"/>
                  </a:cubicBezTo>
                  <a:cubicBezTo>
                    <a:pt x="742022" y="1388431"/>
                    <a:pt x="749039" y="1390258"/>
                    <a:pt x="761318" y="1391318"/>
                  </a:cubicBezTo>
                  <a:cubicBezTo>
                    <a:pt x="773597" y="1392378"/>
                    <a:pt x="780614" y="1392889"/>
                    <a:pt x="782368" y="1392853"/>
                  </a:cubicBezTo>
                  <a:lnTo>
                    <a:pt x="796402" y="1378819"/>
                  </a:lnTo>
                  <a:cubicBezTo>
                    <a:pt x="799143" y="1378819"/>
                    <a:pt x="801993" y="1378381"/>
                    <a:pt x="804953" y="1377504"/>
                  </a:cubicBezTo>
                  <a:cubicBezTo>
                    <a:pt x="807913" y="1376627"/>
                    <a:pt x="810326" y="1375311"/>
                    <a:pt x="812189" y="1373557"/>
                  </a:cubicBezTo>
                  <a:cubicBezTo>
                    <a:pt x="811970" y="1370121"/>
                    <a:pt x="810654" y="1367344"/>
                    <a:pt x="808242" y="1365224"/>
                  </a:cubicBezTo>
                  <a:cubicBezTo>
                    <a:pt x="805830" y="1363105"/>
                    <a:pt x="803638" y="1361204"/>
                    <a:pt x="801664" y="1359523"/>
                  </a:cubicBezTo>
                  <a:close/>
                  <a:moveTo>
                    <a:pt x="892882" y="1343736"/>
                  </a:moveTo>
                  <a:lnTo>
                    <a:pt x="892882" y="1345490"/>
                  </a:lnTo>
                  <a:cubicBezTo>
                    <a:pt x="893284" y="1347902"/>
                    <a:pt x="895111" y="1348779"/>
                    <a:pt x="898364" y="1348121"/>
                  </a:cubicBezTo>
                  <a:cubicBezTo>
                    <a:pt x="901616" y="1347463"/>
                    <a:pt x="903882" y="1346586"/>
                    <a:pt x="905161" y="1345490"/>
                  </a:cubicBezTo>
                  <a:close/>
                  <a:moveTo>
                    <a:pt x="956033" y="1322685"/>
                  </a:moveTo>
                  <a:lnTo>
                    <a:pt x="949016" y="1331456"/>
                  </a:lnTo>
                  <a:lnTo>
                    <a:pt x="931474" y="1331456"/>
                  </a:lnTo>
                  <a:lnTo>
                    <a:pt x="924457" y="1334965"/>
                  </a:lnTo>
                  <a:cubicBezTo>
                    <a:pt x="923251" y="1334855"/>
                    <a:pt x="921278" y="1335074"/>
                    <a:pt x="918537" y="1335622"/>
                  </a:cubicBezTo>
                  <a:cubicBezTo>
                    <a:pt x="915796" y="1336171"/>
                    <a:pt x="914261" y="1337706"/>
                    <a:pt x="913932" y="1340227"/>
                  </a:cubicBezTo>
                  <a:cubicBezTo>
                    <a:pt x="914188" y="1341068"/>
                    <a:pt x="915431" y="1341579"/>
                    <a:pt x="917660" y="1341762"/>
                  </a:cubicBezTo>
                  <a:cubicBezTo>
                    <a:pt x="919889" y="1341945"/>
                    <a:pt x="921570" y="1342018"/>
                    <a:pt x="922703" y="1341981"/>
                  </a:cubicBezTo>
                  <a:cubicBezTo>
                    <a:pt x="927271" y="1341689"/>
                    <a:pt x="936992" y="1339642"/>
                    <a:pt x="951866" y="1335842"/>
                  </a:cubicBezTo>
                  <a:cubicBezTo>
                    <a:pt x="966741" y="1332041"/>
                    <a:pt x="975146" y="1328240"/>
                    <a:pt x="977083" y="1324439"/>
                  </a:cubicBezTo>
                  <a:close/>
                  <a:moveTo>
                    <a:pt x="1005150" y="1310406"/>
                  </a:moveTo>
                  <a:cubicBezTo>
                    <a:pt x="1005077" y="1311539"/>
                    <a:pt x="1005223" y="1313220"/>
                    <a:pt x="1005588" y="1315449"/>
                  </a:cubicBezTo>
                  <a:cubicBezTo>
                    <a:pt x="1005954" y="1317679"/>
                    <a:pt x="1006977" y="1318921"/>
                    <a:pt x="1008658" y="1319177"/>
                  </a:cubicBezTo>
                  <a:cubicBezTo>
                    <a:pt x="1009499" y="1318958"/>
                    <a:pt x="1010010" y="1318081"/>
                    <a:pt x="1010193" y="1316546"/>
                  </a:cubicBezTo>
                  <a:cubicBezTo>
                    <a:pt x="1010376" y="1315011"/>
                    <a:pt x="1010449" y="1314134"/>
                    <a:pt x="1010412" y="1313914"/>
                  </a:cubicBezTo>
                  <a:cubicBezTo>
                    <a:pt x="1010120" y="1311868"/>
                    <a:pt x="1008951" y="1310698"/>
                    <a:pt x="1006904" y="1310406"/>
                  </a:cubicBezTo>
                  <a:close/>
                  <a:moveTo>
                    <a:pt x="1417384" y="1236730"/>
                  </a:moveTo>
                  <a:cubicBezTo>
                    <a:pt x="1415337" y="1237022"/>
                    <a:pt x="1412414" y="1238192"/>
                    <a:pt x="1408613" y="1240238"/>
                  </a:cubicBezTo>
                  <a:cubicBezTo>
                    <a:pt x="1408613" y="1243747"/>
                    <a:pt x="1410367" y="1245501"/>
                    <a:pt x="1413876" y="1245501"/>
                  </a:cubicBezTo>
                  <a:cubicBezTo>
                    <a:pt x="1415922" y="1245209"/>
                    <a:pt x="1418846" y="1244039"/>
                    <a:pt x="1422647" y="1241993"/>
                  </a:cubicBezTo>
                  <a:cubicBezTo>
                    <a:pt x="1422647" y="1238484"/>
                    <a:pt x="1420892" y="1236730"/>
                    <a:pt x="1417384" y="1236730"/>
                  </a:cubicBezTo>
                  <a:close/>
                  <a:moveTo>
                    <a:pt x="1555965" y="1191121"/>
                  </a:moveTo>
                  <a:lnTo>
                    <a:pt x="1529652" y="1192875"/>
                  </a:lnTo>
                  <a:cubicBezTo>
                    <a:pt x="1529067" y="1197626"/>
                    <a:pt x="1526728" y="1200842"/>
                    <a:pt x="1522635" y="1202523"/>
                  </a:cubicBezTo>
                  <a:cubicBezTo>
                    <a:pt x="1518542" y="1204204"/>
                    <a:pt x="1516203" y="1207421"/>
                    <a:pt x="1515618" y="1212171"/>
                  </a:cubicBezTo>
                  <a:cubicBezTo>
                    <a:pt x="1522635" y="1214218"/>
                    <a:pt x="1529652" y="1215387"/>
                    <a:pt x="1536669" y="1215680"/>
                  </a:cubicBezTo>
                  <a:cubicBezTo>
                    <a:pt x="1539263" y="1215387"/>
                    <a:pt x="1541091" y="1213779"/>
                    <a:pt x="1542151" y="1210856"/>
                  </a:cubicBezTo>
                  <a:cubicBezTo>
                    <a:pt x="1543210" y="1207932"/>
                    <a:pt x="1543722" y="1205447"/>
                    <a:pt x="1543685" y="1203400"/>
                  </a:cubicBezTo>
                  <a:cubicBezTo>
                    <a:pt x="1544197" y="1199052"/>
                    <a:pt x="1546244" y="1197224"/>
                    <a:pt x="1549825" y="1197919"/>
                  </a:cubicBezTo>
                  <a:cubicBezTo>
                    <a:pt x="1553407" y="1198613"/>
                    <a:pt x="1555453" y="1196347"/>
                    <a:pt x="1555965" y="1191121"/>
                  </a:cubicBezTo>
                  <a:close/>
                  <a:moveTo>
                    <a:pt x="1575261" y="1163054"/>
                  </a:moveTo>
                  <a:cubicBezTo>
                    <a:pt x="1574420" y="1163310"/>
                    <a:pt x="1573909" y="1164553"/>
                    <a:pt x="1573726" y="1166782"/>
                  </a:cubicBezTo>
                  <a:cubicBezTo>
                    <a:pt x="1573543" y="1169011"/>
                    <a:pt x="1573470" y="1170692"/>
                    <a:pt x="1573507" y="1171825"/>
                  </a:cubicBezTo>
                  <a:cubicBezTo>
                    <a:pt x="1571460" y="1172739"/>
                    <a:pt x="1568975" y="1173981"/>
                    <a:pt x="1566051" y="1175553"/>
                  </a:cubicBezTo>
                  <a:cubicBezTo>
                    <a:pt x="1563128" y="1177124"/>
                    <a:pt x="1561520" y="1178805"/>
                    <a:pt x="1561227" y="1180596"/>
                  </a:cubicBezTo>
                  <a:cubicBezTo>
                    <a:pt x="1561556" y="1182277"/>
                    <a:pt x="1563091" y="1183300"/>
                    <a:pt x="1565832" y="1183666"/>
                  </a:cubicBezTo>
                  <a:cubicBezTo>
                    <a:pt x="1568573" y="1184031"/>
                    <a:pt x="1570546" y="1184178"/>
                    <a:pt x="1571752" y="1184104"/>
                  </a:cubicBezTo>
                  <a:cubicBezTo>
                    <a:pt x="1574274" y="1183812"/>
                    <a:pt x="1575809" y="1182204"/>
                    <a:pt x="1576357" y="1179280"/>
                  </a:cubicBezTo>
                  <a:cubicBezTo>
                    <a:pt x="1576905" y="1176357"/>
                    <a:pt x="1577125" y="1173872"/>
                    <a:pt x="1577015" y="1171825"/>
                  </a:cubicBezTo>
                  <a:cubicBezTo>
                    <a:pt x="1577052" y="1171460"/>
                    <a:pt x="1576978" y="1169998"/>
                    <a:pt x="1576796" y="1167440"/>
                  </a:cubicBezTo>
                  <a:cubicBezTo>
                    <a:pt x="1576613" y="1164881"/>
                    <a:pt x="1576101" y="1163420"/>
                    <a:pt x="1575261" y="1163054"/>
                  </a:cubicBezTo>
                  <a:close/>
                  <a:moveTo>
                    <a:pt x="1736646" y="999915"/>
                  </a:moveTo>
                  <a:cubicBezTo>
                    <a:pt x="1738546" y="999915"/>
                    <a:pt x="1740447" y="1000353"/>
                    <a:pt x="1742347" y="1001230"/>
                  </a:cubicBezTo>
                  <a:cubicBezTo>
                    <a:pt x="1744248" y="1002108"/>
                    <a:pt x="1745271" y="1003423"/>
                    <a:pt x="1745417" y="1005177"/>
                  </a:cubicBezTo>
                  <a:cubicBezTo>
                    <a:pt x="1745124" y="1007772"/>
                    <a:pt x="1743517" y="1009599"/>
                    <a:pt x="1740593" y="1010659"/>
                  </a:cubicBezTo>
                  <a:cubicBezTo>
                    <a:pt x="1737669" y="1011719"/>
                    <a:pt x="1735184" y="1012231"/>
                    <a:pt x="1733138" y="1012194"/>
                  </a:cubicBezTo>
                  <a:close/>
                  <a:moveTo>
                    <a:pt x="792893" y="912205"/>
                  </a:moveTo>
                  <a:cubicBezTo>
                    <a:pt x="801372" y="912498"/>
                    <a:pt x="805465" y="917176"/>
                    <a:pt x="805173" y="926239"/>
                  </a:cubicBezTo>
                  <a:cubicBezTo>
                    <a:pt x="805063" y="927920"/>
                    <a:pt x="804405" y="928943"/>
                    <a:pt x="803199" y="929309"/>
                  </a:cubicBezTo>
                  <a:cubicBezTo>
                    <a:pt x="801993" y="929674"/>
                    <a:pt x="800897" y="929820"/>
                    <a:pt x="799910" y="929747"/>
                  </a:cubicBezTo>
                  <a:cubicBezTo>
                    <a:pt x="795817" y="929272"/>
                    <a:pt x="790847" y="928907"/>
                    <a:pt x="784999" y="928651"/>
                  </a:cubicBezTo>
                  <a:cubicBezTo>
                    <a:pt x="779152" y="928395"/>
                    <a:pt x="775936" y="931100"/>
                    <a:pt x="775351" y="936764"/>
                  </a:cubicBezTo>
                  <a:lnTo>
                    <a:pt x="775351" y="938518"/>
                  </a:lnTo>
                  <a:cubicBezTo>
                    <a:pt x="768371" y="938189"/>
                    <a:pt x="763036" y="937532"/>
                    <a:pt x="759344" y="936545"/>
                  </a:cubicBezTo>
                  <a:cubicBezTo>
                    <a:pt x="755653" y="935558"/>
                    <a:pt x="753388" y="930953"/>
                    <a:pt x="752547" y="922731"/>
                  </a:cubicBezTo>
                  <a:cubicBezTo>
                    <a:pt x="756494" y="923937"/>
                    <a:pt x="760879" y="924594"/>
                    <a:pt x="765703" y="924704"/>
                  </a:cubicBezTo>
                  <a:cubicBezTo>
                    <a:pt x="770527" y="924814"/>
                    <a:pt x="773159" y="922402"/>
                    <a:pt x="773597" y="917468"/>
                  </a:cubicBezTo>
                  <a:lnTo>
                    <a:pt x="773597" y="913960"/>
                  </a:lnTo>
                  <a:close/>
                  <a:moveTo>
                    <a:pt x="884111" y="822742"/>
                  </a:moveTo>
                  <a:cubicBezTo>
                    <a:pt x="884038" y="823802"/>
                    <a:pt x="884184" y="825190"/>
                    <a:pt x="884550" y="826908"/>
                  </a:cubicBezTo>
                  <a:cubicBezTo>
                    <a:pt x="884915" y="828626"/>
                    <a:pt x="885938" y="829576"/>
                    <a:pt x="887619" y="829759"/>
                  </a:cubicBezTo>
                  <a:cubicBezTo>
                    <a:pt x="889666" y="829466"/>
                    <a:pt x="890835" y="828297"/>
                    <a:pt x="891128" y="826250"/>
                  </a:cubicBezTo>
                  <a:close/>
                  <a:moveTo>
                    <a:pt x="1156010" y="808708"/>
                  </a:moveTo>
                  <a:cubicBezTo>
                    <a:pt x="1148701" y="809001"/>
                    <a:pt x="1142269" y="811924"/>
                    <a:pt x="1136714" y="817479"/>
                  </a:cubicBezTo>
                  <a:cubicBezTo>
                    <a:pt x="1129697" y="817187"/>
                    <a:pt x="1122680" y="816017"/>
                    <a:pt x="1115664" y="813971"/>
                  </a:cubicBezTo>
                  <a:lnTo>
                    <a:pt x="1120926" y="828004"/>
                  </a:lnTo>
                  <a:cubicBezTo>
                    <a:pt x="1128857" y="825446"/>
                    <a:pt x="1137116" y="823546"/>
                    <a:pt x="1145704" y="822303"/>
                  </a:cubicBezTo>
                  <a:cubicBezTo>
                    <a:pt x="1154292" y="821061"/>
                    <a:pt x="1162990" y="820037"/>
                    <a:pt x="1171798" y="819233"/>
                  </a:cubicBezTo>
                  <a:cubicBezTo>
                    <a:pt x="1171578" y="814958"/>
                    <a:pt x="1169824" y="812107"/>
                    <a:pt x="1166535" y="810682"/>
                  </a:cubicBezTo>
                  <a:cubicBezTo>
                    <a:pt x="1163246" y="809257"/>
                    <a:pt x="1159738" y="808599"/>
                    <a:pt x="1156010" y="808708"/>
                  </a:cubicBezTo>
                  <a:close/>
                  <a:moveTo>
                    <a:pt x="1268278" y="796429"/>
                  </a:moveTo>
                  <a:cubicBezTo>
                    <a:pt x="1268899" y="799755"/>
                    <a:pt x="1272042" y="801436"/>
                    <a:pt x="1277707" y="801472"/>
                  </a:cubicBezTo>
                  <a:cubicBezTo>
                    <a:pt x="1283371" y="801509"/>
                    <a:pt x="1287830" y="800997"/>
                    <a:pt x="1291082" y="799937"/>
                  </a:cubicBezTo>
                  <a:close/>
                  <a:moveTo>
                    <a:pt x="1334937" y="791166"/>
                  </a:moveTo>
                  <a:lnTo>
                    <a:pt x="1334937" y="803446"/>
                  </a:lnTo>
                  <a:lnTo>
                    <a:pt x="1347216" y="810463"/>
                  </a:lnTo>
                  <a:lnTo>
                    <a:pt x="1364758" y="812217"/>
                  </a:lnTo>
                  <a:cubicBezTo>
                    <a:pt x="1364978" y="809622"/>
                    <a:pt x="1366293" y="807795"/>
                    <a:pt x="1368705" y="806735"/>
                  </a:cubicBezTo>
                  <a:cubicBezTo>
                    <a:pt x="1371117" y="805675"/>
                    <a:pt x="1373310" y="805163"/>
                    <a:pt x="1375283" y="805200"/>
                  </a:cubicBezTo>
                  <a:cubicBezTo>
                    <a:pt x="1375064" y="798476"/>
                    <a:pt x="1370240" y="794382"/>
                    <a:pt x="1360811" y="792921"/>
                  </a:cubicBezTo>
                  <a:cubicBezTo>
                    <a:pt x="1351383" y="791459"/>
                    <a:pt x="1343927" y="790874"/>
                    <a:pt x="1338445" y="791166"/>
                  </a:cubicBezTo>
                  <a:close/>
                  <a:moveTo>
                    <a:pt x="1305116" y="785904"/>
                  </a:moveTo>
                  <a:cubicBezTo>
                    <a:pt x="1301608" y="785904"/>
                    <a:pt x="1299853" y="787658"/>
                    <a:pt x="1299853" y="791166"/>
                  </a:cubicBezTo>
                  <a:lnTo>
                    <a:pt x="1305116" y="805200"/>
                  </a:lnTo>
                  <a:cubicBezTo>
                    <a:pt x="1305043" y="806187"/>
                    <a:pt x="1305189" y="807283"/>
                    <a:pt x="1305554" y="808489"/>
                  </a:cubicBezTo>
                  <a:cubicBezTo>
                    <a:pt x="1305920" y="809695"/>
                    <a:pt x="1306943" y="810353"/>
                    <a:pt x="1308624" y="810463"/>
                  </a:cubicBezTo>
                  <a:cubicBezTo>
                    <a:pt x="1309574" y="810280"/>
                    <a:pt x="1310744" y="809330"/>
                    <a:pt x="1312133" y="807612"/>
                  </a:cubicBezTo>
                  <a:cubicBezTo>
                    <a:pt x="1313521" y="805894"/>
                    <a:pt x="1314691" y="804506"/>
                    <a:pt x="1315641" y="803446"/>
                  </a:cubicBezTo>
                  <a:cubicBezTo>
                    <a:pt x="1316701" y="803519"/>
                    <a:pt x="1318090" y="803373"/>
                    <a:pt x="1319807" y="803007"/>
                  </a:cubicBezTo>
                  <a:cubicBezTo>
                    <a:pt x="1321525" y="802642"/>
                    <a:pt x="1322475" y="801619"/>
                    <a:pt x="1322658" y="799937"/>
                  </a:cubicBezTo>
                  <a:cubicBezTo>
                    <a:pt x="1322256" y="797050"/>
                    <a:pt x="1319990" y="794054"/>
                    <a:pt x="1315860" y="790947"/>
                  </a:cubicBezTo>
                  <a:cubicBezTo>
                    <a:pt x="1311731" y="787841"/>
                    <a:pt x="1308149" y="786160"/>
                    <a:pt x="1305116" y="785904"/>
                  </a:cubicBezTo>
                  <a:close/>
                  <a:moveTo>
                    <a:pt x="1270032" y="745558"/>
                  </a:moveTo>
                  <a:lnTo>
                    <a:pt x="1270032" y="747312"/>
                  </a:lnTo>
                  <a:cubicBezTo>
                    <a:pt x="1269923" y="749285"/>
                    <a:pt x="1270142" y="751478"/>
                    <a:pt x="1270690" y="753890"/>
                  </a:cubicBezTo>
                  <a:cubicBezTo>
                    <a:pt x="1271238" y="756302"/>
                    <a:pt x="1272773" y="757618"/>
                    <a:pt x="1275295" y="757837"/>
                  </a:cubicBezTo>
                  <a:cubicBezTo>
                    <a:pt x="1276208" y="757654"/>
                    <a:pt x="1277012" y="756704"/>
                    <a:pt x="1277707" y="754986"/>
                  </a:cubicBezTo>
                  <a:cubicBezTo>
                    <a:pt x="1278401" y="753269"/>
                    <a:pt x="1278767" y="751880"/>
                    <a:pt x="1278803" y="750820"/>
                  </a:cubicBezTo>
                  <a:cubicBezTo>
                    <a:pt x="1279169" y="750930"/>
                    <a:pt x="1280630" y="751149"/>
                    <a:pt x="1283189" y="751478"/>
                  </a:cubicBezTo>
                  <a:cubicBezTo>
                    <a:pt x="1285747" y="751807"/>
                    <a:pt x="1287209" y="751588"/>
                    <a:pt x="1287574" y="750820"/>
                  </a:cubicBezTo>
                  <a:close/>
                  <a:moveTo>
                    <a:pt x="1550702" y="584172"/>
                  </a:moveTo>
                  <a:cubicBezTo>
                    <a:pt x="1548509" y="586146"/>
                    <a:pt x="1545440" y="588777"/>
                    <a:pt x="1541493" y="592066"/>
                  </a:cubicBezTo>
                  <a:cubicBezTo>
                    <a:pt x="1537546" y="595355"/>
                    <a:pt x="1535353" y="597987"/>
                    <a:pt x="1534914" y="599960"/>
                  </a:cubicBezTo>
                  <a:cubicBezTo>
                    <a:pt x="1535207" y="601422"/>
                    <a:pt x="1536376" y="602007"/>
                    <a:pt x="1538423" y="601714"/>
                  </a:cubicBezTo>
                  <a:cubicBezTo>
                    <a:pt x="1542224" y="605223"/>
                    <a:pt x="1546901" y="606977"/>
                    <a:pt x="1552456" y="606977"/>
                  </a:cubicBezTo>
                  <a:cubicBezTo>
                    <a:pt x="1554503" y="606684"/>
                    <a:pt x="1555672" y="605515"/>
                    <a:pt x="1555965" y="603468"/>
                  </a:cubicBezTo>
                  <a:lnTo>
                    <a:pt x="1555965" y="599960"/>
                  </a:lnTo>
                  <a:lnTo>
                    <a:pt x="1569998" y="585927"/>
                  </a:lnTo>
                  <a:close/>
                  <a:moveTo>
                    <a:pt x="1661216" y="557859"/>
                  </a:moveTo>
                  <a:lnTo>
                    <a:pt x="1675249" y="564876"/>
                  </a:lnTo>
                  <a:cubicBezTo>
                    <a:pt x="1673020" y="571381"/>
                    <a:pt x="1668708" y="578544"/>
                    <a:pt x="1662312" y="586365"/>
                  </a:cubicBezTo>
                  <a:cubicBezTo>
                    <a:pt x="1655917" y="594186"/>
                    <a:pt x="1650289" y="600472"/>
                    <a:pt x="1645428" y="605223"/>
                  </a:cubicBezTo>
                  <a:lnTo>
                    <a:pt x="1631395" y="603468"/>
                  </a:lnTo>
                  <a:cubicBezTo>
                    <a:pt x="1632418" y="598754"/>
                    <a:pt x="1633880" y="595903"/>
                    <a:pt x="1635780" y="594917"/>
                  </a:cubicBezTo>
                  <a:cubicBezTo>
                    <a:pt x="1637681" y="593930"/>
                    <a:pt x="1639143" y="591518"/>
                    <a:pt x="1640166" y="587681"/>
                  </a:cubicBezTo>
                  <a:cubicBezTo>
                    <a:pt x="1646415" y="587206"/>
                    <a:pt x="1651458" y="583770"/>
                    <a:pt x="1655296" y="577375"/>
                  </a:cubicBezTo>
                  <a:cubicBezTo>
                    <a:pt x="1659133" y="570979"/>
                    <a:pt x="1661106" y="564474"/>
                    <a:pt x="1661216" y="557859"/>
                  </a:cubicBezTo>
                  <a:close/>
                  <a:moveTo>
                    <a:pt x="1578769" y="557859"/>
                  </a:moveTo>
                  <a:cubicBezTo>
                    <a:pt x="1579062" y="561075"/>
                    <a:pt x="1580231" y="563414"/>
                    <a:pt x="1582278" y="564876"/>
                  </a:cubicBezTo>
                  <a:cubicBezTo>
                    <a:pt x="1583959" y="564767"/>
                    <a:pt x="1584982" y="564109"/>
                    <a:pt x="1585347" y="562903"/>
                  </a:cubicBezTo>
                  <a:cubicBezTo>
                    <a:pt x="1585713" y="561697"/>
                    <a:pt x="1585859" y="560600"/>
                    <a:pt x="1585786" y="559614"/>
                  </a:cubicBezTo>
                  <a:close/>
                  <a:moveTo>
                    <a:pt x="1727875" y="454362"/>
                  </a:moveTo>
                  <a:lnTo>
                    <a:pt x="1727875" y="457871"/>
                  </a:lnTo>
                  <a:cubicBezTo>
                    <a:pt x="1727839" y="459771"/>
                    <a:pt x="1728350" y="461672"/>
                    <a:pt x="1729410" y="463572"/>
                  </a:cubicBezTo>
                  <a:cubicBezTo>
                    <a:pt x="1730470" y="465472"/>
                    <a:pt x="1732297" y="466496"/>
                    <a:pt x="1734892" y="466642"/>
                  </a:cubicBezTo>
                  <a:close/>
                  <a:moveTo>
                    <a:pt x="1699808" y="438575"/>
                  </a:moveTo>
                  <a:cubicBezTo>
                    <a:pt x="1699516" y="442887"/>
                    <a:pt x="1698346" y="446980"/>
                    <a:pt x="1696300" y="450854"/>
                  </a:cubicBezTo>
                  <a:cubicBezTo>
                    <a:pt x="1694253" y="454728"/>
                    <a:pt x="1693084" y="458821"/>
                    <a:pt x="1692791" y="463133"/>
                  </a:cubicBezTo>
                  <a:lnTo>
                    <a:pt x="1692791" y="480675"/>
                  </a:lnTo>
                  <a:lnTo>
                    <a:pt x="1708579" y="473659"/>
                  </a:lnTo>
                  <a:lnTo>
                    <a:pt x="1708579" y="463133"/>
                  </a:lnTo>
                  <a:lnTo>
                    <a:pt x="1713842" y="456117"/>
                  </a:lnTo>
                  <a:cubicBezTo>
                    <a:pt x="1713696" y="452535"/>
                    <a:pt x="1712234" y="449173"/>
                    <a:pt x="1709456" y="446030"/>
                  </a:cubicBezTo>
                  <a:cubicBezTo>
                    <a:pt x="1706679" y="442887"/>
                    <a:pt x="1703463" y="440402"/>
                    <a:pt x="1699808" y="438575"/>
                  </a:cubicBezTo>
                  <a:close/>
                  <a:moveTo>
                    <a:pt x="1745417" y="424541"/>
                  </a:moveTo>
                  <a:cubicBezTo>
                    <a:pt x="1743444" y="424761"/>
                    <a:pt x="1741251" y="426076"/>
                    <a:pt x="1738839" y="428488"/>
                  </a:cubicBezTo>
                  <a:cubicBezTo>
                    <a:pt x="1736427" y="430900"/>
                    <a:pt x="1735111" y="433093"/>
                    <a:pt x="1734892" y="435066"/>
                  </a:cubicBezTo>
                  <a:cubicBezTo>
                    <a:pt x="1735075" y="436747"/>
                    <a:pt x="1736025" y="437771"/>
                    <a:pt x="1737742" y="438136"/>
                  </a:cubicBezTo>
                  <a:cubicBezTo>
                    <a:pt x="1739460" y="438502"/>
                    <a:pt x="1740849" y="438648"/>
                    <a:pt x="1741909" y="438575"/>
                  </a:cubicBezTo>
                  <a:cubicBezTo>
                    <a:pt x="1743736" y="438611"/>
                    <a:pt x="1745344" y="438100"/>
                    <a:pt x="1746732" y="437040"/>
                  </a:cubicBezTo>
                  <a:cubicBezTo>
                    <a:pt x="1748121" y="435980"/>
                    <a:pt x="1748852" y="434153"/>
                    <a:pt x="1748925" y="431558"/>
                  </a:cubicBezTo>
                  <a:cubicBezTo>
                    <a:pt x="1748998" y="430498"/>
                    <a:pt x="1748852" y="429109"/>
                    <a:pt x="1748487" y="427392"/>
                  </a:cubicBezTo>
                  <a:cubicBezTo>
                    <a:pt x="1748121" y="425674"/>
                    <a:pt x="1747098" y="424724"/>
                    <a:pt x="1745417" y="424541"/>
                  </a:cubicBezTo>
                  <a:close/>
                  <a:moveTo>
                    <a:pt x="1750679" y="410508"/>
                  </a:moveTo>
                  <a:cubicBezTo>
                    <a:pt x="1750716" y="411568"/>
                    <a:pt x="1751081" y="412956"/>
                    <a:pt x="1751776" y="414674"/>
                  </a:cubicBezTo>
                  <a:cubicBezTo>
                    <a:pt x="1752470" y="416392"/>
                    <a:pt x="1753274" y="417342"/>
                    <a:pt x="1754188" y="417525"/>
                  </a:cubicBezTo>
                  <a:cubicBezTo>
                    <a:pt x="1755028" y="417451"/>
                    <a:pt x="1755540" y="417159"/>
                    <a:pt x="1755723" y="416647"/>
                  </a:cubicBezTo>
                  <a:cubicBezTo>
                    <a:pt x="1755905" y="416136"/>
                    <a:pt x="1755978" y="415843"/>
                    <a:pt x="1755942" y="415770"/>
                  </a:cubicBezTo>
                  <a:cubicBezTo>
                    <a:pt x="1755942" y="412262"/>
                    <a:pt x="1754188" y="410508"/>
                    <a:pt x="1750679" y="410508"/>
                  </a:cubicBezTo>
                  <a:close/>
                  <a:moveTo>
                    <a:pt x="1736646" y="394720"/>
                  </a:moveTo>
                  <a:cubicBezTo>
                    <a:pt x="1729337" y="395012"/>
                    <a:pt x="1722905" y="395743"/>
                    <a:pt x="1717350" y="396913"/>
                  </a:cubicBezTo>
                  <a:cubicBezTo>
                    <a:pt x="1711795" y="398082"/>
                    <a:pt x="1708872" y="403199"/>
                    <a:pt x="1708579" y="412262"/>
                  </a:cubicBezTo>
                  <a:cubicBezTo>
                    <a:pt x="1708469" y="414235"/>
                    <a:pt x="1708689" y="416428"/>
                    <a:pt x="1709237" y="418840"/>
                  </a:cubicBezTo>
                  <a:cubicBezTo>
                    <a:pt x="1709785" y="421252"/>
                    <a:pt x="1711320" y="422568"/>
                    <a:pt x="1713842" y="422787"/>
                  </a:cubicBezTo>
                  <a:cubicBezTo>
                    <a:pt x="1719177" y="421946"/>
                    <a:pt x="1723855" y="417927"/>
                    <a:pt x="1727875" y="410727"/>
                  </a:cubicBezTo>
                  <a:cubicBezTo>
                    <a:pt x="1731895" y="403528"/>
                    <a:pt x="1734819" y="398192"/>
                    <a:pt x="1736646" y="394720"/>
                  </a:cubicBezTo>
                  <a:close/>
                  <a:moveTo>
                    <a:pt x="1741909" y="373670"/>
                  </a:moveTo>
                  <a:cubicBezTo>
                    <a:pt x="1742055" y="376191"/>
                    <a:pt x="1743078" y="377726"/>
                    <a:pt x="1744978" y="378275"/>
                  </a:cubicBezTo>
                  <a:cubicBezTo>
                    <a:pt x="1746879" y="378823"/>
                    <a:pt x="1748779" y="379042"/>
                    <a:pt x="1750679" y="378932"/>
                  </a:cubicBezTo>
                  <a:lnTo>
                    <a:pt x="1755942" y="378932"/>
                  </a:lnTo>
                  <a:cubicBezTo>
                    <a:pt x="1755723" y="376411"/>
                    <a:pt x="1754407" y="374876"/>
                    <a:pt x="1751995" y="374328"/>
                  </a:cubicBezTo>
                  <a:cubicBezTo>
                    <a:pt x="1749583" y="373779"/>
                    <a:pt x="1747390" y="373560"/>
                    <a:pt x="1745417" y="373670"/>
                  </a:cubicBezTo>
                  <a:close/>
                  <a:moveTo>
                    <a:pt x="877094" y="345603"/>
                  </a:moveTo>
                  <a:lnTo>
                    <a:pt x="864815" y="347357"/>
                  </a:lnTo>
                  <a:lnTo>
                    <a:pt x="864815" y="354374"/>
                  </a:lnTo>
                  <a:cubicBezTo>
                    <a:pt x="864778" y="354593"/>
                    <a:pt x="864851" y="355470"/>
                    <a:pt x="865034" y="357005"/>
                  </a:cubicBezTo>
                  <a:cubicBezTo>
                    <a:pt x="865217" y="358540"/>
                    <a:pt x="865729" y="359417"/>
                    <a:pt x="866569" y="359636"/>
                  </a:cubicBezTo>
                  <a:cubicBezTo>
                    <a:pt x="870078" y="359344"/>
                    <a:pt x="873586" y="358174"/>
                    <a:pt x="877094" y="356128"/>
                  </a:cubicBezTo>
                  <a:cubicBezTo>
                    <a:pt x="880603" y="354081"/>
                    <a:pt x="884111" y="352912"/>
                    <a:pt x="887619" y="352620"/>
                  </a:cubicBezTo>
                  <a:cubicBezTo>
                    <a:pt x="887510" y="350025"/>
                    <a:pt x="886413" y="348198"/>
                    <a:pt x="884330" y="347138"/>
                  </a:cubicBezTo>
                  <a:cubicBezTo>
                    <a:pt x="882247" y="346078"/>
                    <a:pt x="879835" y="345566"/>
                    <a:pt x="877094" y="345603"/>
                  </a:cubicBezTo>
                  <a:close/>
                  <a:moveTo>
                    <a:pt x="1373529" y="317536"/>
                  </a:moveTo>
                  <a:lnTo>
                    <a:pt x="1373529" y="319290"/>
                  </a:lnTo>
                  <a:cubicBezTo>
                    <a:pt x="1373968" y="321702"/>
                    <a:pt x="1376161" y="322579"/>
                    <a:pt x="1380107" y="321921"/>
                  </a:cubicBezTo>
                  <a:cubicBezTo>
                    <a:pt x="1384054" y="321263"/>
                    <a:pt x="1387124" y="320386"/>
                    <a:pt x="1389317" y="319290"/>
                  </a:cubicBezTo>
                  <a:close/>
                  <a:moveTo>
                    <a:pt x="1187585" y="317536"/>
                  </a:moveTo>
                  <a:lnTo>
                    <a:pt x="1170044" y="319290"/>
                  </a:lnTo>
                  <a:cubicBezTo>
                    <a:pt x="1170044" y="321994"/>
                    <a:pt x="1169605" y="324918"/>
                    <a:pt x="1168728" y="328061"/>
                  </a:cubicBezTo>
                  <a:cubicBezTo>
                    <a:pt x="1167851" y="331204"/>
                    <a:pt x="1166535" y="334127"/>
                    <a:pt x="1164781" y="336832"/>
                  </a:cubicBezTo>
                  <a:cubicBezTo>
                    <a:pt x="1165402" y="337672"/>
                    <a:pt x="1168107" y="338184"/>
                    <a:pt x="1172894" y="338367"/>
                  </a:cubicBezTo>
                  <a:cubicBezTo>
                    <a:pt x="1177682" y="338550"/>
                    <a:pt x="1180825" y="338623"/>
                    <a:pt x="1182323" y="338586"/>
                  </a:cubicBezTo>
                  <a:close/>
                  <a:moveTo>
                    <a:pt x="873586" y="317536"/>
                  </a:moveTo>
                  <a:cubicBezTo>
                    <a:pt x="868031" y="317243"/>
                    <a:pt x="865107" y="319582"/>
                    <a:pt x="864815" y="324553"/>
                  </a:cubicBezTo>
                  <a:cubicBezTo>
                    <a:pt x="861051" y="324918"/>
                    <a:pt x="858931" y="326380"/>
                    <a:pt x="858456" y="328938"/>
                  </a:cubicBezTo>
                  <a:cubicBezTo>
                    <a:pt x="857981" y="331496"/>
                    <a:pt x="855423" y="332958"/>
                    <a:pt x="850781" y="333323"/>
                  </a:cubicBezTo>
                  <a:cubicBezTo>
                    <a:pt x="845482" y="335187"/>
                    <a:pt x="838539" y="338476"/>
                    <a:pt x="829950" y="343191"/>
                  </a:cubicBezTo>
                  <a:cubicBezTo>
                    <a:pt x="821362" y="347905"/>
                    <a:pt x="816611" y="353387"/>
                    <a:pt x="815698" y="359636"/>
                  </a:cubicBezTo>
                  <a:lnTo>
                    <a:pt x="815698" y="361391"/>
                  </a:lnTo>
                  <a:lnTo>
                    <a:pt x="836748" y="354374"/>
                  </a:lnTo>
                  <a:cubicBezTo>
                    <a:pt x="837917" y="349915"/>
                    <a:pt x="842595" y="346992"/>
                    <a:pt x="850781" y="345603"/>
                  </a:cubicBezTo>
                  <a:cubicBezTo>
                    <a:pt x="858968" y="344214"/>
                    <a:pt x="863645" y="339536"/>
                    <a:pt x="864815" y="331569"/>
                  </a:cubicBezTo>
                  <a:lnTo>
                    <a:pt x="885865" y="317536"/>
                  </a:lnTo>
                  <a:close/>
                  <a:moveTo>
                    <a:pt x="1231440" y="314027"/>
                  </a:moveTo>
                  <a:cubicBezTo>
                    <a:pt x="1231806" y="317280"/>
                    <a:pt x="1233706" y="318669"/>
                    <a:pt x="1237141" y="318194"/>
                  </a:cubicBezTo>
                  <a:cubicBezTo>
                    <a:pt x="1240576" y="317719"/>
                    <a:pt x="1243354" y="316915"/>
                    <a:pt x="1245474" y="315782"/>
                  </a:cubicBezTo>
                  <a:close/>
                  <a:moveTo>
                    <a:pt x="920949" y="308765"/>
                  </a:moveTo>
                  <a:lnTo>
                    <a:pt x="915686" y="312273"/>
                  </a:lnTo>
                  <a:cubicBezTo>
                    <a:pt x="914407" y="312200"/>
                    <a:pt x="912141" y="312346"/>
                    <a:pt x="908889" y="312712"/>
                  </a:cubicBezTo>
                  <a:cubicBezTo>
                    <a:pt x="905636" y="313077"/>
                    <a:pt x="903809" y="314101"/>
                    <a:pt x="903407" y="315782"/>
                  </a:cubicBezTo>
                  <a:cubicBezTo>
                    <a:pt x="903809" y="317463"/>
                    <a:pt x="905636" y="318486"/>
                    <a:pt x="908889" y="318851"/>
                  </a:cubicBezTo>
                  <a:cubicBezTo>
                    <a:pt x="912141" y="319217"/>
                    <a:pt x="914407" y="319363"/>
                    <a:pt x="915686" y="319290"/>
                  </a:cubicBezTo>
                  <a:close/>
                  <a:moveTo>
                    <a:pt x="1378792" y="303502"/>
                  </a:moveTo>
                  <a:cubicBezTo>
                    <a:pt x="1378792" y="305330"/>
                    <a:pt x="1379230" y="306938"/>
                    <a:pt x="1380107" y="308326"/>
                  </a:cubicBezTo>
                  <a:cubicBezTo>
                    <a:pt x="1380985" y="309715"/>
                    <a:pt x="1382300" y="310446"/>
                    <a:pt x="1384054" y="310519"/>
                  </a:cubicBezTo>
                  <a:cubicBezTo>
                    <a:pt x="1384968" y="310409"/>
                    <a:pt x="1385772" y="309752"/>
                    <a:pt x="1386466" y="308546"/>
                  </a:cubicBezTo>
                  <a:cubicBezTo>
                    <a:pt x="1387161" y="307340"/>
                    <a:pt x="1387526" y="306243"/>
                    <a:pt x="1387563" y="305257"/>
                  </a:cubicBezTo>
                  <a:close/>
                  <a:moveTo>
                    <a:pt x="1343708" y="292977"/>
                  </a:moveTo>
                  <a:cubicBezTo>
                    <a:pt x="1344695" y="295097"/>
                    <a:pt x="1346230" y="297874"/>
                    <a:pt x="1348313" y="301310"/>
                  </a:cubicBezTo>
                  <a:cubicBezTo>
                    <a:pt x="1350396" y="304745"/>
                    <a:pt x="1352369" y="306645"/>
                    <a:pt x="1354233" y="307011"/>
                  </a:cubicBezTo>
                  <a:cubicBezTo>
                    <a:pt x="1355074" y="306901"/>
                    <a:pt x="1355585" y="306243"/>
                    <a:pt x="1355768" y="305037"/>
                  </a:cubicBezTo>
                  <a:cubicBezTo>
                    <a:pt x="1355951" y="303831"/>
                    <a:pt x="1356024" y="302735"/>
                    <a:pt x="1355987" y="301748"/>
                  </a:cubicBezTo>
                  <a:cubicBezTo>
                    <a:pt x="1356426" y="301858"/>
                    <a:pt x="1358180" y="302077"/>
                    <a:pt x="1361250" y="302406"/>
                  </a:cubicBezTo>
                  <a:cubicBezTo>
                    <a:pt x="1364320" y="302735"/>
                    <a:pt x="1366074" y="302516"/>
                    <a:pt x="1366513" y="301748"/>
                  </a:cubicBezTo>
                  <a:cubicBezTo>
                    <a:pt x="1365782" y="300615"/>
                    <a:pt x="1362419" y="298934"/>
                    <a:pt x="1356426" y="296705"/>
                  </a:cubicBezTo>
                  <a:cubicBezTo>
                    <a:pt x="1350432" y="294476"/>
                    <a:pt x="1346193" y="293233"/>
                    <a:pt x="1343708" y="292977"/>
                  </a:cubicBezTo>
                  <a:close/>
                  <a:moveTo>
                    <a:pt x="1287574" y="292977"/>
                  </a:moveTo>
                  <a:cubicBezTo>
                    <a:pt x="1287903" y="298167"/>
                    <a:pt x="1290315" y="301821"/>
                    <a:pt x="1294810" y="303941"/>
                  </a:cubicBezTo>
                  <a:cubicBezTo>
                    <a:pt x="1299305" y="306060"/>
                    <a:pt x="1303910" y="307084"/>
                    <a:pt x="1308624" y="307011"/>
                  </a:cubicBezTo>
                  <a:cubicBezTo>
                    <a:pt x="1311219" y="306865"/>
                    <a:pt x="1313046" y="305841"/>
                    <a:pt x="1314106" y="303941"/>
                  </a:cubicBezTo>
                  <a:cubicBezTo>
                    <a:pt x="1315166" y="302040"/>
                    <a:pt x="1315678" y="300140"/>
                    <a:pt x="1315641" y="298240"/>
                  </a:cubicBezTo>
                  <a:lnTo>
                    <a:pt x="1313887" y="292977"/>
                  </a:lnTo>
                  <a:close/>
                  <a:moveTo>
                    <a:pt x="956033" y="285960"/>
                  </a:moveTo>
                  <a:cubicBezTo>
                    <a:pt x="955448" y="291625"/>
                    <a:pt x="953109" y="293452"/>
                    <a:pt x="949016" y="291442"/>
                  </a:cubicBezTo>
                  <a:cubicBezTo>
                    <a:pt x="944923" y="289432"/>
                    <a:pt x="942584" y="291698"/>
                    <a:pt x="941999" y="298240"/>
                  </a:cubicBezTo>
                  <a:lnTo>
                    <a:pt x="938491" y="307011"/>
                  </a:lnTo>
                  <a:lnTo>
                    <a:pt x="943753" y="298240"/>
                  </a:lnTo>
                  <a:lnTo>
                    <a:pt x="971820" y="299994"/>
                  </a:lnTo>
                  <a:close/>
                  <a:moveTo>
                    <a:pt x="1068301" y="273681"/>
                  </a:moveTo>
                  <a:cubicBezTo>
                    <a:pt x="1067497" y="273754"/>
                    <a:pt x="1066912" y="274047"/>
                    <a:pt x="1066546" y="274558"/>
                  </a:cubicBezTo>
                  <a:cubicBezTo>
                    <a:pt x="1066181" y="275070"/>
                    <a:pt x="1065596" y="275362"/>
                    <a:pt x="1064792" y="275435"/>
                  </a:cubicBezTo>
                  <a:lnTo>
                    <a:pt x="1064792" y="277189"/>
                  </a:lnTo>
                  <a:cubicBezTo>
                    <a:pt x="1064719" y="278103"/>
                    <a:pt x="1064865" y="278907"/>
                    <a:pt x="1065231" y="279602"/>
                  </a:cubicBezTo>
                  <a:cubicBezTo>
                    <a:pt x="1065596" y="280296"/>
                    <a:pt x="1066620" y="280661"/>
                    <a:pt x="1068301" y="280698"/>
                  </a:cubicBezTo>
                  <a:cubicBezTo>
                    <a:pt x="1070347" y="280405"/>
                    <a:pt x="1071517" y="279236"/>
                    <a:pt x="1071809" y="277189"/>
                  </a:cubicBezTo>
                  <a:cubicBezTo>
                    <a:pt x="1071517" y="275143"/>
                    <a:pt x="1070347" y="273974"/>
                    <a:pt x="1068301" y="273681"/>
                  </a:cubicBezTo>
                  <a:close/>
                  <a:moveTo>
                    <a:pt x="1377038" y="28"/>
                  </a:moveTo>
                  <a:lnTo>
                    <a:pt x="1380546" y="5290"/>
                  </a:lnTo>
                  <a:cubicBezTo>
                    <a:pt x="1395055" y="5035"/>
                    <a:pt x="1416032" y="5108"/>
                    <a:pt x="1443478" y="5510"/>
                  </a:cubicBezTo>
                  <a:cubicBezTo>
                    <a:pt x="1470923" y="5912"/>
                    <a:pt x="1491462" y="8177"/>
                    <a:pt x="1505093" y="12307"/>
                  </a:cubicBezTo>
                  <a:cubicBezTo>
                    <a:pt x="1506774" y="16802"/>
                    <a:pt x="1511745" y="20530"/>
                    <a:pt x="1520004" y="23490"/>
                  </a:cubicBezTo>
                  <a:cubicBezTo>
                    <a:pt x="1528263" y="26450"/>
                    <a:pt x="1534988" y="27985"/>
                    <a:pt x="1540177" y="28095"/>
                  </a:cubicBezTo>
                  <a:cubicBezTo>
                    <a:pt x="1550593" y="28131"/>
                    <a:pt x="1560460" y="28935"/>
                    <a:pt x="1569779" y="30507"/>
                  </a:cubicBezTo>
                  <a:cubicBezTo>
                    <a:pt x="1579098" y="32078"/>
                    <a:pt x="1588527" y="34198"/>
                    <a:pt x="1598065" y="36866"/>
                  </a:cubicBezTo>
                  <a:cubicBezTo>
                    <a:pt x="1598248" y="40374"/>
                    <a:pt x="1599637" y="43005"/>
                    <a:pt x="1602231" y="44760"/>
                  </a:cubicBezTo>
                  <a:cubicBezTo>
                    <a:pt x="1604826" y="46514"/>
                    <a:pt x="1607530" y="47391"/>
                    <a:pt x="1610345" y="47391"/>
                  </a:cubicBezTo>
                  <a:cubicBezTo>
                    <a:pt x="1614840" y="46989"/>
                    <a:pt x="1618567" y="46916"/>
                    <a:pt x="1621528" y="47172"/>
                  </a:cubicBezTo>
                  <a:cubicBezTo>
                    <a:pt x="1624488" y="47427"/>
                    <a:pt x="1626023" y="50424"/>
                    <a:pt x="1626132" y="56162"/>
                  </a:cubicBezTo>
                  <a:lnTo>
                    <a:pt x="1626132" y="59670"/>
                  </a:lnTo>
                  <a:cubicBezTo>
                    <a:pt x="1638412" y="63471"/>
                    <a:pt x="1650691" y="64640"/>
                    <a:pt x="1662970" y="63179"/>
                  </a:cubicBezTo>
                  <a:lnTo>
                    <a:pt x="1669987" y="70195"/>
                  </a:lnTo>
                  <a:cubicBezTo>
                    <a:pt x="1675981" y="71474"/>
                    <a:pt x="1681535" y="73740"/>
                    <a:pt x="1686652" y="76993"/>
                  </a:cubicBezTo>
                  <a:cubicBezTo>
                    <a:pt x="1691768" y="80245"/>
                    <a:pt x="1697323" y="82073"/>
                    <a:pt x="1703316" y="82475"/>
                  </a:cubicBezTo>
                  <a:cubicBezTo>
                    <a:pt x="1707738" y="82402"/>
                    <a:pt x="1711174" y="83425"/>
                    <a:pt x="1713622" y="85544"/>
                  </a:cubicBezTo>
                  <a:cubicBezTo>
                    <a:pt x="1716071" y="87664"/>
                    <a:pt x="1717313" y="91319"/>
                    <a:pt x="1717350" y="96508"/>
                  </a:cubicBezTo>
                  <a:lnTo>
                    <a:pt x="1717350" y="98262"/>
                  </a:lnTo>
                  <a:lnTo>
                    <a:pt x="1729629" y="108787"/>
                  </a:lnTo>
                  <a:cubicBezTo>
                    <a:pt x="1729081" y="114452"/>
                    <a:pt x="1729739" y="118034"/>
                    <a:pt x="1731603" y="119532"/>
                  </a:cubicBezTo>
                  <a:cubicBezTo>
                    <a:pt x="1733467" y="121030"/>
                    <a:pt x="1734563" y="123296"/>
                    <a:pt x="1734892" y="126329"/>
                  </a:cubicBezTo>
                  <a:cubicBezTo>
                    <a:pt x="1734709" y="129107"/>
                    <a:pt x="1733759" y="132323"/>
                    <a:pt x="1732041" y="135977"/>
                  </a:cubicBezTo>
                  <a:cubicBezTo>
                    <a:pt x="1730324" y="139632"/>
                    <a:pt x="1728935" y="142848"/>
                    <a:pt x="1727875" y="145625"/>
                  </a:cubicBezTo>
                  <a:cubicBezTo>
                    <a:pt x="1730506" y="151400"/>
                    <a:pt x="1741470" y="163533"/>
                    <a:pt x="1760766" y="182025"/>
                  </a:cubicBezTo>
                  <a:cubicBezTo>
                    <a:pt x="1780062" y="200517"/>
                    <a:pt x="1791903" y="211773"/>
                    <a:pt x="1796288" y="215793"/>
                  </a:cubicBezTo>
                  <a:lnTo>
                    <a:pt x="1796288" y="252631"/>
                  </a:lnTo>
                  <a:cubicBezTo>
                    <a:pt x="1798616" y="256464"/>
                    <a:pt x="1800587" y="265755"/>
                    <a:pt x="1802200" y="280503"/>
                  </a:cubicBezTo>
                  <a:cubicBezTo>
                    <a:pt x="1803814" y="295251"/>
                    <a:pt x="1805135" y="309999"/>
                    <a:pt x="1806164" y="324747"/>
                  </a:cubicBezTo>
                  <a:cubicBezTo>
                    <a:pt x="1807192" y="339496"/>
                    <a:pt x="1807994" y="348786"/>
                    <a:pt x="1808568" y="352620"/>
                  </a:cubicBezTo>
                  <a:cubicBezTo>
                    <a:pt x="1804365" y="353168"/>
                    <a:pt x="1801807" y="356018"/>
                    <a:pt x="1800893" y="361171"/>
                  </a:cubicBezTo>
                  <a:cubicBezTo>
                    <a:pt x="1799980" y="366324"/>
                    <a:pt x="1799614" y="370490"/>
                    <a:pt x="1799797" y="373670"/>
                  </a:cubicBezTo>
                  <a:cubicBezTo>
                    <a:pt x="1800016" y="376849"/>
                    <a:pt x="1800016" y="381015"/>
                    <a:pt x="1799797" y="386168"/>
                  </a:cubicBezTo>
                  <a:cubicBezTo>
                    <a:pt x="1799577" y="391321"/>
                    <a:pt x="1797823" y="394172"/>
                    <a:pt x="1794534" y="394720"/>
                  </a:cubicBezTo>
                  <a:cubicBezTo>
                    <a:pt x="1791866" y="394574"/>
                    <a:pt x="1789747" y="394866"/>
                    <a:pt x="1788175" y="395597"/>
                  </a:cubicBezTo>
                  <a:cubicBezTo>
                    <a:pt x="1786604" y="396328"/>
                    <a:pt x="1785800" y="398375"/>
                    <a:pt x="1785763" y="401737"/>
                  </a:cubicBezTo>
                  <a:lnTo>
                    <a:pt x="1799797" y="415770"/>
                  </a:lnTo>
                  <a:cubicBezTo>
                    <a:pt x="1799870" y="418511"/>
                    <a:pt x="1799285" y="420923"/>
                    <a:pt x="1798042" y="423006"/>
                  </a:cubicBezTo>
                  <a:cubicBezTo>
                    <a:pt x="1796800" y="425089"/>
                    <a:pt x="1794461" y="426186"/>
                    <a:pt x="1791026" y="426295"/>
                  </a:cubicBezTo>
                  <a:lnTo>
                    <a:pt x="1785763" y="426295"/>
                  </a:lnTo>
                  <a:cubicBezTo>
                    <a:pt x="1784740" y="430498"/>
                    <a:pt x="1783278" y="433934"/>
                    <a:pt x="1781378" y="436601"/>
                  </a:cubicBezTo>
                  <a:cubicBezTo>
                    <a:pt x="1779477" y="439269"/>
                    <a:pt x="1778016" y="442266"/>
                    <a:pt x="1776992" y="445591"/>
                  </a:cubicBezTo>
                  <a:lnTo>
                    <a:pt x="1761204" y="461379"/>
                  </a:lnTo>
                  <a:cubicBezTo>
                    <a:pt x="1753895" y="461708"/>
                    <a:pt x="1748340" y="465874"/>
                    <a:pt x="1744540" y="473878"/>
                  </a:cubicBezTo>
                  <a:cubicBezTo>
                    <a:pt x="1740739" y="481881"/>
                    <a:pt x="1735184" y="486486"/>
                    <a:pt x="1727875" y="487692"/>
                  </a:cubicBezTo>
                  <a:lnTo>
                    <a:pt x="1719104" y="505234"/>
                  </a:lnTo>
                  <a:cubicBezTo>
                    <a:pt x="1713220" y="508633"/>
                    <a:pt x="1707885" y="513676"/>
                    <a:pt x="1703097" y="520364"/>
                  </a:cubicBezTo>
                  <a:cubicBezTo>
                    <a:pt x="1698310" y="527052"/>
                    <a:pt x="1692536" y="530779"/>
                    <a:pt x="1685775" y="531547"/>
                  </a:cubicBezTo>
                  <a:cubicBezTo>
                    <a:pt x="1683874" y="531437"/>
                    <a:pt x="1681974" y="531656"/>
                    <a:pt x="1680074" y="532204"/>
                  </a:cubicBezTo>
                  <a:cubicBezTo>
                    <a:pt x="1678173" y="532753"/>
                    <a:pt x="1677150" y="534288"/>
                    <a:pt x="1677004" y="536809"/>
                  </a:cubicBezTo>
                  <a:cubicBezTo>
                    <a:pt x="1677260" y="539477"/>
                    <a:pt x="1677186" y="541597"/>
                    <a:pt x="1676784" y="543168"/>
                  </a:cubicBezTo>
                  <a:cubicBezTo>
                    <a:pt x="1676382" y="544740"/>
                    <a:pt x="1674117" y="545544"/>
                    <a:pt x="1669987" y="545580"/>
                  </a:cubicBezTo>
                  <a:lnTo>
                    <a:pt x="1668233" y="545580"/>
                  </a:lnTo>
                  <a:lnTo>
                    <a:pt x="1631395" y="556105"/>
                  </a:lnTo>
                  <a:lnTo>
                    <a:pt x="1619115" y="594697"/>
                  </a:lnTo>
                  <a:cubicBezTo>
                    <a:pt x="1613816" y="594186"/>
                    <a:pt x="1609504" y="593893"/>
                    <a:pt x="1606178" y="593820"/>
                  </a:cubicBezTo>
                  <a:cubicBezTo>
                    <a:pt x="1602853" y="593747"/>
                    <a:pt x="1600733" y="596963"/>
                    <a:pt x="1599819" y="603468"/>
                  </a:cubicBezTo>
                  <a:lnTo>
                    <a:pt x="1591048" y="606977"/>
                  </a:lnTo>
                  <a:cubicBezTo>
                    <a:pt x="1591012" y="609023"/>
                    <a:pt x="1591524" y="611508"/>
                    <a:pt x="1592583" y="614432"/>
                  </a:cubicBezTo>
                  <a:cubicBezTo>
                    <a:pt x="1593643" y="617356"/>
                    <a:pt x="1595470" y="618964"/>
                    <a:pt x="1598065" y="619256"/>
                  </a:cubicBezTo>
                  <a:cubicBezTo>
                    <a:pt x="1600879" y="618927"/>
                    <a:pt x="1604022" y="617392"/>
                    <a:pt x="1607494" y="614651"/>
                  </a:cubicBezTo>
                  <a:cubicBezTo>
                    <a:pt x="1610966" y="611910"/>
                    <a:pt x="1613670" y="609937"/>
                    <a:pt x="1615607" y="608731"/>
                  </a:cubicBezTo>
                  <a:lnTo>
                    <a:pt x="1633149" y="615748"/>
                  </a:lnTo>
                  <a:lnTo>
                    <a:pt x="1626132" y="628027"/>
                  </a:lnTo>
                  <a:cubicBezTo>
                    <a:pt x="1624086" y="627917"/>
                    <a:pt x="1621601" y="628137"/>
                    <a:pt x="1618677" y="628685"/>
                  </a:cubicBezTo>
                  <a:cubicBezTo>
                    <a:pt x="1615753" y="629233"/>
                    <a:pt x="1614145" y="630768"/>
                    <a:pt x="1613853" y="633290"/>
                  </a:cubicBezTo>
                  <a:cubicBezTo>
                    <a:pt x="1613963" y="635007"/>
                    <a:pt x="1614620" y="636396"/>
                    <a:pt x="1615826" y="637456"/>
                  </a:cubicBezTo>
                  <a:cubicBezTo>
                    <a:pt x="1617032" y="638516"/>
                    <a:pt x="1618129" y="639466"/>
                    <a:pt x="1619115" y="640306"/>
                  </a:cubicBezTo>
                  <a:cubicBezTo>
                    <a:pt x="1623501" y="648273"/>
                    <a:pt x="1628325" y="656021"/>
                    <a:pt x="1633588" y="663549"/>
                  </a:cubicBezTo>
                  <a:cubicBezTo>
                    <a:pt x="1638850" y="671078"/>
                    <a:pt x="1644551" y="677948"/>
                    <a:pt x="1650691" y="684161"/>
                  </a:cubicBezTo>
                  <a:lnTo>
                    <a:pt x="1654199" y="701703"/>
                  </a:lnTo>
                  <a:lnTo>
                    <a:pt x="1666479" y="705211"/>
                  </a:lnTo>
                  <a:lnTo>
                    <a:pt x="1673495" y="710474"/>
                  </a:lnTo>
                  <a:lnTo>
                    <a:pt x="1671741" y="733278"/>
                  </a:lnTo>
                  <a:cubicBezTo>
                    <a:pt x="1677771" y="733826"/>
                    <a:pt x="1681937" y="734923"/>
                    <a:pt x="1684240" y="736567"/>
                  </a:cubicBezTo>
                  <a:cubicBezTo>
                    <a:pt x="1686542" y="738212"/>
                    <a:pt x="1687639" y="742378"/>
                    <a:pt x="1687529" y="749066"/>
                  </a:cubicBezTo>
                  <a:lnTo>
                    <a:pt x="1698054" y="761345"/>
                  </a:lnTo>
                  <a:lnTo>
                    <a:pt x="1715596" y="770116"/>
                  </a:lnTo>
                  <a:lnTo>
                    <a:pt x="1727875" y="784150"/>
                  </a:lnTo>
                  <a:cubicBezTo>
                    <a:pt x="1725975" y="785100"/>
                    <a:pt x="1724074" y="786708"/>
                    <a:pt x="1722174" y="788974"/>
                  </a:cubicBezTo>
                  <a:cubicBezTo>
                    <a:pt x="1720274" y="791240"/>
                    <a:pt x="1719250" y="793725"/>
                    <a:pt x="1719104" y="796429"/>
                  </a:cubicBezTo>
                  <a:cubicBezTo>
                    <a:pt x="1719104" y="798476"/>
                    <a:pt x="1720858" y="799645"/>
                    <a:pt x="1724367" y="799937"/>
                  </a:cubicBezTo>
                  <a:cubicBezTo>
                    <a:pt x="1725719" y="820111"/>
                    <a:pt x="1728277" y="840284"/>
                    <a:pt x="1732041" y="860457"/>
                  </a:cubicBezTo>
                  <a:cubicBezTo>
                    <a:pt x="1735805" y="880630"/>
                    <a:pt x="1737925" y="900803"/>
                    <a:pt x="1738400" y="920976"/>
                  </a:cubicBezTo>
                  <a:cubicBezTo>
                    <a:pt x="1737487" y="942027"/>
                    <a:pt x="1733174" y="962200"/>
                    <a:pt x="1725463" y="981496"/>
                  </a:cubicBezTo>
                  <a:cubicBezTo>
                    <a:pt x="1717752" y="1000792"/>
                    <a:pt x="1712124" y="1019211"/>
                    <a:pt x="1708579" y="1036753"/>
                  </a:cubicBezTo>
                  <a:lnTo>
                    <a:pt x="1694546" y="1054295"/>
                  </a:lnTo>
                  <a:cubicBezTo>
                    <a:pt x="1694253" y="1061165"/>
                    <a:pt x="1693084" y="1067597"/>
                    <a:pt x="1691037" y="1073591"/>
                  </a:cubicBezTo>
                  <a:cubicBezTo>
                    <a:pt x="1688991" y="1079584"/>
                    <a:pt x="1687821" y="1086016"/>
                    <a:pt x="1687529" y="1092887"/>
                  </a:cubicBezTo>
                  <a:lnTo>
                    <a:pt x="1671741" y="1096395"/>
                  </a:lnTo>
                  <a:cubicBezTo>
                    <a:pt x="1669183" y="1098990"/>
                    <a:pt x="1667283" y="1101694"/>
                    <a:pt x="1666040" y="1104508"/>
                  </a:cubicBezTo>
                  <a:cubicBezTo>
                    <a:pt x="1664797" y="1107322"/>
                    <a:pt x="1663774" y="1110465"/>
                    <a:pt x="1662970" y="1113937"/>
                  </a:cubicBezTo>
                  <a:cubicBezTo>
                    <a:pt x="1661326" y="1120954"/>
                    <a:pt x="1657598" y="1124901"/>
                    <a:pt x="1651787" y="1125778"/>
                  </a:cubicBezTo>
                  <a:cubicBezTo>
                    <a:pt x="1645976" y="1126655"/>
                    <a:pt x="1642687" y="1129725"/>
                    <a:pt x="1641920" y="1134987"/>
                  </a:cubicBezTo>
                  <a:cubicBezTo>
                    <a:pt x="1636146" y="1142808"/>
                    <a:pt x="1630152" y="1150848"/>
                    <a:pt x="1623940" y="1159107"/>
                  </a:cubicBezTo>
                  <a:cubicBezTo>
                    <a:pt x="1617727" y="1167367"/>
                    <a:pt x="1614365" y="1176284"/>
                    <a:pt x="1613853" y="1185859"/>
                  </a:cubicBezTo>
                  <a:cubicBezTo>
                    <a:pt x="1610856" y="1184762"/>
                    <a:pt x="1607202" y="1184324"/>
                    <a:pt x="1602889" y="1184543"/>
                  </a:cubicBezTo>
                  <a:cubicBezTo>
                    <a:pt x="1598577" y="1184762"/>
                    <a:pt x="1595799" y="1186955"/>
                    <a:pt x="1594557" y="1191121"/>
                  </a:cubicBezTo>
                  <a:cubicBezTo>
                    <a:pt x="1589842" y="1191414"/>
                    <a:pt x="1586992" y="1192583"/>
                    <a:pt x="1586005" y="1194630"/>
                  </a:cubicBezTo>
                  <a:cubicBezTo>
                    <a:pt x="1585018" y="1196676"/>
                    <a:pt x="1582606" y="1197846"/>
                    <a:pt x="1578769" y="1198138"/>
                  </a:cubicBezTo>
                  <a:lnTo>
                    <a:pt x="1571752" y="1205155"/>
                  </a:lnTo>
                  <a:cubicBezTo>
                    <a:pt x="1571862" y="1207128"/>
                    <a:pt x="1571643" y="1209321"/>
                    <a:pt x="1571095" y="1211733"/>
                  </a:cubicBezTo>
                  <a:cubicBezTo>
                    <a:pt x="1570546" y="1214145"/>
                    <a:pt x="1569012" y="1215460"/>
                    <a:pt x="1566490" y="1215680"/>
                  </a:cubicBezTo>
                  <a:lnTo>
                    <a:pt x="1564736" y="1215680"/>
                  </a:lnTo>
                  <a:lnTo>
                    <a:pt x="1540177" y="1249009"/>
                  </a:lnTo>
                  <a:cubicBezTo>
                    <a:pt x="1530346" y="1249192"/>
                    <a:pt x="1522818" y="1252774"/>
                    <a:pt x="1517592" y="1259754"/>
                  </a:cubicBezTo>
                  <a:cubicBezTo>
                    <a:pt x="1512366" y="1266734"/>
                    <a:pt x="1505276" y="1270754"/>
                    <a:pt x="1496322" y="1271814"/>
                  </a:cubicBezTo>
                  <a:lnTo>
                    <a:pt x="1484043" y="1277076"/>
                  </a:lnTo>
                  <a:lnTo>
                    <a:pt x="1473518" y="1291110"/>
                  </a:lnTo>
                  <a:lnTo>
                    <a:pt x="1443697" y="1305143"/>
                  </a:lnTo>
                  <a:cubicBezTo>
                    <a:pt x="1443624" y="1306898"/>
                    <a:pt x="1442893" y="1308213"/>
                    <a:pt x="1441504" y="1309090"/>
                  </a:cubicBezTo>
                  <a:cubicBezTo>
                    <a:pt x="1440115" y="1309967"/>
                    <a:pt x="1438507" y="1310406"/>
                    <a:pt x="1436680" y="1310406"/>
                  </a:cubicBezTo>
                  <a:lnTo>
                    <a:pt x="1427909" y="1308652"/>
                  </a:lnTo>
                  <a:lnTo>
                    <a:pt x="1417384" y="1326194"/>
                  </a:lnTo>
                  <a:cubicBezTo>
                    <a:pt x="1409527" y="1326998"/>
                    <a:pt x="1404630" y="1330214"/>
                    <a:pt x="1402693" y="1335842"/>
                  </a:cubicBezTo>
                  <a:cubicBezTo>
                    <a:pt x="1400756" y="1341470"/>
                    <a:pt x="1396297" y="1344686"/>
                    <a:pt x="1389317" y="1345490"/>
                  </a:cubicBezTo>
                  <a:cubicBezTo>
                    <a:pt x="1387417" y="1348084"/>
                    <a:pt x="1384639" y="1349912"/>
                    <a:pt x="1380985" y="1350972"/>
                  </a:cubicBezTo>
                  <a:cubicBezTo>
                    <a:pt x="1377330" y="1352031"/>
                    <a:pt x="1373675" y="1352543"/>
                    <a:pt x="1370021" y="1352506"/>
                  </a:cubicBezTo>
                  <a:cubicBezTo>
                    <a:pt x="1369911" y="1335038"/>
                    <a:pt x="1371446" y="1322174"/>
                    <a:pt x="1374626" y="1313914"/>
                  </a:cubicBezTo>
                  <a:cubicBezTo>
                    <a:pt x="1377805" y="1305655"/>
                    <a:pt x="1388549" y="1301562"/>
                    <a:pt x="1406859" y="1301635"/>
                  </a:cubicBezTo>
                  <a:lnTo>
                    <a:pt x="1415630" y="1289356"/>
                  </a:lnTo>
                  <a:lnTo>
                    <a:pt x="1443697" y="1280585"/>
                  </a:lnTo>
                  <a:cubicBezTo>
                    <a:pt x="1443660" y="1277844"/>
                    <a:pt x="1444172" y="1275432"/>
                    <a:pt x="1445232" y="1273349"/>
                  </a:cubicBezTo>
                  <a:cubicBezTo>
                    <a:pt x="1446292" y="1271266"/>
                    <a:pt x="1448119" y="1270169"/>
                    <a:pt x="1450713" y="1270060"/>
                  </a:cubicBezTo>
                  <a:lnTo>
                    <a:pt x="1464747" y="1271814"/>
                  </a:lnTo>
                  <a:cubicBezTo>
                    <a:pt x="1465661" y="1267319"/>
                    <a:pt x="1467342" y="1263152"/>
                    <a:pt x="1469790" y="1259315"/>
                  </a:cubicBezTo>
                  <a:cubicBezTo>
                    <a:pt x="1472239" y="1255478"/>
                    <a:pt x="1475236" y="1252627"/>
                    <a:pt x="1478781" y="1250764"/>
                  </a:cubicBezTo>
                  <a:cubicBezTo>
                    <a:pt x="1479987" y="1244916"/>
                    <a:pt x="1485030" y="1239946"/>
                    <a:pt x="1493910" y="1235853"/>
                  </a:cubicBezTo>
                  <a:cubicBezTo>
                    <a:pt x="1502791" y="1231760"/>
                    <a:pt x="1508273" y="1226790"/>
                    <a:pt x="1510356" y="1220942"/>
                  </a:cubicBezTo>
                  <a:lnTo>
                    <a:pt x="1489306" y="1224451"/>
                  </a:lnTo>
                  <a:cubicBezTo>
                    <a:pt x="1486638" y="1226278"/>
                    <a:pt x="1483641" y="1227886"/>
                    <a:pt x="1480315" y="1229275"/>
                  </a:cubicBezTo>
                  <a:cubicBezTo>
                    <a:pt x="1476990" y="1230663"/>
                    <a:pt x="1473554" y="1231394"/>
                    <a:pt x="1470010" y="1231468"/>
                  </a:cubicBezTo>
                  <a:lnTo>
                    <a:pt x="1459484" y="1249009"/>
                  </a:lnTo>
                  <a:cubicBezTo>
                    <a:pt x="1455830" y="1250837"/>
                    <a:pt x="1452614" y="1253322"/>
                    <a:pt x="1449836" y="1256465"/>
                  </a:cubicBezTo>
                  <a:cubicBezTo>
                    <a:pt x="1447059" y="1259608"/>
                    <a:pt x="1445597" y="1262970"/>
                    <a:pt x="1445451" y="1266551"/>
                  </a:cubicBezTo>
                  <a:lnTo>
                    <a:pt x="1406859" y="1278831"/>
                  </a:lnTo>
                  <a:cubicBezTo>
                    <a:pt x="1405689" y="1283618"/>
                    <a:pt x="1401012" y="1286761"/>
                    <a:pt x="1392825" y="1288259"/>
                  </a:cubicBezTo>
                  <a:cubicBezTo>
                    <a:pt x="1384639" y="1289758"/>
                    <a:pt x="1379961" y="1292462"/>
                    <a:pt x="1378792" y="1296372"/>
                  </a:cubicBezTo>
                  <a:lnTo>
                    <a:pt x="1378792" y="1298127"/>
                  </a:lnTo>
                  <a:cubicBezTo>
                    <a:pt x="1374553" y="1299991"/>
                    <a:pt x="1368998" y="1302841"/>
                    <a:pt x="1362127" y="1306678"/>
                  </a:cubicBezTo>
                  <a:cubicBezTo>
                    <a:pt x="1355257" y="1310516"/>
                    <a:pt x="1351456" y="1314682"/>
                    <a:pt x="1350725" y="1319177"/>
                  </a:cubicBezTo>
                  <a:lnTo>
                    <a:pt x="1320904" y="1333210"/>
                  </a:lnTo>
                  <a:lnTo>
                    <a:pt x="1306870" y="1352506"/>
                  </a:lnTo>
                  <a:cubicBezTo>
                    <a:pt x="1307126" y="1355101"/>
                    <a:pt x="1308807" y="1356928"/>
                    <a:pt x="1311913" y="1357988"/>
                  </a:cubicBezTo>
                  <a:cubicBezTo>
                    <a:pt x="1315020" y="1359048"/>
                    <a:pt x="1318016" y="1359560"/>
                    <a:pt x="1320904" y="1359523"/>
                  </a:cubicBezTo>
                  <a:cubicBezTo>
                    <a:pt x="1323791" y="1359450"/>
                    <a:pt x="1326787" y="1360035"/>
                    <a:pt x="1329894" y="1361277"/>
                  </a:cubicBezTo>
                  <a:cubicBezTo>
                    <a:pt x="1333000" y="1362520"/>
                    <a:pt x="1334681" y="1364859"/>
                    <a:pt x="1334937" y="1368294"/>
                  </a:cubicBezTo>
                  <a:cubicBezTo>
                    <a:pt x="1334937" y="1371803"/>
                    <a:pt x="1333183" y="1373557"/>
                    <a:pt x="1329675" y="1373557"/>
                  </a:cubicBezTo>
                  <a:lnTo>
                    <a:pt x="1324412" y="1382328"/>
                  </a:lnTo>
                  <a:cubicBezTo>
                    <a:pt x="1316701" y="1382657"/>
                    <a:pt x="1310196" y="1385069"/>
                    <a:pt x="1304897" y="1389564"/>
                  </a:cubicBezTo>
                  <a:cubicBezTo>
                    <a:pt x="1299598" y="1394059"/>
                    <a:pt x="1294408" y="1398664"/>
                    <a:pt x="1289328" y="1403378"/>
                  </a:cubicBezTo>
                  <a:cubicBezTo>
                    <a:pt x="1287062" y="1401112"/>
                    <a:pt x="1283700" y="1399066"/>
                    <a:pt x="1279242" y="1397238"/>
                  </a:cubicBezTo>
                  <a:cubicBezTo>
                    <a:pt x="1274783" y="1395411"/>
                    <a:pt x="1272298" y="1396873"/>
                    <a:pt x="1271786" y="1401624"/>
                  </a:cubicBezTo>
                  <a:lnTo>
                    <a:pt x="1236703" y="1413903"/>
                  </a:lnTo>
                  <a:lnTo>
                    <a:pt x="1222669" y="1405132"/>
                  </a:lnTo>
                  <a:cubicBezTo>
                    <a:pt x="1222815" y="1400856"/>
                    <a:pt x="1224277" y="1398006"/>
                    <a:pt x="1227055" y="1396580"/>
                  </a:cubicBezTo>
                  <a:cubicBezTo>
                    <a:pt x="1229832" y="1395155"/>
                    <a:pt x="1233048" y="1394497"/>
                    <a:pt x="1236703" y="1394607"/>
                  </a:cubicBezTo>
                  <a:lnTo>
                    <a:pt x="1243719" y="1394607"/>
                  </a:lnTo>
                  <a:lnTo>
                    <a:pt x="1236703" y="1380573"/>
                  </a:lnTo>
                  <a:cubicBezTo>
                    <a:pt x="1233085" y="1381743"/>
                    <a:pt x="1229357" y="1384228"/>
                    <a:pt x="1225520" y="1388029"/>
                  </a:cubicBezTo>
                  <a:cubicBezTo>
                    <a:pt x="1221682" y="1391830"/>
                    <a:pt x="1218393" y="1395192"/>
                    <a:pt x="1215652" y="1398115"/>
                  </a:cubicBezTo>
                  <a:cubicBezTo>
                    <a:pt x="1213058" y="1404657"/>
                    <a:pt x="1202459" y="1408238"/>
                    <a:pt x="1183858" y="1408860"/>
                  </a:cubicBezTo>
                  <a:cubicBezTo>
                    <a:pt x="1165256" y="1409481"/>
                    <a:pt x="1154219" y="1415255"/>
                    <a:pt x="1150747" y="1426182"/>
                  </a:cubicBezTo>
                  <a:cubicBezTo>
                    <a:pt x="1146874" y="1426475"/>
                    <a:pt x="1144535" y="1427644"/>
                    <a:pt x="1143731" y="1429691"/>
                  </a:cubicBezTo>
                  <a:cubicBezTo>
                    <a:pt x="1142927" y="1431737"/>
                    <a:pt x="1140588" y="1432907"/>
                    <a:pt x="1136714" y="1433199"/>
                  </a:cubicBezTo>
                  <a:cubicBezTo>
                    <a:pt x="1135581" y="1433126"/>
                    <a:pt x="1133900" y="1433272"/>
                    <a:pt x="1131671" y="1433638"/>
                  </a:cubicBezTo>
                  <a:cubicBezTo>
                    <a:pt x="1129441" y="1434003"/>
                    <a:pt x="1128199" y="1435026"/>
                    <a:pt x="1127943" y="1436707"/>
                  </a:cubicBezTo>
                  <a:cubicBezTo>
                    <a:pt x="1128089" y="1439302"/>
                    <a:pt x="1129112" y="1441568"/>
                    <a:pt x="1131013" y="1443505"/>
                  </a:cubicBezTo>
                  <a:cubicBezTo>
                    <a:pt x="1132913" y="1445442"/>
                    <a:pt x="1134814" y="1447269"/>
                    <a:pt x="1136714" y="1448987"/>
                  </a:cubicBezTo>
                  <a:cubicBezTo>
                    <a:pt x="1138541" y="1448987"/>
                    <a:pt x="1140149" y="1449425"/>
                    <a:pt x="1141538" y="1450302"/>
                  </a:cubicBezTo>
                  <a:cubicBezTo>
                    <a:pt x="1142927" y="1451180"/>
                    <a:pt x="1143658" y="1452495"/>
                    <a:pt x="1143731" y="1454249"/>
                  </a:cubicBezTo>
                  <a:cubicBezTo>
                    <a:pt x="1142843" y="1459728"/>
                    <a:pt x="1136627" y="1463193"/>
                    <a:pt x="1125084" y="1464644"/>
                  </a:cubicBezTo>
                  <a:cubicBezTo>
                    <a:pt x="1113541" y="1466095"/>
                    <a:pt x="1101998" y="1467741"/>
                    <a:pt x="1090455" y="1469582"/>
                  </a:cubicBezTo>
                  <a:cubicBezTo>
                    <a:pt x="1078912" y="1471423"/>
                    <a:pt x="1072697" y="1475668"/>
                    <a:pt x="1071809" y="1482316"/>
                  </a:cubicBezTo>
                  <a:cubicBezTo>
                    <a:pt x="1068154" y="1480599"/>
                    <a:pt x="1064938" y="1480526"/>
                    <a:pt x="1062161" y="1482097"/>
                  </a:cubicBezTo>
                  <a:cubicBezTo>
                    <a:pt x="1059384" y="1483669"/>
                    <a:pt x="1057922" y="1486665"/>
                    <a:pt x="1057776" y="1491087"/>
                  </a:cubicBezTo>
                  <a:cubicBezTo>
                    <a:pt x="1052659" y="1491233"/>
                    <a:pt x="1049297" y="1490503"/>
                    <a:pt x="1047689" y="1488895"/>
                  </a:cubicBezTo>
                  <a:cubicBezTo>
                    <a:pt x="1046081" y="1487286"/>
                    <a:pt x="1045350" y="1483924"/>
                    <a:pt x="1045496" y="1478808"/>
                  </a:cubicBezTo>
                  <a:cubicBezTo>
                    <a:pt x="1046885" y="1468283"/>
                    <a:pt x="1052440" y="1463459"/>
                    <a:pt x="1062161" y="1464336"/>
                  </a:cubicBezTo>
                  <a:cubicBezTo>
                    <a:pt x="1071882" y="1465213"/>
                    <a:pt x="1077437" y="1461266"/>
                    <a:pt x="1078826" y="1452495"/>
                  </a:cubicBezTo>
                  <a:lnTo>
                    <a:pt x="1077072" y="1443724"/>
                  </a:lnTo>
                  <a:cubicBezTo>
                    <a:pt x="1077108" y="1442518"/>
                    <a:pt x="1077035" y="1440545"/>
                    <a:pt x="1076852" y="1437804"/>
                  </a:cubicBezTo>
                  <a:cubicBezTo>
                    <a:pt x="1076670" y="1435063"/>
                    <a:pt x="1076158" y="1433528"/>
                    <a:pt x="1075317" y="1433199"/>
                  </a:cubicBezTo>
                  <a:cubicBezTo>
                    <a:pt x="1074258" y="1433674"/>
                    <a:pt x="1072869" y="1435794"/>
                    <a:pt x="1071151" y="1439558"/>
                  </a:cubicBezTo>
                  <a:cubicBezTo>
                    <a:pt x="1069434" y="1443322"/>
                    <a:pt x="1068483" y="1445880"/>
                    <a:pt x="1068301" y="1447233"/>
                  </a:cubicBezTo>
                  <a:lnTo>
                    <a:pt x="1033217" y="1457758"/>
                  </a:lnTo>
                  <a:cubicBezTo>
                    <a:pt x="1042097" y="1464409"/>
                    <a:pt x="1040124" y="1468210"/>
                    <a:pt x="1027297" y="1469160"/>
                  </a:cubicBezTo>
                  <a:cubicBezTo>
                    <a:pt x="1014469" y="1470110"/>
                    <a:pt x="1005917" y="1470402"/>
                    <a:pt x="1001642" y="1470037"/>
                  </a:cubicBezTo>
                  <a:lnTo>
                    <a:pt x="973575" y="1484071"/>
                  </a:lnTo>
                  <a:cubicBezTo>
                    <a:pt x="974378" y="1488017"/>
                    <a:pt x="977595" y="1490210"/>
                    <a:pt x="983223" y="1490649"/>
                  </a:cubicBezTo>
                  <a:cubicBezTo>
                    <a:pt x="988851" y="1491087"/>
                    <a:pt x="992067" y="1492403"/>
                    <a:pt x="992871" y="1494596"/>
                  </a:cubicBezTo>
                  <a:cubicBezTo>
                    <a:pt x="992724" y="1497227"/>
                    <a:pt x="991701" y="1499420"/>
                    <a:pt x="989801" y="1501174"/>
                  </a:cubicBezTo>
                  <a:cubicBezTo>
                    <a:pt x="987900" y="1502928"/>
                    <a:pt x="986000" y="1504244"/>
                    <a:pt x="984100" y="1505121"/>
                  </a:cubicBezTo>
                  <a:cubicBezTo>
                    <a:pt x="981395" y="1505084"/>
                    <a:pt x="978910" y="1505596"/>
                    <a:pt x="976644" y="1506656"/>
                  </a:cubicBezTo>
                  <a:cubicBezTo>
                    <a:pt x="974378" y="1507715"/>
                    <a:pt x="972771" y="1509543"/>
                    <a:pt x="971820" y="1512137"/>
                  </a:cubicBezTo>
                  <a:cubicBezTo>
                    <a:pt x="959249" y="1513892"/>
                    <a:pt x="947554" y="1517400"/>
                    <a:pt x="936737" y="1522663"/>
                  </a:cubicBezTo>
                  <a:cubicBezTo>
                    <a:pt x="936919" y="1524636"/>
                    <a:pt x="936992" y="1526829"/>
                    <a:pt x="936956" y="1529241"/>
                  </a:cubicBezTo>
                  <a:cubicBezTo>
                    <a:pt x="936919" y="1531653"/>
                    <a:pt x="935677" y="1532968"/>
                    <a:pt x="933228" y="1533188"/>
                  </a:cubicBezTo>
                  <a:cubicBezTo>
                    <a:pt x="925298" y="1533553"/>
                    <a:pt x="919231" y="1532822"/>
                    <a:pt x="915029" y="1530995"/>
                  </a:cubicBezTo>
                  <a:cubicBezTo>
                    <a:pt x="910826" y="1529168"/>
                    <a:pt x="908706" y="1524051"/>
                    <a:pt x="908670" y="1515646"/>
                  </a:cubicBezTo>
                  <a:cubicBezTo>
                    <a:pt x="908779" y="1512759"/>
                    <a:pt x="909876" y="1509762"/>
                    <a:pt x="911959" y="1506656"/>
                  </a:cubicBezTo>
                  <a:cubicBezTo>
                    <a:pt x="914042" y="1503549"/>
                    <a:pt x="916454" y="1501868"/>
                    <a:pt x="919195" y="1501612"/>
                  </a:cubicBezTo>
                  <a:cubicBezTo>
                    <a:pt x="922776" y="1501759"/>
                    <a:pt x="926577" y="1502343"/>
                    <a:pt x="930597" y="1503367"/>
                  </a:cubicBezTo>
                  <a:cubicBezTo>
                    <a:pt x="934617" y="1504390"/>
                    <a:pt x="938418" y="1504975"/>
                    <a:pt x="941999" y="1505121"/>
                  </a:cubicBezTo>
                  <a:lnTo>
                    <a:pt x="957787" y="1494596"/>
                  </a:lnTo>
                  <a:cubicBezTo>
                    <a:pt x="958920" y="1494742"/>
                    <a:pt x="960601" y="1494888"/>
                    <a:pt x="962830" y="1495034"/>
                  </a:cubicBezTo>
                  <a:cubicBezTo>
                    <a:pt x="965059" y="1495180"/>
                    <a:pt x="966302" y="1494449"/>
                    <a:pt x="966558" y="1492841"/>
                  </a:cubicBezTo>
                  <a:cubicBezTo>
                    <a:pt x="965461" y="1491160"/>
                    <a:pt x="959760" y="1489699"/>
                    <a:pt x="949454" y="1488456"/>
                  </a:cubicBezTo>
                  <a:cubicBezTo>
                    <a:pt x="939149" y="1487213"/>
                    <a:pt x="930816" y="1485752"/>
                    <a:pt x="924457" y="1484071"/>
                  </a:cubicBezTo>
                  <a:cubicBezTo>
                    <a:pt x="921059" y="1485276"/>
                    <a:pt x="915577" y="1487250"/>
                    <a:pt x="908012" y="1489991"/>
                  </a:cubicBezTo>
                  <a:cubicBezTo>
                    <a:pt x="900447" y="1492732"/>
                    <a:pt x="895404" y="1494267"/>
                    <a:pt x="892882" y="1494596"/>
                  </a:cubicBezTo>
                  <a:cubicBezTo>
                    <a:pt x="883015" y="1495180"/>
                    <a:pt x="872051" y="1497519"/>
                    <a:pt x="859991" y="1501612"/>
                  </a:cubicBezTo>
                  <a:cubicBezTo>
                    <a:pt x="847931" y="1505705"/>
                    <a:pt x="836090" y="1508044"/>
                    <a:pt x="824469" y="1508629"/>
                  </a:cubicBezTo>
                  <a:cubicBezTo>
                    <a:pt x="818512" y="1508264"/>
                    <a:pt x="814638" y="1508556"/>
                    <a:pt x="812847" y="1509506"/>
                  </a:cubicBezTo>
                  <a:cubicBezTo>
                    <a:pt x="811056" y="1510456"/>
                    <a:pt x="810252" y="1514257"/>
                    <a:pt x="810435" y="1520908"/>
                  </a:cubicBezTo>
                  <a:lnTo>
                    <a:pt x="796402" y="1513892"/>
                  </a:lnTo>
                  <a:lnTo>
                    <a:pt x="775351" y="1513892"/>
                  </a:lnTo>
                  <a:lnTo>
                    <a:pt x="773597" y="1499858"/>
                  </a:lnTo>
                  <a:cubicBezTo>
                    <a:pt x="778494" y="1499493"/>
                    <a:pt x="777910" y="1498031"/>
                    <a:pt x="771843" y="1495473"/>
                  </a:cubicBezTo>
                  <a:cubicBezTo>
                    <a:pt x="765776" y="1492914"/>
                    <a:pt x="761683" y="1491453"/>
                    <a:pt x="759564" y="1491087"/>
                  </a:cubicBezTo>
                  <a:cubicBezTo>
                    <a:pt x="750647" y="1491745"/>
                    <a:pt x="740852" y="1494376"/>
                    <a:pt x="730181" y="1498981"/>
                  </a:cubicBezTo>
                  <a:cubicBezTo>
                    <a:pt x="719510" y="1503586"/>
                    <a:pt x="708838" y="1506217"/>
                    <a:pt x="698167" y="1506875"/>
                  </a:cubicBezTo>
                  <a:cubicBezTo>
                    <a:pt x="696340" y="1506802"/>
                    <a:pt x="694732" y="1506948"/>
                    <a:pt x="693343" y="1507313"/>
                  </a:cubicBezTo>
                  <a:cubicBezTo>
                    <a:pt x="691954" y="1507679"/>
                    <a:pt x="691223" y="1508702"/>
                    <a:pt x="691150" y="1510383"/>
                  </a:cubicBezTo>
                  <a:cubicBezTo>
                    <a:pt x="691260" y="1512211"/>
                    <a:pt x="691041" y="1513819"/>
                    <a:pt x="690493" y="1515207"/>
                  </a:cubicBezTo>
                  <a:cubicBezTo>
                    <a:pt x="689944" y="1516596"/>
                    <a:pt x="688409" y="1517327"/>
                    <a:pt x="685888" y="1517400"/>
                  </a:cubicBezTo>
                  <a:cubicBezTo>
                    <a:pt x="683183" y="1517217"/>
                    <a:pt x="680260" y="1516267"/>
                    <a:pt x="677117" y="1514550"/>
                  </a:cubicBezTo>
                  <a:cubicBezTo>
                    <a:pt x="673974" y="1512832"/>
                    <a:pt x="671050" y="1511443"/>
                    <a:pt x="668346" y="1510383"/>
                  </a:cubicBezTo>
                  <a:cubicBezTo>
                    <a:pt x="661293" y="1510530"/>
                    <a:pt x="654349" y="1511553"/>
                    <a:pt x="647515" y="1513453"/>
                  </a:cubicBezTo>
                  <a:cubicBezTo>
                    <a:pt x="640681" y="1515354"/>
                    <a:pt x="634176" y="1517254"/>
                    <a:pt x="628000" y="1519154"/>
                  </a:cubicBezTo>
                  <a:cubicBezTo>
                    <a:pt x="628000" y="1522663"/>
                    <a:pt x="626245" y="1524417"/>
                    <a:pt x="622737" y="1524417"/>
                  </a:cubicBezTo>
                  <a:cubicBezTo>
                    <a:pt x="620069" y="1524271"/>
                    <a:pt x="617950" y="1524563"/>
                    <a:pt x="616378" y="1525294"/>
                  </a:cubicBezTo>
                  <a:cubicBezTo>
                    <a:pt x="614807" y="1526025"/>
                    <a:pt x="614003" y="1528071"/>
                    <a:pt x="613966" y="1531434"/>
                  </a:cubicBezTo>
                  <a:lnTo>
                    <a:pt x="620983" y="1543713"/>
                  </a:lnTo>
                  <a:cubicBezTo>
                    <a:pt x="610092" y="1549670"/>
                    <a:pt x="597667" y="1553544"/>
                    <a:pt x="583706" y="1555334"/>
                  </a:cubicBezTo>
                  <a:cubicBezTo>
                    <a:pt x="569746" y="1557125"/>
                    <a:pt x="556443" y="1557929"/>
                    <a:pt x="543799" y="1557746"/>
                  </a:cubicBezTo>
                  <a:cubicBezTo>
                    <a:pt x="537915" y="1557052"/>
                    <a:pt x="528632" y="1556248"/>
                    <a:pt x="515951" y="1555334"/>
                  </a:cubicBezTo>
                  <a:cubicBezTo>
                    <a:pt x="503270" y="1554421"/>
                    <a:pt x="496180" y="1557564"/>
                    <a:pt x="494681" y="1564763"/>
                  </a:cubicBezTo>
                  <a:cubicBezTo>
                    <a:pt x="487738" y="1564982"/>
                    <a:pt x="481013" y="1565859"/>
                    <a:pt x="474508" y="1567394"/>
                  </a:cubicBezTo>
                  <a:cubicBezTo>
                    <a:pt x="468003" y="1568929"/>
                    <a:pt x="461279" y="1569806"/>
                    <a:pt x="454335" y="1570026"/>
                  </a:cubicBezTo>
                  <a:cubicBezTo>
                    <a:pt x="445564" y="1570245"/>
                    <a:pt x="436793" y="1571561"/>
                    <a:pt x="428022" y="1573973"/>
                  </a:cubicBezTo>
                  <a:cubicBezTo>
                    <a:pt x="419251" y="1576385"/>
                    <a:pt x="410480" y="1578577"/>
                    <a:pt x="401709" y="1580551"/>
                  </a:cubicBezTo>
                  <a:cubicBezTo>
                    <a:pt x="400686" y="1583913"/>
                    <a:pt x="398785" y="1585960"/>
                    <a:pt x="396008" y="1586690"/>
                  </a:cubicBezTo>
                  <a:cubicBezTo>
                    <a:pt x="393230" y="1587421"/>
                    <a:pt x="390453" y="1587714"/>
                    <a:pt x="387675" y="1587568"/>
                  </a:cubicBezTo>
                  <a:cubicBezTo>
                    <a:pt x="373642" y="1587860"/>
                    <a:pt x="359608" y="1589029"/>
                    <a:pt x="345575" y="1591076"/>
                  </a:cubicBezTo>
                  <a:cubicBezTo>
                    <a:pt x="344625" y="1594438"/>
                    <a:pt x="343017" y="1596485"/>
                    <a:pt x="340751" y="1597216"/>
                  </a:cubicBezTo>
                  <a:cubicBezTo>
                    <a:pt x="338485" y="1597946"/>
                    <a:pt x="336000" y="1598239"/>
                    <a:pt x="333296" y="1598093"/>
                  </a:cubicBezTo>
                  <a:cubicBezTo>
                    <a:pt x="321053" y="1598385"/>
                    <a:pt x="309139" y="1599554"/>
                    <a:pt x="297554" y="1601601"/>
                  </a:cubicBezTo>
                  <a:cubicBezTo>
                    <a:pt x="285969" y="1603648"/>
                    <a:pt x="274494" y="1604817"/>
                    <a:pt x="263128" y="1605109"/>
                  </a:cubicBezTo>
                  <a:cubicBezTo>
                    <a:pt x="236011" y="1605548"/>
                    <a:pt x="209552" y="1607302"/>
                    <a:pt x="183751" y="1610372"/>
                  </a:cubicBezTo>
                  <a:cubicBezTo>
                    <a:pt x="157950" y="1613442"/>
                    <a:pt x="132368" y="1615196"/>
                    <a:pt x="107005" y="1615635"/>
                  </a:cubicBezTo>
                  <a:cubicBezTo>
                    <a:pt x="105165" y="1615764"/>
                    <a:pt x="95787" y="1615894"/>
                    <a:pt x="78873" y="1616024"/>
                  </a:cubicBezTo>
                  <a:cubicBezTo>
                    <a:pt x="61960" y="1616154"/>
                    <a:pt x="45046" y="1615505"/>
                    <a:pt x="28132" y="1614075"/>
                  </a:cubicBezTo>
                  <a:cubicBezTo>
                    <a:pt x="11218" y="1612646"/>
                    <a:pt x="1841" y="1609657"/>
                    <a:pt x="0" y="1605109"/>
                  </a:cubicBezTo>
                  <a:cubicBezTo>
                    <a:pt x="16153" y="1605365"/>
                    <a:pt x="32964" y="1603538"/>
                    <a:pt x="50433" y="1599628"/>
                  </a:cubicBezTo>
                  <a:cubicBezTo>
                    <a:pt x="67902" y="1595717"/>
                    <a:pt x="83836" y="1593451"/>
                    <a:pt x="98235" y="1592830"/>
                  </a:cubicBezTo>
                  <a:cubicBezTo>
                    <a:pt x="98125" y="1590710"/>
                    <a:pt x="98344" y="1587933"/>
                    <a:pt x="98892" y="1584498"/>
                  </a:cubicBezTo>
                  <a:cubicBezTo>
                    <a:pt x="99441" y="1581062"/>
                    <a:pt x="100975" y="1579162"/>
                    <a:pt x="103497" y="1578797"/>
                  </a:cubicBezTo>
                  <a:cubicBezTo>
                    <a:pt x="113035" y="1578541"/>
                    <a:pt x="118517" y="1577298"/>
                    <a:pt x="119943" y="1575069"/>
                  </a:cubicBezTo>
                  <a:cubicBezTo>
                    <a:pt x="121368" y="1572840"/>
                    <a:pt x="124657" y="1571159"/>
                    <a:pt x="129810" y="1570026"/>
                  </a:cubicBezTo>
                  <a:cubicBezTo>
                    <a:pt x="129737" y="1567285"/>
                    <a:pt x="130322" y="1564873"/>
                    <a:pt x="131564" y="1562790"/>
                  </a:cubicBezTo>
                  <a:cubicBezTo>
                    <a:pt x="132807" y="1560707"/>
                    <a:pt x="135146" y="1559610"/>
                    <a:pt x="138581" y="1559501"/>
                  </a:cubicBezTo>
                  <a:cubicBezTo>
                    <a:pt x="143003" y="1559683"/>
                    <a:pt x="147315" y="1561072"/>
                    <a:pt x="151518" y="1563667"/>
                  </a:cubicBezTo>
                  <a:cubicBezTo>
                    <a:pt x="155721" y="1566261"/>
                    <a:pt x="159595" y="1568966"/>
                    <a:pt x="163139" y="1571780"/>
                  </a:cubicBezTo>
                  <a:lnTo>
                    <a:pt x="177173" y="1563009"/>
                  </a:lnTo>
                  <a:cubicBezTo>
                    <a:pt x="184190" y="1563301"/>
                    <a:pt x="191206" y="1564471"/>
                    <a:pt x="198223" y="1566517"/>
                  </a:cubicBezTo>
                  <a:cubicBezTo>
                    <a:pt x="201110" y="1566517"/>
                    <a:pt x="204107" y="1565640"/>
                    <a:pt x="207213" y="1563886"/>
                  </a:cubicBezTo>
                  <a:cubicBezTo>
                    <a:pt x="210320" y="1562132"/>
                    <a:pt x="212001" y="1559501"/>
                    <a:pt x="212257" y="1555992"/>
                  </a:cubicBezTo>
                  <a:cubicBezTo>
                    <a:pt x="215071" y="1556102"/>
                    <a:pt x="218214" y="1555883"/>
                    <a:pt x="221685" y="1555334"/>
                  </a:cubicBezTo>
                  <a:cubicBezTo>
                    <a:pt x="225157" y="1554786"/>
                    <a:pt x="227862" y="1553251"/>
                    <a:pt x="229799" y="1550730"/>
                  </a:cubicBezTo>
                  <a:cubicBezTo>
                    <a:pt x="233490" y="1550766"/>
                    <a:pt x="237510" y="1550255"/>
                    <a:pt x="241859" y="1549195"/>
                  </a:cubicBezTo>
                  <a:cubicBezTo>
                    <a:pt x="246208" y="1548135"/>
                    <a:pt x="249789" y="1546308"/>
                    <a:pt x="252603" y="1543713"/>
                  </a:cubicBezTo>
                  <a:cubicBezTo>
                    <a:pt x="259912" y="1545467"/>
                    <a:pt x="266344" y="1543713"/>
                    <a:pt x="271899" y="1538450"/>
                  </a:cubicBezTo>
                  <a:cubicBezTo>
                    <a:pt x="274677" y="1540972"/>
                    <a:pt x="277893" y="1542507"/>
                    <a:pt x="281547" y="1543055"/>
                  </a:cubicBezTo>
                  <a:cubicBezTo>
                    <a:pt x="285202" y="1543603"/>
                    <a:pt x="288418" y="1543822"/>
                    <a:pt x="291195" y="1543713"/>
                  </a:cubicBezTo>
                  <a:lnTo>
                    <a:pt x="306983" y="1531434"/>
                  </a:lnTo>
                  <a:lnTo>
                    <a:pt x="321016" y="1531434"/>
                  </a:lnTo>
                  <a:lnTo>
                    <a:pt x="326279" y="1524417"/>
                  </a:lnTo>
                  <a:lnTo>
                    <a:pt x="342067" y="1526171"/>
                  </a:lnTo>
                  <a:cubicBezTo>
                    <a:pt x="346489" y="1521457"/>
                    <a:pt x="351678" y="1516852"/>
                    <a:pt x="357635" y="1512357"/>
                  </a:cubicBezTo>
                  <a:cubicBezTo>
                    <a:pt x="363592" y="1507862"/>
                    <a:pt x="370097" y="1505450"/>
                    <a:pt x="377150" y="1505121"/>
                  </a:cubicBezTo>
                  <a:cubicBezTo>
                    <a:pt x="380988" y="1505486"/>
                    <a:pt x="385154" y="1505632"/>
                    <a:pt x="389649" y="1505559"/>
                  </a:cubicBezTo>
                  <a:cubicBezTo>
                    <a:pt x="394144" y="1505486"/>
                    <a:pt x="396995" y="1503001"/>
                    <a:pt x="398201" y="1498104"/>
                  </a:cubicBezTo>
                  <a:lnTo>
                    <a:pt x="410480" y="1484071"/>
                  </a:lnTo>
                  <a:cubicBezTo>
                    <a:pt x="414902" y="1485203"/>
                    <a:pt x="418337" y="1485569"/>
                    <a:pt x="420786" y="1485167"/>
                  </a:cubicBezTo>
                  <a:cubicBezTo>
                    <a:pt x="423234" y="1484765"/>
                    <a:pt x="424477" y="1482061"/>
                    <a:pt x="424513" y="1477054"/>
                  </a:cubicBezTo>
                  <a:lnTo>
                    <a:pt x="438547" y="1461266"/>
                  </a:lnTo>
                  <a:cubicBezTo>
                    <a:pt x="446040" y="1457032"/>
                    <a:pt x="458926" y="1452246"/>
                    <a:pt x="477204" y="1446908"/>
                  </a:cubicBezTo>
                  <a:cubicBezTo>
                    <a:pt x="495483" y="1441569"/>
                    <a:pt x="512786" y="1436523"/>
                    <a:pt x="529115" y="1431770"/>
                  </a:cubicBezTo>
                  <a:cubicBezTo>
                    <a:pt x="545445" y="1427016"/>
                    <a:pt x="554432" y="1423399"/>
                    <a:pt x="556078" y="1420920"/>
                  </a:cubicBezTo>
                  <a:lnTo>
                    <a:pt x="580637" y="1415657"/>
                  </a:lnTo>
                  <a:cubicBezTo>
                    <a:pt x="584291" y="1416680"/>
                    <a:pt x="587507" y="1416827"/>
                    <a:pt x="590285" y="1416096"/>
                  </a:cubicBezTo>
                  <a:cubicBezTo>
                    <a:pt x="593062" y="1415365"/>
                    <a:pt x="594524" y="1412880"/>
                    <a:pt x="594670" y="1408640"/>
                  </a:cubicBezTo>
                  <a:lnTo>
                    <a:pt x="568357" y="1406886"/>
                  </a:lnTo>
                  <a:lnTo>
                    <a:pt x="563095" y="1413903"/>
                  </a:lnTo>
                  <a:cubicBezTo>
                    <a:pt x="555237" y="1413464"/>
                    <a:pt x="548148" y="1413026"/>
                    <a:pt x="541825" y="1412587"/>
                  </a:cubicBezTo>
                  <a:cubicBezTo>
                    <a:pt x="535503" y="1412149"/>
                    <a:pt x="529729" y="1414342"/>
                    <a:pt x="524503" y="1419166"/>
                  </a:cubicBezTo>
                  <a:lnTo>
                    <a:pt x="473631" y="1426182"/>
                  </a:lnTo>
                  <a:cubicBezTo>
                    <a:pt x="473668" y="1427315"/>
                    <a:pt x="473595" y="1428996"/>
                    <a:pt x="473412" y="1431226"/>
                  </a:cubicBezTo>
                  <a:cubicBezTo>
                    <a:pt x="473229" y="1433455"/>
                    <a:pt x="472718" y="1434697"/>
                    <a:pt x="471877" y="1434953"/>
                  </a:cubicBezTo>
                  <a:cubicBezTo>
                    <a:pt x="470159" y="1434697"/>
                    <a:pt x="468771" y="1433455"/>
                    <a:pt x="467711" y="1431226"/>
                  </a:cubicBezTo>
                  <a:cubicBezTo>
                    <a:pt x="466651" y="1428996"/>
                    <a:pt x="465701" y="1427315"/>
                    <a:pt x="464860" y="1426182"/>
                  </a:cubicBezTo>
                  <a:cubicBezTo>
                    <a:pt x="460255" y="1431810"/>
                    <a:pt x="452800" y="1433711"/>
                    <a:pt x="442494" y="1431883"/>
                  </a:cubicBezTo>
                  <a:cubicBezTo>
                    <a:pt x="432188" y="1430056"/>
                    <a:pt x="425610" y="1432834"/>
                    <a:pt x="422759" y="1440216"/>
                  </a:cubicBezTo>
                  <a:cubicBezTo>
                    <a:pt x="410114" y="1439960"/>
                    <a:pt x="395935" y="1441787"/>
                    <a:pt x="380220" y="1445698"/>
                  </a:cubicBezTo>
                  <a:cubicBezTo>
                    <a:pt x="364506" y="1449608"/>
                    <a:pt x="349449" y="1451874"/>
                    <a:pt x="335050" y="1452495"/>
                  </a:cubicBezTo>
                  <a:cubicBezTo>
                    <a:pt x="329787" y="1452787"/>
                    <a:pt x="324525" y="1452203"/>
                    <a:pt x="319262" y="1450741"/>
                  </a:cubicBezTo>
                  <a:cubicBezTo>
                    <a:pt x="320687" y="1449827"/>
                    <a:pt x="323977" y="1449023"/>
                    <a:pt x="329129" y="1448329"/>
                  </a:cubicBezTo>
                  <a:cubicBezTo>
                    <a:pt x="334282" y="1447635"/>
                    <a:pt x="338010" y="1447269"/>
                    <a:pt x="340312" y="1447233"/>
                  </a:cubicBezTo>
                  <a:cubicBezTo>
                    <a:pt x="340312" y="1443651"/>
                    <a:pt x="341190" y="1440727"/>
                    <a:pt x="342944" y="1438462"/>
                  </a:cubicBezTo>
                  <a:cubicBezTo>
                    <a:pt x="344698" y="1436196"/>
                    <a:pt x="347329" y="1435026"/>
                    <a:pt x="350838" y="1434953"/>
                  </a:cubicBezTo>
                  <a:lnTo>
                    <a:pt x="352592" y="1434953"/>
                  </a:lnTo>
                  <a:cubicBezTo>
                    <a:pt x="350545" y="1434040"/>
                    <a:pt x="348060" y="1432797"/>
                    <a:pt x="345136" y="1431226"/>
                  </a:cubicBezTo>
                  <a:cubicBezTo>
                    <a:pt x="342213" y="1429654"/>
                    <a:pt x="340605" y="1427973"/>
                    <a:pt x="340312" y="1426182"/>
                  </a:cubicBezTo>
                  <a:cubicBezTo>
                    <a:pt x="340714" y="1424501"/>
                    <a:pt x="342542" y="1423478"/>
                    <a:pt x="345794" y="1423113"/>
                  </a:cubicBezTo>
                  <a:cubicBezTo>
                    <a:pt x="349047" y="1422747"/>
                    <a:pt x="351313" y="1422601"/>
                    <a:pt x="352592" y="1422674"/>
                  </a:cubicBezTo>
                  <a:cubicBezTo>
                    <a:pt x="359535" y="1422455"/>
                    <a:pt x="366260" y="1421578"/>
                    <a:pt x="372765" y="1420043"/>
                  </a:cubicBezTo>
                  <a:cubicBezTo>
                    <a:pt x="379270" y="1418508"/>
                    <a:pt x="385994" y="1417631"/>
                    <a:pt x="392938" y="1417411"/>
                  </a:cubicBezTo>
                  <a:cubicBezTo>
                    <a:pt x="401928" y="1416827"/>
                    <a:pt x="408506" y="1414488"/>
                    <a:pt x="412673" y="1410395"/>
                  </a:cubicBezTo>
                  <a:cubicBezTo>
                    <a:pt x="416839" y="1406301"/>
                    <a:pt x="422540" y="1403963"/>
                    <a:pt x="429776" y="1403378"/>
                  </a:cubicBezTo>
                  <a:cubicBezTo>
                    <a:pt x="434490" y="1402647"/>
                    <a:pt x="444796" y="1399723"/>
                    <a:pt x="460694" y="1394607"/>
                  </a:cubicBezTo>
                  <a:cubicBezTo>
                    <a:pt x="476591" y="1389491"/>
                    <a:pt x="485582" y="1386567"/>
                    <a:pt x="487665" y="1385836"/>
                  </a:cubicBezTo>
                  <a:cubicBezTo>
                    <a:pt x="491210" y="1386567"/>
                    <a:pt x="494206" y="1385982"/>
                    <a:pt x="496655" y="1384082"/>
                  </a:cubicBezTo>
                  <a:cubicBezTo>
                    <a:pt x="499103" y="1382181"/>
                    <a:pt x="500784" y="1379842"/>
                    <a:pt x="501698" y="1377065"/>
                  </a:cubicBezTo>
                  <a:cubicBezTo>
                    <a:pt x="506888" y="1376919"/>
                    <a:pt x="511419" y="1375457"/>
                    <a:pt x="515293" y="1372680"/>
                  </a:cubicBezTo>
                  <a:cubicBezTo>
                    <a:pt x="519167" y="1369902"/>
                    <a:pt x="522821" y="1366686"/>
                    <a:pt x="526257" y="1363032"/>
                  </a:cubicBezTo>
                  <a:cubicBezTo>
                    <a:pt x="532068" y="1364128"/>
                    <a:pt x="541058" y="1364128"/>
                    <a:pt x="553227" y="1363032"/>
                  </a:cubicBezTo>
                  <a:cubicBezTo>
                    <a:pt x="565397" y="1361935"/>
                    <a:pt x="572195" y="1358427"/>
                    <a:pt x="573620" y="1352506"/>
                  </a:cubicBezTo>
                  <a:cubicBezTo>
                    <a:pt x="579760" y="1349766"/>
                    <a:pt x="585899" y="1346915"/>
                    <a:pt x="592039" y="1343955"/>
                  </a:cubicBezTo>
                  <a:cubicBezTo>
                    <a:pt x="598178" y="1340995"/>
                    <a:pt x="604318" y="1338583"/>
                    <a:pt x="610458" y="1336719"/>
                  </a:cubicBezTo>
                  <a:cubicBezTo>
                    <a:pt x="613162" y="1336390"/>
                    <a:pt x="623980" y="1333539"/>
                    <a:pt x="642910" y="1328167"/>
                  </a:cubicBezTo>
                  <a:cubicBezTo>
                    <a:pt x="661841" y="1322795"/>
                    <a:pt x="672658" y="1316875"/>
                    <a:pt x="675363" y="1310406"/>
                  </a:cubicBezTo>
                  <a:cubicBezTo>
                    <a:pt x="675143" y="1309565"/>
                    <a:pt x="674266" y="1309054"/>
                    <a:pt x="672731" y="1308871"/>
                  </a:cubicBezTo>
                  <a:cubicBezTo>
                    <a:pt x="671196" y="1308688"/>
                    <a:pt x="670319" y="1308615"/>
                    <a:pt x="670100" y="1308652"/>
                  </a:cubicBezTo>
                  <a:lnTo>
                    <a:pt x="661329" y="1315668"/>
                  </a:lnTo>
                  <a:cubicBezTo>
                    <a:pt x="656067" y="1315266"/>
                    <a:pt x="648611" y="1315193"/>
                    <a:pt x="638963" y="1315449"/>
                  </a:cubicBezTo>
                  <a:cubicBezTo>
                    <a:pt x="629315" y="1315705"/>
                    <a:pt x="622737" y="1318702"/>
                    <a:pt x="619229" y="1324439"/>
                  </a:cubicBezTo>
                  <a:lnTo>
                    <a:pt x="575374" y="1331456"/>
                  </a:lnTo>
                  <a:cubicBezTo>
                    <a:pt x="575411" y="1332443"/>
                    <a:pt x="575337" y="1333539"/>
                    <a:pt x="575155" y="1334745"/>
                  </a:cubicBezTo>
                  <a:cubicBezTo>
                    <a:pt x="574972" y="1335951"/>
                    <a:pt x="574460" y="1336609"/>
                    <a:pt x="573620" y="1336719"/>
                  </a:cubicBezTo>
                  <a:cubicBezTo>
                    <a:pt x="571829" y="1336463"/>
                    <a:pt x="570148" y="1335220"/>
                    <a:pt x="568577" y="1332991"/>
                  </a:cubicBezTo>
                  <a:cubicBezTo>
                    <a:pt x="567005" y="1330762"/>
                    <a:pt x="565763" y="1329081"/>
                    <a:pt x="564849" y="1327948"/>
                  </a:cubicBezTo>
                  <a:cubicBezTo>
                    <a:pt x="561231" y="1328350"/>
                    <a:pt x="555310" y="1330177"/>
                    <a:pt x="547088" y="1333430"/>
                  </a:cubicBezTo>
                  <a:cubicBezTo>
                    <a:pt x="538865" y="1336682"/>
                    <a:pt x="534260" y="1338948"/>
                    <a:pt x="533274" y="1340227"/>
                  </a:cubicBezTo>
                  <a:cubicBezTo>
                    <a:pt x="525526" y="1340519"/>
                    <a:pt x="518217" y="1341689"/>
                    <a:pt x="511346" y="1343736"/>
                  </a:cubicBezTo>
                  <a:cubicBezTo>
                    <a:pt x="504476" y="1345782"/>
                    <a:pt x="497166" y="1346951"/>
                    <a:pt x="489419" y="1347244"/>
                  </a:cubicBezTo>
                  <a:cubicBezTo>
                    <a:pt x="486605" y="1347390"/>
                    <a:pt x="483900" y="1347098"/>
                    <a:pt x="481306" y="1346367"/>
                  </a:cubicBezTo>
                  <a:cubicBezTo>
                    <a:pt x="478711" y="1345636"/>
                    <a:pt x="477322" y="1343589"/>
                    <a:pt x="477140" y="1340227"/>
                  </a:cubicBezTo>
                  <a:cubicBezTo>
                    <a:pt x="478674" y="1324147"/>
                    <a:pt x="484814" y="1317277"/>
                    <a:pt x="495558" y="1319615"/>
                  </a:cubicBezTo>
                  <a:cubicBezTo>
                    <a:pt x="506303" y="1321954"/>
                    <a:pt x="512443" y="1319469"/>
                    <a:pt x="513977" y="1312160"/>
                  </a:cubicBezTo>
                  <a:lnTo>
                    <a:pt x="533274" y="1312160"/>
                  </a:lnTo>
                  <a:lnTo>
                    <a:pt x="528011" y="1305143"/>
                  </a:lnTo>
                  <a:cubicBezTo>
                    <a:pt x="517486" y="1304376"/>
                    <a:pt x="506961" y="1304595"/>
                    <a:pt x="496436" y="1305801"/>
                  </a:cubicBezTo>
                  <a:cubicBezTo>
                    <a:pt x="485910" y="1307007"/>
                    <a:pt x="475385" y="1308542"/>
                    <a:pt x="464860" y="1310406"/>
                  </a:cubicBezTo>
                  <a:cubicBezTo>
                    <a:pt x="464897" y="1309419"/>
                    <a:pt x="464824" y="1308323"/>
                    <a:pt x="464641" y="1307117"/>
                  </a:cubicBezTo>
                  <a:cubicBezTo>
                    <a:pt x="464458" y="1305911"/>
                    <a:pt x="463947" y="1305253"/>
                    <a:pt x="463106" y="1305143"/>
                  </a:cubicBezTo>
                  <a:cubicBezTo>
                    <a:pt x="460438" y="1305436"/>
                    <a:pt x="457880" y="1307044"/>
                    <a:pt x="455431" y="1309967"/>
                  </a:cubicBezTo>
                  <a:cubicBezTo>
                    <a:pt x="452983" y="1312891"/>
                    <a:pt x="450863" y="1315376"/>
                    <a:pt x="449073" y="1317423"/>
                  </a:cubicBezTo>
                  <a:cubicBezTo>
                    <a:pt x="443371" y="1317057"/>
                    <a:pt x="435916" y="1315595"/>
                    <a:pt x="426706" y="1313037"/>
                  </a:cubicBezTo>
                  <a:cubicBezTo>
                    <a:pt x="417497" y="1310479"/>
                    <a:pt x="409164" y="1309017"/>
                    <a:pt x="401709" y="1308652"/>
                  </a:cubicBezTo>
                  <a:cubicBezTo>
                    <a:pt x="406972" y="1306605"/>
                    <a:pt x="412234" y="1305436"/>
                    <a:pt x="417497" y="1305143"/>
                  </a:cubicBezTo>
                  <a:cubicBezTo>
                    <a:pt x="427036" y="1304829"/>
                    <a:pt x="444015" y="1302339"/>
                    <a:pt x="468434" y="1297672"/>
                  </a:cubicBezTo>
                  <a:cubicBezTo>
                    <a:pt x="492851" y="1293005"/>
                    <a:pt x="516587" y="1288045"/>
                    <a:pt x="539641" y="1282794"/>
                  </a:cubicBezTo>
                  <a:cubicBezTo>
                    <a:pt x="562694" y="1277542"/>
                    <a:pt x="576944" y="1273882"/>
                    <a:pt x="582391" y="1271814"/>
                  </a:cubicBezTo>
                  <a:cubicBezTo>
                    <a:pt x="590029" y="1266222"/>
                    <a:pt x="604574" y="1258109"/>
                    <a:pt x="626026" y="1247475"/>
                  </a:cubicBezTo>
                  <a:cubicBezTo>
                    <a:pt x="647478" y="1236840"/>
                    <a:pt x="661585" y="1230919"/>
                    <a:pt x="668346" y="1229713"/>
                  </a:cubicBezTo>
                  <a:cubicBezTo>
                    <a:pt x="671196" y="1229750"/>
                    <a:pt x="674266" y="1229238"/>
                    <a:pt x="677555" y="1228178"/>
                  </a:cubicBezTo>
                  <a:cubicBezTo>
                    <a:pt x="680845" y="1227119"/>
                    <a:pt x="683037" y="1225291"/>
                    <a:pt x="684134" y="1222697"/>
                  </a:cubicBezTo>
                  <a:cubicBezTo>
                    <a:pt x="687057" y="1222843"/>
                    <a:pt x="690419" y="1222550"/>
                    <a:pt x="694220" y="1221819"/>
                  </a:cubicBezTo>
                  <a:cubicBezTo>
                    <a:pt x="698021" y="1221088"/>
                    <a:pt x="700506" y="1219042"/>
                    <a:pt x="701676" y="1215680"/>
                  </a:cubicBezTo>
                  <a:cubicBezTo>
                    <a:pt x="717171" y="1214876"/>
                    <a:pt x="731789" y="1211660"/>
                    <a:pt x="745530" y="1206032"/>
                  </a:cubicBezTo>
                  <a:cubicBezTo>
                    <a:pt x="759271" y="1200404"/>
                    <a:pt x="773890" y="1197188"/>
                    <a:pt x="789385" y="1196384"/>
                  </a:cubicBezTo>
                  <a:cubicBezTo>
                    <a:pt x="796475" y="1196201"/>
                    <a:pt x="803784" y="1194812"/>
                    <a:pt x="811312" y="1192218"/>
                  </a:cubicBezTo>
                  <a:cubicBezTo>
                    <a:pt x="818841" y="1189623"/>
                    <a:pt x="826150" y="1186918"/>
                    <a:pt x="833240" y="1184104"/>
                  </a:cubicBezTo>
                  <a:cubicBezTo>
                    <a:pt x="840549" y="1185566"/>
                    <a:pt x="845227" y="1182643"/>
                    <a:pt x="847273" y="1175334"/>
                  </a:cubicBezTo>
                  <a:lnTo>
                    <a:pt x="864815" y="1177088"/>
                  </a:lnTo>
                  <a:lnTo>
                    <a:pt x="871832" y="1170071"/>
                  </a:lnTo>
                  <a:cubicBezTo>
                    <a:pt x="877387" y="1168682"/>
                    <a:pt x="888204" y="1164881"/>
                    <a:pt x="904284" y="1158669"/>
                  </a:cubicBezTo>
                  <a:cubicBezTo>
                    <a:pt x="920364" y="1152456"/>
                    <a:pt x="929427" y="1146901"/>
                    <a:pt x="931474" y="1142004"/>
                  </a:cubicBezTo>
                  <a:cubicBezTo>
                    <a:pt x="938783" y="1141565"/>
                    <a:pt x="946969" y="1138934"/>
                    <a:pt x="956033" y="1134110"/>
                  </a:cubicBezTo>
                  <a:cubicBezTo>
                    <a:pt x="965096" y="1129286"/>
                    <a:pt x="973282" y="1124901"/>
                    <a:pt x="980591" y="1120954"/>
                  </a:cubicBezTo>
                  <a:cubicBezTo>
                    <a:pt x="983551" y="1120442"/>
                    <a:pt x="987718" y="1118395"/>
                    <a:pt x="993090" y="1114814"/>
                  </a:cubicBezTo>
                  <a:cubicBezTo>
                    <a:pt x="998462" y="1111233"/>
                    <a:pt x="1003067" y="1109186"/>
                    <a:pt x="1006904" y="1108674"/>
                  </a:cubicBezTo>
                  <a:cubicBezTo>
                    <a:pt x="1009572" y="1108236"/>
                    <a:pt x="1014761" y="1106043"/>
                    <a:pt x="1022473" y="1102096"/>
                  </a:cubicBezTo>
                  <a:cubicBezTo>
                    <a:pt x="1030184" y="1098149"/>
                    <a:pt x="1034935" y="1095079"/>
                    <a:pt x="1036725" y="1092887"/>
                  </a:cubicBezTo>
                  <a:cubicBezTo>
                    <a:pt x="1038626" y="1092960"/>
                    <a:pt x="1040965" y="1092814"/>
                    <a:pt x="1043742" y="1092448"/>
                  </a:cubicBezTo>
                  <a:cubicBezTo>
                    <a:pt x="1046520" y="1092083"/>
                    <a:pt x="1048858" y="1091059"/>
                    <a:pt x="1050759" y="1089378"/>
                  </a:cubicBezTo>
                  <a:cubicBezTo>
                    <a:pt x="1055217" y="1089086"/>
                    <a:pt x="1059457" y="1087039"/>
                    <a:pt x="1063477" y="1083239"/>
                  </a:cubicBezTo>
                  <a:cubicBezTo>
                    <a:pt x="1067497" y="1079438"/>
                    <a:pt x="1070859" y="1075637"/>
                    <a:pt x="1073563" y="1071836"/>
                  </a:cubicBezTo>
                  <a:cubicBezTo>
                    <a:pt x="1075646" y="1071946"/>
                    <a:pt x="1078497" y="1071727"/>
                    <a:pt x="1082115" y="1071179"/>
                  </a:cubicBezTo>
                  <a:cubicBezTo>
                    <a:pt x="1085733" y="1070630"/>
                    <a:pt x="1088145" y="1069096"/>
                    <a:pt x="1089351" y="1066574"/>
                  </a:cubicBezTo>
                  <a:cubicBezTo>
                    <a:pt x="1092896" y="1065770"/>
                    <a:pt x="1096331" y="1064747"/>
                    <a:pt x="1099657" y="1063504"/>
                  </a:cubicBezTo>
                  <a:cubicBezTo>
                    <a:pt x="1102982" y="1062262"/>
                    <a:pt x="1105979" y="1060361"/>
                    <a:pt x="1108647" y="1057803"/>
                  </a:cubicBezTo>
                  <a:cubicBezTo>
                    <a:pt x="1116431" y="1058826"/>
                    <a:pt x="1120159" y="1058972"/>
                    <a:pt x="1119830" y="1058241"/>
                  </a:cubicBezTo>
                  <a:cubicBezTo>
                    <a:pt x="1119501" y="1057511"/>
                    <a:pt x="1121036" y="1055026"/>
                    <a:pt x="1124435" y="1050786"/>
                  </a:cubicBezTo>
                  <a:cubicBezTo>
                    <a:pt x="1129368" y="1051334"/>
                    <a:pt x="1133096" y="1050677"/>
                    <a:pt x="1135618" y="1048813"/>
                  </a:cubicBezTo>
                  <a:cubicBezTo>
                    <a:pt x="1138139" y="1046949"/>
                    <a:pt x="1141428" y="1045853"/>
                    <a:pt x="1145485" y="1045524"/>
                  </a:cubicBezTo>
                  <a:cubicBezTo>
                    <a:pt x="1145777" y="1040553"/>
                    <a:pt x="1148701" y="1038214"/>
                    <a:pt x="1154256" y="1038507"/>
                  </a:cubicBezTo>
                  <a:lnTo>
                    <a:pt x="1159518" y="1038507"/>
                  </a:lnTo>
                  <a:lnTo>
                    <a:pt x="1175306" y="1024473"/>
                  </a:lnTo>
                  <a:cubicBezTo>
                    <a:pt x="1176000" y="1018443"/>
                    <a:pt x="1179874" y="1014277"/>
                    <a:pt x="1186928" y="1011975"/>
                  </a:cubicBezTo>
                  <a:cubicBezTo>
                    <a:pt x="1193981" y="1009672"/>
                    <a:pt x="1200047" y="1008576"/>
                    <a:pt x="1205127" y="1008686"/>
                  </a:cubicBezTo>
                  <a:lnTo>
                    <a:pt x="1212144" y="1001669"/>
                  </a:lnTo>
                  <a:lnTo>
                    <a:pt x="1219161" y="1001669"/>
                  </a:lnTo>
                  <a:lnTo>
                    <a:pt x="1231440" y="989390"/>
                  </a:lnTo>
                  <a:lnTo>
                    <a:pt x="1243719" y="985881"/>
                  </a:lnTo>
                  <a:lnTo>
                    <a:pt x="1247228" y="984127"/>
                  </a:lnTo>
                  <a:lnTo>
                    <a:pt x="1245474" y="984127"/>
                  </a:lnTo>
                  <a:lnTo>
                    <a:pt x="1273541" y="975356"/>
                  </a:lnTo>
                  <a:cubicBezTo>
                    <a:pt x="1276355" y="967828"/>
                    <a:pt x="1287830" y="957449"/>
                    <a:pt x="1307967" y="944219"/>
                  </a:cubicBezTo>
                  <a:cubicBezTo>
                    <a:pt x="1328103" y="930990"/>
                    <a:pt x="1340017" y="912717"/>
                    <a:pt x="1343708" y="889401"/>
                  </a:cubicBezTo>
                  <a:cubicBezTo>
                    <a:pt x="1363077" y="890899"/>
                    <a:pt x="1377842" y="886148"/>
                    <a:pt x="1388001" y="875148"/>
                  </a:cubicBezTo>
                  <a:cubicBezTo>
                    <a:pt x="1398161" y="864148"/>
                    <a:pt x="1403277" y="848433"/>
                    <a:pt x="1403350" y="828004"/>
                  </a:cubicBezTo>
                  <a:cubicBezTo>
                    <a:pt x="1395493" y="827566"/>
                    <a:pt x="1387965" y="825812"/>
                    <a:pt x="1380765" y="822742"/>
                  </a:cubicBezTo>
                  <a:cubicBezTo>
                    <a:pt x="1373566" y="819672"/>
                    <a:pt x="1366476" y="817918"/>
                    <a:pt x="1359496" y="817479"/>
                  </a:cubicBezTo>
                  <a:cubicBezTo>
                    <a:pt x="1355366" y="817845"/>
                    <a:pt x="1351785" y="819307"/>
                    <a:pt x="1348751" y="821865"/>
                  </a:cubicBezTo>
                  <a:cubicBezTo>
                    <a:pt x="1345718" y="824423"/>
                    <a:pt x="1341698" y="825885"/>
                    <a:pt x="1336691" y="826250"/>
                  </a:cubicBezTo>
                  <a:cubicBezTo>
                    <a:pt x="1332744" y="826616"/>
                    <a:pt x="1328359" y="826762"/>
                    <a:pt x="1323535" y="826689"/>
                  </a:cubicBezTo>
                  <a:cubicBezTo>
                    <a:pt x="1318711" y="826616"/>
                    <a:pt x="1316080" y="824131"/>
                    <a:pt x="1315641" y="819233"/>
                  </a:cubicBezTo>
                  <a:lnTo>
                    <a:pt x="1315641" y="817479"/>
                  </a:lnTo>
                  <a:cubicBezTo>
                    <a:pt x="1314545" y="820147"/>
                    <a:pt x="1312352" y="822267"/>
                    <a:pt x="1309063" y="823838"/>
                  </a:cubicBezTo>
                  <a:cubicBezTo>
                    <a:pt x="1305774" y="825410"/>
                    <a:pt x="1302704" y="826214"/>
                    <a:pt x="1299853" y="826250"/>
                  </a:cubicBezTo>
                  <a:cubicBezTo>
                    <a:pt x="1295249" y="826031"/>
                    <a:pt x="1290425" y="826031"/>
                    <a:pt x="1285381" y="826250"/>
                  </a:cubicBezTo>
                  <a:cubicBezTo>
                    <a:pt x="1280338" y="826469"/>
                    <a:pt x="1276391" y="828224"/>
                    <a:pt x="1273541" y="831513"/>
                  </a:cubicBezTo>
                  <a:cubicBezTo>
                    <a:pt x="1269009" y="831732"/>
                    <a:pt x="1264477" y="833486"/>
                    <a:pt x="1259946" y="836775"/>
                  </a:cubicBezTo>
                  <a:cubicBezTo>
                    <a:pt x="1255414" y="840064"/>
                    <a:pt x="1251759" y="843573"/>
                    <a:pt x="1248982" y="847300"/>
                  </a:cubicBezTo>
                  <a:cubicBezTo>
                    <a:pt x="1236849" y="843025"/>
                    <a:pt x="1222523" y="841051"/>
                    <a:pt x="1206004" y="841380"/>
                  </a:cubicBezTo>
                  <a:cubicBezTo>
                    <a:pt x="1189486" y="841709"/>
                    <a:pt x="1175160" y="843682"/>
                    <a:pt x="1163027" y="847300"/>
                  </a:cubicBezTo>
                  <a:cubicBezTo>
                    <a:pt x="1158568" y="850114"/>
                    <a:pt x="1153452" y="852819"/>
                    <a:pt x="1147678" y="855414"/>
                  </a:cubicBezTo>
                  <a:cubicBezTo>
                    <a:pt x="1141903" y="858008"/>
                    <a:pt x="1135910" y="859397"/>
                    <a:pt x="1129697" y="859580"/>
                  </a:cubicBezTo>
                  <a:cubicBezTo>
                    <a:pt x="1123448" y="859653"/>
                    <a:pt x="1117089" y="860822"/>
                    <a:pt x="1110620" y="863088"/>
                  </a:cubicBezTo>
                  <a:cubicBezTo>
                    <a:pt x="1104152" y="865354"/>
                    <a:pt x="1098232" y="868278"/>
                    <a:pt x="1092859" y="871859"/>
                  </a:cubicBezTo>
                  <a:cubicBezTo>
                    <a:pt x="1087853" y="871165"/>
                    <a:pt x="1079008" y="870361"/>
                    <a:pt x="1066327" y="869447"/>
                  </a:cubicBezTo>
                  <a:cubicBezTo>
                    <a:pt x="1053646" y="868533"/>
                    <a:pt x="1046117" y="871676"/>
                    <a:pt x="1043742" y="878876"/>
                  </a:cubicBezTo>
                  <a:cubicBezTo>
                    <a:pt x="1026017" y="880922"/>
                    <a:pt x="1008402" y="883846"/>
                    <a:pt x="990897" y="887647"/>
                  </a:cubicBezTo>
                  <a:cubicBezTo>
                    <a:pt x="973392" y="891447"/>
                    <a:pt x="957093" y="894371"/>
                    <a:pt x="941999" y="896418"/>
                  </a:cubicBezTo>
                  <a:cubicBezTo>
                    <a:pt x="940099" y="893750"/>
                    <a:pt x="937321" y="891630"/>
                    <a:pt x="933667" y="890059"/>
                  </a:cubicBezTo>
                  <a:cubicBezTo>
                    <a:pt x="930012" y="888487"/>
                    <a:pt x="926358" y="887683"/>
                    <a:pt x="922703" y="887647"/>
                  </a:cubicBezTo>
                  <a:cubicBezTo>
                    <a:pt x="919962" y="887610"/>
                    <a:pt x="917112" y="888122"/>
                    <a:pt x="914151" y="889182"/>
                  </a:cubicBezTo>
                  <a:cubicBezTo>
                    <a:pt x="911191" y="890242"/>
                    <a:pt x="908779" y="892069"/>
                    <a:pt x="906915" y="894664"/>
                  </a:cubicBezTo>
                  <a:cubicBezTo>
                    <a:pt x="903297" y="894627"/>
                    <a:pt x="899570" y="895139"/>
                    <a:pt x="895733" y="896198"/>
                  </a:cubicBezTo>
                  <a:cubicBezTo>
                    <a:pt x="891895" y="897258"/>
                    <a:pt x="888606" y="899085"/>
                    <a:pt x="885865" y="901680"/>
                  </a:cubicBezTo>
                  <a:cubicBezTo>
                    <a:pt x="879250" y="903032"/>
                    <a:pt x="873622" y="905591"/>
                    <a:pt x="868981" y="909355"/>
                  </a:cubicBezTo>
                  <a:cubicBezTo>
                    <a:pt x="864340" y="913119"/>
                    <a:pt x="858273" y="915239"/>
                    <a:pt x="850781" y="915714"/>
                  </a:cubicBezTo>
                  <a:cubicBezTo>
                    <a:pt x="844861" y="916262"/>
                    <a:pt x="838283" y="916481"/>
                    <a:pt x="831047" y="916372"/>
                  </a:cubicBezTo>
                  <a:cubicBezTo>
                    <a:pt x="823811" y="916262"/>
                    <a:pt x="819864" y="912534"/>
                    <a:pt x="819206" y="905189"/>
                  </a:cubicBezTo>
                  <a:lnTo>
                    <a:pt x="819206" y="901680"/>
                  </a:lnTo>
                  <a:lnTo>
                    <a:pt x="868323" y="891155"/>
                  </a:lnTo>
                  <a:cubicBezTo>
                    <a:pt x="868323" y="889474"/>
                    <a:pt x="868762" y="888451"/>
                    <a:pt x="869639" y="888085"/>
                  </a:cubicBezTo>
                  <a:cubicBezTo>
                    <a:pt x="870516" y="887720"/>
                    <a:pt x="871832" y="887574"/>
                    <a:pt x="873586" y="887647"/>
                  </a:cubicBezTo>
                  <a:cubicBezTo>
                    <a:pt x="877204" y="887976"/>
                    <a:pt x="880493" y="888195"/>
                    <a:pt x="883453" y="888305"/>
                  </a:cubicBezTo>
                  <a:cubicBezTo>
                    <a:pt x="886413" y="888414"/>
                    <a:pt x="888387" y="886441"/>
                    <a:pt x="889374" y="882384"/>
                  </a:cubicBezTo>
                  <a:cubicBezTo>
                    <a:pt x="889300" y="881251"/>
                    <a:pt x="889447" y="879570"/>
                    <a:pt x="889812" y="877341"/>
                  </a:cubicBezTo>
                  <a:cubicBezTo>
                    <a:pt x="890178" y="875112"/>
                    <a:pt x="891201" y="873869"/>
                    <a:pt x="892882" y="873613"/>
                  </a:cubicBezTo>
                  <a:cubicBezTo>
                    <a:pt x="893869" y="873796"/>
                    <a:pt x="894965" y="874746"/>
                    <a:pt x="896171" y="876464"/>
                  </a:cubicBezTo>
                  <a:cubicBezTo>
                    <a:pt x="897377" y="878181"/>
                    <a:pt x="898035" y="879570"/>
                    <a:pt x="898145" y="880630"/>
                  </a:cubicBezTo>
                  <a:lnTo>
                    <a:pt x="913932" y="866596"/>
                  </a:lnTo>
                  <a:cubicBezTo>
                    <a:pt x="915431" y="866779"/>
                    <a:pt x="918573" y="866852"/>
                    <a:pt x="923361" y="866816"/>
                  </a:cubicBezTo>
                  <a:cubicBezTo>
                    <a:pt x="928148" y="866779"/>
                    <a:pt x="930853" y="865537"/>
                    <a:pt x="931474" y="863088"/>
                  </a:cubicBezTo>
                  <a:cubicBezTo>
                    <a:pt x="932826" y="862905"/>
                    <a:pt x="935384" y="861955"/>
                    <a:pt x="939149" y="860238"/>
                  </a:cubicBezTo>
                  <a:cubicBezTo>
                    <a:pt x="942913" y="858520"/>
                    <a:pt x="945032" y="857131"/>
                    <a:pt x="945508" y="856071"/>
                  </a:cubicBezTo>
                  <a:cubicBezTo>
                    <a:pt x="945471" y="855304"/>
                    <a:pt x="945106" y="855085"/>
                    <a:pt x="944411" y="855414"/>
                  </a:cubicBezTo>
                  <a:cubicBezTo>
                    <a:pt x="943717" y="855742"/>
                    <a:pt x="942913" y="855962"/>
                    <a:pt x="941999" y="856071"/>
                  </a:cubicBezTo>
                  <a:lnTo>
                    <a:pt x="915686" y="854317"/>
                  </a:lnTo>
                  <a:cubicBezTo>
                    <a:pt x="911045" y="854610"/>
                    <a:pt x="903663" y="854463"/>
                    <a:pt x="893540" y="853879"/>
                  </a:cubicBezTo>
                  <a:cubicBezTo>
                    <a:pt x="883417" y="853294"/>
                    <a:pt x="877350" y="850516"/>
                    <a:pt x="875340" y="845546"/>
                  </a:cubicBezTo>
                  <a:cubicBezTo>
                    <a:pt x="874207" y="845546"/>
                    <a:pt x="872526" y="845108"/>
                    <a:pt x="870297" y="844231"/>
                  </a:cubicBezTo>
                  <a:cubicBezTo>
                    <a:pt x="868068" y="843354"/>
                    <a:pt x="866825" y="842038"/>
                    <a:pt x="866569" y="840284"/>
                  </a:cubicBezTo>
                  <a:cubicBezTo>
                    <a:pt x="866825" y="839370"/>
                    <a:pt x="868068" y="838566"/>
                    <a:pt x="870297" y="837872"/>
                  </a:cubicBezTo>
                  <a:cubicBezTo>
                    <a:pt x="872526" y="837177"/>
                    <a:pt x="874207" y="836812"/>
                    <a:pt x="875340" y="836775"/>
                  </a:cubicBezTo>
                  <a:lnTo>
                    <a:pt x="875340" y="835021"/>
                  </a:lnTo>
                  <a:cubicBezTo>
                    <a:pt x="875048" y="832499"/>
                    <a:pt x="873440" y="830965"/>
                    <a:pt x="870516" y="830416"/>
                  </a:cubicBezTo>
                  <a:cubicBezTo>
                    <a:pt x="867592" y="829868"/>
                    <a:pt x="865107" y="829649"/>
                    <a:pt x="863061" y="829759"/>
                  </a:cubicBezTo>
                  <a:cubicBezTo>
                    <a:pt x="847529" y="829174"/>
                    <a:pt x="837369" y="826835"/>
                    <a:pt x="832582" y="822742"/>
                  </a:cubicBezTo>
                  <a:cubicBezTo>
                    <a:pt x="827794" y="818649"/>
                    <a:pt x="821582" y="816310"/>
                    <a:pt x="813944" y="815725"/>
                  </a:cubicBezTo>
                  <a:lnTo>
                    <a:pt x="777106" y="799937"/>
                  </a:lnTo>
                  <a:cubicBezTo>
                    <a:pt x="777288" y="790180"/>
                    <a:pt x="778238" y="782505"/>
                    <a:pt x="779956" y="776914"/>
                  </a:cubicBezTo>
                  <a:cubicBezTo>
                    <a:pt x="781674" y="771322"/>
                    <a:pt x="788325" y="768472"/>
                    <a:pt x="799910" y="768362"/>
                  </a:cubicBezTo>
                  <a:cubicBezTo>
                    <a:pt x="805867" y="769056"/>
                    <a:pt x="812372" y="769422"/>
                    <a:pt x="819425" y="769458"/>
                  </a:cubicBezTo>
                  <a:cubicBezTo>
                    <a:pt x="826479" y="769495"/>
                    <a:pt x="829914" y="765036"/>
                    <a:pt x="829731" y="756083"/>
                  </a:cubicBezTo>
                  <a:cubicBezTo>
                    <a:pt x="831778" y="756375"/>
                    <a:pt x="832947" y="755790"/>
                    <a:pt x="833240" y="754329"/>
                  </a:cubicBezTo>
                  <a:cubicBezTo>
                    <a:pt x="832691" y="751222"/>
                    <a:pt x="829841" y="747348"/>
                    <a:pt x="824688" y="742707"/>
                  </a:cubicBezTo>
                  <a:cubicBezTo>
                    <a:pt x="819535" y="738066"/>
                    <a:pt x="815369" y="735508"/>
                    <a:pt x="812189" y="735032"/>
                  </a:cubicBezTo>
                  <a:cubicBezTo>
                    <a:pt x="802943" y="735032"/>
                    <a:pt x="797315" y="733278"/>
                    <a:pt x="795305" y="729770"/>
                  </a:cubicBezTo>
                  <a:cubicBezTo>
                    <a:pt x="793295" y="726262"/>
                    <a:pt x="792491" y="720999"/>
                    <a:pt x="792893" y="713982"/>
                  </a:cubicBezTo>
                  <a:cubicBezTo>
                    <a:pt x="792893" y="712155"/>
                    <a:pt x="793332" y="710547"/>
                    <a:pt x="794209" y="709158"/>
                  </a:cubicBezTo>
                  <a:cubicBezTo>
                    <a:pt x="795086" y="707769"/>
                    <a:pt x="796402" y="707039"/>
                    <a:pt x="798156" y="706965"/>
                  </a:cubicBezTo>
                  <a:lnTo>
                    <a:pt x="801664" y="684161"/>
                  </a:lnTo>
                  <a:lnTo>
                    <a:pt x="827977" y="682407"/>
                  </a:lnTo>
                  <a:cubicBezTo>
                    <a:pt x="828635" y="678058"/>
                    <a:pt x="829512" y="674915"/>
                    <a:pt x="830608" y="672978"/>
                  </a:cubicBezTo>
                  <a:cubicBezTo>
                    <a:pt x="831705" y="671041"/>
                    <a:pt x="834336" y="670091"/>
                    <a:pt x="838502" y="670128"/>
                  </a:cubicBezTo>
                  <a:lnTo>
                    <a:pt x="847273" y="670128"/>
                  </a:lnTo>
                  <a:lnTo>
                    <a:pt x="864815" y="663111"/>
                  </a:lnTo>
                  <a:cubicBezTo>
                    <a:pt x="865107" y="659602"/>
                    <a:pt x="866277" y="657848"/>
                    <a:pt x="868323" y="657848"/>
                  </a:cubicBezTo>
                  <a:cubicBezTo>
                    <a:pt x="870918" y="657958"/>
                    <a:pt x="873184" y="658616"/>
                    <a:pt x="875121" y="659822"/>
                  </a:cubicBezTo>
                  <a:cubicBezTo>
                    <a:pt x="877058" y="661028"/>
                    <a:pt x="878885" y="662124"/>
                    <a:pt x="880603" y="663111"/>
                  </a:cubicBezTo>
                  <a:cubicBezTo>
                    <a:pt x="881918" y="654157"/>
                    <a:pt x="887181" y="650137"/>
                    <a:pt x="896390" y="651051"/>
                  </a:cubicBezTo>
                  <a:cubicBezTo>
                    <a:pt x="905600" y="651964"/>
                    <a:pt x="910862" y="648383"/>
                    <a:pt x="912178" y="640306"/>
                  </a:cubicBezTo>
                  <a:lnTo>
                    <a:pt x="912178" y="636798"/>
                  </a:lnTo>
                  <a:cubicBezTo>
                    <a:pt x="915102" y="637894"/>
                    <a:pt x="918464" y="638333"/>
                    <a:pt x="922265" y="638114"/>
                  </a:cubicBezTo>
                  <a:cubicBezTo>
                    <a:pt x="926065" y="637894"/>
                    <a:pt x="928550" y="635702"/>
                    <a:pt x="929720" y="631535"/>
                  </a:cubicBezTo>
                  <a:cubicBezTo>
                    <a:pt x="935129" y="631974"/>
                    <a:pt x="939660" y="631974"/>
                    <a:pt x="943315" y="631535"/>
                  </a:cubicBezTo>
                  <a:cubicBezTo>
                    <a:pt x="946969" y="631097"/>
                    <a:pt x="948870" y="627588"/>
                    <a:pt x="949016" y="621010"/>
                  </a:cubicBezTo>
                  <a:cubicBezTo>
                    <a:pt x="950916" y="621083"/>
                    <a:pt x="952817" y="620937"/>
                    <a:pt x="954717" y="620572"/>
                  </a:cubicBezTo>
                  <a:cubicBezTo>
                    <a:pt x="956617" y="620206"/>
                    <a:pt x="957641" y="619183"/>
                    <a:pt x="957787" y="617502"/>
                  </a:cubicBezTo>
                  <a:cubicBezTo>
                    <a:pt x="957714" y="614067"/>
                    <a:pt x="958298" y="611728"/>
                    <a:pt x="959541" y="610485"/>
                  </a:cubicBezTo>
                  <a:cubicBezTo>
                    <a:pt x="960784" y="609243"/>
                    <a:pt x="963123" y="608658"/>
                    <a:pt x="966558" y="608731"/>
                  </a:cubicBezTo>
                  <a:cubicBezTo>
                    <a:pt x="975585" y="608841"/>
                    <a:pt x="982090" y="607744"/>
                    <a:pt x="986073" y="605442"/>
                  </a:cubicBezTo>
                  <a:cubicBezTo>
                    <a:pt x="990057" y="603139"/>
                    <a:pt x="995246" y="598973"/>
                    <a:pt x="1001642" y="592943"/>
                  </a:cubicBezTo>
                  <a:cubicBezTo>
                    <a:pt x="1007525" y="594040"/>
                    <a:pt x="1011107" y="594040"/>
                    <a:pt x="1012386" y="592943"/>
                  </a:cubicBezTo>
                  <a:cubicBezTo>
                    <a:pt x="1013665" y="591847"/>
                    <a:pt x="1014177" y="588338"/>
                    <a:pt x="1013921" y="582418"/>
                  </a:cubicBezTo>
                  <a:lnTo>
                    <a:pt x="1045496" y="580664"/>
                  </a:lnTo>
                  <a:cubicBezTo>
                    <a:pt x="1047250" y="580737"/>
                    <a:pt x="1048566" y="580591"/>
                    <a:pt x="1049443" y="580225"/>
                  </a:cubicBezTo>
                  <a:cubicBezTo>
                    <a:pt x="1050320" y="579860"/>
                    <a:pt x="1050759" y="578837"/>
                    <a:pt x="1050759" y="577156"/>
                  </a:cubicBezTo>
                  <a:cubicBezTo>
                    <a:pt x="1050649" y="575255"/>
                    <a:pt x="1050868" y="573355"/>
                    <a:pt x="1051417" y="571454"/>
                  </a:cubicBezTo>
                  <a:cubicBezTo>
                    <a:pt x="1051965" y="569554"/>
                    <a:pt x="1053500" y="568531"/>
                    <a:pt x="1056021" y="568385"/>
                  </a:cubicBezTo>
                  <a:lnTo>
                    <a:pt x="1057776" y="568385"/>
                  </a:lnTo>
                  <a:cubicBezTo>
                    <a:pt x="1064025" y="565022"/>
                    <a:pt x="1073454" y="562976"/>
                    <a:pt x="1086062" y="562245"/>
                  </a:cubicBezTo>
                  <a:cubicBezTo>
                    <a:pt x="1098670" y="561514"/>
                    <a:pt x="1108537" y="561222"/>
                    <a:pt x="1115664" y="561368"/>
                  </a:cubicBezTo>
                  <a:lnTo>
                    <a:pt x="1136714" y="533301"/>
                  </a:lnTo>
                  <a:cubicBezTo>
                    <a:pt x="1155791" y="532022"/>
                    <a:pt x="1174210" y="526248"/>
                    <a:pt x="1191971" y="515978"/>
                  </a:cubicBezTo>
                  <a:cubicBezTo>
                    <a:pt x="1209732" y="505709"/>
                    <a:pt x="1228151" y="498619"/>
                    <a:pt x="1247228" y="494709"/>
                  </a:cubicBezTo>
                  <a:cubicBezTo>
                    <a:pt x="1261152" y="484037"/>
                    <a:pt x="1273212" y="474243"/>
                    <a:pt x="1283408" y="465326"/>
                  </a:cubicBezTo>
                  <a:cubicBezTo>
                    <a:pt x="1293604" y="456409"/>
                    <a:pt x="1307857" y="449246"/>
                    <a:pt x="1326166" y="443837"/>
                  </a:cubicBezTo>
                  <a:lnTo>
                    <a:pt x="1336691" y="424541"/>
                  </a:lnTo>
                  <a:cubicBezTo>
                    <a:pt x="1339469" y="424614"/>
                    <a:pt x="1342246" y="424030"/>
                    <a:pt x="1345024" y="422787"/>
                  </a:cubicBezTo>
                  <a:cubicBezTo>
                    <a:pt x="1347801" y="421545"/>
                    <a:pt x="1349702" y="419206"/>
                    <a:pt x="1350725" y="415770"/>
                  </a:cubicBezTo>
                  <a:cubicBezTo>
                    <a:pt x="1358655" y="416721"/>
                    <a:pt x="1364283" y="414820"/>
                    <a:pt x="1367609" y="410069"/>
                  </a:cubicBezTo>
                  <a:cubicBezTo>
                    <a:pt x="1370935" y="405318"/>
                    <a:pt x="1377001" y="402541"/>
                    <a:pt x="1385809" y="401737"/>
                  </a:cubicBezTo>
                  <a:lnTo>
                    <a:pt x="1399842" y="392966"/>
                  </a:lnTo>
                  <a:lnTo>
                    <a:pt x="1405105" y="370161"/>
                  </a:lnTo>
                  <a:lnTo>
                    <a:pt x="1417384" y="359636"/>
                  </a:lnTo>
                  <a:lnTo>
                    <a:pt x="1413876" y="350865"/>
                  </a:lnTo>
                  <a:lnTo>
                    <a:pt x="1347216" y="349111"/>
                  </a:lnTo>
                  <a:cubicBezTo>
                    <a:pt x="1345353" y="351706"/>
                    <a:pt x="1342941" y="353533"/>
                    <a:pt x="1339980" y="354593"/>
                  </a:cubicBezTo>
                  <a:cubicBezTo>
                    <a:pt x="1337020" y="355653"/>
                    <a:pt x="1334170" y="356164"/>
                    <a:pt x="1331429" y="356128"/>
                  </a:cubicBezTo>
                  <a:cubicBezTo>
                    <a:pt x="1329236" y="353935"/>
                    <a:pt x="1326166" y="352181"/>
                    <a:pt x="1322219" y="350865"/>
                  </a:cubicBezTo>
                  <a:cubicBezTo>
                    <a:pt x="1318272" y="349550"/>
                    <a:pt x="1316080" y="351304"/>
                    <a:pt x="1315641" y="356128"/>
                  </a:cubicBezTo>
                  <a:cubicBezTo>
                    <a:pt x="1311694" y="355580"/>
                    <a:pt x="1304239" y="354922"/>
                    <a:pt x="1293275" y="354154"/>
                  </a:cubicBezTo>
                  <a:cubicBezTo>
                    <a:pt x="1282311" y="353387"/>
                    <a:pt x="1275733" y="355799"/>
                    <a:pt x="1273541" y="361391"/>
                  </a:cubicBezTo>
                  <a:cubicBezTo>
                    <a:pt x="1271823" y="359490"/>
                    <a:pt x="1269996" y="357590"/>
                    <a:pt x="1268059" y="355689"/>
                  </a:cubicBezTo>
                  <a:cubicBezTo>
                    <a:pt x="1266122" y="353789"/>
                    <a:pt x="1263856" y="352766"/>
                    <a:pt x="1261261" y="352620"/>
                  </a:cubicBezTo>
                  <a:cubicBezTo>
                    <a:pt x="1259836" y="353058"/>
                    <a:pt x="1259178" y="354812"/>
                    <a:pt x="1259288" y="357882"/>
                  </a:cubicBezTo>
                  <a:cubicBezTo>
                    <a:pt x="1259397" y="360952"/>
                    <a:pt x="1258301" y="362706"/>
                    <a:pt x="1255999" y="363145"/>
                  </a:cubicBezTo>
                  <a:cubicBezTo>
                    <a:pt x="1253404" y="362999"/>
                    <a:pt x="1251138" y="361975"/>
                    <a:pt x="1249201" y="360075"/>
                  </a:cubicBezTo>
                  <a:cubicBezTo>
                    <a:pt x="1247264" y="358174"/>
                    <a:pt x="1245437" y="356274"/>
                    <a:pt x="1243719" y="354374"/>
                  </a:cubicBezTo>
                  <a:cubicBezTo>
                    <a:pt x="1241380" y="355799"/>
                    <a:pt x="1234656" y="358650"/>
                    <a:pt x="1223546" y="362925"/>
                  </a:cubicBezTo>
                  <a:cubicBezTo>
                    <a:pt x="1212436" y="367201"/>
                    <a:pt x="1205712" y="369613"/>
                    <a:pt x="1203373" y="370161"/>
                  </a:cubicBezTo>
                  <a:cubicBezTo>
                    <a:pt x="1193250" y="370015"/>
                    <a:pt x="1178412" y="370746"/>
                    <a:pt x="1158861" y="372354"/>
                  </a:cubicBezTo>
                  <a:cubicBezTo>
                    <a:pt x="1139309" y="373962"/>
                    <a:pt x="1128418" y="377324"/>
                    <a:pt x="1126189" y="382441"/>
                  </a:cubicBezTo>
                  <a:cubicBezTo>
                    <a:pt x="1119355" y="381893"/>
                    <a:pt x="1110218" y="382550"/>
                    <a:pt x="1098780" y="384414"/>
                  </a:cubicBezTo>
                  <a:cubicBezTo>
                    <a:pt x="1087341" y="386278"/>
                    <a:pt x="1077766" y="387374"/>
                    <a:pt x="1070055" y="387703"/>
                  </a:cubicBezTo>
                  <a:lnTo>
                    <a:pt x="1066546" y="394720"/>
                  </a:lnTo>
                  <a:cubicBezTo>
                    <a:pt x="1060809" y="394464"/>
                    <a:pt x="1056935" y="394537"/>
                    <a:pt x="1054925" y="394939"/>
                  </a:cubicBezTo>
                  <a:cubicBezTo>
                    <a:pt x="1052915" y="395341"/>
                    <a:pt x="1050357" y="397607"/>
                    <a:pt x="1047250" y="401737"/>
                  </a:cubicBezTo>
                  <a:cubicBezTo>
                    <a:pt x="1042353" y="401444"/>
                    <a:pt x="1034167" y="401591"/>
                    <a:pt x="1022692" y="402175"/>
                  </a:cubicBezTo>
                  <a:cubicBezTo>
                    <a:pt x="1011216" y="402760"/>
                    <a:pt x="1004784" y="405538"/>
                    <a:pt x="1003396" y="410508"/>
                  </a:cubicBezTo>
                  <a:lnTo>
                    <a:pt x="996379" y="421033"/>
                  </a:lnTo>
                  <a:lnTo>
                    <a:pt x="977083" y="415770"/>
                  </a:lnTo>
                  <a:lnTo>
                    <a:pt x="970066" y="422787"/>
                  </a:lnTo>
                  <a:cubicBezTo>
                    <a:pt x="963744" y="422166"/>
                    <a:pt x="956654" y="422970"/>
                    <a:pt x="948797" y="425199"/>
                  </a:cubicBezTo>
                  <a:cubicBezTo>
                    <a:pt x="940939" y="427428"/>
                    <a:pt x="933411" y="429548"/>
                    <a:pt x="926211" y="431558"/>
                  </a:cubicBezTo>
                  <a:cubicBezTo>
                    <a:pt x="926248" y="434299"/>
                    <a:pt x="925736" y="436711"/>
                    <a:pt x="924677" y="438794"/>
                  </a:cubicBezTo>
                  <a:cubicBezTo>
                    <a:pt x="923617" y="440877"/>
                    <a:pt x="921789" y="441974"/>
                    <a:pt x="919195" y="442083"/>
                  </a:cubicBezTo>
                  <a:lnTo>
                    <a:pt x="910424" y="442083"/>
                  </a:lnTo>
                  <a:lnTo>
                    <a:pt x="887619" y="461379"/>
                  </a:lnTo>
                  <a:cubicBezTo>
                    <a:pt x="879324" y="461562"/>
                    <a:pt x="872672" y="462512"/>
                    <a:pt x="867666" y="464230"/>
                  </a:cubicBezTo>
                  <a:cubicBezTo>
                    <a:pt x="862659" y="465947"/>
                    <a:pt x="856446" y="467336"/>
                    <a:pt x="849027" y="468396"/>
                  </a:cubicBezTo>
                  <a:lnTo>
                    <a:pt x="833240" y="478921"/>
                  </a:lnTo>
                  <a:cubicBezTo>
                    <a:pt x="832947" y="482283"/>
                    <a:pt x="831339" y="484330"/>
                    <a:pt x="828416" y="485061"/>
                  </a:cubicBezTo>
                  <a:cubicBezTo>
                    <a:pt x="825492" y="485792"/>
                    <a:pt x="823007" y="486084"/>
                    <a:pt x="820960" y="485938"/>
                  </a:cubicBezTo>
                  <a:cubicBezTo>
                    <a:pt x="818841" y="486121"/>
                    <a:pt x="816063" y="486194"/>
                    <a:pt x="812628" y="486157"/>
                  </a:cubicBezTo>
                  <a:cubicBezTo>
                    <a:pt x="809193" y="486121"/>
                    <a:pt x="807292" y="484878"/>
                    <a:pt x="806927" y="482429"/>
                  </a:cubicBezTo>
                  <a:cubicBezTo>
                    <a:pt x="807000" y="479835"/>
                    <a:pt x="807731" y="477569"/>
                    <a:pt x="809119" y="475632"/>
                  </a:cubicBezTo>
                  <a:cubicBezTo>
                    <a:pt x="810508" y="473695"/>
                    <a:pt x="812116" y="471868"/>
                    <a:pt x="813944" y="470150"/>
                  </a:cubicBezTo>
                  <a:lnTo>
                    <a:pt x="805173" y="457871"/>
                  </a:lnTo>
                  <a:lnTo>
                    <a:pt x="791139" y="475413"/>
                  </a:lnTo>
                  <a:lnTo>
                    <a:pt x="766580" y="475413"/>
                  </a:lnTo>
                  <a:cubicBezTo>
                    <a:pt x="759710" y="475376"/>
                    <a:pt x="755032" y="473695"/>
                    <a:pt x="752547" y="470369"/>
                  </a:cubicBezTo>
                  <a:cubicBezTo>
                    <a:pt x="750062" y="467044"/>
                    <a:pt x="748892" y="462293"/>
                    <a:pt x="749039" y="456117"/>
                  </a:cubicBezTo>
                  <a:cubicBezTo>
                    <a:pt x="754009" y="455093"/>
                    <a:pt x="759856" y="452754"/>
                    <a:pt x="766580" y="449100"/>
                  </a:cubicBezTo>
                  <a:cubicBezTo>
                    <a:pt x="773305" y="445445"/>
                    <a:pt x="777398" y="441352"/>
                    <a:pt x="778860" y="436821"/>
                  </a:cubicBezTo>
                  <a:lnTo>
                    <a:pt x="787631" y="429804"/>
                  </a:lnTo>
                  <a:lnTo>
                    <a:pt x="778860" y="424541"/>
                  </a:lnTo>
                  <a:cubicBezTo>
                    <a:pt x="778933" y="422714"/>
                    <a:pt x="778787" y="421106"/>
                    <a:pt x="778421" y="419717"/>
                  </a:cubicBezTo>
                  <a:cubicBezTo>
                    <a:pt x="778056" y="418328"/>
                    <a:pt x="777032" y="417598"/>
                    <a:pt x="775351" y="417525"/>
                  </a:cubicBezTo>
                  <a:lnTo>
                    <a:pt x="771843" y="419279"/>
                  </a:lnTo>
                  <a:lnTo>
                    <a:pt x="770089" y="415770"/>
                  </a:lnTo>
                  <a:cubicBezTo>
                    <a:pt x="770235" y="413943"/>
                    <a:pt x="771258" y="412335"/>
                    <a:pt x="773159" y="410946"/>
                  </a:cubicBezTo>
                  <a:cubicBezTo>
                    <a:pt x="775059" y="409558"/>
                    <a:pt x="776959" y="408827"/>
                    <a:pt x="778860" y="408754"/>
                  </a:cubicBezTo>
                  <a:cubicBezTo>
                    <a:pt x="778896" y="408534"/>
                    <a:pt x="778823" y="407657"/>
                    <a:pt x="778640" y="406122"/>
                  </a:cubicBezTo>
                  <a:cubicBezTo>
                    <a:pt x="778458" y="404587"/>
                    <a:pt x="777946" y="403710"/>
                    <a:pt x="777106" y="403491"/>
                  </a:cubicBezTo>
                  <a:cubicBezTo>
                    <a:pt x="775315" y="403564"/>
                    <a:pt x="773634" y="404295"/>
                    <a:pt x="772062" y="405684"/>
                  </a:cubicBezTo>
                  <a:cubicBezTo>
                    <a:pt x="770491" y="407073"/>
                    <a:pt x="769248" y="408680"/>
                    <a:pt x="768335" y="410508"/>
                  </a:cubicBezTo>
                  <a:lnTo>
                    <a:pt x="747284" y="410508"/>
                  </a:lnTo>
                  <a:lnTo>
                    <a:pt x="731497" y="419279"/>
                  </a:lnTo>
                  <a:cubicBezTo>
                    <a:pt x="731351" y="421873"/>
                    <a:pt x="730327" y="423701"/>
                    <a:pt x="728427" y="424761"/>
                  </a:cubicBezTo>
                  <a:cubicBezTo>
                    <a:pt x="726527" y="425820"/>
                    <a:pt x="724626" y="426332"/>
                    <a:pt x="722726" y="426295"/>
                  </a:cubicBezTo>
                  <a:lnTo>
                    <a:pt x="715709" y="424541"/>
                  </a:lnTo>
                  <a:lnTo>
                    <a:pt x="699921" y="442083"/>
                  </a:lnTo>
                  <a:lnTo>
                    <a:pt x="677117" y="443837"/>
                  </a:lnTo>
                  <a:lnTo>
                    <a:pt x="670100" y="450854"/>
                  </a:lnTo>
                  <a:lnTo>
                    <a:pt x="652558" y="450854"/>
                  </a:lnTo>
                  <a:lnTo>
                    <a:pt x="638525" y="456117"/>
                  </a:lnTo>
                  <a:cubicBezTo>
                    <a:pt x="635784" y="456153"/>
                    <a:pt x="632933" y="455642"/>
                    <a:pt x="629973" y="454582"/>
                  </a:cubicBezTo>
                  <a:cubicBezTo>
                    <a:pt x="627013" y="453522"/>
                    <a:pt x="624601" y="451695"/>
                    <a:pt x="622737" y="449100"/>
                  </a:cubicBezTo>
                  <a:cubicBezTo>
                    <a:pt x="622956" y="445518"/>
                    <a:pt x="624711" y="442595"/>
                    <a:pt x="628000" y="440329"/>
                  </a:cubicBezTo>
                  <a:cubicBezTo>
                    <a:pt x="631289" y="438063"/>
                    <a:pt x="634797" y="436894"/>
                    <a:pt x="638525" y="436821"/>
                  </a:cubicBezTo>
                  <a:lnTo>
                    <a:pt x="652558" y="401737"/>
                  </a:lnTo>
                  <a:cubicBezTo>
                    <a:pt x="653435" y="408388"/>
                    <a:pt x="656944" y="408242"/>
                    <a:pt x="663083" y="401298"/>
                  </a:cubicBezTo>
                  <a:cubicBezTo>
                    <a:pt x="669223" y="394355"/>
                    <a:pt x="672731" y="388069"/>
                    <a:pt x="673609" y="382441"/>
                  </a:cubicBezTo>
                  <a:lnTo>
                    <a:pt x="694659" y="380687"/>
                  </a:lnTo>
                  <a:cubicBezTo>
                    <a:pt x="694695" y="377069"/>
                    <a:pt x="695499" y="373341"/>
                    <a:pt x="697071" y="369504"/>
                  </a:cubicBezTo>
                  <a:cubicBezTo>
                    <a:pt x="698642" y="365666"/>
                    <a:pt x="700762" y="362377"/>
                    <a:pt x="703430" y="359636"/>
                  </a:cubicBezTo>
                  <a:cubicBezTo>
                    <a:pt x="697180" y="356895"/>
                    <a:pt x="694768" y="351414"/>
                    <a:pt x="696194" y="343191"/>
                  </a:cubicBezTo>
                  <a:cubicBezTo>
                    <a:pt x="697619" y="334968"/>
                    <a:pt x="693014" y="329925"/>
                    <a:pt x="682379" y="328061"/>
                  </a:cubicBezTo>
                  <a:lnTo>
                    <a:pt x="682379" y="310519"/>
                  </a:lnTo>
                  <a:cubicBezTo>
                    <a:pt x="687679" y="306938"/>
                    <a:pt x="693307" y="304014"/>
                    <a:pt x="699264" y="301748"/>
                  </a:cubicBezTo>
                  <a:cubicBezTo>
                    <a:pt x="705220" y="299482"/>
                    <a:pt x="711287" y="298313"/>
                    <a:pt x="717463" y="298240"/>
                  </a:cubicBezTo>
                  <a:cubicBezTo>
                    <a:pt x="717171" y="292685"/>
                    <a:pt x="719510" y="289761"/>
                    <a:pt x="724480" y="289469"/>
                  </a:cubicBezTo>
                  <a:lnTo>
                    <a:pt x="726234" y="289469"/>
                  </a:lnTo>
                  <a:lnTo>
                    <a:pt x="717463" y="280698"/>
                  </a:lnTo>
                  <a:cubicBezTo>
                    <a:pt x="719546" y="272365"/>
                    <a:pt x="722835" y="264472"/>
                    <a:pt x="727330" y="257016"/>
                  </a:cubicBezTo>
                  <a:cubicBezTo>
                    <a:pt x="731826" y="249561"/>
                    <a:pt x="735553" y="239913"/>
                    <a:pt x="738513" y="228072"/>
                  </a:cubicBezTo>
                  <a:lnTo>
                    <a:pt x="754301" y="217547"/>
                  </a:lnTo>
                  <a:cubicBezTo>
                    <a:pt x="755507" y="212102"/>
                    <a:pt x="760550" y="208959"/>
                    <a:pt x="769431" y="208118"/>
                  </a:cubicBezTo>
                  <a:cubicBezTo>
                    <a:pt x="778312" y="207278"/>
                    <a:pt x="783793" y="204573"/>
                    <a:pt x="785877" y="200005"/>
                  </a:cubicBezTo>
                  <a:lnTo>
                    <a:pt x="798156" y="187726"/>
                  </a:lnTo>
                  <a:cubicBezTo>
                    <a:pt x="797863" y="183998"/>
                    <a:pt x="798010" y="180490"/>
                    <a:pt x="798594" y="177201"/>
                  </a:cubicBezTo>
                  <a:cubicBezTo>
                    <a:pt x="799179" y="173912"/>
                    <a:pt x="801957" y="172158"/>
                    <a:pt x="806927" y="171938"/>
                  </a:cubicBezTo>
                  <a:cubicBezTo>
                    <a:pt x="812957" y="171755"/>
                    <a:pt x="818877" y="170367"/>
                    <a:pt x="824688" y="167772"/>
                  </a:cubicBezTo>
                  <a:cubicBezTo>
                    <a:pt x="830499" y="165177"/>
                    <a:pt x="836858" y="162473"/>
                    <a:pt x="843765" y="159659"/>
                  </a:cubicBezTo>
                  <a:cubicBezTo>
                    <a:pt x="851220" y="160024"/>
                    <a:pt x="856483" y="157539"/>
                    <a:pt x="859552" y="152204"/>
                  </a:cubicBezTo>
                  <a:cubicBezTo>
                    <a:pt x="862622" y="146868"/>
                    <a:pt x="866131" y="141752"/>
                    <a:pt x="870078" y="136854"/>
                  </a:cubicBezTo>
                  <a:lnTo>
                    <a:pt x="884111" y="136854"/>
                  </a:lnTo>
                  <a:lnTo>
                    <a:pt x="885865" y="122821"/>
                  </a:lnTo>
                  <a:lnTo>
                    <a:pt x="915686" y="122821"/>
                  </a:lnTo>
                  <a:cubicBezTo>
                    <a:pt x="915686" y="120994"/>
                    <a:pt x="916125" y="119386"/>
                    <a:pt x="917002" y="117997"/>
                  </a:cubicBezTo>
                  <a:cubicBezTo>
                    <a:pt x="917879" y="116608"/>
                    <a:pt x="919195" y="115877"/>
                    <a:pt x="920949" y="115804"/>
                  </a:cubicBezTo>
                  <a:lnTo>
                    <a:pt x="926211" y="117558"/>
                  </a:lnTo>
                  <a:cubicBezTo>
                    <a:pt x="926540" y="111711"/>
                    <a:pt x="928952" y="108056"/>
                    <a:pt x="933448" y="106595"/>
                  </a:cubicBezTo>
                  <a:cubicBezTo>
                    <a:pt x="937943" y="105133"/>
                    <a:pt x="942547" y="104110"/>
                    <a:pt x="947262" y="103525"/>
                  </a:cubicBezTo>
                  <a:lnTo>
                    <a:pt x="959541" y="91246"/>
                  </a:lnTo>
                  <a:lnTo>
                    <a:pt x="982345" y="89491"/>
                  </a:lnTo>
                  <a:lnTo>
                    <a:pt x="996379" y="82475"/>
                  </a:lnTo>
                  <a:cubicBezTo>
                    <a:pt x="1002482" y="74033"/>
                    <a:pt x="1012203" y="68551"/>
                    <a:pt x="1025542" y="66029"/>
                  </a:cubicBezTo>
                  <a:cubicBezTo>
                    <a:pt x="1038881" y="63507"/>
                    <a:pt x="1050795" y="61973"/>
                    <a:pt x="1061284" y="61424"/>
                  </a:cubicBezTo>
                  <a:cubicBezTo>
                    <a:pt x="1061576" y="52946"/>
                    <a:pt x="1066254" y="48853"/>
                    <a:pt x="1075317" y="49145"/>
                  </a:cubicBezTo>
                  <a:cubicBezTo>
                    <a:pt x="1082480" y="49401"/>
                    <a:pt x="1087012" y="49328"/>
                    <a:pt x="1088912" y="48926"/>
                  </a:cubicBezTo>
                  <a:cubicBezTo>
                    <a:pt x="1090813" y="48524"/>
                    <a:pt x="1094467" y="46258"/>
                    <a:pt x="1099876" y="42128"/>
                  </a:cubicBezTo>
                  <a:cubicBezTo>
                    <a:pt x="1113983" y="39497"/>
                    <a:pt x="1128309" y="36427"/>
                    <a:pt x="1142854" y="32919"/>
                  </a:cubicBezTo>
                  <a:cubicBezTo>
                    <a:pt x="1157399" y="29410"/>
                    <a:pt x="1171725" y="25464"/>
                    <a:pt x="1185831" y="21078"/>
                  </a:cubicBezTo>
                  <a:cubicBezTo>
                    <a:pt x="1186781" y="20018"/>
                    <a:pt x="1187951" y="18630"/>
                    <a:pt x="1189340" y="16912"/>
                  </a:cubicBezTo>
                  <a:cubicBezTo>
                    <a:pt x="1190728" y="15194"/>
                    <a:pt x="1191898" y="14244"/>
                    <a:pt x="1192848" y="14061"/>
                  </a:cubicBezTo>
                  <a:cubicBezTo>
                    <a:pt x="1194895" y="14354"/>
                    <a:pt x="1196064" y="15523"/>
                    <a:pt x="1196356" y="17570"/>
                  </a:cubicBezTo>
                  <a:lnTo>
                    <a:pt x="1219161" y="22832"/>
                  </a:lnTo>
                  <a:cubicBezTo>
                    <a:pt x="1222560" y="19178"/>
                    <a:pt x="1226287" y="15962"/>
                    <a:pt x="1230344" y="13184"/>
                  </a:cubicBezTo>
                  <a:cubicBezTo>
                    <a:pt x="1234400" y="10407"/>
                    <a:pt x="1239444" y="8945"/>
                    <a:pt x="1245474" y="8799"/>
                  </a:cubicBezTo>
                  <a:cubicBezTo>
                    <a:pt x="1247374" y="6204"/>
                    <a:pt x="1250151" y="4377"/>
                    <a:pt x="1253806" y="3317"/>
                  </a:cubicBezTo>
                  <a:cubicBezTo>
                    <a:pt x="1257461" y="2257"/>
                    <a:pt x="1261115" y="1746"/>
                    <a:pt x="1264770" y="1782"/>
                  </a:cubicBezTo>
                  <a:cubicBezTo>
                    <a:pt x="1271786" y="2623"/>
                    <a:pt x="1275295" y="4450"/>
                    <a:pt x="1275295" y="7264"/>
                  </a:cubicBezTo>
                  <a:cubicBezTo>
                    <a:pt x="1275295" y="10078"/>
                    <a:pt x="1282311" y="8835"/>
                    <a:pt x="1296345" y="3536"/>
                  </a:cubicBezTo>
                  <a:cubicBezTo>
                    <a:pt x="1304970" y="6021"/>
                    <a:pt x="1315787" y="7191"/>
                    <a:pt x="1328797" y="7045"/>
                  </a:cubicBezTo>
                  <a:cubicBezTo>
                    <a:pt x="1341808" y="6898"/>
                    <a:pt x="1352625" y="6314"/>
                    <a:pt x="1361250" y="5290"/>
                  </a:cubicBezTo>
                  <a:cubicBezTo>
                    <a:pt x="1363114" y="2769"/>
                    <a:pt x="1365526" y="1234"/>
                    <a:pt x="1368486" y="686"/>
                  </a:cubicBezTo>
                  <a:cubicBezTo>
                    <a:pt x="1371446" y="138"/>
                    <a:pt x="1374297" y="-82"/>
                    <a:pt x="1377038" y="28"/>
                  </a:cubicBez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32887"/>
                </a:lnSpc>
                <a:buClrTx/>
                <a:buSzTx/>
                <a:buFontTx/>
                <a:buNone/>
                <a:tabLst/>
                <a:defRPr/>
              </a:pPr>
              <a:endParaRPr kumimoji="0" lang="zh-CN" altLang="en-US" sz="16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a:extLst>
              <a:ext uri="{FF2B5EF4-FFF2-40B4-BE49-F238E27FC236}">
                <a16:creationId xmlns="" xmlns:a16="http://schemas.microsoft.com/office/drawing/2014/main" id="{7E3EFA91-9509-4BFE-97C9-031DFD77269C}"/>
              </a:ext>
            </a:extLst>
          </p:cNvPr>
          <p:cNvGrpSpPr/>
          <p:nvPr/>
        </p:nvGrpSpPr>
        <p:grpSpPr>
          <a:xfrm>
            <a:off x="6455232" y="5320324"/>
            <a:ext cx="1088570" cy="696894"/>
            <a:chOff x="6281906" y="5011458"/>
            <a:chExt cx="2884357" cy="1846542"/>
          </a:xfrm>
        </p:grpSpPr>
        <p:sp>
          <p:nvSpPr>
            <p:cNvPr id="20" name="文本框 19">
              <a:extLst>
                <a:ext uri="{FF2B5EF4-FFF2-40B4-BE49-F238E27FC236}">
                  <a16:creationId xmlns="" xmlns:a16="http://schemas.microsoft.com/office/drawing/2014/main" id="{9B22508E-182F-4263-965D-7DDDF534707F}"/>
                </a:ext>
              </a:extLst>
            </p:cNvPr>
            <p:cNvSpPr txBox="1"/>
            <p:nvPr/>
          </p:nvSpPr>
          <p:spPr>
            <a:xfrm rot="20320663">
              <a:off x="6281906" y="521559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21" name="文本框 20">
              <a:extLst>
                <a:ext uri="{FF2B5EF4-FFF2-40B4-BE49-F238E27FC236}">
                  <a16:creationId xmlns="" xmlns:a16="http://schemas.microsoft.com/office/drawing/2014/main" id="{A4BBDA5D-4C13-464A-ADF2-4CF66F4EC5DC}"/>
                </a:ext>
              </a:extLst>
            </p:cNvPr>
            <p:cNvSpPr txBox="1"/>
            <p:nvPr/>
          </p:nvSpPr>
          <p:spPr>
            <a:xfrm>
              <a:off x="7614690" y="5011458"/>
              <a:ext cx="1551573" cy="1846542"/>
            </a:xfrm>
            <a:custGeom>
              <a:avLst/>
              <a:gdLst/>
              <a:ahLst/>
              <a:cxnLst/>
              <a:rect l="l" t="t" r="r" b="b"/>
              <a:pathLst>
                <a:path w="1796326" h="1970037">
                  <a:moveTo>
                    <a:pt x="491210" y="1736729"/>
                  </a:moveTo>
                  <a:lnTo>
                    <a:pt x="498227" y="1750762"/>
                  </a:lnTo>
                  <a:cubicBezTo>
                    <a:pt x="498044" y="1753357"/>
                    <a:pt x="496655" y="1755184"/>
                    <a:pt x="494061" y="1756244"/>
                  </a:cubicBezTo>
                  <a:cubicBezTo>
                    <a:pt x="491466" y="1757304"/>
                    <a:pt x="488761" y="1757816"/>
                    <a:pt x="485947" y="1757779"/>
                  </a:cubicBezTo>
                  <a:cubicBezTo>
                    <a:pt x="484888" y="1757852"/>
                    <a:pt x="483499" y="1757706"/>
                    <a:pt x="481781" y="1757341"/>
                  </a:cubicBezTo>
                  <a:cubicBezTo>
                    <a:pt x="480064" y="1756975"/>
                    <a:pt x="479113" y="1755952"/>
                    <a:pt x="478931" y="1754271"/>
                  </a:cubicBezTo>
                  <a:cubicBezTo>
                    <a:pt x="479113" y="1750689"/>
                    <a:pt x="480502" y="1747327"/>
                    <a:pt x="483097" y="1744184"/>
                  </a:cubicBezTo>
                  <a:cubicBezTo>
                    <a:pt x="485692" y="1741041"/>
                    <a:pt x="488396" y="1738556"/>
                    <a:pt x="491210" y="1736729"/>
                  </a:cubicBezTo>
                  <a:close/>
                  <a:moveTo>
                    <a:pt x="496472" y="1701645"/>
                  </a:moveTo>
                  <a:cubicBezTo>
                    <a:pt x="499067" y="1701718"/>
                    <a:pt x="501333" y="1702449"/>
                    <a:pt x="503270" y="1703838"/>
                  </a:cubicBezTo>
                  <a:cubicBezTo>
                    <a:pt x="505207" y="1705227"/>
                    <a:pt x="507034" y="1706835"/>
                    <a:pt x="508752" y="1708662"/>
                  </a:cubicBezTo>
                  <a:cubicBezTo>
                    <a:pt x="510798" y="1708370"/>
                    <a:pt x="511968" y="1708954"/>
                    <a:pt x="512260" y="1710416"/>
                  </a:cubicBezTo>
                  <a:cubicBezTo>
                    <a:pt x="511895" y="1712426"/>
                    <a:pt x="509994" y="1714984"/>
                    <a:pt x="506559" y="1718091"/>
                  </a:cubicBezTo>
                  <a:cubicBezTo>
                    <a:pt x="503124" y="1721197"/>
                    <a:pt x="500346" y="1723317"/>
                    <a:pt x="498227" y="1724450"/>
                  </a:cubicBezTo>
                  <a:lnTo>
                    <a:pt x="503489" y="1731466"/>
                  </a:lnTo>
                  <a:cubicBezTo>
                    <a:pt x="503964" y="1733988"/>
                    <a:pt x="502576" y="1735523"/>
                    <a:pt x="499323" y="1736071"/>
                  </a:cubicBezTo>
                  <a:cubicBezTo>
                    <a:pt x="496070" y="1736619"/>
                    <a:pt x="493366" y="1736838"/>
                    <a:pt x="491210" y="1736729"/>
                  </a:cubicBezTo>
                  <a:lnTo>
                    <a:pt x="491210" y="1710416"/>
                  </a:lnTo>
                  <a:cubicBezTo>
                    <a:pt x="491100" y="1708516"/>
                    <a:pt x="491320" y="1706615"/>
                    <a:pt x="491868" y="1704715"/>
                  </a:cubicBezTo>
                  <a:cubicBezTo>
                    <a:pt x="492416" y="1702815"/>
                    <a:pt x="493951" y="1701791"/>
                    <a:pt x="496472" y="1701645"/>
                  </a:cubicBezTo>
                  <a:close/>
                  <a:moveTo>
                    <a:pt x="522785" y="1645511"/>
                  </a:moveTo>
                  <a:lnTo>
                    <a:pt x="512260" y="1647265"/>
                  </a:lnTo>
                  <a:lnTo>
                    <a:pt x="526294" y="1659545"/>
                  </a:lnTo>
                  <a:close/>
                  <a:moveTo>
                    <a:pt x="526294" y="1633232"/>
                  </a:moveTo>
                  <a:cubicBezTo>
                    <a:pt x="526330" y="1634292"/>
                    <a:pt x="526696" y="1635680"/>
                    <a:pt x="527390" y="1637398"/>
                  </a:cubicBezTo>
                  <a:cubicBezTo>
                    <a:pt x="528084" y="1639116"/>
                    <a:pt x="528888" y="1640066"/>
                    <a:pt x="529802" y="1640249"/>
                  </a:cubicBezTo>
                  <a:cubicBezTo>
                    <a:pt x="531483" y="1640139"/>
                    <a:pt x="532506" y="1639481"/>
                    <a:pt x="532872" y="1638275"/>
                  </a:cubicBezTo>
                  <a:cubicBezTo>
                    <a:pt x="533237" y="1637069"/>
                    <a:pt x="533384" y="1635973"/>
                    <a:pt x="533310" y="1634986"/>
                  </a:cubicBezTo>
                  <a:close/>
                  <a:moveTo>
                    <a:pt x="745567" y="1549031"/>
                  </a:moveTo>
                  <a:lnTo>
                    <a:pt x="750830" y="1556048"/>
                  </a:lnTo>
                  <a:cubicBezTo>
                    <a:pt x="752511" y="1555938"/>
                    <a:pt x="753534" y="1555280"/>
                    <a:pt x="753900" y="1554074"/>
                  </a:cubicBezTo>
                  <a:cubicBezTo>
                    <a:pt x="754265" y="1552868"/>
                    <a:pt x="754411" y="1551772"/>
                    <a:pt x="754338" y="1550785"/>
                  </a:cubicBezTo>
                  <a:close/>
                  <a:moveTo>
                    <a:pt x="587690" y="1480617"/>
                  </a:moveTo>
                  <a:cubicBezTo>
                    <a:pt x="587617" y="1481604"/>
                    <a:pt x="587763" y="1482701"/>
                    <a:pt x="588129" y="1483907"/>
                  </a:cubicBezTo>
                  <a:cubicBezTo>
                    <a:pt x="588494" y="1485113"/>
                    <a:pt x="589518" y="1485770"/>
                    <a:pt x="591199" y="1485880"/>
                  </a:cubicBezTo>
                  <a:lnTo>
                    <a:pt x="594707" y="1485880"/>
                  </a:lnTo>
                  <a:cubicBezTo>
                    <a:pt x="594634" y="1484126"/>
                    <a:pt x="593903" y="1482810"/>
                    <a:pt x="592514" y="1481933"/>
                  </a:cubicBezTo>
                  <a:cubicBezTo>
                    <a:pt x="591126" y="1481056"/>
                    <a:pt x="589518" y="1480617"/>
                    <a:pt x="587690" y="1480617"/>
                  </a:cubicBezTo>
                  <a:close/>
                  <a:moveTo>
                    <a:pt x="601724" y="1452550"/>
                  </a:moveTo>
                  <a:cubicBezTo>
                    <a:pt x="601724" y="1454378"/>
                    <a:pt x="602162" y="1455986"/>
                    <a:pt x="603039" y="1457375"/>
                  </a:cubicBezTo>
                  <a:cubicBezTo>
                    <a:pt x="603916" y="1458763"/>
                    <a:pt x="605232" y="1459494"/>
                    <a:pt x="606986" y="1459567"/>
                  </a:cubicBezTo>
                  <a:cubicBezTo>
                    <a:pt x="608448" y="1459275"/>
                    <a:pt x="609033" y="1458105"/>
                    <a:pt x="608740" y="1456059"/>
                  </a:cubicBezTo>
                  <a:cubicBezTo>
                    <a:pt x="608740" y="1454378"/>
                    <a:pt x="608302" y="1453354"/>
                    <a:pt x="607425" y="1452989"/>
                  </a:cubicBezTo>
                  <a:cubicBezTo>
                    <a:pt x="606548" y="1452624"/>
                    <a:pt x="605232" y="1452477"/>
                    <a:pt x="603478" y="1452550"/>
                  </a:cubicBezTo>
                  <a:close/>
                  <a:moveTo>
                    <a:pt x="664874" y="1445534"/>
                  </a:moveTo>
                  <a:cubicBezTo>
                    <a:pt x="666702" y="1447288"/>
                    <a:pt x="668310" y="1449481"/>
                    <a:pt x="669699" y="1452112"/>
                  </a:cubicBezTo>
                  <a:cubicBezTo>
                    <a:pt x="671087" y="1454743"/>
                    <a:pt x="671818" y="1457813"/>
                    <a:pt x="671891" y="1461321"/>
                  </a:cubicBezTo>
                  <a:cubicBezTo>
                    <a:pt x="671745" y="1463076"/>
                    <a:pt x="670722" y="1464391"/>
                    <a:pt x="668821" y="1465268"/>
                  </a:cubicBezTo>
                  <a:cubicBezTo>
                    <a:pt x="666921" y="1466145"/>
                    <a:pt x="665021" y="1466584"/>
                    <a:pt x="663120" y="1466584"/>
                  </a:cubicBezTo>
                  <a:cubicBezTo>
                    <a:pt x="661074" y="1461321"/>
                    <a:pt x="659904" y="1456059"/>
                    <a:pt x="659612" y="1450796"/>
                  </a:cubicBezTo>
                  <a:cubicBezTo>
                    <a:pt x="659612" y="1447288"/>
                    <a:pt x="661366" y="1445534"/>
                    <a:pt x="664874" y="1445534"/>
                  </a:cubicBezTo>
                  <a:close/>
                  <a:moveTo>
                    <a:pt x="698204" y="1398171"/>
                  </a:moveTo>
                  <a:cubicBezTo>
                    <a:pt x="698204" y="1399998"/>
                    <a:pt x="698643" y="1401606"/>
                    <a:pt x="699520" y="1402995"/>
                  </a:cubicBezTo>
                  <a:cubicBezTo>
                    <a:pt x="700397" y="1404383"/>
                    <a:pt x="701712" y="1405114"/>
                    <a:pt x="703467" y="1405187"/>
                  </a:cubicBezTo>
                  <a:cubicBezTo>
                    <a:pt x="704929" y="1404895"/>
                    <a:pt x="705513" y="1403726"/>
                    <a:pt x="705221" y="1401679"/>
                  </a:cubicBezTo>
                  <a:cubicBezTo>
                    <a:pt x="705221" y="1399998"/>
                    <a:pt x="704782" y="1398975"/>
                    <a:pt x="703905" y="1398609"/>
                  </a:cubicBezTo>
                  <a:cubicBezTo>
                    <a:pt x="703028" y="1398244"/>
                    <a:pt x="701712" y="1398098"/>
                    <a:pt x="699958" y="1398171"/>
                  </a:cubicBezTo>
                  <a:close/>
                  <a:moveTo>
                    <a:pt x="650841" y="1398171"/>
                  </a:moveTo>
                  <a:cubicBezTo>
                    <a:pt x="650878" y="1399230"/>
                    <a:pt x="651243" y="1400619"/>
                    <a:pt x="651937" y="1402337"/>
                  </a:cubicBezTo>
                  <a:cubicBezTo>
                    <a:pt x="652632" y="1404055"/>
                    <a:pt x="653436" y="1405005"/>
                    <a:pt x="654349" y="1405187"/>
                  </a:cubicBezTo>
                  <a:cubicBezTo>
                    <a:pt x="656030" y="1405078"/>
                    <a:pt x="657054" y="1404420"/>
                    <a:pt x="657419" y="1403214"/>
                  </a:cubicBezTo>
                  <a:cubicBezTo>
                    <a:pt x="657785" y="1402008"/>
                    <a:pt x="657931" y="1400912"/>
                    <a:pt x="657858" y="1399925"/>
                  </a:cubicBezTo>
                  <a:close/>
                  <a:moveTo>
                    <a:pt x="836785" y="1378875"/>
                  </a:moveTo>
                  <a:lnTo>
                    <a:pt x="836785" y="1389400"/>
                  </a:lnTo>
                  <a:cubicBezTo>
                    <a:pt x="836931" y="1393602"/>
                    <a:pt x="838393" y="1396161"/>
                    <a:pt x="841170" y="1397074"/>
                  </a:cubicBezTo>
                  <a:cubicBezTo>
                    <a:pt x="843948" y="1397988"/>
                    <a:pt x="847164" y="1398353"/>
                    <a:pt x="850818" y="1398171"/>
                  </a:cubicBezTo>
                  <a:lnTo>
                    <a:pt x="847310" y="1384137"/>
                  </a:lnTo>
                  <a:close/>
                  <a:moveTo>
                    <a:pt x="705221" y="1377120"/>
                  </a:moveTo>
                  <a:lnTo>
                    <a:pt x="705221" y="1382383"/>
                  </a:lnTo>
                  <a:cubicBezTo>
                    <a:pt x="705184" y="1384283"/>
                    <a:pt x="705696" y="1386184"/>
                    <a:pt x="706756" y="1388084"/>
                  </a:cubicBezTo>
                  <a:cubicBezTo>
                    <a:pt x="707816" y="1389984"/>
                    <a:pt x="709643" y="1391008"/>
                    <a:pt x="712238" y="1391154"/>
                  </a:cubicBezTo>
                  <a:cubicBezTo>
                    <a:pt x="712055" y="1389802"/>
                    <a:pt x="711105" y="1387244"/>
                    <a:pt x="709387" y="1383479"/>
                  </a:cubicBezTo>
                  <a:cubicBezTo>
                    <a:pt x="707669" y="1379715"/>
                    <a:pt x="706281" y="1377596"/>
                    <a:pt x="705221" y="1377120"/>
                  </a:cubicBezTo>
                  <a:close/>
                  <a:moveTo>
                    <a:pt x="857835" y="1342037"/>
                  </a:moveTo>
                  <a:lnTo>
                    <a:pt x="857835" y="1359579"/>
                  </a:lnTo>
                  <a:lnTo>
                    <a:pt x="863098" y="1368349"/>
                  </a:lnTo>
                  <a:lnTo>
                    <a:pt x="863098" y="1354316"/>
                  </a:lnTo>
                  <a:close/>
                  <a:moveTo>
                    <a:pt x="836785" y="1273623"/>
                  </a:moveTo>
                  <a:cubicBezTo>
                    <a:pt x="836492" y="1277132"/>
                    <a:pt x="835323" y="1280640"/>
                    <a:pt x="833277" y="1284149"/>
                  </a:cubicBezTo>
                  <a:cubicBezTo>
                    <a:pt x="831230" y="1287657"/>
                    <a:pt x="830060" y="1291165"/>
                    <a:pt x="829768" y="1294674"/>
                  </a:cubicBezTo>
                  <a:cubicBezTo>
                    <a:pt x="830060" y="1297195"/>
                    <a:pt x="831668" y="1298730"/>
                    <a:pt x="834592" y="1299278"/>
                  </a:cubicBezTo>
                  <a:cubicBezTo>
                    <a:pt x="837516" y="1299826"/>
                    <a:pt x="840001" y="1300046"/>
                    <a:pt x="842047" y="1299936"/>
                  </a:cubicBezTo>
                  <a:cubicBezTo>
                    <a:pt x="844788" y="1300046"/>
                    <a:pt x="847200" y="1299826"/>
                    <a:pt x="849283" y="1299278"/>
                  </a:cubicBezTo>
                  <a:cubicBezTo>
                    <a:pt x="851367" y="1298730"/>
                    <a:pt x="852463" y="1297195"/>
                    <a:pt x="852573" y="1294674"/>
                  </a:cubicBezTo>
                  <a:cubicBezTo>
                    <a:pt x="852244" y="1290946"/>
                    <a:pt x="850270" y="1286999"/>
                    <a:pt x="846652" y="1282833"/>
                  </a:cubicBezTo>
                  <a:cubicBezTo>
                    <a:pt x="843034" y="1278667"/>
                    <a:pt x="839745" y="1275597"/>
                    <a:pt x="836785" y="1273623"/>
                  </a:cubicBezTo>
                  <a:close/>
                  <a:moveTo>
                    <a:pt x="947299" y="1156093"/>
                  </a:moveTo>
                  <a:cubicBezTo>
                    <a:pt x="947152" y="1160588"/>
                    <a:pt x="945691" y="1164754"/>
                    <a:pt x="942913" y="1168591"/>
                  </a:cubicBezTo>
                  <a:cubicBezTo>
                    <a:pt x="940136" y="1172429"/>
                    <a:pt x="936920" y="1175279"/>
                    <a:pt x="933265" y="1177143"/>
                  </a:cubicBezTo>
                  <a:lnTo>
                    <a:pt x="933265" y="1196439"/>
                  </a:lnTo>
                  <a:lnTo>
                    <a:pt x="936774" y="1196439"/>
                  </a:lnTo>
                  <a:cubicBezTo>
                    <a:pt x="939514" y="1196512"/>
                    <a:pt x="941926" y="1195927"/>
                    <a:pt x="944010" y="1194685"/>
                  </a:cubicBezTo>
                  <a:cubicBezTo>
                    <a:pt x="946093" y="1193442"/>
                    <a:pt x="947189" y="1191103"/>
                    <a:pt x="947299" y="1187668"/>
                  </a:cubicBezTo>
                  <a:cubicBezTo>
                    <a:pt x="951611" y="1187303"/>
                    <a:pt x="954827" y="1184964"/>
                    <a:pt x="956947" y="1180651"/>
                  </a:cubicBezTo>
                  <a:cubicBezTo>
                    <a:pt x="959066" y="1176339"/>
                    <a:pt x="960528" y="1172246"/>
                    <a:pt x="961332" y="1168372"/>
                  </a:cubicBezTo>
                  <a:cubicBezTo>
                    <a:pt x="962392" y="1168409"/>
                    <a:pt x="963781" y="1168336"/>
                    <a:pt x="965498" y="1168153"/>
                  </a:cubicBezTo>
                  <a:cubicBezTo>
                    <a:pt x="967216" y="1167970"/>
                    <a:pt x="968166" y="1167459"/>
                    <a:pt x="968349" y="1166618"/>
                  </a:cubicBezTo>
                  <a:cubicBezTo>
                    <a:pt x="967691" y="1164754"/>
                    <a:pt x="964621" y="1162781"/>
                    <a:pt x="959140" y="1160698"/>
                  </a:cubicBezTo>
                  <a:cubicBezTo>
                    <a:pt x="953658" y="1158614"/>
                    <a:pt x="949711" y="1157080"/>
                    <a:pt x="947299" y="1156093"/>
                  </a:cubicBezTo>
                  <a:close/>
                  <a:moveTo>
                    <a:pt x="171948" y="1142059"/>
                  </a:moveTo>
                  <a:cubicBezTo>
                    <a:pt x="175383" y="1142242"/>
                    <a:pt x="178161" y="1143631"/>
                    <a:pt x="180280" y="1146226"/>
                  </a:cubicBezTo>
                  <a:cubicBezTo>
                    <a:pt x="182400" y="1148820"/>
                    <a:pt x="184300" y="1151525"/>
                    <a:pt x="185981" y="1154339"/>
                  </a:cubicBezTo>
                  <a:cubicBezTo>
                    <a:pt x="180024" y="1154595"/>
                    <a:pt x="176151" y="1154083"/>
                    <a:pt x="174360" y="1152804"/>
                  </a:cubicBezTo>
                  <a:cubicBezTo>
                    <a:pt x="172569" y="1151525"/>
                    <a:pt x="171765" y="1147943"/>
                    <a:pt x="171948" y="1142059"/>
                  </a:cubicBezTo>
                  <a:close/>
                  <a:moveTo>
                    <a:pt x="940282" y="1122763"/>
                  </a:moveTo>
                  <a:cubicBezTo>
                    <a:pt x="936079" y="1123421"/>
                    <a:pt x="933082" y="1126929"/>
                    <a:pt x="931292" y="1133288"/>
                  </a:cubicBezTo>
                  <a:cubicBezTo>
                    <a:pt x="929501" y="1139647"/>
                    <a:pt x="927820" y="1144910"/>
                    <a:pt x="926248" y="1149076"/>
                  </a:cubicBezTo>
                  <a:lnTo>
                    <a:pt x="912215" y="1143813"/>
                  </a:lnTo>
                  <a:cubicBezTo>
                    <a:pt x="910461" y="1143996"/>
                    <a:pt x="909145" y="1144946"/>
                    <a:pt x="908268" y="1146664"/>
                  </a:cubicBezTo>
                  <a:cubicBezTo>
                    <a:pt x="907391" y="1148382"/>
                    <a:pt x="906952" y="1149770"/>
                    <a:pt x="906952" y="1150830"/>
                  </a:cubicBezTo>
                  <a:lnTo>
                    <a:pt x="906952" y="1161355"/>
                  </a:lnTo>
                  <a:cubicBezTo>
                    <a:pt x="907062" y="1164718"/>
                    <a:pt x="908158" y="1166764"/>
                    <a:pt x="910241" y="1167495"/>
                  </a:cubicBezTo>
                  <a:cubicBezTo>
                    <a:pt x="912324" y="1168226"/>
                    <a:pt x="914737" y="1168518"/>
                    <a:pt x="917478" y="1168372"/>
                  </a:cubicBezTo>
                  <a:lnTo>
                    <a:pt x="926248" y="1152584"/>
                  </a:lnTo>
                  <a:cubicBezTo>
                    <a:pt x="926285" y="1151598"/>
                    <a:pt x="926650" y="1150501"/>
                    <a:pt x="927345" y="1149295"/>
                  </a:cubicBezTo>
                  <a:cubicBezTo>
                    <a:pt x="928039" y="1148089"/>
                    <a:pt x="928843" y="1147432"/>
                    <a:pt x="929757" y="1147322"/>
                  </a:cubicBezTo>
                  <a:cubicBezTo>
                    <a:pt x="938528" y="1148236"/>
                    <a:pt x="943352" y="1149040"/>
                    <a:pt x="944229" y="1149734"/>
                  </a:cubicBezTo>
                  <a:cubicBezTo>
                    <a:pt x="945106" y="1150428"/>
                    <a:pt x="947299" y="1145531"/>
                    <a:pt x="950807" y="1135043"/>
                  </a:cubicBezTo>
                  <a:cubicBezTo>
                    <a:pt x="951794" y="1135079"/>
                    <a:pt x="952890" y="1135006"/>
                    <a:pt x="954096" y="1134823"/>
                  </a:cubicBezTo>
                  <a:cubicBezTo>
                    <a:pt x="955302" y="1134641"/>
                    <a:pt x="955960" y="1134129"/>
                    <a:pt x="956070" y="1133288"/>
                  </a:cubicBezTo>
                  <a:cubicBezTo>
                    <a:pt x="955741" y="1130547"/>
                    <a:pt x="953767" y="1128136"/>
                    <a:pt x="950149" y="1126052"/>
                  </a:cubicBezTo>
                  <a:cubicBezTo>
                    <a:pt x="946531" y="1123969"/>
                    <a:pt x="943242" y="1122873"/>
                    <a:pt x="940282" y="1122763"/>
                  </a:cubicBezTo>
                  <a:close/>
                  <a:moveTo>
                    <a:pt x="256149" y="1106976"/>
                  </a:moveTo>
                  <a:lnTo>
                    <a:pt x="275445" y="1106976"/>
                  </a:lnTo>
                  <a:cubicBezTo>
                    <a:pt x="277345" y="1107962"/>
                    <a:pt x="279246" y="1109497"/>
                    <a:pt x="281146" y="1111580"/>
                  </a:cubicBezTo>
                  <a:cubicBezTo>
                    <a:pt x="283046" y="1113663"/>
                    <a:pt x="284070" y="1115637"/>
                    <a:pt x="284216" y="1117501"/>
                  </a:cubicBezTo>
                  <a:cubicBezTo>
                    <a:pt x="284070" y="1118341"/>
                    <a:pt x="283485" y="1118853"/>
                    <a:pt x="282462" y="1119036"/>
                  </a:cubicBezTo>
                  <a:cubicBezTo>
                    <a:pt x="281438" y="1119218"/>
                    <a:pt x="280854" y="1119291"/>
                    <a:pt x="280707" y="1119255"/>
                  </a:cubicBezTo>
                  <a:cubicBezTo>
                    <a:pt x="272521" y="1119693"/>
                    <a:pt x="261265" y="1121886"/>
                    <a:pt x="246939" y="1125833"/>
                  </a:cubicBezTo>
                  <a:cubicBezTo>
                    <a:pt x="232614" y="1129780"/>
                    <a:pt x="222235" y="1132850"/>
                    <a:pt x="215803" y="1135043"/>
                  </a:cubicBezTo>
                  <a:cubicBezTo>
                    <a:pt x="211600" y="1135372"/>
                    <a:pt x="209042" y="1133398"/>
                    <a:pt x="208128" y="1129122"/>
                  </a:cubicBezTo>
                  <a:cubicBezTo>
                    <a:pt x="207214" y="1124846"/>
                    <a:pt x="206849" y="1121557"/>
                    <a:pt x="207032" y="1119255"/>
                  </a:cubicBezTo>
                  <a:cubicBezTo>
                    <a:pt x="212148" y="1119036"/>
                    <a:pt x="216826" y="1118159"/>
                    <a:pt x="221065" y="1116624"/>
                  </a:cubicBezTo>
                  <a:cubicBezTo>
                    <a:pt x="225304" y="1115089"/>
                    <a:pt x="229982" y="1114212"/>
                    <a:pt x="235099" y="1113992"/>
                  </a:cubicBezTo>
                  <a:cubicBezTo>
                    <a:pt x="238278" y="1114358"/>
                    <a:pt x="242444" y="1114504"/>
                    <a:pt x="247597" y="1114431"/>
                  </a:cubicBezTo>
                  <a:cubicBezTo>
                    <a:pt x="252750" y="1114358"/>
                    <a:pt x="255601" y="1111873"/>
                    <a:pt x="256149" y="1106976"/>
                  </a:cubicBezTo>
                  <a:close/>
                  <a:moveTo>
                    <a:pt x="345612" y="1064875"/>
                  </a:moveTo>
                  <a:cubicBezTo>
                    <a:pt x="345649" y="1065935"/>
                    <a:pt x="346014" y="1067324"/>
                    <a:pt x="346709" y="1069041"/>
                  </a:cubicBezTo>
                  <a:cubicBezTo>
                    <a:pt x="347403" y="1070759"/>
                    <a:pt x="348207" y="1071709"/>
                    <a:pt x="349121" y="1071892"/>
                  </a:cubicBezTo>
                  <a:cubicBezTo>
                    <a:pt x="350802" y="1071855"/>
                    <a:pt x="351825" y="1071490"/>
                    <a:pt x="352191" y="1070795"/>
                  </a:cubicBezTo>
                  <a:cubicBezTo>
                    <a:pt x="352556" y="1070101"/>
                    <a:pt x="352702" y="1069297"/>
                    <a:pt x="352629" y="1068383"/>
                  </a:cubicBezTo>
                  <a:cubicBezTo>
                    <a:pt x="352337" y="1066337"/>
                    <a:pt x="351167" y="1065167"/>
                    <a:pt x="349121" y="1064875"/>
                  </a:cubicBezTo>
                  <a:close/>
                  <a:moveTo>
                    <a:pt x="477176" y="1059613"/>
                  </a:moveTo>
                  <a:lnTo>
                    <a:pt x="484193" y="1064875"/>
                  </a:lnTo>
                  <a:lnTo>
                    <a:pt x="489456" y="1064875"/>
                  </a:lnTo>
                  <a:cubicBezTo>
                    <a:pt x="488871" y="1065862"/>
                    <a:pt x="486094" y="1066958"/>
                    <a:pt x="481123" y="1068164"/>
                  </a:cubicBezTo>
                  <a:cubicBezTo>
                    <a:pt x="476153" y="1069370"/>
                    <a:pt x="472499" y="1070028"/>
                    <a:pt x="470160" y="1070138"/>
                  </a:cubicBezTo>
                  <a:cubicBezTo>
                    <a:pt x="470123" y="1068164"/>
                    <a:pt x="470635" y="1065971"/>
                    <a:pt x="471695" y="1063559"/>
                  </a:cubicBezTo>
                  <a:cubicBezTo>
                    <a:pt x="472754" y="1061147"/>
                    <a:pt x="474582" y="1059832"/>
                    <a:pt x="477176" y="1059613"/>
                  </a:cubicBezTo>
                  <a:close/>
                  <a:moveTo>
                    <a:pt x="421042" y="1057858"/>
                  </a:moveTo>
                  <a:lnTo>
                    <a:pt x="438584" y="1057858"/>
                  </a:lnTo>
                  <a:lnTo>
                    <a:pt x="428059" y="1070138"/>
                  </a:lnTo>
                  <a:lnTo>
                    <a:pt x="408763" y="1070138"/>
                  </a:lnTo>
                  <a:cubicBezTo>
                    <a:pt x="409275" y="1065679"/>
                    <a:pt x="411321" y="1063632"/>
                    <a:pt x="414903" y="1063998"/>
                  </a:cubicBezTo>
                  <a:cubicBezTo>
                    <a:pt x="418484" y="1064363"/>
                    <a:pt x="420531" y="1062317"/>
                    <a:pt x="421042" y="1057858"/>
                  </a:cubicBezTo>
                  <a:close/>
                  <a:moveTo>
                    <a:pt x="359646" y="1057858"/>
                  </a:moveTo>
                  <a:cubicBezTo>
                    <a:pt x="359682" y="1058918"/>
                    <a:pt x="360048" y="1060307"/>
                    <a:pt x="360742" y="1062025"/>
                  </a:cubicBezTo>
                  <a:cubicBezTo>
                    <a:pt x="361437" y="1063742"/>
                    <a:pt x="362241" y="1064692"/>
                    <a:pt x="363154" y="1064875"/>
                  </a:cubicBezTo>
                  <a:cubicBezTo>
                    <a:pt x="364835" y="1064765"/>
                    <a:pt x="365859" y="1064108"/>
                    <a:pt x="366224" y="1062902"/>
                  </a:cubicBezTo>
                  <a:cubicBezTo>
                    <a:pt x="366590" y="1061696"/>
                    <a:pt x="366736" y="1060599"/>
                    <a:pt x="366663" y="1059613"/>
                  </a:cubicBezTo>
                  <a:close/>
                  <a:moveTo>
                    <a:pt x="484193" y="1043825"/>
                  </a:moveTo>
                  <a:lnTo>
                    <a:pt x="503489" y="1047333"/>
                  </a:lnTo>
                  <a:cubicBezTo>
                    <a:pt x="500273" y="1048795"/>
                    <a:pt x="496180" y="1049380"/>
                    <a:pt x="491210" y="1049087"/>
                  </a:cubicBezTo>
                  <a:cubicBezTo>
                    <a:pt x="489383" y="1049197"/>
                    <a:pt x="487775" y="1048978"/>
                    <a:pt x="486386" y="1048430"/>
                  </a:cubicBezTo>
                  <a:cubicBezTo>
                    <a:pt x="484997" y="1047881"/>
                    <a:pt x="484266" y="1046346"/>
                    <a:pt x="484193" y="1043825"/>
                  </a:cubicBezTo>
                  <a:close/>
                  <a:moveTo>
                    <a:pt x="621020" y="1017512"/>
                  </a:moveTo>
                  <a:lnTo>
                    <a:pt x="605232" y="1024529"/>
                  </a:lnTo>
                  <a:lnTo>
                    <a:pt x="587690" y="1022775"/>
                  </a:lnTo>
                  <a:close/>
                  <a:moveTo>
                    <a:pt x="1017466" y="1010495"/>
                  </a:moveTo>
                  <a:lnTo>
                    <a:pt x="1017466" y="1024529"/>
                  </a:lnTo>
                  <a:lnTo>
                    <a:pt x="1029746" y="1022775"/>
                  </a:lnTo>
                  <a:close/>
                  <a:moveTo>
                    <a:pt x="91255" y="1010495"/>
                  </a:moveTo>
                  <a:cubicBezTo>
                    <a:pt x="91657" y="1015137"/>
                    <a:pt x="91730" y="1019449"/>
                    <a:pt x="91474" y="1023432"/>
                  </a:cubicBezTo>
                  <a:cubicBezTo>
                    <a:pt x="91219" y="1027416"/>
                    <a:pt x="88222" y="1029535"/>
                    <a:pt x="82484" y="1029791"/>
                  </a:cubicBezTo>
                  <a:lnTo>
                    <a:pt x="82484" y="1043825"/>
                  </a:lnTo>
                  <a:lnTo>
                    <a:pt x="96518" y="1038562"/>
                  </a:lnTo>
                  <a:cubicBezTo>
                    <a:pt x="96664" y="1034213"/>
                    <a:pt x="98126" y="1030632"/>
                    <a:pt x="100903" y="1027818"/>
                  </a:cubicBezTo>
                  <a:cubicBezTo>
                    <a:pt x="103681" y="1025004"/>
                    <a:pt x="106897" y="1022738"/>
                    <a:pt x="110551" y="1021020"/>
                  </a:cubicBezTo>
                  <a:close/>
                  <a:moveTo>
                    <a:pt x="531556" y="985937"/>
                  </a:moveTo>
                  <a:cubicBezTo>
                    <a:pt x="523662" y="986594"/>
                    <a:pt x="511383" y="989226"/>
                    <a:pt x="494718" y="993830"/>
                  </a:cubicBezTo>
                  <a:cubicBezTo>
                    <a:pt x="478054" y="998435"/>
                    <a:pt x="462266" y="1001067"/>
                    <a:pt x="447355" y="1001724"/>
                  </a:cubicBezTo>
                  <a:cubicBezTo>
                    <a:pt x="445528" y="1001724"/>
                    <a:pt x="443920" y="1002163"/>
                    <a:pt x="442531" y="1003040"/>
                  </a:cubicBezTo>
                  <a:cubicBezTo>
                    <a:pt x="441143" y="1003917"/>
                    <a:pt x="440412" y="1005233"/>
                    <a:pt x="440338" y="1006987"/>
                  </a:cubicBezTo>
                  <a:cubicBezTo>
                    <a:pt x="440667" y="1010495"/>
                    <a:pt x="442641" y="1013127"/>
                    <a:pt x="446259" y="1014881"/>
                  </a:cubicBezTo>
                  <a:cubicBezTo>
                    <a:pt x="449877" y="1016635"/>
                    <a:pt x="453166" y="1017512"/>
                    <a:pt x="456126" y="1017512"/>
                  </a:cubicBezTo>
                  <a:lnTo>
                    <a:pt x="491210" y="1017512"/>
                  </a:lnTo>
                  <a:cubicBezTo>
                    <a:pt x="499287" y="1016854"/>
                    <a:pt x="508131" y="1014223"/>
                    <a:pt x="517742" y="1009618"/>
                  </a:cubicBezTo>
                  <a:cubicBezTo>
                    <a:pt x="527354" y="1005013"/>
                    <a:pt x="536636" y="1002382"/>
                    <a:pt x="545590" y="1001724"/>
                  </a:cubicBezTo>
                  <a:cubicBezTo>
                    <a:pt x="546723" y="1001761"/>
                    <a:pt x="548404" y="1001688"/>
                    <a:pt x="550633" y="1001505"/>
                  </a:cubicBezTo>
                  <a:cubicBezTo>
                    <a:pt x="552862" y="1001322"/>
                    <a:pt x="554105" y="1000811"/>
                    <a:pt x="554361" y="999970"/>
                  </a:cubicBezTo>
                  <a:cubicBezTo>
                    <a:pt x="553739" y="996316"/>
                    <a:pt x="550596" y="993100"/>
                    <a:pt x="544932" y="990322"/>
                  </a:cubicBezTo>
                  <a:cubicBezTo>
                    <a:pt x="539267" y="987545"/>
                    <a:pt x="534809" y="986083"/>
                    <a:pt x="531556" y="985937"/>
                  </a:cubicBezTo>
                  <a:close/>
                  <a:moveTo>
                    <a:pt x="1003433" y="977166"/>
                  </a:moveTo>
                  <a:cubicBezTo>
                    <a:pt x="1003213" y="981515"/>
                    <a:pt x="1001459" y="985096"/>
                    <a:pt x="998170" y="987910"/>
                  </a:cubicBezTo>
                  <a:cubicBezTo>
                    <a:pt x="994881" y="990724"/>
                    <a:pt x="991373" y="992990"/>
                    <a:pt x="987645" y="994708"/>
                  </a:cubicBezTo>
                  <a:cubicBezTo>
                    <a:pt x="987462" y="990724"/>
                    <a:pt x="986512" y="989482"/>
                    <a:pt x="984794" y="990980"/>
                  </a:cubicBezTo>
                  <a:cubicBezTo>
                    <a:pt x="983077" y="992478"/>
                    <a:pt x="981688" y="994306"/>
                    <a:pt x="980628" y="996462"/>
                  </a:cubicBezTo>
                  <a:cubicBezTo>
                    <a:pt x="980921" y="1000774"/>
                    <a:pt x="982090" y="1004867"/>
                    <a:pt x="984137" y="1008741"/>
                  </a:cubicBezTo>
                  <a:cubicBezTo>
                    <a:pt x="986183" y="1012615"/>
                    <a:pt x="987353" y="1016708"/>
                    <a:pt x="987645" y="1021020"/>
                  </a:cubicBezTo>
                  <a:lnTo>
                    <a:pt x="1003433" y="1017512"/>
                  </a:lnTo>
                  <a:lnTo>
                    <a:pt x="1006941" y="1001724"/>
                  </a:lnTo>
                  <a:lnTo>
                    <a:pt x="1017466" y="987691"/>
                  </a:lnTo>
                  <a:close/>
                  <a:moveTo>
                    <a:pt x="322808" y="971903"/>
                  </a:moveTo>
                  <a:cubicBezTo>
                    <a:pt x="319300" y="971903"/>
                    <a:pt x="317545" y="973657"/>
                    <a:pt x="317545" y="977166"/>
                  </a:cubicBezTo>
                  <a:cubicBezTo>
                    <a:pt x="317765" y="980747"/>
                    <a:pt x="319519" y="983671"/>
                    <a:pt x="322808" y="985937"/>
                  </a:cubicBezTo>
                  <a:cubicBezTo>
                    <a:pt x="326097" y="988202"/>
                    <a:pt x="329605" y="989372"/>
                    <a:pt x="333333" y="989445"/>
                  </a:cubicBezTo>
                  <a:cubicBezTo>
                    <a:pt x="335745" y="989482"/>
                    <a:pt x="339692" y="989409"/>
                    <a:pt x="345174" y="989226"/>
                  </a:cubicBezTo>
                  <a:cubicBezTo>
                    <a:pt x="350656" y="989043"/>
                    <a:pt x="353726" y="988531"/>
                    <a:pt x="354383" y="987691"/>
                  </a:cubicBezTo>
                  <a:cubicBezTo>
                    <a:pt x="353397" y="983963"/>
                    <a:pt x="348792" y="980455"/>
                    <a:pt x="340569" y="977166"/>
                  </a:cubicBezTo>
                  <a:cubicBezTo>
                    <a:pt x="332346" y="973877"/>
                    <a:pt x="326426" y="972123"/>
                    <a:pt x="322808" y="971903"/>
                  </a:cubicBezTo>
                  <a:close/>
                  <a:moveTo>
                    <a:pt x="1308661" y="857881"/>
                  </a:moveTo>
                  <a:cubicBezTo>
                    <a:pt x="1308588" y="858868"/>
                    <a:pt x="1308734" y="859964"/>
                    <a:pt x="1309100" y="861170"/>
                  </a:cubicBezTo>
                  <a:cubicBezTo>
                    <a:pt x="1309465" y="862376"/>
                    <a:pt x="1310489" y="863034"/>
                    <a:pt x="1312170" y="863144"/>
                  </a:cubicBezTo>
                  <a:lnTo>
                    <a:pt x="1313924" y="863144"/>
                  </a:lnTo>
                  <a:cubicBezTo>
                    <a:pt x="1313924" y="859635"/>
                    <a:pt x="1312170" y="857881"/>
                    <a:pt x="1308661" y="857881"/>
                  </a:cubicBezTo>
                  <a:close/>
                  <a:moveTo>
                    <a:pt x="135110" y="843847"/>
                  </a:moveTo>
                  <a:cubicBezTo>
                    <a:pt x="134306" y="843921"/>
                    <a:pt x="133721" y="844213"/>
                    <a:pt x="133356" y="844725"/>
                  </a:cubicBezTo>
                  <a:cubicBezTo>
                    <a:pt x="132990" y="845236"/>
                    <a:pt x="132406" y="845529"/>
                    <a:pt x="131602" y="845602"/>
                  </a:cubicBezTo>
                  <a:cubicBezTo>
                    <a:pt x="131638" y="846661"/>
                    <a:pt x="132004" y="848050"/>
                    <a:pt x="132698" y="849768"/>
                  </a:cubicBezTo>
                  <a:cubicBezTo>
                    <a:pt x="133392" y="851485"/>
                    <a:pt x="134196" y="852436"/>
                    <a:pt x="135110" y="852618"/>
                  </a:cubicBezTo>
                  <a:cubicBezTo>
                    <a:pt x="136791" y="852509"/>
                    <a:pt x="137814" y="851851"/>
                    <a:pt x="138180" y="850645"/>
                  </a:cubicBezTo>
                  <a:cubicBezTo>
                    <a:pt x="138545" y="849439"/>
                    <a:pt x="138691" y="848343"/>
                    <a:pt x="138618" y="847356"/>
                  </a:cubicBezTo>
                  <a:cubicBezTo>
                    <a:pt x="138326" y="845309"/>
                    <a:pt x="137156" y="844140"/>
                    <a:pt x="135110" y="843847"/>
                  </a:cubicBezTo>
                  <a:close/>
                  <a:moveTo>
                    <a:pt x="166685" y="796484"/>
                  </a:moveTo>
                  <a:cubicBezTo>
                    <a:pt x="166978" y="798531"/>
                    <a:pt x="168147" y="799700"/>
                    <a:pt x="170194" y="799993"/>
                  </a:cubicBezTo>
                  <a:lnTo>
                    <a:pt x="171948" y="799993"/>
                  </a:lnTo>
                  <a:cubicBezTo>
                    <a:pt x="171655" y="797946"/>
                    <a:pt x="170486" y="796777"/>
                    <a:pt x="168439" y="796484"/>
                  </a:cubicBezTo>
                  <a:close/>
                  <a:moveTo>
                    <a:pt x="1494605" y="782451"/>
                  </a:moveTo>
                  <a:cubicBezTo>
                    <a:pt x="1494642" y="783511"/>
                    <a:pt x="1495007" y="784900"/>
                    <a:pt x="1495702" y="786617"/>
                  </a:cubicBezTo>
                  <a:cubicBezTo>
                    <a:pt x="1496396" y="788335"/>
                    <a:pt x="1497200" y="789285"/>
                    <a:pt x="1498114" y="789468"/>
                  </a:cubicBezTo>
                  <a:cubicBezTo>
                    <a:pt x="1499795" y="789358"/>
                    <a:pt x="1500818" y="788700"/>
                    <a:pt x="1501184" y="787494"/>
                  </a:cubicBezTo>
                  <a:cubicBezTo>
                    <a:pt x="1501549" y="786288"/>
                    <a:pt x="1501695" y="785192"/>
                    <a:pt x="1501622" y="784205"/>
                  </a:cubicBezTo>
                  <a:close/>
                  <a:moveTo>
                    <a:pt x="1471801" y="782451"/>
                  </a:moveTo>
                  <a:cubicBezTo>
                    <a:pt x="1471801" y="784278"/>
                    <a:pt x="1472239" y="785886"/>
                    <a:pt x="1473116" y="787275"/>
                  </a:cubicBezTo>
                  <a:cubicBezTo>
                    <a:pt x="1473994" y="788664"/>
                    <a:pt x="1475309" y="789395"/>
                    <a:pt x="1477063" y="789468"/>
                  </a:cubicBezTo>
                  <a:cubicBezTo>
                    <a:pt x="1477977" y="789358"/>
                    <a:pt x="1478781" y="788700"/>
                    <a:pt x="1479475" y="787494"/>
                  </a:cubicBezTo>
                  <a:cubicBezTo>
                    <a:pt x="1480170" y="786288"/>
                    <a:pt x="1480535" y="785192"/>
                    <a:pt x="1480572" y="784205"/>
                  </a:cubicBezTo>
                  <a:close/>
                  <a:moveTo>
                    <a:pt x="178965" y="775434"/>
                  </a:moveTo>
                  <a:lnTo>
                    <a:pt x="175456" y="787713"/>
                  </a:lnTo>
                  <a:cubicBezTo>
                    <a:pt x="176662" y="787787"/>
                    <a:pt x="178636" y="787640"/>
                    <a:pt x="181377" y="787275"/>
                  </a:cubicBezTo>
                  <a:cubicBezTo>
                    <a:pt x="184118" y="786909"/>
                    <a:pt x="185652" y="785886"/>
                    <a:pt x="185981" y="784205"/>
                  </a:cubicBezTo>
                  <a:cubicBezTo>
                    <a:pt x="185799" y="782414"/>
                    <a:pt x="184848" y="780733"/>
                    <a:pt x="183131" y="779162"/>
                  </a:cubicBezTo>
                  <a:cubicBezTo>
                    <a:pt x="181413" y="777590"/>
                    <a:pt x="180024" y="776348"/>
                    <a:pt x="178965" y="775434"/>
                  </a:cubicBezTo>
                  <a:close/>
                  <a:moveTo>
                    <a:pt x="594707" y="740350"/>
                  </a:moveTo>
                  <a:cubicBezTo>
                    <a:pt x="594707" y="743859"/>
                    <a:pt x="596461" y="745613"/>
                    <a:pt x="599970" y="745613"/>
                  </a:cubicBezTo>
                  <a:cubicBezTo>
                    <a:pt x="601651" y="745650"/>
                    <a:pt x="603112" y="745576"/>
                    <a:pt x="604355" y="745394"/>
                  </a:cubicBezTo>
                  <a:cubicBezTo>
                    <a:pt x="605598" y="745211"/>
                    <a:pt x="607059" y="744699"/>
                    <a:pt x="608740" y="743859"/>
                  </a:cubicBezTo>
                  <a:cubicBezTo>
                    <a:pt x="608668" y="742178"/>
                    <a:pt x="607936" y="741154"/>
                    <a:pt x="606548" y="740789"/>
                  </a:cubicBezTo>
                  <a:cubicBezTo>
                    <a:pt x="605159" y="740423"/>
                    <a:pt x="603551" y="740277"/>
                    <a:pt x="601724" y="740350"/>
                  </a:cubicBezTo>
                  <a:close/>
                  <a:moveTo>
                    <a:pt x="559623" y="740350"/>
                  </a:moveTo>
                  <a:cubicBezTo>
                    <a:pt x="559623" y="742178"/>
                    <a:pt x="560062" y="743786"/>
                    <a:pt x="560939" y="745174"/>
                  </a:cubicBezTo>
                  <a:cubicBezTo>
                    <a:pt x="561816" y="746563"/>
                    <a:pt x="563132" y="747294"/>
                    <a:pt x="564886" y="747367"/>
                  </a:cubicBezTo>
                  <a:cubicBezTo>
                    <a:pt x="566348" y="747075"/>
                    <a:pt x="566932" y="745905"/>
                    <a:pt x="566640" y="743859"/>
                  </a:cubicBezTo>
                  <a:cubicBezTo>
                    <a:pt x="566640" y="742178"/>
                    <a:pt x="566201" y="741154"/>
                    <a:pt x="565324" y="740789"/>
                  </a:cubicBezTo>
                  <a:cubicBezTo>
                    <a:pt x="564447" y="740423"/>
                    <a:pt x="563132" y="740277"/>
                    <a:pt x="561377" y="740350"/>
                  </a:cubicBezTo>
                  <a:close/>
                  <a:moveTo>
                    <a:pt x="735042" y="689479"/>
                  </a:moveTo>
                  <a:cubicBezTo>
                    <a:pt x="729487" y="689771"/>
                    <a:pt x="726563" y="692695"/>
                    <a:pt x="726271" y="698250"/>
                  </a:cubicBezTo>
                  <a:lnTo>
                    <a:pt x="698204" y="705267"/>
                  </a:lnTo>
                  <a:cubicBezTo>
                    <a:pt x="685632" y="708775"/>
                    <a:pt x="675692" y="710529"/>
                    <a:pt x="668383" y="710529"/>
                  </a:cubicBezTo>
                  <a:cubicBezTo>
                    <a:pt x="666702" y="710420"/>
                    <a:pt x="665679" y="709762"/>
                    <a:pt x="665313" y="708556"/>
                  </a:cubicBezTo>
                  <a:cubicBezTo>
                    <a:pt x="664948" y="707350"/>
                    <a:pt x="664801" y="706253"/>
                    <a:pt x="664874" y="705267"/>
                  </a:cubicBezTo>
                  <a:lnTo>
                    <a:pt x="629791" y="715792"/>
                  </a:lnTo>
                  <a:cubicBezTo>
                    <a:pt x="631326" y="717473"/>
                    <a:pt x="634834" y="718496"/>
                    <a:pt x="640316" y="718862"/>
                  </a:cubicBezTo>
                  <a:cubicBezTo>
                    <a:pt x="645798" y="719227"/>
                    <a:pt x="649306" y="719373"/>
                    <a:pt x="650841" y="719300"/>
                  </a:cubicBezTo>
                  <a:cubicBezTo>
                    <a:pt x="656652" y="719373"/>
                    <a:pt x="665642" y="718350"/>
                    <a:pt x="677812" y="716230"/>
                  </a:cubicBezTo>
                  <a:cubicBezTo>
                    <a:pt x="689981" y="714111"/>
                    <a:pt x="696779" y="710456"/>
                    <a:pt x="698204" y="705267"/>
                  </a:cubicBezTo>
                  <a:cubicBezTo>
                    <a:pt x="705952" y="704974"/>
                    <a:pt x="713261" y="703805"/>
                    <a:pt x="720131" y="701758"/>
                  </a:cubicBezTo>
                  <a:cubicBezTo>
                    <a:pt x="727002" y="699712"/>
                    <a:pt x="734311" y="698542"/>
                    <a:pt x="742059" y="698250"/>
                  </a:cubicBezTo>
                  <a:cubicBezTo>
                    <a:pt x="742205" y="698286"/>
                    <a:pt x="742790" y="698213"/>
                    <a:pt x="743813" y="698031"/>
                  </a:cubicBezTo>
                  <a:cubicBezTo>
                    <a:pt x="744836" y="697848"/>
                    <a:pt x="745421" y="697336"/>
                    <a:pt x="745567" y="696496"/>
                  </a:cubicBezTo>
                  <a:cubicBezTo>
                    <a:pt x="745238" y="694668"/>
                    <a:pt x="743703" y="693060"/>
                    <a:pt x="740962" y="691672"/>
                  </a:cubicBezTo>
                  <a:cubicBezTo>
                    <a:pt x="738222" y="690283"/>
                    <a:pt x="736248" y="689552"/>
                    <a:pt x="735042" y="689479"/>
                  </a:cubicBezTo>
                  <a:close/>
                  <a:moveTo>
                    <a:pt x="754338" y="685971"/>
                  </a:moveTo>
                  <a:lnTo>
                    <a:pt x="764863" y="692987"/>
                  </a:lnTo>
                  <a:cubicBezTo>
                    <a:pt x="766837" y="693024"/>
                    <a:pt x="769029" y="692512"/>
                    <a:pt x="771441" y="691452"/>
                  </a:cubicBezTo>
                  <a:cubicBezTo>
                    <a:pt x="773853" y="690393"/>
                    <a:pt x="775169" y="688565"/>
                    <a:pt x="775388" y="685971"/>
                  </a:cubicBezTo>
                  <a:close/>
                  <a:moveTo>
                    <a:pt x="801701" y="677200"/>
                  </a:moveTo>
                  <a:lnTo>
                    <a:pt x="789422" y="678954"/>
                  </a:lnTo>
                  <a:cubicBezTo>
                    <a:pt x="789604" y="680708"/>
                    <a:pt x="790555" y="682024"/>
                    <a:pt x="792272" y="682901"/>
                  </a:cubicBezTo>
                  <a:cubicBezTo>
                    <a:pt x="793990" y="683778"/>
                    <a:pt x="795379" y="684216"/>
                    <a:pt x="796439" y="684216"/>
                  </a:cubicBezTo>
                  <a:lnTo>
                    <a:pt x="808718" y="682462"/>
                  </a:lnTo>
                  <a:cubicBezTo>
                    <a:pt x="808535" y="680708"/>
                    <a:pt x="807585" y="679392"/>
                    <a:pt x="805867" y="678515"/>
                  </a:cubicBezTo>
                  <a:cubicBezTo>
                    <a:pt x="804150" y="677638"/>
                    <a:pt x="802761" y="677200"/>
                    <a:pt x="801701" y="677200"/>
                  </a:cubicBezTo>
                  <a:close/>
                  <a:moveTo>
                    <a:pt x="242115" y="671937"/>
                  </a:moveTo>
                  <a:lnTo>
                    <a:pt x="242115" y="687725"/>
                  </a:lnTo>
                  <a:lnTo>
                    <a:pt x="235099" y="696496"/>
                  </a:lnTo>
                  <a:lnTo>
                    <a:pt x="235099" y="708775"/>
                  </a:lnTo>
                  <a:lnTo>
                    <a:pt x="249132" y="712283"/>
                  </a:lnTo>
                  <a:cubicBezTo>
                    <a:pt x="249424" y="707204"/>
                    <a:pt x="250594" y="702891"/>
                    <a:pt x="252640" y="699346"/>
                  </a:cubicBezTo>
                  <a:cubicBezTo>
                    <a:pt x="254687" y="695801"/>
                    <a:pt x="255856" y="691928"/>
                    <a:pt x="256149" y="687725"/>
                  </a:cubicBezTo>
                  <a:cubicBezTo>
                    <a:pt x="256003" y="684107"/>
                    <a:pt x="254541" y="680818"/>
                    <a:pt x="251763" y="677857"/>
                  </a:cubicBezTo>
                  <a:cubicBezTo>
                    <a:pt x="248986" y="674897"/>
                    <a:pt x="245770" y="672924"/>
                    <a:pt x="242115" y="671937"/>
                  </a:cubicBezTo>
                  <a:close/>
                  <a:moveTo>
                    <a:pt x="854327" y="663166"/>
                  </a:moveTo>
                  <a:cubicBezTo>
                    <a:pt x="852646" y="663349"/>
                    <a:pt x="851622" y="664299"/>
                    <a:pt x="851257" y="666017"/>
                  </a:cubicBezTo>
                  <a:cubicBezTo>
                    <a:pt x="850891" y="667734"/>
                    <a:pt x="850745" y="669123"/>
                    <a:pt x="850818" y="670183"/>
                  </a:cubicBezTo>
                  <a:lnTo>
                    <a:pt x="822751" y="670183"/>
                  </a:lnTo>
                  <a:lnTo>
                    <a:pt x="838539" y="677200"/>
                  </a:lnTo>
                  <a:cubicBezTo>
                    <a:pt x="842778" y="676907"/>
                    <a:pt x="846579" y="675738"/>
                    <a:pt x="849941" y="673691"/>
                  </a:cubicBezTo>
                  <a:cubicBezTo>
                    <a:pt x="853303" y="671645"/>
                    <a:pt x="857104" y="670475"/>
                    <a:pt x="861344" y="670183"/>
                  </a:cubicBezTo>
                  <a:cubicBezTo>
                    <a:pt x="860393" y="669123"/>
                    <a:pt x="859224" y="667734"/>
                    <a:pt x="857835" y="666017"/>
                  </a:cubicBezTo>
                  <a:cubicBezTo>
                    <a:pt x="856446" y="664299"/>
                    <a:pt x="855277" y="663349"/>
                    <a:pt x="854327" y="663166"/>
                  </a:cubicBezTo>
                  <a:close/>
                  <a:moveTo>
                    <a:pt x="310529" y="594753"/>
                  </a:moveTo>
                  <a:lnTo>
                    <a:pt x="300004" y="615803"/>
                  </a:lnTo>
                  <a:cubicBezTo>
                    <a:pt x="294741" y="616680"/>
                    <a:pt x="292110" y="620189"/>
                    <a:pt x="292110" y="626328"/>
                  </a:cubicBezTo>
                  <a:cubicBezTo>
                    <a:pt x="292110" y="632468"/>
                    <a:pt x="289478" y="635976"/>
                    <a:pt x="284216" y="636853"/>
                  </a:cubicBezTo>
                  <a:cubicBezTo>
                    <a:pt x="280269" y="640581"/>
                    <a:pt x="275883" y="645405"/>
                    <a:pt x="271059" y="651325"/>
                  </a:cubicBezTo>
                  <a:cubicBezTo>
                    <a:pt x="266235" y="657246"/>
                    <a:pt x="263604" y="662947"/>
                    <a:pt x="263166" y="668429"/>
                  </a:cubicBezTo>
                  <a:cubicBezTo>
                    <a:pt x="263421" y="671864"/>
                    <a:pt x="265102" y="674203"/>
                    <a:pt x="268209" y="675445"/>
                  </a:cubicBezTo>
                  <a:cubicBezTo>
                    <a:pt x="271315" y="676688"/>
                    <a:pt x="274312" y="677273"/>
                    <a:pt x="277199" y="677200"/>
                  </a:cubicBezTo>
                  <a:cubicBezTo>
                    <a:pt x="285641" y="667223"/>
                    <a:pt x="292877" y="656040"/>
                    <a:pt x="298907" y="643651"/>
                  </a:cubicBezTo>
                  <a:cubicBezTo>
                    <a:pt x="304937" y="631262"/>
                    <a:pt x="311735" y="619640"/>
                    <a:pt x="319300" y="608786"/>
                  </a:cubicBezTo>
                  <a:cubicBezTo>
                    <a:pt x="320286" y="608823"/>
                    <a:pt x="321383" y="608750"/>
                    <a:pt x="322589" y="608567"/>
                  </a:cubicBezTo>
                  <a:cubicBezTo>
                    <a:pt x="323795" y="608384"/>
                    <a:pt x="324452" y="607873"/>
                    <a:pt x="324562" y="607032"/>
                  </a:cubicBezTo>
                  <a:cubicBezTo>
                    <a:pt x="324197" y="605095"/>
                    <a:pt x="322296" y="602829"/>
                    <a:pt x="318861" y="600235"/>
                  </a:cubicBezTo>
                  <a:cubicBezTo>
                    <a:pt x="315426" y="597640"/>
                    <a:pt x="312648" y="595813"/>
                    <a:pt x="310529" y="594753"/>
                  </a:cubicBezTo>
                  <a:close/>
                  <a:moveTo>
                    <a:pt x="354383" y="568440"/>
                  </a:moveTo>
                  <a:cubicBezTo>
                    <a:pt x="352922" y="568148"/>
                    <a:pt x="352337" y="572241"/>
                    <a:pt x="352629" y="580719"/>
                  </a:cubicBezTo>
                  <a:lnTo>
                    <a:pt x="345612" y="585982"/>
                  </a:lnTo>
                  <a:cubicBezTo>
                    <a:pt x="345686" y="587115"/>
                    <a:pt x="345539" y="588796"/>
                    <a:pt x="345174" y="591025"/>
                  </a:cubicBezTo>
                  <a:cubicBezTo>
                    <a:pt x="344808" y="593254"/>
                    <a:pt x="343785" y="594497"/>
                    <a:pt x="342104" y="594753"/>
                  </a:cubicBezTo>
                  <a:cubicBezTo>
                    <a:pt x="340971" y="595411"/>
                    <a:pt x="339290" y="598480"/>
                    <a:pt x="337061" y="603962"/>
                  </a:cubicBezTo>
                  <a:cubicBezTo>
                    <a:pt x="334831" y="609444"/>
                    <a:pt x="333589" y="613391"/>
                    <a:pt x="333333" y="615803"/>
                  </a:cubicBezTo>
                  <a:cubicBezTo>
                    <a:pt x="331433" y="615693"/>
                    <a:pt x="329532" y="615913"/>
                    <a:pt x="327632" y="616461"/>
                  </a:cubicBezTo>
                  <a:cubicBezTo>
                    <a:pt x="325732" y="617009"/>
                    <a:pt x="324708" y="618544"/>
                    <a:pt x="324562" y="621066"/>
                  </a:cubicBezTo>
                  <a:cubicBezTo>
                    <a:pt x="324599" y="622966"/>
                    <a:pt x="325403" y="624866"/>
                    <a:pt x="326974" y="626767"/>
                  </a:cubicBezTo>
                  <a:cubicBezTo>
                    <a:pt x="328546" y="628667"/>
                    <a:pt x="330665" y="629690"/>
                    <a:pt x="333333" y="629837"/>
                  </a:cubicBezTo>
                  <a:cubicBezTo>
                    <a:pt x="335855" y="629617"/>
                    <a:pt x="337390" y="628302"/>
                    <a:pt x="337938" y="625890"/>
                  </a:cubicBezTo>
                  <a:cubicBezTo>
                    <a:pt x="338486" y="623478"/>
                    <a:pt x="338705" y="621285"/>
                    <a:pt x="338596" y="619311"/>
                  </a:cubicBezTo>
                  <a:lnTo>
                    <a:pt x="357892" y="580719"/>
                  </a:lnTo>
                  <a:cubicBezTo>
                    <a:pt x="357855" y="579440"/>
                    <a:pt x="357490" y="577174"/>
                    <a:pt x="356795" y="573922"/>
                  </a:cubicBezTo>
                  <a:cubicBezTo>
                    <a:pt x="356101" y="570669"/>
                    <a:pt x="355297" y="568842"/>
                    <a:pt x="354383" y="568440"/>
                  </a:cubicBezTo>
                  <a:close/>
                  <a:moveTo>
                    <a:pt x="1278840" y="533356"/>
                  </a:moveTo>
                  <a:lnTo>
                    <a:pt x="1277086" y="552652"/>
                  </a:lnTo>
                  <a:cubicBezTo>
                    <a:pt x="1273395" y="556307"/>
                    <a:pt x="1269814" y="560839"/>
                    <a:pt x="1266342" y="566247"/>
                  </a:cubicBezTo>
                  <a:cubicBezTo>
                    <a:pt x="1262870" y="571656"/>
                    <a:pt x="1260604" y="577065"/>
                    <a:pt x="1259544" y="582474"/>
                  </a:cubicBezTo>
                  <a:cubicBezTo>
                    <a:pt x="1259581" y="586128"/>
                    <a:pt x="1259069" y="589783"/>
                    <a:pt x="1258009" y="593437"/>
                  </a:cubicBezTo>
                  <a:cubicBezTo>
                    <a:pt x="1256949" y="597092"/>
                    <a:pt x="1255122" y="599869"/>
                    <a:pt x="1252527" y="601770"/>
                  </a:cubicBezTo>
                  <a:cubicBezTo>
                    <a:pt x="1252235" y="604949"/>
                    <a:pt x="1251066" y="607361"/>
                    <a:pt x="1249019" y="609006"/>
                  </a:cubicBezTo>
                  <a:cubicBezTo>
                    <a:pt x="1246972" y="610650"/>
                    <a:pt x="1245803" y="613501"/>
                    <a:pt x="1245511" y="617557"/>
                  </a:cubicBezTo>
                  <a:lnTo>
                    <a:pt x="1229723" y="631591"/>
                  </a:lnTo>
                  <a:lnTo>
                    <a:pt x="1231477" y="649133"/>
                  </a:lnTo>
                  <a:lnTo>
                    <a:pt x="1252527" y="640362"/>
                  </a:lnTo>
                  <a:lnTo>
                    <a:pt x="1259544" y="626328"/>
                  </a:lnTo>
                  <a:cubicBezTo>
                    <a:pt x="1259434" y="623587"/>
                    <a:pt x="1259654" y="620737"/>
                    <a:pt x="1260202" y="617777"/>
                  </a:cubicBezTo>
                  <a:cubicBezTo>
                    <a:pt x="1260750" y="614816"/>
                    <a:pt x="1262285" y="612404"/>
                    <a:pt x="1264807" y="610541"/>
                  </a:cubicBezTo>
                  <a:cubicBezTo>
                    <a:pt x="1265391" y="603853"/>
                    <a:pt x="1267730" y="597932"/>
                    <a:pt x="1271823" y="592779"/>
                  </a:cubicBezTo>
                  <a:cubicBezTo>
                    <a:pt x="1275916" y="587626"/>
                    <a:pt x="1278255" y="581268"/>
                    <a:pt x="1278840" y="573703"/>
                  </a:cubicBezTo>
                  <a:cubicBezTo>
                    <a:pt x="1282275" y="573593"/>
                    <a:pt x="1284614" y="572497"/>
                    <a:pt x="1285857" y="570413"/>
                  </a:cubicBezTo>
                  <a:cubicBezTo>
                    <a:pt x="1287100" y="568330"/>
                    <a:pt x="1287684" y="565918"/>
                    <a:pt x="1287611" y="563177"/>
                  </a:cubicBezTo>
                  <a:lnTo>
                    <a:pt x="1287611" y="559669"/>
                  </a:lnTo>
                  <a:lnTo>
                    <a:pt x="1308661" y="545636"/>
                  </a:lnTo>
                  <a:cubicBezTo>
                    <a:pt x="1307857" y="541287"/>
                    <a:pt x="1303764" y="538144"/>
                    <a:pt x="1296382" y="536207"/>
                  </a:cubicBezTo>
                  <a:cubicBezTo>
                    <a:pt x="1289000" y="534270"/>
                    <a:pt x="1283152" y="533320"/>
                    <a:pt x="1278840" y="533356"/>
                  </a:cubicBezTo>
                  <a:close/>
                  <a:moveTo>
                    <a:pt x="424551" y="449155"/>
                  </a:moveTo>
                  <a:cubicBezTo>
                    <a:pt x="424514" y="449228"/>
                    <a:pt x="424149" y="449521"/>
                    <a:pt x="423454" y="450032"/>
                  </a:cubicBezTo>
                  <a:cubicBezTo>
                    <a:pt x="422760" y="450544"/>
                    <a:pt x="421956" y="450836"/>
                    <a:pt x="421042" y="450909"/>
                  </a:cubicBezTo>
                  <a:cubicBezTo>
                    <a:pt x="421079" y="451896"/>
                    <a:pt x="421444" y="452993"/>
                    <a:pt x="422139" y="454199"/>
                  </a:cubicBezTo>
                  <a:cubicBezTo>
                    <a:pt x="422833" y="455405"/>
                    <a:pt x="423637" y="456062"/>
                    <a:pt x="424551" y="456172"/>
                  </a:cubicBezTo>
                  <a:cubicBezTo>
                    <a:pt x="426597" y="455880"/>
                    <a:pt x="427767" y="454710"/>
                    <a:pt x="428059" y="452664"/>
                  </a:cubicBezTo>
                  <a:cubicBezTo>
                    <a:pt x="427767" y="450617"/>
                    <a:pt x="426597" y="449448"/>
                    <a:pt x="424551" y="449155"/>
                  </a:cubicBezTo>
                  <a:close/>
                  <a:moveTo>
                    <a:pt x="531556" y="249178"/>
                  </a:moveTo>
                  <a:cubicBezTo>
                    <a:pt x="524430" y="249982"/>
                    <a:pt x="519825" y="253198"/>
                    <a:pt x="517742" y="258826"/>
                  </a:cubicBezTo>
                  <a:cubicBezTo>
                    <a:pt x="515659" y="264454"/>
                    <a:pt x="511493" y="267670"/>
                    <a:pt x="505243" y="268474"/>
                  </a:cubicBezTo>
                  <a:lnTo>
                    <a:pt x="496472" y="282507"/>
                  </a:lnTo>
                  <a:cubicBezTo>
                    <a:pt x="492964" y="282507"/>
                    <a:pt x="491210" y="284262"/>
                    <a:pt x="491210" y="287770"/>
                  </a:cubicBezTo>
                  <a:cubicBezTo>
                    <a:pt x="491356" y="290511"/>
                    <a:pt x="491064" y="292923"/>
                    <a:pt x="490333" y="295006"/>
                  </a:cubicBezTo>
                  <a:cubicBezTo>
                    <a:pt x="489602" y="297089"/>
                    <a:pt x="487555" y="298186"/>
                    <a:pt x="484193" y="298295"/>
                  </a:cubicBezTo>
                  <a:cubicBezTo>
                    <a:pt x="480539" y="301804"/>
                    <a:pt x="477323" y="305750"/>
                    <a:pt x="474545" y="310136"/>
                  </a:cubicBezTo>
                  <a:cubicBezTo>
                    <a:pt x="471768" y="314521"/>
                    <a:pt x="470306" y="319345"/>
                    <a:pt x="470160" y="324608"/>
                  </a:cubicBezTo>
                  <a:lnTo>
                    <a:pt x="463143" y="338641"/>
                  </a:lnTo>
                  <a:cubicBezTo>
                    <a:pt x="474618" y="337472"/>
                    <a:pt x="481927" y="332794"/>
                    <a:pt x="485070" y="324608"/>
                  </a:cubicBezTo>
                  <a:cubicBezTo>
                    <a:pt x="488213" y="316422"/>
                    <a:pt x="492014" y="311744"/>
                    <a:pt x="496472" y="310574"/>
                  </a:cubicBezTo>
                  <a:cubicBezTo>
                    <a:pt x="497313" y="310757"/>
                    <a:pt x="497825" y="311707"/>
                    <a:pt x="498007" y="313425"/>
                  </a:cubicBezTo>
                  <a:cubicBezTo>
                    <a:pt x="498190" y="315143"/>
                    <a:pt x="498263" y="316531"/>
                    <a:pt x="498227" y="317591"/>
                  </a:cubicBezTo>
                  <a:cubicBezTo>
                    <a:pt x="497934" y="320953"/>
                    <a:pt x="496765" y="323877"/>
                    <a:pt x="494718" y="326362"/>
                  </a:cubicBezTo>
                  <a:cubicBezTo>
                    <a:pt x="492672" y="328847"/>
                    <a:pt x="491502" y="331771"/>
                    <a:pt x="491210" y="335133"/>
                  </a:cubicBezTo>
                  <a:cubicBezTo>
                    <a:pt x="486240" y="340103"/>
                    <a:pt x="483901" y="345951"/>
                    <a:pt x="484193" y="352675"/>
                  </a:cubicBezTo>
                  <a:lnTo>
                    <a:pt x="473668" y="359692"/>
                  </a:lnTo>
                  <a:lnTo>
                    <a:pt x="470160" y="368463"/>
                  </a:lnTo>
                  <a:lnTo>
                    <a:pt x="463143" y="373725"/>
                  </a:lnTo>
                  <a:cubicBezTo>
                    <a:pt x="458136" y="381984"/>
                    <a:pt x="452362" y="391779"/>
                    <a:pt x="445820" y="403108"/>
                  </a:cubicBezTo>
                  <a:cubicBezTo>
                    <a:pt x="439279" y="414437"/>
                    <a:pt x="435697" y="425108"/>
                    <a:pt x="435076" y="435122"/>
                  </a:cubicBezTo>
                  <a:cubicBezTo>
                    <a:pt x="434016" y="435049"/>
                    <a:pt x="432627" y="435195"/>
                    <a:pt x="430910" y="435560"/>
                  </a:cubicBezTo>
                  <a:cubicBezTo>
                    <a:pt x="429192" y="435926"/>
                    <a:pt x="428242" y="436949"/>
                    <a:pt x="428059" y="438630"/>
                  </a:cubicBezTo>
                  <a:cubicBezTo>
                    <a:pt x="428352" y="440677"/>
                    <a:pt x="429521" y="441846"/>
                    <a:pt x="431568" y="442139"/>
                  </a:cubicBezTo>
                  <a:cubicBezTo>
                    <a:pt x="433249" y="442029"/>
                    <a:pt x="434272" y="441371"/>
                    <a:pt x="434637" y="440165"/>
                  </a:cubicBezTo>
                  <a:cubicBezTo>
                    <a:pt x="435003" y="438959"/>
                    <a:pt x="435149" y="437863"/>
                    <a:pt x="435076" y="436876"/>
                  </a:cubicBezTo>
                  <a:lnTo>
                    <a:pt x="450864" y="424597"/>
                  </a:lnTo>
                  <a:cubicBezTo>
                    <a:pt x="451960" y="417507"/>
                    <a:pt x="456345" y="410198"/>
                    <a:pt x="464020" y="402669"/>
                  </a:cubicBezTo>
                  <a:cubicBezTo>
                    <a:pt x="471695" y="395141"/>
                    <a:pt x="476080" y="387832"/>
                    <a:pt x="477176" y="380742"/>
                  </a:cubicBezTo>
                  <a:lnTo>
                    <a:pt x="484193" y="373725"/>
                  </a:lnTo>
                  <a:cubicBezTo>
                    <a:pt x="484120" y="372665"/>
                    <a:pt x="484266" y="371277"/>
                    <a:pt x="484632" y="369559"/>
                  </a:cubicBezTo>
                  <a:cubicBezTo>
                    <a:pt x="484997" y="367841"/>
                    <a:pt x="486020" y="366891"/>
                    <a:pt x="487702" y="366708"/>
                  </a:cubicBezTo>
                  <a:lnTo>
                    <a:pt x="491210" y="366708"/>
                  </a:lnTo>
                  <a:cubicBezTo>
                    <a:pt x="494791" y="361409"/>
                    <a:pt x="497715" y="355781"/>
                    <a:pt x="499981" y="349824"/>
                  </a:cubicBezTo>
                  <a:cubicBezTo>
                    <a:pt x="502247" y="343868"/>
                    <a:pt x="503416" y="337801"/>
                    <a:pt x="503489" y="331625"/>
                  </a:cubicBezTo>
                  <a:cubicBezTo>
                    <a:pt x="508861" y="320223"/>
                    <a:pt x="514782" y="308820"/>
                    <a:pt x="521250" y="297418"/>
                  </a:cubicBezTo>
                  <a:cubicBezTo>
                    <a:pt x="527719" y="286016"/>
                    <a:pt x="534078" y="274614"/>
                    <a:pt x="540327" y="263211"/>
                  </a:cubicBezTo>
                  <a:lnTo>
                    <a:pt x="552606" y="256195"/>
                  </a:lnTo>
                  <a:cubicBezTo>
                    <a:pt x="549866" y="253600"/>
                    <a:pt x="546576" y="251773"/>
                    <a:pt x="542739" y="250713"/>
                  </a:cubicBezTo>
                  <a:cubicBezTo>
                    <a:pt x="538902" y="249653"/>
                    <a:pt x="535174" y="249141"/>
                    <a:pt x="531556" y="249178"/>
                  </a:cubicBezTo>
                  <a:close/>
                  <a:moveTo>
                    <a:pt x="566640" y="187781"/>
                  </a:moveTo>
                  <a:cubicBezTo>
                    <a:pt x="566677" y="188841"/>
                    <a:pt x="567042" y="190230"/>
                    <a:pt x="567736" y="191948"/>
                  </a:cubicBezTo>
                  <a:cubicBezTo>
                    <a:pt x="568431" y="193665"/>
                    <a:pt x="569235" y="194615"/>
                    <a:pt x="570148" y="194798"/>
                  </a:cubicBezTo>
                  <a:cubicBezTo>
                    <a:pt x="571830" y="194688"/>
                    <a:pt x="572853" y="194031"/>
                    <a:pt x="573218" y="192824"/>
                  </a:cubicBezTo>
                  <a:cubicBezTo>
                    <a:pt x="573584" y="191619"/>
                    <a:pt x="573730" y="190522"/>
                    <a:pt x="573657" y="189535"/>
                  </a:cubicBezTo>
                  <a:close/>
                  <a:moveTo>
                    <a:pt x="552606" y="187781"/>
                  </a:moveTo>
                  <a:lnTo>
                    <a:pt x="552606" y="194798"/>
                  </a:lnTo>
                  <a:cubicBezTo>
                    <a:pt x="552680" y="196552"/>
                    <a:pt x="553411" y="197868"/>
                    <a:pt x="554799" y="198745"/>
                  </a:cubicBezTo>
                  <a:cubicBezTo>
                    <a:pt x="556188" y="199622"/>
                    <a:pt x="557796" y="200061"/>
                    <a:pt x="559623" y="200061"/>
                  </a:cubicBezTo>
                  <a:close/>
                  <a:moveTo>
                    <a:pt x="758038" y="1"/>
                  </a:moveTo>
                  <a:cubicBezTo>
                    <a:pt x="759829" y="38"/>
                    <a:pt x="760935" y="2404"/>
                    <a:pt x="761355" y="7100"/>
                  </a:cubicBezTo>
                  <a:lnTo>
                    <a:pt x="775388" y="83"/>
                  </a:lnTo>
                  <a:lnTo>
                    <a:pt x="789422" y="14117"/>
                  </a:lnTo>
                  <a:cubicBezTo>
                    <a:pt x="792163" y="14117"/>
                    <a:pt x="795013" y="14555"/>
                    <a:pt x="797973" y="15432"/>
                  </a:cubicBezTo>
                  <a:cubicBezTo>
                    <a:pt x="800934" y="16309"/>
                    <a:pt x="803346" y="17625"/>
                    <a:pt x="805210" y="19379"/>
                  </a:cubicBezTo>
                  <a:lnTo>
                    <a:pt x="822751" y="26396"/>
                  </a:lnTo>
                  <a:lnTo>
                    <a:pt x="849064" y="14117"/>
                  </a:lnTo>
                  <a:cubicBezTo>
                    <a:pt x="856812" y="14628"/>
                    <a:pt x="864121" y="16675"/>
                    <a:pt x="870992" y="20256"/>
                  </a:cubicBezTo>
                  <a:cubicBezTo>
                    <a:pt x="877862" y="23838"/>
                    <a:pt x="885171" y="25884"/>
                    <a:pt x="892919" y="26396"/>
                  </a:cubicBezTo>
                  <a:lnTo>
                    <a:pt x="889410" y="47446"/>
                  </a:lnTo>
                  <a:lnTo>
                    <a:pt x="878885" y="63234"/>
                  </a:lnTo>
                  <a:lnTo>
                    <a:pt x="873623" y="63234"/>
                  </a:lnTo>
                  <a:cubicBezTo>
                    <a:pt x="874025" y="64221"/>
                    <a:pt x="875852" y="65317"/>
                    <a:pt x="879105" y="66523"/>
                  </a:cubicBezTo>
                  <a:cubicBezTo>
                    <a:pt x="882357" y="67729"/>
                    <a:pt x="884623" y="68387"/>
                    <a:pt x="885902" y="68496"/>
                  </a:cubicBezTo>
                  <a:cubicBezTo>
                    <a:pt x="888643" y="68496"/>
                    <a:pt x="891494" y="68058"/>
                    <a:pt x="894454" y="67181"/>
                  </a:cubicBezTo>
                  <a:cubicBezTo>
                    <a:pt x="897414" y="66304"/>
                    <a:pt x="899826" y="64988"/>
                    <a:pt x="901690" y="63234"/>
                  </a:cubicBezTo>
                  <a:lnTo>
                    <a:pt x="919232" y="72005"/>
                  </a:lnTo>
                  <a:cubicBezTo>
                    <a:pt x="919195" y="74782"/>
                    <a:pt x="919707" y="77560"/>
                    <a:pt x="920767" y="80337"/>
                  </a:cubicBezTo>
                  <a:cubicBezTo>
                    <a:pt x="921826" y="83115"/>
                    <a:pt x="923654" y="85015"/>
                    <a:pt x="926248" y="86038"/>
                  </a:cubicBezTo>
                  <a:cubicBezTo>
                    <a:pt x="923032" y="98135"/>
                    <a:pt x="917624" y="109903"/>
                    <a:pt x="910022" y="121341"/>
                  </a:cubicBezTo>
                  <a:cubicBezTo>
                    <a:pt x="902421" y="132780"/>
                    <a:pt x="896135" y="144986"/>
                    <a:pt x="891165" y="157960"/>
                  </a:cubicBezTo>
                  <a:cubicBezTo>
                    <a:pt x="887656" y="157960"/>
                    <a:pt x="885902" y="159714"/>
                    <a:pt x="885902" y="163223"/>
                  </a:cubicBezTo>
                  <a:cubicBezTo>
                    <a:pt x="886048" y="165963"/>
                    <a:pt x="885756" y="168376"/>
                    <a:pt x="885025" y="170459"/>
                  </a:cubicBezTo>
                  <a:cubicBezTo>
                    <a:pt x="884294" y="172542"/>
                    <a:pt x="882248" y="173638"/>
                    <a:pt x="878885" y="173748"/>
                  </a:cubicBezTo>
                  <a:cubicBezTo>
                    <a:pt x="878849" y="177329"/>
                    <a:pt x="878045" y="180691"/>
                    <a:pt x="876473" y="183834"/>
                  </a:cubicBezTo>
                  <a:cubicBezTo>
                    <a:pt x="874902" y="186977"/>
                    <a:pt x="872782" y="189462"/>
                    <a:pt x="870114" y="191290"/>
                  </a:cubicBezTo>
                  <a:cubicBezTo>
                    <a:pt x="858128" y="212632"/>
                    <a:pt x="847018" y="234852"/>
                    <a:pt x="836785" y="257949"/>
                  </a:cubicBezTo>
                  <a:cubicBezTo>
                    <a:pt x="835031" y="261969"/>
                    <a:pt x="828014" y="271032"/>
                    <a:pt x="815735" y="285139"/>
                  </a:cubicBezTo>
                  <a:cubicBezTo>
                    <a:pt x="803455" y="299245"/>
                    <a:pt x="796439" y="310063"/>
                    <a:pt x="794684" y="317591"/>
                  </a:cubicBezTo>
                  <a:cubicBezTo>
                    <a:pt x="791870" y="322050"/>
                    <a:pt x="789166" y="327166"/>
                    <a:pt x="786571" y="332940"/>
                  </a:cubicBezTo>
                  <a:cubicBezTo>
                    <a:pt x="783977" y="338715"/>
                    <a:pt x="782588" y="344708"/>
                    <a:pt x="782405" y="350921"/>
                  </a:cubicBezTo>
                  <a:lnTo>
                    <a:pt x="775388" y="366708"/>
                  </a:lnTo>
                  <a:cubicBezTo>
                    <a:pt x="775096" y="370692"/>
                    <a:pt x="773926" y="373689"/>
                    <a:pt x="771880" y="375699"/>
                  </a:cubicBezTo>
                  <a:cubicBezTo>
                    <a:pt x="769833" y="377709"/>
                    <a:pt x="768664" y="381144"/>
                    <a:pt x="768372" y="386005"/>
                  </a:cubicBezTo>
                  <a:cubicBezTo>
                    <a:pt x="761355" y="386005"/>
                    <a:pt x="757846" y="389513"/>
                    <a:pt x="757846" y="396530"/>
                  </a:cubicBezTo>
                  <a:lnTo>
                    <a:pt x="757846" y="400038"/>
                  </a:lnTo>
                  <a:lnTo>
                    <a:pt x="745567" y="417580"/>
                  </a:lnTo>
                  <a:cubicBezTo>
                    <a:pt x="745567" y="420394"/>
                    <a:pt x="745129" y="423537"/>
                    <a:pt x="744252" y="427009"/>
                  </a:cubicBezTo>
                  <a:cubicBezTo>
                    <a:pt x="743374" y="430481"/>
                    <a:pt x="742059" y="433185"/>
                    <a:pt x="740305" y="435122"/>
                  </a:cubicBezTo>
                  <a:cubicBezTo>
                    <a:pt x="740414" y="436949"/>
                    <a:pt x="740195" y="438557"/>
                    <a:pt x="739647" y="439946"/>
                  </a:cubicBezTo>
                  <a:cubicBezTo>
                    <a:pt x="739099" y="441335"/>
                    <a:pt x="737564" y="442065"/>
                    <a:pt x="735042" y="442139"/>
                  </a:cubicBezTo>
                  <a:cubicBezTo>
                    <a:pt x="724371" y="443747"/>
                    <a:pt x="721155" y="450178"/>
                    <a:pt x="725394" y="461435"/>
                  </a:cubicBezTo>
                  <a:cubicBezTo>
                    <a:pt x="729633" y="472691"/>
                    <a:pt x="726417" y="479123"/>
                    <a:pt x="715746" y="480731"/>
                  </a:cubicBezTo>
                  <a:lnTo>
                    <a:pt x="712238" y="480731"/>
                  </a:lnTo>
                  <a:lnTo>
                    <a:pt x="701712" y="491256"/>
                  </a:lnTo>
                  <a:cubicBezTo>
                    <a:pt x="698131" y="491183"/>
                    <a:pt x="695207" y="491767"/>
                    <a:pt x="692942" y="493010"/>
                  </a:cubicBezTo>
                  <a:cubicBezTo>
                    <a:pt x="690676" y="494252"/>
                    <a:pt x="689506" y="496592"/>
                    <a:pt x="689433" y="500027"/>
                  </a:cubicBezTo>
                  <a:lnTo>
                    <a:pt x="689433" y="505289"/>
                  </a:lnTo>
                  <a:cubicBezTo>
                    <a:pt x="684828" y="512416"/>
                    <a:pt x="681759" y="520967"/>
                    <a:pt x="680224" y="530944"/>
                  </a:cubicBezTo>
                  <a:cubicBezTo>
                    <a:pt x="678689" y="540921"/>
                    <a:pt x="674742" y="546403"/>
                    <a:pt x="668383" y="547390"/>
                  </a:cubicBezTo>
                  <a:lnTo>
                    <a:pt x="664874" y="547390"/>
                  </a:lnTo>
                  <a:lnTo>
                    <a:pt x="654349" y="566686"/>
                  </a:lnTo>
                  <a:cubicBezTo>
                    <a:pt x="649196" y="567307"/>
                    <a:pt x="645469" y="570889"/>
                    <a:pt x="643166" y="577430"/>
                  </a:cubicBezTo>
                  <a:cubicBezTo>
                    <a:pt x="640864" y="583972"/>
                    <a:pt x="639329" y="589746"/>
                    <a:pt x="638562" y="594753"/>
                  </a:cubicBezTo>
                  <a:cubicBezTo>
                    <a:pt x="632386" y="604657"/>
                    <a:pt x="625880" y="618617"/>
                    <a:pt x="619046" y="636634"/>
                  </a:cubicBezTo>
                  <a:cubicBezTo>
                    <a:pt x="612212" y="654651"/>
                    <a:pt x="605269" y="664664"/>
                    <a:pt x="598215" y="666675"/>
                  </a:cubicBezTo>
                  <a:lnTo>
                    <a:pt x="594707" y="666675"/>
                  </a:lnTo>
                  <a:cubicBezTo>
                    <a:pt x="594415" y="671754"/>
                    <a:pt x="593245" y="676505"/>
                    <a:pt x="591199" y="680927"/>
                  </a:cubicBezTo>
                  <a:cubicBezTo>
                    <a:pt x="589152" y="685349"/>
                    <a:pt x="587983" y="690539"/>
                    <a:pt x="587690" y="696496"/>
                  </a:cubicBezTo>
                  <a:cubicBezTo>
                    <a:pt x="587763" y="700698"/>
                    <a:pt x="588933" y="703257"/>
                    <a:pt x="591199" y="704170"/>
                  </a:cubicBezTo>
                  <a:cubicBezTo>
                    <a:pt x="593464" y="705084"/>
                    <a:pt x="596388" y="705449"/>
                    <a:pt x="599970" y="705267"/>
                  </a:cubicBezTo>
                  <a:cubicBezTo>
                    <a:pt x="607279" y="705559"/>
                    <a:pt x="613711" y="703220"/>
                    <a:pt x="619266" y="698250"/>
                  </a:cubicBezTo>
                  <a:cubicBezTo>
                    <a:pt x="624831" y="696961"/>
                    <a:pt x="635335" y="694666"/>
                    <a:pt x="650776" y="691363"/>
                  </a:cubicBezTo>
                  <a:cubicBezTo>
                    <a:pt x="666217" y="688060"/>
                    <a:pt x="681269" y="684465"/>
                    <a:pt x="695930" y="680578"/>
                  </a:cubicBezTo>
                  <a:cubicBezTo>
                    <a:pt x="710592" y="676691"/>
                    <a:pt x="719536" y="673226"/>
                    <a:pt x="722763" y="670183"/>
                  </a:cubicBezTo>
                  <a:cubicBezTo>
                    <a:pt x="726783" y="671316"/>
                    <a:pt x="731461" y="671681"/>
                    <a:pt x="736796" y="671279"/>
                  </a:cubicBezTo>
                  <a:cubicBezTo>
                    <a:pt x="742132" y="670877"/>
                    <a:pt x="745056" y="668173"/>
                    <a:pt x="745567" y="663166"/>
                  </a:cubicBezTo>
                  <a:lnTo>
                    <a:pt x="778897" y="663166"/>
                  </a:lnTo>
                  <a:cubicBezTo>
                    <a:pt x="782807" y="659767"/>
                    <a:pt x="793844" y="656478"/>
                    <a:pt x="812007" y="653299"/>
                  </a:cubicBezTo>
                  <a:cubicBezTo>
                    <a:pt x="830170" y="650119"/>
                    <a:pt x="842523" y="646392"/>
                    <a:pt x="849064" y="642116"/>
                  </a:cubicBezTo>
                  <a:lnTo>
                    <a:pt x="880640" y="642116"/>
                  </a:lnTo>
                  <a:lnTo>
                    <a:pt x="885902" y="633345"/>
                  </a:lnTo>
                  <a:lnTo>
                    <a:pt x="892919" y="628082"/>
                  </a:lnTo>
                  <a:cubicBezTo>
                    <a:pt x="893028" y="624647"/>
                    <a:pt x="894125" y="622308"/>
                    <a:pt x="896208" y="621066"/>
                  </a:cubicBezTo>
                  <a:cubicBezTo>
                    <a:pt x="898291" y="619823"/>
                    <a:pt x="900703" y="619238"/>
                    <a:pt x="903444" y="619311"/>
                  </a:cubicBezTo>
                  <a:lnTo>
                    <a:pt x="906952" y="619311"/>
                  </a:lnTo>
                  <a:cubicBezTo>
                    <a:pt x="906404" y="612441"/>
                    <a:pt x="907062" y="606009"/>
                    <a:pt x="908926" y="600015"/>
                  </a:cubicBezTo>
                  <a:cubicBezTo>
                    <a:pt x="910790" y="594022"/>
                    <a:pt x="911886" y="587590"/>
                    <a:pt x="912215" y="580719"/>
                  </a:cubicBezTo>
                  <a:cubicBezTo>
                    <a:pt x="915102" y="581633"/>
                    <a:pt x="918099" y="581560"/>
                    <a:pt x="921205" y="580500"/>
                  </a:cubicBezTo>
                  <a:cubicBezTo>
                    <a:pt x="924312" y="579440"/>
                    <a:pt x="925993" y="577174"/>
                    <a:pt x="926248" y="573703"/>
                  </a:cubicBezTo>
                  <a:cubicBezTo>
                    <a:pt x="928076" y="573703"/>
                    <a:pt x="929684" y="573264"/>
                    <a:pt x="931072" y="572387"/>
                  </a:cubicBezTo>
                  <a:cubicBezTo>
                    <a:pt x="932461" y="571510"/>
                    <a:pt x="933192" y="570194"/>
                    <a:pt x="933265" y="568440"/>
                  </a:cubicBezTo>
                  <a:cubicBezTo>
                    <a:pt x="933996" y="560583"/>
                    <a:pt x="936920" y="557440"/>
                    <a:pt x="942036" y="559011"/>
                  </a:cubicBezTo>
                  <a:cubicBezTo>
                    <a:pt x="947152" y="560583"/>
                    <a:pt x="950076" y="556124"/>
                    <a:pt x="950807" y="545636"/>
                  </a:cubicBezTo>
                  <a:cubicBezTo>
                    <a:pt x="950405" y="533539"/>
                    <a:pt x="952086" y="526157"/>
                    <a:pt x="955850" y="523489"/>
                  </a:cubicBezTo>
                  <a:cubicBezTo>
                    <a:pt x="959614" y="520821"/>
                    <a:pt x="967874" y="516509"/>
                    <a:pt x="980628" y="510552"/>
                  </a:cubicBezTo>
                  <a:lnTo>
                    <a:pt x="984137" y="491256"/>
                  </a:lnTo>
                  <a:lnTo>
                    <a:pt x="1003433" y="484239"/>
                  </a:lnTo>
                  <a:lnTo>
                    <a:pt x="1013958" y="471960"/>
                  </a:lnTo>
                  <a:cubicBezTo>
                    <a:pt x="1017466" y="472033"/>
                    <a:pt x="1020097" y="471448"/>
                    <a:pt x="1021852" y="470206"/>
                  </a:cubicBezTo>
                  <a:cubicBezTo>
                    <a:pt x="1023606" y="468963"/>
                    <a:pt x="1024483" y="466624"/>
                    <a:pt x="1024483" y="463189"/>
                  </a:cubicBezTo>
                  <a:cubicBezTo>
                    <a:pt x="1025360" y="445391"/>
                    <a:pt x="1028868" y="438009"/>
                    <a:pt x="1035008" y="441042"/>
                  </a:cubicBezTo>
                  <a:cubicBezTo>
                    <a:pt x="1041148" y="444075"/>
                    <a:pt x="1044656" y="443271"/>
                    <a:pt x="1045533" y="438630"/>
                  </a:cubicBezTo>
                  <a:cubicBezTo>
                    <a:pt x="1045241" y="435889"/>
                    <a:pt x="1044948" y="433477"/>
                    <a:pt x="1044656" y="431394"/>
                  </a:cubicBezTo>
                  <a:cubicBezTo>
                    <a:pt x="1044364" y="429311"/>
                    <a:pt x="1045826" y="428215"/>
                    <a:pt x="1049042" y="428105"/>
                  </a:cubicBezTo>
                  <a:cubicBezTo>
                    <a:pt x="1057008" y="422002"/>
                    <a:pt x="1064756" y="415789"/>
                    <a:pt x="1072284" y="409467"/>
                  </a:cubicBezTo>
                  <a:cubicBezTo>
                    <a:pt x="1079813" y="403144"/>
                    <a:pt x="1086683" y="396493"/>
                    <a:pt x="1092896" y="389513"/>
                  </a:cubicBezTo>
                  <a:lnTo>
                    <a:pt x="1113946" y="387759"/>
                  </a:lnTo>
                  <a:cubicBezTo>
                    <a:pt x="1115116" y="391267"/>
                    <a:pt x="1119794" y="393898"/>
                    <a:pt x="1127980" y="395653"/>
                  </a:cubicBezTo>
                  <a:cubicBezTo>
                    <a:pt x="1136166" y="397407"/>
                    <a:pt x="1140844" y="403546"/>
                    <a:pt x="1142014" y="414072"/>
                  </a:cubicBezTo>
                  <a:cubicBezTo>
                    <a:pt x="1142160" y="417507"/>
                    <a:pt x="1143622" y="419846"/>
                    <a:pt x="1146399" y="421088"/>
                  </a:cubicBezTo>
                  <a:cubicBezTo>
                    <a:pt x="1149176" y="422331"/>
                    <a:pt x="1152392" y="422916"/>
                    <a:pt x="1156047" y="422842"/>
                  </a:cubicBezTo>
                  <a:cubicBezTo>
                    <a:pt x="1158751" y="422477"/>
                    <a:pt x="1163868" y="421892"/>
                    <a:pt x="1171396" y="421088"/>
                  </a:cubicBezTo>
                  <a:cubicBezTo>
                    <a:pt x="1178924" y="420284"/>
                    <a:pt x="1183164" y="421454"/>
                    <a:pt x="1184114" y="424597"/>
                  </a:cubicBezTo>
                  <a:lnTo>
                    <a:pt x="1201656" y="428105"/>
                  </a:lnTo>
                  <a:cubicBezTo>
                    <a:pt x="1199938" y="431760"/>
                    <a:pt x="1199865" y="434976"/>
                    <a:pt x="1201437" y="437753"/>
                  </a:cubicBezTo>
                  <a:cubicBezTo>
                    <a:pt x="1203008" y="440530"/>
                    <a:pt x="1206005" y="441992"/>
                    <a:pt x="1210427" y="442139"/>
                  </a:cubicBezTo>
                  <a:cubicBezTo>
                    <a:pt x="1210427" y="443966"/>
                    <a:pt x="1210865" y="445574"/>
                    <a:pt x="1211742" y="446963"/>
                  </a:cubicBezTo>
                  <a:cubicBezTo>
                    <a:pt x="1212620" y="448351"/>
                    <a:pt x="1213935" y="449082"/>
                    <a:pt x="1215689" y="449155"/>
                  </a:cubicBezTo>
                  <a:cubicBezTo>
                    <a:pt x="1218357" y="449082"/>
                    <a:pt x="1220915" y="448351"/>
                    <a:pt x="1223364" y="446963"/>
                  </a:cubicBezTo>
                  <a:cubicBezTo>
                    <a:pt x="1225812" y="445574"/>
                    <a:pt x="1227932" y="443966"/>
                    <a:pt x="1229723" y="442139"/>
                  </a:cubicBezTo>
                  <a:lnTo>
                    <a:pt x="1252527" y="443893"/>
                  </a:lnTo>
                  <a:cubicBezTo>
                    <a:pt x="1252235" y="450836"/>
                    <a:pt x="1252820" y="455807"/>
                    <a:pt x="1254282" y="458803"/>
                  </a:cubicBezTo>
                  <a:cubicBezTo>
                    <a:pt x="1255743" y="461800"/>
                    <a:pt x="1259836" y="463262"/>
                    <a:pt x="1266561" y="463189"/>
                  </a:cubicBezTo>
                  <a:lnTo>
                    <a:pt x="1333220" y="463189"/>
                  </a:lnTo>
                  <a:lnTo>
                    <a:pt x="1340237" y="498273"/>
                  </a:lnTo>
                  <a:lnTo>
                    <a:pt x="1334974" y="512306"/>
                  </a:lnTo>
                  <a:cubicBezTo>
                    <a:pt x="1330077" y="509967"/>
                    <a:pt x="1327592" y="512452"/>
                    <a:pt x="1327519" y="519761"/>
                  </a:cubicBezTo>
                  <a:cubicBezTo>
                    <a:pt x="1327446" y="527070"/>
                    <a:pt x="1327592" y="532187"/>
                    <a:pt x="1327958" y="535110"/>
                  </a:cubicBezTo>
                  <a:cubicBezTo>
                    <a:pt x="1320648" y="545928"/>
                    <a:pt x="1314216" y="557622"/>
                    <a:pt x="1308661" y="570194"/>
                  </a:cubicBezTo>
                  <a:cubicBezTo>
                    <a:pt x="1306067" y="571144"/>
                    <a:pt x="1304239" y="572752"/>
                    <a:pt x="1303180" y="575018"/>
                  </a:cubicBezTo>
                  <a:cubicBezTo>
                    <a:pt x="1302120" y="577284"/>
                    <a:pt x="1301608" y="579769"/>
                    <a:pt x="1301644" y="582474"/>
                  </a:cubicBezTo>
                  <a:lnTo>
                    <a:pt x="1285857" y="594753"/>
                  </a:lnTo>
                  <a:cubicBezTo>
                    <a:pt x="1286149" y="601477"/>
                    <a:pt x="1283810" y="607325"/>
                    <a:pt x="1278840" y="612295"/>
                  </a:cubicBezTo>
                  <a:cubicBezTo>
                    <a:pt x="1279132" y="614341"/>
                    <a:pt x="1280302" y="615511"/>
                    <a:pt x="1282348" y="615803"/>
                  </a:cubicBezTo>
                  <a:cubicBezTo>
                    <a:pt x="1284395" y="615511"/>
                    <a:pt x="1286880" y="615218"/>
                    <a:pt x="1289804" y="614926"/>
                  </a:cubicBezTo>
                  <a:cubicBezTo>
                    <a:pt x="1292728" y="614634"/>
                    <a:pt x="1294335" y="616095"/>
                    <a:pt x="1294628" y="619311"/>
                  </a:cubicBezTo>
                  <a:lnTo>
                    <a:pt x="1299890" y="622820"/>
                  </a:lnTo>
                  <a:lnTo>
                    <a:pt x="1298136" y="629837"/>
                  </a:lnTo>
                  <a:cubicBezTo>
                    <a:pt x="1291119" y="630129"/>
                    <a:pt x="1284980" y="631298"/>
                    <a:pt x="1279717" y="633345"/>
                  </a:cubicBezTo>
                  <a:cubicBezTo>
                    <a:pt x="1274455" y="635391"/>
                    <a:pt x="1270069" y="636561"/>
                    <a:pt x="1266561" y="636853"/>
                  </a:cubicBezTo>
                  <a:lnTo>
                    <a:pt x="1261298" y="636853"/>
                  </a:lnTo>
                  <a:cubicBezTo>
                    <a:pt x="1261627" y="637840"/>
                    <a:pt x="1263162" y="638936"/>
                    <a:pt x="1265903" y="640142"/>
                  </a:cubicBezTo>
                  <a:cubicBezTo>
                    <a:pt x="1268644" y="641348"/>
                    <a:pt x="1270617" y="642006"/>
                    <a:pt x="1271823" y="642116"/>
                  </a:cubicBezTo>
                  <a:cubicBezTo>
                    <a:pt x="1277744" y="641531"/>
                    <a:pt x="1290023" y="640946"/>
                    <a:pt x="1308661" y="640362"/>
                  </a:cubicBezTo>
                  <a:cubicBezTo>
                    <a:pt x="1327300" y="639777"/>
                    <a:pt x="1337825" y="642701"/>
                    <a:pt x="1340237" y="649133"/>
                  </a:cubicBezTo>
                  <a:cubicBezTo>
                    <a:pt x="1340164" y="652568"/>
                    <a:pt x="1338994" y="654907"/>
                    <a:pt x="1336728" y="656149"/>
                  </a:cubicBezTo>
                  <a:cubicBezTo>
                    <a:pt x="1334463" y="657392"/>
                    <a:pt x="1331539" y="657977"/>
                    <a:pt x="1327958" y="657904"/>
                  </a:cubicBezTo>
                  <a:lnTo>
                    <a:pt x="1326203" y="657904"/>
                  </a:lnTo>
                  <a:lnTo>
                    <a:pt x="1317432" y="663166"/>
                  </a:lnTo>
                  <a:cubicBezTo>
                    <a:pt x="1311585" y="663495"/>
                    <a:pt x="1303984" y="665030"/>
                    <a:pt x="1294628" y="667771"/>
                  </a:cubicBezTo>
                  <a:cubicBezTo>
                    <a:pt x="1285272" y="670512"/>
                    <a:pt x="1277671" y="672485"/>
                    <a:pt x="1271823" y="673691"/>
                  </a:cubicBezTo>
                  <a:cubicBezTo>
                    <a:pt x="1269996" y="675518"/>
                    <a:pt x="1268388" y="677565"/>
                    <a:pt x="1266999" y="679831"/>
                  </a:cubicBezTo>
                  <a:cubicBezTo>
                    <a:pt x="1265611" y="682097"/>
                    <a:pt x="1264880" y="684143"/>
                    <a:pt x="1264807" y="685971"/>
                  </a:cubicBezTo>
                  <a:cubicBezTo>
                    <a:pt x="1266305" y="690027"/>
                    <a:pt x="1273395" y="692001"/>
                    <a:pt x="1286076" y="691891"/>
                  </a:cubicBezTo>
                  <a:cubicBezTo>
                    <a:pt x="1298758" y="691781"/>
                    <a:pt x="1308040" y="691562"/>
                    <a:pt x="1313924" y="691233"/>
                  </a:cubicBezTo>
                  <a:lnTo>
                    <a:pt x="1319186" y="705267"/>
                  </a:lnTo>
                  <a:cubicBezTo>
                    <a:pt x="1326167" y="705120"/>
                    <a:pt x="1334134" y="704974"/>
                    <a:pt x="1343087" y="704828"/>
                  </a:cubicBezTo>
                  <a:cubicBezTo>
                    <a:pt x="1352041" y="704682"/>
                    <a:pt x="1356938" y="705413"/>
                    <a:pt x="1357779" y="707021"/>
                  </a:cubicBezTo>
                  <a:cubicBezTo>
                    <a:pt x="1357559" y="709762"/>
                    <a:pt x="1356244" y="712612"/>
                    <a:pt x="1353832" y="715573"/>
                  </a:cubicBezTo>
                  <a:cubicBezTo>
                    <a:pt x="1351420" y="718533"/>
                    <a:pt x="1349227" y="720945"/>
                    <a:pt x="1347254" y="722809"/>
                  </a:cubicBezTo>
                  <a:lnTo>
                    <a:pt x="1370058" y="726317"/>
                  </a:lnTo>
                  <a:lnTo>
                    <a:pt x="1403387" y="715792"/>
                  </a:lnTo>
                  <a:cubicBezTo>
                    <a:pt x="1413182" y="715719"/>
                    <a:pt x="1423414" y="716303"/>
                    <a:pt x="1434086" y="717546"/>
                  </a:cubicBezTo>
                  <a:cubicBezTo>
                    <a:pt x="1444757" y="718789"/>
                    <a:pt x="1454990" y="721127"/>
                    <a:pt x="1464784" y="724563"/>
                  </a:cubicBezTo>
                  <a:lnTo>
                    <a:pt x="1477063" y="733334"/>
                  </a:lnTo>
                  <a:cubicBezTo>
                    <a:pt x="1480608" y="734065"/>
                    <a:pt x="1486236" y="735673"/>
                    <a:pt x="1493948" y="738158"/>
                  </a:cubicBezTo>
                  <a:cubicBezTo>
                    <a:pt x="1501658" y="740643"/>
                    <a:pt x="1505971" y="739620"/>
                    <a:pt x="1506885" y="735088"/>
                  </a:cubicBezTo>
                  <a:cubicBezTo>
                    <a:pt x="1515546" y="734540"/>
                    <a:pt x="1526290" y="733882"/>
                    <a:pt x="1539118" y="733114"/>
                  </a:cubicBezTo>
                  <a:cubicBezTo>
                    <a:pt x="1551945" y="732347"/>
                    <a:pt x="1562251" y="734759"/>
                    <a:pt x="1570035" y="740350"/>
                  </a:cubicBezTo>
                  <a:cubicBezTo>
                    <a:pt x="1574896" y="736988"/>
                    <a:pt x="1581401" y="734942"/>
                    <a:pt x="1589551" y="734211"/>
                  </a:cubicBezTo>
                  <a:cubicBezTo>
                    <a:pt x="1597700" y="733480"/>
                    <a:pt x="1604644" y="733187"/>
                    <a:pt x="1610382" y="733334"/>
                  </a:cubicBezTo>
                  <a:lnTo>
                    <a:pt x="1620907" y="726317"/>
                  </a:lnTo>
                  <a:cubicBezTo>
                    <a:pt x="1622770" y="723722"/>
                    <a:pt x="1625183" y="721895"/>
                    <a:pt x="1628143" y="720835"/>
                  </a:cubicBezTo>
                  <a:cubicBezTo>
                    <a:pt x="1631103" y="719775"/>
                    <a:pt x="1633954" y="719264"/>
                    <a:pt x="1636694" y="719300"/>
                  </a:cubicBezTo>
                  <a:lnTo>
                    <a:pt x="1647220" y="728071"/>
                  </a:lnTo>
                  <a:cubicBezTo>
                    <a:pt x="1647073" y="732493"/>
                    <a:pt x="1646050" y="736805"/>
                    <a:pt x="1644150" y="741008"/>
                  </a:cubicBezTo>
                  <a:cubicBezTo>
                    <a:pt x="1642250" y="745211"/>
                    <a:pt x="1640349" y="749085"/>
                    <a:pt x="1638449" y="752630"/>
                  </a:cubicBezTo>
                  <a:lnTo>
                    <a:pt x="1622661" y="747367"/>
                  </a:lnTo>
                  <a:cubicBezTo>
                    <a:pt x="1619335" y="753251"/>
                    <a:pt x="1611076" y="756832"/>
                    <a:pt x="1597883" y="758112"/>
                  </a:cubicBezTo>
                  <a:cubicBezTo>
                    <a:pt x="1584690" y="759391"/>
                    <a:pt x="1575992" y="759902"/>
                    <a:pt x="1571790" y="759647"/>
                  </a:cubicBezTo>
                  <a:lnTo>
                    <a:pt x="1563018" y="775434"/>
                  </a:lnTo>
                  <a:cubicBezTo>
                    <a:pt x="1561191" y="772766"/>
                    <a:pt x="1558706" y="770647"/>
                    <a:pt x="1555563" y="769075"/>
                  </a:cubicBezTo>
                  <a:cubicBezTo>
                    <a:pt x="1552420" y="767504"/>
                    <a:pt x="1549058" y="766700"/>
                    <a:pt x="1545477" y="766663"/>
                  </a:cubicBezTo>
                  <a:cubicBezTo>
                    <a:pt x="1539337" y="766846"/>
                    <a:pt x="1533197" y="768235"/>
                    <a:pt x="1527058" y="770829"/>
                  </a:cubicBezTo>
                  <a:cubicBezTo>
                    <a:pt x="1520918" y="773424"/>
                    <a:pt x="1514778" y="776129"/>
                    <a:pt x="1508639" y="778943"/>
                  </a:cubicBezTo>
                  <a:cubicBezTo>
                    <a:pt x="1509954" y="779783"/>
                    <a:pt x="1512586" y="780295"/>
                    <a:pt x="1516532" y="780477"/>
                  </a:cubicBezTo>
                  <a:cubicBezTo>
                    <a:pt x="1520480" y="780660"/>
                    <a:pt x="1523111" y="780733"/>
                    <a:pt x="1524426" y="780697"/>
                  </a:cubicBezTo>
                  <a:cubicBezTo>
                    <a:pt x="1553700" y="779820"/>
                    <a:pt x="1583301" y="776311"/>
                    <a:pt x="1613232" y="770172"/>
                  </a:cubicBezTo>
                  <a:cubicBezTo>
                    <a:pt x="1643163" y="764032"/>
                    <a:pt x="1671449" y="760524"/>
                    <a:pt x="1698091" y="759647"/>
                  </a:cubicBezTo>
                  <a:cubicBezTo>
                    <a:pt x="1702476" y="760195"/>
                    <a:pt x="1708616" y="760852"/>
                    <a:pt x="1716510" y="761620"/>
                  </a:cubicBezTo>
                  <a:cubicBezTo>
                    <a:pt x="1724404" y="762387"/>
                    <a:pt x="1728789" y="759975"/>
                    <a:pt x="1729666" y="754384"/>
                  </a:cubicBezTo>
                  <a:cubicBezTo>
                    <a:pt x="1738364" y="754092"/>
                    <a:pt x="1749474" y="753799"/>
                    <a:pt x="1762996" y="753507"/>
                  </a:cubicBezTo>
                  <a:cubicBezTo>
                    <a:pt x="1776518" y="753214"/>
                    <a:pt x="1787628" y="754676"/>
                    <a:pt x="1796326" y="757892"/>
                  </a:cubicBezTo>
                  <a:cubicBezTo>
                    <a:pt x="1795704" y="758733"/>
                    <a:pt x="1793000" y="759245"/>
                    <a:pt x="1788212" y="759427"/>
                  </a:cubicBezTo>
                  <a:cubicBezTo>
                    <a:pt x="1783425" y="759610"/>
                    <a:pt x="1780282" y="759683"/>
                    <a:pt x="1778784" y="759647"/>
                  </a:cubicBezTo>
                  <a:cubicBezTo>
                    <a:pt x="1773142" y="760903"/>
                    <a:pt x="1762400" y="763068"/>
                    <a:pt x="1746559" y="766143"/>
                  </a:cubicBezTo>
                  <a:cubicBezTo>
                    <a:pt x="1730717" y="769219"/>
                    <a:pt x="1715557" y="772684"/>
                    <a:pt x="1701080" y="776539"/>
                  </a:cubicBezTo>
                  <a:cubicBezTo>
                    <a:pt x="1686602" y="780394"/>
                    <a:pt x="1678589" y="784119"/>
                    <a:pt x="1677041" y="787713"/>
                  </a:cubicBezTo>
                  <a:cubicBezTo>
                    <a:pt x="1673130" y="787385"/>
                    <a:pt x="1666041" y="787165"/>
                    <a:pt x="1655771" y="787056"/>
                  </a:cubicBezTo>
                  <a:cubicBezTo>
                    <a:pt x="1645502" y="786946"/>
                    <a:pt x="1639728" y="788920"/>
                    <a:pt x="1638449" y="792976"/>
                  </a:cubicBezTo>
                  <a:lnTo>
                    <a:pt x="1638449" y="794730"/>
                  </a:lnTo>
                  <a:lnTo>
                    <a:pt x="1587577" y="794730"/>
                  </a:lnTo>
                  <a:cubicBezTo>
                    <a:pt x="1580926" y="799445"/>
                    <a:pt x="1566600" y="804049"/>
                    <a:pt x="1544600" y="808544"/>
                  </a:cubicBezTo>
                  <a:cubicBezTo>
                    <a:pt x="1522599" y="813040"/>
                    <a:pt x="1506519" y="815452"/>
                    <a:pt x="1496359" y="815781"/>
                  </a:cubicBezTo>
                  <a:cubicBezTo>
                    <a:pt x="1494130" y="820641"/>
                    <a:pt x="1486748" y="823199"/>
                    <a:pt x="1474213" y="823455"/>
                  </a:cubicBezTo>
                  <a:cubicBezTo>
                    <a:pt x="1461678" y="823711"/>
                    <a:pt x="1452103" y="824076"/>
                    <a:pt x="1445488" y="824551"/>
                  </a:cubicBezTo>
                  <a:cubicBezTo>
                    <a:pt x="1445196" y="829522"/>
                    <a:pt x="1442272" y="831860"/>
                    <a:pt x="1436717" y="831568"/>
                  </a:cubicBezTo>
                  <a:cubicBezTo>
                    <a:pt x="1432551" y="831020"/>
                    <a:pt x="1427288" y="830362"/>
                    <a:pt x="1420929" y="829595"/>
                  </a:cubicBezTo>
                  <a:cubicBezTo>
                    <a:pt x="1414570" y="828827"/>
                    <a:pt x="1411062" y="831239"/>
                    <a:pt x="1410404" y="836831"/>
                  </a:cubicBezTo>
                  <a:lnTo>
                    <a:pt x="1363041" y="843847"/>
                  </a:lnTo>
                  <a:cubicBezTo>
                    <a:pt x="1359716" y="847283"/>
                    <a:pt x="1354088" y="850060"/>
                    <a:pt x="1346157" y="852180"/>
                  </a:cubicBezTo>
                  <a:cubicBezTo>
                    <a:pt x="1338227" y="854300"/>
                    <a:pt x="1332160" y="856200"/>
                    <a:pt x="1327958" y="857881"/>
                  </a:cubicBezTo>
                  <a:cubicBezTo>
                    <a:pt x="1328250" y="861060"/>
                    <a:pt x="1329419" y="863472"/>
                    <a:pt x="1331466" y="865117"/>
                  </a:cubicBezTo>
                  <a:cubicBezTo>
                    <a:pt x="1333512" y="866762"/>
                    <a:pt x="1334682" y="869612"/>
                    <a:pt x="1334974" y="873669"/>
                  </a:cubicBezTo>
                  <a:lnTo>
                    <a:pt x="1317432" y="884194"/>
                  </a:lnTo>
                  <a:cubicBezTo>
                    <a:pt x="1307601" y="884742"/>
                    <a:pt x="1289987" y="887593"/>
                    <a:pt x="1264587" y="892745"/>
                  </a:cubicBezTo>
                  <a:cubicBezTo>
                    <a:pt x="1239188" y="897898"/>
                    <a:pt x="1222889" y="902065"/>
                    <a:pt x="1215689" y="905244"/>
                  </a:cubicBezTo>
                  <a:lnTo>
                    <a:pt x="1191131" y="905244"/>
                  </a:lnTo>
                  <a:cubicBezTo>
                    <a:pt x="1191021" y="906377"/>
                    <a:pt x="1190363" y="908058"/>
                    <a:pt x="1189157" y="910287"/>
                  </a:cubicBezTo>
                  <a:cubicBezTo>
                    <a:pt x="1187951" y="912517"/>
                    <a:pt x="1186855" y="913759"/>
                    <a:pt x="1185868" y="914015"/>
                  </a:cubicBezTo>
                  <a:cubicBezTo>
                    <a:pt x="1184406" y="913723"/>
                    <a:pt x="1183822" y="912553"/>
                    <a:pt x="1184114" y="910507"/>
                  </a:cubicBezTo>
                  <a:cubicBezTo>
                    <a:pt x="1170080" y="911968"/>
                    <a:pt x="1156047" y="912553"/>
                    <a:pt x="1142014" y="912261"/>
                  </a:cubicBezTo>
                  <a:cubicBezTo>
                    <a:pt x="1141612" y="915623"/>
                    <a:pt x="1139346" y="917670"/>
                    <a:pt x="1135216" y="918400"/>
                  </a:cubicBezTo>
                  <a:cubicBezTo>
                    <a:pt x="1131086" y="919131"/>
                    <a:pt x="1127505" y="919424"/>
                    <a:pt x="1124472" y="919278"/>
                  </a:cubicBezTo>
                  <a:lnTo>
                    <a:pt x="1117455" y="919278"/>
                  </a:lnTo>
                  <a:lnTo>
                    <a:pt x="1098159" y="928048"/>
                  </a:lnTo>
                  <a:cubicBezTo>
                    <a:pt x="1098414" y="933932"/>
                    <a:pt x="1097903" y="937514"/>
                    <a:pt x="1096624" y="938793"/>
                  </a:cubicBezTo>
                  <a:cubicBezTo>
                    <a:pt x="1095345" y="940072"/>
                    <a:pt x="1091763" y="940584"/>
                    <a:pt x="1085880" y="940328"/>
                  </a:cubicBezTo>
                  <a:lnTo>
                    <a:pt x="1085880" y="971903"/>
                  </a:lnTo>
                  <a:lnTo>
                    <a:pt x="1077109" y="982428"/>
                  </a:lnTo>
                  <a:cubicBezTo>
                    <a:pt x="1075062" y="995000"/>
                    <a:pt x="1070384" y="1006695"/>
                    <a:pt x="1063075" y="1017512"/>
                  </a:cubicBezTo>
                  <a:cubicBezTo>
                    <a:pt x="1061869" y="1017439"/>
                    <a:pt x="1059896" y="1017585"/>
                    <a:pt x="1057155" y="1017951"/>
                  </a:cubicBezTo>
                  <a:cubicBezTo>
                    <a:pt x="1054414" y="1018316"/>
                    <a:pt x="1052879" y="1019339"/>
                    <a:pt x="1052550" y="1021020"/>
                  </a:cubicBezTo>
                  <a:cubicBezTo>
                    <a:pt x="1052733" y="1021898"/>
                    <a:pt x="1053683" y="1022775"/>
                    <a:pt x="1055400" y="1023652"/>
                  </a:cubicBezTo>
                  <a:cubicBezTo>
                    <a:pt x="1057118" y="1024529"/>
                    <a:pt x="1058507" y="1025406"/>
                    <a:pt x="1059567" y="1026283"/>
                  </a:cubicBezTo>
                  <a:cubicBezTo>
                    <a:pt x="1059822" y="1031326"/>
                    <a:pt x="1059311" y="1034396"/>
                    <a:pt x="1058032" y="1035492"/>
                  </a:cubicBezTo>
                  <a:cubicBezTo>
                    <a:pt x="1056753" y="1036589"/>
                    <a:pt x="1053171" y="1037027"/>
                    <a:pt x="1047287" y="1036808"/>
                  </a:cubicBezTo>
                  <a:cubicBezTo>
                    <a:pt x="1048091" y="1040463"/>
                    <a:pt x="1047360" y="1043679"/>
                    <a:pt x="1045095" y="1046456"/>
                  </a:cubicBezTo>
                  <a:cubicBezTo>
                    <a:pt x="1042829" y="1049234"/>
                    <a:pt x="1039467" y="1050695"/>
                    <a:pt x="1035008" y="1050842"/>
                  </a:cubicBezTo>
                  <a:cubicBezTo>
                    <a:pt x="1030623" y="1061476"/>
                    <a:pt x="1025799" y="1072221"/>
                    <a:pt x="1020536" y="1083075"/>
                  </a:cubicBezTo>
                  <a:cubicBezTo>
                    <a:pt x="1015274" y="1093929"/>
                    <a:pt x="1009572" y="1104235"/>
                    <a:pt x="1003433" y="1113992"/>
                  </a:cubicBezTo>
                  <a:cubicBezTo>
                    <a:pt x="1003506" y="1120534"/>
                    <a:pt x="1002044" y="1126747"/>
                    <a:pt x="999047" y="1132631"/>
                  </a:cubicBezTo>
                  <a:cubicBezTo>
                    <a:pt x="996050" y="1138514"/>
                    <a:pt x="991080" y="1141657"/>
                    <a:pt x="984137" y="1142059"/>
                  </a:cubicBezTo>
                  <a:cubicBezTo>
                    <a:pt x="981469" y="1141986"/>
                    <a:pt x="979349" y="1141255"/>
                    <a:pt x="977778" y="1139867"/>
                  </a:cubicBezTo>
                  <a:cubicBezTo>
                    <a:pt x="976206" y="1138478"/>
                    <a:pt x="975402" y="1136870"/>
                    <a:pt x="975366" y="1135043"/>
                  </a:cubicBezTo>
                  <a:lnTo>
                    <a:pt x="977120" y="1126272"/>
                  </a:lnTo>
                  <a:cubicBezTo>
                    <a:pt x="978180" y="1126308"/>
                    <a:pt x="979568" y="1126235"/>
                    <a:pt x="981286" y="1126052"/>
                  </a:cubicBezTo>
                  <a:cubicBezTo>
                    <a:pt x="983004" y="1125870"/>
                    <a:pt x="983954" y="1125358"/>
                    <a:pt x="984137" y="1124517"/>
                  </a:cubicBezTo>
                  <a:cubicBezTo>
                    <a:pt x="983881" y="1123640"/>
                    <a:pt x="982638" y="1122763"/>
                    <a:pt x="980409" y="1121886"/>
                  </a:cubicBezTo>
                  <a:cubicBezTo>
                    <a:pt x="978180" y="1121009"/>
                    <a:pt x="976499" y="1120132"/>
                    <a:pt x="975366" y="1119255"/>
                  </a:cubicBezTo>
                  <a:cubicBezTo>
                    <a:pt x="975439" y="1118195"/>
                    <a:pt x="975293" y="1116806"/>
                    <a:pt x="974927" y="1115089"/>
                  </a:cubicBezTo>
                  <a:cubicBezTo>
                    <a:pt x="974562" y="1113371"/>
                    <a:pt x="973538" y="1112421"/>
                    <a:pt x="971857" y="1112238"/>
                  </a:cubicBezTo>
                  <a:cubicBezTo>
                    <a:pt x="969993" y="1112421"/>
                    <a:pt x="968020" y="1113371"/>
                    <a:pt x="965937" y="1115089"/>
                  </a:cubicBezTo>
                  <a:cubicBezTo>
                    <a:pt x="963854" y="1116806"/>
                    <a:pt x="962319" y="1118195"/>
                    <a:pt x="961332" y="1119255"/>
                  </a:cubicBezTo>
                  <a:lnTo>
                    <a:pt x="961332" y="1145568"/>
                  </a:lnTo>
                  <a:cubicBezTo>
                    <a:pt x="964585" y="1147578"/>
                    <a:pt x="969043" y="1150574"/>
                    <a:pt x="974708" y="1154558"/>
                  </a:cubicBezTo>
                  <a:cubicBezTo>
                    <a:pt x="980372" y="1158541"/>
                    <a:pt x="983515" y="1161977"/>
                    <a:pt x="984137" y="1164864"/>
                  </a:cubicBezTo>
                  <a:cubicBezTo>
                    <a:pt x="983990" y="1166545"/>
                    <a:pt x="982967" y="1167568"/>
                    <a:pt x="981067" y="1167934"/>
                  </a:cubicBezTo>
                  <a:cubicBezTo>
                    <a:pt x="979166" y="1168299"/>
                    <a:pt x="977266" y="1168445"/>
                    <a:pt x="975366" y="1168372"/>
                  </a:cubicBezTo>
                  <a:cubicBezTo>
                    <a:pt x="974781" y="1174146"/>
                    <a:pt x="972442" y="1179263"/>
                    <a:pt x="968349" y="1183721"/>
                  </a:cubicBezTo>
                  <a:cubicBezTo>
                    <a:pt x="964256" y="1188180"/>
                    <a:pt x="961917" y="1194173"/>
                    <a:pt x="961332" y="1201702"/>
                  </a:cubicBezTo>
                  <a:cubicBezTo>
                    <a:pt x="961478" y="1204370"/>
                    <a:pt x="961186" y="1206489"/>
                    <a:pt x="960455" y="1208061"/>
                  </a:cubicBezTo>
                  <a:cubicBezTo>
                    <a:pt x="959724" y="1209632"/>
                    <a:pt x="957678" y="1210436"/>
                    <a:pt x="954315" y="1210473"/>
                  </a:cubicBezTo>
                  <a:lnTo>
                    <a:pt x="947299" y="1210473"/>
                  </a:lnTo>
                  <a:cubicBezTo>
                    <a:pt x="947335" y="1213287"/>
                    <a:pt x="946824" y="1216430"/>
                    <a:pt x="945764" y="1219901"/>
                  </a:cubicBezTo>
                  <a:cubicBezTo>
                    <a:pt x="944704" y="1223373"/>
                    <a:pt x="942877" y="1226078"/>
                    <a:pt x="940282" y="1228014"/>
                  </a:cubicBezTo>
                  <a:cubicBezTo>
                    <a:pt x="940355" y="1229147"/>
                    <a:pt x="940209" y="1230829"/>
                    <a:pt x="939843" y="1233058"/>
                  </a:cubicBezTo>
                  <a:cubicBezTo>
                    <a:pt x="939478" y="1235287"/>
                    <a:pt x="938455" y="1236530"/>
                    <a:pt x="936774" y="1236785"/>
                  </a:cubicBezTo>
                  <a:cubicBezTo>
                    <a:pt x="935896" y="1235835"/>
                    <a:pt x="934581" y="1231157"/>
                    <a:pt x="932827" y="1222752"/>
                  </a:cubicBezTo>
                  <a:cubicBezTo>
                    <a:pt x="931072" y="1214347"/>
                    <a:pt x="928880" y="1207915"/>
                    <a:pt x="926248" y="1203456"/>
                  </a:cubicBezTo>
                  <a:cubicBezTo>
                    <a:pt x="921571" y="1204845"/>
                    <a:pt x="918647" y="1210400"/>
                    <a:pt x="917478" y="1220121"/>
                  </a:cubicBezTo>
                  <a:cubicBezTo>
                    <a:pt x="916308" y="1229842"/>
                    <a:pt x="913384" y="1235397"/>
                    <a:pt x="908707" y="1236785"/>
                  </a:cubicBezTo>
                  <a:lnTo>
                    <a:pt x="892919" y="1266607"/>
                  </a:lnTo>
                  <a:cubicBezTo>
                    <a:pt x="891969" y="1273258"/>
                    <a:pt x="888168" y="1278813"/>
                    <a:pt x="881517" y="1283271"/>
                  </a:cubicBezTo>
                  <a:cubicBezTo>
                    <a:pt x="874865" y="1287730"/>
                    <a:pt x="871065" y="1293285"/>
                    <a:pt x="870114" y="1299936"/>
                  </a:cubicBezTo>
                  <a:lnTo>
                    <a:pt x="870114" y="1320986"/>
                  </a:lnTo>
                  <a:lnTo>
                    <a:pt x="885902" y="1317478"/>
                  </a:lnTo>
                  <a:cubicBezTo>
                    <a:pt x="887766" y="1308671"/>
                    <a:pt x="890616" y="1299973"/>
                    <a:pt x="894454" y="1291385"/>
                  </a:cubicBezTo>
                  <a:cubicBezTo>
                    <a:pt x="898291" y="1282796"/>
                    <a:pt x="902457" y="1274537"/>
                    <a:pt x="906952" y="1266607"/>
                  </a:cubicBezTo>
                  <a:cubicBezTo>
                    <a:pt x="910388" y="1266533"/>
                    <a:pt x="912727" y="1265364"/>
                    <a:pt x="913969" y="1263098"/>
                  </a:cubicBezTo>
                  <a:cubicBezTo>
                    <a:pt x="915212" y="1260832"/>
                    <a:pt x="915796" y="1257909"/>
                    <a:pt x="915723" y="1254327"/>
                  </a:cubicBezTo>
                  <a:lnTo>
                    <a:pt x="915723" y="1250819"/>
                  </a:lnTo>
                  <a:cubicBezTo>
                    <a:pt x="917514" y="1248919"/>
                    <a:pt x="919634" y="1247018"/>
                    <a:pt x="922082" y="1245118"/>
                  </a:cubicBezTo>
                  <a:cubicBezTo>
                    <a:pt x="924531" y="1243217"/>
                    <a:pt x="927089" y="1242194"/>
                    <a:pt x="929757" y="1242048"/>
                  </a:cubicBezTo>
                  <a:cubicBezTo>
                    <a:pt x="931438" y="1242158"/>
                    <a:pt x="932461" y="1242815"/>
                    <a:pt x="932827" y="1244021"/>
                  </a:cubicBezTo>
                  <a:cubicBezTo>
                    <a:pt x="933192" y="1245227"/>
                    <a:pt x="933338" y="1246324"/>
                    <a:pt x="933265" y="1247311"/>
                  </a:cubicBezTo>
                  <a:lnTo>
                    <a:pt x="933265" y="1261344"/>
                  </a:lnTo>
                  <a:lnTo>
                    <a:pt x="926248" y="1266607"/>
                  </a:lnTo>
                  <a:cubicBezTo>
                    <a:pt x="925956" y="1270846"/>
                    <a:pt x="924787" y="1274647"/>
                    <a:pt x="922740" y="1278009"/>
                  </a:cubicBezTo>
                  <a:cubicBezTo>
                    <a:pt x="920694" y="1281371"/>
                    <a:pt x="919524" y="1285172"/>
                    <a:pt x="919232" y="1289411"/>
                  </a:cubicBezTo>
                  <a:lnTo>
                    <a:pt x="910461" y="1299936"/>
                  </a:lnTo>
                  <a:lnTo>
                    <a:pt x="906952" y="1324495"/>
                  </a:lnTo>
                  <a:cubicBezTo>
                    <a:pt x="903188" y="1328588"/>
                    <a:pt x="901068" y="1333558"/>
                    <a:pt x="900593" y="1339405"/>
                  </a:cubicBezTo>
                  <a:cubicBezTo>
                    <a:pt x="900118" y="1345253"/>
                    <a:pt x="897560" y="1348469"/>
                    <a:pt x="892919" y="1349053"/>
                  </a:cubicBezTo>
                  <a:cubicBezTo>
                    <a:pt x="888497" y="1350004"/>
                    <a:pt x="885062" y="1355120"/>
                    <a:pt x="882613" y="1364403"/>
                  </a:cubicBezTo>
                  <a:cubicBezTo>
                    <a:pt x="880164" y="1373685"/>
                    <a:pt x="878922" y="1381433"/>
                    <a:pt x="878885" y="1387646"/>
                  </a:cubicBezTo>
                  <a:lnTo>
                    <a:pt x="870114" y="1403433"/>
                  </a:lnTo>
                  <a:cubicBezTo>
                    <a:pt x="860211" y="1403872"/>
                    <a:pt x="855898" y="1407380"/>
                    <a:pt x="857177" y="1413958"/>
                  </a:cubicBezTo>
                  <a:cubicBezTo>
                    <a:pt x="858456" y="1420537"/>
                    <a:pt x="856337" y="1427553"/>
                    <a:pt x="850818" y="1435009"/>
                  </a:cubicBezTo>
                  <a:lnTo>
                    <a:pt x="843802" y="1452550"/>
                  </a:lnTo>
                  <a:cubicBezTo>
                    <a:pt x="849685" y="1453647"/>
                    <a:pt x="849759" y="1458471"/>
                    <a:pt x="844021" y="1467023"/>
                  </a:cubicBezTo>
                  <a:cubicBezTo>
                    <a:pt x="838283" y="1475574"/>
                    <a:pt x="833532" y="1481275"/>
                    <a:pt x="829768" y="1484126"/>
                  </a:cubicBezTo>
                  <a:cubicBezTo>
                    <a:pt x="827283" y="1488658"/>
                    <a:pt x="825675" y="1493628"/>
                    <a:pt x="824944" y="1499036"/>
                  </a:cubicBezTo>
                  <a:cubicBezTo>
                    <a:pt x="824213" y="1504445"/>
                    <a:pt x="823482" y="1509415"/>
                    <a:pt x="822751" y="1513947"/>
                  </a:cubicBezTo>
                  <a:cubicBezTo>
                    <a:pt x="812847" y="1527725"/>
                    <a:pt x="803711" y="1547971"/>
                    <a:pt x="795342" y="1574686"/>
                  </a:cubicBezTo>
                  <a:cubicBezTo>
                    <a:pt x="786973" y="1601401"/>
                    <a:pt x="775644" y="1625594"/>
                    <a:pt x="761355" y="1647265"/>
                  </a:cubicBezTo>
                  <a:cubicBezTo>
                    <a:pt x="761062" y="1654136"/>
                    <a:pt x="759893" y="1660568"/>
                    <a:pt x="757846" y="1666561"/>
                  </a:cubicBezTo>
                  <a:cubicBezTo>
                    <a:pt x="755800" y="1672555"/>
                    <a:pt x="754630" y="1678987"/>
                    <a:pt x="754338" y="1685857"/>
                  </a:cubicBezTo>
                  <a:cubicBezTo>
                    <a:pt x="748856" y="1689987"/>
                    <a:pt x="744032" y="1694007"/>
                    <a:pt x="739866" y="1697917"/>
                  </a:cubicBezTo>
                  <a:cubicBezTo>
                    <a:pt x="735700" y="1701828"/>
                    <a:pt x="733507" y="1707164"/>
                    <a:pt x="733288" y="1713924"/>
                  </a:cubicBezTo>
                  <a:cubicBezTo>
                    <a:pt x="731461" y="1713924"/>
                    <a:pt x="729852" y="1714363"/>
                    <a:pt x="728464" y="1715240"/>
                  </a:cubicBezTo>
                  <a:cubicBezTo>
                    <a:pt x="727075" y="1716117"/>
                    <a:pt x="726344" y="1717433"/>
                    <a:pt x="726271" y="1719187"/>
                  </a:cubicBezTo>
                  <a:cubicBezTo>
                    <a:pt x="726417" y="1721855"/>
                    <a:pt x="726125" y="1723974"/>
                    <a:pt x="725394" y="1725546"/>
                  </a:cubicBezTo>
                  <a:cubicBezTo>
                    <a:pt x="724663" y="1727117"/>
                    <a:pt x="722616" y="1727921"/>
                    <a:pt x="719254" y="1727958"/>
                  </a:cubicBezTo>
                  <a:cubicBezTo>
                    <a:pt x="719547" y="1734755"/>
                    <a:pt x="718962" y="1739141"/>
                    <a:pt x="717500" y="1741114"/>
                  </a:cubicBezTo>
                  <a:cubicBezTo>
                    <a:pt x="716038" y="1743088"/>
                    <a:pt x="711945" y="1743965"/>
                    <a:pt x="705221" y="1743746"/>
                  </a:cubicBezTo>
                  <a:cubicBezTo>
                    <a:pt x="698789" y="1755331"/>
                    <a:pt x="694111" y="1767683"/>
                    <a:pt x="691187" y="1780803"/>
                  </a:cubicBezTo>
                  <a:cubicBezTo>
                    <a:pt x="688264" y="1793923"/>
                    <a:pt x="683586" y="1806714"/>
                    <a:pt x="677154" y="1819176"/>
                  </a:cubicBezTo>
                  <a:cubicBezTo>
                    <a:pt x="677483" y="1824292"/>
                    <a:pt x="677264" y="1827654"/>
                    <a:pt x="676496" y="1829262"/>
                  </a:cubicBezTo>
                  <a:cubicBezTo>
                    <a:pt x="675729" y="1830870"/>
                    <a:pt x="672439" y="1831601"/>
                    <a:pt x="666629" y="1831455"/>
                  </a:cubicBezTo>
                  <a:cubicBezTo>
                    <a:pt x="666483" y="1831418"/>
                    <a:pt x="665898" y="1831491"/>
                    <a:pt x="664874" y="1831674"/>
                  </a:cubicBezTo>
                  <a:cubicBezTo>
                    <a:pt x="663851" y="1831857"/>
                    <a:pt x="663267" y="1832369"/>
                    <a:pt x="663120" y="1833209"/>
                  </a:cubicBezTo>
                  <a:cubicBezTo>
                    <a:pt x="663595" y="1834269"/>
                    <a:pt x="665715" y="1835658"/>
                    <a:pt x="669479" y="1837375"/>
                  </a:cubicBezTo>
                  <a:cubicBezTo>
                    <a:pt x="673244" y="1839093"/>
                    <a:pt x="675802" y="1840043"/>
                    <a:pt x="677154" y="1840226"/>
                  </a:cubicBezTo>
                  <a:cubicBezTo>
                    <a:pt x="675692" y="1847243"/>
                    <a:pt x="673353" y="1854259"/>
                    <a:pt x="670137" y="1861276"/>
                  </a:cubicBezTo>
                  <a:lnTo>
                    <a:pt x="654349" y="1868293"/>
                  </a:lnTo>
                  <a:lnTo>
                    <a:pt x="642070" y="1901622"/>
                  </a:lnTo>
                  <a:cubicBezTo>
                    <a:pt x="637867" y="1904363"/>
                    <a:pt x="632239" y="1915546"/>
                    <a:pt x="625186" y="1935171"/>
                  </a:cubicBezTo>
                  <a:cubicBezTo>
                    <a:pt x="618133" y="1954796"/>
                    <a:pt x="613820" y="1966418"/>
                    <a:pt x="612249" y="1970036"/>
                  </a:cubicBezTo>
                  <a:cubicBezTo>
                    <a:pt x="609508" y="1970072"/>
                    <a:pt x="607096" y="1969561"/>
                    <a:pt x="605013" y="1968501"/>
                  </a:cubicBezTo>
                  <a:cubicBezTo>
                    <a:pt x="602930" y="1967441"/>
                    <a:pt x="601833" y="1965614"/>
                    <a:pt x="601724" y="1963019"/>
                  </a:cubicBezTo>
                  <a:cubicBezTo>
                    <a:pt x="602089" y="1959218"/>
                    <a:pt x="603990" y="1952348"/>
                    <a:pt x="607425" y="1942407"/>
                  </a:cubicBezTo>
                  <a:cubicBezTo>
                    <a:pt x="610860" y="1932467"/>
                    <a:pt x="613638" y="1926473"/>
                    <a:pt x="615757" y="1924427"/>
                  </a:cubicBezTo>
                  <a:cubicBezTo>
                    <a:pt x="615977" y="1919347"/>
                    <a:pt x="616854" y="1915035"/>
                    <a:pt x="618389" y="1911490"/>
                  </a:cubicBezTo>
                  <a:cubicBezTo>
                    <a:pt x="619924" y="1907945"/>
                    <a:pt x="620801" y="1904071"/>
                    <a:pt x="621020" y="1899868"/>
                  </a:cubicBezTo>
                  <a:cubicBezTo>
                    <a:pt x="623615" y="1897968"/>
                    <a:pt x="625442" y="1895190"/>
                    <a:pt x="626502" y="1891536"/>
                  </a:cubicBezTo>
                  <a:cubicBezTo>
                    <a:pt x="627561" y="1887881"/>
                    <a:pt x="628073" y="1884227"/>
                    <a:pt x="628037" y="1880572"/>
                  </a:cubicBezTo>
                  <a:cubicBezTo>
                    <a:pt x="631472" y="1880463"/>
                    <a:pt x="633811" y="1879366"/>
                    <a:pt x="635053" y="1877283"/>
                  </a:cubicBezTo>
                  <a:cubicBezTo>
                    <a:pt x="636296" y="1875200"/>
                    <a:pt x="636881" y="1872788"/>
                    <a:pt x="636808" y="1870047"/>
                  </a:cubicBezTo>
                  <a:lnTo>
                    <a:pt x="636808" y="1866539"/>
                  </a:lnTo>
                  <a:cubicBezTo>
                    <a:pt x="639402" y="1864602"/>
                    <a:pt x="641230" y="1861897"/>
                    <a:pt x="642289" y="1858426"/>
                  </a:cubicBezTo>
                  <a:cubicBezTo>
                    <a:pt x="643349" y="1854954"/>
                    <a:pt x="643861" y="1851811"/>
                    <a:pt x="643824" y="1848997"/>
                  </a:cubicBezTo>
                  <a:cubicBezTo>
                    <a:pt x="647479" y="1845342"/>
                    <a:pt x="650695" y="1838179"/>
                    <a:pt x="653472" y="1827508"/>
                  </a:cubicBezTo>
                  <a:cubicBezTo>
                    <a:pt x="656250" y="1816837"/>
                    <a:pt x="657712" y="1808797"/>
                    <a:pt x="657858" y="1803388"/>
                  </a:cubicBezTo>
                  <a:cubicBezTo>
                    <a:pt x="657785" y="1802328"/>
                    <a:pt x="657931" y="1800939"/>
                    <a:pt x="658296" y="1799222"/>
                  </a:cubicBezTo>
                  <a:cubicBezTo>
                    <a:pt x="658662" y="1797504"/>
                    <a:pt x="659685" y="1796554"/>
                    <a:pt x="661366" y="1796371"/>
                  </a:cubicBezTo>
                  <a:lnTo>
                    <a:pt x="664874" y="1796371"/>
                  </a:lnTo>
                  <a:cubicBezTo>
                    <a:pt x="664911" y="1782191"/>
                    <a:pt x="667031" y="1768012"/>
                    <a:pt x="671234" y="1753832"/>
                  </a:cubicBezTo>
                  <a:cubicBezTo>
                    <a:pt x="675436" y="1739653"/>
                    <a:pt x="681503" y="1726350"/>
                    <a:pt x="689433" y="1713924"/>
                  </a:cubicBezTo>
                  <a:lnTo>
                    <a:pt x="698204" y="1710416"/>
                  </a:lnTo>
                  <a:cubicBezTo>
                    <a:pt x="697839" y="1706396"/>
                    <a:pt x="697692" y="1701718"/>
                    <a:pt x="697766" y="1696383"/>
                  </a:cubicBezTo>
                  <a:cubicBezTo>
                    <a:pt x="697839" y="1691047"/>
                    <a:pt x="700324" y="1688123"/>
                    <a:pt x="705221" y="1687612"/>
                  </a:cubicBezTo>
                  <a:lnTo>
                    <a:pt x="712238" y="1687612"/>
                  </a:lnTo>
                  <a:cubicBezTo>
                    <a:pt x="713042" y="1679864"/>
                    <a:pt x="714503" y="1670362"/>
                    <a:pt x="716623" y="1659106"/>
                  </a:cubicBezTo>
                  <a:cubicBezTo>
                    <a:pt x="718743" y="1647850"/>
                    <a:pt x="721959" y="1639225"/>
                    <a:pt x="726271" y="1633232"/>
                  </a:cubicBezTo>
                  <a:cubicBezTo>
                    <a:pt x="726563" y="1630052"/>
                    <a:pt x="727733" y="1627640"/>
                    <a:pt x="729779" y="1625996"/>
                  </a:cubicBezTo>
                  <a:cubicBezTo>
                    <a:pt x="731826" y="1624351"/>
                    <a:pt x="732995" y="1621501"/>
                    <a:pt x="733288" y="1617444"/>
                  </a:cubicBezTo>
                  <a:cubicBezTo>
                    <a:pt x="735883" y="1614703"/>
                    <a:pt x="737710" y="1611414"/>
                    <a:pt x="738770" y="1607577"/>
                  </a:cubicBezTo>
                  <a:cubicBezTo>
                    <a:pt x="739829" y="1603739"/>
                    <a:pt x="740341" y="1600012"/>
                    <a:pt x="740305" y="1596394"/>
                  </a:cubicBezTo>
                  <a:cubicBezTo>
                    <a:pt x="736833" y="1596211"/>
                    <a:pt x="734567" y="1594822"/>
                    <a:pt x="733507" y="1592228"/>
                  </a:cubicBezTo>
                  <a:cubicBezTo>
                    <a:pt x="732447" y="1589633"/>
                    <a:pt x="732374" y="1586929"/>
                    <a:pt x="733288" y="1584115"/>
                  </a:cubicBezTo>
                  <a:cubicBezTo>
                    <a:pt x="727075" y="1598513"/>
                    <a:pt x="720643" y="1616202"/>
                    <a:pt x="713992" y="1637179"/>
                  </a:cubicBezTo>
                  <a:cubicBezTo>
                    <a:pt x="707340" y="1658156"/>
                    <a:pt x="695646" y="1669704"/>
                    <a:pt x="678908" y="1671824"/>
                  </a:cubicBezTo>
                  <a:lnTo>
                    <a:pt x="677154" y="1650774"/>
                  </a:lnTo>
                  <a:cubicBezTo>
                    <a:pt x="678031" y="1645365"/>
                    <a:pt x="681539" y="1642149"/>
                    <a:pt x="687679" y="1641126"/>
                  </a:cubicBezTo>
                  <a:cubicBezTo>
                    <a:pt x="693819" y="1640102"/>
                    <a:pt x="697327" y="1636886"/>
                    <a:pt x="698204" y="1631478"/>
                  </a:cubicBezTo>
                  <a:cubicBezTo>
                    <a:pt x="698204" y="1622707"/>
                    <a:pt x="696450" y="1613936"/>
                    <a:pt x="692942" y="1605165"/>
                  </a:cubicBezTo>
                  <a:cubicBezTo>
                    <a:pt x="691260" y="1605786"/>
                    <a:pt x="690237" y="1608490"/>
                    <a:pt x="689872" y="1613278"/>
                  </a:cubicBezTo>
                  <a:cubicBezTo>
                    <a:pt x="689506" y="1618065"/>
                    <a:pt x="689360" y="1621208"/>
                    <a:pt x="689433" y="1622707"/>
                  </a:cubicBezTo>
                  <a:cubicBezTo>
                    <a:pt x="688629" y="1629212"/>
                    <a:pt x="685413" y="1634182"/>
                    <a:pt x="679785" y="1637617"/>
                  </a:cubicBezTo>
                  <a:cubicBezTo>
                    <a:pt x="674157" y="1641053"/>
                    <a:pt x="670941" y="1646023"/>
                    <a:pt x="670137" y="1652528"/>
                  </a:cubicBezTo>
                  <a:cubicBezTo>
                    <a:pt x="670137" y="1655232"/>
                    <a:pt x="669699" y="1658156"/>
                    <a:pt x="668821" y="1661299"/>
                  </a:cubicBezTo>
                  <a:cubicBezTo>
                    <a:pt x="667944" y="1664442"/>
                    <a:pt x="666629" y="1667365"/>
                    <a:pt x="664874" y="1670070"/>
                  </a:cubicBezTo>
                  <a:lnTo>
                    <a:pt x="664874" y="1682349"/>
                  </a:lnTo>
                  <a:cubicBezTo>
                    <a:pt x="660270" y="1686369"/>
                    <a:pt x="655446" y="1692363"/>
                    <a:pt x="650402" y="1700330"/>
                  </a:cubicBezTo>
                  <a:cubicBezTo>
                    <a:pt x="645359" y="1708296"/>
                    <a:pt x="641412" y="1715167"/>
                    <a:pt x="638562" y="1720941"/>
                  </a:cubicBezTo>
                  <a:cubicBezTo>
                    <a:pt x="635821" y="1720905"/>
                    <a:pt x="633409" y="1720101"/>
                    <a:pt x="631326" y="1718529"/>
                  </a:cubicBezTo>
                  <a:cubicBezTo>
                    <a:pt x="629243" y="1716958"/>
                    <a:pt x="628146" y="1714838"/>
                    <a:pt x="628037" y="1712170"/>
                  </a:cubicBezTo>
                  <a:lnTo>
                    <a:pt x="628037" y="1699891"/>
                  </a:lnTo>
                  <a:lnTo>
                    <a:pt x="636808" y="1691120"/>
                  </a:lnTo>
                  <a:cubicBezTo>
                    <a:pt x="631253" y="1678841"/>
                    <a:pt x="628329" y="1666561"/>
                    <a:pt x="628037" y="1654282"/>
                  </a:cubicBezTo>
                  <a:cubicBezTo>
                    <a:pt x="627964" y="1650627"/>
                    <a:pt x="628548" y="1647412"/>
                    <a:pt x="629791" y="1644634"/>
                  </a:cubicBezTo>
                  <a:cubicBezTo>
                    <a:pt x="631033" y="1641857"/>
                    <a:pt x="633372" y="1640395"/>
                    <a:pt x="636808" y="1640249"/>
                  </a:cubicBezTo>
                  <a:cubicBezTo>
                    <a:pt x="637392" y="1630454"/>
                    <a:pt x="639731" y="1620660"/>
                    <a:pt x="643824" y="1610866"/>
                  </a:cubicBezTo>
                  <a:cubicBezTo>
                    <a:pt x="647917" y="1601072"/>
                    <a:pt x="650256" y="1592155"/>
                    <a:pt x="650841" y="1584115"/>
                  </a:cubicBezTo>
                  <a:cubicBezTo>
                    <a:pt x="651133" y="1576806"/>
                    <a:pt x="648795" y="1570373"/>
                    <a:pt x="643824" y="1564818"/>
                  </a:cubicBezTo>
                  <a:cubicBezTo>
                    <a:pt x="644701" y="1558423"/>
                    <a:pt x="648210" y="1550602"/>
                    <a:pt x="654349" y="1541356"/>
                  </a:cubicBezTo>
                  <a:cubicBezTo>
                    <a:pt x="660489" y="1532110"/>
                    <a:pt x="663997" y="1522974"/>
                    <a:pt x="664874" y="1513947"/>
                  </a:cubicBezTo>
                  <a:cubicBezTo>
                    <a:pt x="664655" y="1511389"/>
                    <a:pt x="664655" y="1506857"/>
                    <a:pt x="664874" y="1500352"/>
                  </a:cubicBezTo>
                  <a:cubicBezTo>
                    <a:pt x="665094" y="1493847"/>
                    <a:pt x="666848" y="1490192"/>
                    <a:pt x="670137" y="1489388"/>
                  </a:cubicBezTo>
                  <a:cubicBezTo>
                    <a:pt x="671928" y="1483980"/>
                    <a:pt x="674486" y="1478571"/>
                    <a:pt x="677812" y="1473162"/>
                  </a:cubicBezTo>
                  <a:cubicBezTo>
                    <a:pt x="681137" y="1467753"/>
                    <a:pt x="685011" y="1463222"/>
                    <a:pt x="689433" y="1459567"/>
                  </a:cubicBezTo>
                  <a:cubicBezTo>
                    <a:pt x="683294" y="1458288"/>
                    <a:pt x="681539" y="1452514"/>
                    <a:pt x="684171" y="1442245"/>
                  </a:cubicBezTo>
                  <a:cubicBezTo>
                    <a:pt x="686802" y="1431975"/>
                    <a:pt x="688556" y="1424886"/>
                    <a:pt x="689433" y="1420975"/>
                  </a:cubicBezTo>
                  <a:cubicBezTo>
                    <a:pt x="689470" y="1420829"/>
                    <a:pt x="689397" y="1420244"/>
                    <a:pt x="689214" y="1419221"/>
                  </a:cubicBezTo>
                  <a:cubicBezTo>
                    <a:pt x="689031" y="1418198"/>
                    <a:pt x="688520" y="1417613"/>
                    <a:pt x="687679" y="1417467"/>
                  </a:cubicBezTo>
                  <a:cubicBezTo>
                    <a:pt x="685815" y="1417759"/>
                    <a:pt x="683842" y="1419367"/>
                    <a:pt x="681759" y="1422291"/>
                  </a:cubicBezTo>
                  <a:cubicBezTo>
                    <a:pt x="679676" y="1425214"/>
                    <a:pt x="678141" y="1427699"/>
                    <a:pt x="677154" y="1429746"/>
                  </a:cubicBezTo>
                  <a:lnTo>
                    <a:pt x="677154" y="1452550"/>
                  </a:lnTo>
                  <a:lnTo>
                    <a:pt x="663120" y="1438517"/>
                  </a:lnTo>
                  <a:lnTo>
                    <a:pt x="650841" y="1440271"/>
                  </a:lnTo>
                  <a:lnTo>
                    <a:pt x="649087" y="1452550"/>
                  </a:lnTo>
                  <a:cubicBezTo>
                    <a:pt x="646273" y="1457777"/>
                    <a:pt x="643568" y="1463112"/>
                    <a:pt x="640974" y="1468557"/>
                  </a:cubicBezTo>
                  <a:cubicBezTo>
                    <a:pt x="638379" y="1474003"/>
                    <a:pt x="636990" y="1479777"/>
                    <a:pt x="636808" y="1485880"/>
                  </a:cubicBezTo>
                  <a:cubicBezTo>
                    <a:pt x="630777" y="1486574"/>
                    <a:pt x="626611" y="1490448"/>
                    <a:pt x="624309" y="1497502"/>
                  </a:cubicBezTo>
                  <a:cubicBezTo>
                    <a:pt x="622007" y="1504555"/>
                    <a:pt x="620910" y="1510621"/>
                    <a:pt x="621020" y="1515701"/>
                  </a:cubicBezTo>
                  <a:cubicBezTo>
                    <a:pt x="619960" y="1515628"/>
                    <a:pt x="618571" y="1515774"/>
                    <a:pt x="616854" y="1516140"/>
                  </a:cubicBezTo>
                  <a:cubicBezTo>
                    <a:pt x="615136" y="1516505"/>
                    <a:pt x="614186" y="1517529"/>
                    <a:pt x="614003" y="1519210"/>
                  </a:cubicBezTo>
                  <a:cubicBezTo>
                    <a:pt x="614222" y="1521877"/>
                    <a:pt x="614222" y="1523997"/>
                    <a:pt x="614003" y="1525569"/>
                  </a:cubicBezTo>
                  <a:cubicBezTo>
                    <a:pt x="613784" y="1527140"/>
                    <a:pt x="612030" y="1527944"/>
                    <a:pt x="608740" y="1527981"/>
                  </a:cubicBezTo>
                  <a:lnTo>
                    <a:pt x="598215" y="1542014"/>
                  </a:lnTo>
                  <a:cubicBezTo>
                    <a:pt x="595474" y="1541868"/>
                    <a:pt x="593062" y="1542160"/>
                    <a:pt x="590979" y="1542891"/>
                  </a:cubicBezTo>
                  <a:cubicBezTo>
                    <a:pt x="588896" y="1543622"/>
                    <a:pt x="587800" y="1545669"/>
                    <a:pt x="587690" y="1549031"/>
                  </a:cubicBezTo>
                  <a:cubicBezTo>
                    <a:pt x="587398" y="1557656"/>
                    <a:pt x="586228" y="1562333"/>
                    <a:pt x="584182" y="1563064"/>
                  </a:cubicBezTo>
                  <a:cubicBezTo>
                    <a:pt x="582135" y="1563795"/>
                    <a:pt x="580966" y="1566719"/>
                    <a:pt x="580674" y="1571835"/>
                  </a:cubicBezTo>
                  <a:cubicBezTo>
                    <a:pt x="577129" y="1575490"/>
                    <a:pt x="574132" y="1580021"/>
                    <a:pt x="571683" y="1585430"/>
                  </a:cubicBezTo>
                  <a:cubicBezTo>
                    <a:pt x="569235" y="1590839"/>
                    <a:pt x="567554" y="1596248"/>
                    <a:pt x="566640" y="1601656"/>
                  </a:cubicBezTo>
                  <a:cubicBezTo>
                    <a:pt x="562145" y="1605823"/>
                    <a:pt x="559733" y="1611085"/>
                    <a:pt x="559404" y="1617444"/>
                  </a:cubicBezTo>
                  <a:cubicBezTo>
                    <a:pt x="559075" y="1623803"/>
                    <a:pt x="556225" y="1627311"/>
                    <a:pt x="550852" y="1627969"/>
                  </a:cubicBezTo>
                  <a:lnTo>
                    <a:pt x="547344" y="1627969"/>
                  </a:lnTo>
                  <a:cubicBezTo>
                    <a:pt x="545992" y="1630235"/>
                    <a:pt x="543434" y="1637106"/>
                    <a:pt x="539669" y="1648581"/>
                  </a:cubicBezTo>
                  <a:cubicBezTo>
                    <a:pt x="535905" y="1660056"/>
                    <a:pt x="533786" y="1667804"/>
                    <a:pt x="533310" y="1671824"/>
                  </a:cubicBezTo>
                  <a:cubicBezTo>
                    <a:pt x="530021" y="1672189"/>
                    <a:pt x="527390" y="1673651"/>
                    <a:pt x="525417" y="1676209"/>
                  </a:cubicBezTo>
                  <a:cubicBezTo>
                    <a:pt x="523443" y="1678768"/>
                    <a:pt x="520812" y="1680229"/>
                    <a:pt x="517523" y="1680595"/>
                  </a:cubicBezTo>
                  <a:cubicBezTo>
                    <a:pt x="515769" y="1680522"/>
                    <a:pt x="514453" y="1679791"/>
                    <a:pt x="513576" y="1678402"/>
                  </a:cubicBezTo>
                  <a:cubicBezTo>
                    <a:pt x="512699" y="1677013"/>
                    <a:pt x="512260" y="1675405"/>
                    <a:pt x="512260" y="1673578"/>
                  </a:cubicBezTo>
                  <a:cubicBezTo>
                    <a:pt x="511493" y="1662761"/>
                    <a:pt x="509081" y="1657206"/>
                    <a:pt x="505024" y="1656913"/>
                  </a:cubicBezTo>
                  <a:cubicBezTo>
                    <a:pt x="500968" y="1656621"/>
                    <a:pt x="499871" y="1652820"/>
                    <a:pt x="501735" y="1645511"/>
                  </a:cubicBezTo>
                  <a:cubicBezTo>
                    <a:pt x="498227" y="1645511"/>
                    <a:pt x="496472" y="1647265"/>
                    <a:pt x="496472" y="1650774"/>
                  </a:cubicBezTo>
                  <a:cubicBezTo>
                    <a:pt x="496948" y="1654501"/>
                    <a:pt x="497313" y="1658010"/>
                    <a:pt x="497569" y="1661299"/>
                  </a:cubicBezTo>
                  <a:cubicBezTo>
                    <a:pt x="497825" y="1664588"/>
                    <a:pt x="495120" y="1666342"/>
                    <a:pt x="489456" y="1666561"/>
                  </a:cubicBezTo>
                  <a:cubicBezTo>
                    <a:pt x="487702" y="1666488"/>
                    <a:pt x="486386" y="1665757"/>
                    <a:pt x="485509" y="1664369"/>
                  </a:cubicBezTo>
                  <a:cubicBezTo>
                    <a:pt x="484632" y="1662980"/>
                    <a:pt x="484193" y="1661372"/>
                    <a:pt x="484193" y="1659545"/>
                  </a:cubicBezTo>
                  <a:cubicBezTo>
                    <a:pt x="484266" y="1654319"/>
                    <a:pt x="484997" y="1649422"/>
                    <a:pt x="486386" y="1644853"/>
                  </a:cubicBezTo>
                  <a:cubicBezTo>
                    <a:pt x="487775" y="1640285"/>
                    <a:pt x="489383" y="1635827"/>
                    <a:pt x="491210" y="1631478"/>
                  </a:cubicBezTo>
                  <a:cubicBezTo>
                    <a:pt x="491502" y="1626507"/>
                    <a:pt x="494426" y="1624168"/>
                    <a:pt x="499981" y="1624461"/>
                  </a:cubicBezTo>
                  <a:lnTo>
                    <a:pt x="503489" y="1624461"/>
                  </a:lnTo>
                  <a:cubicBezTo>
                    <a:pt x="503855" y="1616823"/>
                    <a:pt x="505317" y="1609733"/>
                    <a:pt x="507875" y="1603191"/>
                  </a:cubicBezTo>
                  <a:cubicBezTo>
                    <a:pt x="510433" y="1596650"/>
                    <a:pt x="511895" y="1589121"/>
                    <a:pt x="512260" y="1580606"/>
                  </a:cubicBezTo>
                  <a:lnTo>
                    <a:pt x="519277" y="1575344"/>
                  </a:lnTo>
                  <a:cubicBezTo>
                    <a:pt x="519204" y="1573589"/>
                    <a:pt x="519350" y="1572274"/>
                    <a:pt x="519715" y="1571397"/>
                  </a:cubicBezTo>
                  <a:cubicBezTo>
                    <a:pt x="520081" y="1570520"/>
                    <a:pt x="521104" y="1570081"/>
                    <a:pt x="522785" y="1570081"/>
                  </a:cubicBezTo>
                  <a:cubicBezTo>
                    <a:pt x="524649" y="1570264"/>
                    <a:pt x="526623" y="1571214"/>
                    <a:pt x="528706" y="1572932"/>
                  </a:cubicBezTo>
                  <a:cubicBezTo>
                    <a:pt x="530789" y="1574649"/>
                    <a:pt x="532324" y="1576038"/>
                    <a:pt x="533310" y="1577098"/>
                  </a:cubicBezTo>
                  <a:cubicBezTo>
                    <a:pt x="532726" y="1586490"/>
                    <a:pt x="530387" y="1590510"/>
                    <a:pt x="526294" y="1589158"/>
                  </a:cubicBezTo>
                  <a:cubicBezTo>
                    <a:pt x="522201" y="1587806"/>
                    <a:pt x="519862" y="1598404"/>
                    <a:pt x="519277" y="1620953"/>
                  </a:cubicBezTo>
                  <a:cubicBezTo>
                    <a:pt x="517450" y="1621866"/>
                    <a:pt x="515842" y="1623109"/>
                    <a:pt x="514453" y="1624680"/>
                  </a:cubicBezTo>
                  <a:cubicBezTo>
                    <a:pt x="513064" y="1626252"/>
                    <a:pt x="512333" y="1627933"/>
                    <a:pt x="512260" y="1629723"/>
                  </a:cubicBezTo>
                  <a:cubicBezTo>
                    <a:pt x="512443" y="1631404"/>
                    <a:pt x="513393" y="1632428"/>
                    <a:pt x="515111" y="1632793"/>
                  </a:cubicBezTo>
                  <a:cubicBezTo>
                    <a:pt x="516828" y="1633159"/>
                    <a:pt x="518217" y="1633305"/>
                    <a:pt x="519277" y="1633232"/>
                  </a:cubicBezTo>
                  <a:cubicBezTo>
                    <a:pt x="520337" y="1631112"/>
                    <a:pt x="522164" y="1628335"/>
                    <a:pt x="524759" y="1624899"/>
                  </a:cubicBezTo>
                  <a:cubicBezTo>
                    <a:pt x="527354" y="1621464"/>
                    <a:pt x="529619" y="1619564"/>
                    <a:pt x="531556" y="1619198"/>
                  </a:cubicBezTo>
                  <a:cubicBezTo>
                    <a:pt x="540999" y="1618310"/>
                    <a:pt x="546868" y="1612095"/>
                    <a:pt x="549163" y="1600552"/>
                  </a:cubicBezTo>
                  <a:cubicBezTo>
                    <a:pt x="551459" y="1589009"/>
                    <a:pt x="553170" y="1577466"/>
                    <a:pt x="554296" y="1565923"/>
                  </a:cubicBezTo>
                  <a:cubicBezTo>
                    <a:pt x="555422" y="1554380"/>
                    <a:pt x="558952" y="1548165"/>
                    <a:pt x="564886" y="1547277"/>
                  </a:cubicBezTo>
                  <a:cubicBezTo>
                    <a:pt x="568723" y="1540662"/>
                    <a:pt x="572451" y="1532403"/>
                    <a:pt x="576069" y="1522499"/>
                  </a:cubicBezTo>
                  <a:cubicBezTo>
                    <a:pt x="579687" y="1512595"/>
                    <a:pt x="581222" y="1503897"/>
                    <a:pt x="580674" y="1496405"/>
                  </a:cubicBezTo>
                  <a:lnTo>
                    <a:pt x="566640" y="1506930"/>
                  </a:lnTo>
                  <a:lnTo>
                    <a:pt x="559623" y="1522718"/>
                  </a:lnTo>
                  <a:lnTo>
                    <a:pt x="559623" y="1533243"/>
                  </a:lnTo>
                  <a:lnTo>
                    <a:pt x="547344" y="1534997"/>
                  </a:lnTo>
                  <a:lnTo>
                    <a:pt x="547344" y="1552539"/>
                  </a:lnTo>
                  <a:cubicBezTo>
                    <a:pt x="542776" y="1551808"/>
                    <a:pt x="540510" y="1554586"/>
                    <a:pt x="540546" y="1560872"/>
                  </a:cubicBezTo>
                  <a:cubicBezTo>
                    <a:pt x="540583" y="1567157"/>
                    <a:pt x="538756" y="1570812"/>
                    <a:pt x="535065" y="1571835"/>
                  </a:cubicBezTo>
                  <a:cubicBezTo>
                    <a:pt x="531629" y="1571652"/>
                    <a:pt x="529290" y="1570264"/>
                    <a:pt x="528048" y="1567669"/>
                  </a:cubicBezTo>
                  <a:cubicBezTo>
                    <a:pt x="526805" y="1565074"/>
                    <a:pt x="526221" y="1562370"/>
                    <a:pt x="526294" y="1559556"/>
                  </a:cubicBezTo>
                  <a:cubicBezTo>
                    <a:pt x="527354" y="1544024"/>
                    <a:pt x="532251" y="1522024"/>
                    <a:pt x="540985" y="1493555"/>
                  </a:cubicBezTo>
                  <a:cubicBezTo>
                    <a:pt x="549719" y="1465086"/>
                    <a:pt x="555932" y="1444401"/>
                    <a:pt x="559623" y="1431500"/>
                  </a:cubicBezTo>
                  <a:cubicBezTo>
                    <a:pt x="560354" y="1427882"/>
                    <a:pt x="561085" y="1424155"/>
                    <a:pt x="561816" y="1420317"/>
                  </a:cubicBezTo>
                  <a:cubicBezTo>
                    <a:pt x="562547" y="1416480"/>
                    <a:pt x="564155" y="1413191"/>
                    <a:pt x="566640" y="1410450"/>
                  </a:cubicBezTo>
                  <a:cubicBezTo>
                    <a:pt x="566640" y="1408623"/>
                    <a:pt x="567078" y="1407015"/>
                    <a:pt x="567956" y="1405626"/>
                  </a:cubicBezTo>
                  <a:cubicBezTo>
                    <a:pt x="568833" y="1404237"/>
                    <a:pt x="570148" y="1403506"/>
                    <a:pt x="571903" y="1403433"/>
                  </a:cubicBezTo>
                  <a:cubicBezTo>
                    <a:pt x="574570" y="1403653"/>
                    <a:pt x="576690" y="1403653"/>
                    <a:pt x="578262" y="1403433"/>
                  </a:cubicBezTo>
                  <a:cubicBezTo>
                    <a:pt x="579833" y="1403214"/>
                    <a:pt x="580637" y="1401460"/>
                    <a:pt x="580674" y="1398171"/>
                  </a:cubicBezTo>
                  <a:lnTo>
                    <a:pt x="573657" y="1385891"/>
                  </a:lnTo>
                  <a:lnTo>
                    <a:pt x="584182" y="1368349"/>
                  </a:lnTo>
                  <a:cubicBezTo>
                    <a:pt x="588604" y="1367107"/>
                    <a:pt x="592039" y="1361260"/>
                    <a:pt x="594488" y="1350808"/>
                  </a:cubicBezTo>
                  <a:cubicBezTo>
                    <a:pt x="596936" y="1340356"/>
                    <a:pt x="598179" y="1332754"/>
                    <a:pt x="598215" y="1328003"/>
                  </a:cubicBezTo>
                  <a:lnTo>
                    <a:pt x="606986" y="1313970"/>
                  </a:lnTo>
                  <a:cubicBezTo>
                    <a:pt x="607023" y="1310315"/>
                    <a:pt x="606073" y="1307099"/>
                    <a:pt x="604136" y="1304322"/>
                  </a:cubicBezTo>
                  <a:cubicBezTo>
                    <a:pt x="602199" y="1301544"/>
                    <a:pt x="599056" y="1300082"/>
                    <a:pt x="594707" y="1299936"/>
                  </a:cubicBezTo>
                  <a:cubicBezTo>
                    <a:pt x="594780" y="1298949"/>
                    <a:pt x="594634" y="1297853"/>
                    <a:pt x="594268" y="1296647"/>
                  </a:cubicBezTo>
                  <a:cubicBezTo>
                    <a:pt x="593903" y="1295441"/>
                    <a:pt x="592880" y="1294783"/>
                    <a:pt x="591199" y="1294674"/>
                  </a:cubicBezTo>
                  <a:cubicBezTo>
                    <a:pt x="587398" y="1295185"/>
                    <a:pt x="583597" y="1298109"/>
                    <a:pt x="579796" y="1303445"/>
                  </a:cubicBezTo>
                  <a:cubicBezTo>
                    <a:pt x="575996" y="1308780"/>
                    <a:pt x="573949" y="1313458"/>
                    <a:pt x="573657" y="1317478"/>
                  </a:cubicBezTo>
                  <a:lnTo>
                    <a:pt x="552606" y="1320986"/>
                  </a:lnTo>
                  <a:lnTo>
                    <a:pt x="552606" y="1350808"/>
                  </a:lnTo>
                  <a:lnTo>
                    <a:pt x="536819" y="1391154"/>
                  </a:lnTo>
                  <a:cubicBezTo>
                    <a:pt x="534845" y="1391044"/>
                    <a:pt x="532653" y="1391264"/>
                    <a:pt x="530241" y="1391812"/>
                  </a:cubicBezTo>
                  <a:cubicBezTo>
                    <a:pt x="527829" y="1392360"/>
                    <a:pt x="526513" y="1393895"/>
                    <a:pt x="526294" y="1396417"/>
                  </a:cubicBezTo>
                  <a:lnTo>
                    <a:pt x="526294" y="1398171"/>
                  </a:lnTo>
                  <a:lnTo>
                    <a:pt x="512260" y="1382383"/>
                  </a:lnTo>
                  <a:cubicBezTo>
                    <a:pt x="512553" y="1378509"/>
                    <a:pt x="513722" y="1376170"/>
                    <a:pt x="515769" y="1375366"/>
                  </a:cubicBezTo>
                  <a:cubicBezTo>
                    <a:pt x="517815" y="1374562"/>
                    <a:pt x="518985" y="1372223"/>
                    <a:pt x="519277" y="1368349"/>
                  </a:cubicBezTo>
                  <a:cubicBezTo>
                    <a:pt x="521865" y="1365079"/>
                    <a:pt x="525655" y="1356027"/>
                    <a:pt x="530647" y="1341192"/>
                  </a:cubicBezTo>
                  <a:cubicBezTo>
                    <a:pt x="535638" y="1326357"/>
                    <a:pt x="540338" y="1311328"/>
                    <a:pt x="544745" y="1296103"/>
                  </a:cubicBezTo>
                  <a:cubicBezTo>
                    <a:pt x="549152" y="1280878"/>
                    <a:pt x="551773" y="1271046"/>
                    <a:pt x="552606" y="1266607"/>
                  </a:cubicBezTo>
                  <a:cubicBezTo>
                    <a:pt x="560500" y="1269859"/>
                    <a:pt x="564886" y="1267739"/>
                    <a:pt x="565763" y="1260248"/>
                  </a:cubicBezTo>
                  <a:cubicBezTo>
                    <a:pt x="566640" y="1252756"/>
                    <a:pt x="569271" y="1246689"/>
                    <a:pt x="573657" y="1242048"/>
                  </a:cubicBezTo>
                  <a:cubicBezTo>
                    <a:pt x="573620" y="1239234"/>
                    <a:pt x="574132" y="1236091"/>
                    <a:pt x="575192" y="1232619"/>
                  </a:cubicBezTo>
                  <a:cubicBezTo>
                    <a:pt x="576252" y="1229147"/>
                    <a:pt x="578079" y="1226443"/>
                    <a:pt x="580674" y="1224506"/>
                  </a:cubicBezTo>
                  <a:lnTo>
                    <a:pt x="580674" y="1210473"/>
                  </a:lnTo>
                  <a:lnTo>
                    <a:pt x="587690" y="1201702"/>
                  </a:lnTo>
                  <a:cubicBezTo>
                    <a:pt x="587508" y="1196476"/>
                    <a:pt x="588312" y="1189824"/>
                    <a:pt x="590102" y="1181748"/>
                  </a:cubicBezTo>
                  <a:cubicBezTo>
                    <a:pt x="591893" y="1173671"/>
                    <a:pt x="595767" y="1169213"/>
                    <a:pt x="601724" y="1168372"/>
                  </a:cubicBezTo>
                  <a:cubicBezTo>
                    <a:pt x="602016" y="1164133"/>
                    <a:pt x="603186" y="1160332"/>
                    <a:pt x="605232" y="1156970"/>
                  </a:cubicBezTo>
                  <a:cubicBezTo>
                    <a:pt x="607279" y="1153608"/>
                    <a:pt x="608448" y="1149807"/>
                    <a:pt x="608740" y="1145568"/>
                  </a:cubicBezTo>
                  <a:cubicBezTo>
                    <a:pt x="608375" y="1142461"/>
                    <a:pt x="608229" y="1138587"/>
                    <a:pt x="608302" y="1133946"/>
                  </a:cubicBezTo>
                  <a:cubicBezTo>
                    <a:pt x="608375" y="1129305"/>
                    <a:pt x="610860" y="1126747"/>
                    <a:pt x="615757" y="1126272"/>
                  </a:cubicBezTo>
                  <a:cubicBezTo>
                    <a:pt x="616269" y="1120899"/>
                    <a:pt x="618316" y="1115418"/>
                    <a:pt x="621897" y="1109826"/>
                  </a:cubicBezTo>
                  <a:cubicBezTo>
                    <a:pt x="625478" y="1104235"/>
                    <a:pt x="627525" y="1093929"/>
                    <a:pt x="628037" y="1078909"/>
                  </a:cubicBezTo>
                  <a:lnTo>
                    <a:pt x="636808" y="1075400"/>
                  </a:lnTo>
                  <a:cubicBezTo>
                    <a:pt x="637831" y="1072696"/>
                    <a:pt x="641924" y="1067579"/>
                    <a:pt x="649087" y="1060051"/>
                  </a:cubicBezTo>
                  <a:cubicBezTo>
                    <a:pt x="656250" y="1052523"/>
                    <a:pt x="660343" y="1048283"/>
                    <a:pt x="661366" y="1047333"/>
                  </a:cubicBezTo>
                  <a:lnTo>
                    <a:pt x="664874" y="1047333"/>
                  </a:lnTo>
                  <a:cubicBezTo>
                    <a:pt x="664436" y="1044081"/>
                    <a:pt x="663997" y="1039622"/>
                    <a:pt x="663559" y="1033958"/>
                  </a:cubicBezTo>
                  <a:cubicBezTo>
                    <a:pt x="663120" y="1028293"/>
                    <a:pt x="665313" y="1025150"/>
                    <a:pt x="670137" y="1024529"/>
                  </a:cubicBezTo>
                  <a:cubicBezTo>
                    <a:pt x="670028" y="1023250"/>
                    <a:pt x="669370" y="1020984"/>
                    <a:pt x="668164" y="1017731"/>
                  </a:cubicBezTo>
                  <a:cubicBezTo>
                    <a:pt x="666958" y="1014479"/>
                    <a:pt x="665861" y="1012651"/>
                    <a:pt x="664874" y="1012249"/>
                  </a:cubicBezTo>
                  <a:lnTo>
                    <a:pt x="664874" y="1017512"/>
                  </a:lnTo>
                  <a:cubicBezTo>
                    <a:pt x="654313" y="1018170"/>
                    <a:pt x="644738" y="1018170"/>
                    <a:pt x="636150" y="1017512"/>
                  </a:cubicBezTo>
                  <a:cubicBezTo>
                    <a:pt x="627561" y="1016854"/>
                    <a:pt x="620179" y="1011592"/>
                    <a:pt x="614003" y="1001724"/>
                  </a:cubicBezTo>
                  <a:cubicBezTo>
                    <a:pt x="601541" y="1002784"/>
                    <a:pt x="583926" y="1005488"/>
                    <a:pt x="561158" y="1009837"/>
                  </a:cubicBezTo>
                  <a:cubicBezTo>
                    <a:pt x="538390" y="1014186"/>
                    <a:pt x="522091" y="1019083"/>
                    <a:pt x="512260" y="1024529"/>
                  </a:cubicBezTo>
                  <a:cubicBezTo>
                    <a:pt x="504951" y="1024529"/>
                    <a:pt x="498519" y="1026283"/>
                    <a:pt x="492964" y="1029791"/>
                  </a:cubicBezTo>
                  <a:cubicBezTo>
                    <a:pt x="486130" y="1031436"/>
                    <a:pt x="474362" y="1035164"/>
                    <a:pt x="457661" y="1040974"/>
                  </a:cubicBezTo>
                  <a:cubicBezTo>
                    <a:pt x="440960" y="1046785"/>
                    <a:pt x="428754" y="1050074"/>
                    <a:pt x="421042" y="1050842"/>
                  </a:cubicBezTo>
                  <a:cubicBezTo>
                    <a:pt x="412820" y="1055373"/>
                    <a:pt x="400760" y="1062098"/>
                    <a:pt x="384862" y="1071015"/>
                  </a:cubicBezTo>
                  <a:cubicBezTo>
                    <a:pt x="368965" y="1079932"/>
                    <a:pt x="356466" y="1084902"/>
                    <a:pt x="347367" y="1085925"/>
                  </a:cubicBezTo>
                  <a:cubicBezTo>
                    <a:pt x="341483" y="1085341"/>
                    <a:pt x="338778" y="1083002"/>
                    <a:pt x="339253" y="1078909"/>
                  </a:cubicBezTo>
                  <a:cubicBezTo>
                    <a:pt x="339729" y="1074816"/>
                    <a:pt x="336586" y="1072477"/>
                    <a:pt x="329825" y="1071892"/>
                  </a:cubicBezTo>
                  <a:cubicBezTo>
                    <a:pt x="323722" y="1071965"/>
                    <a:pt x="317947" y="1072696"/>
                    <a:pt x="312502" y="1074085"/>
                  </a:cubicBezTo>
                  <a:cubicBezTo>
                    <a:pt x="307057" y="1075473"/>
                    <a:pt x="301721" y="1077081"/>
                    <a:pt x="296495" y="1078909"/>
                  </a:cubicBezTo>
                  <a:cubicBezTo>
                    <a:pt x="291342" y="1083806"/>
                    <a:pt x="283668" y="1086291"/>
                    <a:pt x="273471" y="1086364"/>
                  </a:cubicBezTo>
                  <a:cubicBezTo>
                    <a:pt x="263275" y="1086437"/>
                    <a:pt x="255162" y="1086291"/>
                    <a:pt x="249132" y="1085925"/>
                  </a:cubicBezTo>
                  <a:lnTo>
                    <a:pt x="242115" y="1099959"/>
                  </a:lnTo>
                  <a:lnTo>
                    <a:pt x="214048" y="1099959"/>
                  </a:lnTo>
                  <a:cubicBezTo>
                    <a:pt x="189453" y="1099374"/>
                    <a:pt x="165406" y="1097035"/>
                    <a:pt x="141907" y="1092942"/>
                  </a:cubicBezTo>
                  <a:cubicBezTo>
                    <a:pt x="118409" y="1088849"/>
                    <a:pt x="95677" y="1086510"/>
                    <a:pt x="73713" y="1085925"/>
                  </a:cubicBezTo>
                  <a:lnTo>
                    <a:pt x="64942" y="1078909"/>
                  </a:lnTo>
                  <a:cubicBezTo>
                    <a:pt x="64577" y="1072623"/>
                    <a:pt x="63992" y="1064583"/>
                    <a:pt x="63188" y="1054789"/>
                  </a:cubicBezTo>
                  <a:cubicBezTo>
                    <a:pt x="62384" y="1044994"/>
                    <a:pt x="58291" y="1039586"/>
                    <a:pt x="50909" y="1038562"/>
                  </a:cubicBezTo>
                  <a:lnTo>
                    <a:pt x="47401" y="1038562"/>
                  </a:lnTo>
                  <a:cubicBezTo>
                    <a:pt x="46523" y="1044154"/>
                    <a:pt x="43015" y="1048759"/>
                    <a:pt x="36875" y="1052376"/>
                  </a:cubicBezTo>
                  <a:cubicBezTo>
                    <a:pt x="30736" y="1055995"/>
                    <a:pt x="27227" y="1061915"/>
                    <a:pt x="26350" y="1070138"/>
                  </a:cubicBezTo>
                  <a:cubicBezTo>
                    <a:pt x="19407" y="1071380"/>
                    <a:pt x="15752" y="1076350"/>
                    <a:pt x="15387" y="1085048"/>
                  </a:cubicBezTo>
                  <a:cubicBezTo>
                    <a:pt x="15021" y="1093746"/>
                    <a:pt x="12244" y="1098716"/>
                    <a:pt x="7054" y="1099959"/>
                  </a:cubicBezTo>
                  <a:cubicBezTo>
                    <a:pt x="3692" y="1099593"/>
                    <a:pt x="1645" y="1097693"/>
                    <a:pt x="915" y="1094258"/>
                  </a:cubicBezTo>
                  <a:cubicBezTo>
                    <a:pt x="184" y="1090822"/>
                    <a:pt x="-109" y="1088045"/>
                    <a:pt x="37" y="1085925"/>
                  </a:cubicBezTo>
                  <a:lnTo>
                    <a:pt x="37" y="1061367"/>
                  </a:lnTo>
                  <a:lnTo>
                    <a:pt x="7054" y="1056104"/>
                  </a:lnTo>
                  <a:cubicBezTo>
                    <a:pt x="7858" y="1049745"/>
                    <a:pt x="11074" y="1042290"/>
                    <a:pt x="16702" y="1033738"/>
                  </a:cubicBezTo>
                  <a:cubicBezTo>
                    <a:pt x="22330" y="1025187"/>
                    <a:pt x="25546" y="1016854"/>
                    <a:pt x="26350" y="1008741"/>
                  </a:cubicBezTo>
                  <a:lnTo>
                    <a:pt x="42138" y="999970"/>
                  </a:lnTo>
                  <a:cubicBezTo>
                    <a:pt x="42357" y="993026"/>
                    <a:pt x="43234" y="986302"/>
                    <a:pt x="44769" y="979797"/>
                  </a:cubicBezTo>
                  <a:cubicBezTo>
                    <a:pt x="46304" y="973292"/>
                    <a:pt x="47181" y="966568"/>
                    <a:pt x="47401" y="959624"/>
                  </a:cubicBezTo>
                  <a:lnTo>
                    <a:pt x="40384" y="942082"/>
                  </a:lnTo>
                  <a:cubicBezTo>
                    <a:pt x="40640" y="938647"/>
                    <a:pt x="42321" y="936308"/>
                    <a:pt x="45427" y="935065"/>
                  </a:cubicBezTo>
                  <a:cubicBezTo>
                    <a:pt x="48533" y="933823"/>
                    <a:pt x="51530" y="933238"/>
                    <a:pt x="54417" y="933311"/>
                  </a:cubicBezTo>
                  <a:cubicBezTo>
                    <a:pt x="55294" y="923334"/>
                    <a:pt x="58803" y="918729"/>
                    <a:pt x="64942" y="919497"/>
                  </a:cubicBezTo>
                  <a:cubicBezTo>
                    <a:pt x="71082" y="920264"/>
                    <a:pt x="74590" y="917852"/>
                    <a:pt x="75468" y="912261"/>
                  </a:cubicBezTo>
                  <a:cubicBezTo>
                    <a:pt x="76345" y="899945"/>
                    <a:pt x="79853" y="891686"/>
                    <a:pt x="85993" y="887483"/>
                  </a:cubicBezTo>
                  <a:cubicBezTo>
                    <a:pt x="92132" y="883280"/>
                    <a:pt x="95641" y="878091"/>
                    <a:pt x="96518" y="871915"/>
                  </a:cubicBezTo>
                  <a:cubicBezTo>
                    <a:pt x="91730" y="858831"/>
                    <a:pt x="92973" y="846406"/>
                    <a:pt x="100245" y="834638"/>
                  </a:cubicBezTo>
                  <a:cubicBezTo>
                    <a:pt x="107518" y="822870"/>
                    <a:pt x="117970" y="816584"/>
                    <a:pt x="131602" y="815781"/>
                  </a:cubicBezTo>
                  <a:cubicBezTo>
                    <a:pt x="132186" y="809860"/>
                    <a:pt x="134525" y="804598"/>
                    <a:pt x="138618" y="799993"/>
                  </a:cubicBezTo>
                  <a:cubicBezTo>
                    <a:pt x="142711" y="795388"/>
                    <a:pt x="145050" y="790125"/>
                    <a:pt x="145635" y="784205"/>
                  </a:cubicBezTo>
                  <a:lnTo>
                    <a:pt x="166685" y="759647"/>
                  </a:lnTo>
                  <a:cubicBezTo>
                    <a:pt x="166393" y="755298"/>
                    <a:pt x="166539" y="752155"/>
                    <a:pt x="167124" y="750218"/>
                  </a:cubicBezTo>
                  <a:cubicBezTo>
                    <a:pt x="167709" y="748281"/>
                    <a:pt x="170486" y="747331"/>
                    <a:pt x="175456" y="747367"/>
                  </a:cubicBezTo>
                  <a:lnTo>
                    <a:pt x="185981" y="729825"/>
                  </a:lnTo>
                  <a:cubicBezTo>
                    <a:pt x="188576" y="728875"/>
                    <a:pt x="190403" y="727267"/>
                    <a:pt x="191463" y="725001"/>
                  </a:cubicBezTo>
                  <a:cubicBezTo>
                    <a:pt x="192523" y="722736"/>
                    <a:pt x="193035" y="720250"/>
                    <a:pt x="192998" y="717546"/>
                  </a:cubicBezTo>
                  <a:lnTo>
                    <a:pt x="207032" y="703512"/>
                  </a:lnTo>
                  <a:cubicBezTo>
                    <a:pt x="207251" y="697300"/>
                    <a:pt x="209444" y="691745"/>
                    <a:pt x="213610" y="686848"/>
                  </a:cubicBezTo>
                  <a:cubicBezTo>
                    <a:pt x="217776" y="681951"/>
                    <a:pt x="222600" y="678150"/>
                    <a:pt x="228082" y="675445"/>
                  </a:cubicBezTo>
                  <a:cubicBezTo>
                    <a:pt x="232577" y="663934"/>
                    <a:pt x="238497" y="652751"/>
                    <a:pt x="245843" y="641897"/>
                  </a:cubicBezTo>
                  <a:cubicBezTo>
                    <a:pt x="253189" y="631043"/>
                    <a:pt x="261302" y="621175"/>
                    <a:pt x="270182" y="612295"/>
                  </a:cubicBezTo>
                  <a:cubicBezTo>
                    <a:pt x="270475" y="608932"/>
                    <a:pt x="271644" y="606009"/>
                    <a:pt x="273691" y="603524"/>
                  </a:cubicBezTo>
                  <a:cubicBezTo>
                    <a:pt x="275737" y="601039"/>
                    <a:pt x="276907" y="598115"/>
                    <a:pt x="277199" y="594753"/>
                  </a:cubicBezTo>
                  <a:lnTo>
                    <a:pt x="284216" y="578965"/>
                  </a:lnTo>
                  <a:cubicBezTo>
                    <a:pt x="284508" y="572862"/>
                    <a:pt x="286116" y="567088"/>
                    <a:pt x="289040" y="561643"/>
                  </a:cubicBezTo>
                  <a:cubicBezTo>
                    <a:pt x="291964" y="556197"/>
                    <a:pt x="294449" y="550862"/>
                    <a:pt x="296495" y="545636"/>
                  </a:cubicBezTo>
                  <a:lnTo>
                    <a:pt x="303512" y="542127"/>
                  </a:lnTo>
                  <a:cubicBezTo>
                    <a:pt x="307313" y="531895"/>
                    <a:pt x="311990" y="522539"/>
                    <a:pt x="317545" y="514060"/>
                  </a:cubicBezTo>
                  <a:cubicBezTo>
                    <a:pt x="318203" y="506715"/>
                    <a:pt x="320834" y="501233"/>
                    <a:pt x="325439" y="497615"/>
                  </a:cubicBezTo>
                  <a:cubicBezTo>
                    <a:pt x="330044" y="493997"/>
                    <a:pt x="332675" y="488953"/>
                    <a:pt x="333333" y="482485"/>
                  </a:cubicBezTo>
                  <a:cubicBezTo>
                    <a:pt x="333260" y="481498"/>
                    <a:pt x="333406" y="480402"/>
                    <a:pt x="333772" y="479196"/>
                  </a:cubicBezTo>
                  <a:cubicBezTo>
                    <a:pt x="334137" y="477990"/>
                    <a:pt x="335160" y="477332"/>
                    <a:pt x="336841" y="477222"/>
                  </a:cubicBezTo>
                  <a:cubicBezTo>
                    <a:pt x="346380" y="475907"/>
                    <a:pt x="349669" y="470644"/>
                    <a:pt x="346709" y="461435"/>
                  </a:cubicBezTo>
                  <a:cubicBezTo>
                    <a:pt x="343749" y="452225"/>
                    <a:pt x="345722" y="446963"/>
                    <a:pt x="352629" y="445647"/>
                  </a:cubicBezTo>
                  <a:cubicBezTo>
                    <a:pt x="352702" y="442139"/>
                    <a:pt x="353872" y="439507"/>
                    <a:pt x="356138" y="437753"/>
                  </a:cubicBezTo>
                  <a:cubicBezTo>
                    <a:pt x="358403" y="435999"/>
                    <a:pt x="361327" y="435122"/>
                    <a:pt x="364908" y="435122"/>
                  </a:cubicBezTo>
                  <a:lnTo>
                    <a:pt x="366663" y="435122"/>
                  </a:lnTo>
                  <a:cubicBezTo>
                    <a:pt x="366370" y="428397"/>
                    <a:pt x="368709" y="422550"/>
                    <a:pt x="373679" y="417580"/>
                  </a:cubicBezTo>
                  <a:lnTo>
                    <a:pt x="380696" y="400038"/>
                  </a:lnTo>
                  <a:cubicBezTo>
                    <a:pt x="385045" y="396420"/>
                    <a:pt x="389065" y="392254"/>
                    <a:pt x="392756" y="387539"/>
                  </a:cubicBezTo>
                  <a:cubicBezTo>
                    <a:pt x="396447" y="382825"/>
                    <a:pt x="400029" y="378220"/>
                    <a:pt x="403501" y="373725"/>
                  </a:cubicBezTo>
                  <a:lnTo>
                    <a:pt x="408763" y="354429"/>
                  </a:lnTo>
                  <a:cubicBezTo>
                    <a:pt x="416511" y="356074"/>
                    <a:pt x="420312" y="354100"/>
                    <a:pt x="420165" y="348509"/>
                  </a:cubicBezTo>
                  <a:cubicBezTo>
                    <a:pt x="420019" y="342917"/>
                    <a:pt x="422066" y="339628"/>
                    <a:pt x="426305" y="338641"/>
                  </a:cubicBezTo>
                  <a:cubicBezTo>
                    <a:pt x="428973" y="338788"/>
                    <a:pt x="431092" y="338495"/>
                    <a:pt x="432664" y="337764"/>
                  </a:cubicBezTo>
                  <a:cubicBezTo>
                    <a:pt x="434235" y="337033"/>
                    <a:pt x="435039" y="334987"/>
                    <a:pt x="435076" y="331625"/>
                  </a:cubicBezTo>
                  <a:cubicBezTo>
                    <a:pt x="443628" y="314192"/>
                    <a:pt x="452837" y="298186"/>
                    <a:pt x="462704" y="283604"/>
                  </a:cubicBezTo>
                  <a:cubicBezTo>
                    <a:pt x="472572" y="269022"/>
                    <a:pt x="484412" y="255208"/>
                    <a:pt x="498227" y="242161"/>
                  </a:cubicBezTo>
                  <a:cubicBezTo>
                    <a:pt x="497934" y="237739"/>
                    <a:pt x="498081" y="234304"/>
                    <a:pt x="498665" y="231855"/>
                  </a:cubicBezTo>
                  <a:cubicBezTo>
                    <a:pt x="499250" y="229407"/>
                    <a:pt x="502027" y="228164"/>
                    <a:pt x="506998" y="228128"/>
                  </a:cubicBezTo>
                  <a:lnTo>
                    <a:pt x="512260" y="228128"/>
                  </a:lnTo>
                  <a:lnTo>
                    <a:pt x="522785" y="207077"/>
                  </a:lnTo>
                  <a:cubicBezTo>
                    <a:pt x="528413" y="205981"/>
                    <a:pt x="532506" y="201595"/>
                    <a:pt x="535065" y="193921"/>
                  </a:cubicBezTo>
                  <a:cubicBezTo>
                    <a:pt x="537623" y="186246"/>
                    <a:pt x="541716" y="181861"/>
                    <a:pt x="547344" y="180764"/>
                  </a:cubicBezTo>
                  <a:cubicBezTo>
                    <a:pt x="547271" y="174917"/>
                    <a:pt x="548733" y="168631"/>
                    <a:pt x="551729" y="161907"/>
                  </a:cubicBezTo>
                  <a:cubicBezTo>
                    <a:pt x="554726" y="155183"/>
                    <a:pt x="559696" y="151528"/>
                    <a:pt x="566640" y="150943"/>
                  </a:cubicBezTo>
                  <a:lnTo>
                    <a:pt x="566640" y="131647"/>
                  </a:lnTo>
                  <a:cubicBezTo>
                    <a:pt x="568102" y="130185"/>
                    <a:pt x="570441" y="129601"/>
                    <a:pt x="573657" y="129893"/>
                  </a:cubicBezTo>
                  <a:cubicBezTo>
                    <a:pt x="576252" y="130149"/>
                    <a:pt x="578079" y="130076"/>
                    <a:pt x="579139" y="129674"/>
                  </a:cubicBezTo>
                  <a:cubicBezTo>
                    <a:pt x="580198" y="129272"/>
                    <a:pt x="580710" y="127006"/>
                    <a:pt x="580674" y="122876"/>
                  </a:cubicBezTo>
                  <a:cubicBezTo>
                    <a:pt x="583488" y="119770"/>
                    <a:pt x="587069" y="115896"/>
                    <a:pt x="591418" y="111255"/>
                  </a:cubicBezTo>
                  <a:cubicBezTo>
                    <a:pt x="595767" y="106614"/>
                    <a:pt x="599787" y="104055"/>
                    <a:pt x="603478" y="103580"/>
                  </a:cubicBezTo>
                  <a:cubicBezTo>
                    <a:pt x="606000" y="103726"/>
                    <a:pt x="607534" y="104750"/>
                    <a:pt x="608083" y="106650"/>
                  </a:cubicBezTo>
                  <a:cubicBezTo>
                    <a:pt x="608631" y="108550"/>
                    <a:pt x="608850" y="110451"/>
                    <a:pt x="608740" y="112351"/>
                  </a:cubicBezTo>
                  <a:cubicBezTo>
                    <a:pt x="608704" y="115129"/>
                    <a:pt x="608339" y="118345"/>
                    <a:pt x="607644" y="121999"/>
                  </a:cubicBezTo>
                  <a:cubicBezTo>
                    <a:pt x="606950" y="125654"/>
                    <a:pt x="606146" y="128870"/>
                    <a:pt x="605232" y="131647"/>
                  </a:cubicBezTo>
                  <a:lnTo>
                    <a:pt x="587690" y="138664"/>
                  </a:lnTo>
                  <a:cubicBezTo>
                    <a:pt x="587325" y="145608"/>
                    <a:pt x="584986" y="151894"/>
                    <a:pt x="580674" y="157522"/>
                  </a:cubicBezTo>
                  <a:cubicBezTo>
                    <a:pt x="576361" y="163150"/>
                    <a:pt x="572268" y="168558"/>
                    <a:pt x="568394" y="173748"/>
                  </a:cubicBezTo>
                  <a:lnTo>
                    <a:pt x="568394" y="180764"/>
                  </a:lnTo>
                  <a:lnTo>
                    <a:pt x="582428" y="164977"/>
                  </a:lnTo>
                  <a:lnTo>
                    <a:pt x="599970" y="164977"/>
                  </a:lnTo>
                  <a:cubicBezTo>
                    <a:pt x="606694" y="154744"/>
                    <a:pt x="614295" y="145388"/>
                    <a:pt x="622774" y="136910"/>
                  </a:cubicBezTo>
                  <a:cubicBezTo>
                    <a:pt x="628146" y="136069"/>
                    <a:pt x="632751" y="131611"/>
                    <a:pt x="636588" y="123534"/>
                  </a:cubicBezTo>
                  <a:cubicBezTo>
                    <a:pt x="640426" y="115458"/>
                    <a:pt x="642838" y="108806"/>
                    <a:pt x="643824" y="103580"/>
                  </a:cubicBezTo>
                  <a:lnTo>
                    <a:pt x="650841" y="98318"/>
                  </a:lnTo>
                  <a:cubicBezTo>
                    <a:pt x="652668" y="93969"/>
                    <a:pt x="655153" y="89949"/>
                    <a:pt x="658296" y="86258"/>
                  </a:cubicBezTo>
                  <a:cubicBezTo>
                    <a:pt x="661439" y="82567"/>
                    <a:pt x="664801" y="78985"/>
                    <a:pt x="668383" y="75513"/>
                  </a:cubicBezTo>
                  <a:lnTo>
                    <a:pt x="684171" y="82530"/>
                  </a:lnTo>
                  <a:cubicBezTo>
                    <a:pt x="686071" y="82640"/>
                    <a:pt x="687971" y="82420"/>
                    <a:pt x="689872" y="81872"/>
                  </a:cubicBezTo>
                  <a:cubicBezTo>
                    <a:pt x="691772" y="81324"/>
                    <a:pt x="692795" y="79789"/>
                    <a:pt x="692942" y="77267"/>
                  </a:cubicBezTo>
                  <a:lnTo>
                    <a:pt x="692942" y="75513"/>
                  </a:lnTo>
                  <a:cubicBezTo>
                    <a:pt x="696596" y="73467"/>
                    <a:pt x="703759" y="65281"/>
                    <a:pt x="714430" y="50955"/>
                  </a:cubicBezTo>
                  <a:cubicBezTo>
                    <a:pt x="725102" y="36629"/>
                    <a:pt x="733142" y="28443"/>
                    <a:pt x="738550" y="26396"/>
                  </a:cubicBezTo>
                  <a:cubicBezTo>
                    <a:pt x="740268" y="22632"/>
                    <a:pt x="744288" y="16127"/>
                    <a:pt x="750610" y="6881"/>
                  </a:cubicBezTo>
                  <a:cubicBezTo>
                    <a:pt x="753772" y="2258"/>
                    <a:pt x="756248" y="-36"/>
                    <a:pt x="758038" y="1"/>
                  </a:cubicBezTo>
                  <a:close/>
                </a:path>
              </a:pathLst>
            </a:custGeom>
            <a:gradFill>
              <a:gsLst>
                <a:gs pos="400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sp>
        <p:nvSpPr>
          <p:cNvPr id="22" name="文本框 21">
            <a:extLst>
              <a:ext uri="{FF2B5EF4-FFF2-40B4-BE49-F238E27FC236}">
                <a16:creationId xmlns="" xmlns:a16="http://schemas.microsoft.com/office/drawing/2014/main" id="{FA3188FE-B7B9-4E97-AE2C-4929ED135A2E}"/>
              </a:ext>
            </a:extLst>
          </p:cNvPr>
          <p:cNvSpPr txBox="1"/>
          <p:nvPr/>
        </p:nvSpPr>
        <p:spPr>
          <a:xfrm>
            <a:off x="863516" y="1254994"/>
            <a:ext cx="4246914" cy="769441"/>
          </a:xfrm>
          <a:prstGeom prst="rect">
            <a:avLst/>
          </a:prstGeom>
          <a:noFill/>
        </p:spPr>
        <p:txBody>
          <a:bodyPr wrap="square" rtlCol="0">
            <a:spAutoFit/>
          </a:bodyPr>
          <a:lstStyle/>
          <a:p>
            <a:r>
              <a:rPr lang="en-US" altLang="zh-CN" sz="4400" dirty="0">
                <a:solidFill>
                  <a:schemeClr val="bg1">
                    <a:alpha val="33000"/>
                  </a:schemeClr>
                </a:solidFill>
                <a:latin typeface="思源宋体 CN Heavy" panose="02020900000000000000" pitchFamily="18" charset="-122"/>
                <a:ea typeface="思源宋体 CN Heavy" panose="02020900000000000000" pitchFamily="18" charset="-122"/>
              </a:rPr>
              <a:t>CONTENTS</a:t>
            </a:r>
            <a:endParaRPr lang="zh-CN" altLang="en-US" sz="4400" dirty="0">
              <a:solidFill>
                <a:schemeClr val="bg1">
                  <a:alpha val="33000"/>
                </a:schemeClr>
              </a:solidFill>
              <a:latin typeface="思源宋体 CN Heavy" panose="02020900000000000000" pitchFamily="18" charset="-122"/>
              <a:ea typeface="思源宋体 CN Heavy" panose="02020900000000000000" pitchFamily="18" charset="-122"/>
            </a:endParaRPr>
          </a:p>
        </p:txBody>
      </p:sp>
      <p:sp>
        <p:nvSpPr>
          <p:cNvPr id="23" name="文本框 22">
            <a:extLst>
              <a:ext uri="{FF2B5EF4-FFF2-40B4-BE49-F238E27FC236}">
                <a16:creationId xmlns="" xmlns:a16="http://schemas.microsoft.com/office/drawing/2014/main" id="{0EA29C74-94F5-43E8-BBD5-2D35F7191170}"/>
              </a:ext>
            </a:extLst>
          </p:cNvPr>
          <p:cNvSpPr txBox="1"/>
          <p:nvPr/>
        </p:nvSpPr>
        <p:spPr>
          <a:xfrm>
            <a:off x="828880" y="442232"/>
            <a:ext cx="1592036" cy="923330"/>
          </a:xfrm>
          <a:prstGeom prst="rect">
            <a:avLst/>
          </a:prstGeom>
          <a:noFill/>
        </p:spPr>
        <p:txBody>
          <a:bodyPr wrap="square" rtlCol="0">
            <a:spAutoFit/>
          </a:bodyPr>
          <a:lstStyle/>
          <a:p>
            <a:r>
              <a:rPr lang="zh-CN" altLang="en-US" sz="5400" dirty="0">
                <a:solidFill>
                  <a:schemeClr val="bg1"/>
                </a:solidFill>
                <a:latin typeface="思源宋体 CN Heavy" panose="02020900000000000000" pitchFamily="18" charset="-122"/>
                <a:ea typeface="思源宋体 CN Heavy" panose="02020900000000000000" pitchFamily="18" charset="-122"/>
              </a:rPr>
              <a:t>目录</a:t>
            </a:r>
          </a:p>
        </p:txBody>
      </p:sp>
    </p:spTree>
    <p:extLst>
      <p:ext uri="{BB962C8B-B14F-4D97-AF65-F5344CB8AC3E}">
        <p14:creationId xmlns:p14="http://schemas.microsoft.com/office/powerpoint/2010/main" val="24158298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 xmlns:a16="http://schemas.microsoft.com/office/drawing/2014/main" id="{A5585CBD-589F-4064-8BA7-EA35871CE99A}"/>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05" name="Freeform 836">
            <a:extLst>
              <a:ext uri="{FF2B5EF4-FFF2-40B4-BE49-F238E27FC236}">
                <a16:creationId xmlns="" xmlns:a16="http://schemas.microsoft.com/office/drawing/2014/main" id="{FDB954E9-7D65-422F-8D34-AB121A12084E}"/>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37">
            <a:extLst>
              <a:ext uri="{FF2B5EF4-FFF2-40B4-BE49-F238E27FC236}">
                <a16:creationId xmlns="" xmlns:a16="http://schemas.microsoft.com/office/drawing/2014/main" id="{F94F24A1-CE10-47A2-A698-CAE14B4B7CD0}"/>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8">
            <a:extLst>
              <a:ext uri="{FF2B5EF4-FFF2-40B4-BE49-F238E27FC236}">
                <a16:creationId xmlns="" xmlns:a16="http://schemas.microsoft.com/office/drawing/2014/main" id="{73EA510C-080F-4872-8FD5-90FEE987802A}"/>
              </a:ext>
            </a:extLst>
          </p:cNvPr>
          <p:cNvSpPr>
            <a:spLocks/>
          </p:cNvSpPr>
          <p:nvPr/>
        </p:nvSpPr>
        <p:spPr bwMode="auto">
          <a:xfrm>
            <a:off x="6302501" y="1931463"/>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0">
            <a:extLst>
              <a:ext uri="{FF2B5EF4-FFF2-40B4-BE49-F238E27FC236}">
                <a16:creationId xmlns="" xmlns:a16="http://schemas.microsoft.com/office/drawing/2014/main" id="{9D2868B3-2285-441E-9D97-DE2BF6F1AB42}"/>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42">
            <a:extLst>
              <a:ext uri="{FF2B5EF4-FFF2-40B4-BE49-F238E27FC236}">
                <a16:creationId xmlns="" xmlns:a16="http://schemas.microsoft.com/office/drawing/2014/main" id="{B14D614C-5E42-4A89-AAAF-95701BEE3C72}"/>
              </a:ext>
            </a:extLst>
          </p:cNvPr>
          <p:cNvSpPr>
            <a:spLocks/>
          </p:cNvSpPr>
          <p:nvPr/>
        </p:nvSpPr>
        <p:spPr bwMode="auto">
          <a:xfrm>
            <a:off x="6332524" y="1477736"/>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43">
            <a:extLst>
              <a:ext uri="{FF2B5EF4-FFF2-40B4-BE49-F238E27FC236}">
                <a16:creationId xmlns="" xmlns:a16="http://schemas.microsoft.com/office/drawing/2014/main" id="{512EF2A6-D3DF-41B7-B3EA-4A153418DD4A}"/>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44">
            <a:extLst>
              <a:ext uri="{FF2B5EF4-FFF2-40B4-BE49-F238E27FC236}">
                <a16:creationId xmlns="" xmlns:a16="http://schemas.microsoft.com/office/drawing/2014/main" id="{5B1AC820-A1F3-4687-B7F9-1B107547684E}"/>
              </a:ext>
            </a:extLst>
          </p:cNvPr>
          <p:cNvSpPr>
            <a:spLocks/>
          </p:cNvSpPr>
          <p:nvPr/>
        </p:nvSpPr>
        <p:spPr bwMode="auto">
          <a:xfrm>
            <a:off x="6672874" y="150137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45">
            <a:extLst>
              <a:ext uri="{FF2B5EF4-FFF2-40B4-BE49-F238E27FC236}">
                <a16:creationId xmlns="" xmlns:a16="http://schemas.microsoft.com/office/drawing/2014/main" id="{56178286-9E45-4E5D-A2A1-7C7C99E24393}"/>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48">
            <a:extLst>
              <a:ext uri="{FF2B5EF4-FFF2-40B4-BE49-F238E27FC236}">
                <a16:creationId xmlns="" xmlns:a16="http://schemas.microsoft.com/office/drawing/2014/main" id="{1E4E2286-9A10-4917-B9FD-2968C3B1965F}"/>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1">
            <a:extLst>
              <a:ext uri="{FF2B5EF4-FFF2-40B4-BE49-F238E27FC236}">
                <a16:creationId xmlns="" xmlns:a16="http://schemas.microsoft.com/office/drawing/2014/main" id="{3C8170B2-D686-4E23-A12E-2F872D98A489}"/>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52">
            <a:extLst>
              <a:ext uri="{FF2B5EF4-FFF2-40B4-BE49-F238E27FC236}">
                <a16:creationId xmlns="" xmlns:a16="http://schemas.microsoft.com/office/drawing/2014/main" id="{BBD392FA-7BD7-4EBD-ABBE-9ACB83145778}"/>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53">
            <a:extLst>
              <a:ext uri="{FF2B5EF4-FFF2-40B4-BE49-F238E27FC236}">
                <a16:creationId xmlns="" xmlns:a16="http://schemas.microsoft.com/office/drawing/2014/main" id="{EEB16DC1-B654-4172-8B73-B4E65F2867BA}"/>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55">
            <a:extLst>
              <a:ext uri="{FF2B5EF4-FFF2-40B4-BE49-F238E27FC236}">
                <a16:creationId xmlns="" xmlns:a16="http://schemas.microsoft.com/office/drawing/2014/main" id="{50360457-F0B1-448B-90A3-006E5BA85DCA}"/>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59">
            <a:extLst>
              <a:ext uri="{FF2B5EF4-FFF2-40B4-BE49-F238E27FC236}">
                <a16:creationId xmlns="" xmlns:a16="http://schemas.microsoft.com/office/drawing/2014/main" id="{1F6D2D4D-2CE3-4756-9CC5-424EA1A6700B}"/>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62">
            <a:extLst>
              <a:ext uri="{FF2B5EF4-FFF2-40B4-BE49-F238E27FC236}">
                <a16:creationId xmlns="" xmlns:a16="http://schemas.microsoft.com/office/drawing/2014/main" id="{1BD2D950-F6A7-4F32-A30B-506D172C677E}"/>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63">
            <a:extLst>
              <a:ext uri="{FF2B5EF4-FFF2-40B4-BE49-F238E27FC236}">
                <a16:creationId xmlns="" xmlns:a16="http://schemas.microsoft.com/office/drawing/2014/main" id="{28C7178B-ED50-4250-87E9-91BC362A7B98}"/>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64">
            <a:extLst>
              <a:ext uri="{FF2B5EF4-FFF2-40B4-BE49-F238E27FC236}">
                <a16:creationId xmlns="" xmlns:a16="http://schemas.microsoft.com/office/drawing/2014/main" id="{863B2E0B-6E2F-425B-AF75-0DFB4CEF415B}"/>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68">
            <a:extLst>
              <a:ext uri="{FF2B5EF4-FFF2-40B4-BE49-F238E27FC236}">
                <a16:creationId xmlns="" xmlns:a16="http://schemas.microsoft.com/office/drawing/2014/main" id="{C17FA9BF-FEA4-4158-88DA-C064E6B708C3}"/>
              </a:ext>
            </a:extLst>
          </p:cNvPr>
          <p:cNvSpPr>
            <a:spLocks/>
          </p:cNvSpPr>
          <p:nvPr/>
        </p:nvSpPr>
        <p:spPr bwMode="auto">
          <a:xfrm>
            <a:off x="6557095" y="1709874"/>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69">
            <a:extLst>
              <a:ext uri="{FF2B5EF4-FFF2-40B4-BE49-F238E27FC236}">
                <a16:creationId xmlns="" xmlns:a16="http://schemas.microsoft.com/office/drawing/2014/main" id="{A72F0893-C0F2-4002-AC2E-75FA291F484D}"/>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71">
            <a:extLst>
              <a:ext uri="{FF2B5EF4-FFF2-40B4-BE49-F238E27FC236}">
                <a16:creationId xmlns="" xmlns:a16="http://schemas.microsoft.com/office/drawing/2014/main" id="{13DE6D19-CE9E-446F-92FA-7EB7AFE1D0A6}"/>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72">
            <a:extLst>
              <a:ext uri="{FF2B5EF4-FFF2-40B4-BE49-F238E27FC236}">
                <a16:creationId xmlns="" xmlns:a16="http://schemas.microsoft.com/office/drawing/2014/main" id="{8A7A2223-D069-4AC9-B8B2-247F0150B6BB}"/>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80">
            <a:extLst>
              <a:ext uri="{FF2B5EF4-FFF2-40B4-BE49-F238E27FC236}">
                <a16:creationId xmlns="" xmlns:a16="http://schemas.microsoft.com/office/drawing/2014/main" id="{61FDC294-9EDD-48BF-AB37-DB13EF36544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85">
            <a:extLst>
              <a:ext uri="{FF2B5EF4-FFF2-40B4-BE49-F238E27FC236}">
                <a16:creationId xmlns="" xmlns:a16="http://schemas.microsoft.com/office/drawing/2014/main" id="{C792706A-B16D-4DD0-ACFF-4A6A17951E6F}"/>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89">
            <a:extLst>
              <a:ext uri="{FF2B5EF4-FFF2-40B4-BE49-F238E27FC236}">
                <a16:creationId xmlns="" xmlns:a16="http://schemas.microsoft.com/office/drawing/2014/main" id="{94AD8366-7598-4CA0-8CEF-48CD85966FED}"/>
              </a:ext>
            </a:extLst>
          </p:cNvPr>
          <p:cNvSpPr>
            <a:spLocks/>
          </p:cNvSpPr>
          <p:nvPr/>
        </p:nvSpPr>
        <p:spPr bwMode="auto">
          <a:xfrm>
            <a:off x="6385823" y="1777234"/>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95">
            <a:extLst>
              <a:ext uri="{FF2B5EF4-FFF2-40B4-BE49-F238E27FC236}">
                <a16:creationId xmlns="" xmlns:a16="http://schemas.microsoft.com/office/drawing/2014/main" id="{A9A3FE12-259F-4EAA-964E-8D0A1B94155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04">
            <a:extLst>
              <a:ext uri="{FF2B5EF4-FFF2-40B4-BE49-F238E27FC236}">
                <a16:creationId xmlns="" xmlns:a16="http://schemas.microsoft.com/office/drawing/2014/main" id="{1CD84401-59ED-42DA-80A7-6E0FBC7688F5}"/>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07">
            <a:extLst>
              <a:ext uri="{FF2B5EF4-FFF2-40B4-BE49-F238E27FC236}">
                <a16:creationId xmlns="" xmlns:a16="http://schemas.microsoft.com/office/drawing/2014/main" id="{FFC8F22B-F15A-4B06-BC2E-4D4C7EC1748A}"/>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10">
            <a:extLst>
              <a:ext uri="{FF2B5EF4-FFF2-40B4-BE49-F238E27FC236}">
                <a16:creationId xmlns="" xmlns:a16="http://schemas.microsoft.com/office/drawing/2014/main" id="{C765EEB3-B294-4B4E-99DE-3F92C9A76B7A}"/>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11">
            <a:extLst>
              <a:ext uri="{FF2B5EF4-FFF2-40B4-BE49-F238E27FC236}">
                <a16:creationId xmlns="" xmlns:a16="http://schemas.microsoft.com/office/drawing/2014/main" id="{70B8C9F4-4F46-42C8-8611-A900B1E9E595}"/>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14">
            <a:extLst>
              <a:ext uri="{FF2B5EF4-FFF2-40B4-BE49-F238E27FC236}">
                <a16:creationId xmlns="" xmlns:a16="http://schemas.microsoft.com/office/drawing/2014/main" id="{9967550C-8973-4262-B91E-B7B901D5A42D}"/>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9">
            <a:extLst>
              <a:ext uri="{FF2B5EF4-FFF2-40B4-BE49-F238E27FC236}">
                <a16:creationId xmlns="" xmlns:a16="http://schemas.microsoft.com/office/drawing/2014/main" id="{6645562E-3E1E-41FC-95AC-172D74BBC1F4}"/>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30">
            <a:extLst>
              <a:ext uri="{FF2B5EF4-FFF2-40B4-BE49-F238E27FC236}">
                <a16:creationId xmlns="" xmlns:a16="http://schemas.microsoft.com/office/drawing/2014/main" id="{AB16ACD3-065A-49E8-A1A9-987F33D5863E}"/>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40">
            <a:extLst>
              <a:ext uri="{FF2B5EF4-FFF2-40B4-BE49-F238E27FC236}">
                <a16:creationId xmlns="" xmlns:a16="http://schemas.microsoft.com/office/drawing/2014/main" id="{F742E736-B5CF-45E9-B40A-7863963295DB}"/>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71">
            <a:extLst>
              <a:ext uri="{FF2B5EF4-FFF2-40B4-BE49-F238E27FC236}">
                <a16:creationId xmlns="" xmlns:a16="http://schemas.microsoft.com/office/drawing/2014/main" id="{ED111C0B-E5C4-45CD-B749-6882ECB4CBAE}"/>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75">
            <a:extLst>
              <a:ext uri="{FF2B5EF4-FFF2-40B4-BE49-F238E27FC236}">
                <a16:creationId xmlns="" xmlns:a16="http://schemas.microsoft.com/office/drawing/2014/main" id="{3AD2274B-6507-492C-8C32-D2542B729C51}"/>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91">
            <a:extLst>
              <a:ext uri="{FF2B5EF4-FFF2-40B4-BE49-F238E27FC236}">
                <a16:creationId xmlns="" xmlns:a16="http://schemas.microsoft.com/office/drawing/2014/main" id="{2F65F22A-E115-4455-9C9D-FF254E76CFF4}"/>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09">
            <a:extLst>
              <a:ext uri="{FF2B5EF4-FFF2-40B4-BE49-F238E27FC236}">
                <a16:creationId xmlns="" xmlns:a16="http://schemas.microsoft.com/office/drawing/2014/main" id="{1DE4A263-353B-4438-829B-74BC11D8D7AB}"/>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020">
            <a:extLst>
              <a:ext uri="{FF2B5EF4-FFF2-40B4-BE49-F238E27FC236}">
                <a16:creationId xmlns="" xmlns:a16="http://schemas.microsoft.com/office/drawing/2014/main" id="{AFCD0AB9-704C-4BE3-86FD-B098AD3BC69D}"/>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26">
            <a:extLst>
              <a:ext uri="{FF2B5EF4-FFF2-40B4-BE49-F238E27FC236}">
                <a16:creationId xmlns="" xmlns:a16="http://schemas.microsoft.com/office/drawing/2014/main" id="{11A9EED3-E8FD-4E3C-AEF4-81CFD403C195}"/>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28">
            <a:extLst>
              <a:ext uri="{FF2B5EF4-FFF2-40B4-BE49-F238E27FC236}">
                <a16:creationId xmlns="" xmlns:a16="http://schemas.microsoft.com/office/drawing/2014/main" id="{6B543CBB-829D-4785-B3FE-738DC04B6FEE}"/>
              </a:ext>
            </a:extLst>
          </p:cNvPr>
          <p:cNvSpPr>
            <a:spLocks/>
          </p:cNvSpPr>
          <p:nvPr/>
        </p:nvSpPr>
        <p:spPr bwMode="auto">
          <a:xfrm>
            <a:off x="6681940" y="1925511"/>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39">
            <a:extLst>
              <a:ext uri="{FF2B5EF4-FFF2-40B4-BE49-F238E27FC236}">
                <a16:creationId xmlns="" xmlns:a16="http://schemas.microsoft.com/office/drawing/2014/main" id="{AA85F459-8E9B-4167-891B-6C89EEF2DFD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51">
            <a:extLst>
              <a:ext uri="{FF2B5EF4-FFF2-40B4-BE49-F238E27FC236}">
                <a16:creationId xmlns="" xmlns:a16="http://schemas.microsoft.com/office/drawing/2014/main" id="{42E87353-0499-46B7-8534-FD953867EF32}"/>
              </a:ext>
            </a:extLst>
          </p:cNvPr>
          <p:cNvSpPr>
            <a:spLocks/>
          </p:cNvSpPr>
          <p:nvPr/>
        </p:nvSpPr>
        <p:spPr bwMode="auto">
          <a:xfrm>
            <a:off x="6050028" y="2513476"/>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52">
            <a:extLst>
              <a:ext uri="{FF2B5EF4-FFF2-40B4-BE49-F238E27FC236}">
                <a16:creationId xmlns="" xmlns:a16="http://schemas.microsoft.com/office/drawing/2014/main" id="{C1CF8868-2250-47E0-A891-94814DCBEB24}"/>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54">
            <a:extLst>
              <a:ext uri="{FF2B5EF4-FFF2-40B4-BE49-F238E27FC236}">
                <a16:creationId xmlns="" xmlns:a16="http://schemas.microsoft.com/office/drawing/2014/main" id="{050DE003-A979-4F00-A300-0225399CCCCD}"/>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7">
            <a:extLst>
              <a:ext uri="{FF2B5EF4-FFF2-40B4-BE49-F238E27FC236}">
                <a16:creationId xmlns="" xmlns:a16="http://schemas.microsoft.com/office/drawing/2014/main" id="{4C94321F-C15D-462D-A809-2171D5E15369}"/>
              </a:ext>
            </a:extLst>
          </p:cNvPr>
          <p:cNvSpPr>
            <a:spLocks/>
          </p:cNvSpPr>
          <p:nvPr/>
        </p:nvSpPr>
        <p:spPr bwMode="auto">
          <a:xfrm>
            <a:off x="6670707" y="2627610"/>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7">
            <a:extLst>
              <a:ext uri="{FF2B5EF4-FFF2-40B4-BE49-F238E27FC236}">
                <a16:creationId xmlns="" xmlns:a16="http://schemas.microsoft.com/office/drawing/2014/main" id="{895AADCA-B7FE-4E48-8539-85E249CEBD01}"/>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39">
            <a:extLst>
              <a:ext uri="{FF2B5EF4-FFF2-40B4-BE49-F238E27FC236}">
                <a16:creationId xmlns="" xmlns:a16="http://schemas.microsoft.com/office/drawing/2014/main" id="{C4EE2F03-4A10-4713-A24B-A0257C07EC8A}"/>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42">
            <a:extLst>
              <a:ext uri="{FF2B5EF4-FFF2-40B4-BE49-F238E27FC236}">
                <a16:creationId xmlns="" xmlns:a16="http://schemas.microsoft.com/office/drawing/2014/main" id="{5EE15B5C-6586-4F2B-AE55-ED5AF096B145}"/>
              </a:ext>
            </a:extLst>
          </p:cNvPr>
          <p:cNvSpPr>
            <a:spLocks/>
          </p:cNvSpPr>
          <p:nvPr/>
        </p:nvSpPr>
        <p:spPr bwMode="auto">
          <a:xfrm>
            <a:off x="6658369" y="206305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52">
            <a:extLst>
              <a:ext uri="{FF2B5EF4-FFF2-40B4-BE49-F238E27FC236}">
                <a16:creationId xmlns="" xmlns:a16="http://schemas.microsoft.com/office/drawing/2014/main" id="{5A93E467-1255-41D9-A626-A0472B31D028}"/>
              </a:ext>
            </a:extLst>
          </p:cNvPr>
          <p:cNvSpPr>
            <a:spLocks/>
          </p:cNvSpPr>
          <p:nvPr/>
        </p:nvSpPr>
        <p:spPr bwMode="auto">
          <a:xfrm>
            <a:off x="6799039" y="1980522"/>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72">
            <a:extLst>
              <a:ext uri="{FF2B5EF4-FFF2-40B4-BE49-F238E27FC236}">
                <a16:creationId xmlns="" xmlns:a16="http://schemas.microsoft.com/office/drawing/2014/main" id="{B8D03F90-42E1-4FE8-A40F-ABBCF08DD494}"/>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57">
            <a:extLst>
              <a:ext uri="{FF2B5EF4-FFF2-40B4-BE49-F238E27FC236}">
                <a16:creationId xmlns="" xmlns:a16="http://schemas.microsoft.com/office/drawing/2014/main" id="{7BAA80EA-38C6-497D-A461-B2D4A7ADB7E7}"/>
              </a:ext>
            </a:extLst>
          </p:cNvPr>
          <p:cNvSpPr>
            <a:spLocks/>
          </p:cNvSpPr>
          <p:nvPr/>
        </p:nvSpPr>
        <p:spPr bwMode="auto">
          <a:xfrm>
            <a:off x="6173824" y="2501720"/>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9">
            <a:extLst>
              <a:ext uri="{FF2B5EF4-FFF2-40B4-BE49-F238E27FC236}">
                <a16:creationId xmlns="" xmlns:a16="http://schemas.microsoft.com/office/drawing/2014/main" id="{8B8E2F77-222F-43C4-A80B-20E204AAA0C5}"/>
              </a:ext>
            </a:extLst>
          </p:cNvPr>
          <p:cNvSpPr>
            <a:spLocks/>
          </p:cNvSpPr>
          <p:nvPr/>
        </p:nvSpPr>
        <p:spPr bwMode="auto">
          <a:xfrm>
            <a:off x="6264861" y="2169368"/>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14">
            <a:extLst>
              <a:ext uri="{FF2B5EF4-FFF2-40B4-BE49-F238E27FC236}">
                <a16:creationId xmlns="" xmlns:a16="http://schemas.microsoft.com/office/drawing/2014/main" id="{64C62233-EB70-442D-9DE4-F73790590D23}"/>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54">
            <a:extLst>
              <a:ext uri="{FF2B5EF4-FFF2-40B4-BE49-F238E27FC236}">
                <a16:creationId xmlns="" xmlns:a16="http://schemas.microsoft.com/office/drawing/2014/main" id="{E72D571A-66E1-4FF2-8204-2260CCB13869}"/>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54">
            <a:extLst>
              <a:ext uri="{FF2B5EF4-FFF2-40B4-BE49-F238E27FC236}">
                <a16:creationId xmlns="" xmlns:a16="http://schemas.microsoft.com/office/drawing/2014/main" id="{F051FD5B-0255-4F88-99D0-1BA60E1BEECF}"/>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57">
            <a:extLst>
              <a:ext uri="{FF2B5EF4-FFF2-40B4-BE49-F238E27FC236}">
                <a16:creationId xmlns="" xmlns:a16="http://schemas.microsoft.com/office/drawing/2014/main" id="{10B35C76-4095-4BE1-8402-495DE3DDBFB4}"/>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文本框 161">
            <a:extLst>
              <a:ext uri="{FF2B5EF4-FFF2-40B4-BE49-F238E27FC236}">
                <a16:creationId xmlns="" xmlns:a16="http://schemas.microsoft.com/office/drawing/2014/main" id="{7C3CF363-5E14-42E5-BB17-B8F484C1546E}"/>
              </a:ext>
            </a:extLst>
          </p:cNvPr>
          <p:cNvSpPr txBox="1"/>
          <p:nvPr/>
        </p:nvSpPr>
        <p:spPr>
          <a:xfrm>
            <a:off x="5951664" y="1539483"/>
            <a:ext cx="1453116" cy="1577276"/>
          </a:xfrm>
          <a:custGeom>
            <a:avLst/>
            <a:gdLst/>
            <a:ahLst/>
            <a:cxnLst/>
            <a:rect l="l" t="t" r="r" b="b"/>
            <a:pathLst>
              <a:path w="1570851" h="1705071">
                <a:moveTo>
                  <a:pt x="269244" y="1669987"/>
                </a:moveTo>
                <a:cubicBezTo>
                  <a:pt x="281596" y="1670097"/>
                  <a:pt x="294168" y="1670754"/>
                  <a:pt x="306959" y="1671960"/>
                </a:cubicBezTo>
                <a:cubicBezTo>
                  <a:pt x="319750" y="1673166"/>
                  <a:pt x="332322" y="1674263"/>
                  <a:pt x="344674" y="1675249"/>
                </a:cubicBezTo>
                <a:cubicBezTo>
                  <a:pt x="339302" y="1678063"/>
                  <a:pt x="333382" y="1680768"/>
                  <a:pt x="326913" y="1683363"/>
                </a:cubicBezTo>
                <a:cubicBezTo>
                  <a:pt x="320444" y="1685957"/>
                  <a:pt x="314085" y="1687346"/>
                  <a:pt x="307836" y="1687529"/>
                </a:cubicBezTo>
                <a:lnTo>
                  <a:pt x="290294" y="1677004"/>
                </a:lnTo>
                <a:cubicBezTo>
                  <a:pt x="287005" y="1677259"/>
                  <a:pt x="282620" y="1677186"/>
                  <a:pt x="277138" y="1676784"/>
                </a:cubicBezTo>
                <a:cubicBezTo>
                  <a:pt x="271656" y="1676382"/>
                  <a:pt x="269025" y="1674116"/>
                  <a:pt x="269244" y="1669987"/>
                </a:cubicBezTo>
                <a:close/>
                <a:moveTo>
                  <a:pt x="567456" y="1664724"/>
                </a:moveTo>
                <a:cubicBezTo>
                  <a:pt x="567383" y="1665784"/>
                  <a:pt x="567529" y="1667173"/>
                  <a:pt x="567894" y="1668890"/>
                </a:cubicBezTo>
                <a:cubicBezTo>
                  <a:pt x="568260" y="1670608"/>
                  <a:pt x="569283" y="1671558"/>
                  <a:pt x="570964" y="1671741"/>
                </a:cubicBezTo>
                <a:cubicBezTo>
                  <a:pt x="573011" y="1671449"/>
                  <a:pt x="574180" y="1670279"/>
                  <a:pt x="574473" y="1668233"/>
                </a:cubicBezTo>
                <a:cubicBezTo>
                  <a:pt x="574180" y="1666186"/>
                  <a:pt x="573011" y="1665017"/>
                  <a:pt x="570964" y="1664724"/>
                </a:cubicBezTo>
                <a:close/>
                <a:moveTo>
                  <a:pt x="606048" y="1631395"/>
                </a:moveTo>
                <a:lnTo>
                  <a:pt x="600785" y="1633149"/>
                </a:lnTo>
                <a:cubicBezTo>
                  <a:pt x="600785" y="1634976"/>
                  <a:pt x="601224" y="1636584"/>
                  <a:pt x="602101" y="1637973"/>
                </a:cubicBezTo>
                <a:cubicBezTo>
                  <a:pt x="602978" y="1639362"/>
                  <a:pt x="604294" y="1640093"/>
                  <a:pt x="606048" y="1640166"/>
                </a:cubicBezTo>
                <a:cubicBezTo>
                  <a:pt x="606962" y="1640056"/>
                  <a:pt x="607766" y="1639398"/>
                  <a:pt x="608460" y="1638192"/>
                </a:cubicBezTo>
                <a:cubicBezTo>
                  <a:pt x="609154" y="1636986"/>
                  <a:pt x="609520" y="1635890"/>
                  <a:pt x="609556" y="1634903"/>
                </a:cubicBezTo>
                <a:cubicBezTo>
                  <a:pt x="609264" y="1632857"/>
                  <a:pt x="608095" y="1631687"/>
                  <a:pt x="606048" y="1631395"/>
                </a:cubicBezTo>
                <a:close/>
                <a:moveTo>
                  <a:pt x="265736" y="1619115"/>
                </a:moveTo>
                <a:lnTo>
                  <a:pt x="265736" y="1620870"/>
                </a:lnTo>
                <a:cubicBezTo>
                  <a:pt x="266540" y="1624159"/>
                  <a:pt x="270633" y="1625913"/>
                  <a:pt x="278015" y="1626132"/>
                </a:cubicBezTo>
                <a:cubicBezTo>
                  <a:pt x="285397" y="1626351"/>
                  <a:pt x="291245" y="1626351"/>
                  <a:pt x="295557" y="1626132"/>
                </a:cubicBezTo>
                <a:lnTo>
                  <a:pt x="288540" y="1624378"/>
                </a:lnTo>
                <a:close/>
                <a:moveTo>
                  <a:pt x="155222" y="1598065"/>
                </a:moveTo>
                <a:cubicBezTo>
                  <a:pt x="155295" y="1599893"/>
                  <a:pt x="156026" y="1601501"/>
                  <a:pt x="157415" y="1602889"/>
                </a:cubicBezTo>
                <a:cubicBezTo>
                  <a:pt x="158803" y="1604278"/>
                  <a:pt x="160411" y="1605009"/>
                  <a:pt x="162239" y="1605082"/>
                </a:cubicBezTo>
                <a:cubicBezTo>
                  <a:pt x="164285" y="1604790"/>
                  <a:pt x="165455" y="1603620"/>
                  <a:pt x="165747" y="1601574"/>
                </a:cubicBezTo>
                <a:close/>
                <a:moveTo>
                  <a:pt x="713053" y="1596311"/>
                </a:moveTo>
                <a:cubicBezTo>
                  <a:pt x="712980" y="1598065"/>
                  <a:pt x="713127" y="1599381"/>
                  <a:pt x="713492" y="1600258"/>
                </a:cubicBezTo>
                <a:cubicBezTo>
                  <a:pt x="713858" y="1601135"/>
                  <a:pt x="714881" y="1601574"/>
                  <a:pt x="716562" y="1601574"/>
                </a:cubicBezTo>
                <a:lnTo>
                  <a:pt x="723579" y="1601574"/>
                </a:lnTo>
                <a:cubicBezTo>
                  <a:pt x="723359" y="1599052"/>
                  <a:pt x="722044" y="1597517"/>
                  <a:pt x="719632" y="1596969"/>
                </a:cubicBezTo>
                <a:cubicBezTo>
                  <a:pt x="717220" y="1596421"/>
                  <a:pt x="715027" y="1596201"/>
                  <a:pt x="713053" y="1596311"/>
                </a:cubicBezTo>
                <a:close/>
                <a:moveTo>
                  <a:pt x="141188" y="1591048"/>
                </a:moveTo>
                <a:lnTo>
                  <a:pt x="141188" y="1592803"/>
                </a:lnTo>
                <a:cubicBezTo>
                  <a:pt x="141225" y="1593789"/>
                  <a:pt x="141590" y="1594886"/>
                  <a:pt x="142285" y="1596092"/>
                </a:cubicBezTo>
                <a:cubicBezTo>
                  <a:pt x="142979" y="1597298"/>
                  <a:pt x="143783" y="1597956"/>
                  <a:pt x="144697" y="1598065"/>
                </a:cubicBezTo>
                <a:cubicBezTo>
                  <a:pt x="145574" y="1597956"/>
                  <a:pt x="146451" y="1597298"/>
                  <a:pt x="147328" y="1596092"/>
                </a:cubicBezTo>
                <a:cubicBezTo>
                  <a:pt x="148205" y="1594886"/>
                  <a:pt x="149082" y="1593789"/>
                  <a:pt x="149959" y="1592803"/>
                </a:cubicBezTo>
                <a:close/>
                <a:moveTo>
                  <a:pt x="235915" y="1580523"/>
                </a:moveTo>
                <a:cubicBezTo>
                  <a:pt x="235074" y="1580670"/>
                  <a:pt x="234562" y="1581254"/>
                  <a:pt x="234380" y="1582277"/>
                </a:cubicBezTo>
                <a:cubicBezTo>
                  <a:pt x="234197" y="1583301"/>
                  <a:pt x="234124" y="1583885"/>
                  <a:pt x="234160" y="1584032"/>
                </a:cubicBezTo>
                <a:cubicBezTo>
                  <a:pt x="230652" y="1583374"/>
                  <a:pt x="228021" y="1584251"/>
                  <a:pt x="226266" y="1586663"/>
                </a:cubicBezTo>
                <a:cubicBezTo>
                  <a:pt x="224512" y="1589075"/>
                  <a:pt x="223635" y="1591706"/>
                  <a:pt x="223635" y="1594557"/>
                </a:cubicBezTo>
                <a:lnTo>
                  <a:pt x="244685" y="1596311"/>
                </a:lnTo>
                <a:cubicBezTo>
                  <a:pt x="243772" y="1594118"/>
                  <a:pt x="242529" y="1591048"/>
                  <a:pt x="240958" y="1587102"/>
                </a:cubicBezTo>
                <a:cubicBezTo>
                  <a:pt x="239386" y="1583155"/>
                  <a:pt x="237705" y="1580962"/>
                  <a:pt x="235915" y="1580523"/>
                </a:cubicBezTo>
                <a:close/>
                <a:moveTo>
                  <a:pt x="727087" y="1578769"/>
                </a:moveTo>
                <a:lnTo>
                  <a:pt x="727087" y="1582277"/>
                </a:lnTo>
                <a:cubicBezTo>
                  <a:pt x="727014" y="1583337"/>
                  <a:pt x="727160" y="1584726"/>
                  <a:pt x="727526" y="1586444"/>
                </a:cubicBezTo>
                <a:cubicBezTo>
                  <a:pt x="727891" y="1588161"/>
                  <a:pt x="728914" y="1589111"/>
                  <a:pt x="730595" y="1589294"/>
                </a:cubicBezTo>
                <a:cubicBezTo>
                  <a:pt x="731509" y="1589185"/>
                  <a:pt x="732313" y="1588527"/>
                  <a:pt x="733007" y="1587321"/>
                </a:cubicBezTo>
                <a:cubicBezTo>
                  <a:pt x="733702" y="1586115"/>
                  <a:pt x="734067" y="1585018"/>
                  <a:pt x="734104" y="1584032"/>
                </a:cubicBezTo>
                <a:close/>
                <a:moveTo>
                  <a:pt x="192060" y="1569998"/>
                </a:moveTo>
                <a:cubicBezTo>
                  <a:pt x="191146" y="1569925"/>
                  <a:pt x="190342" y="1570071"/>
                  <a:pt x="189648" y="1570437"/>
                </a:cubicBezTo>
                <a:cubicBezTo>
                  <a:pt x="188953" y="1570802"/>
                  <a:pt x="188588" y="1571825"/>
                  <a:pt x="188551" y="1573507"/>
                </a:cubicBezTo>
                <a:cubicBezTo>
                  <a:pt x="190379" y="1575553"/>
                  <a:pt x="192864" y="1578038"/>
                  <a:pt x="196007" y="1580962"/>
                </a:cubicBezTo>
                <a:cubicBezTo>
                  <a:pt x="199150" y="1583885"/>
                  <a:pt x="202512" y="1585494"/>
                  <a:pt x="206093" y="1585786"/>
                </a:cubicBezTo>
                <a:cubicBezTo>
                  <a:pt x="207007" y="1585676"/>
                  <a:pt x="207811" y="1585018"/>
                  <a:pt x="208505" y="1583812"/>
                </a:cubicBezTo>
                <a:cubicBezTo>
                  <a:pt x="209200" y="1582606"/>
                  <a:pt x="209565" y="1581510"/>
                  <a:pt x="209602" y="1580523"/>
                </a:cubicBezTo>
                <a:cubicBezTo>
                  <a:pt x="207774" y="1578550"/>
                  <a:pt x="205289" y="1576357"/>
                  <a:pt x="202146" y="1573945"/>
                </a:cubicBezTo>
                <a:cubicBezTo>
                  <a:pt x="199003" y="1571533"/>
                  <a:pt x="195641" y="1570217"/>
                  <a:pt x="192060" y="1569998"/>
                </a:cubicBezTo>
                <a:close/>
                <a:moveTo>
                  <a:pt x="167501" y="1568244"/>
                </a:moveTo>
                <a:cubicBezTo>
                  <a:pt x="161946" y="1567952"/>
                  <a:pt x="159023" y="1570291"/>
                  <a:pt x="158730" y="1575261"/>
                </a:cubicBezTo>
                <a:cubicBezTo>
                  <a:pt x="158840" y="1578696"/>
                  <a:pt x="159936" y="1581035"/>
                  <a:pt x="162019" y="1582277"/>
                </a:cubicBezTo>
                <a:cubicBezTo>
                  <a:pt x="164102" y="1583520"/>
                  <a:pt x="166514" y="1584105"/>
                  <a:pt x="169255" y="1584032"/>
                </a:cubicBezTo>
                <a:lnTo>
                  <a:pt x="181535" y="1584032"/>
                </a:lnTo>
                <a:lnTo>
                  <a:pt x="181535" y="1591048"/>
                </a:lnTo>
                <a:cubicBezTo>
                  <a:pt x="182448" y="1590866"/>
                  <a:pt x="183252" y="1589915"/>
                  <a:pt x="183947" y="1588198"/>
                </a:cubicBezTo>
                <a:cubicBezTo>
                  <a:pt x="184641" y="1586480"/>
                  <a:pt x="185007" y="1585092"/>
                  <a:pt x="185043" y="1584032"/>
                </a:cubicBezTo>
                <a:lnTo>
                  <a:pt x="174518" y="1577015"/>
                </a:lnTo>
                <a:cubicBezTo>
                  <a:pt x="174810" y="1571460"/>
                  <a:pt x="172471" y="1568536"/>
                  <a:pt x="167501" y="1568244"/>
                </a:cubicBezTo>
                <a:close/>
                <a:moveTo>
                  <a:pt x="809534" y="1548948"/>
                </a:moveTo>
                <a:cubicBezTo>
                  <a:pt x="809570" y="1550008"/>
                  <a:pt x="809936" y="1551396"/>
                  <a:pt x="810630" y="1553114"/>
                </a:cubicBezTo>
                <a:cubicBezTo>
                  <a:pt x="811325" y="1554832"/>
                  <a:pt x="812128" y="1555782"/>
                  <a:pt x="813042" y="1555965"/>
                </a:cubicBezTo>
                <a:cubicBezTo>
                  <a:pt x="814723" y="1555855"/>
                  <a:pt x="815746" y="1555197"/>
                  <a:pt x="816112" y="1553991"/>
                </a:cubicBezTo>
                <a:cubicBezTo>
                  <a:pt x="816477" y="1552785"/>
                  <a:pt x="816624" y="1551689"/>
                  <a:pt x="816551" y="1550702"/>
                </a:cubicBezTo>
                <a:close/>
                <a:moveTo>
                  <a:pt x="984953" y="1457730"/>
                </a:moveTo>
                <a:cubicBezTo>
                  <a:pt x="982212" y="1458023"/>
                  <a:pt x="979361" y="1459631"/>
                  <a:pt x="976401" y="1462554"/>
                </a:cubicBezTo>
                <a:cubicBezTo>
                  <a:pt x="973441" y="1465478"/>
                  <a:pt x="971029" y="1467963"/>
                  <a:pt x="969165" y="1470009"/>
                </a:cubicBezTo>
                <a:cubicBezTo>
                  <a:pt x="965072" y="1470229"/>
                  <a:pt x="961856" y="1471106"/>
                  <a:pt x="959517" y="1472641"/>
                </a:cubicBezTo>
                <a:cubicBezTo>
                  <a:pt x="957178" y="1474176"/>
                  <a:pt x="953962" y="1475053"/>
                  <a:pt x="949869" y="1475272"/>
                </a:cubicBezTo>
                <a:cubicBezTo>
                  <a:pt x="948041" y="1475345"/>
                  <a:pt x="946433" y="1475199"/>
                  <a:pt x="945045" y="1474834"/>
                </a:cubicBezTo>
                <a:cubicBezTo>
                  <a:pt x="943656" y="1474468"/>
                  <a:pt x="942925" y="1473445"/>
                  <a:pt x="942852" y="1471764"/>
                </a:cubicBezTo>
                <a:cubicBezTo>
                  <a:pt x="943144" y="1469096"/>
                  <a:pt x="943437" y="1466976"/>
                  <a:pt x="943729" y="1465405"/>
                </a:cubicBezTo>
                <a:cubicBezTo>
                  <a:pt x="944021" y="1463833"/>
                  <a:pt x="942560" y="1463029"/>
                  <a:pt x="939344" y="1462993"/>
                </a:cubicBezTo>
                <a:lnTo>
                  <a:pt x="906014" y="1485797"/>
                </a:lnTo>
                <a:cubicBezTo>
                  <a:pt x="903565" y="1490183"/>
                  <a:pt x="898376" y="1493691"/>
                  <a:pt x="890446" y="1496322"/>
                </a:cubicBezTo>
                <a:cubicBezTo>
                  <a:pt x="882515" y="1498954"/>
                  <a:pt x="876010" y="1500708"/>
                  <a:pt x="870930" y="1501585"/>
                </a:cubicBezTo>
                <a:cubicBezTo>
                  <a:pt x="869761" y="1508602"/>
                  <a:pt x="865083" y="1512987"/>
                  <a:pt x="856897" y="1514741"/>
                </a:cubicBezTo>
                <a:cubicBezTo>
                  <a:pt x="848711" y="1516495"/>
                  <a:pt x="844033" y="1520881"/>
                  <a:pt x="842863" y="1527898"/>
                </a:cubicBezTo>
                <a:lnTo>
                  <a:pt x="883210" y="1526144"/>
                </a:lnTo>
                <a:lnTo>
                  <a:pt x="890226" y="1510356"/>
                </a:lnTo>
                <a:cubicBezTo>
                  <a:pt x="893808" y="1511196"/>
                  <a:pt x="896732" y="1510831"/>
                  <a:pt x="898997" y="1509259"/>
                </a:cubicBezTo>
                <a:cubicBezTo>
                  <a:pt x="901263" y="1507688"/>
                  <a:pt x="902433" y="1505130"/>
                  <a:pt x="902506" y="1501585"/>
                </a:cubicBezTo>
                <a:cubicBezTo>
                  <a:pt x="905064" y="1501366"/>
                  <a:pt x="907403" y="1500489"/>
                  <a:pt x="909522" y="1498954"/>
                </a:cubicBezTo>
                <a:cubicBezTo>
                  <a:pt x="911642" y="1497419"/>
                  <a:pt x="913981" y="1496542"/>
                  <a:pt x="916539" y="1496322"/>
                </a:cubicBezTo>
                <a:lnTo>
                  <a:pt x="921802" y="1496322"/>
                </a:lnTo>
                <a:cubicBezTo>
                  <a:pt x="922862" y="1494203"/>
                  <a:pt x="924689" y="1491425"/>
                  <a:pt x="927284" y="1487990"/>
                </a:cubicBezTo>
                <a:cubicBezTo>
                  <a:pt x="929878" y="1484555"/>
                  <a:pt x="932144" y="1482654"/>
                  <a:pt x="934081" y="1482289"/>
                </a:cubicBezTo>
                <a:cubicBezTo>
                  <a:pt x="934922" y="1482435"/>
                  <a:pt x="935433" y="1483020"/>
                  <a:pt x="935616" y="1484043"/>
                </a:cubicBezTo>
                <a:cubicBezTo>
                  <a:pt x="935799" y="1485066"/>
                  <a:pt x="935872" y="1485651"/>
                  <a:pt x="935835" y="1485797"/>
                </a:cubicBezTo>
                <a:lnTo>
                  <a:pt x="935835" y="1489306"/>
                </a:lnTo>
                <a:lnTo>
                  <a:pt x="965656" y="1475272"/>
                </a:lnTo>
                <a:cubicBezTo>
                  <a:pt x="966607" y="1474358"/>
                  <a:pt x="967776" y="1473554"/>
                  <a:pt x="969165" y="1472860"/>
                </a:cubicBezTo>
                <a:cubicBezTo>
                  <a:pt x="970554" y="1472166"/>
                  <a:pt x="971723" y="1471800"/>
                  <a:pt x="972673" y="1471764"/>
                </a:cubicBezTo>
                <a:lnTo>
                  <a:pt x="979690" y="1473518"/>
                </a:lnTo>
                <a:cubicBezTo>
                  <a:pt x="979069" y="1470923"/>
                  <a:pt x="979873" y="1469096"/>
                  <a:pt x="982102" y="1468036"/>
                </a:cubicBezTo>
                <a:cubicBezTo>
                  <a:pt x="984331" y="1466976"/>
                  <a:pt x="986451" y="1466465"/>
                  <a:pt x="988461" y="1466501"/>
                </a:cubicBezTo>
                <a:lnTo>
                  <a:pt x="988461" y="1462993"/>
                </a:lnTo>
                <a:cubicBezTo>
                  <a:pt x="988534" y="1462006"/>
                  <a:pt x="988388" y="1460910"/>
                  <a:pt x="988022" y="1459704"/>
                </a:cubicBezTo>
                <a:cubicBezTo>
                  <a:pt x="987657" y="1458498"/>
                  <a:pt x="986634" y="1457840"/>
                  <a:pt x="984953" y="1457730"/>
                </a:cubicBezTo>
                <a:close/>
                <a:moveTo>
                  <a:pt x="1041087" y="1406859"/>
                </a:moveTo>
                <a:lnTo>
                  <a:pt x="1035824" y="1408613"/>
                </a:lnTo>
                <a:lnTo>
                  <a:pt x="1009511" y="1434926"/>
                </a:lnTo>
                <a:lnTo>
                  <a:pt x="1009511" y="1433172"/>
                </a:lnTo>
                <a:cubicBezTo>
                  <a:pt x="1009548" y="1431344"/>
                  <a:pt x="1009036" y="1429736"/>
                  <a:pt x="1007976" y="1428348"/>
                </a:cubicBezTo>
                <a:cubicBezTo>
                  <a:pt x="1006916" y="1426959"/>
                  <a:pt x="1005089" y="1426228"/>
                  <a:pt x="1002494" y="1426155"/>
                </a:cubicBezTo>
                <a:cubicBezTo>
                  <a:pt x="998255" y="1426301"/>
                  <a:pt x="992700" y="1428201"/>
                  <a:pt x="985830" y="1431856"/>
                </a:cubicBezTo>
                <a:cubicBezTo>
                  <a:pt x="978959" y="1435511"/>
                  <a:pt x="975158" y="1440042"/>
                  <a:pt x="974427" y="1445451"/>
                </a:cubicBezTo>
                <a:cubicBezTo>
                  <a:pt x="974610" y="1446365"/>
                  <a:pt x="975560" y="1447169"/>
                  <a:pt x="977278" y="1447863"/>
                </a:cubicBezTo>
                <a:cubicBezTo>
                  <a:pt x="978996" y="1448557"/>
                  <a:pt x="980384" y="1448923"/>
                  <a:pt x="981444" y="1448959"/>
                </a:cubicBezTo>
                <a:lnTo>
                  <a:pt x="988461" y="1441943"/>
                </a:lnTo>
                <a:lnTo>
                  <a:pt x="998986" y="1440188"/>
                </a:lnTo>
                <a:cubicBezTo>
                  <a:pt x="999023" y="1439202"/>
                  <a:pt x="999388" y="1438105"/>
                  <a:pt x="1000082" y="1436899"/>
                </a:cubicBezTo>
                <a:cubicBezTo>
                  <a:pt x="1000777" y="1435693"/>
                  <a:pt x="1001581" y="1435035"/>
                  <a:pt x="1002494" y="1434926"/>
                </a:cubicBezTo>
                <a:cubicBezTo>
                  <a:pt x="1004395" y="1435839"/>
                  <a:pt x="1006734" y="1437959"/>
                  <a:pt x="1009511" y="1441285"/>
                </a:cubicBezTo>
                <a:cubicBezTo>
                  <a:pt x="1012289" y="1444610"/>
                  <a:pt x="1014628" y="1443660"/>
                  <a:pt x="1016528" y="1438434"/>
                </a:cubicBezTo>
                <a:lnTo>
                  <a:pt x="1016528" y="1434926"/>
                </a:lnTo>
                <a:cubicBezTo>
                  <a:pt x="1022814" y="1434889"/>
                  <a:pt x="1026468" y="1431892"/>
                  <a:pt x="1027492" y="1425936"/>
                </a:cubicBezTo>
                <a:cubicBezTo>
                  <a:pt x="1028515" y="1419979"/>
                  <a:pt x="1031292" y="1416543"/>
                  <a:pt x="1035824" y="1415630"/>
                </a:cubicBezTo>
                <a:cubicBezTo>
                  <a:pt x="1035824" y="1411829"/>
                  <a:pt x="1037578" y="1408905"/>
                  <a:pt x="1041087" y="1406859"/>
                </a:cubicBezTo>
                <a:close/>
                <a:moveTo>
                  <a:pt x="716562" y="1368267"/>
                </a:moveTo>
                <a:lnTo>
                  <a:pt x="716562" y="1370021"/>
                </a:lnTo>
                <a:cubicBezTo>
                  <a:pt x="716489" y="1371007"/>
                  <a:pt x="716635" y="1372104"/>
                  <a:pt x="717000" y="1373310"/>
                </a:cubicBezTo>
                <a:cubicBezTo>
                  <a:pt x="717366" y="1374516"/>
                  <a:pt x="718389" y="1375174"/>
                  <a:pt x="720070" y="1375283"/>
                </a:cubicBezTo>
                <a:cubicBezTo>
                  <a:pt x="720911" y="1375174"/>
                  <a:pt x="721422" y="1374516"/>
                  <a:pt x="721605" y="1373310"/>
                </a:cubicBezTo>
                <a:cubicBezTo>
                  <a:pt x="721788" y="1372104"/>
                  <a:pt x="721861" y="1371007"/>
                  <a:pt x="721824" y="1370021"/>
                </a:cubicBezTo>
                <a:cubicBezTo>
                  <a:pt x="721532" y="1368559"/>
                  <a:pt x="720363" y="1367974"/>
                  <a:pt x="718316" y="1368267"/>
                </a:cubicBezTo>
                <a:close/>
                <a:moveTo>
                  <a:pt x="663936" y="1352479"/>
                </a:moveTo>
                <a:cubicBezTo>
                  <a:pt x="664046" y="1354160"/>
                  <a:pt x="664704" y="1355183"/>
                  <a:pt x="665910" y="1355549"/>
                </a:cubicBezTo>
                <a:cubicBezTo>
                  <a:pt x="667116" y="1355914"/>
                  <a:pt x="668212" y="1356060"/>
                  <a:pt x="669199" y="1355987"/>
                </a:cubicBezTo>
                <a:lnTo>
                  <a:pt x="672707" y="1355987"/>
                </a:lnTo>
                <a:cubicBezTo>
                  <a:pt x="672598" y="1354306"/>
                  <a:pt x="671940" y="1353283"/>
                  <a:pt x="670734" y="1352917"/>
                </a:cubicBezTo>
                <a:cubicBezTo>
                  <a:pt x="669528" y="1352552"/>
                  <a:pt x="668431" y="1352406"/>
                  <a:pt x="667445" y="1352479"/>
                </a:cubicBezTo>
                <a:close/>
                <a:moveTo>
                  <a:pt x="713053" y="1333183"/>
                </a:moveTo>
                <a:lnTo>
                  <a:pt x="711299" y="1336691"/>
                </a:lnTo>
                <a:cubicBezTo>
                  <a:pt x="711372" y="1337532"/>
                  <a:pt x="711665" y="1338043"/>
                  <a:pt x="712176" y="1338226"/>
                </a:cubicBezTo>
                <a:cubicBezTo>
                  <a:pt x="712688" y="1338409"/>
                  <a:pt x="712980" y="1338482"/>
                  <a:pt x="713053" y="1338445"/>
                </a:cubicBezTo>
                <a:lnTo>
                  <a:pt x="720070" y="1338445"/>
                </a:lnTo>
                <a:lnTo>
                  <a:pt x="720070" y="1336691"/>
                </a:lnTo>
                <a:cubicBezTo>
                  <a:pt x="719997" y="1335010"/>
                  <a:pt x="719266" y="1333987"/>
                  <a:pt x="717878" y="1333621"/>
                </a:cubicBezTo>
                <a:cubicBezTo>
                  <a:pt x="716489" y="1333256"/>
                  <a:pt x="714881" y="1333110"/>
                  <a:pt x="713053" y="1333183"/>
                </a:cubicBezTo>
                <a:close/>
                <a:moveTo>
                  <a:pt x="1070908" y="1255999"/>
                </a:moveTo>
                <a:cubicBezTo>
                  <a:pt x="1070067" y="1256254"/>
                  <a:pt x="1069556" y="1257497"/>
                  <a:pt x="1069373" y="1259726"/>
                </a:cubicBezTo>
                <a:cubicBezTo>
                  <a:pt x="1069190" y="1261956"/>
                  <a:pt x="1069117" y="1263637"/>
                  <a:pt x="1069153" y="1264770"/>
                </a:cubicBezTo>
                <a:cubicBezTo>
                  <a:pt x="1063854" y="1268570"/>
                  <a:pt x="1056911" y="1274125"/>
                  <a:pt x="1048323" y="1281434"/>
                </a:cubicBezTo>
                <a:cubicBezTo>
                  <a:pt x="1039734" y="1288743"/>
                  <a:pt x="1034983" y="1296053"/>
                  <a:pt x="1034070" y="1303362"/>
                </a:cubicBezTo>
                <a:lnTo>
                  <a:pt x="1037578" y="1310378"/>
                </a:lnTo>
                <a:cubicBezTo>
                  <a:pt x="1041087" y="1309355"/>
                  <a:pt x="1043718" y="1307455"/>
                  <a:pt x="1045472" y="1304677"/>
                </a:cubicBezTo>
                <a:cubicBezTo>
                  <a:pt x="1047226" y="1301900"/>
                  <a:pt x="1048103" y="1299122"/>
                  <a:pt x="1048103" y="1296345"/>
                </a:cubicBezTo>
                <a:cubicBezTo>
                  <a:pt x="1055412" y="1292837"/>
                  <a:pt x="1060090" y="1287574"/>
                  <a:pt x="1062137" y="1280557"/>
                </a:cubicBezTo>
                <a:lnTo>
                  <a:pt x="1069153" y="1277049"/>
                </a:lnTo>
                <a:lnTo>
                  <a:pt x="1074416" y="1264770"/>
                </a:lnTo>
                <a:cubicBezTo>
                  <a:pt x="1074380" y="1263637"/>
                  <a:pt x="1074014" y="1261956"/>
                  <a:pt x="1073320" y="1259726"/>
                </a:cubicBezTo>
                <a:cubicBezTo>
                  <a:pt x="1072625" y="1257497"/>
                  <a:pt x="1071821" y="1256254"/>
                  <a:pt x="1070908" y="1255999"/>
                </a:cubicBezTo>
                <a:close/>
                <a:moveTo>
                  <a:pt x="356953" y="1224423"/>
                </a:moveTo>
                <a:cubicBezTo>
                  <a:pt x="356880" y="1225410"/>
                  <a:pt x="357027" y="1226506"/>
                  <a:pt x="357392" y="1227712"/>
                </a:cubicBezTo>
                <a:cubicBezTo>
                  <a:pt x="357757" y="1228918"/>
                  <a:pt x="358781" y="1229576"/>
                  <a:pt x="360462" y="1229686"/>
                </a:cubicBezTo>
                <a:lnTo>
                  <a:pt x="363970" y="1229686"/>
                </a:lnTo>
                <a:cubicBezTo>
                  <a:pt x="363897" y="1227932"/>
                  <a:pt x="363166" y="1226616"/>
                  <a:pt x="361777" y="1225739"/>
                </a:cubicBezTo>
                <a:cubicBezTo>
                  <a:pt x="360389" y="1224862"/>
                  <a:pt x="358781" y="1224423"/>
                  <a:pt x="356953" y="1224423"/>
                </a:cubicBezTo>
                <a:close/>
                <a:moveTo>
                  <a:pt x="1116517" y="1208636"/>
                </a:moveTo>
                <a:cubicBezTo>
                  <a:pt x="1110962" y="1208343"/>
                  <a:pt x="1108038" y="1210682"/>
                  <a:pt x="1107746" y="1215652"/>
                </a:cubicBezTo>
                <a:cubicBezTo>
                  <a:pt x="1107746" y="1216712"/>
                  <a:pt x="1108184" y="1218101"/>
                  <a:pt x="1109061" y="1219818"/>
                </a:cubicBezTo>
                <a:cubicBezTo>
                  <a:pt x="1109938" y="1221536"/>
                  <a:pt x="1111254" y="1222486"/>
                  <a:pt x="1113008" y="1222669"/>
                </a:cubicBezTo>
                <a:cubicBezTo>
                  <a:pt x="1113008" y="1222413"/>
                  <a:pt x="1113447" y="1220732"/>
                  <a:pt x="1114324" y="1217626"/>
                </a:cubicBezTo>
                <a:cubicBezTo>
                  <a:pt x="1115201" y="1214519"/>
                  <a:pt x="1116517" y="1211523"/>
                  <a:pt x="1118271" y="1208636"/>
                </a:cubicBezTo>
                <a:close/>
                <a:moveTo>
                  <a:pt x="995478" y="1180569"/>
                </a:moveTo>
                <a:cubicBezTo>
                  <a:pt x="995331" y="1181701"/>
                  <a:pt x="995185" y="1183383"/>
                  <a:pt x="995039" y="1185612"/>
                </a:cubicBezTo>
                <a:cubicBezTo>
                  <a:pt x="994893" y="1187841"/>
                  <a:pt x="995624" y="1189084"/>
                  <a:pt x="997232" y="1189340"/>
                </a:cubicBezTo>
                <a:cubicBezTo>
                  <a:pt x="998072" y="1189230"/>
                  <a:pt x="998584" y="1188572"/>
                  <a:pt x="998767" y="1187366"/>
                </a:cubicBezTo>
                <a:cubicBezTo>
                  <a:pt x="998949" y="1186160"/>
                  <a:pt x="999023" y="1185064"/>
                  <a:pt x="998986" y="1184077"/>
                </a:cubicBezTo>
                <a:close/>
                <a:moveTo>
                  <a:pt x="435892" y="1177060"/>
                </a:moveTo>
                <a:cubicBezTo>
                  <a:pt x="435051" y="1177353"/>
                  <a:pt x="434540" y="1178522"/>
                  <a:pt x="434357" y="1180569"/>
                </a:cubicBezTo>
                <a:cubicBezTo>
                  <a:pt x="434174" y="1182615"/>
                  <a:pt x="434101" y="1183785"/>
                  <a:pt x="434138" y="1184077"/>
                </a:cubicBezTo>
                <a:cubicBezTo>
                  <a:pt x="423686" y="1183346"/>
                  <a:pt x="413453" y="1186562"/>
                  <a:pt x="403439" y="1193725"/>
                </a:cubicBezTo>
                <a:cubicBezTo>
                  <a:pt x="393426" y="1200888"/>
                  <a:pt x="383193" y="1205858"/>
                  <a:pt x="372741" y="1208636"/>
                </a:cubicBezTo>
                <a:lnTo>
                  <a:pt x="376250" y="1217407"/>
                </a:lnTo>
                <a:cubicBezTo>
                  <a:pt x="375519" y="1214739"/>
                  <a:pt x="376103" y="1212619"/>
                  <a:pt x="378004" y="1211048"/>
                </a:cubicBezTo>
                <a:cubicBezTo>
                  <a:pt x="379904" y="1209476"/>
                  <a:pt x="382243" y="1208672"/>
                  <a:pt x="385020" y="1208636"/>
                </a:cubicBezTo>
                <a:cubicBezTo>
                  <a:pt x="393791" y="1204177"/>
                  <a:pt x="402562" y="1199938"/>
                  <a:pt x="411333" y="1195918"/>
                </a:cubicBezTo>
                <a:cubicBezTo>
                  <a:pt x="420104" y="1191898"/>
                  <a:pt x="428875" y="1188535"/>
                  <a:pt x="437646" y="1185831"/>
                </a:cubicBezTo>
                <a:cubicBezTo>
                  <a:pt x="437573" y="1184698"/>
                  <a:pt x="437281" y="1183017"/>
                  <a:pt x="436769" y="1180788"/>
                </a:cubicBezTo>
                <a:cubicBezTo>
                  <a:pt x="436257" y="1178559"/>
                  <a:pt x="435965" y="1177316"/>
                  <a:pt x="435892" y="1177060"/>
                </a:cubicBezTo>
                <a:close/>
                <a:moveTo>
                  <a:pt x="451680" y="1170043"/>
                </a:moveTo>
                <a:cubicBezTo>
                  <a:pt x="450876" y="1170117"/>
                  <a:pt x="450291" y="1170409"/>
                  <a:pt x="449925" y="1170921"/>
                </a:cubicBezTo>
                <a:cubicBezTo>
                  <a:pt x="449560" y="1171432"/>
                  <a:pt x="448975" y="1171725"/>
                  <a:pt x="448171" y="1171798"/>
                </a:cubicBezTo>
                <a:cubicBezTo>
                  <a:pt x="448098" y="1172858"/>
                  <a:pt x="448244" y="1174246"/>
                  <a:pt x="448610" y="1175964"/>
                </a:cubicBezTo>
                <a:cubicBezTo>
                  <a:pt x="448975" y="1177682"/>
                  <a:pt x="449998" y="1178632"/>
                  <a:pt x="451680" y="1178814"/>
                </a:cubicBezTo>
                <a:cubicBezTo>
                  <a:pt x="453361" y="1178705"/>
                  <a:pt x="454384" y="1178047"/>
                  <a:pt x="454749" y="1176841"/>
                </a:cubicBezTo>
                <a:cubicBezTo>
                  <a:pt x="455115" y="1175635"/>
                  <a:pt x="455261" y="1174539"/>
                  <a:pt x="455188" y="1173552"/>
                </a:cubicBezTo>
                <a:cubicBezTo>
                  <a:pt x="454896" y="1171505"/>
                  <a:pt x="453726" y="1170336"/>
                  <a:pt x="451680" y="1170043"/>
                </a:cubicBezTo>
                <a:close/>
                <a:moveTo>
                  <a:pt x="1197209" y="1148993"/>
                </a:moveTo>
                <a:lnTo>
                  <a:pt x="1195455" y="1170043"/>
                </a:lnTo>
                <a:lnTo>
                  <a:pt x="1193701" y="1170043"/>
                </a:lnTo>
                <a:cubicBezTo>
                  <a:pt x="1189900" y="1170628"/>
                  <a:pt x="1187854" y="1172967"/>
                  <a:pt x="1187561" y="1177060"/>
                </a:cubicBezTo>
                <a:cubicBezTo>
                  <a:pt x="1187269" y="1181153"/>
                  <a:pt x="1185222" y="1183492"/>
                  <a:pt x="1181421" y="1184077"/>
                </a:cubicBezTo>
                <a:lnTo>
                  <a:pt x="1179667" y="1184077"/>
                </a:lnTo>
                <a:lnTo>
                  <a:pt x="1151600" y="1238457"/>
                </a:lnTo>
                <a:cubicBezTo>
                  <a:pt x="1145790" y="1242404"/>
                  <a:pt x="1136799" y="1248982"/>
                  <a:pt x="1124630" y="1258191"/>
                </a:cubicBezTo>
                <a:cubicBezTo>
                  <a:pt x="1112460" y="1267401"/>
                  <a:pt x="1105663" y="1276610"/>
                  <a:pt x="1104237" y="1285820"/>
                </a:cubicBezTo>
                <a:cubicBezTo>
                  <a:pt x="1107928" y="1285856"/>
                  <a:pt x="1111948" y="1285345"/>
                  <a:pt x="1116297" y="1284285"/>
                </a:cubicBezTo>
                <a:cubicBezTo>
                  <a:pt x="1120646" y="1283225"/>
                  <a:pt x="1124228" y="1281398"/>
                  <a:pt x="1127042" y="1278803"/>
                </a:cubicBezTo>
                <a:cubicBezTo>
                  <a:pt x="1127042" y="1276903"/>
                  <a:pt x="1127480" y="1275002"/>
                  <a:pt x="1128357" y="1273102"/>
                </a:cubicBezTo>
                <a:cubicBezTo>
                  <a:pt x="1129234" y="1271202"/>
                  <a:pt x="1130550" y="1270178"/>
                  <a:pt x="1132304" y="1270032"/>
                </a:cubicBezTo>
                <a:lnTo>
                  <a:pt x="1135813" y="1271786"/>
                </a:lnTo>
                <a:cubicBezTo>
                  <a:pt x="1138371" y="1268241"/>
                  <a:pt x="1140271" y="1264367"/>
                  <a:pt x="1141514" y="1260165"/>
                </a:cubicBezTo>
                <a:cubicBezTo>
                  <a:pt x="1142756" y="1255962"/>
                  <a:pt x="1143780" y="1251650"/>
                  <a:pt x="1144584" y="1247228"/>
                </a:cubicBezTo>
                <a:cubicBezTo>
                  <a:pt x="1147471" y="1248141"/>
                  <a:pt x="1150467" y="1248068"/>
                  <a:pt x="1153574" y="1247008"/>
                </a:cubicBezTo>
                <a:cubicBezTo>
                  <a:pt x="1156680" y="1245949"/>
                  <a:pt x="1158361" y="1243683"/>
                  <a:pt x="1158617" y="1240211"/>
                </a:cubicBezTo>
                <a:lnTo>
                  <a:pt x="1174405" y="1229686"/>
                </a:lnTo>
                <a:cubicBezTo>
                  <a:pt x="1175574" y="1221938"/>
                  <a:pt x="1177621" y="1214629"/>
                  <a:pt x="1180544" y="1207758"/>
                </a:cubicBezTo>
                <a:cubicBezTo>
                  <a:pt x="1183468" y="1200888"/>
                  <a:pt x="1185515" y="1193579"/>
                  <a:pt x="1186684" y="1185831"/>
                </a:cubicBezTo>
                <a:cubicBezTo>
                  <a:pt x="1189352" y="1185904"/>
                  <a:pt x="1191472" y="1185320"/>
                  <a:pt x="1193043" y="1184077"/>
                </a:cubicBezTo>
                <a:cubicBezTo>
                  <a:pt x="1194614" y="1182834"/>
                  <a:pt x="1195418" y="1180495"/>
                  <a:pt x="1195455" y="1177060"/>
                </a:cubicBezTo>
                <a:lnTo>
                  <a:pt x="1195455" y="1170043"/>
                </a:lnTo>
                <a:lnTo>
                  <a:pt x="1204226" y="1161272"/>
                </a:lnTo>
                <a:close/>
                <a:moveTo>
                  <a:pt x="1211243" y="1134960"/>
                </a:moveTo>
                <a:cubicBezTo>
                  <a:pt x="1208027" y="1134667"/>
                  <a:pt x="1205688" y="1135252"/>
                  <a:pt x="1204226" y="1136714"/>
                </a:cubicBezTo>
                <a:cubicBezTo>
                  <a:pt x="1204299" y="1138541"/>
                  <a:pt x="1205030" y="1140149"/>
                  <a:pt x="1206419" y="1141538"/>
                </a:cubicBezTo>
                <a:cubicBezTo>
                  <a:pt x="1207807" y="1142927"/>
                  <a:pt x="1209415" y="1143658"/>
                  <a:pt x="1211243" y="1143731"/>
                </a:cubicBezTo>
                <a:cubicBezTo>
                  <a:pt x="1212156" y="1143621"/>
                  <a:pt x="1212960" y="1142963"/>
                  <a:pt x="1213655" y="1141757"/>
                </a:cubicBezTo>
                <a:cubicBezTo>
                  <a:pt x="1214349" y="1140551"/>
                  <a:pt x="1214715" y="1139455"/>
                  <a:pt x="1214751" y="1138468"/>
                </a:cubicBezTo>
                <a:cubicBezTo>
                  <a:pt x="1214715" y="1136787"/>
                  <a:pt x="1214349" y="1135764"/>
                  <a:pt x="1213655" y="1135398"/>
                </a:cubicBezTo>
                <a:cubicBezTo>
                  <a:pt x="1212960" y="1135033"/>
                  <a:pt x="1212156" y="1134887"/>
                  <a:pt x="1211243" y="1134960"/>
                </a:cubicBezTo>
                <a:close/>
                <a:moveTo>
                  <a:pt x="960394" y="1133206"/>
                </a:moveTo>
                <a:cubicBezTo>
                  <a:pt x="959261" y="1133132"/>
                  <a:pt x="957580" y="1133279"/>
                  <a:pt x="955351" y="1133644"/>
                </a:cubicBezTo>
                <a:cubicBezTo>
                  <a:pt x="953121" y="1134009"/>
                  <a:pt x="951879" y="1135033"/>
                  <a:pt x="951623" y="1136714"/>
                </a:cubicBezTo>
                <a:cubicBezTo>
                  <a:pt x="951879" y="1138395"/>
                  <a:pt x="953121" y="1139418"/>
                  <a:pt x="955351" y="1139784"/>
                </a:cubicBezTo>
                <a:cubicBezTo>
                  <a:pt x="957580" y="1140149"/>
                  <a:pt x="959261" y="1140295"/>
                  <a:pt x="960394" y="1140222"/>
                </a:cubicBezTo>
                <a:lnTo>
                  <a:pt x="972673" y="1156010"/>
                </a:lnTo>
                <a:cubicBezTo>
                  <a:pt x="974720" y="1156302"/>
                  <a:pt x="975889" y="1155718"/>
                  <a:pt x="976182" y="1154256"/>
                </a:cubicBezTo>
                <a:cubicBezTo>
                  <a:pt x="975999" y="1152392"/>
                  <a:pt x="975049" y="1150418"/>
                  <a:pt x="973331" y="1148335"/>
                </a:cubicBezTo>
                <a:cubicBezTo>
                  <a:pt x="971613" y="1146252"/>
                  <a:pt x="970225" y="1144717"/>
                  <a:pt x="969165" y="1143731"/>
                </a:cubicBezTo>
                <a:cubicBezTo>
                  <a:pt x="966497" y="1143621"/>
                  <a:pt x="964377" y="1142525"/>
                  <a:pt x="962806" y="1140441"/>
                </a:cubicBezTo>
                <a:cubicBezTo>
                  <a:pt x="961234" y="1138358"/>
                  <a:pt x="960430" y="1135946"/>
                  <a:pt x="960394" y="1133206"/>
                </a:cubicBezTo>
                <a:close/>
                <a:moveTo>
                  <a:pt x="586752" y="1126189"/>
                </a:moveTo>
                <a:cubicBezTo>
                  <a:pt x="585948" y="1126262"/>
                  <a:pt x="585363" y="1126554"/>
                  <a:pt x="584998" y="1127066"/>
                </a:cubicBezTo>
                <a:cubicBezTo>
                  <a:pt x="584632" y="1127577"/>
                  <a:pt x="584048" y="1127870"/>
                  <a:pt x="583244" y="1127943"/>
                </a:cubicBezTo>
                <a:lnTo>
                  <a:pt x="583244" y="1129697"/>
                </a:lnTo>
                <a:cubicBezTo>
                  <a:pt x="583171" y="1130611"/>
                  <a:pt x="583317" y="1131415"/>
                  <a:pt x="583682" y="1132109"/>
                </a:cubicBezTo>
                <a:cubicBezTo>
                  <a:pt x="584048" y="1132804"/>
                  <a:pt x="585071" y="1133169"/>
                  <a:pt x="586752" y="1133206"/>
                </a:cubicBezTo>
                <a:cubicBezTo>
                  <a:pt x="588799" y="1132913"/>
                  <a:pt x="589968" y="1131744"/>
                  <a:pt x="590260" y="1129697"/>
                </a:cubicBezTo>
                <a:cubicBezTo>
                  <a:pt x="589968" y="1127651"/>
                  <a:pt x="588799" y="1126481"/>
                  <a:pt x="586752" y="1126189"/>
                </a:cubicBezTo>
                <a:close/>
                <a:moveTo>
                  <a:pt x="979690" y="1120926"/>
                </a:moveTo>
                <a:lnTo>
                  <a:pt x="974427" y="1127943"/>
                </a:lnTo>
                <a:cubicBezTo>
                  <a:pt x="985245" y="1133498"/>
                  <a:pt x="995185" y="1141684"/>
                  <a:pt x="1004249" y="1152502"/>
                </a:cubicBezTo>
                <a:cubicBezTo>
                  <a:pt x="1004249" y="1155206"/>
                  <a:pt x="1004687" y="1158130"/>
                  <a:pt x="1005564" y="1161272"/>
                </a:cubicBezTo>
                <a:cubicBezTo>
                  <a:pt x="1006441" y="1164415"/>
                  <a:pt x="1007757" y="1167339"/>
                  <a:pt x="1009511" y="1170043"/>
                </a:cubicBezTo>
                <a:cubicBezTo>
                  <a:pt x="1010571" y="1170007"/>
                  <a:pt x="1011960" y="1169641"/>
                  <a:pt x="1013677" y="1168947"/>
                </a:cubicBezTo>
                <a:cubicBezTo>
                  <a:pt x="1015395" y="1168253"/>
                  <a:pt x="1016345" y="1167449"/>
                  <a:pt x="1016528" y="1166535"/>
                </a:cubicBezTo>
                <a:lnTo>
                  <a:pt x="1009511" y="1166535"/>
                </a:lnTo>
                <a:cubicBezTo>
                  <a:pt x="1008561" y="1160432"/>
                  <a:pt x="1006953" y="1154658"/>
                  <a:pt x="1004687" y="1149212"/>
                </a:cubicBezTo>
                <a:cubicBezTo>
                  <a:pt x="1002421" y="1143767"/>
                  <a:pt x="999936" y="1138432"/>
                  <a:pt x="997232" y="1133206"/>
                </a:cubicBezTo>
                <a:close/>
                <a:moveTo>
                  <a:pt x="930573" y="1119172"/>
                </a:moveTo>
                <a:lnTo>
                  <a:pt x="937589" y="1126189"/>
                </a:lnTo>
                <a:cubicBezTo>
                  <a:pt x="937589" y="1129697"/>
                  <a:pt x="939344" y="1131451"/>
                  <a:pt x="942852" y="1131451"/>
                </a:cubicBezTo>
                <a:cubicBezTo>
                  <a:pt x="942998" y="1131488"/>
                  <a:pt x="943583" y="1131415"/>
                  <a:pt x="944606" y="1131232"/>
                </a:cubicBezTo>
                <a:cubicBezTo>
                  <a:pt x="945629" y="1131049"/>
                  <a:pt x="946214" y="1130538"/>
                  <a:pt x="946360" y="1129697"/>
                </a:cubicBezTo>
                <a:cubicBezTo>
                  <a:pt x="946178" y="1128016"/>
                  <a:pt x="945227" y="1126993"/>
                  <a:pt x="943510" y="1126627"/>
                </a:cubicBezTo>
                <a:cubicBezTo>
                  <a:pt x="941792" y="1126262"/>
                  <a:pt x="940403" y="1126116"/>
                  <a:pt x="939344" y="1126189"/>
                </a:cubicBezTo>
                <a:close/>
                <a:moveTo>
                  <a:pt x="600785" y="1119172"/>
                </a:moveTo>
                <a:cubicBezTo>
                  <a:pt x="599982" y="1119245"/>
                  <a:pt x="599397" y="1119538"/>
                  <a:pt x="599031" y="1120049"/>
                </a:cubicBezTo>
                <a:cubicBezTo>
                  <a:pt x="598666" y="1120561"/>
                  <a:pt x="598081" y="1120853"/>
                  <a:pt x="597277" y="1120926"/>
                </a:cubicBezTo>
                <a:cubicBezTo>
                  <a:pt x="597314" y="1121986"/>
                  <a:pt x="597679" y="1123375"/>
                  <a:pt x="598373" y="1125092"/>
                </a:cubicBezTo>
                <a:cubicBezTo>
                  <a:pt x="599068" y="1126810"/>
                  <a:pt x="599872" y="1127760"/>
                  <a:pt x="600785" y="1127943"/>
                </a:cubicBezTo>
                <a:cubicBezTo>
                  <a:pt x="602467" y="1127833"/>
                  <a:pt x="603490" y="1127175"/>
                  <a:pt x="603855" y="1125970"/>
                </a:cubicBezTo>
                <a:cubicBezTo>
                  <a:pt x="604221" y="1124764"/>
                  <a:pt x="604367" y="1123667"/>
                  <a:pt x="604294" y="1122680"/>
                </a:cubicBezTo>
                <a:cubicBezTo>
                  <a:pt x="604001" y="1120634"/>
                  <a:pt x="602832" y="1119464"/>
                  <a:pt x="600785" y="1119172"/>
                </a:cubicBezTo>
                <a:close/>
                <a:moveTo>
                  <a:pt x="1076170" y="1112155"/>
                </a:moveTo>
                <a:cubicBezTo>
                  <a:pt x="1074197" y="1113142"/>
                  <a:pt x="1072004" y="1114677"/>
                  <a:pt x="1069592" y="1116760"/>
                </a:cubicBezTo>
                <a:cubicBezTo>
                  <a:pt x="1067180" y="1118843"/>
                  <a:pt x="1065864" y="1120817"/>
                  <a:pt x="1065645" y="1122680"/>
                </a:cubicBezTo>
                <a:cubicBezTo>
                  <a:pt x="1065828" y="1124362"/>
                  <a:pt x="1066778" y="1125385"/>
                  <a:pt x="1068496" y="1125750"/>
                </a:cubicBezTo>
                <a:cubicBezTo>
                  <a:pt x="1070213" y="1126116"/>
                  <a:pt x="1071602" y="1126262"/>
                  <a:pt x="1072662" y="1126189"/>
                </a:cubicBezTo>
                <a:lnTo>
                  <a:pt x="1055120" y="1133206"/>
                </a:lnTo>
                <a:lnTo>
                  <a:pt x="1055120" y="1156010"/>
                </a:lnTo>
                <a:lnTo>
                  <a:pt x="1072662" y="1157764"/>
                </a:lnTo>
                <a:lnTo>
                  <a:pt x="1088450" y="1147239"/>
                </a:lnTo>
                <a:cubicBezTo>
                  <a:pt x="1089509" y="1147312"/>
                  <a:pt x="1090898" y="1147166"/>
                  <a:pt x="1092616" y="1146800"/>
                </a:cubicBezTo>
                <a:cubicBezTo>
                  <a:pt x="1094333" y="1146435"/>
                  <a:pt x="1095284" y="1145412"/>
                  <a:pt x="1095466" y="1143731"/>
                </a:cubicBezTo>
                <a:cubicBezTo>
                  <a:pt x="1095320" y="1141867"/>
                  <a:pt x="1094297" y="1139893"/>
                  <a:pt x="1092396" y="1137810"/>
                </a:cubicBezTo>
                <a:cubicBezTo>
                  <a:pt x="1090496" y="1135727"/>
                  <a:pt x="1088596" y="1134192"/>
                  <a:pt x="1086695" y="1133206"/>
                </a:cubicBezTo>
                <a:lnTo>
                  <a:pt x="1090204" y="1117418"/>
                </a:lnTo>
                <a:close/>
                <a:moveTo>
                  <a:pt x="835847" y="1091105"/>
                </a:moveTo>
                <a:cubicBezTo>
                  <a:pt x="829890" y="1090959"/>
                  <a:pt x="820315" y="1091251"/>
                  <a:pt x="807122" y="1091982"/>
                </a:cubicBezTo>
                <a:cubicBezTo>
                  <a:pt x="793929" y="1092713"/>
                  <a:pt x="786547" y="1094760"/>
                  <a:pt x="784975" y="1098122"/>
                </a:cubicBezTo>
                <a:cubicBezTo>
                  <a:pt x="785633" y="1099693"/>
                  <a:pt x="788703" y="1100936"/>
                  <a:pt x="794185" y="1101849"/>
                </a:cubicBezTo>
                <a:cubicBezTo>
                  <a:pt x="799666" y="1102763"/>
                  <a:pt x="803613" y="1104444"/>
                  <a:pt x="806025" y="1106893"/>
                </a:cubicBezTo>
                <a:cubicBezTo>
                  <a:pt x="804271" y="1110547"/>
                  <a:pt x="796377" y="1113763"/>
                  <a:pt x="782344" y="1116541"/>
                </a:cubicBezTo>
                <a:cubicBezTo>
                  <a:pt x="768310" y="1119318"/>
                  <a:pt x="758662" y="1120780"/>
                  <a:pt x="753400" y="1120926"/>
                </a:cubicBezTo>
                <a:cubicBezTo>
                  <a:pt x="749818" y="1121109"/>
                  <a:pt x="746895" y="1120743"/>
                  <a:pt x="744629" y="1119830"/>
                </a:cubicBezTo>
                <a:cubicBezTo>
                  <a:pt x="742363" y="1118916"/>
                  <a:pt x="741194" y="1116358"/>
                  <a:pt x="741121" y="1112155"/>
                </a:cubicBezTo>
                <a:lnTo>
                  <a:pt x="741121" y="1108647"/>
                </a:lnTo>
                <a:cubicBezTo>
                  <a:pt x="735968" y="1108830"/>
                  <a:pt x="729609" y="1110657"/>
                  <a:pt x="722044" y="1114129"/>
                </a:cubicBezTo>
                <a:cubicBezTo>
                  <a:pt x="714479" y="1117601"/>
                  <a:pt x="710313" y="1121621"/>
                  <a:pt x="709545" y="1126189"/>
                </a:cubicBezTo>
                <a:lnTo>
                  <a:pt x="679724" y="1124435"/>
                </a:lnTo>
                <a:cubicBezTo>
                  <a:pt x="678481" y="1127797"/>
                  <a:pt x="675704" y="1129843"/>
                  <a:pt x="671391" y="1130574"/>
                </a:cubicBezTo>
                <a:cubicBezTo>
                  <a:pt x="667079" y="1131305"/>
                  <a:pt x="663425" y="1131598"/>
                  <a:pt x="660428" y="1131451"/>
                </a:cubicBezTo>
                <a:cubicBezTo>
                  <a:pt x="654179" y="1134631"/>
                  <a:pt x="647381" y="1136604"/>
                  <a:pt x="640035" y="1137372"/>
                </a:cubicBezTo>
                <a:cubicBezTo>
                  <a:pt x="632690" y="1138139"/>
                  <a:pt x="625454" y="1139674"/>
                  <a:pt x="618327" y="1141976"/>
                </a:cubicBezTo>
                <a:lnTo>
                  <a:pt x="616573" y="1148993"/>
                </a:lnTo>
                <a:cubicBezTo>
                  <a:pt x="614527" y="1148957"/>
                  <a:pt x="612042" y="1148153"/>
                  <a:pt x="609118" y="1146581"/>
                </a:cubicBezTo>
                <a:cubicBezTo>
                  <a:pt x="606194" y="1145010"/>
                  <a:pt x="604586" y="1142890"/>
                  <a:pt x="604294" y="1140222"/>
                </a:cubicBezTo>
                <a:cubicBezTo>
                  <a:pt x="603344" y="1142817"/>
                  <a:pt x="601736" y="1144644"/>
                  <a:pt x="599470" y="1145704"/>
                </a:cubicBezTo>
                <a:cubicBezTo>
                  <a:pt x="597204" y="1146764"/>
                  <a:pt x="594719" y="1147276"/>
                  <a:pt x="592015" y="1147239"/>
                </a:cubicBezTo>
                <a:cubicBezTo>
                  <a:pt x="591503" y="1150601"/>
                  <a:pt x="589018" y="1152648"/>
                  <a:pt x="584559" y="1153379"/>
                </a:cubicBezTo>
                <a:cubicBezTo>
                  <a:pt x="580101" y="1154110"/>
                  <a:pt x="576739" y="1154402"/>
                  <a:pt x="574473" y="1154256"/>
                </a:cubicBezTo>
                <a:lnTo>
                  <a:pt x="563948" y="1170043"/>
                </a:lnTo>
                <a:lnTo>
                  <a:pt x="537635" y="1175306"/>
                </a:lnTo>
                <a:lnTo>
                  <a:pt x="506059" y="1194602"/>
                </a:lnTo>
                <a:cubicBezTo>
                  <a:pt x="497508" y="1195041"/>
                  <a:pt x="489614" y="1196795"/>
                  <a:pt x="482378" y="1199865"/>
                </a:cubicBezTo>
                <a:cubicBezTo>
                  <a:pt x="475142" y="1202934"/>
                  <a:pt x="467248" y="1204689"/>
                  <a:pt x="458696" y="1205127"/>
                </a:cubicBezTo>
                <a:lnTo>
                  <a:pt x="453434" y="1205127"/>
                </a:lnTo>
                <a:lnTo>
                  <a:pt x="430629" y="1236703"/>
                </a:lnTo>
                <a:lnTo>
                  <a:pt x="414842" y="1240211"/>
                </a:lnTo>
                <a:lnTo>
                  <a:pt x="411333" y="1266524"/>
                </a:lnTo>
                <a:cubicBezTo>
                  <a:pt x="409287" y="1266706"/>
                  <a:pt x="406802" y="1266780"/>
                  <a:pt x="403878" y="1266743"/>
                </a:cubicBezTo>
                <a:cubicBezTo>
                  <a:pt x="400954" y="1266706"/>
                  <a:pt x="399346" y="1265464"/>
                  <a:pt x="399054" y="1263015"/>
                </a:cubicBezTo>
                <a:lnTo>
                  <a:pt x="400808" y="1252490"/>
                </a:lnTo>
                <a:cubicBezTo>
                  <a:pt x="396386" y="1252636"/>
                  <a:pt x="392512" y="1254098"/>
                  <a:pt x="389187" y="1256876"/>
                </a:cubicBezTo>
                <a:cubicBezTo>
                  <a:pt x="385861" y="1259653"/>
                  <a:pt x="383303" y="1262869"/>
                  <a:pt x="381512" y="1266524"/>
                </a:cubicBezTo>
                <a:cubicBezTo>
                  <a:pt x="380343" y="1274198"/>
                  <a:pt x="378296" y="1281215"/>
                  <a:pt x="375372" y="1287574"/>
                </a:cubicBezTo>
                <a:cubicBezTo>
                  <a:pt x="372449" y="1293933"/>
                  <a:pt x="370402" y="1300950"/>
                  <a:pt x="369233" y="1308624"/>
                </a:cubicBezTo>
                <a:lnTo>
                  <a:pt x="362216" y="1322658"/>
                </a:lnTo>
                <a:cubicBezTo>
                  <a:pt x="357100" y="1323791"/>
                  <a:pt x="353737" y="1329419"/>
                  <a:pt x="352129" y="1339542"/>
                </a:cubicBezTo>
                <a:cubicBezTo>
                  <a:pt x="350521" y="1349665"/>
                  <a:pt x="349791" y="1357486"/>
                  <a:pt x="349937" y="1363004"/>
                </a:cubicBezTo>
                <a:cubicBezTo>
                  <a:pt x="350704" y="1370386"/>
                  <a:pt x="355309" y="1374918"/>
                  <a:pt x="363751" y="1376599"/>
                </a:cubicBezTo>
                <a:cubicBezTo>
                  <a:pt x="372193" y="1378280"/>
                  <a:pt x="379868" y="1380180"/>
                  <a:pt x="386775" y="1382300"/>
                </a:cubicBezTo>
                <a:cubicBezTo>
                  <a:pt x="387250" y="1376014"/>
                  <a:pt x="389808" y="1374114"/>
                  <a:pt x="394449" y="1376599"/>
                </a:cubicBezTo>
                <a:cubicBezTo>
                  <a:pt x="399090" y="1379084"/>
                  <a:pt x="402964" y="1381569"/>
                  <a:pt x="406071" y="1384054"/>
                </a:cubicBezTo>
                <a:cubicBezTo>
                  <a:pt x="408117" y="1381862"/>
                  <a:pt x="410602" y="1380107"/>
                  <a:pt x="413526" y="1378792"/>
                </a:cubicBezTo>
                <a:cubicBezTo>
                  <a:pt x="416450" y="1377476"/>
                  <a:pt x="418058" y="1379230"/>
                  <a:pt x="418350" y="1384054"/>
                </a:cubicBezTo>
                <a:cubicBezTo>
                  <a:pt x="425367" y="1382812"/>
                  <a:pt x="432384" y="1380911"/>
                  <a:pt x="439400" y="1378353"/>
                </a:cubicBezTo>
                <a:cubicBezTo>
                  <a:pt x="446417" y="1375795"/>
                  <a:pt x="453434" y="1374772"/>
                  <a:pt x="460451" y="1375283"/>
                </a:cubicBezTo>
                <a:lnTo>
                  <a:pt x="467467" y="1382300"/>
                </a:lnTo>
                <a:lnTo>
                  <a:pt x="472730" y="1375283"/>
                </a:lnTo>
                <a:cubicBezTo>
                  <a:pt x="475471" y="1377111"/>
                  <a:pt x="478760" y="1378719"/>
                  <a:pt x="482597" y="1380107"/>
                </a:cubicBezTo>
                <a:cubicBezTo>
                  <a:pt x="486434" y="1381496"/>
                  <a:pt x="490162" y="1382227"/>
                  <a:pt x="493780" y="1382300"/>
                </a:cubicBezTo>
                <a:cubicBezTo>
                  <a:pt x="499664" y="1377513"/>
                  <a:pt x="508946" y="1375685"/>
                  <a:pt x="521628" y="1376818"/>
                </a:cubicBezTo>
                <a:cubicBezTo>
                  <a:pt x="534309" y="1377951"/>
                  <a:pt x="541399" y="1373931"/>
                  <a:pt x="542897" y="1364758"/>
                </a:cubicBezTo>
                <a:lnTo>
                  <a:pt x="565702" y="1363004"/>
                </a:lnTo>
                <a:cubicBezTo>
                  <a:pt x="584377" y="1368851"/>
                  <a:pt x="596144" y="1369436"/>
                  <a:pt x="601005" y="1364758"/>
                </a:cubicBezTo>
                <a:cubicBezTo>
                  <a:pt x="605865" y="1360080"/>
                  <a:pt x="612809" y="1357157"/>
                  <a:pt x="621836" y="1355987"/>
                </a:cubicBezTo>
                <a:cubicBezTo>
                  <a:pt x="627098" y="1356243"/>
                  <a:pt x="634115" y="1355732"/>
                  <a:pt x="642886" y="1354452"/>
                </a:cubicBezTo>
                <a:cubicBezTo>
                  <a:pt x="651657" y="1353173"/>
                  <a:pt x="656919" y="1349592"/>
                  <a:pt x="658674" y="1343708"/>
                </a:cubicBezTo>
                <a:cubicBezTo>
                  <a:pt x="664009" y="1343781"/>
                  <a:pt x="671318" y="1342758"/>
                  <a:pt x="680601" y="1340638"/>
                </a:cubicBezTo>
                <a:cubicBezTo>
                  <a:pt x="689884" y="1338518"/>
                  <a:pt x="695439" y="1334864"/>
                  <a:pt x="697266" y="1329675"/>
                </a:cubicBezTo>
                <a:lnTo>
                  <a:pt x="735858" y="1317395"/>
                </a:lnTo>
                <a:cubicBezTo>
                  <a:pt x="736845" y="1316335"/>
                  <a:pt x="738380" y="1314947"/>
                  <a:pt x="740463" y="1313229"/>
                </a:cubicBezTo>
                <a:cubicBezTo>
                  <a:pt x="742546" y="1311511"/>
                  <a:pt x="744519" y="1310561"/>
                  <a:pt x="746383" y="1310378"/>
                </a:cubicBezTo>
                <a:cubicBezTo>
                  <a:pt x="748430" y="1310378"/>
                  <a:pt x="749599" y="1312133"/>
                  <a:pt x="749891" y="1315641"/>
                </a:cubicBezTo>
                <a:lnTo>
                  <a:pt x="749891" y="1319149"/>
                </a:lnTo>
                <a:cubicBezTo>
                  <a:pt x="757201" y="1318345"/>
                  <a:pt x="765825" y="1315129"/>
                  <a:pt x="775766" y="1309501"/>
                </a:cubicBezTo>
                <a:cubicBezTo>
                  <a:pt x="785706" y="1303873"/>
                  <a:pt x="795208" y="1300657"/>
                  <a:pt x="804271" y="1299853"/>
                </a:cubicBezTo>
                <a:lnTo>
                  <a:pt x="806025" y="1299853"/>
                </a:lnTo>
                <a:lnTo>
                  <a:pt x="816551" y="1292837"/>
                </a:lnTo>
                <a:cubicBezTo>
                  <a:pt x="819365" y="1292837"/>
                  <a:pt x="822507" y="1292398"/>
                  <a:pt x="825979" y="1291521"/>
                </a:cubicBezTo>
                <a:cubicBezTo>
                  <a:pt x="829451" y="1290644"/>
                  <a:pt x="832156" y="1289328"/>
                  <a:pt x="834092" y="1287574"/>
                </a:cubicBezTo>
                <a:lnTo>
                  <a:pt x="856897" y="1278803"/>
                </a:lnTo>
                <a:cubicBezTo>
                  <a:pt x="857226" y="1274564"/>
                  <a:pt x="859199" y="1272079"/>
                  <a:pt x="862817" y="1271348"/>
                </a:cubicBezTo>
                <a:cubicBezTo>
                  <a:pt x="866435" y="1270617"/>
                  <a:pt x="869724" y="1270763"/>
                  <a:pt x="872685" y="1271786"/>
                </a:cubicBezTo>
                <a:cubicBezTo>
                  <a:pt x="872977" y="1269740"/>
                  <a:pt x="874146" y="1268570"/>
                  <a:pt x="876193" y="1268278"/>
                </a:cubicBezTo>
                <a:cubicBezTo>
                  <a:pt x="879847" y="1268643"/>
                  <a:pt x="883063" y="1268790"/>
                  <a:pt x="885841" y="1268716"/>
                </a:cubicBezTo>
                <a:cubicBezTo>
                  <a:pt x="888618" y="1268643"/>
                  <a:pt x="890080" y="1266158"/>
                  <a:pt x="890226" y="1261261"/>
                </a:cubicBezTo>
                <a:cubicBezTo>
                  <a:pt x="894027" y="1259470"/>
                  <a:pt x="897828" y="1256912"/>
                  <a:pt x="901629" y="1253587"/>
                </a:cubicBezTo>
                <a:cubicBezTo>
                  <a:pt x="905429" y="1250261"/>
                  <a:pt x="907476" y="1246387"/>
                  <a:pt x="907768" y="1241965"/>
                </a:cubicBezTo>
                <a:lnTo>
                  <a:pt x="935835" y="1233194"/>
                </a:lnTo>
                <a:cubicBezTo>
                  <a:pt x="937407" y="1226360"/>
                  <a:pt x="943912" y="1222486"/>
                  <a:pt x="955351" y="1221573"/>
                </a:cubicBezTo>
                <a:cubicBezTo>
                  <a:pt x="966789" y="1220659"/>
                  <a:pt x="973733" y="1216347"/>
                  <a:pt x="976182" y="1208636"/>
                </a:cubicBezTo>
                <a:lnTo>
                  <a:pt x="991969" y="1201619"/>
                </a:lnTo>
                <a:cubicBezTo>
                  <a:pt x="991056" y="1197928"/>
                  <a:pt x="989375" y="1194346"/>
                  <a:pt x="986926" y="1190874"/>
                </a:cubicBezTo>
                <a:cubicBezTo>
                  <a:pt x="984477" y="1187403"/>
                  <a:pt x="981481" y="1185137"/>
                  <a:pt x="977936" y="1184077"/>
                </a:cubicBezTo>
                <a:cubicBezTo>
                  <a:pt x="978740" y="1175306"/>
                  <a:pt x="976255" y="1170043"/>
                  <a:pt x="970480" y="1168289"/>
                </a:cubicBezTo>
                <a:cubicBezTo>
                  <a:pt x="964706" y="1166535"/>
                  <a:pt x="961344" y="1163027"/>
                  <a:pt x="960394" y="1157764"/>
                </a:cubicBezTo>
                <a:lnTo>
                  <a:pt x="960394" y="1156010"/>
                </a:lnTo>
                <a:cubicBezTo>
                  <a:pt x="953341" y="1155644"/>
                  <a:pt x="946836" y="1152867"/>
                  <a:pt x="940879" y="1147678"/>
                </a:cubicBezTo>
                <a:cubicBezTo>
                  <a:pt x="934922" y="1142488"/>
                  <a:pt x="929732" y="1137079"/>
                  <a:pt x="925310" y="1131451"/>
                </a:cubicBezTo>
                <a:cubicBezTo>
                  <a:pt x="919536" y="1130136"/>
                  <a:pt x="914858" y="1127504"/>
                  <a:pt x="911277" y="1123557"/>
                </a:cubicBezTo>
                <a:cubicBezTo>
                  <a:pt x="907695" y="1119611"/>
                  <a:pt x="903017" y="1116979"/>
                  <a:pt x="897243" y="1115664"/>
                </a:cubicBezTo>
                <a:cubicBezTo>
                  <a:pt x="895672" y="1117235"/>
                  <a:pt x="892236" y="1119355"/>
                  <a:pt x="886937" y="1122023"/>
                </a:cubicBezTo>
                <a:cubicBezTo>
                  <a:pt x="881638" y="1124690"/>
                  <a:pt x="878641" y="1123740"/>
                  <a:pt x="877947" y="1119172"/>
                </a:cubicBezTo>
                <a:lnTo>
                  <a:pt x="877947" y="1117418"/>
                </a:lnTo>
                <a:cubicBezTo>
                  <a:pt x="874548" y="1117637"/>
                  <a:pt x="869505" y="1117637"/>
                  <a:pt x="862817" y="1117418"/>
                </a:cubicBezTo>
                <a:cubicBezTo>
                  <a:pt x="856129" y="1117199"/>
                  <a:pt x="852402" y="1115444"/>
                  <a:pt x="851634" y="1112155"/>
                </a:cubicBezTo>
                <a:lnTo>
                  <a:pt x="851634" y="1110401"/>
                </a:lnTo>
                <a:lnTo>
                  <a:pt x="837601" y="1096368"/>
                </a:lnTo>
                <a:close/>
                <a:moveTo>
                  <a:pt x="676216" y="1087597"/>
                </a:moveTo>
                <a:cubicBezTo>
                  <a:pt x="673548" y="1087670"/>
                  <a:pt x="671428" y="1088401"/>
                  <a:pt x="669857" y="1089789"/>
                </a:cubicBezTo>
                <a:cubicBezTo>
                  <a:pt x="668285" y="1091178"/>
                  <a:pt x="667481" y="1092786"/>
                  <a:pt x="667445" y="1094613"/>
                </a:cubicBezTo>
                <a:cubicBezTo>
                  <a:pt x="666458" y="1095564"/>
                  <a:pt x="665361" y="1096733"/>
                  <a:pt x="664156" y="1098122"/>
                </a:cubicBezTo>
                <a:cubicBezTo>
                  <a:pt x="662949" y="1099511"/>
                  <a:pt x="662292" y="1100680"/>
                  <a:pt x="662182" y="1101630"/>
                </a:cubicBezTo>
                <a:cubicBezTo>
                  <a:pt x="662474" y="1103677"/>
                  <a:pt x="663644" y="1104846"/>
                  <a:pt x="665690" y="1105139"/>
                </a:cubicBezTo>
                <a:lnTo>
                  <a:pt x="670953" y="1094613"/>
                </a:lnTo>
                <a:cubicBezTo>
                  <a:pt x="672159" y="1094686"/>
                  <a:pt x="674132" y="1094540"/>
                  <a:pt x="676873" y="1094175"/>
                </a:cubicBezTo>
                <a:cubicBezTo>
                  <a:pt x="679614" y="1093809"/>
                  <a:pt x="681149" y="1092786"/>
                  <a:pt x="681478" y="1091105"/>
                </a:cubicBezTo>
                <a:cubicBezTo>
                  <a:pt x="681369" y="1089424"/>
                  <a:pt x="680711" y="1088401"/>
                  <a:pt x="679505" y="1088035"/>
                </a:cubicBezTo>
                <a:cubicBezTo>
                  <a:pt x="678299" y="1087670"/>
                  <a:pt x="677202" y="1087524"/>
                  <a:pt x="676216" y="1087597"/>
                </a:cubicBezTo>
                <a:close/>
                <a:moveTo>
                  <a:pt x="706037" y="1080580"/>
                </a:moveTo>
                <a:lnTo>
                  <a:pt x="706037" y="1082334"/>
                </a:lnTo>
                <a:cubicBezTo>
                  <a:pt x="706073" y="1084161"/>
                  <a:pt x="706439" y="1085769"/>
                  <a:pt x="707133" y="1087158"/>
                </a:cubicBezTo>
                <a:cubicBezTo>
                  <a:pt x="707828" y="1088547"/>
                  <a:pt x="708631" y="1089278"/>
                  <a:pt x="709545" y="1089351"/>
                </a:cubicBezTo>
                <a:cubicBezTo>
                  <a:pt x="710459" y="1089241"/>
                  <a:pt x="711263" y="1088583"/>
                  <a:pt x="711957" y="1087377"/>
                </a:cubicBezTo>
                <a:cubicBezTo>
                  <a:pt x="712652" y="1086171"/>
                  <a:pt x="713017" y="1085075"/>
                  <a:pt x="713053" y="1084088"/>
                </a:cubicBezTo>
                <a:close/>
                <a:moveTo>
                  <a:pt x="590260" y="1040234"/>
                </a:moveTo>
                <a:lnTo>
                  <a:pt x="574473" y="1041988"/>
                </a:lnTo>
                <a:cubicBezTo>
                  <a:pt x="574180" y="1045642"/>
                  <a:pt x="573011" y="1047104"/>
                  <a:pt x="570964" y="1046373"/>
                </a:cubicBezTo>
                <a:cubicBezTo>
                  <a:pt x="568918" y="1045642"/>
                  <a:pt x="567748" y="1047104"/>
                  <a:pt x="567456" y="1050759"/>
                </a:cubicBezTo>
                <a:lnTo>
                  <a:pt x="583244" y="1052513"/>
                </a:lnTo>
                <a:cubicBezTo>
                  <a:pt x="585838" y="1051563"/>
                  <a:pt x="587666" y="1049955"/>
                  <a:pt x="588725" y="1047689"/>
                </a:cubicBezTo>
                <a:cubicBezTo>
                  <a:pt x="589785" y="1045423"/>
                  <a:pt x="590297" y="1042938"/>
                  <a:pt x="590260" y="1040234"/>
                </a:cubicBezTo>
                <a:close/>
                <a:moveTo>
                  <a:pt x="1151600" y="894636"/>
                </a:moveTo>
                <a:cubicBezTo>
                  <a:pt x="1148859" y="894599"/>
                  <a:pt x="1146447" y="895111"/>
                  <a:pt x="1144364" y="896171"/>
                </a:cubicBezTo>
                <a:cubicBezTo>
                  <a:pt x="1142281" y="897231"/>
                  <a:pt x="1141185" y="899058"/>
                  <a:pt x="1141075" y="901653"/>
                </a:cubicBezTo>
                <a:cubicBezTo>
                  <a:pt x="1139650" y="901653"/>
                  <a:pt x="1136799" y="902091"/>
                  <a:pt x="1132523" y="902968"/>
                </a:cubicBezTo>
                <a:cubicBezTo>
                  <a:pt x="1128248" y="903846"/>
                  <a:pt x="1125836" y="905161"/>
                  <a:pt x="1125287" y="906915"/>
                </a:cubicBezTo>
                <a:cubicBezTo>
                  <a:pt x="1125434" y="908669"/>
                  <a:pt x="1126457" y="909985"/>
                  <a:pt x="1128357" y="910862"/>
                </a:cubicBezTo>
                <a:cubicBezTo>
                  <a:pt x="1130258" y="911739"/>
                  <a:pt x="1132158" y="912178"/>
                  <a:pt x="1134058" y="912178"/>
                </a:cubicBezTo>
                <a:cubicBezTo>
                  <a:pt x="1137274" y="911812"/>
                  <a:pt x="1139613" y="910351"/>
                  <a:pt x="1141075" y="907792"/>
                </a:cubicBezTo>
                <a:cubicBezTo>
                  <a:pt x="1142537" y="905234"/>
                  <a:pt x="1144876" y="903772"/>
                  <a:pt x="1148092" y="903407"/>
                </a:cubicBezTo>
                <a:cubicBezTo>
                  <a:pt x="1149444" y="903480"/>
                  <a:pt x="1152002" y="903334"/>
                  <a:pt x="1155766" y="902968"/>
                </a:cubicBezTo>
                <a:cubicBezTo>
                  <a:pt x="1159531" y="902603"/>
                  <a:pt x="1161650" y="901580"/>
                  <a:pt x="1162125" y="899899"/>
                </a:cubicBezTo>
                <a:cubicBezTo>
                  <a:pt x="1161796" y="898144"/>
                  <a:pt x="1160262" y="896829"/>
                  <a:pt x="1157521" y="895952"/>
                </a:cubicBezTo>
                <a:cubicBezTo>
                  <a:pt x="1154780" y="895075"/>
                  <a:pt x="1152806" y="894636"/>
                  <a:pt x="1151600" y="894636"/>
                </a:cubicBezTo>
                <a:close/>
                <a:moveTo>
                  <a:pt x="416596" y="752547"/>
                </a:moveTo>
                <a:cubicBezTo>
                  <a:pt x="416632" y="753607"/>
                  <a:pt x="416998" y="754995"/>
                  <a:pt x="417692" y="756713"/>
                </a:cubicBezTo>
                <a:cubicBezTo>
                  <a:pt x="418387" y="758431"/>
                  <a:pt x="419191" y="759381"/>
                  <a:pt x="420104" y="759564"/>
                </a:cubicBezTo>
                <a:cubicBezTo>
                  <a:pt x="421785" y="759454"/>
                  <a:pt x="422809" y="758796"/>
                  <a:pt x="423174" y="757590"/>
                </a:cubicBezTo>
                <a:cubicBezTo>
                  <a:pt x="423539" y="756384"/>
                  <a:pt x="423686" y="755288"/>
                  <a:pt x="423613" y="754301"/>
                </a:cubicBezTo>
                <a:close/>
                <a:moveTo>
                  <a:pt x="383266" y="726234"/>
                </a:moveTo>
                <a:cubicBezTo>
                  <a:pt x="381585" y="726380"/>
                  <a:pt x="380562" y="727403"/>
                  <a:pt x="380196" y="729304"/>
                </a:cubicBezTo>
                <a:cubicBezTo>
                  <a:pt x="379831" y="731204"/>
                  <a:pt x="379685" y="733105"/>
                  <a:pt x="379758" y="735005"/>
                </a:cubicBezTo>
                <a:cubicBezTo>
                  <a:pt x="379868" y="738586"/>
                  <a:pt x="380525" y="742387"/>
                  <a:pt x="381731" y="746407"/>
                </a:cubicBezTo>
                <a:cubicBezTo>
                  <a:pt x="382937" y="750427"/>
                  <a:pt x="384034" y="754228"/>
                  <a:pt x="385020" y="757809"/>
                </a:cubicBezTo>
                <a:cubicBezTo>
                  <a:pt x="384180" y="761391"/>
                  <a:pt x="384545" y="764315"/>
                  <a:pt x="386117" y="766580"/>
                </a:cubicBezTo>
                <a:cubicBezTo>
                  <a:pt x="387688" y="768846"/>
                  <a:pt x="390246" y="770016"/>
                  <a:pt x="393791" y="770089"/>
                </a:cubicBezTo>
                <a:lnTo>
                  <a:pt x="409579" y="768335"/>
                </a:lnTo>
                <a:lnTo>
                  <a:pt x="402562" y="759564"/>
                </a:lnTo>
                <a:cubicBezTo>
                  <a:pt x="400296" y="759491"/>
                  <a:pt x="396934" y="758760"/>
                  <a:pt x="392476" y="757371"/>
                </a:cubicBezTo>
                <a:cubicBezTo>
                  <a:pt x="388017" y="755982"/>
                  <a:pt x="385532" y="754374"/>
                  <a:pt x="385020" y="752547"/>
                </a:cubicBezTo>
                <a:cubicBezTo>
                  <a:pt x="385240" y="751706"/>
                  <a:pt x="386117" y="751195"/>
                  <a:pt x="387652" y="751012"/>
                </a:cubicBezTo>
                <a:cubicBezTo>
                  <a:pt x="389187" y="750829"/>
                  <a:pt x="390064" y="750756"/>
                  <a:pt x="390283" y="750793"/>
                </a:cubicBezTo>
                <a:lnTo>
                  <a:pt x="393791" y="750793"/>
                </a:lnTo>
                <a:lnTo>
                  <a:pt x="385020" y="726234"/>
                </a:lnTo>
                <a:close/>
                <a:moveTo>
                  <a:pt x="411333" y="722726"/>
                </a:moveTo>
                <a:cubicBezTo>
                  <a:pt x="411626" y="725942"/>
                  <a:pt x="412795" y="728281"/>
                  <a:pt x="414842" y="729742"/>
                </a:cubicBezTo>
                <a:cubicBezTo>
                  <a:pt x="415755" y="729633"/>
                  <a:pt x="416559" y="728975"/>
                  <a:pt x="417254" y="727769"/>
                </a:cubicBezTo>
                <a:cubicBezTo>
                  <a:pt x="417948" y="726563"/>
                  <a:pt x="418313" y="725467"/>
                  <a:pt x="418350" y="724480"/>
                </a:cubicBezTo>
                <a:close/>
                <a:moveTo>
                  <a:pt x="800763" y="715709"/>
                </a:moveTo>
                <a:cubicBezTo>
                  <a:pt x="800690" y="716513"/>
                  <a:pt x="800397" y="717098"/>
                  <a:pt x="799886" y="717463"/>
                </a:cubicBezTo>
                <a:cubicBezTo>
                  <a:pt x="799374" y="717829"/>
                  <a:pt x="799082" y="718413"/>
                  <a:pt x="799009" y="719217"/>
                </a:cubicBezTo>
                <a:cubicBezTo>
                  <a:pt x="799301" y="721264"/>
                  <a:pt x="800470" y="722433"/>
                  <a:pt x="802517" y="722726"/>
                </a:cubicBezTo>
                <a:cubicBezTo>
                  <a:pt x="806025" y="722726"/>
                  <a:pt x="807780" y="720971"/>
                  <a:pt x="807780" y="717463"/>
                </a:cubicBezTo>
                <a:cubicBezTo>
                  <a:pt x="807487" y="716001"/>
                  <a:pt x="806318" y="715417"/>
                  <a:pt x="804271" y="715709"/>
                </a:cubicBezTo>
                <a:close/>
                <a:moveTo>
                  <a:pt x="837601" y="712201"/>
                </a:moveTo>
                <a:lnTo>
                  <a:pt x="837601" y="715709"/>
                </a:lnTo>
                <a:cubicBezTo>
                  <a:pt x="837783" y="716549"/>
                  <a:pt x="838734" y="717061"/>
                  <a:pt x="840451" y="717244"/>
                </a:cubicBezTo>
                <a:cubicBezTo>
                  <a:pt x="842169" y="717427"/>
                  <a:pt x="843558" y="717500"/>
                  <a:pt x="844617" y="717463"/>
                </a:cubicBezTo>
                <a:lnTo>
                  <a:pt x="844617" y="715709"/>
                </a:lnTo>
                <a:cubicBezTo>
                  <a:pt x="844617" y="714028"/>
                  <a:pt x="844179" y="713005"/>
                  <a:pt x="843302" y="712639"/>
                </a:cubicBezTo>
                <a:cubicBezTo>
                  <a:pt x="842425" y="712274"/>
                  <a:pt x="841109" y="712127"/>
                  <a:pt x="839355" y="712201"/>
                </a:cubicBezTo>
                <a:close/>
                <a:moveTo>
                  <a:pt x="867422" y="706938"/>
                </a:moveTo>
                <a:cubicBezTo>
                  <a:pt x="867422" y="707998"/>
                  <a:pt x="867860" y="709387"/>
                  <a:pt x="868738" y="711104"/>
                </a:cubicBezTo>
                <a:cubicBezTo>
                  <a:pt x="869615" y="712822"/>
                  <a:pt x="870930" y="713772"/>
                  <a:pt x="872685" y="713955"/>
                </a:cubicBezTo>
                <a:cubicBezTo>
                  <a:pt x="874146" y="713662"/>
                  <a:pt x="874731" y="712493"/>
                  <a:pt x="874439" y="710446"/>
                </a:cubicBezTo>
                <a:cubicBezTo>
                  <a:pt x="874439" y="708765"/>
                  <a:pt x="874000" y="707742"/>
                  <a:pt x="873123" y="707377"/>
                </a:cubicBezTo>
                <a:cubicBezTo>
                  <a:pt x="872246" y="707011"/>
                  <a:pt x="870930" y="706865"/>
                  <a:pt x="869176" y="706938"/>
                </a:cubicBezTo>
                <a:close/>
                <a:moveTo>
                  <a:pt x="934081" y="701675"/>
                </a:moveTo>
                <a:lnTo>
                  <a:pt x="918293" y="710446"/>
                </a:lnTo>
                <a:cubicBezTo>
                  <a:pt x="910984" y="710739"/>
                  <a:pt x="904552" y="710154"/>
                  <a:pt x="898997" y="708692"/>
                </a:cubicBezTo>
                <a:lnTo>
                  <a:pt x="898997" y="715709"/>
                </a:lnTo>
                <a:cubicBezTo>
                  <a:pt x="899582" y="719839"/>
                  <a:pt x="902798" y="722104"/>
                  <a:pt x="908645" y="722506"/>
                </a:cubicBezTo>
                <a:cubicBezTo>
                  <a:pt x="914493" y="722908"/>
                  <a:pt x="919463" y="722982"/>
                  <a:pt x="923556" y="722726"/>
                </a:cubicBezTo>
                <a:cubicBezTo>
                  <a:pt x="926882" y="722470"/>
                  <a:pt x="932510" y="721227"/>
                  <a:pt x="940440" y="718998"/>
                </a:cubicBezTo>
                <a:cubicBezTo>
                  <a:pt x="948370" y="716769"/>
                  <a:pt x="954437" y="715088"/>
                  <a:pt x="958640" y="713955"/>
                </a:cubicBezTo>
                <a:close/>
                <a:moveTo>
                  <a:pt x="1404203" y="685888"/>
                </a:moveTo>
                <a:lnTo>
                  <a:pt x="1409466" y="692905"/>
                </a:lnTo>
                <a:cubicBezTo>
                  <a:pt x="1411147" y="692795"/>
                  <a:pt x="1412170" y="692137"/>
                  <a:pt x="1412536" y="690931"/>
                </a:cubicBezTo>
                <a:cubicBezTo>
                  <a:pt x="1412901" y="689725"/>
                  <a:pt x="1413047" y="688629"/>
                  <a:pt x="1412974" y="687642"/>
                </a:cubicBezTo>
                <a:close/>
                <a:moveTo>
                  <a:pt x="1405957" y="663083"/>
                </a:moveTo>
                <a:lnTo>
                  <a:pt x="1409466" y="671854"/>
                </a:lnTo>
                <a:cubicBezTo>
                  <a:pt x="1411220" y="671672"/>
                  <a:pt x="1412536" y="670721"/>
                  <a:pt x="1413413" y="669004"/>
                </a:cubicBezTo>
                <a:cubicBezTo>
                  <a:pt x="1414290" y="667286"/>
                  <a:pt x="1414728" y="665897"/>
                  <a:pt x="1414728" y="664837"/>
                </a:cubicBezTo>
                <a:close/>
                <a:moveTo>
                  <a:pt x="344674" y="659575"/>
                </a:moveTo>
                <a:cubicBezTo>
                  <a:pt x="343687" y="662535"/>
                  <a:pt x="343468" y="665824"/>
                  <a:pt x="344016" y="669442"/>
                </a:cubicBezTo>
                <a:cubicBezTo>
                  <a:pt x="344565" y="673060"/>
                  <a:pt x="346538" y="675034"/>
                  <a:pt x="349937" y="675363"/>
                </a:cubicBezTo>
                <a:cubicBezTo>
                  <a:pt x="350704" y="672622"/>
                  <a:pt x="350485" y="669771"/>
                  <a:pt x="349279" y="666811"/>
                </a:cubicBezTo>
                <a:cubicBezTo>
                  <a:pt x="348073" y="663851"/>
                  <a:pt x="346538" y="661439"/>
                  <a:pt x="344674" y="659575"/>
                </a:cubicBezTo>
                <a:close/>
                <a:moveTo>
                  <a:pt x="1090204" y="643787"/>
                </a:moveTo>
                <a:cubicBezTo>
                  <a:pt x="1088888" y="648977"/>
                  <a:pt x="1085380" y="652631"/>
                  <a:pt x="1079679" y="654751"/>
                </a:cubicBezTo>
                <a:cubicBezTo>
                  <a:pt x="1073978" y="656871"/>
                  <a:pt x="1068715" y="657894"/>
                  <a:pt x="1063891" y="657821"/>
                </a:cubicBezTo>
                <a:cubicBezTo>
                  <a:pt x="1062064" y="657821"/>
                  <a:pt x="1060456" y="657382"/>
                  <a:pt x="1059067" y="656505"/>
                </a:cubicBezTo>
                <a:cubicBezTo>
                  <a:pt x="1057678" y="655628"/>
                  <a:pt x="1056947" y="654312"/>
                  <a:pt x="1056874" y="652558"/>
                </a:cubicBezTo>
                <a:close/>
                <a:moveTo>
                  <a:pt x="651657" y="642033"/>
                </a:moveTo>
                <a:cubicBezTo>
                  <a:pt x="651584" y="643714"/>
                  <a:pt x="651291" y="645176"/>
                  <a:pt x="650780" y="646419"/>
                </a:cubicBezTo>
                <a:cubicBezTo>
                  <a:pt x="650268" y="647661"/>
                  <a:pt x="649976" y="649123"/>
                  <a:pt x="649903" y="650804"/>
                </a:cubicBezTo>
                <a:cubicBezTo>
                  <a:pt x="649976" y="652485"/>
                  <a:pt x="650707" y="653508"/>
                  <a:pt x="652095" y="653874"/>
                </a:cubicBezTo>
                <a:cubicBezTo>
                  <a:pt x="653484" y="654239"/>
                  <a:pt x="655092" y="654385"/>
                  <a:pt x="656919" y="654312"/>
                </a:cubicBezTo>
                <a:close/>
                <a:moveTo>
                  <a:pt x="344674" y="638525"/>
                </a:moveTo>
                <a:cubicBezTo>
                  <a:pt x="344711" y="639585"/>
                  <a:pt x="345076" y="640973"/>
                  <a:pt x="345770" y="642691"/>
                </a:cubicBezTo>
                <a:cubicBezTo>
                  <a:pt x="346465" y="644409"/>
                  <a:pt x="347269" y="645359"/>
                  <a:pt x="348183" y="645541"/>
                </a:cubicBezTo>
                <a:cubicBezTo>
                  <a:pt x="349864" y="645432"/>
                  <a:pt x="350887" y="644774"/>
                  <a:pt x="351252" y="643568"/>
                </a:cubicBezTo>
                <a:cubicBezTo>
                  <a:pt x="351618" y="642362"/>
                  <a:pt x="351764" y="641266"/>
                  <a:pt x="351691" y="640279"/>
                </a:cubicBezTo>
                <a:close/>
                <a:moveTo>
                  <a:pt x="1481387" y="587653"/>
                </a:moveTo>
                <a:lnTo>
                  <a:pt x="1474371" y="592916"/>
                </a:lnTo>
                <a:cubicBezTo>
                  <a:pt x="1472543" y="592916"/>
                  <a:pt x="1470935" y="593354"/>
                  <a:pt x="1469547" y="594231"/>
                </a:cubicBezTo>
                <a:cubicBezTo>
                  <a:pt x="1468158" y="595109"/>
                  <a:pt x="1467427" y="596424"/>
                  <a:pt x="1467354" y="598178"/>
                </a:cubicBezTo>
                <a:lnTo>
                  <a:pt x="1467354" y="612212"/>
                </a:lnTo>
                <a:cubicBezTo>
                  <a:pt x="1462932" y="612504"/>
                  <a:pt x="1459058" y="614551"/>
                  <a:pt x="1455732" y="618352"/>
                </a:cubicBezTo>
                <a:cubicBezTo>
                  <a:pt x="1452407" y="622152"/>
                  <a:pt x="1449849" y="625953"/>
                  <a:pt x="1448058" y="629754"/>
                </a:cubicBezTo>
                <a:lnTo>
                  <a:pt x="1465600" y="615720"/>
                </a:lnTo>
                <a:lnTo>
                  <a:pt x="1467354" y="612212"/>
                </a:lnTo>
                <a:cubicBezTo>
                  <a:pt x="1471008" y="609434"/>
                  <a:pt x="1474224" y="605780"/>
                  <a:pt x="1477002" y="601248"/>
                </a:cubicBezTo>
                <a:cubicBezTo>
                  <a:pt x="1479779" y="596717"/>
                  <a:pt x="1481241" y="592185"/>
                  <a:pt x="1481387" y="587653"/>
                </a:cubicBezTo>
                <a:close/>
                <a:moveTo>
                  <a:pt x="1512963" y="584145"/>
                </a:moveTo>
                <a:cubicBezTo>
                  <a:pt x="1512122" y="584474"/>
                  <a:pt x="1511611" y="586009"/>
                  <a:pt x="1511428" y="588750"/>
                </a:cubicBezTo>
                <a:cubicBezTo>
                  <a:pt x="1511245" y="591490"/>
                  <a:pt x="1511172" y="593464"/>
                  <a:pt x="1511208" y="594670"/>
                </a:cubicBezTo>
                <a:cubicBezTo>
                  <a:pt x="1502913" y="596241"/>
                  <a:pt x="1495384" y="604062"/>
                  <a:pt x="1488624" y="618132"/>
                </a:cubicBezTo>
                <a:cubicBezTo>
                  <a:pt x="1481862" y="632202"/>
                  <a:pt x="1478281" y="643093"/>
                  <a:pt x="1477879" y="650804"/>
                </a:cubicBezTo>
                <a:cubicBezTo>
                  <a:pt x="1475979" y="655116"/>
                  <a:pt x="1473201" y="658771"/>
                  <a:pt x="1469547" y="661768"/>
                </a:cubicBezTo>
                <a:cubicBezTo>
                  <a:pt x="1465892" y="664765"/>
                  <a:pt x="1462238" y="667542"/>
                  <a:pt x="1458583" y="670100"/>
                </a:cubicBezTo>
                <a:cubicBezTo>
                  <a:pt x="1457633" y="678213"/>
                  <a:pt x="1453832" y="683914"/>
                  <a:pt x="1447181" y="687203"/>
                </a:cubicBezTo>
                <a:cubicBezTo>
                  <a:pt x="1440529" y="690493"/>
                  <a:pt x="1436729" y="695316"/>
                  <a:pt x="1435778" y="701675"/>
                </a:cubicBezTo>
                <a:lnTo>
                  <a:pt x="1400695" y="720971"/>
                </a:lnTo>
                <a:cubicBezTo>
                  <a:pt x="1402047" y="722104"/>
                  <a:pt x="1403728" y="723785"/>
                  <a:pt x="1405738" y="726015"/>
                </a:cubicBezTo>
                <a:cubicBezTo>
                  <a:pt x="1407748" y="728244"/>
                  <a:pt x="1407236" y="729487"/>
                  <a:pt x="1404203" y="729742"/>
                </a:cubicBezTo>
                <a:lnTo>
                  <a:pt x="1400695" y="729742"/>
                </a:lnTo>
                <a:lnTo>
                  <a:pt x="1386661" y="743776"/>
                </a:lnTo>
                <a:lnTo>
                  <a:pt x="1393678" y="750793"/>
                </a:lnTo>
                <a:cubicBezTo>
                  <a:pt x="1389731" y="747065"/>
                  <a:pt x="1391047" y="745749"/>
                  <a:pt x="1397625" y="746846"/>
                </a:cubicBezTo>
                <a:cubicBezTo>
                  <a:pt x="1404203" y="747942"/>
                  <a:pt x="1408150" y="742241"/>
                  <a:pt x="1409466" y="729742"/>
                </a:cubicBezTo>
                <a:lnTo>
                  <a:pt x="1425254" y="722726"/>
                </a:lnTo>
                <a:cubicBezTo>
                  <a:pt x="1425180" y="723859"/>
                  <a:pt x="1425327" y="725540"/>
                  <a:pt x="1425692" y="727769"/>
                </a:cubicBezTo>
                <a:cubicBezTo>
                  <a:pt x="1426057" y="729998"/>
                  <a:pt x="1427081" y="731241"/>
                  <a:pt x="1428762" y="731497"/>
                </a:cubicBezTo>
                <a:cubicBezTo>
                  <a:pt x="1432892" y="730620"/>
                  <a:pt x="1436912" y="727111"/>
                  <a:pt x="1440822" y="720971"/>
                </a:cubicBezTo>
                <a:cubicBezTo>
                  <a:pt x="1444732" y="714832"/>
                  <a:pt x="1450068" y="711323"/>
                  <a:pt x="1456829" y="710446"/>
                </a:cubicBezTo>
                <a:cubicBezTo>
                  <a:pt x="1457962" y="706390"/>
                  <a:pt x="1459643" y="703101"/>
                  <a:pt x="1461872" y="700579"/>
                </a:cubicBezTo>
                <a:cubicBezTo>
                  <a:pt x="1464101" y="698057"/>
                  <a:pt x="1465344" y="694330"/>
                  <a:pt x="1465600" y="689396"/>
                </a:cubicBezTo>
                <a:cubicBezTo>
                  <a:pt x="1472288" y="688007"/>
                  <a:pt x="1475138" y="682452"/>
                  <a:pt x="1474151" y="672731"/>
                </a:cubicBezTo>
                <a:cubicBezTo>
                  <a:pt x="1473165" y="663010"/>
                  <a:pt x="1475577" y="657455"/>
                  <a:pt x="1481387" y="656067"/>
                </a:cubicBezTo>
                <a:cubicBezTo>
                  <a:pt x="1482338" y="653399"/>
                  <a:pt x="1483946" y="651279"/>
                  <a:pt x="1486211" y="649708"/>
                </a:cubicBezTo>
                <a:cubicBezTo>
                  <a:pt x="1488477" y="648136"/>
                  <a:pt x="1490962" y="647332"/>
                  <a:pt x="1493667" y="647296"/>
                </a:cubicBezTo>
                <a:cubicBezTo>
                  <a:pt x="1498016" y="639292"/>
                  <a:pt x="1502036" y="630740"/>
                  <a:pt x="1505727" y="621641"/>
                </a:cubicBezTo>
                <a:cubicBezTo>
                  <a:pt x="1509418" y="612541"/>
                  <a:pt x="1512999" y="603551"/>
                  <a:pt x="1516471" y="594670"/>
                </a:cubicBezTo>
                <a:cubicBezTo>
                  <a:pt x="1516435" y="593464"/>
                  <a:pt x="1516069" y="591490"/>
                  <a:pt x="1515375" y="588750"/>
                </a:cubicBezTo>
                <a:cubicBezTo>
                  <a:pt x="1514680" y="586009"/>
                  <a:pt x="1513876" y="584474"/>
                  <a:pt x="1512963" y="584145"/>
                </a:cubicBezTo>
                <a:close/>
                <a:moveTo>
                  <a:pt x="372741" y="580637"/>
                </a:moveTo>
                <a:cubicBezTo>
                  <a:pt x="372668" y="581696"/>
                  <a:pt x="372814" y="583085"/>
                  <a:pt x="373180" y="584803"/>
                </a:cubicBezTo>
                <a:cubicBezTo>
                  <a:pt x="373545" y="586520"/>
                  <a:pt x="374568" y="587470"/>
                  <a:pt x="376250" y="587653"/>
                </a:cubicBezTo>
                <a:cubicBezTo>
                  <a:pt x="377163" y="587544"/>
                  <a:pt x="377967" y="586886"/>
                  <a:pt x="378661" y="585680"/>
                </a:cubicBezTo>
                <a:cubicBezTo>
                  <a:pt x="379356" y="584474"/>
                  <a:pt x="379721" y="583377"/>
                  <a:pt x="379758" y="582391"/>
                </a:cubicBezTo>
                <a:close/>
                <a:moveTo>
                  <a:pt x="720070" y="571866"/>
                </a:moveTo>
                <a:cubicBezTo>
                  <a:pt x="722117" y="571829"/>
                  <a:pt x="724602" y="572341"/>
                  <a:pt x="727526" y="573400"/>
                </a:cubicBezTo>
                <a:cubicBezTo>
                  <a:pt x="730449" y="574460"/>
                  <a:pt x="732057" y="576288"/>
                  <a:pt x="732350" y="578882"/>
                </a:cubicBezTo>
                <a:cubicBezTo>
                  <a:pt x="731984" y="578663"/>
                  <a:pt x="730522" y="578663"/>
                  <a:pt x="727964" y="578882"/>
                </a:cubicBezTo>
                <a:cubicBezTo>
                  <a:pt x="725406" y="579102"/>
                  <a:pt x="723944" y="580856"/>
                  <a:pt x="723579" y="584145"/>
                </a:cubicBezTo>
                <a:cubicBezTo>
                  <a:pt x="723725" y="586813"/>
                  <a:pt x="723432" y="588932"/>
                  <a:pt x="722702" y="590504"/>
                </a:cubicBezTo>
                <a:cubicBezTo>
                  <a:pt x="721971" y="592075"/>
                  <a:pt x="719924" y="592879"/>
                  <a:pt x="716562" y="592916"/>
                </a:cubicBezTo>
                <a:lnTo>
                  <a:pt x="707791" y="612212"/>
                </a:lnTo>
                <a:cubicBezTo>
                  <a:pt x="709435" y="622043"/>
                  <a:pt x="710093" y="630010"/>
                  <a:pt x="709764" y="636113"/>
                </a:cubicBezTo>
                <a:cubicBezTo>
                  <a:pt x="709435" y="642216"/>
                  <a:pt x="703515" y="645359"/>
                  <a:pt x="692003" y="645541"/>
                </a:cubicBezTo>
                <a:cubicBezTo>
                  <a:pt x="692515" y="638744"/>
                  <a:pt x="693684" y="628657"/>
                  <a:pt x="695512" y="615282"/>
                </a:cubicBezTo>
                <a:cubicBezTo>
                  <a:pt x="697339" y="601906"/>
                  <a:pt x="702017" y="594451"/>
                  <a:pt x="709545" y="592916"/>
                </a:cubicBezTo>
                <a:cubicBezTo>
                  <a:pt x="709509" y="590102"/>
                  <a:pt x="710020" y="586959"/>
                  <a:pt x="711080" y="583487"/>
                </a:cubicBezTo>
                <a:cubicBezTo>
                  <a:pt x="712140" y="580015"/>
                  <a:pt x="713967" y="577311"/>
                  <a:pt x="716562" y="575374"/>
                </a:cubicBezTo>
                <a:cubicBezTo>
                  <a:pt x="716854" y="573327"/>
                  <a:pt x="718024" y="572158"/>
                  <a:pt x="720070" y="571866"/>
                </a:cubicBezTo>
                <a:close/>
                <a:moveTo>
                  <a:pt x="381512" y="566603"/>
                </a:moveTo>
                <a:lnTo>
                  <a:pt x="381512" y="568357"/>
                </a:lnTo>
                <a:cubicBezTo>
                  <a:pt x="381439" y="569344"/>
                  <a:pt x="381585" y="570440"/>
                  <a:pt x="381951" y="571646"/>
                </a:cubicBezTo>
                <a:cubicBezTo>
                  <a:pt x="382316" y="572852"/>
                  <a:pt x="383339" y="573510"/>
                  <a:pt x="385020" y="573620"/>
                </a:cubicBezTo>
                <a:cubicBezTo>
                  <a:pt x="385861" y="573510"/>
                  <a:pt x="386373" y="572852"/>
                  <a:pt x="386555" y="571646"/>
                </a:cubicBezTo>
                <a:cubicBezTo>
                  <a:pt x="386738" y="570440"/>
                  <a:pt x="386811" y="569344"/>
                  <a:pt x="386775" y="568357"/>
                </a:cubicBezTo>
                <a:cubicBezTo>
                  <a:pt x="386482" y="566895"/>
                  <a:pt x="385313" y="566311"/>
                  <a:pt x="383266" y="566603"/>
                </a:cubicBezTo>
                <a:close/>
                <a:moveTo>
                  <a:pt x="1523488" y="563095"/>
                </a:moveTo>
                <a:cubicBezTo>
                  <a:pt x="1523415" y="564008"/>
                  <a:pt x="1523122" y="564812"/>
                  <a:pt x="1522611" y="565507"/>
                </a:cubicBezTo>
                <a:cubicBezTo>
                  <a:pt x="1522099" y="566201"/>
                  <a:pt x="1521807" y="566567"/>
                  <a:pt x="1521734" y="566603"/>
                </a:cubicBezTo>
                <a:cubicBezTo>
                  <a:pt x="1521441" y="568650"/>
                  <a:pt x="1522026" y="569819"/>
                  <a:pt x="1523488" y="570111"/>
                </a:cubicBezTo>
                <a:cubicBezTo>
                  <a:pt x="1524365" y="570002"/>
                  <a:pt x="1525242" y="569344"/>
                  <a:pt x="1526119" y="568138"/>
                </a:cubicBezTo>
                <a:cubicBezTo>
                  <a:pt x="1526996" y="566932"/>
                  <a:pt x="1527873" y="565836"/>
                  <a:pt x="1528750" y="564849"/>
                </a:cubicBezTo>
                <a:close/>
                <a:moveTo>
                  <a:pt x="1141075" y="554324"/>
                </a:moveTo>
                <a:lnTo>
                  <a:pt x="1160371" y="556078"/>
                </a:lnTo>
                <a:lnTo>
                  <a:pt x="1137567" y="566603"/>
                </a:lnTo>
                <a:lnTo>
                  <a:pt x="1132304" y="559586"/>
                </a:lnTo>
                <a:close/>
                <a:moveTo>
                  <a:pt x="388529" y="554324"/>
                </a:moveTo>
                <a:cubicBezTo>
                  <a:pt x="388565" y="557576"/>
                  <a:pt x="389369" y="559404"/>
                  <a:pt x="390941" y="559806"/>
                </a:cubicBezTo>
                <a:cubicBezTo>
                  <a:pt x="392512" y="560208"/>
                  <a:pt x="394632" y="560719"/>
                  <a:pt x="397300" y="561340"/>
                </a:cubicBezTo>
                <a:cubicBezTo>
                  <a:pt x="397154" y="559513"/>
                  <a:pt x="396130" y="557905"/>
                  <a:pt x="394230" y="556516"/>
                </a:cubicBezTo>
                <a:cubicBezTo>
                  <a:pt x="392330" y="555128"/>
                  <a:pt x="390429" y="554397"/>
                  <a:pt x="388529" y="554324"/>
                </a:cubicBezTo>
                <a:close/>
                <a:moveTo>
                  <a:pt x="1186684" y="528011"/>
                </a:moveTo>
                <a:cubicBezTo>
                  <a:pt x="1185770" y="528084"/>
                  <a:pt x="1184966" y="528376"/>
                  <a:pt x="1184272" y="528888"/>
                </a:cubicBezTo>
                <a:cubicBezTo>
                  <a:pt x="1183578" y="529400"/>
                  <a:pt x="1183212" y="529692"/>
                  <a:pt x="1183176" y="529765"/>
                </a:cubicBezTo>
                <a:cubicBezTo>
                  <a:pt x="1183212" y="530752"/>
                  <a:pt x="1183578" y="531848"/>
                  <a:pt x="1184272" y="533054"/>
                </a:cubicBezTo>
                <a:cubicBezTo>
                  <a:pt x="1184966" y="534260"/>
                  <a:pt x="1185770" y="534918"/>
                  <a:pt x="1186684" y="535028"/>
                </a:cubicBezTo>
                <a:cubicBezTo>
                  <a:pt x="1188146" y="534735"/>
                  <a:pt x="1188731" y="533566"/>
                  <a:pt x="1188438" y="531519"/>
                </a:cubicBezTo>
                <a:cubicBezTo>
                  <a:pt x="1188731" y="529473"/>
                  <a:pt x="1188146" y="528303"/>
                  <a:pt x="1186684" y="528011"/>
                </a:cubicBezTo>
                <a:close/>
                <a:moveTo>
                  <a:pt x="1246326" y="501698"/>
                </a:moveTo>
                <a:lnTo>
                  <a:pt x="1237555" y="513977"/>
                </a:lnTo>
                <a:cubicBezTo>
                  <a:pt x="1237263" y="516645"/>
                  <a:pt x="1236094" y="519203"/>
                  <a:pt x="1234047" y="521652"/>
                </a:cubicBezTo>
                <a:cubicBezTo>
                  <a:pt x="1232000" y="524100"/>
                  <a:pt x="1230831" y="526220"/>
                  <a:pt x="1230539" y="528011"/>
                </a:cubicBezTo>
                <a:cubicBezTo>
                  <a:pt x="1230941" y="529692"/>
                  <a:pt x="1232768" y="530715"/>
                  <a:pt x="1236021" y="531081"/>
                </a:cubicBezTo>
                <a:cubicBezTo>
                  <a:pt x="1239273" y="531446"/>
                  <a:pt x="1241539" y="531592"/>
                  <a:pt x="1242818" y="531519"/>
                </a:cubicBezTo>
                <a:cubicBezTo>
                  <a:pt x="1243330" y="525891"/>
                  <a:pt x="1245815" y="522237"/>
                  <a:pt x="1250273" y="520556"/>
                </a:cubicBezTo>
                <a:cubicBezTo>
                  <a:pt x="1254732" y="518875"/>
                  <a:pt x="1258094" y="516097"/>
                  <a:pt x="1260360" y="512223"/>
                </a:cubicBezTo>
                <a:close/>
                <a:moveTo>
                  <a:pt x="1209488" y="491173"/>
                </a:moveTo>
                <a:cubicBezTo>
                  <a:pt x="1209488" y="494754"/>
                  <a:pt x="1208611" y="498117"/>
                  <a:pt x="1206857" y="501260"/>
                </a:cubicBezTo>
                <a:cubicBezTo>
                  <a:pt x="1205103" y="504402"/>
                  <a:pt x="1202472" y="506888"/>
                  <a:pt x="1198963" y="508715"/>
                </a:cubicBezTo>
                <a:lnTo>
                  <a:pt x="1195455" y="522748"/>
                </a:lnTo>
                <a:lnTo>
                  <a:pt x="1204226" y="526257"/>
                </a:lnTo>
                <a:cubicBezTo>
                  <a:pt x="1205067" y="522675"/>
                  <a:pt x="1206455" y="519313"/>
                  <a:pt x="1208392" y="516170"/>
                </a:cubicBezTo>
                <a:cubicBezTo>
                  <a:pt x="1210329" y="513027"/>
                  <a:pt x="1213033" y="510542"/>
                  <a:pt x="1216505" y="508715"/>
                </a:cubicBezTo>
                <a:lnTo>
                  <a:pt x="1216505" y="496435"/>
                </a:lnTo>
                <a:close/>
                <a:moveTo>
                  <a:pt x="765679" y="399955"/>
                </a:moveTo>
                <a:cubicBezTo>
                  <a:pt x="763779" y="400869"/>
                  <a:pt x="761878" y="402111"/>
                  <a:pt x="759978" y="403683"/>
                </a:cubicBezTo>
                <a:cubicBezTo>
                  <a:pt x="758078" y="405254"/>
                  <a:pt x="757054" y="406935"/>
                  <a:pt x="756908" y="408726"/>
                </a:cubicBezTo>
                <a:cubicBezTo>
                  <a:pt x="757091" y="410407"/>
                  <a:pt x="758041" y="411431"/>
                  <a:pt x="759759" y="411796"/>
                </a:cubicBezTo>
                <a:cubicBezTo>
                  <a:pt x="761476" y="412161"/>
                  <a:pt x="762865" y="412308"/>
                  <a:pt x="763925" y="412235"/>
                </a:cubicBezTo>
                <a:cubicBezTo>
                  <a:pt x="764985" y="412308"/>
                  <a:pt x="766373" y="412161"/>
                  <a:pt x="768091" y="411796"/>
                </a:cubicBezTo>
                <a:cubicBezTo>
                  <a:pt x="769809" y="411431"/>
                  <a:pt x="770759" y="410407"/>
                  <a:pt x="770942" y="408726"/>
                </a:cubicBezTo>
                <a:cubicBezTo>
                  <a:pt x="770832" y="406935"/>
                  <a:pt x="770174" y="405254"/>
                  <a:pt x="768968" y="403683"/>
                </a:cubicBezTo>
                <a:cubicBezTo>
                  <a:pt x="767762" y="402111"/>
                  <a:pt x="766666" y="400869"/>
                  <a:pt x="765679" y="399955"/>
                </a:cubicBezTo>
                <a:close/>
                <a:moveTo>
                  <a:pt x="1518225" y="373642"/>
                </a:moveTo>
                <a:lnTo>
                  <a:pt x="1514717" y="387676"/>
                </a:lnTo>
                <a:lnTo>
                  <a:pt x="1521734" y="396447"/>
                </a:lnTo>
                <a:cubicBezTo>
                  <a:pt x="1521112" y="404012"/>
                  <a:pt x="1521478" y="409932"/>
                  <a:pt x="1522830" y="414208"/>
                </a:cubicBezTo>
                <a:cubicBezTo>
                  <a:pt x="1524182" y="418484"/>
                  <a:pt x="1524986" y="423089"/>
                  <a:pt x="1525242" y="428022"/>
                </a:cubicBezTo>
                <a:cubicBezTo>
                  <a:pt x="1525132" y="437670"/>
                  <a:pt x="1524475" y="447318"/>
                  <a:pt x="1523269" y="456966"/>
                </a:cubicBezTo>
                <a:cubicBezTo>
                  <a:pt x="1522063" y="466614"/>
                  <a:pt x="1520966" y="476262"/>
                  <a:pt x="1519980" y="485910"/>
                </a:cubicBezTo>
                <a:lnTo>
                  <a:pt x="1521734" y="485910"/>
                </a:lnTo>
                <a:cubicBezTo>
                  <a:pt x="1527654" y="483169"/>
                  <a:pt x="1531601" y="470671"/>
                  <a:pt x="1533574" y="448415"/>
                </a:cubicBezTo>
                <a:cubicBezTo>
                  <a:pt x="1535548" y="426158"/>
                  <a:pt x="1536864" y="410590"/>
                  <a:pt x="1537522" y="401709"/>
                </a:cubicBezTo>
                <a:lnTo>
                  <a:pt x="1528750" y="391184"/>
                </a:lnTo>
                <a:cubicBezTo>
                  <a:pt x="1528641" y="387603"/>
                  <a:pt x="1527544" y="384241"/>
                  <a:pt x="1525462" y="381098"/>
                </a:cubicBezTo>
                <a:cubicBezTo>
                  <a:pt x="1523378" y="377955"/>
                  <a:pt x="1520966" y="375470"/>
                  <a:pt x="1518225" y="373642"/>
                </a:cubicBezTo>
                <a:close/>
                <a:moveTo>
                  <a:pt x="1242818" y="357855"/>
                </a:moveTo>
                <a:cubicBezTo>
                  <a:pt x="1241722" y="358257"/>
                  <a:pt x="1239968" y="360084"/>
                  <a:pt x="1237555" y="363337"/>
                </a:cubicBezTo>
                <a:cubicBezTo>
                  <a:pt x="1235143" y="366589"/>
                  <a:pt x="1233389" y="368855"/>
                  <a:pt x="1232293" y="370134"/>
                </a:cubicBezTo>
                <a:cubicBezTo>
                  <a:pt x="1231233" y="370097"/>
                  <a:pt x="1229844" y="370171"/>
                  <a:pt x="1228127" y="370353"/>
                </a:cubicBezTo>
                <a:cubicBezTo>
                  <a:pt x="1226409" y="370536"/>
                  <a:pt x="1225459" y="371048"/>
                  <a:pt x="1225276" y="371888"/>
                </a:cubicBezTo>
                <a:cubicBezTo>
                  <a:pt x="1225349" y="374483"/>
                  <a:pt x="1226080" y="376749"/>
                  <a:pt x="1227469" y="378686"/>
                </a:cubicBezTo>
                <a:cubicBezTo>
                  <a:pt x="1228858" y="380623"/>
                  <a:pt x="1230466" y="382450"/>
                  <a:pt x="1232293" y="384167"/>
                </a:cubicBezTo>
                <a:cubicBezTo>
                  <a:pt x="1232403" y="390673"/>
                  <a:pt x="1234376" y="396958"/>
                  <a:pt x="1238213" y="403025"/>
                </a:cubicBezTo>
                <a:cubicBezTo>
                  <a:pt x="1242051" y="409092"/>
                  <a:pt x="1247094" y="412746"/>
                  <a:pt x="1253343" y="413989"/>
                </a:cubicBezTo>
                <a:cubicBezTo>
                  <a:pt x="1253234" y="414281"/>
                  <a:pt x="1253014" y="415450"/>
                  <a:pt x="1252685" y="417497"/>
                </a:cubicBezTo>
                <a:cubicBezTo>
                  <a:pt x="1252356" y="419544"/>
                  <a:pt x="1252576" y="420713"/>
                  <a:pt x="1253343" y="421005"/>
                </a:cubicBezTo>
                <a:cubicBezTo>
                  <a:pt x="1255171" y="420603"/>
                  <a:pt x="1256778" y="418776"/>
                  <a:pt x="1258167" y="415524"/>
                </a:cubicBezTo>
                <a:cubicBezTo>
                  <a:pt x="1259556" y="412271"/>
                  <a:pt x="1260287" y="410005"/>
                  <a:pt x="1260360" y="408726"/>
                </a:cubicBezTo>
                <a:cubicBezTo>
                  <a:pt x="1260250" y="405985"/>
                  <a:pt x="1259154" y="403573"/>
                  <a:pt x="1257071" y="401490"/>
                </a:cubicBezTo>
                <a:cubicBezTo>
                  <a:pt x="1254988" y="399407"/>
                  <a:pt x="1252576" y="398311"/>
                  <a:pt x="1249835" y="398201"/>
                </a:cubicBezTo>
                <a:cubicBezTo>
                  <a:pt x="1249542" y="393085"/>
                  <a:pt x="1248373" y="388407"/>
                  <a:pt x="1246326" y="384167"/>
                </a:cubicBezTo>
                <a:cubicBezTo>
                  <a:pt x="1244280" y="379928"/>
                  <a:pt x="1243110" y="375250"/>
                  <a:pt x="1242818" y="370134"/>
                </a:cubicBezTo>
                <a:cubicBezTo>
                  <a:pt x="1242928" y="368855"/>
                  <a:pt x="1243147" y="366589"/>
                  <a:pt x="1243476" y="363337"/>
                </a:cubicBezTo>
                <a:cubicBezTo>
                  <a:pt x="1243805" y="360084"/>
                  <a:pt x="1243586" y="358257"/>
                  <a:pt x="1242818" y="357855"/>
                </a:cubicBezTo>
                <a:close/>
                <a:moveTo>
                  <a:pt x="809534" y="354346"/>
                </a:moveTo>
                <a:cubicBezTo>
                  <a:pt x="803686" y="354894"/>
                  <a:pt x="797401" y="358622"/>
                  <a:pt x="790676" y="365529"/>
                </a:cubicBezTo>
                <a:cubicBezTo>
                  <a:pt x="783952" y="372436"/>
                  <a:pt x="780297" y="379234"/>
                  <a:pt x="779713" y="385922"/>
                </a:cubicBezTo>
                <a:cubicBezTo>
                  <a:pt x="779420" y="385885"/>
                  <a:pt x="778251" y="385958"/>
                  <a:pt x="776204" y="386141"/>
                </a:cubicBezTo>
                <a:cubicBezTo>
                  <a:pt x="774158" y="386324"/>
                  <a:pt x="772988" y="386835"/>
                  <a:pt x="772696" y="387676"/>
                </a:cubicBezTo>
                <a:cubicBezTo>
                  <a:pt x="772879" y="388553"/>
                  <a:pt x="773829" y="389430"/>
                  <a:pt x="775546" y="390307"/>
                </a:cubicBezTo>
                <a:cubicBezTo>
                  <a:pt x="777264" y="391184"/>
                  <a:pt x="778653" y="392061"/>
                  <a:pt x="779713" y="392938"/>
                </a:cubicBezTo>
                <a:cubicBezTo>
                  <a:pt x="785889" y="390161"/>
                  <a:pt x="791955" y="386506"/>
                  <a:pt x="797912" y="381975"/>
                </a:cubicBezTo>
                <a:cubicBezTo>
                  <a:pt x="803869" y="377443"/>
                  <a:pt x="809497" y="372911"/>
                  <a:pt x="814796" y="368380"/>
                </a:cubicBezTo>
                <a:lnTo>
                  <a:pt x="814796" y="364871"/>
                </a:lnTo>
                <a:cubicBezTo>
                  <a:pt x="814796" y="363008"/>
                  <a:pt x="814358" y="361034"/>
                  <a:pt x="813481" y="358951"/>
                </a:cubicBezTo>
                <a:cubicBezTo>
                  <a:pt x="812604" y="356868"/>
                  <a:pt x="811288" y="355333"/>
                  <a:pt x="809534" y="354346"/>
                </a:cubicBezTo>
                <a:close/>
                <a:moveTo>
                  <a:pt x="1504192" y="352592"/>
                </a:moveTo>
                <a:cubicBezTo>
                  <a:pt x="1504484" y="353433"/>
                  <a:pt x="1505654" y="353944"/>
                  <a:pt x="1507700" y="354127"/>
                </a:cubicBezTo>
                <a:cubicBezTo>
                  <a:pt x="1509747" y="354310"/>
                  <a:pt x="1510916" y="354383"/>
                  <a:pt x="1511208" y="354346"/>
                </a:cubicBezTo>
                <a:cubicBezTo>
                  <a:pt x="1512049" y="355406"/>
                  <a:pt x="1512999" y="356795"/>
                  <a:pt x="1514059" y="358512"/>
                </a:cubicBezTo>
                <a:cubicBezTo>
                  <a:pt x="1515119" y="360230"/>
                  <a:pt x="1516508" y="361180"/>
                  <a:pt x="1518225" y="361363"/>
                </a:cubicBezTo>
                <a:cubicBezTo>
                  <a:pt x="1519687" y="361071"/>
                  <a:pt x="1520272" y="359901"/>
                  <a:pt x="1519980" y="357855"/>
                </a:cubicBezTo>
                <a:lnTo>
                  <a:pt x="1511208" y="352592"/>
                </a:lnTo>
                <a:close/>
                <a:moveTo>
                  <a:pt x="1498929" y="335050"/>
                </a:moveTo>
                <a:cubicBezTo>
                  <a:pt x="1498929" y="336110"/>
                  <a:pt x="1499368" y="337499"/>
                  <a:pt x="1500245" y="339216"/>
                </a:cubicBezTo>
                <a:cubicBezTo>
                  <a:pt x="1501122" y="340934"/>
                  <a:pt x="1502438" y="341884"/>
                  <a:pt x="1504192" y="342067"/>
                </a:cubicBezTo>
                <a:cubicBezTo>
                  <a:pt x="1505654" y="341775"/>
                  <a:pt x="1506238" y="340605"/>
                  <a:pt x="1505946" y="338559"/>
                </a:cubicBezTo>
                <a:cubicBezTo>
                  <a:pt x="1505946" y="336878"/>
                  <a:pt x="1505508" y="335854"/>
                  <a:pt x="1504630" y="335489"/>
                </a:cubicBezTo>
                <a:cubicBezTo>
                  <a:pt x="1503753" y="335123"/>
                  <a:pt x="1502438" y="334977"/>
                  <a:pt x="1500684" y="335050"/>
                </a:cubicBezTo>
                <a:close/>
                <a:moveTo>
                  <a:pt x="1197209" y="310492"/>
                </a:moveTo>
                <a:lnTo>
                  <a:pt x="1197209" y="314000"/>
                </a:lnTo>
                <a:cubicBezTo>
                  <a:pt x="1196917" y="316047"/>
                  <a:pt x="1197502" y="317216"/>
                  <a:pt x="1198963" y="317508"/>
                </a:cubicBezTo>
                <a:cubicBezTo>
                  <a:pt x="1200644" y="317399"/>
                  <a:pt x="1201668" y="316741"/>
                  <a:pt x="1202033" y="315535"/>
                </a:cubicBezTo>
                <a:cubicBezTo>
                  <a:pt x="1202399" y="314329"/>
                  <a:pt x="1202545" y="313233"/>
                  <a:pt x="1202472" y="312246"/>
                </a:cubicBezTo>
                <a:close/>
                <a:moveTo>
                  <a:pt x="1167388" y="291195"/>
                </a:moveTo>
                <a:cubicBezTo>
                  <a:pt x="1167388" y="292255"/>
                  <a:pt x="1167827" y="293644"/>
                  <a:pt x="1168704" y="295362"/>
                </a:cubicBezTo>
                <a:cubicBezTo>
                  <a:pt x="1169581" y="297079"/>
                  <a:pt x="1170896" y="298030"/>
                  <a:pt x="1172651" y="298212"/>
                </a:cubicBezTo>
                <a:cubicBezTo>
                  <a:pt x="1174112" y="297920"/>
                  <a:pt x="1174697" y="296751"/>
                  <a:pt x="1174405" y="294704"/>
                </a:cubicBezTo>
                <a:close/>
                <a:moveTo>
                  <a:pt x="1130550" y="259620"/>
                </a:moveTo>
                <a:lnTo>
                  <a:pt x="1111254" y="261374"/>
                </a:lnTo>
                <a:cubicBezTo>
                  <a:pt x="1114031" y="264554"/>
                  <a:pt x="1117686" y="268720"/>
                  <a:pt x="1122218" y="273873"/>
                </a:cubicBezTo>
                <a:cubicBezTo>
                  <a:pt x="1126749" y="279026"/>
                  <a:pt x="1131281" y="281876"/>
                  <a:pt x="1135813" y="282425"/>
                </a:cubicBezTo>
                <a:cubicBezTo>
                  <a:pt x="1136653" y="282315"/>
                  <a:pt x="1137165" y="281657"/>
                  <a:pt x="1137348" y="280451"/>
                </a:cubicBezTo>
                <a:cubicBezTo>
                  <a:pt x="1137530" y="279245"/>
                  <a:pt x="1137603" y="278149"/>
                  <a:pt x="1137567" y="277162"/>
                </a:cubicBezTo>
                <a:close/>
                <a:moveTo>
                  <a:pt x="1084941" y="252603"/>
                </a:moveTo>
                <a:lnTo>
                  <a:pt x="1084941" y="256112"/>
                </a:lnTo>
                <a:cubicBezTo>
                  <a:pt x="1084649" y="258158"/>
                  <a:pt x="1085234" y="259328"/>
                  <a:pt x="1086695" y="259620"/>
                </a:cubicBezTo>
                <a:cubicBezTo>
                  <a:pt x="1088742" y="259328"/>
                  <a:pt x="1089911" y="258158"/>
                  <a:pt x="1090204" y="256112"/>
                </a:cubicBezTo>
                <a:close/>
                <a:moveTo>
                  <a:pt x="658674" y="245587"/>
                </a:moveTo>
                <a:cubicBezTo>
                  <a:pt x="658345" y="249095"/>
                  <a:pt x="656371" y="252165"/>
                  <a:pt x="652753" y="254796"/>
                </a:cubicBezTo>
                <a:cubicBezTo>
                  <a:pt x="649135" y="257427"/>
                  <a:pt x="645846" y="259620"/>
                  <a:pt x="642886" y="261374"/>
                </a:cubicBezTo>
                <a:cubicBezTo>
                  <a:pt x="643434" y="254577"/>
                  <a:pt x="644530" y="250191"/>
                  <a:pt x="646175" y="248218"/>
                </a:cubicBezTo>
                <a:cubicBezTo>
                  <a:pt x="647820" y="246244"/>
                  <a:pt x="651986" y="245367"/>
                  <a:pt x="658674" y="245587"/>
                </a:cubicBezTo>
                <a:close/>
                <a:moveTo>
                  <a:pt x="1055120" y="235062"/>
                </a:moveTo>
                <a:cubicBezTo>
                  <a:pt x="1057824" y="238716"/>
                  <a:pt x="1061187" y="241932"/>
                  <a:pt x="1065207" y="244710"/>
                </a:cubicBezTo>
                <a:cubicBezTo>
                  <a:pt x="1069227" y="247487"/>
                  <a:pt x="1073466" y="248949"/>
                  <a:pt x="1077924" y="249095"/>
                </a:cubicBezTo>
                <a:close/>
                <a:moveTo>
                  <a:pt x="1009511" y="217520"/>
                </a:moveTo>
                <a:lnTo>
                  <a:pt x="1006003" y="219274"/>
                </a:lnTo>
                <a:lnTo>
                  <a:pt x="1006003" y="221028"/>
                </a:lnTo>
                <a:cubicBezTo>
                  <a:pt x="1005930" y="222015"/>
                  <a:pt x="1006076" y="223111"/>
                  <a:pt x="1006441" y="224317"/>
                </a:cubicBezTo>
                <a:cubicBezTo>
                  <a:pt x="1006807" y="225523"/>
                  <a:pt x="1007830" y="226181"/>
                  <a:pt x="1009511" y="226291"/>
                </a:cubicBezTo>
                <a:cubicBezTo>
                  <a:pt x="1010425" y="226181"/>
                  <a:pt x="1011229" y="225523"/>
                  <a:pt x="1011923" y="224317"/>
                </a:cubicBezTo>
                <a:cubicBezTo>
                  <a:pt x="1012618" y="223111"/>
                  <a:pt x="1012983" y="222015"/>
                  <a:pt x="1013019" y="221028"/>
                </a:cubicBezTo>
                <a:cubicBezTo>
                  <a:pt x="1012727" y="218981"/>
                  <a:pt x="1011558" y="217812"/>
                  <a:pt x="1009511" y="217520"/>
                </a:cubicBezTo>
                <a:close/>
                <a:moveTo>
                  <a:pt x="951623" y="208749"/>
                </a:moveTo>
                <a:cubicBezTo>
                  <a:pt x="952610" y="214231"/>
                  <a:pt x="957653" y="219055"/>
                  <a:pt x="966753" y="223221"/>
                </a:cubicBezTo>
                <a:cubicBezTo>
                  <a:pt x="975853" y="227387"/>
                  <a:pt x="983089" y="229580"/>
                  <a:pt x="988461" y="229799"/>
                </a:cubicBezTo>
                <a:cubicBezTo>
                  <a:pt x="990288" y="229799"/>
                  <a:pt x="991896" y="229360"/>
                  <a:pt x="993285" y="228483"/>
                </a:cubicBezTo>
                <a:cubicBezTo>
                  <a:pt x="994674" y="227606"/>
                  <a:pt x="995405" y="226291"/>
                  <a:pt x="995478" y="224536"/>
                </a:cubicBezTo>
                <a:close/>
                <a:moveTo>
                  <a:pt x="835847" y="164894"/>
                </a:moveTo>
                <a:cubicBezTo>
                  <a:pt x="835847" y="166721"/>
                  <a:pt x="836285" y="168329"/>
                  <a:pt x="837162" y="169718"/>
                </a:cubicBezTo>
                <a:cubicBezTo>
                  <a:pt x="838039" y="171107"/>
                  <a:pt x="839355" y="171838"/>
                  <a:pt x="841109" y="171911"/>
                </a:cubicBezTo>
                <a:cubicBezTo>
                  <a:pt x="842571" y="171618"/>
                  <a:pt x="843156" y="170449"/>
                  <a:pt x="842863" y="168402"/>
                </a:cubicBezTo>
                <a:cubicBezTo>
                  <a:pt x="842863" y="166721"/>
                  <a:pt x="842425" y="165698"/>
                  <a:pt x="841548" y="165333"/>
                </a:cubicBezTo>
                <a:cubicBezTo>
                  <a:pt x="840671" y="164967"/>
                  <a:pt x="839355" y="164821"/>
                  <a:pt x="837601" y="164894"/>
                </a:cubicBezTo>
                <a:close/>
                <a:moveTo>
                  <a:pt x="998986" y="17542"/>
                </a:moveTo>
                <a:lnTo>
                  <a:pt x="991969" y="28067"/>
                </a:lnTo>
                <a:cubicBezTo>
                  <a:pt x="992846" y="33168"/>
                  <a:pt x="1001812" y="36611"/>
                  <a:pt x="1018867" y="38398"/>
                </a:cubicBezTo>
                <a:cubicBezTo>
                  <a:pt x="1035921" y="40184"/>
                  <a:pt x="1055802" y="41289"/>
                  <a:pt x="1078509" y="41711"/>
                </a:cubicBezTo>
                <a:cubicBezTo>
                  <a:pt x="1101216" y="42133"/>
                  <a:pt x="1121487" y="42848"/>
                  <a:pt x="1139321" y="43855"/>
                </a:cubicBezTo>
                <a:lnTo>
                  <a:pt x="1146338" y="52626"/>
                </a:lnTo>
                <a:cubicBezTo>
                  <a:pt x="1154195" y="52882"/>
                  <a:pt x="1161723" y="54125"/>
                  <a:pt x="1168923" y="56354"/>
                </a:cubicBezTo>
                <a:cubicBezTo>
                  <a:pt x="1176122" y="58583"/>
                  <a:pt x="1183212" y="60264"/>
                  <a:pt x="1190192" y="61397"/>
                </a:cubicBezTo>
                <a:cubicBezTo>
                  <a:pt x="1189900" y="66952"/>
                  <a:pt x="1192239" y="69876"/>
                  <a:pt x="1197209" y="70168"/>
                </a:cubicBezTo>
                <a:cubicBezTo>
                  <a:pt x="1212083" y="71045"/>
                  <a:pt x="1225313" y="74553"/>
                  <a:pt x="1236898" y="80693"/>
                </a:cubicBezTo>
                <a:cubicBezTo>
                  <a:pt x="1248483" y="86833"/>
                  <a:pt x="1258642" y="90341"/>
                  <a:pt x="1267377" y="91218"/>
                </a:cubicBezTo>
                <a:cubicBezTo>
                  <a:pt x="1267632" y="99624"/>
                  <a:pt x="1272822" y="104740"/>
                  <a:pt x="1282945" y="106567"/>
                </a:cubicBezTo>
                <a:cubicBezTo>
                  <a:pt x="1293068" y="108395"/>
                  <a:pt x="1301328" y="109126"/>
                  <a:pt x="1307723" y="108760"/>
                </a:cubicBezTo>
                <a:cubicBezTo>
                  <a:pt x="1314447" y="113767"/>
                  <a:pt x="1323365" y="119541"/>
                  <a:pt x="1334474" y="126083"/>
                </a:cubicBezTo>
                <a:cubicBezTo>
                  <a:pt x="1345584" y="132624"/>
                  <a:pt x="1355378" y="136206"/>
                  <a:pt x="1363857" y="136827"/>
                </a:cubicBezTo>
                <a:cubicBezTo>
                  <a:pt x="1367000" y="144063"/>
                  <a:pt x="1372555" y="151080"/>
                  <a:pt x="1380522" y="157877"/>
                </a:cubicBezTo>
                <a:cubicBezTo>
                  <a:pt x="1388489" y="164675"/>
                  <a:pt x="1395798" y="169937"/>
                  <a:pt x="1402449" y="173665"/>
                </a:cubicBezTo>
                <a:cubicBezTo>
                  <a:pt x="1401353" y="179768"/>
                  <a:pt x="1402668" y="182472"/>
                  <a:pt x="1406396" y="181778"/>
                </a:cubicBezTo>
                <a:cubicBezTo>
                  <a:pt x="1410124" y="181084"/>
                  <a:pt x="1412316" y="182472"/>
                  <a:pt x="1412974" y="185944"/>
                </a:cubicBezTo>
                <a:lnTo>
                  <a:pt x="1412974" y="189453"/>
                </a:lnTo>
                <a:cubicBezTo>
                  <a:pt x="1417433" y="190513"/>
                  <a:pt x="1421233" y="192778"/>
                  <a:pt x="1424376" y="196250"/>
                </a:cubicBezTo>
                <a:cubicBezTo>
                  <a:pt x="1427519" y="199722"/>
                  <a:pt x="1429566" y="203303"/>
                  <a:pt x="1430516" y="206995"/>
                </a:cubicBezTo>
                <a:cubicBezTo>
                  <a:pt x="1436583" y="209553"/>
                  <a:pt x="1445061" y="219785"/>
                  <a:pt x="1455952" y="237693"/>
                </a:cubicBezTo>
                <a:cubicBezTo>
                  <a:pt x="1466842" y="255600"/>
                  <a:pt x="1475321" y="265833"/>
                  <a:pt x="1481387" y="268391"/>
                </a:cubicBezTo>
                <a:lnTo>
                  <a:pt x="1509454" y="326279"/>
                </a:lnTo>
                <a:cubicBezTo>
                  <a:pt x="1516288" y="327449"/>
                  <a:pt x="1520162" y="332127"/>
                  <a:pt x="1521076" y="340313"/>
                </a:cubicBezTo>
                <a:cubicBezTo>
                  <a:pt x="1521990" y="348499"/>
                  <a:pt x="1526302" y="353177"/>
                  <a:pt x="1534013" y="354346"/>
                </a:cubicBezTo>
                <a:cubicBezTo>
                  <a:pt x="1532844" y="357343"/>
                  <a:pt x="1532113" y="360998"/>
                  <a:pt x="1531820" y="365310"/>
                </a:cubicBezTo>
                <a:cubicBezTo>
                  <a:pt x="1531528" y="369622"/>
                  <a:pt x="1533428" y="372400"/>
                  <a:pt x="1537522" y="373642"/>
                </a:cubicBezTo>
                <a:cubicBezTo>
                  <a:pt x="1543076" y="380367"/>
                  <a:pt x="1546000" y="387968"/>
                  <a:pt x="1546292" y="396447"/>
                </a:cubicBezTo>
                <a:lnTo>
                  <a:pt x="1555063" y="403464"/>
                </a:lnTo>
                <a:lnTo>
                  <a:pt x="1541030" y="520994"/>
                </a:lnTo>
                <a:cubicBezTo>
                  <a:pt x="1541139" y="523479"/>
                  <a:pt x="1541797" y="527718"/>
                  <a:pt x="1543003" y="533712"/>
                </a:cubicBezTo>
                <a:cubicBezTo>
                  <a:pt x="1544209" y="539706"/>
                  <a:pt x="1545306" y="543068"/>
                  <a:pt x="1546292" y="543799"/>
                </a:cubicBezTo>
                <a:cubicBezTo>
                  <a:pt x="1547133" y="543506"/>
                  <a:pt x="1547644" y="542337"/>
                  <a:pt x="1547827" y="540290"/>
                </a:cubicBezTo>
                <a:cubicBezTo>
                  <a:pt x="1548010" y="538244"/>
                  <a:pt x="1548083" y="537074"/>
                  <a:pt x="1548047" y="536782"/>
                </a:cubicBezTo>
                <a:cubicBezTo>
                  <a:pt x="1548449" y="527974"/>
                  <a:pt x="1549399" y="512698"/>
                  <a:pt x="1550897" y="490954"/>
                </a:cubicBezTo>
                <a:cubicBezTo>
                  <a:pt x="1552396" y="469209"/>
                  <a:pt x="1557292" y="457003"/>
                  <a:pt x="1565588" y="454335"/>
                </a:cubicBezTo>
                <a:cubicBezTo>
                  <a:pt x="1567343" y="454408"/>
                  <a:pt x="1568658" y="455139"/>
                  <a:pt x="1569535" y="456528"/>
                </a:cubicBezTo>
                <a:cubicBezTo>
                  <a:pt x="1570412" y="457917"/>
                  <a:pt x="1570851" y="459524"/>
                  <a:pt x="1570851" y="461352"/>
                </a:cubicBezTo>
                <a:cubicBezTo>
                  <a:pt x="1568951" y="482329"/>
                  <a:pt x="1566612" y="504841"/>
                  <a:pt x="1563834" y="528888"/>
                </a:cubicBezTo>
                <a:cubicBezTo>
                  <a:pt x="1561057" y="552935"/>
                  <a:pt x="1553455" y="573693"/>
                  <a:pt x="1541030" y="591162"/>
                </a:cubicBezTo>
                <a:cubicBezTo>
                  <a:pt x="1540445" y="596241"/>
                  <a:pt x="1537668" y="601431"/>
                  <a:pt x="1532697" y="606730"/>
                </a:cubicBezTo>
                <a:cubicBezTo>
                  <a:pt x="1527727" y="612029"/>
                  <a:pt x="1524073" y="618534"/>
                  <a:pt x="1521734" y="626245"/>
                </a:cubicBezTo>
                <a:lnTo>
                  <a:pt x="1512963" y="633262"/>
                </a:lnTo>
                <a:lnTo>
                  <a:pt x="1507700" y="649050"/>
                </a:lnTo>
                <a:cubicBezTo>
                  <a:pt x="1505361" y="650987"/>
                  <a:pt x="1501707" y="656322"/>
                  <a:pt x="1496737" y="665057"/>
                </a:cubicBezTo>
                <a:cubicBezTo>
                  <a:pt x="1491766" y="673791"/>
                  <a:pt x="1488989" y="679565"/>
                  <a:pt x="1488404" y="682379"/>
                </a:cubicBezTo>
                <a:cubicBezTo>
                  <a:pt x="1487381" y="690639"/>
                  <a:pt x="1483288" y="696924"/>
                  <a:pt x="1476125" y="701237"/>
                </a:cubicBezTo>
                <a:cubicBezTo>
                  <a:pt x="1468962" y="705549"/>
                  <a:pt x="1464869" y="710958"/>
                  <a:pt x="1463846" y="717463"/>
                </a:cubicBezTo>
                <a:cubicBezTo>
                  <a:pt x="1458729" y="720350"/>
                  <a:pt x="1452297" y="724663"/>
                  <a:pt x="1444550" y="730400"/>
                </a:cubicBezTo>
                <a:cubicBezTo>
                  <a:pt x="1436802" y="736138"/>
                  <a:pt x="1432124" y="741766"/>
                  <a:pt x="1430516" y="747284"/>
                </a:cubicBezTo>
                <a:lnTo>
                  <a:pt x="1397186" y="759564"/>
                </a:lnTo>
                <a:cubicBezTo>
                  <a:pt x="1391449" y="768810"/>
                  <a:pt x="1382751" y="780139"/>
                  <a:pt x="1371093" y="793551"/>
                </a:cubicBezTo>
                <a:cubicBezTo>
                  <a:pt x="1359435" y="806963"/>
                  <a:pt x="1347667" y="814345"/>
                  <a:pt x="1335790" y="815698"/>
                </a:cubicBezTo>
                <a:cubicBezTo>
                  <a:pt x="1332282" y="819425"/>
                  <a:pt x="1328335" y="822934"/>
                  <a:pt x="1323949" y="826223"/>
                </a:cubicBezTo>
                <a:cubicBezTo>
                  <a:pt x="1319564" y="829512"/>
                  <a:pt x="1314740" y="831266"/>
                  <a:pt x="1309477" y="831485"/>
                </a:cubicBezTo>
                <a:lnTo>
                  <a:pt x="1305969" y="831485"/>
                </a:lnTo>
                <a:lnTo>
                  <a:pt x="1290181" y="838502"/>
                </a:lnTo>
                <a:cubicBezTo>
                  <a:pt x="1287550" y="842157"/>
                  <a:pt x="1284480" y="845373"/>
                  <a:pt x="1280972" y="848150"/>
                </a:cubicBezTo>
                <a:cubicBezTo>
                  <a:pt x="1277463" y="850928"/>
                  <a:pt x="1273516" y="852389"/>
                  <a:pt x="1269131" y="852536"/>
                </a:cubicBezTo>
                <a:cubicBezTo>
                  <a:pt x="1268583" y="858566"/>
                  <a:pt x="1265294" y="862732"/>
                  <a:pt x="1259264" y="865034"/>
                </a:cubicBezTo>
                <a:cubicBezTo>
                  <a:pt x="1253234" y="867336"/>
                  <a:pt x="1247752" y="868433"/>
                  <a:pt x="1242818" y="868323"/>
                </a:cubicBezTo>
                <a:lnTo>
                  <a:pt x="1230539" y="873586"/>
                </a:lnTo>
                <a:cubicBezTo>
                  <a:pt x="1225569" y="878556"/>
                  <a:pt x="1219721" y="880895"/>
                  <a:pt x="1212997" y="880603"/>
                </a:cubicBezTo>
                <a:cubicBezTo>
                  <a:pt x="1206309" y="881553"/>
                  <a:pt x="1200827" y="885353"/>
                  <a:pt x="1196551" y="892005"/>
                </a:cubicBezTo>
                <a:cubicBezTo>
                  <a:pt x="1192276" y="898656"/>
                  <a:pt x="1187232" y="902457"/>
                  <a:pt x="1181421" y="903407"/>
                </a:cubicBezTo>
                <a:lnTo>
                  <a:pt x="1179667" y="903407"/>
                </a:lnTo>
                <a:cubicBezTo>
                  <a:pt x="1178717" y="906075"/>
                  <a:pt x="1177109" y="908194"/>
                  <a:pt x="1174843" y="909766"/>
                </a:cubicBezTo>
                <a:cubicBezTo>
                  <a:pt x="1172577" y="911337"/>
                  <a:pt x="1170092" y="912141"/>
                  <a:pt x="1167388" y="912178"/>
                </a:cubicBezTo>
                <a:cubicBezTo>
                  <a:pt x="1164647" y="914773"/>
                  <a:pt x="1161358" y="916600"/>
                  <a:pt x="1157521" y="917660"/>
                </a:cubicBezTo>
                <a:cubicBezTo>
                  <a:pt x="1153683" y="918720"/>
                  <a:pt x="1149956" y="919231"/>
                  <a:pt x="1146338" y="919195"/>
                </a:cubicBezTo>
                <a:cubicBezTo>
                  <a:pt x="1143487" y="922630"/>
                  <a:pt x="1136470" y="924969"/>
                  <a:pt x="1125287" y="926211"/>
                </a:cubicBezTo>
                <a:cubicBezTo>
                  <a:pt x="1114105" y="927454"/>
                  <a:pt x="1105334" y="928039"/>
                  <a:pt x="1098975" y="927965"/>
                </a:cubicBezTo>
                <a:cubicBezTo>
                  <a:pt x="1090387" y="928331"/>
                  <a:pt x="1082566" y="929793"/>
                  <a:pt x="1075512" y="932351"/>
                </a:cubicBezTo>
                <a:cubicBezTo>
                  <a:pt x="1068459" y="934909"/>
                  <a:pt x="1061077" y="936371"/>
                  <a:pt x="1053366" y="936736"/>
                </a:cubicBezTo>
                <a:cubicBezTo>
                  <a:pt x="1056289" y="948943"/>
                  <a:pt x="1067984" y="955667"/>
                  <a:pt x="1088450" y="956910"/>
                </a:cubicBezTo>
                <a:cubicBezTo>
                  <a:pt x="1108915" y="958152"/>
                  <a:pt x="1120610" y="964877"/>
                  <a:pt x="1123533" y="977083"/>
                </a:cubicBezTo>
                <a:cubicBezTo>
                  <a:pt x="1123241" y="980116"/>
                  <a:pt x="1123387" y="983698"/>
                  <a:pt x="1123972" y="987827"/>
                </a:cubicBezTo>
                <a:cubicBezTo>
                  <a:pt x="1124557" y="991957"/>
                  <a:pt x="1127334" y="994223"/>
                  <a:pt x="1132304" y="994625"/>
                </a:cubicBezTo>
                <a:lnTo>
                  <a:pt x="1116517" y="1006904"/>
                </a:lnTo>
                <a:lnTo>
                  <a:pt x="1116517" y="1008658"/>
                </a:lnTo>
                <a:cubicBezTo>
                  <a:pt x="1117467" y="1014250"/>
                  <a:pt x="1121267" y="1018416"/>
                  <a:pt x="1127919" y="1021157"/>
                </a:cubicBezTo>
                <a:cubicBezTo>
                  <a:pt x="1134570" y="1023898"/>
                  <a:pt x="1138371" y="1028502"/>
                  <a:pt x="1139321" y="1034971"/>
                </a:cubicBezTo>
                <a:cubicBezTo>
                  <a:pt x="1138517" y="1040416"/>
                  <a:pt x="1137055" y="1053646"/>
                  <a:pt x="1134935" y="1074659"/>
                </a:cubicBezTo>
                <a:cubicBezTo>
                  <a:pt x="1132816" y="1095673"/>
                  <a:pt x="1134862" y="1107587"/>
                  <a:pt x="1141075" y="1110401"/>
                </a:cubicBezTo>
                <a:cubicBezTo>
                  <a:pt x="1146118" y="1110109"/>
                  <a:pt x="1149188" y="1108062"/>
                  <a:pt x="1150285" y="1104261"/>
                </a:cubicBezTo>
                <a:cubicBezTo>
                  <a:pt x="1151381" y="1100461"/>
                  <a:pt x="1151820" y="1096660"/>
                  <a:pt x="1151600" y="1092859"/>
                </a:cubicBezTo>
                <a:lnTo>
                  <a:pt x="1151600" y="1084088"/>
                </a:lnTo>
                <a:lnTo>
                  <a:pt x="1158617" y="1087597"/>
                </a:lnTo>
                <a:cubicBezTo>
                  <a:pt x="1158581" y="1090411"/>
                  <a:pt x="1159092" y="1093553"/>
                  <a:pt x="1160152" y="1097025"/>
                </a:cubicBezTo>
                <a:cubicBezTo>
                  <a:pt x="1161212" y="1100497"/>
                  <a:pt x="1163039" y="1103202"/>
                  <a:pt x="1165634" y="1105139"/>
                </a:cubicBezTo>
                <a:cubicBezTo>
                  <a:pt x="1165086" y="1108939"/>
                  <a:pt x="1164428" y="1112740"/>
                  <a:pt x="1163660" y="1116541"/>
                </a:cubicBezTo>
                <a:cubicBezTo>
                  <a:pt x="1162893" y="1120342"/>
                  <a:pt x="1160042" y="1122388"/>
                  <a:pt x="1155109" y="1122680"/>
                </a:cubicBezTo>
                <a:cubicBezTo>
                  <a:pt x="1155072" y="1126372"/>
                  <a:pt x="1154268" y="1130392"/>
                  <a:pt x="1152697" y="1134740"/>
                </a:cubicBezTo>
                <a:cubicBezTo>
                  <a:pt x="1151125" y="1139089"/>
                  <a:pt x="1149006" y="1142671"/>
                  <a:pt x="1146338" y="1145485"/>
                </a:cubicBezTo>
                <a:cubicBezTo>
                  <a:pt x="1145972" y="1149541"/>
                  <a:pt x="1144510" y="1152831"/>
                  <a:pt x="1141952" y="1155352"/>
                </a:cubicBezTo>
                <a:cubicBezTo>
                  <a:pt x="1139394" y="1157874"/>
                  <a:pt x="1137932" y="1161601"/>
                  <a:pt x="1137567" y="1166535"/>
                </a:cubicBezTo>
                <a:cubicBezTo>
                  <a:pt x="1132523" y="1166426"/>
                  <a:pt x="1129454" y="1169715"/>
                  <a:pt x="1128357" y="1176402"/>
                </a:cubicBezTo>
                <a:cubicBezTo>
                  <a:pt x="1127261" y="1183090"/>
                  <a:pt x="1126822" y="1188572"/>
                  <a:pt x="1127042" y="1192848"/>
                </a:cubicBezTo>
                <a:lnTo>
                  <a:pt x="1127042" y="1194602"/>
                </a:lnTo>
                <a:cubicBezTo>
                  <a:pt x="1128065" y="1194200"/>
                  <a:pt x="1129527" y="1192373"/>
                  <a:pt x="1131427" y="1189120"/>
                </a:cubicBezTo>
                <a:cubicBezTo>
                  <a:pt x="1133327" y="1185868"/>
                  <a:pt x="1134789" y="1183602"/>
                  <a:pt x="1135813" y="1182323"/>
                </a:cubicBezTo>
                <a:cubicBezTo>
                  <a:pt x="1136799" y="1184223"/>
                  <a:pt x="1138334" y="1186124"/>
                  <a:pt x="1140417" y="1188024"/>
                </a:cubicBezTo>
                <a:cubicBezTo>
                  <a:pt x="1142500" y="1189924"/>
                  <a:pt x="1144474" y="1190948"/>
                  <a:pt x="1146338" y="1191094"/>
                </a:cubicBezTo>
                <a:cubicBezTo>
                  <a:pt x="1148019" y="1190911"/>
                  <a:pt x="1149042" y="1189961"/>
                  <a:pt x="1149408" y="1188243"/>
                </a:cubicBezTo>
                <a:cubicBezTo>
                  <a:pt x="1149773" y="1186525"/>
                  <a:pt x="1149919" y="1185137"/>
                  <a:pt x="1149846" y="1184077"/>
                </a:cubicBezTo>
                <a:cubicBezTo>
                  <a:pt x="1157009" y="1186306"/>
                  <a:pt x="1162856" y="1187110"/>
                  <a:pt x="1167388" y="1186489"/>
                </a:cubicBezTo>
                <a:cubicBezTo>
                  <a:pt x="1171920" y="1185868"/>
                  <a:pt x="1174259" y="1180971"/>
                  <a:pt x="1174405" y="1171798"/>
                </a:cubicBezTo>
                <a:cubicBezTo>
                  <a:pt x="1179631" y="1174429"/>
                  <a:pt x="1182335" y="1169605"/>
                  <a:pt x="1182518" y="1157326"/>
                </a:cubicBezTo>
                <a:cubicBezTo>
                  <a:pt x="1182701" y="1145046"/>
                  <a:pt x="1185843" y="1135837"/>
                  <a:pt x="1191947" y="1129697"/>
                </a:cubicBezTo>
                <a:cubicBezTo>
                  <a:pt x="1198671" y="1117929"/>
                  <a:pt x="1206711" y="1107258"/>
                  <a:pt x="1216067" y="1097683"/>
                </a:cubicBezTo>
                <a:cubicBezTo>
                  <a:pt x="1225422" y="1088108"/>
                  <a:pt x="1232585" y="1076560"/>
                  <a:pt x="1237555" y="1063038"/>
                </a:cubicBezTo>
                <a:cubicBezTo>
                  <a:pt x="1239273" y="1056716"/>
                  <a:pt x="1240662" y="1049626"/>
                  <a:pt x="1241722" y="1041768"/>
                </a:cubicBezTo>
                <a:cubicBezTo>
                  <a:pt x="1242782" y="1033911"/>
                  <a:pt x="1243732" y="1026383"/>
                  <a:pt x="1244572" y="1019183"/>
                </a:cubicBezTo>
                <a:cubicBezTo>
                  <a:pt x="1244536" y="1018891"/>
                  <a:pt x="1244609" y="1017721"/>
                  <a:pt x="1244791" y="1015675"/>
                </a:cubicBezTo>
                <a:cubicBezTo>
                  <a:pt x="1244974" y="1013628"/>
                  <a:pt x="1245486" y="1012459"/>
                  <a:pt x="1246326" y="1012167"/>
                </a:cubicBezTo>
                <a:cubicBezTo>
                  <a:pt x="1247167" y="1012459"/>
                  <a:pt x="1247679" y="1013628"/>
                  <a:pt x="1247861" y="1015675"/>
                </a:cubicBezTo>
                <a:cubicBezTo>
                  <a:pt x="1248044" y="1017721"/>
                  <a:pt x="1248117" y="1018891"/>
                  <a:pt x="1248081" y="1019183"/>
                </a:cubicBezTo>
                <a:cubicBezTo>
                  <a:pt x="1247861" y="1035921"/>
                  <a:pt x="1246546" y="1052878"/>
                  <a:pt x="1244134" y="1070055"/>
                </a:cubicBezTo>
                <a:cubicBezTo>
                  <a:pt x="1241722" y="1087231"/>
                  <a:pt x="1239529" y="1104188"/>
                  <a:pt x="1237555" y="1120926"/>
                </a:cubicBezTo>
                <a:cubicBezTo>
                  <a:pt x="1230795" y="1121657"/>
                  <a:pt x="1226336" y="1128528"/>
                  <a:pt x="1224180" y="1141538"/>
                </a:cubicBezTo>
                <a:cubicBezTo>
                  <a:pt x="1222024" y="1154548"/>
                  <a:pt x="1220635" y="1164050"/>
                  <a:pt x="1220014" y="1170043"/>
                </a:cubicBezTo>
                <a:lnTo>
                  <a:pt x="1198963" y="1206881"/>
                </a:lnTo>
                <a:lnTo>
                  <a:pt x="1218259" y="1196356"/>
                </a:lnTo>
                <a:cubicBezTo>
                  <a:pt x="1218808" y="1193542"/>
                  <a:pt x="1221220" y="1187768"/>
                  <a:pt x="1225495" y="1179034"/>
                </a:cubicBezTo>
                <a:cubicBezTo>
                  <a:pt x="1229771" y="1170299"/>
                  <a:pt x="1232622" y="1164964"/>
                  <a:pt x="1234047" y="1163027"/>
                </a:cubicBezTo>
                <a:lnTo>
                  <a:pt x="1235801" y="1143731"/>
                </a:lnTo>
                <a:cubicBezTo>
                  <a:pt x="1238542" y="1146435"/>
                  <a:pt x="1240954" y="1149797"/>
                  <a:pt x="1243037" y="1153817"/>
                </a:cubicBezTo>
                <a:cubicBezTo>
                  <a:pt x="1245120" y="1157837"/>
                  <a:pt x="1246217" y="1162076"/>
                  <a:pt x="1246326" y="1166535"/>
                </a:cubicBezTo>
                <a:cubicBezTo>
                  <a:pt x="1246253" y="1168289"/>
                  <a:pt x="1245522" y="1169605"/>
                  <a:pt x="1244134" y="1170482"/>
                </a:cubicBezTo>
                <a:cubicBezTo>
                  <a:pt x="1242745" y="1171359"/>
                  <a:pt x="1241137" y="1171798"/>
                  <a:pt x="1239310" y="1171798"/>
                </a:cubicBezTo>
                <a:cubicBezTo>
                  <a:pt x="1237848" y="1188864"/>
                  <a:pt x="1229808" y="1207795"/>
                  <a:pt x="1215190" y="1228589"/>
                </a:cubicBezTo>
                <a:cubicBezTo>
                  <a:pt x="1200571" y="1249384"/>
                  <a:pt x="1188146" y="1264367"/>
                  <a:pt x="1177913" y="1273540"/>
                </a:cubicBezTo>
                <a:cubicBezTo>
                  <a:pt x="1176926" y="1277305"/>
                  <a:pt x="1172760" y="1286880"/>
                  <a:pt x="1165415" y="1302265"/>
                </a:cubicBezTo>
                <a:cubicBezTo>
                  <a:pt x="1158069" y="1317651"/>
                  <a:pt x="1153464" y="1326787"/>
                  <a:pt x="1151600" y="1329675"/>
                </a:cubicBezTo>
                <a:lnTo>
                  <a:pt x="1149846" y="1347216"/>
                </a:lnTo>
                <a:lnTo>
                  <a:pt x="1142829" y="1357741"/>
                </a:lnTo>
                <a:cubicBezTo>
                  <a:pt x="1142903" y="1358947"/>
                  <a:pt x="1142756" y="1360921"/>
                  <a:pt x="1142391" y="1363662"/>
                </a:cubicBezTo>
                <a:cubicBezTo>
                  <a:pt x="1142025" y="1366403"/>
                  <a:pt x="1141002" y="1367938"/>
                  <a:pt x="1139321" y="1368267"/>
                </a:cubicBezTo>
                <a:cubicBezTo>
                  <a:pt x="1135849" y="1367645"/>
                  <a:pt x="1133145" y="1366695"/>
                  <a:pt x="1131208" y="1365416"/>
                </a:cubicBezTo>
                <a:cubicBezTo>
                  <a:pt x="1129271" y="1364137"/>
                  <a:pt x="1127882" y="1366257"/>
                  <a:pt x="1127042" y="1371775"/>
                </a:cubicBezTo>
                <a:lnTo>
                  <a:pt x="1127042" y="1377038"/>
                </a:lnTo>
                <a:cubicBezTo>
                  <a:pt x="1126201" y="1379925"/>
                  <a:pt x="1124812" y="1382921"/>
                  <a:pt x="1122875" y="1386028"/>
                </a:cubicBezTo>
                <a:cubicBezTo>
                  <a:pt x="1120939" y="1389134"/>
                  <a:pt x="1118234" y="1390815"/>
                  <a:pt x="1114762" y="1391071"/>
                </a:cubicBezTo>
                <a:cubicBezTo>
                  <a:pt x="1107526" y="1390413"/>
                  <a:pt x="1101387" y="1390413"/>
                  <a:pt x="1096343" y="1391071"/>
                </a:cubicBezTo>
                <a:cubicBezTo>
                  <a:pt x="1091300" y="1391729"/>
                  <a:pt x="1088669" y="1396991"/>
                  <a:pt x="1088450" y="1406859"/>
                </a:cubicBezTo>
                <a:cubicBezTo>
                  <a:pt x="1084941" y="1406859"/>
                  <a:pt x="1083187" y="1408613"/>
                  <a:pt x="1083187" y="1412121"/>
                </a:cubicBezTo>
                <a:cubicBezTo>
                  <a:pt x="1083845" y="1421075"/>
                  <a:pt x="1083406" y="1425972"/>
                  <a:pt x="1081871" y="1426813"/>
                </a:cubicBezTo>
                <a:cubicBezTo>
                  <a:pt x="1080336" y="1427653"/>
                  <a:pt x="1073758" y="1428603"/>
                  <a:pt x="1062137" y="1429663"/>
                </a:cubicBezTo>
                <a:lnTo>
                  <a:pt x="1044595" y="1443697"/>
                </a:lnTo>
                <a:cubicBezTo>
                  <a:pt x="1042694" y="1448082"/>
                  <a:pt x="1039917" y="1451591"/>
                  <a:pt x="1036262" y="1454222"/>
                </a:cubicBezTo>
                <a:cubicBezTo>
                  <a:pt x="1032608" y="1456853"/>
                  <a:pt x="1028953" y="1458607"/>
                  <a:pt x="1025299" y="1459484"/>
                </a:cubicBezTo>
                <a:lnTo>
                  <a:pt x="998986" y="1485797"/>
                </a:lnTo>
                <a:cubicBezTo>
                  <a:pt x="994454" y="1485834"/>
                  <a:pt x="990361" y="1487076"/>
                  <a:pt x="986707" y="1489525"/>
                </a:cubicBezTo>
                <a:cubicBezTo>
                  <a:pt x="983052" y="1491973"/>
                  <a:pt x="980713" y="1495409"/>
                  <a:pt x="979690" y="1499831"/>
                </a:cubicBezTo>
                <a:lnTo>
                  <a:pt x="963902" y="1505093"/>
                </a:lnTo>
                <a:cubicBezTo>
                  <a:pt x="963135" y="1511160"/>
                  <a:pt x="958969" y="1515691"/>
                  <a:pt x="951404" y="1518688"/>
                </a:cubicBezTo>
                <a:cubicBezTo>
                  <a:pt x="943839" y="1521685"/>
                  <a:pt x="937480" y="1523585"/>
                  <a:pt x="932327" y="1524389"/>
                </a:cubicBezTo>
                <a:cubicBezTo>
                  <a:pt x="932437" y="1526363"/>
                  <a:pt x="932217" y="1528555"/>
                  <a:pt x="931669" y="1530967"/>
                </a:cubicBezTo>
                <a:cubicBezTo>
                  <a:pt x="931121" y="1533380"/>
                  <a:pt x="929586" y="1534695"/>
                  <a:pt x="927064" y="1534914"/>
                </a:cubicBezTo>
                <a:lnTo>
                  <a:pt x="918293" y="1533160"/>
                </a:lnTo>
                <a:cubicBezTo>
                  <a:pt x="917526" y="1536742"/>
                  <a:pt x="916430" y="1539665"/>
                  <a:pt x="915004" y="1541931"/>
                </a:cubicBezTo>
                <a:cubicBezTo>
                  <a:pt x="913579" y="1544197"/>
                  <a:pt x="911167" y="1545366"/>
                  <a:pt x="907768" y="1545440"/>
                </a:cubicBezTo>
                <a:lnTo>
                  <a:pt x="898997" y="1545440"/>
                </a:lnTo>
                <a:lnTo>
                  <a:pt x="888472" y="1559473"/>
                </a:lnTo>
                <a:lnTo>
                  <a:pt x="867422" y="1559473"/>
                </a:lnTo>
                <a:lnTo>
                  <a:pt x="862159" y="1569998"/>
                </a:lnTo>
                <a:cubicBezTo>
                  <a:pt x="859382" y="1570035"/>
                  <a:pt x="856604" y="1570839"/>
                  <a:pt x="853827" y="1572410"/>
                </a:cubicBezTo>
                <a:cubicBezTo>
                  <a:pt x="851050" y="1573982"/>
                  <a:pt x="849149" y="1576101"/>
                  <a:pt x="848126" y="1578769"/>
                </a:cubicBezTo>
                <a:cubicBezTo>
                  <a:pt x="845348" y="1578806"/>
                  <a:pt x="842571" y="1579610"/>
                  <a:pt x="839794" y="1581181"/>
                </a:cubicBezTo>
                <a:cubicBezTo>
                  <a:pt x="837016" y="1582753"/>
                  <a:pt x="835116" y="1584872"/>
                  <a:pt x="834092" y="1587540"/>
                </a:cubicBezTo>
                <a:cubicBezTo>
                  <a:pt x="821667" y="1586773"/>
                  <a:pt x="815820" y="1590062"/>
                  <a:pt x="816551" y="1597407"/>
                </a:cubicBezTo>
                <a:cubicBezTo>
                  <a:pt x="817281" y="1604753"/>
                  <a:pt x="814943" y="1610235"/>
                  <a:pt x="809534" y="1613853"/>
                </a:cubicBezTo>
                <a:lnTo>
                  <a:pt x="786729" y="1613853"/>
                </a:lnTo>
                <a:lnTo>
                  <a:pt x="779713" y="1620870"/>
                </a:lnTo>
                <a:cubicBezTo>
                  <a:pt x="776899" y="1619919"/>
                  <a:pt x="773756" y="1619627"/>
                  <a:pt x="770284" y="1619993"/>
                </a:cubicBezTo>
                <a:cubicBezTo>
                  <a:pt x="766812" y="1620358"/>
                  <a:pt x="764108" y="1621820"/>
                  <a:pt x="762171" y="1624378"/>
                </a:cubicBezTo>
                <a:cubicBezTo>
                  <a:pt x="739659" y="1631102"/>
                  <a:pt x="718024" y="1640458"/>
                  <a:pt x="697266" y="1652445"/>
                </a:cubicBezTo>
                <a:cubicBezTo>
                  <a:pt x="695365" y="1655040"/>
                  <a:pt x="692588" y="1656867"/>
                  <a:pt x="688933" y="1657927"/>
                </a:cubicBezTo>
                <a:cubicBezTo>
                  <a:pt x="685279" y="1658987"/>
                  <a:pt x="681624" y="1659498"/>
                  <a:pt x="677970" y="1659462"/>
                </a:cubicBezTo>
                <a:cubicBezTo>
                  <a:pt x="676764" y="1659206"/>
                  <a:pt x="674790" y="1658841"/>
                  <a:pt x="672049" y="1658365"/>
                </a:cubicBezTo>
                <a:cubicBezTo>
                  <a:pt x="669308" y="1657890"/>
                  <a:pt x="667774" y="1658841"/>
                  <a:pt x="667445" y="1661216"/>
                </a:cubicBezTo>
                <a:cubicBezTo>
                  <a:pt x="658820" y="1661801"/>
                  <a:pt x="650634" y="1664140"/>
                  <a:pt x="642886" y="1668233"/>
                </a:cubicBezTo>
                <a:cubicBezTo>
                  <a:pt x="635138" y="1672326"/>
                  <a:pt x="626952" y="1674665"/>
                  <a:pt x="618327" y="1675249"/>
                </a:cubicBezTo>
                <a:lnTo>
                  <a:pt x="613065" y="1675249"/>
                </a:lnTo>
                <a:cubicBezTo>
                  <a:pt x="613138" y="1673422"/>
                  <a:pt x="613869" y="1671814"/>
                  <a:pt x="615257" y="1670425"/>
                </a:cubicBezTo>
                <a:cubicBezTo>
                  <a:pt x="616646" y="1669037"/>
                  <a:pt x="618254" y="1668306"/>
                  <a:pt x="620082" y="1668233"/>
                </a:cubicBezTo>
                <a:lnTo>
                  <a:pt x="625344" y="1668233"/>
                </a:lnTo>
                <a:lnTo>
                  <a:pt x="625344" y="1664724"/>
                </a:lnTo>
                <a:cubicBezTo>
                  <a:pt x="625381" y="1662897"/>
                  <a:pt x="625308" y="1660850"/>
                  <a:pt x="625125" y="1658585"/>
                </a:cubicBezTo>
                <a:cubicBezTo>
                  <a:pt x="624942" y="1656319"/>
                  <a:pt x="624430" y="1654272"/>
                  <a:pt x="623590" y="1652445"/>
                </a:cubicBezTo>
                <a:cubicBezTo>
                  <a:pt x="621872" y="1652628"/>
                  <a:pt x="620483" y="1653578"/>
                  <a:pt x="619424" y="1655296"/>
                </a:cubicBezTo>
                <a:cubicBezTo>
                  <a:pt x="618364" y="1657013"/>
                  <a:pt x="617414" y="1658402"/>
                  <a:pt x="616573" y="1659462"/>
                </a:cubicBezTo>
                <a:cubicBezTo>
                  <a:pt x="610032" y="1659973"/>
                  <a:pt x="605134" y="1662020"/>
                  <a:pt x="601882" y="1665601"/>
                </a:cubicBezTo>
                <a:cubicBezTo>
                  <a:pt x="598629" y="1669183"/>
                  <a:pt x="594171" y="1671229"/>
                  <a:pt x="588506" y="1671741"/>
                </a:cubicBezTo>
                <a:lnTo>
                  <a:pt x="583244" y="1671741"/>
                </a:lnTo>
                <a:cubicBezTo>
                  <a:pt x="582622" y="1679233"/>
                  <a:pt x="581234" y="1683545"/>
                  <a:pt x="579077" y="1684678"/>
                </a:cubicBezTo>
                <a:cubicBezTo>
                  <a:pt x="576921" y="1685811"/>
                  <a:pt x="572463" y="1686177"/>
                  <a:pt x="565702" y="1685775"/>
                </a:cubicBezTo>
                <a:cubicBezTo>
                  <a:pt x="539097" y="1686579"/>
                  <a:pt x="523455" y="1689795"/>
                  <a:pt x="518777" y="1695423"/>
                </a:cubicBezTo>
                <a:cubicBezTo>
                  <a:pt x="514099" y="1701051"/>
                  <a:pt x="506352" y="1704267"/>
                  <a:pt x="495534" y="1705071"/>
                </a:cubicBezTo>
                <a:cubicBezTo>
                  <a:pt x="492757" y="1704961"/>
                  <a:pt x="489541" y="1704303"/>
                  <a:pt x="485886" y="1703097"/>
                </a:cubicBezTo>
                <a:cubicBezTo>
                  <a:pt x="482232" y="1701891"/>
                  <a:pt x="479016" y="1700795"/>
                  <a:pt x="476238" y="1699808"/>
                </a:cubicBezTo>
                <a:cubicBezTo>
                  <a:pt x="476238" y="1698127"/>
                  <a:pt x="475800" y="1697104"/>
                  <a:pt x="474923" y="1696738"/>
                </a:cubicBezTo>
                <a:cubicBezTo>
                  <a:pt x="474045" y="1696373"/>
                  <a:pt x="472730" y="1696227"/>
                  <a:pt x="470976" y="1696300"/>
                </a:cubicBezTo>
                <a:cubicBezTo>
                  <a:pt x="468344" y="1696409"/>
                  <a:pt x="465713" y="1697067"/>
                  <a:pt x="463082" y="1698273"/>
                </a:cubicBezTo>
                <a:cubicBezTo>
                  <a:pt x="460451" y="1699479"/>
                  <a:pt x="457819" y="1700575"/>
                  <a:pt x="455188" y="1701562"/>
                </a:cubicBezTo>
                <a:cubicBezTo>
                  <a:pt x="446892" y="1694399"/>
                  <a:pt x="436732" y="1688113"/>
                  <a:pt x="424709" y="1682705"/>
                </a:cubicBezTo>
                <a:cubicBezTo>
                  <a:pt x="412685" y="1677296"/>
                  <a:pt x="401210" y="1673641"/>
                  <a:pt x="390283" y="1671741"/>
                </a:cubicBezTo>
                <a:cubicBezTo>
                  <a:pt x="390502" y="1670974"/>
                  <a:pt x="391379" y="1670754"/>
                  <a:pt x="392914" y="1671083"/>
                </a:cubicBezTo>
                <a:cubicBezTo>
                  <a:pt x="394449" y="1671412"/>
                  <a:pt x="395326" y="1671631"/>
                  <a:pt x="395546" y="1671741"/>
                </a:cubicBezTo>
                <a:cubicBezTo>
                  <a:pt x="404243" y="1671814"/>
                  <a:pt x="412722" y="1672107"/>
                  <a:pt x="420981" y="1672618"/>
                </a:cubicBezTo>
                <a:cubicBezTo>
                  <a:pt x="429241" y="1673130"/>
                  <a:pt x="437719" y="1673422"/>
                  <a:pt x="446417" y="1673495"/>
                </a:cubicBezTo>
                <a:cubicBezTo>
                  <a:pt x="446490" y="1670060"/>
                  <a:pt x="447660" y="1667721"/>
                  <a:pt x="449925" y="1666479"/>
                </a:cubicBezTo>
                <a:cubicBezTo>
                  <a:pt x="452191" y="1665236"/>
                  <a:pt x="455115" y="1664651"/>
                  <a:pt x="458696" y="1664724"/>
                </a:cubicBezTo>
                <a:cubicBezTo>
                  <a:pt x="476238" y="1664359"/>
                  <a:pt x="493780" y="1662897"/>
                  <a:pt x="511322" y="1660339"/>
                </a:cubicBezTo>
                <a:cubicBezTo>
                  <a:pt x="528864" y="1657781"/>
                  <a:pt x="546406" y="1656319"/>
                  <a:pt x="563948" y="1655953"/>
                </a:cubicBezTo>
                <a:lnTo>
                  <a:pt x="570964" y="1650691"/>
                </a:lnTo>
                <a:cubicBezTo>
                  <a:pt x="574911" y="1652080"/>
                  <a:pt x="579297" y="1653249"/>
                  <a:pt x="584121" y="1654199"/>
                </a:cubicBezTo>
                <a:cubicBezTo>
                  <a:pt x="588945" y="1655149"/>
                  <a:pt x="591576" y="1652810"/>
                  <a:pt x="592015" y="1647182"/>
                </a:cubicBezTo>
                <a:cubicBezTo>
                  <a:pt x="591978" y="1645976"/>
                  <a:pt x="591613" y="1644003"/>
                  <a:pt x="590918" y="1641262"/>
                </a:cubicBezTo>
                <a:cubicBezTo>
                  <a:pt x="590224" y="1638521"/>
                  <a:pt x="589420" y="1636986"/>
                  <a:pt x="588506" y="1636657"/>
                </a:cubicBezTo>
                <a:cubicBezTo>
                  <a:pt x="587044" y="1636365"/>
                  <a:pt x="586460" y="1636950"/>
                  <a:pt x="586752" y="1638412"/>
                </a:cubicBezTo>
                <a:cubicBezTo>
                  <a:pt x="579808" y="1639398"/>
                  <a:pt x="573084" y="1640495"/>
                  <a:pt x="566579" y="1641701"/>
                </a:cubicBezTo>
                <a:cubicBezTo>
                  <a:pt x="560074" y="1642907"/>
                  <a:pt x="553349" y="1643564"/>
                  <a:pt x="546406" y="1643674"/>
                </a:cubicBezTo>
                <a:cubicBezTo>
                  <a:pt x="534199" y="1643966"/>
                  <a:pt x="522212" y="1645136"/>
                  <a:pt x="510445" y="1647182"/>
                </a:cubicBezTo>
                <a:cubicBezTo>
                  <a:pt x="498677" y="1649229"/>
                  <a:pt x="486690" y="1650398"/>
                  <a:pt x="474484" y="1650691"/>
                </a:cubicBezTo>
                <a:cubicBezTo>
                  <a:pt x="467467" y="1650581"/>
                  <a:pt x="460451" y="1650800"/>
                  <a:pt x="453434" y="1651349"/>
                </a:cubicBezTo>
                <a:cubicBezTo>
                  <a:pt x="446417" y="1651897"/>
                  <a:pt x="439400" y="1653432"/>
                  <a:pt x="432384" y="1655953"/>
                </a:cubicBezTo>
                <a:lnTo>
                  <a:pt x="404317" y="1655953"/>
                </a:lnTo>
                <a:cubicBezTo>
                  <a:pt x="404390" y="1657013"/>
                  <a:pt x="404243" y="1658402"/>
                  <a:pt x="403878" y="1660119"/>
                </a:cubicBezTo>
                <a:cubicBezTo>
                  <a:pt x="403513" y="1661837"/>
                  <a:pt x="402489" y="1662787"/>
                  <a:pt x="400808" y="1662970"/>
                </a:cubicBezTo>
                <a:cubicBezTo>
                  <a:pt x="399821" y="1662714"/>
                  <a:pt x="398725" y="1661472"/>
                  <a:pt x="397519" y="1659243"/>
                </a:cubicBezTo>
                <a:cubicBezTo>
                  <a:pt x="396313" y="1657013"/>
                  <a:pt x="395655" y="1655332"/>
                  <a:pt x="395546" y="1654199"/>
                </a:cubicBezTo>
                <a:cubicBezTo>
                  <a:pt x="388785" y="1654345"/>
                  <a:pt x="382572" y="1655807"/>
                  <a:pt x="376907" y="1658585"/>
                </a:cubicBezTo>
                <a:cubicBezTo>
                  <a:pt x="371243" y="1661362"/>
                  <a:pt x="364591" y="1659316"/>
                  <a:pt x="356953" y="1652445"/>
                </a:cubicBezTo>
                <a:lnTo>
                  <a:pt x="353445" y="1659462"/>
                </a:lnTo>
                <a:lnTo>
                  <a:pt x="344674" y="1650691"/>
                </a:lnTo>
                <a:lnTo>
                  <a:pt x="314853" y="1650691"/>
                </a:lnTo>
                <a:cubicBezTo>
                  <a:pt x="314963" y="1648790"/>
                  <a:pt x="314743" y="1646890"/>
                  <a:pt x="314195" y="1644990"/>
                </a:cubicBezTo>
                <a:cubicBezTo>
                  <a:pt x="313647" y="1643089"/>
                  <a:pt x="312112" y="1642066"/>
                  <a:pt x="309590" y="1641920"/>
                </a:cubicBezTo>
                <a:cubicBezTo>
                  <a:pt x="307763" y="1642029"/>
                  <a:pt x="305717" y="1642687"/>
                  <a:pt x="303451" y="1643893"/>
                </a:cubicBezTo>
                <a:cubicBezTo>
                  <a:pt x="301185" y="1645099"/>
                  <a:pt x="299138" y="1646196"/>
                  <a:pt x="297311" y="1647182"/>
                </a:cubicBezTo>
                <a:cubicBezTo>
                  <a:pt x="290441" y="1646890"/>
                  <a:pt x="284008" y="1645721"/>
                  <a:pt x="278015" y="1643674"/>
                </a:cubicBezTo>
                <a:cubicBezTo>
                  <a:pt x="272022" y="1641627"/>
                  <a:pt x="265590" y="1640458"/>
                  <a:pt x="258719" y="1640166"/>
                </a:cubicBezTo>
                <a:lnTo>
                  <a:pt x="253456" y="1633149"/>
                </a:lnTo>
                <a:lnTo>
                  <a:pt x="237669" y="1633149"/>
                </a:lnTo>
                <a:lnTo>
                  <a:pt x="249948" y="1624378"/>
                </a:lnTo>
                <a:lnTo>
                  <a:pt x="246440" y="1610344"/>
                </a:lnTo>
                <a:lnTo>
                  <a:pt x="223635" y="1610344"/>
                </a:lnTo>
                <a:cubicBezTo>
                  <a:pt x="223708" y="1609285"/>
                  <a:pt x="223562" y="1607896"/>
                  <a:pt x="223197" y="1606178"/>
                </a:cubicBezTo>
                <a:cubicBezTo>
                  <a:pt x="222831" y="1604461"/>
                  <a:pt x="221808" y="1603510"/>
                  <a:pt x="220127" y="1603328"/>
                </a:cubicBezTo>
                <a:cubicBezTo>
                  <a:pt x="219177" y="1603510"/>
                  <a:pt x="218007" y="1604461"/>
                  <a:pt x="216618" y="1606178"/>
                </a:cubicBezTo>
                <a:cubicBezTo>
                  <a:pt x="215230" y="1607896"/>
                  <a:pt x="214060" y="1609285"/>
                  <a:pt x="213110" y="1610344"/>
                </a:cubicBezTo>
                <a:cubicBezTo>
                  <a:pt x="207263" y="1608371"/>
                  <a:pt x="203608" y="1607933"/>
                  <a:pt x="202146" y="1609029"/>
                </a:cubicBezTo>
                <a:cubicBezTo>
                  <a:pt x="200685" y="1610125"/>
                  <a:pt x="199661" y="1614072"/>
                  <a:pt x="199077" y="1620870"/>
                </a:cubicBezTo>
                <a:cubicBezTo>
                  <a:pt x="203791" y="1624670"/>
                  <a:pt x="209711" y="1628471"/>
                  <a:pt x="216838" y="1632272"/>
                </a:cubicBezTo>
                <a:cubicBezTo>
                  <a:pt x="223964" y="1636073"/>
                  <a:pt x="230323" y="1638119"/>
                  <a:pt x="235915" y="1638412"/>
                </a:cubicBezTo>
                <a:cubicBezTo>
                  <a:pt x="234160" y="1643382"/>
                  <a:pt x="230652" y="1645721"/>
                  <a:pt x="225389" y="1645428"/>
                </a:cubicBezTo>
                <a:cubicBezTo>
                  <a:pt x="212233" y="1645867"/>
                  <a:pt x="206532" y="1647621"/>
                  <a:pt x="208286" y="1650691"/>
                </a:cubicBezTo>
                <a:cubicBezTo>
                  <a:pt x="210040" y="1653761"/>
                  <a:pt x="208725" y="1655515"/>
                  <a:pt x="204339" y="1655953"/>
                </a:cubicBezTo>
                <a:lnTo>
                  <a:pt x="199077" y="1655953"/>
                </a:lnTo>
                <a:lnTo>
                  <a:pt x="188551" y="1641920"/>
                </a:lnTo>
                <a:cubicBezTo>
                  <a:pt x="189904" y="1641956"/>
                  <a:pt x="192462" y="1641883"/>
                  <a:pt x="196226" y="1641701"/>
                </a:cubicBezTo>
                <a:cubicBezTo>
                  <a:pt x="199990" y="1641518"/>
                  <a:pt x="202110" y="1641006"/>
                  <a:pt x="202585" y="1640166"/>
                </a:cubicBezTo>
                <a:cubicBezTo>
                  <a:pt x="202220" y="1637644"/>
                  <a:pt x="200319" y="1636109"/>
                  <a:pt x="196884" y="1635561"/>
                </a:cubicBezTo>
                <a:cubicBezTo>
                  <a:pt x="193449" y="1635013"/>
                  <a:pt x="190671" y="1634793"/>
                  <a:pt x="188551" y="1634903"/>
                </a:cubicBezTo>
                <a:cubicBezTo>
                  <a:pt x="187492" y="1640750"/>
                  <a:pt x="186103" y="1643089"/>
                  <a:pt x="184385" y="1641920"/>
                </a:cubicBezTo>
                <a:cubicBezTo>
                  <a:pt x="182668" y="1640750"/>
                  <a:pt x="181717" y="1637827"/>
                  <a:pt x="181535" y="1633149"/>
                </a:cubicBezTo>
                <a:cubicBezTo>
                  <a:pt x="181571" y="1632930"/>
                  <a:pt x="181498" y="1632053"/>
                  <a:pt x="181315" y="1630518"/>
                </a:cubicBezTo>
                <a:cubicBezTo>
                  <a:pt x="181133" y="1628983"/>
                  <a:pt x="180621" y="1628106"/>
                  <a:pt x="179781" y="1627886"/>
                </a:cubicBezTo>
                <a:cubicBezTo>
                  <a:pt x="178026" y="1627960"/>
                  <a:pt x="176272" y="1628690"/>
                  <a:pt x="174518" y="1630079"/>
                </a:cubicBezTo>
                <a:cubicBezTo>
                  <a:pt x="172764" y="1631468"/>
                  <a:pt x="171010" y="1633076"/>
                  <a:pt x="169255" y="1634903"/>
                </a:cubicBezTo>
                <a:cubicBezTo>
                  <a:pt x="170132" y="1622039"/>
                  <a:pt x="167063" y="1616630"/>
                  <a:pt x="160046" y="1618677"/>
                </a:cubicBezTo>
                <a:cubicBezTo>
                  <a:pt x="153029" y="1620724"/>
                  <a:pt x="147328" y="1617946"/>
                  <a:pt x="142943" y="1610344"/>
                </a:cubicBezTo>
                <a:cubicBezTo>
                  <a:pt x="135926" y="1610052"/>
                  <a:pt x="132417" y="1607129"/>
                  <a:pt x="132417" y="1601574"/>
                </a:cubicBezTo>
                <a:lnTo>
                  <a:pt x="132417" y="1598065"/>
                </a:lnTo>
                <a:lnTo>
                  <a:pt x="120138" y="1580523"/>
                </a:lnTo>
                <a:cubicBezTo>
                  <a:pt x="115351" y="1579317"/>
                  <a:pt x="112208" y="1577344"/>
                  <a:pt x="110709" y="1574603"/>
                </a:cubicBezTo>
                <a:cubicBezTo>
                  <a:pt x="109211" y="1571862"/>
                  <a:pt x="106507" y="1570327"/>
                  <a:pt x="102596" y="1569998"/>
                </a:cubicBezTo>
                <a:lnTo>
                  <a:pt x="86809" y="1555965"/>
                </a:lnTo>
                <a:cubicBezTo>
                  <a:pt x="86480" y="1548582"/>
                  <a:pt x="82313" y="1543174"/>
                  <a:pt x="74310" y="1539738"/>
                </a:cubicBezTo>
                <a:cubicBezTo>
                  <a:pt x="66306" y="1536303"/>
                  <a:pt x="61701" y="1531772"/>
                  <a:pt x="60495" y="1526144"/>
                </a:cubicBezTo>
                <a:cubicBezTo>
                  <a:pt x="52784" y="1525595"/>
                  <a:pt x="47595" y="1521868"/>
                  <a:pt x="44927" y="1514961"/>
                </a:cubicBezTo>
                <a:cubicBezTo>
                  <a:pt x="42259" y="1508053"/>
                  <a:pt x="41016" y="1501256"/>
                  <a:pt x="41199" y="1494568"/>
                </a:cubicBezTo>
                <a:cubicBezTo>
                  <a:pt x="40212" y="1494532"/>
                  <a:pt x="39116" y="1494166"/>
                  <a:pt x="37910" y="1493472"/>
                </a:cubicBezTo>
                <a:cubicBezTo>
                  <a:pt x="36704" y="1492777"/>
                  <a:pt x="36046" y="1491973"/>
                  <a:pt x="35937" y="1491060"/>
                </a:cubicBezTo>
                <a:cubicBezTo>
                  <a:pt x="36229" y="1487259"/>
                  <a:pt x="37398" y="1484335"/>
                  <a:pt x="39445" y="1482289"/>
                </a:cubicBezTo>
                <a:lnTo>
                  <a:pt x="51724" y="1494568"/>
                </a:lnTo>
                <a:cubicBezTo>
                  <a:pt x="58120" y="1495847"/>
                  <a:pt x="62871" y="1501183"/>
                  <a:pt x="65977" y="1510575"/>
                </a:cubicBezTo>
                <a:cubicBezTo>
                  <a:pt x="69084" y="1519967"/>
                  <a:pt x="74273" y="1525742"/>
                  <a:pt x="81546" y="1527898"/>
                </a:cubicBezTo>
                <a:lnTo>
                  <a:pt x="76283" y="1501585"/>
                </a:lnTo>
                <a:cubicBezTo>
                  <a:pt x="74456" y="1501585"/>
                  <a:pt x="72848" y="1501146"/>
                  <a:pt x="71459" y="1500269"/>
                </a:cubicBezTo>
                <a:cubicBezTo>
                  <a:pt x="70071" y="1499392"/>
                  <a:pt x="69340" y="1498076"/>
                  <a:pt x="69267" y="1496322"/>
                </a:cubicBezTo>
                <a:lnTo>
                  <a:pt x="71021" y="1489306"/>
                </a:lnTo>
                <a:cubicBezTo>
                  <a:pt x="68243" y="1489342"/>
                  <a:pt x="65465" y="1488831"/>
                  <a:pt x="62688" y="1487771"/>
                </a:cubicBezTo>
                <a:cubicBezTo>
                  <a:pt x="59911" y="1486711"/>
                  <a:pt x="58010" y="1484884"/>
                  <a:pt x="56987" y="1482289"/>
                </a:cubicBezTo>
                <a:cubicBezTo>
                  <a:pt x="53003" y="1476369"/>
                  <a:pt x="49568" y="1469790"/>
                  <a:pt x="46681" y="1462554"/>
                </a:cubicBezTo>
                <a:cubicBezTo>
                  <a:pt x="43794" y="1455318"/>
                  <a:pt x="39043" y="1451371"/>
                  <a:pt x="32428" y="1450713"/>
                </a:cubicBezTo>
                <a:cubicBezTo>
                  <a:pt x="29505" y="1451298"/>
                  <a:pt x="28335" y="1453637"/>
                  <a:pt x="28920" y="1457730"/>
                </a:cubicBezTo>
                <a:cubicBezTo>
                  <a:pt x="29505" y="1461823"/>
                  <a:pt x="28335" y="1464162"/>
                  <a:pt x="25412" y="1464747"/>
                </a:cubicBezTo>
                <a:cubicBezTo>
                  <a:pt x="23548" y="1464674"/>
                  <a:pt x="21574" y="1463943"/>
                  <a:pt x="19491" y="1462554"/>
                </a:cubicBezTo>
                <a:cubicBezTo>
                  <a:pt x="17408" y="1461166"/>
                  <a:pt x="15873" y="1459557"/>
                  <a:pt x="14886" y="1457730"/>
                </a:cubicBezTo>
                <a:cubicBezTo>
                  <a:pt x="14667" y="1454222"/>
                  <a:pt x="13790" y="1450713"/>
                  <a:pt x="12255" y="1447205"/>
                </a:cubicBezTo>
                <a:cubicBezTo>
                  <a:pt x="10720" y="1443697"/>
                  <a:pt x="9843" y="1440188"/>
                  <a:pt x="9624" y="1436680"/>
                </a:cubicBezTo>
                <a:lnTo>
                  <a:pt x="9624" y="1431417"/>
                </a:lnTo>
                <a:cubicBezTo>
                  <a:pt x="4544" y="1425862"/>
                  <a:pt x="1547" y="1418992"/>
                  <a:pt x="634" y="1410806"/>
                </a:cubicBezTo>
                <a:cubicBezTo>
                  <a:pt x="-280" y="1402620"/>
                  <a:pt x="-207" y="1394872"/>
                  <a:pt x="853" y="1387563"/>
                </a:cubicBezTo>
                <a:cubicBezTo>
                  <a:pt x="3338" y="1367061"/>
                  <a:pt x="5385" y="1351492"/>
                  <a:pt x="6993" y="1340857"/>
                </a:cubicBezTo>
                <a:cubicBezTo>
                  <a:pt x="8601" y="1330223"/>
                  <a:pt x="10647" y="1321232"/>
                  <a:pt x="13132" y="1313887"/>
                </a:cubicBezTo>
                <a:cubicBezTo>
                  <a:pt x="14813" y="1307199"/>
                  <a:pt x="17152" y="1299524"/>
                  <a:pt x="20149" y="1290863"/>
                </a:cubicBezTo>
                <a:cubicBezTo>
                  <a:pt x="23146" y="1282202"/>
                  <a:pt x="27239" y="1270580"/>
                  <a:pt x="32428" y="1255999"/>
                </a:cubicBezTo>
                <a:lnTo>
                  <a:pt x="35937" y="1238457"/>
                </a:lnTo>
                <a:lnTo>
                  <a:pt x="53479" y="1224423"/>
                </a:lnTo>
                <a:cubicBezTo>
                  <a:pt x="57974" y="1214775"/>
                  <a:pt x="62578" y="1205127"/>
                  <a:pt x="67293" y="1195479"/>
                </a:cubicBezTo>
                <a:cubicBezTo>
                  <a:pt x="72008" y="1185831"/>
                  <a:pt x="76174" y="1176183"/>
                  <a:pt x="79792" y="1166535"/>
                </a:cubicBezTo>
                <a:lnTo>
                  <a:pt x="95580" y="1156010"/>
                </a:lnTo>
                <a:lnTo>
                  <a:pt x="114876" y="1120926"/>
                </a:lnTo>
                <a:cubicBezTo>
                  <a:pt x="118384" y="1120926"/>
                  <a:pt x="120138" y="1119172"/>
                  <a:pt x="120138" y="1115664"/>
                </a:cubicBezTo>
                <a:cubicBezTo>
                  <a:pt x="119992" y="1112996"/>
                  <a:pt x="120284" y="1110876"/>
                  <a:pt x="121015" y="1109305"/>
                </a:cubicBezTo>
                <a:cubicBezTo>
                  <a:pt x="121746" y="1107733"/>
                  <a:pt x="123793" y="1106929"/>
                  <a:pt x="127155" y="1106893"/>
                </a:cubicBezTo>
                <a:cubicBezTo>
                  <a:pt x="128251" y="1102946"/>
                  <a:pt x="130005" y="1100315"/>
                  <a:pt x="132417" y="1098999"/>
                </a:cubicBezTo>
                <a:cubicBezTo>
                  <a:pt x="134829" y="1097683"/>
                  <a:pt x="136584" y="1095052"/>
                  <a:pt x="137680" y="1091105"/>
                </a:cubicBezTo>
                <a:lnTo>
                  <a:pt x="155222" y="1078826"/>
                </a:lnTo>
                <a:cubicBezTo>
                  <a:pt x="155368" y="1075281"/>
                  <a:pt x="156830" y="1072284"/>
                  <a:pt x="159607" y="1069835"/>
                </a:cubicBezTo>
                <a:cubicBezTo>
                  <a:pt x="162385" y="1067387"/>
                  <a:pt x="165601" y="1065706"/>
                  <a:pt x="169255" y="1064792"/>
                </a:cubicBezTo>
                <a:cubicBezTo>
                  <a:pt x="181535" y="1057775"/>
                  <a:pt x="192060" y="1049004"/>
                  <a:pt x="200831" y="1038479"/>
                </a:cubicBezTo>
                <a:cubicBezTo>
                  <a:pt x="204303" y="1032705"/>
                  <a:pt x="215339" y="1022765"/>
                  <a:pt x="233941" y="1008658"/>
                </a:cubicBezTo>
                <a:cubicBezTo>
                  <a:pt x="252543" y="994552"/>
                  <a:pt x="263141" y="984611"/>
                  <a:pt x="265736" y="978837"/>
                </a:cubicBezTo>
                <a:lnTo>
                  <a:pt x="283278" y="973574"/>
                </a:lnTo>
                <a:cubicBezTo>
                  <a:pt x="290404" y="967435"/>
                  <a:pt x="298079" y="961734"/>
                  <a:pt x="306301" y="956471"/>
                </a:cubicBezTo>
                <a:cubicBezTo>
                  <a:pt x="314524" y="951209"/>
                  <a:pt x="322637" y="946385"/>
                  <a:pt x="330641" y="941999"/>
                </a:cubicBezTo>
                <a:cubicBezTo>
                  <a:pt x="341933" y="941414"/>
                  <a:pt x="352678" y="937760"/>
                  <a:pt x="362874" y="931035"/>
                </a:cubicBezTo>
                <a:cubicBezTo>
                  <a:pt x="373070" y="924311"/>
                  <a:pt x="383376" y="918025"/>
                  <a:pt x="393791" y="912178"/>
                </a:cubicBezTo>
                <a:cubicBezTo>
                  <a:pt x="396423" y="911191"/>
                  <a:pt x="399054" y="909656"/>
                  <a:pt x="401685" y="907573"/>
                </a:cubicBezTo>
                <a:cubicBezTo>
                  <a:pt x="404317" y="905490"/>
                  <a:pt x="406948" y="903517"/>
                  <a:pt x="409579" y="901653"/>
                </a:cubicBezTo>
                <a:cubicBezTo>
                  <a:pt x="409506" y="900666"/>
                  <a:pt x="409652" y="899570"/>
                  <a:pt x="410018" y="898364"/>
                </a:cubicBezTo>
                <a:cubicBezTo>
                  <a:pt x="410383" y="897158"/>
                  <a:pt x="411406" y="896500"/>
                  <a:pt x="413087" y="896390"/>
                </a:cubicBezTo>
                <a:cubicBezTo>
                  <a:pt x="415682" y="896463"/>
                  <a:pt x="417948" y="897194"/>
                  <a:pt x="419885" y="898583"/>
                </a:cubicBezTo>
                <a:cubicBezTo>
                  <a:pt x="421822" y="899972"/>
                  <a:pt x="423649" y="901580"/>
                  <a:pt x="425367" y="903407"/>
                </a:cubicBezTo>
                <a:cubicBezTo>
                  <a:pt x="426463" y="898291"/>
                  <a:pt x="431726" y="894928"/>
                  <a:pt x="441154" y="893320"/>
                </a:cubicBezTo>
                <a:cubicBezTo>
                  <a:pt x="450583" y="891712"/>
                  <a:pt x="457600" y="890981"/>
                  <a:pt x="462205" y="891128"/>
                </a:cubicBezTo>
                <a:lnTo>
                  <a:pt x="462205" y="885865"/>
                </a:lnTo>
                <a:cubicBezTo>
                  <a:pt x="461693" y="881078"/>
                  <a:pt x="459647" y="878373"/>
                  <a:pt x="456065" y="877752"/>
                </a:cubicBezTo>
                <a:cubicBezTo>
                  <a:pt x="452484" y="877131"/>
                  <a:pt x="450437" y="875742"/>
                  <a:pt x="449925" y="873586"/>
                </a:cubicBezTo>
                <a:lnTo>
                  <a:pt x="449925" y="870077"/>
                </a:lnTo>
                <a:lnTo>
                  <a:pt x="428875" y="861306"/>
                </a:lnTo>
                <a:cubicBezTo>
                  <a:pt x="411138" y="860906"/>
                  <a:pt x="400223" y="857809"/>
                  <a:pt x="396130" y="852016"/>
                </a:cubicBezTo>
                <a:cubicBezTo>
                  <a:pt x="392037" y="846223"/>
                  <a:pt x="388919" y="840137"/>
                  <a:pt x="386775" y="833759"/>
                </a:cubicBezTo>
                <a:cubicBezTo>
                  <a:pt x="384631" y="827381"/>
                  <a:pt x="377614" y="823115"/>
                  <a:pt x="365724" y="820960"/>
                </a:cubicBezTo>
                <a:lnTo>
                  <a:pt x="346428" y="791139"/>
                </a:lnTo>
                <a:cubicBezTo>
                  <a:pt x="340471" y="790664"/>
                  <a:pt x="336598" y="787667"/>
                  <a:pt x="334807" y="782149"/>
                </a:cubicBezTo>
                <a:cubicBezTo>
                  <a:pt x="333016" y="776630"/>
                  <a:pt x="332212" y="771441"/>
                  <a:pt x="332395" y="766580"/>
                </a:cubicBezTo>
                <a:lnTo>
                  <a:pt x="332395" y="759564"/>
                </a:lnTo>
                <a:lnTo>
                  <a:pt x="320116" y="722726"/>
                </a:lnTo>
                <a:cubicBezTo>
                  <a:pt x="319129" y="722799"/>
                  <a:pt x="318032" y="722653"/>
                  <a:pt x="316826" y="722287"/>
                </a:cubicBezTo>
                <a:cubicBezTo>
                  <a:pt x="315620" y="721922"/>
                  <a:pt x="314963" y="720898"/>
                  <a:pt x="314853" y="719217"/>
                </a:cubicBezTo>
                <a:cubicBezTo>
                  <a:pt x="314999" y="717353"/>
                  <a:pt x="316022" y="715380"/>
                  <a:pt x="317923" y="713297"/>
                </a:cubicBezTo>
                <a:cubicBezTo>
                  <a:pt x="319823" y="711214"/>
                  <a:pt x="321724" y="709679"/>
                  <a:pt x="323624" y="708692"/>
                </a:cubicBezTo>
                <a:cubicBezTo>
                  <a:pt x="321724" y="707742"/>
                  <a:pt x="319823" y="706134"/>
                  <a:pt x="317923" y="703868"/>
                </a:cubicBezTo>
                <a:cubicBezTo>
                  <a:pt x="316022" y="701602"/>
                  <a:pt x="314999" y="699117"/>
                  <a:pt x="314853" y="696413"/>
                </a:cubicBezTo>
                <a:cubicBezTo>
                  <a:pt x="315145" y="692612"/>
                  <a:pt x="316315" y="689689"/>
                  <a:pt x="318361" y="687642"/>
                </a:cubicBezTo>
                <a:cubicBezTo>
                  <a:pt x="320262" y="689871"/>
                  <a:pt x="322162" y="689798"/>
                  <a:pt x="324062" y="687423"/>
                </a:cubicBezTo>
                <a:cubicBezTo>
                  <a:pt x="325963" y="685047"/>
                  <a:pt x="326986" y="682781"/>
                  <a:pt x="327132" y="680625"/>
                </a:cubicBezTo>
                <a:lnTo>
                  <a:pt x="334149" y="671854"/>
                </a:lnTo>
                <a:cubicBezTo>
                  <a:pt x="331043" y="668967"/>
                  <a:pt x="328923" y="665970"/>
                  <a:pt x="327790" y="662864"/>
                </a:cubicBezTo>
                <a:cubicBezTo>
                  <a:pt x="326657" y="659758"/>
                  <a:pt x="329362" y="658077"/>
                  <a:pt x="335903" y="657821"/>
                </a:cubicBezTo>
                <a:lnTo>
                  <a:pt x="330641" y="643787"/>
                </a:lnTo>
                <a:cubicBezTo>
                  <a:pt x="334076" y="643605"/>
                  <a:pt x="336415" y="642216"/>
                  <a:pt x="337657" y="639621"/>
                </a:cubicBezTo>
                <a:cubicBezTo>
                  <a:pt x="338900" y="637026"/>
                  <a:pt x="339485" y="634322"/>
                  <a:pt x="339412" y="631508"/>
                </a:cubicBezTo>
                <a:lnTo>
                  <a:pt x="339412" y="628000"/>
                </a:lnTo>
                <a:cubicBezTo>
                  <a:pt x="340873" y="626501"/>
                  <a:pt x="344089" y="619850"/>
                  <a:pt x="349060" y="608046"/>
                </a:cubicBezTo>
                <a:cubicBezTo>
                  <a:pt x="354030" y="596241"/>
                  <a:pt x="357246" y="588275"/>
                  <a:pt x="358708" y="584145"/>
                </a:cubicBezTo>
                <a:cubicBezTo>
                  <a:pt x="361449" y="584291"/>
                  <a:pt x="363861" y="583999"/>
                  <a:pt x="365944" y="583268"/>
                </a:cubicBezTo>
                <a:cubicBezTo>
                  <a:pt x="368027" y="582537"/>
                  <a:pt x="369123" y="580490"/>
                  <a:pt x="369233" y="577128"/>
                </a:cubicBezTo>
                <a:lnTo>
                  <a:pt x="367479" y="573620"/>
                </a:lnTo>
                <a:cubicBezTo>
                  <a:pt x="373545" y="563752"/>
                  <a:pt x="379831" y="553666"/>
                  <a:pt x="386336" y="543360"/>
                </a:cubicBezTo>
                <a:cubicBezTo>
                  <a:pt x="392841" y="533054"/>
                  <a:pt x="400004" y="523845"/>
                  <a:pt x="407825" y="515732"/>
                </a:cubicBezTo>
                <a:lnTo>
                  <a:pt x="418350" y="513977"/>
                </a:lnTo>
                <a:lnTo>
                  <a:pt x="423613" y="505206"/>
                </a:lnTo>
                <a:lnTo>
                  <a:pt x="432384" y="503452"/>
                </a:lnTo>
                <a:cubicBezTo>
                  <a:pt x="435124" y="498153"/>
                  <a:pt x="438414" y="492964"/>
                  <a:pt x="442251" y="487884"/>
                </a:cubicBezTo>
                <a:cubicBezTo>
                  <a:pt x="446088" y="482804"/>
                  <a:pt x="449816" y="478053"/>
                  <a:pt x="453434" y="473631"/>
                </a:cubicBezTo>
                <a:cubicBezTo>
                  <a:pt x="455444" y="473741"/>
                  <a:pt x="458002" y="473521"/>
                  <a:pt x="461108" y="472973"/>
                </a:cubicBezTo>
                <a:cubicBezTo>
                  <a:pt x="464215" y="472425"/>
                  <a:pt x="466334" y="470890"/>
                  <a:pt x="467467" y="468369"/>
                </a:cubicBezTo>
                <a:cubicBezTo>
                  <a:pt x="471085" y="468478"/>
                  <a:pt x="474813" y="468259"/>
                  <a:pt x="478650" y="467711"/>
                </a:cubicBezTo>
                <a:cubicBezTo>
                  <a:pt x="482487" y="467163"/>
                  <a:pt x="485777" y="465628"/>
                  <a:pt x="488518" y="463106"/>
                </a:cubicBezTo>
                <a:cubicBezTo>
                  <a:pt x="489614" y="458867"/>
                  <a:pt x="491368" y="455066"/>
                  <a:pt x="493780" y="451704"/>
                </a:cubicBezTo>
                <a:cubicBezTo>
                  <a:pt x="496192" y="448341"/>
                  <a:pt x="497946" y="444541"/>
                  <a:pt x="499043" y="440301"/>
                </a:cubicBezTo>
                <a:lnTo>
                  <a:pt x="530618" y="415743"/>
                </a:lnTo>
                <a:cubicBezTo>
                  <a:pt x="537087" y="414939"/>
                  <a:pt x="542568" y="411723"/>
                  <a:pt x="547064" y="406095"/>
                </a:cubicBezTo>
                <a:cubicBezTo>
                  <a:pt x="551559" y="400467"/>
                  <a:pt x="558356" y="397251"/>
                  <a:pt x="567456" y="396447"/>
                </a:cubicBezTo>
                <a:lnTo>
                  <a:pt x="569210" y="396447"/>
                </a:lnTo>
                <a:cubicBezTo>
                  <a:pt x="568954" y="391257"/>
                  <a:pt x="569466" y="387603"/>
                  <a:pt x="570745" y="385483"/>
                </a:cubicBezTo>
                <a:cubicBezTo>
                  <a:pt x="572024" y="383364"/>
                  <a:pt x="575606" y="382340"/>
                  <a:pt x="581489" y="382413"/>
                </a:cubicBezTo>
                <a:lnTo>
                  <a:pt x="593769" y="368380"/>
                </a:lnTo>
                <a:lnTo>
                  <a:pt x="609556" y="361363"/>
                </a:lnTo>
                <a:lnTo>
                  <a:pt x="625344" y="361363"/>
                </a:lnTo>
                <a:cubicBezTo>
                  <a:pt x="629766" y="358549"/>
                  <a:pt x="634517" y="355845"/>
                  <a:pt x="639597" y="353250"/>
                </a:cubicBezTo>
                <a:cubicBezTo>
                  <a:pt x="644677" y="350655"/>
                  <a:pt x="649866" y="349267"/>
                  <a:pt x="655165" y="349084"/>
                </a:cubicBezTo>
                <a:lnTo>
                  <a:pt x="658674" y="349084"/>
                </a:lnTo>
                <a:cubicBezTo>
                  <a:pt x="663827" y="342615"/>
                  <a:pt x="669747" y="336695"/>
                  <a:pt x="676435" y="331323"/>
                </a:cubicBezTo>
                <a:cubicBezTo>
                  <a:pt x="683123" y="325950"/>
                  <a:pt x="691236" y="323100"/>
                  <a:pt x="700774" y="322771"/>
                </a:cubicBezTo>
                <a:lnTo>
                  <a:pt x="702528" y="322771"/>
                </a:lnTo>
                <a:cubicBezTo>
                  <a:pt x="709545" y="318203"/>
                  <a:pt x="717000" y="313744"/>
                  <a:pt x="724894" y="309395"/>
                </a:cubicBezTo>
                <a:cubicBezTo>
                  <a:pt x="732788" y="305046"/>
                  <a:pt x="741121" y="301903"/>
                  <a:pt x="749891" y="299967"/>
                </a:cubicBezTo>
                <a:cubicBezTo>
                  <a:pt x="749745" y="301099"/>
                  <a:pt x="749599" y="302781"/>
                  <a:pt x="749453" y="305010"/>
                </a:cubicBezTo>
                <a:cubicBezTo>
                  <a:pt x="749307" y="307239"/>
                  <a:pt x="750038" y="308482"/>
                  <a:pt x="751646" y="308737"/>
                </a:cubicBezTo>
                <a:cubicBezTo>
                  <a:pt x="754862" y="308445"/>
                  <a:pt x="757201" y="307276"/>
                  <a:pt x="758662" y="305229"/>
                </a:cubicBezTo>
                <a:cubicBezTo>
                  <a:pt x="771234" y="305229"/>
                  <a:pt x="781174" y="299967"/>
                  <a:pt x="788484" y="289441"/>
                </a:cubicBezTo>
                <a:cubicBezTo>
                  <a:pt x="792796" y="289661"/>
                  <a:pt x="798643" y="289222"/>
                  <a:pt x="806025" y="288126"/>
                </a:cubicBezTo>
                <a:cubicBezTo>
                  <a:pt x="813408" y="287029"/>
                  <a:pt x="817501" y="283959"/>
                  <a:pt x="818305" y="278916"/>
                </a:cubicBezTo>
                <a:cubicBezTo>
                  <a:pt x="821192" y="279830"/>
                  <a:pt x="824188" y="279757"/>
                  <a:pt x="827295" y="278697"/>
                </a:cubicBezTo>
                <a:cubicBezTo>
                  <a:pt x="830401" y="277637"/>
                  <a:pt x="832082" y="275371"/>
                  <a:pt x="832338" y="271899"/>
                </a:cubicBezTo>
                <a:lnTo>
                  <a:pt x="849880" y="273654"/>
                </a:lnTo>
                <a:lnTo>
                  <a:pt x="858651" y="266637"/>
                </a:lnTo>
                <a:lnTo>
                  <a:pt x="876193" y="266637"/>
                </a:lnTo>
                <a:cubicBezTo>
                  <a:pt x="872794" y="272740"/>
                  <a:pt x="869505" y="278514"/>
                  <a:pt x="866326" y="283959"/>
                </a:cubicBezTo>
                <a:cubicBezTo>
                  <a:pt x="863146" y="289405"/>
                  <a:pt x="859418" y="294740"/>
                  <a:pt x="855143" y="299967"/>
                </a:cubicBezTo>
                <a:cubicBezTo>
                  <a:pt x="855106" y="302781"/>
                  <a:pt x="854302" y="305923"/>
                  <a:pt x="852731" y="309395"/>
                </a:cubicBezTo>
                <a:cubicBezTo>
                  <a:pt x="851159" y="312867"/>
                  <a:pt x="849040" y="315571"/>
                  <a:pt x="846372" y="317508"/>
                </a:cubicBezTo>
                <a:cubicBezTo>
                  <a:pt x="848418" y="321017"/>
                  <a:pt x="851342" y="322771"/>
                  <a:pt x="855143" y="322771"/>
                </a:cubicBezTo>
                <a:cubicBezTo>
                  <a:pt x="859784" y="322040"/>
                  <a:pt x="864096" y="319116"/>
                  <a:pt x="868080" y="314000"/>
                </a:cubicBezTo>
                <a:cubicBezTo>
                  <a:pt x="872063" y="308884"/>
                  <a:pt x="879445" y="305960"/>
                  <a:pt x="890226" y="305229"/>
                </a:cubicBezTo>
                <a:lnTo>
                  <a:pt x="893735" y="305229"/>
                </a:lnTo>
                <a:lnTo>
                  <a:pt x="900751" y="289441"/>
                </a:lnTo>
                <a:lnTo>
                  <a:pt x="914785" y="277162"/>
                </a:lnTo>
                <a:cubicBezTo>
                  <a:pt x="916612" y="277052"/>
                  <a:pt x="918220" y="277272"/>
                  <a:pt x="919609" y="277820"/>
                </a:cubicBezTo>
                <a:cubicBezTo>
                  <a:pt x="920998" y="278368"/>
                  <a:pt x="921729" y="279903"/>
                  <a:pt x="921802" y="282425"/>
                </a:cubicBezTo>
                <a:cubicBezTo>
                  <a:pt x="921254" y="285750"/>
                  <a:pt x="918842" y="289624"/>
                  <a:pt x="914566" y="294046"/>
                </a:cubicBezTo>
                <a:cubicBezTo>
                  <a:pt x="910290" y="298468"/>
                  <a:pt x="907439" y="304535"/>
                  <a:pt x="906014" y="312246"/>
                </a:cubicBezTo>
                <a:lnTo>
                  <a:pt x="890226" y="328033"/>
                </a:lnTo>
                <a:lnTo>
                  <a:pt x="888472" y="347330"/>
                </a:lnTo>
                <a:lnTo>
                  <a:pt x="869176" y="345575"/>
                </a:lnTo>
                <a:lnTo>
                  <a:pt x="869176" y="359609"/>
                </a:lnTo>
                <a:cubicBezTo>
                  <a:pt x="863365" y="359426"/>
                  <a:pt x="859638" y="360230"/>
                  <a:pt x="857993" y="362021"/>
                </a:cubicBezTo>
                <a:cubicBezTo>
                  <a:pt x="856349" y="363812"/>
                  <a:pt x="854814" y="367685"/>
                  <a:pt x="853388" y="373642"/>
                </a:cubicBezTo>
                <a:cubicBezTo>
                  <a:pt x="850794" y="373862"/>
                  <a:pt x="848966" y="375177"/>
                  <a:pt x="847907" y="377589"/>
                </a:cubicBezTo>
                <a:cubicBezTo>
                  <a:pt x="846847" y="380001"/>
                  <a:pt x="846335" y="382194"/>
                  <a:pt x="846372" y="384167"/>
                </a:cubicBezTo>
                <a:cubicBezTo>
                  <a:pt x="850501" y="379746"/>
                  <a:pt x="854521" y="376310"/>
                  <a:pt x="858432" y="373862"/>
                </a:cubicBezTo>
                <a:cubicBezTo>
                  <a:pt x="862342" y="371413"/>
                  <a:pt x="867678" y="370171"/>
                  <a:pt x="874439" y="370134"/>
                </a:cubicBezTo>
                <a:cubicBezTo>
                  <a:pt x="876412" y="372802"/>
                  <a:pt x="878605" y="375799"/>
                  <a:pt x="881017" y="379124"/>
                </a:cubicBezTo>
                <a:cubicBezTo>
                  <a:pt x="883429" y="382450"/>
                  <a:pt x="884745" y="385885"/>
                  <a:pt x="884964" y="389430"/>
                </a:cubicBezTo>
                <a:cubicBezTo>
                  <a:pt x="884854" y="390344"/>
                  <a:pt x="884196" y="391148"/>
                  <a:pt x="882990" y="391842"/>
                </a:cubicBezTo>
                <a:cubicBezTo>
                  <a:pt x="881784" y="392536"/>
                  <a:pt x="880688" y="392902"/>
                  <a:pt x="879701" y="392938"/>
                </a:cubicBezTo>
                <a:cubicBezTo>
                  <a:pt x="869761" y="393815"/>
                  <a:pt x="865522" y="398201"/>
                  <a:pt x="866983" y="406095"/>
                </a:cubicBezTo>
                <a:cubicBezTo>
                  <a:pt x="868445" y="413989"/>
                  <a:pt x="866837" y="420128"/>
                  <a:pt x="862159" y="424514"/>
                </a:cubicBezTo>
                <a:cubicBezTo>
                  <a:pt x="856312" y="424331"/>
                  <a:pt x="852658" y="425135"/>
                  <a:pt x="851196" y="426926"/>
                </a:cubicBezTo>
                <a:cubicBezTo>
                  <a:pt x="849734" y="428716"/>
                  <a:pt x="848711" y="432590"/>
                  <a:pt x="848126" y="438547"/>
                </a:cubicBezTo>
                <a:lnTo>
                  <a:pt x="837601" y="454335"/>
                </a:lnTo>
                <a:lnTo>
                  <a:pt x="823567" y="447318"/>
                </a:lnTo>
                <a:cubicBezTo>
                  <a:pt x="824627" y="442860"/>
                  <a:pt x="826893" y="438620"/>
                  <a:pt x="830365" y="434600"/>
                </a:cubicBezTo>
                <a:cubicBezTo>
                  <a:pt x="833837" y="430580"/>
                  <a:pt x="837418" y="427218"/>
                  <a:pt x="841109" y="424514"/>
                </a:cubicBezTo>
                <a:lnTo>
                  <a:pt x="839355" y="424514"/>
                </a:lnTo>
                <a:cubicBezTo>
                  <a:pt x="831973" y="425756"/>
                  <a:pt x="826125" y="430727"/>
                  <a:pt x="821813" y="439424"/>
                </a:cubicBezTo>
                <a:cubicBezTo>
                  <a:pt x="817501" y="448122"/>
                  <a:pt x="811653" y="453092"/>
                  <a:pt x="804271" y="454335"/>
                </a:cubicBezTo>
                <a:lnTo>
                  <a:pt x="790238" y="468369"/>
                </a:lnTo>
                <a:lnTo>
                  <a:pt x="770942" y="471877"/>
                </a:lnTo>
                <a:cubicBezTo>
                  <a:pt x="770649" y="475933"/>
                  <a:pt x="769480" y="479223"/>
                  <a:pt x="767433" y="481744"/>
                </a:cubicBezTo>
                <a:cubicBezTo>
                  <a:pt x="765387" y="484266"/>
                  <a:pt x="764217" y="487994"/>
                  <a:pt x="763925" y="492927"/>
                </a:cubicBezTo>
                <a:cubicBezTo>
                  <a:pt x="768018" y="493256"/>
                  <a:pt x="769918" y="495230"/>
                  <a:pt x="769626" y="498848"/>
                </a:cubicBezTo>
                <a:cubicBezTo>
                  <a:pt x="769334" y="502466"/>
                  <a:pt x="768603" y="505755"/>
                  <a:pt x="767433" y="508715"/>
                </a:cubicBezTo>
                <a:lnTo>
                  <a:pt x="749891" y="522748"/>
                </a:lnTo>
                <a:cubicBezTo>
                  <a:pt x="747151" y="522712"/>
                  <a:pt x="744739" y="523223"/>
                  <a:pt x="742655" y="524283"/>
                </a:cubicBezTo>
                <a:cubicBezTo>
                  <a:pt x="740572" y="525343"/>
                  <a:pt x="739476" y="527170"/>
                  <a:pt x="739366" y="529765"/>
                </a:cubicBezTo>
                <a:lnTo>
                  <a:pt x="721824" y="529765"/>
                </a:lnTo>
                <a:lnTo>
                  <a:pt x="713053" y="542044"/>
                </a:lnTo>
                <a:cubicBezTo>
                  <a:pt x="707864" y="540400"/>
                  <a:pt x="705087" y="542373"/>
                  <a:pt x="704721" y="547965"/>
                </a:cubicBezTo>
                <a:cubicBezTo>
                  <a:pt x="704356" y="553556"/>
                  <a:pt x="700701" y="556845"/>
                  <a:pt x="693757" y="557832"/>
                </a:cubicBezTo>
                <a:lnTo>
                  <a:pt x="702528" y="575374"/>
                </a:lnTo>
                <a:cubicBezTo>
                  <a:pt x="702419" y="578809"/>
                  <a:pt x="701322" y="581148"/>
                  <a:pt x="699239" y="582391"/>
                </a:cubicBezTo>
                <a:cubicBezTo>
                  <a:pt x="697156" y="583633"/>
                  <a:pt x="694744" y="584218"/>
                  <a:pt x="692003" y="584145"/>
                </a:cubicBezTo>
                <a:cubicBezTo>
                  <a:pt x="681442" y="585058"/>
                  <a:pt x="675814" y="590687"/>
                  <a:pt x="675119" y="601029"/>
                </a:cubicBezTo>
                <a:cubicBezTo>
                  <a:pt x="674425" y="611371"/>
                  <a:pt x="673621" y="620946"/>
                  <a:pt x="672707" y="629754"/>
                </a:cubicBezTo>
                <a:cubicBezTo>
                  <a:pt x="678262" y="630046"/>
                  <a:pt x="681186" y="632970"/>
                  <a:pt x="681478" y="638525"/>
                </a:cubicBezTo>
                <a:lnTo>
                  <a:pt x="679724" y="643787"/>
                </a:lnTo>
                <a:cubicBezTo>
                  <a:pt x="686375" y="644591"/>
                  <a:pt x="690176" y="646492"/>
                  <a:pt x="691126" y="649488"/>
                </a:cubicBezTo>
                <a:cubicBezTo>
                  <a:pt x="692076" y="652485"/>
                  <a:pt x="692369" y="657017"/>
                  <a:pt x="692003" y="663083"/>
                </a:cubicBezTo>
                <a:cubicBezTo>
                  <a:pt x="693831" y="663997"/>
                  <a:pt x="695439" y="665239"/>
                  <a:pt x="696827" y="666811"/>
                </a:cubicBezTo>
                <a:cubicBezTo>
                  <a:pt x="698216" y="668382"/>
                  <a:pt x="698947" y="670063"/>
                  <a:pt x="699020" y="671854"/>
                </a:cubicBezTo>
                <a:cubicBezTo>
                  <a:pt x="698435" y="672585"/>
                  <a:pt x="696096" y="673316"/>
                  <a:pt x="692003" y="674047"/>
                </a:cubicBezTo>
                <a:cubicBezTo>
                  <a:pt x="687910" y="674778"/>
                  <a:pt x="685571" y="676386"/>
                  <a:pt x="684987" y="678871"/>
                </a:cubicBezTo>
                <a:cubicBezTo>
                  <a:pt x="685279" y="680333"/>
                  <a:pt x="686448" y="680918"/>
                  <a:pt x="688495" y="680625"/>
                </a:cubicBezTo>
                <a:cubicBezTo>
                  <a:pt x="687435" y="684426"/>
                  <a:pt x="687362" y="688227"/>
                  <a:pt x="688276" y="692027"/>
                </a:cubicBezTo>
                <a:cubicBezTo>
                  <a:pt x="689189" y="695828"/>
                  <a:pt x="692186" y="697875"/>
                  <a:pt x="697266" y="698167"/>
                </a:cubicBezTo>
                <a:cubicBezTo>
                  <a:pt x="701578" y="699994"/>
                  <a:pt x="705671" y="701602"/>
                  <a:pt x="709545" y="702991"/>
                </a:cubicBezTo>
                <a:cubicBezTo>
                  <a:pt x="713419" y="704380"/>
                  <a:pt x="717512" y="705111"/>
                  <a:pt x="721824" y="705184"/>
                </a:cubicBezTo>
                <a:cubicBezTo>
                  <a:pt x="752523" y="705111"/>
                  <a:pt x="783221" y="703941"/>
                  <a:pt x="813919" y="701675"/>
                </a:cubicBezTo>
                <a:cubicBezTo>
                  <a:pt x="844617" y="699410"/>
                  <a:pt x="875316" y="696486"/>
                  <a:pt x="906014" y="692905"/>
                </a:cubicBezTo>
                <a:lnTo>
                  <a:pt x="909522" y="684134"/>
                </a:lnTo>
                <a:lnTo>
                  <a:pt x="928819" y="685888"/>
                </a:lnTo>
                <a:lnTo>
                  <a:pt x="942852" y="678871"/>
                </a:lnTo>
                <a:cubicBezTo>
                  <a:pt x="943693" y="677811"/>
                  <a:pt x="944643" y="676422"/>
                  <a:pt x="945703" y="674705"/>
                </a:cubicBezTo>
                <a:cubicBezTo>
                  <a:pt x="946762" y="672987"/>
                  <a:pt x="948151" y="672037"/>
                  <a:pt x="949869" y="671854"/>
                </a:cubicBezTo>
                <a:cubicBezTo>
                  <a:pt x="950709" y="671964"/>
                  <a:pt x="951221" y="672622"/>
                  <a:pt x="951404" y="673828"/>
                </a:cubicBezTo>
                <a:cubicBezTo>
                  <a:pt x="951586" y="675034"/>
                  <a:pt x="951659" y="676130"/>
                  <a:pt x="951623" y="677117"/>
                </a:cubicBezTo>
                <a:lnTo>
                  <a:pt x="951623" y="680625"/>
                </a:lnTo>
                <a:cubicBezTo>
                  <a:pt x="954400" y="680735"/>
                  <a:pt x="957616" y="680516"/>
                  <a:pt x="961271" y="679967"/>
                </a:cubicBezTo>
                <a:cubicBezTo>
                  <a:pt x="964926" y="679419"/>
                  <a:pt x="968142" y="677884"/>
                  <a:pt x="970919" y="675363"/>
                </a:cubicBezTo>
                <a:cubicBezTo>
                  <a:pt x="974427" y="675655"/>
                  <a:pt x="976182" y="676824"/>
                  <a:pt x="976182" y="678871"/>
                </a:cubicBezTo>
                <a:cubicBezTo>
                  <a:pt x="975889" y="681612"/>
                  <a:pt x="975597" y="684024"/>
                  <a:pt x="975304" y="686107"/>
                </a:cubicBezTo>
                <a:cubicBezTo>
                  <a:pt x="975012" y="688190"/>
                  <a:pt x="976474" y="689286"/>
                  <a:pt x="979690" y="689396"/>
                </a:cubicBezTo>
                <a:cubicBezTo>
                  <a:pt x="982394" y="689433"/>
                  <a:pt x="984879" y="688921"/>
                  <a:pt x="987145" y="687861"/>
                </a:cubicBezTo>
                <a:cubicBezTo>
                  <a:pt x="989411" y="686801"/>
                  <a:pt x="991019" y="684974"/>
                  <a:pt x="991969" y="682379"/>
                </a:cubicBezTo>
                <a:cubicBezTo>
                  <a:pt x="994820" y="682416"/>
                  <a:pt x="997890" y="681904"/>
                  <a:pt x="1001179" y="680844"/>
                </a:cubicBezTo>
                <a:cubicBezTo>
                  <a:pt x="1004468" y="679785"/>
                  <a:pt x="1006661" y="677957"/>
                  <a:pt x="1007757" y="675363"/>
                </a:cubicBezTo>
                <a:cubicBezTo>
                  <a:pt x="1009657" y="675436"/>
                  <a:pt x="1011996" y="675290"/>
                  <a:pt x="1014774" y="674924"/>
                </a:cubicBezTo>
                <a:cubicBezTo>
                  <a:pt x="1017551" y="674559"/>
                  <a:pt x="1019890" y="673535"/>
                  <a:pt x="1021790" y="671854"/>
                </a:cubicBezTo>
                <a:cubicBezTo>
                  <a:pt x="1027090" y="669113"/>
                  <a:pt x="1032718" y="666701"/>
                  <a:pt x="1038675" y="664618"/>
                </a:cubicBezTo>
                <a:cubicBezTo>
                  <a:pt x="1044631" y="662535"/>
                  <a:pt x="1050698" y="661439"/>
                  <a:pt x="1056874" y="661329"/>
                </a:cubicBezTo>
                <a:cubicBezTo>
                  <a:pt x="1054974" y="663047"/>
                  <a:pt x="1053074" y="664874"/>
                  <a:pt x="1051173" y="666811"/>
                </a:cubicBezTo>
                <a:cubicBezTo>
                  <a:pt x="1049273" y="668748"/>
                  <a:pt x="1048249" y="671014"/>
                  <a:pt x="1048103" y="673608"/>
                </a:cubicBezTo>
                <a:cubicBezTo>
                  <a:pt x="1048176" y="675363"/>
                  <a:pt x="1048907" y="676678"/>
                  <a:pt x="1050296" y="677555"/>
                </a:cubicBezTo>
                <a:cubicBezTo>
                  <a:pt x="1051685" y="678432"/>
                  <a:pt x="1053293" y="678871"/>
                  <a:pt x="1055120" y="678871"/>
                </a:cubicBezTo>
                <a:cubicBezTo>
                  <a:pt x="1055083" y="676422"/>
                  <a:pt x="1058226" y="675180"/>
                  <a:pt x="1064549" y="675143"/>
                </a:cubicBezTo>
                <a:cubicBezTo>
                  <a:pt x="1070871" y="675107"/>
                  <a:pt x="1075330" y="675180"/>
                  <a:pt x="1077924" y="675363"/>
                </a:cubicBezTo>
                <a:cubicBezTo>
                  <a:pt x="1082310" y="675143"/>
                  <a:pt x="1086257" y="673389"/>
                  <a:pt x="1089765" y="670100"/>
                </a:cubicBezTo>
                <a:cubicBezTo>
                  <a:pt x="1093274" y="666811"/>
                  <a:pt x="1096343" y="663303"/>
                  <a:pt x="1098975" y="659575"/>
                </a:cubicBezTo>
                <a:lnTo>
                  <a:pt x="1093712" y="643787"/>
                </a:lnTo>
                <a:cubicBezTo>
                  <a:pt x="1091666" y="644080"/>
                  <a:pt x="1090496" y="643495"/>
                  <a:pt x="1090204" y="642033"/>
                </a:cubicBezTo>
                <a:cubicBezTo>
                  <a:pt x="1090423" y="639329"/>
                  <a:pt x="1091739" y="636844"/>
                  <a:pt x="1094151" y="634578"/>
                </a:cubicBezTo>
                <a:cubicBezTo>
                  <a:pt x="1096563" y="632312"/>
                  <a:pt x="1098755" y="630704"/>
                  <a:pt x="1100729" y="629754"/>
                </a:cubicBezTo>
                <a:cubicBezTo>
                  <a:pt x="1101021" y="629790"/>
                  <a:pt x="1102191" y="629717"/>
                  <a:pt x="1104237" y="629534"/>
                </a:cubicBezTo>
                <a:cubicBezTo>
                  <a:pt x="1106284" y="629352"/>
                  <a:pt x="1107453" y="628840"/>
                  <a:pt x="1107746" y="628000"/>
                </a:cubicBezTo>
                <a:cubicBezTo>
                  <a:pt x="1107453" y="626245"/>
                  <a:pt x="1105845" y="624930"/>
                  <a:pt x="1102922" y="624053"/>
                </a:cubicBezTo>
                <a:cubicBezTo>
                  <a:pt x="1099998" y="623176"/>
                  <a:pt x="1097513" y="622737"/>
                  <a:pt x="1095466" y="622737"/>
                </a:cubicBezTo>
                <a:cubicBezTo>
                  <a:pt x="1093420" y="623029"/>
                  <a:pt x="1092250" y="624199"/>
                  <a:pt x="1091958" y="626245"/>
                </a:cubicBezTo>
                <a:lnTo>
                  <a:pt x="1062137" y="633262"/>
                </a:lnTo>
                <a:lnTo>
                  <a:pt x="1077924" y="620983"/>
                </a:lnTo>
                <a:cubicBezTo>
                  <a:pt x="1067874" y="623249"/>
                  <a:pt x="1056838" y="626611"/>
                  <a:pt x="1044814" y="631069"/>
                </a:cubicBezTo>
                <a:cubicBezTo>
                  <a:pt x="1032791" y="635528"/>
                  <a:pt x="1022192" y="638013"/>
                  <a:pt x="1013019" y="638525"/>
                </a:cubicBezTo>
                <a:lnTo>
                  <a:pt x="1011265" y="638525"/>
                </a:lnTo>
                <a:lnTo>
                  <a:pt x="1002494" y="654312"/>
                </a:lnTo>
                <a:lnTo>
                  <a:pt x="1021790" y="661329"/>
                </a:lnTo>
                <a:cubicBezTo>
                  <a:pt x="1018246" y="663230"/>
                  <a:pt x="1014372" y="665130"/>
                  <a:pt x="1010169" y="667030"/>
                </a:cubicBezTo>
                <a:cubicBezTo>
                  <a:pt x="1005966" y="668931"/>
                  <a:pt x="1001654" y="669954"/>
                  <a:pt x="997232" y="670100"/>
                </a:cubicBezTo>
                <a:cubicBezTo>
                  <a:pt x="995405" y="670137"/>
                  <a:pt x="993797" y="669625"/>
                  <a:pt x="992408" y="668565"/>
                </a:cubicBezTo>
                <a:cubicBezTo>
                  <a:pt x="991019" y="667505"/>
                  <a:pt x="990288" y="665678"/>
                  <a:pt x="990215" y="663083"/>
                </a:cubicBezTo>
                <a:lnTo>
                  <a:pt x="990215" y="661329"/>
                </a:lnTo>
                <a:cubicBezTo>
                  <a:pt x="989301" y="659502"/>
                  <a:pt x="988059" y="657894"/>
                  <a:pt x="986487" y="656505"/>
                </a:cubicBezTo>
                <a:cubicBezTo>
                  <a:pt x="984916" y="655116"/>
                  <a:pt x="983235" y="654385"/>
                  <a:pt x="981444" y="654312"/>
                </a:cubicBezTo>
                <a:cubicBezTo>
                  <a:pt x="979690" y="654495"/>
                  <a:pt x="978374" y="655445"/>
                  <a:pt x="977497" y="657163"/>
                </a:cubicBezTo>
                <a:cubicBezTo>
                  <a:pt x="976620" y="658881"/>
                  <a:pt x="976182" y="660269"/>
                  <a:pt x="976182" y="661329"/>
                </a:cubicBezTo>
                <a:cubicBezTo>
                  <a:pt x="974135" y="664728"/>
                  <a:pt x="970773" y="666701"/>
                  <a:pt x="966095" y="667250"/>
                </a:cubicBezTo>
                <a:cubicBezTo>
                  <a:pt x="961417" y="667798"/>
                  <a:pt x="957178" y="667578"/>
                  <a:pt x="953377" y="666592"/>
                </a:cubicBezTo>
                <a:cubicBezTo>
                  <a:pt x="949869" y="667578"/>
                  <a:pt x="946360" y="668675"/>
                  <a:pt x="942852" y="669881"/>
                </a:cubicBezTo>
                <a:cubicBezTo>
                  <a:pt x="939344" y="671087"/>
                  <a:pt x="935835" y="671745"/>
                  <a:pt x="932327" y="671854"/>
                </a:cubicBezTo>
                <a:cubicBezTo>
                  <a:pt x="923885" y="672439"/>
                  <a:pt x="916210" y="674778"/>
                  <a:pt x="909303" y="678871"/>
                </a:cubicBezTo>
                <a:cubicBezTo>
                  <a:pt x="902396" y="682964"/>
                  <a:pt x="894283" y="685303"/>
                  <a:pt x="884964" y="685888"/>
                </a:cubicBezTo>
                <a:cubicBezTo>
                  <a:pt x="879409" y="686180"/>
                  <a:pt x="876485" y="683841"/>
                  <a:pt x="876193" y="678871"/>
                </a:cubicBezTo>
                <a:lnTo>
                  <a:pt x="876193" y="677117"/>
                </a:lnTo>
                <a:lnTo>
                  <a:pt x="874439" y="677117"/>
                </a:lnTo>
                <a:cubicBezTo>
                  <a:pt x="862708" y="677848"/>
                  <a:pt x="849332" y="680771"/>
                  <a:pt x="834312" y="685888"/>
                </a:cubicBezTo>
                <a:cubicBezTo>
                  <a:pt x="819291" y="691004"/>
                  <a:pt x="804600" y="693928"/>
                  <a:pt x="790238" y="694659"/>
                </a:cubicBezTo>
                <a:cubicBezTo>
                  <a:pt x="780370" y="694476"/>
                  <a:pt x="769845" y="693526"/>
                  <a:pt x="758662" y="691808"/>
                </a:cubicBezTo>
                <a:cubicBezTo>
                  <a:pt x="747479" y="690091"/>
                  <a:pt x="736954" y="688702"/>
                  <a:pt x="727087" y="687642"/>
                </a:cubicBezTo>
                <a:cubicBezTo>
                  <a:pt x="725808" y="687715"/>
                  <a:pt x="723542" y="687569"/>
                  <a:pt x="720290" y="687203"/>
                </a:cubicBezTo>
                <a:cubicBezTo>
                  <a:pt x="717037" y="686838"/>
                  <a:pt x="715210" y="685815"/>
                  <a:pt x="714808" y="684134"/>
                </a:cubicBezTo>
                <a:cubicBezTo>
                  <a:pt x="715173" y="682343"/>
                  <a:pt x="717074" y="680662"/>
                  <a:pt x="720509" y="679090"/>
                </a:cubicBezTo>
                <a:cubicBezTo>
                  <a:pt x="723944" y="677519"/>
                  <a:pt x="726722" y="676276"/>
                  <a:pt x="728841" y="675363"/>
                </a:cubicBezTo>
                <a:lnTo>
                  <a:pt x="749891" y="682379"/>
                </a:lnTo>
                <a:cubicBezTo>
                  <a:pt x="750805" y="681246"/>
                  <a:pt x="752048" y="679565"/>
                  <a:pt x="753619" y="677336"/>
                </a:cubicBezTo>
                <a:cubicBezTo>
                  <a:pt x="755191" y="675107"/>
                  <a:pt x="756872" y="673864"/>
                  <a:pt x="758662" y="673608"/>
                </a:cubicBezTo>
                <a:lnTo>
                  <a:pt x="758662" y="680625"/>
                </a:lnTo>
                <a:cubicBezTo>
                  <a:pt x="777118" y="679054"/>
                  <a:pt x="795464" y="675618"/>
                  <a:pt x="813700" y="670319"/>
                </a:cubicBezTo>
                <a:cubicBezTo>
                  <a:pt x="831936" y="665020"/>
                  <a:pt x="849844" y="662023"/>
                  <a:pt x="867422" y="661329"/>
                </a:cubicBezTo>
                <a:cubicBezTo>
                  <a:pt x="872867" y="661695"/>
                  <a:pt x="876449" y="663156"/>
                  <a:pt x="878166" y="665715"/>
                </a:cubicBezTo>
                <a:cubicBezTo>
                  <a:pt x="879884" y="668273"/>
                  <a:pt x="883904" y="669735"/>
                  <a:pt x="890226" y="670100"/>
                </a:cubicBezTo>
                <a:lnTo>
                  <a:pt x="920048" y="657821"/>
                </a:lnTo>
                <a:lnTo>
                  <a:pt x="923556" y="657821"/>
                </a:lnTo>
                <a:lnTo>
                  <a:pt x="955131" y="640279"/>
                </a:lnTo>
                <a:cubicBezTo>
                  <a:pt x="960832" y="640644"/>
                  <a:pt x="969603" y="640791"/>
                  <a:pt x="981444" y="640717"/>
                </a:cubicBezTo>
                <a:cubicBezTo>
                  <a:pt x="993285" y="640644"/>
                  <a:pt x="1000302" y="638159"/>
                  <a:pt x="1002494" y="633262"/>
                </a:cubicBezTo>
                <a:cubicBezTo>
                  <a:pt x="1012691" y="631910"/>
                  <a:pt x="1023874" y="627598"/>
                  <a:pt x="1036043" y="620325"/>
                </a:cubicBezTo>
                <a:cubicBezTo>
                  <a:pt x="1048213" y="613052"/>
                  <a:pt x="1058080" y="605670"/>
                  <a:pt x="1065645" y="598178"/>
                </a:cubicBezTo>
                <a:cubicBezTo>
                  <a:pt x="1071529" y="597849"/>
                  <a:pt x="1075110" y="593683"/>
                  <a:pt x="1076390" y="585680"/>
                </a:cubicBezTo>
                <a:cubicBezTo>
                  <a:pt x="1077669" y="577676"/>
                  <a:pt x="1083443" y="573072"/>
                  <a:pt x="1093712" y="571866"/>
                </a:cubicBezTo>
                <a:cubicBezTo>
                  <a:pt x="1096197" y="572962"/>
                  <a:pt x="1100436" y="574716"/>
                  <a:pt x="1106430" y="577128"/>
                </a:cubicBezTo>
                <a:cubicBezTo>
                  <a:pt x="1112424" y="579540"/>
                  <a:pt x="1115786" y="581294"/>
                  <a:pt x="1116517" y="582391"/>
                </a:cubicBezTo>
                <a:cubicBezTo>
                  <a:pt x="1115676" y="585424"/>
                  <a:pt x="1111656" y="589444"/>
                  <a:pt x="1104457" y="594451"/>
                </a:cubicBezTo>
                <a:cubicBezTo>
                  <a:pt x="1097257" y="599458"/>
                  <a:pt x="1091921" y="603039"/>
                  <a:pt x="1088450" y="605195"/>
                </a:cubicBezTo>
                <a:lnTo>
                  <a:pt x="1107746" y="599933"/>
                </a:lnTo>
                <a:cubicBezTo>
                  <a:pt x="1109244" y="591746"/>
                  <a:pt x="1115895" y="588384"/>
                  <a:pt x="1127700" y="589846"/>
                </a:cubicBezTo>
                <a:cubicBezTo>
                  <a:pt x="1139504" y="591308"/>
                  <a:pt x="1147471" y="588823"/>
                  <a:pt x="1151600" y="582391"/>
                </a:cubicBezTo>
                <a:cubicBezTo>
                  <a:pt x="1154268" y="582537"/>
                  <a:pt x="1156388" y="583560"/>
                  <a:pt x="1157959" y="585460"/>
                </a:cubicBezTo>
                <a:cubicBezTo>
                  <a:pt x="1159531" y="587361"/>
                  <a:pt x="1160335" y="589261"/>
                  <a:pt x="1160371" y="591162"/>
                </a:cubicBezTo>
                <a:lnTo>
                  <a:pt x="1158617" y="598178"/>
                </a:lnTo>
                <a:cubicBezTo>
                  <a:pt x="1155803" y="598215"/>
                  <a:pt x="1153099" y="599019"/>
                  <a:pt x="1150504" y="600590"/>
                </a:cubicBezTo>
                <a:cubicBezTo>
                  <a:pt x="1147909" y="602162"/>
                  <a:pt x="1146521" y="604282"/>
                  <a:pt x="1146338" y="606949"/>
                </a:cubicBezTo>
                <a:cubicBezTo>
                  <a:pt x="1146484" y="609544"/>
                  <a:pt x="1147507" y="611371"/>
                  <a:pt x="1149408" y="612431"/>
                </a:cubicBezTo>
                <a:cubicBezTo>
                  <a:pt x="1151308" y="613491"/>
                  <a:pt x="1153208" y="614003"/>
                  <a:pt x="1155109" y="613966"/>
                </a:cubicBezTo>
                <a:lnTo>
                  <a:pt x="1169142" y="601687"/>
                </a:lnTo>
                <a:lnTo>
                  <a:pt x="1177913" y="584145"/>
                </a:lnTo>
                <a:cubicBezTo>
                  <a:pt x="1178900" y="584181"/>
                  <a:pt x="1179996" y="584108"/>
                  <a:pt x="1181202" y="583926"/>
                </a:cubicBezTo>
                <a:cubicBezTo>
                  <a:pt x="1182408" y="583743"/>
                  <a:pt x="1183066" y="583231"/>
                  <a:pt x="1183176" y="582391"/>
                </a:cubicBezTo>
                <a:cubicBezTo>
                  <a:pt x="1182701" y="581404"/>
                  <a:pt x="1180581" y="580308"/>
                  <a:pt x="1176817" y="579102"/>
                </a:cubicBezTo>
                <a:cubicBezTo>
                  <a:pt x="1173053" y="577896"/>
                  <a:pt x="1170494" y="577238"/>
                  <a:pt x="1169142" y="577128"/>
                </a:cubicBezTo>
                <a:cubicBezTo>
                  <a:pt x="1171116" y="575301"/>
                  <a:pt x="1173308" y="572816"/>
                  <a:pt x="1175720" y="569673"/>
                </a:cubicBezTo>
                <a:cubicBezTo>
                  <a:pt x="1178132" y="566530"/>
                  <a:pt x="1179448" y="563168"/>
                  <a:pt x="1179667" y="559586"/>
                </a:cubicBezTo>
                <a:cubicBezTo>
                  <a:pt x="1179375" y="558124"/>
                  <a:pt x="1178206" y="557540"/>
                  <a:pt x="1176159" y="557832"/>
                </a:cubicBezTo>
                <a:lnTo>
                  <a:pt x="1160371" y="550815"/>
                </a:lnTo>
                <a:cubicBezTo>
                  <a:pt x="1160444" y="549609"/>
                  <a:pt x="1160298" y="547636"/>
                  <a:pt x="1159933" y="544895"/>
                </a:cubicBezTo>
                <a:cubicBezTo>
                  <a:pt x="1159567" y="542154"/>
                  <a:pt x="1158544" y="540619"/>
                  <a:pt x="1156863" y="540290"/>
                </a:cubicBezTo>
                <a:cubicBezTo>
                  <a:pt x="1155182" y="540400"/>
                  <a:pt x="1154158" y="541058"/>
                  <a:pt x="1153793" y="542264"/>
                </a:cubicBezTo>
                <a:cubicBezTo>
                  <a:pt x="1153428" y="543470"/>
                  <a:pt x="1153281" y="544566"/>
                  <a:pt x="1153354" y="545553"/>
                </a:cubicBezTo>
                <a:cubicBezTo>
                  <a:pt x="1150467" y="546539"/>
                  <a:pt x="1147471" y="546759"/>
                  <a:pt x="1144364" y="546211"/>
                </a:cubicBezTo>
                <a:cubicBezTo>
                  <a:pt x="1141258" y="545662"/>
                  <a:pt x="1139577" y="543689"/>
                  <a:pt x="1139321" y="540290"/>
                </a:cubicBezTo>
                <a:lnTo>
                  <a:pt x="1139321" y="536782"/>
                </a:lnTo>
                <a:lnTo>
                  <a:pt x="1153354" y="520994"/>
                </a:lnTo>
                <a:cubicBezTo>
                  <a:pt x="1153428" y="519167"/>
                  <a:pt x="1154158" y="517559"/>
                  <a:pt x="1155547" y="516170"/>
                </a:cubicBezTo>
                <a:cubicBezTo>
                  <a:pt x="1156936" y="514781"/>
                  <a:pt x="1158544" y="514051"/>
                  <a:pt x="1160371" y="513977"/>
                </a:cubicBezTo>
                <a:lnTo>
                  <a:pt x="1167388" y="515732"/>
                </a:lnTo>
                <a:lnTo>
                  <a:pt x="1169142" y="508715"/>
                </a:lnTo>
                <a:cubicBezTo>
                  <a:pt x="1169106" y="507765"/>
                  <a:pt x="1168740" y="506595"/>
                  <a:pt x="1168046" y="505206"/>
                </a:cubicBezTo>
                <a:cubicBezTo>
                  <a:pt x="1167351" y="503818"/>
                  <a:pt x="1166547" y="502648"/>
                  <a:pt x="1165634" y="501698"/>
                </a:cubicBezTo>
                <a:lnTo>
                  <a:pt x="1179667" y="491173"/>
                </a:lnTo>
                <a:cubicBezTo>
                  <a:pt x="1181495" y="491100"/>
                  <a:pt x="1183103" y="491246"/>
                  <a:pt x="1184491" y="491611"/>
                </a:cubicBezTo>
                <a:cubicBezTo>
                  <a:pt x="1185880" y="491977"/>
                  <a:pt x="1186611" y="493000"/>
                  <a:pt x="1186684" y="494681"/>
                </a:cubicBezTo>
                <a:cubicBezTo>
                  <a:pt x="1186465" y="497422"/>
                  <a:pt x="1186465" y="499834"/>
                  <a:pt x="1186684" y="501917"/>
                </a:cubicBezTo>
                <a:cubicBezTo>
                  <a:pt x="1186903" y="504000"/>
                  <a:pt x="1188657" y="505097"/>
                  <a:pt x="1191947" y="505206"/>
                </a:cubicBezTo>
                <a:cubicBezTo>
                  <a:pt x="1192129" y="499432"/>
                  <a:pt x="1193957" y="490369"/>
                  <a:pt x="1197428" y="478017"/>
                </a:cubicBezTo>
                <a:cubicBezTo>
                  <a:pt x="1200900" y="465664"/>
                  <a:pt x="1204920" y="458355"/>
                  <a:pt x="1209488" y="456089"/>
                </a:cubicBezTo>
                <a:cubicBezTo>
                  <a:pt x="1209708" y="457514"/>
                  <a:pt x="1210585" y="460365"/>
                  <a:pt x="1212120" y="464641"/>
                </a:cubicBezTo>
                <a:cubicBezTo>
                  <a:pt x="1213655" y="468917"/>
                  <a:pt x="1214532" y="471329"/>
                  <a:pt x="1214751" y="471877"/>
                </a:cubicBezTo>
                <a:cubicBezTo>
                  <a:pt x="1215592" y="471731"/>
                  <a:pt x="1216103" y="471146"/>
                  <a:pt x="1216286" y="470123"/>
                </a:cubicBezTo>
                <a:cubicBezTo>
                  <a:pt x="1216469" y="469099"/>
                  <a:pt x="1216542" y="468515"/>
                  <a:pt x="1216505" y="468369"/>
                </a:cubicBezTo>
                <a:lnTo>
                  <a:pt x="1221768" y="429776"/>
                </a:lnTo>
                <a:lnTo>
                  <a:pt x="1214751" y="417497"/>
                </a:lnTo>
                <a:cubicBezTo>
                  <a:pt x="1216030" y="413952"/>
                  <a:pt x="1214788" y="410955"/>
                  <a:pt x="1211023" y="408507"/>
                </a:cubicBezTo>
                <a:cubicBezTo>
                  <a:pt x="1207259" y="406058"/>
                  <a:pt x="1203824" y="404377"/>
                  <a:pt x="1200718" y="403464"/>
                </a:cubicBezTo>
                <a:cubicBezTo>
                  <a:pt x="1200498" y="397909"/>
                  <a:pt x="1198306" y="392354"/>
                  <a:pt x="1194139" y="386799"/>
                </a:cubicBezTo>
                <a:cubicBezTo>
                  <a:pt x="1189973" y="381244"/>
                  <a:pt x="1185149" y="377443"/>
                  <a:pt x="1179667" y="375397"/>
                </a:cubicBezTo>
                <a:lnTo>
                  <a:pt x="1179667" y="354346"/>
                </a:lnTo>
                <a:cubicBezTo>
                  <a:pt x="1177475" y="350801"/>
                  <a:pt x="1174405" y="349120"/>
                  <a:pt x="1170458" y="349303"/>
                </a:cubicBezTo>
                <a:cubicBezTo>
                  <a:pt x="1166511" y="349486"/>
                  <a:pt x="1164318" y="346489"/>
                  <a:pt x="1163880" y="340313"/>
                </a:cubicBezTo>
                <a:cubicBezTo>
                  <a:pt x="1158471" y="334648"/>
                  <a:pt x="1148238" y="327997"/>
                  <a:pt x="1133181" y="320359"/>
                </a:cubicBezTo>
                <a:cubicBezTo>
                  <a:pt x="1118125" y="312721"/>
                  <a:pt x="1109646" y="306508"/>
                  <a:pt x="1107746" y="301721"/>
                </a:cubicBezTo>
                <a:lnTo>
                  <a:pt x="1107746" y="299967"/>
                </a:lnTo>
                <a:cubicBezTo>
                  <a:pt x="1100546" y="299236"/>
                  <a:pt x="1091702" y="297189"/>
                  <a:pt x="1081214" y="293827"/>
                </a:cubicBezTo>
                <a:cubicBezTo>
                  <a:pt x="1070725" y="290465"/>
                  <a:pt x="1064951" y="284910"/>
                  <a:pt x="1063891" y="277162"/>
                </a:cubicBezTo>
                <a:cubicBezTo>
                  <a:pt x="1057569" y="276321"/>
                  <a:pt x="1045655" y="272740"/>
                  <a:pt x="1028149" y="266418"/>
                </a:cubicBezTo>
                <a:cubicBezTo>
                  <a:pt x="1010644" y="260095"/>
                  <a:pt x="999169" y="256075"/>
                  <a:pt x="993723" y="254358"/>
                </a:cubicBezTo>
                <a:cubicBezTo>
                  <a:pt x="991494" y="248401"/>
                  <a:pt x="981481" y="244527"/>
                  <a:pt x="963683" y="242736"/>
                </a:cubicBezTo>
                <a:cubicBezTo>
                  <a:pt x="945885" y="240945"/>
                  <a:pt x="933679" y="240141"/>
                  <a:pt x="927064" y="240324"/>
                </a:cubicBezTo>
                <a:cubicBezTo>
                  <a:pt x="925237" y="242224"/>
                  <a:pt x="923190" y="244125"/>
                  <a:pt x="920925" y="246025"/>
                </a:cubicBezTo>
                <a:cubicBezTo>
                  <a:pt x="918659" y="247925"/>
                  <a:pt x="916612" y="248949"/>
                  <a:pt x="914785" y="249095"/>
                </a:cubicBezTo>
                <a:lnTo>
                  <a:pt x="913031" y="247341"/>
                </a:lnTo>
                <a:cubicBezTo>
                  <a:pt x="911533" y="235573"/>
                  <a:pt x="903565" y="228410"/>
                  <a:pt x="889130" y="225852"/>
                </a:cubicBezTo>
                <a:cubicBezTo>
                  <a:pt x="874695" y="223294"/>
                  <a:pt x="862781" y="222270"/>
                  <a:pt x="853388" y="222782"/>
                </a:cubicBezTo>
                <a:cubicBezTo>
                  <a:pt x="847834" y="223294"/>
                  <a:pt x="841401" y="225340"/>
                  <a:pt x="834092" y="228922"/>
                </a:cubicBezTo>
                <a:cubicBezTo>
                  <a:pt x="826783" y="232503"/>
                  <a:pt x="820351" y="234550"/>
                  <a:pt x="814796" y="235062"/>
                </a:cubicBezTo>
                <a:cubicBezTo>
                  <a:pt x="810521" y="234806"/>
                  <a:pt x="806793" y="233563"/>
                  <a:pt x="803613" y="231334"/>
                </a:cubicBezTo>
                <a:cubicBezTo>
                  <a:pt x="800434" y="229105"/>
                  <a:pt x="797145" y="227424"/>
                  <a:pt x="793746" y="226291"/>
                </a:cubicBezTo>
                <a:cubicBezTo>
                  <a:pt x="785852" y="229324"/>
                  <a:pt x="775327" y="232905"/>
                  <a:pt x="762171" y="237035"/>
                </a:cubicBezTo>
                <a:cubicBezTo>
                  <a:pt x="749014" y="241165"/>
                  <a:pt x="738489" y="243430"/>
                  <a:pt x="730595" y="243832"/>
                </a:cubicBezTo>
                <a:cubicBezTo>
                  <a:pt x="729389" y="243723"/>
                  <a:pt x="727416" y="243065"/>
                  <a:pt x="724675" y="241859"/>
                </a:cubicBezTo>
                <a:cubicBezTo>
                  <a:pt x="721934" y="240653"/>
                  <a:pt x="720399" y="239557"/>
                  <a:pt x="720070" y="238570"/>
                </a:cubicBezTo>
                <a:cubicBezTo>
                  <a:pt x="720253" y="237729"/>
                  <a:pt x="721203" y="237218"/>
                  <a:pt x="722921" y="237035"/>
                </a:cubicBezTo>
                <a:cubicBezTo>
                  <a:pt x="724638" y="236852"/>
                  <a:pt x="726027" y="236779"/>
                  <a:pt x="727087" y="236816"/>
                </a:cubicBezTo>
                <a:cubicBezTo>
                  <a:pt x="728914" y="235939"/>
                  <a:pt x="730522" y="234623"/>
                  <a:pt x="731911" y="232869"/>
                </a:cubicBezTo>
                <a:cubicBezTo>
                  <a:pt x="733300" y="231115"/>
                  <a:pt x="734031" y="228922"/>
                  <a:pt x="734104" y="226291"/>
                </a:cubicBezTo>
                <a:cubicBezTo>
                  <a:pt x="733446" y="226108"/>
                  <a:pt x="730376" y="225158"/>
                  <a:pt x="724894" y="223440"/>
                </a:cubicBezTo>
                <a:cubicBezTo>
                  <a:pt x="719412" y="221722"/>
                  <a:pt x="715465" y="220334"/>
                  <a:pt x="713053" y="219274"/>
                </a:cubicBezTo>
                <a:lnTo>
                  <a:pt x="746383" y="206995"/>
                </a:lnTo>
                <a:cubicBezTo>
                  <a:pt x="746493" y="204400"/>
                  <a:pt x="747589" y="202573"/>
                  <a:pt x="749672" y="201513"/>
                </a:cubicBezTo>
                <a:cubicBezTo>
                  <a:pt x="751755" y="200453"/>
                  <a:pt x="754167" y="199941"/>
                  <a:pt x="756908" y="199978"/>
                </a:cubicBezTo>
                <a:lnTo>
                  <a:pt x="767433" y="201732"/>
                </a:lnTo>
                <a:lnTo>
                  <a:pt x="777958" y="187698"/>
                </a:lnTo>
                <a:lnTo>
                  <a:pt x="797254" y="178928"/>
                </a:lnTo>
                <a:cubicBezTo>
                  <a:pt x="798132" y="177941"/>
                  <a:pt x="799009" y="176844"/>
                  <a:pt x="799886" y="175638"/>
                </a:cubicBezTo>
                <a:cubicBezTo>
                  <a:pt x="800763" y="174432"/>
                  <a:pt x="801640" y="173775"/>
                  <a:pt x="802517" y="173665"/>
                </a:cubicBezTo>
                <a:cubicBezTo>
                  <a:pt x="805952" y="173811"/>
                  <a:pt x="809168" y="174396"/>
                  <a:pt x="812165" y="175419"/>
                </a:cubicBezTo>
                <a:cubicBezTo>
                  <a:pt x="815162" y="176442"/>
                  <a:pt x="818378" y="177027"/>
                  <a:pt x="821813" y="177173"/>
                </a:cubicBezTo>
                <a:lnTo>
                  <a:pt x="821813" y="175419"/>
                </a:lnTo>
                <a:cubicBezTo>
                  <a:pt x="821265" y="171326"/>
                  <a:pt x="818414" y="168987"/>
                  <a:pt x="813261" y="168402"/>
                </a:cubicBezTo>
                <a:cubicBezTo>
                  <a:pt x="808109" y="167818"/>
                  <a:pt x="803942" y="167233"/>
                  <a:pt x="800763" y="166648"/>
                </a:cubicBezTo>
                <a:cubicBezTo>
                  <a:pt x="793454" y="166356"/>
                  <a:pt x="787022" y="168695"/>
                  <a:pt x="781467" y="173665"/>
                </a:cubicBezTo>
                <a:lnTo>
                  <a:pt x="753400" y="171911"/>
                </a:lnTo>
                <a:lnTo>
                  <a:pt x="753400" y="177173"/>
                </a:lnTo>
                <a:lnTo>
                  <a:pt x="744629" y="171911"/>
                </a:lnTo>
                <a:cubicBezTo>
                  <a:pt x="739366" y="175017"/>
                  <a:pt x="732350" y="176698"/>
                  <a:pt x="723579" y="176954"/>
                </a:cubicBezTo>
                <a:cubicBezTo>
                  <a:pt x="714808" y="177210"/>
                  <a:pt x="709545" y="178453"/>
                  <a:pt x="707791" y="180682"/>
                </a:cubicBezTo>
                <a:cubicBezTo>
                  <a:pt x="701980" y="180389"/>
                  <a:pt x="698253" y="180536"/>
                  <a:pt x="696608" y="181120"/>
                </a:cubicBezTo>
                <a:cubicBezTo>
                  <a:pt x="694963" y="181705"/>
                  <a:pt x="693429" y="184483"/>
                  <a:pt x="692003" y="189453"/>
                </a:cubicBezTo>
                <a:cubicBezTo>
                  <a:pt x="683005" y="192116"/>
                  <a:pt x="666892" y="197314"/>
                  <a:pt x="643666" y="205046"/>
                </a:cubicBezTo>
                <a:cubicBezTo>
                  <a:pt x="620439" y="212777"/>
                  <a:pt x="598479" y="221093"/>
                  <a:pt x="577786" y="229994"/>
                </a:cubicBezTo>
                <a:cubicBezTo>
                  <a:pt x="557093" y="238895"/>
                  <a:pt x="546048" y="246431"/>
                  <a:pt x="544652" y="252603"/>
                </a:cubicBezTo>
                <a:lnTo>
                  <a:pt x="513076" y="268391"/>
                </a:lnTo>
                <a:cubicBezTo>
                  <a:pt x="513295" y="271205"/>
                  <a:pt x="513295" y="273909"/>
                  <a:pt x="513076" y="276504"/>
                </a:cubicBezTo>
                <a:cubicBezTo>
                  <a:pt x="512857" y="279099"/>
                  <a:pt x="511103" y="280488"/>
                  <a:pt x="507814" y="280670"/>
                </a:cubicBezTo>
                <a:lnTo>
                  <a:pt x="499043" y="280670"/>
                </a:lnTo>
                <a:cubicBezTo>
                  <a:pt x="481208" y="291488"/>
                  <a:pt x="464251" y="303182"/>
                  <a:pt x="448171" y="315754"/>
                </a:cubicBezTo>
                <a:cubicBezTo>
                  <a:pt x="448244" y="316814"/>
                  <a:pt x="448098" y="318203"/>
                  <a:pt x="447733" y="319920"/>
                </a:cubicBezTo>
                <a:cubicBezTo>
                  <a:pt x="447367" y="321638"/>
                  <a:pt x="446344" y="322588"/>
                  <a:pt x="444663" y="322771"/>
                </a:cubicBezTo>
                <a:cubicBezTo>
                  <a:pt x="442982" y="322442"/>
                  <a:pt x="441958" y="320907"/>
                  <a:pt x="441593" y="318166"/>
                </a:cubicBezTo>
                <a:cubicBezTo>
                  <a:pt x="441228" y="315425"/>
                  <a:pt x="441081" y="313452"/>
                  <a:pt x="441154" y="312246"/>
                </a:cubicBezTo>
                <a:cubicBezTo>
                  <a:pt x="445028" y="310455"/>
                  <a:pt x="449121" y="307897"/>
                  <a:pt x="453434" y="304571"/>
                </a:cubicBezTo>
                <a:cubicBezTo>
                  <a:pt x="457746" y="301246"/>
                  <a:pt x="460085" y="297372"/>
                  <a:pt x="460451" y="292950"/>
                </a:cubicBezTo>
                <a:lnTo>
                  <a:pt x="492026" y="268391"/>
                </a:lnTo>
                <a:cubicBezTo>
                  <a:pt x="499262" y="267587"/>
                  <a:pt x="509348" y="257354"/>
                  <a:pt x="522286" y="237693"/>
                </a:cubicBezTo>
                <a:cubicBezTo>
                  <a:pt x="535223" y="218031"/>
                  <a:pt x="544432" y="204290"/>
                  <a:pt x="549914" y="196469"/>
                </a:cubicBezTo>
                <a:lnTo>
                  <a:pt x="567456" y="196469"/>
                </a:lnTo>
                <a:lnTo>
                  <a:pt x="567456" y="180682"/>
                </a:lnTo>
                <a:cubicBezTo>
                  <a:pt x="581453" y="179987"/>
                  <a:pt x="592928" y="174359"/>
                  <a:pt x="601882" y="163798"/>
                </a:cubicBezTo>
                <a:cubicBezTo>
                  <a:pt x="610835" y="153236"/>
                  <a:pt x="622749" y="147169"/>
                  <a:pt x="637623" y="145598"/>
                </a:cubicBezTo>
                <a:lnTo>
                  <a:pt x="641132" y="145598"/>
                </a:lnTo>
                <a:lnTo>
                  <a:pt x="648149" y="131564"/>
                </a:lnTo>
                <a:lnTo>
                  <a:pt x="656919" y="131564"/>
                </a:lnTo>
                <a:cubicBezTo>
                  <a:pt x="659697" y="128056"/>
                  <a:pt x="663352" y="124986"/>
                  <a:pt x="667883" y="122355"/>
                </a:cubicBezTo>
                <a:cubicBezTo>
                  <a:pt x="672415" y="119724"/>
                  <a:pt x="676946" y="117531"/>
                  <a:pt x="681478" y="115777"/>
                </a:cubicBezTo>
                <a:lnTo>
                  <a:pt x="693757" y="101743"/>
                </a:lnTo>
                <a:cubicBezTo>
                  <a:pt x="695841" y="101853"/>
                  <a:pt x="698691" y="101634"/>
                  <a:pt x="702309" y="101085"/>
                </a:cubicBezTo>
                <a:cubicBezTo>
                  <a:pt x="705927" y="100537"/>
                  <a:pt x="708339" y="99002"/>
                  <a:pt x="709545" y="96481"/>
                </a:cubicBezTo>
                <a:lnTo>
                  <a:pt x="728841" y="92972"/>
                </a:lnTo>
                <a:cubicBezTo>
                  <a:pt x="729755" y="91912"/>
                  <a:pt x="730997" y="90524"/>
                  <a:pt x="732569" y="88806"/>
                </a:cubicBezTo>
                <a:cubicBezTo>
                  <a:pt x="734140" y="87088"/>
                  <a:pt x="735821" y="86138"/>
                  <a:pt x="737612" y="85956"/>
                </a:cubicBezTo>
                <a:cubicBezTo>
                  <a:pt x="739074" y="86248"/>
                  <a:pt x="739659" y="87417"/>
                  <a:pt x="739366" y="89464"/>
                </a:cubicBezTo>
                <a:lnTo>
                  <a:pt x="739366" y="92972"/>
                </a:lnTo>
                <a:lnTo>
                  <a:pt x="756908" y="78939"/>
                </a:lnTo>
                <a:lnTo>
                  <a:pt x="784975" y="75430"/>
                </a:lnTo>
                <a:cubicBezTo>
                  <a:pt x="785012" y="73749"/>
                  <a:pt x="785377" y="72726"/>
                  <a:pt x="786071" y="72361"/>
                </a:cubicBezTo>
                <a:cubicBezTo>
                  <a:pt x="786766" y="71995"/>
                  <a:pt x="787570" y="71849"/>
                  <a:pt x="788484" y="71922"/>
                </a:cubicBezTo>
                <a:cubicBezTo>
                  <a:pt x="800105" y="71484"/>
                  <a:pt x="805368" y="69729"/>
                  <a:pt x="804271" y="66660"/>
                </a:cubicBezTo>
                <a:cubicBezTo>
                  <a:pt x="803175" y="63590"/>
                  <a:pt x="804929" y="61836"/>
                  <a:pt x="809534" y="61397"/>
                </a:cubicBezTo>
                <a:lnTo>
                  <a:pt x="816551" y="63151"/>
                </a:lnTo>
                <a:cubicBezTo>
                  <a:pt x="817866" y="69474"/>
                  <a:pt x="824444" y="69108"/>
                  <a:pt x="836285" y="62055"/>
                </a:cubicBezTo>
                <a:cubicBezTo>
                  <a:pt x="848126" y="55001"/>
                  <a:pt x="857335" y="50689"/>
                  <a:pt x="863914" y="49118"/>
                </a:cubicBezTo>
                <a:cubicBezTo>
                  <a:pt x="867130" y="49264"/>
                  <a:pt x="871661" y="48971"/>
                  <a:pt x="877508" y="48241"/>
                </a:cubicBezTo>
                <a:cubicBezTo>
                  <a:pt x="883356" y="47510"/>
                  <a:pt x="887010" y="45463"/>
                  <a:pt x="888472" y="42101"/>
                </a:cubicBezTo>
                <a:cubicBezTo>
                  <a:pt x="899801" y="42795"/>
                  <a:pt x="910911" y="42722"/>
                  <a:pt x="921802" y="41882"/>
                </a:cubicBezTo>
                <a:cubicBezTo>
                  <a:pt x="932692" y="41041"/>
                  <a:pt x="943802" y="40530"/>
                  <a:pt x="955131" y="40347"/>
                </a:cubicBezTo>
                <a:lnTo>
                  <a:pt x="974427" y="42101"/>
                </a:lnTo>
                <a:lnTo>
                  <a:pt x="974427" y="40347"/>
                </a:lnTo>
                <a:cubicBezTo>
                  <a:pt x="974500" y="38519"/>
                  <a:pt x="974354" y="36911"/>
                  <a:pt x="973989" y="35523"/>
                </a:cubicBezTo>
                <a:cubicBezTo>
                  <a:pt x="973623" y="34134"/>
                  <a:pt x="972600" y="33403"/>
                  <a:pt x="970919" y="33330"/>
                </a:cubicBezTo>
                <a:cubicBezTo>
                  <a:pt x="969092" y="33513"/>
                  <a:pt x="967484" y="33586"/>
                  <a:pt x="966095" y="33549"/>
                </a:cubicBezTo>
                <a:cubicBezTo>
                  <a:pt x="964706" y="33513"/>
                  <a:pt x="963975" y="32270"/>
                  <a:pt x="963902" y="29822"/>
                </a:cubicBezTo>
                <a:lnTo>
                  <a:pt x="963902" y="26313"/>
                </a:lnTo>
                <a:cubicBezTo>
                  <a:pt x="969311" y="22878"/>
                  <a:pt x="975158" y="20539"/>
                  <a:pt x="981444" y="19296"/>
                </a:cubicBezTo>
                <a:cubicBezTo>
                  <a:pt x="987730" y="18054"/>
                  <a:pt x="993577" y="17469"/>
                  <a:pt x="998986" y="17542"/>
                </a:cubicBezTo>
                <a:close/>
                <a:moveTo>
                  <a:pt x="814796" y="7017"/>
                </a:moveTo>
                <a:cubicBezTo>
                  <a:pt x="825614" y="10818"/>
                  <a:pt x="837308" y="13742"/>
                  <a:pt x="849880" y="15788"/>
                </a:cubicBezTo>
                <a:cubicBezTo>
                  <a:pt x="847176" y="18529"/>
                  <a:pt x="843813" y="20941"/>
                  <a:pt x="839794" y="23024"/>
                </a:cubicBezTo>
                <a:cubicBezTo>
                  <a:pt x="835773" y="25107"/>
                  <a:pt x="831534" y="26204"/>
                  <a:pt x="827076" y="26313"/>
                </a:cubicBezTo>
                <a:cubicBezTo>
                  <a:pt x="823494" y="26240"/>
                  <a:pt x="820571" y="25071"/>
                  <a:pt x="818305" y="22805"/>
                </a:cubicBezTo>
                <a:cubicBezTo>
                  <a:pt x="816039" y="20539"/>
                  <a:pt x="814869" y="17615"/>
                  <a:pt x="814796" y="14034"/>
                </a:cubicBezTo>
                <a:close/>
                <a:moveTo>
                  <a:pt x="1077924" y="0"/>
                </a:moveTo>
                <a:cubicBezTo>
                  <a:pt x="1081433" y="0"/>
                  <a:pt x="1083187" y="1755"/>
                  <a:pt x="1083187" y="5263"/>
                </a:cubicBezTo>
                <a:cubicBezTo>
                  <a:pt x="1083114" y="8771"/>
                  <a:pt x="1081944" y="11403"/>
                  <a:pt x="1079679" y="13157"/>
                </a:cubicBezTo>
                <a:cubicBezTo>
                  <a:pt x="1077413" y="14911"/>
                  <a:pt x="1074489" y="15788"/>
                  <a:pt x="1070908" y="15788"/>
                </a:cubicBez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微软雅黑" panose="020B0503020204020204" pitchFamily="34" charset="-122"/>
            </a:endParaRPr>
          </a:p>
        </p:txBody>
      </p:sp>
      <p:sp>
        <p:nvSpPr>
          <p:cNvPr id="2" name="文本占位符 1">
            <a:extLst>
              <a:ext uri="{FF2B5EF4-FFF2-40B4-BE49-F238E27FC236}">
                <a16:creationId xmlns="" xmlns:a16="http://schemas.microsoft.com/office/drawing/2014/main" id="{C173BAA0-E262-40E0-B897-6A2FEE28D8ED}"/>
              </a:ext>
            </a:extLst>
          </p:cNvPr>
          <p:cNvSpPr>
            <a:spLocks noGrp="1"/>
          </p:cNvSpPr>
          <p:nvPr>
            <p:ph type="body" sz="quarter" idx="11"/>
          </p:nvPr>
        </p:nvSpPr>
        <p:spPr/>
        <p:txBody>
          <a:bodyPr/>
          <a:lstStyle/>
          <a:p>
            <a:r>
              <a:rPr lang="zh-CN" altLang="en-US" dirty="0"/>
              <a:t>请在此输入标题</a:t>
            </a:r>
          </a:p>
        </p:txBody>
      </p:sp>
    </p:spTree>
    <p:extLst>
      <p:ext uri="{BB962C8B-B14F-4D97-AF65-F5344CB8AC3E}">
        <p14:creationId xmlns:p14="http://schemas.microsoft.com/office/powerpoint/2010/main" val="196453455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a:extLst>
              <a:ext uri="{FF2B5EF4-FFF2-40B4-BE49-F238E27FC236}">
                <a16:creationId xmlns="" xmlns:a16="http://schemas.microsoft.com/office/drawing/2014/main" id="{A81F7D3A-945B-4CB7-ACAD-28ECBA85697C}"/>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05" name="Freeform 836">
            <a:extLst>
              <a:ext uri="{FF2B5EF4-FFF2-40B4-BE49-F238E27FC236}">
                <a16:creationId xmlns="" xmlns:a16="http://schemas.microsoft.com/office/drawing/2014/main" id="{6F1553C1-DA68-4779-9785-F995C3B6D9EA}"/>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37">
            <a:extLst>
              <a:ext uri="{FF2B5EF4-FFF2-40B4-BE49-F238E27FC236}">
                <a16:creationId xmlns="" xmlns:a16="http://schemas.microsoft.com/office/drawing/2014/main" id="{6EC4D03E-5792-48B3-B55B-5A73DF5F620E}"/>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8">
            <a:extLst>
              <a:ext uri="{FF2B5EF4-FFF2-40B4-BE49-F238E27FC236}">
                <a16:creationId xmlns="" xmlns:a16="http://schemas.microsoft.com/office/drawing/2014/main" id="{28DB7A6E-83A9-4EA1-B26E-C029F8429537}"/>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0">
            <a:extLst>
              <a:ext uri="{FF2B5EF4-FFF2-40B4-BE49-F238E27FC236}">
                <a16:creationId xmlns="" xmlns:a16="http://schemas.microsoft.com/office/drawing/2014/main" id="{15A5567F-70E3-4E92-AB9E-A59F89413573}"/>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42">
            <a:extLst>
              <a:ext uri="{FF2B5EF4-FFF2-40B4-BE49-F238E27FC236}">
                <a16:creationId xmlns="" xmlns:a16="http://schemas.microsoft.com/office/drawing/2014/main" id="{760F73CF-EE0B-425E-B312-F441A870513D}"/>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43">
            <a:extLst>
              <a:ext uri="{FF2B5EF4-FFF2-40B4-BE49-F238E27FC236}">
                <a16:creationId xmlns="" xmlns:a16="http://schemas.microsoft.com/office/drawing/2014/main" id="{3E1345C8-51EF-43B6-9CCA-6BF86683CE8C}"/>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44">
            <a:extLst>
              <a:ext uri="{FF2B5EF4-FFF2-40B4-BE49-F238E27FC236}">
                <a16:creationId xmlns="" xmlns:a16="http://schemas.microsoft.com/office/drawing/2014/main" id="{588E7969-7A03-419F-92B9-BDDEC60FE425}"/>
              </a:ext>
            </a:extLst>
          </p:cNvPr>
          <p:cNvSpPr>
            <a:spLocks/>
          </p:cNvSpPr>
          <p:nvPr/>
        </p:nvSpPr>
        <p:spPr bwMode="auto">
          <a:xfrm>
            <a:off x="6759619" y="149429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45">
            <a:extLst>
              <a:ext uri="{FF2B5EF4-FFF2-40B4-BE49-F238E27FC236}">
                <a16:creationId xmlns="" xmlns:a16="http://schemas.microsoft.com/office/drawing/2014/main" id="{542DF559-3E72-425A-A46B-E2A5FC23016F}"/>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48">
            <a:extLst>
              <a:ext uri="{FF2B5EF4-FFF2-40B4-BE49-F238E27FC236}">
                <a16:creationId xmlns="" xmlns:a16="http://schemas.microsoft.com/office/drawing/2014/main" id="{30736A92-AE74-44B4-B68B-BC36DC700DF3}"/>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1">
            <a:extLst>
              <a:ext uri="{FF2B5EF4-FFF2-40B4-BE49-F238E27FC236}">
                <a16:creationId xmlns="" xmlns:a16="http://schemas.microsoft.com/office/drawing/2014/main" id="{7E28433A-B960-4E39-BB0B-35B728EF4EE3}"/>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52">
            <a:extLst>
              <a:ext uri="{FF2B5EF4-FFF2-40B4-BE49-F238E27FC236}">
                <a16:creationId xmlns="" xmlns:a16="http://schemas.microsoft.com/office/drawing/2014/main" id="{CEE30812-4650-4651-B2DD-29CCE0DDF6B1}"/>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53">
            <a:extLst>
              <a:ext uri="{FF2B5EF4-FFF2-40B4-BE49-F238E27FC236}">
                <a16:creationId xmlns="" xmlns:a16="http://schemas.microsoft.com/office/drawing/2014/main" id="{62182BB2-1445-471A-9F23-4CD9ECE78447}"/>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55">
            <a:extLst>
              <a:ext uri="{FF2B5EF4-FFF2-40B4-BE49-F238E27FC236}">
                <a16:creationId xmlns="" xmlns:a16="http://schemas.microsoft.com/office/drawing/2014/main" id="{3151732B-260A-4846-A81F-B9A650A1BFF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59">
            <a:extLst>
              <a:ext uri="{FF2B5EF4-FFF2-40B4-BE49-F238E27FC236}">
                <a16:creationId xmlns="" xmlns:a16="http://schemas.microsoft.com/office/drawing/2014/main" id="{F6E8DFD6-6172-494C-8256-4D1ADF7A623E}"/>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62">
            <a:extLst>
              <a:ext uri="{FF2B5EF4-FFF2-40B4-BE49-F238E27FC236}">
                <a16:creationId xmlns="" xmlns:a16="http://schemas.microsoft.com/office/drawing/2014/main" id="{97D1091F-AEEE-4354-987E-6C2CEFD0BDB3}"/>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63">
            <a:extLst>
              <a:ext uri="{FF2B5EF4-FFF2-40B4-BE49-F238E27FC236}">
                <a16:creationId xmlns="" xmlns:a16="http://schemas.microsoft.com/office/drawing/2014/main" id="{03C58A64-FA01-4248-ABD1-8F4386F92D29}"/>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64">
            <a:extLst>
              <a:ext uri="{FF2B5EF4-FFF2-40B4-BE49-F238E27FC236}">
                <a16:creationId xmlns="" xmlns:a16="http://schemas.microsoft.com/office/drawing/2014/main" id="{BD8CA85D-CCEB-45CF-BEEA-64A667F09331}"/>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68">
            <a:extLst>
              <a:ext uri="{FF2B5EF4-FFF2-40B4-BE49-F238E27FC236}">
                <a16:creationId xmlns="" xmlns:a16="http://schemas.microsoft.com/office/drawing/2014/main" id="{BEA5A589-0CF5-4989-B418-EA2F552336B7}"/>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69">
            <a:extLst>
              <a:ext uri="{FF2B5EF4-FFF2-40B4-BE49-F238E27FC236}">
                <a16:creationId xmlns="" xmlns:a16="http://schemas.microsoft.com/office/drawing/2014/main" id="{D0A36BD7-2F80-40B4-B022-4A9D0CA2F85B}"/>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71">
            <a:extLst>
              <a:ext uri="{FF2B5EF4-FFF2-40B4-BE49-F238E27FC236}">
                <a16:creationId xmlns="" xmlns:a16="http://schemas.microsoft.com/office/drawing/2014/main" id="{FE8D813A-2A4A-4F12-B39A-816297CAB000}"/>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72">
            <a:extLst>
              <a:ext uri="{FF2B5EF4-FFF2-40B4-BE49-F238E27FC236}">
                <a16:creationId xmlns="" xmlns:a16="http://schemas.microsoft.com/office/drawing/2014/main" id="{F68D6752-DBCE-4349-AC5A-652A52B66A82}"/>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80">
            <a:extLst>
              <a:ext uri="{FF2B5EF4-FFF2-40B4-BE49-F238E27FC236}">
                <a16:creationId xmlns="" xmlns:a16="http://schemas.microsoft.com/office/drawing/2014/main" id="{1927A698-F51D-4E92-8671-1B1E09BDA3F1}"/>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85">
            <a:extLst>
              <a:ext uri="{FF2B5EF4-FFF2-40B4-BE49-F238E27FC236}">
                <a16:creationId xmlns="" xmlns:a16="http://schemas.microsoft.com/office/drawing/2014/main" id="{A60CE907-2E6F-4C75-AF68-13EA9C616B13}"/>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89">
            <a:extLst>
              <a:ext uri="{FF2B5EF4-FFF2-40B4-BE49-F238E27FC236}">
                <a16:creationId xmlns="" xmlns:a16="http://schemas.microsoft.com/office/drawing/2014/main" id="{B9153854-30AE-46C9-8E56-46FA2EDDD298}"/>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95">
            <a:extLst>
              <a:ext uri="{FF2B5EF4-FFF2-40B4-BE49-F238E27FC236}">
                <a16:creationId xmlns="" xmlns:a16="http://schemas.microsoft.com/office/drawing/2014/main" id="{9A476B8C-ABDE-4C4D-987D-7A34A5332EA2}"/>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04">
            <a:extLst>
              <a:ext uri="{FF2B5EF4-FFF2-40B4-BE49-F238E27FC236}">
                <a16:creationId xmlns="" xmlns:a16="http://schemas.microsoft.com/office/drawing/2014/main" id="{9CC6BC22-935C-4142-A3CD-26B0BCFE2E70}"/>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07">
            <a:extLst>
              <a:ext uri="{FF2B5EF4-FFF2-40B4-BE49-F238E27FC236}">
                <a16:creationId xmlns="" xmlns:a16="http://schemas.microsoft.com/office/drawing/2014/main" id="{28276572-C8D0-48ED-814C-8148EF452B1C}"/>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10">
            <a:extLst>
              <a:ext uri="{FF2B5EF4-FFF2-40B4-BE49-F238E27FC236}">
                <a16:creationId xmlns="" xmlns:a16="http://schemas.microsoft.com/office/drawing/2014/main" id="{1CD64115-FC33-48ED-A2E1-E5D60A12D054}"/>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11">
            <a:extLst>
              <a:ext uri="{FF2B5EF4-FFF2-40B4-BE49-F238E27FC236}">
                <a16:creationId xmlns="" xmlns:a16="http://schemas.microsoft.com/office/drawing/2014/main" id="{B80FD4F5-72FA-4A64-B5A4-9486CFAD6E33}"/>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14">
            <a:extLst>
              <a:ext uri="{FF2B5EF4-FFF2-40B4-BE49-F238E27FC236}">
                <a16:creationId xmlns="" xmlns:a16="http://schemas.microsoft.com/office/drawing/2014/main" id="{FFBF18FB-F0E4-4AC0-A024-E3D3FE5B3C7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19">
            <a:extLst>
              <a:ext uri="{FF2B5EF4-FFF2-40B4-BE49-F238E27FC236}">
                <a16:creationId xmlns="" xmlns:a16="http://schemas.microsoft.com/office/drawing/2014/main" id="{D0EC22FB-95AD-4795-9D0B-F9DB9AADA163}"/>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30">
            <a:extLst>
              <a:ext uri="{FF2B5EF4-FFF2-40B4-BE49-F238E27FC236}">
                <a16:creationId xmlns="" xmlns:a16="http://schemas.microsoft.com/office/drawing/2014/main" id="{B71FE0FC-90A0-4CF4-A152-7DB6A009BC3F}"/>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40">
            <a:extLst>
              <a:ext uri="{FF2B5EF4-FFF2-40B4-BE49-F238E27FC236}">
                <a16:creationId xmlns="" xmlns:a16="http://schemas.microsoft.com/office/drawing/2014/main" id="{0E1C5F21-4CF6-4889-BE45-0C98A8E81C1D}"/>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71">
            <a:extLst>
              <a:ext uri="{FF2B5EF4-FFF2-40B4-BE49-F238E27FC236}">
                <a16:creationId xmlns="" xmlns:a16="http://schemas.microsoft.com/office/drawing/2014/main" id="{9698AA78-CD2D-41C4-A956-DAB4849D67ED}"/>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75">
            <a:extLst>
              <a:ext uri="{FF2B5EF4-FFF2-40B4-BE49-F238E27FC236}">
                <a16:creationId xmlns="" xmlns:a16="http://schemas.microsoft.com/office/drawing/2014/main" id="{C4E689A9-90EC-49AF-9810-DFFDEC29D18E}"/>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91">
            <a:extLst>
              <a:ext uri="{FF2B5EF4-FFF2-40B4-BE49-F238E27FC236}">
                <a16:creationId xmlns="" xmlns:a16="http://schemas.microsoft.com/office/drawing/2014/main" id="{7D500975-409B-4C45-90C1-081983136478}"/>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09">
            <a:extLst>
              <a:ext uri="{FF2B5EF4-FFF2-40B4-BE49-F238E27FC236}">
                <a16:creationId xmlns="" xmlns:a16="http://schemas.microsoft.com/office/drawing/2014/main" id="{C8F522F8-1515-4311-803E-7E56DCE3DCBD}"/>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020">
            <a:extLst>
              <a:ext uri="{FF2B5EF4-FFF2-40B4-BE49-F238E27FC236}">
                <a16:creationId xmlns="" xmlns:a16="http://schemas.microsoft.com/office/drawing/2014/main" id="{05C3A8C0-9164-4645-8CE6-EE73E5A7F5DE}"/>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26">
            <a:extLst>
              <a:ext uri="{FF2B5EF4-FFF2-40B4-BE49-F238E27FC236}">
                <a16:creationId xmlns="" xmlns:a16="http://schemas.microsoft.com/office/drawing/2014/main" id="{C6C8269E-2357-4C4E-AFD7-5EF6F3FC2B12}"/>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28">
            <a:extLst>
              <a:ext uri="{FF2B5EF4-FFF2-40B4-BE49-F238E27FC236}">
                <a16:creationId xmlns="" xmlns:a16="http://schemas.microsoft.com/office/drawing/2014/main" id="{C1D68249-3154-440A-9C97-E5DF9D6EE2CA}"/>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39">
            <a:extLst>
              <a:ext uri="{FF2B5EF4-FFF2-40B4-BE49-F238E27FC236}">
                <a16:creationId xmlns="" xmlns:a16="http://schemas.microsoft.com/office/drawing/2014/main" id="{387286C3-57FB-4F24-800C-57E92CF3149D}"/>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51">
            <a:extLst>
              <a:ext uri="{FF2B5EF4-FFF2-40B4-BE49-F238E27FC236}">
                <a16:creationId xmlns="" xmlns:a16="http://schemas.microsoft.com/office/drawing/2014/main" id="{91B03513-F40D-4583-9CE4-E206610F3B79}"/>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52">
            <a:extLst>
              <a:ext uri="{FF2B5EF4-FFF2-40B4-BE49-F238E27FC236}">
                <a16:creationId xmlns="" xmlns:a16="http://schemas.microsoft.com/office/drawing/2014/main" id="{085D11CC-8BC2-464F-9687-58F3755FE3AD}"/>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54">
            <a:extLst>
              <a:ext uri="{FF2B5EF4-FFF2-40B4-BE49-F238E27FC236}">
                <a16:creationId xmlns="" xmlns:a16="http://schemas.microsoft.com/office/drawing/2014/main" id="{A68C077F-0DDE-4A62-8B65-1836221CAF01}"/>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57">
            <a:extLst>
              <a:ext uri="{FF2B5EF4-FFF2-40B4-BE49-F238E27FC236}">
                <a16:creationId xmlns="" xmlns:a16="http://schemas.microsoft.com/office/drawing/2014/main" id="{A5730691-CABE-4ACE-BCAC-DB75B535F049}"/>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37">
            <a:extLst>
              <a:ext uri="{FF2B5EF4-FFF2-40B4-BE49-F238E27FC236}">
                <a16:creationId xmlns="" xmlns:a16="http://schemas.microsoft.com/office/drawing/2014/main" id="{D4A62C0B-DBA7-4605-9BCB-9EA5021EB8B1}"/>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39">
            <a:extLst>
              <a:ext uri="{FF2B5EF4-FFF2-40B4-BE49-F238E27FC236}">
                <a16:creationId xmlns="" xmlns:a16="http://schemas.microsoft.com/office/drawing/2014/main" id="{FB18D219-F038-46EF-8B0F-4C3CBC6BF6DC}"/>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42">
            <a:extLst>
              <a:ext uri="{FF2B5EF4-FFF2-40B4-BE49-F238E27FC236}">
                <a16:creationId xmlns="" xmlns:a16="http://schemas.microsoft.com/office/drawing/2014/main" id="{8A263090-17D0-4913-8A0C-34EEA12DFA98}"/>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52">
            <a:extLst>
              <a:ext uri="{FF2B5EF4-FFF2-40B4-BE49-F238E27FC236}">
                <a16:creationId xmlns="" xmlns:a16="http://schemas.microsoft.com/office/drawing/2014/main" id="{C4990A6E-B20A-4316-B6D7-2B87A9AB71FE}"/>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72">
            <a:extLst>
              <a:ext uri="{FF2B5EF4-FFF2-40B4-BE49-F238E27FC236}">
                <a16:creationId xmlns="" xmlns:a16="http://schemas.microsoft.com/office/drawing/2014/main" id="{6C4AAA6C-3194-43CA-9119-4B8418F3CC14}"/>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57">
            <a:extLst>
              <a:ext uri="{FF2B5EF4-FFF2-40B4-BE49-F238E27FC236}">
                <a16:creationId xmlns="" xmlns:a16="http://schemas.microsoft.com/office/drawing/2014/main" id="{AE5BA2DD-22A8-4BE4-B97D-7EBADB7B1FEC}"/>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9">
            <a:extLst>
              <a:ext uri="{FF2B5EF4-FFF2-40B4-BE49-F238E27FC236}">
                <a16:creationId xmlns="" xmlns:a16="http://schemas.microsoft.com/office/drawing/2014/main" id="{63A41BE6-5A63-4762-8DE0-BE3C8E669EF1}"/>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14">
            <a:extLst>
              <a:ext uri="{FF2B5EF4-FFF2-40B4-BE49-F238E27FC236}">
                <a16:creationId xmlns="" xmlns:a16="http://schemas.microsoft.com/office/drawing/2014/main" id="{DA54C090-D4EA-4CBC-801A-B4F3AB270CF5}"/>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54">
            <a:extLst>
              <a:ext uri="{FF2B5EF4-FFF2-40B4-BE49-F238E27FC236}">
                <a16:creationId xmlns="" xmlns:a16="http://schemas.microsoft.com/office/drawing/2014/main" id="{17D3B5EA-9652-44A4-B391-0BA4AA71BD50}"/>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54">
            <a:extLst>
              <a:ext uri="{FF2B5EF4-FFF2-40B4-BE49-F238E27FC236}">
                <a16:creationId xmlns="" xmlns:a16="http://schemas.microsoft.com/office/drawing/2014/main" id="{D53B0825-FC10-41D4-9C76-FFC047462B7F}"/>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57">
            <a:extLst>
              <a:ext uri="{FF2B5EF4-FFF2-40B4-BE49-F238E27FC236}">
                <a16:creationId xmlns="" xmlns:a16="http://schemas.microsoft.com/office/drawing/2014/main" id="{2ED442F0-F090-4C76-B75B-72277285636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文本框 161">
            <a:extLst>
              <a:ext uri="{FF2B5EF4-FFF2-40B4-BE49-F238E27FC236}">
                <a16:creationId xmlns="" xmlns:a16="http://schemas.microsoft.com/office/drawing/2014/main" id="{85957746-B978-4935-9082-A84D110A4F1A}"/>
              </a:ext>
            </a:extLst>
          </p:cNvPr>
          <p:cNvSpPr txBox="1"/>
          <p:nvPr/>
        </p:nvSpPr>
        <p:spPr>
          <a:xfrm>
            <a:off x="6156381" y="1589791"/>
            <a:ext cx="1296956" cy="1707756"/>
          </a:xfrm>
          <a:custGeom>
            <a:avLst/>
            <a:gdLst/>
            <a:ahLst/>
            <a:cxnLst/>
            <a:rect l="l" t="t" r="r" b="b"/>
            <a:pathLst>
              <a:path w="1392168" h="1833126">
                <a:moveTo>
                  <a:pt x="104594" y="1766467"/>
                </a:moveTo>
                <a:cubicBezTo>
                  <a:pt x="104558" y="1767453"/>
                  <a:pt x="104631" y="1768550"/>
                  <a:pt x="104813" y="1769756"/>
                </a:cubicBezTo>
                <a:cubicBezTo>
                  <a:pt x="104996" y="1770962"/>
                  <a:pt x="105508" y="1771620"/>
                  <a:pt x="106348" y="1771729"/>
                </a:cubicBezTo>
                <a:lnTo>
                  <a:pt x="113365" y="1771729"/>
                </a:lnTo>
                <a:cubicBezTo>
                  <a:pt x="113219" y="1769975"/>
                  <a:pt x="112196" y="1768659"/>
                  <a:pt x="110295" y="1767782"/>
                </a:cubicBezTo>
                <a:cubicBezTo>
                  <a:pt x="108395" y="1766905"/>
                  <a:pt x="106495" y="1766467"/>
                  <a:pt x="104594" y="1766467"/>
                </a:cubicBezTo>
                <a:close/>
                <a:moveTo>
                  <a:pt x="120382" y="1736646"/>
                </a:moveTo>
                <a:cubicBezTo>
                  <a:pt x="120309" y="1737705"/>
                  <a:pt x="120455" y="1739094"/>
                  <a:pt x="120820" y="1740812"/>
                </a:cubicBezTo>
                <a:cubicBezTo>
                  <a:pt x="121186" y="1742529"/>
                  <a:pt x="122209" y="1743480"/>
                  <a:pt x="123890" y="1743662"/>
                </a:cubicBezTo>
                <a:cubicBezTo>
                  <a:pt x="125352" y="1743370"/>
                  <a:pt x="125937" y="1742200"/>
                  <a:pt x="125644" y="1740154"/>
                </a:cubicBezTo>
                <a:cubicBezTo>
                  <a:pt x="125352" y="1738107"/>
                  <a:pt x="124183" y="1736938"/>
                  <a:pt x="122136" y="1736646"/>
                </a:cubicBezTo>
                <a:close/>
                <a:moveTo>
                  <a:pt x="174762" y="1648936"/>
                </a:moveTo>
                <a:cubicBezTo>
                  <a:pt x="174762" y="1650617"/>
                  <a:pt x="175200" y="1651640"/>
                  <a:pt x="176077" y="1652006"/>
                </a:cubicBezTo>
                <a:cubicBezTo>
                  <a:pt x="176954" y="1652372"/>
                  <a:pt x="178270" y="1652518"/>
                  <a:pt x="180024" y="1652445"/>
                </a:cubicBezTo>
                <a:lnTo>
                  <a:pt x="181778" y="1652445"/>
                </a:lnTo>
                <a:cubicBezTo>
                  <a:pt x="181778" y="1650764"/>
                  <a:pt x="181340" y="1649740"/>
                  <a:pt x="180463" y="1649375"/>
                </a:cubicBezTo>
                <a:cubicBezTo>
                  <a:pt x="179586" y="1649009"/>
                  <a:pt x="178270" y="1648863"/>
                  <a:pt x="176516" y="1648936"/>
                </a:cubicBezTo>
                <a:close/>
                <a:moveTo>
                  <a:pt x="513320" y="1584031"/>
                </a:moveTo>
                <a:cubicBezTo>
                  <a:pt x="513028" y="1588271"/>
                  <a:pt x="511858" y="1592071"/>
                  <a:pt x="509811" y="1595433"/>
                </a:cubicBezTo>
                <a:cubicBezTo>
                  <a:pt x="507765" y="1598796"/>
                  <a:pt x="506595" y="1602596"/>
                  <a:pt x="506303" y="1606836"/>
                </a:cubicBezTo>
                <a:lnTo>
                  <a:pt x="492270" y="1617361"/>
                </a:lnTo>
                <a:cubicBezTo>
                  <a:pt x="492379" y="1611367"/>
                  <a:pt x="494353" y="1604497"/>
                  <a:pt x="498190" y="1596749"/>
                </a:cubicBezTo>
                <a:cubicBezTo>
                  <a:pt x="502027" y="1589001"/>
                  <a:pt x="507071" y="1584762"/>
                  <a:pt x="513320" y="1584031"/>
                </a:cubicBezTo>
                <a:close/>
                <a:moveTo>
                  <a:pt x="430873" y="1508601"/>
                </a:moveTo>
                <a:lnTo>
                  <a:pt x="427365" y="1529651"/>
                </a:lnTo>
                <a:cubicBezTo>
                  <a:pt x="425391" y="1529542"/>
                  <a:pt x="423199" y="1529761"/>
                  <a:pt x="420786" y="1530309"/>
                </a:cubicBezTo>
                <a:cubicBezTo>
                  <a:pt x="418374" y="1530857"/>
                  <a:pt x="417059" y="1532392"/>
                  <a:pt x="416840" y="1534914"/>
                </a:cubicBezTo>
                <a:cubicBezTo>
                  <a:pt x="415853" y="1534987"/>
                  <a:pt x="414756" y="1534841"/>
                  <a:pt x="413551" y="1534475"/>
                </a:cubicBezTo>
                <a:cubicBezTo>
                  <a:pt x="412344" y="1534110"/>
                  <a:pt x="411687" y="1533087"/>
                  <a:pt x="411577" y="1531406"/>
                </a:cubicBezTo>
                <a:cubicBezTo>
                  <a:pt x="412052" y="1527714"/>
                  <a:pt x="414610" y="1523695"/>
                  <a:pt x="419252" y="1519346"/>
                </a:cubicBezTo>
                <a:cubicBezTo>
                  <a:pt x="423893" y="1514997"/>
                  <a:pt x="427767" y="1511415"/>
                  <a:pt x="430873" y="1508601"/>
                </a:cubicBezTo>
                <a:close/>
                <a:moveTo>
                  <a:pt x="455432" y="1480534"/>
                </a:moveTo>
                <a:cubicBezTo>
                  <a:pt x="454518" y="1480607"/>
                  <a:pt x="453714" y="1480900"/>
                  <a:pt x="453020" y="1481411"/>
                </a:cubicBezTo>
                <a:cubicBezTo>
                  <a:pt x="452325" y="1481923"/>
                  <a:pt x="451960" y="1482215"/>
                  <a:pt x="451923" y="1482288"/>
                </a:cubicBezTo>
                <a:cubicBezTo>
                  <a:pt x="451850" y="1483348"/>
                  <a:pt x="451996" y="1484737"/>
                  <a:pt x="452362" y="1486454"/>
                </a:cubicBezTo>
                <a:cubicBezTo>
                  <a:pt x="452727" y="1488172"/>
                  <a:pt x="453751" y="1489122"/>
                  <a:pt x="455432" y="1489305"/>
                </a:cubicBezTo>
                <a:cubicBezTo>
                  <a:pt x="456272" y="1489195"/>
                  <a:pt x="456784" y="1488538"/>
                  <a:pt x="456967" y="1487332"/>
                </a:cubicBezTo>
                <a:cubicBezTo>
                  <a:pt x="457149" y="1486126"/>
                  <a:pt x="457222" y="1485029"/>
                  <a:pt x="457186" y="1484043"/>
                </a:cubicBezTo>
                <a:cubicBezTo>
                  <a:pt x="457478" y="1481996"/>
                  <a:pt x="456894" y="1480826"/>
                  <a:pt x="455432" y="1480534"/>
                </a:cubicBezTo>
                <a:close/>
                <a:moveTo>
                  <a:pt x="562437" y="1377037"/>
                </a:moveTo>
                <a:cubicBezTo>
                  <a:pt x="562437" y="1380546"/>
                  <a:pt x="564191" y="1382300"/>
                  <a:pt x="567700" y="1382300"/>
                </a:cubicBezTo>
                <a:lnTo>
                  <a:pt x="569454" y="1382300"/>
                </a:lnTo>
                <a:cubicBezTo>
                  <a:pt x="569381" y="1380546"/>
                  <a:pt x="568650" y="1379230"/>
                  <a:pt x="567261" y="1378353"/>
                </a:cubicBezTo>
                <a:cubicBezTo>
                  <a:pt x="565872" y="1377476"/>
                  <a:pt x="564264" y="1377037"/>
                  <a:pt x="562437" y="1377037"/>
                </a:cubicBezTo>
                <a:close/>
                <a:moveTo>
                  <a:pt x="572962" y="1363004"/>
                </a:moveTo>
                <a:cubicBezTo>
                  <a:pt x="572049" y="1363077"/>
                  <a:pt x="571245" y="1363369"/>
                  <a:pt x="570550" y="1363881"/>
                </a:cubicBezTo>
                <a:cubicBezTo>
                  <a:pt x="569856" y="1364392"/>
                  <a:pt x="569491" y="1364685"/>
                  <a:pt x="569454" y="1364758"/>
                </a:cubicBezTo>
                <a:cubicBezTo>
                  <a:pt x="569381" y="1365818"/>
                  <a:pt x="569527" y="1367206"/>
                  <a:pt x="569892" y="1368924"/>
                </a:cubicBezTo>
                <a:cubicBezTo>
                  <a:pt x="570258" y="1370642"/>
                  <a:pt x="571281" y="1371592"/>
                  <a:pt x="572962" y="1371775"/>
                </a:cubicBezTo>
                <a:cubicBezTo>
                  <a:pt x="573803" y="1371665"/>
                  <a:pt x="574315" y="1371007"/>
                  <a:pt x="574497" y="1369801"/>
                </a:cubicBezTo>
                <a:cubicBezTo>
                  <a:pt x="574680" y="1368595"/>
                  <a:pt x="574753" y="1367499"/>
                  <a:pt x="574716" y="1366512"/>
                </a:cubicBezTo>
                <a:cubicBezTo>
                  <a:pt x="575009" y="1364465"/>
                  <a:pt x="574424" y="1363296"/>
                  <a:pt x="572962" y="1363004"/>
                </a:cubicBezTo>
                <a:close/>
                <a:moveTo>
                  <a:pt x="660672" y="1243719"/>
                </a:moveTo>
                <a:cubicBezTo>
                  <a:pt x="659648" y="1244267"/>
                  <a:pt x="658187" y="1246679"/>
                  <a:pt x="656286" y="1250955"/>
                </a:cubicBezTo>
                <a:cubicBezTo>
                  <a:pt x="654386" y="1255231"/>
                  <a:pt x="652924" y="1258081"/>
                  <a:pt x="651901" y="1259507"/>
                </a:cubicBezTo>
                <a:cubicBezTo>
                  <a:pt x="646346" y="1259214"/>
                  <a:pt x="643422" y="1261553"/>
                  <a:pt x="643130" y="1266523"/>
                </a:cubicBezTo>
                <a:lnTo>
                  <a:pt x="643130" y="1273540"/>
                </a:lnTo>
                <a:lnTo>
                  <a:pt x="623834" y="1292836"/>
                </a:lnTo>
                <a:cubicBezTo>
                  <a:pt x="623541" y="1296710"/>
                  <a:pt x="622372" y="1299049"/>
                  <a:pt x="620325" y="1299853"/>
                </a:cubicBezTo>
                <a:cubicBezTo>
                  <a:pt x="618279" y="1300657"/>
                  <a:pt x="617109" y="1302996"/>
                  <a:pt x="616817" y="1306870"/>
                </a:cubicBezTo>
                <a:lnTo>
                  <a:pt x="597521" y="1315641"/>
                </a:lnTo>
                <a:cubicBezTo>
                  <a:pt x="595694" y="1318308"/>
                  <a:pt x="594086" y="1321305"/>
                  <a:pt x="592697" y="1324631"/>
                </a:cubicBezTo>
                <a:cubicBezTo>
                  <a:pt x="591308" y="1327956"/>
                  <a:pt x="590577" y="1331392"/>
                  <a:pt x="590504" y="1334937"/>
                </a:cubicBezTo>
                <a:cubicBezTo>
                  <a:pt x="590650" y="1337531"/>
                  <a:pt x="591674" y="1339359"/>
                  <a:pt x="593574" y="1340418"/>
                </a:cubicBezTo>
                <a:cubicBezTo>
                  <a:pt x="595474" y="1341478"/>
                  <a:pt x="597375" y="1341990"/>
                  <a:pt x="599275" y="1341953"/>
                </a:cubicBezTo>
                <a:lnTo>
                  <a:pt x="611554" y="1334937"/>
                </a:lnTo>
                <a:cubicBezTo>
                  <a:pt x="612651" y="1323388"/>
                  <a:pt x="618791" y="1312278"/>
                  <a:pt x="629973" y="1301607"/>
                </a:cubicBezTo>
                <a:cubicBezTo>
                  <a:pt x="641156" y="1290936"/>
                  <a:pt x="650804" y="1281580"/>
                  <a:pt x="658917" y="1273540"/>
                </a:cubicBezTo>
                <a:cubicBezTo>
                  <a:pt x="659831" y="1269228"/>
                  <a:pt x="660635" y="1265135"/>
                  <a:pt x="661329" y="1261261"/>
                </a:cubicBezTo>
                <a:cubicBezTo>
                  <a:pt x="662024" y="1257387"/>
                  <a:pt x="662389" y="1253294"/>
                  <a:pt x="662426" y="1248981"/>
                </a:cubicBezTo>
                <a:cubicBezTo>
                  <a:pt x="662462" y="1247995"/>
                  <a:pt x="662389" y="1246898"/>
                  <a:pt x="662207" y="1245692"/>
                </a:cubicBezTo>
                <a:cubicBezTo>
                  <a:pt x="662024" y="1244486"/>
                  <a:pt x="661512" y="1243828"/>
                  <a:pt x="660672" y="1243719"/>
                </a:cubicBezTo>
                <a:close/>
                <a:moveTo>
                  <a:pt x="669443" y="1231440"/>
                </a:moveTo>
                <a:cubicBezTo>
                  <a:pt x="668639" y="1231513"/>
                  <a:pt x="668054" y="1231805"/>
                  <a:pt x="667688" y="1232317"/>
                </a:cubicBezTo>
                <a:cubicBezTo>
                  <a:pt x="667323" y="1232828"/>
                  <a:pt x="666738" y="1233121"/>
                  <a:pt x="665934" y="1233194"/>
                </a:cubicBezTo>
                <a:cubicBezTo>
                  <a:pt x="665971" y="1234254"/>
                  <a:pt x="666336" y="1235642"/>
                  <a:pt x="667031" y="1237360"/>
                </a:cubicBezTo>
                <a:cubicBezTo>
                  <a:pt x="667725" y="1239078"/>
                  <a:pt x="668529" y="1240028"/>
                  <a:pt x="669443" y="1240211"/>
                </a:cubicBezTo>
                <a:cubicBezTo>
                  <a:pt x="671124" y="1240101"/>
                  <a:pt x="672147" y="1239443"/>
                  <a:pt x="672512" y="1238237"/>
                </a:cubicBezTo>
                <a:cubicBezTo>
                  <a:pt x="672878" y="1237031"/>
                  <a:pt x="673024" y="1235935"/>
                  <a:pt x="672951" y="1234948"/>
                </a:cubicBezTo>
                <a:cubicBezTo>
                  <a:pt x="672659" y="1232901"/>
                  <a:pt x="671489" y="1231732"/>
                  <a:pt x="669443" y="1231440"/>
                </a:cubicBezTo>
                <a:close/>
                <a:moveTo>
                  <a:pt x="686984" y="1191093"/>
                </a:moveTo>
                <a:cubicBezTo>
                  <a:pt x="686911" y="1192372"/>
                  <a:pt x="687057" y="1194638"/>
                  <a:pt x="687423" y="1197891"/>
                </a:cubicBezTo>
                <a:cubicBezTo>
                  <a:pt x="687788" y="1201143"/>
                  <a:pt x="688812" y="1202970"/>
                  <a:pt x="690493" y="1203373"/>
                </a:cubicBezTo>
                <a:cubicBezTo>
                  <a:pt x="691406" y="1203190"/>
                  <a:pt x="692210" y="1202240"/>
                  <a:pt x="692905" y="1200522"/>
                </a:cubicBezTo>
                <a:cubicBezTo>
                  <a:pt x="693599" y="1198804"/>
                  <a:pt x="693965" y="1197416"/>
                  <a:pt x="694001" y="1196356"/>
                </a:cubicBezTo>
                <a:cubicBezTo>
                  <a:pt x="694367" y="1196392"/>
                  <a:pt x="695828" y="1196319"/>
                  <a:pt x="698387" y="1196137"/>
                </a:cubicBezTo>
                <a:cubicBezTo>
                  <a:pt x="700945" y="1195954"/>
                  <a:pt x="702407" y="1195442"/>
                  <a:pt x="702772" y="1194602"/>
                </a:cubicBezTo>
                <a:close/>
                <a:moveTo>
                  <a:pt x="732593" y="1148993"/>
                </a:moveTo>
                <a:cubicBezTo>
                  <a:pt x="732557" y="1149066"/>
                  <a:pt x="732191" y="1149358"/>
                  <a:pt x="731497" y="1149870"/>
                </a:cubicBezTo>
                <a:cubicBezTo>
                  <a:pt x="730803" y="1150382"/>
                  <a:pt x="729999" y="1150674"/>
                  <a:pt x="729085" y="1150747"/>
                </a:cubicBezTo>
                <a:cubicBezTo>
                  <a:pt x="729085" y="1152574"/>
                  <a:pt x="729523" y="1154182"/>
                  <a:pt x="730401" y="1155571"/>
                </a:cubicBezTo>
                <a:cubicBezTo>
                  <a:pt x="731278" y="1156960"/>
                  <a:pt x="732593" y="1157691"/>
                  <a:pt x="734347" y="1157764"/>
                </a:cubicBezTo>
                <a:cubicBezTo>
                  <a:pt x="735188" y="1157654"/>
                  <a:pt x="735700" y="1156996"/>
                  <a:pt x="735882" y="1155790"/>
                </a:cubicBezTo>
                <a:cubicBezTo>
                  <a:pt x="736065" y="1154584"/>
                  <a:pt x="736138" y="1153488"/>
                  <a:pt x="736102" y="1152501"/>
                </a:cubicBezTo>
                <a:cubicBezTo>
                  <a:pt x="736175" y="1151587"/>
                  <a:pt x="736029" y="1150783"/>
                  <a:pt x="735663" y="1150089"/>
                </a:cubicBezTo>
                <a:cubicBezTo>
                  <a:pt x="735298" y="1149395"/>
                  <a:pt x="734274" y="1149029"/>
                  <a:pt x="732593" y="1148993"/>
                </a:cubicBezTo>
                <a:close/>
                <a:moveTo>
                  <a:pt x="748381" y="1101630"/>
                </a:moveTo>
                <a:cubicBezTo>
                  <a:pt x="747869" y="1105613"/>
                  <a:pt x="745823" y="1108610"/>
                  <a:pt x="742241" y="1110620"/>
                </a:cubicBezTo>
                <a:cubicBezTo>
                  <a:pt x="738660" y="1112630"/>
                  <a:pt x="736613" y="1116065"/>
                  <a:pt x="736102" y="1120926"/>
                </a:cubicBezTo>
                <a:lnTo>
                  <a:pt x="729085" y="1131451"/>
                </a:lnTo>
                <a:lnTo>
                  <a:pt x="739610" y="1140222"/>
                </a:lnTo>
                <a:lnTo>
                  <a:pt x="748381" y="1122680"/>
                </a:lnTo>
                <a:cubicBezTo>
                  <a:pt x="748344" y="1120706"/>
                  <a:pt x="748856" y="1118514"/>
                  <a:pt x="749916" y="1116102"/>
                </a:cubicBezTo>
                <a:cubicBezTo>
                  <a:pt x="750976" y="1113690"/>
                  <a:pt x="752803" y="1112374"/>
                  <a:pt x="755398" y="1112155"/>
                </a:cubicBezTo>
                <a:close/>
                <a:moveTo>
                  <a:pt x="872928" y="1052512"/>
                </a:moveTo>
                <a:cubicBezTo>
                  <a:pt x="875815" y="1052549"/>
                  <a:pt x="878812" y="1053353"/>
                  <a:pt x="881919" y="1054924"/>
                </a:cubicBezTo>
                <a:cubicBezTo>
                  <a:pt x="885025" y="1056496"/>
                  <a:pt x="886706" y="1058616"/>
                  <a:pt x="886962" y="1061283"/>
                </a:cubicBezTo>
                <a:cubicBezTo>
                  <a:pt x="886779" y="1062965"/>
                  <a:pt x="885829" y="1063988"/>
                  <a:pt x="884111" y="1064353"/>
                </a:cubicBezTo>
                <a:cubicBezTo>
                  <a:pt x="882394" y="1064719"/>
                  <a:pt x="881005" y="1064865"/>
                  <a:pt x="879945" y="1064792"/>
                </a:cubicBezTo>
                <a:cubicBezTo>
                  <a:pt x="879982" y="1065084"/>
                  <a:pt x="879909" y="1066254"/>
                  <a:pt x="879726" y="1068300"/>
                </a:cubicBezTo>
                <a:cubicBezTo>
                  <a:pt x="879543" y="1070347"/>
                  <a:pt x="879031" y="1071516"/>
                  <a:pt x="878191" y="1071809"/>
                </a:cubicBezTo>
                <a:cubicBezTo>
                  <a:pt x="877972" y="1071224"/>
                  <a:pt x="877095" y="1068446"/>
                  <a:pt x="875560" y="1063476"/>
                </a:cubicBezTo>
                <a:cubicBezTo>
                  <a:pt x="874025" y="1058506"/>
                  <a:pt x="873148" y="1054851"/>
                  <a:pt x="872928" y="1052512"/>
                </a:cubicBezTo>
                <a:close/>
                <a:moveTo>
                  <a:pt x="797498" y="1031462"/>
                </a:moveTo>
                <a:cubicBezTo>
                  <a:pt x="796511" y="1033216"/>
                  <a:pt x="795415" y="1034971"/>
                  <a:pt x="794209" y="1036725"/>
                </a:cubicBezTo>
                <a:cubicBezTo>
                  <a:pt x="793003" y="1038479"/>
                  <a:pt x="792345" y="1040233"/>
                  <a:pt x="792236" y="1041987"/>
                </a:cubicBezTo>
                <a:cubicBezTo>
                  <a:pt x="792345" y="1043668"/>
                  <a:pt x="793003" y="1044692"/>
                  <a:pt x="794209" y="1045057"/>
                </a:cubicBezTo>
                <a:cubicBezTo>
                  <a:pt x="795415" y="1045423"/>
                  <a:pt x="796511" y="1045569"/>
                  <a:pt x="797498" y="1045496"/>
                </a:cubicBezTo>
                <a:cubicBezTo>
                  <a:pt x="798558" y="1045569"/>
                  <a:pt x="799947" y="1045423"/>
                  <a:pt x="801664" y="1045057"/>
                </a:cubicBezTo>
                <a:cubicBezTo>
                  <a:pt x="803382" y="1044692"/>
                  <a:pt x="804332" y="1043668"/>
                  <a:pt x="804515" y="1041987"/>
                </a:cubicBezTo>
                <a:cubicBezTo>
                  <a:pt x="804442" y="1040123"/>
                  <a:pt x="803711" y="1038150"/>
                  <a:pt x="802322" y="1036067"/>
                </a:cubicBezTo>
                <a:cubicBezTo>
                  <a:pt x="800934" y="1033984"/>
                  <a:pt x="799325" y="1032449"/>
                  <a:pt x="797498" y="1031462"/>
                </a:cubicBezTo>
                <a:close/>
                <a:moveTo>
                  <a:pt x="195812" y="1015675"/>
                </a:moveTo>
                <a:lnTo>
                  <a:pt x="243175" y="1015675"/>
                </a:lnTo>
                <a:cubicBezTo>
                  <a:pt x="249132" y="1015748"/>
                  <a:pt x="253006" y="1017356"/>
                  <a:pt x="254797" y="1020498"/>
                </a:cubicBezTo>
                <a:cubicBezTo>
                  <a:pt x="256587" y="1023641"/>
                  <a:pt x="257391" y="1027881"/>
                  <a:pt x="257209" y="1033216"/>
                </a:cubicBezTo>
                <a:cubicBezTo>
                  <a:pt x="254504" y="1034203"/>
                  <a:pt x="251581" y="1035299"/>
                  <a:pt x="248438" y="1036506"/>
                </a:cubicBezTo>
                <a:cubicBezTo>
                  <a:pt x="245295" y="1037712"/>
                  <a:pt x="242371" y="1038369"/>
                  <a:pt x="239667" y="1038479"/>
                </a:cubicBezTo>
                <a:lnTo>
                  <a:pt x="223879" y="1038479"/>
                </a:lnTo>
                <a:lnTo>
                  <a:pt x="222125" y="1031462"/>
                </a:lnTo>
                <a:cubicBezTo>
                  <a:pt x="214121" y="1032120"/>
                  <a:pt x="207762" y="1032120"/>
                  <a:pt x="203048" y="1031462"/>
                </a:cubicBezTo>
                <a:cubicBezTo>
                  <a:pt x="198334" y="1030804"/>
                  <a:pt x="195922" y="1025542"/>
                  <a:pt x="195812" y="1015675"/>
                </a:cubicBezTo>
                <a:close/>
                <a:moveTo>
                  <a:pt x="278259" y="1010412"/>
                </a:moveTo>
                <a:lnTo>
                  <a:pt x="299309" y="1010412"/>
                </a:lnTo>
                <a:cubicBezTo>
                  <a:pt x="302525" y="1010631"/>
                  <a:pt x="304864" y="1011508"/>
                  <a:pt x="306326" y="1013043"/>
                </a:cubicBezTo>
                <a:cubicBezTo>
                  <a:pt x="307788" y="1014578"/>
                  <a:pt x="310127" y="1015455"/>
                  <a:pt x="313343" y="1015675"/>
                </a:cubicBezTo>
                <a:cubicBezTo>
                  <a:pt x="312941" y="1023239"/>
                  <a:pt x="309798" y="1027844"/>
                  <a:pt x="303914" y="1029489"/>
                </a:cubicBezTo>
                <a:cubicBezTo>
                  <a:pt x="298030" y="1031133"/>
                  <a:pt x="291817" y="1031791"/>
                  <a:pt x="285275" y="1031462"/>
                </a:cubicBezTo>
                <a:cubicBezTo>
                  <a:pt x="283485" y="1032522"/>
                  <a:pt x="281365" y="1033911"/>
                  <a:pt x="278917" y="1035628"/>
                </a:cubicBezTo>
                <a:cubicBezTo>
                  <a:pt x="276468" y="1037346"/>
                  <a:pt x="273910" y="1038296"/>
                  <a:pt x="271242" y="1038479"/>
                </a:cubicBezTo>
                <a:cubicBezTo>
                  <a:pt x="266272" y="1038187"/>
                  <a:pt x="263933" y="1035263"/>
                  <a:pt x="264225" y="1029708"/>
                </a:cubicBezTo>
                <a:cubicBezTo>
                  <a:pt x="264810" y="1022545"/>
                  <a:pt x="267149" y="1018452"/>
                  <a:pt x="271242" y="1017429"/>
                </a:cubicBezTo>
                <a:cubicBezTo>
                  <a:pt x="275335" y="1016405"/>
                  <a:pt x="277674" y="1014066"/>
                  <a:pt x="278259" y="1010412"/>
                </a:cubicBezTo>
                <a:close/>
                <a:moveTo>
                  <a:pt x="141432" y="1010412"/>
                </a:moveTo>
                <a:lnTo>
                  <a:pt x="195812" y="1010412"/>
                </a:lnTo>
                <a:lnTo>
                  <a:pt x="181778" y="1022691"/>
                </a:lnTo>
                <a:cubicBezTo>
                  <a:pt x="182034" y="1027954"/>
                  <a:pt x="181523" y="1031901"/>
                  <a:pt x="180244" y="1034532"/>
                </a:cubicBezTo>
                <a:cubicBezTo>
                  <a:pt x="178964" y="1037163"/>
                  <a:pt x="175383" y="1038479"/>
                  <a:pt x="169499" y="1038479"/>
                </a:cubicBezTo>
                <a:cubicBezTo>
                  <a:pt x="162409" y="1038369"/>
                  <a:pt x="155100" y="1037712"/>
                  <a:pt x="147572" y="1036506"/>
                </a:cubicBezTo>
                <a:cubicBezTo>
                  <a:pt x="140043" y="1035299"/>
                  <a:pt x="132734" y="1034203"/>
                  <a:pt x="125644" y="1033216"/>
                </a:cubicBezTo>
                <a:cubicBezTo>
                  <a:pt x="122830" y="1031316"/>
                  <a:pt x="120126" y="1028539"/>
                  <a:pt x="117531" y="1024884"/>
                </a:cubicBezTo>
                <a:cubicBezTo>
                  <a:pt x="114937" y="1021229"/>
                  <a:pt x="113548" y="1017575"/>
                  <a:pt x="113365" y="1013920"/>
                </a:cubicBezTo>
                <a:lnTo>
                  <a:pt x="132661" y="1013920"/>
                </a:lnTo>
                <a:cubicBezTo>
                  <a:pt x="132917" y="1017831"/>
                  <a:pt x="134160" y="1018781"/>
                  <a:pt x="136389" y="1016771"/>
                </a:cubicBezTo>
                <a:cubicBezTo>
                  <a:pt x="138618" y="1014761"/>
                  <a:pt x="140299" y="1012641"/>
                  <a:pt x="141432" y="1010412"/>
                </a:cubicBezTo>
                <a:close/>
                <a:moveTo>
                  <a:pt x="908012" y="984099"/>
                </a:moveTo>
                <a:cubicBezTo>
                  <a:pt x="908049" y="985159"/>
                  <a:pt x="908414" y="986548"/>
                  <a:pt x="909108" y="988265"/>
                </a:cubicBezTo>
                <a:cubicBezTo>
                  <a:pt x="909803" y="989983"/>
                  <a:pt x="910607" y="990933"/>
                  <a:pt x="911520" y="991116"/>
                </a:cubicBezTo>
                <a:cubicBezTo>
                  <a:pt x="913202" y="991006"/>
                  <a:pt x="914225" y="990348"/>
                  <a:pt x="914590" y="989142"/>
                </a:cubicBezTo>
                <a:cubicBezTo>
                  <a:pt x="914956" y="987936"/>
                  <a:pt x="915102" y="986840"/>
                  <a:pt x="915029" y="985853"/>
                </a:cubicBezTo>
                <a:close/>
                <a:moveTo>
                  <a:pt x="355443" y="977082"/>
                </a:moveTo>
                <a:lnTo>
                  <a:pt x="355443" y="982345"/>
                </a:lnTo>
                <a:cubicBezTo>
                  <a:pt x="355443" y="987315"/>
                  <a:pt x="357197" y="989654"/>
                  <a:pt x="360706" y="989362"/>
                </a:cubicBezTo>
                <a:close/>
                <a:moveTo>
                  <a:pt x="879945" y="963049"/>
                </a:moveTo>
                <a:cubicBezTo>
                  <a:pt x="879799" y="966630"/>
                  <a:pt x="878337" y="969993"/>
                  <a:pt x="875560" y="973136"/>
                </a:cubicBezTo>
                <a:cubicBezTo>
                  <a:pt x="872782" y="976278"/>
                  <a:pt x="869566" y="978764"/>
                  <a:pt x="865912" y="980591"/>
                </a:cubicBezTo>
                <a:cubicBezTo>
                  <a:pt x="866094" y="984026"/>
                  <a:pt x="867483" y="986365"/>
                  <a:pt x="870078" y="987607"/>
                </a:cubicBezTo>
                <a:cubicBezTo>
                  <a:pt x="872672" y="988850"/>
                  <a:pt x="875377" y="989435"/>
                  <a:pt x="878191" y="989362"/>
                </a:cubicBezTo>
                <a:lnTo>
                  <a:pt x="879945" y="989362"/>
                </a:lnTo>
                <a:lnTo>
                  <a:pt x="893979" y="973574"/>
                </a:lnTo>
                <a:cubicBezTo>
                  <a:pt x="893905" y="970066"/>
                  <a:pt x="892736" y="967434"/>
                  <a:pt x="890470" y="965680"/>
                </a:cubicBezTo>
                <a:cubicBezTo>
                  <a:pt x="888204" y="963926"/>
                  <a:pt x="885281" y="963049"/>
                  <a:pt x="881699" y="963049"/>
                </a:cubicBezTo>
                <a:close/>
                <a:moveTo>
                  <a:pt x="990459" y="934982"/>
                </a:moveTo>
                <a:cubicBezTo>
                  <a:pt x="990167" y="940171"/>
                  <a:pt x="988997" y="945142"/>
                  <a:pt x="986951" y="949892"/>
                </a:cubicBezTo>
                <a:cubicBezTo>
                  <a:pt x="984904" y="954643"/>
                  <a:pt x="983735" y="959614"/>
                  <a:pt x="983442" y="964803"/>
                </a:cubicBezTo>
                <a:cubicBezTo>
                  <a:pt x="979861" y="967580"/>
                  <a:pt x="976937" y="971235"/>
                  <a:pt x="974671" y="975767"/>
                </a:cubicBezTo>
                <a:cubicBezTo>
                  <a:pt x="972405" y="980298"/>
                  <a:pt x="971236" y="984830"/>
                  <a:pt x="971163" y="989362"/>
                </a:cubicBezTo>
                <a:cubicBezTo>
                  <a:pt x="964913" y="990239"/>
                  <a:pt x="961186" y="993747"/>
                  <a:pt x="959980" y="999887"/>
                </a:cubicBezTo>
                <a:cubicBezTo>
                  <a:pt x="958774" y="1006027"/>
                  <a:pt x="955485" y="1009535"/>
                  <a:pt x="950113" y="1010412"/>
                </a:cubicBezTo>
                <a:lnTo>
                  <a:pt x="932571" y="1038479"/>
                </a:lnTo>
                <a:cubicBezTo>
                  <a:pt x="930890" y="1038296"/>
                  <a:pt x="929866" y="1037346"/>
                  <a:pt x="929501" y="1035628"/>
                </a:cubicBezTo>
                <a:cubicBezTo>
                  <a:pt x="929135" y="1033911"/>
                  <a:pt x="928989" y="1032522"/>
                  <a:pt x="929062" y="1031462"/>
                </a:cubicBezTo>
                <a:cubicBezTo>
                  <a:pt x="929355" y="1024884"/>
                  <a:pt x="932278" y="1015675"/>
                  <a:pt x="937833" y="1003834"/>
                </a:cubicBezTo>
                <a:cubicBezTo>
                  <a:pt x="943388" y="991993"/>
                  <a:pt x="949820" y="985415"/>
                  <a:pt x="957129" y="984099"/>
                </a:cubicBezTo>
                <a:cubicBezTo>
                  <a:pt x="957751" y="974378"/>
                  <a:pt x="961771" y="965315"/>
                  <a:pt x="969189" y="956909"/>
                </a:cubicBezTo>
                <a:cubicBezTo>
                  <a:pt x="976608" y="948504"/>
                  <a:pt x="983698" y="941195"/>
                  <a:pt x="990459" y="934982"/>
                </a:cubicBezTo>
                <a:close/>
                <a:moveTo>
                  <a:pt x="950113" y="927965"/>
                </a:moveTo>
                <a:cubicBezTo>
                  <a:pt x="950149" y="929025"/>
                  <a:pt x="950515" y="930414"/>
                  <a:pt x="951209" y="932131"/>
                </a:cubicBezTo>
                <a:cubicBezTo>
                  <a:pt x="951903" y="933849"/>
                  <a:pt x="952707" y="934799"/>
                  <a:pt x="953621" y="934982"/>
                </a:cubicBezTo>
                <a:cubicBezTo>
                  <a:pt x="955302" y="934872"/>
                  <a:pt x="956325" y="934214"/>
                  <a:pt x="956691" y="933008"/>
                </a:cubicBezTo>
                <a:cubicBezTo>
                  <a:pt x="957056" y="931802"/>
                  <a:pt x="957202" y="930706"/>
                  <a:pt x="957129" y="929719"/>
                </a:cubicBezTo>
                <a:close/>
                <a:moveTo>
                  <a:pt x="941342" y="885865"/>
                </a:moveTo>
                <a:cubicBezTo>
                  <a:pt x="939441" y="888715"/>
                  <a:pt x="931840" y="897925"/>
                  <a:pt x="918537" y="913493"/>
                </a:cubicBezTo>
                <a:cubicBezTo>
                  <a:pt x="905235" y="929061"/>
                  <a:pt x="897633" y="939148"/>
                  <a:pt x="895733" y="943753"/>
                </a:cubicBezTo>
                <a:cubicBezTo>
                  <a:pt x="896135" y="945434"/>
                  <a:pt x="897962" y="946457"/>
                  <a:pt x="901215" y="946823"/>
                </a:cubicBezTo>
                <a:cubicBezTo>
                  <a:pt x="904467" y="947188"/>
                  <a:pt x="906733" y="947334"/>
                  <a:pt x="908012" y="947261"/>
                </a:cubicBezTo>
                <a:cubicBezTo>
                  <a:pt x="916966" y="937686"/>
                  <a:pt x="925810" y="927892"/>
                  <a:pt x="934544" y="917879"/>
                </a:cubicBezTo>
                <a:cubicBezTo>
                  <a:pt x="943279" y="907865"/>
                  <a:pt x="950807" y="897194"/>
                  <a:pt x="957129" y="885865"/>
                </a:cubicBezTo>
                <a:close/>
                <a:moveTo>
                  <a:pt x="1074660" y="815697"/>
                </a:moveTo>
                <a:cubicBezTo>
                  <a:pt x="1074769" y="821179"/>
                  <a:pt x="1073673" y="826003"/>
                  <a:pt x="1071371" y="830169"/>
                </a:cubicBezTo>
                <a:cubicBezTo>
                  <a:pt x="1069068" y="834335"/>
                  <a:pt x="1064902" y="836528"/>
                  <a:pt x="1058872" y="836747"/>
                </a:cubicBezTo>
                <a:cubicBezTo>
                  <a:pt x="1058872" y="832033"/>
                  <a:pt x="1060188" y="827428"/>
                  <a:pt x="1062819" y="822933"/>
                </a:cubicBezTo>
                <a:cubicBezTo>
                  <a:pt x="1065450" y="818438"/>
                  <a:pt x="1069397" y="816026"/>
                  <a:pt x="1074660" y="815697"/>
                </a:cubicBezTo>
                <a:close/>
                <a:moveTo>
                  <a:pt x="1100973" y="810435"/>
                </a:moveTo>
                <a:lnTo>
                  <a:pt x="1115006" y="810435"/>
                </a:lnTo>
                <a:lnTo>
                  <a:pt x="1106235" y="822714"/>
                </a:lnTo>
                <a:cubicBezTo>
                  <a:pt x="1103713" y="822568"/>
                  <a:pt x="1102179" y="821545"/>
                  <a:pt x="1101631" y="819644"/>
                </a:cubicBezTo>
                <a:cubicBezTo>
                  <a:pt x="1101082" y="817744"/>
                  <a:pt x="1100863" y="815843"/>
                  <a:pt x="1100973" y="813943"/>
                </a:cubicBezTo>
                <a:close/>
                <a:moveTo>
                  <a:pt x="1136056" y="773597"/>
                </a:moveTo>
                <a:cubicBezTo>
                  <a:pt x="1136276" y="781271"/>
                  <a:pt x="1134960" y="789165"/>
                  <a:pt x="1132109" y="797278"/>
                </a:cubicBezTo>
                <a:cubicBezTo>
                  <a:pt x="1129259" y="805391"/>
                  <a:pt x="1123558" y="809777"/>
                  <a:pt x="1115006" y="810435"/>
                </a:cubicBezTo>
                <a:cubicBezTo>
                  <a:pt x="1115006" y="804295"/>
                  <a:pt x="1116760" y="796840"/>
                  <a:pt x="1120269" y="788069"/>
                </a:cubicBezTo>
                <a:cubicBezTo>
                  <a:pt x="1123777" y="779298"/>
                  <a:pt x="1129040" y="774474"/>
                  <a:pt x="1136056" y="773597"/>
                </a:cubicBezTo>
                <a:close/>
                <a:moveTo>
                  <a:pt x="367722" y="742021"/>
                </a:moveTo>
                <a:lnTo>
                  <a:pt x="360706" y="747284"/>
                </a:lnTo>
                <a:cubicBezTo>
                  <a:pt x="359719" y="747211"/>
                  <a:pt x="358622" y="747357"/>
                  <a:pt x="357417" y="747722"/>
                </a:cubicBezTo>
                <a:cubicBezTo>
                  <a:pt x="356210" y="748088"/>
                  <a:pt x="355553" y="749111"/>
                  <a:pt x="355443" y="750792"/>
                </a:cubicBezTo>
                <a:cubicBezTo>
                  <a:pt x="355370" y="751706"/>
                  <a:pt x="355516" y="752510"/>
                  <a:pt x="355882" y="753204"/>
                </a:cubicBezTo>
                <a:cubicBezTo>
                  <a:pt x="356247" y="753899"/>
                  <a:pt x="357270" y="754264"/>
                  <a:pt x="358951" y="754301"/>
                </a:cubicBezTo>
                <a:cubicBezTo>
                  <a:pt x="359792" y="754191"/>
                  <a:pt x="360304" y="753533"/>
                  <a:pt x="360486" y="752327"/>
                </a:cubicBezTo>
                <a:cubicBezTo>
                  <a:pt x="360669" y="751121"/>
                  <a:pt x="360742" y="750025"/>
                  <a:pt x="360706" y="749038"/>
                </a:cubicBezTo>
                <a:close/>
                <a:moveTo>
                  <a:pt x="1206224" y="649049"/>
                </a:moveTo>
                <a:cubicBezTo>
                  <a:pt x="1204653" y="657455"/>
                  <a:pt x="1196832" y="668272"/>
                  <a:pt x="1182762" y="681502"/>
                </a:cubicBezTo>
                <a:cubicBezTo>
                  <a:pt x="1168692" y="694731"/>
                  <a:pt x="1157801" y="707303"/>
                  <a:pt x="1150090" y="719217"/>
                </a:cubicBezTo>
                <a:cubicBezTo>
                  <a:pt x="1147495" y="718742"/>
                  <a:pt x="1145668" y="720130"/>
                  <a:pt x="1144608" y="723383"/>
                </a:cubicBezTo>
                <a:cubicBezTo>
                  <a:pt x="1143548" y="726636"/>
                  <a:pt x="1143037" y="729340"/>
                  <a:pt x="1143073" y="731496"/>
                </a:cubicBezTo>
                <a:lnTo>
                  <a:pt x="1134302" y="742021"/>
                </a:lnTo>
                <a:cubicBezTo>
                  <a:pt x="1127359" y="743556"/>
                  <a:pt x="1123704" y="749696"/>
                  <a:pt x="1123339" y="760440"/>
                </a:cubicBezTo>
                <a:cubicBezTo>
                  <a:pt x="1122973" y="771185"/>
                  <a:pt x="1120196" y="777324"/>
                  <a:pt x="1115006" y="778859"/>
                </a:cubicBezTo>
                <a:cubicBezTo>
                  <a:pt x="1115043" y="781637"/>
                  <a:pt x="1114531" y="784414"/>
                  <a:pt x="1113471" y="787192"/>
                </a:cubicBezTo>
                <a:cubicBezTo>
                  <a:pt x="1112411" y="789969"/>
                  <a:pt x="1110584" y="791869"/>
                  <a:pt x="1107989" y="792893"/>
                </a:cubicBezTo>
                <a:cubicBezTo>
                  <a:pt x="1108136" y="794866"/>
                  <a:pt x="1107843" y="797059"/>
                  <a:pt x="1107112" y="799471"/>
                </a:cubicBezTo>
                <a:cubicBezTo>
                  <a:pt x="1106381" y="801883"/>
                  <a:pt x="1104335" y="803199"/>
                  <a:pt x="1100973" y="803418"/>
                </a:cubicBezTo>
                <a:cubicBezTo>
                  <a:pt x="1099145" y="803345"/>
                  <a:pt x="1097099" y="802614"/>
                  <a:pt x="1094833" y="801225"/>
                </a:cubicBezTo>
                <a:cubicBezTo>
                  <a:pt x="1092567" y="799836"/>
                  <a:pt x="1090521" y="798228"/>
                  <a:pt x="1088693" y="796401"/>
                </a:cubicBezTo>
                <a:lnTo>
                  <a:pt x="1088693" y="770088"/>
                </a:lnTo>
                <a:cubicBezTo>
                  <a:pt x="1092275" y="770856"/>
                  <a:pt x="1095199" y="770198"/>
                  <a:pt x="1097464" y="768115"/>
                </a:cubicBezTo>
                <a:cubicBezTo>
                  <a:pt x="1099730" y="766032"/>
                  <a:pt x="1100899" y="763181"/>
                  <a:pt x="1100973" y="759563"/>
                </a:cubicBezTo>
                <a:cubicBezTo>
                  <a:pt x="1106235" y="748746"/>
                  <a:pt x="1113252" y="738805"/>
                  <a:pt x="1122023" y="729742"/>
                </a:cubicBezTo>
                <a:cubicBezTo>
                  <a:pt x="1122242" y="723529"/>
                  <a:pt x="1124435" y="717974"/>
                  <a:pt x="1128601" y="713077"/>
                </a:cubicBezTo>
                <a:cubicBezTo>
                  <a:pt x="1132767" y="708180"/>
                  <a:pt x="1137591" y="704379"/>
                  <a:pt x="1143073" y="701675"/>
                </a:cubicBezTo>
                <a:lnTo>
                  <a:pt x="1148336" y="685887"/>
                </a:lnTo>
                <a:cubicBezTo>
                  <a:pt x="1153891" y="686180"/>
                  <a:pt x="1156814" y="683841"/>
                  <a:pt x="1157107" y="678871"/>
                </a:cubicBezTo>
                <a:cubicBezTo>
                  <a:pt x="1156997" y="677043"/>
                  <a:pt x="1157216" y="675435"/>
                  <a:pt x="1157765" y="674047"/>
                </a:cubicBezTo>
                <a:cubicBezTo>
                  <a:pt x="1158313" y="672658"/>
                  <a:pt x="1159847" y="671927"/>
                  <a:pt x="1162369" y="671854"/>
                </a:cubicBezTo>
                <a:lnTo>
                  <a:pt x="1169386" y="656066"/>
                </a:lnTo>
                <a:lnTo>
                  <a:pt x="1176403" y="663083"/>
                </a:lnTo>
                <a:lnTo>
                  <a:pt x="1185174" y="656066"/>
                </a:lnTo>
                <a:cubicBezTo>
                  <a:pt x="1189340" y="655774"/>
                  <a:pt x="1192848" y="654604"/>
                  <a:pt x="1195699" y="652558"/>
                </a:cubicBezTo>
                <a:cubicBezTo>
                  <a:pt x="1198549" y="650511"/>
                  <a:pt x="1202058" y="649342"/>
                  <a:pt x="1206224" y="649049"/>
                </a:cubicBezTo>
                <a:close/>
                <a:moveTo>
                  <a:pt x="637867" y="613966"/>
                </a:moveTo>
                <a:lnTo>
                  <a:pt x="616817" y="624491"/>
                </a:lnTo>
                <a:lnTo>
                  <a:pt x="615063" y="624491"/>
                </a:lnTo>
                <a:cubicBezTo>
                  <a:pt x="612322" y="624418"/>
                  <a:pt x="609910" y="625002"/>
                  <a:pt x="607827" y="626245"/>
                </a:cubicBezTo>
                <a:cubicBezTo>
                  <a:pt x="605744" y="627487"/>
                  <a:pt x="604647" y="629826"/>
                  <a:pt x="604538" y="633262"/>
                </a:cubicBezTo>
                <a:cubicBezTo>
                  <a:pt x="595219" y="635455"/>
                  <a:pt x="584474" y="638524"/>
                  <a:pt x="572304" y="642471"/>
                </a:cubicBezTo>
                <a:cubicBezTo>
                  <a:pt x="560135" y="646418"/>
                  <a:pt x="549829" y="648611"/>
                  <a:pt x="541387" y="649049"/>
                </a:cubicBezTo>
                <a:lnTo>
                  <a:pt x="525599" y="663083"/>
                </a:lnTo>
                <a:cubicBezTo>
                  <a:pt x="525563" y="665824"/>
                  <a:pt x="524759" y="668236"/>
                  <a:pt x="523187" y="670319"/>
                </a:cubicBezTo>
                <a:cubicBezTo>
                  <a:pt x="521616" y="672402"/>
                  <a:pt x="519496" y="673498"/>
                  <a:pt x="516828" y="673608"/>
                </a:cubicBezTo>
                <a:lnTo>
                  <a:pt x="513320" y="673608"/>
                </a:lnTo>
                <a:lnTo>
                  <a:pt x="487007" y="692904"/>
                </a:lnTo>
                <a:lnTo>
                  <a:pt x="478236" y="692904"/>
                </a:lnTo>
                <a:lnTo>
                  <a:pt x="472974" y="698167"/>
                </a:lnTo>
                <a:cubicBezTo>
                  <a:pt x="471841" y="698094"/>
                  <a:pt x="470160" y="698240"/>
                  <a:pt x="467930" y="698605"/>
                </a:cubicBezTo>
                <a:cubicBezTo>
                  <a:pt x="465701" y="698971"/>
                  <a:pt x="464458" y="699994"/>
                  <a:pt x="464203" y="701675"/>
                </a:cubicBezTo>
                <a:cubicBezTo>
                  <a:pt x="464349" y="703466"/>
                  <a:pt x="465372" y="705147"/>
                  <a:pt x="467272" y="706718"/>
                </a:cubicBezTo>
                <a:cubicBezTo>
                  <a:pt x="469173" y="708290"/>
                  <a:pt x="471073" y="709532"/>
                  <a:pt x="472974" y="710446"/>
                </a:cubicBezTo>
                <a:cubicBezTo>
                  <a:pt x="483206" y="707266"/>
                  <a:pt x="492562" y="702223"/>
                  <a:pt x="501041" y="695316"/>
                </a:cubicBezTo>
                <a:cubicBezTo>
                  <a:pt x="509519" y="688409"/>
                  <a:pt x="518875" y="682927"/>
                  <a:pt x="529108" y="678871"/>
                </a:cubicBezTo>
                <a:cubicBezTo>
                  <a:pt x="536344" y="678213"/>
                  <a:pt x="541606" y="675581"/>
                  <a:pt x="544895" y="670977"/>
                </a:cubicBezTo>
                <a:cubicBezTo>
                  <a:pt x="548184" y="666372"/>
                  <a:pt x="553447" y="663741"/>
                  <a:pt x="560683" y="663083"/>
                </a:cubicBezTo>
                <a:cubicBezTo>
                  <a:pt x="559185" y="658551"/>
                  <a:pt x="561743" y="656212"/>
                  <a:pt x="568357" y="656066"/>
                </a:cubicBezTo>
                <a:cubicBezTo>
                  <a:pt x="574972" y="655920"/>
                  <a:pt x="578846" y="653581"/>
                  <a:pt x="579979" y="649049"/>
                </a:cubicBezTo>
                <a:cubicBezTo>
                  <a:pt x="586448" y="647149"/>
                  <a:pt x="593245" y="643933"/>
                  <a:pt x="600371" y="639401"/>
                </a:cubicBezTo>
                <a:cubicBezTo>
                  <a:pt x="607498" y="634870"/>
                  <a:pt x="612980" y="629900"/>
                  <a:pt x="616817" y="624491"/>
                </a:cubicBezTo>
                <a:lnTo>
                  <a:pt x="627342" y="624491"/>
                </a:lnTo>
                <a:cubicBezTo>
                  <a:pt x="631618" y="624491"/>
                  <a:pt x="634469" y="623614"/>
                  <a:pt x="635894" y="621859"/>
                </a:cubicBezTo>
                <a:cubicBezTo>
                  <a:pt x="637319" y="620105"/>
                  <a:pt x="637977" y="617474"/>
                  <a:pt x="637867" y="613966"/>
                </a:cubicBezTo>
                <a:close/>
                <a:moveTo>
                  <a:pt x="655409" y="601686"/>
                </a:moveTo>
                <a:lnTo>
                  <a:pt x="651901" y="603440"/>
                </a:lnTo>
                <a:cubicBezTo>
                  <a:pt x="651828" y="604500"/>
                  <a:pt x="651974" y="605889"/>
                  <a:pt x="652339" y="607607"/>
                </a:cubicBezTo>
                <a:cubicBezTo>
                  <a:pt x="652705" y="609324"/>
                  <a:pt x="653728" y="610275"/>
                  <a:pt x="655409" y="610457"/>
                </a:cubicBezTo>
                <a:cubicBezTo>
                  <a:pt x="657090" y="610348"/>
                  <a:pt x="658113" y="609690"/>
                  <a:pt x="658479" y="608484"/>
                </a:cubicBezTo>
                <a:cubicBezTo>
                  <a:pt x="658844" y="607278"/>
                  <a:pt x="658991" y="606181"/>
                  <a:pt x="658917" y="605195"/>
                </a:cubicBezTo>
                <a:cubicBezTo>
                  <a:pt x="658625" y="603148"/>
                  <a:pt x="657456" y="601979"/>
                  <a:pt x="655409" y="601686"/>
                </a:cubicBezTo>
                <a:close/>
                <a:moveTo>
                  <a:pt x="174762" y="589407"/>
                </a:moveTo>
                <a:lnTo>
                  <a:pt x="174762" y="603440"/>
                </a:lnTo>
                <a:lnTo>
                  <a:pt x="181778" y="608703"/>
                </a:lnTo>
                <a:lnTo>
                  <a:pt x="181778" y="592915"/>
                </a:lnTo>
                <a:close/>
                <a:moveTo>
                  <a:pt x="1136056" y="575374"/>
                </a:moveTo>
                <a:cubicBezTo>
                  <a:pt x="1136422" y="578626"/>
                  <a:pt x="1138322" y="580015"/>
                  <a:pt x="1141757" y="579540"/>
                </a:cubicBezTo>
                <a:cubicBezTo>
                  <a:pt x="1145193" y="579065"/>
                  <a:pt x="1147970" y="578261"/>
                  <a:pt x="1150090" y="577128"/>
                </a:cubicBezTo>
                <a:close/>
                <a:moveTo>
                  <a:pt x="1195699" y="552569"/>
                </a:moveTo>
                <a:cubicBezTo>
                  <a:pt x="1193652" y="552861"/>
                  <a:pt x="1192483" y="554031"/>
                  <a:pt x="1192191" y="556077"/>
                </a:cubicBezTo>
                <a:lnTo>
                  <a:pt x="1183419" y="570111"/>
                </a:lnTo>
                <a:cubicBezTo>
                  <a:pt x="1183346" y="572084"/>
                  <a:pt x="1183493" y="574277"/>
                  <a:pt x="1183858" y="576689"/>
                </a:cubicBezTo>
                <a:cubicBezTo>
                  <a:pt x="1184223" y="579101"/>
                  <a:pt x="1185247" y="580417"/>
                  <a:pt x="1186928" y="580636"/>
                </a:cubicBezTo>
                <a:cubicBezTo>
                  <a:pt x="1188645" y="580526"/>
                  <a:pt x="1190034" y="579869"/>
                  <a:pt x="1191094" y="578663"/>
                </a:cubicBezTo>
                <a:cubicBezTo>
                  <a:pt x="1192154" y="577457"/>
                  <a:pt x="1193104" y="576360"/>
                  <a:pt x="1193945" y="575374"/>
                </a:cubicBezTo>
                <a:cubicBezTo>
                  <a:pt x="1198257" y="575227"/>
                  <a:pt x="1201035" y="573766"/>
                  <a:pt x="1202277" y="570988"/>
                </a:cubicBezTo>
                <a:cubicBezTo>
                  <a:pt x="1203520" y="568211"/>
                  <a:pt x="1203666" y="564994"/>
                  <a:pt x="1202716" y="561340"/>
                </a:cubicBezTo>
                <a:cubicBezTo>
                  <a:pt x="1203702" y="561377"/>
                  <a:pt x="1204799" y="561304"/>
                  <a:pt x="1206005" y="561121"/>
                </a:cubicBezTo>
                <a:cubicBezTo>
                  <a:pt x="1207211" y="560938"/>
                  <a:pt x="1207869" y="560426"/>
                  <a:pt x="1207978" y="559586"/>
                </a:cubicBezTo>
                <a:cubicBezTo>
                  <a:pt x="1207686" y="556991"/>
                  <a:pt x="1206078" y="555164"/>
                  <a:pt x="1203154" y="554104"/>
                </a:cubicBezTo>
                <a:cubicBezTo>
                  <a:pt x="1200230" y="553044"/>
                  <a:pt x="1197745" y="552533"/>
                  <a:pt x="1195699" y="552569"/>
                </a:cubicBezTo>
                <a:close/>
                <a:moveTo>
                  <a:pt x="1178157" y="545552"/>
                </a:moveTo>
                <a:cubicBezTo>
                  <a:pt x="1176695" y="545845"/>
                  <a:pt x="1176110" y="547014"/>
                  <a:pt x="1176403" y="549061"/>
                </a:cubicBezTo>
                <a:cubicBezTo>
                  <a:pt x="1176403" y="550742"/>
                  <a:pt x="1176841" y="551765"/>
                  <a:pt x="1177718" y="552131"/>
                </a:cubicBezTo>
                <a:cubicBezTo>
                  <a:pt x="1178595" y="552496"/>
                  <a:pt x="1179911" y="552642"/>
                  <a:pt x="1181665" y="552569"/>
                </a:cubicBezTo>
                <a:lnTo>
                  <a:pt x="1183419" y="552569"/>
                </a:lnTo>
                <a:cubicBezTo>
                  <a:pt x="1183419" y="550742"/>
                  <a:pt x="1182981" y="549134"/>
                  <a:pt x="1182104" y="547745"/>
                </a:cubicBezTo>
                <a:cubicBezTo>
                  <a:pt x="1181227" y="546356"/>
                  <a:pt x="1179911" y="545625"/>
                  <a:pt x="1178157" y="545552"/>
                </a:cubicBezTo>
                <a:close/>
                <a:moveTo>
                  <a:pt x="1232537" y="506960"/>
                </a:moveTo>
                <a:lnTo>
                  <a:pt x="1232537" y="510469"/>
                </a:lnTo>
                <a:cubicBezTo>
                  <a:pt x="1232500" y="512369"/>
                  <a:pt x="1233012" y="514269"/>
                  <a:pt x="1234072" y="516170"/>
                </a:cubicBezTo>
                <a:cubicBezTo>
                  <a:pt x="1235131" y="518070"/>
                  <a:pt x="1236959" y="519093"/>
                  <a:pt x="1239553" y="519240"/>
                </a:cubicBezTo>
                <a:close/>
                <a:moveTo>
                  <a:pt x="239667" y="477139"/>
                </a:moveTo>
                <a:cubicBezTo>
                  <a:pt x="235866" y="476847"/>
                  <a:pt x="232942" y="477431"/>
                  <a:pt x="230896" y="478893"/>
                </a:cubicBezTo>
                <a:lnTo>
                  <a:pt x="236158" y="485910"/>
                </a:lnTo>
                <a:cubicBezTo>
                  <a:pt x="237986" y="485910"/>
                  <a:pt x="239594" y="485471"/>
                  <a:pt x="240982" y="484594"/>
                </a:cubicBezTo>
                <a:cubicBezTo>
                  <a:pt x="242371" y="483717"/>
                  <a:pt x="243102" y="482402"/>
                  <a:pt x="243175" y="480647"/>
                </a:cubicBezTo>
                <a:cubicBezTo>
                  <a:pt x="242883" y="478601"/>
                  <a:pt x="241713" y="477431"/>
                  <a:pt x="239667" y="477139"/>
                </a:cubicBezTo>
                <a:close/>
                <a:moveTo>
                  <a:pt x="978180" y="408726"/>
                </a:moveTo>
                <a:cubicBezTo>
                  <a:pt x="977997" y="410297"/>
                  <a:pt x="977924" y="413732"/>
                  <a:pt x="977960" y="419032"/>
                </a:cubicBezTo>
                <a:cubicBezTo>
                  <a:pt x="977997" y="424331"/>
                  <a:pt x="979239" y="427327"/>
                  <a:pt x="981688" y="428022"/>
                </a:cubicBezTo>
                <a:lnTo>
                  <a:pt x="983442" y="428022"/>
                </a:lnTo>
                <a:lnTo>
                  <a:pt x="983442" y="412234"/>
                </a:lnTo>
                <a:close/>
                <a:moveTo>
                  <a:pt x="1392168" y="373642"/>
                </a:moveTo>
                <a:lnTo>
                  <a:pt x="1392168" y="392938"/>
                </a:lnTo>
                <a:lnTo>
                  <a:pt x="1379889" y="403463"/>
                </a:lnTo>
                <a:lnTo>
                  <a:pt x="1350067" y="413988"/>
                </a:lnTo>
                <a:cubicBezTo>
                  <a:pt x="1350360" y="407995"/>
                  <a:pt x="1351529" y="402440"/>
                  <a:pt x="1353576" y="397323"/>
                </a:cubicBezTo>
                <a:cubicBezTo>
                  <a:pt x="1355622" y="392207"/>
                  <a:pt x="1356792" y="386652"/>
                  <a:pt x="1357084" y="380659"/>
                </a:cubicBezTo>
                <a:cubicBezTo>
                  <a:pt x="1363151" y="380366"/>
                  <a:pt x="1368998" y="379197"/>
                  <a:pt x="1374626" y="377150"/>
                </a:cubicBezTo>
                <a:cubicBezTo>
                  <a:pt x="1380254" y="375104"/>
                  <a:pt x="1386101" y="373934"/>
                  <a:pt x="1392168" y="373642"/>
                </a:cubicBezTo>
                <a:close/>
                <a:moveTo>
                  <a:pt x="736102" y="298212"/>
                </a:moveTo>
                <a:cubicBezTo>
                  <a:pt x="736394" y="301428"/>
                  <a:pt x="737563" y="303767"/>
                  <a:pt x="739610" y="305229"/>
                </a:cubicBezTo>
                <a:cubicBezTo>
                  <a:pt x="740451" y="305119"/>
                  <a:pt x="740962" y="304461"/>
                  <a:pt x="741145" y="303255"/>
                </a:cubicBezTo>
                <a:cubicBezTo>
                  <a:pt x="741328" y="302049"/>
                  <a:pt x="741401" y="300953"/>
                  <a:pt x="741364" y="299966"/>
                </a:cubicBezTo>
                <a:close/>
                <a:moveTo>
                  <a:pt x="685230" y="77184"/>
                </a:moveTo>
                <a:cubicBezTo>
                  <a:pt x="682745" y="77440"/>
                  <a:pt x="681137" y="79121"/>
                  <a:pt x="680406" y="82228"/>
                </a:cubicBezTo>
                <a:cubicBezTo>
                  <a:pt x="679675" y="85334"/>
                  <a:pt x="678944" y="88331"/>
                  <a:pt x="678213" y="91218"/>
                </a:cubicBezTo>
                <a:lnTo>
                  <a:pt x="685230" y="84201"/>
                </a:lnTo>
                <a:cubicBezTo>
                  <a:pt x="686363" y="84274"/>
                  <a:pt x="688044" y="84128"/>
                  <a:pt x="690274" y="83762"/>
                </a:cubicBezTo>
                <a:cubicBezTo>
                  <a:pt x="692503" y="83397"/>
                  <a:pt x="693745" y="82374"/>
                  <a:pt x="694001" y="80693"/>
                </a:cubicBezTo>
                <a:cubicBezTo>
                  <a:pt x="693745" y="79011"/>
                  <a:pt x="692503" y="77988"/>
                  <a:pt x="690274" y="77623"/>
                </a:cubicBezTo>
                <a:cubicBezTo>
                  <a:pt x="688044" y="77257"/>
                  <a:pt x="686363" y="77111"/>
                  <a:pt x="685230" y="77184"/>
                </a:cubicBezTo>
                <a:close/>
                <a:moveTo>
                  <a:pt x="934325" y="0"/>
                </a:moveTo>
                <a:cubicBezTo>
                  <a:pt x="952671" y="292"/>
                  <a:pt x="970797" y="1462"/>
                  <a:pt x="988705" y="3508"/>
                </a:cubicBezTo>
                <a:cubicBezTo>
                  <a:pt x="1006612" y="5555"/>
                  <a:pt x="1024739" y="6724"/>
                  <a:pt x="1043085" y="7017"/>
                </a:cubicBezTo>
                <a:cubicBezTo>
                  <a:pt x="1047507" y="10635"/>
                  <a:pt x="1052257" y="14362"/>
                  <a:pt x="1057337" y="18200"/>
                </a:cubicBezTo>
                <a:cubicBezTo>
                  <a:pt x="1062417" y="22037"/>
                  <a:pt x="1067607" y="25326"/>
                  <a:pt x="1072906" y="28067"/>
                </a:cubicBezTo>
                <a:cubicBezTo>
                  <a:pt x="1083833" y="29054"/>
                  <a:pt x="1094869" y="34536"/>
                  <a:pt x="1106016" y="44512"/>
                </a:cubicBezTo>
                <a:cubicBezTo>
                  <a:pt x="1117162" y="54489"/>
                  <a:pt x="1126006" y="63041"/>
                  <a:pt x="1132548" y="70167"/>
                </a:cubicBezTo>
                <a:cubicBezTo>
                  <a:pt x="1133498" y="72177"/>
                  <a:pt x="1137299" y="80875"/>
                  <a:pt x="1143950" y="96261"/>
                </a:cubicBezTo>
                <a:cubicBezTo>
                  <a:pt x="1150602" y="111647"/>
                  <a:pt x="1154402" y="121660"/>
                  <a:pt x="1155353" y="126301"/>
                </a:cubicBezTo>
                <a:cubicBezTo>
                  <a:pt x="1155426" y="128056"/>
                  <a:pt x="1155279" y="129371"/>
                  <a:pt x="1154914" y="130248"/>
                </a:cubicBezTo>
                <a:cubicBezTo>
                  <a:pt x="1154549" y="131125"/>
                  <a:pt x="1153525" y="131564"/>
                  <a:pt x="1151844" y="131564"/>
                </a:cubicBezTo>
                <a:lnTo>
                  <a:pt x="1127285" y="129810"/>
                </a:lnTo>
                <a:cubicBezTo>
                  <a:pt x="1128674" y="122099"/>
                  <a:pt x="1129405" y="116909"/>
                  <a:pt x="1129478" y="114241"/>
                </a:cubicBezTo>
                <a:cubicBezTo>
                  <a:pt x="1129551" y="111574"/>
                  <a:pt x="1125897" y="110331"/>
                  <a:pt x="1118515" y="110514"/>
                </a:cubicBezTo>
                <a:lnTo>
                  <a:pt x="1109744" y="103497"/>
                </a:lnTo>
                <a:cubicBezTo>
                  <a:pt x="1095125" y="102693"/>
                  <a:pt x="1081384" y="99477"/>
                  <a:pt x="1068520" y="93849"/>
                </a:cubicBezTo>
                <a:cubicBezTo>
                  <a:pt x="1055656" y="88221"/>
                  <a:pt x="1041915" y="85005"/>
                  <a:pt x="1027297" y="84201"/>
                </a:cubicBezTo>
                <a:lnTo>
                  <a:pt x="1023788" y="84201"/>
                </a:lnTo>
                <a:cubicBezTo>
                  <a:pt x="1024995" y="87088"/>
                  <a:pt x="1030038" y="90085"/>
                  <a:pt x="1038918" y="93191"/>
                </a:cubicBezTo>
                <a:cubicBezTo>
                  <a:pt x="1047799" y="96297"/>
                  <a:pt x="1053281" y="97979"/>
                  <a:pt x="1055364" y="98234"/>
                </a:cubicBezTo>
                <a:cubicBezTo>
                  <a:pt x="1058141" y="100756"/>
                  <a:pt x="1061357" y="102291"/>
                  <a:pt x="1065012" y="102839"/>
                </a:cubicBezTo>
                <a:cubicBezTo>
                  <a:pt x="1068666" y="103387"/>
                  <a:pt x="1071882" y="103607"/>
                  <a:pt x="1074660" y="103497"/>
                </a:cubicBezTo>
                <a:cubicBezTo>
                  <a:pt x="1074806" y="107042"/>
                  <a:pt x="1076268" y="110039"/>
                  <a:pt x="1079045" y="112487"/>
                </a:cubicBezTo>
                <a:cubicBezTo>
                  <a:pt x="1081823" y="114936"/>
                  <a:pt x="1085039" y="116617"/>
                  <a:pt x="1088693" y="117531"/>
                </a:cubicBezTo>
                <a:lnTo>
                  <a:pt x="1079922" y="131564"/>
                </a:lnTo>
                <a:cubicBezTo>
                  <a:pt x="1075062" y="131199"/>
                  <a:pt x="1071627" y="129737"/>
                  <a:pt x="1069617" y="127179"/>
                </a:cubicBezTo>
                <a:cubicBezTo>
                  <a:pt x="1067607" y="124620"/>
                  <a:pt x="1064610" y="123159"/>
                  <a:pt x="1060626" y="122793"/>
                </a:cubicBezTo>
                <a:lnTo>
                  <a:pt x="1048347" y="117531"/>
                </a:lnTo>
                <a:cubicBezTo>
                  <a:pt x="1043815" y="118298"/>
                  <a:pt x="1038845" y="118079"/>
                  <a:pt x="1033437" y="116873"/>
                </a:cubicBezTo>
                <a:cubicBezTo>
                  <a:pt x="1028028" y="115667"/>
                  <a:pt x="1023057" y="114132"/>
                  <a:pt x="1018526" y="112268"/>
                </a:cubicBezTo>
                <a:cubicBezTo>
                  <a:pt x="1019037" y="120418"/>
                  <a:pt x="1022400" y="125169"/>
                  <a:pt x="1028612" y="126521"/>
                </a:cubicBezTo>
                <a:cubicBezTo>
                  <a:pt x="1034825" y="127873"/>
                  <a:pt x="1040819" y="129554"/>
                  <a:pt x="1046593" y="131564"/>
                </a:cubicBezTo>
                <a:cubicBezTo>
                  <a:pt x="1042281" y="136096"/>
                  <a:pt x="1039065" y="141504"/>
                  <a:pt x="1036945" y="147790"/>
                </a:cubicBezTo>
                <a:cubicBezTo>
                  <a:pt x="1034825" y="154076"/>
                  <a:pt x="1033363" y="160362"/>
                  <a:pt x="1032559" y="166648"/>
                </a:cubicBezTo>
                <a:cubicBezTo>
                  <a:pt x="1025031" y="166757"/>
                  <a:pt x="1012021" y="167854"/>
                  <a:pt x="993529" y="169937"/>
                </a:cubicBezTo>
                <a:cubicBezTo>
                  <a:pt x="975037" y="172020"/>
                  <a:pt x="964658" y="174432"/>
                  <a:pt x="962392" y="177173"/>
                </a:cubicBezTo>
                <a:lnTo>
                  <a:pt x="962392" y="178927"/>
                </a:lnTo>
                <a:cubicBezTo>
                  <a:pt x="955083" y="179219"/>
                  <a:pt x="948651" y="182143"/>
                  <a:pt x="943096" y="187698"/>
                </a:cubicBezTo>
                <a:lnTo>
                  <a:pt x="929062" y="191206"/>
                </a:lnTo>
                <a:lnTo>
                  <a:pt x="925554" y="201731"/>
                </a:lnTo>
                <a:cubicBezTo>
                  <a:pt x="922776" y="201695"/>
                  <a:pt x="919999" y="202207"/>
                  <a:pt x="917221" y="203266"/>
                </a:cubicBezTo>
                <a:cubicBezTo>
                  <a:pt x="914444" y="204326"/>
                  <a:pt x="912544" y="206154"/>
                  <a:pt x="911520" y="208748"/>
                </a:cubicBezTo>
                <a:cubicBezTo>
                  <a:pt x="905161" y="209260"/>
                  <a:pt x="900337" y="211306"/>
                  <a:pt x="897048" y="214888"/>
                </a:cubicBezTo>
                <a:cubicBezTo>
                  <a:pt x="893759" y="218469"/>
                  <a:pt x="888058" y="220516"/>
                  <a:pt x="879945" y="221028"/>
                </a:cubicBezTo>
                <a:lnTo>
                  <a:pt x="867666" y="228044"/>
                </a:lnTo>
                <a:lnTo>
                  <a:pt x="858895" y="242078"/>
                </a:lnTo>
                <a:cubicBezTo>
                  <a:pt x="849978" y="242955"/>
                  <a:pt x="843253" y="246463"/>
                  <a:pt x="838722" y="252603"/>
                </a:cubicBezTo>
                <a:cubicBezTo>
                  <a:pt x="834190" y="258743"/>
                  <a:pt x="827466" y="262251"/>
                  <a:pt x="818549" y="263128"/>
                </a:cubicBezTo>
                <a:cubicBezTo>
                  <a:pt x="816648" y="263128"/>
                  <a:pt x="814748" y="263567"/>
                  <a:pt x="812847" y="264444"/>
                </a:cubicBezTo>
                <a:cubicBezTo>
                  <a:pt x="810947" y="265321"/>
                  <a:pt x="809924" y="266636"/>
                  <a:pt x="809778" y="268391"/>
                </a:cubicBezTo>
                <a:cubicBezTo>
                  <a:pt x="809339" y="275956"/>
                  <a:pt x="807146" y="279245"/>
                  <a:pt x="803199" y="278258"/>
                </a:cubicBezTo>
                <a:cubicBezTo>
                  <a:pt x="799252" y="277271"/>
                  <a:pt x="796183" y="279245"/>
                  <a:pt x="793990" y="284178"/>
                </a:cubicBezTo>
                <a:cubicBezTo>
                  <a:pt x="785548" y="284982"/>
                  <a:pt x="780505" y="288198"/>
                  <a:pt x="778860" y="293826"/>
                </a:cubicBezTo>
                <a:cubicBezTo>
                  <a:pt x="777215" y="299454"/>
                  <a:pt x="771734" y="302671"/>
                  <a:pt x="762415" y="303474"/>
                </a:cubicBezTo>
                <a:cubicBezTo>
                  <a:pt x="757444" y="303182"/>
                  <a:pt x="755105" y="305521"/>
                  <a:pt x="755398" y="310491"/>
                </a:cubicBezTo>
                <a:cubicBezTo>
                  <a:pt x="755544" y="313159"/>
                  <a:pt x="755252" y="315279"/>
                  <a:pt x="754521" y="316850"/>
                </a:cubicBezTo>
                <a:cubicBezTo>
                  <a:pt x="753790" y="318422"/>
                  <a:pt x="751743" y="319226"/>
                  <a:pt x="748381" y="319262"/>
                </a:cubicBezTo>
                <a:lnTo>
                  <a:pt x="739610" y="333296"/>
                </a:lnTo>
                <a:cubicBezTo>
                  <a:pt x="732411" y="333807"/>
                  <a:pt x="727075" y="335854"/>
                  <a:pt x="723603" y="339435"/>
                </a:cubicBezTo>
                <a:cubicBezTo>
                  <a:pt x="720131" y="343017"/>
                  <a:pt x="714357" y="345063"/>
                  <a:pt x="706281" y="345575"/>
                </a:cubicBezTo>
                <a:cubicBezTo>
                  <a:pt x="706207" y="347402"/>
                  <a:pt x="705476" y="349010"/>
                  <a:pt x="704088" y="350399"/>
                </a:cubicBezTo>
                <a:cubicBezTo>
                  <a:pt x="702699" y="351788"/>
                  <a:pt x="701091" y="352519"/>
                  <a:pt x="699264" y="352592"/>
                </a:cubicBezTo>
                <a:lnTo>
                  <a:pt x="694001" y="352592"/>
                </a:lnTo>
                <a:lnTo>
                  <a:pt x="679968" y="368379"/>
                </a:lnTo>
                <a:cubicBezTo>
                  <a:pt x="679529" y="374556"/>
                  <a:pt x="676459" y="379307"/>
                  <a:pt x="670758" y="382632"/>
                </a:cubicBezTo>
                <a:cubicBezTo>
                  <a:pt x="665057" y="385958"/>
                  <a:pt x="659356" y="387639"/>
                  <a:pt x="653655" y="387675"/>
                </a:cubicBezTo>
                <a:cubicBezTo>
                  <a:pt x="650658" y="394911"/>
                  <a:pt x="647881" y="401051"/>
                  <a:pt x="645323" y="406094"/>
                </a:cubicBezTo>
                <a:cubicBezTo>
                  <a:pt x="642764" y="411138"/>
                  <a:pt x="637356" y="413769"/>
                  <a:pt x="629096" y="413988"/>
                </a:cubicBezTo>
                <a:cubicBezTo>
                  <a:pt x="625551" y="418556"/>
                  <a:pt x="621239" y="423015"/>
                  <a:pt x="616159" y="427364"/>
                </a:cubicBezTo>
                <a:cubicBezTo>
                  <a:pt x="611079" y="431713"/>
                  <a:pt x="605451" y="434856"/>
                  <a:pt x="599275" y="436793"/>
                </a:cubicBezTo>
                <a:lnTo>
                  <a:pt x="588750" y="450826"/>
                </a:lnTo>
                <a:cubicBezTo>
                  <a:pt x="581879" y="451265"/>
                  <a:pt x="576324" y="454335"/>
                  <a:pt x="572085" y="460036"/>
                </a:cubicBezTo>
                <a:cubicBezTo>
                  <a:pt x="567846" y="465737"/>
                  <a:pt x="564045" y="471438"/>
                  <a:pt x="560683" y="477139"/>
                </a:cubicBezTo>
                <a:cubicBezTo>
                  <a:pt x="556188" y="477249"/>
                  <a:pt x="552460" y="478784"/>
                  <a:pt x="549500" y="481744"/>
                </a:cubicBezTo>
                <a:cubicBezTo>
                  <a:pt x="546540" y="484704"/>
                  <a:pt x="545005" y="488432"/>
                  <a:pt x="544895" y="492927"/>
                </a:cubicBezTo>
                <a:cubicBezTo>
                  <a:pt x="538646" y="499030"/>
                  <a:pt x="532287" y="505243"/>
                  <a:pt x="525819" y="511565"/>
                </a:cubicBezTo>
                <a:cubicBezTo>
                  <a:pt x="519350" y="517887"/>
                  <a:pt x="513430" y="524539"/>
                  <a:pt x="508057" y="531519"/>
                </a:cubicBezTo>
                <a:cubicBezTo>
                  <a:pt x="507911" y="534991"/>
                  <a:pt x="506888" y="538134"/>
                  <a:pt x="504987" y="540948"/>
                </a:cubicBezTo>
                <a:cubicBezTo>
                  <a:pt x="503087" y="543762"/>
                  <a:pt x="501187" y="546466"/>
                  <a:pt x="499286" y="549061"/>
                </a:cubicBezTo>
                <a:cubicBezTo>
                  <a:pt x="498482" y="554798"/>
                  <a:pt x="495266" y="559549"/>
                  <a:pt x="489638" y="563313"/>
                </a:cubicBezTo>
                <a:cubicBezTo>
                  <a:pt x="484010" y="567078"/>
                  <a:pt x="480794" y="572267"/>
                  <a:pt x="479990" y="578882"/>
                </a:cubicBezTo>
                <a:cubicBezTo>
                  <a:pt x="474435" y="582171"/>
                  <a:pt x="469319" y="585679"/>
                  <a:pt x="464641" y="589407"/>
                </a:cubicBezTo>
                <a:cubicBezTo>
                  <a:pt x="459963" y="593135"/>
                  <a:pt x="457478" y="598397"/>
                  <a:pt x="457186" y="605195"/>
                </a:cubicBezTo>
                <a:lnTo>
                  <a:pt x="430873" y="633262"/>
                </a:lnTo>
                <a:cubicBezTo>
                  <a:pt x="426341" y="635637"/>
                  <a:pt x="424003" y="640096"/>
                  <a:pt x="423856" y="646637"/>
                </a:cubicBezTo>
                <a:cubicBezTo>
                  <a:pt x="423710" y="653179"/>
                  <a:pt x="421371" y="658076"/>
                  <a:pt x="416840" y="661329"/>
                </a:cubicBezTo>
                <a:cubicBezTo>
                  <a:pt x="413952" y="660415"/>
                  <a:pt x="410956" y="660488"/>
                  <a:pt x="407849" y="661548"/>
                </a:cubicBezTo>
                <a:cubicBezTo>
                  <a:pt x="404743" y="662608"/>
                  <a:pt x="403062" y="664874"/>
                  <a:pt x="402806" y="668345"/>
                </a:cubicBezTo>
                <a:cubicBezTo>
                  <a:pt x="399078" y="673206"/>
                  <a:pt x="396886" y="678395"/>
                  <a:pt x="396228" y="683914"/>
                </a:cubicBezTo>
                <a:cubicBezTo>
                  <a:pt x="395570" y="689432"/>
                  <a:pt x="392500" y="692429"/>
                  <a:pt x="387018" y="692904"/>
                </a:cubicBezTo>
                <a:lnTo>
                  <a:pt x="381756" y="692904"/>
                </a:lnTo>
                <a:cubicBezTo>
                  <a:pt x="379855" y="694768"/>
                  <a:pt x="377955" y="697180"/>
                  <a:pt x="376055" y="700140"/>
                </a:cubicBezTo>
                <a:cubicBezTo>
                  <a:pt x="374154" y="703100"/>
                  <a:pt x="373131" y="705951"/>
                  <a:pt x="372985" y="708692"/>
                </a:cubicBezTo>
                <a:cubicBezTo>
                  <a:pt x="373095" y="709605"/>
                  <a:pt x="373752" y="710409"/>
                  <a:pt x="374958" y="711104"/>
                </a:cubicBezTo>
                <a:cubicBezTo>
                  <a:pt x="376164" y="711798"/>
                  <a:pt x="377261" y="712164"/>
                  <a:pt x="378247" y="712200"/>
                </a:cubicBezTo>
                <a:cubicBezTo>
                  <a:pt x="382487" y="711908"/>
                  <a:pt x="386287" y="710738"/>
                  <a:pt x="389650" y="708692"/>
                </a:cubicBezTo>
                <a:cubicBezTo>
                  <a:pt x="393012" y="706645"/>
                  <a:pt x="396813" y="705476"/>
                  <a:pt x="401052" y="705183"/>
                </a:cubicBezTo>
                <a:lnTo>
                  <a:pt x="416840" y="696412"/>
                </a:lnTo>
                <a:cubicBezTo>
                  <a:pt x="417644" y="689469"/>
                  <a:pt x="422175" y="684499"/>
                  <a:pt x="430435" y="681502"/>
                </a:cubicBezTo>
                <a:cubicBezTo>
                  <a:pt x="438694" y="678505"/>
                  <a:pt x="445857" y="677043"/>
                  <a:pt x="451923" y="677116"/>
                </a:cubicBezTo>
                <a:lnTo>
                  <a:pt x="464203" y="663083"/>
                </a:lnTo>
                <a:cubicBezTo>
                  <a:pt x="469392" y="663046"/>
                  <a:pt x="473924" y="661804"/>
                  <a:pt x="477798" y="659355"/>
                </a:cubicBezTo>
                <a:cubicBezTo>
                  <a:pt x="481671" y="656907"/>
                  <a:pt x="485326" y="653471"/>
                  <a:pt x="488761" y="649049"/>
                </a:cubicBezTo>
                <a:lnTo>
                  <a:pt x="504549" y="649049"/>
                </a:lnTo>
                <a:lnTo>
                  <a:pt x="506303" y="643787"/>
                </a:lnTo>
                <a:lnTo>
                  <a:pt x="513320" y="649049"/>
                </a:lnTo>
                <a:lnTo>
                  <a:pt x="525599" y="638524"/>
                </a:lnTo>
                <a:cubicBezTo>
                  <a:pt x="525307" y="632969"/>
                  <a:pt x="527646" y="630046"/>
                  <a:pt x="532616" y="629753"/>
                </a:cubicBezTo>
                <a:cubicBezTo>
                  <a:pt x="534516" y="629973"/>
                  <a:pt x="536417" y="629973"/>
                  <a:pt x="538317" y="629753"/>
                </a:cubicBezTo>
                <a:cubicBezTo>
                  <a:pt x="540217" y="629534"/>
                  <a:pt x="541241" y="627780"/>
                  <a:pt x="541387" y="624491"/>
                </a:cubicBezTo>
                <a:cubicBezTo>
                  <a:pt x="545626" y="622554"/>
                  <a:pt x="551181" y="619411"/>
                  <a:pt x="558052" y="615062"/>
                </a:cubicBezTo>
                <a:cubicBezTo>
                  <a:pt x="564922" y="610713"/>
                  <a:pt x="568723" y="606254"/>
                  <a:pt x="569454" y="601686"/>
                </a:cubicBezTo>
                <a:lnTo>
                  <a:pt x="581733" y="587653"/>
                </a:lnTo>
                <a:lnTo>
                  <a:pt x="599275" y="587653"/>
                </a:lnTo>
                <a:lnTo>
                  <a:pt x="604538" y="580636"/>
                </a:lnTo>
                <a:cubicBezTo>
                  <a:pt x="627525" y="579686"/>
                  <a:pt x="641193" y="575885"/>
                  <a:pt x="645542" y="569234"/>
                </a:cubicBezTo>
                <a:cubicBezTo>
                  <a:pt x="649891" y="562583"/>
                  <a:pt x="654349" y="558782"/>
                  <a:pt x="658917" y="557832"/>
                </a:cubicBezTo>
                <a:cubicBezTo>
                  <a:pt x="662280" y="557759"/>
                  <a:pt x="664326" y="556589"/>
                  <a:pt x="665057" y="554323"/>
                </a:cubicBezTo>
                <a:cubicBezTo>
                  <a:pt x="665788" y="552057"/>
                  <a:pt x="666080" y="549134"/>
                  <a:pt x="665934" y="545552"/>
                </a:cubicBezTo>
                <a:cubicBezTo>
                  <a:pt x="669333" y="542007"/>
                  <a:pt x="672622" y="538572"/>
                  <a:pt x="675801" y="535246"/>
                </a:cubicBezTo>
                <a:cubicBezTo>
                  <a:pt x="678981" y="531921"/>
                  <a:pt x="682709" y="528924"/>
                  <a:pt x="686984" y="526256"/>
                </a:cubicBezTo>
                <a:lnTo>
                  <a:pt x="706281" y="526256"/>
                </a:lnTo>
                <a:cubicBezTo>
                  <a:pt x="706317" y="522675"/>
                  <a:pt x="707121" y="519313"/>
                  <a:pt x="708692" y="516170"/>
                </a:cubicBezTo>
                <a:cubicBezTo>
                  <a:pt x="710264" y="513027"/>
                  <a:pt x="712384" y="510542"/>
                  <a:pt x="715051" y="508714"/>
                </a:cubicBezTo>
                <a:cubicBezTo>
                  <a:pt x="715344" y="506668"/>
                  <a:pt x="716513" y="505498"/>
                  <a:pt x="718560" y="505206"/>
                </a:cubicBezTo>
                <a:cubicBezTo>
                  <a:pt x="721301" y="505425"/>
                  <a:pt x="723713" y="505425"/>
                  <a:pt x="725796" y="505206"/>
                </a:cubicBezTo>
                <a:cubicBezTo>
                  <a:pt x="727879" y="504987"/>
                  <a:pt x="728975" y="503233"/>
                  <a:pt x="729085" y="499943"/>
                </a:cubicBezTo>
                <a:lnTo>
                  <a:pt x="741364" y="487664"/>
                </a:lnTo>
                <a:cubicBezTo>
                  <a:pt x="754153" y="491367"/>
                  <a:pt x="765414" y="488444"/>
                  <a:pt x="775149" y="478893"/>
                </a:cubicBezTo>
                <a:cubicBezTo>
                  <a:pt x="784883" y="469343"/>
                  <a:pt x="793546" y="459012"/>
                  <a:pt x="801137" y="447903"/>
                </a:cubicBezTo>
                <a:cubicBezTo>
                  <a:pt x="808727" y="436793"/>
                  <a:pt x="815701" y="430750"/>
                  <a:pt x="822057" y="429776"/>
                </a:cubicBezTo>
                <a:cubicBezTo>
                  <a:pt x="835835" y="422467"/>
                  <a:pt x="849064" y="414281"/>
                  <a:pt x="861745" y="405217"/>
                </a:cubicBezTo>
                <a:cubicBezTo>
                  <a:pt x="874427" y="396154"/>
                  <a:pt x="888095" y="387968"/>
                  <a:pt x="902749" y="380659"/>
                </a:cubicBezTo>
                <a:cubicBezTo>
                  <a:pt x="907610" y="379782"/>
                  <a:pt x="911484" y="376273"/>
                  <a:pt x="914371" y="370134"/>
                </a:cubicBezTo>
                <a:cubicBezTo>
                  <a:pt x="917258" y="363994"/>
                  <a:pt x="921570" y="360486"/>
                  <a:pt x="927308" y="359608"/>
                </a:cubicBezTo>
                <a:cubicBezTo>
                  <a:pt x="932863" y="355808"/>
                  <a:pt x="937541" y="351130"/>
                  <a:pt x="941342" y="345575"/>
                </a:cubicBezTo>
                <a:cubicBezTo>
                  <a:pt x="941415" y="342140"/>
                  <a:pt x="942584" y="339801"/>
                  <a:pt x="944850" y="338558"/>
                </a:cubicBezTo>
                <a:cubicBezTo>
                  <a:pt x="947116" y="337316"/>
                  <a:pt x="950039" y="336731"/>
                  <a:pt x="953621" y="336804"/>
                </a:cubicBezTo>
                <a:lnTo>
                  <a:pt x="957129" y="336804"/>
                </a:lnTo>
                <a:cubicBezTo>
                  <a:pt x="958226" y="328837"/>
                  <a:pt x="962611" y="324159"/>
                  <a:pt x="970286" y="322770"/>
                </a:cubicBezTo>
                <a:cubicBezTo>
                  <a:pt x="977960" y="321382"/>
                  <a:pt x="982346" y="318458"/>
                  <a:pt x="983442" y="314000"/>
                </a:cubicBezTo>
                <a:lnTo>
                  <a:pt x="990459" y="296458"/>
                </a:lnTo>
                <a:lnTo>
                  <a:pt x="1008001" y="291195"/>
                </a:lnTo>
                <a:lnTo>
                  <a:pt x="1025543" y="294704"/>
                </a:lnTo>
                <a:cubicBezTo>
                  <a:pt x="1025506" y="296677"/>
                  <a:pt x="1026018" y="298870"/>
                  <a:pt x="1027077" y="301282"/>
                </a:cubicBezTo>
                <a:cubicBezTo>
                  <a:pt x="1028137" y="303694"/>
                  <a:pt x="1029965" y="305009"/>
                  <a:pt x="1032559" y="305229"/>
                </a:cubicBezTo>
                <a:cubicBezTo>
                  <a:pt x="1036726" y="304680"/>
                  <a:pt x="1039357" y="301830"/>
                  <a:pt x="1040453" y="296677"/>
                </a:cubicBezTo>
                <a:cubicBezTo>
                  <a:pt x="1041549" y="291524"/>
                  <a:pt x="1042427" y="287358"/>
                  <a:pt x="1043085" y="284178"/>
                </a:cubicBezTo>
                <a:cubicBezTo>
                  <a:pt x="1037639" y="283740"/>
                  <a:pt x="1036251" y="281547"/>
                  <a:pt x="1038918" y="277600"/>
                </a:cubicBezTo>
                <a:cubicBezTo>
                  <a:pt x="1041586" y="273653"/>
                  <a:pt x="1044144" y="270583"/>
                  <a:pt x="1046593" y="268391"/>
                </a:cubicBezTo>
                <a:cubicBezTo>
                  <a:pt x="1046520" y="267331"/>
                  <a:pt x="1046666" y="265942"/>
                  <a:pt x="1047031" y="264225"/>
                </a:cubicBezTo>
                <a:cubicBezTo>
                  <a:pt x="1047397" y="262507"/>
                  <a:pt x="1048420" y="261557"/>
                  <a:pt x="1050101" y="261374"/>
                </a:cubicBezTo>
                <a:cubicBezTo>
                  <a:pt x="1051965" y="261520"/>
                  <a:pt x="1053939" y="262543"/>
                  <a:pt x="1056022" y="264444"/>
                </a:cubicBezTo>
                <a:cubicBezTo>
                  <a:pt x="1058105" y="266344"/>
                  <a:pt x="1059640" y="268245"/>
                  <a:pt x="1060626" y="270145"/>
                </a:cubicBezTo>
                <a:cubicBezTo>
                  <a:pt x="1062454" y="270072"/>
                  <a:pt x="1064062" y="270218"/>
                  <a:pt x="1065450" y="270583"/>
                </a:cubicBezTo>
                <a:cubicBezTo>
                  <a:pt x="1066839" y="270949"/>
                  <a:pt x="1067570" y="271972"/>
                  <a:pt x="1067643" y="273653"/>
                </a:cubicBezTo>
                <a:cubicBezTo>
                  <a:pt x="1067497" y="276358"/>
                  <a:pt x="1066474" y="278843"/>
                  <a:pt x="1064573" y="281109"/>
                </a:cubicBezTo>
                <a:cubicBezTo>
                  <a:pt x="1062673" y="283374"/>
                  <a:pt x="1060773" y="284982"/>
                  <a:pt x="1058872" y="285933"/>
                </a:cubicBezTo>
                <a:lnTo>
                  <a:pt x="1074660" y="284178"/>
                </a:lnTo>
                <a:cubicBezTo>
                  <a:pt x="1074587" y="283119"/>
                  <a:pt x="1074733" y="281730"/>
                  <a:pt x="1075098" y="280012"/>
                </a:cubicBezTo>
                <a:cubicBezTo>
                  <a:pt x="1075464" y="278294"/>
                  <a:pt x="1076487" y="277344"/>
                  <a:pt x="1078168" y="277162"/>
                </a:cubicBezTo>
                <a:cubicBezTo>
                  <a:pt x="1079119" y="277344"/>
                  <a:pt x="1080288" y="278294"/>
                  <a:pt x="1081677" y="280012"/>
                </a:cubicBezTo>
                <a:cubicBezTo>
                  <a:pt x="1083065" y="281730"/>
                  <a:pt x="1084235" y="283119"/>
                  <a:pt x="1085185" y="284178"/>
                </a:cubicBezTo>
                <a:lnTo>
                  <a:pt x="1090448" y="277162"/>
                </a:lnTo>
                <a:lnTo>
                  <a:pt x="1107989" y="277162"/>
                </a:lnTo>
                <a:lnTo>
                  <a:pt x="1107989" y="270145"/>
                </a:lnTo>
                <a:cubicBezTo>
                  <a:pt x="1112996" y="270547"/>
                  <a:pt x="1118770" y="270620"/>
                  <a:pt x="1125312" y="270364"/>
                </a:cubicBezTo>
                <a:cubicBezTo>
                  <a:pt x="1131854" y="270108"/>
                  <a:pt x="1135435" y="267112"/>
                  <a:pt x="1136056" y="261374"/>
                </a:cubicBezTo>
                <a:lnTo>
                  <a:pt x="1136056" y="250849"/>
                </a:lnTo>
                <a:cubicBezTo>
                  <a:pt x="1140515" y="246427"/>
                  <a:pt x="1144754" y="241676"/>
                  <a:pt x="1148774" y="236596"/>
                </a:cubicBezTo>
                <a:cubicBezTo>
                  <a:pt x="1152794" y="231516"/>
                  <a:pt x="1156156" y="226327"/>
                  <a:pt x="1158861" y="221028"/>
                </a:cubicBezTo>
                <a:cubicBezTo>
                  <a:pt x="1160213" y="217629"/>
                  <a:pt x="1166718" y="212586"/>
                  <a:pt x="1178376" y="205898"/>
                </a:cubicBezTo>
                <a:cubicBezTo>
                  <a:pt x="1190034" y="199210"/>
                  <a:pt x="1198732" y="195482"/>
                  <a:pt x="1204470" y="194715"/>
                </a:cubicBezTo>
                <a:lnTo>
                  <a:pt x="1213241" y="178927"/>
                </a:lnTo>
                <a:cubicBezTo>
                  <a:pt x="1213241" y="176186"/>
                  <a:pt x="1213679" y="173336"/>
                  <a:pt x="1214556" y="170375"/>
                </a:cubicBezTo>
                <a:cubicBezTo>
                  <a:pt x="1215433" y="167415"/>
                  <a:pt x="1216749" y="165003"/>
                  <a:pt x="1218503" y="163139"/>
                </a:cubicBezTo>
                <a:cubicBezTo>
                  <a:pt x="1219271" y="156707"/>
                  <a:pt x="1223875" y="152907"/>
                  <a:pt x="1232317" y="151737"/>
                </a:cubicBezTo>
                <a:cubicBezTo>
                  <a:pt x="1240759" y="150568"/>
                  <a:pt x="1248434" y="148521"/>
                  <a:pt x="1255341" y="145598"/>
                </a:cubicBezTo>
                <a:lnTo>
                  <a:pt x="1281654" y="149106"/>
                </a:lnTo>
                <a:lnTo>
                  <a:pt x="1297442" y="159631"/>
                </a:lnTo>
                <a:cubicBezTo>
                  <a:pt x="1304897" y="160435"/>
                  <a:pt x="1310598" y="163651"/>
                  <a:pt x="1314545" y="169279"/>
                </a:cubicBezTo>
                <a:cubicBezTo>
                  <a:pt x="1318492" y="174907"/>
                  <a:pt x="1323316" y="178123"/>
                  <a:pt x="1329017" y="178927"/>
                </a:cubicBezTo>
                <a:lnTo>
                  <a:pt x="1343051" y="187698"/>
                </a:lnTo>
                <a:cubicBezTo>
                  <a:pt x="1346595" y="194715"/>
                  <a:pt x="1352224" y="203486"/>
                  <a:pt x="1359935" y="214011"/>
                </a:cubicBezTo>
                <a:cubicBezTo>
                  <a:pt x="1367646" y="224536"/>
                  <a:pt x="1371958" y="231553"/>
                  <a:pt x="1372872" y="235061"/>
                </a:cubicBezTo>
                <a:cubicBezTo>
                  <a:pt x="1372945" y="238789"/>
                  <a:pt x="1372360" y="242736"/>
                  <a:pt x="1371118" y="246902"/>
                </a:cubicBezTo>
                <a:cubicBezTo>
                  <a:pt x="1369875" y="251068"/>
                  <a:pt x="1367536" y="254138"/>
                  <a:pt x="1364101" y="256111"/>
                </a:cubicBezTo>
                <a:lnTo>
                  <a:pt x="1364101" y="270145"/>
                </a:lnTo>
                <a:lnTo>
                  <a:pt x="1357084" y="277162"/>
                </a:lnTo>
                <a:lnTo>
                  <a:pt x="1379889" y="291195"/>
                </a:lnTo>
                <a:lnTo>
                  <a:pt x="1379889" y="322770"/>
                </a:lnTo>
                <a:cubicBezTo>
                  <a:pt x="1373785" y="330884"/>
                  <a:pt x="1368888" y="340093"/>
                  <a:pt x="1365197" y="350399"/>
                </a:cubicBezTo>
                <a:cubicBezTo>
                  <a:pt x="1361506" y="360705"/>
                  <a:pt x="1358802" y="370791"/>
                  <a:pt x="1357084" y="380659"/>
                </a:cubicBezTo>
                <a:cubicBezTo>
                  <a:pt x="1349300" y="381828"/>
                  <a:pt x="1344695" y="386506"/>
                  <a:pt x="1343270" y="394692"/>
                </a:cubicBezTo>
                <a:cubicBezTo>
                  <a:pt x="1341845" y="402878"/>
                  <a:pt x="1337678" y="407556"/>
                  <a:pt x="1330771" y="408726"/>
                </a:cubicBezTo>
                <a:cubicBezTo>
                  <a:pt x="1330479" y="411869"/>
                  <a:pt x="1329309" y="413915"/>
                  <a:pt x="1327263" y="414865"/>
                </a:cubicBezTo>
                <a:cubicBezTo>
                  <a:pt x="1325216" y="415816"/>
                  <a:pt x="1324047" y="417862"/>
                  <a:pt x="1323755" y="421005"/>
                </a:cubicBezTo>
                <a:cubicBezTo>
                  <a:pt x="1314691" y="431823"/>
                  <a:pt x="1304751" y="441763"/>
                  <a:pt x="1293933" y="450826"/>
                </a:cubicBezTo>
                <a:lnTo>
                  <a:pt x="1311475" y="463106"/>
                </a:lnTo>
                <a:lnTo>
                  <a:pt x="1316738" y="463106"/>
                </a:lnTo>
                <a:cubicBezTo>
                  <a:pt x="1321927" y="462411"/>
                  <a:pt x="1324266" y="458976"/>
                  <a:pt x="1323755" y="452800"/>
                </a:cubicBezTo>
                <a:cubicBezTo>
                  <a:pt x="1323243" y="446623"/>
                  <a:pt x="1325582" y="441873"/>
                  <a:pt x="1330771" y="438547"/>
                </a:cubicBezTo>
                <a:cubicBezTo>
                  <a:pt x="1330698" y="437341"/>
                  <a:pt x="1330844" y="435367"/>
                  <a:pt x="1331210" y="432627"/>
                </a:cubicBezTo>
                <a:cubicBezTo>
                  <a:pt x="1331575" y="429886"/>
                  <a:pt x="1332599" y="428351"/>
                  <a:pt x="1334280" y="428022"/>
                </a:cubicBezTo>
                <a:cubicBezTo>
                  <a:pt x="1337861" y="428570"/>
                  <a:pt x="1340785" y="431420"/>
                  <a:pt x="1343051" y="436573"/>
                </a:cubicBezTo>
                <a:cubicBezTo>
                  <a:pt x="1345317" y="441726"/>
                  <a:pt x="1346486" y="445893"/>
                  <a:pt x="1346559" y="449072"/>
                </a:cubicBezTo>
                <a:cubicBezTo>
                  <a:pt x="1346851" y="454627"/>
                  <a:pt x="1344513" y="457551"/>
                  <a:pt x="1339542" y="457843"/>
                </a:cubicBezTo>
                <a:lnTo>
                  <a:pt x="1323755" y="489418"/>
                </a:lnTo>
                <a:cubicBezTo>
                  <a:pt x="1314837" y="486933"/>
                  <a:pt x="1309867" y="488395"/>
                  <a:pt x="1308844" y="493804"/>
                </a:cubicBezTo>
                <a:cubicBezTo>
                  <a:pt x="1307821" y="499212"/>
                  <a:pt x="1306359" y="502429"/>
                  <a:pt x="1304459" y="503452"/>
                </a:cubicBezTo>
                <a:cubicBezTo>
                  <a:pt x="1302704" y="503342"/>
                  <a:pt x="1300950" y="502684"/>
                  <a:pt x="1299196" y="501478"/>
                </a:cubicBezTo>
                <a:cubicBezTo>
                  <a:pt x="1297442" y="500272"/>
                  <a:pt x="1295687" y="499176"/>
                  <a:pt x="1293933" y="498189"/>
                </a:cubicBezTo>
                <a:cubicBezTo>
                  <a:pt x="1294007" y="496216"/>
                  <a:pt x="1293860" y="494023"/>
                  <a:pt x="1293495" y="491611"/>
                </a:cubicBezTo>
                <a:cubicBezTo>
                  <a:pt x="1293129" y="489199"/>
                  <a:pt x="1292106" y="487883"/>
                  <a:pt x="1290425" y="487664"/>
                </a:cubicBezTo>
                <a:cubicBezTo>
                  <a:pt x="1287575" y="488176"/>
                  <a:pt x="1284505" y="490661"/>
                  <a:pt x="1281215" y="495119"/>
                </a:cubicBezTo>
                <a:cubicBezTo>
                  <a:pt x="1277926" y="499578"/>
                  <a:pt x="1275734" y="502940"/>
                  <a:pt x="1274637" y="505206"/>
                </a:cubicBezTo>
                <a:cubicBezTo>
                  <a:pt x="1272518" y="505023"/>
                  <a:pt x="1269740" y="504950"/>
                  <a:pt x="1266305" y="504987"/>
                </a:cubicBezTo>
                <a:cubicBezTo>
                  <a:pt x="1262870" y="505023"/>
                  <a:pt x="1260969" y="506266"/>
                  <a:pt x="1260604" y="508714"/>
                </a:cubicBezTo>
                <a:cubicBezTo>
                  <a:pt x="1260896" y="510688"/>
                  <a:pt x="1261189" y="512881"/>
                  <a:pt x="1261481" y="515293"/>
                </a:cubicBezTo>
                <a:cubicBezTo>
                  <a:pt x="1261773" y="517705"/>
                  <a:pt x="1260311" y="519020"/>
                  <a:pt x="1257095" y="519240"/>
                </a:cubicBezTo>
                <a:lnTo>
                  <a:pt x="1246570" y="535027"/>
                </a:lnTo>
                <a:lnTo>
                  <a:pt x="1243062" y="554323"/>
                </a:lnTo>
                <a:lnTo>
                  <a:pt x="1225520" y="561340"/>
                </a:lnTo>
                <a:cubicBezTo>
                  <a:pt x="1225557" y="564154"/>
                  <a:pt x="1225045" y="567297"/>
                  <a:pt x="1223985" y="570769"/>
                </a:cubicBezTo>
                <a:cubicBezTo>
                  <a:pt x="1222925" y="574241"/>
                  <a:pt x="1221098" y="576945"/>
                  <a:pt x="1218503" y="578882"/>
                </a:cubicBezTo>
                <a:lnTo>
                  <a:pt x="1209732" y="594670"/>
                </a:lnTo>
                <a:cubicBezTo>
                  <a:pt x="1196941" y="597301"/>
                  <a:pt x="1187001" y="607826"/>
                  <a:pt x="1179911" y="626245"/>
                </a:cubicBezTo>
                <a:cubicBezTo>
                  <a:pt x="1172821" y="644664"/>
                  <a:pt x="1166389" y="655189"/>
                  <a:pt x="1160615" y="657820"/>
                </a:cubicBezTo>
                <a:cubicBezTo>
                  <a:pt x="1152941" y="658113"/>
                  <a:pt x="1149432" y="659282"/>
                  <a:pt x="1150090" y="661329"/>
                </a:cubicBezTo>
                <a:cubicBezTo>
                  <a:pt x="1150748" y="663375"/>
                  <a:pt x="1148994" y="664545"/>
                  <a:pt x="1144827" y="664837"/>
                </a:cubicBezTo>
                <a:cubicBezTo>
                  <a:pt x="1142854" y="664764"/>
                  <a:pt x="1140661" y="664033"/>
                  <a:pt x="1138249" y="662644"/>
                </a:cubicBezTo>
                <a:cubicBezTo>
                  <a:pt x="1135837" y="661256"/>
                  <a:pt x="1134521" y="659648"/>
                  <a:pt x="1134302" y="657820"/>
                </a:cubicBezTo>
                <a:cubicBezTo>
                  <a:pt x="1134412" y="656980"/>
                  <a:pt x="1135070" y="656468"/>
                  <a:pt x="1136276" y="656285"/>
                </a:cubicBezTo>
                <a:cubicBezTo>
                  <a:pt x="1137482" y="656103"/>
                  <a:pt x="1138578" y="656030"/>
                  <a:pt x="1139565" y="656066"/>
                </a:cubicBezTo>
                <a:cubicBezTo>
                  <a:pt x="1141392" y="649634"/>
                  <a:pt x="1144316" y="642764"/>
                  <a:pt x="1148336" y="635455"/>
                </a:cubicBezTo>
                <a:cubicBezTo>
                  <a:pt x="1152356" y="628145"/>
                  <a:pt x="1157033" y="622152"/>
                  <a:pt x="1162369" y="617474"/>
                </a:cubicBezTo>
                <a:cubicBezTo>
                  <a:pt x="1155206" y="618424"/>
                  <a:pt x="1148920" y="623541"/>
                  <a:pt x="1143512" y="632823"/>
                </a:cubicBezTo>
                <a:cubicBezTo>
                  <a:pt x="1138103" y="642106"/>
                  <a:pt x="1134448" y="649853"/>
                  <a:pt x="1132548" y="656066"/>
                </a:cubicBezTo>
                <a:lnTo>
                  <a:pt x="1136056" y="680625"/>
                </a:lnTo>
                <a:cubicBezTo>
                  <a:pt x="1131342" y="684901"/>
                  <a:pt x="1126737" y="689505"/>
                  <a:pt x="1122242" y="694439"/>
                </a:cubicBezTo>
                <a:cubicBezTo>
                  <a:pt x="1117747" y="699373"/>
                  <a:pt x="1115335" y="705293"/>
                  <a:pt x="1115006" y="712200"/>
                </a:cubicBezTo>
                <a:cubicBezTo>
                  <a:pt x="1112229" y="712164"/>
                  <a:pt x="1109451" y="712675"/>
                  <a:pt x="1106674" y="713735"/>
                </a:cubicBezTo>
                <a:cubicBezTo>
                  <a:pt x="1103896" y="714795"/>
                  <a:pt x="1101996" y="716622"/>
                  <a:pt x="1100973" y="719217"/>
                </a:cubicBezTo>
                <a:lnTo>
                  <a:pt x="1086939" y="726234"/>
                </a:lnTo>
                <a:cubicBezTo>
                  <a:pt x="1084417" y="726197"/>
                  <a:pt x="1082883" y="726709"/>
                  <a:pt x="1082334" y="727769"/>
                </a:cubicBezTo>
                <a:cubicBezTo>
                  <a:pt x="1081786" y="728828"/>
                  <a:pt x="1081567" y="730656"/>
                  <a:pt x="1081677" y="733250"/>
                </a:cubicBezTo>
                <a:cubicBezTo>
                  <a:pt x="1080946" y="740048"/>
                  <a:pt x="1078022" y="743118"/>
                  <a:pt x="1072906" y="742460"/>
                </a:cubicBezTo>
                <a:cubicBezTo>
                  <a:pt x="1067789" y="741802"/>
                  <a:pt x="1064866" y="743995"/>
                  <a:pt x="1064135" y="749038"/>
                </a:cubicBezTo>
                <a:lnTo>
                  <a:pt x="1065889" y="754301"/>
                </a:lnTo>
                <a:lnTo>
                  <a:pt x="1051855" y="742021"/>
                </a:lnTo>
                <a:cubicBezTo>
                  <a:pt x="1053756" y="742131"/>
                  <a:pt x="1055656" y="741912"/>
                  <a:pt x="1057557" y="741363"/>
                </a:cubicBezTo>
                <a:cubicBezTo>
                  <a:pt x="1059457" y="740815"/>
                  <a:pt x="1060480" y="739280"/>
                  <a:pt x="1060626" y="736759"/>
                </a:cubicBezTo>
                <a:cubicBezTo>
                  <a:pt x="1060371" y="733177"/>
                  <a:pt x="1058689" y="730254"/>
                  <a:pt x="1055583" y="727988"/>
                </a:cubicBezTo>
                <a:cubicBezTo>
                  <a:pt x="1052477" y="725722"/>
                  <a:pt x="1049480" y="724552"/>
                  <a:pt x="1046593" y="724479"/>
                </a:cubicBezTo>
                <a:cubicBezTo>
                  <a:pt x="1043998" y="724699"/>
                  <a:pt x="1042171" y="726014"/>
                  <a:pt x="1041111" y="728426"/>
                </a:cubicBezTo>
                <a:cubicBezTo>
                  <a:pt x="1040051" y="730838"/>
                  <a:pt x="1039540" y="733031"/>
                  <a:pt x="1039576" y="735005"/>
                </a:cubicBezTo>
                <a:cubicBezTo>
                  <a:pt x="1034277" y="738623"/>
                  <a:pt x="1029526" y="743227"/>
                  <a:pt x="1025323" y="748819"/>
                </a:cubicBezTo>
                <a:cubicBezTo>
                  <a:pt x="1021121" y="754410"/>
                  <a:pt x="1017685" y="760331"/>
                  <a:pt x="1015017" y="766580"/>
                </a:cubicBezTo>
                <a:cubicBezTo>
                  <a:pt x="1007635" y="768188"/>
                  <a:pt x="1000911" y="775936"/>
                  <a:pt x="994844" y="789823"/>
                </a:cubicBezTo>
                <a:cubicBezTo>
                  <a:pt x="988778" y="803710"/>
                  <a:pt x="985562" y="814089"/>
                  <a:pt x="985196" y="820960"/>
                </a:cubicBezTo>
                <a:cubicBezTo>
                  <a:pt x="985196" y="822860"/>
                  <a:pt x="985635" y="824760"/>
                  <a:pt x="986512" y="826661"/>
                </a:cubicBezTo>
                <a:cubicBezTo>
                  <a:pt x="987389" y="828561"/>
                  <a:pt x="988705" y="829584"/>
                  <a:pt x="990459" y="829731"/>
                </a:cubicBezTo>
                <a:cubicBezTo>
                  <a:pt x="995612" y="828634"/>
                  <a:pt x="998462" y="824249"/>
                  <a:pt x="999011" y="816574"/>
                </a:cubicBezTo>
                <a:cubicBezTo>
                  <a:pt x="999559" y="808900"/>
                  <a:pt x="1003725" y="804514"/>
                  <a:pt x="1011509" y="803418"/>
                </a:cubicBezTo>
                <a:cubicBezTo>
                  <a:pt x="1012386" y="796913"/>
                  <a:pt x="1015895" y="791943"/>
                  <a:pt x="1022034" y="788507"/>
                </a:cubicBezTo>
                <a:cubicBezTo>
                  <a:pt x="1028174" y="785072"/>
                  <a:pt x="1031682" y="780102"/>
                  <a:pt x="1032559" y="773597"/>
                </a:cubicBezTo>
                <a:cubicBezTo>
                  <a:pt x="1035154" y="771660"/>
                  <a:pt x="1036981" y="768955"/>
                  <a:pt x="1038041" y="765484"/>
                </a:cubicBezTo>
                <a:cubicBezTo>
                  <a:pt x="1039101" y="762012"/>
                  <a:pt x="1039613" y="758869"/>
                  <a:pt x="1039576" y="756055"/>
                </a:cubicBezTo>
                <a:lnTo>
                  <a:pt x="1058872" y="761317"/>
                </a:lnTo>
                <a:lnTo>
                  <a:pt x="1058872" y="782368"/>
                </a:lnTo>
                <a:lnTo>
                  <a:pt x="1053610" y="791139"/>
                </a:lnTo>
                <a:lnTo>
                  <a:pt x="1058872" y="796401"/>
                </a:lnTo>
                <a:lnTo>
                  <a:pt x="1046593" y="806926"/>
                </a:lnTo>
                <a:cubicBezTo>
                  <a:pt x="1044765" y="814601"/>
                  <a:pt x="1040965" y="822495"/>
                  <a:pt x="1035191" y="830608"/>
                </a:cubicBezTo>
                <a:cubicBezTo>
                  <a:pt x="1029416" y="838721"/>
                  <a:pt x="1022107" y="843106"/>
                  <a:pt x="1013263" y="843764"/>
                </a:cubicBezTo>
                <a:lnTo>
                  <a:pt x="1002738" y="866569"/>
                </a:lnTo>
                <a:lnTo>
                  <a:pt x="990459" y="875340"/>
                </a:lnTo>
                <a:cubicBezTo>
                  <a:pt x="990130" y="881187"/>
                  <a:pt x="987279" y="887473"/>
                  <a:pt x="981907" y="894197"/>
                </a:cubicBezTo>
                <a:cubicBezTo>
                  <a:pt x="976535" y="900921"/>
                  <a:pt x="970615" y="904576"/>
                  <a:pt x="964146" y="905161"/>
                </a:cubicBezTo>
                <a:cubicBezTo>
                  <a:pt x="963854" y="898034"/>
                  <a:pt x="962684" y="896061"/>
                  <a:pt x="960638" y="899240"/>
                </a:cubicBezTo>
                <a:cubicBezTo>
                  <a:pt x="958591" y="902420"/>
                  <a:pt x="957422" y="906147"/>
                  <a:pt x="957129" y="910423"/>
                </a:cubicBezTo>
                <a:cubicBezTo>
                  <a:pt x="957422" y="915394"/>
                  <a:pt x="960345" y="917732"/>
                  <a:pt x="965900" y="917440"/>
                </a:cubicBezTo>
                <a:cubicBezTo>
                  <a:pt x="968934" y="916928"/>
                  <a:pt x="972515" y="916197"/>
                  <a:pt x="976645" y="915247"/>
                </a:cubicBezTo>
                <a:cubicBezTo>
                  <a:pt x="980774" y="914297"/>
                  <a:pt x="983040" y="916197"/>
                  <a:pt x="983442" y="920948"/>
                </a:cubicBezTo>
                <a:lnTo>
                  <a:pt x="971163" y="934982"/>
                </a:lnTo>
                <a:cubicBezTo>
                  <a:pt x="970286" y="942364"/>
                  <a:pt x="966777" y="948211"/>
                  <a:pt x="960638" y="952524"/>
                </a:cubicBezTo>
                <a:cubicBezTo>
                  <a:pt x="954498" y="956836"/>
                  <a:pt x="950990" y="962683"/>
                  <a:pt x="950113" y="970066"/>
                </a:cubicBezTo>
                <a:cubicBezTo>
                  <a:pt x="944009" y="970504"/>
                  <a:pt x="939112" y="973574"/>
                  <a:pt x="935421" y="979275"/>
                </a:cubicBezTo>
                <a:cubicBezTo>
                  <a:pt x="931730" y="984976"/>
                  <a:pt x="929026" y="990677"/>
                  <a:pt x="927308" y="996378"/>
                </a:cubicBezTo>
                <a:lnTo>
                  <a:pt x="915029" y="1006904"/>
                </a:lnTo>
                <a:cubicBezTo>
                  <a:pt x="914956" y="1010412"/>
                  <a:pt x="913786" y="1013043"/>
                  <a:pt x="911520" y="1014797"/>
                </a:cubicBezTo>
                <a:cubicBezTo>
                  <a:pt x="909255" y="1016552"/>
                  <a:pt x="906331" y="1017429"/>
                  <a:pt x="902749" y="1017429"/>
                </a:cubicBezTo>
                <a:lnTo>
                  <a:pt x="900995" y="1017429"/>
                </a:lnTo>
                <a:cubicBezTo>
                  <a:pt x="901288" y="1024153"/>
                  <a:pt x="900703" y="1028246"/>
                  <a:pt x="899241" y="1029708"/>
                </a:cubicBezTo>
                <a:cubicBezTo>
                  <a:pt x="897779" y="1031170"/>
                  <a:pt x="893686" y="1031755"/>
                  <a:pt x="886962" y="1031462"/>
                </a:cubicBezTo>
                <a:lnTo>
                  <a:pt x="893979" y="1013920"/>
                </a:lnTo>
                <a:lnTo>
                  <a:pt x="872928" y="1036725"/>
                </a:lnTo>
                <a:cubicBezTo>
                  <a:pt x="871832" y="1041403"/>
                  <a:pt x="867446" y="1047835"/>
                  <a:pt x="859772" y="1056021"/>
                </a:cubicBezTo>
                <a:cubicBezTo>
                  <a:pt x="852097" y="1064207"/>
                  <a:pt x="847712" y="1072393"/>
                  <a:pt x="846615" y="1080579"/>
                </a:cubicBezTo>
                <a:cubicBezTo>
                  <a:pt x="846835" y="1083832"/>
                  <a:pt x="846835" y="1088291"/>
                  <a:pt x="846615" y="1093955"/>
                </a:cubicBezTo>
                <a:cubicBezTo>
                  <a:pt x="846396" y="1099620"/>
                  <a:pt x="844642" y="1102763"/>
                  <a:pt x="841353" y="1103384"/>
                </a:cubicBezTo>
                <a:lnTo>
                  <a:pt x="839599" y="1103384"/>
                </a:lnTo>
                <a:cubicBezTo>
                  <a:pt x="833423" y="1107477"/>
                  <a:pt x="831303" y="1112447"/>
                  <a:pt x="833240" y="1118294"/>
                </a:cubicBezTo>
                <a:cubicBezTo>
                  <a:pt x="835177" y="1124142"/>
                  <a:pt x="830864" y="1127358"/>
                  <a:pt x="820303" y="1127943"/>
                </a:cubicBezTo>
                <a:lnTo>
                  <a:pt x="783465" y="1192847"/>
                </a:lnTo>
                <a:cubicBezTo>
                  <a:pt x="783428" y="1193834"/>
                  <a:pt x="783501" y="1194931"/>
                  <a:pt x="783684" y="1196137"/>
                </a:cubicBezTo>
                <a:cubicBezTo>
                  <a:pt x="783867" y="1197342"/>
                  <a:pt x="784378" y="1198000"/>
                  <a:pt x="785219" y="1198110"/>
                </a:cubicBezTo>
                <a:cubicBezTo>
                  <a:pt x="787010" y="1197854"/>
                  <a:pt x="788691" y="1196612"/>
                  <a:pt x="790262" y="1194382"/>
                </a:cubicBezTo>
                <a:cubicBezTo>
                  <a:pt x="791834" y="1192153"/>
                  <a:pt x="793076" y="1190472"/>
                  <a:pt x="793990" y="1189339"/>
                </a:cubicBezTo>
                <a:lnTo>
                  <a:pt x="793990" y="1219160"/>
                </a:lnTo>
                <a:lnTo>
                  <a:pt x="786973" y="1219160"/>
                </a:lnTo>
                <a:cubicBezTo>
                  <a:pt x="784232" y="1219197"/>
                  <a:pt x="781820" y="1218685"/>
                  <a:pt x="779737" y="1217625"/>
                </a:cubicBezTo>
                <a:cubicBezTo>
                  <a:pt x="777654" y="1216566"/>
                  <a:pt x="776558" y="1214738"/>
                  <a:pt x="776448" y="1212143"/>
                </a:cubicBezTo>
                <a:cubicBezTo>
                  <a:pt x="774548" y="1212070"/>
                  <a:pt x="772647" y="1212217"/>
                  <a:pt x="770747" y="1212582"/>
                </a:cubicBezTo>
                <a:cubicBezTo>
                  <a:pt x="768847" y="1212947"/>
                  <a:pt x="767823" y="1213971"/>
                  <a:pt x="767677" y="1215652"/>
                </a:cubicBezTo>
                <a:lnTo>
                  <a:pt x="769431" y="1219160"/>
                </a:lnTo>
                <a:cubicBezTo>
                  <a:pt x="763986" y="1220257"/>
                  <a:pt x="760843" y="1224642"/>
                  <a:pt x="760003" y="1232317"/>
                </a:cubicBezTo>
                <a:cubicBezTo>
                  <a:pt x="759162" y="1239991"/>
                  <a:pt x="756457" y="1244377"/>
                  <a:pt x="751889" y="1245473"/>
                </a:cubicBezTo>
                <a:lnTo>
                  <a:pt x="741364" y="1259507"/>
                </a:lnTo>
                <a:cubicBezTo>
                  <a:pt x="741145" y="1262723"/>
                  <a:pt x="740268" y="1265061"/>
                  <a:pt x="738733" y="1266523"/>
                </a:cubicBezTo>
                <a:cubicBezTo>
                  <a:pt x="737198" y="1267985"/>
                  <a:pt x="736321" y="1270324"/>
                  <a:pt x="736102" y="1273540"/>
                </a:cubicBezTo>
                <a:lnTo>
                  <a:pt x="715051" y="1303361"/>
                </a:lnTo>
                <a:cubicBezTo>
                  <a:pt x="716513" y="1304567"/>
                  <a:pt x="718414" y="1306541"/>
                  <a:pt x="720753" y="1309282"/>
                </a:cubicBezTo>
                <a:cubicBezTo>
                  <a:pt x="723091" y="1312023"/>
                  <a:pt x="722361" y="1313557"/>
                  <a:pt x="718560" y="1313886"/>
                </a:cubicBezTo>
                <a:lnTo>
                  <a:pt x="699264" y="1324411"/>
                </a:lnTo>
                <a:cubicBezTo>
                  <a:pt x="695390" y="1331026"/>
                  <a:pt x="691297" y="1339286"/>
                  <a:pt x="686984" y="1349189"/>
                </a:cubicBezTo>
                <a:cubicBezTo>
                  <a:pt x="682672" y="1359093"/>
                  <a:pt x="680333" y="1367791"/>
                  <a:pt x="679968" y="1375283"/>
                </a:cubicBezTo>
                <a:cubicBezTo>
                  <a:pt x="673718" y="1375137"/>
                  <a:pt x="668675" y="1378938"/>
                  <a:pt x="664838" y="1386685"/>
                </a:cubicBezTo>
                <a:cubicBezTo>
                  <a:pt x="661001" y="1394433"/>
                  <a:pt x="659027" y="1401742"/>
                  <a:pt x="658917" y="1408612"/>
                </a:cubicBezTo>
                <a:lnTo>
                  <a:pt x="643130" y="1419138"/>
                </a:lnTo>
                <a:cubicBezTo>
                  <a:pt x="642326" y="1426556"/>
                  <a:pt x="639110" y="1432331"/>
                  <a:pt x="633482" y="1436460"/>
                </a:cubicBezTo>
                <a:cubicBezTo>
                  <a:pt x="627854" y="1440590"/>
                  <a:pt x="624638" y="1445926"/>
                  <a:pt x="623834" y="1452467"/>
                </a:cubicBezTo>
                <a:lnTo>
                  <a:pt x="608046" y="1461238"/>
                </a:lnTo>
                <a:lnTo>
                  <a:pt x="597521" y="1475272"/>
                </a:lnTo>
                <a:cubicBezTo>
                  <a:pt x="594926" y="1476222"/>
                  <a:pt x="593099" y="1477830"/>
                  <a:pt x="592039" y="1480096"/>
                </a:cubicBezTo>
                <a:cubicBezTo>
                  <a:pt x="590979" y="1482361"/>
                  <a:pt x="590468" y="1484847"/>
                  <a:pt x="590504" y="1487551"/>
                </a:cubicBezTo>
                <a:lnTo>
                  <a:pt x="574716" y="1503339"/>
                </a:lnTo>
                <a:cubicBezTo>
                  <a:pt x="574424" y="1506847"/>
                  <a:pt x="573255" y="1508601"/>
                  <a:pt x="571208" y="1508601"/>
                </a:cubicBezTo>
                <a:cubicBezTo>
                  <a:pt x="564776" y="1508711"/>
                  <a:pt x="561414" y="1510684"/>
                  <a:pt x="561121" y="1514522"/>
                </a:cubicBezTo>
                <a:cubicBezTo>
                  <a:pt x="560829" y="1518359"/>
                  <a:pt x="560098" y="1523402"/>
                  <a:pt x="558929" y="1529651"/>
                </a:cubicBezTo>
                <a:cubicBezTo>
                  <a:pt x="551400" y="1530200"/>
                  <a:pt x="546723" y="1533927"/>
                  <a:pt x="544895" y="1540834"/>
                </a:cubicBezTo>
                <a:cubicBezTo>
                  <a:pt x="543068" y="1547741"/>
                  <a:pt x="541899" y="1554539"/>
                  <a:pt x="541387" y="1561227"/>
                </a:cubicBezTo>
                <a:lnTo>
                  <a:pt x="513320" y="1584031"/>
                </a:lnTo>
                <a:cubicBezTo>
                  <a:pt x="513831" y="1576649"/>
                  <a:pt x="515878" y="1570802"/>
                  <a:pt x="519460" y="1566489"/>
                </a:cubicBezTo>
                <a:cubicBezTo>
                  <a:pt x="523041" y="1562177"/>
                  <a:pt x="525088" y="1556330"/>
                  <a:pt x="525599" y="1548947"/>
                </a:cubicBezTo>
                <a:lnTo>
                  <a:pt x="534370" y="1534914"/>
                </a:lnTo>
                <a:lnTo>
                  <a:pt x="541387" y="1531406"/>
                </a:lnTo>
                <a:cubicBezTo>
                  <a:pt x="542045" y="1524206"/>
                  <a:pt x="543799" y="1515362"/>
                  <a:pt x="546649" y="1504874"/>
                </a:cubicBezTo>
                <a:cubicBezTo>
                  <a:pt x="549500" y="1494385"/>
                  <a:pt x="554763" y="1488611"/>
                  <a:pt x="562437" y="1487551"/>
                </a:cubicBezTo>
                <a:lnTo>
                  <a:pt x="562437" y="1468255"/>
                </a:lnTo>
                <a:lnTo>
                  <a:pt x="574716" y="1454221"/>
                </a:lnTo>
                <a:cubicBezTo>
                  <a:pt x="569637" y="1453564"/>
                  <a:pt x="569271" y="1450055"/>
                  <a:pt x="573620" y="1443696"/>
                </a:cubicBezTo>
                <a:cubicBezTo>
                  <a:pt x="577969" y="1437337"/>
                  <a:pt x="580673" y="1432075"/>
                  <a:pt x="581733" y="1427909"/>
                </a:cubicBezTo>
                <a:lnTo>
                  <a:pt x="597521" y="1417383"/>
                </a:lnTo>
                <a:lnTo>
                  <a:pt x="590504" y="1398087"/>
                </a:lnTo>
                <a:cubicBezTo>
                  <a:pt x="584584" y="1398599"/>
                  <a:pt x="581953" y="1400645"/>
                  <a:pt x="582610" y="1404227"/>
                </a:cubicBezTo>
                <a:cubicBezTo>
                  <a:pt x="583268" y="1407809"/>
                  <a:pt x="580637" y="1409855"/>
                  <a:pt x="574716" y="1410367"/>
                </a:cubicBezTo>
                <a:cubicBezTo>
                  <a:pt x="574497" y="1413656"/>
                  <a:pt x="573620" y="1416287"/>
                  <a:pt x="572085" y="1418261"/>
                </a:cubicBezTo>
                <a:cubicBezTo>
                  <a:pt x="570550" y="1420234"/>
                  <a:pt x="569673" y="1422865"/>
                  <a:pt x="569454" y="1426154"/>
                </a:cubicBezTo>
                <a:cubicBezTo>
                  <a:pt x="562839" y="1433354"/>
                  <a:pt x="557211" y="1440882"/>
                  <a:pt x="552570" y="1448740"/>
                </a:cubicBezTo>
                <a:cubicBezTo>
                  <a:pt x="547929" y="1456597"/>
                  <a:pt x="541862" y="1463687"/>
                  <a:pt x="534370" y="1470009"/>
                </a:cubicBezTo>
                <a:lnTo>
                  <a:pt x="534370" y="1475272"/>
                </a:lnTo>
                <a:cubicBezTo>
                  <a:pt x="533310" y="1474541"/>
                  <a:pt x="531922" y="1471179"/>
                  <a:pt x="530204" y="1465185"/>
                </a:cubicBezTo>
                <a:cubicBezTo>
                  <a:pt x="528486" y="1459192"/>
                  <a:pt x="527536" y="1454952"/>
                  <a:pt x="527353" y="1452467"/>
                </a:cubicBezTo>
                <a:cubicBezTo>
                  <a:pt x="527280" y="1448082"/>
                  <a:pt x="527865" y="1444135"/>
                  <a:pt x="529108" y="1440626"/>
                </a:cubicBezTo>
                <a:cubicBezTo>
                  <a:pt x="530350" y="1437118"/>
                  <a:pt x="532689" y="1434048"/>
                  <a:pt x="536124" y="1431417"/>
                </a:cubicBezTo>
                <a:cubicBezTo>
                  <a:pt x="539633" y="1431417"/>
                  <a:pt x="541387" y="1429663"/>
                  <a:pt x="541387" y="1426154"/>
                </a:cubicBezTo>
                <a:cubicBezTo>
                  <a:pt x="541241" y="1423487"/>
                  <a:pt x="541533" y="1421367"/>
                  <a:pt x="542264" y="1419795"/>
                </a:cubicBezTo>
                <a:cubicBezTo>
                  <a:pt x="542995" y="1418224"/>
                  <a:pt x="545041" y="1417420"/>
                  <a:pt x="548404" y="1417383"/>
                </a:cubicBezTo>
                <a:cubicBezTo>
                  <a:pt x="548550" y="1412194"/>
                  <a:pt x="550012" y="1407662"/>
                  <a:pt x="552789" y="1403788"/>
                </a:cubicBezTo>
                <a:cubicBezTo>
                  <a:pt x="555567" y="1399915"/>
                  <a:pt x="558783" y="1396260"/>
                  <a:pt x="562437" y="1392825"/>
                </a:cubicBezTo>
                <a:lnTo>
                  <a:pt x="555420" y="1394579"/>
                </a:lnTo>
                <a:lnTo>
                  <a:pt x="541387" y="1406858"/>
                </a:lnTo>
                <a:cubicBezTo>
                  <a:pt x="540510" y="1412669"/>
                  <a:pt x="537001" y="1417712"/>
                  <a:pt x="530862" y="1421988"/>
                </a:cubicBezTo>
                <a:cubicBezTo>
                  <a:pt x="524722" y="1426264"/>
                  <a:pt x="521214" y="1431746"/>
                  <a:pt x="520337" y="1438434"/>
                </a:cubicBezTo>
                <a:lnTo>
                  <a:pt x="492270" y="1457730"/>
                </a:lnTo>
                <a:cubicBezTo>
                  <a:pt x="488725" y="1467889"/>
                  <a:pt x="483974" y="1476076"/>
                  <a:pt x="478017" y="1482288"/>
                </a:cubicBezTo>
                <a:cubicBezTo>
                  <a:pt x="472060" y="1488501"/>
                  <a:pt x="465116" y="1494933"/>
                  <a:pt x="457186" y="1501584"/>
                </a:cubicBezTo>
                <a:lnTo>
                  <a:pt x="450169" y="1494568"/>
                </a:lnTo>
                <a:cubicBezTo>
                  <a:pt x="448269" y="1494568"/>
                  <a:pt x="446368" y="1495006"/>
                  <a:pt x="444468" y="1495883"/>
                </a:cubicBezTo>
                <a:cubicBezTo>
                  <a:pt x="442568" y="1496760"/>
                  <a:pt x="441544" y="1498076"/>
                  <a:pt x="441398" y="1499830"/>
                </a:cubicBezTo>
                <a:lnTo>
                  <a:pt x="441398" y="1501584"/>
                </a:lnTo>
                <a:cubicBezTo>
                  <a:pt x="440448" y="1502644"/>
                  <a:pt x="439279" y="1504033"/>
                  <a:pt x="437890" y="1505751"/>
                </a:cubicBezTo>
                <a:cubicBezTo>
                  <a:pt x="436501" y="1507468"/>
                  <a:pt x="435332" y="1508418"/>
                  <a:pt x="434381" y="1508601"/>
                </a:cubicBezTo>
                <a:cubicBezTo>
                  <a:pt x="432700" y="1508418"/>
                  <a:pt x="431677" y="1507468"/>
                  <a:pt x="431312" y="1505751"/>
                </a:cubicBezTo>
                <a:cubicBezTo>
                  <a:pt x="430946" y="1504033"/>
                  <a:pt x="430800" y="1502644"/>
                  <a:pt x="430873" y="1501584"/>
                </a:cubicBezTo>
                <a:lnTo>
                  <a:pt x="464203" y="1457730"/>
                </a:lnTo>
                <a:cubicBezTo>
                  <a:pt x="466542" y="1447972"/>
                  <a:pt x="475897" y="1438105"/>
                  <a:pt x="492270" y="1428128"/>
                </a:cubicBezTo>
                <a:cubicBezTo>
                  <a:pt x="508642" y="1418151"/>
                  <a:pt x="517998" y="1408722"/>
                  <a:pt x="520337" y="1399842"/>
                </a:cubicBezTo>
                <a:cubicBezTo>
                  <a:pt x="520410" y="1397941"/>
                  <a:pt x="520264" y="1395602"/>
                  <a:pt x="519898" y="1392825"/>
                </a:cubicBezTo>
                <a:cubicBezTo>
                  <a:pt x="519533" y="1390047"/>
                  <a:pt x="518509" y="1387708"/>
                  <a:pt x="516828" y="1385808"/>
                </a:cubicBezTo>
                <a:cubicBezTo>
                  <a:pt x="514343" y="1386320"/>
                  <a:pt x="511858" y="1388366"/>
                  <a:pt x="509373" y="1391948"/>
                </a:cubicBezTo>
                <a:cubicBezTo>
                  <a:pt x="506888" y="1395529"/>
                  <a:pt x="503526" y="1397576"/>
                  <a:pt x="499286" y="1398087"/>
                </a:cubicBezTo>
                <a:lnTo>
                  <a:pt x="476482" y="1424400"/>
                </a:lnTo>
                <a:cubicBezTo>
                  <a:pt x="470013" y="1425643"/>
                  <a:pt x="464970" y="1430613"/>
                  <a:pt x="461352" y="1439311"/>
                </a:cubicBezTo>
                <a:cubicBezTo>
                  <a:pt x="457734" y="1448009"/>
                  <a:pt x="452252" y="1452979"/>
                  <a:pt x="444907" y="1454221"/>
                </a:cubicBezTo>
                <a:lnTo>
                  <a:pt x="423856" y="1482288"/>
                </a:lnTo>
                <a:cubicBezTo>
                  <a:pt x="421262" y="1483239"/>
                  <a:pt x="419434" y="1484847"/>
                  <a:pt x="418374" y="1487112"/>
                </a:cubicBezTo>
                <a:cubicBezTo>
                  <a:pt x="417315" y="1489378"/>
                  <a:pt x="416803" y="1491863"/>
                  <a:pt x="416840" y="1494568"/>
                </a:cubicBezTo>
                <a:lnTo>
                  <a:pt x="402806" y="1512110"/>
                </a:lnTo>
                <a:cubicBezTo>
                  <a:pt x="400833" y="1519711"/>
                  <a:pt x="392939" y="1527751"/>
                  <a:pt x="379125" y="1536230"/>
                </a:cubicBezTo>
                <a:cubicBezTo>
                  <a:pt x="365310" y="1544708"/>
                  <a:pt x="357417" y="1555380"/>
                  <a:pt x="355443" y="1568244"/>
                </a:cubicBezTo>
                <a:cubicBezTo>
                  <a:pt x="349194" y="1572994"/>
                  <a:pt x="344150" y="1577088"/>
                  <a:pt x="340313" y="1580523"/>
                </a:cubicBezTo>
                <a:cubicBezTo>
                  <a:pt x="336476" y="1583958"/>
                  <a:pt x="334502" y="1589805"/>
                  <a:pt x="334393" y="1598065"/>
                </a:cubicBezTo>
                <a:cubicBezTo>
                  <a:pt x="319519" y="1607676"/>
                  <a:pt x="308043" y="1619590"/>
                  <a:pt x="299967" y="1633806"/>
                </a:cubicBezTo>
                <a:cubicBezTo>
                  <a:pt x="291890" y="1648023"/>
                  <a:pt x="281731" y="1659498"/>
                  <a:pt x="269488" y="1668232"/>
                </a:cubicBezTo>
                <a:cubicBezTo>
                  <a:pt x="266966" y="1667867"/>
                  <a:pt x="265431" y="1665967"/>
                  <a:pt x="264883" y="1662531"/>
                </a:cubicBezTo>
                <a:cubicBezTo>
                  <a:pt x="264335" y="1659096"/>
                  <a:pt x="264116" y="1656318"/>
                  <a:pt x="264225" y="1654199"/>
                </a:cubicBezTo>
                <a:cubicBezTo>
                  <a:pt x="270292" y="1652408"/>
                  <a:pt x="277455" y="1644149"/>
                  <a:pt x="285714" y="1629421"/>
                </a:cubicBezTo>
                <a:cubicBezTo>
                  <a:pt x="293973" y="1614693"/>
                  <a:pt x="298505" y="1604241"/>
                  <a:pt x="299309" y="1598065"/>
                </a:cubicBezTo>
                <a:lnTo>
                  <a:pt x="306326" y="1584031"/>
                </a:lnTo>
                <a:lnTo>
                  <a:pt x="313343" y="1580523"/>
                </a:lnTo>
                <a:cubicBezTo>
                  <a:pt x="313927" y="1564406"/>
                  <a:pt x="316266" y="1554539"/>
                  <a:pt x="320359" y="1550921"/>
                </a:cubicBezTo>
                <a:cubicBezTo>
                  <a:pt x="324452" y="1547303"/>
                  <a:pt x="326791" y="1541383"/>
                  <a:pt x="327376" y="1533160"/>
                </a:cubicBezTo>
                <a:lnTo>
                  <a:pt x="339655" y="1522635"/>
                </a:lnTo>
                <a:lnTo>
                  <a:pt x="343164" y="1501584"/>
                </a:lnTo>
                <a:lnTo>
                  <a:pt x="358951" y="1487551"/>
                </a:lnTo>
                <a:lnTo>
                  <a:pt x="358951" y="1482288"/>
                </a:lnTo>
                <a:lnTo>
                  <a:pt x="357197" y="1484043"/>
                </a:lnTo>
                <a:cubicBezTo>
                  <a:pt x="356284" y="1485724"/>
                  <a:pt x="355041" y="1486747"/>
                  <a:pt x="353470" y="1487112"/>
                </a:cubicBezTo>
                <a:cubicBezTo>
                  <a:pt x="351898" y="1487478"/>
                  <a:pt x="350217" y="1487624"/>
                  <a:pt x="348426" y="1487551"/>
                </a:cubicBezTo>
                <a:cubicBezTo>
                  <a:pt x="347549" y="1493837"/>
                  <a:pt x="344041" y="1498807"/>
                  <a:pt x="337901" y="1502462"/>
                </a:cubicBezTo>
                <a:cubicBezTo>
                  <a:pt x="331761" y="1506116"/>
                  <a:pt x="328253" y="1512841"/>
                  <a:pt x="327376" y="1522635"/>
                </a:cubicBezTo>
                <a:cubicBezTo>
                  <a:pt x="321127" y="1523073"/>
                  <a:pt x="316083" y="1526143"/>
                  <a:pt x="312246" y="1531844"/>
                </a:cubicBezTo>
                <a:cubicBezTo>
                  <a:pt x="308409" y="1537545"/>
                  <a:pt x="306435" y="1543246"/>
                  <a:pt x="306326" y="1548947"/>
                </a:cubicBezTo>
                <a:lnTo>
                  <a:pt x="276505" y="1578769"/>
                </a:lnTo>
                <a:cubicBezTo>
                  <a:pt x="270073" y="1579828"/>
                  <a:pt x="263202" y="1585164"/>
                  <a:pt x="255893" y="1594776"/>
                </a:cubicBezTo>
                <a:cubicBezTo>
                  <a:pt x="248584" y="1604387"/>
                  <a:pt x="242590" y="1611916"/>
                  <a:pt x="237912" y="1617361"/>
                </a:cubicBezTo>
                <a:cubicBezTo>
                  <a:pt x="237693" y="1621710"/>
                  <a:pt x="235939" y="1625291"/>
                  <a:pt x="232650" y="1628105"/>
                </a:cubicBezTo>
                <a:cubicBezTo>
                  <a:pt x="229361" y="1630919"/>
                  <a:pt x="225852" y="1633185"/>
                  <a:pt x="222125" y="1634903"/>
                </a:cubicBezTo>
                <a:cubicBezTo>
                  <a:pt x="217666" y="1639398"/>
                  <a:pt x="213427" y="1644441"/>
                  <a:pt x="209407" y="1650033"/>
                </a:cubicBezTo>
                <a:cubicBezTo>
                  <a:pt x="205387" y="1655624"/>
                  <a:pt x="202025" y="1661106"/>
                  <a:pt x="199320" y="1666478"/>
                </a:cubicBezTo>
                <a:cubicBezTo>
                  <a:pt x="193802" y="1667684"/>
                  <a:pt x="188174" y="1673604"/>
                  <a:pt x="182436" y="1684239"/>
                </a:cubicBezTo>
                <a:cubicBezTo>
                  <a:pt x="176699" y="1694874"/>
                  <a:pt x="172386" y="1702987"/>
                  <a:pt x="169499" y="1708579"/>
                </a:cubicBezTo>
                <a:lnTo>
                  <a:pt x="160728" y="1713841"/>
                </a:lnTo>
                <a:lnTo>
                  <a:pt x="153711" y="1722612"/>
                </a:lnTo>
                <a:cubicBezTo>
                  <a:pt x="152834" y="1729117"/>
                  <a:pt x="149326" y="1734087"/>
                  <a:pt x="143186" y="1737523"/>
                </a:cubicBezTo>
                <a:cubicBezTo>
                  <a:pt x="137047" y="1740958"/>
                  <a:pt x="133538" y="1745928"/>
                  <a:pt x="132661" y="1752433"/>
                </a:cubicBezTo>
                <a:cubicBezTo>
                  <a:pt x="125352" y="1761497"/>
                  <a:pt x="118920" y="1771437"/>
                  <a:pt x="113365" y="1782254"/>
                </a:cubicBezTo>
                <a:lnTo>
                  <a:pt x="99332" y="1778746"/>
                </a:lnTo>
                <a:lnTo>
                  <a:pt x="94069" y="1791025"/>
                </a:lnTo>
                <a:lnTo>
                  <a:pt x="95823" y="1805059"/>
                </a:lnTo>
                <a:lnTo>
                  <a:pt x="88807" y="1798042"/>
                </a:lnTo>
                <a:cubicBezTo>
                  <a:pt x="88660" y="1798005"/>
                  <a:pt x="88076" y="1798079"/>
                  <a:pt x="87052" y="1798261"/>
                </a:cubicBezTo>
                <a:cubicBezTo>
                  <a:pt x="86029" y="1798444"/>
                  <a:pt x="85444" y="1798956"/>
                  <a:pt x="85298" y="1799796"/>
                </a:cubicBezTo>
                <a:cubicBezTo>
                  <a:pt x="86285" y="1802683"/>
                  <a:pt x="88258" y="1805680"/>
                  <a:pt x="91219" y="1808787"/>
                </a:cubicBezTo>
                <a:cubicBezTo>
                  <a:pt x="94179" y="1811893"/>
                  <a:pt x="92205" y="1813574"/>
                  <a:pt x="85298" y="1813830"/>
                </a:cubicBezTo>
                <a:cubicBezTo>
                  <a:pt x="83361" y="1816936"/>
                  <a:pt x="80657" y="1820810"/>
                  <a:pt x="77185" y="1825451"/>
                </a:cubicBezTo>
                <a:cubicBezTo>
                  <a:pt x="73713" y="1830092"/>
                  <a:pt x="70570" y="1832651"/>
                  <a:pt x="67756" y="1833126"/>
                </a:cubicBezTo>
                <a:cubicBezTo>
                  <a:pt x="66075" y="1832943"/>
                  <a:pt x="65052" y="1831993"/>
                  <a:pt x="64686" y="1830275"/>
                </a:cubicBezTo>
                <a:cubicBezTo>
                  <a:pt x="64321" y="1828558"/>
                  <a:pt x="64175" y="1827169"/>
                  <a:pt x="64248" y="1826109"/>
                </a:cubicBezTo>
                <a:cubicBezTo>
                  <a:pt x="70388" y="1814451"/>
                  <a:pt x="75212" y="1801806"/>
                  <a:pt x="78720" y="1788175"/>
                </a:cubicBezTo>
                <a:cubicBezTo>
                  <a:pt x="82228" y="1774543"/>
                  <a:pt x="84421" y="1761460"/>
                  <a:pt x="85298" y="1748925"/>
                </a:cubicBezTo>
                <a:lnTo>
                  <a:pt x="113365" y="1703316"/>
                </a:lnTo>
                <a:cubicBezTo>
                  <a:pt x="113658" y="1699406"/>
                  <a:pt x="114827" y="1696701"/>
                  <a:pt x="116874" y="1695203"/>
                </a:cubicBezTo>
                <a:cubicBezTo>
                  <a:pt x="118920" y="1693704"/>
                  <a:pt x="120090" y="1690562"/>
                  <a:pt x="120382" y="1685774"/>
                </a:cubicBezTo>
                <a:cubicBezTo>
                  <a:pt x="122904" y="1682997"/>
                  <a:pt x="124438" y="1679781"/>
                  <a:pt x="124987" y="1676126"/>
                </a:cubicBezTo>
                <a:cubicBezTo>
                  <a:pt x="125535" y="1672471"/>
                  <a:pt x="125754" y="1669256"/>
                  <a:pt x="125644" y="1666478"/>
                </a:cubicBezTo>
                <a:cubicBezTo>
                  <a:pt x="129189" y="1666405"/>
                  <a:pt x="132186" y="1665235"/>
                  <a:pt x="134635" y="1662970"/>
                </a:cubicBezTo>
                <a:cubicBezTo>
                  <a:pt x="137083" y="1660704"/>
                  <a:pt x="138764" y="1657780"/>
                  <a:pt x="139678" y="1654199"/>
                </a:cubicBezTo>
                <a:cubicBezTo>
                  <a:pt x="142273" y="1653175"/>
                  <a:pt x="144100" y="1651275"/>
                  <a:pt x="145160" y="1648498"/>
                </a:cubicBezTo>
                <a:cubicBezTo>
                  <a:pt x="146220" y="1645720"/>
                  <a:pt x="146731" y="1642943"/>
                  <a:pt x="146695" y="1640165"/>
                </a:cubicBezTo>
                <a:lnTo>
                  <a:pt x="153711" y="1626132"/>
                </a:lnTo>
                <a:cubicBezTo>
                  <a:pt x="155539" y="1626132"/>
                  <a:pt x="157147" y="1625693"/>
                  <a:pt x="158535" y="1624816"/>
                </a:cubicBezTo>
                <a:cubicBezTo>
                  <a:pt x="159924" y="1623939"/>
                  <a:pt x="160655" y="1622623"/>
                  <a:pt x="160728" y="1620869"/>
                </a:cubicBezTo>
                <a:cubicBezTo>
                  <a:pt x="160655" y="1617434"/>
                  <a:pt x="161240" y="1615095"/>
                  <a:pt x="162482" y="1613852"/>
                </a:cubicBezTo>
                <a:cubicBezTo>
                  <a:pt x="163725" y="1612610"/>
                  <a:pt x="166064" y="1612025"/>
                  <a:pt x="169499" y="1612098"/>
                </a:cubicBezTo>
                <a:cubicBezTo>
                  <a:pt x="169938" y="1602487"/>
                  <a:pt x="173008" y="1593643"/>
                  <a:pt x="178709" y="1585566"/>
                </a:cubicBezTo>
                <a:cubicBezTo>
                  <a:pt x="184410" y="1577490"/>
                  <a:pt x="190111" y="1569961"/>
                  <a:pt x="195812" y="1562981"/>
                </a:cubicBezTo>
                <a:cubicBezTo>
                  <a:pt x="196981" y="1556001"/>
                  <a:pt x="200782" y="1542333"/>
                  <a:pt x="207214" y="1521977"/>
                </a:cubicBezTo>
                <a:cubicBezTo>
                  <a:pt x="213646" y="1501621"/>
                  <a:pt x="220955" y="1490146"/>
                  <a:pt x="229142" y="1487551"/>
                </a:cubicBezTo>
                <a:cubicBezTo>
                  <a:pt x="233344" y="1476770"/>
                  <a:pt x="238095" y="1465879"/>
                  <a:pt x="243394" y="1454879"/>
                </a:cubicBezTo>
                <a:cubicBezTo>
                  <a:pt x="248693" y="1443879"/>
                  <a:pt x="255637" y="1434304"/>
                  <a:pt x="264225" y="1426154"/>
                </a:cubicBezTo>
                <a:lnTo>
                  <a:pt x="264225" y="1405104"/>
                </a:lnTo>
                <a:lnTo>
                  <a:pt x="272996" y="1405104"/>
                </a:lnTo>
                <a:lnTo>
                  <a:pt x="278259" y="1391071"/>
                </a:lnTo>
                <a:cubicBezTo>
                  <a:pt x="280086" y="1391180"/>
                  <a:pt x="281694" y="1390961"/>
                  <a:pt x="283083" y="1390413"/>
                </a:cubicBezTo>
                <a:cubicBezTo>
                  <a:pt x="284472" y="1389865"/>
                  <a:pt x="285202" y="1388330"/>
                  <a:pt x="285275" y="1385808"/>
                </a:cubicBezTo>
                <a:cubicBezTo>
                  <a:pt x="285129" y="1383140"/>
                  <a:pt x="285422" y="1381021"/>
                  <a:pt x="286153" y="1379449"/>
                </a:cubicBezTo>
                <a:cubicBezTo>
                  <a:pt x="286884" y="1377878"/>
                  <a:pt x="288930" y="1377074"/>
                  <a:pt x="292292" y="1377037"/>
                </a:cubicBezTo>
                <a:lnTo>
                  <a:pt x="327376" y="1299853"/>
                </a:lnTo>
                <a:lnTo>
                  <a:pt x="334393" y="1296344"/>
                </a:lnTo>
                <a:lnTo>
                  <a:pt x="336147" y="1287574"/>
                </a:lnTo>
                <a:lnTo>
                  <a:pt x="348426" y="1268278"/>
                </a:lnTo>
                <a:cubicBezTo>
                  <a:pt x="349230" y="1261699"/>
                  <a:pt x="352446" y="1256437"/>
                  <a:pt x="358074" y="1252490"/>
                </a:cubicBezTo>
                <a:cubicBezTo>
                  <a:pt x="363702" y="1248543"/>
                  <a:pt x="366918" y="1243280"/>
                  <a:pt x="367722" y="1236702"/>
                </a:cubicBezTo>
                <a:cubicBezTo>
                  <a:pt x="372437" y="1233084"/>
                  <a:pt x="377041" y="1228479"/>
                  <a:pt x="381537" y="1222888"/>
                </a:cubicBezTo>
                <a:cubicBezTo>
                  <a:pt x="386032" y="1217297"/>
                  <a:pt x="388444" y="1211376"/>
                  <a:pt x="388773" y="1205127"/>
                </a:cubicBezTo>
                <a:cubicBezTo>
                  <a:pt x="392427" y="1206150"/>
                  <a:pt x="395643" y="1206296"/>
                  <a:pt x="398421" y="1205565"/>
                </a:cubicBezTo>
                <a:cubicBezTo>
                  <a:pt x="401198" y="1204834"/>
                  <a:pt x="402660" y="1202349"/>
                  <a:pt x="402806" y="1198110"/>
                </a:cubicBezTo>
                <a:cubicBezTo>
                  <a:pt x="402550" y="1195150"/>
                  <a:pt x="402623" y="1191861"/>
                  <a:pt x="403025" y="1188243"/>
                </a:cubicBezTo>
                <a:cubicBezTo>
                  <a:pt x="403427" y="1184625"/>
                  <a:pt x="405693" y="1182651"/>
                  <a:pt x="409823" y="1182322"/>
                </a:cubicBezTo>
                <a:cubicBezTo>
                  <a:pt x="410225" y="1180751"/>
                  <a:pt x="412052" y="1177316"/>
                  <a:pt x="415305" y="1172016"/>
                </a:cubicBezTo>
                <a:cubicBezTo>
                  <a:pt x="418557" y="1166717"/>
                  <a:pt x="420823" y="1163721"/>
                  <a:pt x="422102" y="1163026"/>
                </a:cubicBezTo>
                <a:cubicBezTo>
                  <a:pt x="424770" y="1163172"/>
                  <a:pt x="426890" y="1162880"/>
                  <a:pt x="428461" y="1162149"/>
                </a:cubicBezTo>
                <a:cubicBezTo>
                  <a:pt x="430033" y="1161418"/>
                  <a:pt x="430837" y="1159372"/>
                  <a:pt x="430873" y="1156010"/>
                </a:cubicBezTo>
                <a:cubicBezTo>
                  <a:pt x="432700" y="1156010"/>
                  <a:pt x="434308" y="1155571"/>
                  <a:pt x="435697" y="1154694"/>
                </a:cubicBezTo>
                <a:cubicBezTo>
                  <a:pt x="437086" y="1153817"/>
                  <a:pt x="437817" y="1152501"/>
                  <a:pt x="437890" y="1150747"/>
                </a:cubicBezTo>
                <a:cubicBezTo>
                  <a:pt x="437671" y="1148006"/>
                  <a:pt x="437671" y="1145594"/>
                  <a:pt x="437890" y="1143511"/>
                </a:cubicBezTo>
                <a:cubicBezTo>
                  <a:pt x="438109" y="1141428"/>
                  <a:pt x="439863" y="1140331"/>
                  <a:pt x="443152" y="1140222"/>
                </a:cubicBezTo>
                <a:lnTo>
                  <a:pt x="451923" y="1120926"/>
                </a:lnTo>
                <a:cubicBezTo>
                  <a:pt x="457478" y="1120926"/>
                  <a:pt x="460402" y="1117417"/>
                  <a:pt x="460694" y="1110401"/>
                </a:cubicBezTo>
                <a:lnTo>
                  <a:pt x="460694" y="1106892"/>
                </a:lnTo>
                <a:cubicBezTo>
                  <a:pt x="474691" y="1090081"/>
                  <a:pt x="488359" y="1072832"/>
                  <a:pt x="501698" y="1055144"/>
                </a:cubicBezTo>
                <a:cubicBezTo>
                  <a:pt x="515038" y="1037456"/>
                  <a:pt x="528267" y="1020206"/>
                  <a:pt x="541387" y="1003395"/>
                </a:cubicBezTo>
                <a:cubicBezTo>
                  <a:pt x="541095" y="998973"/>
                  <a:pt x="541241" y="995538"/>
                  <a:pt x="541825" y="993089"/>
                </a:cubicBezTo>
                <a:cubicBezTo>
                  <a:pt x="542410" y="990641"/>
                  <a:pt x="545188" y="989398"/>
                  <a:pt x="550158" y="989362"/>
                </a:cubicBezTo>
                <a:lnTo>
                  <a:pt x="562437" y="975328"/>
                </a:lnTo>
                <a:cubicBezTo>
                  <a:pt x="562583" y="969152"/>
                  <a:pt x="564045" y="963085"/>
                  <a:pt x="566823" y="957129"/>
                </a:cubicBezTo>
                <a:cubicBezTo>
                  <a:pt x="569600" y="951172"/>
                  <a:pt x="572816" y="945544"/>
                  <a:pt x="576471" y="940245"/>
                </a:cubicBezTo>
                <a:cubicBezTo>
                  <a:pt x="578298" y="940354"/>
                  <a:pt x="579906" y="940135"/>
                  <a:pt x="581295" y="939587"/>
                </a:cubicBezTo>
                <a:cubicBezTo>
                  <a:pt x="582683" y="939038"/>
                  <a:pt x="583414" y="937504"/>
                  <a:pt x="583487" y="934982"/>
                </a:cubicBezTo>
                <a:cubicBezTo>
                  <a:pt x="583341" y="932387"/>
                  <a:pt x="583634" y="930560"/>
                  <a:pt x="584365" y="929500"/>
                </a:cubicBezTo>
                <a:cubicBezTo>
                  <a:pt x="585095" y="928440"/>
                  <a:pt x="587142" y="927929"/>
                  <a:pt x="590504" y="927965"/>
                </a:cubicBezTo>
                <a:cubicBezTo>
                  <a:pt x="590797" y="924676"/>
                  <a:pt x="591966" y="922045"/>
                  <a:pt x="594013" y="920071"/>
                </a:cubicBezTo>
                <a:cubicBezTo>
                  <a:pt x="596059" y="918098"/>
                  <a:pt x="597229" y="915467"/>
                  <a:pt x="597521" y="912177"/>
                </a:cubicBezTo>
                <a:lnTo>
                  <a:pt x="611554" y="898144"/>
                </a:lnTo>
                <a:cubicBezTo>
                  <a:pt x="611627" y="897084"/>
                  <a:pt x="611481" y="895695"/>
                  <a:pt x="611116" y="893978"/>
                </a:cubicBezTo>
                <a:cubicBezTo>
                  <a:pt x="610750" y="892260"/>
                  <a:pt x="609727" y="891310"/>
                  <a:pt x="608046" y="891127"/>
                </a:cubicBezTo>
                <a:cubicBezTo>
                  <a:pt x="606182" y="891310"/>
                  <a:pt x="604209" y="892260"/>
                  <a:pt x="602126" y="893978"/>
                </a:cubicBezTo>
                <a:cubicBezTo>
                  <a:pt x="600043" y="895695"/>
                  <a:pt x="598508" y="897084"/>
                  <a:pt x="597521" y="898144"/>
                </a:cubicBezTo>
                <a:lnTo>
                  <a:pt x="581733" y="905161"/>
                </a:lnTo>
                <a:lnTo>
                  <a:pt x="572962" y="913932"/>
                </a:lnTo>
                <a:lnTo>
                  <a:pt x="555420" y="913932"/>
                </a:lnTo>
                <a:lnTo>
                  <a:pt x="546649" y="920948"/>
                </a:lnTo>
                <a:cubicBezTo>
                  <a:pt x="545663" y="922301"/>
                  <a:pt x="541497" y="924859"/>
                  <a:pt x="534151" y="928623"/>
                </a:cubicBezTo>
                <a:cubicBezTo>
                  <a:pt x="526805" y="932387"/>
                  <a:pt x="522201" y="934507"/>
                  <a:pt x="520337" y="934982"/>
                </a:cubicBezTo>
                <a:lnTo>
                  <a:pt x="506303" y="947261"/>
                </a:lnTo>
                <a:lnTo>
                  <a:pt x="472974" y="957786"/>
                </a:lnTo>
                <a:cubicBezTo>
                  <a:pt x="471804" y="964036"/>
                  <a:pt x="467126" y="967763"/>
                  <a:pt x="458940" y="968969"/>
                </a:cubicBezTo>
                <a:cubicBezTo>
                  <a:pt x="450754" y="970175"/>
                  <a:pt x="446076" y="973464"/>
                  <a:pt x="444907" y="978837"/>
                </a:cubicBezTo>
                <a:cubicBezTo>
                  <a:pt x="444797" y="981358"/>
                  <a:pt x="443701" y="982893"/>
                  <a:pt x="441617" y="983441"/>
                </a:cubicBezTo>
                <a:cubicBezTo>
                  <a:pt x="439534" y="983990"/>
                  <a:pt x="437122" y="984209"/>
                  <a:pt x="434381" y="984099"/>
                </a:cubicBezTo>
                <a:cubicBezTo>
                  <a:pt x="429850" y="984026"/>
                  <a:pt x="424880" y="983295"/>
                  <a:pt x="419471" y="981906"/>
                </a:cubicBezTo>
                <a:cubicBezTo>
                  <a:pt x="414062" y="980518"/>
                  <a:pt x="409092" y="978910"/>
                  <a:pt x="404560" y="977082"/>
                </a:cubicBezTo>
                <a:lnTo>
                  <a:pt x="395789" y="985853"/>
                </a:lnTo>
                <a:cubicBezTo>
                  <a:pt x="396849" y="986803"/>
                  <a:pt x="398238" y="987973"/>
                  <a:pt x="399955" y="989362"/>
                </a:cubicBezTo>
                <a:cubicBezTo>
                  <a:pt x="401673" y="990750"/>
                  <a:pt x="402623" y="991920"/>
                  <a:pt x="402806" y="992870"/>
                </a:cubicBezTo>
                <a:cubicBezTo>
                  <a:pt x="402623" y="994551"/>
                  <a:pt x="401673" y="995574"/>
                  <a:pt x="399955" y="995940"/>
                </a:cubicBezTo>
                <a:cubicBezTo>
                  <a:pt x="398238" y="996305"/>
                  <a:pt x="396849" y="996452"/>
                  <a:pt x="395789" y="996378"/>
                </a:cubicBezTo>
                <a:cubicBezTo>
                  <a:pt x="386141" y="1000106"/>
                  <a:pt x="376493" y="1004492"/>
                  <a:pt x="366845" y="1009535"/>
                </a:cubicBezTo>
                <a:cubicBezTo>
                  <a:pt x="357197" y="1014578"/>
                  <a:pt x="347549" y="1018964"/>
                  <a:pt x="337901" y="1022691"/>
                </a:cubicBezTo>
                <a:cubicBezTo>
                  <a:pt x="335855" y="1022801"/>
                  <a:pt x="333369" y="1022582"/>
                  <a:pt x="330446" y="1022033"/>
                </a:cubicBezTo>
                <a:cubicBezTo>
                  <a:pt x="327522" y="1021485"/>
                  <a:pt x="325914" y="1019950"/>
                  <a:pt x="325622" y="1017429"/>
                </a:cubicBezTo>
                <a:cubicBezTo>
                  <a:pt x="325878" y="1014761"/>
                  <a:pt x="327559" y="1012203"/>
                  <a:pt x="330665" y="1009754"/>
                </a:cubicBezTo>
                <a:cubicBezTo>
                  <a:pt x="333771" y="1007306"/>
                  <a:pt x="336768" y="1005186"/>
                  <a:pt x="339655" y="1003395"/>
                </a:cubicBezTo>
                <a:cubicBezTo>
                  <a:pt x="337499" y="1001276"/>
                  <a:pt x="335672" y="998498"/>
                  <a:pt x="334173" y="995063"/>
                </a:cubicBezTo>
                <a:cubicBezTo>
                  <a:pt x="332675" y="991628"/>
                  <a:pt x="333918" y="989727"/>
                  <a:pt x="337901" y="989362"/>
                </a:cubicBezTo>
                <a:cubicBezTo>
                  <a:pt x="339107" y="989398"/>
                  <a:pt x="341081" y="989325"/>
                  <a:pt x="343822" y="989142"/>
                </a:cubicBezTo>
                <a:cubicBezTo>
                  <a:pt x="346562" y="988960"/>
                  <a:pt x="348097" y="988448"/>
                  <a:pt x="348426" y="987607"/>
                </a:cubicBezTo>
                <a:lnTo>
                  <a:pt x="344918" y="987607"/>
                </a:lnTo>
                <a:lnTo>
                  <a:pt x="334393" y="985853"/>
                </a:lnTo>
                <a:cubicBezTo>
                  <a:pt x="323977" y="989946"/>
                  <a:pt x="304462" y="994917"/>
                  <a:pt x="275847" y="1000764"/>
                </a:cubicBezTo>
                <a:cubicBezTo>
                  <a:pt x="247232" y="1006611"/>
                  <a:pt x="224646" y="1009827"/>
                  <a:pt x="208091" y="1010412"/>
                </a:cubicBezTo>
                <a:cubicBezTo>
                  <a:pt x="205277" y="1010449"/>
                  <a:pt x="202134" y="1009937"/>
                  <a:pt x="198663" y="1008877"/>
                </a:cubicBezTo>
                <a:cubicBezTo>
                  <a:pt x="195191" y="1007817"/>
                  <a:pt x="192486" y="1005990"/>
                  <a:pt x="190549" y="1003395"/>
                </a:cubicBezTo>
                <a:lnTo>
                  <a:pt x="116874" y="1003395"/>
                </a:lnTo>
                <a:cubicBezTo>
                  <a:pt x="114864" y="1000033"/>
                  <a:pt x="111867" y="997986"/>
                  <a:pt x="107883" y="997256"/>
                </a:cubicBezTo>
                <a:cubicBezTo>
                  <a:pt x="103900" y="996525"/>
                  <a:pt x="100465" y="996232"/>
                  <a:pt x="97577" y="996378"/>
                </a:cubicBezTo>
                <a:lnTo>
                  <a:pt x="90561" y="1010412"/>
                </a:lnTo>
                <a:cubicBezTo>
                  <a:pt x="85627" y="1005442"/>
                  <a:pt x="80145" y="1003103"/>
                  <a:pt x="74115" y="1003395"/>
                </a:cubicBezTo>
                <a:cubicBezTo>
                  <a:pt x="68085" y="1003688"/>
                  <a:pt x="64796" y="999595"/>
                  <a:pt x="64248" y="991116"/>
                </a:cubicBezTo>
                <a:lnTo>
                  <a:pt x="64248" y="989362"/>
                </a:lnTo>
                <a:lnTo>
                  <a:pt x="48460" y="984099"/>
                </a:lnTo>
                <a:cubicBezTo>
                  <a:pt x="46560" y="981504"/>
                  <a:pt x="43782" y="979677"/>
                  <a:pt x="40128" y="978617"/>
                </a:cubicBezTo>
                <a:cubicBezTo>
                  <a:pt x="36473" y="977558"/>
                  <a:pt x="32819" y="977046"/>
                  <a:pt x="29164" y="977082"/>
                </a:cubicBezTo>
                <a:lnTo>
                  <a:pt x="22147" y="959541"/>
                </a:lnTo>
                <a:cubicBezTo>
                  <a:pt x="17616" y="956288"/>
                  <a:pt x="15277" y="950514"/>
                  <a:pt x="15131" y="942218"/>
                </a:cubicBezTo>
                <a:cubicBezTo>
                  <a:pt x="14984" y="933922"/>
                  <a:pt x="12646" y="926832"/>
                  <a:pt x="8114" y="920948"/>
                </a:cubicBezTo>
                <a:cubicBezTo>
                  <a:pt x="8406" y="916928"/>
                  <a:pt x="9576" y="914005"/>
                  <a:pt x="11622" y="912177"/>
                </a:cubicBezTo>
                <a:cubicBezTo>
                  <a:pt x="13669" y="910350"/>
                  <a:pt x="14838" y="907427"/>
                  <a:pt x="15131" y="903407"/>
                </a:cubicBezTo>
                <a:lnTo>
                  <a:pt x="8114" y="896390"/>
                </a:lnTo>
                <a:cubicBezTo>
                  <a:pt x="7822" y="885097"/>
                  <a:pt x="6652" y="874353"/>
                  <a:pt x="4606" y="864157"/>
                </a:cubicBezTo>
                <a:cubicBezTo>
                  <a:pt x="2559" y="853960"/>
                  <a:pt x="1390" y="843655"/>
                  <a:pt x="1097" y="833239"/>
                </a:cubicBezTo>
                <a:cubicBezTo>
                  <a:pt x="403" y="826259"/>
                  <a:pt x="37" y="818292"/>
                  <a:pt x="1" y="809338"/>
                </a:cubicBezTo>
                <a:cubicBezTo>
                  <a:pt x="-36" y="800385"/>
                  <a:pt x="4423" y="795487"/>
                  <a:pt x="13376" y="794647"/>
                </a:cubicBezTo>
                <a:lnTo>
                  <a:pt x="15131" y="794647"/>
                </a:lnTo>
                <a:cubicBezTo>
                  <a:pt x="15423" y="790481"/>
                  <a:pt x="16592" y="786972"/>
                  <a:pt x="18639" y="784122"/>
                </a:cubicBezTo>
                <a:cubicBezTo>
                  <a:pt x="20686" y="781271"/>
                  <a:pt x="21855" y="777763"/>
                  <a:pt x="22147" y="773597"/>
                </a:cubicBezTo>
                <a:cubicBezTo>
                  <a:pt x="17250" y="773231"/>
                  <a:pt x="14765" y="770892"/>
                  <a:pt x="14692" y="766580"/>
                </a:cubicBezTo>
                <a:cubicBezTo>
                  <a:pt x="14619" y="762268"/>
                  <a:pt x="14765" y="758174"/>
                  <a:pt x="15131" y="754301"/>
                </a:cubicBezTo>
                <a:lnTo>
                  <a:pt x="29164" y="747284"/>
                </a:lnTo>
                <a:cubicBezTo>
                  <a:pt x="28872" y="740560"/>
                  <a:pt x="31211" y="734712"/>
                  <a:pt x="36181" y="729742"/>
                </a:cubicBezTo>
                <a:cubicBezTo>
                  <a:pt x="36473" y="723675"/>
                  <a:pt x="37643" y="717828"/>
                  <a:pt x="39689" y="712200"/>
                </a:cubicBezTo>
                <a:cubicBezTo>
                  <a:pt x="41736" y="706572"/>
                  <a:pt x="42905" y="700725"/>
                  <a:pt x="43198" y="694658"/>
                </a:cubicBezTo>
                <a:cubicBezTo>
                  <a:pt x="45792" y="692794"/>
                  <a:pt x="47620" y="690382"/>
                  <a:pt x="48679" y="687422"/>
                </a:cubicBezTo>
                <a:cubicBezTo>
                  <a:pt x="49739" y="684462"/>
                  <a:pt x="50251" y="681611"/>
                  <a:pt x="50214" y="678871"/>
                </a:cubicBezTo>
                <a:lnTo>
                  <a:pt x="57231" y="663083"/>
                </a:lnTo>
                <a:cubicBezTo>
                  <a:pt x="61361" y="661731"/>
                  <a:pt x="63627" y="658295"/>
                  <a:pt x="64029" y="652777"/>
                </a:cubicBezTo>
                <a:cubicBezTo>
                  <a:pt x="64431" y="647259"/>
                  <a:pt x="64504" y="642508"/>
                  <a:pt x="64248" y="638524"/>
                </a:cubicBezTo>
                <a:cubicBezTo>
                  <a:pt x="65162" y="629022"/>
                  <a:pt x="69912" y="624783"/>
                  <a:pt x="78501" y="625806"/>
                </a:cubicBezTo>
                <a:cubicBezTo>
                  <a:pt x="87089" y="626830"/>
                  <a:pt x="94033" y="616451"/>
                  <a:pt x="99332" y="594670"/>
                </a:cubicBezTo>
                <a:cubicBezTo>
                  <a:pt x="101159" y="594743"/>
                  <a:pt x="102767" y="594596"/>
                  <a:pt x="104156" y="594231"/>
                </a:cubicBezTo>
                <a:cubicBezTo>
                  <a:pt x="105544" y="593866"/>
                  <a:pt x="106275" y="592842"/>
                  <a:pt x="106348" y="591161"/>
                </a:cubicBezTo>
                <a:cubicBezTo>
                  <a:pt x="106129" y="588420"/>
                  <a:pt x="106129" y="586008"/>
                  <a:pt x="106348" y="583925"/>
                </a:cubicBezTo>
                <a:cubicBezTo>
                  <a:pt x="106568" y="581842"/>
                  <a:pt x="108322" y="580746"/>
                  <a:pt x="111611" y="580636"/>
                </a:cubicBezTo>
                <a:cubicBezTo>
                  <a:pt x="117641" y="574204"/>
                  <a:pt x="122684" y="566456"/>
                  <a:pt x="126741" y="557393"/>
                </a:cubicBezTo>
                <a:cubicBezTo>
                  <a:pt x="130797" y="548330"/>
                  <a:pt x="134525" y="539705"/>
                  <a:pt x="137924" y="531519"/>
                </a:cubicBezTo>
                <a:cubicBezTo>
                  <a:pt x="143479" y="531226"/>
                  <a:pt x="146402" y="528303"/>
                  <a:pt x="146695" y="522748"/>
                </a:cubicBezTo>
                <a:lnTo>
                  <a:pt x="146695" y="519240"/>
                </a:lnTo>
                <a:cubicBezTo>
                  <a:pt x="151044" y="515621"/>
                  <a:pt x="155064" y="511455"/>
                  <a:pt x="158755" y="506741"/>
                </a:cubicBezTo>
                <a:cubicBezTo>
                  <a:pt x="162446" y="502027"/>
                  <a:pt x="166027" y="497422"/>
                  <a:pt x="169499" y="492927"/>
                </a:cubicBezTo>
                <a:lnTo>
                  <a:pt x="174762" y="471876"/>
                </a:lnTo>
                <a:cubicBezTo>
                  <a:pt x="178416" y="472827"/>
                  <a:pt x="181632" y="472680"/>
                  <a:pt x="184410" y="471438"/>
                </a:cubicBezTo>
                <a:cubicBezTo>
                  <a:pt x="187187" y="470195"/>
                  <a:pt x="188649" y="467418"/>
                  <a:pt x="188795" y="463106"/>
                </a:cubicBezTo>
                <a:cubicBezTo>
                  <a:pt x="197493" y="456820"/>
                  <a:pt x="210796" y="440886"/>
                  <a:pt x="228703" y="415304"/>
                </a:cubicBezTo>
                <a:cubicBezTo>
                  <a:pt x="246610" y="389722"/>
                  <a:pt x="259036" y="371157"/>
                  <a:pt x="265979" y="359608"/>
                </a:cubicBezTo>
                <a:cubicBezTo>
                  <a:pt x="269780" y="354529"/>
                  <a:pt x="274458" y="351970"/>
                  <a:pt x="280013" y="351934"/>
                </a:cubicBezTo>
                <a:cubicBezTo>
                  <a:pt x="285568" y="351897"/>
                  <a:pt x="290246" y="348024"/>
                  <a:pt x="294046" y="340312"/>
                </a:cubicBezTo>
                <a:lnTo>
                  <a:pt x="301063" y="333296"/>
                </a:lnTo>
                <a:lnTo>
                  <a:pt x="320359" y="333296"/>
                </a:lnTo>
                <a:cubicBezTo>
                  <a:pt x="320652" y="329129"/>
                  <a:pt x="321821" y="325621"/>
                  <a:pt x="323868" y="322770"/>
                </a:cubicBezTo>
                <a:cubicBezTo>
                  <a:pt x="325914" y="319920"/>
                  <a:pt x="327084" y="316412"/>
                  <a:pt x="327376" y="312245"/>
                </a:cubicBezTo>
                <a:cubicBezTo>
                  <a:pt x="336439" y="303767"/>
                  <a:pt x="344626" y="294411"/>
                  <a:pt x="351935" y="284178"/>
                </a:cubicBezTo>
                <a:lnTo>
                  <a:pt x="381756" y="268391"/>
                </a:lnTo>
                <a:cubicBezTo>
                  <a:pt x="382633" y="262763"/>
                  <a:pt x="386141" y="258231"/>
                  <a:pt x="392281" y="254796"/>
                </a:cubicBezTo>
                <a:cubicBezTo>
                  <a:pt x="398421" y="251360"/>
                  <a:pt x="401929" y="245952"/>
                  <a:pt x="402806" y="238570"/>
                </a:cubicBezTo>
                <a:lnTo>
                  <a:pt x="429119" y="235061"/>
                </a:lnTo>
                <a:cubicBezTo>
                  <a:pt x="433687" y="232320"/>
                  <a:pt x="438146" y="228592"/>
                  <a:pt x="442495" y="223878"/>
                </a:cubicBezTo>
                <a:cubicBezTo>
                  <a:pt x="446844" y="219164"/>
                  <a:pt x="449986" y="214121"/>
                  <a:pt x="451923" y="208748"/>
                </a:cubicBezTo>
                <a:lnTo>
                  <a:pt x="464203" y="208748"/>
                </a:lnTo>
                <a:lnTo>
                  <a:pt x="469465" y="194715"/>
                </a:lnTo>
                <a:lnTo>
                  <a:pt x="499286" y="178927"/>
                </a:lnTo>
                <a:cubicBezTo>
                  <a:pt x="498373" y="176113"/>
                  <a:pt x="498446" y="173409"/>
                  <a:pt x="499506" y="170814"/>
                </a:cubicBezTo>
                <a:cubicBezTo>
                  <a:pt x="500565" y="168219"/>
                  <a:pt x="502831" y="166831"/>
                  <a:pt x="506303" y="166648"/>
                </a:cubicBezTo>
                <a:cubicBezTo>
                  <a:pt x="506449" y="172349"/>
                  <a:pt x="507473" y="174542"/>
                  <a:pt x="509373" y="173226"/>
                </a:cubicBezTo>
                <a:cubicBezTo>
                  <a:pt x="511273" y="171910"/>
                  <a:pt x="513174" y="169718"/>
                  <a:pt x="515074" y="166648"/>
                </a:cubicBezTo>
                <a:cubicBezTo>
                  <a:pt x="519496" y="166502"/>
                  <a:pt x="523370" y="165040"/>
                  <a:pt x="526696" y="162262"/>
                </a:cubicBezTo>
                <a:cubicBezTo>
                  <a:pt x="530021" y="159485"/>
                  <a:pt x="532579" y="156269"/>
                  <a:pt x="534370" y="152614"/>
                </a:cubicBezTo>
                <a:lnTo>
                  <a:pt x="525599" y="159631"/>
                </a:lnTo>
                <a:lnTo>
                  <a:pt x="518582" y="152614"/>
                </a:lnTo>
                <a:lnTo>
                  <a:pt x="520337" y="145598"/>
                </a:lnTo>
                <a:cubicBezTo>
                  <a:pt x="523955" y="145451"/>
                  <a:pt x="527244" y="143990"/>
                  <a:pt x="530204" y="141212"/>
                </a:cubicBezTo>
                <a:cubicBezTo>
                  <a:pt x="533164" y="138435"/>
                  <a:pt x="535138" y="135219"/>
                  <a:pt x="536124" y="131564"/>
                </a:cubicBezTo>
                <a:cubicBezTo>
                  <a:pt x="539742" y="128677"/>
                  <a:pt x="543909" y="125680"/>
                  <a:pt x="548623" y="122574"/>
                </a:cubicBezTo>
                <a:cubicBezTo>
                  <a:pt x="553337" y="119467"/>
                  <a:pt x="557942" y="117786"/>
                  <a:pt x="562437" y="117531"/>
                </a:cubicBezTo>
                <a:cubicBezTo>
                  <a:pt x="567992" y="112560"/>
                  <a:pt x="574424" y="110221"/>
                  <a:pt x="581733" y="110514"/>
                </a:cubicBezTo>
                <a:lnTo>
                  <a:pt x="581733" y="115776"/>
                </a:lnTo>
                <a:cubicBezTo>
                  <a:pt x="581697" y="119139"/>
                  <a:pt x="580893" y="121185"/>
                  <a:pt x="579321" y="121916"/>
                </a:cubicBezTo>
                <a:cubicBezTo>
                  <a:pt x="577750" y="122647"/>
                  <a:pt x="575630" y="122939"/>
                  <a:pt x="572962" y="122793"/>
                </a:cubicBezTo>
                <a:lnTo>
                  <a:pt x="562437" y="138581"/>
                </a:lnTo>
                <a:lnTo>
                  <a:pt x="544895" y="145598"/>
                </a:lnTo>
                <a:cubicBezTo>
                  <a:pt x="544749" y="145561"/>
                  <a:pt x="544164" y="145634"/>
                  <a:pt x="543141" y="145817"/>
                </a:cubicBezTo>
                <a:cubicBezTo>
                  <a:pt x="542118" y="146000"/>
                  <a:pt x="541533" y="146511"/>
                  <a:pt x="541387" y="147352"/>
                </a:cubicBezTo>
                <a:cubicBezTo>
                  <a:pt x="541935" y="147571"/>
                  <a:pt x="544347" y="148448"/>
                  <a:pt x="548623" y="149983"/>
                </a:cubicBezTo>
                <a:cubicBezTo>
                  <a:pt x="552899" y="151518"/>
                  <a:pt x="555749" y="152395"/>
                  <a:pt x="557175" y="152614"/>
                </a:cubicBezTo>
                <a:lnTo>
                  <a:pt x="574716" y="142089"/>
                </a:lnTo>
                <a:cubicBezTo>
                  <a:pt x="576251" y="136096"/>
                  <a:pt x="582391" y="132734"/>
                  <a:pt x="593135" y="132003"/>
                </a:cubicBezTo>
                <a:cubicBezTo>
                  <a:pt x="603880" y="131272"/>
                  <a:pt x="610019" y="127032"/>
                  <a:pt x="611554" y="119285"/>
                </a:cubicBezTo>
                <a:lnTo>
                  <a:pt x="665934" y="91218"/>
                </a:lnTo>
                <a:cubicBezTo>
                  <a:pt x="659210" y="91510"/>
                  <a:pt x="655117" y="90925"/>
                  <a:pt x="653655" y="89463"/>
                </a:cubicBezTo>
                <a:cubicBezTo>
                  <a:pt x="652193" y="88002"/>
                  <a:pt x="651608" y="83909"/>
                  <a:pt x="651901" y="77184"/>
                </a:cubicBezTo>
                <a:lnTo>
                  <a:pt x="667688" y="61397"/>
                </a:lnTo>
                <a:lnTo>
                  <a:pt x="686984" y="70167"/>
                </a:lnTo>
                <a:cubicBezTo>
                  <a:pt x="687057" y="66586"/>
                  <a:pt x="688227" y="63224"/>
                  <a:pt x="690493" y="60081"/>
                </a:cubicBezTo>
                <a:cubicBezTo>
                  <a:pt x="692759" y="56938"/>
                  <a:pt x="695682" y="54453"/>
                  <a:pt x="699264" y="52626"/>
                </a:cubicBezTo>
                <a:lnTo>
                  <a:pt x="715051" y="50871"/>
                </a:lnTo>
                <a:lnTo>
                  <a:pt x="711543" y="61397"/>
                </a:lnTo>
                <a:cubicBezTo>
                  <a:pt x="710337" y="62347"/>
                  <a:pt x="708364" y="63516"/>
                  <a:pt x="705623" y="64905"/>
                </a:cubicBezTo>
                <a:cubicBezTo>
                  <a:pt x="702882" y="66294"/>
                  <a:pt x="701347" y="67463"/>
                  <a:pt x="701018" y="68413"/>
                </a:cubicBezTo>
                <a:cubicBezTo>
                  <a:pt x="701310" y="69875"/>
                  <a:pt x="702480" y="70460"/>
                  <a:pt x="704526" y="70167"/>
                </a:cubicBezTo>
                <a:lnTo>
                  <a:pt x="736102" y="56134"/>
                </a:lnTo>
                <a:cubicBezTo>
                  <a:pt x="736979" y="62274"/>
                  <a:pt x="740926" y="63589"/>
                  <a:pt x="747943" y="60081"/>
                </a:cubicBezTo>
                <a:cubicBezTo>
                  <a:pt x="754959" y="56572"/>
                  <a:pt x="759783" y="53503"/>
                  <a:pt x="762415" y="50871"/>
                </a:cubicBezTo>
                <a:lnTo>
                  <a:pt x="801007" y="42101"/>
                </a:lnTo>
                <a:cubicBezTo>
                  <a:pt x="803967" y="43124"/>
                  <a:pt x="807256" y="43270"/>
                  <a:pt x="810874" y="42539"/>
                </a:cubicBezTo>
                <a:cubicBezTo>
                  <a:pt x="814492" y="41808"/>
                  <a:pt x="816465" y="39323"/>
                  <a:pt x="816794" y="35084"/>
                </a:cubicBezTo>
                <a:lnTo>
                  <a:pt x="834336" y="35084"/>
                </a:lnTo>
                <a:lnTo>
                  <a:pt x="841353" y="28067"/>
                </a:lnTo>
                <a:cubicBezTo>
                  <a:pt x="848370" y="28250"/>
                  <a:pt x="854509" y="27446"/>
                  <a:pt x="859772" y="25655"/>
                </a:cubicBezTo>
                <a:cubicBezTo>
                  <a:pt x="865034" y="23864"/>
                  <a:pt x="869420" y="19990"/>
                  <a:pt x="872928" y="14033"/>
                </a:cubicBezTo>
                <a:lnTo>
                  <a:pt x="918537" y="14033"/>
                </a:lnTo>
                <a:cubicBezTo>
                  <a:pt x="918756" y="11439"/>
                  <a:pt x="920072" y="9612"/>
                  <a:pt x="922484" y="8552"/>
                </a:cubicBezTo>
                <a:cubicBezTo>
                  <a:pt x="924896" y="7492"/>
                  <a:pt x="927089" y="6980"/>
                  <a:pt x="929062" y="7017"/>
                </a:cubicBezTo>
                <a:close/>
              </a:path>
            </a:pathLst>
          </a:custGeom>
          <a:gradFill>
            <a:gsLst>
              <a:gs pos="400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latin typeface="微软雅黑" panose="020B0503020204020204" pitchFamily="34" charset="-122"/>
            </a:endParaRPr>
          </a:p>
        </p:txBody>
      </p:sp>
      <p:sp>
        <p:nvSpPr>
          <p:cNvPr id="2" name="文本占位符 1">
            <a:extLst>
              <a:ext uri="{FF2B5EF4-FFF2-40B4-BE49-F238E27FC236}">
                <a16:creationId xmlns="" xmlns:a16="http://schemas.microsoft.com/office/drawing/2014/main" id="{03FB36CC-3411-4DDE-9D6B-413F539FE41D}"/>
              </a:ext>
            </a:extLst>
          </p:cNvPr>
          <p:cNvSpPr>
            <a:spLocks noGrp="1"/>
          </p:cNvSpPr>
          <p:nvPr>
            <p:ph type="body" sz="quarter" idx="11"/>
          </p:nvPr>
        </p:nvSpPr>
        <p:spPr/>
        <p:txBody>
          <a:bodyPr/>
          <a:lstStyle/>
          <a:p>
            <a:r>
              <a:rPr lang="zh-CN" altLang="en-US" dirty="0"/>
              <a:t>请在此输入标题</a:t>
            </a:r>
          </a:p>
        </p:txBody>
      </p:sp>
    </p:spTree>
    <p:extLst>
      <p:ext uri="{BB962C8B-B14F-4D97-AF65-F5344CB8AC3E}">
        <p14:creationId xmlns:p14="http://schemas.microsoft.com/office/powerpoint/2010/main" val="21121215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755CEF-AA49-4170-83C5-603FFA7EDA71}"/>
              </a:ext>
            </a:extLst>
          </p:cNvPr>
          <p:cNvSpPr>
            <a:spLocks noGrp="1"/>
          </p:cNvSpPr>
          <p:nvPr>
            <p:ph type="title"/>
          </p:nvPr>
        </p:nvSpPr>
        <p:spPr/>
        <p:txBody>
          <a:bodyPr/>
          <a:lstStyle/>
          <a:p>
            <a:r>
              <a:rPr lang="zh-CN" altLang="en-US" dirty="0"/>
              <a:t>使用教程之一：结合</a:t>
            </a:r>
            <a:r>
              <a:rPr lang="en-US" altLang="zh-CN" dirty="0" err="1"/>
              <a:t>islide</a:t>
            </a:r>
            <a:r>
              <a:rPr lang="zh-CN" altLang="en-US" dirty="0"/>
              <a:t>解锁图标与图示</a:t>
            </a:r>
          </a:p>
        </p:txBody>
      </p:sp>
      <p:sp>
        <p:nvSpPr>
          <p:cNvPr id="3" name="文本框 2">
            <a:extLst>
              <a:ext uri="{FF2B5EF4-FFF2-40B4-BE49-F238E27FC236}">
                <a16:creationId xmlns="" xmlns:a16="http://schemas.microsoft.com/office/drawing/2014/main" id="{63E54CBF-AAD0-4282-BFE7-E5D87B9562F0}"/>
              </a:ext>
            </a:extLst>
          </p:cNvPr>
          <p:cNvSpPr txBox="1"/>
          <p:nvPr/>
        </p:nvSpPr>
        <p:spPr>
          <a:xfrm>
            <a:off x="587831" y="1371256"/>
            <a:ext cx="10944000" cy="2217402"/>
          </a:xfrm>
          <a:prstGeom prst="rect">
            <a:avLst/>
          </a:prstGeom>
          <a:noFill/>
        </p:spPr>
        <p:txBody>
          <a:bodyPr wrap="square" rtlCol="0">
            <a:spAutoFit/>
          </a:bodyPr>
          <a:lstStyle/>
          <a:p>
            <a:pPr hangingPunct="0">
              <a:lnSpc>
                <a:spcPct val="130000"/>
              </a:lnSpc>
            </a:pPr>
            <a:r>
              <a:rPr lang="zh-CN" altLang="en-US" b="1" dirty="0">
                <a:solidFill>
                  <a:schemeClr val="accent1"/>
                </a:solidFill>
              </a:rPr>
              <a:t>图标替换：</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安装</a:t>
            </a:r>
            <a:r>
              <a:rPr lang="en-US" altLang="zh-CN" dirty="0" err="1">
                <a:solidFill>
                  <a:schemeClr val="tx1">
                    <a:lumMod val="85000"/>
                    <a:lumOff val="15000"/>
                  </a:schemeClr>
                </a:solidFill>
              </a:rPr>
              <a:t>islide</a:t>
            </a:r>
            <a:r>
              <a:rPr lang="zh-CN" altLang="en-US" dirty="0">
                <a:solidFill>
                  <a:schemeClr val="tx1">
                    <a:lumMod val="85000"/>
                    <a:lumOff val="15000"/>
                  </a:schemeClr>
                </a:solidFill>
              </a:rPr>
              <a:t>插件（官网：</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 https://www.islide.cc/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rPr>
              <a:t>→选中你想要替换的原图标→打开</a:t>
            </a:r>
            <a:r>
              <a:rPr lang="en-US" altLang="zh-CN" dirty="0" err="1">
                <a:solidFill>
                  <a:schemeClr val="tx1">
                    <a:lumMod val="85000"/>
                    <a:lumOff val="15000"/>
                  </a:schemeClr>
                </a:solidFill>
              </a:rPr>
              <a:t>islide</a:t>
            </a:r>
            <a:r>
              <a:rPr lang="zh-CN" altLang="en-US" dirty="0">
                <a:solidFill>
                  <a:schemeClr val="tx1">
                    <a:lumMod val="85000"/>
                    <a:lumOff val="15000"/>
                  </a:schemeClr>
                </a:solidFill>
              </a:rPr>
              <a:t>菜单下的</a:t>
            </a:r>
            <a:r>
              <a:rPr lang="en-US" altLang="zh-CN" dirty="0">
                <a:solidFill>
                  <a:schemeClr val="tx1">
                    <a:lumMod val="85000"/>
                    <a:lumOff val="15000"/>
                  </a:schemeClr>
                </a:solidFill>
              </a:rPr>
              <a:t>【</a:t>
            </a:r>
            <a:r>
              <a:rPr lang="zh-CN" altLang="en-US" dirty="0">
                <a:solidFill>
                  <a:schemeClr val="tx1">
                    <a:lumMod val="85000"/>
                    <a:lumOff val="15000"/>
                  </a:schemeClr>
                </a:solidFill>
              </a:rPr>
              <a:t>图标库</a:t>
            </a:r>
            <a:r>
              <a:rPr lang="en-US" altLang="zh-CN" dirty="0">
                <a:solidFill>
                  <a:schemeClr val="tx1">
                    <a:lumMod val="85000"/>
                    <a:lumOff val="15000"/>
                  </a:schemeClr>
                </a:solidFill>
              </a:rPr>
              <a:t>】→</a:t>
            </a:r>
            <a:r>
              <a:rPr lang="zh-CN" altLang="en-US" dirty="0">
                <a:solidFill>
                  <a:schemeClr val="tx1">
                    <a:lumMod val="85000"/>
                    <a:lumOff val="15000"/>
                  </a:schemeClr>
                </a:solidFill>
              </a:rPr>
              <a:t>选择新图标→单击一键替换即可（模板末尾也为您准备了一些下载好的图标哟！）</a:t>
            </a:r>
            <a:endParaRPr lang="en-US" altLang="zh-CN" dirty="0">
              <a:solidFill>
                <a:schemeClr val="tx1">
                  <a:lumMod val="85000"/>
                  <a:lumOff val="15000"/>
                </a:schemeClr>
              </a:solidFill>
            </a:endParaRPr>
          </a:p>
          <a:p>
            <a:pPr hangingPunct="0">
              <a:lnSpc>
                <a:spcPct val="130000"/>
              </a:lnSpc>
            </a:pPr>
            <a:endParaRPr lang="en-US" altLang="zh-CN" b="1" dirty="0">
              <a:solidFill>
                <a:schemeClr val="accent1"/>
              </a:solidFill>
            </a:endParaRPr>
          </a:p>
          <a:p>
            <a:pPr hangingPunct="0">
              <a:lnSpc>
                <a:spcPct val="130000"/>
              </a:lnSpc>
            </a:pPr>
            <a:r>
              <a:rPr lang="zh-CN" altLang="en-US" b="1" dirty="0">
                <a:solidFill>
                  <a:schemeClr val="accent1"/>
                </a:solidFill>
              </a:rPr>
              <a:t>图示解锁：</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安装</a:t>
            </a:r>
            <a:r>
              <a:rPr lang="en-US" altLang="zh-CN" dirty="0" err="1">
                <a:solidFill>
                  <a:schemeClr val="tx1">
                    <a:lumMod val="85000"/>
                    <a:lumOff val="15000"/>
                  </a:schemeClr>
                </a:solidFill>
              </a:rPr>
              <a:t>islide</a:t>
            </a:r>
            <a:r>
              <a:rPr lang="zh-CN" altLang="en-US" dirty="0">
                <a:solidFill>
                  <a:schemeClr val="tx1">
                    <a:lumMod val="85000"/>
                    <a:lumOff val="15000"/>
                  </a:schemeClr>
                </a:solidFill>
              </a:rPr>
              <a:t>插件→打开</a:t>
            </a:r>
            <a:r>
              <a:rPr lang="en-US" altLang="zh-CN" dirty="0" err="1">
                <a:solidFill>
                  <a:schemeClr val="tx1">
                    <a:lumMod val="85000"/>
                    <a:lumOff val="15000"/>
                  </a:schemeClr>
                </a:solidFill>
              </a:rPr>
              <a:t>islide</a:t>
            </a:r>
            <a:r>
              <a:rPr lang="zh-CN" altLang="en-US" dirty="0">
                <a:solidFill>
                  <a:schemeClr val="tx1">
                    <a:lumMod val="85000"/>
                    <a:lumOff val="15000"/>
                  </a:schemeClr>
                </a:solidFill>
              </a:rPr>
              <a:t>菜单下的</a:t>
            </a:r>
            <a:r>
              <a:rPr lang="en-US" altLang="zh-CN" dirty="0">
                <a:solidFill>
                  <a:schemeClr val="tx1">
                    <a:lumMod val="85000"/>
                    <a:lumOff val="15000"/>
                  </a:schemeClr>
                </a:solidFill>
              </a:rPr>
              <a:t>【</a:t>
            </a:r>
            <a:r>
              <a:rPr lang="zh-CN" altLang="en-US" dirty="0">
                <a:solidFill>
                  <a:schemeClr val="tx1">
                    <a:lumMod val="85000"/>
                    <a:lumOff val="15000"/>
                  </a:schemeClr>
                </a:solidFill>
              </a:rPr>
              <a:t>图示库</a:t>
            </a:r>
            <a:r>
              <a:rPr lang="en-US" altLang="zh-CN" dirty="0">
                <a:solidFill>
                  <a:schemeClr val="tx1">
                    <a:lumMod val="85000"/>
                    <a:lumOff val="15000"/>
                  </a:schemeClr>
                </a:solidFill>
              </a:rPr>
              <a:t>】→</a:t>
            </a:r>
            <a:r>
              <a:rPr lang="zh-CN" altLang="en-US" dirty="0">
                <a:solidFill>
                  <a:schemeClr val="tx1">
                    <a:lumMod val="85000"/>
                    <a:lumOff val="15000"/>
                  </a:schemeClr>
                </a:solidFill>
              </a:rPr>
              <a:t>选择新图示单击下载即可</a:t>
            </a:r>
          </a:p>
        </p:txBody>
      </p:sp>
      <p:pic>
        <p:nvPicPr>
          <p:cNvPr id="8" name="图片 7">
            <a:extLst>
              <a:ext uri="{FF2B5EF4-FFF2-40B4-BE49-F238E27FC236}">
                <a16:creationId xmlns="" xmlns:a16="http://schemas.microsoft.com/office/drawing/2014/main" id="{F8D11EFD-D84B-46FE-B2E4-83FE91FDC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3966935"/>
            <a:ext cx="1371600" cy="2227979"/>
          </a:xfrm>
          <a:prstGeom prst="rect">
            <a:avLst/>
          </a:prstGeom>
        </p:spPr>
      </p:pic>
      <p:pic>
        <p:nvPicPr>
          <p:cNvPr id="10" name="图片 9">
            <a:extLst>
              <a:ext uri="{FF2B5EF4-FFF2-40B4-BE49-F238E27FC236}">
                <a16:creationId xmlns="" xmlns:a16="http://schemas.microsoft.com/office/drawing/2014/main" id="{2BB0505C-6354-4174-B612-02F05783FF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9544" y="3931551"/>
            <a:ext cx="1355944" cy="2202549"/>
          </a:xfrm>
          <a:prstGeom prst="rect">
            <a:avLst/>
          </a:prstGeom>
        </p:spPr>
      </p:pic>
      <p:pic>
        <p:nvPicPr>
          <p:cNvPr id="12" name="图片 11">
            <a:extLst>
              <a:ext uri="{FF2B5EF4-FFF2-40B4-BE49-F238E27FC236}">
                <a16:creationId xmlns="" xmlns:a16="http://schemas.microsoft.com/office/drawing/2014/main" id="{B4E15400-9530-47F8-98F1-9FE594C7AA5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97858" y="3851640"/>
            <a:ext cx="4221042" cy="2384060"/>
          </a:xfrm>
          <a:prstGeom prst="rect">
            <a:avLst/>
          </a:prstGeom>
        </p:spPr>
      </p:pic>
      <p:sp>
        <p:nvSpPr>
          <p:cNvPr id="13" name="箭头: 右 12">
            <a:extLst>
              <a:ext uri="{FF2B5EF4-FFF2-40B4-BE49-F238E27FC236}">
                <a16:creationId xmlns="" xmlns:a16="http://schemas.microsoft.com/office/drawing/2014/main" id="{7AB99A33-9EF6-490B-815E-E625DFEAD249}"/>
              </a:ext>
            </a:extLst>
          </p:cNvPr>
          <p:cNvSpPr/>
          <p:nvPr/>
        </p:nvSpPr>
        <p:spPr>
          <a:xfrm flipH="1">
            <a:off x="2143825" y="4757389"/>
            <a:ext cx="1238003" cy="540000"/>
          </a:xfrm>
          <a:prstGeom prst="rightArrow">
            <a:avLst/>
          </a:prstGeom>
          <a:gradFill flip="none" rotWithShape="1">
            <a:gsLst>
              <a:gs pos="400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图标库</a:t>
            </a:r>
          </a:p>
        </p:txBody>
      </p:sp>
      <p:sp>
        <p:nvSpPr>
          <p:cNvPr id="14" name="箭头: 右 13">
            <a:extLst>
              <a:ext uri="{FF2B5EF4-FFF2-40B4-BE49-F238E27FC236}">
                <a16:creationId xmlns="" xmlns:a16="http://schemas.microsoft.com/office/drawing/2014/main" id="{4B926190-CE66-4C2F-892F-CD1DCD9D2391}"/>
              </a:ext>
            </a:extLst>
          </p:cNvPr>
          <p:cNvSpPr/>
          <p:nvPr/>
        </p:nvSpPr>
        <p:spPr>
          <a:xfrm flipH="1">
            <a:off x="5220442" y="4358246"/>
            <a:ext cx="1751116" cy="540000"/>
          </a:xfrm>
          <a:prstGeom prst="rightArrow">
            <a:avLst/>
          </a:prstGeom>
          <a:gradFill flip="none" rotWithShape="1">
            <a:gsLst>
              <a:gs pos="400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图示库</a:t>
            </a:r>
          </a:p>
        </p:txBody>
      </p:sp>
      <p:sp>
        <p:nvSpPr>
          <p:cNvPr id="15" name="箭头: 右 14">
            <a:extLst>
              <a:ext uri="{FF2B5EF4-FFF2-40B4-BE49-F238E27FC236}">
                <a16:creationId xmlns="" xmlns:a16="http://schemas.microsoft.com/office/drawing/2014/main" id="{7CC45B10-EF3C-4D38-9D52-B4B6DAADF267}"/>
              </a:ext>
            </a:extLst>
          </p:cNvPr>
          <p:cNvSpPr/>
          <p:nvPr/>
        </p:nvSpPr>
        <p:spPr>
          <a:xfrm>
            <a:off x="5220442" y="5156532"/>
            <a:ext cx="1751116" cy="540000"/>
          </a:xfrm>
          <a:prstGeom prst="rightArrow">
            <a:avLst/>
          </a:prstGeom>
          <a:gradFill flip="none" rotWithShape="1">
            <a:gsLst>
              <a:gs pos="400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下载的图示</a:t>
            </a:r>
          </a:p>
        </p:txBody>
      </p:sp>
    </p:spTree>
    <p:extLst>
      <p:ext uri="{BB962C8B-B14F-4D97-AF65-F5344CB8AC3E}">
        <p14:creationId xmlns:p14="http://schemas.microsoft.com/office/powerpoint/2010/main" val="28665623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BAC6D4-168E-429C-BF15-2C85EDF43F9C}"/>
              </a:ext>
            </a:extLst>
          </p:cNvPr>
          <p:cNvSpPr>
            <a:spLocks noGrp="1"/>
          </p:cNvSpPr>
          <p:nvPr>
            <p:ph type="title"/>
          </p:nvPr>
        </p:nvSpPr>
        <p:spPr/>
        <p:txBody>
          <a:bodyPr/>
          <a:lstStyle/>
          <a:p>
            <a:r>
              <a:rPr lang="zh-CN" altLang="en-US" dirty="0"/>
              <a:t>使用教程之二：一键换色</a:t>
            </a:r>
          </a:p>
        </p:txBody>
      </p:sp>
      <p:sp>
        <p:nvSpPr>
          <p:cNvPr id="3" name="文本框 2">
            <a:extLst>
              <a:ext uri="{FF2B5EF4-FFF2-40B4-BE49-F238E27FC236}">
                <a16:creationId xmlns="" xmlns:a16="http://schemas.microsoft.com/office/drawing/2014/main" id="{EE918FC8-B5D2-41FD-A9F3-E5D0AD92D02F}"/>
              </a:ext>
            </a:extLst>
          </p:cNvPr>
          <p:cNvSpPr txBox="1"/>
          <p:nvPr/>
        </p:nvSpPr>
        <p:spPr>
          <a:xfrm>
            <a:off x="590060" y="1513880"/>
            <a:ext cx="10990385" cy="1895391"/>
          </a:xfrm>
          <a:prstGeom prst="rect">
            <a:avLst/>
          </a:prstGeom>
          <a:noFill/>
        </p:spPr>
        <p:txBody>
          <a:bodyPr wrap="square" rtlCol="0">
            <a:spAutoFit/>
          </a:bodyPr>
          <a:lstStyle/>
          <a:p>
            <a:pPr hangingPunct="0">
              <a:lnSpc>
                <a:spcPct val="130000"/>
              </a:lnSpc>
            </a:pPr>
            <a:r>
              <a:rPr lang="zh-CN" altLang="en-US" b="1" dirty="0">
                <a:solidFill>
                  <a:schemeClr val="accent1"/>
                </a:solidFill>
              </a:rPr>
              <a:t>方法一：</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点击主菜单</a:t>
            </a:r>
            <a:r>
              <a:rPr lang="en-US" altLang="zh-CN" dirty="0">
                <a:solidFill>
                  <a:schemeClr val="tx1">
                    <a:lumMod val="85000"/>
                    <a:lumOff val="15000"/>
                  </a:schemeClr>
                </a:solidFill>
              </a:rPr>
              <a:t>【</a:t>
            </a:r>
            <a:r>
              <a:rPr lang="zh-CN" altLang="en-US" dirty="0">
                <a:solidFill>
                  <a:schemeClr val="tx1">
                    <a:lumMod val="85000"/>
                    <a:lumOff val="15000"/>
                  </a:schemeClr>
                </a:solidFill>
              </a:rPr>
              <a:t>设计</a:t>
            </a:r>
            <a:r>
              <a:rPr lang="en-US" altLang="zh-CN" dirty="0">
                <a:solidFill>
                  <a:schemeClr val="tx1">
                    <a:lumMod val="85000"/>
                    <a:lumOff val="15000"/>
                  </a:schemeClr>
                </a:solidFill>
              </a:rPr>
              <a:t>】→【</a:t>
            </a:r>
            <a:r>
              <a:rPr lang="zh-CN" altLang="en-US" dirty="0">
                <a:solidFill>
                  <a:schemeClr val="tx1">
                    <a:lumMod val="85000"/>
                    <a:lumOff val="15000"/>
                  </a:schemeClr>
                </a:solidFill>
              </a:rPr>
              <a:t>变体</a:t>
            </a:r>
            <a:r>
              <a:rPr lang="en-US" altLang="zh-CN" dirty="0">
                <a:solidFill>
                  <a:schemeClr val="tx1">
                    <a:lumMod val="85000"/>
                    <a:lumOff val="15000"/>
                  </a:schemeClr>
                </a:solidFill>
              </a:rPr>
              <a:t>】</a:t>
            </a:r>
            <a:r>
              <a:rPr lang="zh-CN" altLang="en-US" dirty="0">
                <a:solidFill>
                  <a:schemeClr val="tx1">
                    <a:lumMod val="85000"/>
                    <a:lumOff val="15000"/>
                  </a:schemeClr>
                </a:solidFill>
              </a:rPr>
              <a:t>右下方小三角→</a:t>
            </a:r>
            <a:r>
              <a:rPr lang="en-US" altLang="zh-CN" dirty="0">
                <a:solidFill>
                  <a:schemeClr val="tx1">
                    <a:lumMod val="85000"/>
                    <a:lumOff val="15000"/>
                  </a:schemeClr>
                </a:solidFill>
              </a:rPr>
              <a:t>【</a:t>
            </a:r>
            <a:r>
              <a:rPr lang="zh-CN" altLang="en-US" dirty="0">
                <a:solidFill>
                  <a:schemeClr val="tx1">
                    <a:lumMod val="85000"/>
                    <a:lumOff val="15000"/>
                  </a:schemeClr>
                </a:solidFill>
              </a:rPr>
              <a:t>颜色</a:t>
            </a:r>
            <a:r>
              <a:rPr lang="en-US" altLang="zh-CN" dirty="0">
                <a:solidFill>
                  <a:schemeClr val="tx1">
                    <a:lumMod val="85000"/>
                    <a:lumOff val="15000"/>
                  </a:schemeClr>
                </a:solidFill>
              </a:rPr>
              <a:t>】→</a:t>
            </a:r>
            <a:r>
              <a:rPr lang="zh-CN" altLang="en-US" dirty="0">
                <a:solidFill>
                  <a:schemeClr val="tx1">
                    <a:lumMod val="85000"/>
                    <a:lumOff val="15000"/>
                  </a:schemeClr>
                </a:solidFill>
              </a:rPr>
              <a:t>选择喜欢的配色方案→完成一键更换颜色</a:t>
            </a:r>
            <a:endParaRPr lang="en-US" altLang="zh-CN" dirty="0">
              <a:solidFill>
                <a:schemeClr val="tx1">
                  <a:lumMod val="85000"/>
                  <a:lumOff val="15000"/>
                </a:schemeClr>
              </a:solidFill>
            </a:endParaRPr>
          </a:p>
          <a:p>
            <a:pPr hangingPunct="0">
              <a:lnSpc>
                <a:spcPct val="130000"/>
              </a:lnSpc>
            </a:pPr>
            <a:endParaRPr lang="en-US" altLang="zh-CN" dirty="0">
              <a:solidFill>
                <a:schemeClr val="tx1">
                  <a:lumMod val="85000"/>
                  <a:lumOff val="15000"/>
                </a:schemeClr>
              </a:solidFill>
            </a:endParaRPr>
          </a:p>
          <a:p>
            <a:pPr hangingPunct="0">
              <a:lnSpc>
                <a:spcPct val="130000"/>
              </a:lnSpc>
            </a:pPr>
            <a:r>
              <a:rPr lang="zh-CN" altLang="en-US" b="1" dirty="0">
                <a:solidFill>
                  <a:schemeClr val="accent1"/>
                </a:solidFill>
              </a:rPr>
              <a:t>方法二：</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使用</a:t>
            </a:r>
            <a:r>
              <a:rPr lang="en-US" altLang="zh-CN" dirty="0" err="1">
                <a:solidFill>
                  <a:schemeClr val="tx1">
                    <a:lumMod val="85000"/>
                    <a:lumOff val="15000"/>
                  </a:schemeClr>
                </a:solidFill>
              </a:rPr>
              <a:t>islide</a:t>
            </a:r>
            <a:r>
              <a:rPr lang="zh-CN" altLang="en-US" dirty="0">
                <a:solidFill>
                  <a:schemeClr val="tx1">
                    <a:lumMod val="85000"/>
                    <a:lumOff val="15000"/>
                  </a:schemeClr>
                </a:solidFill>
              </a:rPr>
              <a:t>色彩库</a:t>
            </a:r>
            <a:r>
              <a:rPr lang="en-US" altLang="zh-CN" dirty="0">
                <a:solidFill>
                  <a:schemeClr val="tx1">
                    <a:lumMod val="85000"/>
                    <a:lumOff val="15000"/>
                  </a:schemeClr>
                </a:solidFill>
              </a:rPr>
              <a:t>→</a:t>
            </a:r>
            <a:r>
              <a:rPr lang="zh-CN" altLang="en-US" dirty="0">
                <a:solidFill>
                  <a:schemeClr val="tx1">
                    <a:lumMod val="85000"/>
                    <a:lumOff val="15000"/>
                  </a:schemeClr>
                </a:solidFill>
              </a:rPr>
              <a:t>选择喜欢的配色方案</a:t>
            </a:r>
            <a:r>
              <a:rPr lang="en-US" altLang="zh-CN" dirty="0">
                <a:solidFill>
                  <a:schemeClr val="tx1">
                    <a:lumMod val="85000"/>
                    <a:lumOff val="15000"/>
                  </a:schemeClr>
                </a:solidFill>
              </a:rPr>
              <a:t>→</a:t>
            </a:r>
            <a:r>
              <a:rPr lang="zh-CN" altLang="en-US" dirty="0">
                <a:solidFill>
                  <a:schemeClr val="tx1">
                    <a:lumMod val="85000"/>
                    <a:lumOff val="15000"/>
                  </a:schemeClr>
                </a:solidFill>
              </a:rPr>
              <a:t>应用到全部页面</a:t>
            </a:r>
            <a:r>
              <a:rPr lang="en-US" altLang="zh-CN" dirty="0">
                <a:solidFill>
                  <a:schemeClr val="tx1">
                    <a:lumMod val="85000"/>
                    <a:lumOff val="15000"/>
                  </a:schemeClr>
                </a:solidFill>
              </a:rPr>
              <a:t>/</a:t>
            </a:r>
            <a:r>
              <a:rPr lang="zh-CN" altLang="en-US" dirty="0">
                <a:solidFill>
                  <a:schemeClr val="tx1">
                    <a:lumMod val="85000"/>
                    <a:lumOff val="15000"/>
                  </a:schemeClr>
                </a:solidFill>
              </a:rPr>
              <a:t>所选页面→完成一键更换颜色</a:t>
            </a:r>
          </a:p>
        </p:txBody>
      </p:sp>
      <p:sp>
        <p:nvSpPr>
          <p:cNvPr id="8" name="箭头: 右 7">
            <a:extLst>
              <a:ext uri="{FF2B5EF4-FFF2-40B4-BE49-F238E27FC236}">
                <a16:creationId xmlns="" xmlns:a16="http://schemas.microsoft.com/office/drawing/2014/main" id="{4832F791-29B2-43D4-8D2E-A6D80D66BA3A}"/>
              </a:ext>
            </a:extLst>
          </p:cNvPr>
          <p:cNvSpPr/>
          <p:nvPr/>
        </p:nvSpPr>
        <p:spPr>
          <a:xfrm>
            <a:off x="5728854" y="4713064"/>
            <a:ext cx="734291" cy="540000"/>
          </a:xfrm>
          <a:prstGeom prst="rightArrow">
            <a:avLst/>
          </a:prstGeom>
          <a:gradFill flip="none" rotWithShape="1">
            <a:gsLst>
              <a:gs pos="400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8B3EC9CC-6AFF-4D5C-8675-C295264350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64036" y="3834028"/>
            <a:ext cx="4854864" cy="2300072"/>
          </a:xfrm>
          <a:prstGeom prst="rect">
            <a:avLst/>
          </a:prstGeom>
        </p:spPr>
      </p:pic>
      <p:pic>
        <p:nvPicPr>
          <p:cNvPr id="12" name="图片 11">
            <a:extLst>
              <a:ext uri="{FF2B5EF4-FFF2-40B4-BE49-F238E27FC236}">
                <a16:creationId xmlns="" xmlns:a16="http://schemas.microsoft.com/office/drawing/2014/main" id="{1B5F76C4-9093-479C-90D8-88F0C625EF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400" y="3832028"/>
            <a:ext cx="4854864" cy="2302072"/>
          </a:xfrm>
          <a:prstGeom prst="rect">
            <a:avLst/>
          </a:prstGeom>
        </p:spPr>
      </p:pic>
    </p:spTree>
    <p:extLst>
      <p:ext uri="{BB962C8B-B14F-4D97-AF65-F5344CB8AC3E}">
        <p14:creationId xmlns:p14="http://schemas.microsoft.com/office/powerpoint/2010/main" val="28902440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755CEF-AA49-4170-83C5-603FFA7EDA71}"/>
              </a:ext>
            </a:extLst>
          </p:cNvPr>
          <p:cNvSpPr>
            <a:spLocks noGrp="1"/>
          </p:cNvSpPr>
          <p:nvPr>
            <p:ph type="title"/>
          </p:nvPr>
        </p:nvSpPr>
        <p:spPr/>
        <p:txBody>
          <a:bodyPr/>
          <a:lstStyle/>
          <a:p>
            <a:r>
              <a:rPr lang="zh-CN" altLang="en-US" dirty="0"/>
              <a:t>使用教程之三：图片更换</a:t>
            </a:r>
          </a:p>
        </p:txBody>
      </p:sp>
      <p:sp>
        <p:nvSpPr>
          <p:cNvPr id="3" name="文本框 2">
            <a:extLst>
              <a:ext uri="{FF2B5EF4-FFF2-40B4-BE49-F238E27FC236}">
                <a16:creationId xmlns="" xmlns:a16="http://schemas.microsoft.com/office/drawing/2014/main" id="{63E54CBF-AAD0-4282-BFE7-E5D87B9562F0}"/>
              </a:ext>
            </a:extLst>
          </p:cNvPr>
          <p:cNvSpPr txBox="1"/>
          <p:nvPr/>
        </p:nvSpPr>
        <p:spPr>
          <a:xfrm>
            <a:off x="590060" y="1513880"/>
            <a:ext cx="10990385" cy="1177117"/>
          </a:xfrm>
          <a:prstGeom prst="rect">
            <a:avLst/>
          </a:prstGeom>
          <a:noFill/>
        </p:spPr>
        <p:txBody>
          <a:bodyPr wrap="square" rtlCol="0">
            <a:spAutoFit/>
          </a:bodyPr>
          <a:lstStyle/>
          <a:p>
            <a:pPr hangingPunct="0">
              <a:lnSpc>
                <a:spcPct val="130000"/>
              </a:lnSpc>
            </a:pPr>
            <a:r>
              <a:rPr lang="zh-CN" altLang="en-US" b="1" dirty="0">
                <a:solidFill>
                  <a:schemeClr val="accent1"/>
                </a:solidFill>
              </a:rPr>
              <a:t>方法：</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内容页图片采用了图片占位符，选择原图片</a:t>
            </a:r>
            <a:r>
              <a:rPr lang="en-US" altLang="zh-CN" dirty="0">
                <a:solidFill>
                  <a:schemeClr val="tx1">
                    <a:lumMod val="85000"/>
                    <a:lumOff val="15000"/>
                  </a:schemeClr>
                </a:solidFill>
              </a:rPr>
              <a:t>【Delete</a:t>
            </a:r>
            <a:r>
              <a:rPr lang="zh-CN" altLang="en-US" dirty="0">
                <a:solidFill>
                  <a:schemeClr val="tx1">
                    <a:lumMod val="85000"/>
                    <a:lumOff val="15000"/>
                  </a:schemeClr>
                </a:solidFill>
              </a:rPr>
              <a:t>键</a:t>
            </a:r>
            <a:r>
              <a:rPr lang="en-US" altLang="zh-CN" dirty="0">
                <a:solidFill>
                  <a:schemeClr val="tx1">
                    <a:lumMod val="85000"/>
                    <a:lumOff val="15000"/>
                  </a:schemeClr>
                </a:solidFill>
              </a:rPr>
              <a:t>】</a:t>
            </a:r>
            <a:r>
              <a:rPr lang="zh-CN" altLang="en-US" dirty="0">
                <a:solidFill>
                  <a:schemeClr val="tx1">
                    <a:lumMod val="85000"/>
                    <a:lumOff val="15000"/>
                  </a:schemeClr>
                </a:solidFill>
              </a:rPr>
              <a:t>删除→点击</a:t>
            </a:r>
            <a:r>
              <a:rPr lang="en-US" altLang="zh-CN" dirty="0">
                <a:solidFill>
                  <a:schemeClr val="tx1">
                    <a:lumMod val="85000"/>
                    <a:lumOff val="15000"/>
                  </a:schemeClr>
                </a:solidFill>
              </a:rPr>
              <a:t>【</a:t>
            </a:r>
            <a:r>
              <a:rPr lang="zh-CN" altLang="en-US" dirty="0">
                <a:solidFill>
                  <a:schemeClr val="tx1">
                    <a:lumMod val="85000"/>
                    <a:lumOff val="15000"/>
                  </a:schemeClr>
                </a:solidFill>
              </a:rPr>
              <a:t>图片占位符标识</a:t>
            </a:r>
            <a:r>
              <a:rPr lang="en-US" altLang="zh-CN" dirty="0">
                <a:solidFill>
                  <a:schemeClr val="tx1">
                    <a:lumMod val="85000"/>
                    <a:lumOff val="15000"/>
                  </a:schemeClr>
                </a:solidFill>
              </a:rPr>
              <a:t>】→</a:t>
            </a:r>
            <a:r>
              <a:rPr lang="zh-CN" altLang="en-US" dirty="0">
                <a:solidFill>
                  <a:schemeClr val="tx1">
                    <a:lumMod val="85000"/>
                    <a:lumOff val="15000"/>
                  </a:schemeClr>
                </a:solidFill>
              </a:rPr>
              <a:t>选择你自己图片完成替换</a:t>
            </a:r>
          </a:p>
        </p:txBody>
      </p:sp>
      <p:pic>
        <p:nvPicPr>
          <p:cNvPr id="4" name="图片 3">
            <a:extLst>
              <a:ext uri="{FF2B5EF4-FFF2-40B4-BE49-F238E27FC236}">
                <a16:creationId xmlns="" xmlns:a16="http://schemas.microsoft.com/office/drawing/2014/main" id="{C3B911D0-0011-4ED6-8C21-4A3EAF5522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3218141"/>
            <a:ext cx="4948640" cy="2783610"/>
          </a:xfrm>
          <a:prstGeom prst="rect">
            <a:avLst/>
          </a:prstGeom>
        </p:spPr>
      </p:pic>
      <p:pic>
        <p:nvPicPr>
          <p:cNvPr id="6" name="图片 5">
            <a:extLst>
              <a:ext uri="{FF2B5EF4-FFF2-40B4-BE49-F238E27FC236}">
                <a16:creationId xmlns="" xmlns:a16="http://schemas.microsoft.com/office/drawing/2014/main" id="{4C7A4054-4B6C-4DF5-8D0D-BA27CE63BDF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483362" y="3207400"/>
            <a:ext cx="5035538" cy="2805093"/>
          </a:xfrm>
          <a:prstGeom prst="rect">
            <a:avLst/>
          </a:prstGeom>
        </p:spPr>
      </p:pic>
      <p:sp>
        <p:nvSpPr>
          <p:cNvPr id="7" name="箭头: 右 6">
            <a:extLst>
              <a:ext uri="{FF2B5EF4-FFF2-40B4-BE49-F238E27FC236}">
                <a16:creationId xmlns="" xmlns:a16="http://schemas.microsoft.com/office/drawing/2014/main" id="{DC806240-9DF1-48BE-B405-0A070B363536}"/>
              </a:ext>
            </a:extLst>
          </p:cNvPr>
          <p:cNvSpPr/>
          <p:nvPr/>
        </p:nvSpPr>
        <p:spPr>
          <a:xfrm>
            <a:off x="5728854" y="4339946"/>
            <a:ext cx="734291" cy="540000"/>
          </a:xfrm>
          <a:prstGeom prst="rightArrow">
            <a:avLst/>
          </a:prstGeom>
          <a:gradFill flip="none" rotWithShape="1">
            <a:gsLst>
              <a:gs pos="400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36976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755CEF-AA49-4170-83C5-603FFA7EDA71}"/>
              </a:ext>
            </a:extLst>
          </p:cNvPr>
          <p:cNvSpPr>
            <a:spLocks noGrp="1"/>
          </p:cNvSpPr>
          <p:nvPr>
            <p:ph type="title"/>
          </p:nvPr>
        </p:nvSpPr>
        <p:spPr/>
        <p:txBody>
          <a:bodyPr/>
          <a:lstStyle/>
          <a:p>
            <a:r>
              <a:rPr lang="zh-CN" altLang="en-US" dirty="0"/>
              <a:t>使用教程之四：图片变形还原处理</a:t>
            </a:r>
          </a:p>
        </p:txBody>
      </p:sp>
      <p:sp>
        <p:nvSpPr>
          <p:cNvPr id="3" name="文本框 2">
            <a:extLst>
              <a:ext uri="{FF2B5EF4-FFF2-40B4-BE49-F238E27FC236}">
                <a16:creationId xmlns="" xmlns:a16="http://schemas.microsoft.com/office/drawing/2014/main" id="{63E54CBF-AAD0-4282-BFE7-E5D87B9562F0}"/>
              </a:ext>
            </a:extLst>
          </p:cNvPr>
          <p:cNvSpPr txBox="1"/>
          <p:nvPr/>
        </p:nvSpPr>
        <p:spPr>
          <a:xfrm>
            <a:off x="600807" y="1288412"/>
            <a:ext cx="10990385" cy="1177117"/>
          </a:xfrm>
          <a:prstGeom prst="rect">
            <a:avLst/>
          </a:prstGeom>
          <a:noFill/>
        </p:spPr>
        <p:txBody>
          <a:bodyPr wrap="square" rtlCol="0">
            <a:spAutoFit/>
          </a:bodyPr>
          <a:lstStyle/>
          <a:p>
            <a:pPr hangingPunct="0">
              <a:lnSpc>
                <a:spcPct val="130000"/>
              </a:lnSpc>
            </a:pPr>
            <a:r>
              <a:rPr lang="zh-CN" altLang="en-US" b="1" dirty="0">
                <a:solidFill>
                  <a:schemeClr val="accent1"/>
                </a:solidFill>
              </a:rPr>
              <a:t>方法：</a:t>
            </a:r>
            <a:endParaRPr lang="en-US" altLang="zh-CN" b="1" dirty="0">
              <a:solidFill>
                <a:schemeClr val="accent1"/>
              </a:solidFill>
            </a:endParaRPr>
          </a:p>
          <a:p>
            <a:pPr hangingPunct="0">
              <a:lnSpc>
                <a:spcPct val="130000"/>
              </a:lnSpc>
            </a:pPr>
            <a:r>
              <a:rPr lang="zh-CN" altLang="en-US" dirty="0">
                <a:solidFill>
                  <a:schemeClr val="tx1">
                    <a:lumMod val="85000"/>
                    <a:lumOff val="15000"/>
                  </a:schemeClr>
                </a:solidFill>
              </a:rPr>
              <a:t>选择要还原的图片，点击</a:t>
            </a:r>
            <a:r>
              <a:rPr lang="en-US" altLang="zh-CN" dirty="0">
                <a:solidFill>
                  <a:schemeClr val="tx1">
                    <a:lumMod val="85000"/>
                    <a:lumOff val="15000"/>
                  </a:schemeClr>
                </a:solidFill>
              </a:rPr>
              <a:t>【</a:t>
            </a:r>
            <a:r>
              <a:rPr lang="zh-CN" altLang="en-US" dirty="0">
                <a:solidFill>
                  <a:schemeClr val="tx1">
                    <a:lumMod val="85000"/>
                    <a:lumOff val="15000"/>
                  </a:schemeClr>
                </a:solidFill>
              </a:rPr>
              <a:t>图片工具</a:t>
            </a:r>
            <a:r>
              <a:rPr lang="en-US" altLang="zh-CN" dirty="0">
                <a:solidFill>
                  <a:schemeClr val="tx1">
                    <a:lumMod val="85000"/>
                    <a:lumOff val="15000"/>
                  </a:schemeClr>
                </a:solidFill>
              </a:rPr>
              <a:t>】</a:t>
            </a:r>
            <a:r>
              <a:rPr lang="zh-CN" altLang="en-US" dirty="0">
                <a:solidFill>
                  <a:schemeClr val="tx1">
                    <a:lumMod val="85000"/>
                    <a:lumOff val="15000"/>
                  </a:schemeClr>
                </a:solidFill>
              </a:rPr>
              <a:t>下的</a:t>
            </a:r>
            <a:r>
              <a:rPr lang="en-US" altLang="zh-CN" dirty="0">
                <a:solidFill>
                  <a:schemeClr val="tx1">
                    <a:lumMod val="85000"/>
                    <a:lumOff val="15000"/>
                  </a:schemeClr>
                </a:solidFill>
              </a:rPr>
              <a:t>【</a:t>
            </a:r>
            <a:r>
              <a:rPr lang="zh-CN" altLang="en-US" dirty="0">
                <a:solidFill>
                  <a:schemeClr val="tx1">
                    <a:lumMod val="85000"/>
                    <a:lumOff val="15000"/>
                  </a:schemeClr>
                </a:solidFill>
              </a:rPr>
              <a:t>格式</a:t>
            </a:r>
            <a:r>
              <a:rPr lang="en-US" altLang="zh-CN" dirty="0">
                <a:solidFill>
                  <a:schemeClr val="tx1">
                    <a:lumMod val="85000"/>
                    <a:lumOff val="15000"/>
                  </a:schemeClr>
                </a:solidFill>
              </a:rPr>
              <a:t>】</a:t>
            </a:r>
            <a:r>
              <a:rPr lang="zh-CN" altLang="en-US" dirty="0">
                <a:solidFill>
                  <a:schemeClr val="tx1">
                    <a:lumMod val="85000"/>
                    <a:lumOff val="15000"/>
                  </a:schemeClr>
                </a:solidFill>
              </a:rPr>
              <a:t>菜单→选择</a:t>
            </a:r>
            <a:r>
              <a:rPr lang="en-US" altLang="zh-CN" dirty="0">
                <a:solidFill>
                  <a:schemeClr val="tx1">
                    <a:lumMod val="85000"/>
                    <a:lumOff val="15000"/>
                  </a:schemeClr>
                </a:solidFill>
              </a:rPr>
              <a:t>【</a:t>
            </a:r>
            <a:r>
              <a:rPr lang="zh-CN" altLang="en-US" dirty="0">
                <a:solidFill>
                  <a:schemeClr val="tx1">
                    <a:lumMod val="85000"/>
                    <a:lumOff val="15000"/>
                  </a:schemeClr>
                </a:solidFill>
              </a:rPr>
              <a:t>裁剪</a:t>
            </a:r>
            <a:r>
              <a:rPr lang="en-US" altLang="zh-CN" dirty="0">
                <a:solidFill>
                  <a:schemeClr val="tx1">
                    <a:lumMod val="85000"/>
                    <a:lumOff val="15000"/>
                  </a:schemeClr>
                </a:solidFill>
              </a:rPr>
              <a:t>】</a:t>
            </a:r>
            <a:r>
              <a:rPr lang="zh-CN" altLang="en-US" dirty="0">
                <a:solidFill>
                  <a:schemeClr val="tx1">
                    <a:lumMod val="85000"/>
                    <a:lumOff val="15000"/>
                  </a:schemeClr>
                </a:solidFill>
              </a:rPr>
              <a:t>下的</a:t>
            </a:r>
            <a:r>
              <a:rPr lang="en-US" altLang="zh-CN" dirty="0">
                <a:solidFill>
                  <a:schemeClr val="tx1">
                    <a:lumMod val="85000"/>
                    <a:lumOff val="15000"/>
                  </a:schemeClr>
                </a:solidFill>
              </a:rPr>
              <a:t>【</a:t>
            </a:r>
            <a:r>
              <a:rPr lang="zh-CN" altLang="en-US" dirty="0">
                <a:solidFill>
                  <a:schemeClr val="tx1">
                    <a:lumMod val="85000"/>
                    <a:lumOff val="15000"/>
                  </a:schemeClr>
                </a:solidFill>
              </a:rPr>
              <a:t>填充</a:t>
            </a:r>
            <a:r>
              <a:rPr lang="en-US" altLang="zh-CN" dirty="0">
                <a:solidFill>
                  <a:schemeClr val="tx1">
                    <a:lumMod val="85000"/>
                    <a:lumOff val="15000"/>
                  </a:schemeClr>
                </a:solidFill>
              </a:rPr>
              <a:t>】</a:t>
            </a:r>
            <a:r>
              <a:rPr lang="zh-CN" altLang="en-US" dirty="0">
                <a:solidFill>
                  <a:schemeClr val="tx1">
                    <a:lumMod val="85000"/>
                    <a:lumOff val="15000"/>
                  </a:schemeClr>
                </a:solidFill>
              </a:rPr>
              <a:t>即可恢复图片→移动图片，选择你想要展示的部分完成</a:t>
            </a:r>
            <a:r>
              <a:rPr lang="en-US" altLang="zh-CN" dirty="0">
                <a:solidFill>
                  <a:schemeClr val="tx1">
                    <a:lumMod val="85000"/>
                    <a:lumOff val="15000"/>
                  </a:schemeClr>
                </a:solidFill>
              </a:rPr>
              <a:t>【</a:t>
            </a:r>
            <a:r>
              <a:rPr lang="zh-CN" altLang="en-US" dirty="0">
                <a:solidFill>
                  <a:schemeClr val="tx1">
                    <a:lumMod val="85000"/>
                    <a:lumOff val="15000"/>
                  </a:schemeClr>
                </a:solidFill>
              </a:rPr>
              <a:t>裁剪</a:t>
            </a:r>
            <a:r>
              <a:rPr lang="en-US" altLang="zh-CN" dirty="0">
                <a:solidFill>
                  <a:schemeClr val="tx1">
                    <a:lumMod val="85000"/>
                    <a:lumOff val="15000"/>
                  </a:schemeClr>
                </a:solidFill>
              </a:rPr>
              <a:t>】</a:t>
            </a:r>
            <a:r>
              <a:rPr lang="zh-CN" altLang="en-US" dirty="0">
                <a:solidFill>
                  <a:schemeClr val="tx1">
                    <a:lumMod val="85000"/>
                    <a:lumOff val="15000"/>
                  </a:schemeClr>
                </a:solidFill>
              </a:rPr>
              <a:t>即可</a:t>
            </a:r>
          </a:p>
        </p:txBody>
      </p:sp>
      <p:grpSp>
        <p:nvGrpSpPr>
          <p:cNvPr id="14" name="组合 13">
            <a:extLst>
              <a:ext uri="{FF2B5EF4-FFF2-40B4-BE49-F238E27FC236}">
                <a16:creationId xmlns="" xmlns:a16="http://schemas.microsoft.com/office/drawing/2014/main" id="{4A5BCD9D-EFB5-44C2-8200-2614AB1D7BC7}"/>
              </a:ext>
            </a:extLst>
          </p:cNvPr>
          <p:cNvGrpSpPr/>
          <p:nvPr/>
        </p:nvGrpSpPr>
        <p:grpSpPr>
          <a:xfrm>
            <a:off x="660400" y="2673316"/>
            <a:ext cx="8120345" cy="3562384"/>
            <a:chOff x="660400" y="2673316"/>
            <a:chExt cx="8120345" cy="3562384"/>
          </a:xfrm>
        </p:grpSpPr>
        <p:pic>
          <p:nvPicPr>
            <p:cNvPr id="13" name="图片 12">
              <a:extLst>
                <a:ext uri="{FF2B5EF4-FFF2-40B4-BE49-F238E27FC236}">
                  <a16:creationId xmlns="" xmlns:a16="http://schemas.microsoft.com/office/drawing/2014/main" id="{289BBDF0-9CB3-425B-BA9A-E4AB6641D5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0400" y="2673316"/>
              <a:ext cx="8120345" cy="3562384"/>
            </a:xfrm>
            <a:prstGeom prst="rect">
              <a:avLst/>
            </a:prstGeom>
          </p:spPr>
        </p:pic>
        <p:sp>
          <p:nvSpPr>
            <p:cNvPr id="8" name="椭圆 7">
              <a:extLst>
                <a:ext uri="{FF2B5EF4-FFF2-40B4-BE49-F238E27FC236}">
                  <a16:creationId xmlns="" xmlns:a16="http://schemas.microsoft.com/office/drawing/2014/main" id="{05E0895D-77FE-43D1-A48E-9CA8238BA8B4}"/>
                </a:ext>
              </a:extLst>
            </p:cNvPr>
            <p:cNvSpPr/>
            <p:nvPr/>
          </p:nvSpPr>
          <p:spPr>
            <a:xfrm>
              <a:off x="3219190" y="5098094"/>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4</a:t>
              </a:r>
              <a:endParaRPr lang="zh-CN" altLang="en-US" b="1" dirty="0"/>
            </a:p>
          </p:txBody>
        </p:sp>
        <p:sp>
          <p:nvSpPr>
            <p:cNvPr id="9" name="椭圆 8">
              <a:extLst>
                <a:ext uri="{FF2B5EF4-FFF2-40B4-BE49-F238E27FC236}">
                  <a16:creationId xmlns="" xmlns:a16="http://schemas.microsoft.com/office/drawing/2014/main" id="{A82C7364-26FC-4C76-8967-BE5617E26602}"/>
                </a:ext>
              </a:extLst>
            </p:cNvPr>
            <p:cNvSpPr/>
            <p:nvPr/>
          </p:nvSpPr>
          <p:spPr>
            <a:xfrm>
              <a:off x="4085573" y="3045913"/>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sp>
          <p:nvSpPr>
            <p:cNvPr id="10" name="椭圆 9">
              <a:extLst>
                <a:ext uri="{FF2B5EF4-FFF2-40B4-BE49-F238E27FC236}">
                  <a16:creationId xmlns="" xmlns:a16="http://schemas.microsoft.com/office/drawing/2014/main" id="{144A2D57-E84C-4FE1-8F05-BE89917E61FA}"/>
                </a:ext>
              </a:extLst>
            </p:cNvPr>
            <p:cNvSpPr/>
            <p:nvPr/>
          </p:nvSpPr>
          <p:spPr>
            <a:xfrm>
              <a:off x="7068856" y="3022949"/>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11" name="椭圆 10">
              <a:extLst>
                <a:ext uri="{FF2B5EF4-FFF2-40B4-BE49-F238E27FC236}">
                  <a16:creationId xmlns="" xmlns:a16="http://schemas.microsoft.com/office/drawing/2014/main" id="{C5E1B739-B8D7-4FE0-942B-51B1CAA85A3B}"/>
                </a:ext>
              </a:extLst>
            </p:cNvPr>
            <p:cNvSpPr/>
            <p:nvPr/>
          </p:nvSpPr>
          <p:spPr>
            <a:xfrm>
              <a:off x="8085552" y="3632200"/>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grpSp>
    </p:spTree>
    <p:extLst>
      <p:ext uri="{BB962C8B-B14F-4D97-AF65-F5344CB8AC3E}">
        <p14:creationId xmlns:p14="http://schemas.microsoft.com/office/powerpoint/2010/main" val="21807989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755CEF-AA49-4170-83C5-603FFA7EDA71}"/>
              </a:ext>
            </a:extLst>
          </p:cNvPr>
          <p:cNvSpPr>
            <a:spLocks noGrp="1"/>
          </p:cNvSpPr>
          <p:nvPr>
            <p:ph type="title"/>
          </p:nvPr>
        </p:nvSpPr>
        <p:spPr/>
        <p:txBody>
          <a:bodyPr/>
          <a:lstStyle/>
          <a:p>
            <a:r>
              <a:rPr lang="zh-CN" altLang="en-US" dirty="0"/>
              <a:t>使用教程之五：字体嵌入问题</a:t>
            </a:r>
          </a:p>
        </p:txBody>
      </p:sp>
      <p:sp>
        <p:nvSpPr>
          <p:cNvPr id="3" name="文本框 2">
            <a:extLst>
              <a:ext uri="{FF2B5EF4-FFF2-40B4-BE49-F238E27FC236}">
                <a16:creationId xmlns="" xmlns:a16="http://schemas.microsoft.com/office/drawing/2014/main" id="{63E54CBF-AAD0-4282-BFE7-E5D87B9562F0}"/>
              </a:ext>
            </a:extLst>
          </p:cNvPr>
          <p:cNvSpPr txBox="1"/>
          <p:nvPr/>
        </p:nvSpPr>
        <p:spPr>
          <a:xfrm>
            <a:off x="600806" y="1269128"/>
            <a:ext cx="11052000" cy="3295774"/>
          </a:xfrm>
          <a:prstGeom prst="rect">
            <a:avLst/>
          </a:prstGeom>
          <a:noFill/>
        </p:spPr>
        <p:txBody>
          <a:bodyPr wrap="square" rtlCol="0">
            <a:spAutoFit/>
          </a:bodyPr>
          <a:lstStyle/>
          <a:p>
            <a:pPr hangingPunct="0">
              <a:lnSpc>
                <a:spcPct val="130000"/>
              </a:lnSpc>
            </a:pPr>
            <a:r>
              <a:rPr lang="zh-CN" altLang="en-US" b="1" dirty="0">
                <a:solidFill>
                  <a:schemeClr val="accent1"/>
                </a:solidFill>
              </a:rPr>
              <a:t>标题修改后字体显示错乱的问题：</a:t>
            </a:r>
            <a:endParaRPr lang="en-US" altLang="zh-CN" b="1" dirty="0">
              <a:solidFill>
                <a:schemeClr val="accent1"/>
              </a:solidFill>
            </a:endParaRPr>
          </a:p>
          <a:p>
            <a:pPr hangingPunct="0">
              <a:lnSpc>
                <a:spcPct val="130000"/>
              </a:lnSpc>
            </a:pPr>
            <a:r>
              <a:rPr lang="en-US" altLang="zh-CN" dirty="0">
                <a:solidFill>
                  <a:schemeClr val="tx1">
                    <a:lumMod val="85000"/>
                    <a:lumOff val="15000"/>
                  </a:schemeClr>
                </a:solidFill>
              </a:rPr>
              <a:t>PPT</a:t>
            </a:r>
            <a:r>
              <a:rPr lang="zh-CN" altLang="en-US" dirty="0">
                <a:solidFill>
                  <a:schemeClr val="tx1">
                    <a:lumMod val="85000"/>
                    <a:lumOff val="15000"/>
                  </a:schemeClr>
                </a:solidFill>
              </a:rPr>
              <a:t>模板标题使用了</a:t>
            </a:r>
            <a:r>
              <a:rPr lang="en-US" altLang="zh-CN" dirty="0">
                <a:solidFill>
                  <a:schemeClr val="tx1">
                    <a:lumMod val="85000"/>
                    <a:lumOff val="15000"/>
                  </a:schemeClr>
                </a:solidFill>
              </a:rPr>
              <a:t>【</a:t>
            </a:r>
            <a:r>
              <a:rPr lang="zh-CN" altLang="en-US" dirty="0">
                <a:solidFill>
                  <a:schemeClr val="tx1">
                    <a:lumMod val="85000"/>
                    <a:lumOff val="15000"/>
                  </a:schemeClr>
                </a:solidFill>
              </a:rPr>
              <a:t>思源宋体</a:t>
            </a:r>
            <a:r>
              <a:rPr lang="en-US" altLang="zh-CN" dirty="0">
                <a:solidFill>
                  <a:schemeClr val="tx1">
                    <a:lumMod val="85000"/>
                    <a:lumOff val="15000"/>
                  </a:schemeClr>
                </a:solidFill>
              </a:rPr>
              <a:t>CN Heavy】</a:t>
            </a:r>
            <a:r>
              <a:rPr lang="zh-CN" altLang="en-US" dirty="0">
                <a:solidFill>
                  <a:schemeClr val="tx1">
                    <a:lumMod val="85000"/>
                    <a:lumOff val="15000"/>
                  </a:schemeClr>
                </a:solidFill>
              </a:rPr>
              <a:t>字体，为保证显示效果，作者已将此字体嵌入</a:t>
            </a:r>
            <a:r>
              <a:rPr lang="en-US" altLang="zh-CN" dirty="0">
                <a:solidFill>
                  <a:schemeClr val="tx1">
                    <a:lumMod val="85000"/>
                    <a:lumOff val="15000"/>
                  </a:schemeClr>
                </a:solidFill>
              </a:rPr>
              <a:t>PPT</a:t>
            </a:r>
            <a:r>
              <a:rPr lang="zh-CN" altLang="en-US" dirty="0">
                <a:solidFill>
                  <a:schemeClr val="tx1">
                    <a:lumMod val="85000"/>
                    <a:lumOff val="15000"/>
                  </a:schemeClr>
                </a:solidFill>
              </a:rPr>
              <a:t>文件中，若您的电脑未安装该字体，修改标题后显示就会错乱</a:t>
            </a:r>
            <a:endParaRPr lang="en-US" altLang="zh-CN" dirty="0">
              <a:solidFill>
                <a:schemeClr val="tx1">
                  <a:lumMod val="85000"/>
                  <a:lumOff val="15000"/>
                </a:schemeClr>
              </a:solidFill>
            </a:endParaRPr>
          </a:p>
          <a:p>
            <a:pPr hangingPunct="0">
              <a:lnSpc>
                <a:spcPct val="130000"/>
              </a:lnSpc>
            </a:pPr>
            <a:endParaRPr lang="en-US" altLang="zh-CN" dirty="0">
              <a:solidFill>
                <a:schemeClr val="tx1">
                  <a:lumMod val="85000"/>
                  <a:lumOff val="15000"/>
                </a:schemeClr>
              </a:solidFill>
            </a:endParaRPr>
          </a:p>
          <a:p>
            <a:pPr hangingPunct="0">
              <a:lnSpc>
                <a:spcPct val="130000"/>
              </a:lnSpc>
            </a:pPr>
            <a:r>
              <a:rPr lang="zh-CN" altLang="en-US" b="1" dirty="0">
                <a:solidFill>
                  <a:schemeClr val="accent1"/>
                </a:solidFill>
              </a:rPr>
              <a:t>方法：</a:t>
            </a:r>
            <a:endParaRPr lang="en-US" altLang="zh-CN" b="1" dirty="0">
              <a:solidFill>
                <a:schemeClr val="accent1"/>
              </a:solidFill>
            </a:endParaRPr>
          </a:p>
          <a:p>
            <a:pPr hangingPunct="0">
              <a:lnSpc>
                <a:spcPct val="130000"/>
              </a:lnSpc>
            </a:pPr>
            <a:r>
              <a:rPr lang="zh-CN" altLang="en-US" b="1" dirty="0">
                <a:solidFill>
                  <a:schemeClr val="tx1">
                    <a:lumMod val="85000"/>
                    <a:lumOff val="15000"/>
                  </a:schemeClr>
                </a:solidFill>
              </a:rPr>
              <a:t>推荐：</a:t>
            </a:r>
            <a:r>
              <a:rPr lang="zh-CN" altLang="en-US" dirty="0">
                <a:solidFill>
                  <a:schemeClr val="tx1">
                    <a:lumMod val="85000"/>
                    <a:lumOff val="15000"/>
                  </a:schemeClr>
                </a:solidFill>
              </a:rPr>
              <a:t>请安装</a:t>
            </a:r>
            <a:r>
              <a:rPr lang="en-US" altLang="zh-CN" dirty="0">
                <a:solidFill>
                  <a:schemeClr val="tx1">
                    <a:lumMod val="85000"/>
                    <a:lumOff val="15000"/>
                  </a:schemeClr>
                </a:solidFill>
              </a:rPr>
              <a:t>【</a:t>
            </a:r>
            <a:r>
              <a:rPr lang="zh-CN" altLang="en-US" dirty="0">
                <a:solidFill>
                  <a:schemeClr val="tx1">
                    <a:lumMod val="85000"/>
                    <a:lumOff val="15000"/>
                  </a:schemeClr>
                </a:solidFill>
              </a:rPr>
              <a:t>思源宋体</a:t>
            </a:r>
            <a:r>
              <a:rPr lang="en-US" altLang="zh-CN" dirty="0">
                <a:solidFill>
                  <a:schemeClr val="tx1">
                    <a:lumMod val="85000"/>
                    <a:lumOff val="15000"/>
                  </a:schemeClr>
                </a:solidFill>
              </a:rPr>
              <a:t>CN Heavy】</a:t>
            </a:r>
            <a:r>
              <a:rPr lang="zh-CN" altLang="en-US" dirty="0">
                <a:solidFill>
                  <a:schemeClr val="tx1">
                    <a:lumMod val="85000"/>
                    <a:lumOff val="15000"/>
                  </a:schemeClr>
                </a:solidFill>
              </a:rPr>
              <a:t>字体之后，再打开</a:t>
            </a:r>
            <a:r>
              <a:rPr lang="en-US" altLang="zh-CN" dirty="0">
                <a:solidFill>
                  <a:schemeClr val="tx1">
                    <a:lumMod val="85000"/>
                    <a:lumOff val="15000"/>
                  </a:schemeClr>
                </a:solidFill>
              </a:rPr>
              <a:t>PPT</a:t>
            </a:r>
            <a:r>
              <a:rPr lang="zh-CN" altLang="en-US" dirty="0">
                <a:solidFill>
                  <a:schemeClr val="tx1">
                    <a:lumMod val="85000"/>
                    <a:lumOff val="15000"/>
                  </a:schemeClr>
                </a:solidFill>
              </a:rPr>
              <a:t>；</a:t>
            </a:r>
            <a:endParaRPr lang="en-US" altLang="zh-CN" dirty="0">
              <a:solidFill>
                <a:schemeClr val="tx1">
                  <a:lumMod val="85000"/>
                  <a:lumOff val="15000"/>
                </a:schemeClr>
              </a:solidFill>
            </a:endParaRPr>
          </a:p>
          <a:p>
            <a:pPr hangingPunct="0">
              <a:lnSpc>
                <a:spcPct val="130000"/>
              </a:lnSpc>
            </a:pPr>
            <a:r>
              <a:rPr lang="zh-CN" altLang="en-US" b="1" dirty="0">
                <a:solidFill>
                  <a:schemeClr val="tx1">
                    <a:lumMod val="85000"/>
                    <a:lumOff val="15000"/>
                  </a:schemeClr>
                </a:solidFill>
              </a:rPr>
              <a:t>或者：</a:t>
            </a:r>
            <a:r>
              <a:rPr lang="zh-CN" altLang="en-US" dirty="0">
                <a:solidFill>
                  <a:schemeClr val="tx1">
                    <a:lumMod val="85000"/>
                    <a:lumOff val="15000"/>
                  </a:schemeClr>
                </a:solidFill>
              </a:rPr>
              <a:t>您可以选择一键替换字体，点击主菜单</a:t>
            </a:r>
            <a:r>
              <a:rPr lang="en-US" altLang="zh-CN" dirty="0">
                <a:solidFill>
                  <a:schemeClr val="tx1">
                    <a:lumMod val="85000"/>
                    <a:lumOff val="15000"/>
                  </a:schemeClr>
                </a:solidFill>
              </a:rPr>
              <a:t>【</a:t>
            </a:r>
            <a:r>
              <a:rPr lang="zh-CN" altLang="en-US" dirty="0">
                <a:solidFill>
                  <a:schemeClr val="tx1">
                    <a:lumMod val="85000"/>
                    <a:lumOff val="15000"/>
                  </a:schemeClr>
                </a:solidFill>
              </a:rPr>
              <a:t>开始</a:t>
            </a:r>
            <a:r>
              <a:rPr lang="en-US" altLang="zh-CN" dirty="0">
                <a:solidFill>
                  <a:schemeClr val="tx1">
                    <a:lumMod val="85000"/>
                    <a:lumOff val="15000"/>
                  </a:schemeClr>
                </a:solidFill>
              </a:rPr>
              <a:t>】→</a:t>
            </a:r>
            <a:r>
              <a:rPr lang="zh-CN" altLang="en-US" dirty="0">
                <a:solidFill>
                  <a:schemeClr val="tx1">
                    <a:lumMod val="85000"/>
                    <a:lumOff val="15000"/>
                  </a:schemeClr>
                </a:solidFill>
              </a:rPr>
              <a:t>选择</a:t>
            </a:r>
            <a:r>
              <a:rPr lang="en-US" altLang="zh-CN" dirty="0">
                <a:solidFill>
                  <a:schemeClr val="tx1">
                    <a:lumMod val="85000"/>
                    <a:lumOff val="15000"/>
                  </a:schemeClr>
                </a:solidFill>
              </a:rPr>
              <a:t>【</a:t>
            </a:r>
            <a:r>
              <a:rPr lang="zh-CN" altLang="en-US" dirty="0">
                <a:solidFill>
                  <a:schemeClr val="tx1">
                    <a:lumMod val="85000"/>
                    <a:lumOff val="15000"/>
                  </a:schemeClr>
                </a:solidFill>
              </a:rPr>
              <a:t>替换</a:t>
            </a:r>
            <a:r>
              <a:rPr lang="en-US" altLang="zh-CN" dirty="0">
                <a:solidFill>
                  <a:schemeClr val="tx1">
                    <a:lumMod val="85000"/>
                    <a:lumOff val="15000"/>
                  </a:schemeClr>
                </a:solidFill>
              </a:rPr>
              <a:t>】</a:t>
            </a:r>
            <a:r>
              <a:rPr lang="zh-CN" altLang="en-US" dirty="0">
                <a:solidFill>
                  <a:schemeClr val="tx1">
                    <a:lumMod val="85000"/>
                    <a:lumOff val="15000"/>
                  </a:schemeClr>
                </a:solidFill>
              </a:rPr>
              <a:t>下的</a:t>
            </a:r>
            <a:r>
              <a:rPr lang="en-US" altLang="zh-CN" dirty="0">
                <a:solidFill>
                  <a:schemeClr val="tx1">
                    <a:lumMod val="85000"/>
                    <a:lumOff val="15000"/>
                  </a:schemeClr>
                </a:solidFill>
              </a:rPr>
              <a:t>【</a:t>
            </a:r>
            <a:r>
              <a:rPr lang="zh-CN" altLang="en-US" dirty="0">
                <a:solidFill>
                  <a:schemeClr val="tx1">
                    <a:lumMod val="85000"/>
                    <a:lumOff val="15000"/>
                  </a:schemeClr>
                </a:solidFill>
              </a:rPr>
              <a:t>替换字体</a:t>
            </a:r>
            <a:r>
              <a:rPr lang="en-US" altLang="zh-CN" dirty="0">
                <a:solidFill>
                  <a:schemeClr val="tx1">
                    <a:lumMod val="85000"/>
                    <a:lumOff val="15000"/>
                  </a:schemeClr>
                </a:solidFill>
              </a:rPr>
              <a:t>】</a:t>
            </a:r>
            <a:r>
              <a:rPr lang="zh-CN" altLang="en-US" dirty="0">
                <a:solidFill>
                  <a:schemeClr val="tx1">
                    <a:lumMod val="85000"/>
                    <a:lumOff val="15000"/>
                  </a:schemeClr>
                </a:solidFill>
              </a:rPr>
              <a:t>，将</a:t>
            </a:r>
            <a:r>
              <a:rPr lang="en-US" altLang="zh-CN" dirty="0">
                <a:solidFill>
                  <a:schemeClr val="tx1">
                    <a:lumMod val="85000"/>
                    <a:lumOff val="15000"/>
                  </a:schemeClr>
                </a:solidFill>
              </a:rPr>
              <a:t>【</a:t>
            </a:r>
            <a:r>
              <a:rPr lang="zh-CN" altLang="en-US" dirty="0">
                <a:solidFill>
                  <a:schemeClr val="tx1">
                    <a:lumMod val="85000"/>
                    <a:lumOff val="15000"/>
                  </a:schemeClr>
                </a:solidFill>
              </a:rPr>
              <a:t>思源宋体</a:t>
            </a:r>
            <a:r>
              <a:rPr lang="en-US" altLang="zh-CN" dirty="0">
                <a:solidFill>
                  <a:schemeClr val="tx1">
                    <a:lumMod val="85000"/>
                    <a:lumOff val="15000"/>
                  </a:schemeClr>
                </a:solidFill>
              </a:rPr>
              <a:t>CN Heavy】</a:t>
            </a:r>
            <a:r>
              <a:rPr lang="zh-CN" altLang="en-US" dirty="0">
                <a:solidFill>
                  <a:schemeClr val="tx1">
                    <a:lumMod val="85000"/>
                    <a:lumOff val="15000"/>
                  </a:schemeClr>
                </a:solidFill>
              </a:rPr>
              <a:t>替换为您电脑中已安装的字体，不过显示效果可能会受影响哟！</a:t>
            </a:r>
            <a:endParaRPr lang="en-US" altLang="zh-CN" dirty="0">
              <a:solidFill>
                <a:schemeClr val="tx1">
                  <a:lumMod val="85000"/>
                  <a:lumOff val="15000"/>
                </a:schemeClr>
              </a:solidFill>
            </a:endParaRPr>
          </a:p>
          <a:p>
            <a:pPr hangingPunct="0">
              <a:lnSpc>
                <a:spcPct val="130000"/>
              </a:lnSpc>
            </a:pPr>
            <a:r>
              <a:rPr lang="zh-CN" altLang="en-US" b="1" dirty="0">
                <a:solidFill>
                  <a:schemeClr val="tx1">
                    <a:lumMod val="85000"/>
                    <a:lumOff val="15000"/>
                  </a:schemeClr>
                </a:solidFill>
              </a:rPr>
              <a:t>取消字体嵌入：</a:t>
            </a:r>
            <a:r>
              <a:rPr lang="zh-CN" altLang="en-US" dirty="0">
                <a:solidFill>
                  <a:schemeClr val="tx1">
                    <a:lumMod val="85000"/>
                    <a:lumOff val="15000"/>
                  </a:schemeClr>
                </a:solidFill>
              </a:rPr>
              <a:t>单击</a:t>
            </a:r>
            <a:r>
              <a:rPr lang="en-US" altLang="zh-CN" dirty="0">
                <a:solidFill>
                  <a:schemeClr val="tx1">
                    <a:lumMod val="85000"/>
                    <a:lumOff val="15000"/>
                  </a:schemeClr>
                </a:solidFill>
              </a:rPr>
              <a:t>【</a:t>
            </a:r>
            <a:r>
              <a:rPr lang="zh-CN" altLang="en-US" dirty="0">
                <a:solidFill>
                  <a:schemeClr val="tx1">
                    <a:lumMod val="85000"/>
                    <a:lumOff val="15000"/>
                  </a:schemeClr>
                </a:solidFill>
              </a:rPr>
              <a:t>文件</a:t>
            </a:r>
            <a:r>
              <a:rPr lang="en-US" altLang="zh-CN" dirty="0">
                <a:solidFill>
                  <a:schemeClr val="tx1">
                    <a:lumMod val="85000"/>
                    <a:lumOff val="15000"/>
                  </a:schemeClr>
                </a:solidFill>
              </a:rPr>
              <a:t>】→【</a:t>
            </a:r>
            <a:r>
              <a:rPr lang="zh-CN" altLang="en-US" dirty="0">
                <a:solidFill>
                  <a:schemeClr val="tx1">
                    <a:lumMod val="85000"/>
                    <a:lumOff val="15000"/>
                  </a:schemeClr>
                </a:solidFill>
              </a:rPr>
              <a:t>选项</a:t>
            </a:r>
            <a:r>
              <a:rPr lang="en-US" altLang="zh-CN" dirty="0">
                <a:solidFill>
                  <a:schemeClr val="tx1">
                    <a:lumMod val="85000"/>
                    <a:lumOff val="15000"/>
                  </a:schemeClr>
                </a:solidFill>
              </a:rPr>
              <a:t>】→【</a:t>
            </a:r>
            <a:r>
              <a:rPr lang="zh-CN" altLang="en-US" dirty="0">
                <a:solidFill>
                  <a:schemeClr val="tx1">
                    <a:lumMod val="85000"/>
                    <a:lumOff val="15000"/>
                  </a:schemeClr>
                </a:solidFill>
              </a:rPr>
              <a:t>保存</a:t>
            </a:r>
            <a:r>
              <a:rPr lang="en-US" altLang="zh-CN" dirty="0">
                <a:solidFill>
                  <a:schemeClr val="tx1">
                    <a:lumMod val="85000"/>
                    <a:lumOff val="15000"/>
                  </a:schemeClr>
                </a:solidFill>
              </a:rPr>
              <a:t>】→</a:t>
            </a:r>
            <a:r>
              <a:rPr lang="zh-CN" altLang="en-US" dirty="0">
                <a:solidFill>
                  <a:schemeClr val="tx1">
                    <a:lumMod val="85000"/>
                    <a:lumOff val="15000"/>
                  </a:schemeClr>
                </a:solidFill>
              </a:rPr>
              <a:t>取消</a:t>
            </a:r>
            <a:r>
              <a:rPr lang="en-US" altLang="zh-CN" dirty="0">
                <a:solidFill>
                  <a:schemeClr val="tx1">
                    <a:lumMod val="85000"/>
                    <a:lumOff val="15000"/>
                  </a:schemeClr>
                </a:solidFill>
              </a:rPr>
              <a:t>【</a:t>
            </a:r>
            <a:r>
              <a:rPr lang="zh-CN" altLang="en-US" dirty="0">
                <a:solidFill>
                  <a:schemeClr val="tx1">
                    <a:lumMod val="85000"/>
                    <a:lumOff val="15000"/>
                  </a:schemeClr>
                </a:solidFill>
              </a:rPr>
              <a:t>将字体嵌入文件</a:t>
            </a:r>
            <a:r>
              <a:rPr lang="en-US" altLang="zh-CN" dirty="0">
                <a:solidFill>
                  <a:schemeClr val="tx1">
                    <a:lumMod val="85000"/>
                    <a:lumOff val="15000"/>
                  </a:schemeClr>
                </a:solidFill>
              </a:rPr>
              <a:t>】</a:t>
            </a:r>
            <a:r>
              <a:rPr lang="zh-CN" altLang="en-US" dirty="0">
                <a:solidFill>
                  <a:schemeClr val="tx1">
                    <a:lumMod val="85000"/>
                    <a:lumOff val="15000"/>
                  </a:schemeClr>
                </a:solidFill>
              </a:rPr>
              <a:t>前的勾选</a:t>
            </a:r>
          </a:p>
        </p:txBody>
      </p:sp>
      <p:grpSp>
        <p:nvGrpSpPr>
          <p:cNvPr id="6" name="组合 5">
            <a:extLst>
              <a:ext uri="{FF2B5EF4-FFF2-40B4-BE49-F238E27FC236}">
                <a16:creationId xmlns="" xmlns:a16="http://schemas.microsoft.com/office/drawing/2014/main" id="{E21D4BEA-0B07-4EEA-B4B6-A94028632C4C}"/>
              </a:ext>
            </a:extLst>
          </p:cNvPr>
          <p:cNvGrpSpPr/>
          <p:nvPr/>
        </p:nvGrpSpPr>
        <p:grpSpPr>
          <a:xfrm>
            <a:off x="660399" y="4997315"/>
            <a:ext cx="10876250" cy="1202400"/>
            <a:chOff x="660399" y="4872623"/>
            <a:chExt cx="10876250" cy="1202400"/>
          </a:xfrm>
        </p:grpSpPr>
        <p:pic>
          <p:nvPicPr>
            <p:cNvPr id="4" name="图片 3">
              <a:extLst>
                <a:ext uri="{FF2B5EF4-FFF2-40B4-BE49-F238E27FC236}">
                  <a16:creationId xmlns="" xmlns:a16="http://schemas.microsoft.com/office/drawing/2014/main" id="{3CDE554F-FD8A-402E-A508-78243501C7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0399" y="4872623"/>
              <a:ext cx="10876250" cy="1202400"/>
            </a:xfrm>
            <a:prstGeom prst="rect">
              <a:avLst/>
            </a:prstGeom>
          </p:spPr>
        </p:pic>
        <p:sp>
          <p:nvSpPr>
            <p:cNvPr id="12" name="椭圆 11">
              <a:extLst>
                <a:ext uri="{FF2B5EF4-FFF2-40B4-BE49-F238E27FC236}">
                  <a16:creationId xmlns="" xmlns:a16="http://schemas.microsoft.com/office/drawing/2014/main" id="{BAFB0171-C65C-432A-B7EB-4D0E3ED231E8}"/>
                </a:ext>
              </a:extLst>
            </p:cNvPr>
            <p:cNvSpPr/>
            <p:nvPr/>
          </p:nvSpPr>
          <p:spPr>
            <a:xfrm>
              <a:off x="1202499" y="5223355"/>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1</a:t>
              </a:r>
              <a:endParaRPr lang="zh-CN" altLang="en-US" b="1" dirty="0"/>
            </a:p>
          </p:txBody>
        </p:sp>
        <p:sp>
          <p:nvSpPr>
            <p:cNvPr id="14" name="椭圆 13">
              <a:extLst>
                <a:ext uri="{FF2B5EF4-FFF2-40B4-BE49-F238E27FC236}">
                  <a16:creationId xmlns="" xmlns:a16="http://schemas.microsoft.com/office/drawing/2014/main" id="{B804A9D3-5995-4EDE-B14D-7BF0B8AA1EAF}"/>
                </a:ext>
              </a:extLst>
            </p:cNvPr>
            <p:cNvSpPr/>
            <p:nvPr/>
          </p:nvSpPr>
          <p:spPr>
            <a:xfrm>
              <a:off x="10761945" y="5175339"/>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2</a:t>
              </a:r>
              <a:endParaRPr lang="zh-CN" altLang="en-US" b="1" dirty="0"/>
            </a:p>
          </p:txBody>
        </p:sp>
        <p:sp>
          <p:nvSpPr>
            <p:cNvPr id="15" name="椭圆 14">
              <a:extLst>
                <a:ext uri="{FF2B5EF4-FFF2-40B4-BE49-F238E27FC236}">
                  <a16:creationId xmlns="" xmlns:a16="http://schemas.microsoft.com/office/drawing/2014/main" id="{9E8131C5-D21B-444A-88E5-5CC1BEE6F9A5}"/>
                </a:ext>
              </a:extLst>
            </p:cNvPr>
            <p:cNvSpPr/>
            <p:nvPr/>
          </p:nvSpPr>
          <p:spPr>
            <a:xfrm>
              <a:off x="9874685" y="5720741"/>
              <a:ext cx="350729" cy="35072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3</a:t>
              </a:r>
              <a:endParaRPr lang="zh-CN" altLang="en-US" b="1" dirty="0"/>
            </a:p>
          </p:txBody>
        </p:sp>
      </p:grpSp>
    </p:spTree>
    <p:extLst>
      <p:ext uri="{BB962C8B-B14F-4D97-AF65-F5344CB8AC3E}">
        <p14:creationId xmlns:p14="http://schemas.microsoft.com/office/powerpoint/2010/main" val="37301904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C0F78FDE-1E81-453A-AC61-B5BC9AAA5B38}"/>
              </a:ext>
            </a:extLst>
          </p:cNvPr>
          <p:cNvSpPr>
            <a:spLocks noGrp="1"/>
          </p:cNvSpPr>
          <p:nvPr>
            <p:ph type="title"/>
          </p:nvPr>
        </p:nvSpPr>
        <p:spPr/>
        <p:txBody>
          <a:bodyPr/>
          <a:lstStyle/>
          <a:p>
            <a:r>
              <a:rPr lang="zh-CN" altLang="en-US" dirty="0"/>
              <a:t>配色方案</a:t>
            </a:r>
          </a:p>
        </p:txBody>
      </p:sp>
      <p:grpSp>
        <p:nvGrpSpPr>
          <p:cNvPr id="38" name="组合 37">
            <a:extLst>
              <a:ext uri="{FF2B5EF4-FFF2-40B4-BE49-F238E27FC236}">
                <a16:creationId xmlns="" xmlns:a16="http://schemas.microsoft.com/office/drawing/2014/main" id="{472B688E-3B9B-4F0B-AC1F-C0C71460EF7F}"/>
              </a:ext>
            </a:extLst>
          </p:cNvPr>
          <p:cNvGrpSpPr/>
          <p:nvPr/>
        </p:nvGrpSpPr>
        <p:grpSpPr>
          <a:xfrm>
            <a:off x="550485" y="2311728"/>
            <a:ext cx="1909914" cy="2640944"/>
            <a:chOff x="550485" y="1748840"/>
            <a:chExt cx="1909914" cy="2640944"/>
          </a:xfrm>
        </p:grpSpPr>
        <p:sp>
          <p:nvSpPr>
            <p:cNvPr id="2" name="矩形 1">
              <a:extLst>
                <a:ext uri="{FF2B5EF4-FFF2-40B4-BE49-F238E27FC236}">
                  <a16:creationId xmlns="" xmlns:a16="http://schemas.microsoft.com/office/drawing/2014/main" id="{620CF90D-6140-4995-AE2C-26344C7705A5}"/>
                </a:ext>
              </a:extLst>
            </p:cNvPr>
            <p:cNvSpPr/>
            <p:nvPr/>
          </p:nvSpPr>
          <p:spPr>
            <a:xfrm>
              <a:off x="658368" y="2589784"/>
              <a:ext cx="1800000" cy="180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30" name="组合 29">
              <a:extLst>
                <a:ext uri="{FF2B5EF4-FFF2-40B4-BE49-F238E27FC236}">
                  <a16:creationId xmlns="" xmlns:a16="http://schemas.microsoft.com/office/drawing/2014/main" id="{32842F3F-64FB-4886-9396-C6AF4EB184C4}"/>
                </a:ext>
              </a:extLst>
            </p:cNvPr>
            <p:cNvGrpSpPr/>
            <p:nvPr/>
          </p:nvGrpSpPr>
          <p:grpSpPr>
            <a:xfrm>
              <a:off x="550485" y="1748840"/>
              <a:ext cx="1909914" cy="588290"/>
              <a:chOff x="550485" y="1678500"/>
              <a:chExt cx="1909914" cy="588290"/>
            </a:xfrm>
          </p:grpSpPr>
          <p:sp>
            <p:nvSpPr>
              <p:cNvPr id="27" name="文本框 26">
                <a:extLst>
                  <a:ext uri="{FF2B5EF4-FFF2-40B4-BE49-F238E27FC236}">
                    <a16:creationId xmlns="" xmlns:a16="http://schemas.microsoft.com/office/drawing/2014/main" id="{95045FA5-619D-4EF9-B1DB-4EDC36ABF8C2}"/>
                  </a:ext>
                </a:extLst>
              </p:cNvPr>
              <p:cNvSpPr txBox="1"/>
              <p:nvPr/>
            </p:nvSpPr>
            <p:spPr>
              <a:xfrm>
                <a:off x="550485" y="1678500"/>
                <a:ext cx="1517904"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主色</a:t>
                </a:r>
              </a:p>
            </p:txBody>
          </p:sp>
          <p:cxnSp>
            <p:nvCxnSpPr>
              <p:cNvPr id="29" name="直接连接符 28">
                <a:extLst>
                  <a:ext uri="{FF2B5EF4-FFF2-40B4-BE49-F238E27FC236}">
                    <a16:creationId xmlns="" xmlns:a16="http://schemas.microsoft.com/office/drawing/2014/main" id="{FF07DA8A-D6F0-4A1F-B870-5EE9F9FF6943}"/>
                  </a:ext>
                </a:extLst>
              </p:cNvPr>
              <p:cNvCxnSpPr/>
              <p:nvPr/>
            </p:nvCxnSpPr>
            <p:spPr>
              <a:xfrm>
                <a:off x="660399" y="2266790"/>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 xmlns:a16="http://schemas.microsoft.com/office/drawing/2014/main" id="{13DD952D-7C8B-4012-9C5B-736E0CCBDD54}"/>
              </a:ext>
            </a:extLst>
          </p:cNvPr>
          <p:cNvGrpSpPr/>
          <p:nvPr/>
        </p:nvGrpSpPr>
        <p:grpSpPr>
          <a:xfrm>
            <a:off x="3198136" y="2311728"/>
            <a:ext cx="5475053" cy="2640944"/>
            <a:chOff x="3754727" y="1748840"/>
            <a:chExt cx="5475053" cy="2640944"/>
          </a:xfrm>
        </p:grpSpPr>
        <p:sp>
          <p:nvSpPr>
            <p:cNvPr id="12" name="矩形 11">
              <a:extLst>
                <a:ext uri="{FF2B5EF4-FFF2-40B4-BE49-F238E27FC236}">
                  <a16:creationId xmlns="" xmlns:a16="http://schemas.microsoft.com/office/drawing/2014/main" id="{4DABF2FD-AD3A-407C-BB58-D8E73B5B3CE1}"/>
                </a:ext>
              </a:extLst>
            </p:cNvPr>
            <p:cNvSpPr/>
            <p:nvPr/>
          </p:nvSpPr>
          <p:spPr>
            <a:xfrm>
              <a:off x="3840480" y="2589784"/>
              <a:ext cx="1800000"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矩形 12">
              <a:extLst>
                <a:ext uri="{FF2B5EF4-FFF2-40B4-BE49-F238E27FC236}">
                  <a16:creationId xmlns="" xmlns:a16="http://schemas.microsoft.com/office/drawing/2014/main" id="{3444F1B2-A0FB-43A9-A579-062E64193D93}"/>
                </a:ext>
              </a:extLst>
            </p:cNvPr>
            <p:cNvSpPr/>
            <p:nvPr/>
          </p:nvSpPr>
          <p:spPr>
            <a:xfrm>
              <a:off x="5630967" y="2589784"/>
              <a:ext cx="1800000" cy="18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4" name="矩形 13">
              <a:extLst>
                <a:ext uri="{FF2B5EF4-FFF2-40B4-BE49-F238E27FC236}">
                  <a16:creationId xmlns="" xmlns:a16="http://schemas.microsoft.com/office/drawing/2014/main" id="{DBBE13B5-A440-4A3C-B1C9-B5DBEECA3CFF}"/>
                </a:ext>
              </a:extLst>
            </p:cNvPr>
            <p:cNvSpPr/>
            <p:nvPr/>
          </p:nvSpPr>
          <p:spPr>
            <a:xfrm>
              <a:off x="7429780" y="2589784"/>
              <a:ext cx="1800000" cy="1800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60000"/>
                    <a:lumOff val="40000"/>
                  </a:schemeClr>
                </a:solidFill>
              </a:endParaRPr>
            </a:p>
          </p:txBody>
        </p:sp>
        <p:grpSp>
          <p:nvGrpSpPr>
            <p:cNvPr id="31" name="组合 30">
              <a:extLst>
                <a:ext uri="{FF2B5EF4-FFF2-40B4-BE49-F238E27FC236}">
                  <a16:creationId xmlns="" xmlns:a16="http://schemas.microsoft.com/office/drawing/2014/main" id="{1CA00935-9DE4-403D-AB1B-5D714034D5B1}"/>
                </a:ext>
              </a:extLst>
            </p:cNvPr>
            <p:cNvGrpSpPr/>
            <p:nvPr/>
          </p:nvGrpSpPr>
          <p:grpSpPr>
            <a:xfrm>
              <a:off x="3754727" y="1748840"/>
              <a:ext cx="1909914" cy="588290"/>
              <a:chOff x="550485" y="1678500"/>
              <a:chExt cx="1909914" cy="588290"/>
            </a:xfrm>
          </p:grpSpPr>
          <p:sp>
            <p:nvSpPr>
              <p:cNvPr id="32" name="文本框 31">
                <a:extLst>
                  <a:ext uri="{FF2B5EF4-FFF2-40B4-BE49-F238E27FC236}">
                    <a16:creationId xmlns="" xmlns:a16="http://schemas.microsoft.com/office/drawing/2014/main" id="{3A38D8BE-F69D-489A-9F97-C78D29932D5E}"/>
                  </a:ext>
                </a:extLst>
              </p:cNvPr>
              <p:cNvSpPr txBox="1"/>
              <p:nvPr/>
            </p:nvSpPr>
            <p:spPr>
              <a:xfrm>
                <a:off x="550485" y="1678500"/>
                <a:ext cx="1517904"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辅色</a:t>
                </a:r>
              </a:p>
            </p:txBody>
          </p:sp>
          <p:cxnSp>
            <p:nvCxnSpPr>
              <p:cNvPr id="33" name="直接连接符 32">
                <a:extLst>
                  <a:ext uri="{FF2B5EF4-FFF2-40B4-BE49-F238E27FC236}">
                    <a16:creationId xmlns="" xmlns:a16="http://schemas.microsoft.com/office/drawing/2014/main" id="{E658CB9F-2A64-4AFA-B40B-8A680635E0F0}"/>
                  </a:ext>
                </a:extLst>
              </p:cNvPr>
              <p:cNvCxnSpPr/>
              <p:nvPr/>
            </p:nvCxnSpPr>
            <p:spPr>
              <a:xfrm>
                <a:off x="660399" y="2266790"/>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9" name="组合 38">
            <a:extLst>
              <a:ext uri="{FF2B5EF4-FFF2-40B4-BE49-F238E27FC236}">
                <a16:creationId xmlns="" xmlns:a16="http://schemas.microsoft.com/office/drawing/2014/main" id="{1C5543C8-AC73-4FE8-A297-F35F4E097811}"/>
              </a:ext>
            </a:extLst>
          </p:cNvPr>
          <p:cNvGrpSpPr/>
          <p:nvPr/>
        </p:nvGrpSpPr>
        <p:grpSpPr>
          <a:xfrm>
            <a:off x="9367736" y="2311728"/>
            <a:ext cx="2330778" cy="2640944"/>
            <a:chOff x="9367736" y="1748840"/>
            <a:chExt cx="2330778" cy="2640944"/>
          </a:xfrm>
        </p:grpSpPr>
        <p:sp>
          <p:nvSpPr>
            <p:cNvPr id="15" name="矩形 14">
              <a:extLst>
                <a:ext uri="{FF2B5EF4-FFF2-40B4-BE49-F238E27FC236}">
                  <a16:creationId xmlns="" xmlns:a16="http://schemas.microsoft.com/office/drawing/2014/main" id="{2E7DDF20-5CD3-4D23-AE55-463151C17E3B}"/>
                </a:ext>
              </a:extLst>
            </p:cNvPr>
            <p:cNvSpPr/>
            <p:nvPr/>
          </p:nvSpPr>
          <p:spPr>
            <a:xfrm>
              <a:off x="9471340" y="2589784"/>
              <a:ext cx="1800000" cy="1800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34" name="组合 33">
              <a:extLst>
                <a:ext uri="{FF2B5EF4-FFF2-40B4-BE49-F238E27FC236}">
                  <a16:creationId xmlns="" xmlns:a16="http://schemas.microsoft.com/office/drawing/2014/main" id="{EC5191BA-1D9B-46C0-B37B-F12F9CFAE093}"/>
                </a:ext>
              </a:extLst>
            </p:cNvPr>
            <p:cNvGrpSpPr/>
            <p:nvPr/>
          </p:nvGrpSpPr>
          <p:grpSpPr>
            <a:xfrm>
              <a:off x="9367736" y="1748840"/>
              <a:ext cx="2330778" cy="588290"/>
              <a:chOff x="550485" y="1678500"/>
              <a:chExt cx="2330778" cy="588290"/>
            </a:xfrm>
          </p:grpSpPr>
          <p:sp>
            <p:nvSpPr>
              <p:cNvPr id="35" name="文本框 34">
                <a:extLst>
                  <a:ext uri="{FF2B5EF4-FFF2-40B4-BE49-F238E27FC236}">
                    <a16:creationId xmlns="" xmlns:a16="http://schemas.microsoft.com/office/drawing/2014/main" id="{887C8212-BC0A-4D30-96FB-12373907ADB4}"/>
                  </a:ext>
                </a:extLst>
              </p:cNvPr>
              <p:cNvSpPr txBox="1"/>
              <p:nvPr/>
            </p:nvSpPr>
            <p:spPr>
              <a:xfrm>
                <a:off x="550485" y="1678500"/>
                <a:ext cx="2330778"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字体颜色</a:t>
                </a:r>
              </a:p>
            </p:txBody>
          </p:sp>
          <p:cxnSp>
            <p:nvCxnSpPr>
              <p:cNvPr id="36" name="直接连接符 35">
                <a:extLst>
                  <a:ext uri="{FF2B5EF4-FFF2-40B4-BE49-F238E27FC236}">
                    <a16:creationId xmlns="" xmlns:a16="http://schemas.microsoft.com/office/drawing/2014/main" id="{CD428422-8F5E-486B-8E5B-857B612181A9}"/>
                  </a:ext>
                </a:extLst>
              </p:cNvPr>
              <p:cNvCxnSpPr/>
              <p:nvPr/>
            </p:nvCxnSpPr>
            <p:spPr>
              <a:xfrm>
                <a:off x="660399" y="2266790"/>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4199943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F1E2D8-CAB4-433B-97B1-35E8D5ED59E7}"/>
              </a:ext>
            </a:extLst>
          </p:cNvPr>
          <p:cNvSpPr>
            <a:spLocks noGrp="1"/>
          </p:cNvSpPr>
          <p:nvPr>
            <p:ph type="title"/>
          </p:nvPr>
        </p:nvSpPr>
        <p:spPr/>
        <p:txBody>
          <a:bodyPr/>
          <a:lstStyle/>
          <a:p>
            <a:r>
              <a:rPr lang="zh-CN" altLang="en-US" dirty="0"/>
              <a:t>字体规范</a:t>
            </a:r>
          </a:p>
        </p:txBody>
      </p:sp>
      <p:grpSp>
        <p:nvGrpSpPr>
          <p:cNvPr id="6" name="组合 5">
            <a:extLst>
              <a:ext uri="{FF2B5EF4-FFF2-40B4-BE49-F238E27FC236}">
                <a16:creationId xmlns="" xmlns:a16="http://schemas.microsoft.com/office/drawing/2014/main" id="{156B0FFB-966D-4B23-BA22-8FD153875AEA}"/>
              </a:ext>
            </a:extLst>
          </p:cNvPr>
          <p:cNvGrpSpPr/>
          <p:nvPr/>
        </p:nvGrpSpPr>
        <p:grpSpPr>
          <a:xfrm>
            <a:off x="558802" y="1860882"/>
            <a:ext cx="1909914" cy="588290"/>
            <a:chOff x="550485" y="2311728"/>
            <a:chExt cx="1909914" cy="588290"/>
          </a:xfrm>
        </p:grpSpPr>
        <p:sp>
          <p:nvSpPr>
            <p:cNvPr id="4" name="文本框 3">
              <a:extLst>
                <a:ext uri="{FF2B5EF4-FFF2-40B4-BE49-F238E27FC236}">
                  <a16:creationId xmlns="" xmlns:a16="http://schemas.microsoft.com/office/drawing/2014/main" id="{D75C5E2A-A823-47AB-B976-1BE7BC82078A}"/>
                </a:ext>
              </a:extLst>
            </p:cNvPr>
            <p:cNvSpPr txBox="1"/>
            <p:nvPr/>
          </p:nvSpPr>
          <p:spPr>
            <a:xfrm>
              <a:off x="550485" y="2311728"/>
              <a:ext cx="1517904"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中文字体</a:t>
              </a:r>
            </a:p>
          </p:txBody>
        </p:sp>
        <p:cxnSp>
          <p:nvCxnSpPr>
            <p:cNvPr id="5" name="直接连接符 4">
              <a:extLst>
                <a:ext uri="{FF2B5EF4-FFF2-40B4-BE49-F238E27FC236}">
                  <a16:creationId xmlns="" xmlns:a16="http://schemas.microsoft.com/office/drawing/2014/main" id="{FDCFF346-A8A4-4FBB-A662-89BFC7DEC7BE}"/>
                </a:ext>
              </a:extLst>
            </p:cNvPr>
            <p:cNvCxnSpPr/>
            <p:nvPr/>
          </p:nvCxnSpPr>
          <p:spPr>
            <a:xfrm>
              <a:off x="660399" y="2900018"/>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 xmlns:a16="http://schemas.microsoft.com/office/drawing/2014/main" id="{D329731E-C1E4-47CA-81E1-1FDA33C3DD15}"/>
              </a:ext>
            </a:extLst>
          </p:cNvPr>
          <p:cNvGrpSpPr/>
          <p:nvPr/>
        </p:nvGrpSpPr>
        <p:grpSpPr>
          <a:xfrm>
            <a:off x="7224384" y="1860882"/>
            <a:ext cx="1909914" cy="588290"/>
            <a:chOff x="550485" y="2311728"/>
            <a:chExt cx="1909914" cy="588290"/>
          </a:xfrm>
        </p:grpSpPr>
        <p:sp>
          <p:nvSpPr>
            <p:cNvPr id="8" name="文本框 7">
              <a:extLst>
                <a:ext uri="{FF2B5EF4-FFF2-40B4-BE49-F238E27FC236}">
                  <a16:creationId xmlns="" xmlns:a16="http://schemas.microsoft.com/office/drawing/2014/main" id="{9D51CD6C-E9C2-4D06-A00E-CF362CC4E902}"/>
                </a:ext>
              </a:extLst>
            </p:cNvPr>
            <p:cNvSpPr txBox="1"/>
            <p:nvPr/>
          </p:nvSpPr>
          <p:spPr>
            <a:xfrm>
              <a:off x="550485" y="2311728"/>
              <a:ext cx="1517904"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英文字体</a:t>
              </a:r>
            </a:p>
          </p:txBody>
        </p:sp>
        <p:cxnSp>
          <p:nvCxnSpPr>
            <p:cNvPr id="9" name="直接连接符 8">
              <a:extLst>
                <a:ext uri="{FF2B5EF4-FFF2-40B4-BE49-F238E27FC236}">
                  <a16:creationId xmlns="" xmlns:a16="http://schemas.microsoft.com/office/drawing/2014/main" id="{F8798C18-2503-451B-8177-DD602324C2FE}"/>
                </a:ext>
              </a:extLst>
            </p:cNvPr>
            <p:cNvCxnSpPr/>
            <p:nvPr/>
          </p:nvCxnSpPr>
          <p:spPr>
            <a:xfrm>
              <a:off x="660399" y="2900018"/>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 xmlns:a16="http://schemas.microsoft.com/office/drawing/2014/main" id="{5EC44DE1-BE22-4A78-B24E-1DB6FF4B157E}"/>
              </a:ext>
            </a:extLst>
          </p:cNvPr>
          <p:cNvSpPr txBox="1"/>
          <p:nvPr/>
        </p:nvSpPr>
        <p:spPr>
          <a:xfrm>
            <a:off x="1929220" y="2920756"/>
            <a:ext cx="3474279"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思源宋体 </a:t>
            </a:r>
            <a:r>
              <a:rPr lang="en-US" altLang="zh-CN"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CN Heavy</a:t>
            </a:r>
            <a:endPar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12" name="矩形: 圆角 11">
            <a:extLst>
              <a:ext uri="{FF2B5EF4-FFF2-40B4-BE49-F238E27FC236}">
                <a16:creationId xmlns="" xmlns:a16="http://schemas.microsoft.com/office/drawing/2014/main" id="{E9FB3361-FBE2-4E9A-A329-8FD32C365D7E}"/>
              </a:ext>
            </a:extLst>
          </p:cNvPr>
          <p:cNvSpPr/>
          <p:nvPr/>
        </p:nvSpPr>
        <p:spPr>
          <a:xfrm>
            <a:off x="668717" y="2949712"/>
            <a:ext cx="1057305" cy="4680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标题</a:t>
            </a:r>
          </a:p>
        </p:txBody>
      </p:sp>
      <p:sp>
        <p:nvSpPr>
          <p:cNvPr id="13" name="文本框 12">
            <a:extLst>
              <a:ext uri="{FF2B5EF4-FFF2-40B4-BE49-F238E27FC236}">
                <a16:creationId xmlns="" xmlns:a16="http://schemas.microsoft.com/office/drawing/2014/main" id="{1D8F8AA0-5E58-420F-82BB-BA1A8B5F2077}"/>
              </a:ext>
            </a:extLst>
          </p:cNvPr>
          <p:cNvSpPr txBox="1"/>
          <p:nvPr/>
        </p:nvSpPr>
        <p:spPr>
          <a:xfrm>
            <a:off x="1929220" y="4405854"/>
            <a:ext cx="1907613"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微软雅黑</a:t>
            </a:r>
          </a:p>
        </p:txBody>
      </p:sp>
      <p:sp>
        <p:nvSpPr>
          <p:cNvPr id="14" name="矩形: 圆角 13">
            <a:extLst>
              <a:ext uri="{FF2B5EF4-FFF2-40B4-BE49-F238E27FC236}">
                <a16:creationId xmlns="" xmlns:a16="http://schemas.microsoft.com/office/drawing/2014/main" id="{DA346D5E-C66D-4D66-924F-2C565985FBCD}"/>
              </a:ext>
            </a:extLst>
          </p:cNvPr>
          <p:cNvSpPr/>
          <p:nvPr/>
        </p:nvSpPr>
        <p:spPr>
          <a:xfrm>
            <a:off x="668717" y="4434810"/>
            <a:ext cx="1057305" cy="4680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正文</a:t>
            </a:r>
          </a:p>
        </p:txBody>
      </p:sp>
      <p:sp>
        <p:nvSpPr>
          <p:cNvPr id="15" name="文本框 14">
            <a:extLst>
              <a:ext uri="{FF2B5EF4-FFF2-40B4-BE49-F238E27FC236}">
                <a16:creationId xmlns="" xmlns:a16="http://schemas.microsoft.com/office/drawing/2014/main" id="{E38033D8-4E6D-4C27-A336-2BCD6C63A899}"/>
              </a:ext>
            </a:extLst>
          </p:cNvPr>
          <p:cNvSpPr txBox="1"/>
          <p:nvPr/>
        </p:nvSpPr>
        <p:spPr>
          <a:xfrm>
            <a:off x="1970368" y="4924600"/>
            <a:ext cx="4367802" cy="905248"/>
          </a:xfrm>
          <a:prstGeom prst="rect">
            <a:avLst/>
          </a:prstGeom>
          <a:noFill/>
        </p:spPr>
        <p:txBody>
          <a:bodyPr wrap="square" rtlCol="0">
            <a:spAutoFit/>
          </a:bodyPr>
          <a:lstStyle/>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微软雅黑字体为非商用字体，未经授权不可商用</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正文行间距采用多倍行距：</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1.3</a:t>
            </a:r>
          </a:p>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正文字号建议采用：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16~18</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号</a:t>
            </a:r>
          </a:p>
        </p:txBody>
      </p:sp>
      <p:sp>
        <p:nvSpPr>
          <p:cNvPr id="16" name="文本框 15">
            <a:extLst>
              <a:ext uri="{FF2B5EF4-FFF2-40B4-BE49-F238E27FC236}">
                <a16:creationId xmlns="" xmlns:a16="http://schemas.microsoft.com/office/drawing/2014/main" id="{BE4B8325-DB60-4E44-9DAA-9FC12C1922C0}"/>
              </a:ext>
            </a:extLst>
          </p:cNvPr>
          <p:cNvSpPr txBox="1"/>
          <p:nvPr/>
        </p:nvSpPr>
        <p:spPr>
          <a:xfrm>
            <a:off x="8603420" y="2920756"/>
            <a:ext cx="3474279"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思源宋体 </a:t>
            </a:r>
            <a:r>
              <a:rPr lang="en-US" altLang="zh-CN"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CN Heavy</a:t>
            </a:r>
            <a:endPar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sp>
        <p:nvSpPr>
          <p:cNvPr id="17" name="矩形: 圆角 16">
            <a:extLst>
              <a:ext uri="{FF2B5EF4-FFF2-40B4-BE49-F238E27FC236}">
                <a16:creationId xmlns="" xmlns:a16="http://schemas.microsoft.com/office/drawing/2014/main" id="{909C9F63-8345-4775-A05E-2C2CD61F64B7}"/>
              </a:ext>
            </a:extLst>
          </p:cNvPr>
          <p:cNvSpPr/>
          <p:nvPr/>
        </p:nvSpPr>
        <p:spPr>
          <a:xfrm>
            <a:off x="7342917" y="2949712"/>
            <a:ext cx="1057305" cy="4680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标题</a:t>
            </a:r>
          </a:p>
        </p:txBody>
      </p:sp>
      <p:sp>
        <p:nvSpPr>
          <p:cNvPr id="18" name="文本框 17">
            <a:extLst>
              <a:ext uri="{FF2B5EF4-FFF2-40B4-BE49-F238E27FC236}">
                <a16:creationId xmlns="" xmlns:a16="http://schemas.microsoft.com/office/drawing/2014/main" id="{A6914802-1DC5-4C20-950B-ED175C9C76CB}"/>
              </a:ext>
            </a:extLst>
          </p:cNvPr>
          <p:cNvSpPr txBox="1"/>
          <p:nvPr/>
        </p:nvSpPr>
        <p:spPr>
          <a:xfrm>
            <a:off x="8603420" y="4405854"/>
            <a:ext cx="1907613" cy="525913"/>
          </a:xfrm>
          <a:prstGeom prst="rect">
            <a:avLst/>
          </a:prstGeom>
          <a:noFill/>
        </p:spPr>
        <p:txBody>
          <a:bodyPr wrap="square" rtlCol="0">
            <a:spAutoFit/>
          </a:bodyPr>
          <a:lstStyle/>
          <a:p>
            <a:pPr algn="l" hangingPunct="0">
              <a:lnSpc>
                <a:spcPct val="130000"/>
              </a:lnSpc>
            </a:pPr>
            <a:r>
              <a:rPr lang="en-US" altLang="zh-CN" sz="2400" dirty="0">
                <a:solidFill>
                  <a:schemeClr val="tx1">
                    <a:lumMod val="85000"/>
                    <a:lumOff val="15000"/>
                  </a:schemeClr>
                </a:solidFill>
                <a:ea typeface="微软雅黑" panose="020B0503020204020204" pitchFamily="34" charset="-122"/>
              </a:rPr>
              <a:t>Arial</a:t>
            </a:r>
            <a:endParaRPr lang="zh-CN" altLang="en-US" sz="2400" dirty="0">
              <a:solidFill>
                <a:schemeClr val="tx1">
                  <a:lumMod val="85000"/>
                  <a:lumOff val="15000"/>
                </a:schemeClr>
              </a:solidFill>
              <a:ea typeface="微软雅黑" panose="020B0503020204020204" pitchFamily="34" charset="-122"/>
            </a:endParaRPr>
          </a:p>
        </p:txBody>
      </p:sp>
      <p:sp>
        <p:nvSpPr>
          <p:cNvPr id="19" name="矩形: 圆角 18">
            <a:extLst>
              <a:ext uri="{FF2B5EF4-FFF2-40B4-BE49-F238E27FC236}">
                <a16:creationId xmlns="" xmlns:a16="http://schemas.microsoft.com/office/drawing/2014/main" id="{6E0A46FF-6168-47AE-9B84-238880BD690B}"/>
              </a:ext>
            </a:extLst>
          </p:cNvPr>
          <p:cNvSpPr/>
          <p:nvPr/>
        </p:nvSpPr>
        <p:spPr>
          <a:xfrm>
            <a:off x="7342917" y="4434810"/>
            <a:ext cx="1057305" cy="468000"/>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正文</a:t>
            </a:r>
          </a:p>
        </p:txBody>
      </p:sp>
      <p:sp>
        <p:nvSpPr>
          <p:cNvPr id="20" name="文本框 19">
            <a:extLst>
              <a:ext uri="{FF2B5EF4-FFF2-40B4-BE49-F238E27FC236}">
                <a16:creationId xmlns="" xmlns:a16="http://schemas.microsoft.com/office/drawing/2014/main" id="{66FAA5F2-D708-4BD7-ABBA-E56ACC609E9F}"/>
              </a:ext>
            </a:extLst>
          </p:cNvPr>
          <p:cNvSpPr txBox="1"/>
          <p:nvPr/>
        </p:nvSpPr>
        <p:spPr>
          <a:xfrm>
            <a:off x="8644569" y="4924600"/>
            <a:ext cx="2874332" cy="625171"/>
          </a:xfrm>
          <a:prstGeom prst="rect">
            <a:avLst/>
          </a:prstGeom>
          <a:noFill/>
        </p:spPr>
        <p:txBody>
          <a:bodyPr wrap="square" rtlCol="0">
            <a:spAutoFit/>
          </a:bodyPr>
          <a:lstStyle/>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正文行间距采用多倍行距：</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1.3</a:t>
            </a:r>
          </a:p>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正文字号建议采用：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16~18</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号</a:t>
            </a:r>
          </a:p>
        </p:txBody>
      </p:sp>
      <p:sp>
        <p:nvSpPr>
          <p:cNvPr id="21" name="文本框 20">
            <a:extLst>
              <a:ext uri="{FF2B5EF4-FFF2-40B4-BE49-F238E27FC236}">
                <a16:creationId xmlns="" xmlns:a16="http://schemas.microsoft.com/office/drawing/2014/main" id="{4CC215E4-C6B0-4385-932D-30DC16E1724B}"/>
              </a:ext>
            </a:extLst>
          </p:cNvPr>
          <p:cNvSpPr txBox="1"/>
          <p:nvPr/>
        </p:nvSpPr>
        <p:spPr>
          <a:xfrm>
            <a:off x="1970368" y="3444310"/>
            <a:ext cx="4367802" cy="625171"/>
          </a:xfrm>
          <a:prstGeom prst="rect">
            <a:avLst/>
          </a:prstGeom>
          <a:noFill/>
        </p:spPr>
        <p:txBody>
          <a:bodyPr wrap="square" rtlCol="0">
            <a:spAutoFit/>
          </a:bodyPr>
          <a:lstStyle/>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免费可商用字体</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标题字号建议采用：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20~28</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号</a:t>
            </a:r>
          </a:p>
        </p:txBody>
      </p:sp>
      <p:sp>
        <p:nvSpPr>
          <p:cNvPr id="23" name="文本框 22">
            <a:extLst>
              <a:ext uri="{FF2B5EF4-FFF2-40B4-BE49-F238E27FC236}">
                <a16:creationId xmlns="" xmlns:a16="http://schemas.microsoft.com/office/drawing/2014/main" id="{58FC4993-0041-4891-AEA3-3B5C7CA4B7D4}"/>
              </a:ext>
            </a:extLst>
          </p:cNvPr>
          <p:cNvSpPr txBox="1"/>
          <p:nvPr/>
        </p:nvSpPr>
        <p:spPr>
          <a:xfrm>
            <a:off x="8644569" y="3444310"/>
            <a:ext cx="2872160" cy="625171"/>
          </a:xfrm>
          <a:prstGeom prst="rect">
            <a:avLst/>
          </a:prstGeom>
          <a:noFill/>
        </p:spPr>
        <p:txBody>
          <a:bodyPr wrap="square" rtlCol="0">
            <a:spAutoFit/>
          </a:bodyPr>
          <a:lstStyle/>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免费可商用字体</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hangingPunct="0">
              <a:lnSpc>
                <a:spcPct val="130000"/>
              </a:lnSpc>
              <a:buFont typeface="Arial" panose="020B0604020202020204" pitchFamily="34" charset="0"/>
              <a:buChar cha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标题字号建议采用：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20~28</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号</a:t>
            </a:r>
          </a:p>
        </p:txBody>
      </p:sp>
    </p:spTree>
    <p:extLst>
      <p:ext uri="{BB962C8B-B14F-4D97-AF65-F5344CB8AC3E}">
        <p14:creationId xmlns:p14="http://schemas.microsoft.com/office/powerpoint/2010/main" val="5170650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75A3EEDB-4ACD-4D7E-8F95-EC634F0FF44C}"/>
              </a:ext>
            </a:extLst>
          </p:cNvPr>
          <p:cNvSpPr txBox="1"/>
          <p:nvPr/>
        </p:nvSpPr>
        <p:spPr>
          <a:xfrm rot="20320663">
            <a:off x="698194" y="1584311"/>
            <a:ext cx="746901" cy="676493"/>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4" name="文本框 3">
            <a:extLst>
              <a:ext uri="{FF2B5EF4-FFF2-40B4-BE49-F238E27FC236}">
                <a16:creationId xmlns="" xmlns:a16="http://schemas.microsoft.com/office/drawing/2014/main" id="{98452BE2-2111-4D62-8728-D0B041649792}"/>
              </a:ext>
            </a:extLst>
          </p:cNvPr>
          <p:cNvSpPr txBox="1"/>
          <p:nvPr/>
        </p:nvSpPr>
        <p:spPr>
          <a:xfrm>
            <a:off x="2092418" y="1499688"/>
            <a:ext cx="472505" cy="845738"/>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5" name="文本框 4">
            <a:extLst>
              <a:ext uri="{FF2B5EF4-FFF2-40B4-BE49-F238E27FC236}">
                <a16:creationId xmlns="" xmlns:a16="http://schemas.microsoft.com/office/drawing/2014/main" id="{FB5EC1C1-1958-4AE3-9222-3330C34FF642}"/>
              </a:ext>
            </a:extLst>
          </p:cNvPr>
          <p:cNvSpPr txBox="1"/>
          <p:nvPr/>
        </p:nvSpPr>
        <p:spPr>
          <a:xfrm>
            <a:off x="2993584" y="1565100"/>
            <a:ext cx="792651" cy="714914"/>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6" name="文本框 5">
            <a:extLst>
              <a:ext uri="{FF2B5EF4-FFF2-40B4-BE49-F238E27FC236}">
                <a16:creationId xmlns="" xmlns:a16="http://schemas.microsoft.com/office/drawing/2014/main" id="{87473896-E352-4274-BD24-4356D9F07828}"/>
              </a:ext>
            </a:extLst>
          </p:cNvPr>
          <p:cNvSpPr txBox="1"/>
          <p:nvPr/>
        </p:nvSpPr>
        <p:spPr>
          <a:xfrm>
            <a:off x="4155262" y="1568083"/>
            <a:ext cx="793409" cy="708948"/>
          </a:xfrm>
          <a:custGeom>
            <a:avLst/>
            <a:gdLst/>
            <a:ahLst/>
            <a:cxnLst/>
            <a:rect l="l" t="t" r="r" b="b"/>
            <a:pathLst>
              <a:path w="1808568" h="1616040">
                <a:moveTo>
                  <a:pt x="642033" y="1531434"/>
                </a:moveTo>
                <a:cubicBezTo>
                  <a:pt x="651170" y="1531726"/>
                  <a:pt x="662279" y="1532895"/>
                  <a:pt x="675363" y="1534942"/>
                </a:cubicBezTo>
                <a:cubicBezTo>
                  <a:pt x="688446" y="1536989"/>
                  <a:pt x="701310" y="1538158"/>
                  <a:pt x="713955" y="1538450"/>
                </a:cubicBezTo>
                <a:cubicBezTo>
                  <a:pt x="714393" y="1531762"/>
                  <a:pt x="719656" y="1531105"/>
                  <a:pt x="729743" y="1536477"/>
                </a:cubicBezTo>
                <a:cubicBezTo>
                  <a:pt x="739829" y="1541849"/>
                  <a:pt x="746846" y="1546015"/>
                  <a:pt x="750793" y="1548975"/>
                </a:cubicBezTo>
                <a:cubicBezTo>
                  <a:pt x="750500" y="1551497"/>
                  <a:pt x="748892" y="1553032"/>
                  <a:pt x="745969" y="1553580"/>
                </a:cubicBezTo>
                <a:cubicBezTo>
                  <a:pt x="743045" y="1554128"/>
                  <a:pt x="740560" y="1554348"/>
                  <a:pt x="738513" y="1554238"/>
                </a:cubicBezTo>
                <a:cubicBezTo>
                  <a:pt x="730473" y="1554896"/>
                  <a:pt x="725503" y="1557527"/>
                  <a:pt x="723603" y="1562132"/>
                </a:cubicBezTo>
                <a:cubicBezTo>
                  <a:pt x="721702" y="1566737"/>
                  <a:pt x="718487" y="1569368"/>
                  <a:pt x="713955" y="1570026"/>
                </a:cubicBezTo>
                <a:cubicBezTo>
                  <a:pt x="706755" y="1569660"/>
                  <a:pt x="699227" y="1569076"/>
                  <a:pt x="691370" y="1568272"/>
                </a:cubicBezTo>
                <a:cubicBezTo>
                  <a:pt x="683512" y="1567467"/>
                  <a:pt x="676423" y="1568637"/>
                  <a:pt x="670100" y="1571780"/>
                </a:cubicBezTo>
                <a:cubicBezTo>
                  <a:pt x="670137" y="1572767"/>
                  <a:pt x="670064" y="1573863"/>
                  <a:pt x="669881" y="1575069"/>
                </a:cubicBezTo>
                <a:cubicBezTo>
                  <a:pt x="669698" y="1576275"/>
                  <a:pt x="669186" y="1576933"/>
                  <a:pt x="668346" y="1577042"/>
                </a:cubicBezTo>
                <a:cubicBezTo>
                  <a:pt x="666628" y="1576787"/>
                  <a:pt x="665240" y="1575544"/>
                  <a:pt x="664180" y="1573315"/>
                </a:cubicBezTo>
                <a:cubicBezTo>
                  <a:pt x="663120" y="1571085"/>
                  <a:pt x="662170" y="1569404"/>
                  <a:pt x="661329" y="1568272"/>
                </a:cubicBezTo>
                <a:cubicBezTo>
                  <a:pt x="655920" y="1568454"/>
                  <a:pt x="651389" y="1567650"/>
                  <a:pt x="647734" y="1565859"/>
                </a:cubicBezTo>
                <a:cubicBezTo>
                  <a:pt x="644080" y="1564069"/>
                  <a:pt x="642179" y="1560195"/>
                  <a:pt x="642033" y="1554238"/>
                </a:cubicBezTo>
                <a:close/>
                <a:moveTo>
                  <a:pt x="792455" y="1485167"/>
                </a:moveTo>
                <a:cubicBezTo>
                  <a:pt x="788288" y="1484692"/>
                  <a:pt x="786096" y="1486080"/>
                  <a:pt x="785877" y="1489333"/>
                </a:cubicBezTo>
                <a:lnTo>
                  <a:pt x="806927" y="1487579"/>
                </a:lnTo>
                <a:cubicBezTo>
                  <a:pt x="801445" y="1486446"/>
                  <a:pt x="796621" y="1485642"/>
                  <a:pt x="792455" y="1485167"/>
                </a:cubicBezTo>
                <a:close/>
                <a:moveTo>
                  <a:pt x="1101630" y="1440216"/>
                </a:moveTo>
                <a:cubicBezTo>
                  <a:pt x="1101630" y="1442043"/>
                  <a:pt x="1102069" y="1443651"/>
                  <a:pt x="1102946" y="1445040"/>
                </a:cubicBezTo>
                <a:cubicBezTo>
                  <a:pt x="1103823" y="1446429"/>
                  <a:pt x="1105139" y="1447159"/>
                  <a:pt x="1106893" y="1447233"/>
                </a:cubicBezTo>
                <a:cubicBezTo>
                  <a:pt x="1108355" y="1446940"/>
                  <a:pt x="1108939" y="1445771"/>
                  <a:pt x="1108647" y="1443724"/>
                </a:cubicBezTo>
                <a:cubicBezTo>
                  <a:pt x="1108355" y="1441678"/>
                  <a:pt x="1107185" y="1440508"/>
                  <a:pt x="1105139" y="1440216"/>
                </a:cubicBezTo>
                <a:close/>
                <a:moveTo>
                  <a:pt x="952524" y="1434953"/>
                </a:moveTo>
                <a:cubicBezTo>
                  <a:pt x="949345" y="1434771"/>
                  <a:pt x="945179" y="1435136"/>
                  <a:pt x="940026" y="1436050"/>
                </a:cubicBezTo>
                <a:cubicBezTo>
                  <a:pt x="934873" y="1436963"/>
                  <a:pt x="932022" y="1439521"/>
                  <a:pt x="931474" y="1443724"/>
                </a:cubicBezTo>
                <a:lnTo>
                  <a:pt x="917441" y="1443724"/>
                </a:lnTo>
                <a:lnTo>
                  <a:pt x="919195" y="1459512"/>
                </a:lnTo>
                <a:cubicBezTo>
                  <a:pt x="914955" y="1459731"/>
                  <a:pt x="911155" y="1460608"/>
                  <a:pt x="907792" y="1462143"/>
                </a:cubicBezTo>
                <a:cubicBezTo>
                  <a:pt x="904430" y="1463678"/>
                  <a:pt x="900630" y="1464555"/>
                  <a:pt x="896390" y="1464774"/>
                </a:cubicBezTo>
                <a:lnTo>
                  <a:pt x="892882" y="1459512"/>
                </a:lnTo>
                <a:lnTo>
                  <a:pt x="889374" y="1464774"/>
                </a:lnTo>
                <a:lnTo>
                  <a:pt x="871832" y="1459512"/>
                </a:lnTo>
                <a:lnTo>
                  <a:pt x="857798" y="1471791"/>
                </a:lnTo>
                <a:lnTo>
                  <a:pt x="819206" y="1482316"/>
                </a:lnTo>
                <a:cubicBezTo>
                  <a:pt x="818914" y="1484363"/>
                  <a:pt x="817744" y="1485532"/>
                  <a:pt x="815698" y="1485825"/>
                </a:cubicBezTo>
                <a:lnTo>
                  <a:pt x="863061" y="1482316"/>
                </a:lnTo>
                <a:lnTo>
                  <a:pt x="880603" y="1470037"/>
                </a:lnTo>
                <a:lnTo>
                  <a:pt x="905161" y="1471791"/>
                </a:lnTo>
                <a:lnTo>
                  <a:pt x="917441" y="1463020"/>
                </a:lnTo>
                <a:cubicBezTo>
                  <a:pt x="923324" y="1463386"/>
                  <a:pt x="930414" y="1463093"/>
                  <a:pt x="938710" y="1462143"/>
                </a:cubicBezTo>
                <a:cubicBezTo>
                  <a:pt x="947006" y="1461193"/>
                  <a:pt x="952780" y="1457392"/>
                  <a:pt x="956033" y="1450741"/>
                </a:cubicBezTo>
                <a:cubicBezTo>
                  <a:pt x="962903" y="1451910"/>
                  <a:pt x="967581" y="1451764"/>
                  <a:pt x="970066" y="1450302"/>
                </a:cubicBezTo>
                <a:cubicBezTo>
                  <a:pt x="972551" y="1448841"/>
                  <a:pt x="973721" y="1444309"/>
                  <a:pt x="973575" y="1436707"/>
                </a:cubicBezTo>
                <a:close/>
                <a:moveTo>
                  <a:pt x="698167" y="1398115"/>
                </a:moveTo>
                <a:lnTo>
                  <a:pt x="673609" y="1408640"/>
                </a:lnTo>
                <a:lnTo>
                  <a:pt x="656067" y="1408640"/>
                </a:lnTo>
                <a:lnTo>
                  <a:pt x="645542" y="1415657"/>
                </a:lnTo>
                <a:cubicBezTo>
                  <a:pt x="651425" y="1415913"/>
                  <a:pt x="660708" y="1415401"/>
                  <a:pt x="673389" y="1414122"/>
                </a:cubicBezTo>
                <a:cubicBezTo>
                  <a:pt x="686071" y="1412843"/>
                  <a:pt x="693160" y="1409262"/>
                  <a:pt x="694659" y="1403378"/>
                </a:cubicBezTo>
                <a:cubicBezTo>
                  <a:pt x="695938" y="1403451"/>
                  <a:pt x="698204" y="1403305"/>
                  <a:pt x="701456" y="1402939"/>
                </a:cubicBezTo>
                <a:cubicBezTo>
                  <a:pt x="704709" y="1402574"/>
                  <a:pt x="706536" y="1401551"/>
                  <a:pt x="706938" y="1399869"/>
                </a:cubicBezTo>
                <a:cubicBezTo>
                  <a:pt x="706792" y="1399029"/>
                  <a:pt x="705769" y="1398517"/>
                  <a:pt x="703868" y="1398335"/>
                </a:cubicBezTo>
                <a:cubicBezTo>
                  <a:pt x="701968" y="1398152"/>
                  <a:pt x="700068" y="1398079"/>
                  <a:pt x="698167" y="1398115"/>
                </a:cubicBezTo>
                <a:close/>
                <a:moveTo>
                  <a:pt x="1291082" y="1359523"/>
                </a:moveTo>
                <a:cubicBezTo>
                  <a:pt x="1288378" y="1359743"/>
                  <a:pt x="1285893" y="1361058"/>
                  <a:pt x="1283627" y="1363470"/>
                </a:cubicBezTo>
                <a:cubicBezTo>
                  <a:pt x="1281361" y="1365882"/>
                  <a:pt x="1279753" y="1368075"/>
                  <a:pt x="1278803" y="1370048"/>
                </a:cubicBezTo>
                <a:cubicBezTo>
                  <a:pt x="1273760" y="1370450"/>
                  <a:pt x="1269374" y="1372278"/>
                  <a:pt x="1265647" y="1375530"/>
                </a:cubicBezTo>
                <a:cubicBezTo>
                  <a:pt x="1261919" y="1378783"/>
                  <a:pt x="1257534" y="1381048"/>
                  <a:pt x="1252490" y="1382328"/>
                </a:cubicBezTo>
                <a:lnTo>
                  <a:pt x="1254245" y="1391099"/>
                </a:lnTo>
                <a:cubicBezTo>
                  <a:pt x="1259873" y="1389819"/>
                  <a:pt x="1263527" y="1387554"/>
                  <a:pt x="1265208" y="1384301"/>
                </a:cubicBezTo>
                <a:cubicBezTo>
                  <a:pt x="1266889" y="1381048"/>
                  <a:pt x="1269667" y="1379221"/>
                  <a:pt x="1273541" y="1378819"/>
                </a:cubicBezTo>
                <a:lnTo>
                  <a:pt x="1292837" y="1363032"/>
                </a:lnTo>
                <a:cubicBezTo>
                  <a:pt x="1293129" y="1360985"/>
                  <a:pt x="1292544" y="1359815"/>
                  <a:pt x="1291082" y="1359523"/>
                </a:cubicBezTo>
                <a:close/>
                <a:moveTo>
                  <a:pt x="801664" y="1359523"/>
                </a:moveTo>
                <a:cubicBezTo>
                  <a:pt x="799581" y="1362922"/>
                  <a:pt x="798485" y="1365334"/>
                  <a:pt x="798375" y="1366759"/>
                </a:cubicBezTo>
                <a:cubicBezTo>
                  <a:pt x="798265" y="1368184"/>
                  <a:pt x="795853" y="1369281"/>
                  <a:pt x="791139" y="1370048"/>
                </a:cubicBezTo>
                <a:lnTo>
                  <a:pt x="784122" y="1378819"/>
                </a:lnTo>
                <a:cubicBezTo>
                  <a:pt x="776777" y="1378271"/>
                  <a:pt x="771733" y="1378929"/>
                  <a:pt x="768992" y="1380793"/>
                </a:cubicBezTo>
                <a:cubicBezTo>
                  <a:pt x="766252" y="1382657"/>
                  <a:pt x="762524" y="1383753"/>
                  <a:pt x="757810" y="1384082"/>
                </a:cubicBezTo>
                <a:cubicBezTo>
                  <a:pt x="755105" y="1384045"/>
                  <a:pt x="752181" y="1384118"/>
                  <a:pt x="749039" y="1384301"/>
                </a:cubicBezTo>
                <a:cubicBezTo>
                  <a:pt x="745896" y="1384484"/>
                  <a:pt x="742972" y="1384995"/>
                  <a:pt x="740268" y="1385836"/>
                </a:cubicBezTo>
                <a:cubicBezTo>
                  <a:pt x="742022" y="1388431"/>
                  <a:pt x="749039" y="1390258"/>
                  <a:pt x="761318" y="1391318"/>
                </a:cubicBezTo>
                <a:cubicBezTo>
                  <a:pt x="773597" y="1392378"/>
                  <a:pt x="780614" y="1392889"/>
                  <a:pt x="782368" y="1392853"/>
                </a:cubicBezTo>
                <a:lnTo>
                  <a:pt x="796402" y="1378819"/>
                </a:lnTo>
                <a:cubicBezTo>
                  <a:pt x="799143" y="1378819"/>
                  <a:pt x="801993" y="1378381"/>
                  <a:pt x="804953" y="1377504"/>
                </a:cubicBezTo>
                <a:cubicBezTo>
                  <a:pt x="807913" y="1376627"/>
                  <a:pt x="810326" y="1375311"/>
                  <a:pt x="812189" y="1373557"/>
                </a:cubicBezTo>
                <a:cubicBezTo>
                  <a:pt x="811970" y="1370121"/>
                  <a:pt x="810654" y="1367344"/>
                  <a:pt x="808242" y="1365224"/>
                </a:cubicBezTo>
                <a:cubicBezTo>
                  <a:pt x="805830" y="1363105"/>
                  <a:pt x="803638" y="1361204"/>
                  <a:pt x="801664" y="1359523"/>
                </a:cubicBezTo>
                <a:close/>
                <a:moveTo>
                  <a:pt x="892882" y="1343736"/>
                </a:moveTo>
                <a:lnTo>
                  <a:pt x="892882" y="1345490"/>
                </a:lnTo>
                <a:cubicBezTo>
                  <a:pt x="893284" y="1347902"/>
                  <a:pt x="895111" y="1348779"/>
                  <a:pt x="898364" y="1348121"/>
                </a:cubicBezTo>
                <a:cubicBezTo>
                  <a:pt x="901616" y="1347463"/>
                  <a:pt x="903882" y="1346586"/>
                  <a:pt x="905161" y="1345490"/>
                </a:cubicBezTo>
                <a:close/>
                <a:moveTo>
                  <a:pt x="956033" y="1322685"/>
                </a:moveTo>
                <a:lnTo>
                  <a:pt x="949016" y="1331456"/>
                </a:lnTo>
                <a:lnTo>
                  <a:pt x="931474" y="1331456"/>
                </a:lnTo>
                <a:lnTo>
                  <a:pt x="924457" y="1334965"/>
                </a:lnTo>
                <a:cubicBezTo>
                  <a:pt x="923251" y="1334855"/>
                  <a:pt x="921278" y="1335074"/>
                  <a:pt x="918537" y="1335622"/>
                </a:cubicBezTo>
                <a:cubicBezTo>
                  <a:pt x="915796" y="1336171"/>
                  <a:pt x="914261" y="1337706"/>
                  <a:pt x="913932" y="1340227"/>
                </a:cubicBezTo>
                <a:cubicBezTo>
                  <a:pt x="914188" y="1341068"/>
                  <a:pt x="915431" y="1341579"/>
                  <a:pt x="917660" y="1341762"/>
                </a:cubicBezTo>
                <a:cubicBezTo>
                  <a:pt x="919889" y="1341945"/>
                  <a:pt x="921570" y="1342018"/>
                  <a:pt x="922703" y="1341981"/>
                </a:cubicBezTo>
                <a:cubicBezTo>
                  <a:pt x="927271" y="1341689"/>
                  <a:pt x="936992" y="1339642"/>
                  <a:pt x="951866" y="1335842"/>
                </a:cubicBezTo>
                <a:cubicBezTo>
                  <a:pt x="966741" y="1332041"/>
                  <a:pt x="975146" y="1328240"/>
                  <a:pt x="977083" y="1324439"/>
                </a:cubicBezTo>
                <a:close/>
                <a:moveTo>
                  <a:pt x="1005150" y="1310406"/>
                </a:moveTo>
                <a:cubicBezTo>
                  <a:pt x="1005077" y="1311539"/>
                  <a:pt x="1005223" y="1313220"/>
                  <a:pt x="1005588" y="1315449"/>
                </a:cubicBezTo>
                <a:cubicBezTo>
                  <a:pt x="1005954" y="1317679"/>
                  <a:pt x="1006977" y="1318921"/>
                  <a:pt x="1008658" y="1319177"/>
                </a:cubicBezTo>
                <a:cubicBezTo>
                  <a:pt x="1009499" y="1318958"/>
                  <a:pt x="1010010" y="1318081"/>
                  <a:pt x="1010193" y="1316546"/>
                </a:cubicBezTo>
                <a:cubicBezTo>
                  <a:pt x="1010376" y="1315011"/>
                  <a:pt x="1010449" y="1314134"/>
                  <a:pt x="1010412" y="1313914"/>
                </a:cubicBezTo>
                <a:cubicBezTo>
                  <a:pt x="1010120" y="1311868"/>
                  <a:pt x="1008951" y="1310698"/>
                  <a:pt x="1006904" y="1310406"/>
                </a:cubicBezTo>
                <a:close/>
                <a:moveTo>
                  <a:pt x="1417384" y="1236730"/>
                </a:moveTo>
                <a:cubicBezTo>
                  <a:pt x="1415337" y="1237022"/>
                  <a:pt x="1412414" y="1238192"/>
                  <a:pt x="1408613" y="1240238"/>
                </a:cubicBezTo>
                <a:cubicBezTo>
                  <a:pt x="1408613" y="1243747"/>
                  <a:pt x="1410367" y="1245501"/>
                  <a:pt x="1413876" y="1245501"/>
                </a:cubicBezTo>
                <a:cubicBezTo>
                  <a:pt x="1415922" y="1245209"/>
                  <a:pt x="1418846" y="1244039"/>
                  <a:pt x="1422647" y="1241993"/>
                </a:cubicBezTo>
                <a:cubicBezTo>
                  <a:pt x="1422647" y="1238484"/>
                  <a:pt x="1420892" y="1236730"/>
                  <a:pt x="1417384" y="1236730"/>
                </a:cubicBezTo>
                <a:close/>
                <a:moveTo>
                  <a:pt x="1555965" y="1191121"/>
                </a:moveTo>
                <a:lnTo>
                  <a:pt x="1529652" y="1192875"/>
                </a:lnTo>
                <a:cubicBezTo>
                  <a:pt x="1529067" y="1197626"/>
                  <a:pt x="1526728" y="1200842"/>
                  <a:pt x="1522635" y="1202523"/>
                </a:cubicBezTo>
                <a:cubicBezTo>
                  <a:pt x="1518542" y="1204204"/>
                  <a:pt x="1516203" y="1207421"/>
                  <a:pt x="1515618" y="1212171"/>
                </a:cubicBezTo>
                <a:cubicBezTo>
                  <a:pt x="1522635" y="1214218"/>
                  <a:pt x="1529652" y="1215387"/>
                  <a:pt x="1536669" y="1215680"/>
                </a:cubicBezTo>
                <a:cubicBezTo>
                  <a:pt x="1539263" y="1215387"/>
                  <a:pt x="1541091" y="1213779"/>
                  <a:pt x="1542151" y="1210856"/>
                </a:cubicBezTo>
                <a:cubicBezTo>
                  <a:pt x="1543210" y="1207932"/>
                  <a:pt x="1543722" y="1205447"/>
                  <a:pt x="1543685" y="1203400"/>
                </a:cubicBezTo>
                <a:cubicBezTo>
                  <a:pt x="1544197" y="1199052"/>
                  <a:pt x="1546244" y="1197224"/>
                  <a:pt x="1549825" y="1197919"/>
                </a:cubicBezTo>
                <a:cubicBezTo>
                  <a:pt x="1553407" y="1198613"/>
                  <a:pt x="1555453" y="1196347"/>
                  <a:pt x="1555965" y="1191121"/>
                </a:cubicBezTo>
                <a:close/>
                <a:moveTo>
                  <a:pt x="1575261" y="1163054"/>
                </a:moveTo>
                <a:cubicBezTo>
                  <a:pt x="1574420" y="1163310"/>
                  <a:pt x="1573909" y="1164553"/>
                  <a:pt x="1573726" y="1166782"/>
                </a:cubicBezTo>
                <a:cubicBezTo>
                  <a:pt x="1573543" y="1169011"/>
                  <a:pt x="1573470" y="1170692"/>
                  <a:pt x="1573507" y="1171825"/>
                </a:cubicBezTo>
                <a:cubicBezTo>
                  <a:pt x="1571460" y="1172739"/>
                  <a:pt x="1568975" y="1173981"/>
                  <a:pt x="1566051" y="1175553"/>
                </a:cubicBezTo>
                <a:cubicBezTo>
                  <a:pt x="1563128" y="1177124"/>
                  <a:pt x="1561520" y="1178805"/>
                  <a:pt x="1561227" y="1180596"/>
                </a:cubicBezTo>
                <a:cubicBezTo>
                  <a:pt x="1561556" y="1182277"/>
                  <a:pt x="1563091" y="1183300"/>
                  <a:pt x="1565832" y="1183666"/>
                </a:cubicBezTo>
                <a:cubicBezTo>
                  <a:pt x="1568573" y="1184031"/>
                  <a:pt x="1570546" y="1184178"/>
                  <a:pt x="1571752" y="1184104"/>
                </a:cubicBezTo>
                <a:cubicBezTo>
                  <a:pt x="1574274" y="1183812"/>
                  <a:pt x="1575809" y="1182204"/>
                  <a:pt x="1576357" y="1179280"/>
                </a:cubicBezTo>
                <a:cubicBezTo>
                  <a:pt x="1576905" y="1176357"/>
                  <a:pt x="1577125" y="1173872"/>
                  <a:pt x="1577015" y="1171825"/>
                </a:cubicBezTo>
                <a:cubicBezTo>
                  <a:pt x="1577052" y="1171460"/>
                  <a:pt x="1576978" y="1169998"/>
                  <a:pt x="1576796" y="1167440"/>
                </a:cubicBezTo>
                <a:cubicBezTo>
                  <a:pt x="1576613" y="1164881"/>
                  <a:pt x="1576101" y="1163420"/>
                  <a:pt x="1575261" y="1163054"/>
                </a:cubicBezTo>
                <a:close/>
                <a:moveTo>
                  <a:pt x="1736646" y="999915"/>
                </a:moveTo>
                <a:cubicBezTo>
                  <a:pt x="1738546" y="999915"/>
                  <a:pt x="1740447" y="1000353"/>
                  <a:pt x="1742347" y="1001230"/>
                </a:cubicBezTo>
                <a:cubicBezTo>
                  <a:pt x="1744248" y="1002108"/>
                  <a:pt x="1745271" y="1003423"/>
                  <a:pt x="1745417" y="1005177"/>
                </a:cubicBezTo>
                <a:cubicBezTo>
                  <a:pt x="1745124" y="1007772"/>
                  <a:pt x="1743517" y="1009599"/>
                  <a:pt x="1740593" y="1010659"/>
                </a:cubicBezTo>
                <a:cubicBezTo>
                  <a:pt x="1737669" y="1011719"/>
                  <a:pt x="1735184" y="1012231"/>
                  <a:pt x="1733138" y="1012194"/>
                </a:cubicBezTo>
                <a:close/>
                <a:moveTo>
                  <a:pt x="792893" y="912205"/>
                </a:moveTo>
                <a:cubicBezTo>
                  <a:pt x="801372" y="912498"/>
                  <a:pt x="805465" y="917176"/>
                  <a:pt x="805173" y="926239"/>
                </a:cubicBezTo>
                <a:cubicBezTo>
                  <a:pt x="805063" y="927920"/>
                  <a:pt x="804405" y="928943"/>
                  <a:pt x="803199" y="929309"/>
                </a:cubicBezTo>
                <a:cubicBezTo>
                  <a:pt x="801993" y="929674"/>
                  <a:pt x="800897" y="929820"/>
                  <a:pt x="799910" y="929747"/>
                </a:cubicBezTo>
                <a:cubicBezTo>
                  <a:pt x="795817" y="929272"/>
                  <a:pt x="790847" y="928907"/>
                  <a:pt x="784999" y="928651"/>
                </a:cubicBezTo>
                <a:cubicBezTo>
                  <a:pt x="779152" y="928395"/>
                  <a:pt x="775936" y="931100"/>
                  <a:pt x="775351" y="936764"/>
                </a:cubicBezTo>
                <a:lnTo>
                  <a:pt x="775351" y="938518"/>
                </a:lnTo>
                <a:cubicBezTo>
                  <a:pt x="768371" y="938189"/>
                  <a:pt x="763036" y="937532"/>
                  <a:pt x="759344" y="936545"/>
                </a:cubicBezTo>
                <a:cubicBezTo>
                  <a:pt x="755653" y="935558"/>
                  <a:pt x="753388" y="930953"/>
                  <a:pt x="752547" y="922731"/>
                </a:cubicBezTo>
                <a:cubicBezTo>
                  <a:pt x="756494" y="923937"/>
                  <a:pt x="760879" y="924594"/>
                  <a:pt x="765703" y="924704"/>
                </a:cubicBezTo>
                <a:cubicBezTo>
                  <a:pt x="770527" y="924814"/>
                  <a:pt x="773159" y="922402"/>
                  <a:pt x="773597" y="917468"/>
                </a:cubicBezTo>
                <a:lnTo>
                  <a:pt x="773597" y="913960"/>
                </a:lnTo>
                <a:close/>
                <a:moveTo>
                  <a:pt x="884111" y="822742"/>
                </a:moveTo>
                <a:cubicBezTo>
                  <a:pt x="884038" y="823802"/>
                  <a:pt x="884184" y="825190"/>
                  <a:pt x="884550" y="826908"/>
                </a:cubicBezTo>
                <a:cubicBezTo>
                  <a:pt x="884915" y="828626"/>
                  <a:pt x="885938" y="829576"/>
                  <a:pt x="887619" y="829759"/>
                </a:cubicBezTo>
                <a:cubicBezTo>
                  <a:pt x="889666" y="829466"/>
                  <a:pt x="890835" y="828297"/>
                  <a:pt x="891128" y="826250"/>
                </a:cubicBezTo>
                <a:close/>
                <a:moveTo>
                  <a:pt x="1156010" y="808708"/>
                </a:moveTo>
                <a:cubicBezTo>
                  <a:pt x="1148701" y="809001"/>
                  <a:pt x="1142269" y="811924"/>
                  <a:pt x="1136714" y="817479"/>
                </a:cubicBezTo>
                <a:cubicBezTo>
                  <a:pt x="1129697" y="817187"/>
                  <a:pt x="1122680" y="816017"/>
                  <a:pt x="1115664" y="813971"/>
                </a:cubicBezTo>
                <a:lnTo>
                  <a:pt x="1120926" y="828004"/>
                </a:lnTo>
                <a:cubicBezTo>
                  <a:pt x="1128857" y="825446"/>
                  <a:pt x="1137116" y="823546"/>
                  <a:pt x="1145704" y="822303"/>
                </a:cubicBezTo>
                <a:cubicBezTo>
                  <a:pt x="1154292" y="821061"/>
                  <a:pt x="1162990" y="820037"/>
                  <a:pt x="1171798" y="819233"/>
                </a:cubicBezTo>
                <a:cubicBezTo>
                  <a:pt x="1171578" y="814958"/>
                  <a:pt x="1169824" y="812107"/>
                  <a:pt x="1166535" y="810682"/>
                </a:cubicBezTo>
                <a:cubicBezTo>
                  <a:pt x="1163246" y="809257"/>
                  <a:pt x="1159738" y="808599"/>
                  <a:pt x="1156010" y="808708"/>
                </a:cubicBezTo>
                <a:close/>
                <a:moveTo>
                  <a:pt x="1268278" y="796429"/>
                </a:moveTo>
                <a:cubicBezTo>
                  <a:pt x="1268899" y="799755"/>
                  <a:pt x="1272042" y="801436"/>
                  <a:pt x="1277707" y="801472"/>
                </a:cubicBezTo>
                <a:cubicBezTo>
                  <a:pt x="1283371" y="801509"/>
                  <a:pt x="1287830" y="800997"/>
                  <a:pt x="1291082" y="799937"/>
                </a:cubicBezTo>
                <a:close/>
                <a:moveTo>
                  <a:pt x="1334937" y="791166"/>
                </a:moveTo>
                <a:lnTo>
                  <a:pt x="1334937" y="803446"/>
                </a:lnTo>
                <a:lnTo>
                  <a:pt x="1347216" y="810463"/>
                </a:lnTo>
                <a:lnTo>
                  <a:pt x="1364758" y="812217"/>
                </a:lnTo>
                <a:cubicBezTo>
                  <a:pt x="1364978" y="809622"/>
                  <a:pt x="1366293" y="807795"/>
                  <a:pt x="1368705" y="806735"/>
                </a:cubicBezTo>
                <a:cubicBezTo>
                  <a:pt x="1371117" y="805675"/>
                  <a:pt x="1373310" y="805163"/>
                  <a:pt x="1375283" y="805200"/>
                </a:cubicBezTo>
                <a:cubicBezTo>
                  <a:pt x="1375064" y="798476"/>
                  <a:pt x="1370240" y="794382"/>
                  <a:pt x="1360811" y="792921"/>
                </a:cubicBezTo>
                <a:cubicBezTo>
                  <a:pt x="1351383" y="791459"/>
                  <a:pt x="1343927" y="790874"/>
                  <a:pt x="1338445" y="791166"/>
                </a:cubicBezTo>
                <a:close/>
                <a:moveTo>
                  <a:pt x="1305116" y="785904"/>
                </a:moveTo>
                <a:cubicBezTo>
                  <a:pt x="1301608" y="785904"/>
                  <a:pt x="1299853" y="787658"/>
                  <a:pt x="1299853" y="791166"/>
                </a:cubicBezTo>
                <a:lnTo>
                  <a:pt x="1305116" y="805200"/>
                </a:lnTo>
                <a:cubicBezTo>
                  <a:pt x="1305043" y="806187"/>
                  <a:pt x="1305189" y="807283"/>
                  <a:pt x="1305554" y="808489"/>
                </a:cubicBezTo>
                <a:cubicBezTo>
                  <a:pt x="1305920" y="809695"/>
                  <a:pt x="1306943" y="810353"/>
                  <a:pt x="1308624" y="810463"/>
                </a:cubicBezTo>
                <a:cubicBezTo>
                  <a:pt x="1309574" y="810280"/>
                  <a:pt x="1310744" y="809330"/>
                  <a:pt x="1312133" y="807612"/>
                </a:cubicBezTo>
                <a:cubicBezTo>
                  <a:pt x="1313521" y="805894"/>
                  <a:pt x="1314691" y="804506"/>
                  <a:pt x="1315641" y="803446"/>
                </a:cubicBezTo>
                <a:cubicBezTo>
                  <a:pt x="1316701" y="803519"/>
                  <a:pt x="1318090" y="803373"/>
                  <a:pt x="1319807" y="803007"/>
                </a:cubicBezTo>
                <a:cubicBezTo>
                  <a:pt x="1321525" y="802642"/>
                  <a:pt x="1322475" y="801619"/>
                  <a:pt x="1322658" y="799937"/>
                </a:cubicBezTo>
                <a:cubicBezTo>
                  <a:pt x="1322256" y="797050"/>
                  <a:pt x="1319990" y="794054"/>
                  <a:pt x="1315860" y="790947"/>
                </a:cubicBezTo>
                <a:cubicBezTo>
                  <a:pt x="1311731" y="787841"/>
                  <a:pt x="1308149" y="786160"/>
                  <a:pt x="1305116" y="785904"/>
                </a:cubicBezTo>
                <a:close/>
                <a:moveTo>
                  <a:pt x="1270032" y="745558"/>
                </a:moveTo>
                <a:lnTo>
                  <a:pt x="1270032" y="747312"/>
                </a:lnTo>
                <a:cubicBezTo>
                  <a:pt x="1269923" y="749285"/>
                  <a:pt x="1270142" y="751478"/>
                  <a:pt x="1270690" y="753890"/>
                </a:cubicBezTo>
                <a:cubicBezTo>
                  <a:pt x="1271238" y="756302"/>
                  <a:pt x="1272773" y="757618"/>
                  <a:pt x="1275295" y="757837"/>
                </a:cubicBezTo>
                <a:cubicBezTo>
                  <a:pt x="1276208" y="757654"/>
                  <a:pt x="1277012" y="756704"/>
                  <a:pt x="1277707" y="754986"/>
                </a:cubicBezTo>
                <a:cubicBezTo>
                  <a:pt x="1278401" y="753269"/>
                  <a:pt x="1278767" y="751880"/>
                  <a:pt x="1278803" y="750820"/>
                </a:cubicBezTo>
                <a:cubicBezTo>
                  <a:pt x="1279169" y="750930"/>
                  <a:pt x="1280630" y="751149"/>
                  <a:pt x="1283189" y="751478"/>
                </a:cubicBezTo>
                <a:cubicBezTo>
                  <a:pt x="1285747" y="751807"/>
                  <a:pt x="1287209" y="751588"/>
                  <a:pt x="1287574" y="750820"/>
                </a:cubicBezTo>
                <a:close/>
                <a:moveTo>
                  <a:pt x="1550702" y="584172"/>
                </a:moveTo>
                <a:cubicBezTo>
                  <a:pt x="1548509" y="586146"/>
                  <a:pt x="1545440" y="588777"/>
                  <a:pt x="1541493" y="592066"/>
                </a:cubicBezTo>
                <a:cubicBezTo>
                  <a:pt x="1537546" y="595355"/>
                  <a:pt x="1535353" y="597987"/>
                  <a:pt x="1534914" y="599960"/>
                </a:cubicBezTo>
                <a:cubicBezTo>
                  <a:pt x="1535207" y="601422"/>
                  <a:pt x="1536376" y="602007"/>
                  <a:pt x="1538423" y="601714"/>
                </a:cubicBezTo>
                <a:cubicBezTo>
                  <a:pt x="1542224" y="605223"/>
                  <a:pt x="1546901" y="606977"/>
                  <a:pt x="1552456" y="606977"/>
                </a:cubicBezTo>
                <a:cubicBezTo>
                  <a:pt x="1554503" y="606684"/>
                  <a:pt x="1555672" y="605515"/>
                  <a:pt x="1555965" y="603468"/>
                </a:cubicBezTo>
                <a:lnTo>
                  <a:pt x="1555965" y="599960"/>
                </a:lnTo>
                <a:lnTo>
                  <a:pt x="1569998" y="585927"/>
                </a:lnTo>
                <a:close/>
                <a:moveTo>
                  <a:pt x="1661216" y="557859"/>
                </a:moveTo>
                <a:lnTo>
                  <a:pt x="1675249" y="564876"/>
                </a:lnTo>
                <a:cubicBezTo>
                  <a:pt x="1673020" y="571381"/>
                  <a:pt x="1668708" y="578544"/>
                  <a:pt x="1662312" y="586365"/>
                </a:cubicBezTo>
                <a:cubicBezTo>
                  <a:pt x="1655917" y="594186"/>
                  <a:pt x="1650289" y="600472"/>
                  <a:pt x="1645428" y="605223"/>
                </a:cubicBezTo>
                <a:lnTo>
                  <a:pt x="1631395" y="603468"/>
                </a:lnTo>
                <a:cubicBezTo>
                  <a:pt x="1632418" y="598754"/>
                  <a:pt x="1633880" y="595903"/>
                  <a:pt x="1635780" y="594917"/>
                </a:cubicBezTo>
                <a:cubicBezTo>
                  <a:pt x="1637681" y="593930"/>
                  <a:pt x="1639143" y="591518"/>
                  <a:pt x="1640166" y="587681"/>
                </a:cubicBezTo>
                <a:cubicBezTo>
                  <a:pt x="1646415" y="587206"/>
                  <a:pt x="1651458" y="583770"/>
                  <a:pt x="1655296" y="577375"/>
                </a:cubicBezTo>
                <a:cubicBezTo>
                  <a:pt x="1659133" y="570979"/>
                  <a:pt x="1661106" y="564474"/>
                  <a:pt x="1661216" y="557859"/>
                </a:cubicBezTo>
                <a:close/>
                <a:moveTo>
                  <a:pt x="1578769" y="557859"/>
                </a:moveTo>
                <a:cubicBezTo>
                  <a:pt x="1579062" y="561075"/>
                  <a:pt x="1580231" y="563414"/>
                  <a:pt x="1582278" y="564876"/>
                </a:cubicBezTo>
                <a:cubicBezTo>
                  <a:pt x="1583959" y="564767"/>
                  <a:pt x="1584982" y="564109"/>
                  <a:pt x="1585347" y="562903"/>
                </a:cubicBezTo>
                <a:cubicBezTo>
                  <a:pt x="1585713" y="561697"/>
                  <a:pt x="1585859" y="560600"/>
                  <a:pt x="1585786" y="559614"/>
                </a:cubicBezTo>
                <a:close/>
                <a:moveTo>
                  <a:pt x="1727875" y="454362"/>
                </a:moveTo>
                <a:lnTo>
                  <a:pt x="1727875" y="457871"/>
                </a:lnTo>
                <a:cubicBezTo>
                  <a:pt x="1727839" y="459771"/>
                  <a:pt x="1728350" y="461672"/>
                  <a:pt x="1729410" y="463572"/>
                </a:cubicBezTo>
                <a:cubicBezTo>
                  <a:pt x="1730470" y="465472"/>
                  <a:pt x="1732297" y="466496"/>
                  <a:pt x="1734892" y="466642"/>
                </a:cubicBezTo>
                <a:close/>
                <a:moveTo>
                  <a:pt x="1699808" y="438575"/>
                </a:moveTo>
                <a:cubicBezTo>
                  <a:pt x="1699516" y="442887"/>
                  <a:pt x="1698346" y="446980"/>
                  <a:pt x="1696300" y="450854"/>
                </a:cubicBezTo>
                <a:cubicBezTo>
                  <a:pt x="1694253" y="454728"/>
                  <a:pt x="1693084" y="458821"/>
                  <a:pt x="1692791" y="463133"/>
                </a:cubicBezTo>
                <a:lnTo>
                  <a:pt x="1692791" y="480675"/>
                </a:lnTo>
                <a:lnTo>
                  <a:pt x="1708579" y="473659"/>
                </a:lnTo>
                <a:lnTo>
                  <a:pt x="1708579" y="463133"/>
                </a:lnTo>
                <a:lnTo>
                  <a:pt x="1713842" y="456117"/>
                </a:lnTo>
                <a:cubicBezTo>
                  <a:pt x="1713696" y="452535"/>
                  <a:pt x="1712234" y="449173"/>
                  <a:pt x="1709456" y="446030"/>
                </a:cubicBezTo>
                <a:cubicBezTo>
                  <a:pt x="1706679" y="442887"/>
                  <a:pt x="1703463" y="440402"/>
                  <a:pt x="1699808" y="438575"/>
                </a:cubicBezTo>
                <a:close/>
                <a:moveTo>
                  <a:pt x="1745417" y="424541"/>
                </a:moveTo>
                <a:cubicBezTo>
                  <a:pt x="1743444" y="424761"/>
                  <a:pt x="1741251" y="426076"/>
                  <a:pt x="1738839" y="428488"/>
                </a:cubicBezTo>
                <a:cubicBezTo>
                  <a:pt x="1736427" y="430900"/>
                  <a:pt x="1735111" y="433093"/>
                  <a:pt x="1734892" y="435066"/>
                </a:cubicBezTo>
                <a:cubicBezTo>
                  <a:pt x="1735075" y="436747"/>
                  <a:pt x="1736025" y="437771"/>
                  <a:pt x="1737742" y="438136"/>
                </a:cubicBezTo>
                <a:cubicBezTo>
                  <a:pt x="1739460" y="438502"/>
                  <a:pt x="1740849" y="438648"/>
                  <a:pt x="1741909" y="438575"/>
                </a:cubicBezTo>
                <a:cubicBezTo>
                  <a:pt x="1743736" y="438611"/>
                  <a:pt x="1745344" y="438100"/>
                  <a:pt x="1746732" y="437040"/>
                </a:cubicBezTo>
                <a:cubicBezTo>
                  <a:pt x="1748121" y="435980"/>
                  <a:pt x="1748852" y="434153"/>
                  <a:pt x="1748925" y="431558"/>
                </a:cubicBezTo>
                <a:cubicBezTo>
                  <a:pt x="1748998" y="430498"/>
                  <a:pt x="1748852" y="429109"/>
                  <a:pt x="1748487" y="427392"/>
                </a:cubicBezTo>
                <a:cubicBezTo>
                  <a:pt x="1748121" y="425674"/>
                  <a:pt x="1747098" y="424724"/>
                  <a:pt x="1745417" y="424541"/>
                </a:cubicBezTo>
                <a:close/>
                <a:moveTo>
                  <a:pt x="1750679" y="410508"/>
                </a:moveTo>
                <a:cubicBezTo>
                  <a:pt x="1750716" y="411568"/>
                  <a:pt x="1751081" y="412956"/>
                  <a:pt x="1751776" y="414674"/>
                </a:cubicBezTo>
                <a:cubicBezTo>
                  <a:pt x="1752470" y="416392"/>
                  <a:pt x="1753274" y="417342"/>
                  <a:pt x="1754188" y="417525"/>
                </a:cubicBezTo>
                <a:cubicBezTo>
                  <a:pt x="1755028" y="417451"/>
                  <a:pt x="1755540" y="417159"/>
                  <a:pt x="1755723" y="416647"/>
                </a:cubicBezTo>
                <a:cubicBezTo>
                  <a:pt x="1755905" y="416136"/>
                  <a:pt x="1755978" y="415843"/>
                  <a:pt x="1755942" y="415770"/>
                </a:cubicBezTo>
                <a:cubicBezTo>
                  <a:pt x="1755942" y="412262"/>
                  <a:pt x="1754188" y="410508"/>
                  <a:pt x="1750679" y="410508"/>
                </a:cubicBezTo>
                <a:close/>
                <a:moveTo>
                  <a:pt x="1736646" y="394720"/>
                </a:moveTo>
                <a:cubicBezTo>
                  <a:pt x="1729337" y="395012"/>
                  <a:pt x="1722905" y="395743"/>
                  <a:pt x="1717350" y="396913"/>
                </a:cubicBezTo>
                <a:cubicBezTo>
                  <a:pt x="1711795" y="398082"/>
                  <a:pt x="1708872" y="403199"/>
                  <a:pt x="1708579" y="412262"/>
                </a:cubicBezTo>
                <a:cubicBezTo>
                  <a:pt x="1708469" y="414235"/>
                  <a:pt x="1708689" y="416428"/>
                  <a:pt x="1709237" y="418840"/>
                </a:cubicBezTo>
                <a:cubicBezTo>
                  <a:pt x="1709785" y="421252"/>
                  <a:pt x="1711320" y="422568"/>
                  <a:pt x="1713842" y="422787"/>
                </a:cubicBezTo>
                <a:cubicBezTo>
                  <a:pt x="1719177" y="421946"/>
                  <a:pt x="1723855" y="417927"/>
                  <a:pt x="1727875" y="410727"/>
                </a:cubicBezTo>
                <a:cubicBezTo>
                  <a:pt x="1731895" y="403528"/>
                  <a:pt x="1734819" y="398192"/>
                  <a:pt x="1736646" y="394720"/>
                </a:cubicBezTo>
                <a:close/>
                <a:moveTo>
                  <a:pt x="1741909" y="373670"/>
                </a:moveTo>
                <a:cubicBezTo>
                  <a:pt x="1742055" y="376191"/>
                  <a:pt x="1743078" y="377726"/>
                  <a:pt x="1744978" y="378275"/>
                </a:cubicBezTo>
                <a:cubicBezTo>
                  <a:pt x="1746879" y="378823"/>
                  <a:pt x="1748779" y="379042"/>
                  <a:pt x="1750679" y="378932"/>
                </a:cubicBezTo>
                <a:lnTo>
                  <a:pt x="1755942" y="378932"/>
                </a:lnTo>
                <a:cubicBezTo>
                  <a:pt x="1755723" y="376411"/>
                  <a:pt x="1754407" y="374876"/>
                  <a:pt x="1751995" y="374328"/>
                </a:cubicBezTo>
                <a:cubicBezTo>
                  <a:pt x="1749583" y="373779"/>
                  <a:pt x="1747390" y="373560"/>
                  <a:pt x="1745417" y="373670"/>
                </a:cubicBezTo>
                <a:close/>
                <a:moveTo>
                  <a:pt x="877094" y="345603"/>
                </a:moveTo>
                <a:lnTo>
                  <a:pt x="864815" y="347357"/>
                </a:lnTo>
                <a:lnTo>
                  <a:pt x="864815" y="354374"/>
                </a:lnTo>
                <a:cubicBezTo>
                  <a:pt x="864778" y="354593"/>
                  <a:pt x="864851" y="355470"/>
                  <a:pt x="865034" y="357005"/>
                </a:cubicBezTo>
                <a:cubicBezTo>
                  <a:pt x="865217" y="358540"/>
                  <a:pt x="865729" y="359417"/>
                  <a:pt x="866569" y="359636"/>
                </a:cubicBezTo>
                <a:cubicBezTo>
                  <a:pt x="870078" y="359344"/>
                  <a:pt x="873586" y="358174"/>
                  <a:pt x="877094" y="356128"/>
                </a:cubicBezTo>
                <a:cubicBezTo>
                  <a:pt x="880603" y="354081"/>
                  <a:pt x="884111" y="352912"/>
                  <a:pt x="887619" y="352620"/>
                </a:cubicBezTo>
                <a:cubicBezTo>
                  <a:pt x="887510" y="350025"/>
                  <a:pt x="886413" y="348198"/>
                  <a:pt x="884330" y="347138"/>
                </a:cubicBezTo>
                <a:cubicBezTo>
                  <a:pt x="882247" y="346078"/>
                  <a:pt x="879835" y="345566"/>
                  <a:pt x="877094" y="345603"/>
                </a:cubicBezTo>
                <a:close/>
                <a:moveTo>
                  <a:pt x="1373529" y="317536"/>
                </a:moveTo>
                <a:lnTo>
                  <a:pt x="1373529" y="319290"/>
                </a:lnTo>
                <a:cubicBezTo>
                  <a:pt x="1373968" y="321702"/>
                  <a:pt x="1376161" y="322579"/>
                  <a:pt x="1380107" y="321921"/>
                </a:cubicBezTo>
                <a:cubicBezTo>
                  <a:pt x="1384054" y="321263"/>
                  <a:pt x="1387124" y="320386"/>
                  <a:pt x="1389317" y="319290"/>
                </a:cubicBezTo>
                <a:close/>
                <a:moveTo>
                  <a:pt x="1187585" y="317536"/>
                </a:moveTo>
                <a:lnTo>
                  <a:pt x="1170044" y="319290"/>
                </a:lnTo>
                <a:cubicBezTo>
                  <a:pt x="1170044" y="321994"/>
                  <a:pt x="1169605" y="324918"/>
                  <a:pt x="1168728" y="328061"/>
                </a:cubicBezTo>
                <a:cubicBezTo>
                  <a:pt x="1167851" y="331204"/>
                  <a:pt x="1166535" y="334127"/>
                  <a:pt x="1164781" y="336832"/>
                </a:cubicBezTo>
                <a:cubicBezTo>
                  <a:pt x="1165402" y="337672"/>
                  <a:pt x="1168107" y="338184"/>
                  <a:pt x="1172894" y="338367"/>
                </a:cubicBezTo>
                <a:cubicBezTo>
                  <a:pt x="1177682" y="338550"/>
                  <a:pt x="1180825" y="338623"/>
                  <a:pt x="1182323" y="338586"/>
                </a:cubicBezTo>
                <a:close/>
                <a:moveTo>
                  <a:pt x="873586" y="317536"/>
                </a:moveTo>
                <a:cubicBezTo>
                  <a:pt x="868031" y="317243"/>
                  <a:pt x="865107" y="319582"/>
                  <a:pt x="864815" y="324553"/>
                </a:cubicBezTo>
                <a:cubicBezTo>
                  <a:pt x="861051" y="324918"/>
                  <a:pt x="858931" y="326380"/>
                  <a:pt x="858456" y="328938"/>
                </a:cubicBezTo>
                <a:cubicBezTo>
                  <a:pt x="857981" y="331496"/>
                  <a:pt x="855423" y="332958"/>
                  <a:pt x="850781" y="333323"/>
                </a:cubicBezTo>
                <a:cubicBezTo>
                  <a:pt x="845482" y="335187"/>
                  <a:pt x="838539" y="338476"/>
                  <a:pt x="829950" y="343191"/>
                </a:cubicBezTo>
                <a:cubicBezTo>
                  <a:pt x="821362" y="347905"/>
                  <a:pt x="816611" y="353387"/>
                  <a:pt x="815698" y="359636"/>
                </a:cubicBezTo>
                <a:lnTo>
                  <a:pt x="815698" y="361391"/>
                </a:lnTo>
                <a:lnTo>
                  <a:pt x="836748" y="354374"/>
                </a:lnTo>
                <a:cubicBezTo>
                  <a:pt x="837917" y="349915"/>
                  <a:pt x="842595" y="346992"/>
                  <a:pt x="850781" y="345603"/>
                </a:cubicBezTo>
                <a:cubicBezTo>
                  <a:pt x="858968" y="344214"/>
                  <a:pt x="863645" y="339536"/>
                  <a:pt x="864815" y="331569"/>
                </a:cubicBezTo>
                <a:lnTo>
                  <a:pt x="885865" y="317536"/>
                </a:lnTo>
                <a:close/>
                <a:moveTo>
                  <a:pt x="1231440" y="314027"/>
                </a:moveTo>
                <a:cubicBezTo>
                  <a:pt x="1231806" y="317280"/>
                  <a:pt x="1233706" y="318669"/>
                  <a:pt x="1237141" y="318194"/>
                </a:cubicBezTo>
                <a:cubicBezTo>
                  <a:pt x="1240576" y="317719"/>
                  <a:pt x="1243354" y="316915"/>
                  <a:pt x="1245474" y="315782"/>
                </a:cubicBezTo>
                <a:close/>
                <a:moveTo>
                  <a:pt x="920949" y="308765"/>
                </a:moveTo>
                <a:lnTo>
                  <a:pt x="915686" y="312273"/>
                </a:lnTo>
                <a:cubicBezTo>
                  <a:pt x="914407" y="312200"/>
                  <a:pt x="912141" y="312346"/>
                  <a:pt x="908889" y="312712"/>
                </a:cubicBezTo>
                <a:cubicBezTo>
                  <a:pt x="905636" y="313077"/>
                  <a:pt x="903809" y="314101"/>
                  <a:pt x="903407" y="315782"/>
                </a:cubicBezTo>
                <a:cubicBezTo>
                  <a:pt x="903809" y="317463"/>
                  <a:pt x="905636" y="318486"/>
                  <a:pt x="908889" y="318851"/>
                </a:cubicBezTo>
                <a:cubicBezTo>
                  <a:pt x="912141" y="319217"/>
                  <a:pt x="914407" y="319363"/>
                  <a:pt x="915686" y="319290"/>
                </a:cubicBezTo>
                <a:close/>
                <a:moveTo>
                  <a:pt x="1378792" y="303502"/>
                </a:moveTo>
                <a:cubicBezTo>
                  <a:pt x="1378792" y="305330"/>
                  <a:pt x="1379230" y="306938"/>
                  <a:pt x="1380107" y="308326"/>
                </a:cubicBezTo>
                <a:cubicBezTo>
                  <a:pt x="1380985" y="309715"/>
                  <a:pt x="1382300" y="310446"/>
                  <a:pt x="1384054" y="310519"/>
                </a:cubicBezTo>
                <a:cubicBezTo>
                  <a:pt x="1384968" y="310409"/>
                  <a:pt x="1385772" y="309752"/>
                  <a:pt x="1386466" y="308546"/>
                </a:cubicBezTo>
                <a:cubicBezTo>
                  <a:pt x="1387161" y="307340"/>
                  <a:pt x="1387526" y="306243"/>
                  <a:pt x="1387563" y="305257"/>
                </a:cubicBezTo>
                <a:close/>
                <a:moveTo>
                  <a:pt x="1343708" y="292977"/>
                </a:moveTo>
                <a:cubicBezTo>
                  <a:pt x="1344695" y="295097"/>
                  <a:pt x="1346230" y="297874"/>
                  <a:pt x="1348313" y="301310"/>
                </a:cubicBezTo>
                <a:cubicBezTo>
                  <a:pt x="1350396" y="304745"/>
                  <a:pt x="1352369" y="306645"/>
                  <a:pt x="1354233" y="307011"/>
                </a:cubicBezTo>
                <a:cubicBezTo>
                  <a:pt x="1355074" y="306901"/>
                  <a:pt x="1355585" y="306243"/>
                  <a:pt x="1355768" y="305037"/>
                </a:cubicBezTo>
                <a:cubicBezTo>
                  <a:pt x="1355951" y="303831"/>
                  <a:pt x="1356024" y="302735"/>
                  <a:pt x="1355987" y="301748"/>
                </a:cubicBezTo>
                <a:cubicBezTo>
                  <a:pt x="1356426" y="301858"/>
                  <a:pt x="1358180" y="302077"/>
                  <a:pt x="1361250" y="302406"/>
                </a:cubicBezTo>
                <a:cubicBezTo>
                  <a:pt x="1364320" y="302735"/>
                  <a:pt x="1366074" y="302516"/>
                  <a:pt x="1366513" y="301748"/>
                </a:cubicBezTo>
                <a:cubicBezTo>
                  <a:pt x="1365782" y="300615"/>
                  <a:pt x="1362419" y="298934"/>
                  <a:pt x="1356426" y="296705"/>
                </a:cubicBezTo>
                <a:cubicBezTo>
                  <a:pt x="1350432" y="294476"/>
                  <a:pt x="1346193" y="293233"/>
                  <a:pt x="1343708" y="292977"/>
                </a:cubicBezTo>
                <a:close/>
                <a:moveTo>
                  <a:pt x="1287574" y="292977"/>
                </a:moveTo>
                <a:cubicBezTo>
                  <a:pt x="1287903" y="298167"/>
                  <a:pt x="1290315" y="301821"/>
                  <a:pt x="1294810" y="303941"/>
                </a:cubicBezTo>
                <a:cubicBezTo>
                  <a:pt x="1299305" y="306060"/>
                  <a:pt x="1303910" y="307084"/>
                  <a:pt x="1308624" y="307011"/>
                </a:cubicBezTo>
                <a:cubicBezTo>
                  <a:pt x="1311219" y="306865"/>
                  <a:pt x="1313046" y="305841"/>
                  <a:pt x="1314106" y="303941"/>
                </a:cubicBezTo>
                <a:cubicBezTo>
                  <a:pt x="1315166" y="302040"/>
                  <a:pt x="1315678" y="300140"/>
                  <a:pt x="1315641" y="298240"/>
                </a:cubicBezTo>
                <a:lnTo>
                  <a:pt x="1313887" y="292977"/>
                </a:lnTo>
                <a:close/>
                <a:moveTo>
                  <a:pt x="956033" y="285960"/>
                </a:moveTo>
                <a:cubicBezTo>
                  <a:pt x="955448" y="291625"/>
                  <a:pt x="953109" y="293452"/>
                  <a:pt x="949016" y="291442"/>
                </a:cubicBezTo>
                <a:cubicBezTo>
                  <a:pt x="944923" y="289432"/>
                  <a:pt x="942584" y="291698"/>
                  <a:pt x="941999" y="298240"/>
                </a:cubicBezTo>
                <a:lnTo>
                  <a:pt x="938491" y="307011"/>
                </a:lnTo>
                <a:lnTo>
                  <a:pt x="943753" y="298240"/>
                </a:lnTo>
                <a:lnTo>
                  <a:pt x="971820" y="299994"/>
                </a:lnTo>
                <a:close/>
                <a:moveTo>
                  <a:pt x="1068301" y="273681"/>
                </a:moveTo>
                <a:cubicBezTo>
                  <a:pt x="1067497" y="273754"/>
                  <a:pt x="1066912" y="274047"/>
                  <a:pt x="1066546" y="274558"/>
                </a:cubicBezTo>
                <a:cubicBezTo>
                  <a:pt x="1066181" y="275070"/>
                  <a:pt x="1065596" y="275362"/>
                  <a:pt x="1064792" y="275435"/>
                </a:cubicBezTo>
                <a:lnTo>
                  <a:pt x="1064792" y="277189"/>
                </a:lnTo>
                <a:cubicBezTo>
                  <a:pt x="1064719" y="278103"/>
                  <a:pt x="1064865" y="278907"/>
                  <a:pt x="1065231" y="279602"/>
                </a:cubicBezTo>
                <a:cubicBezTo>
                  <a:pt x="1065596" y="280296"/>
                  <a:pt x="1066620" y="280661"/>
                  <a:pt x="1068301" y="280698"/>
                </a:cubicBezTo>
                <a:cubicBezTo>
                  <a:pt x="1070347" y="280405"/>
                  <a:pt x="1071517" y="279236"/>
                  <a:pt x="1071809" y="277189"/>
                </a:cubicBezTo>
                <a:cubicBezTo>
                  <a:pt x="1071517" y="275143"/>
                  <a:pt x="1070347" y="273974"/>
                  <a:pt x="1068301" y="273681"/>
                </a:cubicBezTo>
                <a:close/>
                <a:moveTo>
                  <a:pt x="1377038" y="28"/>
                </a:moveTo>
                <a:lnTo>
                  <a:pt x="1380546" y="5290"/>
                </a:lnTo>
                <a:cubicBezTo>
                  <a:pt x="1395055" y="5035"/>
                  <a:pt x="1416032" y="5108"/>
                  <a:pt x="1443478" y="5510"/>
                </a:cubicBezTo>
                <a:cubicBezTo>
                  <a:pt x="1470923" y="5912"/>
                  <a:pt x="1491462" y="8177"/>
                  <a:pt x="1505093" y="12307"/>
                </a:cubicBezTo>
                <a:cubicBezTo>
                  <a:pt x="1506774" y="16802"/>
                  <a:pt x="1511745" y="20530"/>
                  <a:pt x="1520004" y="23490"/>
                </a:cubicBezTo>
                <a:cubicBezTo>
                  <a:pt x="1528263" y="26450"/>
                  <a:pt x="1534988" y="27985"/>
                  <a:pt x="1540177" y="28095"/>
                </a:cubicBezTo>
                <a:cubicBezTo>
                  <a:pt x="1550593" y="28131"/>
                  <a:pt x="1560460" y="28935"/>
                  <a:pt x="1569779" y="30507"/>
                </a:cubicBezTo>
                <a:cubicBezTo>
                  <a:pt x="1579098" y="32078"/>
                  <a:pt x="1588527" y="34198"/>
                  <a:pt x="1598065" y="36866"/>
                </a:cubicBezTo>
                <a:cubicBezTo>
                  <a:pt x="1598248" y="40374"/>
                  <a:pt x="1599637" y="43005"/>
                  <a:pt x="1602231" y="44760"/>
                </a:cubicBezTo>
                <a:cubicBezTo>
                  <a:pt x="1604826" y="46514"/>
                  <a:pt x="1607530" y="47391"/>
                  <a:pt x="1610345" y="47391"/>
                </a:cubicBezTo>
                <a:cubicBezTo>
                  <a:pt x="1614840" y="46989"/>
                  <a:pt x="1618567" y="46916"/>
                  <a:pt x="1621528" y="47172"/>
                </a:cubicBezTo>
                <a:cubicBezTo>
                  <a:pt x="1624488" y="47427"/>
                  <a:pt x="1626023" y="50424"/>
                  <a:pt x="1626132" y="56162"/>
                </a:cubicBezTo>
                <a:lnTo>
                  <a:pt x="1626132" y="59670"/>
                </a:lnTo>
                <a:cubicBezTo>
                  <a:pt x="1638412" y="63471"/>
                  <a:pt x="1650691" y="64640"/>
                  <a:pt x="1662970" y="63179"/>
                </a:cubicBezTo>
                <a:lnTo>
                  <a:pt x="1669987" y="70195"/>
                </a:lnTo>
                <a:cubicBezTo>
                  <a:pt x="1675981" y="71474"/>
                  <a:pt x="1681535" y="73740"/>
                  <a:pt x="1686652" y="76993"/>
                </a:cubicBezTo>
                <a:cubicBezTo>
                  <a:pt x="1691768" y="80245"/>
                  <a:pt x="1697323" y="82073"/>
                  <a:pt x="1703316" y="82475"/>
                </a:cubicBezTo>
                <a:cubicBezTo>
                  <a:pt x="1707738" y="82402"/>
                  <a:pt x="1711174" y="83425"/>
                  <a:pt x="1713622" y="85544"/>
                </a:cubicBezTo>
                <a:cubicBezTo>
                  <a:pt x="1716071" y="87664"/>
                  <a:pt x="1717313" y="91319"/>
                  <a:pt x="1717350" y="96508"/>
                </a:cubicBezTo>
                <a:lnTo>
                  <a:pt x="1717350" y="98262"/>
                </a:lnTo>
                <a:lnTo>
                  <a:pt x="1729629" y="108787"/>
                </a:lnTo>
                <a:cubicBezTo>
                  <a:pt x="1729081" y="114452"/>
                  <a:pt x="1729739" y="118034"/>
                  <a:pt x="1731603" y="119532"/>
                </a:cubicBezTo>
                <a:cubicBezTo>
                  <a:pt x="1733467" y="121030"/>
                  <a:pt x="1734563" y="123296"/>
                  <a:pt x="1734892" y="126329"/>
                </a:cubicBezTo>
                <a:cubicBezTo>
                  <a:pt x="1734709" y="129107"/>
                  <a:pt x="1733759" y="132323"/>
                  <a:pt x="1732041" y="135977"/>
                </a:cubicBezTo>
                <a:cubicBezTo>
                  <a:pt x="1730324" y="139632"/>
                  <a:pt x="1728935" y="142848"/>
                  <a:pt x="1727875" y="145625"/>
                </a:cubicBezTo>
                <a:cubicBezTo>
                  <a:pt x="1730506" y="151400"/>
                  <a:pt x="1741470" y="163533"/>
                  <a:pt x="1760766" y="182025"/>
                </a:cubicBezTo>
                <a:cubicBezTo>
                  <a:pt x="1780062" y="200517"/>
                  <a:pt x="1791903" y="211773"/>
                  <a:pt x="1796288" y="215793"/>
                </a:cubicBezTo>
                <a:lnTo>
                  <a:pt x="1796288" y="252631"/>
                </a:lnTo>
                <a:cubicBezTo>
                  <a:pt x="1798616" y="256464"/>
                  <a:pt x="1800587" y="265755"/>
                  <a:pt x="1802200" y="280503"/>
                </a:cubicBezTo>
                <a:cubicBezTo>
                  <a:pt x="1803814" y="295251"/>
                  <a:pt x="1805135" y="309999"/>
                  <a:pt x="1806164" y="324747"/>
                </a:cubicBezTo>
                <a:cubicBezTo>
                  <a:pt x="1807192" y="339496"/>
                  <a:pt x="1807994" y="348786"/>
                  <a:pt x="1808568" y="352620"/>
                </a:cubicBezTo>
                <a:cubicBezTo>
                  <a:pt x="1804365" y="353168"/>
                  <a:pt x="1801807" y="356018"/>
                  <a:pt x="1800893" y="361171"/>
                </a:cubicBezTo>
                <a:cubicBezTo>
                  <a:pt x="1799980" y="366324"/>
                  <a:pt x="1799614" y="370490"/>
                  <a:pt x="1799797" y="373670"/>
                </a:cubicBezTo>
                <a:cubicBezTo>
                  <a:pt x="1800016" y="376849"/>
                  <a:pt x="1800016" y="381015"/>
                  <a:pt x="1799797" y="386168"/>
                </a:cubicBezTo>
                <a:cubicBezTo>
                  <a:pt x="1799577" y="391321"/>
                  <a:pt x="1797823" y="394172"/>
                  <a:pt x="1794534" y="394720"/>
                </a:cubicBezTo>
                <a:cubicBezTo>
                  <a:pt x="1791866" y="394574"/>
                  <a:pt x="1789747" y="394866"/>
                  <a:pt x="1788175" y="395597"/>
                </a:cubicBezTo>
                <a:cubicBezTo>
                  <a:pt x="1786604" y="396328"/>
                  <a:pt x="1785800" y="398375"/>
                  <a:pt x="1785763" y="401737"/>
                </a:cubicBezTo>
                <a:lnTo>
                  <a:pt x="1799797" y="415770"/>
                </a:lnTo>
                <a:cubicBezTo>
                  <a:pt x="1799870" y="418511"/>
                  <a:pt x="1799285" y="420923"/>
                  <a:pt x="1798042" y="423006"/>
                </a:cubicBezTo>
                <a:cubicBezTo>
                  <a:pt x="1796800" y="425089"/>
                  <a:pt x="1794461" y="426186"/>
                  <a:pt x="1791026" y="426295"/>
                </a:cubicBezTo>
                <a:lnTo>
                  <a:pt x="1785763" y="426295"/>
                </a:lnTo>
                <a:cubicBezTo>
                  <a:pt x="1784740" y="430498"/>
                  <a:pt x="1783278" y="433934"/>
                  <a:pt x="1781378" y="436601"/>
                </a:cubicBezTo>
                <a:cubicBezTo>
                  <a:pt x="1779477" y="439269"/>
                  <a:pt x="1778016" y="442266"/>
                  <a:pt x="1776992" y="445591"/>
                </a:cubicBezTo>
                <a:lnTo>
                  <a:pt x="1761204" y="461379"/>
                </a:lnTo>
                <a:cubicBezTo>
                  <a:pt x="1753895" y="461708"/>
                  <a:pt x="1748340" y="465874"/>
                  <a:pt x="1744540" y="473878"/>
                </a:cubicBezTo>
                <a:cubicBezTo>
                  <a:pt x="1740739" y="481881"/>
                  <a:pt x="1735184" y="486486"/>
                  <a:pt x="1727875" y="487692"/>
                </a:cubicBezTo>
                <a:lnTo>
                  <a:pt x="1719104" y="505234"/>
                </a:lnTo>
                <a:cubicBezTo>
                  <a:pt x="1713220" y="508633"/>
                  <a:pt x="1707885" y="513676"/>
                  <a:pt x="1703097" y="520364"/>
                </a:cubicBezTo>
                <a:cubicBezTo>
                  <a:pt x="1698310" y="527052"/>
                  <a:pt x="1692536" y="530779"/>
                  <a:pt x="1685775" y="531547"/>
                </a:cubicBezTo>
                <a:cubicBezTo>
                  <a:pt x="1683874" y="531437"/>
                  <a:pt x="1681974" y="531656"/>
                  <a:pt x="1680074" y="532204"/>
                </a:cubicBezTo>
                <a:cubicBezTo>
                  <a:pt x="1678173" y="532753"/>
                  <a:pt x="1677150" y="534288"/>
                  <a:pt x="1677004" y="536809"/>
                </a:cubicBezTo>
                <a:cubicBezTo>
                  <a:pt x="1677260" y="539477"/>
                  <a:pt x="1677186" y="541597"/>
                  <a:pt x="1676784" y="543168"/>
                </a:cubicBezTo>
                <a:cubicBezTo>
                  <a:pt x="1676382" y="544740"/>
                  <a:pt x="1674117" y="545544"/>
                  <a:pt x="1669987" y="545580"/>
                </a:cubicBezTo>
                <a:lnTo>
                  <a:pt x="1668233" y="545580"/>
                </a:lnTo>
                <a:lnTo>
                  <a:pt x="1631395" y="556105"/>
                </a:lnTo>
                <a:lnTo>
                  <a:pt x="1619115" y="594697"/>
                </a:lnTo>
                <a:cubicBezTo>
                  <a:pt x="1613816" y="594186"/>
                  <a:pt x="1609504" y="593893"/>
                  <a:pt x="1606178" y="593820"/>
                </a:cubicBezTo>
                <a:cubicBezTo>
                  <a:pt x="1602853" y="593747"/>
                  <a:pt x="1600733" y="596963"/>
                  <a:pt x="1599819" y="603468"/>
                </a:cubicBezTo>
                <a:lnTo>
                  <a:pt x="1591048" y="606977"/>
                </a:lnTo>
                <a:cubicBezTo>
                  <a:pt x="1591012" y="609023"/>
                  <a:pt x="1591524" y="611508"/>
                  <a:pt x="1592583" y="614432"/>
                </a:cubicBezTo>
                <a:cubicBezTo>
                  <a:pt x="1593643" y="617356"/>
                  <a:pt x="1595470" y="618964"/>
                  <a:pt x="1598065" y="619256"/>
                </a:cubicBezTo>
                <a:cubicBezTo>
                  <a:pt x="1600879" y="618927"/>
                  <a:pt x="1604022" y="617392"/>
                  <a:pt x="1607494" y="614651"/>
                </a:cubicBezTo>
                <a:cubicBezTo>
                  <a:pt x="1610966" y="611910"/>
                  <a:pt x="1613670" y="609937"/>
                  <a:pt x="1615607" y="608731"/>
                </a:cubicBezTo>
                <a:lnTo>
                  <a:pt x="1633149" y="615748"/>
                </a:lnTo>
                <a:lnTo>
                  <a:pt x="1626132" y="628027"/>
                </a:lnTo>
                <a:cubicBezTo>
                  <a:pt x="1624086" y="627917"/>
                  <a:pt x="1621601" y="628137"/>
                  <a:pt x="1618677" y="628685"/>
                </a:cubicBezTo>
                <a:cubicBezTo>
                  <a:pt x="1615753" y="629233"/>
                  <a:pt x="1614145" y="630768"/>
                  <a:pt x="1613853" y="633290"/>
                </a:cubicBezTo>
                <a:cubicBezTo>
                  <a:pt x="1613963" y="635007"/>
                  <a:pt x="1614620" y="636396"/>
                  <a:pt x="1615826" y="637456"/>
                </a:cubicBezTo>
                <a:cubicBezTo>
                  <a:pt x="1617032" y="638516"/>
                  <a:pt x="1618129" y="639466"/>
                  <a:pt x="1619115" y="640306"/>
                </a:cubicBezTo>
                <a:cubicBezTo>
                  <a:pt x="1623501" y="648273"/>
                  <a:pt x="1628325" y="656021"/>
                  <a:pt x="1633588" y="663549"/>
                </a:cubicBezTo>
                <a:cubicBezTo>
                  <a:pt x="1638850" y="671078"/>
                  <a:pt x="1644551" y="677948"/>
                  <a:pt x="1650691" y="684161"/>
                </a:cubicBezTo>
                <a:lnTo>
                  <a:pt x="1654199" y="701703"/>
                </a:lnTo>
                <a:lnTo>
                  <a:pt x="1666479" y="705211"/>
                </a:lnTo>
                <a:lnTo>
                  <a:pt x="1673495" y="710474"/>
                </a:lnTo>
                <a:lnTo>
                  <a:pt x="1671741" y="733278"/>
                </a:lnTo>
                <a:cubicBezTo>
                  <a:pt x="1677771" y="733826"/>
                  <a:pt x="1681937" y="734923"/>
                  <a:pt x="1684240" y="736567"/>
                </a:cubicBezTo>
                <a:cubicBezTo>
                  <a:pt x="1686542" y="738212"/>
                  <a:pt x="1687639" y="742378"/>
                  <a:pt x="1687529" y="749066"/>
                </a:cubicBezTo>
                <a:lnTo>
                  <a:pt x="1698054" y="761345"/>
                </a:lnTo>
                <a:lnTo>
                  <a:pt x="1715596" y="770116"/>
                </a:lnTo>
                <a:lnTo>
                  <a:pt x="1727875" y="784150"/>
                </a:lnTo>
                <a:cubicBezTo>
                  <a:pt x="1725975" y="785100"/>
                  <a:pt x="1724074" y="786708"/>
                  <a:pt x="1722174" y="788974"/>
                </a:cubicBezTo>
                <a:cubicBezTo>
                  <a:pt x="1720274" y="791240"/>
                  <a:pt x="1719250" y="793725"/>
                  <a:pt x="1719104" y="796429"/>
                </a:cubicBezTo>
                <a:cubicBezTo>
                  <a:pt x="1719104" y="798476"/>
                  <a:pt x="1720858" y="799645"/>
                  <a:pt x="1724367" y="799937"/>
                </a:cubicBezTo>
                <a:cubicBezTo>
                  <a:pt x="1725719" y="820111"/>
                  <a:pt x="1728277" y="840284"/>
                  <a:pt x="1732041" y="860457"/>
                </a:cubicBezTo>
                <a:cubicBezTo>
                  <a:pt x="1735805" y="880630"/>
                  <a:pt x="1737925" y="900803"/>
                  <a:pt x="1738400" y="920976"/>
                </a:cubicBezTo>
                <a:cubicBezTo>
                  <a:pt x="1737487" y="942027"/>
                  <a:pt x="1733174" y="962200"/>
                  <a:pt x="1725463" y="981496"/>
                </a:cubicBezTo>
                <a:cubicBezTo>
                  <a:pt x="1717752" y="1000792"/>
                  <a:pt x="1712124" y="1019211"/>
                  <a:pt x="1708579" y="1036753"/>
                </a:cubicBezTo>
                <a:lnTo>
                  <a:pt x="1694546" y="1054295"/>
                </a:lnTo>
                <a:cubicBezTo>
                  <a:pt x="1694253" y="1061165"/>
                  <a:pt x="1693084" y="1067597"/>
                  <a:pt x="1691037" y="1073591"/>
                </a:cubicBezTo>
                <a:cubicBezTo>
                  <a:pt x="1688991" y="1079584"/>
                  <a:pt x="1687821" y="1086016"/>
                  <a:pt x="1687529" y="1092887"/>
                </a:cubicBezTo>
                <a:lnTo>
                  <a:pt x="1671741" y="1096395"/>
                </a:lnTo>
                <a:cubicBezTo>
                  <a:pt x="1669183" y="1098990"/>
                  <a:pt x="1667283" y="1101694"/>
                  <a:pt x="1666040" y="1104508"/>
                </a:cubicBezTo>
                <a:cubicBezTo>
                  <a:pt x="1664797" y="1107322"/>
                  <a:pt x="1663774" y="1110465"/>
                  <a:pt x="1662970" y="1113937"/>
                </a:cubicBezTo>
                <a:cubicBezTo>
                  <a:pt x="1661326" y="1120954"/>
                  <a:pt x="1657598" y="1124901"/>
                  <a:pt x="1651787" y="1125778"/>
                </a:cubicBezTo>
                <a:cubicBezTo>
                  <a:pt x="1645976" y="1126655"/>
                  <a:pt x="1642687" y="1129725"/>
                  <a:pt x="1641920" y="1134987"/>
                </a:cubicBezTo>
                <a:cubicBezTo>
                  <a:pt x="1636146" y="1142808"/>
                  <a:pt x="1630152" y="1150848"/>
                  <a:pt x="1623940" y="1159107"/>
                </a:cubicBezTo>
                <a:cubicBezTo>
                  <a:pt x="1617727" y="1167367"/>
                  <a:pt x="1614365" y="1176284"/>
                  <a:pt x="1613853" y="1185859"/>
                </a:cubicBezTo>
                <a:cubicBezTo>
                  <a:pt x="1610856" y="1184762"/>
                  <a:pt x="1607202" y="1184324"/>
                  <a:pt x="1602889" y="1184543"/>
                </a:cubicBezTo>
                <a:cubicBezTo>
                  <a:pt x="1598577" y="1184762"/>
                  <a:pt x="1595799" y="1186955"/>
                  <a:pt x="1594557" y="1191121"/>
                </a:cubicBezTo>
                <a:cubicBezTo>
                  <a:pt x="1589842" y="1191414"/>
                  <a:pt x="1586992" y="1192583"/>
                  <a:pt x="1586005" y="1194630"/>
                </a:cubicBezTo>
                <a:cubicBezTo>
                  <a:pt x="1585018" y="1196676"/>
                  <a:pt x="1582606" y="1197846"/>
                  <a:pt x="1578769" y="1198138"/>
                </a:cubicBezTo>
                <a:lnTo>
                  <a:pt x="1571752" y="1205155"/>
                </a:lnTo>
                <a:cubicBezTo>
                  <a:pt x="1571862" y="1207128"/>
                  <a:pt x="1571643" y="1209321"/>
                  <a:pt x="1571095" y="1211733"/>
                </a:cubicBezTo>
                <a:cubicBezTo>
                  <a:pt x="1570546" y="1214145"/>
                  <a:pt x="1569012" y="1215460"/>
                  <a:pt x="1566490" y="1215680"/>
                </a:cubicBezTo>
                <a:lnTo>
                  <a:pt x="1564736" y="1215680"/>
                </a:lnTo>
                <a:lnTo>
                  <a:pt x="1540177" y="1249009"/>
                </a:lnTo>
                <a:cubicBezTo>
                  <a:pt x="1530346" y="1249192"/>
                  <a:pt x="1522818" y="1252774"/>
                  <a:pt x="1517592" y="1259754"/>
                </a:cubicBezTo>
                <a:cubicBezTo>
                  <a:pt x="1512366" y="1266734"/>
                  <a:pt x="1505276" y="1270754"/>
                  <a:pt x="1496322" y="1271814"/>
                </a:cubicBezTo>
                <a:lnTo>
                  <a:pt x="1484043" y="1277076"/>
                </a:lnTo>
                <a:lnTo>
                  <a:pt x="1473518" y="1291110"/>
                </a:lnTo>
                <a:lnTo>
                  <a:pt x="1443697" y="1305143"/>
                </a:lnTo>
                <a:cubicBezTo>
                  <a:pt x="1443624" y="1306898"/>
                  <a:pt x="1442893" y="1308213"/>
                  <a:pt x="1441504" y="1309090"/>
                </a:cubicBezTo>
                <a:cubicBezTo>
                  <a:pt x="1440115" y="1309967"/>
                  <a:pt x="1438507" y="1310406"/>
                  <a:pt x="1436680" y="1310406"/>
                </a:cubicBezTo>
                <a:lnTo>
                  <a:pt x="1427909" y="1308652"/>
                </a:lnTo>
                <a:lnTo>
                  <a:pt x="1417384" y="1326194"/>
                </a:lnTo>
                <a:cubicBezTo>
                  <a:pt x="1409527" y="1326998"/>
                  <a:pt x="1404630" y="1330214"/>
                  <a:pt x="1402693" y="1335842"/>
                </a:cubicBezTo>
                <a:cubicBezTo>
                  <a:pt x="1400756" y="1341470"/>
                  <a:pt x="1396297" y="1344686"/>
                  <a:pt x="1389317" y="1345490"/>
                </a:cubicBezTo>
                <a:cubicBezTo>
                  <a:pt x="1387417" y="1348084"/>
                  <a:pt x="1384639" y="1349912"/>
                  <a:pt x="1380985" y="1350972"/>
                </a:cubicBezTo>
                <a:cubicBezTo>
                  <a:pt x="1377330" y="1352031"/>
                  <a:pt x="1373675" y="1352543"/>
                  <a:pt x="1370021" y="1352506"/>
                </a:cubicBezTo>
                <a:cubicBezTo>
                  <a:pt x="1369911" y="1335038"/>
                  <a:pt x="1371446" y="1322174"/>
                  <a:pt x="1374626" y="1313914"/>
                </a:cubicBezTo>
                <a:cubicBezTo>
                  <a:pt x="1377805" y="1305655"/>
                  <a:pt x="1388549" y="1301562"/>
                  <a:pt x="1406859" y="1301635"/>
                </a:cubicBezTo>
                <a:lnTo>
                  <a:pt x="1415630" y="1289356"/>
                </a:lnTo>
                <a:lnTo>
                  <a:pt x="1443697" y="1280585"/>
                </a:lnTo>
                <a:cubicBezTo>
                  <a:pt x="1443660" y="1277844"/>
                  <a:pt x="1444172" y="1275432"/>
                  <a:pt x="1445232" y="1273349"/>
                </a:cubicBezTo>
                <a:cubicBezTo>
                  <a:pt x="1446292" y="1271266"/>
                  <a:pt x="1448119" y="1270169"/>
                  <a:pt x="1450713" y="1270060"/>
                </a:cubicBezTo>
                <a:lnTo>
                  <a:pt x="1464747" y="1271814"/>
                </a:lnTo>
                <a:cubicBezTo>
                  <a:pt x="1465661" y="1267319"/>
                  <a:pt x="1467342" y="1263152"/>
                  <a:pt x="1469790" y="1259315"/>
                </a:cubicBezTo>
                <a:cubicBezTo>
                  <a:pt x="1472239" y="1255478"/>
                  <a:pt x="1475236" y="1252627"/>
                  <a:pt x="1478781" y="1250764"/>
                </a:cubicBezTo>
                <a:cubicBezTo>
                  <a:pt x="1479987" y="1244916"/>
                  <a:pt x="1485030" y="1239946"/>
                  <a:pt x="1493910" y="1235853"/>
                </a:cubicBezTo>
                <a:cubicBezTo>
                  <a:pt x="1502791" y="1231760"/>
                  <a:pt x="1508273" y="1226790"/>
                  <a:pt x="1510356" y="1220942"/>
                </a:cubicBezTo>
                <a:lnTo>
                  <a:pt x="1489306" y="1224451"/>
                </a:lnTo>
                <a:cubicBezTo>
                  <a:pt x="1486638" y="1226278"/>
                  <a:pt x="1483641" y="1227886"/>
                  <a:pt x="1480315" y="1229275"/>
                </a:cubicBezTo>
                <a:cubicBezTo>
                  <a:pt x="1476990" y="1230663"/>
                  <a:pt x="1473554" y="1231394"/>
                  <a:pt x="1470010" y="1231468"/>
                </a:cubicBezTo>
                <a:lnTo>
                  <a:pt x="1459484" y="1249009"/>
                </a:lnTo>
                <a:cubicBezTo>
                  <a:pt x="1455830" y="1250837"/>
                  <a:pt x="1452614" y="1253322"/>
                  <a:pt x="1449836" y="1256465"/>
                </a:cubicBezTo>
                <a:cubicBezTo>
                  <a:pt x="1447059" y="1259608"/>
                  <a:pt x="1445597" y="1262970"/>
                  <a:pt x="1445451" y="1266551"/>
                </a:cubicBezTo>
                <a:lnTo>
                  <a:pt x="1406859" y="1278831"/>
                </a:lnTo>
                <a:cubicBezTo>
                  <a:pt x="1405689" y="1283618"/>
                  <a:pt x="1401012" y="1286761"/>
                  <a:pt x="1392825" y="1288259"/>
                </a:cubicBezTo>
                <a:cubicBezTo>
                  <a:pt x="1384639" y="1289758"/>
                  <a:pt x="1379961" y="1292462"/>
                  <a:pt x="1378792" y="1296372"/>
                </a:cubicBezTo>
                <a:lnTo>
                  <a:pt x="1378792" y="1298127"/>
                </a:lnTo>
                <a:cubicBezTo>
                  <a:pt x="1374553" y="1299991"/>
                  <a:pt x="1368998" y="1302841"/>
                  <a:pt x="1362127" y="1306678"/>
                </a:cubicBezTo>
                <a:cubicBezTo>
                  <a:pt x="1355257" y="1310516"/>
                  <a:pt x="1351456" y="1314682"/>
                  <a:pt x="1350725" y="1319177"/>
                </a:cubicBezTo>
                <a:lnTo>
                  <a:pt x="1320904" y="1333210"/>
                </a:lnTo>
                <a:lnTo>
                  <a:pt x="1306870" y="1352506"/>
                </a:lnTo>
                <a:cubicBezTo>
                  <a:pt x="1307126" y="1355101"/>
                  <a:pt x="1308807" y="1356928"/>
                  <a:pt x="1311913" y="1357988"/>
                </a:cubicBezTo>
                <a:cubicBezTo>
                  <a:pt x="1315020" y="1359048"/>
                  <a:pt x="1318016" y="1359560"/>
                  <a:pt x="1320904" y="1359523"/>
                </a:cubicBezTo>
                <a:cubicBezTo>
                  <a:pt x="1323791" y="1359450"/>
                  <a:pt x="1326787" y="1360035"/>
                  <a:pt x="1329894" y="1361277"/>
                </a:cubicBezTo>
                <a:cubicBezTo>
                  <a:pt x="1333000" y="1362520"/>
                  <a:pt x="1334681" y="1364859"/>
                  <a:pt x="1334937" y="1368294"/>
                </a:cubicBezTo>
                <a:cubicBezTo>
                  <a:pt x="1334937" y="1371803"/>
                  <a:pt x="1333183" y="1373557"/>
                  <a:pt x="1329675" y="1373557"/>
                </a:cubicBezTo>
                <a:lnTo>
                  <a:pt x="1324412" y="1382328"/>
                </a:lnTo>
                <a:cubicBezTo>
                  <a:pt x="1316701" y="1382657"/>
                  <a:pt x="1310196" y="1385069"/>
                  <a:pt x="1304897" y="1389564"/>
                </a:cubicBezTo>
                <a:cubicBezTo>
                  <a:pt x="1299598" y="1394059"/>
                  <a:pt x="1294408" y="1398664"/>
                  <a:pt x="1289328" y="1403378"/>
                </a:cubicBezTo>
                <a:cubicBezTo>
                  <a:pt x="1287062" y="1401112"/>
                  <a:pt x="1283700" y="1399066"/>
                  <a:pt x="1279242" y="1397238"/>
                </a:cubicBezTo>
                <a:cubicBezTo>
                  <a:pt x="1274783" y="1395411"/>
                  <a:pt x="1272298" y="1396873"/>
                  <a:pt x="1271786" y="1401624"/>
                </a:cubicBezTo>
                <a:lnTo>
                  <a:pt x="1236703" y="1413903"/>
                </a:lnTo>
                <a:lnTo>
                  <a:pt x="1222669" y="1405132"/>
                </a:lnTo>
                <a:cubicBezTo>
                  <a:pt x="1222815" y="1400856"/>
                  <a:pt x="1224277" y="1398006"/>
                  <a:pt x="1227055" y="1396580"/>
                </a:cubicBezTo>
                <a:cubicBezTo>
                  <a:pt x="1229832" y="1395155"/>
                  <a:pt x="1233048" y="1394497"/>
                  <a:pt x="1236703" y="1394607"/>
                </a:cubicBezTo>
                <a:lnTo>
                  <a:pt x="1243719" y="1394607"/>
                </a:lnTo>
                <a:lnTo>
                  <a:pt x="1236703" y="1380573"/>
                </a:lnTo>
                <a:cubicBezTo>
                  <a:pt x="1233085" y="1381743"/>
                  <a:pt x="1229357" y="1384228"/>
                  <a:pt x="1225520" y="1388029"/>
                </a:cubicBezTo>
                <a:cubicBezTo>
                  <a:pt x="1221682" y="1391830"/>
                  <a:pt x="1218393" y="1395192"/>
                  <a:pt x="1215652" y="1398115"/>
                </a:cubicBezTo>
                <a:cubicBezTo>
                  <a:pt x="1213058" y="1404657"/>
                  <a:pt x="1202459" y="1408238"/>
                  <a:pt x="1183858" y="1408860"/>
                </a:cubicBezTo>
                <a:cubicBezTo>
                  <a:pt x="1165256" y="1409481"/>
                  <a:pt x="1154219" y="1415255"/>
                  <a:pt x="1150747" y="1426182"/>
                </a:cubicBezTo>
                <a:cubicBezTo>
                  <a:pt x="1146874" y="1426475"/>
                  <a:pt x="1144535" y="1427644"/>
                  <a:pt x="1143731" y="1429691"/>
                </a:cubicBezTo>
                <a:cubicBezTo>
                  <a:pt x="1142927" y="1431737"/>
                  <a:pt x="1140588" y="1432907"/>
                  <a:pt x="1136714" y="1433199"/>
                </a:cubicBezTo>
                <a:cubicBezTo>
                  <a:pt x="1135581" y="1433126"/>
                  <a:pt x="1133900" y="1433272"/>
                  <a:pt x="1131671" y="1433638"/>
                </a:cubicBezTo>
                <a:cubicBezTo>
                  <a:pt x="1129441" y="1434003"/>
                  <a:pt x="1128199" y="1435026"/>
                  <a:pt x="1127943" y="1436707"/>
                </a:cubicBezTo>
                <a:cubicBezTo>
                  <a:pt x="1128089" y="1439302"/>
                  <a:pt x="1129112" y="1441568"/>
                  <a:pt x="1131013" y="1443505"/>
                </a:cubicBezTo>
                <a:cubicBezTo>
                  <a:pt x="1132913" y="1445442"/>
                  <a:pt x="1134814" y="1447269"/>
                  <a:pt x="1136714" y="1448987"/>
                </a:cubicBezTo>
                <a:cubicBezTo>
                  <a:pt x="1138541" y="1448987"/>
                  <a:pt x="1140149" y="1449425"/>
                  <a:pt x="1141538" y="1450302"/>
                </a:cubicBezTo>
                <a:cubicBezTo>
                  <a:pt x="1142927" y="1451180"/>
                  <a:pt x="1143658" y="1452495"/>
                  <a:pt x="1143731" y="1454249"/>
                </a:cubicBezTo>
                <a:cubicBezTo>
                  <a:pt x="1142843" y="1459728"/>
                  <a:pt x="1136627" y="1463193"/>
                  <a:pt x="1125084" y="1464644"/>
                </a:cubicBezTo>
                <a:cubicBezTo>
                  <a:pt x="1113541" y="1466095"/>
                  <a:pt x="1101998" y="1467741"/>
                  <a:pt x="1090455" y="1469582"/>
                </a:cubicBezTo>
                <a:cubicBezTo>
                  <a:pt x="1078912" y="1471423"/>
                  <a:pt x="1072697" y="1475668"/>
                  <a:pt x="1071809" y="1482316"/>
                </a:cubicBezTo>
                <a:cubicBezTo>
                  <a:pt x="1068154" y="1480599"/>
                  <a:pt x="1064938" y="1480526"/>
                  <a:pt x="1062161" y="1482097"/>
                </a:cubicBezTo>
                <a:cubicBezTo>
                  <a:pt x="1059384" y="1483669"/>
                  <a:pt x="1057922" y="1486665"/>
                  <a:pt x="1057776" y="1491087"/>
                </a:cubicBezTo>
                <a:cubicBezTo>
                  <a:pt x="1052659" y="1491233"/>
                  <a:pt x="1049297" y="1490503"/>
                  <a:pt x="1047689" y="1488895"/>
                </a:cubicBezTo>
                <a:cubicBezTo>
                  <a:pt x="1046081" y="1487286"/>
                  <a:pt x="1045350" y="1483924"/>
                  <a:pt x="1045496" y="1478808"/>
                </a:cubicBezTo>
                <a:cubicBezTo>
                  <a:pt x="1046885" y="1468283"/>
                  <a:pt x="1052440" y="1463459"/>
                  <a:pt x="1062161" y="1464336"/>
                </a:cubicBezTo>
                <a:cubicBezTo>
                  <a:pt x="1071882" y="1465213"/>
                  <a:pt x="1077437" y="1461266"/>
                  <a:pt x="1078826" y="1452495"/>
                </a:cubicBezTo>
                <a:lnTo>
                  <a:pt x="1077072" y="1443724"/>
                </a:lnTo>
                <a:cubicBezTo>
                  <a:pt x="1077108" y="1442518"/>
                  <a:pt x="1077035" y="1440545"/>
                  <a:pt x="1076852" y="1437804"/>
                </a:cubicBezTo>
                <a:cubicBezTo>
                  <a:pt x="1076670" y="1435063"/>
                  <a:pt x="1076158" y="1433528"/>
                  <a:pt x="1075317" y="1433199"/>
                </a:cubicBezTo>
                <a:cubicBezTo>
                  <a:pt x="1074258" y="1433674"/>
                  <a:pt x="1072869" y="1435794"/>
                  <a:pt x="1071151" y="1439558"/>
                </a:cubicBezTo>
                <a:cubicBezTo>
                  <a:pt x="1069434" y="1443322"/>
                  <a:pt x="1068483" y="1445880"/>
                  <a:pt x="1068301" y="1447233"/>
                </a:cubicBezTo>
                <a:lnTo>
                  <a:pt x="1033217" y="1457758"/>
                </a:lnTo>
                <a:cubicBezTo>
                  <a:pt x="1042097" y="1464409"/>
                  <a:pt x="1040124" y="1468210"/>
                  <a:pt x="1027297" y="1469160"/>
                </a:cubicBezTo>
                <a:cubicBezTo>
                  <a:pt x="1014469" y="1470110"/>
                  <a:pt x="1005917" y="1470402"/>
                  <a:pt x="1001642" y="1470037"/>
                </a:cubicBezTo>
                <a:lnTo>
                  <a:pt x="973575" y="1484071"/>
                </a:lnTo>
                <a:cubicBezTo>
                  <a:pt x="974378" y="1488017"/>
                  <a:pt x="977595" y="1490210"/>
                  <a:pt x="983223" y="1490649"/>
                </a:cubicBezTo>
                <a:cubicBezTo>
                  <a:pt x="988851" y="1491087"/>
                  <a:pt x="992067" y="1492403"/>
                  <a:pt x="992871" y="1494596"/>
                </a:cubicBezTo>
                <a:cubicBezTo>
                  <a:pt x="992724" y="1497227"/>
                  <a:pt x="991701" y="1499420"/>
                  <a:pt x="989801" y="1501174"/>
                </a:cubicBezTo>
                <a:cubicBezTo>
                  <a:pt x="987900" y="1502928"/>
                  <a:pt x="986000" y="1504244"/>
                  <a:pt x="984100" y="1505121"/>
                </a:cubicBezTo>
                <a:cubicBezTo>
                  <a:pt x="981395" y="1505084"/>
                  <a:pt x="978910" y="1505596"/>
                  <a:pt x="976644" y="1506656"/>
                </a:cubicBezTo>
                <a:cubicBezTo>
                  <a:pt x="974378" y="1507715"/>
                  <a:pt x="972771" y="1509543"/>
                  <a:pt x="971820" y="1512137"/>
                </a:cubicBezTo>
                <a:cubicBezTo>
                  <a:pt x="959249" y="1513892"/>
                  <a:pt x="947554" y="1517400"/>
                  <a:pt x="936737" y="1522663"/>
                </a:cubicBezTo>
                <a:cubicBezTo>
                  <a:pt x="936919" y="1524636"/>
                  <a:pt x="936992" y="1526829"/>
                  <a:pt x="936956" y="1529241"/>
                </a:cubicBezTo>
                <a:cubicBezTo>
                  <a:pt x="936919" y="1531653"/>
                  <a:pt x="935677" y="1532968"/>
                  <a:pt x="933228" y="1533188"/>
                </a:cubicBezTo>
                <a:cubicBezTo>
                  <a:pt x="925298" y="1533553"/>
                  <a:pt x="919231" y="1532822"/>
                  <a:pt x="915029" y="1530995"/>
                </a:cubicBezTo>
                <a:cubicBezTo>
                  <a:pt x="910826" y="1529168"/>
                  <a:pt x="908706" y="1524051"/>
                  <a:pt x="908670" y="1515646"/>
                </a:cubicBezTo>
                <a:cubicBezTo>
                  <a:pt x="908779" y="1512759"/>
                  <a:pt x="909876" y="1509762"/>
                  <a:pt x="911959" y="1506656"/>
                </a:cubicBezTo>
                <a:cubicBezTo>
                  <a:pt x="914042" y="1503549"/>
                  <a:pt x="916454" y="1501868"/>
                  <a:pt x="919195" y="1501612"/>
                </a:cubicBezTo>
                <a:cubicBezTo>
                  <a:pt x="922776" y="1501759"/>
                  <a:pt x="926577" y="1502343"/>
                  <a:pt x="930597" y="1503367"/>
                </a:cubicBezTo>
                <a:cubicBezTo>
                  <a:pt x="934617" y="1504390"/>
                  <a:pt x="938418" y="1504975"/>
                  <a:pt x="941999" y="1505121"/>
                </a:cubicBezTo>
                <a:lnTo>
                  <a:pt x="957787" y="1494596"/>
                </a:lnTo>
                <a:cubicBezTo>
                  <a:pt x="958920" y="1494742"/>
                  <a:pt x="960601" y="1494888"/>
                  <a:pt x="962830" y="1495034"/>
                </a:cubicBezTo>
                <a:cubicBezTo>
                  <a:pt x="965059" y="1495180"/>
                  <a:pt x="966302" y="1494449"/>
                  <a:pt x="966558" y="1492841"/>
                </a:cubicBezTo>
                <a:cubicBezTo>
                  <a:pt x="965461" y="1491160"/>
                  <a:pt x="959760" y="1489699"/>
                  <a:pt x="949454" y="1488456"/>
                </a:cubicBezTo>
                <a:cubicBezTo>
                  <a:pt x="939149" y="1487213"/>
                  <a:pt x="930816" y="1485752"/>
                  <a:pt x="924457" y="1484071"/>
                </a:cubicBezTo>
                <a:cubicBezTo>
                  <a:pt x="921059" y="1485276"/>
                  <a:pt x="915577" y="1487250"/>
                  <a:pt x="908012" y="1489991"/>
                </a:cubicBezTo>
                <a:cubicBezTo>
                  <a:pt x="900447" y="1492732"/>
                  <a:pt x="895404" y="1494267"/>
                  <a:pt x="892882" y="1494596"/>
                </a:cubicBezTo>
                <a:cubicBezTo>
                  <a:pt x="883015" y="1495180"/>
                  <a:pt x="872051" y="1497519"/>
                  <a:pt x="859991" y="1501612"/>
                </a:cubicBezTo>
                <a:cubicBezTo>
                  <a:pt x="847931" y="1505705"/>
                  <a:pt x="836090" y="1508044"/>
                  <a:pt x="824469" y="1508629"/>
                </a:cubicBezTo>
                <a:cubicBezTo>
                  <a:pt x="818512" y="1508264"/>
                  <a:pt x="814638" y="1508556"/>
                  <a:pt x="812847" y="1509506"/>
                </a:cubicBezTo>
                <a:cubicBezTo>
                  <a:pt x="811056" y="1510456"/>
                  <a:pt x="810252" y="1514257"/>
                  <a:pt x="810435" y="1520908"/>
                </a:cubicBezTo>
                <a:lnTo>
                  <a:pt x="796402" y="1513892"/>
                </a:lnTo>
                <a:lnTo>
                  <a:pt x="775351" y="1513892"/>
                </a:lnTo>
                <a:lnTo>
                  <a:pt x="773597" y="1499858"/>
                </a:lnTo>
                <a:cubicBezTo>
                  <a:pt x="778494" y="1499493"/>
                  <a:pt x="777910" y="1498031"/>
                  <a:pt x="771843" y="1495473"/>
                </a:cubicBezTo>
                <a:cubicBezTo>
                  <a:pt x="765776" y="1492914"/>
                  <a:pt x="761683" y="1491453"/>
                  <a:pt x="759564" y="1491087"/>
                </a:cubicBezTo>
                <a:cubicBezTo>
                  <a:pt x="750647" y="1491745"/>
                  <a:pt x="740852" y="1494376"/>
                  <a:pt x="730181" y="1498981"/>
                </a:cubicBezTo>
                <a:cubicBezTo>
                  <a:pt x="719510" y="1503586"/>
                  <a:pt x="708838" y="1506217"/>
                  <a:pt x="698167" y="1506875"/>
                </a:cubicBezTo>
                <a:cubicBezTo>
                  <a:pt x="696340" y="1506802"/>
                  <a:pt x="694732" y="1506948"/>
                  <a:pt x="693343" y="1507313"/>
                </a:cubicBezTo>
                <a:cubicBezTo>
                  <a:pt x="691954" y="1507679"/>
                  <a:pt x="691223" y="1508702"/>
                  <a:pt x="691150" y="1510383"/>
                </a:cubicBezTo>
                <a:cubicBezTo>
                  <a:pt x="691260" y="1512211"/>
                  <a:pt x="691041" y="1513819"/>
                  <a:pt x="690493" y="1515207"/>
                </a:cubicBezTo>
                <a:cubicBezTo>
                  <a:pt x="689944" y="1516596"/>
                  <a:pt x="688409" y="1517327"/>
                  <a:pt x="685888" y="1517400"/>
                </a:cubicBezTo>
                <a:cubicBezTo>
                  <a:pt x="683183" y="1517217"/>
                  <a:pt x="680260" y="1516267"/>
                  <a:pt x="677117" y="1514550"/>
                </a:cubicBezTo>
                <a:cubicBezTo>
                  <a:pt x="673974" y="1512832"/>
                  <a:pt x="671050" y="1511443"/>
                  <a:pt x="668346" y="1510383"/>
                </a:cubicBezTo>
                <a:cubicBezTo>
                  <a:pt x="661293" y="1510530"/>
                  <a:pt x="654349" y="1511553"/>
                  <a:pt x="647515" y="1513453"/>
                </a:cubicBezTo>
                <a:cubicBezTo>
                  <a:pt x="640681" y="1515354"/>
                  <a:pt x="634176" y="1517254"/>
                  <a:pt x="628000" y="1519154"/>
                </a:cubicBezTo>
                <a:cubicBezTo>
                  <a:pt x="628000" y="1522663"/>
                  <a:pt x="626245" y="1524417"/>
                  <a:pt x="622737" y="1524417"/>
                </a:cubicBezTo>
                <a:cubicBezTo>
                  <a:pt x="620069" y="1524271"/>
                  <a:pt x="617950" y="1524563"/>
                  <a:pt x="616378" y="1525294"/>
                </a:cubicBezTo>
                <a:cubicBezTo>
                  <a:pt x="614807" y="1526025"/>
                  <a:pt x="614003" y="1528071"/>
                  <a:pt x="613966" y="1531434"/>
                </a:cubicBezTo>
                <a:lnTo>
                  <a:pt x="620983" y="1543713"/>
                </a:lnTo>
                <a:cubicBezTo>
                  <a:pt x="610092" y="1549670"/>
                  <a:pt x="597667" y="1553544"/>
                  <a:pt x="583706" y="1555334"/>
                </a:cubicBezTo>
                <a:cubicBezTo>
                  <a:pt x="569746" y="1557125"/>
                  <a:pt x="556443" y="1557929"/>
                  <a:pt x="543799" y="1557746"/>
                </a:cubicBezTo>
                <a:cubicBezTo>
                  <a:pt x="537915" y="1557052"/>
                  <a:pt x="528632" y="1556248"/>
                  <a:pt x="515951" y="1555334"/>
                </a:cubicBezTo>
                <a:cubicBezTo>
                  <a:pt x="503270" y="1554421"/>
                  <a:pt x="496180" y="1557564"/>
                  <a:pt x="494681" y="1564763"/>
                </a:cubicBezTo>
                <a:cubicBezTo>
                  <a:pt x="487738" y="1564982"/>
                  <a:pt x="481013" y="1565859"/>
                  <a:pt x="474508" y="1567394"/>
                </a:cubicBezTo>
                <a:cubicBezTo>
                  <a:pt x="468003" y="1568929"/>
                  <a:pt x="461279" y="1569806"/>
                  <a:pt x="454335" y="1570026"/>
                </a:cubicBezTo>
                <a:cubicBezTo>
                  <a:pt x="445564" y="1570245"/>
                  <a:pt x="436793" y="1571561"/>
                  <a:pt x="428022" y="1573973"/>
                </a:cubicBezTo>
                <a:cubicBezTo>
                  <a:pt x="419251" y="1576385"/>
                  <a:pt x="410480" y="1578577"/>
                  <a:pt x="401709" y="1580551"/>
                </a:cubicBezTo>
                <a:cubicBezTo>
                  <a:pt x="400686" y="1583913"/>
                  <a:pt x="398785" y="1585960"/>
                  <a:pt x="396008" y="1586690"/>
                </a:cubicBezTo>
                <a:cubicBezTo>
                  <a:pt x="393230" y="1587421"/>
                  <a:pt x="390453" y="1587714"/>
                  <a:pt x="387675" y="1587568"/>
                </a:cubicBezTo>
                <a:cubicBezTo>
                  <a:pt x="373642" y="1587860"/>
                  <a:pt x="359608" y="1589029"/>
                  <a:pt x="345575" y="1591076"/>
                </a:cubicBezTo>
                <a:cubicBezTo>
                  <a:pt x="344625" y="1594438"/>
                  <a:pt x="343017" y="1596485"/>
                  <a:pt x="340751" y="1597216"/>
                </a:cubicBezTo>
                <a:cubicBezTo>
                  <a:pt x="338485" y="1597946"/>
                  <a:pt x="336000" y="1598239"/>
                  <a:pt x="333296" y="1598093"/>
                </a:cubicBezTo>
                <a:cubicBezTo>
                  <a:pt x="321053" y="1598385"/>
                  <a:pt x="309139" y="1599554"/>
                  <a:pt x="297554" y="1601601"/>
                </a:cubicBezTo>
                <a:cubicBezTo>
                  <a:pt x="285969" y="1603648"/>
                  <a:pt x="274494" y="1604817"/>
                  <a:pt x="263128" y="1605109"/>
                </a:cubicBezTo>
                <a:cubicBezTo>
                  <a:pt x="236011" y="1605548"/>
                  <a:pt x="209552" y="1607302"/>
                  <a:pt x="183751" y="1610372"/>
                </a:cubicBezTo>
                <a:cubicBezTo>
                  <a:pt x="157950" y="1613442"/>
                  <a:pt x="132368" y="1615196"/>
                  <a:pt x="107005" y="1615635"/>
                </a:cubicBezTo>
                <a:cubicBezTo>
                  <a:pt x="105165" y="1615764"/>
                  <a:pt x="95787" y="1615894"/>
                  <a:pt x="78873" y="1616024"/>
                </a:cubicBezTo>
                <a:cubicBezTo>
                  <a:pt x="61960" y="1616154"/>
                  <a:pt x="45046" y="1615505"/>
                  <a:pt x="28132" y="1614075"/>
                </a:cubicBezTo>
                <a:cubicBezTo>
                  <a:pt x="11218" y="1612646"/>
                  <a:pt x="1841" y="1609657"/>
                  <a:pt x="0" y="1605109"/>
                </a:cubicBezTo>
                <a:cubicBezTo>
                  <a:pt x="16153" y="1605365"/>
                  <a:pt x="32964" y="1603538"/>
                  <a:pt x="50433" y="1599628"/>
                </a:cubicBezTo>
                <a:cubicBezTo>
                  <a:pt x="67902" y="1595717"/>
                  <a:pt x="83836" y="1593451"/>
                  <a:pt x="98235" y="1592830"/>
                </a:cubicBezTo>
                <a:cubicBezTo>
                  <a:pt x="98125" y="1590710"/>
                  <a:pt x="98344" y="1587933"/>
                  <a:pt x="98892" y="1584498"/>
                </a:cubicBezTo>
                <a:cubicBezTo>
                  <a:pt x="99441" y="1581062"/>
                  <a:pt x="100975" y="1579162"/>
                  <a:pt x="103497" y="1578797"/>
                </a:cubicBezTo>
                <a:cubicBezTo>
                  <a:pt x="113035" y="1578541"/>
                  <a:pt x="118517" y="1577298"/>
                  <a:pt x="119943" y="1575069"/>
                </a:cubicBezTo>
                <a:cubicBezTo>
                  <a:pt x="121368" y="1572840"/>
                  <a:pt x="124657" y="1571159"/>
                  <a:pt x="129810" y="1570026"/>
                </a:cubicBezTo>
                <a:cubicBezTo>
                  <a:pt x="129737" y="1567285"/>
                  <a:pt x="130322" y="1564873"/>
                  <a:pt x="131564" y="1562790"/>
                </a:cubicBezTo>
                <a:cubicBezTo>
                  <a:pt x="132807" y="1560707"/>
                  <a:pt x="135146" y="1559610"/>
                  <a:pt x="138581" y="1559501"/>
                </a:cubicBezTo>
                <a:cubicBezTo>
                  <a:pt x="143003" y="1559683"/>
                  <a:pt x="147315" y="1561072"/>
                  <a:pt x="151518" y="1563667"/>
                </a:cubicBezTo>
                <a:cubicBezTo>
                  <a:pt x="155721" y="1566261"/>
                  <a:pt x="159595" y="1568966"/>
                  <a:pt x="163139" y="1571780"/>
                </a:cubicBezTo>
                <a:lnTo>
                  <a:pt x="177173" y="1563009"/>
                </a:lnTo>
                <a:cubicBezTo>
                  <a:pt x="184190" y="1563301"/>
                  <a:pt x="191206" y="1564471"/>
                  <a:pt x="198223" y="1566517"/>
                </a:cubicBezTo>
                <a:cubicBezTo>
                  <a:pt x="201110" y="1566517"/>
                  <a:pt x="204107" y="1565640"/>
                  <a:pt x="207213" y="1563886"/>
                </a:cubicBezTo>
                <a:cubicBezTo>
                  <a:pt x="210320" y="1562132"/>
                  <a:pt x="212001" y="1559501"/>
                  <a:pt x="212257" y="1555992"/>
                </a:cubicBezTo>
                <a:cubicBezTo>
                  <a:pt x="215071" y="1556102"/>
                  <a:pt x="218214" y="1555883"/>
                  <a:pt x="221685" y="1555334"/>
                </a:cubicBezTo>
                <a:cubicBezTo>
                  <a:pt x="225157" y="1554786"/>
                  <a:pt x="227862" y="1553251"/>
                  <a:pt x="229799" y="1550730"/>
                </a:cubicBezTo>
                <a:cubicBezTo>
                  <a:pt x="233490" y="1550766"/>
                  <a:pt x="237510" y="1550255"/>
                  <a:pt x="241859" y="1549195"/>
                </a:cubicBezTo>
                <a:cubicBezTo>
                  <a:pt x="246208" y="1548135"/>
                  <a:pt x="249789" y="1546308"/>
                  <a:pt x="252603" y="1543713"/>
                </a:cubicBezTo>
                <a:cubicBezTo>
                  <a:pt x="259912" y="1545467"/>
                  <a:pt x="266344" y="1543713"/>
                  <a:pt x="271899" y="1538450"/>
                </a:cubicBezTo>
                <a:cubicBezTo>
                  <a:pt x="274677" y="1540972"/>
                  <a:pt x="277893" y="1542507"/>
                  <a:pt x="281547" y="1543055"/>
                </a:cubicBezTo>
                <a:cubicBezTo>
                  <a:pt x="285202" y="1543603"/>
                  <a:pt x="288418" y="1543822"/>
                  <a:pt x="291195" y="1543713"/>
                </a:cubicBezTo>
                <a:lnTo>
                  <a:pt x="306983" y="1531434"/>
                </a:lnTo>
                <a:lnTo>
                  <a:pt x="321016" y="1531434"/>
                </a:lnTo>
                <a:lnTo>
                  <a:pt x="326279" y="1524417"/>
                </a:lnTo>
                <a:lnTo>
                  <a:pt x="342067" y="1526171"/>
                </a:lnTo>
                <a:cubicBezTo>
                  <a:pt x="346489" y="1521457"/>
                  <a:pt x="351678" y="1516852"/>
                  <a:pt x="357635" y="1512357"/>
                </a:cubicBezTo>
                <a:cubicBezTo>
                  <a:pt x="363592" y="1507862"/>
                  <a:pt x="370097" y="1505450"/>
                  <a:pt x="377150" y="1505121"/>
                </a:cubicBezTo>
                <a:cubicBezTo>
                  <a:pt x="380988" y="1505486"/>
                  <a:pt x="385154" y="1505632"/>
                  <a:pt x="389649" y="1505559"/>
                </a:cubicBezTo>
                <a:cubicBezTo>
                  <a:pt x="394144" y="1505486"/>
                  <a:pt x="396995" y="1503001"/>
                  <a:pt x="398201" y="1498104"/>
                </a:cubicBezTo>
                <a:lnTo>
                  <a:pt x="410480" y="1484071"/>
                </a:lnTo>
                <a:cubicBezTo>
                  <a:pt x="414902" y="1485203"/>
                  <a:pt x="418337" y="1485569"/>
                  <a:pt x="420786" y="1485167"/>
                </a:cubicBezTo>
                <a:cubicBezTo>
                  <a:pt x="423234" y="1484765"/>
                  <a:pt x="424477" y="1482061"/>
                  <a:pt x="424513" y="1477054"/>
                </a:cubicBezTo>
                <a:lnTo>
                  <a:pt x="438547" y="1461266"/>
                </a:lnTo>
                <a:cubicBezTo>
                  <a:pt x="446040" y="1457032"/>
                  <a:pt x="458926" y="1452246"/>
                  <a:pt x="477204" y="1446908"/>
                </a:cubicBezTo>
                <a:cubicBezTo>
                  <a:pt x="495483" y="1441569"/>
                  <a:pt x="512786" y="1436523"/>
                  <a:pt x="529115" y="1431770"/>
                </a:cubicBezTo>
                <a:cubicBezTo>
                  <a:pt x="545445" y="1427016"/>
                  <a:pt x="554432" y="1423399"/>
                  <a:pt x="556078" y="1420920"/>
                </a:cubicBezTo>
                <a:lnTo>
                  <a:pt x="580637" y="1415657"/>
                </a:lnTo>
                <a:cubicBezTo>
                  <a:pt x="584291" y="1416680"/>
                  <a:pt x="587507" y="1416827"/>
                  <a:pt x="590285" y="1416096"/>
                </a:cubicBezTo>
                <a:cubicBezTo>
                  <a:pt x="593062" y="1415365"/>
                  <a:pt x="594524" y="1412880"/>
                  <a:pt x="594670" y="1408640"/>
                </a:cubicBezTo>
                <a:lnTo>
                  <a:pt x="568357" y="1406886"/>
                </a:lnTo>
                <a:lnTo>
                  <a:pt x="563095" y="1413903"/>
                </a:lnTo>
                <a:cubicBezTo>
                  <a:pt x="555237" y="1413464"/>
                  <a:pt x="548148" y="1413026"/>
                  <a:pt x="541825" y="1412587"/>
                </a:cubicBezTo>
                <a:cubicBezTo>
                  <a:pt x="535503" y="1412149"/>
                  <a:pt x="529729" y="1414342"/>
                  <a:pt x="524503" y="1419166"/>
                </a:cubicBezTo>
                <a:lnTo>
                  <a:pt x="473631" y="1426182"/>
                </a:lnTo>
                <a:cubicBezTo>
                  <a:pt x="473668" y="1427315"/>
                  <a:pt x="473595" y="1428996"/>
                  <a:pt x="473412" y="1431226"/>
                </a:cubicBezTo>
                <a:cubicBezTo>
                  <a:pt x="473229" y="1433455"/>
                  <a:pt x="472718" y="1434697"/>
                  <a:pt x="471877" y="1434953"/>
                </a:cubicBezTo>
                <a:cubicBezTo>
                  <a:pt x="470159" y="1434697"/>
                  <a:pt x="468771" y="1433455"/>
                  <a:pt x="467711" y="1431226"/>
                </a:cubicBezTo>
                <a:cubicBezTo>
                  <a:pt x="466651" y="1428996"/>
                  <a:pt x="465701" y="1427315"/>
                  <a:pt x="464860" y="1426182"/>
                </a:cubicBezTo>
                <a:cubicBezTo>
                  <a:pt x="460255" y="1431810"/>
                  <a:pt x="452800" y="1433711"/>
                  <a:pt x="442494" y="1431883"/>
                </a:cubicBezTo>
                <a:cubicBezTo>
                  <a:pt x="432188" y="1430056"/>
                  <a:pt x="425610" y="1432834"/>
                  <a:pt x="422759" y="1440216"/>
                </a:cubicBezTo>
                <a:cubicBezTo>
                  <a:pt x="410114" y="1439960"/>
                  <a:pt x="395935" y="1441787"/>
                  <a:pt x="380220" y="1445698"/>
                </a:cubicBezTo>
                <a:cubicBezTo>
                  <a:pt x="364506" y="1449608"/>
                  <a:pt x="349449" y="1451874"/>
                  <a:pt x="335050" y="1452495"/>
                </a:cubicBezTo>
                <a:cubicBezTo>
                  <a:pt x="329787" y="1452787"/>
                  <a:pt x="324525" y="1452203"/>
                  <a:pt x="319262" y="1450741"/>
                </a:cubicBezTo>
                <a:cubicBezTo>
                  <a:pt x="320687" y="1449827"/>
                  <a:pt x="323977" y="1449023"/>
                  <a:pt x="329129" y="1448329"/>
                </a:cubicBezTo>
                <a:cubicBezTo>
                  <a:pt x="334282" y="1447635"/>
                  <a:pt x="338010" y="1447269"/>
                  <a:pt x="340312" y="1447233"/>
                </a:cubicBezTo>
                <a:cubicBezTo>
                  <a:pt x="340312" y="1443651"/>
                  <a:pt x="341190" y="1440727"/>
                  <a:pt x="342944" y="1438462"/>
                </a:cubicBezTo>
                <a:cubicBezTo>
                  <a:pt x="344698" y="1436196"/>
                  <a:pt x="347329" y="1435026"/>
                  <a:pt x="350838" y="1434953"/>
                </a:cubicBezTo>
                <a:lnTo>
                  <a:pt x="352592" y="1434953"/>
                </a:lnTo>
                <a:cubicBezTo>
                  <a:pt x="350545" y="1434040"/>
                  <a:pt x="348060" y="1432797"/>
                  <a:pt x="345136" y="1431226"/>
                </a:cubicBezTo>
                <a:cubicBezTo>
                  <a:pt x="342213" y="1429654"/>
                  <a:pt x="340605" y="1427973"/>
                  <a:pt x="340312" y="1426182"/>
                </a:cubicBezTo>
                <a:cubicBezTo>
                  <a:pt x="340714" y="1424501"/>
                  <a:pt x="342542" y="1423478"/>
                  <a:pt x="345794" y="1423113"/>
                </a:cubicBezTo>
                <a:cubicBezTo>
                  <a:pt x="349047" y="1422747"/>
                  <a:pt x="351313" y="1422601"/>
                  <a:pt x="352592" y="1422674"/>
                </a:cubicBezTo>
                <a:cubicBezTo>
                  <a:pt x="359535" y="1422455"/>
                  <a:pt x="366260" y="1421578"/>
                  <a:pt x="372765" y="1420043"/>
                </a:cubicBezTo>
                <a:cubicBezTo>
                  <a:pt x="379270" y="1418508"/>
                  <a:pt x="385994" y="1417631"/>
                  <a:pt x="392938" y="1417411"/>
                </a:cubicBezTo>
                <a:cubicBezTo>
                  <a:pt x="401928" y="1416827"/>
                  <a:pt x="408506" y="1414488"/>
                  <a:pt x="412673" y="1410395"/>
                </a:cubicBezTo>
                <a:cubicBezTo>
                  <a:pt x="416839" y="1406301"/>
                  <a:pt x="422540" y="1403963"/>
                  <a:pt x="429776" y="1403378"/>
                </a:cubicBezTo>
                <a:cubicBezTo>
                  <a:pt x="434490" y="1402647"/>
                  <a:pt x="444796" y="1399723"/>
                  <a:pt x="460694" y="1394607"/>
                </a:cubicBezTo>
                <a:cubicBezTo>
                  <a:pt x="476591" y="1389491"/>
                  <a:pt x="485582" y="1386567"/>
                  <a:pt x="487665" y="1385836"/>
                </a:cubicBezTo>
                <a:cubicBezTo>
                  <a:pt x="491210" y="1386567"/>
                  <a:pt x="494206" y="1385982"/>
                  <a:pt x="496655" y="1384082"/>
                </a:cubicBezTo>
                <a:cubicBezTo>
                  <a:pt x="499103" y="1382181"/>
                  <a:pt x="500784" y="1379842"/>
                  <a:pt x="501698" y="1377065"/>
                </a:cubicBezTo>
                <a:cubicBezTo>
                  <a:pt x="506888" y="1376919"/>
                  <a:pt x="511419" y="1375457"/>
                  <a:pt x="515293" y="1372680"/>
                </a:cubicBezTo>
                <a:cubicBezTo>
                  <a:pt x="519167" y="1369902"/>
                  <a:pt x="522821" y="1366686"/>
                  <a:pt x="526257" y="1363032"/>
                </a:cubicBezTo>
                <a:cubicBezTo>
                  <a:pt x="532068" y="1364128"/>
                  <a:pt x="541058" y="1364128"/>
                  <a:pt x="553227" y="1363032"/>
                </a:cubicBezTo>
                <a:cubicBezTo>
                  <a:pt x="565397" y="1361935"/>
                  <a:pt x="572195" y="1358427"/>
                  <a:pt x="573620" y="1352506"/>
                </a:cubicBezTo>
                <a:cubicBezTo>
                  <a:pt x="579760" y="1349766"/>
                  <a:pt x="585899" y="1346915"/>
                  <a:pt x="592039" y="1343955"/>
                </a:cubicBezTo>
                <a:cubicBezTo>
                  <a:pt x="598178" y="1340995"/>
                  <a:pt x="604318" y="1338583"/>
                  <a:pt x="610458" y="1336719"/>
                </a:cubicBezTo>
                <a:cubicBezTo>
                  <a:pt x="613162" y="1336390"/>
                  <a:pt x="623980" y="1333539"/>
                  <a:pt x="642910" y="1328167"/>
                </a:cubicBezTo>
                <a:cubicBezTo>
                  <a:pt x="661841" y="1322795"/>
                  <a:pt x="672658" y="1316875"/>
                  <a:pt x="675363" y="1310406"/>
                </a:cubicBezTo>
                <a:cubicBezTo>
                  <a:pt x="675143" y="1309565"/>
                  <a:pt x="674266" y="1309054"/>
                  <a:pt x="672731" y="1308871"/>
                </a:cubicBezTo>
                <a:cubicBezTo>
                  <a:pt x="671196" y="1308688"/>
                  <a:pt x="670319" y="1308615"/>
                  <a:pt x="670100" y="1308652"/>
                </a:cubicBezTo>
                <a:lnTo>
                  <a:pt x="661329" y="1315668"/>
                </a:lnTo>
                <a:cubicBezTo>
                  <a:pt x="656067" y="1315266"/>
                  <a:pt x="648611" y="1315193"/>
                  <a:pt x="638963" y="1315449"/>
                </a:cubicBezTo>
                <a:cubicBezTo>
                  <a:pt x="629315" y="1315705"/>
                  <a:pt x="622737" y="1318702"/>
                  <a:pt x="619229" y="1324439"/>
                </a:cubicBezTo>
                <a:lnTo>
                  <a:pt x="575374" y="1331456"/>
                </a:lnTo>
                <a:cubicBezTo>
                  <a:pt x="575411" y="1332443"/>
                  <a:pt x="575337" y="1333539"/>
                  <a:pt x="575155" y="1334745"/>
                </a:cubicBezTo>
                <a:cubicBezTo>
                  <a:pt x="574972" y="1335951"/>
                  <a:pt x="574460" y="1336609"/>
                  <a:pt x="573620" y="1336719"/>
                </a:cubicBezTo>
                <a:cubicBezTo>
                  <a:pt x="571829" y="1336463"/>
                  <a:pt x="570148" y="1335220"/>
                  <a:pt x="568577" y="1332991"/>
                </a:cubicBezTo>
                <a:cubicBezTo>
                  <a:pt x="567005" y="1330762"/>
                  <a:pt x="565763" y="1329081"/>
                  <a:pt x="564849" y="1327948"/>
                </a:cubicBezTo>
                <a:cubicBezTo>
                  <a:pt x="561231" y="1328350"/>
                  <a:pt x="555310" y="1330177"/>
                  <a:pt x="547088" y="1333430"/>
                </a:cubicBezTo>
                <a:cubicBezTo>
                  <a:pt x="538865" y="1336682"/>
                  <a:pt x="534260" y="1338948"/>
                  <a:pt x="533274" y="1340227"/>
                </a:cubicBezTo>
                <a:cubicBezTo>
                  <a:pt x="525526" y="1340519"/>
                  <a:pt x="518217" y="1341689"/>
                  <a:pt x="511346" y="1343736"/>
                </a:cubicBezTo>
                <a:cubicBezTo>
                  <a:pt x="504476" y="1345782"/>
                  <a:pt x="497166" y="1346951"/>
                  <a:pt x="489419" y="1347244"/>
                </a:cubicBezTo>
                <a:cubicBezTo>
                  <a:pt x="486605" y="1347390"/>
                  <a:pt x="483900" y="1347098"/>
                  <a:pt x="481306" y="1346367"/>
                </a:cubicBezTo>
                <a:cubicBezTo>
                  <a:pt x="478711" y="1345636"/>
                  <a:pt x="477322" y="1343589"/>
                  <a:pt x="477140" y="1340227"/>
                </a:cubicBezTo>
                <a:cubicBezTo>
                  <a:pt x="478674" y="1324147"/>
                  <a:pt x="484814" y="1317277"/>
                  <a:pt x="495558" y="1319615"/>
                </a:cubicBezTo>
                <a:cubicBezTo>
                  <a:pt x="506303" y="1321954"/>
                  <a:pt x="512443" y="1319469"/>
                  <a:pt x="513977" y="1312160"/>
                </a:cubicBezTo>
                <a:lnTo>
                  <a:pt x="533274" y="1312160"/>
                </a:lnTo>
                <a:lnTo>
                  <a:pt x="528011" y="1305143"/>
                </a:lnTo>
                <a:cubicBezTo>
                  <a:pt x="517486" y="1304376"/>
                  <a:pt x="506961" y="1304595"/>
                  <a:pt x="496436" y="1305801"/>
                </a:cubicBezTo>
                <a:cubicBezTo>
                  <a:pt x="485910" y="1307007"/>
                  <a:pt x="475385" y="1308542"/>
                  <a:pt x="464860" y="1310406"/>
                </a:cubicBezTo>
                <a:cubicBezTo>
                  <a:pt x="464897" y="1309419"/>
                  <a:pt x="464824" y="1308323"/>
                  <a:pt x="464641" y="1307117"/>
                </a:cubicBezTo>
                <a:cubicBezTo>
                  <a:pt x="464458" y="1305911"/>
                  <a:pt x="463947" y="1305253"/>
                  <a:pt x="463106" y="1305143"/>
                </a:cubicBezTo>
                <a:cubicBezTo>
                  <a:pt x="460438" y="1305436"/>
                  <a:pt x="457880" y="1307044"/>
                  <a:pt x="455431" y="1309967"/>
                </a:cubicBezTo>
                <a:cubicBezTo>
                  <a:pt x="452983" y="1312891"/>
                  <a:pt x="450863" y="1315376"/>
                  <a:pt x="449073" y="1317423"/>
                </a:cubicBezTo>
                <a:cubicBezTo>
                  <a:pt x="443371" y="1317057"/>
                  <a:pt x="435916" y="1315595"/>
                  <a:pt x="426706" y="1313037"/>
                </a:cubicBezTo>
                <a:cubicBezTo>
                  <a:pt x="417497" y="1310479"/>
                  <a:pt x="409164" y="1309017"/>
                  <a:pt x="401709" y="1308652"/>
                </a:cubicBezTo>
                <a:cubicBezTo>
                  <a:pt x="406972" y="1306605"/>
                  <a:pt x="412234" y="1305436"/>
                  <a:pt x="417497" y="1305143"/>
                </a:cubicBezTo>
                <a:cubicBezTo>
                  <a:pt x="427036" y="1304829"/>
                  <a:pt x="444015" y="1302339"/>
                  <a:pt x="468434" y="1297672"/>
                </a:cubicBezTo>
                <a:cubicBezTo>
                  <a:pt x="492851" y="1293005"/>
                  <a:pt x="516587" y="1288045"/>
                  <a:pt x="539641" y="1282794"/>
                </a:cubicBezTo>
                <a:cubicBezTo>
                  <a:pt x="562694" y="1277542"/>
                  <a:pt x="576944" y="1273882"/>
                  <a:pt x="582391" y="1271814"/>
                </a:cubicBezTo>
                <a:cubicBezTo>
                  <a:pt x="590029" y="1266222"/>
                  <a:pt x="604574" y="1258109"/>
                  <a:pt x="626026" y="1247475"/>
                </a:cubicBezTo>
                <a:cubicBezTo>
                  <a:pt x="647478" y="1236840"/>
                  <a:pt x="661585" y="1230919"/>
                  <a:pt x="668346" y="1229713"/>
                </a:cubicBezTo>
                <a:cubicBezTo>
                  <a:pt x="671196" y="1229750"/>
                  <a:pt x="674266" y="1229238"/>
                  <a:pt x="677555" y="1228178"/>
                </a:cubicBezTo>
                <a:cubicBezTo>
                  <a:pt x="680845" y="1227119"/>
                  <a:pt x="683037" y="1225291"/>
                  <a:pt x="684134" y="1222697"/>
                </a:cubicBezTo>
                <a:cubicBezTo>
                  <a:pt x="687057" y="1222843"/>
                  <a:pt x="690419" y="1222550"/>
                  <a:pt x="694220" y="1221819"/>
                </a:cubicBezTo>
                <a:cubicBezTo>
                  <a:pt x="698021" y="1221088"/>
                  <a:pt x="700506" y="1219042"/>
                  <a:pt x="701676" y="1215680"/>
                </a:cubicBezTo>
                <a:cubicBezTo>
                  <a:pt x="717171" y="1214876"/>
                  <a:pt x="731789" y="1211660"/>
                  <a:pt x="745530" y="1206032"/>
                </a:cubicBezTo>
                <a:cubicBezTo>
                  <a:pt x="759271" y="1200404"/>
                  <a:pt x="773890" y="1197188"/>
                  <a:pt x="789385" y="1196384"/>
                </a:cubicBezTo>
                <a:cubicBezTo>
                  <a:pt x="796475" y="1196201"/>
                  <a:pt x="803784" y="1194812"/>
                  <a:pt x="811312" y="1192218"/>
                </a:cubicBezTo>
                <a:cubicBezTo>
                  <a:pt x="818841" y="1189623"/>
                  <a:pt x="826150" y="1186918"/>
                  <a:pt x="833240" y="1184104"/>
                </a:cubicBezTo>
                <a:cubicBezTo>
                  <a:pt x="840549" y="1185566"/>
                  <a:pt x="845227" y="1182643"/>
                  <a:pt x="847273" y="1175334"/>
                </a:cubicBezTo>
                <a:lnTo>
                  <a:pt x="864815" y="1177088"/>
                </a:lnTo>
                <a:lnTo>
                  <a:pt x="871832" y="1170071"/>
                </a:lnTo>
                <a:cubicBezTo>
                  <a:pt x="877387" y="1168682"/>
                  <a:pt x="888204" y="1164881"/>
                  <a:pt x="904284" y="1158669"/>
                </a:cubicBezTo>
                <a:cubicBezTo>
                  <a:pt x="920364" y="1152456"/>
                  <a:pt x="929427" y="1146901"/>
                  <a:pt x="931474" y="1142004"/>
                </a:cubicBezTo>
                <a:cubicBezTo>
                  <a:pt x="938783" y="1141565"/>
                  <a:pt x="946969" y="1138934"/>
                  <a:pt x="956033" y="1134110"/>
                </a:cubicBezTo>
                <a:cubicBezTo>
                  <a:pt x="965096" y="1129286"/>
                  <a:pt x="973282" y="1124901"/>
                  <a:pt x="980591" y="1120954"/>
                </a:cubicBezTo>
                <a:cubicBezTo>
                  <a:pt x="983551" y="1120442"/>
                  <a:pt x="987718" y="1118395"/>
                  <a:pt x="993090" y="1114814"/>
                </a:cubicBezTo>
                <a:cubicBezTo>
                  <a:pt x="998462" y="1111233"/>
                  <a:pt x="1003067" y="1109186"/>
                  <a:pt x="1006904" y="1108674"/>
                </a:cubicBezTo>
                <a:cubicBezTo>
                  <a:pt x="1009572" y="1108236"/>
                  <a:pt x="1014761" y="1106043"/>
                  <a:pt x="1022473" y="1102096"/>
                </a:cubicBezTo>
                <a:cubicBezTo>
                  <a:pt x="1030184" y="1098149"/>
                  <a:pt x="1034935" y="1095079"/>
                  <a:pt x="1036725" y="1092887"/>
                </a:cubicBezTo>
                <a:cubicBezTo>
                  <a:pt x="1038626" y="1092960"/>
                  <a:pt x="1040965" y="1092814"/>
                  <a:pt x="1043742" y="1092448"/>
                </a:cubicBezTo>
                <a:cubicBezTo>
                  <a:pt x="1046520" y="1092083"/>
                  <a:pt x="1048858" y="1091059"/>
                  <a:pt x="1050759" y="1089378"/>
                </a:cubicBezTo>
                <a:cubicBezTo>
                  <a:pt x="1055217" y="1089086"/>
                  <a:pt x="1059457" y="1087039"/>
                  <a:pt x="1063477" y="1083239"/>
                </a:cubicBezTo>
                <a:cubicBezTo>
                  <a:pt x="1067497" y="1079438"/>
                  <a:pt x="1070859" y="1075637"/>
                  <a:pt x="1073563" y="1071836"/>
                </a:cubicBezTo>
                <a:cubicBezTo>
                  <a:pt x="1075646" y="1071946"/>
                  <a:pt x="1078497" y="1071727"/>
                  <a:pt x="1082115" y="1071179"/>
                </a:cubicBezTo>
                <a:cubicBezTo>
                  <a:pt x="1085733" y="1070630"/>
                  <a:pt x="1088145" y="1069096"/>
                  <a:pt x="1089351" y="1066574"/>
                </a:cubicBezTo>
                <a:cubicBezTo>
                  <a:pt x="1092896" y="1065770"/>
                  <a:pt x="1096331" y="1064747"/>
                  <a:pt x="1099657" y="1063504"/>
                </a:cubicBezTo>
                <a:cubicBezTo>
                  <a:pt x="1102982" y="1062262"/>
                  <a:pt x="1105979" y="1060361"/>
                  <a:pt x="1108647" y="1057803"/>
                </a:cubicBezTo>
                <a:cubicBezTo>
                  <a:pt x="1116431" y="1058826"/>
                  <a:pt x="1120159" y="1058972"/>
                  <a:pt x="1119830" y="1058241"/>
                </a:cubicBezTo>
                <a:cubicBezTo>
                  <a:pt x="1119501" y="1057511"/>
                  <a:pt x="1121036" y="1055026"/>
                  <a:pt x="1124435" y="1050786"/>
                </a:cubicBezTo>
                <a:cubicBezTo>
                  <a:pt x="1129368" y="1051334"/>
                  <a:pt x="1133096" y="1050677"/>
                  <a:pt x="1135618" y="1048813"/>
                </a:cubicBezTo>
                <a:cubicBezTo>
                  <a:pt x="1138139" y="1046949"/>
                  <a:pt x="1141428" y="1045853"/>
                  <a:pt x="1145485" y="1045524"/>
                </a:cubicBezTo>
                <a:cubicBezTo>
                  <a:pt x="1145777" y="1040553"/>
                  <a:pt x="1148701" y="1038214"/>
                  <a:pt x="1154256" y="1038507"/>
                </a:cubicBezTo>
                <a:lnTo>
                  <a:pt x="1159518" y="1038507"/>
                </a:lnTo>
                <a:lnTo>
                  <a:pt x="1175306" y="1024473"/>
                </a:lnTo>
                <a:cubicBezTo>
                  <a:pt x="1176000" y="1018443"/>
                  <a:pt x="1179874" y="1014277"/>
                  <a:pt x="1186928" y="1011975"/>
                </a:cubicBezTo>
                <a:cubicBezTo>
                  <a:pt x="1193981" y="1009672"/>
                  <a:pt x="1200047" y="1008576"/>
                  <a:pt x="1205127" y="1008686"/>
                </a:cubicBezTo>
                <a:lnTo>
                  <a:pt x="1212144" y="1001669"/>
                </a:lnTo>
                <a:lnTo>
                  <a:pt x="1219161" y="1001669"/>
                </a:lnTo>
                <a:lnTo>
                  <a:pt x="1231440" y="989390"/>
                </a:lnTo>
                <a:lnTo>
                  <a:pt x="1243719" y="985881"/>
                </a:lnTo>
                <a:lnTo>
                  <a:pt x="1247228" y="984127"/>
                </a:lnTo>
                <a:lnTo>
                  <a:pt x="1245474" y="984127"/>
                </a:lnTo>
                <a:lnTo>
                  <a:pt x="1273541" y="975356"/>
                </a:lnTo>
                <a:cubicBezTo>
                  <a:pt x="1276355" y="967828"/>
                  <a:pt x="1287830" y="957449"/>
                  <a:pt x="1307967" y="944219"/>
                </a:cubicBezTo>
                <a:cubicBezTo>
                  <a:pt x="1328103" y="930990"/>
                  <a:pt x="1340017" y="912717"/>
                  <a:pt x="1343708" y="889401"/>
                </a:cubicBezTo>
                <a:cubicBezTo>
                  <a:pt x="1363077" y="890899"/>
                  <a:pt x="1377842" y="886148"/>
                  <a:pt x="1388001" y="875148"/>
                </a:cubicBezTo>
                <a:cubicBezTo>
                  <a:pt x="1398161" y="864148"/>
                  <a:pt x="1403277" y="848433"/>
                  <a:pt x="1403350" y="828004"/>
                </a:cubicBezTo>
                <a:cubicBezTo>
                  <a:pt x="1395493" y="827566"/>
                  <a:pt x="1387965" y="825812"/>
                  <a:pt x="1380765" y="822742"/>
                </a:cubicBezTo>
                <a:cubicBezTo>
                  <a:pt x="1373566" y="819672"/>
                  <a:pt x="1366476" y="817918"/>
                  <a:pt x="1359496" y="817479"/>
                </a:cubicBezTo>
                <a:cubicBezTo>
                  <a:pt x="1355366" y="817845"/>
                  <a:pt x="1351785" y="819307"/>
                  <a:pt x="1348751" y="821865"/>
                </a:cubicBezTo>
                <a:cubicBezTo>
                  <a:pt x="1345718" y="824423"/>
                  <a:pt x="1341698" y="825885"/>
                  <a:pt x="1336691" y="826250"/>
                </a:cubicBezTo>
                <a:cubicBezTo>
                  <a:pt x="1332744" y="826616"/>
                  <a:pt x="1328359" y="826762"/>
                  <a:pt x="1323535" y="826689"/>
                </a:cubicBezTo>
                <a:cubicBezTo>
                  <a:pt x="1318711" y="826616"/>
                  <a:pt x="1316080" y="824131"/>
                  <a:pt x="1315641" y="819233"/>
                </a:cubicBezTo>
                <a:lnTo>
                  <a:pt x="1315641" y="817479"/>
                </a:lnTo>
                <a:cubicBezTo>
                  <a:pt x="1314545" y="820147"/>
                  <a:pt x="1312352" y="822267"/>
                  <a:pt x="1309063" y="823838"/>
                </a:cubicBezTo>
                <a:cubicBezTo>
                  <a:pt x="1305774" y="825410"/>
                  <a:pt x="1302704" y="826214"/>
                  <a:pt x="1299853" y="826250"/>
                </a:cubicBezTo>
                <a:cubicBezTo>
                  <a:pt x="1295249" y="826031"/>
                  <a:pt x="1290425" y="826031"/>
                  <a:pt x="1285381" y="826250"/>
                </a:cubicBezTo>
                <a:cubicBezTo>
                  <a:pt x="1280338" y="826469"/>
                  <a:pt x="1276391" y="828224"/>
                  <a:pt x="1273541" y="831513"/>
                </a:cubicBezTo>
                <a:cubicBezTo>
                  <a:pt x="1269009" y="831732"/>
                  <a:pt x="1264477" y="833486"/>
                  <a:pt x="1259946" y="836775"/>
                </a:cubicBezTo>
                <a:cubicBezTo>
                  <a:pt x="1255414" y="840064"/>
                  <a:pt x="1251759" y="843573"/>
                  <a:pt x="1248982" y="847300"/>
                </a:cubicBezTo>
                <a:cubicBezTo>
                  <a:pt x="1236849" y="843025"/>
                  <a:pt x="1222523" y="841051"/>
                  <a:pt x="1206004" y="841380"/>
                </a:cubicBezTo>
                <a:cubicBezTo>
                  <a:pt x="1189486" y="841709"/>
                  <a:pt x="1175160" y="843682"/>
                  <a:pt x="1163027" y="847300"/>
                </a:cubicBezTo>
                <a:cubicBezTo>
                  <a:pt x="1158568" y="850114"/>
                  <a:pt x="1153452" y="852819"/>
                  <a:pt x="1147678" y="855414"/>
                </a:cubicBezTo>
                <a:cubicBezTo>
                  <a:pt x="1141903" y="858008"/>
                  <a:pt x="1135910" y="859397"/>
                  <a:pt x="1129697" y="859580"/>
                </a:cubicBezTo>
                <a:cubicBezTo>
                  <a:pt x="1123448" y="859653"/>
                  <a:pt x="1117089" y="860822"/>
                  <a:pt x="1110620" y="863088"/>
                </a:cubicBezTo>
                <a:cubicBezTo>
                  <a:pt x="1104152" y="865354"/>
                  <a:pt x="1098232" y="868278"/>
                  <a:pt x="1092859" y="871859"/>
                </a:cubicBezTo>
                <a:cubicBezTo>
                  <a:pt x="1087853" y="871165"/>
                  <a:pt x="1079008" y="870361"/>
                  <a:pt x="1066327" y="869447"/>
                </a:cubicBezTo>
                <a:cubicBezTo>
                  <a:pt x="1053646" y="868533"/>
                  <a:pt x="1046117" y="871676"/>
                  <a:pt x="1043742" y="878876"/>
                </a:cubicBezTo>
                <a:cubicBezTo>
                  <a:pt x="1026017" y="880922"/>
                  <a:pt x="1008402" y="883846"/>
                  <a:pt x="990897" y="887647"/>
                </a:cubicBezTo>
                <a:cubicBezTo>
                  <a:pt x="973392" y="891447"/>
                  <a:pt x="957093" y="894371"/>
                  <a:pt x="941999" y="896418"/>
                </a:cubicBezTo>
                <a:cubicBezTo>
                  <a:pt x="940099" y="893750"/>
                  <a:pt x="937321" y="891630"/>
                  <a:pt x="933667" y="890059"/>
                </a:cubicBezTo>
                <a:cubicBezTo>
                  <a:pt x="930012" y="888487"/>
                  <a:pt x="926358" y="887683"/>
                  <a:pt x="922703" y="887647"/>
                </a:cubicBezTo>
                <a:cubicBezTo>
                  <a:pt x="919962" y="887610"/>
                  <a:pt x="917112" y="888122"/>
                  <a:pt x="914151" y="889182"/>
                </a:cubicBezTo>
                <a:cubicBezTo>
                  <a:pt x="911191" y="890242"/>
                  <a:pt x="908779" y="892069"/>
                  <a:pt x="906915" y="894664"/>
                </a:cubicBezTo>
                <a:cubicBezTo>
                  <a:pt x="903297" y="894627"/>
                  <a:pt x="899570" y="895139"/>
                  <a:pt x="895733" y="896198"/>
                </a:cubicBezTo>
                <a:cubicBezTo>
                  <a:pt x="891895" y="897258"/>
                  <a:pt x="888606" y="899085"/>
                  <a:pt x="885865" y="901680"/>
                </a:cubicBezTo>
                <a:cubicBezTo>
                  <a:pt x="879250" y="903032"/>
                  <a:pt x="873622" y="905591"/>
                  <a:pt x="868981" y="909355"/>
                </a:cubicBezTo>
                <a:cubicBezTo>
                  <a:pt x="864340" y="913119"/>
                  <a:pt x="858273" y="915239"/>
                  <a:pt x="850781" y="915714"/>
                </a:cubicBezTo>
                <a:cubicBezTo>
                  <a:pt x="844861" y="916262"/>
                  <a:pt x="838283" y="916481"/>
                  <a:pt x="831047" y="916372"/>
                </a:cubicBezTo>
                <a:cubicBezTo>
                  <a:pt x="823811" y="916262"/>
                  <a:pt x="819864" y="912534"/>
                  <a:pt x="819206" y="905189"/>
                </a:cubicBezTo>
                <a:lnTo>
                  <a:pt x="819206" y="901680"/>
                </a:lnTo>
                <a:lnTo>
                  <a:pt x="868323" y="891155"/>
                </a:lnTo>
                <a:cubicBezTo>
                  <a:pt x="868323" y="889474"/>
                  <a:pt x="868762" y="888451"/>
                  <a:pt x="869639" y="888085"/>
                </a:cubicBezTo>
                <a:cubicBezTo>
                  <a:pt x="870516" y="887720"/>
                  <a:pt x="871832" y="887574"/>
                  <a:pt x="873586" y="887647"/>
                </a:cubicBezTo>
                <a:cubicBezTo>
                  <a:pt x="877204" y="887976"/>
                  <a:pt x="880493" y="888195"/>
                  <a:pt x="883453" y="888305"/>
                </a:cubicBezTo>
                <a:cubicBezTo>
                  <a:pt x="886413" y="888414"/>
                  <a:pt x="888387" y="886441"/>
                  <a:pt x="889374" y="882384"/>
                </a:cubicBezTo>
                <a:cubicBezTo>
                  <a:pt x="889300" y="881251"/>
                  <a:pt x="889447" y="879570"/>
                  <a:pt x="889812" y="877341"/>
                </a:cubicBezTo>
                <a:cubicBezTo>
                  <a:pt x="890178" y="875112"/>
                  <a:pt x="891201" y="873869"/>
                  <a:pt x="892882" y="873613"/>
                </a:cubicBezTo>
                <a:cubicBezTo>
                  <a:pt x="893869" y="873796"/>
                  <a:pt x="894965" y="874746"/>
                  <a:pt x="896171" y="876464"/>
                </a:cubicBezTo>
                <a:cubicBezTo>
                  <a:pt x="897377" y="878181"/>
                  <a:pt x="898035" y="879570"/>
                  <a:pt x="898145" y="880630"/>
                </a:cubicBezTo>
                <a:lnTo>
                  <a:pt x="913932" y="866596"/>
                </a:lnTo>
                <a:cubicBezTo>
                  <a:pt x="915431" y="866779"/>
                  <a:pt x="918573" y="866852"/>
                  <a:pt x="923361" y="866816"/>
                </a:cubicBezTo>
                <a:cubicBezTo>
                  <a:pt x="928148" y="866779"/>
                  <a:pt x="930853" y="865537"/>
                  <a:pt x="931474" y="863088"/>
                </a:cubicBezTo>
                <a:cubicBezTo>
                  <a:pt x="932826" y="862905"/>
                  <a:pt x="935384" y="861955"/>
                  <a:pt x="939149" y="860238"/>
                </a:cubicBezTo>
                <a:cubicBezTo>
                  <a:pt x="942913" y="858520"/>
                  <a:pt x="945032" y="857131"/>
                  <a:pt x="945508" y="856071"/>
                </a:cubicBezTo>
                <a:cubicBezTo>
                  <a:pt x="945471" y="855304"/>
                  <a:pt x="945106" y="855085"/>
                  <a:pt x="944411" y="855414"/>
                </a:cubicBezTo>
                <a:cubicBezTo>
                  <a:pt x="943717" y="855742"/>
                  <a:pt x="942913" y="855962"/>
                  <a:pt x="941999" y="856071"/>
                </a:cubicBezTo>
                <a:lnTo>
                  <a:pt x="915686" y="854317"/>
                </a:lnTo>
                <a:cubicBezTo>
                  <a:pt x="911045" y="854610"/>
                  <a:pt x="903663" y="854463"/>
                  <a:pt x="893540" y="853879"/>
                </a:cubicBezTo>
                <a:cubicBezTo>
                  <a:pt x="883417" y="853294"/>
                  <a:pt x="877350" y="850516"/>
                  <a:pt x="875340" y="845546"/>
                </a:cubicBezTo>
                <a:cubicBezTo>
                  <a:pt x="874207" y="845546"/>
                  <a:pt x="872526" y="845108"/>
                  <a:pt x="870297" y="844231"/>
                </a:cubicBezTo>
                <a:cubicBezTo>
                  <a:pt x="868068" y="843354"/>
                  <a:pt x="866825" y="842038"/>
                  <a:pt x="866569" y="840284"/>
                </a:cubicBezTo>
                <a:cubicBezTo>
                  <a:pt x="866825" y="839370"/>
                  <a:pt x="868068" y="838566"/>
                  <a:pt x="870297" y="837872"/>
                </a:cubicBezTo>
                <a:cubicBezTo>
                  <a:pt x="872526" y="837177"/>
                  <a:pt x="874207" y="836812"/>
                  <a:pt x="875340" y="836775"/>
                </a:cubicBezTo>
                <a:lnTo>
                  <a:pt x="875340" y="835021"/>
                </a:lnTo>
                <a:cubicBezTo>
                  <a:pt x="875048" y="832499"/>
                  <a:pt x="873440" y="830965"/>
                  <a:pt x="870516" y="830416"/>
                </a:cubicBezTo>
                <a:cubicBezTo>
                  <a:pt x="867592" y="829868"/>
                  <a:pt x="865107" y="829649"/>
                  <a:pt x="863061" y="829759"/>
                </a:cubicBezTo>
                <a:cubicBezTo>
                  <a:pt x="847529" y="829174"/>
                  <a:pt x="837369" y="826835"/>
                  <a:pt x="832582" y="822742"/>
                </a:cubicBezTo>
                <a:cubicBezTo>
                  <a:pt x="827794" y="818649"/>
                  <a:pt x="821582" y="816310"/>
                  <a:pt x="813944" y="815725"/>
                </a:cubicBezTo>
                <a:lnTo>
                  <a:pt x="777106" y="799937"/>
                </a:lnTo>
                <a:cubicBezTo>
                  <a:pt x="777288" y="790180"/>
                  <a:pt x="778238" y="782505"/>
                  <a:pt x="779956" y="776914"/>
                </a:cubicBezTo>
                <a:cubicBezTo>
                  <a:pt x="781674" y="771322"/>
                  <a:pt x="788325" y="768472"/>
                  <a:pt x="799910" y="768362"/>
                </a:cubicBezTo>
                <a:cubicBezTo>
                  <a:pt x="805867" y="769056"/>
                  <a:pt x="812372" y="769422"/>
                  <a:pt x="819425" y="769458"/>
                </a:cubicBezTo>
                <a:cubicBezTo>
                  <a:pt x="826479" y="769495"/>
                  <a:pt x="829914" y="765036"/>
                  <a:pt x="829731" y="756083"/>
                </a:cubicBezTo>
                <a:cubicBezTo>
                  <a:pt x="831778" y="756375"/>
                  <a:pt x="832947" y="755790"/>
                  <a:pt x="833240" y="754329"/>
                </a:cubicBezTo>
                <a:cubicBezTo>
                  <a:pt x="832691" y="751222"/>
                  <a:pt x="829841" y="747348"/>
                  <a:pt x="824688" y="742707"/>
                </a:cubicBezTo>
                <a:cubicBezTo>
                  <a:pt x="819535" y="738066"/>
                  <a:pt x="815369" y="735508"/>
                  <a:pt x="812189" y="735032"/>
                </a:cubicBezTo>
                <a:cubicBezTo>
                  <a:pt x="802943" y="735032"/>
                  <a:pt x="797315" y="733278"/>
                  <a:pt x="795305" y="729770"/>
                </a:cubicBezTo>
                <a:cubicBezTo>
                  <a:pt x="793295" y="726262"/>
                  <a:pt x="792491" y="720999"/>
                  <a:pt x="792893" y="713982"/>
                </a:cubicBezTo>
                <a:cubicBezTo>
                  <a:pt x="792893" y="712155"/>
                  <a:pt x="793332" y="710547"/>
                  <a:pt x="794209" y="709158"/>
                </a:cubicBezTo>
                <a:cubicBezTo>
                  <a:pt x="795086" y="707769"/>
                  <a:pt x="796402" y="707039"/>
                  <a:pt x="798156" y="706965"/>
                </a:cubicBezTo>
                <a:lnTo>
                  <a:pt x="801664" y="684161"/>
                </a:lnTo>
                <a:lnTo>
                  <a:pt x="827977" y="682407"/>
                </a:lnTo>
                <a:cubicBezTo>
                  <a:pt x="828635" y="678058"/>
                  <a:pt x="829512" y="674915"/>
                  <a:pt x="830608" y="672978"/>
                </a:cubicBezTo>
                <a:cubicBezTo>
                  <a:pt x="831705" y="671041"/>
                  <a:pt x="834336" y="670091"/>
                  <a:pt x="838502" y="670128"/>
                </a:cubicBezTo>
                <a:lnTo>
                  <a:pt x="847273" y="670128"/>
                </a:lnTo>
                <a:lnTo>
                  <a:pt x="864815" y="663111"/>
                </a:lnTo>
                <a:cubicBezTo>
                  <a:pt x="865107" y="659602"/>
                  <a:pt x="866277" y="657848"/>
                  <a:pt x="868323" y="657848"/>
                </a:cubicBezTo>
                <a:cubicBezTo>
                  <a:pt x="870918" y="657958"/>
                  <a:pt x="873184" y="658616"/>
                  <a:pt x="875121" y="659822"/>
                </a:cubicBezTo>
                <a:cubicBezTo>
                  <a:pt x="877058" y="661028"/>
                  <a:pt x="878885" y="662124"/>
                  <a:pt x="880603" y="663111"/>
                </a:cubicBezTo>
                <a:cubicBezTo>
                  <a:pt x="881918" y="654157"/>
                  <a:pt x="887181" y="650137"/>
                  <a:pt x="896390" y="651051"/>
                </a:cubicBezTo>
                <a:cubicBezTo>
                  <a:pt x="905600" y="651964"/>
                  <a:pt x="910862" y="648383"/>
                  <a:pt x="912178" y="640306"/>
                </a:cubicBezTo>
                <a:lnTo>
                  <a:pt x="912178" y="636798"/>
                </a:lnTo>
                <a:cubicBezTo>
                  <a:pt x="915102" y="637894"/>
                  <a:pt x="918464" y="638333"/>
                  <a:pt x="922265" y="638114"/>
                </a:cubicBezTo>
                <a:cubicBezTo>
                  <a:pt x="926065" y="637894"/>
                  <a:pt x="928550" y="635702"/>
                  <a:pt x="929720" y="631535"/>
                </a:cubicBezTo>
                <a:cubicBezTo>
                  <a:pt x="935129" y="631974"/>
                  <a:pt x="939660" y="631974"/>
                  <a:pt x="943315" y="631535"/>
                </a:cubicBezTo>
                <a:cubicBezTo>
                  <a:pt x="946969" y="631097"/>
                  <a:pt x="948870" y="627588"/>
                  <a:pt x="949016" y="621010"/>
                </a:cubicBezTo>
                <a:cubicBezTo>
                  <a:pt x="950916" y="621083"/>
                  <a:pt x="952817" y="620937"/>
                  <a:pt x="954717" y="620572"/>
                </a:cubicBezTo>
                <a:cubicBezTo>
                  <a:pt x="956617" y="620206"/>
                  <a:pt x="957641" y="619183"/>
                  <a:pt x="957787" y="617502"/>
                </a:cubicBezTo>
                <a:cubicBezTo>
                  <a:pt x="957714" y="614067"/>
                  <a:pt x="958298" y="611728"/>
                  <a:pt x="959541" y="610485"/>
                </a:cubicBezTo>
                <a:cubicBezTo>
                  <a:pt x="960784" y="609243"/>
                  <a:pt x="963123" y="608658"/>
                  <a:pt x="966558" y="608731"/>
                </a:cubicBezTo>
                <a:cubicBezTo>
                  <a:pt x="975585" y="608841"/>
                  <a:pt x="982090" y="607744"/>
                  <a:pt x="986073" y="605442"/>
                </a:cubicBezTo>
                <a:cubicBezTo>
                  <a:pt x="990057" y="603139"/>
                  <a:pt x="995246" y="598973"/>
                  <a:pt x="1001642" y="592943"/>
                </a:cubicBezTo>
                <a:cubicBezTo>
                  <a:pt x="1007525" y="594040"/>
                  <a:pt x="1011107" y="594040"/>
                  <a:pt x="1012386" y="592943"/>
                </a:cubicBezTo>
                <a:cubicBezTo>
                  <a:pt x="1013665" y="591847"/>
                  <a:pt x="1014177" y="588338"/>
                  <a:pt x="1013921" y="582418"/>
                </a:cubicBezTo>
                <a:lnTo>
                  <a:pt x="1045496" y="580664"/>
                </a:lnTo>
                <a:cubicBezTo>
                  <a:pt x="1047250" y="580737"/>
                  <a:pt x="1048566" y="580591"/>
                  <a:pt x="1049443" y="580225"/>
                </a:cubicBezTo>
                <a:cubicBezTo>
                  <a:pt x="1050320" y="579860"/>
                  <a:pt x="1050759" y="578837"/>
                  <a:pt x="1050759" y="577156"/>
                </a:cubicBezTo>
                <a:cubicBezTo>
                  <a:pt x="1050649" y="575255"/>
                  <a:pt x="1050868" y="573355"/>
                  <a:pt x="1051417" y="571454"/>
                </a:cubicBezTo>
                <a:cubicBezTo>
                  <a:pt x="1051965" y="569554"/>
                  <a:pt x="1053500" y="568531"/>
                  <a:pt x="1056021" y="568385"/>
                </a:cubicBezTo>
                <a:lnTo>
                  <a:pt x="1057776" y="568385"/>
                </a:lnTo>
                <a:cubicBezTo>
                  <a:pt x="1064025" y="565022"/>
                  <a:pt x="1073454" y="562976"/>
                  <a:pt x="1086062" y="562245"/>
                </a:cubicBezTo>
                <a:cubicBezTo>
                  <a:pt x="1098670" y="561514"/>
                  <a:pt x="1108537" y="561222"/>
                  <a:pt x="1115664" y="561368"/>
                </a:cubicBezTo>
                <a:lnTo>
                  <a:pt x="1136714" y="533301"/>
                </a:lnTo>
                <a:cubicBezTo>
                  <a:pt x="1155791" y="532022"/>
                  <a:pt x="1174210" y="526248"/>
                  <a:pt x="1191971" y="515978"/>
                </a:cubicBezTo>
                <a:cubicBezTo>
                  <a:pt x="1209732" y="505709"/>
                  <a:pt x="1228151" y="498619"/>
                  <a:pt x="1247228" y="494709"/>
                </a:cubicBezTo>
                <a:cubicBezTo>
                  <a:pt x="1261152" y="484037"/>
                  <a:pt x="1273212" y="474243"/>
                  <a:pt x="1283408" y="465326"/>
                </a:cubicBezTo>
                <a:cubicBezTo>
                  <a:pt x="1293604" y="456409"/>
                  <a:pt x="1307857" y="449246"/>
                  <a:pt x="1326166" y="443837"/>
                </a:cubicBezTo>
                <a:lnTo>
                  <a:pt x="1336691" y="424541"/>
                </a:lnTo>
                <a:cubicBezTo>
                  <a:pt x="1339469" y="424614"/>
                  <a:pt x="1342246" y="424030"/>
                  <a:pt x="1345024" y="422787"/>
                </a:cubicBezTo>
                <a:cubicBezTo>
                  <a:pt x="1347801" y="421545"/>
                  <a:pt x="1349702" y="419206"/>
                  <a:pt x="1350725" y="415770"/>
                </a:cubicBezTo>
                <a:cubicBezTo>
                  <a:pt x="1358655" y="416721"/>
                  <a:pt x="1364283" y="414820"/>
                  <a:pt x="1367609" y="410069"/>
                </a:cubicBezTo>
                <a:cubicBezTo>
                  <a:pt x="1370935" y="405318"/>
                  <a:pt x="1377001" y="402541"/>
                  <a:pt x="1385809" y="401737"/>
                </a:cubicBezTo>
                <a:lnTo>
                  <a:pt x="1399842" y="392966"/>
                </a:lnTo>
                <a:lnTo>
                  <a:pt x="1405105" y="370161"/>
                </a:lnTo>
                <a:lnTo>
                  <a:pt x="1417384" y="359636"/>
                </a:lnTo>
                <a:lnTo>
                  <a:pt x="1413876" y="350865"/>
                </a:lnTo>
                <a:lnTo>
                  <a:pt x="1347216" y="349111"/>
                </a:lnTo>
                <a:cubicBezTo>
                  <a:pt x="1345353" y="351706"/>
                  <a:pt x="1342941" y="353533"/>
                  <a:pt x="1339980" y="354593"/>
                </a:cubicBezTo>
                <a:cubicBezTo>
                  <a:pt x="1337020" y="355653"/>
                  <a:pt x="1334170" y="356164"/>
                  <a:pt x="1331429" y="356128"/>
                </a:cubicBezTo>
                <a:cubicBezTo>
                  <a:pt x="1329236" y="353935"/>
                  <a:pt x="1326166" y="352181"/>
                  <a:pt x="1322219" y="350865"/>
                </a:cubicBezTo>
                <a:cubicBezTo>
                  <a:pt x="1318272" y="349550"/>
                  <a:pt x="1316080" y="351304"/>
                  <a:pt x="1315641" y="356128"/>
                </a:cubicBezTo>
                <a:cubicBezTo>
                  <a:pt x="1311694" y="355580"/>
                  <a:pt x="1304239" y="354922"/>
                  <a:pt x="1293275" y="354154"/>
                </a:cubicBezTo>
                <a:cubicBezTo>
                  <a:pt x="1282311" y="353387"/>
                  <a:pt x="1275733" y="355799"/>
                  <a:pt x="1273541" y="361391"/>
                </a:cubicBezTo>
                <a:cubicBezTo>
                  <a:pt x="1271823" y="359490"/>
                  <a:pt x="1269996" y="357590"/>
                  <a:pt x="1268059" y="355689"/>
                </a:cubicBezTo>
                <a:cubicBezTo>
                  <a:pt x="1266122" y="353789"/>
                  <a:pt x="1263856" y="352766"/>
                  <a:pt x="1261261" y="352620"/>
                </a:cubicBezTo>
                <a:cubicBezTo>
                  <a:pt x="1259836" y="353058"/>
                  <a:pt x="1259178" y="354812"/>
                  <a:pt x="1259288" y="357882"/>
                </a:cubicBezTo>
                <a:cubicBezTo>
                  <a:pt x="1259397" y="360952"/>
                  <a:pt x="1258301" y="362706"/>
                  <a:pt x="1255999" y="363145"/>
                </a:cubicBezTo>
                <a:cubicBezTo>
                  <a:pt x="1253404" y="362999"/>
                  <a:pt x="1251138" y="361975"/>
                  <a:pt x="1249201" y="360075"/>
                </a:cubicBezTo>
                <a:cubicBezTo>
                  <a:pt x="1247264" y="358174"/>
                  <a:pt x="1245437" y="356274"/>
                  <a:pt x="1243719" y="354374"/>
                </a:cubicBezTo>
                <a:cubicBezTo>
                  <a:pt x="1241380" y="355799"/>
                  <a:pt x="1234656" y="358650"/>
                  <a:pt x="1223546" y="362925"/>
                </a:cubicBezTo>
                <a:cubicBezTo>
                  <a:pt x="1212436" y="367201"/>
                  <a:pt x="1205712" y="369613"/>
                  <a:pt x="1203373" y="370161"/>
                </a:cubicBezTo>
                <a:cubicBezTo>
                  <a:pt x="1193250" y="370015"/>
                  <a:pt x="1178412" y="370746"/>
                  <a:pt x="1158861" y="372354"/>
                </a:cubicBezTo>
                <a:cubicBezTo>
                  <a:pt x="1139309" y="373962"/>
                  <a:pt x="1128418" y="377324"/>
                  <a:pt x="1126189" y="382441"/>
                </a:cubicBezTo>
                <a:cubicBezTo>
                  <a:pt x="1119355" y="381893"/>
                  <a:pt x="1110218" y="382550"/>
                  <a:pt x="1098780" y="384414"/>
                </a:cubicBezTo>
                <a:cubicBezTo>
                  <a:pt x="1087341" y="386278"/>
                  <a:pt x="1077766" y="387374"/>
                  <a:pt x="1070055" y="387703"/>
                </a:cubicBezTo>
                <a:lnTo>
                  <a:pt x="1066546" y="394720"/>
                </a:lnTo>
                <a:cubicBezTo>
                  <a:pt x="1060809" y="394464"/>
                  <a:pt x="1056935" y="394537"/>
                  <a:pt x="1054925" y="394939"/>
                </a:cubicBezTo>
                <a:cubicBezTo>
                  <a:pt x="1052915" y="395341"/>
                  <a:pt x="1050357" y="397607"/>
                  <a:pt x="1047250" y="401737"/>
                </a:cubicBezTo>
                <a:cubicBezTo>
                  <a:pt x="1042353" y="401444"/>
                  <a:pt x="1034167" y="401591"/>
                  <a:pt x="1022692" y="402175"/>
                </a:cubicBezTo>
                <a:cubicBezTo>
                  <a:pt x="1011216" y="402760"/>
                  <a:pt x="1004784" y="405538"/>
                  <a:pt x="1003396" y="410508"/>
                </a:cubicBezTo>
                <a:lnTo>
                  <a:pt x="996379" y="421033"/>
                </a:lnTo>
                <a:lnTo>
                  <a:pt x="977083" y="415770"/>
                </a:lnTo>
                <a:lnTo>
                  <a:pt x="970066" y="422787"/>
                </a:lnTo>
                <a:cubicBezTo>
                  <a:pt x="963744" y="422166"/>
                  <a:pt x="956654" y="422970"/>
                  <a:pt x="948797" y="425199"/>
                </a:cubicBezTo>
                <a:cubicBezTo>
                  <a:pt x="940939" y="427428"/>
                  <a:pt x="933411" y="429548"/>
                  <a:pt x="926211" y="431558"/>
                </a:cubicBezTo>
                <a:cubicBezTo>
                  <a:pt x="926248" y="434299"/>
                  <a:pt x="925736" y="436711"/>
                  <a:pt x="924677" y="438794"/>
                </a:cubicBezTo>
                <a:cubicBezTo>
                  <a:pt x="923617" y="440877"/>
                  <a:pt x="921789" y="441974"/>
                  <a:pt x="919195" y="442083"/>
                </a:cubicBezTo>
                <a:lnTo>
                  <a:pt x="910424" y="442083"/>
                </a:lnTo>
                <a:lnTo>
                  <a:pt x="887619" y="461379"/>
                </a:lnTo>
                <a:cubicBezTo>
                  <a:pt x="879324" y="461562"/>
                  <a:pt x="872672" y="462512"/>
                  <a:pt x="867666" y="464230"/>
                </a:cubicBezTo>
                <a:cubicBezTo>
                  <a:pt x="862659" y="465947"/>
                  <a:pt x="856446" y="467336"/>
                  <a:pt x="849027" y="468396"/>
                </a:cubicBezTo>
                <a:lnTo>
                  <a:pt x="833240" y="478921"/>
                </a:lnTo>
                <a:cubicBezTo>
                  <a:pt x="832947" y="482283"/>
                  <a:pt x="831339" y="484330"/>
                  <a:pt x="828416" y="485061"/>
                </a:cubicBezTo>
                <a:cubicBezTo>
                  <a:pt x="825492" y="485792"/>
                  <a:pt x="823007" y="486084"/>
                  <a:pt x="820960" y="485938"/>
                </a:cubicBezTo>
                <a:cubicBezTo>
                  <a:pt x="818841" y="486121"/>
                  <a:pt x="816063" y="486194"/>
                  <a:pt x="812628" y="486157"/>
                </a:cubicBezTo>
                <a:cubicBezTo>
                  <a:pt x="809193" y="486121"/>
                  <a:pt x="807292" y="484878"/>
                  <a:pt x="806927" y="482429"/>
                </a:cubicBezTo>
                <a:cubicBezTo>
                  <a:pt x="807000" y="479835"/>
                  <a:pt x="807731" y="477569"/>
                  <a:pt x="809119" y="475632"/>
                </a:cubicBezTo>
                <a:cubicBezTo>
                  <a:pt x="810508" y="473695"/>
                  <a:pt x="812116" y="471868"/>
                  <a:pt x="813944" y="470150"/>
                </a:cubicBezTo>
                <a:lnTo>
                  <a:pt x="805173" y="457871"/>
                </a:lnTo>
                <a:lnTo>
                  <a:pt x="791139" y="475413"/>
                </a:lnTo>
                <a:lnTo>
                  <a:pt x="766580" y="475413"/>
                </a:lnTo>
                <a:cubicBezTo>
                  <a:pt x="759710" y="475376"/>
                  <a:pt x="755032" y="473695"/>
                  <a:pt x="752547" y="470369"/>
                </a:cubicBezTo>
                <a:cubicBezTo>
                  <a:pt x="750062" y="467044"/>
                  <a:pt x="748892" y="462293"/>
                  <a:pt x="749039" y="456117"/>
                </a:cubicBezTo>
                <a:cubicBezTo>
                  <a:pt x="754009" y="455093"/>
                  <a:pt x="759856" y="452754"/>
                  <a:pt x="766580" y="449100"/>
                </a:cubicBezTo>
                <a:cubicBezTo>
                  <a:pt x="773305" y="445445"/>
                  <a:pt x="777398" y="441352"/>
                  <a:pt x="778860" y="436821"/>
                </a:cubicBezTo>
                <a:lnTo>
                  <a:pt x="787631" y="429804"/>
                </a:lnTo>
                <a:lnTo>
                  <a:pt x="778860" y="424541"/>
                </a:lnTo>
                <a:cubicBezTo>
                  <a:pt x="778933" y="422714"/>
                  <a:pt x="778787" y="421106"/>
                  <a:pt x="778421" y="419717"/>
                </a:cubicBezTo>
                <a:cubicBezTo>
                  <a:pt x="778056" y="418328"/>
                  <a:pt x="777032" y="417598"/>
                  <a:pt x="775351" y="417525"/>
                </a:cubicBezTo>
                <a:lnTo>
                  <a:pt x="771843" y="419279"/>
                </a:lnTo>
                <a:lnTo>
                  <a:pt x="770089" y="415770"/>
                </a:lnTo>
                <a:cubicBezTo>
                  <a:pt x="770235" y="413943"/>
                  <a:pt x="771258" y="412335"/>
                  <a:pt x="773159" y="410946"/>
                </a:cubicBezTo>
                <a:cubicBezTo>
                  <a:pt x="775059" y="409558"/>
                  <a:pt x="776959" y="408827"/>
                  <a:pt x="778860" y="408754"/>
                </a:cubicBezTo>
                <a:cubicBezTo>
                  <a:pt x="778896" y="408534"/>
                  <a:pt x="778823" y="407657"/>
                  <a:pt x="778640" y="406122"/>
                </a:cubicBezTo>
                <a:cubicBezTo>
                  <a:pt x="778458" y="404587"/>
                  <a:pt x="777946" y="403710"/>
                  <a:pt x="777106" y="403491"/>
                </a:cubicBezTo>
                <a:cubicBezTo>
                  <a:pt x="775315" y="403564"/>
                  <a:pt x="773634" y="404295"/>
                  <a:pt x="772062" y="405684"/>
                </a:cubicBezTo>
                <a:cubicBezTo>
                  <a:pt x="770491" y="407073"/>
                  <a:pt x="769248" y="408680"/>
                  <a:pt x="768335" y="410508"/>
                </a:cubicBezTo>
                <a:lnTo>
                  <a:pt x="747284" y="410508"/>
                </a:lnTo>
                <a:lnTo>
                  <a:pt x="731497" y="419279"/>
                </a:lnTo>
                <a:cubicBezTo>
                  <a:pt x="731351" y="421873"/>
                  <a:pt x="730327" y="423701"/>
                  <a:pt x="728427" y="424761"/>
                </a:cubicBezTo>
                <a:cubicBezTo>
                  <a:pt x="726527" y="425820"/>
                  <a:pt x="724626" y="426332"/>
                  <a:pt x="722726" y="426295"/>
                </a:cubicBezTo>
                <a:lnTo>
                  <a:pt x="715709" y="424541"/>
                </a:lnTo>
                <a:lnTo>
                  <a:pt x="699921" y="442083"/>
                </a:lnTo>
                <a:lnTo>
                  <a:pt x="677117" y="443837"/>
                </a:lnTo>
                <a:lnTo>
                  <a:pt x="670100" y="450854"/>
                </a:lnTo>
                <a:lnTo>
                  <a:pt x="652558" y="450854"/>
                </a:lnTo>
                <a:lnTo>
                  <a:pt x="638525" y="456117"/>
                </a:lnTo>
                <a:cubicBezTo>
                  <a:pt x="635784" y="456153"/>
                  <a:pt x="632933" y="455642"/>
                  <a:pt x="629973" y="454582"/>
                </a:cubicBezTo>
                <a:cubicBezTo>
                  <a:pt x="627013" y="453522"/>
                  <a:pt x="624601" y="451695"/>
                  <a:pt x="622737" y="449100"/>
                </a:cubicBezTo>
                <a:cubicBezTo>
                  <a:pt x="622956" y="445518"/>
                  <a:pt x="624711" y="442595"/>
                  <a:pt x="628000" y="440329"/>
                </a:cubicBezTo>
                <a:cubicBezTo>
                  <a:pt x="631289" y="438063"/>
                  <a:pt x="634797" y="436894"/>
                  <a:pt x="638525" y="436821"/>
                </a:cubicBezTo>
                <a:lnTo>
                  <a:pt x="652558" y="401737"/>
                </a:lnTo>
                <a:cubicBezTo>
                  <a:pt x="653435" y="408388"/>
                  <a:pt x="656944" y="408242"/>
                  <a:pt x="663083" y="401298"/>
                </a:cubicBezTo>
                <a:cubicBezTo>
                  <a:pt x="669223" y="394355"/>
                  <a:pt x="672731" y="388069"/>
                  <a:pt x="673609" y="382441"/>
                </a:cubicBezTo>
                <a:lnTo>
                  <a:pt x="694659" y="380687"/>
                </a:lnTo>
                <a:cubicBezTo>
                  <a:pt x="694695" y="377069"/>
                  <a:pt x="695499" y="373341"/>
                  <a:pt x="697071" y="369504"/>
                </a:cubicBezTo>
                <a:cubicBezTo>
                  <a:pt x="698642" y="365666"/>
                  <a:pt x="700762" y="362377"/>
                  <a:pt x="703430" y="359636"/>
                </a:cubicBezTo>
                <a:cubicBezTo>
                  <a:pt x="697180" y="356895"/>
                  <a:pt x="694768" y="351414"/>
                  <a:pt x="696194" y="343191"/>
                </a:cubicBezTo>
                <a:cubicBezTo>
                  <a:pt x="697619" y="334968"/>
                  <a:pt x="693014" y="329925"/>
                  <a:pt x="682379" y="328061"/>
                </a:cubicBezTo>
                <a:lnTo>
                  <a:pt x="682379" y="310519"/>
                </a:lnTo>
                <a:cubicBezTo>
                  <a:pt x="687679" y="306938"/>
                  <a:pt x="693307" y="304014"/>
                  <a:pt x="699264" y="301748"/>
                </a:cubicBezTo>
                <a:cubicBezTo>
                  <a:pt x="705220" y="299482"/>
                  <a:pt x="711287" y="298313"/>
                  <a:pt x="717463" y="298240"/>
                </a:cubicBezTo>
                <a:cubicBezTo>
                  <a:pt x="717171" y="292685"/>
                  <a:pt x="719510" y="289761"/>
                  <a:pt x="724480" y="289469"/>
                </a:cubicBezTo>
                <a:lnTo>
                  <a:pt x="726234" y="289469"/>
                </a:lnTo>
                <a:lnTo>
                  <a:pt x="717463" y="280698"/>
                </a:lnTo>
                <a:cubicBezTo>
                  <a:pt x="719546" y="272365"/>
                  <a:pt x="722835" y="264472"/>
                  <a:pt x="727330" y="257016"/>
                </a:cubicBezTo>
                <a:cubicBezTo>
                  <a:pt x="731826" y="249561"/>
                  <a:pt x="735553" y="239913"/>
                  <a:pt x="738513" y="228072"/>
                </a:cubicBezTo>
                <a:lnTo>
                  <a:pt x="754301" y="217547"/>
                </a:lnTo>
                <a:cubicBezTo>
                  <a:pt x="755507" y="212102"/>
                  <a:pt x="760550" y="208959"/>
                  <a:pt x="769431" y="208118"/>
                </a:cubicBezTo>
                <a:cubicBezTo>
                  <a:pt x="778312" y="207278"/>
                  <a:pt x="783793" y="204573"/>
                  <a:pt x="785877" y="200005"/>
                </a:cubicBezTo>
                <a:lnTo>
                  <a:pt x="798156" y="187726"/>
                </a:lnTo>
                <a:cubicBezTo>
                  <a:pt x="797863" y="183998"/>
                  <a:pt x="798010" y="180490"/>
                  <a:pt x="798594" y="177201"/>
                </a:cubicBezTo>
                <a:cubicBezTo>
                  <a:pt x="799179" y="173912"/>
                  <a:pt x="801957" y="172158"/>
                  <a:pt x="806927" y="171938"/>
                </a:cubicBezTo>
                <a:cubicBezTo>
                  <a:pt x="812957" y="171755"/>
                  <a:pt x="818877" y="170367"/>
                  <a:pt x="824688" y="167772"/>
                </a:cubicBezTo>
                <a:cubicBezTo>
                  <a:pt x="830499" y="165177"/>
                  <a:pt x="836858" y="162473"/>
                  <a:pt x="843765" y="159659"/>
                </a:cubicBezTo>
                <a:cubicBezTo>
                  <a:pt x="851220" y="160024"/>
                  <a:pt x="856483" y="157539"/>
                  <a:pt x="859552" y="152204"/>
                </a:cubicBezTo>
                <a:cubicBezTo>
                  <a:pt x="862622" y="146868"/>
                  <a:pt x="866131" y="141752"/>
                  <a:pt x="870078" y="136854"/>
                </a:cubicBezTo>
                <a:lnTo>
                  <a:pt x="884111" y="136854"/>
                </a:lnTo>
                <a:lnTo>
                  <a:pt x="885865" y="122821"/>
                </a:lnTo>
                <a:lnTo>
                  <a:pt x="915686" y="122821"/>
                </a:lnTo>
                <a:cubicBezTo>
                  <a:pt x="915686" y="120994"/>
                  <a:pt x="916125" y="119386"/>
                  <a:pt x="917002" y="117997"/>
                </a:cubicBezTo>
                <a:cubicBezTo>
                  <a:pt x="917879" y="116608"/>
                  <a:pt x="919195" y="115877"/>
                  <a:pt x="920949" y="115804"/>
                </a:cubicBezTo>
                <a:lnTo>
                  <a:pt x="926211" y="117558"/>
                </a:lnTo>
                <a:cubicBezTo>
                  <a:pt x="926540" y="111711"/>
                  <a:pt x="928952" y="108056"/>
                  <a:pt x="933448" y="106595"/>
                </a:cubicBezTo>
                <a:cubicBezTo>
                  <a:pt x="937943" y="105133"/>
                  <a:pt x="942547" y="104110"/>
                  <a:pt x="947262" y="103525"/>
                </a:cubicBezTo>
                <a:lnTo>
                  <a:pt x="959541" y="91246"/>
                </a:lnTo>
                <a:lnTo>
                  <a:pt x="982345" y="89491"/>
                </a:lnTo>
                <a:lnTo>
                  <a:pt x="996379" y="82475"/>
                </a:lnTo>
                <a:cubicBezTo>
                  <a:pt x="1002482" y="74033"/>
                  <a:pt x="1012203" y="68551"/>
                  <a:pt x="1025542" y="66029"/>
                </a:cubicBezTo>
                <a:cubicBezTo>
                  <a:pt x="1038881" y="63507"/>
                  <a:pt x="1050795" y="61973"/>
                  <a:pt x="1061284" y="61424"/>
                </a:cubicBezTo>
                <a:cubicBezTo>
                  <a:pt x="1061576" y="52946"/>
                  <a:pt x="1066254" y="48853"/>
                  <a:pt x="1075317" y="49145"/>
                </a:cubicBezTo>
                <a:cubicBezTo>
                  <a:pt x="1082480" y="49401"/>
                  <a:pt x="1087012" y="49328"/>
                  <a:pt x="1088912" y="48926"/>
                </a:cubicBezTo>
                <a:cubicBezTo>
                  <a:pt x="1090813" y="48524"/>
                  <a:pt x="1094467" y="46258"/>
                  <a:pt x="1099876" y="42128"/>
                </a:cubicBezTo>
                <a:cubicBezTo>
                  <a:pt x="1113983" y="39497"/>
                  <a:pt x="1128309" y="36427"/>
                  <a:pt x="1142854" y="32919"/>
                </a:cubicBezTo>
                <a:cubicBezTo>
                  <a:pt x="1157399" y="29410"/>
                  <a:pt x="1171725" y="25464"/>
                  <a:pt x="1185831" y="21078"/>
                </a:cubicBezTo>
                <a:cubicBezTo>
                  <a:pt x="1186781" y="20018"/>
                  <a:pt x="1187951" y="18630"/>
                  <a:pt x="1189340" y="16912"/>
                </a:cubicBezTo>
                <a:cubicBezTo>
                  <a:pt x="1190728" y="15194"/>
                  <a:pt x="1191898" y="14244"/>
                  <a:pt x="1192848" y="14061"/>
                </a:cubicBezTo>
                <a:cubicBezTo>
                  <a:pt x="1194895" y="14354"/>
                  <a:pt x="1196064" y="15523"/>
                  <a:pt x="1196356" y="17570"/>
                </a:cubicBezTo>
                <a:lnTo>
                  <a:pt x="1219161" y="22832"/>
                </a:lnTo>
                <a:cubicBezTo>
                  <a:pt x="1222560" y="19178"/>
                  <a:pt x="1226287" y="15962"/>
                  <a:pt x="1230344" y="13184"/>
                </a:cubicBezTo>
                <a:cubicBezTo>
                  <a:pt x="1234400" y="10407"/>
                  <a:pt x="1239444" y="8945"/>
                  <a:pt x="1245474" y="8799"/>
                </a:cubicBezTo>
                <a:cubicBezTo>
                  <a:pt x="1247374" y="6204"/>
                  <a:pt x="1250151" y="4377"/>
                  <a:pt x="1253806" y="3317"/>
                </a:cubicBezTo>
                <a:cubicBezTo>
                  <a:pt x="1257461" y="2257"/>
                  <a:pt x="1261115" y="1746"/>
                  <a:pt x="1264770" y="1782"/>
                </a:cubicBezTo>
                <a:cubicBezTo>
                  <a:pt x="1271786" y="2623"/>
                  <a:pt x="1275295" y="4450"/>
                  <a:pt x="1275295" y="7264"/>
                </a:cubicBezTo>
                <a:cubicBezTo>
                  <a:pt x="1275295" y="10078"/>
                  <a:pt x="1282311" y="8835"/>
                  <a:pt x="1296345" y="3536"/>
                </a:cubicBezTo>
                <a:cubicBezTo>
                  <a:pt x="1304970" y="6021"/>
                  <a:pt x="1315787" y="7191"/>
                  <a:pt x="1328797" y="7045"/>
                </a:cubicBezTo>
                <a:cubicBezTo>
                  <a:pt x="1341808" y="6898"/>
                  <a:pt x="1352625" y="6314"/>
                  <a:pt x="1361250" y="5290"/>
                </a:cubicBezTo>
                <a:cubicBezTo>
                  <a:pt x="1363114" y="2769"/>
                  <a:pt x="1365526" y="1234"/>
                  <a:pt x="1368486" y="686"/>
                </a:cubicBezTo>
                <a:cubicBezTo>
                  <a:pt x="1371446" y="138"/>
                  <a:pt x="1374297" y="-82"/>
                  <a:pt x="1377038" y="28"/>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7" name="文本框 6">
            <a:extLst>
              <a:ext uri="{FF2B5EF4-FFF2-40B4-BE49-F238E27FC236}">
                <a16:creationId xmlns="" xmlns:a16="http://schemas.microsoft.com/office/drawing/2014/main" id="{FD30297F-CE0A-4FFD-BE42-0F2275976B19}"/>
              </a:ext>
            </a:extLst>
          </p:cNvPr>
          <p:cNvSpPr txBox="1"/>
          <p:nvPr/>
        </p:nvSpPr>
        <p:spPr>
          <a:xfrm>
            <a:off x="5337574" y="1490435"/>
            <a:ext cx="788038" cy="864244"/>
          </a:xfrm>
          <a:custGeom>
            <a:avLst/>
            <a:gdLst/>
            <a:ahLst/>
            <a:cxnLst/>
            <a:rect l="l" t="t" r="r" b="b"/>
            <a:pathLst>
              <a:path w="1796326" h="1970037">
                <a:moveTo>
                  <a:pt x="491210" y="1736729"/>
                </a:moveTo>
                <a:lnTo>
                  <a:pt x="498227" y="1750762"/>
                </a:lnTo>
                <a:cubicBezTo>
                  <a:pt x="498044" y="1753357"/>
                  <a:pt x="496655" y="1755184"/>
                  <a:pt x="494061" y="1756244"/>
                </a:cubicBezTo>
                <a:cubicBezTo>
                  <a:pt x="491466" y="1757304"/>
                  <a:pt x="488761" y="1757816"/>
                  <a:pt x="485947" y="1757779"/>
                </a:cubicBezTo>
                <a:cubicBezTo>
                  <a:pt x="484888" y="1757852"/>
                  <a:pt x="483499" y="1757706"/>
                  <a:pt x="481781" y="1757341"/>
                </a:cubicBezTo>
                <a:cubicBezTo>
                  <a:pt x="480064" y="1756975"/>
                  <a:pt x="479113" y="1755952"/>
                  <a:pt x="478931" y="1754271"/>
                </a:cubicBezTo>
                <a:cubicBezTo>
                  <a:pt x="479113" y="1750689"/>
                  <a:pt x="480502" y="1747327"/>
                  <a:pt x="483097" y="1744184"/>
                </a:cubicBezTo>
                <a:cubicBezTo>
                  <a:pt x="485692" y="1741041"/>
                  <a:pt x="488396" y="1738556"/>
                  <a:pt x="491210" y="1736729"/>
                </a:cubicBezTo>
                <a:close/>
                <a:moveTo>
                  <a:pt x="496472" y="1701645"/>
                </a:moveTo>
                <a:cubicBezTo>
                  <a:pt x="499067" y="1701718"/>
                  <a:pt x="501333" y="1702449"/>
                  <a:pt x="503270" y="1703838"/>
                </a:cubicBezTo>
                <a:cubicBezTo>
                  <a:pt x="505207" y="1705227"/>
                  <a:pt x="507034" y="1706835"/>
                  <a:pt x="508752" y="1708662"/>
                </a:cubicBezTo>
                <a:cubicBezTo>
                  <a:pt x="510798" y="1708370"/>
                  <a:pt x="511968" y="1708954"/>
                  <a:pt x="512260" y="1710416"/>
                </a:cubicBezTo>
                <a:cubicBezTo>
                  <a:pt x="511895" y="1712426"/>
                  <a:pt x="509994" y="1714984"/>
                  <a:pt x="506559" y="1718091"/>
                </a:cubicBezTo>
                <a:cubicBezTo>
                  <a:pt x="503124" y="1721197"/>
                  <a:pt x="500346" y="1723317"/>
                  <a:pt x="498227" y="1724450"/>
                </a:cubicBezTo>
                <a:lnTo>
                  <a:pt x="503489" y="1731466"/>
                </a:lnTo>
                <a:cubicBezTo>
                  <a:pt x="503964" y="1733988"/>
                  <a:pt x="502576" y="1735523"/>
                  <a:pt x="499323" y="1736071"/>
                </a:cubicBezTo>
                <a:cubicBezTo>
                  <a:pt x="496070" y="1736619"/>
                  <a:pt x="493366" y="1736838"/>
                  <a:pt x="491210" y="1736729"/>
                </a:cubicBezTo>
                <a:lnTo>
                  <a:pt x="491210" y="1710416"/>
                </a:lnTo>
                <a:cubicBezTo>
                  <a:pt x="491100" y="1708516"/>
                  <a:pt x="491320" y="1706615"/>
                  <a:pt x="491868" y="1704715"/>
                </a:cubicBezTo>
                <a:cubicBezTo>
                  <a:pt x="492416" y="1702815"/>
                  <a:pt x="493951" y="1701791"/>
                  <a:pt x="496472" y="1701645"/>
                </a:cubicBezTo>
                <a:close/>
                <a:moveTo>
                  <a:pt x="522785" y="1645511"/>
                </a:moveTo>
                <a:lnTo>
                  <a:pt x="512260" y="1647265"/>
                </a:lnTo>
                <a:lnTo>
                  <a:pt x="526294" y="1659545"/>
                </a:lnTo>
                <a:close/>
                <a:moveTo>
                  <a:pt x="526294" y="1633232"/>
                </a:moveTo>
                <a:cubicBezTo>
                  <a:pt x="526330" y="1634292"/>
                  <a:pt x="526696" y="1635680"/>
                  <a:pt x="527390" y="1637398"/>
                </a:cubicBezTo>
                <a:cubicBezTo>
                  <a:pt x="528084" y="1639116"/>
                  <a:pt x="528888" y="1640066"/>
                  <a:pt x="529802" y="1640249"/>
                </a:cubicBezTo>
                <a:cubicBezTo>
                  <a:pt x="531483" y="1640139"/>
                  <a:pt x="532506" y="1639481"/>
                  <a:pt x="532872" y="1638275"/>
                </a:cubicBezTo>
                <a:cubicBezTo>
                  <a:pt x="533237" y="1637069"/>
                  <a:pt x="533384" y="1635973"/>
                  <a:pt x="533310" y="1634986"/>
                </a:cubicBezTo>
                <a:close/>
                <a:moveTo>
                  <a:pt x="745567" y="1549031"/>
                </a:moveTo>
                <a:lnTo>
                  <a:pt x="750830" y="1556048"/>
                </a:lnTo>
                <a:cubicBezTo>
                  <a:pt x="752511" y="1555938"/>
                  <a:pt x="753534" y="1555280"/>
                  <a:pt x="753900" y="1554074"/>
                </a:cubicBezTo>
                <a:cubicBezTo>
                  <a:pt x="754265" y="1552868"/>
                  <a:pt x="754411" y="1551772"/>
                  <a:pt x="754338" y="1550785"/>
                </a:cubicBezTo>
                <a:close/>
                <a:moveTo>
                  <a:pt x="587690" y="1480617"/>
                </a:moveTo>
                <a:cubicBezTo>
                  <a:pt x="587617" y="1481604"/>
                  <a:pt x="587763" y="1482701"/>
                  <a:pt x="588129" y="1483907"/>
                </a:cubicBezTo>
                <a:cubicBezTo>
                  <a:pt x="588494" y="1485113"/>
                  <a:pt x="589518" y="1485770"/>
                  <a:pt x="591199" y="1485880"/>
                </a:cubicBezTo>
                <a:lnTo>
                  <a:pt x="594707" y="1485880"/>
                </a:lnTo>
                <a:cubicBezTo>
                  <a:pt x="594634" y="1484126"/>
                  <a:pt x="593903" y="1482810"/>
                  <a:pt x="592514" y="1481933"/>
                </a:cubicBezTo>
                <a:cubicBezTo>
                  <a:pt x="591126" y="1481056"/>
                  <a:pt x="589518" y="1480617"/>
                  <a:pt x="587690" y="1480617"/>
                </a:cubicBezTo>
                <a:close/>
                <a:moveTo>
                  <a:pt x="601724" y="1452550"/>
                </a:moveTo>
                <a:cubicBezTo>
                  <a:pt x="601724" y="1454378"/>
                  <a:pt x="602162" y="1455986"/>
                  <a:pt x="603039" y="1457375"/>
                </a:cubicBezTo>
                <a:cubicBezTo>
                  <a:pt x="603916" y="1458763"/>
                  <a:pt x="605232" y="1459494"/>
                  <a:pt x="606986" y="1459567"/>
                </a:cubicBezTo>
                <a:cubicBezTo>
                  <a:pt x="608448" y="1459275"/>
                  <a:pt x="609033" y="1458105"/>
                  <a:pt x="608740" y="1456059"/>
                </a:cubicBezTo>
                <a:cubicBezTo>
                  <a:pt x="608740" y="1454378"/>
                  <a:pt x="608302" y="1453354"/>
                  <a:pt x="607425" y="1452989"/>
                </a:cubicBezTo>
                <a:cubicBezTo>
                  <a:pt x="606548" y="1452624"/>
                  <a:pt x="605232" y="1452477"/>
                  <a:pt x="603478" y="1452550"/>
                </a:cubicBezTo>
                <a:close/>
                <a:moveTo>
                  <a:pt x="664874" y="1445534"/>
                </a:moveTo>
                <a:cubicBezTo>
                  <a:pt x="666702" y="1447288"/>
                  <a:pt x="668310" y="1449481"/>
                  <a:pt x="669699" y="1452112"/>
                </a:cubicBezTo>
                <a:cubicBezTo>
                  <a:pt x="671087" y="1454743"/>
                  <a:pt x="671818" y="1457813"/>
                  <a:pt x="671891" y="1461321"/>
                </a:cubicBezTo>
                <a:cubicBezTo>
                  <a:pt x="671745" y="1463076"/>
                  <a:pt x="670722" y="1464391"/>
                  <a:pt x="668821" y="1465268"/>
                </a:cubicBezTo>
                <a:cubicBezTo>
                  <a:pt x="666921" y="1466145"/>
                  <a:pt x="665021" y="1466584"/>
                  <a:pt x="663120" y="1466584"/>
                </a:cubicBezTo>
                <a:cubicBezTo>
                  <a:pt x="661074" y="1461321"/>
                  <a:pt x="659904" y="1456059"/>
                  <a:pt x="659612" y="1450796"/>
                </a:cubicBezTo>
                <a:cubicBezTo>
                  <a:pt x="659612" y="1447288"/>
                  <a:pt x="661366" y="1445534"/>
                  <a:pt x="664874" y="1445534"/>
                </a:cubicBezTo>
                <a:close/>
                <a:moveTo>
                  <a:pt x="698204" y="1398171"/>
                </a:moveTo>
                <a:cubicBezTo>
                  <a:pt x="698204" y="1399998"/>
                  <a:pt x="698643" y="1401606"/>
                  <a:pt x="699520" y="1402995"/>
                </a:cubicBezTo>
                <a:cubicBezTo>
                  <a:pt x="700397" y="1404383"/>
                  <a:pt x="701712" y="1405114"/>
                  <a:pt x="703467" y="1405187"/>
                </a:cubicBezTo>
                <a:cubicBezTo>
                  <a:pt x="704929" y="1404895"/>
                  <a:pt x="705513" y="1403726"/>
                  <a:pt x="705221" y="1401679"/>
                </a:cubicBezTo>
                <a:cubicBezTo>
                  <a:pt x="705221" y="1399998"/>
                  <a:pt x="704782" y="1398975"/>
                  <a:pt x="703905" y="1398609"/>
                </a:cubicBezTo>
                <a:cubicBezTo>
                  <a:pt x="703028" y="1398244"/>
                  <a:pt x="701712" y="1398098"/>
                  <a:pt x="699958" y="1398171"/>
                </a:cubicBezTo>
                <a:close/>
                <a:moveTo>
                  <a:pt x="650841" y="1398171"/>
                </a:moveTo>
                <a:cubicBezTo>
                  <a:pt x="650878" y="1399230"/>
                  <a:pt x="651243" y="1400619"/>
                  <a:pt x="651937" y="1402337"/>
                </a:cubicBezTo>
                <a:cubicBezTo>
                  <a:pt x="652632" y="1404055"/>
                  <a:pt x="653436" y="1405005"/>
                  <a:pt x="654349" y="1405187"/>
                </a:cubicBezTo>
                <a:cubicBezTo>
                  <a:pt x="656030" y="1405078"/>
                  <a:pt x="657054" y="1404420"/>
                  <a:pt x="657419" y="1403214"/>
                </a:cubicBezTo>
                <a:cubicBezTo>
                  <a:pt x="657785" y="1402008"/>
                  <a:pt x="657931" y="1400912"/>
                  <a:pt x="657858" y="1399925"/>
                </a:cubicBezTo>
                <a:close/>
                <a:moveTo>
                  <a:pt x="836785" y="1378875"/>
                </a:moveTo>
                <a:lnTo>
                  <a:pt x="836785" y="1389400"/>
                </a:lnTo>
                <a:cubicBezTo>
                  <a:pt x="836931" y="1393602"/>
                  <a:pt x="838393" y="1396161"/>
                  <a:pt x="841170" y="1397074"/>
                </a:cubicBezTo>
                <a:cubicBezTo>
                  <a:pt x="843948" y="1397988"/>
                  <a:pt x="847164" y="1398353"/>
                  <a:pt x="850818" y="1398171"/>
                </a:cubicBezTo>
                <a:lnTo>
                  <a:pt x="847310" y="1384137"/>
                </a:lnTo>
                <a:close/>
                <a:moveTo>
                  <a:pt x="705221" y="1377120"/>
                </a:moveTo>
                <a:lnTo>
                  <a:pt x="705221" y="1382383"/>
                </a:lnTo>
                <a:cubicBezTo>
                  <a:pt x="705184" y="1384283"/>
                  <a:pt x="705696" y="1386184"/>
                  <a:pt x="706756" y="1388084"/>
                </a:cubicBezTo>
                <a:cubicBezTo>
                  <a:pt x="707816" y="1389984"/>
                  <a:pt x="709643" y="1391008"/>
                  <a:pt x="712238" y="1391154"/>
                </a:cubicBezTo>
                <a:cubicBezTo>
                  <a:pt x="712055" y="1389802"/>
                  <a:pt x="711105" y="1387244"/>
                  <a:pt x="709387" y="1383479"/>
                </a:cubicBezTo>
                <a:cubicBezTo>
                  <a:pt x="707669" y="1379715"/>
                  <a:pt x="706281" y="1377596"/>
                  <a:pt x="705221" y="1377120"/>
                </a:cubicBezTo>
                <a:close/>
                <a:moveTo>
                  <a:pt x="857835" y="1342037"/>
                </a:moveTo>
                <a:lnTo>
                  <a:pt x="857835" y="1359579"/>
                </a:lnTo>
                <a:lnTo>
                  <a:pt x="863098" y="1368349"/>
                </a:lnTo>
                <a:lnTo>
                  <a:pt x="863098" y="1354316"/>
                </a:lnTo>
                <a:close/>
                <a:moveTo>
                  <a:pt x="836785" y="1273623"/>
                </a:moveTo>
                <a:cubicBezTo>
                  <a:pt x="836492" y="1277132"/>
                  <a:pt x="835323" y="1280640"/>
                  <a:pt x="833277" y="1284149"/>
                </a:cubicBezTo>
                <a:cubicBezTo>
                  <a:pt x="831230" y="1287657"/>
                  <a:pt x="830060" y="1291165"/>
                  <a:pt x="829768" y="1294674"/>
                </a:cubicBezTo>
                <a:cubicBezTo>
                  <a:pt x="830060" y="1297195"/>
                  <a:pt x="831668" y="1298730"/>
                  <a:pt x="834592" y="1299278"/>
                </a:cubicBezTo>
                <a:cubicBezTo>
                  <a:pt x="837516" y="1299826"/>
                  <a:pt x="840001" y="1300046"/>
                  <a:pt x="842047" y="1299936"/>
                </a:cubicBezTo>
                <a:cubicBezTo>
                  <a:pt x="844788" y="1300046"/>
                  <a:pt x="847200" y="1299826"/>
                  <a:pt x="849283" y="1299278"/>
                </a:cubicBezTo>
                <a:cubicBezTo>
                  <a:pt x="851367" y="1298730"/>
                  <a:pt x="852463" y="1297195"/>
                  <a:pt x="852573" y="1294674"/>
                </a:cubicBezTo>
                <a:cubicBezTo>
                  <a:pt x="852244" y="1290946"/>
                  <a:pt x="850270" y="1286999"/>
                  <a:pt x="846652" y="1282833"/>
                </a:cubicBezTo>
                <a:cubicBezTo>
                  <a:pt x="843034" y="1278667"/>
                  <a:pt x="839745" y="1275597"/>
                  <a:pt x="836785" y="1273623"/>
                </a:cubicBezTo>
                <a:close/>
                <a:moveTo>
                  <a:pt x="947299" y="1156093"/>
                </a:moveTo>
                <a:cubicBezTo>
                  <a:pt x="947152" y="1160588"/>
                  <a:pt x="945691" y="1164754"/>
                  <a:pt x="942913" y="1168591"/>
                </a:cubicBezTo>
                <a:cubicBezTo>
                  <a:pt x="940136" y="1172429"/>
                  <a:pt x="936920" y="1175279"/>
                  <a:pt x="933265" y="1177143"/>
                </a:cubicBezTo>
                <a:lnTo>
                  <a:pt x="933265" y="1196439"/>
                </a:lnTo>
                <a:lnTo>
                  <a:pt x="936774" y="1196439"/>
                </a:lnTo>
                <a:cubicBezTo>
                  <a:pt x="939514" y="1196512"/>
                  <a:pt x="941926" y="1195927"/>
                  <a:pt x="944010" y="1194685"/>
                </a:cubicBezTo>
                <a:cubicBezTo>
                  <a:pt x="946093" y="1193442"/>
                  <a:pt x="947189" y="1191103"/>
                  <a:pt x="947299" y="1187668"/>
                </a:cubicBezTo>
                <a:cubicBezTo>
                  <a:pt x="951611" y="1187303"/>
                  <a:pt x="954827" y="1184964"/>
                  <a:pt x="956947" y="1180651"/>
                </a:cubicBezTo>
                <a:cubicBezTo>
                  <a:pt x="959066" y="1176339"/>
                  <a:pt x="960528" y="1172246"/>
                  <a:pt x="961332" y="1168372"/>
                </a:cubicBezTo>
                <a:cubicBezTo>
                  <a:pt x="962392" y="1168409"/>
                  <a:pt x="963781" y="1168336"/>
                  <a:pt x="965498" y="1168153"/>
                </a:cubicBezTo>
                <a:cubicBezTo>
                  <a:pt x="967216" y="1167970"/>
                  <a:pt x="968166" y="1167459"/>
                  <a:pt x="968349" y="1166618"/>
                </a:cubicBezTo>
                <a:cubicBezTo>
                  <a:pt x="967691" y="1164754"/>
                  <a:pt x="964621" y="1162781"/>
                  <a:pt x="959140" y="1160698"/>
                </a:cubicBezTo>
                <a:cubicBezTo>
                  <a:pt x="953658" y="1158614"/>
                  <a:pt x="949711" y="1157080"/>
                  <a:pt x="947299" y="1156093"/>
                </a:cubicBezTo>
                <a:close/>
                <a:moveTo>
                  <a:pt x="171948" y="1142059"/>
                </a:moveTo>
                <a:cubicBezTo>
                  <a:pt x="175383" y="1142242"/>
                  <a:pt x="178161" y="1143631"/>
                  <a:pt x="180280" y="1146226"/>
                </a:cubicBezTo>
                <a:cubicBezTo>
                  <a:pt x="182400" y="1148820"/>
                  <a:pt x="184300" y="1151525"/>
                  <a:pt x="185981" y="1154339"/>
                </a:cubicBezTo>
                <a:cubicBezTo>
                  <a:pt x="180024" y="1154595"/>
                  <a:pt x="176151" y="1154083"/>
                  <a:pt x="174360" y="1152804"/>
                </a:cubicBezTo>
                <a:cubicBezTo>
                  <a:pt x="172569" y="1151525"/>
                  <a:pt x="171765" y="1147943"/>
                  <a:pt x="171948" y="1142059"/>
                </a:cubicBezTo>
                <a:close/>
                <a:moveTo>
                  <a:pt x="940282" y="1122763"/>
                </a:moveTo>
                <a:cubicBezTo>
                  <a:pt x="936079" y="1123421"/>
                  <a:pt x="933082" y="1126929"/>
                  <a:pt x="931292" y="1133288"/>
                </a:cubicBezTo>
                <a:cubicBezTo>
                  <a:pt x="929501" y="1139647"/>
                  <a:pt x="927820" y="1144910"/>
                  <a:pt x="926248" y="1149076"/>
                </a:cubicBezTo>
                <a:lnTo>
                  <a:pt x="912215" y="1143813"/>
                </a:lnTo>
                <a:cubicBezTo>
                  <a:pt x="910461" y="1143996"/>
                  <a:pt x="909145" y="1144946"/>
                  <a:pt x="908268" y="1146664"/>
                </a:cubicBezTo>
                <a:cubicBezTo>
                  <a:pt x="907391" y="1148382"/>
                  <a:pt x="906952" y="1149770"/>
                  <a:pt x="906952" y="1150830"/>
                </a:cubicBezTo>
                <a:lnTo>
                  <a:pt x="906952" y="1161355"/>
                </a:lnTo>
                <a:cubicBezTo>
                  <a:pt x="907062" y="1164718"/>
                  <a:pt x="908158" y="1166764"/>
                  <a:pt x="910241" y="1167495"/>
                </a:cubicBezTo>
                <a:cubicBezTo>
                  <a:pt x="912324" y="1168226"/>
                  <a:pt x="914737" y="1168518"/>
                  <a:pt x="917478" y="1168372"/>
                </a:cubicBezTo>
                <a:lnTo>
                  <a:pt x="926248" y="1152584"/>
                </a:lnTo>
                <a:cubicBezTo>
                  <a:pt x="926285" y="1151598"/>
                  <a:pt x="926650" y="1150501"/>
                  <a:pt x="927345" y="1149295"/>
                </a:cubicBezTo>
                <a:cubicBezTo>
                  <a:pt x="928039" y="1148089"/>
                  <a:pt x="928843" y="1147432"/>
                  <a:pt x="929757" y="1147322"/>
                </a:cubicBezTo>
                <a:cubicBezTo>
                  <a:pt x="938528" y="1148236"/>
                  <a:pt x="943352" y="1149040"/>
                  <a:pt x="944229" y="1149734"/>
                </a:cubicBezTo>
                <a:cubicBezTo>
                  <a:pt x="945106" y="1150428"/>
                  <a:pt x="947299" y="1145531"/>
                  <a:pt x="950807" y="1135043"/>
                </a:cubicBezTo>
                <a:cubicBezTo>
                  <a:pt x="951794" y="1135079"/>
                  <a:pt x="952890" y="1135006"/>
                  <a:pt x="954096" y="1134823"/>
                </a:cubicBezTo>
                <a:cubicBezTo>
                  <a:pt x="955302" y="1134641"/>
                  <a:pt x="955960" y="1134129"/>
                  <a:pt x="956070" y="1133288"/>
                </a:cubicBezTo>
                <a:cubicBezTo>
                  <a:pt x="955741" y="1130547"/>
                  <a:pt x="953767" y="1128136"/>
                  <a:pt x="950149" y="1126052"/>
                </a:cubicBezTo>
                <a:cubicBezTo>
                  <a:pt x="946531" y="1123969"/>
                  <a:pt x="943242" y="1122873"/>
                  <a:pt x="940282" y="1122763"/>
                </a:cubicBezTo>
                <a:close/>
                <a:moveTo>
                  <a:pt x="256149" y="1106976"/>
                </a:moveTo>
                <a:lnTo>
                  <a:pt x="275445" y="1106976"/>
                </a:lnTo>
                <a:cubicBezTo>
                  <a:pt x="277345" y="1107962"/>
                  <a:pt x="279246" y="1109497"/>
                  <a:pt x="281146" y="1111580"/>
                </a:cubicBezTo>
                <a:cubicBezTo>
                  <a:pt x="283046" y="1113663"/>
                  <a:pt x="284070" y="1115637"/>
                  <a:pt x="284216" y="1117501"/>
                </a:cubicBezTo>
                <a:cubicBezTo>
                  <a:pt x="284070" y="1118341"/>
                  <a:pt x="283485" y="1118853"/>
                  <a:pt x="282462" y="1119036"/>
                </a:cubicBezTo>
                <a:cubicBezTo>
                  <a:pt x="281438" y="1119218"/>
                  <a:pt x="280854" y="1119291"/>
                  <a:pt x="280707" y="1119255"/>
                </a:cubicBezTo>
                <a:cubicBezTo>
                  <a:pt x="272521" y="1119693"/>
                  <a:pt x="261265" y="1121886"/>
                  <a:pt x="246939" y="1125833"/>
                </a:cubicBezTo>
                <a:cubicBezTo>
                  <a:pt x="232614" y="1129780"/>
                  <a:pt x="222235" y="1132850"/>
                  <a:pt x="215803" y="1135043"/>
                </a:cubicBezTo>
                <a:cubicBezTo>
                  <a:pt x="211600" y="1135372"/>
                  <a:pt x="209042" y="1133398"/>
                  <a:pt x="208128" y="1129122"/>
                </a:cubicBezTo>
                <a:cubicBezTo>
                  <a:pt x="207214" y="1124846"/>
                  <a:pt x="206849" y="1121557"/>
                  <a:pt x="207032" y="1119255"/>
                </a:cubicBezTo>
                <a:cubicBezTo>
                  <a:pt x="212148" y="1119036"/>
                  <a:pt x="216826" y="1118159"/>
                  <a:pt x="221065" y="1116624"/>
                </a:cubicBezTo>
                <a:cubicBezTo>
                  <a:pt x="225304" y="1115089"/>
                  <a:pt x="229982" y="1114212"/>
                  <a:pt x="235099" y="1113992"/>
                </a:cubicBezTo>
                <a:cubicBezTo>
                  <a:pt x="238278" y="1114358"/>
                  <a:pt x="242444" y="1114504"/>
                  <a:pt x="247597" y="1114431"/>
                </a:cubicBezTo>
                <a:cubicBezTo>
                  <a:pt x="252750" y="1114358"/>
                  <a:pt x="255601" y="1111873"/>
                  <a:pt x="256149" y="1106976"/>
                </a:cubicBezTo>
                <a:close/>
                <a:moveTo>
                  <a:pt x="345612" y="1064875"/>
                </a:moveTo>
                <a:cubicBezTo>
                  <a:pt x="345649" y="1065935"/>
                  <a:pt x="346014" y="1067324"/>
                  <a:pt x="346709" y="1069041"/>
                </a:cubicBezTo>
                <a:cubicBezTo>
                  <a:pt x="347403" y="1070759"/>
                  <a:pt x="348207" y="1071709"/>
                  <a:pt x="349121" y="1071892"/>
                </a:cubicBezTo>
                <a:cubicBezTo>
                  <a:pt x="350802" y="1071855"/>
                  <a:pt x="351825" y="1071490"/>
                  <a:pt x="352191" y="1070795"/>
                </a:cubicBezTo>
                <a:cubicBezTo>
                  <a:pt x="352556" y="1070101"/>
                  <a:pt x="352702" y="1069297"/>
                  <a:pt x="352629" y="1068383"/>
                </a:cubicBezTo>
                <a:cubicBezTo>
                  <a:pt x="352337" y="1066337"/>
                  <a:pt x="351167" y="1065167"/>
                  <a:pt x="349121" y="1064875"/>
                </a:cubicBezTo>
                <a:close/>
                <a:moveTo>
                  <a:pt x="477176" y="1059613"/>
                </a:moveTo>
                <a:lnTo>
                  <a:pt x="484193" y="1064875"/>
                </a:lnTo>
                <a:lnTo>
                  <a:pt x="489456" y="1064875"/>
                </a:lnTo>
                <a:cubicBezTo>
                  <a:pt x="488871" y="1065862"/>
                  <a:pt x="486094" y="1066958"/>
                  <a:pt x="481123" y="1068164"/>
                </a:cubicBezTo>
                <a:cubicBezTo>
                  <a:pt x="476153" y="1069370"/>
                  <a:pt x="472499" y="1070028"/>
                  <a:pt x="470160" y="1070138"/>
                </a:cubicBezTo>
                <a:cubicBezTo>
                  <a:pt x="470123" y="1068164"/>
                  <a:pt x="470635" y="1065971"/>
                  <a:pt x="471695" y="1063559"/>
                </a:cubicBezTo>
                <a:cubicBezTo>
                  <a:pt x="472754" y="1061147"/>
                  <a:pt x="474582" y="1059832"/>
                  <a:pt x="477176" y="1059613"/>
                </a:cubicBezTo>
                <a:close/>
                <a:moveTo>
                  <a:pt x="421042" y="1057858"/>
                </a:moveTo>
                <a:lnTo>
                  <a:pt x="438584" y="1057858"/>
                </a:lnTo>
                <a:lnTo>
                  <a:pt x="428059" y="1070138"/>
                </a:lnTo>
                <a:lnTo>
                  <a:pt x="408763" y="1070138"/>
                </a:lnTo>
                <a:cubicBezTo>
                  <a:pt x="409275" y="1065679"/>
                  <a:pt x="411321" y="1063632"/>
                  <a:pt x="414903" y="1063998"/>
                </a:cubicBezTo>
                <a:cubicBezTo>
                  <a:pt x="418484" y="1064363"/>
                  <a:pt x="420531" y="1062317"/>
                  <a:pt x="421042" y="1057858"/>
                </a:cubicBezTo>
                <a:close/>
                <a:moveTo>
                  <a:pt x="359646" y="1057858"/>
                </a:moveTo>
                <a:cubicBezTo>
                  <a:pt x="359682" y="1058918"/>
                  <a:pt x="360048" y="1060307"/>
                  <a:pt x="360742" y="1062025"/>
                </a:cubicBezTo>
                <a:cubicBezTo>
                  <a:pt x="361437" y="1063742"/>
                  <a:pt x="362241" y="1064692"/>
                  <a:pt x="363154" y="1064875"/>
                </a:cubicBezTo>
                <a:cubicBezTo>
                  <a:pt x="364835" y="1064765"/>
                  <a:pt x="365859" y="1064108"/>
                  <a:pt x="366224" y="1062902"/>
                </a:cubicBezTo>
                <a:cubicBezTo>
                  <a:pt x="366590" y="1061696"/>
                  <a:pt x="366736" y="1060599"/>
                  <a:pt x="366663" y="1059613"/>
                </a:cubicBezTo>
                <a:close/>
                <a:moveTo>
                  <a:pt x="484193" y="1043825"/>
                </a:moveTo>
                <a:lnTo>
                  <a:pt x="503489" y="1047333"/>
                </a:lnTo>
                <a:cubicBezTo>
                  <a:pt x="500273" y="1048795"/>
                  <a:pt x="496180" y="1049380"/>
                  <a:pt x="491210" y="1049087"/>
                </a:cubicBezTo>
                <a:cubicBezTo>
                  <a:pt x="489383" y="1049197"/>
                  <a:pt x="487775" y="1048978"/>
                  <a:pt x="486386" y="1048430"/>
                </a:cubicBezTo>
                <a:cubicBezTo>
                  <a:pt x="484997" y="1047881"/>
                  <a:pt x="484266" y="1046346"/>
                  <a:pt x="484193" y="1043825"/>
                </a:cubicBezTo>
                <a:close/>
                <a:moveTo>
                  <a:pt x="621020" y="1017512"/>
                </a:moveTo>
                <a:lnTo>
                  <a:pt x="605232" y="1024529"/>
                </a:lnTo>
                <a:lnTo>
                  <a:pt x="587690" y="1022775"/>
                </a:lnTo>
                <a:close/>
                <a:moveTo>
                  <a:pt x="1017466" y="1010495"/>
                </a:moveTo>
                <a:lnTo>
                  <a:pt x="1017466" y="1024529"/>
                </a:lnTo>
                <a:lnTo>
                  <a:pt x="1029746" y="1022775"/>
                </a:lnTo>
                <a:close/>
                <a:moveTo>
                  <a:pt x="91255" y="1010495"/>
                </a:moveTo>
                <a:cubicBezTo>
                  <a:pt x="91657" y="1015137"/>
                  <a:pt x="91730" y="1019449"/>
                  <a:pt x="91474" y="1023432"/>
                </a:cubicBezTo>
                <a:cubicBezTo>
                  <a:pt x="91219" y="1027416"/>
                  <a:pt x="88222" y="1029535"/>
                  <a:pt x="82484" y="1029791"/>
                </a:cubicBezTo>
                <a:lnTo>
                  <a:pt x="82484" y="1043825"/>
                </a:lnTo>
                <a:lnTo>
                  <a:pt x="96518" y="1038562"/>
                </a:lnTo>
                <a:cubicBezTo>
                  <a:pt x="96664" y="1034213"/>
                  <a:pt x="98126" y="1030632"/>
                  <a:pt x="100903" y="1027818"/>
                </a:cubicBezTo>
                <a:cubicBezTo>
                  <a:pt x="103681" y="1025004"/>
                  <a:pt x="106897" y="1022738"/>
                  <a:pt x="110551" y="1021020"/>
                </a:cubicBezTo>
                <a:close/>
                <a:moveTo>
                  <a:pt x="531556" y="985937"/>
                </a:moveTo>
                <a:cubicBezTo>
                  <a:pt x="523662" y="986594"/>
                  <a:pt x="511383" y="989226"/>
                  <a:pt x="494718" y="993830"/>
                </a:cubicBezTo>
                <a:cubicBezTo>
                  <a:pt x="478054" y="998435"/>
                  <a:pt x="462266" y="1001067"/>
                  <a:pt x="447355" y="1001724"/>
                </a:cubicBezTo>
                <a:cubicBezTo>
                  <a:pt x="445528" y="1001724"/>
                  <a:pt x="443920" y="1002163"/>
                  <a:pt x="442531" y="1003040"/>
                </a:cubicBezTo>
                <a:cubicBezTo>
                  <a:pt x="441143" y="1003917"/>
                  <a:pt x="440412" y="1005233"/>
                  <a:pt x="440338" y="1006987"/>
                </a:cubicBezTo>
                <a:cubicBezTo>
                  <a:pt x="440667" y="1010495"/>
                  <a:pt x="442641" y="1013127"/>
                  <a:pt x="446259" y="1014881"/>
                </a:cubicBezTo>
                <a:cubicBezTo>
                  <a:pt x="449877" y="1016635"/>
                  <a:pt x="453166" y="1017512"/>
                  <a:pt x="456126" y="1017512"/>
                </a:cubicBezTo>
                <a:lnTo>
                  <a:pt x="491210" y="1017512"/>
                </a:lnTo>
                <a:cubicBezTo>
                  <a:pt x="499287" y="1016854"/>
                  <a:pt x="508131" y="1014223"/>
                  <a:pt x="517742" y="1009618"/>
                </a:cubicBezTo>
                <a:cubicBezTo>
                  <a:pt x="527354" y="1005013"/>
                  <a:pt x="536636" y="1002382"/>
                  <a:pt x="545590" y="1001724"/>
                </a:cubicBezTo>
                <a:cubicBezTo>
                  <a:pt x="546723" y="1001761"/>
                  <a:pt x="548404" y="1001688"/>
                  <a:pt x="550633" y="1001505"/>
                </a:cubicBezTo>
                <a:cubicBezTo>
                  <a:pt x="552862" y="1001322"/>
                  <a:pt x="554105" y="1000811"/>
                  <a:pt x="554361" y="999970"/>
                </a:cubicBezTo>
                <a:cubicBezTo>
                  <a:pt x="553739" y="996316"/>
                  <a:pt x="550596" y="993100"/>
                  <a:pt x="544932" y="990322"/>
                </a:cubicBezTo>
                <a:cubicBezTo>
                  <a:pt x="539267" y="987545"/>
                  <a:pt x="534809" y="986083"/>
                  <a:pt x="531556" y="985937"/>
                </a:cubicBezTo>
                <a:close/>
                <a:moveTo>
                  <a:pt x="1003433" y="977166"/>
                </a:moveTo>
                <a:cubicBezTo>
                  <a:pt x="1003213" y="981515"/>
                  <a:pt x="1001459" y="985096"/>
                  <a:pt x="998170" y="987910"/>
                </a:cubicBezTo>
                <a:cubicBezTo>
                  <a:pt x="994881" y="990724"/>
                  <a:pt x="991373" y="992990"/>
                  <a:pt x="987645" y="994708"/>
                </a:cubicBezTo>
                <a:cubicBezTo>
                  <a:pt x="987462" y="990724"/>
                  <a:pt x="986512" y="989482"/>
                  <a:pt x="984794" y="990980"/>
                </a:cubicBezTo>
                <a:cubicBezTo>
                  <a:pt x="983077" y="992478"/>
                  <a:pt x="981688" y="994306"/>
                  <a:pt x="980628" y="996462"/>
                </a:cubicBezTo>
                <a:cubicBezTo>
                  <a:pt x="980921" y="1000774"/>
                  <a:pt x="982090" y="1004867"/>
                  <a:pt x="984137" y="1008741"/>
                </a:cubicBezTo>
                <a:cubicBezTo>
                  <a:pt x="986183" y="1012615"/>
                  <a:pt x="987353" y="1016708"/>
                  <a:pt x="987645" y="1021020"/>
                </a:cubicBezTo>
                <a:lnTo>
                  <a:pt x="1003433" y="1017512"/>
                </a:lnTo>
                <a:lnTo>
                  <a:pt x="1006941" y="1001724"/>
                </a:lnTo>
                <a:lnTo>
                  <a:pt x="1017466" y="987691"/>
                </a:lnTo>
                <a:close/>
                <a:moveTo>
                  <a:pt x="322808" y="971903"/>
                </a:moveTo>
                <a:cubicBezTo>
                  <a:pt x="319300" y="971903"/>
                  <a:pt x="317545" y="973657"/>
                  <a:pt x="317545" y="977166"/>
                </a:cubicBezTo>
                <a:cubicBezTo>
                  <a:pt x="317765" y="980747"/>
                  <a:pt x="319519" y="983671"/>
                  <a:pt x="322808" y="985937"/>
                </a:cubicBezTo>
                <a:cubicBezTo>
                  <a:pt x="326097" y="988202"/>
                  <a:pt x="329605" y="989372"/>
                  <a:pt x="333333" y="989445"/>
                </a:cubicBezTo>
                <a:cubicBezTo>
                  <a:pt x="335745" y="989482"/>
                  <a:pt x="339692" y="989409"/>
                  <a:pt x="345174" y="989226"/>
                </a:cubicBezTo>
                <a:cubicBezTo>
                  <a:pt x="350656" y="989043"/>
                  <a:pt x="353726" y="988531"/>
                  <a:pt x="354383" y="987691"/>
                </a:cubicBezTo>
                <a:cubicBezTo>
                  <a:pt x="353397" y="983963"/>
                  <a:pt x="348792" y="980455"/>
                  <a:pt x="340569" y="977166"/>
                </a:cubicBezTo>
                <a:cubicBezTo>
                  <a:pt x="332346" y="973877"/>
                  <a:pt x="326426" y="972123"/>
                  <a:pt x="322808" y="971903"/>
                </a:cubicBezTo>
                <a:close/>
                <a:moveTo>
                  <a:pt x="1308661" y="857881"/>
                </a:moveTo>
                <a:cubicBezTo>
                  <a:pt x="1308588" y="858868"/>
                  <a:pt x="1308734" y="859964"/>
                  <a:pt x="1309100" y="861170"/>
                </a:cubicBezTo>
                <a:cubicBezTo>
                  <a:pt x="1309465" y="862376"/>
                  <a:pt x="1310489" y="863034"/>
                  <a:pt x="1312170" y="863144"/>
                </a:cubicBezTo>
                <a:lnTo>
                  <a:pt x="1313924" y="863144"/>
                </a:lnTo>
                <a:cubicBezTo>
                  <a:pt x="1313924" y="859635"/>
                  <a:pt x="1312170" y="857881"/>
                  <a:pt x="1308661" y="857881"/>
                </a:cubicBezTo>
                <a:close/>
                <a:moveTo>
                  <a:pt x="135110" y="843847"/>
                </a:moveTo>
                <a:cubicBezTo>
                  <a:pt x="134306" y="843921"/>
                  <a:pt x="133721" y="844213"/>
                  <a:pt x="133356" y="844725"/>
                </a:cubicBezTo>
                <a:cubicBezTo>
                  <a:pt x="132990" y="845236"/>
                  <a:pt x="132406" y="845529"/>
                  <a:pt x="131602" y="845602"/>
                </a:cubicBezTo>
                <a:cubicBezTo>
                  <a:pt x="131638" y="846661"/>
                  <a:pt x="132004" y="848050"/>
                  <a:pt x="132698" y="849768"/>
                </a:cubicBezTo>
                <a:cubicBezTo>
                  <a:pt x="133392" y="851485"/>
                  <a:pt x="134196" y="852436"/>
                  <a:pt x="135110" y="852618"/>
                </a:cubicBezTo>
                <a:cubicBezTo>
                  <a:pt x="136791" y="852509"/>
                  <a:pt x="137814" y="851851"/>
                  <a:pt x="138180" y="850645"/>
                </a:cubicBezTo>
                <a:cubicBezTo>
                  <a:pt x="138545" y="849439"/>
                  <a:pt x="138691" y="848343"/>
                  <a:pt x="138618" y="847356"/>
                </a:cubicBezTo>
                <a:cubicBezTo>
                  <a:pt x="138326" y="845309"/>
                  <a:pt x="137156" y="844140"/>
                  <a:pt x="135110" y="843847"/>
                </a:cubicBezTo>
                <a:close/>
                <a:moveTo>
                  <a:pt x="166685" y="796484"/>
                </a:moveTo>
                <a:cubicBezTo>
                  <a:pt x="166978" y="798531"/>
                  <a:pt x="168147" y="799700"/>
                  <a:pt x="170194" y="799993"/>
                </a:cubicBezTo>
                <a:lnTo>
                  <a:pt x="171948" y="799993"/>
                </a:lnTo>
                <a:cubicBezTo>
                  <a:pt x="171655" y="797946"/>
                  <a:pt x="170486" y="796777"/>
                  <a:pt x="168439" y="796484"/>
                </a:cubicBezTo>
                <a:close/>
                <a:moveTo>
                  <a:pt x="1494605" y="782451"/>
                </a:moveTo>
                <a:cubicBezTo>
                  <a:pt x="1494642" y="783511"/>
                  <a:pt x="1495007" y="784900"/>
                  <a:pt x="1495702" y="786617"/>
                </a:cubicBezTo>
                <a:cubicBezTo>
                  <a:pt x="1496396" y="788335"/>
                  <a:pt x="1497200" y="789285"/>
                  <a:pt x="1498114" y="789468"/>
                </a:cubicBezTo>
                <a:cubicBezTo>
                  <a:pt x="1499795" y="789358"/>
                  <a:pt x="1500818" y="788700"/>
                  <a:pt x="1501184" y="787494"/>
                </a:cubicBezTo>
                <a:cubicBezTo>
                  <a:pt x="1501549" y="786288"/>
                  <a:pt x="1501695" y="785192"/>
                  <a:pt x="1501622" y="784205"/>
                </a:cubicBezTo>
                <a:close/>
                <a:moveTo>
                  <a:pt x="1471801" y="782451"/>
                </a:moveTo>
                <a:cubicBezTo>
                  <a:pt x="1471801" y="784278"/>
                  <a:pt x="1472239" y="785886"/>
                  <a:pt x="1473116" y="787275"/>
                </a:cubicBezTo>
                <a:cubicBezTo>
                  <a:pt x="1473994" y="788664"/>
                  <a:pt x="1475309" y="789395"/>
                  <a:pt x="1477063" y="789468"/>
                </a:cubicBezTo>
                <a:cubicBezTo>
                  <a:pt x="1477977" y="789358"/>
                  <a:pt x="1478781" y="788700"/>
                  <a:pt x="1479475" y="787494"/>
                </a:cubicBezTo>
                <a:cubicBezTo>
                  <a:pt x="1480170" y="786288"/>
                  <a:pt x="1480535" y="785192"/>
                  <a:pt x="1480572" y="784205"/>
                </a:cubicBezTo>
                <a:close/>
                <a:moveTo>
                  <a:pt x="178965" y="775434"/>
                </a:moveTo>
                <a:lnTo>
                  <a:pt x="175456" y="787713"/>
                </a:lnTo>
                <a:cubicBezTo>
                  <a:pt x="176662" y="787787"/>
                  <a:pt x="178636" y="787640"/>
                  <a:pt x="181377" y="787275"/>
                </a:cubicBezTo>
                <a:cubicBezTo>
                  <a:pt x="184118" y="786909"/>
                  <a:pt x="185652" y="785886"/>
                  <a:pt x="185981" y="784205"/>
                </a:cubicBezTo>
                <a:cubicBezTo>
                  <a:pt x="185799" y="782414"/>
                  <a:pt x="184848" y="780733"/>
                  <a:pt x="183131" y="779162"/>
                </a:cubicBezTo>
                <a:cubicBezTo>
                  <a:pt x="181413" y="777590"/>
                  <a:pt x="180024" y="776348"/>
                  <a:pt x="178965" y="775434"/>
                </a:cubicBezTo>
                <a:close/>
                <a:moveTo>
                  <a:pt x="594707" y="740350"/>
                </a:moveTo>
                <a:cubicBezTo>
                  <a:pt x="594707" y="743859"/>
                  <a:pt x="596461" y="745613"/>
                  <a:pt x="599970" y="745613"/>
                </a:cubicBezTo>
                <a:cubicBezTo>
                  <a:pt x="601651" y="745650"/>
                  <a:pt x="603112" y="745576"/>
                  <a:pt x="604355" y="745394"/>
                </a:cubicBezTo>
                <a:cubicBezTo>
                  <a:pt x="605598" y="745211"/>
                  <a:pt x="607059" y="744699"/>
                  <a:pt x="608740" y="743859"/>
                </a:cubicBezTo>
                <a:cubicBezTo>
                  <a:pt x="608668" y="742178"/>
                  <a:pt x="607936" y="741154"/>
                  <a:pt x="606548" y="740789"/>
                </a:cubicBezTo>
                <a:cubicBezTo>
                  <a:pt x="605159" y="740423"/>
                  <a:pt x="603551" y="740277"/>
                  <a:pt x="601724" y="740350"/>
                </a:cubicBezTo>
                <a:close/>
                <a:moveTo>
                  <a:pt x="559623" y="740350"/>
                </a:moveTo>
                <a:cubicBezTo>
                  <a:pt x="559623" y="742178"/>
                  <a:pt x="560062" y="743786"/>
                  <a:pt x="560939" y="745174"/>
                </a:cubicBezTo>
                <a:cubicBezTo>
                  <a:pt x="561816" y="746563"/>
                  <a:pt x="563132" y="747294"/>
                  <a:pt x="564886" y="747367"/>
                </a:cubicBezTo>
                <a:cubicBezTo>
                  <a:pt x="566348" y="747075"/>
                  <a:pt x="566932" y="745905"/>
                  <a:pt x="566640" y="743859"/>
                </a:cubicBezTo>
                <a:cubicBezTo>
                  <a:pt x="566640" y="742178"/>
                  <a:pt x="566201" y="741154"/>
                  <a:pt x="565324" y="740789"/>
                </a:cubicBezTo>
                <a:cubicBezTo>
                  <a:pt x="564447" y="740423"/>
                  <a:pt x="563132" y="740277"/>
                  <a:pt x="561377" y="740350"/>
                </a:cubicBezTo>
                <a:close/>
                <a:moveTo>
                  <a:pt x="735042" y="689479"/>
                </a:moveTo>
                <a:cubicBezTo>
                  <a:pt x="729487" y="689771"/>
                  <a:pt x="726563" y="692695"/>
                  <a:pt x="726271" y="698250"/>
                </a:cubicBezTo>
                <a:lnTo>
                  <a:pt x="698204" y="705267"/>
                </a:lnTo>
                <a:cubicBezTo>
                  <a:pt x="685632" y="708775"/>
                  <a:pt x="675692" y="710529"/>
                  <a:pt x="668383" y="710529"/>
                </a:cubicBezTo>
                <a:cubicBezTo>
                  <a:pt x="666702" y="710420"/>
                  <a:pt x="665679" y="709762"/>
                  <a:pt x="665313" y="708556"/>
                </a:cubicBezTo>
                <a:cubicBezTo>
                  <a:pt x="664948" y="707350"/>
                  <a:pt x="664801" y="706253"/>
                  <a:pt x="664874" y="705267"/>
                </a:cubicBezTo>
                <a:lnTo>
                  <a:pt x="629791" y="715792"/>
                </a:lnTo>
                <a:cubicBezTo>
                  <a:pt x="631326" y="717473"/>
                  <a:pt x="634834" y="718496"/>
                  <a:pt x="640316" y="718862"/>
                </a:cubicBezTo>
                <a:cubicBezTo>
                  <a:pt x="645798" y="719227"/>
                  <a:pt x="649306" y="719373"/>
                  <a:pt x="650841" y="719300"/>
                </a:cubicBezTo>
                <a:cubicBezTo>
                  <a:pt x="656652" y="719373"/>
                  <a:pt x="665642" y="718350"/>
                  <a:pt x="677812" y="716230"/>
                </a:cubicBezTo>
                <a:cubicBezTo>
                  <a:pt x="689981" y="714111"/>
                  <a:pt x="696779" y="710456"/>
                  <a:pt x="698204" y="705267"/>
                </a:cubicBezTo>
                <a:cubicBezTo>
                  <a:pt x="705952" y="704974"/>
                  <a:pt x="713261" y="703805"/>
                  <a:pt x="720131" y="701758"/>
                </a:cubicBezTo>
                <a:cubicBezTo>
                  <a:pt x="727002" y="699712"/>
                  <a:pt x="734311" y="698542"/>
                  <a:pt x="742059" y="698250"/>
                </a:cubicBezTo>
                <a:cubicBezTo>
                  <a:pt x="742205" y="698286"/>
                  <a:pt x="742790" y="698213"/>
                  <a:pt x="743813" y="698031"/>
                </a:cubicBezTo>
                <a:cubicBezTo>
                  <a:pt x="744836" y="697848"/>
                  <a:pt x="745421" y="697336"/>
                  <a:pt x="745567" y="696496"/>
                </a:cubicBezTo>
                <a:cubicBezTo>
                  <a:pt x="745238" y="694668"/>
                  <a:pt x="743703" y="693060"/>
                  <a:pt x="740962" y="691672"/>
                </a:cubicBezTo>
                <a:cubicBezTo>
                  <a:pt x="738222" y="690283"/>
                  <a:pt x="736248" y="689552"/>
                  <a:pt x="735042" y="689479"/>
                </a:cubicBezTo>
                <a:close/>
                <a:moveTo>
                  <a:pt x="754338" y="685971"/>
                </a:moveTo>
                <a:lnTo>
                  <a:pt x="764863" y="692987"/>
                </a:lnTo>
                <a:cubicBezTo>
                  <a:pt x="766837" y="693024"/>
                  <a:pt x="769029" y="692512"/>
                  <a:pt x="771441" y="691452"/>
                </a:cubicBezTo>
                <a:cubicBezTo>
                  <a:pt x="773853" y="690393"/>
                  <a:pt x="775169" y="688565"/>
                  <a:pt x="775388" y="685971"/>
                </a:cubicBezTo>
                <a:close/>
                <a:moveTo>
                  <a:pt x="801701" y="677200"/>
                </a:moveTo>
                <a:lnTo>
                  <a:pt x="789422" y="678954"/>
                </a:lnTo>
                <a:cubicBezTo>
                  <a:pt x="789604" y="680708"/>
                  <a:pt x="790555" y="682024"/>
                  <a:pt x="792272" y="682901"/>
                </a:cubicBezTo>
                <a:cubicBezTo>
                  <a:pt x="793990" y="683778"/>
                  <a:pt x="795379" y="684216"/>
                  <a:pt x="796439" y="684216"/>
                </a:cubicBezTo>
                <a:lnTo>
                  <a:pt x="808718" y="682462"/>
                </a:lnTo>
                <a:cubicBezTo>
                  <a:pt x="808535" y="680708"/>
                  <a:pt x="807585" y="679392"/>
                  <a:pt x="805867" y="678515"/>
                </a:cubicBezTo>
                <a:cubicBezTo>
                  <a:pt x="804150" y="677638"/>
                  <a:pt x="802761" y="677200"/>
                  <a:pt x="801701" y="677200"/>
                </a:cubicBezTo>
                <a:close/>
                <a:moveTo>
                  <a:pt x="242115" y="671937"/>
                </a:moveTo>
                <a:lnTo>
                  <a:pt x="242115" y="687725"/>
                </a:lnTo>
                <a:lnTo>
                  <a:pt x="235099" y="696496"/>
                </a:lnTo>
                <a:lnTo>
                  <a:pt x="235099" y="708775"/>
                </a:lnTo>
                <a:lnTo>
                  <a:pt x="249132" y="712283"/>
                </a:lnTo>
                <a:cubicBezTo>
                  <a:pt x="249424" y="707204"/>
                  <a:pt x="250594" y="702891"/>
                  <a:pt x="252640" y="699346"/>
                </a:cubicBezTo>
                <a:cubicBezTo>
                  <a:pt x="254687" y="695801"/>
                  <a:pt x="255856" y="691928"/>
                  <a:pt x="256149" y="687725"/>
                </a:cubicBezTo>
                <a:cubicBezTo>
                  <a:pt x="256003" y="684107"/>
                  <a:pt x="254541" y="680818"/>
                  <a:pt x="251763" y="677857"/>
                </a:cubicBezTo>
                <a:cubicBezTo>
                  <a:pt x="248986" y="674897"/>
                  <a:pt x="245770" y="672924"/>
                  <a:pt x="242115" y="671937"/>
                </a:cubicBezTo>
                <a:close/>
                <a:moveTo>
                  <a:pt x="854327" y="663166"/>
                </a:moveTo>
                <a:cubicBezTo>
                  <a:pt x="852646" y="663349"/>
                  <a:pt x="851622" y="664299"/>
                  <a:pt x="851257" y="666017"/>
                </a:cubicBezTo>
                <a:cubicBezTo>
                  <a:pt x="850891" y="667734"/>
                  <a:pt x="850745" y="669123"/>
                  <a:pt x="850818" y="670183"/>
                </a:cubicBezTo>
                <a:lnTo>
                  <a:pt x="822751" y="670183"/>
                </a:lnTo>
                <a:lnTo>
                  <a:pt x="838539" y="677200"/>
                </a:lnTo>
                <a:cubicBezTo>
                  <a:pt x="842778" y="676907"/>
                  <a:pt x="846579" y="675738"/>
                  <a:pt x="849941" y="673691"/>
                </a:cubicBezTo>
                <a:cubicBezTo>
                  <a:pt x="853303" y="671645"/>
                  <a:pt x="857104" y="670475"/>
                  <a:pt x="861344" y="670183"/>
                </a:cubicBezTo>
                <a:cubicBezTo>
                  <a:pt x="860393" y="669123"/>
                  <a:pt x="859224" y="667734"/>
                  <a:pt x="857835" y="666017"/>
                </a:cubicBezTo>
                <a:cubicBezTo>
                  <a:pt x="856446" y="664299"/>
                  <a:pt x="855277" y="663349"/>
                  <a:pt x="854327" y="663166"/>
                </a:cubicBezTo>
                <a:close/>
                <a:moveTo>
                  <a:pt x="310529" y="594753"/>
                </a:moveTo>
                <a:lnTo>
                  <a:pt x="300004" y="615803"/>
                </a:lnTo>
                <a:cubicBezTo>
                  <a:pt x="294741" y="616680"/>
                  <a:pt x="292110" y="620189"/>
                  <a:pt x="292110" y="626328"/>
                </a:cubicBezTo>
                <a:cubicBezTo>
                  <a:pt x="292110" y="632468"/>
                  <a:pt x="289478" y="635976"/>
                  <a:pt x="284216" y="636853"/>
                </a:cubicBezTo>
                <a:cubicBezTo>
                  <a:pt x="280269" y="640581"/>
                  <a:pt x="275883" y="645405"/>
                  <a:pt x="271059" y="651325"/>
                </a:cubicBezTo>
                <a:cubicBezTo>
                  <a:pt x="266235" y="657246"/>
                  <a:pt x="263604" y="662947"/>
                  <a:pt x="263166" y="668429"/>
                </a:cubicBezTo>
                <a:cubicBezTo>
                  <a:pt x="263421" y="671864"/>
                  <a:pt x="265102" y="674203"/>
                  <a:pt x="268209" y="675445"/>
                </a:cubicBezTo>
                <a:cubicBezTo>
                  <a:pt x="271315" y="676688"/>
                  <a:pt x="274312" y="677273"/>
                  <a:pt x="277199" y="677200"/>
                </a:cubicBezTo>
                <a:cubicBezTo>
                  <a:pt x="285641" y="667223"/>
                  <a:pt x="292877" y="656040"/>
                  <a:pt x="298907" y="643651"/>
                </a:cubicBezTo>
                <a:cubicBezTo>
                  <a:pt x="304937" y="631262"/>
                  <a:pt x="311735" y="619640"/>
                  <a:pt x="319300" y="608786"/>
                </a:cubicBezTo>
                <a:cubicBezTo>
                  <a:pt x="320286" y="608823"/>
                  <a:pt x="321383" y="608750"/>
                  <a:pt x="322589" y="608567"/>
                </a:cubicBezTo>
                <a:cubicBezTo>
                  <a:pt x="323795" y="608384"/>
                  <a:pt x="324452" y="607873"/>
                  <a:pt x="324562" y="607032"/>
                </a:cubicBezTo>
                <a:cubicBezTo>
                  <a:pt x="324197" y="605095"/>
                  <a:pt x="322296" y="602829"/>
                  <a:pt x="318861" y="600235"/>
                </a:cubicBezTo>
                <a:cubicBezTo>
                  <a:pt x="315426" y="597640"/>
                  <a:pt x="312648" y="595813"/>
                  <a:pt x="310529" y="594753"/>
                </a:cubicBezTo>
                <a:close/>
                <a:moveTo>
                  <a:pt x="354383" y="568440"/>
                </a:moveTo>
                <a:cubicBezTo>
                  <a:pt x="352922" y="568148"/>
                  <a:pt x="352337" y="572241"/>
                  <a:pt x="352629" y="580719"/>
                </a:cubicBezTo>
                <a:lnTo>
                  <a:pt x="345612" y="585982"/>
                </a:lnTo>
                <a:cubicBezTo>
                  <a:pt x="345686" y="587115"/>
                  <a:pt x="345539" y="588796"/>
                  <a:pt x="345174" y="591025"/>
                </a:cubicBezTo>
                <a:cubicBezTo>
                  <a:pt x="344808" y="593254"/>
                  <a:pt x="343785" y="594497"/>
                  <a:pt x="342104" y="594753"/>
                </a:cubicBezTo>
                <a:cubicBezTo>
                  <a:pt x="340971" y="595411"/>
                  <a:pt x="339290" y="598480"/>
                  <a:pt x="337061" y="603962"/>
                </a:cubicBezTo>
                <a:cubicBezTo>
                  <a:pt x="334831" y="609444"/>
                  <a:pt x="333589" y="613391"/>
                  <a:pt x="333333" y="615803"/>
                </a:cubicBezTo>
                <a:cubicBezTo>
                  <a:pt x="331433" y="615693"/>
                  <a:pt x="329532" y="615913"/>
                  <a:pt x="327632" y="616461"/>
                </a:cubicBezTo>
                <a:cubicBezTo>
                  <a:pt x="325732" y="617009"/>
                  <a:pt x="324708" y="618544"/>
                  <a:pt x="324562" y="621066"/>
                </a:cubicBezTo>
                <a:cubicBezTo>
                  <a:pt x="324599" y="622966"/>
                  <a:pt x="325403" y="624866"/>
                  <a:pt x="326974" y="626767"/>
                </a:cubicBezTo>
                <a:cubicBezTo>
                  <a:pt x="328546" y="628667"/>
                  <a:pt x="330665" y="629690"/>
                  <a:pt x="333333" y="629837"/>
                </a:cubicBezTo>
                <a:cubicBezTo>
                  <a:pt x="335855" y="629617"/>
                  <a:pt x="337390" y="628302"/>
                  <a:pt x="337938" y="625890"/>
                </a:cubicBezTo>
                <a:cubicBezTo>
                  <a:pt x="338486" y="623478"/>
                  <a:pt x="338705" y="621285"/>
                  <a:pt x="338596" y="619311"/>
                </a:cubicBezTo>
                <a:lnTo>
                  <a:pt x="357892" y="580719"/>
                </a:lnTo>
                <a:cubicBezTo>
                  <a:pt x="357855" y="579440"/>
                  <a:pt x="357490" y="577174"/>
                  <a:pt x="356795" y="573922"/>
                </a:cubicBezTo>
                <a:cubicBezTo>
                  <a:pt x="356101" y="570669"/>
                  <a:pt x="355297" y="568842"/>
                  <a:pt x="354383" y="568440"/>
                </a:cubicBezTo>
                <a:close/>
                <a:moveTo>
                  <a:pt x="1278840" y="533356"/>
                </a:moveTo>
                <a:lnTo>
                  <a:pt x="1277086" y="552652"/>
                </a:lnTo>
                <a:cubicBezTo>
                  <a:pt x="1273395" y="556307"/>
                  <a:pt x="1269814" y="560839"/>
                  <a:pt x="1266342" y="566247"/>
                </a:cubicBezTo>
                <a:cubicBezTo>
                  <a:pt x="1262870" y="571656"/>
                  <a:pt x="1260604" y="577065"/>
                  <a:pt x="1259544" y="582474"/>
                </a:cubicBezTo>
                <a:cubicBezTo>
                  <a:pt x="1259581" y="586128"/>
                  <a:pt x="1259069" y="589783"/>
                  <a:pt x="1258009" y="593437"/>
                </a:cubicBezTo>
                <a:cubicBezTo>
                  <a:pt x="1256949" y="597092"/>
                  <a:pt x="1255122" y="599869"/>
                  <a:pt x="1252527" y="601770"/>
                </a:cubicBezTo>
                <a:cubicBezTo>
                  <a:pt x="1252235" y="604949"/>
                  <a:pt x="1251066" y="607361"/>
                  <a:pt x="1249019" y="609006"/>
                </a:cubicBezTo>
                <a:cubicBezTo>
                  <a:pt x="1246972" y="610650"/>
                  <a:pt x="1245803" y="613501"/>
                  <a:pt x="1245511" y="617557"/>
                </a:cubicBezTo>
                <a:lnTo>
                  <a:pt x="1229723" y="631591"/>
                </a:lnTo>
                <a:lnTo>
                  <a:pt x="1231477" y="649133"/>
                </a:lnTo>
                <a:lnTo>
                  <a:pt x="1252527" y="640362"/>
                </a:lnTo>
                <a:lnTo>
                  <a:pt x="1259544" y="626328"/>
                </a:lnTo>
                <a:cubicBezTo>
                  <a:pt x="1259434" y="623587"/>
                  <a:pt x="1259654" y="620737"/>
                  <a:pt x="1260202" y="617777"/>
                </a:cubicBezTo>
                <a:cubicBezTo>
                  <a:pt x="1260750" y="614816"/>
                  <a:pt x="1262285" y="612404"/>
                  <a:pt x="1264807" y="610541"/>
                </a:cubicBezTo>
                <a:cubicBezTo>
                  <a:pt x="1265391" y="603853"/>
                  <a:pt x="1267730" y="597932"/>
                  <a:pt x="1271823" y="592779"/>
                </a:cubicBezTo>
                <a:cubicBezTo>
                  <a:pt x="1275916" y="587626"/>
                  <a:pt x="1278255" y="581268"/>
                  <a:pt x="1278840" y="573703"/>
                </a:cubicBezTo>
                <a:cubicBezTo>
                  <a:pt x="1282275" y="573593"/>
                  <a:pt x="1284614" y="572497"/>
                  <a:pt x="1285857" y="570413"/>
                </a:cubicBezTo>
                <a:cubicBezTo>
                  <a:pt x="1287100" y="568330"/>
                  <a:pt x="1287684" y="565918"/>
                  <a:pt x="1287611" y="563177"/>
                </a:cubicBezTo>
                <a:lnTo>
                  <a:pt x="1287611" y="559669"/>
                </a:lnTo>
                <a:lnTo>
                  <a:pt x="1308661" y="545636"/>
                </a:lnTo>
                <a:cubicBezTo>
                  <a:pt x="1307857" y="541287"/>
                  <a:pt x="1303764" y="538144"/>
                  <a:pt x="1296382" y="536207"/>
                </a:cubicBezTo>
                <a:cubicBezTo>
                  <a:pt x="1289000" y="534270"/>
                  <a:pt x="1283152" y="533320"/>
                  <a:pt x="1278840" y="533356"/>
                </a:cubicBezTo>
                <a:close/>
                <a:moveTo>
                  <a:pt x="424551" y="449155"/>
                </a:moveTo>
                <a:cubicBezTo>
                  <a:pt x="424514" y="449228"/>
                  <a:pt x="424149" y="449521"/>
                  <a:pt x="423454" y="450032"/>
                </a:cubicBezTo>
                <a:cubicBezTo>
                  <a:pt x="422760" y="450544"/>
                  <a:pt x="421956" y="450836"/>
                  <a:pt x="421042" y="450909"/>
                </a:cubicBezTo>
                <a:cubicBezTo>
                  <a:pt x="421079" y="451896"/>
                  <a:pt x="421444" y="452993"/>
                  <a:pt x="422139" y="454199"/>
                </a:cubicBezTo>
                <a:cubicBezTo>
                  <a:pt x="422833" y="455405"/>
                  <a:pt x="423637" y="456062"/>
                  <a:pt x="424551" y="456172"/>
                </a:cubicBezTo>
                <a:cubicBezTo>
                  <a:pt x="426597" y="455880"/>
                  <a:pt x="427767" y="454710"/>
                  <a:pt x="428059" y="452664"/>
                </a:cubicBezTo>
                <a:cubicBezTo>
                  <a:pt x="427767" y="450617"/>
                  <a:pt x="426597" y="449448"/>
                  <a:pt x="424551" y="449155"/>
                </a:cubicBezTo>
                <a:close/>
                <a:moveTo>
                  <a:pt x="531556" y="249178"/>
                </a:moveTo>
                <a:cubicBezTo>
                  <a:pt x="524430" y="249982"/>
                  <a:pt x="519825" y="253198"/>
                  <a:pt x="517742" y="258826"/>
                </a:cubicBezTo>
                <a:cubicBezTo>
                  <a:pt x="515659" y="264454"/>
                  <a:pt x="511493" y="267670"/>
                  <a:pt x="505243" y="268474"/>
                </a:cubicBezTo>
                <a:lnTo>
                  <a:pt x="496472" y="282507"/>
                </a:lnTo>
                <a:cubicBezTo>
                  <a:pt x="492964" y="282507"/>
                  <a:pt x="491210" y="284262"/>
                  <a:pt x="491210" y="287770"/>
                </a:cubicBezTo>
                <a:cubicBezTo>
                  <a:pt x="491356" y="290511"/>
                  <a:pt x="491064" y="292923"/>
                  <a:pt x="490333" y="295006"/>
                </a:cubicBezTo>
                <a:cubicBezTo>
                  <a:pt x="489602" y="297089"/>
                  <a:pt x="487555" y="298186"/>
                  <a:pt x="484193" y="298295"/>
                </a:cubicBezTo>
                <a:cubicBezTo>
                  <a:pt x="480539" y="301804"/>
                  <a:pt x="477323" y="305750"/>
                  <a:pt x="474545" y="310136"/>
                </a:cubicBezTo>
                <a:cubicBezTo>
                  <a:pt x="471768" y="314521"/>
                  <a:pt x="470306" y="319345"/>
                  <a:pt x="470160" y="324608"/>
                </a:cubicBezTo>
                <a:lnTo>
                  <a:pt x="463143" y="338641"/>
                </a:lnTo>
                <a:cubicBezTo>
                  <a:pt x="474618" y="337472"/>
                  <a:pt x="481927" y="332794"/>
                  <a:pt x="485070" y="324608"/>
                </a:cubicBezTo>
                <a:cubicBezTo>
                  <a:pt x="488213" y="316422"/>
                  <a:pt x="492014" y="311744"/>
                  <a:pt x="496472" y="310574"/>
                </a:cubicBezTo>
                <a:cubicBezTo>
                  <a:pt x="497313" y="310757"/>
                  <a:pt x="497825" y="311707"/>
                  <a:pt x="498007" y="313425"/>
                </a:cubicBezTo>
                <a:cubicBezTo>
                  <a:pt x="498190" y="315143"/>
                  <a:pt x="498263" y="316531"/>
                  <a:pt x="498227" y="317591"/>
                </a:cubicBezTo>
                <a:cubicBezTo>
                  <a:pt x="497934" y="320953"/>
                  <a:pt x="496765" y="323877"/>
                  <a:pt x="494718" y="326362"/>
                </a:cubicBezTo>
                <a:cubicBezTo>
                  <a:pt x="492672" y="328847"/>
                  <a:pt x="491502" y="331771"/>
                  <a:pt x="491210" y="335133"/>
                </a:cubicBezTo>
                <a:cubicBezTo>
                  <a:pt x="486240" y="340103"/>
                  <a:pt x="483901" y="345951"/>
                  <a:pt x="484193" y="352675"/>
                </a:cubicBezTo>
                <a:lnTo>
                  <a:pt x="473668" y="359692"/>
                </a:lnTo>
                <a:lnTo>
                  <a:pt x="470160" y="368463"/>
                </a:lnTo>
                <a:lnTo>
                  <a:pt x="463143" y="373725"/>
                </a:lnTo>
                <a:cubicBezTo>
                  <a:pt x="458136" y="381984"/>
                  <a:pt x="452362" y="391779"/>
                  <a:pt x="445820" y="403108"/>
                </a:cubicBezTo>
                <a:cubicBezTo>
                  <a:pt x="439279" y="414437"/>
                  <a:pt x="435697" y="425108"/>
                  <a:pt x="435076" y="435122"/>
                </a:cubicBezTo>
                <a:cubicBezTo>
                  <a:pt x="434016" y="435049"/>
                  <a:pt x="432627" y="435195"/>
                  <a:pt x="430910" y="435560"/>
                </a:cubicBezTo>
                <a:cubicBezTo>
                  <a:pt x="429192" y="435926"/>
                  <a:pt x="428242" y="436949"/>
                  <a:pt x="428059" y="438630"/>
                </a:cubicBezTo>
                <a:cubicBezTo>
                  <a:pt x="428352" y="440677"/>
                  <a:pt x="429521" y="441846"/>
                  <a:pt x="431568" y="442139"/>
                </a:cubicBezTo>
                <a:cubicBezTo>
                  <a:pt x="433249" y="442029"/>
                  <a:pt x="434272" y="441371"/>
                  <a:pt x="434637" y="440165"/>
                </a:cubicBezTo>
                <a:cubicBezTo>
                  <a:pt x="435003" y="438959"/>
                  <a:pt x="435149" y="437863"/>
                  <a:pt x="435076" y="436876"/>
                </a:cubicBezTo>
                <a:lnTo>
                  <a:pt x="450864" y="424597"/>
                </a:lnTo>
                <a:cubicBezTo>
                  <a:pt x="451960" y="417507"/>
                  <a:pt x="456345" y="410198"/>
                  <a:pt x="464020" y="402669"/>
                </a:cubicBezTo>
                <a:cubicBezTo>
                  <a:pt x="471695" y="395141"/>
                  <a:pt x="476080" y="387832"/>
                  <a:pt x="477176" y="380742"/>
                </a:cubicBezTo>
                <a:lnTo>
                  <a:pt x="484193" y="373725"/>
                </a:lnTo>
                <a:cubicBezTo>
                  <a:pt x="484120" y="372665"/>
                  <a:pt x="484266" y="371277"/>
                  <a:pt x="484632" y="369559"/>
                </a:cubicBezTo>
                <a:cubicBezTo>
                  <a:pt x="484997" y="367841"/>
                  <a:pt x="486020" y="366891"/>
                  <a:pt x="487702" y="366708"/>
                </a:cubicBezTo>
                <a:lnTo>
                  <a:pt x="491210" y="366708"/>
                </a:lnTo>
                <a:cubicBezTo>
                  <a:pt x="494791" y="361409"/>
                  <a:pt x="497715" y="355781"/>
                  <a:pt x="499981" y="349824"/>
                </a:cubicBezTo>
                <a:cubicBezTo>
                  <a:pt x="502247" y="343868"/>
                  <a:pt x="503416" y="337801"/>
                  <a:pt x="503489" y="331625"/>
                </a:cubicBezTo>
                <a:cubicBezTo>
                  <a:pt x="508861" y="320223"/>
                  <a:pt x="514782" y="308820"/>
                  <a:pt x="521250" y="297418"/>
                </a:cubicBezTo>
                <a:cubicBezTo>
                  <a:pt x="527719" y="286016"/>
                  <a:pt x="534078" y="274614"/>
                  <a:pt x="540327" y="263211"/>
                </a:cubicBezTo>
                <a:lnTo>
                  <a:pt x="552606" y="256195"/>
                </a:lnTo>
                <a:cubicBezTo>
                  <a:pt x="549866" y="253600"/>
                  <a:pt x="546576" y="251773"/>
                  <a:pt x="542739" y="250713"/>
                </a:cubicBezTo>
                <a:cubicBezTo>
                  <a:pt x="538902" y="249653"/>
                  <a:pt x="535174" y="249141"/>
                  <a:pt x="531556" y="249178"/>
                </a:cubicBezTo>
                <a:close/>
                <a:moveTo>
                  <a:pt x="566640" y="187781"/>
                </a:moveTo>
                <a:cubicBezTo>
                  <a:pt x="566677" y="188841"/>
                  <a:pt x="567042" y="190230"/>
                  <a:pt x="567736" y="191948"/>
                </a:cubicBezTo>
                <a:cubicBezTo>
                  <a:pt x="568431" y="193665"/>
                  <a:pt x="569235" y="194615"/>
                  <a:pt x="570148" y="194798"/>
                </a:cubicBezTo>
                <a:cubicBezTo>
                  <a:pt x="571830" y="194688"/>
                  <a:pt x="572853" y="194031"/>
                  <a:pt x="573218" y="192824"/>
                </a:cubicBezTo>
                <a:cubicBezTo>
                  <a:pt x="573584" y="191619"/>
                  <a:pt x="573730" y="190522"/>
                  <a:pt x="573657" y="189535"/>
                </a:cubicBezTo>
                <a:close/>
                <a:moveTo>
                  <a:pt x="552606" y="187781"/>
                </a:moveTo>
                <a:lnTo>
                  <a:pt x="552606" y="194798"/>
                </a:lnTo>
                <a:cubicBezTo>
                  <a:pt x="552680" y="196552"/>
                  <a:pt x="553411" y="197868"/>
                  <a:pt x="554799" y="198745"/>
                </a:cubicBezTo>
                <a:cubicBezTo>
                  <a:pt x="556188" y="199622"/>
                  <a:pt x="557796" y="200061"/>
                  <a:pt x="559623" y="200061"/>
                </a:cubicBezTo>
                <a:close/>
                <a:moveTo>
                  <a:pt x="758038" y="1"/>
                </a:moveTo>
                <a:cubicBezTo>
                  <a:pt x="759829" y="38"/>
                  <a:pt x="760935" y="2404"/>
                  <a:pt x="761355" y="7100"/>
                </a:cubicBezTo>
                <a:lnTo>
                  <a:pt x="775388" y="83"/>
                </a:lnTo>
                <a:lnTo>
                  <a:pt x="789422" y="14117"/>
                </a:lnTo>
                <a:cubicBezTo>
                  <a:pt x="792163" y="14117"/>
                  <a:pt x="795013" y="14555"/>
                  <a:pt x="797973" y="15432"/>
                </a:cubicBezTo>
                <a:cubicBezTo>
                  <a:pt x="800934" y="16309"/>
                  <a:pt x="803346" y="17625"/>
                  <a:pt x="805210" y="19379"/>
                </a:cubicBezTo>
                <a:lnTo>
                  <a:pt x="822751" y="26396"/>
                </a:lnTo>
                <a:lnTo>
                  <a:pt x="849064" y="14117"/>
                </a:lnTo>
                <a:cubicBezTo>
                  <a:pt x="856812" y="14628"/>
                  <a:pt x="864121" y="16675"/>
                  <a:pt x="870992" y="20256"/>
                </a:cubicBezTo>
                <a:cubicBezTo>
                  <a:pt x="877862" y="23838"/>
                  <a:pt x="885171" y="25884"/>
                  <a:pt x="892919" y="26396"/>
                </a:cubicBezTo>
                <a:lnTo>
                  <a:pt x="889410" y="47446"/>
                </a:lnTo>
                <a:lnTo>
                  <a:pt x="878885" y="63234"/>
                </a:lnTo>
                <a:lnTo>
                  <a:pt x="873623" y="63234"/>
                </a:lnTo>
                <a:cubicBezTo>
                  <a:pt x="874025" y="64221"/>
                  <a:pt x="875852" y="65317"/>
                  <a:pt x="879105" y="66523"/>
                </a:cubicBezTo>
                <a:cubicBezTo>
                  <a:pt x="882357" y="67729"/>
                  <a:pt x="884623" y="68387"/>
                  <a:pt x="885902" y="68496"/>
                </a:cubicBezTo>
                <a:cubicBezTo>
                  <a:pt x="888643" y="68496"/>
                  <a:pt x="891494" y="68058"/>
                  <a:pt x="894454" y="67181"/>
                </a:cubicBezTo>
                <a:cubicBezTo>
                  <a:pt x="897414" y="66304"/>
                  <a:pt x="899826" y="64988"/>
                  <a:pt x="901690" y="63234"/>
                </a:cubicBezTo>
                <a:lnTo>
                  <a:pt x="919232" y="72005"/>
                </a:lnTo>
                <a:cubicBezTo>
                  <a:pt x="919195" y="74782"/>
                  <a:pt x="919707" y="77560"/>
                  <a:pt x="920767" y="80337"/>
                </a:cubicBezTo>
                <a:cubicBezTo>
                  <a:pt x="921826" y="83115"/>
                  <a:pt x="923654" y="85015"/>
                  <a:pt x="926248" y="86038"/>
                </a:cubicBezTo>
                <a:cubicBezTo>
                  <a:pt x="923032" y="98135"/>
                  <a:pt x="917624" y="109903"/>
                  <a:pt x="910022" y="121341"/>
                </a:cubicBezTo>
                <a:cubicBezTo>
                  <a:pt x="902421" y="132780"/>
                  <a:pt x="896135" y="144986"/>
                  <a:pt x="891165" y="157960"/>
                </a:cubicBezTo>
                <a:cubicBezTo>
                  <a:pt x="887656" y="157960"/>
                  <a:pt x="885902" y="159714"/>
                  <a:pt x="885902" y="163223"/>
                </a:cubicBezTo>
                <a:cubicBezTo>
                  <a:pt x="886048" y="165963"/>
                  <a:pt x="885756" y="168376"/>
                  <a:pt x="885025" y="170459"/>
                </a:cubicBezTo>
                <a:cubicBezTo>
                  <a:pt x="884294" y="172542"/>
                  <a:pt x="882248" y="173638"/>
                  <a:pt x="878885" y="173748"/>
                </a:cubicBezTo>
                <a:cubicBezTo>
                  <a:pt x="878849" y="177329"/>
                  <a:pt x="878045" y="180691"/>
                  <a:pt x="876473" y="183834"/>
                </a:cubicBezTo>
                <a:cubicBezTo>
                  <a:pt x="874902" y="186977"/>
                  <a:pt x="872782" y="189462"/>
                  <a:pt x="870114" y="191290"/>
                </a:cubicBezTo>
                <a:cubicBezTo>
                  <a:pt x="858128" y="212632"/>
                  <a:pt x="847018" y="234852"/>
                  <a:pt x="836785" y="257949"/>
                </a:cubicBezTo>
                <a:cubicBezTo>
                  <a:pt x="835031" y="261969"/>
                  <a:pt x="828014" y="271032"/>
                  <a:pt x="815735" y="285139"/>
                </a:cubicBezTo>
                <a:cubicBezTo>
                  <a:pt x="803455" y="299245"/>
                  <a:pt x="796439" y="310063"/>
                  <a:pt x="794684" y="317591"/>
                </a:cubicBezTo>
                <a:cubicBezTo>
                  <a:pt x="791870" y="322050"/>
                  <a:pt x="789166" y="327166"/>
                  <a:pt x="786571" y="332940"/>
                </a:cubicBezTo>
                <a:cubicBezTo>
                  <a:pt x="783977" y="338715"/>
                  <a:pt x="782588" y="344708"/>
                  <a:pt x="782405" y="350921"/>
                </a:cubicBezTo>
                <a:lnTo>
                  <a:pt x="775388" y="366708"/>
                </a:lnTo>
                <a:cubicBezTo>
                  <a:pt x="775096" y="370692"/>
                  <a:pt x="773926" y="373689"/>
                  <a:pt x="771880" y="375699"/>
                </a:cubicBezTo>
                <a:cubicBezTo>
                  <a:pt x="769833" y="377709"/>
                  <a:pt x="768664" y="381144"/>
                  <a:pt x="768372" y="386005"/>
                </a:cubicBezTo>
                <a:cubicBezTo>
                  <a:pt x="761355" y="386005"/>
                  <a:pt x="757846" y="389513"/>
                  <a:pt x="757846" y="396530"/>
                </a:cubicBezTo>
                <a:lnTo>
                  <a:pt x="757846" y="400038"/>
                </a:lnTo>
                <a:lnTo>
                  <a:pt x="745567" y="417580"/>
                </a:lnTo>
                <a:cubicBezTo>
                  <a:pt x="745567" y="420394"/>
                  <a:pt x="745129" y="423537"/>
                  <a:pt x="744252" y="427009"/>
                </a:cubicBezTo>
                <a:cubicBezTo>
                  <a:pt x="743374" y="430481"/>
                  <a:pt x="742059" y="433185"/>
                  <a:pt x="740305" y="435122"/>
                </a:cubicBezTo>
                <a:cubicBezTo>
                  <a:pt x="740414" y="436949"/>
                  <a:pt x="740195" y="438557"/>
                  <a:pt x="739647" y="439946"/>
                </a:cubicBezTo>
                <a:cubicBezTo>
                  <a:pt x="739099" y="441335"/>
                  <a:pt x="737564" y="442065"/>
                  <a:pt x="735042" y="442139"/>
                </a:cubicBezTo>
                <a:cubicBezTo>
                  <a:pt x="724371" y="443747"/>
                  <a:pt x="721155" y="450178"/>
                  <a:pt x="725394" y="461435"/>
                </a:cubicBezTo>
                <a:cubicBezTo>
                  <a:pt x="729633" y="472691"/>
                  <a:pt x="726417" y="479123"/>
                  <a:pt x="715746" y="480731"/>
                </a:cubicBezTo>
                <a:lnTo>
                  <a:pt x="712238" y="480731"/>
                </a:lnTo>
                <a:lnTo>
                  <a:pt x="701712" y="491256"/>
                </a:lnTo>
                <a:cubicBezTo>
                  <a:pt x="698131" y="491183"/>
                  <a:pt x="695207" y="491767"/>
                  <a:pt x="692942" y="493010"/>
                </a:cubicBezTo>
                <a:cubicBezTo>
                  <a:pt x="690676" y="494252"/>
                  <a:pt x="689506" y="496592"/>
                  <a:pt x="689433" y="500027"/>
                </a:cubicBezTo>
                <a:lnTo>
                  <a:pt x="689433" y="505289"/>
                </a:lnTo>
                <a:cubicBezTo>
                  <a:pt x="684828" y="512416"/>
                  <a:pt x="681759" y="520967"/>
                  <a:pt x="680224" y="530944"/>
                </a:cubicBezTo>
                <a:cubicBezTo>
                  <a:pt x="678689" y="540921"/>
                  <a:pt x="674742" y="546403"/>
                  <a:pt x="668383" y="547390"/>
                </a:cubicBezTo>
                <a:lnTo>
                  <a:pt x="664874" y="547390"/>
                </a:lnTo>
                <a:lnTo>
                  <a:pt x="654349" y="566686"/>
                </a:lnTo>
                <a:cubicBezTo>
                  <a:pt x="649196" y="567307"/>
                  <a:pt x="645469" y="570889"/>
                  <a:pt x="643166" y="577430"/>
                </a:cubicBezTo>
                <a:cubicBezTo>
                  <a:pt x="640864" y="583972"/>
                  <a:pt x="639329" y="589746"/>
                  <a:pt x="638562" y="594753"/>
                </a:cubicBezTo>
                <a:cubicBezTo>
                  <a:pt x="632386" y="604657"/>
                  <a:pt x="625880" y="618617"/>
                  <a:pt x="619046" y="636634"/>
                </a:cubicBezTo>
                <a:cubicBezTo>
                  <a:pt x="612212" y="654651"/>
                  <a:pt x="605269" y="664664"/>
                  <a:pt x="598215" y="666675"/>
                </a:cubicBezTo>
                <a:lnTo>
                  <a:pt x="594707" y="666675"/>
                </a:lnTo>
                <a:cubicBezTo>
                  <a:pt x="594415" y="671754"/>
                  <a:pt x="593245" y="676505"/>
                  <a:pt x="591199" y="680927"/>
                </a:cubicBezTo>
                <a:cubicBezTo>
                  <a:pt x="589152" y="685349"/>
                  <a:pt x="587983" y="690539"/>
                  <a:pt x="587690" y="696496"/>
                </a:cubicBezTo>
                <a:cubicBezTo>
                  <a:pt x="587763" y="700698"/>
                  <a:pt x="588933" y="703257"/>
                  <a:pt x="591199" y="704170"/>
                </a:cubicBezTo>
                <a:cubicBezTo>
                  <a:pt x="593464" y="705084"/>
                  <a:pt x="596388" y="705449"/>
                  <a:pt x="599970" y="705267"/>
                </a:cubicBezTo>
                <a:cubicBezTo>
                  <a:pt x="607279" y="705559"/>
                  <a:pt x="613711" y="703220"/>
                  <a:pt x="619266" y="698250"/>
                </a:cubicBezTo>
                <a:cubicBezTo>
                  <a:pt x="624831" y="696961"/>
                  <a:pt x="635335" y="694666"/>
                  <a:pt x="650776" y="691363"/>
                </a:cubicBezTo>
                <a:cubicBezTo>
                  <a:pt x="666217" y="688060"/>
                  <a:pt x="681269" y="684465"/>
                  <a:pt x="695930" y="680578"/>
                </a:cubicBezTo>
                <a:cubicBezTo>
                  <a:pt x="710592" y="676691"/>
                  <a:pt x="719536" y="673226"/>
                  <a:pt x="722763" y="670183"/>
                </a:cubicBezTo>
                <a:cubicBezTo>
                  <a:pt x="726783" y="671316"/>
                  <a:pt x="731461" y="671681"/>
                  <a:pt x="736796" y="671279"/>
                </a:cubicBezTo>
                <a:cubicBezTo>
                  <a:pt x="742132" y="670877"/>
                  <a:pt x="745056" y="668173"/>
                  <a:pt x="745567" y="663166"/>
                </a:cubicBezTo>
                <a:lnTo>
                  <a:pt x="778897" y="663166"/>
                </a:lnTo>
                <a:cubicBezTo>
                  <a:pt x="782807" y="659767"/>
                  <a:pt x="793844" y="656478"/>
                  <a:pt x="812007" y="653299"/>
                </a:cubicBezTo>
                <a:cubicBezTo>
                  <a:pt x="830170" y="650119"/>
                  <a:pt x="842523" y="646392"/>
                  <a:pt x="849064" y="642116"/>
                </a:cubicBezTo>
                <a:lnTo>
                  <a:pt x="880640" y="642116"/>
                </a:lnTo>
                <a:lnTo>
                  <a:pt x="885902" y="633345"/>
                </a:lnTo>
                <a:lnTo>
                  <a:pt x="892919" y="628082"/>
                </a:lnTo>
                <a:cubicBezTo>
                  <a:pt x="893028" y="624647"/>
                  <a:pt x="894125" y="622308"/>
                  <a:pt x="896208" y="621066"/>
                </a:cubicBezTo>
                <a:cubicBezTo>
                  <a:pt x="898291" y="619823"/>
                  <a:pt x="900703" y="619238"/>
                  <a:pt x="903444" y="619311"/>
                </a:cubicBezTo>
                <a:lnTo>
                  <a:pt x="906952" y="619311"/>
                </a:lnTo>
                <a:cubicBezTo>
                  <a:pt x="906404" y="612441"/>
                  <a:pt x="907062" y="606009"/>
                  <a:pt x="908926" y="600015"/>
                </a:cubicBezTo>
                <a:cubicBezTo>
                  <a:pt x="910790" y="594022"/>
                  <a:pt x="911886" y="587590"/>
                  <a:pt x="912215" y="580719"/>
                </a:cubicBezTo>
                <a:cubicBezTo>
                  <a:pt x="915102" y="581633"/>
                  <a:pt x="918099" y="581560"/>
                  <a:pt x="921205" y="580500"/>
                </a:cubicBezTo>
                <a:cubicBezTo>
                  <a:pt x="924312" y="579440"/>
                  <a:pt x="925993" y="577174"/>
                  <a:pt x="926248" y="573703"/>
                </a:cubicBezTo>
                <a:cubicBezTo>
                  <a:pt x="928076" y="573703"/>
                  <a:pt x="929684" y="573264"/>
                  <a:pt x="931072" y="572387"/>
                </a:cubicBezTo>
                <a:cubicBezTo>
                  <a:pt x="932461" y="571510"/>
                  <a:pt x="933192" y="570194"/>
                  <a:pt x="933265" y="568440"/>
                </a:cubicBezTo>
                <a:cubicBezTo>
                  <a:pt x="933996" y="560583"/>
                  <a:pt x="936920" y="557440"/>
                  <a:pt x="942036" y="559011"/>
                </a:cubicBezTo>
                <a:cubicBezTo>
                  <a:pt x="947152" y="560583"/>
                  <a:pt x="950076" y="556124"/>
                  <a:pt x="950807" y="545636"/>
                </a:cubicBezTo>
                <a:cubicBezTo>
                  <a:pt x="950405" y="533539"/>
                  <a:pt x="952086" y="526157"/>
                  <a:pt x="955850" y="523489"/>
                </a:cubicBezTo>
                <a:cubicBezTo>
                  <a:pt x="959614" y="520821"/>
                  <a:pt x="967874" y="516509"/>
                  <a:pt x="980628" y="510552"/>
                </a:cubicBezTo>
                <a:lnTo>
                  <a:pt x="984137" y="491256"/>
                </a:lnTo>
                <a:lnTo>
                  <a:pt x="1003433" y="484239"/>
                </a:lnTo>
                <a:lnTo>
                  <a:pt x="1013958" y="471960"/>
                </a:lnTo>
                <a:cubicBezTo>
                  <a:pt x="1017466" y="472033"/>
                  <a:pt x="1020097" y="471448"/>
                  <a:pt x="1021852" y="470206"/>
                </a:cubicBezTo>
                <a:cubicBezTo>
                  <a:pt x="1023606" y="468963"/>
                  <a:pt x="1024483" y="466624"/>
                  <a:pt x="1024483" y="463189"/>
                </a:cubicBezTo>
                <a:cubicBezTo>
                  <a:pt x="1025360" y="445391"/>
                  <a:pt x="1028868" y="438009"/>
                  <a:pt x="1035008" y="441042"/>
                </a:cubicBezTo>
                <a:cubicBezTo>
                  <a:pt x="1041148" y="444075"/>
                  <a:pt x="1044656" y="443271"/>
                  <a:pt x="1045533" y="438630"/>
                </a:cubicBezTo>
                <a:cubicBezTo>
                  <a:pt x="1045241" y="435889"/>
                  <a:pt x="1044948" y="433477"/>
                  <a:pt x="1044656" y="431394"/>
                </a:cubicBezTo>
                <a:cubicBezTo>
                  <a:pt x="1044364" y="429311"/>
                  <a:pt x="1045826" y="428215"/>
                  <a:pt x="1049042" y="428105"/>
                </a:cubicBezTo>
                <a:cubicBezTo>
                  <a:pt x="1057008" y="422002"/>
                  <a:pt x="1064756" y="415789"/>
                  <a:pt x="1072284" y="409467"/>
                </a:cubicBezTo>
                <a:cubicBezTo>
                  <a:pt x="1079813" y="403144"/>
                  <a:pt x="1086683" y="396493"/>
                  <a:pt x="1092896" y="389513"/>
                </a:cubicBezTo>
                <a:lnTo>
                  <a:pt x="1113946" y="387759"/>
                </a:lnTo>
                <a:cubicBezTo>
                  <a:pt x="1115116" y="391267"/>
                  <a:pt x="1119794" y="393898"/>
                  <a:pt x="1127980" y="395653"/>
                </a:cubicBezTo>
                <a:cubicBezTo>
                  <a:pt x="1136166" y="397407"/>
                  <a:pt x="1140844" y="403546"/>
                  <a:pt x="1142014" y="414072"/>
                </a:cubicBezTo>
                <a:cubicBezTo>
                  <a:pt x="1142160" y="417507"/>
                  <a:pt x="1143622" y="419846"/>
                  <a:pt x="1146399" y="421088"/>
                </a:cubicBezTo>
                <a:cubicBezTo>
                  <a:pt x="1149176" y="422331"/>
                  <a:pt x="1152392" y="422916"/>
                  <a:pt x="1156047" y="422842"/>
                </a:cubicBezTo>
                <a:cubicBezTo>
                  <a:pt x="1158751" y="422477"/>
                  <a:pt x="1163868" y="421892"/>
                  <a:pt x="1171396" y="421088"/>
                </a:cubicBezTo>
                <a:cubicBezTo>
                  <a:pt x="1178924" y="420284"/>
                  <a:pt x="1183164" y="421454"/>
                  <a:pt x="1184114" y="424597"/>
                </a:cubicBezTo>
                <a:lnTo>
                  <a:pt x="1201656" y="428105"/>
                </a:lnTo>
                <a:cubicBezTo>
                  <a:pt x="1199938" y="431760"/>
                  <a:pt x="1199865" y="434976"/>
                  <a:pt x="1201437" y="437753"/>
                </a:cubicBezTo>
                <a:cubicBezTo>
                  <a:pt x="1203008" y="440530"/>
                  <a:pt x="1206005" y="441992"/>
                  <a:pt x="1210427" y="442139"/>
                </a:cubicBezTo>
                <a:cubicBezTo>
                  <a:pt x="1210427" y="443966"/>
                  <a:pt x="1210865" y="445574"/>
                  <a:pt x="1211742" y="446963"/>
                </a:cubicBezTo>
                <a:cubicBezTo>
                  <a:pt x="1212620" y="448351"/>
                  <a:pt x="1213935" y="449082"/>
                  <a:pt x="1215689" y="449155"/>
                </a:cubicBezTo>
                <a:cubicBezTo>
                  <a:pt x="1218357" y="449082"/>
                  <a:pt x="1220915" y="448351"/>
                  <a:pt x="1223364" y="446963"/>
                </a:cubicBezTo>
                <a:cubicBezTo>
                  <a:pt x="1225812" y="445574"/>
                  <a:pt x="1227932" y="443966"/>
                  <a:pt x="1229723" y="442139"/>
                </a:cubicBezTo>
                <a:lnTo>
                  <a:pt x="1252527" y="443893"/>
                </a:lnTo>
                <a:cubicBezTo>
                  <a:pt x="1252235" y="450836"/>
                  <a:pt x="1252820" y="455807"/>
                  <a:pt x="1254282" y="458803"/>
                </a:cubicBezTo>
                <a:cubicBezTo>
                  <a:pt x="1255743" y="461800"/>
                  <a:pt x="1259836" y="463262"/>
                  <a:pt x="1266561" y="463189"/>
                </a:cubicBezTo>
                <a:lnTo>
                  <a:pt x="1333220" y="463189"/>
                </a:lnTo>
                <a:lnTo>
                  <a:pt x="1340237" y="498273"/>
                </a:lnTo>
                <a:lnTo>
                  <a:pt x="1334974" y="512306"/>
                </a:lnTo>
                <a:cubicBezTo>
                  <a:pt x="1330077" y="509967"/>
                  <a:pt x="1327592" y="512452"/>
                  <a:pt x="1327519" y="519761"/>
                </a:cubicBezTo>
                <a:cubicBezTo>
                  <a:pt x="1327446" y="527070"/>
                  <a:pt x="1327592" y="532187"/>
                  <a:pt x="1327958" y="535110"/>
                </a:cubicBezTo>
                <a:cubicBezTo>
                  <a:pt x="1320648" y="545928"/>
                  <a:pt x="1314216" y="557622"/>
                  <a:pt x="1308661" y="570194"/>
                </a:cubicBezTo>
                <a:cubicBezTo>
                  <a:pt x="1306067" y="571144"/>
                  <a:pt x="1304239" y="572752"/>
                  <a:pt x="1303180" y="575018"/>
                </a:cubicBezTo>
                <a:cubicBezTo>
                  <a:pt x="1302120" y="577284"/>
                  <a:pt x="1301608" y="579769"/>
                  <a:pt x="1301644" y="582474"/>
                </a:cubicBezTo>
                <a:lnTo>
                  <a:pt x="1285857" y="594753"/>
                </a:lnTo>
                <a:cubicBezTo>
                  <a:pt x="1286149" y="601477"/>
                  <a:pt x="1283810" y="607325"/>
                  <a:pt x="1278840" y="612295"/>
                </a:cubicBezTo>
                <a:cubicBezTo>
                  <a:pt x="1279132" y="614341"/>
                  <a:pt x="1280302" y="615511"/>
                  <a:pt x="1282348" y="615803"/>
                </a:cubicBezTo>
                <a:cubicBezTo>
                  <a:pt x="1284395" y="615511"/>
                  <a:pt x="1286880" y="615218"/>
                  <a:pt x="1289804" y="614926"/>
                </a:cubicBezTo>
                <a:cubicBezTo>
                  <a:pt x="1292728" y="614634"/>
                  <a:pt x="1294335" y="616095"/>
                  <a:pt x="1294628" y="619311"/>
                </a:cubicBezTo>
                <a:lnTo>
                  <a:pt x="1299890" y="622820"/>
                </a:lnTo>
                <a:lnTo>
                  <a:pt x="1298136" y="629837"/>
                </a:lnTo>
                <a:cubicBezTo>
                  <a:pt x="1291119" y="630129"/>
                  <a:pt x="1284980" y="631298"/>
                  <a:pt x="1279717" y="633345"/>
                </a:cubicBezTo>
                <a:cubicBezTo>
                  <a:pt x="1274455" y="635391"/>
                  <a:pt x="1270069" y="636561"/>
                  <a:pt x="1266561" y="636853"/>
                </a:cubicBezTo>
                <a:lnTo>
                  <a:pt x="1261298" y="636853"/>
                </a:lnTo>
                <a:cubicBezTo>
                  <a:pt x="1261627" y="637840"/>
                  <a:pt x="1263162" y="638936"/>
                  <a:pt x="1265903" y="640142"/>
                </a:cubicBezTo>
                <a:cubicBezTo>
                  <a:pt x="1268644" y="641348"/>
                  <a:pt x="1270617" y="642006"/>
                  <a:pt x="1271823" y="642116"/>
                </a:cubicBezTo>
                <a:cubicBezTo>
                  <a:pt x="1277744" y="641531"/>
                  <a:pt x="1290023" y="640946"/>
                  <a:pt x="1308661" y="640362"/>
                </a:cubicBezTo>
                <a:cubicBezTo>
                  <a:pt x="1327300" y="639777"/>
                  <a:pt x="1337825" y="642701"/>
                  <a:pt x="1340237" y="649133"/>
                </a:cubicBezTo>
                <a:cubicBezTo>
                  <a:pt x="1340164" y="652568"/>
                  <a:pt x="1338994" y="654907"/>
                  <a:pt x="1336728" y="656149"/>
                </a:cubicBezTo>
                <a:cubicBezTo>
                  <a:pt x="1334463" y="657392"/>
                  <a:pt x="1331539" y="657977"/>
                  <a:pt x="1327958" y="657904"/>
                </a:cubicBezTo>
                <a:lnTo>
                  <a:pt x="1326203" y="657904"/>
                </a:lnTo>
                <a:lnTo>
                  <a:pt x="1317432" y="663166"/>
                </a:lnTo>
                <a:cubicBezTo>
                  <a:pt x="1311585" y="663495"/>
                  <a:pt x="1303984" y="665030"/>
                  <a:pt x="1294628" y="667771"/>
                </a:cubicBezTo>
                <a:cubicBezTo>
                  <a:pt x="1285272" y="670512"/>
                  <a:pt x="1277671" y="672485"/>
                  <a:pt x="1271823" y="673691"/>
                </a:cubicBezTo>
                <a:cubicBezTo>
                  <a:pt x="1269996" y="675518"/>
                  <a:pt x="1268388" y="677565"/>
                  <a:pt x="1266999" y="679831"/>
                </a:cubicBezTo>
                <a:cubicBezTo>
                  <a:pt x="1265611" y="682097"/>
                  <a:pt x="1264880" y="684143"/>
                  <a:pt x="1264807" y="685971"/>
                </a:cubicBezTo>
                <a:cubicBezTo>
                  <a:pt x="1266305" y="690027"/>
                  <a:pt x="1273395" y="692001"/>
                  <a:pt x="1286076" y="691891"/>
                </a:cubicBezTo>
                <a:cubicBezTo>
                  <a:pt x="1298758" y="691781"/>
                  <a:pt x="1308040" y="691562"/>
                  <a:pt x="1313924" y="691233"/>
                </a:cubicBezTo>
                <a:lnTo>
                  <a:pt x="1319186" y="705267"/>
                </a:lnTo>
                <a:cubicBezTo>
                  <a:pt x="1326167" y="705120"/>
                  <a:pt x="1334134" y="704974"/>
                  <a:pt x="1343087" y="704828"/>
                </a:cubicBezTo>
                <a:cubicBezTo>
                  <a:pt x="1352041" y="704682"/>
                  <a:pt x="1356938" y="705413"/>
                  <a:pt x="1357779" y="707021"/>
                </a:cubicBezTo>
                <a:cubicBezTo>
                  <a:pt x="1357559" y="709762"/>
                  <a:pt x="1356244" y="712612"/>
                  <a:pt x="1353832" y="715573"/>
                </a:cubicBezTo>
                <a:cubicBezTo>
                  <a:pt x="1351420" y="718533"/>
                  <a:pt x="1349227" y="720945"/>
                  <a:pt x="1347254" y="722809"/>
                </a:cubicBezTo>
                <a:lnTo>
                  <a:pt x="1370058" y="726317"/>
                </a:lnTo>
                <a:lnTo>
                  <a:pt x="1403387" y="715792"/>
                </a:lnTo>
                <a:cubicBezTo>
                  <a:pt x="1413182" y="715719"/>
                  <a:pt x="1423414" y="716303"/>
                  <a:pt x="1434086" y="717546"/>
                </a:cubicBezTo>
                <a:cubicBezTo>
                  <a:pt x="1444757" y="718789"/>
                  <a:pt x="1454990" y="721127"/>
                  <a:pt x="1464784" y="724563"/>
                </a:cubicBezTo>
                <a:lnTo>
                  <a:pt x="1477063" y="733334"/>
                </a:lnTo>
                <a:cubicBezTo>
                  <a:pt x="1480608" y="734065"/>
                  <a:pt x="1486236" y="735673"/>
                  <a:pt x="1493948" y="738158"/>
                </a:cubicBezTo>
                <a:cubicBezTo>
                  <a:pt x="1501658" y="740643"/>
                  <a:pt x="1505971" y="739620"/>
                  <a:pt x="1506885" y="735088"/>
                </a:cubicBezTo>
                <a:cubicBezTo>
                  <a:pt x="1515546" y="734540"/>
                  <a:pt x="1526290" y="733882"/>
                  <a:pt x="1539118" y="733114"/>
                </a:cubicBezTo>
                <a:cubicBezTo>
                  <a:pt x="1551945" y="732347"/>
                  <a:pt x="1562251" y="734759"/>
                  <a:pt x="1570035" y="740350"/>
                </a:cubicBezTo>
                <a:cubicBezTo>
                  <a:pt x="1574896" y="736988"/>
                  <a:pt x="1581401" y="734942"/>
                  <a:pt x="1589551" y="734211"/>
                </a:cubicBezTo>
                <a:cubicBezTo>
                  <a:pt x="1597700" y="733480"/>
                  <a:pt x="1604644" y="733187"/>
                  <a:pt x="1610382" y="733334"/>
                </a:cubicBezTo>
                <a:lnTo>
                  <a:pt x="1620907" y="726317"/>
                </a:lnTo>
                <a:cubicBezTo>
                  <a:pt x="1622770" y="723722"/>
                  <a:pt x="1625183" y="721895"/>
                  <a:pt x="1628143" y="720835"/>
                </a:cubicBezTo>
                <a:cubicBezTo>
                  <a:pt x="1631103" y="719775"/>
                  <a:pt x="1633954" y="719264"/>
                  <a:pt x="1636694" y="719300"/>
                </a:cubicBezTo>
                <a:lnTo>
                  <a:pt x="1647220" y="728071"/>
                </a:lnTo>
                <a:cubicBezTo>
                  <a:pt x="1647073" y="732493"/>
                  <a:pt x="1646050" y="736805"/>
                  <a:pt x="1644150" y="741008"/>
                </a:cubicBezTo>
                <a:cubicBezTo>
                  <a:pt x="1642250" y="745211"/>
                  <a:pt x="1640349" y="749085"/>
                  <a:pt x="1638449" y="752630"/>
                </a:cubicBezTo>
                <a:lnTo>
                  <a:pt x="1622661" y="747367"/>
                </a:lnTo>
                <a:cubicBezTo>
                  <a:pt x="1619335" y="753251"/>
                  <a:pt x="1611076" y="756832"/>
                  <a:pt x="1597883" y="758112"/>
                </a:cubicBezTo>
                <a:cubicBezTo>
                  <a:pt x="1584690" y="759391"/>
                  <a:pt x="1575992" y="759902"/>
                  <a:pt x="1571790" y="759647"/>
                </a:cubicBezTo>
                <a:lnTo>
                  <a:pt x="1563018" y="775434"/>
                </a:lnTo>
                <a:cubicBezTo>
                  <a:pt x="1561191" y="772766"/>
                  <a:pt x="1558706" y="770647"/>
                  <a:pt x="1555563" y="769075"/>
                </a:cubicBezTo>
                <a:cubicBezTo>
                  <a:pt x="1552420" y="767504"/>
                  <a:pt x="1549058" y="766700"/>
                  <a:pt x="1545477" y="766663"/>
                </a:cubicBezTo>
                <a:cubicBezTo>
                  <a:pt x="1539337" y="766846"/>
                  <a:pt x="1533197" y="768235"/>
                  <a:pt x="1527058" y="770829"/>
                </a:cubicBezTo>
                <a:cubicBezTo>
                  <a:pt x="1520918" y="773424"/>
                  <a:pt x="1514778" y="776129"/>
                  <a:pt x="1508639" y="778943"/>
                </a:cubicBezTo>
                <a:cubicBezTo>
                  <a:pt x="1509954" y="779783"/>
                  <a:pt x="1512586" y="780295"/>
                  <a:pt x="1516532" y="780477"/>
                </a:cubicBezTo>
                <a:cubicBezTo>
                  <a:pt x="1520480" y="780660"/>
                  <a:pt x="1523111" y="780733"/>
                  <a:pt x="1524426" y="780697"/>
                </a:cubicBezTo>
                <a:cubicBezTo>
                  <a:pt x="1553700" y="779820"/>
                  <a:pt x="1583301" y="776311"/>
                  <a:pt x="1613232" y="770172"/>
                </a:cubicBezTo>
                <a:cubicBezTo>
                  <a:pt x="1643163" y="764032"/>
                  <a:pt x="1671449" y="760524"/>
                  <a:pt x="1698091" y="759647"/>
                </a:cubicBezTo>
                <a:cubicBezTo>
                  <a:pt x="1702476" y="760195"/>
                  <a:pt x="1708616" y="760852"/>
                  <a:pt x="1716510" y="761620"/>
                </a:cubicBezTo>
                <a:cubicBezTo>
                  <a:pt x="1724404" y="762387"/>
                  <a:pt x="1728789" y="759975"/>
                  <a:pt x="1729666" y="754384"/>
                </a:cubicBezTo>
                <a:cubicBezTo>
                  <a:pt x="1738364" y="754092"/>
                  <a:pt x="1749474" y="753799"/>
                  <a:pt x="1762996" y="753507"/>
                </a:cubicBezTo>
                <a:cubicBezTo>
                  <a:pt x="1776518" y="753214"/>
                  <a:pt x="1787628" y="754676"/>
                  <a:pt x="1796326" y="757892"/>
                </a:cubicBezTo>
                <a:cubicBezTo>
                  <a:pt x="1795704" y="758733"/>
                  <a:pt x="1793000" y="759245"/>
                  <a:pt x="1788212" y="759427"/>
                </a:cubicBezTo>
                <a:cubicBezTo>
                  <a:pt x="1783425" y="759610"/>
                  <a:pt x="1780282" y="759683"/>
                  <a:pt x="1778784" y="759647"/>
                </a:cubicBezTo>
                <a:cubicBezTo>
                  <a:pt x="1773142" y="760903"/>
                  <a:pt x="1762400" y="763068"/>
                  <a:pt x="1746559" y="766143"/>
                </a:cubicBezTo>
                <a:cubicBezTo>
                  <a:pt x="1730717" y="769219"/>
                  <a:pt x="1715557" y="772684"/>
                  <a:pt x="1701080" y="776539"/>
                </a:cubicBezTo>
                <a:cubicBezTo>
                  <a:pt x="1686602" y="780394"/>
                  <a:pt x="1678589" y="784119"/>
                  <a:pt x="1677041" y="787713"/>
                </a:cubicBezTo>
                <a:cubicBezTo>
                  <a:pt x="1673130" y="787385"/>
                  <a:pt x="1666041" y="787165"/>
                  <a:pt x="1655771" y="787056"/>
                </a:cubicBezTo>
                <a:cubicBezTo>
                  <a:pt x="1645502" y="786946"/>
                  <a:pt x="1639728" y="788920"/>
                  <a:pt x="1638449" y="792976"/>
                </a:cubicBezTo>
                <a:lnTo>
                  <a:pt x="1638449" y="794730"/>
                </a:lnTo>
                <a:lnTo>
                  <a:pt x="1587577" y="794730"/>
                </a:lnTo>
                <a:cubicBezTo>
                  <a:pt x="1580926" y="799445"/>
                  <a:pt x="1566600" y="804049"/>
                  <a:pt x="1544600" y="808544"/>
                </a:cubicBezTo>
                <a:cubicBezTo>
                  <a:pt x="1522599" y="813040"/>
                  <a:pt x="1506519" y="815452"/>
                  <a:pt x="1496359" y="815781"/>
                </a:cubicBezTo>
                <a:cubicBezTo>
                  <a:pt x="1494130" y="820641"/>
                  <a:pt x="1486748" y="823199"/>
                  <a:pt x="1474213" y="823455"/>
                </a:cubicBezTo>
                <a:cubicBezTo>
                  <a:pt x="1461678" y="823711"/>
                  <a:pt x="1452103" y="824076"/>
                  <a:pt x="1445488" y="824551"/>
                </a:cubicBezTo>
                <a:cubicBezTo>
                  <a:pt x="1445196" y="829522"/>
                  <a:pt x="1442272" y="831860"/>
                  <a:pt x="1436717" y="831568"/>
                </a:cubicBezTo>
                <a:cubicBezTo>
                  <a:pt x="1432551" y="831020"/>
                  <a:pt x="1427288" y="830362"/>
                  <a:pt x="1420929" y="829595"/>
                </a:cubicBezTo>
                <a:cubicBezTo>
                  <a:pt x="1414570" y="828827"/>
                  <a:pt x="1411062" y="831239"/>
                  <a:pt x="1410404" y="836831"/>
                </a:cubicBezTo>
                <a:lnTo>
                  <a:pt x="1363041" y="843847"/>
                </a:lnTo>
                <a:cubicBezTo>
                  <a:pt x="1359716" y="847283"/>
                  <a:pt x="1354088" y="850060"/>
                  <a:pt x="1346157" y="852180"/>
                </a:cubicBezTo>
                <a:cubicBezTo>
                  <a:pt x="1338227" y="854300"/>
                  <a:pt x="1332160" y="856200"/>
                  <a:pt x="1327958" y="857881"/>
                </a:cubicBezTo>
                <a:cubicBezTo>
                  <a:pt x="1328250" y="861060"/>
                  <a:pt x="1329419" y="863472"/>
                  <a:pt x="1331466" y="865117"/>
                </a:cubicBezTo>
                <a:cubicBezTo>
                  <a:pt x="1333512" y="866762"/>
                  <a:pt x="1334682" y="869612"/>
                  <a:pt x="1334974" y="873669"/>
                </a:cubicBezTo>
                <a:lnTo>
                  <a:pt x="1317432" y="884194"/>
                </a:lnTo>
                <a:cubicBezTo>
                  <a:pt x="1307601" y="884742"/>
                  <a:pt x="1289987" y="887593"/>
                  <a:pt x="1264587" y="892745"/>
                </a:cubicBezTo>
                <a:cubicBezTo>
                  <a:pt x="1239188" y="897898"/>
                  <a:pt x="1222889" y="902065"/>
                  <a:pt x="1215689" y="905244"/>
                </a:cubicBezTo>
                <a:lnTo>
                  <a:pt x="1191131" y="905244"/>
                </a:lnTo>
                <a:cubicBezTo>
                  <a:pt x="1191021" y="906377"/>
                  <a:pt x="1190363" y="908058"/>
                  <a:pt x="1189157" y="910287"/>
                </a:cubicBezTo>
                <a:cubicBezTo>
                  <a:pt x="1187951" y="912517"/>
                  <a:pt x="1186855" y="913759"/>
                  <a:pt x="1185868" y="914015"/>
                </a:cubicBezTo>
                <a:cubicBezTo>
                  <a:pt x="1184406" y="913723"/>
                  <a:pt x="1183822" y="912553"/>
                  <a:pt x="1184114" y="910507"/>
                </a:cubicBezTo>
                <a:cubicBezTo>
                  <a:pt x="1170080" y="911968"/>
                  <a:pt x="1156047" y="912553"/>
                  <a:pt x="1142014" y="912261"/>
                </a:cubicBezTo>
                <a:cubicBezTo>
                  <a:pt x="1141612" y="915623"/>
                  <a:pt x="1139346" y="917670"/>
                  <a:pt x="1135216" y="918400"/>
                </a:cubicBezTo>
                <a:cubicBezTo>
                  <a:pt x="1131086" y="919131"/>
                  <a:pt x="1127505" y="919424"/>
                  <a:pt x="1124472" y="919278"/>
                </a:cubicBezTo>
                <a:lnTo>
                  <a:pt x="1117455" y="919278"/>
                </a:lnTo>
                <a:lnTo>
                  <a:pt x="1098159" y="928048"/>
                </a:lnTo>
                <a:cubicBezTo>
                  <a:pt x="1098414" y="933932"/>
                  <a:pt x="1097903" y="937514"/>
                  <a:pt x="1096624" y="938793"/>
                </a:cubicBezTo>
                <a:cubicBezTo>
                  <a:pt x="1095345" y="940072"/>
                  <a:pt x="1091763" y="940584"/>
                  <a:pt x="1085880" y="940328"/>
                </a:cubicBezTo>
                <a:lnTo>
                  <a:pt x="1085880" y="971903"/>
                </a:lnTo>
                <a:lnTo>
                  <a:pt x="1077109" y="982428"/>
                </a:lnTo>
                <a:cubicBezTo>
                  <a:pt x="1075062" y="995000"/>
                  <a:pt x="1070384" y="1006695"/>
                  <a:pt x="1063075" y="1017512"/>
                </a:cubicBezTo>
                <a:cubicBezTo>
                  <a:pt x="1061869" y="1017439"/>
                  <a:pt x="1059896" y="1017585"/>
                  <a:pt x="1057155" y="1017951"/>
                </a:cubicBezTo>
                <a:cubicBezTo>
                  <a:pt x="1054414" y="1018316"/>
                  <a:pt x="1052879" y="1019339"/>
                  <a:pt x="1052550" y="1021020"/>
                </a:cubicBezTo>
                <a:cubicBezTo>
                  <a:pt x="1052733" y="1021898"/>
                  <a:pt x="1053683" y="1022775"/>
                  <a:pt x="1055400" y="1023652"/>
                </a:cubicBezTo>
                <a:cubicBezTo>
                  <a:pt x="1057118" y="1024529"/>
                  <a:pt x="1058507" y="1025406"/>
                  <a:pt x="1059567" y="1026283"/>
                </a:cubicBezTo>
                <a:cubicBezTo>
                  <a:pt x="1059822" y="1031326"/>
                  <a:pt x="1059311" y="1034396"/>
                  <a:pt x="1058032" y="1035492"/>
                </a:cubicBezTo>
                <a:cubicBezTo>
                  <a:pt x="1056753" y="1036589"/>
                  <a:pt x="1053171" y="1037027"/>
                  <a:pt x="1047287" y="1036808"/>
                </a:cubicBezTo>
                <a:cubicBezTo>
                  <a:pt x="1048091" y="1040463"/>
                  <a:pt x="1047360" y="1043679"/>
                  <a:pt x="1045095" y="1046456"/>
                </a:cubicBezTo>
                <a:cubicBezTo>
                  <a:pt x="1042829" y="1049234"/>
                  <a:pt x="1039467" y="1050695"/>
                  <a:pt x="1035008" y="1050842"/>
                </a:cubicBezTo>
                <a:cubicBezTo>
                  <a:pt x="1030623" y="1061476"/>
                  <a:pt x="1025799" y="1072221"/>
                  <a:pt x="1020536" y="1083075"/>
                </a:cubicBezTo>
                <a:cubicBezTo>
                  <a:pt x="1015274" y="1093929"/>
                  <a:pt x="1009572" y="1104235"/>
                  <a:pt x="1003433" y="1113992"/>
                </a:cubicBezTo>
                <a:cubicBezTo>
                  <a:pt x="1003506" y="1120534"/>
                  <a:pt x="1002044" y="1126747"/>
                  <a:pt x="999047" y="1132631"/>
                </a:cubicBezTo>
                <a:cubicBezTo>
                  <a:pt x="996050" y="1138514"/>
                  <a:pt x="991080" y="1141657"/>
                  <a:pt x="984137" y="1142059"/>
                </a:cubicBezTo>
                <a:cubicBezTo>
                  <a:pt x="981469" y="1141986"/>
                  <a:pt x="979349" y="1141255"/>
                  <a:pt x="977778" y="1139867"/>
                </a:cubicBezTo>
                <a:cubicBezTo>
                  <a:pt x="976206" y="1138478"/>
                  <a:pt x="975402" y="1136870"/>
                  <a:pt x="975366" y="1135043"/>
                </a:cubicBezTo>
                <a:lnTo>
                  <a:pt x="977120" y="1126272"/>
                </a:lnTo>
                <a:cubicBezTo>
                  <a:pt x="978180" y="1126308"/>
                  <a:pt x="979568" y="1126235"/>
                  <a:pt x="981286" y="1126052"/>
                </a:cubicBezTo>
                <a:cubicBezTo>
                  <a:pt x="983004" y="1125870"/>
                  <a:pt x="983954" y="1125358"/>
                  <a:pt x="984137" y="1124517"/>
                </a:cubicBezTo>
                <a:cubicBezTo>
                  <a:pt x="983881" y="1123640"/>
                  <a:pt x="982638" y="1122763"/>
                  <a:pt x="980409" y="1121886"/>
                </a:cubicBezTo>
                <a:cubicBezTo>
                  <a:pt x="978180" y="1121009"/>
                  <a:pt x="976499" y="1120132"/>
                  <a:pt x="975366" y="1119255"/>
                </a:cubicBezTo>
                <a:cubicBezTo>
                  <a:pt x="975439" y="1118195"/>
                  <a:pt x="975293" y="1116806"/>
                  <a:pt x="974927" y="1115089"/>
                </a:cubicBezTo>
                <a:cubicBezTo>
                  <a:pt x="974562" y="1113371"/>
                  <a:pt x="973538" y="1112421"/>
                  <a:pt x="971857" y="1112238"/>
                </a:cubicBezTo>
                <a:cubicBezTo>
                  <a:pt x="969993" y="1112421"/>
                  <a:pt x="968020" y="1113371"/>
                  <a:pt x="965937" y="1115089"/>
                </a:cubicBezTo>
                <a:cubicBezTo>
                  <a:pt x="963854" y="1116806"/>
                  <a:pt x="962319" y="1118195"/>
                  <a:pt x="961332" y="1119255"/>
                </a:cubicBezTo>
                <a:lnTo>
                  <a:pt x="961332" y="1145568"/>
                </a:lnTo>
                <a:cubicBezTo>
                  <a:pt x="964585" y="1147578"/>
                  <a:pt x="969043" y="1150574"/>
                  <a:pt x="974708" y="1154558"/>
                </a:cubicBezTo>
                <a:cubicBezTo>
                  <a:pt x="980372" y="1158541"/>
                  <a:pt x="983515" y="1161977"/>
                  <a:pt x="984137" y="1164864"/>
                </a:cubicBezTo>
                <a:cubicBezTo>
                  <a:pt x="983990" y="1166545"/>
                  <a:pt x="982967" y="1167568"/>
                  <a:pt x="981067" y="1167934"/>
                </a:cubicBezTo>
                <a:cubicBezTo>
                  <a:pt x="979166" y="1168299"/>
                  <a:pt x="977266" y="1168445"/>
                  <a:pt x="975366" y="1168372"/>
                </a:cubicBezTo>
                <a:cubicBezTo>
                  <a:pt x="974781" y="1174146"/>
                  <a:pt x="972442" y="1179263"/>
                  <a:pt x="968349" y="1183721"/>
                </a:cubicBezTo>
                <a:cubicBezTo>
                  <a:pt x="964256" y="1188180"/>
                  <a:pt x="961917" y="1194173"/>
                  <a:pt x="961332" y="1201702"/>
                </a:cubicBezTo>
                <a:cubicBezTo>
                  <a:pt x="961478" y="1204370"/>
                  <a:pt x="961186" y="1206489"/>
                  <a:pt x="960455" y="1208061"/>
                </a:cubicBezTo>
                <a:cubicBezTo>
                  <a:pt x="959724" y="1209632"/>
                  <a:pt x="957678" y="1210436"/>
                  <a:pt x="954315" y="1210473"/>
                </a:cubicBezTo>
                <a:lnTo>
                  <a:pt x="947299" y="1210473"/>
                </a:lnTo>
                <a:cubicBezTo>
                  <a:pt x="947335" y="1213287"/>
                  <a:pt x="946824" y="1216430"/>
                  <a:pt x="945764" y="1219901"/>
                </a:cubicBezTo>
                <a:cubicBezTo>
                  <a:pt x="944704" y="1223373"/>
                  <a:pt x="942877" y="1226078"/>
                  <a:pt x="940282" y="1228014"/>
                </a:cubicBezTo>
                <a:cubicBezTo>
                  <a:pt x="940355" y="1229147"/>
                  <a:pt x="940209" y="1230829"/>
                  <a:pt x="939843" y="1233058"/>
                </a:cubicBezTo>
                <a:cubicBezTo>
                  <a:pt x="939478" y="1235287"/>
                  <a:pt x="938455" y="1236530"/>
                  <a:pt x="936774" y="1236785"/>
                </a:cubicBezTo>
                <a:cubicBezTo>
                  <a:pt x="935896" y="1235835"/>
                  <a:pt x="934581" y="1231157"/>
                  <a:pt x="932827" y="1222752"/>
                </a:cubicBezTo>
                <a:cubicBezTo>
                  <a:pt x="931072" y="1214347"/>
                  <a:pt x="928880" y="1207915"/>
                  <a:pt x="926248" y="1203456"/>
                </a:cubicBezTo>
                <a:cubicBezTo>
                  <a:pt x="921571" y="1204845"/>
                  <a:pt x="918647" y="1210400"/>
                  <a:pt x="917478" y="1220121"/>
                </a:cubicBezTo>
                <a:cubicBezTo>
                  <a:pt x="916308" y="1229842"/>
                  <a:pt x="913384" y="1235397"/>
                  <a:pt x="908707" y="1236785"/>
                </a:cubicBezTo>
                <a:lnTo>
                  <a:pt x="892919" y="1266607"/>
                </a:lnTo>
                <a:cubicBezTo>
                  <a:pt x="891969" y="1273258"/>
                  <a:pt x="888168" y="1278813"/>
                  <a:pt x="881517" y="1283271"/>
                </a:cubicBezTo>
                <a:cubicBezTo>
                  <a:pt x="874865" y="1287730"/>
                  <a:pt x="871065" y="1293285"/>
                  <a:pt x="870114" y="1299936"/>
                </a:cubicBezTo>
                <a:lnTo>
                  <a:pt x="870114" y="1320986"/>
                </a:lnTo>
                <a:lnTo>
                  <a:pt x="885902" y="1317478"/>
                </a:lnTo>
                <a:cubicBezTo>
                  <a:pt x="887766" y="1308671"/>
                  <a:pt x="890616" y="1299973"/>
                  <a:pt x="894454" y="1291385"/>
                </a:cubicBezTo>
                <a:cubicBezTo>
                  <a:pt x="898291" y="1282796"/>
                  <a:pt x="902457" y="1274537"/>
                  <a:pt x="906952" y="1266607"/>
                </a:cubicBezTo>
                <a:cubicBezTo>
                  <a:pt x="910388" y="1266533"/>
                  <a:pt x="912727" y="1265364"/>
                  <a:pt x="913969" y="1263098"/>
                </a:cubicBezTo>
                <a:cubicBezTo>
                  <a:pt x="915212" y="1260832"/>
                  <a:pt x="915796" y="1257909"/>
                  <a:pt x="915723" y="1254327"/>
                </a:cubicBezTo>
                <a:lnTo>
                  <a:pt x="915723" y="1250819"/>
                </a:lnTo>
                <a:cubicBezTo>
                  <a:pt x="917514" y="1248919"/>
                  <a:pt x="919634" y="1247018"/>
                  <a:pt x="922082" y="1245118"/>
                </a:cubicBezTo>
                <a:cubicBezTo>
                  <a:pt x="924531" y="1243217"/>
                  <a:pt x="927089" y="1242194"/>
                  <a:pt x="929757" y="1242048"/>
                </a:cubicBezTo>
                <a:cubicBezTo>
                  <a:pt x="931438" y="1242158"/>
                  <a:pt x="932461" y="1242815"/>
                  <a:pt x="932827" y="1244021"/>
                </a:cubicBezTo>
                <a:cubicBezTo>
                  <a:pt x="933192" y="1245227"/>
                  <a:pt x="933338" y="1246324"/>
                  <a:pt x="933265" y="1247311"/>
                </a:cubicBezTo>
                <a:lnTo>
                  <a:pt x="933265" y="1261344"/>
                </a:lnTo>
                <a:lnTo>
                  <a:pt x="926248" y="1266607"/>
                </a:lnTo>
                <a:cubicBezTo>
                  <a:pt x="925956" y="1270846"/>
                  <a:pt x="924787" y="1274647"/>
                  <a:pt x="922740" y="1278009"/>
                </a:cubicBezTo>
                <a:cubicBezTo>
                  <a:pt x="920694" y="1281371"/>
                  <a:pt x="919524" y="1285172"/>
                  <a:pt x="919232" y="1289411"/>
                </a:cubicBezTo>
                <a:lnTo>
                  <a:pt x="910461" y="1299936"/>
                </a:lnTo>
                <a:lnTo>
                  <a:pt x="906952" y="1324495"/>
                </a:lnTo>
                <a:cubicBezTo>
                  <a:pt x="903188" y="1328588"/>
                  <a:pt x="901068" y="1333558"/>
                  <a:pt x="900593" y="1339405"/>
                </a:cubicBezTo>
                <a:cubicBezTo>
                  <a:pt x="900118" y="1345253"/>
                  <a:pt x="897560" y="1348469"/>
                  <a:pt x="892919" y="1349053"/>
                </a:cubicBezTo>
                <a:cubicBezTo>
                  <a:pt x="888497" y="1350004"/>
                  <a:pt x="885062" y="1355120"/>
                  <a:pt x="882613" y="1364403"/>
                </a:cubicBezTo>
                <a:cubicBezTo>
                  <a:pt x="880164" y="1373685"/>
                  <a:pt x="878922" y="1381433"/>
                  <a:pt x="878885" y="1387646"/>
                </a:cubicBezTo>
                <a:lnTo>
                  <a:pt x="870114" y="1403433"/>
                </a:lnTo>
                <a:cubicBezTo>
                  <a:pt x="860211" y="1403872"/>
                  <a:pt x="855898" y="1407380"/>
                  <a:pt x="857177" y="1413958"/>
                </a:cubicBezTo>
                <a:cubicBezTo>
                  <a:pt x="858456" y="1420537"/>
                  <a:pt x="856337" y="1427553"/>
                  <a:pt x="850818" y="1435009"/>
                </a:cubicBezTo>
                <a:lnTo>
                  <a:pt x="843802" y="1452550"/>
                </a:lnTo>
                <a:cubicBezTo>
                  <a:pt x="849685" y="1453647"/>
                  <a:pt x="849759" y="1458471"/>
                  <a:pt x="844021" y="1467023"/>
                </a:cubicBezTo>
                <a:cubicBezTo>
                  <a:pt x="838283" y="1475574"/>
                  <a:pt x="833532" y="1481275"/>
                  <a:pt x="829768" y="1484126"/>
                </a:cubicBezTo>
                <a:cubicBezTo>
                  <a:pt x="827283" y="1488658"/>
                  <a:pt x="825675" y="1493628"/>
                  <a:pt x="824944" y="1499036"/>
                </a:cubicBezTo>
                <a:cubicBezTo>
                  <a:pt x="824213" y="1504445"/>
                  <a:pt x="823482" y="1509415"/>
                  <a:pt x="822751" y="1513947"/>
                </a:cubicBezTo>
                <a:cubicBezTo>
                  <a:pt x="812847" y="1527725"/>
                  <a:pt x="803711" y="1547971"/>
                  <a:pt x="795342" y="1574686"/>
                </a:cubicBezTo>
                <a:cubicBezTo>
                  <a:pt x="786973" y="1601401"/>
                  <a:pt x="775644" y="1625594"/>
                  <a:pt x="761355" y="1647265"/>
                </a:cubicBezTo>
                <a:cubicBezTo>
                  <a:pt x="761062" y="1654136"/>
                  <a:pt x="759893" y="1660568"/>
                  <a:pt x="757846" y="1666561"/>
                </a:cubicBezTo>
                <a:cubicBezTo>
                  <a:pt x="755800" y="1672555"/>
                  <a:pt x="754630" y="1678987"/>
                  <a:pt x="754338" y="1685857"/>
                </a:cubicBezTo>
                <a:cubicBezTo>
                  <a:pt x="748856" y="1689987"/>
                  <a:pt x="744032" y="1694007"/>
                  <a:pt x="739866" y="1697917"/>
                </a:cubicBezTo>
                <a:cubicBezTo>
                  <a:pt x="735700" y="1701828"/>
                  <a:pt x="733507" y="1707164"/>
                  <a:pt x="733288" y="1713924"/>
                </a:cubicBezTo>
                <a:cubicBezTo>
                  <a:pt x="731461" y="1713924"/>
                  <a:pt x="729852" y="1714363"/>
                  <a:pt x="728464" y="1715240"/>
                </a:cubicBezTo>
                <a:cubicBezTo>
                  <a:pt x="727075" y="1716117"/>
                  <a:pt x="726344" y="1717433"/>
                  <a:pt x="726271" y="1719187"/>
                </a:cubicBezTo>
                <a:cubicBezTo>
                  <a:pt x="726417" y="1721855"/>
                  <a:pt x="726125" y="1723974"/>
                  <a:pt x="725394" y="1725546"/>
                </a:cubicBezTo>
                <a:cubicBezTo>
                  <a:pt x="724663" y="1727117"/>
                  <a:pt x="722616" y="1727921"/>
                  <a:pt x="719254" y="1727958"/>
                </a:cubicBezTo>
                <a:cubicBezTo>
                  <a:pt x="719547" y="1734755"/>
                  <a:pt x="718962" y="1739141"/>
                  <a:pt x="717500" y="1741114"/>
                </a:cubicBezTo>
                <a:cubicBezTo>
                  <a:pt x="716038" y="1743088"/>
                  <a:pt x="711945" y="1743965"/>
                  <a:pt x="705221" y="1743746"/>
                </a:cubicBezTo>
                <a:cubicBezTo>
                  <a:pt x="698789" y="1755331"/>
                  <a:pt x="694111" y="1767683"/>
                  <a:pt x="691187" y="1780803"/>
                </a:cubicBezTo>
                <a:cubicBezTo>
                  <a:pt x="688264" y="1793923"/>
                  <a:pt x="683586" y="1806714"/>
                  <a:pt x="677154" y="1819176"/>
                </a:cubicBezTo>
                <a:cubicBezTo>
                  <a:pt x="677483" y="1824292"/>
                  <a:pt x="677264" y="1827654"/>
                  <a:pt x="676496" y="1829262"/>
                </a:cubicBezTo>
                <a:cubicBezTo>
                  <a:pt x="675729" y="1830870"/>
                  <a:pt x="672439" y="1831601"/>
                  <a:pt x="666629" y="1831455"/>
                </a:cubicBezTo>
                <a:cubicBezTo>
                  <a:pt x="666483" y="1831418"/>
                  <a:pt x="665898" y="1831491"/>
                  <a:pt x="664874" y="1831674"/>
                </a:cubicBezTo>
                <a:cubicBezTo>
                  <a:pt x="663851" y="1831857"/>
                  <a:pt x="663267" y="1832369"/>
                  <a:pt x="663120" y="1833209"/>
                </a:cubicBezTo>
                <a:cubicBezTo>
                  <a:pt x="663595" y="1834269"/>
                  <a:pt x="665715" y="1835658"/>
                  <a:pt x="669479" y="1837375"/>
                </a:cubicBezTo>
                <a:cubicBezTo>
                  <a:pt x="673244" y="1839093"/>
                  <a:pt x="675802" y="1840043"/>
                  <a:pt x="677154" y="1840226"/>
                </a:cubicBezTo>
                <a:cubicBezTo>
                  <a:pt x="675692" y="1847243"/>
                  <a:pt x="673353" y="1854259"/>
                  <a:pt x="670137" y="1861276"/>
                </a:cubicBezTo>
                <a:lnTo>
                  <a:pt x="654349" y="1868293"/>
                </a:lnTo>
                <a:lnTo>
                  <a:pt x="642070" y="1901622"/>
                </a:lnTo>
                <a:cubicBezTo>
                  <a:pt x="637867" y="1904363"/>
                  <a:pt x="632239" y="1915546"/>
                  <a:pt x="625186" y="1935171"/>
                </a:cubicBezTo>
                <a:cubicBezTo>
                  <a:pt x="618133" y="1954796"/>
                  <a:pt x="613820" y="1966418"/>
                  <a:pt x="612249" y="1970036"/>
                </a:cubicBezTo>
                <a:cubicBezTo>
                  <a:pt x="609508" y="1970072"/>
                  <a:pt x="607096" y="1969561"/>
                  <a:pt x="605013" y="1968501"/>
                </a:cubicBezTo>
                <a:cubicBezTo>
                  <a:pt x="602930" y="1967441"/>
                  <a:pt x="601833" y="1965614"/>
                  <a:pt x="601724" y="1963019"/>
                </a:cubicBezTo>
                <a:cubicBezTo>
                  <a:pt x="602089" y="1959218"/>
                  <a:pt x="603990" y="1952348"/>
                  <a:pt x="607425" y="1942407"/>
                </a:cubicBezTo>
                <a:cubicBezTo>
                  <a:pt x="610860" y="1932467"/>
                  <a:pt x="613638" y="1926473"/>
                  <a:pt x="615757" y="1924427"/>
                </a:cubicBezTo>
                <a:cubicBezTo>
                  <a:pt x="615977" y="1919347"/>
                  <a:pt x="616854" y="1915035"/>
                  <a:pt x="618389" y="1911490"/>
                </a:cubicBezTo>
                <a:cubicBezTo>
                  <a:pt x="619924" y="1907945"/>
                  <a:pt x="620801" y="1904071"/>
                  <a:pt x="621020" y="1899868"/>
                </a:cubicBezTo>
                <a:cubicBezTo>
                  <a:pt x="623615" y="1897968"/>
                  <a:pt x="625442" y="1895190"/>
                  <a:pt x="626502" y="1891536"/>
                </a:cubicBezTo>
                <a:cubicBezTo>
                  <a:pt x="627561" y="1887881"/>
                  <a:pt x="628073" y="1884227"/>
                  <a:pt x="628037" y="1880572"/>
                </a:cubicBezTo>
                <a:cubicBezTo>
                  <a:pt x="631472" y="1880463"/>
                  <a:pt x="633811" y="1879366"/>
                  <a:pt x="635053" y="1877283"/>
                </a:cubicBezTo>
                <a:cubicBezTo>
                  <a:pt x="636296" y="1875200"/>
                  <a:pt x="636881" y="1872788"/>
                  <a:pt x="636808" y="1870047"/>
                </a:cubicBezTo>
                <a:lnTo>
                  <a:pt x="636808" y="1866539"/>
                </a:lnTo>
                <a:cubicBezTo>
                  <a:pt x="639402" y="1864602"/>
                  <a:pt x="641230" y="1861897"/>
                  <a:pt x="642289" y="1858426"/>
                </a:cubicBezTo>
                <a:cubicBezTo>
                  <a:pt x="643349" y="1854954"/>
                  <a:pt x="643861" y="1851811"/>
                  <a:pt x="643824" y="1848997"/>
                </a:cubicBezTo>
                <a:cubicBezTo>
                  <a:pt x="647479" y="1845342"/>
                  <a:pt x="650695" y="1838179"/>
                  <a:pt x="653472" y="1827508"/>
                </a:cubicBezTo>
                <a:cubicBezTo>
                  <a:pt x="656250" y="1816837"/>
                  <a:pt x="657712" y="1808797"/>
                  <a:pt x="657858" y="1803388"/>
                </a:cubicBezTo>
                <a:cubicBezTo>
                  <a:pt x="657785" y="1802328"/>
                  <a:pt x="657931" y="1800939"/>
                  <a:pt x="658296" y="1799222"/>
                </a:cubicBezTo>
                <a:cubicBezTo>
                  <a:pt x="658662" y="1797504"/>
                  <a:pt x="659685" y="1796554"/>
                  <a:pt x="661366" y="1796371"/>
                </a:cubicBezTo>
                <a:lnTo>
                  <a:pt x="664874" y="1796371"/>
                </a:lnTo>
                <a:cubicBezTo>
                  <a:pt x="664911" y="1782191"/>
                  <a:pt x="667031" y="1768012"/>
                  <a:pt x="671234" y="1753832"/>
                </a:cubicBezTo>
                <a:cubicBezTo>
                  <a:pt x="675436" y="1739653"/>
                  <a:pt x="681503" y="1726350"/>
                  <a:pt x="689433" y="1713924"/>
                </a:cubicBezTo>
                <a:lnTo>
                  <a:pt x="698204" y="1710416"/>
                </a:lnTo>
                <a:cubicBezTo>
                  <a:pt x="697839" y="1706396"/>
                  <a:pt x="697692" y="1701718"/>
                  <a:pt x="697766" y="1696383"/>
                </a:cubicBezTo>
                <a:cubicBezTo>
                  <a:pt x="697839" y="1691047"/>
                  <a:pt x="700324" y="1688123"/>
                  <a:pt x="705221" y="1687612"/>
                </a:cubicBezTo>
                <a:lnTo>
                  <a:pt x="712238" y="1687612"/>
                </a:lnTo>
                <a:cubicBezTo>
                  <a:pt x="713042" y="1679864"/>
                  <a:pt x="714503" y="1670362"/>
                  <a:pt x="716623" y="1659106"/>
                </a:cubicBezTo>
                <a:cubicBezTo>
                  <a:pt x="718743" y="1647850"/>
                  <a:pt x="721959" y="1639225"/>
                  <a:pt x="726271" y="1633232"/>
                </a:cubicBezTo>
                <a:cubicBezTo>
                  <a:pt x="726563" y="1630052"/>
                  <a:pt x="727733" y="1627640"/>
                  <a:pt x="729779" y="1625996"/>
                </a:cubicBezTo>
                <a:cubicBezTo>
                  <a:pt x="731826" y="1624351"/>
                  <a:pt x="732995" y="1621501"/>
                  <a:pt x="733288" y="1617444"/>
                </a:cubicBezTo>
                <a:cubicBezTo>
                  <a:pt x="735883" y="1614703"/>
                  <a:pt x="737710" y="1611414"/>
                  <a:pt x="738770" y="1607577"/>
                </a:cubicBezTo>
                <a:cubicBezTo>
                  <a:pt x="739829" y="1603739"/>
                  <a:pt x="740341" y="1600012"/>
                  <a:pt x="740305" y="1596394"/>
                </a:cubicBezTo>
                <a:cubicBezTo>
                  <a:pt x="736833" y="1596211"/>
                  <a:pt x="734567" y="1594822"/>
                  <a:pt x="733507" y="1592228"/>
                </a:cubicBezTo>
                <a:cubicBezTo>
                  <a:pt x="732447" y="1589633"/>
                  <a:pt x="732374" y="1586929"/>
                  <a:pt x="733288" y="1584115"/>
                </a:cubicBezTo>
                <a:cubicBezTo>
                  <a:pt x="727075" y="1598513"/>
                  <a:pt x="720643" y="1616202"/>
                  <a:pt x="713992" y="1637179"/>
                </a:cubicBezTo>
                <a:cubicBezTo>
                  <a:pt x="707340" y="1658156"/>
                  <a:pt x="695646" y="1669704"/>
                  <a:pt x="678908" y="1671824"/>
                </a:cubicBezTo>
                <a:lnTo>
                  <a:pt x="677154" y="1650774"/>
                </a:lnTo>
                <a:cubicBezTo>
                  <a:pt x="678031" y="1645365"/>
                  <a:pt x="681539" y="1642149"/>
                  <a:pt x="687679" y="1641126"/>
                </a:cubicBezTo>
                <a:cubicBezTo>
                  <a:pt x="693819" y="1640102"/>
                  <a:pt x="697327" y="1636886"/>
                  <a:pt x="698204" y="1631478"/>
                </a:cubicBezTo>
                <a:cubicBezTo>
                  <a:pt x="698204" y="1622707"/>
                  <a:pt x="696450" y="1613936"/>
                  <a:pt x="692942" y="1605165"/>
                </a:cubicBezTo>
                <a:cubicBezTo>
                  <a:pt x="691260" y="1605786"/>
                  <a:pt x="690237" y="1608490"/>
                  <a:pt x="689872" y="1613278"/>
                </a:cubicBezTo>
                <a:cubicBezTo>
                  <a:pt x="689506" y="1618065"/>
                  <a:pt x="689360" y="1621208"/>
                  <a:pt x="689433" y="1622707"/>
                </a:cubicBezTo>
                <a:cubicBezTo>
                  <a:pt x="688629" y="1629212"/>
                  <a:pt x="685413" y="1634182"/>
                  <a:pt x="679785" y="1637617"/>
                </a:cubicBezTo>
                <a:cubicBezTo>
                  <a:pt x="674157" y="1641053"/>
                  <a:pt x="670941" y="1646023"/>
                  <a:pt x="670137" y="1652528"/>
                </a:cubicBezTo>
                <a:cubicBezTo>
                  <a:pt x="670137" y="1655232"/>
                  <a:pt x="669699" y="1658156"/>
                  <a:pt x="668821" y="1661299"/>
                </a:cubicBezTo>
                <a:cubicBezTo>
                  <a:pt x="667944" y="1664442"/>
                  <a:pt x="666629" y="1667365"/>
                  <a:pt x="664874" y="1670070"/>
                </a:cubicBezTo>
                <a:lnTo>
                  <a:pt x="664874" y="1682349"/>
                </a:lnTo>
                <a:cubicBezTo>
                  <a:pt x="660270" y="1686369"/>
                  <a:pt x="655446" y="1692363"/>
                  <a:pt x="650402" y="1700330"/>
                </a:cubicBezTo>
                <a:cubicBezTo>
                  <a:pt x="645359" y="1708296"/>
                  <a:pt x="641412" y="1715167"/>
                  <a:pt x="638562" y="1720941"/>
                </a:cubicBezTo>
                <a:cubicBezTo>
                  <a:pt x="635821" y="1720905"/>
                  <a:pt x="633409" y="1720101"/>
                  <a:pt x="631326" y="1718529"/>
                </a:cubicBezTo>
                <a:cubicBezTo>
                  <a:pt x="629243" y="1716958"/>
                  <a:pt x="628146" y="1714838"/>
                  <a:pt x="628037" y="1712170"/>
                </a:cubicBezTo>
                <a:lnTo>
                  <a:pt x="628037" y="1699891"/>
                </a:lnTo>
                <a:lnTo>
                  <a:pt x="636808" y="1691120"/>
                </a:lnTo>
                <a:cubicBezTo>
                  <a:pt x="631253" y="1678841"/>
                  <a:pt x="628329" y="1666561"/>
                  <a:pt x="628037" y="1654282"/>
                </a:cubicBezTo>
                <a:cubicBezTo>
                  <a:pt x="627964" y="1650627"/>
                  <a:pt x="628548" y="1647412"/>
                  <a:pt x="629791" y="1644634"/>
                </a:cubicBezTo>
                <a:cubicBezTo>
                  <a:pt x="631033" y="1641857"/>
                  <a:pt x="633372" y="1640395"/>
                  <a:pt x="636808" y="1640249"/>
                </a:cubicBezTo>
                <a:cubicBezTo>
                  <a:pt x="637392" y="1630454"/>
                  <a:pt x="639731" y="1620660"/>
                  <a:pt x="643824" y="1610866"/>
                </a:cubicBezTo>
                <a:cubicBezTo>
                  <a:pt x="647917" y="1601072"/>
                  <a:pt x="650256" y="1592155"/>
                  <a:pt x="650841" y="1584115"/>
                </a:cubicBezTo>
                <a:cubicBezTo>
                  <a:pt x="651133" y="1576806"/>
                  <a:pt x="648795" y="1570373"/>
                  <a:pt x="643824" y="1564818"/>
                </a:cubicBezTo>
                <a:cubicBezTo>
                  <a:pt x="644701" y="1558423"/>
                  <a:pt x="648210" y="1550602"/>
                  <a:pt x="654349" y="1541356"/>
                </a:cubicBezTo>
                <a:cubicBezTo>
                  <a:pt x="660489" y="1532110"/>
                  <a:pt x="663997" y="1522974"/>
                  <a:pt x="664874" y="1513947"/>
                </a:cubicBezTo>
                <a:cubicBezTo>
                  <a:pt x="664655" y="1511389"/>
                  <a:pt x="664655" y="1506857"/>
                  <a:pt x="664874" y="1500352"/>
                </a:cubicBezTo>
                <a:cubicBezTo>
                  <a:pt x="665094" y="1493847"/>
                  <a:pt x="666848" y="1490192"/>
                  <a:pt x="670137" y="1489388"/>
                </a:cubicBezTo>
                <a:cubicBezTo>
                  <a:pt x="671928" y="1483980"/>
                  <a:pt x="674486" y="1478571"/>
                  <a:pt x="677812" y="1473162"/>
                </a:cubicBezTo>
                <a:cubicBezTo>
                  <a:pt x="681137" y="1467753"/>
                  <a:pt x="685011" y="1463222"/>
                  <a:pt x="689433" y="1459567"/>
                </a:cubicBezTo>
                <a:cubicBezTo>
                  <a:pt x="683294" y="1458288"/>
                  <a:pt x="681539" y="1452514"/>
                  <a:pt x="684171" y="1442245"/>
                </a:cubicBezTo>
                <a:cubicBezTo>
                  <a:pt x="686802" y="1431975"/>
                  <a:pt x="688556" y="1424886"/>
                  <a:pt x="689433" y="1420975"/>
                </a:cubicBezTo>
                <a:cubicBezTo>
                  <a:pt x="689470" y="1420829"/>
                  <a:pt x="689397" y="1420244"/>
                  <a:pt x="689214" y="1419221"/>
                </a:cubicBezTo>
                <a:cubicBezTo>
                  <a:pt x="689031" y="1418198"/>
                  <a:pt x="688520" y="1417613"/>
                  <a:pt x="687679" y="1417467"/>
                </a:cubicBezTo>
                <a:cubicBezTo>
                  <a:pt x="685815" y="1417759"/>
                  <a:pt x="683842" y="1419367"/>
                  <a:pt x="681759" y="1422291"/>
                </a:cubicBezTo>
                <a:cubicBezTo>
                  <a:pt x="679676" y="1425214"/>
                  <a:pt x="678141" y="1427699"/>
                  <a:pt x="677154" y="1429746"/>
                </a:cubicBezTo>
                <a:lnTo>
                  <a:pt x="677154" y="1452550"/>
                </a:lnTo>
                <a:lnTo>
                  <a:pt x="663120" y="1438517"/>
                </a:lnTo>
                <a:lnTo>
                  <a:pt x="650841" y="1440271"/>
                </a:lnTo>
                <a:lnTo>
                  <a:pt x="649087" y="1452550"/>
                </a:lnTo>
                <a:cubicBezTo>
                  <a:pt x="646273" y="1457777"/>
                  <a:pt x="643568" y="1463112"/>
                  <a:pt x="640974" y="1468557"/>
                </a:cubicBezTo>
                <a:cubicBezTo>
                  <a:pt x="638379" y="1474003"/>
                  <a:pt x="636990" y="1479777"/>
                  <a:pt x="636808" y="1485880"/>
                </a:cubicBezTo>
                <a:cubicBezTo>
                  <a:pt x="630777" y="1486574"/>
                  <a:pt x="626611" y="1490448"/>
                  <a:pt x="624309" y="1497502"/>
                </a:cubicBezTo>
                <a:cubicBezTo>
                  <a:pt x="622007" y="1504555"/>
                  <a:pt x="620910" y="1510621"/>
                  <a:pt x="621020" y="1515701"/>
                </a:cubicBezTo>
                <a:cubicBezTo>
                  <a:pt x="619960" y="1515628"/>
                  <a:pt x="618571" y="1515774"/>
                  <a:pt x="616854" y="1516140"/>
                </a:cubicBezTo>
                <a:cubicBezTo>
                  <a:pt x="615136" y="1516505"/>
                  <a:pt x="614186" y="1517529"/>
                  <a:pt x="614003" y="1519210"/>
                </a:cubicBezTo>
                <a:cubicBezTo>
                  <a:pt x="614222" y="1521877"/>
                  <a:pt x="614222" y="1523997"/>
                  <a:pt x="614003" y="1525569"/>
                </a:cubicBezTo>
                <a:cubicBezTo>
                  <a:pt x="613784" y="1527140"/>
                  <a:pt x="612030" y="1527944"/>
                  <a:pt x="608740" y="1527981"/>
                </a:cubicBezTo>
                <a:lnTo>
                  <a:pt x="598215" y="1542014"/>
                </a:lnTo>
                <a:cubicBezTo>
                  <a:pt x="595474" y="1541868"/>
                  <a:pt x="593062" y="1542160"/>
                  <a:pt x="590979" y="1542891"/>
                </a:cubicBezTo>
                <a:cubicBezTo>
                  <a:pt x="588896" y="1543622"/>
                  <a:pt x="587800" y="1545669"/>
                  <a:pt x="587690" y="1549031"/>
                </a:cubicBezTo>
                <a:cubicBezTo>
                  <a:pt x="587398" y="1557656"/>
                  <a:pt x="586228" y="1562333"/>
                  <a:pt x="584182" y="1563064"/>
                </a:cubicBezTo>
                <a:cubicBezTo>
                  <a:pt x="582135" y="1563795"/>
                  <a:pt x="580966" y="1566719"/>
                  <a:pt x="580674" y="1571835"/>
                </a:cubicBezTo>
                <a:cubicBezTo>
                  <a:pt x="577129" y="1575490"/>
                  <a:pt x="574132" y="1580021"/>
                  <a:pt x="571683" y="1585430"/>
                </a:cubicBezTo>
                <a:cubicBezTo>
                  <a:pt x="569235" y="1590839"/>
                  <a:pt x="567554" y="1596248"/>
                  <a:pt x="566640" y="1601656"/>
                </a:cubicBezTo>
                <a:cubicBezTo>
                  <a:pt x="562145" y="1605823"/>
                  <a:pt x="559733" y="1611085"/>
                  <a:pt x="559404" y="1617444"/>
                </a:cubicBezTo>
                <a:cubicBezTo>
                  <a:pt x="559075" y="1623803"/>
                  <a:pt x="556225" y="1627311"/>
                  <a:pt x="550852" y="1627969"/>
                </a:cubicBezTo>
                <a:lnTo>
                  <a:pt x="547344" y="1627969"/>
                </a:lnTo>
                <a:cubicBezTo>
                  <a:pt x="545992" y="1630235"/>
                  <a:pt x="543434" y="1637106"/>
                  <a:pt x="539669" y="1648581"/>
                </a:cubicBezTo>
                <a:cubicBezTo>
                  <a:pt x="535905" y="1660056"/>
                  <a:pt x="533786" y="1667804"/>
                  <a:pt x="533310" y="1671824"/>
                </a:cubicBezTo>
                <a:cubicBezTo>
                  <a:pt x="530021" y="1672189"/>
                  <a:pt x="527390" y="1673651"/>
                  <a:pt x="525417" y="1676209"/>
                </a:cubicBezTo>
                <a:cubicBezTo>
                  <a:pt x="523443" y="1678768"/>
                  <a:pt x="520812" y="1680229"/>
                  <a:pt x="517523" y="1680595"/>
                </a:cubicBezTo>
                <a:cubicBezTo>
                  <a:pt x="515769" y="1680522"/>
                  <a:pt x="514453" y="1679791"/>
                  <a:pt x="513576" y="1678402"/>
                </a:cubicBezTo>
                <a:cubicBezTo>
                  <a:pt x="512699" y="1677013"/>
                  <a:pt x="512260" y="1675405"/>
                  <a:pt x="512260" y="1673578"/>
                </a:cubicBezTo>
                <a:cubicBezTo>
                  <a:pt x="511493" y="1662761"/>
                  <a:pt x="509081" y="1657206"/>
                  <a:pt x="505024" y="1656913"/>
                </a:cubicBezTo>
                <a:cubicBezTo>
                  <a:pt x="500968" y="1656621"/>
                  <a:pt x="499871" y="1652820"/>
                  <a:pt x="501735" y="1645511"/>
                </a:cubicBezTo>
                <a:cubicBezTo>
                  <a:pt x="498227" y="1645511"/>
                  <a:pt x="496472" y="1647265"/>
                  <a:pt x="496472" y="1650774"/>
                </a:cubicBezTo>
                <a:cubicBezTo>
                  <a:pt x="496948" y="1654501"/>
                  <a:pt x="497313" y="1658010"/>
                  <a:pt x="497569" y="1661299"/>
                </a:cubicBezTo>
                <a:cubicBezTo>
                  <a:pt x="497825" y="1664588"/>
                  <a:pt x="495120" y="1666342"/>
                  <a:pt x="489456" y="1666561"/>
                </a:cubicBezTo>
                <a:cubicBezTo>
                  <a:pt x="487702" y="1666488"/>
                  <a:pt x="486386" y="1665757"/>
                  <a:pt x="485509" y="1664369"/>
                </a:cubicBezTo>
                <a:cubicBezTo>
                  <a:pt x="484632" y="1662980"/>
                  <a:pt x="484193" y="1661372"/>
                  <a:pt x="484193" y="1659545"/>
                </a:cubicBezTo>
                <a:cubicBezTo>
                  <a:pt x="484266" y="1654319"/>
                  <a:pt x="484997" y="1649422"/>
                  <a:pt x="486386" y="1644853"/>
                </a:cubicBezTo>
                <a:cubicBezTo>
                  <a:pt x="487775" y="1640285"/>
                  <a:pt x="489383" y="1635827"/>
                  <a:pt x="491210" y="1631478"/>
                </a:cubicBezTo>
                <a:cubicBezTo>
                  <a:pt x="491502" y="1626507"/>
                  <a:pt x="494426" y="1624168"/>
                  <a:pt x="499981" y="1624461"/>
                </a:cubicBezTo>
                <a:lnTo>
                  <a:pt x="503489" y="1624461"/>
                </a:lnTo>
                <a:cubicBezTo>
                  <a:pt x="503855" y="1616823"/>
                  <a:pt x="505317" y="1609733"/>
                  <a:pt x="507875" y="1603191"/>
                </a:cubicBezTo>
                <a:cubicBezTo>
                  <a:pt x="510433" y="1596650"/>
                  <a:pt x="511895" y="1589121"/>
                  <a:pt x="512260" y="1580606"/>
                </a:cubicBezTo>
                <a:lnTo>
                  <a:pt x="519277" y="1575344"/>
                </a:lnTo>
                <a:cubicBezTo>
                  <a:pt x="519204" y="1573589"/>
                  <a:pt x="519350" y="1572274"/>
                  <a:pt x="519715" y="1571397"/>
                </a:cubicBezTo>
                <a:cubicBezTo>
                  <a:pt x="520081" y="1570520"/>
                  <a:pt x="521104" y="1570081"/>
                  <a:pt x="522785" y="1570081"/>
                </a:cubicBezTo>
                <a:cubicBezTo>
                  <a:pt x="524649" y="1570264"/>
                  <a:pt x="526623" y="1571214"/>
                  <a:pt x="528706" y="1572932"/>
                </a:cubicBezTo>
                <a:cubicBezTo>
                  <a:pt x="530789" y="1574649"/>
                  <a:pt x="532324" y="1576038"/>
                  <a:pt x="533310" y="1577098"/>
                </a:cubicBezTo>
                <a:cubicBezTo>
                  <a:pt x="532726" y="1586490"/>
                  <a:pt x="530387" y="1590510"/>
                  <a:pt x="526294" y="1589158"/>
                </a:cubicBezTo>
                <a:cubicBezTo>
                  <a:pt x="522201" y="1587806"/>
                  <a:pt x="519862" y="1598404"/>
                  <a:pt x="519277" y="1620953"/>
                </a:cubicBezTo>
                <a:cubicBezTo>
                  <a:pt x="517450" y="1621866"/>
                  <a:pt x="515842" y="1623109"/>
                  <a:pt x="514453" y="1624680"/>
                </a:cubicBezTo>
                <a:cubicBezTo>
                  <a:pt x="513064" y="1626252"/>
                  <a:pt x="512333" y="1627933"/>
                  <a:pt x="512260" y="1629723"/>
                </a:cubicBezTo>
                <a:cubicBezTo>
                  <a:pt x="512443" y="1631404"/>
                  <a:pt x="513393" y="1632428"/>
                  <a:pt x="515111" y="1632793"/>
                </a:cubicBezTo>
                <a:cubicBezTo>
                  <a:pt x="516828" y="1633159"/>
                  <a:pt x="518217" y="1633305"/>
                  <a:pt x="519277" y="1633232"/>
                </a:cubicBezTo>
                <a:cubicBezTo>
                  <a:pt x="520337" y="1631112"/>
                  <a:pt x="522164" y="1628335"/>
                  <a:pt x="524759" y="1624899"/>
                </a:cubicBezTo>
                <a:cubicBezTo>
                  <a:pt x="527354" y="1621464"/>
                  <a:pt x="529619" y="1619564"/>
                  <a:pt x="531556" y="1619198"/>
                </a:cubicBezTo>
                <a:cubicBezTo>
                  <a:pt x="540999" y="1618310"/>
                  <a:pt x="546868" y="1612095"/>
                  <a:pt x="549163" y="1600552"/>
                </a:cubicBezTo>
                <a:cubicBezTo>
                  <a:pt x="551459" y="1589009"/>
                  <a:pt x="553170" y="1577466"/>
                  <a:pt x="554296" y="1565923"/>
                </a:cubicBezTo>
                <a:cubicBezTo>
                  <a:pt x="555422" y="1554380"/>
                  <a:pt x="558952" y="1548165"/>
                  <a:pt x="564886" y="1547277"/>
                </a:cubicBezTo>
                <a:cubicBezTo>
                  <a:pt x="568723" y="1540662"/>
                  <a:pt x="572451" y="1532403"/>
                  <a:pt x="576069" y="1522499"/>
                </a:cubicBezTo>
                <a:cubicBezTo>
                  <a:pt x="579687" y="1512595"/>
                  <a:pt x="581222" y="1503897"/>
                  <a:pt x="580674" y="1496405"/>
                </a:cubicBezTo>
                <a:lnTo>
                  <a:pt x="566640" y="1506930"/>
                </a:lnTo>
                <a:lnTo>
                  <a:pt x="559623" y="1522718"/>
                </a:lnTo>
                <a:lnTo>
                  <a:pt x="559623" y="1533243"/>
                </a:lnTo>
                <a:lnTo>
                  <a:pt x="547344" y="1534997"/>
                </a:lnTo>
                <a:lnTo>
                  <a:pt x="547344" y="1552539"/>
                </a:lnTo>
                <a:cubicBezTo>
                  <a:pt x="542776" y="1551808"/>
                  <a:pt x="540510" y="1554586"/>
                  <a:pt x="540546" y="1560872"/>
                </a:cubicBezTo>
                <a:cubicBezTo>
                  <a:pt x="540583" y="1567157"/>
                  <a:pt x="538756" y="1570812"/>
                  <a:pt x="535065" y="1571835"/>
                </a:cubicBezTo>
                <a:cubicBezTo>
                  <a:pt x="531629" y="1571652"/>
                  <a:pt x="529290" y="1570264"/>
                  <a:pt x="528048" y="1567669"/>
                </a:cubicBezTo>
                <a:cubicBezTo>
                  <a:pt x="526805" y="1565074"/>
                  <a:pt x="526221" y="1562370"/>
                  <a:pt x="526294" y="1559556"/>
                </a:cubicBezTo>
                <a:cubicBezTo>
                  <a:pt x="527354" y="1544024"/>
                  <a:pt x="532251" y="1522024"/>
                  <a:pt x="540985" y="1493555"/>
                </a:cubicBezTo>
                <a:cubicBezTo>
                  <a:pt x="549719" y="1465086"/>
                  <a:pt x="555932" y="1444401"/>
                  <a:pt x="559623" y="1431500"/>
                </a:cubicBezTo>
                <a:cubicBezTo>
                  <a:pt x="560354" y="1427882"/>
                  <a:pt x="561085" y="1424155"/>
                  <a:pt x="561816" y="1420317"/>
                </a:cubicBezTo>
                <a:cubicBezTo>
                  <a:pt x="562547" y="1416480"/>
                  <a:pt x="564155" y="1413191"/>
                  <a:pt x="566640" y="1410450"/>
                </a:cubicBezTo>
                <a:cubicBezTo>
                  <a:pt x="566640" y="1408623"/>
                  <a:pt x="567078" y="1407015"/>
                  <a:pt x="567956" y="1405626"/>
                </a:cubicBezTo>
                <a:cubicBezTo>
                  <a:pt x="568833" y="1404237"/>
                  <a:pt x="570148" y="1403506"/>
                  <a:pt x="571903" y="1403433"/>
                </a:cubicBezTo>
                <a:cubicBezTo>
                  <a:pt x="574570" y="1403653"/>
                  <a:pt x="576690" y="1403653"/>
                  <a:pt x="578262" y="1403433"/>
                </a:cubicBezTo>
                <a:cubicBezTo>
                  <a:pt x="579833" y="1403214"/>
                  <a:pt x="580637" y="1401460"/>
                  <a:pt x="580674" y="1398171"/>
                </a:cubicBezTo>
                <a:lnTo>
                  <a:pt x="573657" y="1385891"/>
                </a:lnTo>
                <a:lnTo>
                  <a:pt x="584182" y="1368349"/>
                </a:lnTo>
                <a:cubicBezTo>
                  <a:pt x="588604" y="1367107"/>
                  <a:pt x="592039" y="1361260"/>
                  <a:pt x="594488" y="1350808"/>
                </a:cubicBezTo>
                <a:cubicBezTo>
                  <a:pt x="596936" y="1340356"/>
                  <a:pt x="598179" y="1332754"/>
                  <a:pt x="598215" y="1328003"/>
                </a:cubicBezTo>
                <a:lnTo>
                  <a:pt x="606986" y="1313970"/>
                </a:lnTo>
                <a:cubicBezTo>
                  <a:pt x="607023" y="1310315"/>
                  <a:pt x="606073" y="1307099"/>
                  <a:pt x="604136" y="1304322"/>
                </a:cubicBezTo>
                <a:cubicBezTo>
                  <a:pt x="602199" y="1301544"/>
                  <a:pt x="599056" y="1300082"/>
                  <a:pt x="594707" y="1299936"/>
                </a:cubicBezTo>
                <a:cubicBezTo>
                  <a:pt x="594780" y="1298949"/>
                  <a:pt x="594634" y="1297853"/>
                  <a:pt x="594268" y="1296647"/>
                </a:cubicBezTo>
                <a:cubicBezTo>
                  <a:pt x="593903" y="1295441"/>
                  <a:pt x="592880" y="1294783"/>
                  <a:pt x="591199" y="1294674"/>
                </a:cubicBezTo>
                <a:cubicBezTo>
                  <a:pt x="587398" y="1295185"/>
                  <a:pt x="583597" y="1298109"/>
                  <a:pt x="579796" y="1303445"/>
                </a:cubicBezTo>
                <a:cubicBezTo>
                  <a:pt x="575996" y="1308780"/>
                  <a:pt x="573949" y="1313458"/>
                  <a:pt x="573657" y="1317478"/>
                </a:cubicBezTo>
                <a:lnTo>
                  <a:pt x="552606" y="1320986"/>
                </a:lnTo>
                <a:lnTo>
                  <a:pt x="552606" y="1350808"/>
                </a:lnTo>
                <a:lnTo>
                  <a:pt x="536819" y="1391154"/>
                </a:lnTo>
                <a:cubicBezTo>
                  <a:pt x="534845" y="1391044"/>
                  <a:pt x="532653" y="1391264"/>
                  <a:pt x="530241" y="1391812"/>
                </a:cubicBezTo>
                <a:cubicBezTo>
                  <a:pt x="527829" y="1392360"/>
                  <a:pt x="526513" y="1393895"/>
                  <a:pt x="526294" y="1396417"/>
                </a:cubicBezTo>
                <a:lnTo>
                  <a:pt x="526294" y="1398171"/>
                </a:lnTo>
                <a:lnTo>
                  <a:pt x="512260" y="1382383"/>
                </a:lnTo>
                <a:cubicBezTo>
                  <a:pt x="512553" y="1378509"/>
                  <a:pt x="513722" y="1376170"/>
                  <a:pt x="515769" y="1375366"/>
                </a:cubicBezTo>
                <a:cubicBezTo>
                  <a:pt x="517815" y="1374562"/>
                  <a:pt x="518985" y="1372223"/>
                  <a:pt x="519277" y="1368349"/>
                </a:cubicBezTo>
                <a:cubicBezTo>
                  <a:pt x="521865" y="1365079"/>
                  <a:pt x="525655" y="1356027"/>
                  <a:pt x="530647" y="1341192"/>
                </a:cubicBezTo>
                <a:cubicBezTo>
                  <a:pt x="535638" y="1326357"/>
                  <a:pt x="540338" y="1311328"/>
                  <a:pt x="544745" y="1296103"/>
                </a:cubicBezTo>
                <a:cubicBezTo>
                  <a:pt x="549152" y="1280878"/>
                  <a:pt x="551773" y="1271046"/>
                  <a:pt x="552606" y="1266607"/>
                </a:cubicBezTo>
                <a:cubicBezTo>
                  <a:pt x="560500" y="1269859"/>
                  <a:pt x="564886" y="1267739"/>
                  <a:pt x="565763" y="1260248"/>
                </a:cubicBezTo>
                <a:cubicBezTo>
                  <a:pt x="566640" y="1252756"/>
                  <a:pt x="569271" y="1246689"/>
                  <a:pt x="573657" y="1242048"/>
                </a:cubicBezTo>
                <a:cubicBezTo>
                  <a:pt x="573620" y="1239234"/>
                  <a:pt x="574132" y="1236091"/>
                  <a:pt x="575192" y="1232619"/>
                </a:cubicBezTo>
                <a:cubicBezTo>
                  <a:pt x="576252" y="1229147"/>
                  <a:pt x="578079" y="1226443"/>
                  <a:pt x="580674" y="1224506"/>
                </a:cubicBezTo>
                <a:lnTo>
                  <a:pt x="580674" y="1210473"/>
                </a:lnTo>
                <a:lnTo>
                  <a:pt x="587690" y="1201702"/>
                </a:lnTo>
                <a:cubicBezTo>
                  <a:pt x="587508" y="1196476"/>
                  <a:pt x="588312" y="1189824"/>
                  <a:pt x="590102" y="1181748"/>
                </a:cubicBezTo>
                <a:cubicBezTo>
                  <a:pt x="591893" y="1173671"/>
                  <a:pt x="595767" y="1169213"/>
                  <a:pt x="601724" y="1168372"/>
                </a:cubicBezTo>
                <a:cubicBezTo>
                  <a:pt x="602016" y="1164133"/>
                  <a:pt x="603186" y="1160332"/>
                  <a:pt x="605232" y="1156970"/>
                </a:cubicBezTo>
                <a:cubicBezTo>
                  <a:pt x="607279" y="1153608"/>
                  <a:pt x="608448" y="1149807"/>
                  <a:pt x="608740" y="1145568"/>
                </a:cubicBezTo>
                <a:cubicBezTo>
                  <a:pt x="608375" y="1142461"/>
                  <a:pt x="608229" y="1138587"/>
                  <a:pt x="608302" y="1133946"/>
                </a:cubicBezTo>
                <a:cubicBezTo>
                  <a:pt x="608375" y="1129305"/>
                  <a:pt x="610860" y="1126747"/>
                  <a:pt x="615757" y="1126272"/>
                </a:cubicBezTo>
                <a:cubicBezTo>
                  <a:pt x="616269" y="1120899"/>
                  <a:pt x="618316" y="1115418"/>
                  <a:pt x="621897" y="1109826"/>
                </a:cubicBezTo>
                <a:cubicBezTo>
                  <a:pt x="625478" y="1104235"/>
                  <a:pt x="627525" y="1093929"/>
                  <a:pt x="628037" y="1078909"/>
                </a:cubicBezTo>
                <a:lnTo>
                  <a:pt x="636808" y="1075400"/>
                </a:lnTo>
                <a:cubicBezTo>
                  <a:pt x="637831" y="1072696"/>
                  <a:pt x="641924" y="1067579"/>
                  <a:pt x="649087" y="1060051"/>
                </a:cubicBezTo>
                <a:cubicBezTo>
                  <a:pt x="656250" y="1052523"/>
                  <a:pt x="660343" y="1048283"/>
                  <a:pt x="661366" y="1047333"/>
                </a:cubicBezTo>
                <a:lnTo>
                  <a:pt x="664874" y="1047333"/>
                </a:lnTo>
                <a:cubicBezTo>
                  <a:pt x="664436" y="1044081"/>
                  <a:pt x="663997" y="1039622"/>
                  <a:pt x="663559" y="1033958"/>
                </a:cubicBezTo>
                <a:cubicBezTo>
                  <a:pt x="663120" y="1028293"/>
                  <a:pt x="665313" y="1025150"/>
                  <a:pt x="670137" y="1024529"/>
                </a:cubicBezTo>
                <a:cubicBezTo>
                  <a:pt x="670028" y="1023250"/>
                  <a:pt x="669370" y="1020984"/>
                  <a:pt x="668164" y="1017731"/>
                </a:cubicBezTo>
                <a:cubicBezTo>
                  <a:pt x="666958" y="1014479"/>
                  <a:pt x="665861" y="1012651"/>
                  <a:pt x="664874" y="1012249"/>
                </a:cubicBezTo>
                <a:lnTo>
                  <a:pt x="664874" y="1017512"/>
                </a:lnTo>
                <a:cubicBezTo>
                  <a:pt x="654313" y="1018170"/>
                  <a:pt x="644738" y="1018170"/>
                  <a:pt x="636150" y="1017512"/>
                </a:cubicBezTo>
                <a:cubicBezTo>
                  <a:pt x="627561" y="1016854"/>
                  <a:pt x="620179" y="1011592"/>
                  <a:pt x="614003" y="1001724"/>
                </a:cubicBezTo>
                <a:cubicBezTo>
                  <a:pt x="601541" y="1002784"/>
                  <a:pt x="583926" y="1005488"/>
                  <a:pt x="561158" y="1009837"/>
                </a:cubicBezTo>
                <a:cubicBezTo>
                  <a:pt x="538390" y="1014186"/>
                  <a:pt x="522091" y="1019083"/>
                  <a:pt x="512260" y="1024529"/>
                </a:cubicBezTo>
                <a:cubicBezTo>
                  <a:pt x="504951" y="1024529"/>
                  <a:pt x="498519" y="1026283"/>
                  <a:pt x="492964" y="1029791"/>
                </a:cubicBezTo>
                <a:cubicBezTo>
                  <a:pt x="486130" y="1031436"/>
                  <a:pt x="474362" y="1035164"/>
                  <a:pt x="457661" y="1040974"/>
                </a:cubicBezTo>
                <a:cubicBezTo>
                  <a:pt x="440960" y="1046785"/>
                  <a:pt x="428754" y="1050074"/>
                  <a:pt x="421042" y="1050842"/>
                </a:cubicBezTo>
                <a:cubicBezTo>
                  <a:pt x="412820" y="1055373"/>
                  <a:pt x="400760" y="1062098"/>
                  <a:pt x="384862" y="1071015"/>
                </a:cubicBezTo>
                <a:cubicBezTo>
                  <a:pt x="368965" y="1079932"/>
                  <a:pt x="356466" y="1084902"/>
                  <a:pt x="347367" y="1085925"/>
                </a:cubicBezTo>
                <a:cubicBezTo>
                  <a:pt x="341483" y="1085341"/>
                  <a:pt x="338778" y="1083002"/>
                  <a:pt x="339253" y="1078909"/>
                </a:cubicBezTo>
                <a:cubicBezTo>
                  <a:pt x="339729" y="1074816"/>
                  <a:pt x="336586" y="1072477"/>
                  <a:pt x="329825" y="1071892"/>
                </a:cubicBezTo>
                <a:cubicBezTo>
                  <a:pt x="323722" y="1071965"/>
                  <a:pt x="317947" y="1072696"/>
                  <a:pt x="312502" y="1074085"/>
                </a:cubicBezTo>
                <a:cubicBezTo>
                  <a:pt x="307057" y="1075473"/>
                  <a:pt x="301721" y="1077081"/>
                  <a:pt x="296495" y="1078909"/>
                </a:cubicBezTo>
                <a:cubicBezTo>
                  <a:pt x="291342" y="1083806"/>
                  <a:pt x="283668" y="1086291"/>
                  <a:pt x="273471" y="1086364"/>
                </a:cubicBezTo>
                <a:cubicBezTo>
                  <a:pt x="263275" y="1086437"/>
                  <a:pt x="255162" y="1086291"/>
                  <a:pt x="249132" y="1085925"/>
                </a:cubicBezTo>
                <a:lnTo>
                  <a:pt x="242115" y="1099959"/>
                </a:lnTo>
                <a:lnTo>
                  <a:pt x="214048" y="1099959"/>
                </a:lnTo>
                <a:cubicBezTo>
                  <a:pt x="189453" y="1099374"/>
                  <a:pt x="165406" y="1097035"/>
                  <a:pt x="141907" y="1092942"/>
                </a:cubicBezTo>
                <a:cubicBezTo>
                  <a:pt x="118409" y="1088849"/>
                  <a:pt x="95677" y="1086510"/>
                  <a:pt x="73713" y="1085925"/>
                </a:cubicBezTo>
                <a:lnTo>
                  <a:pt x="64942" y="1078909"/>
                </a:lnTo>
                <a:cubicBezTo>
                  <a:pt x="64577" y="1072623"/>
                  <a:pt x="63992" y="1064583"/>
                  <a:pt x="63188" y="1054789"/>
                </a:cubicBezTo>
                <a:cubicBezTo>
                  <a:pt x="62384" y="1044994"/>
                  <a:pt x="58291" y="1039586"/>
                  <a:pt x="50909" y="1038562"/>
                </a:cubicBezTo>
                <a:lnTo>
                  <a:pt x="47401" y="1038562"/>
                </a:lnTo>
                <a:cubicBezTo>
                  <a:pt x="46523" y="1044154"/>
                  <a:pt x="43015" y="1048759"/>
                  <a:pt x="36875" y="1052376"/>
                </a:cubicBezTo>
                <a:cubicBezTo>
                  <a:pt x="30736" y="1055995"/>
                  <a:pt x="27227" y="1061915"/>
                  <a:pt x="26350" y="1070138"/>
                </a:cubicBezTo>
                <a:cubicBezTo>
                  <a:pt x="19407" y="1071380"/>
                  <a:pt x="15752" y="1076350"/>
                  <a:pt x="15387" y="1085048"/>
                </a:cubicBezTo>
                <a:cubicBezTo>
                  <a:pt x="15021" y="1093746"/>
                  <a:pt x="12244" y="1098716"/>
                  <a:pt x="7054" y="1099959"/>
                </a:cubicBezTo>
                <a:cubicBezTo>
                  <a:pt x="3692" y="1099593"/>
                  <a:pt x="1645" y="1097693"/>
                  <a:pt x="915" y="1094258"/>
                </a:cubicBezTo>
                <a:cubicBezTo>
                  <a:pt x="184" y="1090822"/>
                  <a:pt x="-109" y="1088045"/>
                  <a:pt x="37" y="1085925"/>
                </a:cubicBezTo>
                <a:lnTo>
                  <a:pt x="37" y="1061367"/>
                </a:lnTo>
                <a:lnTo>
                  <a:pt x="7054" y="1056104"/>
                </a:lnTo>
                <a:cubicBezTo>
                  <a:pt x="7858" y="1049745"/>
                  <a:pt x="11074" y="1042290"/>
                  <a:pt x="16702" y="1033738"/>
                </a:cubicBezTo>
                <a:cubicBezTo>
                  <a:pt x="22330" y="1025187"/>
                  <a:pt x="25546" y="1016854"/>
                  <a:pt x="26350" y="1008741"/>
                </a:cubicBezTo>
                <a:lnTo>
                  <a:pt x="42138" y="999970"/>
                </a:lnTo>
                <a:cubicBezTo>
                  <a:pt x="42357" y="993026"/>
                  <a:pt x="43234" y="986302"/>
                  <a:pt x="44769" y="979797"/>
                </a:cubicBezTo>
                <a:cubicBezTo>
                  <a:pt x="46304" y="973292"/>
                  <a:pt x="47181" y="966568"/>
                  <a:pt x="47401" y="959624"/>
                </a:cubicBezTo>
                <a:lnTo>
                  <a:pt x="40384" y="942082"/>
                </a:lnTo>
                <a:cubicBezTo>
                  <a:pt x="40640" y="938647"/>
                  <a:pt x="42321" y="936308"/>
                  <a:pt x="45427" y="935065"/>
                </a:cubicBezTo>
                <a:cubicBezTo>
                  <a:pt x="48533" y="933823"/>
                  <a:pt x="51530" y="933238"/>
                  <a:pt x="54417" y="933311"/>
                </a:cubicBezTo>
                <a:cubicBezTo>
                  <a:pt x="55294" y="923334"/>
                  <a:pt x="58803" y="918729"/>
                  <a:pt x="64942" y="919497"/>
                </a:cubicBezTo>
                <a:cubicBezTo>
                  <a:pt x="71082" y="920264"/>
                  <a:pt x="74590" y="917852"/>
                  <a:pt x="75468" y="912261"/>
                </a:cubicBezTo>
                <a:cubicBezTo>
                  <a:pt x="76345" y="899945"/>
                  <a:pt x="79853" y="891686"/>
                  <a:pt x="85993" y="887483"/>
                </a:cubicBezTo>
                <a:cubicBezTo>
                  <a:pt x="92132" y="883280"/>
                  <a:pt x="95641" y="878091"/>
                  <a:pt x="96518" y="871915"/>
                </a:cubicBezTo>
                <a:cubicBezTo>
                  <a:pt x="91730" y="858831"/>
                  <a:pt x="92973" y="846406"/>
                  <a:pt x="100245" y="834638"/>
                </a:cubicBezTo>
                <a:cubicBezTo>
                  <a:pt x="107518" y="822870"/>
                  <a:pt x="117970" y="816584"/>
                  <a:pt x="131602" y="815781"/>
                </a:cubicBezTo>
                <a:cubicBezTo>
                  <a:pt x="132186" y="809860"/>
                  <a:pt x="134525" y="804598"/>
                  <a:pt x="138618" y="799993"/>
                </a:cubicBezTo>
                <a:cubicBezTo>
                  <a:pt x="142711" y="795388"/>
                  <a:pt x="145050" y="790125"/>
                  <a:pt x="145635" y="784205"/>
                </a:cubicBezTo>
                <a:lnTo>
                  <a:pt x="166685" y="759647"/>
                </a:lnTo>
                <a:cubicBezTo>
                  <a:pt x="166393" y="755298"/>
                  <a:pt x="166539" y="752155"/>
                  <a:pt x="167124" y="750218"/>
                </a:cubicBezTo>
                <a:cubicBezTo>
                  <a:pt x="167709" y="748281"/>
                  <a:pt x="170486" y="747331"/>
                  <a:pt x="175456" y="747367"/>
                </a:cubicBezTo>
                <a:lnTo>
                  <a:pt x="185981" y="729825"/>
                </a:lnTo>
                <a:cubicBezTo>
                  <a:pt x="188576" y="728875"/>
                  <a:pt x="190403" y="727267"/>
                  <a:pt x="191463" y="725001"/>
                </a:cubicBezTo>
                <a:cubicBezTo>
                  <a:pt x="192523" y="722736"/>
                  <a:pt x="193035" y="720250"/>
                  <a:pt x="192998" y="717546"/>
                </a:cubicBezTo>
                <a:lnTo>
                  <a:pt x="207032" y="703512"/>
                </a:lnTo>
                <a:cubicBezTo>
                  <a:pt x="207251" y="697300"/>
                  <a:pt x="209444" y="691745"/>
                  <a:pt x="213610" y="686848"/>
                </a:cubicBezTo>
                <a:cubicBezTo>
                  <a:pt x="217776" y="681951"/>
                  <a:pt x="222600" y="678150"/>
                  <a:pt x="228082" y="675445"/>
                </a:cubicBezTo>
                <a:cubicBezTo>
                  <a:pt x="232577" y="663934"/>
                  <a:pt x="238497" y="652751"/>
                  <a:pt x="245843" y="641897"/>
                </a:cubicBezTo>
                <a:cubicBezTo>
                  <a:pt x="253189" y="631043"/>
                  <a:pt x="261302" y="621175"/>
                  <a:pt x="270182" y="612295"/>
                </a:cubicBezTo>
                <a:cubicBezTo>
                  <a:pt x="270475" y="608932"/>
                  <a:pt x="271644" y="606009"/>
                  <a:pt x="273691" y="603524"/>
                </a:cubicBezTo>
                <a:cubicBezTo>
                  <a:pt x="275737" y="601039"/>
                  <a:pt x="276907" y="598115"/>
                  <a:pt x="277199" y="594753"/>
                </a:cubicBezTo>
                <a:lnTo>
                  <a:pt x="284216" y="578965"/>
                </a:lnTo>
                <a:cubicBezTo>
                  <a:pt x="284508" y="572862"/>
                  <a:pt x="286116" y="567088"/>
                  <a:pt x="289040" y="561643"/>
                </a:cubicBezTo>
                <a:cubicBezTo>
                  <a:pt x="291964" y="556197"/>
                  <a:pt x="294449" y="550862"/>
                  <a:pt x="296495" y="545636"/>
                </a:cubicBezTo>
                <a:lnTo>
                  <a:pt x="303512" y="542127"/>
                </a:lnTo>
                <a:cubicBezTo>
                  <a:pt x="307313" y="531895"/>
                  <a:pt x="311990" y="522539"/>
                  <a:pt x="317545" y="514060"/>
                </a:cubicBezTo>
                <a:cubicBezTo>
                  <a:pt x="318203" y="506715"/>
                  <a:pt x="320834" y="501233"/>
                  <a:pt x="325439" y="497615"/>
                </a:cubicBezTo>
                <a:cubicBezTo>
                  <a:pt x="330044" y="493997"/>
                  <a:pt x="332675" y="488953"/>
                  <a:pt x="333333" y="482485"/>
                </a:cubicBezTo>
                <a:cubicBezTo>
                  <a:pt x="333260" y="481498"/>
                  <a:pt x="333406" y="480402"/>
                  <a:pt x="333772" y="479196"/>
                </a:cubicBezTo>
                <a:cubicBezTo>
                  <a:pt x="334137" y="477990"/>
                  <a:pt x="335160" y="477332"/>
                  <a:pt x="336841" y="477222"/>
                </a:cubicBezTo>
                <a:cubicBezTo>
                  <a:pt x="346380" y="475907"/>
                  <a:pt x="349669" y="470644"/>
                  <a:pt x="346709" y="461435"/>
                </a:cubicBezTo>
                <a:cubicBezTo>
                  <a:pt x="343749" y="452225"/>
                  <a:pt x="345722" y="446963"/>
                  <a:pt x="352629" y="445647"/>
                </a:cubicBezTo>
                <a:cubicBezTo>
                  <a:pt x="352702" y="442139"/>
                  <a:pt x="353872" y="439507"/>
                  <a:pt x="356138" y="437753"/>
                </a:cubicBezTo>
                <a:cubicBezTo>
                  <a:pt x="358403" y="435999"/>
                  <a:pt x="361327" y="435122"/>
                  <a:pt x="364908" y="435122"/>
                </a:cubicBezTo>
                <a:lnTo>
                  <a:pt x="366663" y="435122"/>
                </a:lnTo>
                <a:cubicBezTo>
                  <a:pt x="366370" y="428397"/>
                  <a:pt x="368709" y="422550"/>
                  <a:pt x="373679" y="417580"/>
                </a:cubicBezTo>
                <a:lnTo>
                  <a:pt x="380696" y="400038"/>
                </a:lnTo>
                <a:cubicBezTo>
                  <a:pt x="385045" y="396420"/>
                  <a:pt x="389065" y="392254"/>
                  <a:pt x="392756" y="387539"/>
                </a:cubicBezTo>
                <a:cubicBezTo>
                  <a:pt x="396447" y="382825"/>
                  <a:pt x="400029" y="378220"/>
                  <a:pt x="403501" y="373725"/>
                </a:cubicBezTo>
                <a:lnTo>
                  <a:pt x="408763" y="354429"/>
                </a:lnTo>
                <a:cubicBezTo>
                  <a:pt x="416511" y="356074"/>
                  <a:pt x="420312" y="354100"/>
                  <a:pt x="420165" y="348509"/>
                </a:cubicBezTo>
                <a:cubicBezTo>
                  <a:pt x="420019" y="342917"/>
                  <a:pt x="422066" y="339628"/>
                  <a:pt x="426305" y="338641"/>
                </a:cubicBezTo>
                <a:cubicBezTo>
                  <a:pt x="428973" y="338788"/>
                  <a:pt x="431092" y="338495"/>
                  <a:pt x="432664" y="337764"/>
                </a:cubicBezTo>
                <a:cubicBezTo>
                  <a:pt x="434235" y="337033"/>
                  <a:pt x="435039" y="334987"/>
                  <a:pt x="435076" y="331625"/>
                </a:cubicBezTo>
                <a:cubicBezTo>
                  <a:pt x="443628" y="314192"/>
                  <a:pt x="452837" y="298186"/>
                  <a:pt x="462704" y="283604"/>
                </a:cubicBezTo>
                <a:cubicBezTo>
                  <a:pt x="472572" y="269022"/>
                  <a:pt x="484412" y="255208"/>
                  <a:pt x="498227" y="242161"/>
                </a:cubicBezTo>
                <a:cubicBezTo>
                  <a:pt x="497934" y="237739"/>
                  <a:pt x="498081" y="234304"/>
                  <a:pt x="498665" y="231855"/>
                </a:cubicBezTo>
                <a:cubicBezTo>
                  <a:pt x="499250" y="229407"/>
                  <a:pt x="502027" y="228164"/>
                  <a:pt x="506998" y="228128"/>
                </a:cubicBezTo>
                <a:lnTo>
                  <a:pt x="512260" y="228128"/>
                </a:lnTo>
                <a:lnTo>
                  <a:pt x="522785" y="207077"/>
                </a:lnTo>
                <a:cubicBezTo>
                  <a:pt x="528413" y="205981"/>
                  <a:pt x="532506" y="201595"/>
                  <a:pt x="535065" y="193921"/>
                </a:cubicBezTo>
                <a:cubicBezTo>
                  <a:pt x="537623" y="186246"/>
                  <a:pt x="541716" y="181861"/>
                  <a:pt x="547344" y="180764"/>
                </a:cubicBezTo>
                <a:cubicBezTo>
                  <a:pt x="547271" y="174917"/>
                  <a:pt x="548733" y="168631"/>
                  <a:pt x="551729" y="161907"/>
                </a:cubicBezTo>
                <a:cubicBezTo>
                  <a:pt x="554726" y="155183"/>
                  <a:pt x="559696" y="151528"/>
                  <a:pt x="566640" y="150943"/>
                </a:cubicBezTo>
                <a:lnTo>
                  <a:pt x="566640" y="131647"/>
                </a:lnTo>
                <a:cubicBezTo>
                  <a:pt x="568102" y="130185"/>
                  <a:pt x="570441" y="129601"/>
                  <a:pt x="573657" y="129893"/>
                </a:cubicBezTo>
                <a:cubicBezTo>
                  <a:pt x="576252" y="130149"/>
                  <a:pt x="578079" y="130076"/>
                  <a:pt x="579139" y="129674"/>
                </a:cubicBezTo>
                <a:cubicBezTo>
                  <a:pt x="580198" y="129272"/>
                  <a:pt x="580710" y="127006"/>
                  <a:pt x="580674" y="122876"/>
                </a:cubicBezTo>
                <a:cubicBezTo>
                  <a:pt x="583488" y="119770"/>
                  <a:pt x="587069" y="115896"/>
                  <a:pt x="591418" y="111255"/>
                </a:cubicBezTo>
                <a:cubicBezTo>
                  <a:pt x="595767" y="106614"/>
                  <a:pt x="599787" y="104055"/>
                  <a:pt x="603478" y="103580"/>
                </a:cubicBezTo>
                <a:cubicBezTo>
                  <a:pt x="606000" y="103726"/>
                  <a:pt x="607534" y="104750"/>
                  <a:pt x="608083" y="106650"/>
                </a:cubicBezTo>
                <a:cubicBezTo>
                  <a:pt x="608631" y="108550"/>
                  <a:pt x="608850" y="110451"/>
                  <a:pt x="608740" y="112351"/>
                </a:cubicBezTo>
                <a:cubicBezTo>
                  <a:pt x="608704" y="115129"/>
                  <a:pt x="608339" y="118345"/>
                  <a:pt x="607644" y="121999"/>
                </a:cubicBezTo>
                <a:cubicBezTo>
                  <a:pt x="606950" y="125654"/>
                  <a:pt x="606146" y="128870"/>
                  <a:pt x="605232" y="131647"/>
                </a:cubicBezTo>
                <a:lnTo>
                  <a:pt x="587690" y="138664"/>
                </a:lnTo>
                <a:cubicBezTo>
                  <a:pt x="587325" y="145608"/>
                  <a:pt x="584986" y="151894"/>
                  <a:pt x="580674" y="157522"/>
                </a:cubicBezTo>
                <a:cubicBezTo>
                  <a:pt x="576361" y="163150"/>
                  <a:pt x="572268" y="168558"/>
                  <a:pt x="568394" y="173748"/>
                </a:cubicBezTo>
                <a:lnTo>
                  <a:pt x="568394" y="180764"/>
                </a:lnTo>
                <a:lnTo>
                  <a:pt x="582428" y="164977"/>
                </a:lnTo>
                <a:lnTo>
                  <a:pt x="599970" y="164977"/>
                </a:lnTo>
                <a:cubicBezTo>
                  <a:pt x="606694" y="154744"/>
                  <a:pt x="614295" y="145388"/>
                  <a:pt x="622774" y="136910"/>
                </a:cubicBezTo>
                <a:cubicBezTo>
                  <a:pt x="628146" y="136069"/>
                  <a:pt x="632751" y="131611"/>
                  <a:pt x="636588" y="123534"/>
                </a:cubicBezTo>
                <a:cubicBezTo>
                  <a:pt x="640426" y="115458"/>
                  <a:pt x="642838" y="108806"/>
                  <a:pt x="643824" y="103580"/>
                </a:cubicBezTo>
                <a:lnTo>
                  <a:pt x="650841" y="98318"/>
                </a:lnTo>
                <a:cubicBezTo>
                  <a:pt x="652668" y="93969"/>
                  <a:pt x="655153" y="89949"/>
                  <a:pt x="658296" y="86258"/>
                </a:cubicBezTo>
                <a:cubicBezTo>
                  <a:pt x="661439" y="82567"/>
                  <a:pt x="664801" y="78985"/>
                  <a:pt x="668383" y="75513"/>
                </a:cubicBezTo>
                <a:lnTo>
                  <a:pt x="684171" y="82530"/>
                </a:lnTo>
                <a:cubicBezTo>
                  <a:pt x="686071" y="82640"/>
                  <a:pt x="687971" y="82420"/>
                  <a:pt x="689872" y="81872"/>
                </a:cubicBezTo>
                <a:cubicBezTo>
                  <a:pt x="691772" y="81324"/>
                  <a:pt x="692795" y="79789"/>
                  <a:pt x="692942" y="77267"/>
                </a:cubicBezTo>
                <a:lnTo>
                  <a:pt x="692942" y="75513"/>
                </a:lnTo>
                <a:cubicBezTo>
                  <a:pt x="696596" y="73467"/>
                  <a:pt x="703759" y="65281"/>
                  <a:pt x="714430" y="50955"/>
                </a:cubicBezTo>
                <a:cubicBezTo>
                  <a:pt x="725102" y="36629"/>
                  <a:pt x="733142" y="28443"/>
                  <a:pt x="738550" y="26396"/>
                </a:cubicBezTo>
                <a:cubicBezTo>
                  <a:pt x="740268" y="22632"/>
                  <a:pt x="744288" y="16127"/>
                  <a:pt x="750610" y="6881"/>
                </a:cubicBezTo>
                <a:cubicBezTo>
                  <a:pt x="753772" y="2258"/>
                  <a:pt x="756248" y="-36"/>
                  <a:pt x="758038" y="1"/>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8" name="文本框 7">
            <a:extLst>
              <a:ext uri="{FF2B5EF4-FFF2-40B4-BE49-F238E27FC236}">
                <a16:creationId xmlns="" xmlns:a16="http://schemas.microsoft.com/office/drawing/2014/main" id="{4B7249B8-B9BF-42CF-8A2B-15BCD78C58A9}"/>
              </a:ext>
            </a:extLst>
          </p:cNvPr>
          <p:cNvSpPr txBox="1"/>
          <p:nvPr/>
        </p:nvSpPr>
        <p:spPr>
          <a:xfrm>
            <a:off x="6355491" y="1570872"/>
            <a:ext cx="973484" cy="703371"/>
          </a:xfrm>
          <a:custGeom>
            <a:avLst/>
            <a:gdLst/>
            <a:ahLst/>
            <a:cxnLst/>
            <a:rect l="l" t="t" r="r" b="b"/>
            <a:pathLst>
              <a:path w="2219048" h="1603327">
                <a:moveTo>
                  <a:pt x="892882" y="1554210"/>
                </a:moveTo>
                <a:cubicBezTo>
                  <a:pt x="889374" y="1553917"/>
                  <a:pt x="885865" y="1554502"/>
                  <a:pt x="882357" y="1555964"/>
                </a:cubicBezTo>
                <a:cubicBezTo>
                  <a:pt x="882503" y="1557718"/>
                  <a:pt x="883526" y="1559034"/>
                  <a:pt x="885427" y="1559911"/>
                </a:cubicBezTo>
                <a:cubicBezTo>
                  <a:pt x="887327" y="1560788"/>
                  <a:pt x="889227" y="1561226"/>
                  <a:pt x="891128" y="1561226"/>
                </a:cubicBezTo>
                <a:lnTo>
                  <a:pt x="899899" y="1559472"/>
                </a:lnTo>
                <a:cubicBezTo>
                  <a:pt x="899826" y="1557718"/>
                  <a:pt x="899095" y="1556402"/>
                  <a:pt x="897706" y="1555525"/>
                </a:cubicBezTo>
                <a:cubicBezTo>
                  <a:pt x="896317" y="1554648"/>
                  <a:pt x="894709" y="1554210"/>
                  <a:pt x="892882" y="1554210"/>
                </a:cubicBezTo>
                <a:close/>
                <a:moveTo>
                  <a:pt x="924457" y="1543685"/>
                </a:moveTo>
                <a:cubicBezTo>
                  <a:pt x="930378" y="1544818"/>
                  <a:pt x="934325" y="1547814"/>
                  <a:pt x="936298" y="1552675"/>
                </a:cubicBezTo>
                <a:cubicBezTo>
                  <a:pt x="938271" y="1557535"/>
                  <a:pt x="939587" y="1562725"/>
                  <a:pt x="940245" y="1568243"/>
                </a:cubicBezTo>
                <a:cubicBezTo>
                  <a:pt x="932022" y="1567330"/>
                  <a:pt x="927417" y="1564771"/>
                  <a:pt x="926431" y="1560569"/>
                </a:cubicBezTo>
                <a:cubicBezTo>
                  <a:pt x="925444" y="1556366"/>
                  <a:pt x="924786" y="1550738"/>
                  <a:pt x="924457" y="1543685"/>
                </a:cubicBezTo>
                <a:close/>
                <a:moveTo>
                  <a:pt x="1057775" y="1519126"/>
                </a:moveTo>
                <a:cubicBezTo>
                  <a:pt x="1058908" y="1519053"/>
                  <a:pt x="1060590" y="1519199"/>
                  <a:pt x="1062819" y="1519565"/>
                </a:cubicBezTo>
                <a:cubicBezTo>
                  <a:pt x="1065048" y="1519930"/>
                  <a:pt x="1066291" y="1520953"/>
                  <a:pt x="1066546" y="1522634"/>
                </a:cubicBezTo>
                <a:cubicBezTo>
                  <a:pt x="1066400" y="1524315"/>
                  <a:pt x="1065377" y="1525339"/>
                  <a:pt x="1063477" y="1525704"/>
                </a:cubicBezTo>
                <a:cubicBezTo>
                  <a:pt x="1061576" y="1526070"/>
                  <a:pt x="1059676" y="1526216"/>
                  <a:pt x="1057775" y="1526143"/>
                </a:cubicBezTo>
                <a:lnTo>
                  <a:pt x="1050759" y="1547193"/>
                </a:lnTo>
                <a:lnTo>
                  <a:pt x="1024446" y="1548947"/>
                </a:lnTo>
                <a:cubicBezTo>
                  <a:pt x="1020207" y="1542881"/>
                  <a:pt x="1014652" y="1539665"/>
                  <a:pt x="1007781" y="1539299"/>
                </a:cubicBezTo>
                <a:cubicBezTo>
                  <a:pt x="1000911" y="1538934"/>
                  <a:pt x="997110" y="1535718"/>
                  <a:pt x="996379" y="1529651"/>
                </a:cubicBezTo>
                <a:lnTo>
                  <a:pt x="996379" y="1527897"/>
                </a:lnTo>
                <a:lnTo>
                  <a:pt x="1015675" y="1534914"/>
                </a:lnTo>
                <a:cubicBezTo>
                  <a:pt x="1019147" y="1534767"/>
                  <a:pt x="1021851" y="1533306"/>
                  <a:pt x="1023788" y="1530528"/>
                </a:cubicBezTo>
                <a:cubicBezTo>
                  <a:pt x="1025725" y="1527751"/>
                  <a:pt x="1027114" y="1524535"/>
                  <a:pt x="1027954" y="1520880"/>
                </a:cubicBezTo>
                <a:close/>
                <a:moveTo>
                  <a:pt x="182436" y="1477025"/>
                </a:moveTo>
                <a:lnTo>
                  <a:pt x="233307" y="1478780"/>
                </a:lnTo>
                <a:lnTo>
                  <a:pt x="233307" y="1480534"/>
                </a:lnTo>
                <a:cubicBezTo>
                  <a:pt x="232723" y="1483055"/>
                  <a:pt x="229945" y="1484590"/>
                  <a:pt x="224975" y="1485139"/>
                </a:cubicBezTo>
                <a:cubicBezTo>
                  <a:pt x="220005" y="1485687"/>
                  <a:pt x="216350" y="1485906"/>
                  <a:pt x="214011" y="1485796"/>
                </a:cubicBezTo>
                <a:lnTo>
                  <a:pt x="201732" y="1485796"/>
                </a:lnTo>
                <a:cubicBezTo>
                  <a:pt x="199393" y="1485943"/>
                  <a:pt x="195738" y="1485650"/>
                  <a:pt x="190768" y="1484919"/>
                </a:cubicBezTo>
                <a:cubicBezTo>
                  <a:pt x="185798" y="1484188"/>
                  <a:pt x="183021" y="1482142"/>
                  <a:pt x="182436" y="1478780"/>
                </a:cubicBezTo>
                <a:close/>
                <a:moveTo>
                  <a:pt x="1154256" y="1466500"/>
                </a:moveTo>
                <a:cubicBezTo>
                  <a:pt x="1151551" y="1466756"/>
                  <a:pt x="1149066" y="1468437"/>
                  <a:pt x="1146800" y="1471544"/>
                </a:cubicBezTo>
                <a:cubicBezTo>
                  <a:pt x="1144535" y="1474650"/>
                  <a:pt x="1142927" y="1477647"/>
                  <a:pt x="1141976" y="1480534"/>
                </a:cubicBezTo>
                <a:cubicBezTo>
                  <a:pt x="1141611" y="1480424"/>
                  <a:pt x="1140149" y="1480205"/>
                  <a:pt x="1137591" y="1479876"/>
                </a:cubicBezTo>
                <a:cubicBezTo>
                  <a:pt x="1135033" y="1479547"/>
                  <a:pt x="1133571" y="1479766"/>
                  <a:pt x="1133206" y="1480534"/>
                </a:cubicBezTo>
                <a:cubicBezTo>
                  <a:pt x="1133461" y="1482251"/>
                  <a:pt x="1134704" y="1483640"/>
                  <a:pt x="1136933" y="1484700"/>
                </a:cubicBezTo>
                <a:cubicBezTo>
                  <a:pt x="1139162" y="1485760"/>
                  <a:pt x="1140844" y="1486710"/>
                  <a:pt x="1141976" y="1487551"/>
                </a:cubicBezTo>
                <a:lnTo>
                  <a:pt x="1156010" y="1478780"/>
                </a:lnTo>
                <a:lnTo>
                  <a:pt x="1156010" y="1473517"/>
                </a:lnTo>
                <a:cubicBezTo>
                  <a:pt x="1156047" y="1472457"/>
                  <a:pt x="1155973" y="1471069"/>
                  <a:pt x="1155791" y="1469351"/>
                </a:cubicBezTo>
                <a:cubicBezTo>
                  <a:pt x="1155608" y="1467633"/>
                  <a:pt x="1155096" y="1466683"/>
                  <a:pt x="1154256" y="1466500"/>
                </a:cubicBezTo>
                <a:close/>
                <a:moveTo>
                  <a:pt x="747284" y="1466500"/>
                </a:moveTo>
                <a:cubicBezTo>
                  <a:pt x="742095" y="1466610"/>
                  <a:pt x="737125" y="1467706"/>
                  <a:pt x="732374" y="1469789"/>
                </a:cubicBezTo>
                <a:cubicBezTo>
                  <a:pt x="727623" y="1471873"/>
                  <a:pt x="722653" y="1474285"/>
                  <a:pt x="717463" y="1477025"/>
                </a:cubicBezTo>
                <a:cubicBezTo>
                  <a:pt x="708692" y="1476733"/>
                  <a:pt x="699921" y="1475564"/>
                  <a:pt x="691150" y="1473517"/>
                </a:cubicBezTo>
                <a:cubicBezTo>
                  <a:pt x="692612" y="1482434"/>
                  <a:pt x="697144" y="1486966"/>
                  <a:pt x="704745" y="1487112"/>
                </a:cubicBezTo>
                <a:cubicBezTo>
                  <a:pt x="712347" y="1487258"/>
                  <a:pt x="719510" y="1487404"/>
                  <a:pt x="726234" y="1487551"/>
                </a:cubicBezTo>
                <a:cubicBezTo>
                  <a:pt x="727257" y="1485431"/>
                  <a:pt x="731789" y="1482653"/>
                  <a:pt x="739829" y="1479218"/>
                </a:cubicBezTo>
                <a:cubicBezTo>
                  <a:pt x="747869" y="1475783"/>
                  <a:pt x="753278" y="1473883"/>
                  <a:pt x="756055" y="1473517"/>
                </a:cubicBezTo>
                <a:lnTo>
                  <a:pt x="756055" y="1471763"/>
                </a:lnTo>
                <a:cubicBezTo>
                  <a:pt x="755909" y="1469241"/>
                  <a:pt x="754886" y="1467706"/>
                  <a:pt x="752985" y="1467158"/>
                </a:cubicBezTo>
                <a:cubicBezTo>
                  <a:pt x="751085" y="1466610"/>
                  <a:pt x="749185" y="1466391"/>
                  <a:pt x="747284" y="1466500"/>
                </a:cubicBezTo>
                <a:close/>
                <a:moveTo>
                  <a:pt x="850781" y="1447204"/>
                </a:moveTo>
                <a:lnTo>
                  <a:pt x="850781" y="1448958"/>
                </a:lnTo>
                <a:cubicBezTo>
                  <a:pt x="851512" y="1451334"/>
                  <a:pt x="854874" y="1452284"/>
                  <a:pt x="860868" y="1451809"/>
                </a:cubicBezTo>
                <a:cubicBezTo>
                  <a:pt x="866861" y="1451334"/>
                  <a:pt x="871101" y="1450968"/>
                  <a:pt x="873586" y="1450713"/>
                </a:cubicBezTo>
                <a:close/>
                <a:moveTo>
                  <a:pt x="1208636" y="1440188"/>
                </a:moveTo>
                <a:cubicBezTo>
                  <a:pt x="1205968" y="1440261"/>
                  <a:pt x="1203848" y="1440991"/>
                  <a:pt x="1202277" y="1442380"/>
                </a:cubicBezTo>
                <a:cubicBezTo>
                  <a:pt x="1200705" y="1443769"/>
                  <a:pt x="1199901" y="1445377"/>
                  <a:pt x="1199865" y="1447204"/>
                </a:cubicBezTo>
                <a:cubicBezTo>
                  <a:pt x="1195918" y="1445998"/>
                  <a:pt x="1191532" y="1445340"/>
                  <a:pt x="1186708" y="1445231"/>
                </a:cubicBezTo>
                <a:cubicBezTo>
                  <a:pt x="1181884" y="1445121"/>
                  <a:pt x="1179253" y="1447533"/>
                  <a:pt x="1178814" y="1452467"/>
                </a:cubicBezTo>
                <a:cubicBezTo>
                  <a:pt x="1176914" y="1452467"/>
                  <a:pt x="1175014" y="1452905"/>
                  <a:pt x="1173113" y="1453783"/>
                </a:cubicBezTo>
                <a:cubicBezTo>
                  <a:pt x="1171213" y="1454660"/>
                  <a:pt x="1170190" y="1455975"/>
                  <a:pt x="1170043" y="1457729"/>
                </a:cubicBezTo>
                <a:lnTo>
                  <a:pt x="1171798" y="1466500"/>
                </a:lnTo>
                <a:lnTo>
                  <a:pt x="1173552" y="1466500"/>
                </a:lnTo>
                <a:cubicBezTo>
                  <a:pt x="1176804" y="1466135"/>
                  <a:pt x="1181701" y="1463796"/>
                  <a:pt x="1188243" y="1459484"/>
                </a:cubicBezTo>
                <a:cubicBezTo>
                  <a:pt x="1194785" y="1455171"/>
                  <a:pt x="1199243" y="1451078"/>
                  <a:pt x="1201619" y="1447204"/>
                </a:cubicBezTo>
                <a:cubicBezTo>
                  <a:pt x="1202898" y="1447314"/>
                  <a:pt x="1205164" y="1447095"/>
                  <a:pt x="1208416" y="1446547"/>
                </a:cubicBezTo>
                <a:cubicBezTo>
                  <a:pt x="1211669" y="1445998"/>
                  <a:pt x="1213496" y="1444463"/>
                  <a:pt x="1213898" y="1441942"/>
                </a:cubicBezTo>
                <a:cubicBezTo>
                  <a:pt x="1213679" y="1441101"/>
                  <a:pt x="1212802" y="1440590"/>
                  <a:pt x="1211267" y="1440407"/>
                </a:cubicBezTo>
                <a:cubicBezTo>
                  <a:pt x="1209732" y="1440224"/>
                  <a:pt x="1208855" y="1440151"/>
                  <a:pt x="1208636" y="1440188"/>
                </a:cubicBezTo>
                <a:close/>
                <a:moveTo>
                  <a:pt x="940245" y="1436679"/>
                </a:moveTo>
                <a:cubicBezTo>
                  <a:pt x="940245" y="1440188"/>
                  <a:pt x="941999" y="1441942"/>
                  <a:pt x="945507" y="1441942"/>
                </a:cubicBezTo>
                <a:cubicBezTo>
                  <a:pt x="947189" y="1441978"/>
                  <a:pt x="948650" y="1441905"/>
                  <a:pt x="949893" y="1441722"/>
                </a:cubicBezTo>
                <a:cubicBezTo>
                  <a:pt x="951135" y="1441540"/>
                  <a:pt x="952597" y="1441028"/>
                  <a:pt x="954278" y="1440188"/>
                </a:cubicBezTo>
                <a:lnTo>
                  <a:pt x="954278" y="1438433"/>
                </a:lnTo>
                <a:cubicBezTo>
                  <a:pt x="954205" y="1437593"/>
                  <a:pt x="953474" y="1437081"/>
                  <a:pt x="952086" y="1436898"/>
                </a:cubicBezTo>
                <a:cubicBezTo>
                  <a:pt x="950697" y="1436716"/>
                  <a:pt x="949089" y="1436643"/>
                  <a:pt x="947262" y="1436679"/>
                </a:cubicBezTo>
                <a:close/>
                <a:moveTo>
                  <a:pt x="892882" y="1427908"/>
                </a:moveTo>
                <a:cubicBezTo>
                  <a:pt x="889666" y="1428201"/>
                  <a:pt x="887327" y="1429370"/>
                  <a:pt x="885865" y="1431417"/>
                </a:cubicBezTo>
                <a:lnTo>
                  <a:pt x="885865" y="1433171"/>
                </a:lnTo>
                <a:cubicBezTo>
                  <a:pt x="885573" y="1435217"/>
                  <a:pt x="886157" y="1436387"/>
                  <a:pt x="887619" y="1436679"/>
                </a:cubicBezTo>
                <a:cubicBezTo>
                  <a:pt x="889337" y="1436570"/>
                  <a:pt x="890726" y="1435912"/>
                  <a:pt x="891786" y="1434706"/>
                </a:cubicBezTo>
                <a:cubicBezTo>
                  <a:pt x="892845" y="1433500"/>
                  <a:pt x="893795" y="1432403"/>
                  <a:pt x="894636" y="1431417"/>
                </a:cubicBezTo>
                <a:cubicBezTo>
                  <a:pt x="894928" y="1429370"/>
                  <a:pt x="894344" y="1428201"/>
                  <a:pt x="892882" y="1427908"/>
                </a:cubicBezTo>
                <a:close/>
                <a:moveTo>
                  <a:pt x="1236703" y="1417383"/>
                </a:moveTo>
                <a:cubicBezTo>
                  <a:pt x="1236703" y="1418443"/>
                  <a:pt x="1237141" y="1419832"/>
                  <a:pt x="1238018" y="1421549"/>
                </a:cubicBezTo>
                <a:cubicBezTo>
                  <a:pt x="1238895" y="1423267"/>
                  <a:pt x="1240211" y="1424217"/>
                  <a:pt x="1241965" y="1424400"/>
                </a:cubicBezTo>
                <a:cubicBezTo>
                  <a:pt x="1243427" y="1424107"/>
                  <a:pt x="1244012" y="1422938"/>
                  <a:pt x="1243719" y="1420892"/>
                </a:cubicBezTo>
                <a:close/>
                <a:moveTo>
                  <a:pt x="1224423" y="1391070"/>
                </a:moveTo>
                <a:cubicBezTo>
                  <a:pt x="1224460" y="1392349"/>
                  <a:pt x="1224825" y="1394615"/>
                  <a:pt x="1225520" y="1397868"/>
                </a:cubicBezTo>
                <a:cubicBezTo>
                  <a:pt x="1226214" y="1401120"/>
                  <a:pt x="1227018" y="1402948"/>
                  <a:pt x="1227932" y="1403350"/>
                </a:cubicBezTo>
                <a:cubicBezTo>
                  <a:pt x="1229613" y="1403094"/>
                  <a:pt x="1230636" y="1401851"/>
                  <a:pt x="1231001" y="1399622"/>
                </a:cubicBezTo>
                <a:cubicBezTo>
                  <a:pt x="1231367" y="1397393"/>
                  <a:pt x="1231513" y="1395712"/>
                  <a:pt x="1231440" y="1394579"/>
                </a:cubicBezTo>
                <a:lnTo>
                  <a:pt x="1240211" y="1394579"/>
                </a:lnTo>
                <a:lnTo>
                  <a:pt x="1236703" y="1392825"/>
                </a:lnTo>
                <a:close/>
                <a:moveTo>
                  <a:pt x="1245474" y="1375283"/>
                </a:moveTo>
                <a:cubicBezTo>
                  <a:pt x="1246095" y="1377950"/>
                  <a:pt x="1246606" y="1380070"/>
                  <a:pt x="1247008" y="1381641"/>
                </a:cubicBezTo>
                <a:cubicBezTo>
                  <a:pt x="1247410" y="1383213"/>
                  <a:pt x="1249238" y="1384017"/>
                  <a:pt x="1252490" y="1384054"/>
                </a:cubicBezTo>
                <a:cubicBezTo>
                  <a:pt x="1251028" y="1380253"/>
                  <a:pt x="1248690" y="1377329"/>
                  <a:pt x="1245474" y="1375283"/>
                </a:cubicBezTo>
                <a:close/>
                <a:moveTo>
                  <a:pt x="1363004" y="1343707"/>
                </a:moveTo>
                <a:cubicBezTo>
                  <a:pt x="1357084" y="1343452"/>
                  <a:pt x="1353137" y="1343963"/>
                  <a:pt x="1351163" y="1345242"/>
                </a:cubicBezTo>
                <a:cubicBezTo>
                  <a:pt x="1349190" y="1346521"/>
                  <a:pt x="1347874" y="1350103"/>
                  <a:pt x="1347216" y="1355987"/>
                </a:cubicBezTo>
                <a:lnTo>
                  <a:pt x="1320904" y="1363003"/>
                </a:lnTo>
                <a:cubicBezTo>
                  <a:pt x="1319296" y="1372359"/>
                  <a:pt x="1315495" y="1376891"/>
                  <a:pt x="1309501" y="1376598"/>
                </a:cubicBezTo>
                <a:cubicBezTo>
                  <a:pt x="1303508" y="1376306"/>
                  <a:pt x="1299707" y="1378206"/>
                  <a:pt x="1298099" y="1382299"/>
                </a:cubicBezTo>
                <a:lnTo>
                  <a:pt x="1282311" y="1398087"/>
                </a:lnTo>
                <a:cubicBezTo>
                  <a:pt x="1280667" y="1404958"/>
                  <a:pt x="1278693" y="1410513"/>
                  <a:pt x="1276391" y="1414752"/>
                </a:cubicBezTo>
                <a:cubicBezTo>
                  <a:pt x="1274089" y="1418991"/>
                  <a:pt x="1270800" y="1422792"/>
                  <a:pt x="1266524" y="1426154"/>
                </a:cubicBezTo>
                <a:cubicBezTo>
                  <a:pt x="1275295" y="1424875"/>
                  <a:pt x="1283189" y="1421294"/>
                  <a:pt x="1290205" y="1415410"/>
                </a:cubicBezTo>
                <a:cubicBezTo>
                  <a:pt x="1297222" y="1409526"/>
                  <a:pt x="1303362" y="1403752"/>
                  <a:pt x="1308624" y="1398087"/>
                </a:cubicBezTo>
                <a:lnTo>
                  <a:pt x="1331429" y="1389316"/>
                </a:lnTo>
                <a:cubicBezTo>
                  <a:pt x="1336984" y="1385077"/>
                  <a:pt x="1342100" y="1380399"/>
                  <a:pt x="1346778" y="1375283"/>
                </a:cubicBezTo>
                <a:cubicBezTo>
                  <a:pt x="1351456" y="1370166"/>
                  <a:pt x="1353941" y="1363734"/>
                  <a:pt x="1354233" y="1355987"/>
                </a:cubicBezTo>
                <a:close/>
                <a:moveTo>
                  <a:pt x="1303362" y="1341953"/>
                </a:moveTo>
                <a:lnTo>
                  <a:pt x="1301608" y="1343707"/>
                </a:lnTo>
                <a:lnTo>
                  <a:pt x="1301608" y="1347216"/>
                </a:lnTo>
                <a:cubicBezTo>
                  <a:pt x="1301571" y="1347289"/>
                  <a:pt x="1301644" y="1347581"/>
                  <a:pt x="1301827" y="1348093"/>
                </a:cubicBezTo>
                <a:cubicBezTo>
                  <a:pt x="1302009" y="1348604"/>
                  <a:pt x="1302521" y="1348897"/>
                  <a:pt x="1303362" y="1348970"/>
                </a:cubicBezTo>
                <a:cubicBezTo>
                  <a:pt x="1305408" y="1348678"/>
                  <a:pt x="1306578" y="1347508"/>
                  <a:pt x="1306870" y="1345461"/>
                </a:cubicBezTo>
                <a:cubicBezTo>
                  <a:pt x="1306578" y="1343415"/>
                  <a:pt x="1305408" y="1342245"/>
                  <a:pt x="1303362" y="1341953"/>
                </a:cubicBezTo>
                <a:close/>
                <a:moveTo>
                  <a:pt x="761318" y="1341953"/>
                </a:moveTo>
                <a:lnTo>
                  <a:pt x="761318" y="1348970"/>
                </a:lnTo>
                <a:cubicBezTo>
                  <a:pt x="761318" y="1351491"/>
                  <a:pt x="761756" y="1353026"/>
                  <a:pt x="762633" y="1353575"/>
                </a:cubicBezTo>
                <a:cubicBezTo>
                  <a:pt x="763511" y="1354123"/>
                  <a:pt x="764826" y="1354342"/>
                  <a:pt x="766580" y="1354232"/>
                </a:cubicBezTo>
                <a:lnTo>
                  <a:pt x="773597" y="1354232"/>
                </a:lnTo>
                <a:close/>
                <a:moveTo>
                  <a:pt x="740268" y="1340199"/>
                </a:moveTo>
                <a:lnTo>
                  <a:pt x="738513" y="1341953"/>
                </a:lnTo>
                <a:cubicBezTo>
                  <a:pt x="738477" y="1345206"/>
                  <a:pt x="738988" y="1347033"/>
                  <a:pt x="740048" y="1347435"/>
                </a:cubicBezTo>
                <a:cubicBezTo>
                  <a:pt x="741108" y="1347837"/>
                  <a:pt x="742935" y="1348349"/>
                  <a:pt x="745530" y="1348970"/>
                </a:cubicBezTo>
                <a:cubicBezTo>
                  <a:pt x="745530" y="1347837"/>
                  <a:pt x="745092" y="1346156"/>
                  <a:pt x="744214" y="1343926"/>
                </a:cubicBezTo>
                <a:cubicBezTo>
                  <a:pt x="743337" y="1341697"/>
                  <a:pt x="742022" y="1340455"/>
                  <a:pt x="740268" y="1340199"/>
                </a:cubicBezTo>
                <a:close/>
                <a:moveTo>
                  <a:pt x="710446" y="1340199"/>
                </a:moveTo>
                <a:cubicBezTo>
                  <a:pt x="710227" y="1342063"/>
                  <a:pt x="709350" y="1344036"/>
                  <a:pt x="707815" y="1346119"/>
                </a:cubicBezTo>
                <a:cubicBezTo>
                  <a:pt x="706280" y="1348202"/>
                  <a:pt x="705403" y="1349737"/>
                  <a:pt x="705184" y="1350724"/>
                </a:cubicBezTo>
                <a:lnTo>
                  <a:pt x="726234" y="1350724"/>
                </a:lnTo>
                <a:cubicBezTo>
                  <a:pt x="725686" y="1348860"/>
                  <a:pt x="723274" y="1346887"/>
                  <a:pt x="718998" y="1344804"/>
                </a:cubicBezTo>
                <a:cubicBezTo>
                  <a:pt x="714722" y="1342720"/>
                  <a:pt x="711872" y="1341186"/>
                  <a:pt x="710446" y="1340199"/>
                </a:cubicBezTo>
                <a:close/>
                <a:moveTo>
                  <a:pt x="599933" y="1324411"/>
                </a:moveTo>
                <a:cubicBezTo>
                  <a:pt x="598873" y="1325325"/>
                  <a:pt x="597484" y="1326567"/>
                  <a:pt x="595766" y="1328139"/>
                </a:cubicBezTo>
                <a:cubicBezTo>
                  <a:pt x="594049" y="1329710"/>
                  <a:pt x="593099" y="1331391"/>
                  <a:pt x="592916" y="1333182"/>
                </a:cubicBezTo>
                <a:cubicBezTo>
                  <a:pt x="593025" y="1334863"/>
                  <a:pt x="593683" y="1335887"/>
                  <a:pt x="594889" y="1336252"/>
                </a:cubicBezTo>
                <a:cubicBezTo>
                  <a:pt x="596095" y="1336617"/>
                  <a:pt x="597192" y="1336764"/>
                  <a:pt x="598178" y="1336690"/>
                </a:cubicBezTo>
                <a:lnTo>
                  <a:pt x="643787" y="1336690"/>
                </a:lnTo>
                <a:lnTo>
                  <a:pt x="652558" y="1324411"/>
                </a:lnTo>
                <a:close/>
                <a:moveTo>
                  <a:pt x="1331429" y="1322657"/>
                </a:moveTo>
                <a:cubicBezTo>
                  <a:pt x="1330625" y="1322730"/>
                  <a:pt x="1330040" y="1323023"/>
                  <a:pt x="1329675" y="1323534"/>
                </a:cubicBezTo>
                <a:cubicBezTo>
                  <a:pt x="1329309" y="1324046"/>
                  <a:pt x="1328724" y="1324338"/>
                  <a:pt x="1327920" y="1324411"/>
                </a:cubicBezTo>
                <a:cubicBezTo>
                  <a:pt x="1327957" y="1325471"/>
                  <a:pt x="1328322" y="1326860"/>
                  <a:pt x="1329017" y="1328577"/>
                </a:cubicBezTo>
                <a:cubicBezTo>
                  <a:pt x="1329711" y="1330295"/>
                  <a:pt x="1330515" y="1331245"/>
                  <a:pt x="1331429" y="1331428"/>
                </a:cubicBezTo>
                <a:cubicBezTo>
                  <a:pt x="1333110" y="1331318"/>
                  <a:pt x="1334133" y="1330660"/>
                  <a:pt x="1334499" y="1329454"/>
                </a:cubicBezTo>
                <a:cubicBezTo>
                  <a:pt x="1334864" y="1328249"/>
                  <a:pt x="1335010" y="1327152"/>
                  <a:pt x="1334937" y="1326165"/>
                </a:cubicBezTo>
                <a:cubicBezTo>
                  <a:pt x="1334645" y="1324119"/>
                  <a:pt x="1333475" y="1322949"/>
                  <a:pt x="1331429" y="1322657"/>
                </a:cubicBezTo>
                <a:close/>
                <a:moveTo>
                  <a:pt x="1431417" y="1275294"/>
                </a:moveTo>
                <a:cubicBezTo>
                  <a:pt x="1429956" y="1275002"/>
                  <a:pt x="1429371" y="1275586"/>
                  <a:pt x="1429663" y="1277048"/>
                </a:cubicBezTo>
                <a:cubicBezTo>
                  <a:pt x="1429700" y="1279570"/>
                  <a:pt x="1430504" y="1281105"/>
                  <a:pt x="1432075" y="1281653"/>
                </a:cubicBezTo>
                <a:cubicBezTo>
                  <a:pt x="1433647" y="1282201"/>
                  <a:pt x="1435766" y="1282420"/>
                  <a:pt x="1438434" y="1282311"/>
                </a:cubicBezTo>
                <a:cubicBezTo>
                  <a:pt x="1438361" y="1280483"/>
                  <a:pt x="1437630" y="1278875"/>
                  <a:pt x="1436241" y="1277487"/>
                </a:cubicBezTo>
                <a:cubicBezTo>
                  <a:pt x="1434853" y="1276098"/>
                  <a:pt x="1433245" y="1275367"/>
                  <a:pt x="1431417" y="1275294"/>
                </a:cubicBezTo>
                <a:close/>
                <a:moveTo>
                  <a:pt x="1389317" y="1268277"/>
                </a:moveTo>
                <a:cubicBezTo>
                  <a:pt x="1387599" y="1272626"/>
                  <a:pt x="1383579" y="1276646"/>
                  <a:pt x="1377257" y="1280337"/>
                </a:cubicBezTo>
                <a:cubicBezTo>
                  <a:pt x="1370934" y="1284028"/>
                  <a:pt x="1367353" y="1287610"/>
                  <a:pt x="1366512" y="1291082"/>
                </a:cubicBezTo>
                <a:cubicBezTo>
                  <a:pt x="1366914" y="1292763"/>
                  <a:pt x="1368742" y="1293786"/>
                  <a:pt x="1371994" y="1294151"/>
                </a:cubicBezTo>
                <a:cubicBezTo>
                  <a:pt x="1375247" y="1294517"/>
                  <a:pt x="1377513" y="1294663"/>
                  <a:pt x="1378792" y="1294590"/>
                </a:cubicBezTo>
                <a:lnTo>
                  <a:pt x="1394579" y="1278802"/>
                </a:lnTo>
                <a:cubicBezTo>
                  <a:pt x="1397174" y="1279424"/>
                  <a:pt x="1399001" y="1278620"/>
                  <a:pt x="1400061" y="1276390"/>
                </a:cubicBezTo>
                <a:cubicBezTo>
                  <a:pt x="1401121" y="1274161"/>
                  <a:pt x="1401633" y="1272041"/>
                  <a:pt x="1401596" y="1270031"/>
                </a:cubicBezTo>
                <a:close/>
                <a:moveTo>
                  <a:pt x="1492814" y="1254244"/>
                </a:moveTo>
                <a:lnTo>
                  <a:pt x="1487551" y="1255998"/>
                </a:lnTo>
                <a:cubicBezTo>
                  <a:pt x="1487551" y="1257825"/>
                  <a:pt x="1487990" y="1259433"/>
                  <a:pt x="1488867" y="1260822"/>
                </a:cubicBezTo>
                <a:cubicBezTo>
                  <a:pt x="1489744" y="1262211"/>
                  <a:pt x="1491060" y="1262941"/>
                  <a:pt x="1492814" y="1263015"/>
                </a:cubicBezTo>
                <a:cubicBezTo>
                  <a:pt x="1493728" y="1262905"/>
                  <a:pt x="1494532" y="1262247"/>
                  <a:pt x="1495226" y="1261041"/>
                </a:cubicBezTo>
                <a:cubicBezTo>
                  <a:pt x="1495920" y="1259835"/>
                  <a:pt x="1496286" y="1258739"/>
                  <a:pt x="1496322" y="1257752"/>
                </a:cubicBezTo>
                <a:cubicBezTo>
                  <a:pt x="1496030" y="1255706"/>
                  <a:pt x="1494861" y="1254536"/>
                  <a:pt x="1492814" y="1254244"/>
                </a:cubicBezTo>
                <a:close/>
                <a:moveTo>
                  <a:pt x="1466501" y="1226177"/>
                </a:moveTo>
                <a:lnTo>
                  <a:pt x="1440188" y="1254244"/>
                </a:lnTo>
                <a:lnTo>
                  <a:pt x="1452468" y="1245473"/>
                </a:lnTo>
                <a:cubicBezTo>
                  <a:pt x="1456890" y="1244449"/>
                  <a:pt x="1460325" y="1242111"/>
                  <a:pt x="1462774" y="1238456"/>
                </a:cubicBezTo>
                <a:cubicBezTo>
                  <a:pt x="1465222" y="1234801"/>
                  <a:pt x="1466465" y="1230708"/>
                  <a:pt x="1466501" y="1226177"/>
                </a:cubicBezTo>
                <a:close/>
                <a:moveTo>
                  <a:pt x="1548948" y="1192847"/>
                </a:moveTo>
                <a:lnTo>
                  <a:pt x="1533160" y="1196356"/>
                </a:lnTo>
                <a:cubicBezTo>
                  <a:pt x="1532649" y="1200741"/>
                  <a:pt x="1530602" y="1204688"/>
                  <a:pt x="1527021" y="1208196"/>
                </a:cubicBezTo>
                <a:cubicBezTo>
                  <a:pt x="1523439" y="1211705"/>
                  <a:pt x="1521393" y="1214774"/>
                  <a:pt x="1520881" y="1217406"/>
                </a:cubicBezTo>
                <a:cubicBezTo>
                  <a:pt x="1521173" y="1219927"/>
                  <a:pt x="1522781" y="1221462"/>
                  <a:pt x="1525705" y="1222011"/>
                </a:cubicBezTo>
                <a:cubicBezTo>
                  <a:pt x="1528629" y="1222559"/>
                  <a:pt x="1531114" y="1222778"/>
                  <a:pt x="1533160" y="1222668"/>
                </a:cubicBezTo>
                <a:cubicBezTo>
                  <a:pt x="1534037" y="1218941"/>
                  <a:pt x="1535792" y="1215432"/>
                  <a:pt x="1538423" y="1212143"/>
                </a:cubicBezTo>
                <a:cubicBezTo>
                  <a:pt x="1541054" y="1208854"/>
                  <a:pt x="1544562" y="1207100"/>
                  <a:pt x="1548948" y="1206881"/>
                </a:cubicBezTo>
                <a:close/>
                <a:moveTo>
                  <a:pt x="1564736" y="1040233"/>
                </a:moveTo>
                <a:cubicBezTo>
                  <a:pt x="1563055" y="1041220"/>
                  <a:pt x="1562031" y="1042754"/>
                  <a:pt x="1561666" y="1044838"/>
                </a:cubicBezTo>
                <a:cubicBezTo>
                  <a:pt x="1561300" y="1046921"/>
                  <a:pt x="1561154" y="1048894"/>
                  <a:pt x="1561227" y="1050758"/>
                </a:cubicBezTo>
                <a:lnTo>
                  <a:pt x="1561227" y="1057775"/>
                </a:lnTo>
                <a:cubicBezTo>
                  <a:pt x="1561227" y="1059602"/>
                  <a:pt x="1561666" y="1061210"/>
                  <a:pt x="1562543" y="1062599"/>
                </a:cubicBezTo>
                <a:cubicBezTo>
                  <a:pt x="1563420" y="1063987"/>
                  <a:pt x="1564736" y="1064718"/>
                  <a:pt x="1566490" y="1064791"/>
                </a:cubicBezTo>
                <a:cubicBezTo>
                  <a:pt x="1567440" y="1064755"/>
                  <a:pt x="1568609" y="1064389"/>
                  <a:pt x="1569998" y="1063695"/>
                </a:cubicBezTo>
                <a:cubicBezTo>
                  <a:pt x="1571387" y="1063001"/>
                  <a:pt x="1572556" y="1062197"/>
                  <a:pt x="1573507" y="1061283"/>
                </a:cubicBezTo>
                <a:lnTo>
                  <a:pt x="1573507" y="1045495"/>
                </a:lnTo>
                <a:lnTo>
                  <a:pt x="1580523" y="1045495"/>
                </a:lnTo>
                <a:close/>
                <a:moveTo>
                  <a:pt x="964804" y="889373"/>
                </a:moveTo>
                <a:lnTo>
                  <a:pt x="968312" y="889373"/>
                </a:lnTo>
                <a:cubicBezTo>
                  <a:pt x="971820" y="889482"/>
                  <a:pt x="974452" y="890579"/>
                  <a:pt x="976206" y="892662"/>
                </a:cubicBezTo>
                <a:cubicBezTo>
                  <a:pt x="977960" y="894745"/>
                  <a:pt x="978837" y="897157"/>
                  <a:pt x="978837" y="899898"/>
                </a:cubicBezTo>
                <a:lnTo>
                  <a:pt x="978837" y="901652"/>
                </a:lnTo>
                <a:lnTo>
                  <a:pt x="970066" y="901652"/>
                </a:lnTo>
                <a:cubicBezTo>
                  <a:pt x="966777" y="901469"/>
                  <a:pt x="965023" y="900080"/>
                  <a:pt x="964804" y="897486"/>
                </a:cubicBezTo>
                <a:cubicBezTo>
                  <a:pt x="964584" y="894891"/>
                  <a:pt x="964584" y="892187"/>
                  <a:pt x="964804" y="889373"/>
                </a:cubicBezTo>
                <a:close/>
                <a:moveTo>
                  <a:pt x="1647183" y="871831"/>
                </a:moveTo>
                <a:cubicBezTo>
                  <a:pt x="1636402" y="874754"/>
                  <a:pt x="1630335" y="885572"/>
                  <a:pt x="1628983" y="904283"/>
                </a:cubicBezTo>
                <a:cubicBezTo>
                  <a:pt x="1627631" y="922995"/>
                  <a:pt x="1627265" y="937320"/>
                  <a:pt x="1627886" y="947261"/>
                </a:cubicBezTo>
                <a:cubicBezTo>
                  <a:pt x="1627777" y="949673"/>
                  <a:pt x="1627996" y="953620"/>
                  <a:pt x="1628544" y="959102"/>
                </a:cubicBezTo>
                <a:cubicBezTo>
                  <a:pt x="1629093" y="964584"/>
                  <a:pt x="1630627" y="967653"/>
                  <a:pt x="1633149" y="968311"/>
                </a:cubicBezTo>
                <a:lnTo>
                  <a:pt x="1634903" y="968311"/>
                </a:lnTo>
                <a:close/>
                <a:moveTo>
                  <a:pt x="1620870" y="747284"/>
                </a:moveTo>
                <a:cubicBezTo>
                  <a:pt x="1620906" y="748343"/>
                  <a:pt x="1621272" y="749732"/>
                  <a:pt x="1621966" y="751450"/>
                </a:cubicBezTo>
                <a:cubicBezTo>
                  <a:pt x="1622660" y="753167"/>
                  <a:pt x="1623465" y="754118"/>
                  <a:pt x="1624378" y="754300"/>
                </a:cubicBezTo>
                <a:cubicBezTo>
                  <a:pt x="1626059" y="754191"/>
                  <a:pt x="1627083" y="753533"/>
                  <a:pt x="1627448" y="752327"/>
                </a:cubicBezTo>
                <a:cubicBezTo>
                  <a:pt x="1627813" y="751121"/>
                  <a:pt x="1627960" y="750024"/>
                  <a:pt x="1627886" y="749038"/>
                </a:cubicBezTo>
                <a:close/>
                <a:moveTo>
                  <a:pt x="1480535" y="631507"/>
                </a:moveTo>
                <a:lnTo>
                  <a:pt x="1480535" y="633261"/>
                </a:lnTo>
                <a:cubicBezTo>
                  <a:pt x="1480571" y="634942"/>
                  <a:pt x="1480937" y="635966"/>
                  <a:pt x="1481631" y="636331"/>
                </a:cubicBezTo>
                <a:cubicBezTo>
                  <a:pt x="1482325" y="636697"/>
                  <a:pt x="1483129" y="636843"/>
                  <a:pt x="1484043" y="636770"/>
                </a:cubicBezTo>
                <a:lnTo>
                  <a:pt x="1485797" y="636770"/>
                </a:lnTo>
                <a:lnTo>
                  <a:pt x="1485797" y="635016"/>
                </a:lnTo>
                <a:cubicBezTo>
                  <a:pt x="1485688" y="633334"/>
                  <a:pt x="1485030" y="632311"/>
                  <a:pt x="1483824" y="631946"/>
                </a:cubicBezTo>
                <a:cubicBezTo>
                  <a:pt x="1482618" y="631580"/>
                  <a:pt x="1481521" y="631434"/>
                  <a:pt x="1480535" y="631507"/>
                </a:cubicBezTo>
                <a:close/>
                <a:moveTo>
                  <a:pt x="1022692" y="549060"/>
                </a:moveTo>
                <a:cubicBezTo>
                  <a:pt x="1022801" y="550193"/>
                  <a:pt x="1023459" y="551874"/>
                  <a:pt x="1024665" y="554104"/>
                </a:cubicBezTo>
                <a:cubicBezTo>
                  <a:pt x="1025871" y="556333"/>
                  <a:pt x="1026968" y="557576"/>
                  <a:pt x="1027954" y="557831"/>
                </a:cubicBezTo>
                <a:lnTo>
                  <a:pt x="1027954" y="552569"/>
                </a:lnTo>
                <a:lnTo>
                  <a:pt x="1038479" y="552569"/>
                </a:lnTo>
                <a:lnTo>
                  <a:pt x="1033217" y="550815"/>
                </a:lnTo>
                <a:close/>
                <a:moveTo>
                  <a:pt x="1147239" y="498189"/>
                </a:moveTo>
                <a:cubicBezTo>
                  <a:pt x="1146398" y="498262"/>
                  <a:pt x="1145887" y="498554"/>
                  <a:pt x="1145704" y="499066"/>
                </a:cubicBezTo>
                <a:cubicBezTo>
                  <a:pt x="1145521" y="499578"/>
                  <a:pt x="1145448" y="499870"/>
                  <a:pt x="1145485" y="499943"/>
                </a:cubicBezTo>
                <a:cubicBezTo>
                  <a:pt x="1145448" y="502465"/>
                  <a:pt x="1145960" y="504000"/>
                  <a:pt x="1147020" y="504548"/>
                </a:cubicBezTo>
                <a:cubicBezTo>
                  <a:pt x="1148080" y="505096"/>
                  <a:pt x="1149907" y="505315"/>
                  <a:pt x="1152502" y="505206"/>
                </a:cubicBezTo>
                <a:cubicBezTo>
                  <a:pt x="1152502" y="503378"/>
                  <a:pt x="1152063" y="501770"/>
                  <a:pt x="1151186" y="500382"/>
                </a:cubicBezTo>
                <a:cubicBezTo>
                  <a:pt x="1150309" y="498993"/>
                  <a:pt x="1148993" y="498262"/>
                  <a:pt x="1147239" y="498189"/>
                </a:cubicBezTo>
                <a:close/>
                <a:moveTo>
                  <a:pt x="1092859" y="452580"/>
                </a:moveTo>
                <a:lnTo>
                  <a:pt x="1087597" y="454334"/>
                </a:lnTo>
                <a:lnTo>
                  <a:pt x="1085842" y="471876"/>
                </a:lnTo>
                <a:cubicBezTo>
                  <a:pt x="1081640" y="470414"/>
                  <a:pt x="1079082" y="471145"/>
                  <a:pt x="1078168" y="474069"/>
                </a:cubicBezTo>
                <a:cubicBezTo>
                  <a:pt x="1077254" y="476993"/>
                  <a:pt x="1076889" y="480355"/>
                  <a:pt x="1077072" y="484155"/>
                </a:cubicBezTo>
                <a:lnTo>
                  <a:pt x="1077072" y="491172"/>
                </a:lnTo>
                <a:cubicBezTo>
                  <a:pt x="1072101" y="492451"/>
                  <a:pt x="1068447" y="494717"/>
                  <a:pt x="1066108" y="497970"/>
                </a:cubicBezTo>
                <a:cubicBezTo>
                  <a:pt x="1063769" y="501222"/>
                  <a:pt x="1060991" y="503049"/>
                  <a:pt x="1057775" y="503452"/>
                </a:cubicBezTo>
                <a:lnTo>
                  <a:pt x="1056021" y="503452"/>
                </a:lnTo>
                <a:cubicBezTo>
                  <a:pt x="1054888" y="508275"/>
                  <a:pt x="1053207" y="512222"/>
                  <a:pt x="1050978" y="515292"/>
                </a:cubicBezTo>
                <a:cubicBezTo>
                  <a:pt x="1048749" y="518362"/>
                  <a:pt x="1047506" y="523186"/>
                  <a:pt x="1047250" y="529764"/>
                </a:cubicBezTo>
                <a:lnTo>
                  <a:pt x="1056021" y="531518"/>
                </a:lnTo>
                <a:cubicBezTo>
                  <a:pt x="1062161" y="529106"/>
                  <a:pt x="1069616" y="517704"/>
                  <a:pt x="1078387" y="497312"/>
                </a:cubicBezTo>
                <a:cubicBezTo>
                  <a:pt x="1087158" y="476919"/>
                  <a:pt x="1091982" y="462009"/>
                  <a:pt x="1092859" y="452580"/>
                </a:cubicBezTo>
                <a:close/>
                <a:moveTo>
                  <a:pt x="1341954" y="440301"/>
                </a:moveTo>
                <a:cubicBezTo>
                  <a:pt x="1340309" y="445417"/>
                  <a:pt x="1332635" y="448779"/>
                  <a:pt x="1318930" y="450387"/>
                </a:cubicBezTo>
                <a:cubicBezTo>
                  <a:pt x="1305225" y="451995"/>
                  <a:pt x="1295358" y="452726"/>
                  <a:pt x="1289328" y="452580"/>
                </a:cubicBezTo>
                <a:cubicBezTo>
                  <a:pt x="1282129" y="453859"/>
                  <a:pt x="1274600" y="456125"/>
                  <a:pt x="1266743" y="459378"/>
                </a:cubicBezTo>
                <a:cubicBezTo>
                  <a:pt x="1258886" y="462630"/>
                  <a:pt x="1251796" y="464457"/>
                  <a:pt x="1245474" y="464859"/>
                </a:cubicBezTo>
                <a:cubicBezTo>
                  <a:pt x="1243866" y="471657"/>
                  <a:pt x="1236995" y="475165"/>
                  <a:pt x="1224862" y="475384"/>
                </a:cubicBezTo>
                <a:cubicBezTo>
                  <a:pt x="1212729" y="475604"/>
                  <a:pt x="1204981" y="479112"/>
                  <a:pt x="1201619" y="485910"/>
                </a:cubicBezTo>
                <a:cubicBezTo>
                  <a:pt x="1209842" y="485398"/>
                  <a:pt x="1221025" y="484667"/>
                  <a:pt x="1235168" y="483717"/>
                </a:cubicBezTo>
                <a:cubicBezTo>
                  <a:pt x="1249311" y="482767"/>
                  <a:pt x="1259178" y="479405"/>
                  <a:pt x="1264770" y="473630"/>
                </a:cubicBezTo>
                <a:cubicBezTo>
                  <a:pt x="1268497" y="473703"/>
                  <a:pt x="1272444" y="473119"/>
                  <a:pt x="1276610" y="471876"/>
                </a:cubicBezTo>
                <a:cubicBezTo>
                  <a:pt x="1280777" y="470634"/>
                  <a:pt x="1283846" y="468295"/>
                  <a:pt x="1285820" y="464859"/>
                </a:cubicBezTo>
                <a:cubicBezTo>
                  <a:pt x="1290132" y="464567"/>
                  <a:pt x="1294225" y="463398"/>
                  <a:pt x="1298099" y="461351"/>
                </a:cubicBezTo>
                <a:cubicBezTo>
                  <a:pt x="1301973" y="459304"/>
                  <a:pt x="1306066" y="458135"/>
                  <a:pt x="1310378" y="457843"/>
                </a:cubicBezTo>
                <a:lnTo>
                  <a:pt x="1327920" y="459597"/>
                </a:lnTo>
                <a:lnTo>
                  <a:pt x="1333183" y="452580"/>
                </a:lnTo>
                <a:lnTo>
                  <a:pt x="1377038" y="440301"/>
                </a:lnTo>
                <a:close/>
                <a:moveTo>
                  <a:pt x="1217407" y="356100"/>
                </a:moveTo>
                <a:lnTo>
                  <a:pt x="1212144" y="357854"/>
                </a:lnTo>
                <a:cubicBezTo>
                  <a:pt x="1212144" y="359681"/>
                  <a:pt x="1212583" y="361289"/>
                  <a:pt x="1213460" y="362678"/>
                </a:cubicBezTo>
                <a:cubicBezTo>
                  <a:pt x="1214337" y="364067"/>
                  <a:pt x="1215652" y="364798"/>
                  <a:pt x="1217407" y="364871"/>
                </a:cubicBezTo>
                <a:cubicBezTo>
                  <a:pt x="1218247" y="364688"/>
                  <a:pt x="1218759" y="363738"/>
                  <a:pt x="1218941" y="362020"/>
                </a:cubicBezTo>
                <a:cubicBezTo>
                  <a:pt x="1219124" y="360302"/>
                  <a:pt x="1219197" y="358914"/>
                  <a:pt x="1219161" y="357854"/>
                </a:cubicBezTo>
                <a:cubicBezTo>
                  <a:pt x="1219197" y="357781"/>
                  <a:pt x="1219124" y="357489"/>
                  <a:pt x="1218941" y="356977"/>
                </a:cubicBezTo>
                <a:cubicBezTo>
                  <a:pt x="1218759" y="356465"/>
                  <a:pt x="1218247" y="356173"/>
                  <a:pt x="1217407" y="356100"/>
                </a:cubicBezTo>
                <a:close/>
                <a:moveTo>
                  <a:pt x="1422646" y="306982"/>
                </a:moveTo>
                <a:lnTo>
                  <a:pt x="1419138" y="308737"/>
                </a:lnTo>
                <a:lnTo>
                  <a:pt x="1419138" y="310491"/>
                </a:lnTo>
                <a:cubicBezTo>
                  <a:pt x="1419065" y="311478"/>
                  <a:pt x="1419211" y="312574"/>
                  <a:pt x="1419577" y="313780"/>
                </a:cubicBezTo>
                <a:cubicBezTo>
                  <a:pt x="1419942" y="314986"/>
                  <a:pt x="1420965" y="315644"/>
                  <a:pt x="1422646" y="315753"/>
                </a:cubicBezTo>
                <a:cubicBezTo>
                  <a:pt x="1423560" y="315644"/>
                  <a:pt x="1424364" y="314986"/>
                  <a:pt x="1425058" y="313780"/>
                </a:cubicBezTo>
                <a:cubicBezTo>
                  <a:pt x="1425753" y="312574"/>
                  <a:pt x="1426118" y="311478"/>
                  <a:pt x="1426155" y="310491"/>
                </a:cubicBezTo>
                <a:cubicBezTo>
                  <a:pt x="1425862" y="308444"/>
                  <a:pt x="1424693" y="307275"/>
                  <a:pt x="1422646" y="306982"/>
                </a:cubicBezTo>
                <a:close/>
                <a:moveTo>
                  <a:pt x="1455976" y="298212"/>
                </a:moveTo>
                <a:cubicBezTo>
                  <a:pt x="1457365" y="300879"/>
                  <a:pt x="1456780" y="302999"/>
                  <a:pt x="1454222" y="304570"/>
                </a:cubicBezTo>
                <a:cubicBezTo>
                  <a:pt x="1451664" y="306142"/>
                  <a:pt x="1449325" y="306946"/>
                  <a:pt x="1447205" y="306982"/>
                </a:cubicBezTo>
                <a:cubicBezTo>
                  <a:pt x="1445159" y="308737"/>
                  <a:pt x="1443989" y="310491"/>
                  <a:pt x="1443697" y="312245"/>
                </a:cubicBezTo>
                <a:cubicBezTo>
                  <a:pt x="1444720" y="313926"/>
                  <a:pt x="1449252" y="314949"/>
                  <a:pt x="1457292" y="315315"/>
                </a:cubicBezTo>
                <a:cubicBezTo>
                  <a:pt x="1465332" y="315680"/>
                  <a:pt x="1470740" y="315827"/>
                  <a:pt x="1473518" y="315753"/>
                </a:cubicBezTo>
                <a:cubicBezTo>
                  <a:pt x="1473591" y="315790"/>
                  <a:pt x="1473883" y="315717"/>
                  <a:pt x="1474395" y="315534"/>
                </a:cubicBezTo>
                <a:cubicBezTo>
                  <a:pt x="1474907" y="315351"/>
                  <a:pt x="1475199" y="314840"/>
                  <a:pt x="1475272" y="313999"/>
                </a:cubicBezTo>
                <a:cubicBezTo>
                  <a:pt x="1474687" y="311916"/>
                  <a:pt x="1471910" y="309066"/>
                  <a:pt x="1466940" y="305448"/>
                </a:cubicBezTo>
                <a:cubicBezTo>
                  <a:pt x="1461969" y="301830"/>
                  <a:pt x="1458315" y="299418"/>
                  <a:pt x="1455976" y="298212"/>
                </a:cubicBezTo>
                <a:close/>
                <a:moveTo>
                  <a:pt x="1098122" y="184189"/>
                </a:moveTo>
                <a:cubicBezTo>
                  <a:pt x="1098122" y="187698"/>
                  <a:pt x="1099876" y="189452"/>
                  <a:pt x="1103384" y="189452"/>
                </a:cubicBezTo>
                <a:cubicBezTo>
                  <a:pt x="1105065" y="189488"/>
                  <a:pt x="1106527" y="189415"/>
                  <a:pt x="1107770" y="189233"/>
                </a:cubicBezTo>
                <a:cubicBezTo>
                  <a:pt x="1109012" y="189050"/>
                  <a:pt x="1110474" y="188538"/>
                  <a:pt x="1112155" y="187698"/>
                </a:cubicBezTo>
                <a:cubicBezTo>
                  <a:pt x="1111973" y="186017"/>
                  <a:pt x="1111022" y="184993"/>
                  <a:pt x="1109305" y="184628"/>
                </a:cubicBezTo>
                <a:cubicBezTo>
                  <a:pt x="1107587" y="184263"/>
                  <a:pt x="1106198" y="184116"/>
                  <a:pt x="1105139" y="184189"/>
                </a:cubicBezTo>
                <a:close/>
                <a:moveTo>
                  <a:pt x="1322658" y="178927"/>
                </a:moveTo>
                <a:lnTo>
                  <a:pt x="1334937" y="185944"/>
                </a:lnTo>
                <a:cubicBezTo>
                  <a:pt x="1345755" y="185944"/>
                  <a:pt x="1355695" y="184189"/>
                  <a:pt x="1364758" y="180681"/>
                </a:cubicBezTo>
                <a:close/>
                <a:moveTo>
                  <a:pt x="1399842" y="173664"/>
                </a:moveTo>
                <a:cubicBezTo>
                  <a:pt x="1399769" y="174797"/>
                  <a:pt x="1399915" y="176478"/>
                  <a:pt x="1400281" y="178708"/>
                </a:cubicBezTo>
                <a:cubicBezTo>
                  <a:pt x="1400646" y="180937"/>
                  <a:pt x="1401669" y="182179"/>
                  <a:pt x="1403350" y="182435"/>
                </a:cubicBezTo>
                <a:cubicBezTo>
                  <a:pt x="1404191" y="182289"/>
                  <a:pt x="1404703" y="181704"/>
                  <a:pt x="1404885" y="180681"/>
                </a:cubicBezTo>
                <a:cubicBezTo>
                  <a:pt x="1405068" y="179658"/>
                  <a:pt x="1405141" y="179073"/>
                  <a:pt x="1405105" y="178927"/>
                </a:cubicBezTo>
                <a:close/>
                <a:moveTo>
                  <a:pt x="1198110" y="171910"/>
                </a:moveTo>
                <a:lnTo>
                  <a:pt x="1206881" y="178927"/>
                </a:lnTo>
                <a:cubicBezTo>
                  <a:pt x="1209622" y="178963"/>
                  <a:pt x="1212034" y="178452"/>
                  <a:pt x="1214117" y="177392"/>
                </a:cubicBezTo>
                <a:cubicBezTo>
                  <a:pt x="1216201" y="176332"/>
                  <a:pt x="1217297" y="174505"/>
                  <a:pt x="1217407" y="171910"/>
                </a:cubicBezTo>
                <a:close/>
                <a:moveTo>
                  <a:pt x="1701562" y="157877"/>
                </a:moveTo>
                <a:cubicBezTo>
                  <a:pt x="1700722" y="157986"/>
                  <a:pt x="1700210" y="158644"/>
                  <a:pt x="1700027" y="159850"/>
                </a:cubicBezTo>
                <a:cubicBezTo>
                  <a:pt x="1699845" y="161056"/>
                  <a:pt x="1699772" y="162152"/>
                  <a:pt x="1699808" y="163139"/>
                </a:cubicBezTo>
                <a:cubicBezTo>
                  <a:pt x="1696227" y="163176"/>
                  <a:pt x="1692865" y="163980"/>
                  <a:pt x="1689722" y="165551"/>
                </a:cubicBezTo>
                <a:cubicBezTo>
                  <a:pt x="1686579" y="167123"/>
                  <a:pt x="1684094" y="169242"/>
                  <a:pt x="1682266" y="171910"/>
                </a:cubicBezTo>
                <a:lnTo>
                  <a:pt x="1687529" y="177173"/>
                </a:lnTo>
                <a:lnTo>
                  <a:pt x="1692791" y="170156"/>
                </a:lnTo>
                <a:lnTo>
                  <a:pt x="1705071" y="163139"/>
                </a:lnTo>
                <a:cubicBezTo>
                  <a:pt x="1705144" y="162152"/>
                  <a:pt x="1704998" y="161056"/>
                  <a:pt x="1704632" y="159850"/>
                </a:cubicBezTo>
                <a:cubicBezTo>
                  <a:pt x="1704267" y="158644"/>
                  <a:pt x="1703243" y="157986"/>
                  <a:pt x="1701562" y="157877"/>
                </a:cubicBezTo>
                <a:close/>
                <a:moveTo>
                  <a:pt x="1547194" y="142089"/>
                </a:moveTo>
                <a:lnTo>
                  <a:pt x="1540177" y="147351"/>
                </a:lnTo>
                <a:lnTo>
                  <a:pt x="1526144" y="147351"/>
                </a:lnTo>
                <a:lnTo>
                  <a:pt x="1517373" y="154368"/>
                </a:lnTo>
                <a:cubicBezTo>
                  <a:pt x="1516167" y="154295"/>
                  <a:pt x="1514193" y="154441"/>
                  <a:pt x="1511452" y="154807"/>
                </a:cubicBezTo>
                <a:cubicBezTo>
                  <a:pt x="1508711" y="155172"/>
                  <a:pt x="1507176" y="156196"/>
                  <a:pt x="1506847" y="157877"/>
                </a:cubicBezTo>
                <a:cubicBezTo>
                  <a:pt x="1507249" y="159558"/>
                  <a:pt x="1509077" y="160581"/>
                  <a:pt x="1512329" y="160946"/>
                </a:cubicBezTo>
                <a:cubicBezTo>
                  <a:pt x="1515582" y="161312"/>
                  <a:pt x="1517848" y="161458"/>
                  <a:pt x="1519127" y="161385"/>
                </a:cubicBezTo>
                <a:cubicBezTo>
                  <a:pt x="1520333" y="157146"/>
                  <a:pt x="1523183" y="154661"/>
                  <a:pt x="1527678" y="153930"/>
                </a:cubicBezTo>
                <a:cubicBezTo>
                  <a:pt x="1532174" y="153199"/>
                  <a:pt x="1536340" y="153345"/>
                  <a:pt x="1540177" y="154368"/>
                </a:cubicBezTo>
                <a:cubicBezTo>
                  <a:pt x="1540469" y="149800"/>
                  <a:pt x="1541639" y="147534"/>
                  <a:pt x="1543685" y="147571"/>
                </a:cubicBezTo>
                <a:cubicBezTo>
                  <a:pt x="1545732" y="147607"/>
                  <a:pt x="1546901" y="145780"/>
                  <a:pt x="1547194" y="142089"/>
                </a:cubicBezTo>
                <a:close/>
                <a:moveTo>
                  <a:pt x="1327920" y="142089"/>
                </a:moveTo>
                <a:cubicBezTo>
                  <a:pt x="1325947" y="142016"/>
                  <a:pt x="1323754" y="142162"/>
                  <a:pt x="1321342" y="142527"/>
                </a:cubicBezTo>
                <a:cubicBezTo>
                  <a:pt x="1318930" y="142893"/>
                  <a:pt x="1317614" y="143916"/>
                  <a:pt x="1317395" y="145597"/>
                </a:cubicBezTo>
                <a:lnTo>
                  <a:pt x="1289328" y="157877"/>
                </a:lnTo>
                <a:cubicBezTo>
                  <a:pt x="1283846" y="156561"/>
                  <a:pt x="1279022" y="154368"/>
                  <a:pt x="1274856" y="151298"/>
                </a:cubicBezTo>
                <a:cubicBezTo>
                  <a:pt x="1270690" y="148229"/>
                  <a:pt x="1268497" y="152175"/>
                  <a:pt x="1268278" y="163139"/>
                </a:cubicBezTo>
                <a:cubicBezTo>
                  <a:pt x="1261407" y="162043"/>
                  <a:pt x="1254975" y="160727"/>
                  <a:pt x="1248982" y="159192"/>
                </a:cubicBezTo>
                <a:cubicBezTo>
                  <a:pt x="1242988" y="157657"/>
                  <a:pt x="1236556" y="157219"/>
                  <a:pt x="1229686" y="157877"/>
                </a:cubicBezTo>
                <a:lnTo>
                  <a:pt x="1233194" y="163139"/>
                </a:lnTo>
                <a:cubicBezTo>
                  <a:pt x="1232902" y="168694"/>
                  <a:pt x="1235241" y="171618"/>
                  <a:pt x="1240211" y="171910"/>
                </a:cubicBezTo>
                <a:lnTo>
                  <a:pt x="1248982" y="170156"/>
                </a:lnTo>
                <a:cubicBezTo>
                  <a:pt x="1253404" y="170960"/>
                  <a:pt x="1257716" y="170668"/>
                  <a:pt x="1261919" y="169279"/>
                </a:cubicBezTo>
                <a:cubicBezTo>
                  <a:pt x="1266122" y="167890"/>
                  <a:pt x="1269996" y="165843"/>
                  <a:pt x="1273541" y="163139"/>
                </a:cubicBezTo>
                <a:cubicBezTo>
                  <a:pt x="1283993" y="162920"/>
                  <a:pt x="1293787" y="162043"/>
                  <a:pt x="1302923" y="160508"/>
                </a:cubicBezTo>
                <a:cubicBezTo>
                  <a:pt x="1312060" y="158973"/>
                  <a:pt x="1320977" y="158096"/>
                  <a:pt x="1329675" y="157877"/>
                </a:cubicBezTo>
                <a:cubicBezTo>
                  <a:pt x="1335960" y="158059"/>
                  <a:pt x="1342246" y="158132"/>
                  <a:pt x="1348532" y="158096"/>
                </a:cubicBezTo>
                <a:cubicBezTo>
                  <a:pt x="1354818" y="158059"/>
                  <a:pt x="1360227" y="156817"/>
                  <a:pt x="1364758" y="154368"/>
                </a:cubicBezTo>
                <a:cubicBezTo>
                  <a:pt x="1363552" y="150787"/>
                  <a:pt x="1358070" y="147863"/>
                  <a:pt x="1348313" y="145597"/>
                </a:cubicBezTo>
                <a:cubicBezTo>
                  <a:pt x="1338555" y="143331"/>
                  <a:pt x="1331758" y="142162"/>
                  <a:pt x="1327920" y="142089"/>
                </a:cubicBezTo>
                <a:close/>
                <a:moveTo>
                  <a:pt x="1247228" y="142089"/>
                </a:moveTo>
                <a:cubicBezTo>
                  <a:pt x="1247301" y="143916"/>
                  <a:pt x="1248032" y="145524"/>
                  <a:pt x="1249420" y="146913"/>
                </a:cubicBezTo>
                <a:cubicBezTo>
                  <a:pt x="1250809" y="148302"/>
                  <a:pt x="1252417" y="149032"/>
                  <a:pt x="1254244" y="149106"/>
                </a:cubicBezTo>
                <a:cubicBezTo>
                  <a:pt x="1255706" y="149398"/>
                  <a:pt x="1256291" y="148813"/>
                  <a:pt x="1255999" y="147351"/>
                </a:cubicBezTo>
                <a:cubicBezTo>
                  <a:pt x="1255852" y="145597"/>
                  <a:pt x="1254829" y="144282"/>
                  <a:pt x="1252929" y="143404"/>
                </a:cubicBezTo>
                <a:cubicBezTo>
                  <a:pt x="1251028" y="142527"/>
                  <a:pt x="1249128" y="142089"/>
                  <a:pt x="1247228" y="142089"/>
                </a:cubicBezTo>
                <a:close/>
                <a:moveTo>
                  <a:pt x="1850668" y="129809"/>
                </a:moveTo>
                <a:cubicBezTo>
                  <a:pt x="1854323" y="129809"/>
                  <a:pt x="1857977" y="130687"/>
                  <a:pt x="1861632" y="132441"/>
                </a:cubicBezTo>
                <a:cubicBezTo>
                  <a:pt x="1865287" y="134195"/>
                  <a:pt x="1868064" y="136826"/>
                  <a:pt x="1869964" y="140335"/>
                </a:cubicBezTo>
                <a:lnTo>
                  <a:pt x="1864702" y="145597"/>
                </a:lnTo>
                <a:lnTo>
                  <a:pt x="1843652" y="143843"/>
                </a:lnTo>
                <a:close/>
                <a:moveTo>
                  <a:pt x="1975216" y="78938"/>
                </a:moveTo>
                <a:lnTo>
                  <a:pt x="1996266" y="78938"/>
                </a:lnTo>
                <a:cubicBezTo>
                  <a:pt x="1998313" y="78938"/>
                  <a:pt x="2000798" y="79377"/>
                  <a:pt x="2003721" y="80254"/>
                </a:cubicBezTo>
                <a:cubicBezTo>
                  <a:pt x="2006645" y="81131"/>
                  <a:pt x="2008253" y="82447"/>
                  <a:pt x="2008545" y="84201"/>
                </a:cubicBezTo>
                <a:cubicBezTo>
                  <a:pt x="2008143" y="85041"/>
                  <a:pt x="2006316" y="85553"/>
                  <a:pt x="2003063" y="85736"/>
                </a:cubicBezTo>
                <a:cubicBezTo>
                  <a:pt x="1999811" y="85918"/>
                  <a:pt x="1997545" y="85991"/>
                  <a:pt x="1996266" y="85955"/>
                </a:cubicBezTo>
                <a:cubicBezTo>
                  <a:pt x="1988189" y="86540"/>
                  <a:pt x="1982415" y="88879"/>
                  <a:pt x="1978943" y="92972"/>
                </a:cubicBezTo>
                <a:cubicBezTo>
                  <a:pt x="1975471" y="97065"/>
                  <a:pt x="1970136" y="99404"/>
                  <a:pt x="1962936" y="99988"/>
                </a:cubicBezTo>
                <a:lnTo>
                  <a:pt x="1959428" y="99988"/>
                </a:lnTo>
                <a:cubicBezTo>
                  <a:pt x="1959501" y="98929"/>
                  <a:pt x="1959355" y="97540"/>
                  <a:pt x="1958989" y="95822"/>
                </a:cubicBezTo>
                <a:cubicBezTo>
                  <a:pt x="1958624" y="94105"/>
                  <a:pt x="1957601" y="93154"/>
                  <a:pt x="1955920" y="92972"/>
                </a:cubicBezTo>
                <a:cubicBezTo>
                  <a:pt x="1954969" y="93154"/>
                  <a:pt x="1953800" y="94105"/>
                  <a:pt x="1952411" y="95822"/>
                </a:cubicBezTo>
                <a:cubicBezTo>
                  <a:pt x="1951023" y="97540"/>
                  <a:pt x="1949853" y="98929"/>
                  <a:pt x="1948903" y="99988"/>
                </a:cubicBezTo>
                <a:lnTo>
                  <a:pt x="1931361" y="96480"/>
                </a:lnTo>
                <a:cubicBezTo>
                  <a:pt x="1933736" y="90486"/>
                  <a:pt x="1940826" y="87563"/>
                  <a:pt x="1952631" y="87709"/>
                </a:cubicBezTo>
                <a:cubicBezTo>
                  <a:pt x="1964435" y="87855"/>
                  <a:pt x="1971963" y="84932"/>
                  <a:pt x="1975216" y="78938"/>
                </a:cubicBezTo>
                <a:close/>
                <a:moveTo>
                  <a:pt x="2210277" y="0"/>
                </a:moveTo>
                <a:lnTo>
                  <a:pt x="2219048" y="10525"/>
                </a:lnTo>
                <a:cubicBezTo>
                  <a:pt x="2213639" y="11000"/>
                  <a:pt x="2209107" y="11804"/>
                  <a:pt x="2205453" y="12937"/>
                </a:cubicBezTo>
                <a:cubicBezTo>
                  <a:pt x="2201798" y="14070"/>
                  <a:pt x="2199898" y="17944"/>
                  <a:pt x="2199752" y="24558"/>
                </a:cubicBezTo>
                <a:lnTo>
                  <a:pt x="2199752" y="26312"/>
                </a:lnTo>
                <a:cubicBezTo>
                  <a:pt x="2190725" y="26751"/>
                  <a:pt x="2181150" y="28505"/>
                  <a:pt x="2171027" y="31575"/>
                </a:cubicBezTo>
                <a:cubicBezTo>
                  <a:pt x="2160904" y="34645"/>
                  <a:pt x="2151767" y="36399"/>
                  <a:pt x="2143618" y="36838"/>
                </a:cubicBezTo>
                <a:cubicBezTo>
                  <a:pt x="2135687" y="36911"/>
                  <a:pt x="2127867" y="37642"/>
                  <a:pt x="2120155" y="39030"/>
                </a:cubicBezTo>
                <a:cubicBezTo>
                  <a:pt x="2112444" y="40419"/>
                  <a:pt x="2105062" y="42027"/>
                  <a:pt x="2098009" y="43854"/>
                </a:cubicBezTo>
                <a:cubicBezTo>
                  <a:pt x="2096547" y="48898"/>
                  <a:pt x="2092454" y="51967"/>
                  <a:pt x="2085730" y="53064"/>
                </a:cubicBezTo>
                <a:cubicBezTo>
                  <a:pt x="2079005" y="54160"/>
                  <a:pt x="2073158" y="54599"/>
                  <a:pt x="2068188" y="54379"/>
                </a:cubicBezTo>
                <a:lnTo>
                  <a:pt x="2054154" y="54379"/>
                </a:lnTo>
                <a:lnTo>
                  <a:pt x="2015562" y="64905"/>
                </a:lnTo>
                <a:cubicBezTo>
                  <a:pt x="2010007" y="69838"/>
                  <a:pt x="2000505" y="72689"/>
                  <a:pt x="1987057" y="73456"/>
                </a:cubicBezTo>
                <a:cubicBezTo>
                  <a:pt x="1973608" y="74224"/>
                  <a:pt x="1963229" y="74882"/>
                  <a:pt x="1955920" y="75430"/>
                </a:cubicBezTo>
                <a:cubicBezTo>
                  <a:pt x="1954896" y="77951"/>
                  <a:pt x="1952996" y="79486"/>
                  <a:pt x="1950218" y="80034"/>
                </a:cubicBezTo>
                <a:cubicBezTo>
                  <a:pt x="1947441" y="80583"/>
                  <a:pt x="1944664" y="80802"/>
                  <a:pt x="1941886" y="80692"/>
                </a:cubicBezTo>
                <a:lnTo>
                  <a:pt x="1934869" y="80692"/>
                </a:lnTo>
                <a:cubicBezTo>
                  <a:pt x="1932348" y="81314"/>
                  <a:pt x="1925112" y="84456"/>
                  <a:pt x="1913161" y="90121"/>
                </a:cubicBezTo>
                <a:cubicBezTo>
                  <a:pt x="1901211" y="95786"/>
                  <a:pt x="1894413" y="100244"/>
                  <a:pt x="1892769" y="103497"/>
                </a:cubicBezTo>
                <a:cubicBezTo>
                  <a:pt x="1893025" y="105178"/>
                  <a:pt x="1894267" y="106201"/>
                  <a:pt x="1896496" y="106567"/>
                </a:cubicBezTo>
                <a:cubicBezTo>
                  <a:pt x="1898726" y="106932"/>
                  <a:pt x="1900407" y="107078"/>
                  <a:pt x="1901540" y="107005"/>
                </a:cubicBezTo>
                <a:cubicBezTo>
                  <a:pt x="1902453" y="106895"/>
                  <a:pt x="1903258" y="106676"/>
                  <a:pt x="1903952" y="106347"/>
                </a:cubicBezTo>
                <a:cubicBezTo>
                  <a:pt x="1904646" y="106018"/>
                  <a:pt x="1905012" y="106238"/>
                  <a:pt x="1905048" y="107005"/>
                </a:cubicBezTo>
                <a:lnTo>
                  <a:pt x="1899786" y="108759"/>
                </a:lnTo>
                <a:cubicBezTo>
                  <a:pt x="1897154" y="109746"/>
                  <a:pt x="1894523" y="110842"/>
                  <a:pt x="1891892" y="112048"/>
                </a:cubicBezTo>
                <a:cubicBezTo>
                  <a:pt x="1889260" y="113254"/>
                  <a:pt x="1886629" y="113912"/>
                  <a:pt x="1883998" y="114022"/>
                </a:cubicBezTo>
                <a:cubicBezTo>
                  <a:pt x="1880343" y="114022"/>
                  <a:pt x="1876689" y="113145"/>
                  <a:pt x="1873034" y="111391"/>
                </a:cubicBezTo>
                <a:cubicBezTo>
                  <a:pt x="1869380" y="109636"/>
                  <a:pt x="1866602" y="107005"/>
                  <a:pt x="1864702" y="103497"/>
                </a:cubicBezTo>
                <a:cubicBezTo>
                  <a:pt x="1857649" y="103606"/>
                  <a:pt x="1850705" y="104703"/>
                  <a:pt x="1843871" y="106786"/>
                </a:cubicBezTo>
                <a:cubicBezTo>
                  <a:pt x="1837037" y="108869"/>
                  <a:pt x="1830532" y="111281"/>
                  <a:pt x="1824356" y="114022"/>
                </a:cubicBezTo>
                <a:cubicBezTo>
                  <a:pt x="1824209" y="116544"/>
                  <a:pt x="1823186" y="118078"/>
                  <a:pt x="1821286" y="118627"/>
                </a:cubicBezTo>
                <a:cubicBezTo>
                  <a:pt x="1819385" y="119175"/>
                  <a:pt x="1817485" y="119394"/>
                  <a:pt x="1815585" y="119284"/>
                </a:cubicBezTo>
                <a:cubicBezTo>
                  <a:pt x="1811857" y="118955"/>
                  <a:pt x="1807910" y="118736"/>
                  <a:pt x="1803744" y="118627"/>
                </a:cubicBezTo>
                <a:cubicBezTo>
                  <a:pt x="1799578" y="118517"/>
                  <a:pt x="1796508" y="120490"/>
                  <a:pt x="1794534" y="124547"/>
                </a:cubicBezTo>
                <a:lnTo>
                  <a:pt x="1773484" y="136826"/>
                </a:lnTo>
                <a:cubicBezTo>
                  <a:pt x="1768148" y="139348"/>
                  <a:pt x="1762594" y="141321"/>
                  <a:pt x="1756819" y="142747"/>
                </a:cubicBezTo>
                <a:cubicBezTo>
                  <a:pt x="1751045" y="144172"/>
                  <a:pt x="1745490" y="145707"/>
                  <a:pt x="1740154" y="147351"/>
                </a:cubicBezTo>
                <a:cubicBezTo>
                  <a:pt x="1737596" y="148265"/>
                  <a:pt x="1733065" y="149508"/>
                  <a:pt x="1726560" y="151079"/>
                </a:cubicBezTo>
                <a:cubicBezTo>
                  <a:pt x="1720054" y="152651"/>
                  <a:pt x="1716400" y="154332"/>
                  <a:pt x="1715596" y="156122"/>
                </a:cubicBezTo>
                <a:cubicBezTo>
                  <a:pt x="1715998" y="156963"/>
                  <a:pt x="1717825" y="157474"/>
                  <a:pt x="1721078" y="157657"/>
                </a:cubicBezTo>
                <a:cubicBezTo>
                  <a:pt x="1724330" y="157840"/>
                  <a:pt x="1726596" y="157913"/>
                  <a:pt x="1727875" y="157877"/>
                </a:cubicBezTo>
                <a:lnTo>
                  <a:pt x="1738400" y="166647"/>
                </a:lnTo>
                <a:lnTo>
                  <a:pt x="1762959" y="166647"/>
                </a:lnTo>
                <a:cubicBezTo>
                  <a:pt x="1763982" y="164455"/>
                  <a:pt x="1765883" y="161385"/>
                  <a:pt x="1768660" y="157438"/>
                </a:cubicBezTo>
                <a:cubicBezTo>
                  <a:pt x="1771438" y="153491"/>
                  <a:pt x="1774215" y="151298"/>
                  <a:pt x="1776992" y="150860"/>
                </a:cubicBezTo>
                <a:lnTo>
                  <a:pt x="1776992" y="157877"/>
                </a:lnTo>
                <a:lnTo>
                  <a:pt x="1780501" y="159631"/>
                </a:lnTo>
                <a:cubicBezTo>
                  <a:pt x="1782328" y="159631"/>
                  <a:pt x="1783936" y="159192"/>
                  <a:pt x="1785325" y="158315"/>
                </a:cubicBezTo>
                <a:cubicBezTo>
                  <a:pt x="1786714" y="157438"/>
                  <a:pt x="1787444" y="156122"/>
                  <a:pt x="1787518" y="154368"/>
                </a:cubicBezTo>
                <a:lnTo>
                  <a:pt x="1813830" y="152614"/>
                </a:lnTo>
                <a:lnTo>
                  <a:pt x="1824356" y="145597"/>
                </a:lnTo>
                <a:lnTo>
                  <a:pt x="1843652" y="143843"/>
                </a:lnTo>
                <a:lnTo>
                  <a:pt x="1833127" y="157877"/>
                </a:lnTo>
                <a:cubicBezTo>
                  <a:pt x="1830349" y="157877"/>
                  <a:pt x="1827571" y="158754"/>
                  <a:pt x="1824794" y="160508"/>
                </a:cubicBezTo>
                <a:cubicBezTo>
                  <a:pt x="1822017" y="162262"/>
                  <a:pt x="1820116" y="164893"/>
                  <a:pt x="1819093" y="168402"/>
                </a:cubicBezTo>
                <a:cubicBezTo>
                  <a:pt x="1817887" y="168328"/>
                  <a:pt x="1815913" y="168475"/>
                  <a:pt x="1813173" y="168840"/>
                </a:cubicBezTo>
                <a:cubicBezTo>
                  <a:pt x="1810432" y="169206"/>
                  <a:pt x="1808897" y="170229"/>
                  <a:pt x="1808568" y="171910"/>
                </a:cubicBezTo>
                <a:lnTo>
                  <a:pt x="1808568" y="173664"/>
                </a:lnTo>
                <a:lnTo>
                  <a:pt x="1787518" y="182435"/>
                </a:lnTo>
                <a:cubicBezTo>
                  <a:pt x="1786238" y="182216"/>
                  <a:pt x="1783973" y="181777"/>
                  <a:pt x="1780720" y="181120"/>
                </a:cubicBezTo>
                <a:cubicBezTo>
                  <a:pt x="1777468" y="180462"/>
                  <a:pt x="1775640" y="180900"/>
                  <a:pt x="1775238" y="182435"/>
                </a:cubicBezTo>
                <a:cubicBezTo>
                  <a:pt x="1775311" y="185066"/>
                  <a:pt x="1775604" y="187698"/>
                  <a:pt x="1776115" y="190329"/>
                </a:cubicBezTo>
                <a:cubicBezTo>
                  <a:pt x="1776627" y="192960"/>
                  <a:pt x="1776919" y="195591"/>
                  <a:pt x="1776992" y="198223"/>
                </a:cubicBezTo>
                <a:cubicBezTo>
                  <a:pt x="1774178" y="197309"/>
                  <a:pt x="1771474" y="197382"/>
                  <a:pt x="1768879" y="198442"/>
                </a:cubicBezTo>
                <a:cubicBezTo>
                  <a:pt x="1766285" y="199502"/>
                  <a:pt x="1764896" y="201768"/>
                  <a:pt x="1764713" y="205240"/>
                </a:cubicBezTo>
                <a:lnTo>
                  <a:pt x="1748925" y="222781"/>
                </a:lnTo>
                <a:cubicBezTo>
                  <a:pt x="1741982" y="222233"/>
                  <a:pt x="1735257" y="222891"/>
                  <a:pt x="1728752" y="224755"/>
                </a:cubicBezTo>
                <a:cubicBezTo>
                  <a:pt x="1722247" y="226619"/>
                  <a:pt x="1715523" y="227715"/>
                  <a:pt x="1708579" y="228044"/>
                </a:cubicBezTo>
                <a:lnTo>
                  <a:pt x="1703317" y="228044"/>
                </a:lnTo>
                <a:cubicBezTo>
                  <a:pt x="1698383" y="232539"/>
                  <a:pt x="1692024" y="234951"/>
                  <a:pt x="1684240" y="235280"/>
                </a:cubicBezTo>
                <a:cubicBezTo>
                  <a:pt x="1676456" y="235609"/>
                  <a:pt x="1670535" y="238460"/>
                  <a:pt x="1666479" y="243832"/>
                </a:cubicBezTo>
                <a:cubicBezTo>
                  <a:pt x="1655223" y="243210"/>
                  <a:pt x="1644844" y="243576"/>
                  <a:pt x="1635342" y="244928"/>
                </a:cubicBezTo>
                <a:cubicBezTo>
                  <a:pt x="1625840" y="246280"/>
                  <a:pt x="1616338" y="247084"/>
                  <a:pt x="1606836" y="247340"/>
                </a:cubicBezTo>
                <a:cubicBezTo>
                  <a:pt x="1604863" y="247267"/>
                  <a:pt x="1602670" y="247413"/>
                  <a:pt x="1600258" y="247779"/>
                </a:cubicBezTo>
                <a:cubicBezTo>
                  <a:pt x="1597846" y="248144"/>
                  <a:pt x="1596530" y="249167"/>
                  <a:pt x="1596311" y="250848"/>
                </a:cubicBezTo>
                <a:cubicBezTo>
                  <a:pt x="1596640" y="254430"/>
                  <a:pt x="1598613" y="257354"/>
                  <a:pt x="1602231" y="259619"/>
                </a:cubicBezTo>
                <a:cubicBezTo>
                  <a:pt x="1605850" y="261885"/>
                  <a:pt x="1609139" y="263055"/>
                  <a:pt x="1612099" y="263128"/>
                </a:cubicBezTo>
                <a:cubicBezTo>
                  <a:pt x="1613926" y="263055"/>
                  <a:pt x="1615534" y="262324"/>
                  <a:pt x="1616923" y="260935"/>
                </a:cubicBezTo>
                <a:cubicBezTo>
                  <a:pt x="1618312" y="259546"/>
                  <a:pt x="1619042" y="257938"/>
                  <a:pt x="1619116" y="256111"/>
                </a:cubicBezTo>
                <a:lnTo>
                  <a:pt x="1647183" y="254357"/>
                </a:lnTo>
                <a:cubicBezTo>
                  <a:pt x="1653907" y="254795"/>
                  <a:pt x="1659316" y="255234"/>
                  <a:pt x="1663409" y="255672"/>
                </a:cubicBezTo>
                <a:cubicBezTo>
                  <a:pt x="1667502" y="256111"/>
                  <a:pt x="1672034" y="253918"/>
                  <a:pt x="1677004" y="249094"/>
                </a:cubicBezTo>
                <a:lnTo>
                  <a:pt x="1698054" y="247340"/>
                </a:lnTo>
                <a:lnTo>
                  <a:pt x="1699808" y="266636"/>
                </a:lnTo>
                <a:cubicBezTo>
                  <a:pt x="1692499" y="265174"/>
                  <a:pt x="1687821" y="268098"/>
                  <a:pt x="1685775" y="275407"/>
                </a:cubicBezTo>
                <a:cubicBezTo>
                  <a:pt x="1682047" y="276065"/>
                  <a:pt x="1677662" y="278696"/>
                  <a:pt x="1672618" y="283301"/>
                </a:cubicBezTo>
                <a:cubicBezTo>
                  <a:pt x="1667575" y="287906"/>
                  <a:pt x="1663189" y="290537"/>
                  <a:pt x="1659462" y="291195"/>
                </a:cubicBezTo>
                <a:cubicBezTo>
                  <a:pt x="1647146" y="291633"/>
                  <a:pt x="1634940" y="293388"/>
                  <a:pt x="1622843" y="296457"/>
                </a:cubicBezTo>
                <a:cubicBezTo>
                  <a:pt x="1610747" y="299527"/>
                  <a:pt x="1598979" y="301281"/>
                  <a:pt x="1587540" y="301720"/>
                </a:cubicBezTo>
                <a:lnTo>
                  <a:pt x="1580523" y="301720"/>
                </a:lnTo>
                <a:cubicBezTo>
                  <a:pt x="1580341" y="296786"/>
                  <a:pt x="1579390" y="294813"/>
                  <a:pt x="1577673" y="295800"/>
                </a:cubicBezTo>
                <a:cubicBezTo>
                  <a:pt x="1575955" y="296786"/>
                  <a:pt x="1574566" y="298760"/>
                  <a:pt x="1573507" y="301720"/>
                </a:cubicBezTo>
                <a:cubicBezTo>
                  <a:pt x="1571168" y="301903"/>
                  <a:pt x="1561812" y="303291"/>
                  <a:pt x="1545440" y="305886"/>
                </a:cubicBezTo>
                <a:cubicBezTo>
                  <a:pt x="1529067" y="308481"/>
                  <a:pt x="1519712" y="311185"/>
                  <a:pt x="1517373" y="313999"/>
                </a:cubicBezTo>
                <a:cubicBezTo>
                  <a:pt x="1517446" y="314840"/>
                  <a:pt x="1519054" y="315351"/>
                  <a:pt x="1522197" y="315534"/>
                </a:cubicBezTo>
                <a:cubicBezTo>
                  <a:pt x="1525340" y="315717"/>
                  <a:pt x="1529579" y="315790"/>
                  <a:pt x="1534914" y="315753"/>
                </a:cubicBezTo>
                <a:cubicBezTo>
                  <a:pt x="1559583" y="314949"/>
                  <a:pt x="1584361" y="311733"/>
                  <a:pt x="1609248" y="306105"/>
                </a:cubicBezTo>
                <a:cubicBezTo>
                  <a:pt x="1634136" y="300477"/>
                  <a:pt x="1658475" y="297261"/>
                  <a:pt x="1682266" y="296457"/>
                </a:cubicBezTo>
                <a:cubicBezTo>
                  <a:pt x="1693778" y="295434"/>
                  <a:pt x="1708470" y="295288"/>
                  <a:pt x="1726340" y="296019"/>
                </a:cubicBezTo>
                <a:cubicBezTo>
                  <a:pt x="1744211" y="296750"/>
                  <a:pt x="1754078" y="304497"/>
                  <a:pt x="1755942" y="319262"/>
                </a:cubicBezTo>
                <a:lnTo>
                  <a:pt x="1745417" y="321016"/>
                </a:lnTo>
                <a:lnTo>
                  <a:pt x="1741909" y="335050"/>
                </a:lnTo>
                <a:lnTo>
                  <a:pt x="1766467" y="333295"/>
                </a:lnTo>
                <a:cubicBezTo>
                  <a:pt x="1766760" y="328325"/>
                  <a:pt x="1769683" y="325986"/>
                  <a:pt x="1775238" y="326279"/>
                </a:cubicBezTo>
                <a:cubicBezTo>
                  <a:pt x="1779733" y="326388"/>
                  <a:pt x="1784338" y="327485"/>
                  <a:pt x="1789052" y="329568"/>
                </a:cubicBezTo>
                <a:cubicBezTo>
                  <a:pt x="1793767" y="331651"/>
                  <a:pt x="1797933" y="334063"/>
                  <a:pt x="1801551" y="336804"/>
                </a:cubicBezTo>
                <a:cubicBezTo>
                  <a:pt x="1802465" y="333368"/>
                  <a:pt x="1804146" y="331029"/>
                  <a:pt x="1806594" y="329787"/>
                </a:cubicBezTo>
                <a:cubicBezTo>
                  <a:pt x="1809043" y="328544"/>
                  <a:pt x="1812040" y="327960"/>
                  <a:pt x="1815585" y="328033"/>
                </a:cubicBezTo>
                <a:lnTo>
                  <a:pt x="1819093" y="328033"/>
                </a:lnTo>
                <a:cubicBezTo>
                  <a:pt x="1825927" y="327594"/>
                  <a:pt x="1833309" y="327156"/>
                  <a:pt x="1841240" y="326717"/>
                </a:cubicBezTo>
                <a:cubicBezTo>
                  <a:pt x="1849170" y="326279"/>
                  <a:pt x="1853482" y="323209"/>
                  <a:pt x="1854177" y="317508"/>
                </a:cubicBezTo>
                <a:cubicBezTo>
                  <a:pt x="1854469" y="314292"/>
                  <a:pt x="1855639" y="313707"/>
                  <a:pt x="1857685" y="315753"/>
                </a:cubicBezTo>
                <a:lnTo>
                  <a:pt x="1896277" y="313999"/>
                </a:lnTo>
                <a:cubicBezTo>
                  <a:pt x="1897556" y="313926"/>
                  <a:pt x="1899822" y="314072"/>
                  <a:pt x="1903075" y="314438"/>
                </a:cubicBezTo>
                <a:cubicBezTo>
                  <a:pt x="1906327" y="314803"/>
                  <a:pt x="1908154" y="315827"/>
                  <a:pt x="1908556" y="317508"/>
                </a:cubicBezTo>
                <a:cubicBezTo>
                  <a:pt x="1907062" y="321038"/>
                  <a:pt x="1896602" y="324892"/>
                  <a:pt x="1877176" y="329072"/>
                </a:cubicBezTo>
                <a:cubicBezTo>
                  <a:pt x="1857750" y="333252"/>
                  <a:pt x="1838324" y="337627"/>
                  <a:pt x="1818898" y="342196"/>
                </a:cubicBezTo>
                <a:cubicBezTo>
                  <a:pt x="1799472" y="346766"/>
                  <a:pt x="1789012" y="351400"/>
                  <a:pt x="1787518" y="356100"/>
                </a:cubicBezTo>
                <a:lnTo>
                  <a:pt x="1787518" y="357854"/>
                </a:lnTo>
                <a:cubicBezTo>
                  <a:pt x="1784046" y="357415"/>
                  <a:pt x="1778710" y="356977"/>
                  <a:pt x="1771511" y="356538"/>
                </a:cubicBezTo>
                <a:cubicBezTo>
                  <a:pt x="1764311" y="356100"/>
                  <a:pt x="1760291" y="358292"/>
                  <a:pt x="1759451" y="363116"/>
                </a:cubicBezTo>
                <a:cubicBezTo>
                  <a:pt x="1753384" y="364176"/>
                  <a:pt x="1747537" y="365565"/>
                  <a:pt x="1741909" y="367283"/>
                </a:cubicBezTo>
                <a:cubicBezTo>
                  <a:pt x="1736281" y="369000"/>
                  <a:pt x="1730433" y="369950"/>
                  <a:pt x="1724367" y="370133"/>
                </a:cubicBezTo>
                <a:lnTo>
                  <a:pt x="1710333" y="368379"/>
                </a:lnTo>
                <a:cubicBezTo>
                  <a:pt x="1700539" y="373313"/>
                  <a:pt x="1683728" y="378795"/>
                  <a:pt x="1659900" y="384825"/>
                </a:cubicBezTo>
                <a:cubicBezTo>
                  <a:pt x="1636073" y="390855"/>
                  <a:pt x="1616630" y="394144"/>
                  <a:pt x="1601574" y="394692"/>
                </a:cubicBezTo>
                <a:cubicBezTo>
                  <a:pt x="1601098" y="407556"/>
                  <a:pt x="1597225" y="412526"/>
                  <a:pt x="1589952" y="409602"/>
                </a:cubicBezTo>
                <a:cubicBezTo>
                  <a:pt x="1582680" y="406679"/>
                  <a:pt x="1574859" y="408141"/>
                  <a:pt x="1566490" y="413988"/>
                </a:cubicBezTo>
                <a:lnTo>
                  <a:pt x="1533160" y="413988"/>
                </a:lnTo>
                <a:lnTo>
                  <a:pt x="1527898" y="408725"/>
                </a:lnTo>
                <a:cubicBezTo>
                  <a:pt x="1526070" y="408725"/>
                  <a:pt x="1524462" y="409164"/>
                  <a:pt x="1523074" y="410041"/>
                </a:cubicBezTo>
                <a:cubicBezTo>
                  <a:pt x="1521685" y="410918"/>
                  <a:pt x="1520954" y="412234"/>
                  <a:pt x="1520881" y="413988"/>
                </a:cubicBezTo>
                <a:lnTo>
                  <a:pt x="1522635" y="419250"/>
                </a:lnTo>
                <a:lnTo>
                  <a:pt x="1496322" y="424513"/>
                </a:lnTo>
                <a:cubicBezTo>
                  <a:pt x="1496176" y="431055"/>
                  <a:pt x="1494276" y="434636"/>
                  <a:pt x="1490621" y="435257"/>
                </a:cubicBezTo>
                <a:cubicBezTo>
                  <a:pt x="1486967" y="435879"/>
                  <a:pt x="1482435" y="436390"/>
                  <a:pt x="1477026" y="436792"/>
                </a:cubicBezTo>
                <a:cubicBezTo>
                  <a:pt x="1469206" y="435294"/>
                  <a:pt x="1461604" y="435221"/>
                  <a:pt x="1454222" y="436573"/>
                </a:cubicBezTo>
                <a:cubicBezTo>
                  <a:pt x="1446840" y="437925"/>
                  <a:pt x="1439238" y="439168"/>
                  <a:pt x="1431417" y="440301"/>
                </a:cubicBezTo>
                <a:lnTo>
                  <a:pt x="1417384" y="447318"/>
                </a:lnTo>
                <a:cubicBezTo>
                  <a:pt x="1413035" y="447537"/>
                  <a:pt x="1409015" y="448414"/>
                  <a:pt x="1405324" y="449949"/>
                </a:cubicBezTo>
                <a:cubicBezTo>
                  <a:pt x="1401633" y="451484"/>
                  <a:pt x="1398051" y="452361"/>
                  <a:pt x="1394579" y="452580"/>
                </a:cubicBezTo>
                <a:cubicBezTo>
                  <a:pt x="1389573" y="452799"/>
                  <a:pt x="1385553" y="453676"/>
                  <a:pt x="1382519" y="455211"/>
                </a:cubicBezTo>
                <a:cubicBezTo>
                  <a:pt x="1379486" y="456746"/>
                  <a:pt x="1375905" y="457623"/>
                  <a:pt x="1371775" y="457843"/>
                </a:cubicBezTo>
                <a:lnTo>
                  <a:pt x="1355987" y="468368"/>
                </a:lnTo>
                <a:cubicBezTo>
                  <a:pt x="1340346" y="467637"/>
                  <a:pt x="1325143" y="470414"/>
                  <a:pt x="1310378" y="476700"/>
                </a:cubicBezTo>
                <a:cubicBezTo>
                  <a:pt x="1295614" y="482986"/>
                  <a:pt x="1280411" y="486641"/>
                  <a:pt x="1264770" y="487664"/>
                </a:cubicBezTo>
                <a:cubicBezTo>
                  <a:pt x="1263746" y="490332"/>
                  <a:pt x="1261846" y="492451"/>
                  <a:pt x="1259069" y="494023"/>
                </a:cubicBezTo>
                <a:cubicBezTo>
                  <a:pt x="1256291" y="495594"/>
                  <a:pt x="1253514" y="496398"/>
                  <a:pt x="1250736" y="496435"/>
                </a:cubicBezTo>
                <a:cubicBezTo>
                  <a:pt x="1243719" y="496544"/>
                  <a:pt x="1236703" y="497202"/>
                  <a:pt x="1229686" y="498408"/>
                </a:cubicBezTo>
                <a:cubicBezTo>
                  <a:pt x="1222669" y="499614"/>
                  <a:pt x="1215652" y="500711"/>
                  <a:pt x="1208636" y="501697"/>
                </a:cubicBezTo>
                <a:cubicBezTo>
                  <a:pt x="1208489" y="503452"/>
                  <a:pt x="1207466" y="504767"/>
                  <a:pt x="1205566" y="505644"/>
                </a:cubicBezTo>
                <a:cubicBezTo>
                  <a:pt x="1203665" y="506521"/>
                  <a:pt x="1201765" y="506960"/>
                  <a:pt x="1199865" y="506960"/>
                </a:cubicBezTo>
                <a:cubicBezTo>
                  <a:pt x="1194968" y="506375"/>
                  <a:pt x="1189413" y="505790"/>
                  <a:pt x="1183200" y="505206"/>
                </a:cubicBezTo>
                <a:cubicBezTo>
                  <a:pt x="1176987" y="504621"/>
                  <a:pt x="1173186" y="507545"/>
                  <a:pt x="1171798" y="513977"/>
                </a:cubicBezTo>
                <a:cubicBezTo>
                  <a:pt x="1167303" y="516864"/>
                  <a:pt x="1162259" y="519860"/>
                  <a:pt x="1156668" y="522967"/>
                </a:cubicBezTo>
                <a:cubicBezTo>
                  <a:pt x="1151076" y="526073"/>
                  <a:pt x="1145594" y="527754"/>
                  <a:pt x="1140222" y="528010"/>
                </a:cubicBezTo>
                <a:cubicBezTo>
                  <a:pt x="1136714" y="528010"/>
                  <a:pt x="1134960" y="526256"/>
                  <a:pt x="1134960" y="522748"/>
                </a:cubicBezTo>
                <a:cubicBezTo>
                  <a:pt x="1135106" y="521761"/>
                  <a:pt x="1135252" y="520664"/>
                  <a:pt x="1135398" y="519458"/>
                </a:cubicBezTo>
                <a:cubicBezTo>
                  <a:pt x="1135544" y="518252"/>
                  <a:pt x="1134814" y="517595"/>
                  <a:pt x="1133206" y="517485"/>
                </a:cubicBezTo>
                <a:cubicBezTo>
                  <a:pt x="1130465" y="517558"/>
                  <a:pt x="1127614" y="518289"/>
                  <a:pt x="1124654" y="519678"/>
                </a:cubicBezTo>
                <a:cubicBezTo>
                  <a:pt x="1121694" y="521066"/>
                  <a:pt x="1119282" y="522674"/>
                  <a:pt x="1117418" y="524502"/>
                </a:cubicBezTo>
                <a:cubicBezTo>
                  <a:pt x="1116504" y="525635"/>
                  <a:pt x="1115262" y="527316"/>
                  <a:pt x="1113690" y="529545"/>
                </a:cubicBezTo>
                <a:cubicBezTo>
                  <a:pt x="1112119" y="531774"/>
                  <a:pt x="1110438" y="533017"/>
                  <a:pt x="1108647" y="533273"/>
                </a:cubicBezTo>
                <a:lnTo>
                  <a:pt x="1108647" y="531518"/>
                </a:lnTo>
                <a:cubicBezTo>
                  <a:pt x="1108903" y="526366"/>
                  <a:pt x="1110145" y="521761"/>
                  <a:pt x="1112375" y="517704"/>
                </a:cubicBezTo>
                <a:cubicBezTo>
                  <a:pt x="1114604" y="513648"/>
                  <a:pt x="1116285" y="509482"/>
                  <a:pt x="1117418" y="505206"/>
                </a:cubicBezTo>
                <a:lnTo>
                  <a:pt x="1101630" y="519239"/>
                </a:lnTo>
                <a:cubicBezTo>
                  <a:pt x="1102215" y="523478"/>
                  <a:pt x="1101484" y="527279"/>
                  <a:pt x="1099437" y="530641"/>
                </a:cubicBezTo>
                <a:cubicBezTo>
                  <a:pt x="1097391" y="534004"/>
                  <a:pt x="1095783" y="537804"/>
                  <a:pt x="1094613" y="542044"/>
                </a:cubicBezTo>
                <a:cubicBezTo>
                  <a:pt x="1093554" y="541897"/>
                  <a:pt x="1092165" y="541751"/>
                  <a:pt x="1090447" y="541605"/>
                </a:cubicBezTo>
                <a:cubicBezTo>
                  <a:pt x="1088730" y="541459"/>
                  <a:pt x="1087779" y="542190"/>
                  <a:pt x="1087597" y="543798"/>
                </a:cubicBezTo>
                <a:cubicBezTo>
                  <a:pt x="1087779" y="545589"/>
                  <a:pt x="1088730" y="547270"/>
                  <a:pt x="1090447" y="548841"/>
                </a:cubicBezTo>
                <a:cubicBezTo>
                  <a:pt x="1092165" y="550413"/>
                  <a:pt x="1093554" y="551655"/>
                  <a:pt x="1094613" y="552569"/>
                </a:cubicBezTo>
                <a:lnTo>
                  <a:pt x="1101630" y="564848"/>
                </a:lnTo>
                <a:cubicBezTo>
                  <a:pt x="1101520" y="565762"/>
                  <a:pt x="1101301" y="566566"/>
                  <a:pt x="1100972" y="567260"/>
                </a:cubicBezTo>
                <a:cubicBezTo>
                  <a:pt x="1100643" y="567954"/>
                  <a:pt x="1100863" y="568320"/>
                  <a:pt x="1101630" y="568356"/>
                </a:cubicBezTo>
                <a:lnTo>
                  <a:pt x="1106893" y="554323"/>
                </a:lnTo>
                <a:cubicBezTo>
                  <a:pt x="1108830" y="557283"/>
                  <a:pt x="1111095" y="559257"/>
                  <a:pt x="1113690" y="560243"/>
                </a:cubicBezTo>
                <a:cubicBezTo>
                  <a:pt x="1116285" y="561230"/>
                  <a:pt x="1118112" y="559257"/>
                  <a:pt x="1119172" y="554323"/>
                </a:cubicBezTo>
                <a:lnTo>
                  <a:pt x="1129697" y="540289"/>
                </a:lnTo>
                <a:cubicBezTo>
                  <a:pt x="1133206" y="540289"/>
                  <a:pt x="1134960" y="542044"/>
                  <a:pt x="1134960" y="545552"/>
                </a:cubicBezTo>
                <a:cubicBezTo>
                  <a:pt x="1134412" y="549974"/>
                  <a:pt x="1133754" y="553409"/>
                  <a:pt x="1132986" y="555858"/>
                </a:cubicBezTo>
                <a:cubicBezTo>
                  <a:pt x="1132219" y="558306"/>
                  <a:pt x="1134631" y="559549"/>
                  <a:pt x="1140222" y="559586"/>
                </a:cubicBezTo>
                <a:cubicBezTo>
                  <a:pt x="1167412" y="560645"/>
                  <a:pt x="1194602" y="562034"/>
                  <a:pt x="1221792" y="563752"/>
                </a:cubicBezTo>
                <a:cubicBezTo>
                  <a:pt x="1248982" y="565469"/>
                  <a:pt x="1276172" y="566419"/>
                  <a:pt x="1303362" y="566602"/>
                </a:cubicBezTo>
                <a:cubicBezTo>
                  <a:pt x="1312571" y="565689"/>
                  <a:pt x="1320904" y="564885"/>
                  <a:pt x="1328359" y="564190"/>
                </a:cubicBezTo>
                <a:cubicBezTo>
                  <a:pt x="1335814" y="563496"/>
                  <a:pt x="1339761" y="568393"/>
                  <a:pt x="1340200" y="578882"/>
                </a:cubicBezTo>
                <a:cubicBezTo>
                  <a:pt x="1342831" y="579101"/>
                  <a:pt x="1345462" y="579978"/>
                  <a:pt x="1348094" y="581513"/>
                </a:cubicBezTo>
                <a:cubicBezTo>
                  <a:pt x="1350725" y="583048"/>
                  <a:pt x="1353356" y="583925"/>
                  <a:pt x="1355987" y="584144"/>
                </a:cubicBezTo>
                <a:cubicBezTo>
                  <a:pt x="1357449" y="583852"/>
                  <a:pt x="1358034" y="582682"/>
                  <a:pt x="1357742" y="580636"/>
                </a:cubicBezTo>
                <a:lnTo>
                  <a:pt x="1371775" y="571865"/>
                </a:lnTo>
                <a:lnTo>
                  <a:pt x="1387563" y="573619"/>
                </a:lnTo>
                <a:cubicBezTo>
                  <a:pt x="1386905" y="576214"/>
                  <a:pt x="1387782" y="578041"/>
                  <a:pt x="1390194" y="579101"/>
                </a:cubicBezTo>
                <a:cubicBezTo>
                  <a:pt x="1392606" y="580161"/>
                  <a:pt x="1395237" y="580672"/>
                  <a:pt x="1398088" y="580636"/>
                </a:cubicBezTo>
                <a:cubicBezTo>
                  <a:pt x="1402766" y="580197"/>
                  <a:pt x="1407882" y="579759"/>
                  <a:pt x="1413437" y="579320"/>
                </a:cubicBezTo>
                <a:cubicBezTo>
                  <a:pt x="1418992" y="578882"/>
                  <a:pt x="1423231" y="581074"/>
                  <a:pt x="1426155" y="585898"/>
                </a:cubicBezTo>
                <a:cubicBezTo>
                  <a:pt x="1434743" y="586227"/>
                  <a:pt x="1442564" y="587762"/>
                  <a:pt x="1449617" y="590503"/>
                </a:cubicBezTo>
                <a:cubicBezTo>
                  <a:pt x="1456670" y="593244"/>
                  <a:pt x="1464053" y="595217"/>
                  <a:pt x="1471764" y="596423"/>
                </a:cubicBezTo>
                <a:cubicBezTo>
                  <a:pt x="1480133" y="599164"/>
                  <a:pt x="1489269" y="603331"/>
                  <a:pt x="1499173" y="608922"/>
                </a:cubicBezTo>
                <a:cubicBezTo>
                  <a:pt x="1509077" y="614513"/>
                  <a:pt x="1516897" y="620872"/>
                  <a:pt x="1522635" y="627999"/>
                </a:cubicBezTo>
                <a:cubicBezTo>
                  <a:pt x="1526728" y="627780"/>
                  <a:pt x="1531698" y="628218"/>
                  <a:pt x="1537546" y="629314"/>
                </a:cubicBezTo>
                <a:cubicBezTo>
                  <a:pt x="1543393" y="630411"/>
                  <a:pt x="1546609" y="633481"/>
                  <a:pt x="1547194" y="638524"/>
                </a:cubicBezTo>
                <a:cubicBezTo>
                  <a:pt x="1548034" y="646235"/>
                  <a:pt x="1552931" y="652302"/>
                  <a:pt x="1561885" y="656724"/>
                </a:cubicBezTo>
                <a:cubicBezTo>
                  <a:pt x="1570839" y="661146"/>
                  <a:pt x="1578806" y="665019"/>
                  <a:pt x="1585786" y="668345"/>
                </a:cubicBezTo>
                <a:lnTo>
                  <a:pt x="1585786" y="684133"/>
                </a:lnTo>
                <a:cubicBezTo>
                  <a:pt x="1587467" y="685046"/>
                  <a:pt x="1588490" y="686289"/>
                  <a:pt x="1588856" y="687860"/>
                </a:cubicBezTo>
                <a:cubicBezTo>
                  <a:pt x="1589221" y="689432"/>
                  <a:pt x="1589367" y="691113"/>
                  <a:pt x="1589294" y="692904"/>
                </a:cubicBezTo>
                <a:cubicBezTo>
                  <a:pt x="1589185" y="693269"/>
                  <a:pt x="1588965" y="694731"/>
                  <a:pt x="1588636" y="697289"/>
                </a:cubicBezTo>
                <a:cubicBezTo>
                  <a:pt x="1588308" y="699847"/>
                  <a:pt x="1588527" y="701309"/>
                  <a:pt x="1589294" y="701675"/>
                </a:cubicBezTo>
                <a:cubicBezTo>
                  <a:pt x="1591085" y="701273"/>
                  <a:pt x="1592766" y="699445"/>
                  <a:pt x="1594338" y="696193"/>
                </a:cubicBezTo>
                <a:cubicBezTo>
                  <a:pt x="1595909" y="692940"/>
                  <a:pt x="1597152" y="690674"/>
                  <a:pt x="1598065" y="689395"/>
                </a:cubicBezTo>
                <a:lnTo>
                  <a:pt x="1610345" y="701675"/>
                </a:lnTo>
                <a:cubicBezTo>
                  <a:pt x="1614255" y="702040"/>
                  <a:pt x="1616959" y="703502"/>
                  <a:pt x="1618458" y="706060"/>
                </a:cubicBezTo>
                <a:cubicBezTo>
                  <a:pt x="1619956" y="708618"/>
                  <a:pt x="1623099" y="710080"/>
                  <a:pt x="1627886" y="710446"/>
                </a:cubicBezTo>
                <a:lnTo>
                  <a:pt x="1629641" y="729742"/>
                </a:lnTo>
                <a:cubicBezTo>
                  <a:pt x="1632235" y="729961"/>
                  <a:pt x="1634063" y="731277"/>
                  <a:pt x="1635123" y="733689"/>
                </a:cubicBezTo>
                <a:cubicBezTo>
                  <a:pt x="1636182" y="736101"/>
                  <a:pt x="1636694" y="738293"/>
                  <a:pt x="1636657" y="740267"/>
                </a:cubicBezTo>
                <a:lnTo>
                  <a:pt x="1648937" y="752546"/>
                </a:lnTo>
                <a:lnTo>
                  <a:pt x="1657708" y="780613"/>
                </a:lnTo>
                <a:cubicBezTo>
                  <a:pt x="1658073" y="784158"/>
                  <a:pt x="1659535" y="793294"/>
                  <a:pt x="1662093" y="808022"/>
                </a:cubicBezTo>
                <a:cubicBezTo>
                  <a:pt x="1664651" y="822750"/>
                  <a:pt x="1666113" y="832325"/>
                  <a:pt x="1666479" y="836747"/>
                </a:cubicBezTo>
                <a:cubicBezTo>
                  <a:pt x="1667356" y="838574"/>
                  <a:pt x="1668671" y="840182"/>
                  <a:pt x="1670426" y="841571"/>
                </a:cubicBezTo>
                <a:cubicBezTo>
                  <a:pt x="1672180" y="842960"/>
                  <a:pt x="1674372" y="843691"/>
                  <a:pt x="1677004" y="843764"/>
                </a:cubicBezTo>
                <a:cubicBezTo>
                  <a:pt x="1677917" y="843654"/>
                  <a:pt x="1678721" y="842996"/>
                  <a:pt x="1679416" y="841790"/>
                </a:cubicBezTo>
                <a:cubicBezTo>
                  <a:pt x="1680110" y="840584"/>
                  <a:pt x="1680476" y="839488"/>
                  <a:pt x="1680512" y="838501"/>
                </a:cubicBezTo>
                <a:lnTo>
                  <a:pt x="1691037" y="852535"/>
                </a:lnTo>
                <a:lnTo>
                  <a:pt x="1682266" y="980591"/>
                </a:lnTo>
                <a:cubicBezTo>
                  <a:pt x="1677954" y="984135"/>
                  <a:pt x="1674299" y="988009"/>
                  <a:pt x="1671303" y="992212"/>
                </a:cubicBezTo>
                <a:cubicBezTo>
                  <a:pt x="1668306" y="996415"/>
                  <a:pt x="1665528" y="1000727"/>
                  <a:pt x="1662970" y="1005149"/>
                </a:cubicBezTo>
                <a:cubicBezTo>
                  <a:pt x="1661764" y="1004235"/>
                  <a:pt x="1659791" y="1002993"/>
                  <a:pt x="1657050" y="1001421"/>
                </a:cubicBezTo>
                <a:cubicBezTo>
                  <a:pt x="1654309" y="999850"/>
                  <a:pt x="1652774" y="998169"/>
                  <a:pt x="1652445" y="996378"/>
                </a:cubicBezTo>
                <a:lnTo>
                  <a:pt x="1657708" y="996378"/>
                </a:lnTo>
                <a:lnTo>
                  <a:pt x="1659462" y="977082"/>
                </a:lnTo>
                <a:cubicBezTo>
                  <a:pt x="1662203" y="973537"/>
                  <a:pt x="1664615" y="969663"/>
                  <a:pt x="1666698" y="965461"/>
                </a:cubicBezTo>
                <a:cubicBezTo>
                  <a:pt x="1668781" y="961258"/>
                  <a:pt x="1669877" y="956945"/>
                  <a:pt x="1669987" y="952523"/>
                </a:cubicBezTo>
                <a:cubicBezTo>
                  <a:pt x="1670279" y="940171"/>
                  <a:pt x="1671449" y="927599"/>
                  <a:pt x="1673495" y="914808"/>
                </a:cubicBezTo>
                <a:cubicBezTo>
                  <a:pt x="1675542" y="902017"/>
                  <a:pt x="1676711" y="889446"/>
                  <a:pt x="1677004" y="877093"/>
                </a:cubicBezTo>
                <a:cubicBezTo>
                  <a:pt x="1677004" y="875047"/>
                  <a:pt x="1676565" y="872562"/>
                  <a:pt x="1675688" y="869638"/>
                </a:cubicBezTo>
                <a:cubicBezTo>
                  <a:pt x="1674811" y="866714"/>
                  <a:pt x="1673495" y="865106"/>
                  <a:pt x="1671741" y="864814"/>
                </a:cubicBezTo>
                <a:cubicBezTo>
                  <a:pt x="1670060" y="865143"/>
                  <a:pt x="1669037" y="866678"/>
                  <a:pt x="1668671" y="869419"/>
                </a:cubicBezTo>
                <a:cubicBezTo>
                  <a:pt x="1668306" y="872160"/>
                  <a:pt x="1668160" y="874133"/>
                  <a:pt x="1668233" y="875339"/>
                </a:cubicBezTo>
                <a:lnTo>
                  <a:pt x="1668233" y="878848"/>
                </a:lnTo>
                <a:cubicBezTo>
                  <a:pt x="1662459" y="899057"/>
                  <a:pt x="1655588" y="924858"/>
                  <a:pt x="1647621" y="956251"/>
                </a:cubicBezTo>
                <a:cubicBezTo>
                  <a:pt x="1639654" y="987644"/>
                  <a:pt x="1633661" y="1008621"/>
                  <a:pt x="1629641" y="1019183"/>
                </a:cubicBezTo>
                <a:lnTo>
                  <a:pt x="1622624" y="1013920"/>
                </a:lnTo>
                <a:lnTo>
                  <a:pt x="1619116" y="1020937"/>
                </a:lnTo>
                <a:cubicBezTo>
                  <a:pt x="1625072" y="1020644"/>
                  <a:pt x="1625877" y="1022545"/>
                  <a:pt x="1621528" y="1026638"/>
                </a:cubicBezTo>
                <a:cubicBezTo>
                  <a:pt x="1617179" y="1030731"/>
                  <a:pt x="1614036" y="1033508"/>
                  <a:pt x="1612099" y="1034970"/>
                </a:cubicBezTo>
                <a:lnTo>
                  <a:pt x="1613853" y="1054266"/>
                </a:lnTo>
                <a:lnTo>
                  <a:pt x="1599819" y="1061283"/>
                </a:lnTo>
                <a:cubicBezTo>
                  <a:pt x="1597078" y="1066619"/>
                  <a:pt x="1594666" y="1072174"/>
                  <a:pt x="1592583" y="1077948"/>
                </a:cubicBezTo>
                <a:cubicBezTo>
                  <a:pt x="1590500" y="1083722"/>
                  <a:pt x="1589404" y="1089277"/>
                  <a:pt x="1589294" y="1094613"/>
                </a:cubicBezTo>
                <a:cubicBezTo>
                  <a:pt x="1589294" y="1096513"/>
                  <a:pt x="1589733" y="1098413"/>
                  <a:pt x="1590610" y="1100314"/>
                </a:cubicBezTo>
                <a:cubicBezTo>
                  <a:pt x="1591487" y="1102214"/>
                  <a:pt x="1592803" y="1103237"/>
                  <a:pt x="1594557" y="1103384"/>
                </a:cubicBezTo>
                <a:cubicBezTo>
                  <a:pt x="1591195" y="1110912"/>
                  <a:pt x="1588710" y="1117344"/>
                  <a:pt x="1587102" y="1122680"/>
                </a:cubicBezTo>
                <a:cubicBezTo>
                  <a:pt x="1585493" y="1128015"/>
                  <a:pt x="1583886" y="1134447"/>
                  <a:pt x="1582277" y="1141976"/>
                </a:cubicBezTo>
                <a:cubicBezTo>
                  <a:pt x="1581985" y="1144022"/>
                  <a:pt x="1580816" y="1145192"/>
                  <a:pt x="1578769" y="1145484"/>
                </a:cubicBezTo>
                <a:cubicBezTo>
                  <a:pt x="1576138" y="1145338"/>
                  <a:pt x="1573945" y="1144315"/>
                  <a:pt x="1572191" y="1142414"/>
                </a:cubicBezTo>
                <a:cubicBezTo>
                  <a:pt x="1570437" y="1140514"/>
                  <a:pt x="1569121" y="1138613"/>
                  <a:pt x="1568244" y="1136713"/>
                </a:cubicBezTo>
                <a:cubicBezTo>
                  <a:pt x="1567148" y="1140879"/>
                  <a:pt x="1565393" y="1144388"/>
                  <a:pt x="1562981" y="1147238"/>
                </a:cubicBezTo>
                <a:cubicBezTo>
                  <a:pt x="1560569" y="1150089"/>
                  <a:pt x="1558815" y="1153597"/>
                  <a:pt x="1557719" y="1157763"/>
                </a:cubicBezTo>
                <a:cubicBezTo>
                  <a:pt x="1556586" y="1157690"/>
                  <a:pt x="1554905" y="1157837"/>
                  <a:pt x="1552676" y="1158202"/>
                </a:cubicBezTo>
                <a:cubicBezTo>
                  <a:pt x="1550446" y="1158567"/>
                  <a:pt x="1549204" y="1159591"/>
                  <a:pt x="1548948" y="1161272"/>
                </a:cubicBezTo>
                <a:cubicBezTo>
                  <a:pt x="1549496" y="1162185"/>
                  <a:pt x="1551908" y="1162989"/>
                  <a:pt x="1556184" y="1163684"/>
                </a:cubicBezTo>
                <a:cubicBezTo>
                  <a:pt x="1560460" y="1164378"/>
                  <a:pt x="1563310" y="1164744"/>
                  <a:pt x="1564736" y="1164780"/>
                </a:cubicBezTo>
                <a:lnTo>
                  <a:pt x="1573507" y="1150747"/>
                </a:lnTo>
                <a:cubicBezTo>
                  <a:pt x="1580816" y="1151368"/>
                  <a:pt x="1587248" y="1149248"/>
                  <a:pt x="1592803" y="1144388"/>
                </a:cubicBezTo>
                <a:cubicBezTo>
                  <a:pt x="1598358" y="1139527"/>
                  <a:pt x="1601281" y="1133461"/>
                  <a:pt x="1601574" y="1126188"/>
                </a:cubicBezTo>
                <a:cubicBezTo>
                  <a:pt x="1606178" y="1127175"/>
                  <a:pt x="1610125" y="1126955"/>
                  <a:pt x="1613414" y="1125530"/>
                </a:cubicBezTo>
                <a:cubicBezTo>
                  <a:pt x="1616704" y="1124105"/>
                  <a:pt x="1618019" y="1120816"/>
                  <a:pt x="1617361" y="1115663"/>
                </a:cubicBezTo>
                <a:cubicBezTo>
                  <a:pt x="1620870" y="1115371"/>
                  <a:pt x="1622624" y="1114201"/>
                  <a:pt x="1622624" y="1112155"/>
                </a:cubicBezTo>
                <a:cubicBezTo>
                  <a:pt x="1622368" y="1108756"/>
                  <a:pt x="1622441" y="1106344"/>
                  <a:pt x="1622843" y="1104919"/>
                </a:cubicBezTo>
                <a:cubicBezTo>
                  <a:pt x="1623245" y="1103493"/>
                  <a:pt x="1625511" y="1102397"/>
                  <a:pt x="1629641" y="1101629"/>
                </a:cubicBezTo>
                <a:cubicBezTo>
                  <a:pt x="1630701" y="1098779"/>
                  <a:pt x="1632089" y="1095270"/>
                  <a:pt x="1633807" y="1091104"/>
                </a:cubicBezTo>
                <a:cubicBezTo>
                  <a:pt x="1635525" y="1086938"/>
                  <a:pt x="1636475" y="1083430"/>
                  <a:pt x="1636657" y="1080579"/>
                </a:cubicBezTo>
                <a:lnTo>
                  <a:pt x="1636657" y="1073562"/>
                </a:lnTo>
                <a:cubicBezTo>
                  <a:pt x="1630189" y="1074695"/>
                  <a:pt x="1624268" y="1077254"/>
                  <a:pt x="1618896" y="1081237"/>
                </a:cubicBezTo>
                <a:cubicBezTo>
                  <a:pt x="1613524" y="1085220"/>
                  <a:pt x="1610674" y="1083832"/>
                  <a:pt x="1610345" y="1077071"/>
                </a:cubicBezTo>
                <a:cubicBezTo>
                  <a:pt x="1610600" y="1076230"/>
                  <a:pt x="1611843" y="1075719"/>
                  <a:pt x="1614072" y="1075536"/>
                </a:cubicBezTo>
                <a:cubicBezTo>
                  <a:pt x="1616302" y="1075353"/>
                  <a:pt x="1617983" y="1075280"/>
                  <a:pt x="1619116" y="1075317"/>
                </a:cubicBezTo>
                <a:cubicBezTo>
                  <a:pt x="1620870" y="1068007"/>
                  <a:pt x="1624378" y="1061575"/>
                  <a:pt x="1629641" y="1056021"/>
                </a:cubicBezTo>
                <a:lnTo>
                  <a:pt x="1634903" y="1061283"/>
                </a:lnTo>
                <a:lnTo>
                  <a:pt x="1647183" y="1066546"/>
                </a:lnTo>
                <a:lnTo>
                  <a:pt x="1648937" y="1054266"/>
                </a:lnTo>
                <a:cubicBezTo>
                  <a:pt x="1651531" y="1054120"/>
                  <a:pt x="1653359" y="1053097"/>
                  <a:pt x="1654419" y="1051197"/>
                </a:cubicBezTo>
                <a:cubicBezTo>
                  <a:pt x="1655478" y="1049296"/>
                  <a:pt x="1655990" y="1047396"/>
                  <a:pt x="1655953" y="1045495"/>
                </a:cubicBezTo>
                <a:lnTo>
                  <a:pt x="1654199" y="1038479"/>
                </a:lnTo>
                <a:cubicBezTo>
                  <a:pt x="1655661" y="1034970"/>
                  <a:pt x="1658000" y="1033216"/>
                  <a:pt x="1661216" y="1033216"/>
                </a:cubicBezTo>
                <a:cubicBezTo>
                  <a:pt x="1663811" y="1033362"/>
                  <a:pt x="1665638" y="1034385"/>
                  <a:pt x="1666698" y="1036286"/>
                </a:cubicBezTo>
                <a:cubicBezTo>
                  <a:pt x="1667758" y="1038186"/>
                  <a:pt x="1668269" y="1040087"/>
                  <a:pt x="1668233" y="1041987"/>
                </a:cubicBezTo>
                <a:lnTo>
                  <a:pt x="1668233" y="1045495"/>
                </a:lnTo>
                <a:cubicBezTo>
                  <a:pt x="1664469" y="1046044"/>
                  <a:pt x="1662349" y="1049333"/>
                  <a:pt x="1661874" y="1055363"/>
                </a:cubicBezTo>
                <a:cubicBezTo>
                  <a:pt x="1661399" y="1061393"/>
                  <a:pt x="1658841" y="1066874"/>
                  <a:pt x="1654199" y="1071808"/>
                </a:cubicBezTo>
                <a:cubicBezTo>
                  <a:pt x="1651531" y="1072758"/>
                  <a:pt x="1649412" y="1074366"/>
                  <a:pt x="1647840" y="1076632"/>
                </a:cubicBezTo>
                <a:cubicBezTo>
                  <a:pt x="1646269" y="1078898"/>
                  <a:pt x="1645465" y="1081383"/>
                  <a:pt x="1645428" y="1084088"/>
                </a:cubicBezTo>
                <a:cubicBezTo>
                  <a:pt x="1645501" y="1087705"/>
                  <a:pt x="1644917" y="1090995"/>
                  <a:pt x="1643674" y="1093955"/>
                </a:cubicBezTo>
                <a:cubicBezTo>
                  <a:pt x="1642432" y="1096915"/>
                  <a:pt x="1640093" y="1098889"/>
                  <a:pt x="1636657" y="1099875"/>
                </a:cubicBezTo>
                <a:cubicBezTo>
                  <a:pt x="1636548" y="1105321"/>
                  <a:pt x="1635451" y="1111095"/>
                  <a:pt x="1633368" y="1117198"/>
                </a:cubicBezTo>
                <a:cubicBezTo>
                  <a:pt x="1631285" y="1123301"/>
                  <a:pt x="1628873" y="1128637"/>
                  <a:pt x="1626132" y="1133205"/>
                </a:cubicBezTo>
                <a:lnTo>
                  <a:pt x="1606836" y="1147238"/>
                </a:lnTo>
                <a:cubicBezTo>
                  <a:pt x="1606361" y="1150710"/>
                  <a:pt x="1604241" y="1156046"/>
                  <a:pt x="1600477" y="1163245"/>
                </a:cubicBezTo>
                <a:cubicBezTo>
                  <a:pt x="1596713" y="1170445"/>
                  <a:pt x="1594155" y="1174465"/>
                  <a:pt x="1592803" y="1175305"/>
                </a:cubicBezTo>
                <a:cubicBezTo>
                  <a:pt x="1590939" y="1175196"/>
                  <a:pt x="1588965" y="1174538"/>
                  <a:pt x="1586882" y="1173332"/>
                </a:cubicBezTo>
                <a:cubicBezTo>
                  <a:pt x="1584799" y="1172126"/>
                  <a:pt x="1583264" y="1171029"/>
                  <a:pt x="1582277" y="1170043"/>
                </a:cubicBezTo>
                <a:lnTo>
                  <a:pt x="1569998" y="1182322"/>
                </a:lnTo>
                <a:lnTo>
                  <a:pt x="1555965" y="1220914"/>
                </a:lnTo>
                <a:cubicBezTo>
                  <a:pt x="1549789" y="1221426"/>
                  <a:pt x="1546353" y="1223472"/>
                  <a:pt x="1545659" y="1227054"/>
                </a:cubicBezTo>
                <a:cubicBezTo>
                  <a:pt x="1544964" y="1230635"/>
                  <a:pt x="1541968" y="1232682"/>
                  <a:pt x="1536669" y="1233193"/>
                </a:cubicBezTo>
                <a:cubicBezTo>
                  <a:pt x="1536486" y="1236629"/>
                  <a:pt x="1535536" y="1239845"/>
                  <a:pt x="1533818" y="1242842"/>
                </a:cubicBezTo>
                <a:cubicBezTo>
                  <a:pt x="1532100" y="1245838"/>
                  <a:pt x="1530712" y="1249054"/>
                  <a:pt x="1529652" y="1252489"/>
                </a:cubicBezTo>
                <a:cubicBezTo>
                  <a:pt x="1519236" y="1257496"/>
                  <a:pt x="1509369" y="1265025"/>
                  <a:pt x="1500050" y="1275075"/>
                </a:cubicBezTo>
                <a:cubicBezTo>
                  <a:pt x="1490731" y="1285125"/>
                  <a:pt x="1481302" y="1293969"/>
                  <a:pt x="1471764" y="1301607"/>
                </a:cubicBezTo>
                <a:cubicBezTo>
                  <a:pt x="1464491" y="1303324"/>
                  <a:pt x="1459302" y="1307344"/>
                  <a:pt x="1456195" y="1313667"/>
                </a:cubicBezTo>
                <a:cubicBezTo>
                  <a:pt x="1453089" y="1319989"/>
                  <a:pt x="1448338" y="1323571"/>
                  <a:pt x="1441943" y="1324411"/>
                </a:cubicBezTo>
                <a:lnTo>
                  <a:pt x="1426155" y="1317395"/>
                </a:lnTo>
                <a:lnTo>
                  <a:pt x="1405105" y="1327920"/>
                </a:lnTo>
                <a:cubicBezTo>
                  <a:pt x="1410659" y="1333475"/>
                  <a:pt x="1413583" y="1339907"/>
                  <a:pt x="1413876" y="1347216"/>
                </a:cubicBezTo>
                <a:cubicBezTo>
                  <a:pt x="1407480" y="1353903"/>
                  <a:pt x="1400098" y="1359385"/>
                  <a:pt x="1391729" y="1363661"/>
                </a:cubicBezTo>
                <a:cubicBezTo>
                  <a:pt x="1383360" y="1367937"/>
                  <a:pt x="1375539" y="1372980"/>
                  <a:pt x="1368267" y="1378791"/>
                </a:cubicBezTo>
                <a:lnTo>
                  <a:pt x="1359496" y="1392825"/>
                </a:lnTo>
                <a:cubicBezTo>
                  <a:pt x="1351419" y="1394725"/>
                  <a:pt x="1343014" y="1397941"/>
                  <a:pt x="1334279" y="1402472"/>
                </a:cubicBezTo>
                <a:cubicBezTo>
                  <a:pt x="1325545" y="1407004"/>
                  <a:pt x="1317578" y="1411974"/>
                  <a:pt x="1310378" y="1417383"/>
                </a:cubicBezTo>
                <a:lnTo>
                  <a:pt x="1299853" y="1433171"/>
                </a:lnTo>
                <a:cubicBezTo>
                  <a:pt x="1297076" y="1433207"/>
                  <a:pt x="1294298" y="1434011"/>
                  <a:pt x="1291521" y="1435583"/>
                </a:cubicBezTo>
                <a:cubicBezTo>
                  <a:pt x="1288743" y="1437154"/>
                  <a:pt x="1286843" y="1439274"/>
                  <a:pt x="1285820" y="1441942"/>
                </a:cubicBezTo>
                <a:cubicBezTo>
                  <a:pt x="1281471" y="1443769"/>
                  <a:pt x="1277012" y="1445377"/>
                  <a:pt x="1272444" y="1446766"/>
                </a:cubicBezTo>
                <a:cubicBezTo>
                  <a:pt x="1267876" y="1448155"/>
                  <a:pt x="1262979" y="1448885"/>
                  <a:pt x="1257753" y="1448958"/>
                </a:cubicBezTo>
                <a:cubicBezTo>
                  <a:pt x="1255852" y="1448995"/>
                  <a:pt x="1253952" y="1448483"/>
                  <a:pt x="1252052" y="1447424"/>
                </a:cubicBezTo>
                <a:cubicBezTo>
                  <a:pt x="1250151" y="1446364"/>
                  <a:pt x="1249128" y="1444536"/>
                  <a:pt x="1248982" y="1441942"/>
                </a:cubicBezTo>
                <a:lnTo>
                  <a:pt x="1248982" y="1440188"/>
                </a:lnTo>
                <a:lnTo>
                  <a:pt x="1254244" y="1434925"/>
                </a:lnTo>
                <a:cubicBezTo>
                  <a:pt x="1249238" y="1433902"/>
                  <a:pt x="1246095" y="1434194"/>
                  <a:pt x="1244816" y="1435802"/>
                </a:cubicBezTo>
                <a:cubicBezTo>
                  <a:pt x="1243537" y="1437410"/>
                  <a:pt x="1242586" y="1441211"/>
                  <a:pt x="1241965" y="1447204"/>
                </a:cubicBezTo>
                <a:cubicBezTo>
                  <a:pt x="1231879" y="1453783"/>
                  <a:pt x="1220038" y="1460361"/>
                  <a:pt x="1206443" y="1466939"/>
                </a:cubicBezTo>
                <a:cubicBezTo>
                  <a:pt x="1192848" y="1473517"/>
                  <a:pt x="1180130" y="1477464"/>
                  <a:pt x="1168289" y="1478780"/>
                </a:cubicBezTo>
                <a:lnTo>
                  <a:pt x="1161273" y="1494567"/>
                </a:lnTo>
                <a:cubicBezTo>
                  <a:pt x="1156777" y="1497454"/>
                  <a:pt x="1151734" y="1500451"/>
                  <a:pt x="1146143" y="1503558"/>
                </a:cubicBezTo>
                <a:cubicBezTo>
                  <a:pt x="1140551" y="1506664"/>
                  <a:pt x="1135069" y="1508345"/>
                  <a:pt x="1129697" y="1508601"/>
                </a:cubicBezTo>
                <a:cubicBezTo>
                  <a:pt x="1127651" y="1508308"/>
                  <a:pt x="1126481" y="1507139"/>
                  <a:pt x="1126189" y="1505093"/>
                </a:cubicBezTo>
                <a:cubicBezTo>
                  <a:pt x="1126262" y="1502352"/>
                  <a:pt x="1126116" y="1499501"/>
                  <a:pt x="1125750" y="1496541"/>
                </a:cubicBezTo>
                <a:cubicBezTo>
                  <a:pt x="1125385" y="1493581"/>
                  <a:pt x="1124361" y="1491169"/>
                  <a:pt x="1122680" y="1489305"/>
                </a:cubicBezTo>
                <a:cubicBezTo>
                  <a:pt x="1120159" y="1489524"/>
                  <a:pt x="1117747" y="1490401"/>
                  <a:pt x="1115444" y="1491936"/>
                </a:cubicBezTo>
                <a:cubicBezTo>
                  <a:pt x="1113142" y="1493471"/>
                  <a:pt x="1110291" y="1494348"/>
                  <a:pt x="1106893" y="1494567"/>
                </a:cubicBezTo>
                <a:cubicBezTo>
                  <a:pt x="1106564" y="1497930"/>
                  <a:pt x="1104590" y="1499976"/>
                  <a:pt x="1100972" y="1500707"/>
                </a:cubicBezTo>
                <a:cubicBezTo>
                  <a:pt x="1097354" y="1501438"/>
                  <a:pt x="1094065" y="1501730"/>
                  <a:pt x="1091105" y="1501584"/>
                </a:cubicBezTo>
                <a:cubicBezTo>
                  <a:pt x="1086720" y="1501474"/>
                  <a:pt x="1082334" y="1501255"/>
                  <a:pt x="1077949" y="1500926"/>
                </a:cubicBezTo>
                <a:cubicBezTo>
                  <a:pt x="1073563" y="1500597"/>
                  <a:pt x="1069178" y="1500817"/>
                  <a:pt x="1064792" y="1501584"/>
                </a:cubicBezTo>
                <a:cubicBezTo>
                  <a:pt x="1063148" y="1508308"/>
                  <a:pt x="1058104" y="1512402"/>
                  <a:pt x="1049662" y="1513863"/>
                </a:cubicBezTo>
                <a:cubicBezTo>
                  <a:pt x="1041220" y="1515325"/>
                  <a:pt x="1033984" y="1515910"/>
                  <a:pt x="1027954" y="1515618"/>
                </a:cubicBezTo>
                <a:cubicBezTo>
                  <a:pt x="1013921" y="1515983"/>
                  <a:pt x="999887" y="1517445"/>
                  <a:pt x="985854" y="1520003"/>
                </a:cubicBezTo>
                <a:cubicBezTo>
                  <a:pt x="971820" y="1522561"/>
                  <a:pt x="957787" y="1524023"/>
                  <a:pt x="943753" y="1524389"/>
                </a:cubicBezTo>
                <a:cubicBezTo>
                  <a:pt x="938637" y="1524571"/>
                  <a:pt x="933959" y="1525522"/>
                  <a:pt x="929720" y="1527239"/>
                </a:cubicBezTo>
                <a:cubicBezTo>
                  <a:pt x="925480" y="1528957"/>
                  <a:pt x="920803" y="1530345"/>
                  <a:pt x="915686" y="1531405"/>
                </a:cubicBezTo>
                <a:lnTo>
                  <a:pt x="903407" y="1548947"/>
                </a:lnTo>
                <a:cubicBezTo>
                  <a:pt x="907902" y="1549130"/>
                  <a:pt x="911630" y="1550957"/>
                  <a:pt x="914590" y="1554429"/>
                </a:cubicBezTo>
                <a:cubicBezTo>
                  <a:pt x="917550" y="1557901"/>
                  <a:pt x="919085" y="1561921"/>
                  <a:pt x="919195" y="1566489"/>
                </a:cubicBezTo>
                <a:lnTo>
                  <a:pt x="906915" y="1577014"/>
                </a:lnTo>
                <a:cubicBezTo>
                  <a:pt x="889739" y="1576905"/>
                  <a:pt x="871466" y="1579317"/>
                  <a:pt x="852097" y="1584250"/>
                </a:cubicBezTo>
                <a:cubicBezTo>
                  <a:pt x="832728" y="1589184"/>
                  <a:pt x="815332" y="1592034"/>
                  <a:pt x="799910" y="1592802"/>
                </a:cubicBezTo>
                <a:cubicBezTo>
                  <a:pt x="779700" y="1593240"/>
                  <a:pt x="758723" y="1594995"/>
                  <a:pt x="736978" y="1598064"/>
                </a:cubicBezTo>
                <a:cubicBezTo>
                  <a:pt x="715234" y="1601134"/>
                  <a:pt x="692941" y="1602888"/>
                  <a:pt x="670100" y="1603327"/>
                </a:cubicBezTo>
                <a:lnTo>
                  <a:pt x="657821" y="1598064"/>
                </a:lnTo>
                <a:lnTo>
                  <a:pt x="573620" y="1596310"/>
                </a:lnTo>
                <a:cubicBezTo>
                  <a:pt x="561121" y="1596603"/>
                  <a:pt x="547965" y="1597772"/>
                  <a:pt x="534150" y="1599819"/>
                </a:cubicBezTo>
                <a:cubicBezTo>
                  <a:pt x="520336" y="1601865"/>
                  <a:pt x="507180" y="1603035"/>
                  <a:pt x="494681" y="1603327"/>
                </a:cubicBezTo>
                <a:lnTo>
                  <a:pt x="491173" y="1596310"/>
                </a:lnTo>
                <a:lnTo>
                  <a:pt x="435039" y="1594556"/>
                </a:lnTo>
                <a:cubicBezTo>
                  <a:pt x="431421" y="1596456"/>
                  <a:pt x="427255" y="1598357"/>
                  <a:pt x="422540" y="1600257"/>
                </a:cubicBezTo>
                <a:cubicBezTo>
                  <a:pt x="417826" y="1602158"/>
                  <a:pt x="413221" y="1603181"/>
                  <a:pt x="408726" y="1603327"/>
                </a:cubicBezTo>
                <a:cubicBezTo>
                  <a:pt x="403171" y="1603035"/>
                  <a:pt x="400248" y="1600111"/>
                  <a:pt x="399955" y="1594556"/>
                </a:cubicBezTo>
                <a:lnTo>
                  <a:pt x="399955" y="1592802"/>
                </a:lnTo>
                <a:cubicBezTo>
                  <a:pt x="374666" y="1592144"/>
                  <a:pt x="349815" y="1589513"/>
                  <a:pt x="325402" y="1584908"/>
                </a:cubicBezTo>
                <a:cubicBezTo>
                  <a:pt x="300990" y="1580303"/>
                  <a:pt x="276139" y="1577672"/>
                  <a:pt x="250849" y="1577014"/>
                </a:cubicBezTo>
                <a:cubicBezTo>
                  <a:pt x="248985" y="1579609"/>
                  <a:pt x="246573" y="1581436"/>
                  <a:pt x="243613" y="1582496"/>
                </a:cubicBezTo>
                <a:cubicBezTo>
                  <a:pt x="240653" y="1583556"/>
                  <a:pt x="237802" y="1584067"/>
                  <a:pt x="235061" y="1584031"/>
                </a:cubicBezTo>
                <a:lnTo>
                  <a:pt x="219274" y="1575260"/>
                </a:lnTo>
                <a:cubicBezTo>
                  <a:pt x="212220" y="1575808"/>
                  <a:pt x="204838" y="1575150"/>
                  <a:pt x="197127" y="1573286"/>
                </a:cubicBezTo>
                <a:cubicBezTo>
                  <a:pt x="189416" y="1571423"/>
                  <a:pt x="181595" y="1570326"/>
                  <a:pt x="173665" y="1569997"/>
                </a:cubicBezTo>
                <a:lnTo>
                  <a:pt x="166648" y="1562981"/>
                </a:lnTo>
                <a:cubicBezTo>
                  <a:pt x="163907" y="1562944"/>
                  <a:pt x="161057" y="1562140"/>
                  <a:pt x="158096" y="1560569"/>
                </a:cubicBezTo>
                <a:cubicBezTo>
                  <a:pt x="155136" y="1558997"/>
                  <a:pt x="152724" y="1556878"/>
                  <a:pt x="150860" y="1554210"/>
                </a:cubicBezTo>
                <a:cubicBezTo>
                  <a:pt x="146840" y="1555452"/>
                  <a:pt x="142163" y="1556037"/>
                  <a:pt x="136827" y="1555964"/>
                </a:cubicBezTo>
                <a:cubicBezTo>
                  <a:pt x="131491" y="1555891"/>
                  <a:pt x="128568" y="1552967"/>
                  <a:pt x="128056" y="1547193"/>
                </a:cubicBezTo>
                <a:lnTo>
                  <a:pt x="128056" y="1545439"/>
                </a:lnTo>
                <a:cubicBezTo>
                  <a:pt x="123817" y="1545146"/>
                  <a:pt x="120016" y="1543977"/>
                  <a:pt x="116654" y="1541930"/>
                </a:cubicBezTo>
                <a:cubicBezTo>
                  <a:pt x="113292" y="1539884"/>
                  <a:pt x="109491" y="1538714"/>
                  <a:pt x="105252" y="1538422"/>
                </a:cubicBezTo>
                <a:lnTo>
                  <a:pt x="91218" y="1529651"/>
                </a:lnTo>
                <a:cubicBezTo>
                  <a:pt x="88404" y="1529688"/>
                  <a:pt x="85261" y="1529176"/>
                  <a:pt x="81789" y="1528116"/>
                </a:cubicBezTo>
                <a:cubicBezTo>
                  <a:pt x="78317" y="1527056"/>
                  <a:pt x="75613" y="1525229"/>
                  <a:pt x="73676" y="1522634"/>
                </a:cubicBezTo>
                <a:cubicBezTo>
                  <a:pt x="59643" y="1524096"/>
                  <a:pt x="45609" y="1522927"/>
                  <a:pt x="31576" y="1519126"/>
                </a:cubicBezTo>
                <a:lnTo>
                  <a:pt x="26313" y="1501584"/>
                </a:lnTo>
                <a:lnTo>
                  <a:pt x="17542" y="1496322"/>
                </a:lnTo>
                <a:cubicBezTo>
                  <a:pt x="13741" y="1495956"/>
                  <a:pt x="11695" y="1494494"/>
                  <a:pt x="11402" y="1491936"/>
                </a:cubicBezTo>
                <a:cubicBezTo>
                  <a:pt x="11110" y="1489378"/>
                  <a:pt x="9064" y="1487916"/>
                  <a:pt x="5263" y="1487551"/>
                </a:cubicBezTo>
                <a:cubicBezTo>
                  <a:pt x="1754" y="1487551"/>
                  <a:pt x="0" y="1485796"/>
                  <a:pt x="0" y="1482288"/>
                </a:cubicBezTo>
                <a:lnTo>
                  <a:pt x="1754" y="1470009"/>
                </a:lnTo>
                <a:lnTo>
                  <a:pt x="24559" y="1487551"/>
                </a:lnTo>
                <a:cubicBezTo>
                  <a:pt x="27738" y="1488757"/>
                  <a:pt x="30150" y="1490730"/>
                  <a:pt x="31795" y="1493471"/>
                </a:cubicBezTo>
                <a:cubicBezTo>
                  <a:pt x="33440" y="1496212"/>
                  <a:pt x="36290" y="1497747"/>
                  <a:pt x="40347" y="1498076"/>
                </a:cubicBezTo>
                <a:cubicBezTo>
                  <a:pt x="43161" y="1497966"/>
                  <a:pt x="46304" y="1498185"/>
                  <a:pt x="49775" y="1498734"/>
                </a:cubicBezTo>
                <a:cubicBezTo>
                  <a:pt x="53247" y="1499282"/>
                  <a:pt x="55952" y="1500817"/>
                  <a:pt x="57888" y="1503338"/>
                </a:cubicBezTo>
                <a:cubicBezTo>
                  <a:pt x="62311" y="1503631"/>
                  <a:pt x="66623" y="1504800"/>
                  <a:pt x="70826" y="1506847"/>
                </a:cubicBezTo>
                <a:cubicBezTo>
                  <a:pt x="75028" y="1508893"/>
                  <a:pt x="78902" y="1510063"/>
                  <a:pt x="82447" y="1510355"/>
                </a:cubicBezTo>
                <a:cubicBezTo>
                  <a:pt x="84165" y="1510172"/>
                  <a:pt x="85554" y="1509222"/>
                  <a:pt x="86613" y="1507505"/>
                </a:cubicBezTo>
                <a:cubicBezTo>
                  <a:pt x="87673" y="1505787"/>
                  <a:pt x="88623" y="1504398"/>
                  <a:pt x="89464" y="1503338"/>
                </a:cubicBezTo>
                <a:lnTo>
                  <a:pt x="128056" y="1519126"/>
                </a:lnTo>
                <a:cubicBezTo>
                  <a:pt x="140189" y="1518468"/>
                  <a:pt x="148375" y="1518907"/>
                  <a:pt x="152615" y="1520442"/>
                </a:cubicBezTo>
                <a:cubicBezTo>
                  <a:pt x="156854" y="1521977"/>
                  <a:pt x="163286" y="1523292"/>
                  <a:pt x="171911" y="1524389"/>
                </a:cubicBezTo>
                <a:cubicBezTo>
                  <a:pt x="171764" y="1520734"/>
                  <a:pt x="170303" y="1517518"/>
                  <a:pt x="167525" y="1514740"/>
                </a:cubicBezTo>
                <a:cubicBezTo>
                  <a:pt x="164748" y="1511963"/>
                  <a:pt x="161532" y="1510501"/>
                  <a:pt x="157877" y="1510355"/>
                </a:cubicBezTo>
                <a:cubicBezTo>
                  <a:pt x="150824" y="1510136"/>
                  <a:pt x="143880" y="1509259"/>
                  <a:pt x="137046" y="1507724"/>
                </a:cubicBezTo>
                <a:cubicBezTo>
                  <a:pt x="130212" y="1506189"/>
                  <a:pt x="123707" y="1505312"/>
                  <a:pt x="117531" y="1505093"/>
                </a:cubicBezTo>
                <a:cubicBezTo>
                  <a:pt x="117714" y="1503813"/>
                  <a:pt x="118664" y="1501548"/>
                  <a:pt x="120381" y="1498295"/>
                </a:cubicBezTo>
                <a:cubicBezTo>
                  <a:pt x="122099" y="1495042"/>
                  <a:pt x="123488" y="1493215"/>
                  <a:pt x="124548" y="1492813"/>
                </a:cubicBezTo>
                <a:lnTo>
                  <a:pt x="124548" y="1499830"/>
                </a:lnTo>
                <a:cubicBezTo>
                  <a:pt x="159997" y="1497893"/>
                  <a:pt x="196542" y="1498697"/>
                  <a:pt x="234184" y="1502242"/>
                </a:cubicBezTo>
                <a:cubicBezTo>
                  <a:pt x="271826" y="1505787"/>
                  <a:pt x="308372" y="1507906"/>
                  <a:pt x="343821" y="1508601"/>
                </a:cubicBezTo>
                <a:cubicBezTo>
                  <a:pt x="376347" y="1508162"/>
                  <a:pt x="409091" y="1506408"/>
                  <a:pt x="442056" y="1503338"/>
                </a:cubicBezTo>
                <a:cubicBezTo>
                  <a:pt x="475020" y="1500269"/>
                  <a:pt x="507765" y="1498514"/>
                  <a:pt x="540290" y="1498076"/>
                </a:cubicBezTo>
                <a:lnTo>
                  <a:pt x="578882" y="1499830"/>
                </a:lnTo>
                <a:lnTo>
                  <a:pt x="592916" y="1494567"/>
                </a:lnTo>
                <a:cubicBezTo>
                  <a:pt x="603441" y="1495152"/>
                  <a:pt x="612650" y="1494860"/>
                  <a:pt x="620544" y="1493690"/>
                </a:cubicBezTo>
                <a:cubicBezTo>
                  <a:pt x="628438" y="1492521"/>
                  <a:pt x="635016" y="1486966"/>
                  <a:pt x="640279" y="1477025"/>
                </a:cubicBezTo>
                <a:cubicBezTo>
                  <a:pt x="636040" y="1478158"/>
                  <a:pt x="632239" y="1479840"/>
                  <a:pt x="628877" y="1482069"/>
                </a:cubicBezTo>
                <a:cubicBezTo>
                  <a:pt x="625514" y="1484298"/>
                  <a:pt x="621714" y="1485541"/>
                  <a:pt x="617474" y="1485796"/>
                </a:cubicBezTo>
                <a:cubicBezTo>
                  <a:pt x="612066" y="1485102"/>
                  <a:pt x="601833" y="1483860"/>
                  <a:pt x="586776" y="1482069"/>
                </a:cubicBezTo>
                <a:cubicBezTo>
                  <a:pt x="571719" y="1480278"/>
                  <a:pt x="563241" y="1482105"/>
                  <a:pt x="561340" y="1487551"/>
                </a:cubicBezTo>
                <a:cubicBezTo>
                  <a:pt x="541240" y="1487697"/>
                  <a:pt x="521360" y="1487843"/>
                  <a:pt x="501698" y="1487989"/>
                </a:cubicBezTo>
                <a:cubicBezTo>
                  <a:pt x="482036" y="1488135"/>
                  <a:pt x="462156" y="1487404"/>
                  <a:pt x="442056" y="1485796"/>
                </a:cubicBezTo>
                <a:cubicBezTo>
                  <a:pt x="441142" y="1487478"/>
                  <a:pt x="439899" y="1488501"/>
                  <a:pt x="438328" y="1488866"/>
                </a:cubicBezTo>
                <a:cubicBezTo>
                  <a:pt x="436756" y="1489232"/>
                  <a:pt x="435075" y="1489378"/>
                  <a:pt x="433285" y="1489305"/>
                </a:cubicBezTo>
                <a:cubicBezTo>
                  <a:pt x="425975" y="1489012"/>
                  <a:pt x="419543" y="1487843"/>
                  <a:pt x="413989" y="1485796"/>
                </a:cubicBezTo>
                <a:cubicBezTo>
                  <a:pt x="411175" y="1485906"/>
                  <a:pt x="408032" y="1485687"/>
                  <a:pt x="404560" y="1485139"/>
                </a:cubicBezTo>
                <a:cubicBezTo>
                  <a:pt x="401088" y="1484590"/>
                  <a:pt x="398384" y="1483055"/>
                  <a:pt x="396447" y="1480534"/>
                </a:cubicBezTo>
                <a:cubicBezTo>
                  <a:pt x="395460" y="1480607"/>
                  <a:pt x="394364" y="1480461"/>
                  <a:pt x="393158" y="1480095"/>
                </a:cubicBezTo>
                <a:cubicBezTo>
                  <a:pt x="391952" y="1479730"/>
                  <a:pt x="391294" y="1478707"/>
                  <a:pt x="391184" y="1477025"/>
                </a:cubicBezTo>
                <a:cubicBezTo>
                  <a:pt x="391184" y="1473517"/>
                  <a:pt x="392938" y="1470009"/>
                  <a:pt x="396447" y="1466500"/>
                </a:cubicBezTo>
                <a:cubicBezTo>
                  <a:pt x="392829" y="1466866"/>
                  <a:pt x="386908" y="1467451"/>
                  <a:pt x="378686" y="1468255"/>
                </a:cubicBezTo>
                <a:cubicBezTo>
                  <a:pt x="370463" y="1469059"/>
                  <a:pt x="365858" y="1467889"/>
                  <a:pt x="364871" y="1464746"/>
                </a:cubicBezTo>
                <a:cubicBezTo>
                  <a:pt x="364469" y="1460982"/>
                  <a:pt x="361765" y="1457108"/>
                  <a:pt x="356758" y="1453125"/>
                </a:cubicBezTo>
                <a:cubicBezTo>
                  <a:pt x="351751" y="1449141"/>
                  <a:pt x="346854" y="1446583"/>
                  <a:pt x="342067" y="1445450"/>
                </a:cubicBezTo>
                <a:cubicBezTo>
                  <a:pt x="341482" y="1442928"/>
                  <a:pt x="342213" y="1441393"/>
                  <a:pt x="344260" y="1440845"/>
                </a:cubicBezTo>
                <a:cubicBezTo>
                  <a:pt x="346306" y="1440297"/>
                  <a:pt x="347914" y="1440078"/>
                  <a:pt x="349084" y="1440188"/>
                </a:cubicBezTo>
                <a:cubicBezTo>
                  <a:pt x="358659" y="1440297"/>
                  <a:pt x="368014" y="1440517"/>
                  <a:pt x="377151" y="1440845"/>
                </a:cubicBezTo>
                <a:cubicBezTo>
                  <a:pt x="386287" y="1441174"/>
                  <a:pt x="395643" y="1440955"/>
                  <a:pt x="405218" y="1440188"/>
                </a:cubicBezTo>
                <a:lnTo>
                  <a:pt x="417497" y="1426154"/>
                </a:lnTo>
                <a:lnTo>
                  <a:pt x="394692" y="1417383"/>
                </a:lnTo>
                <a:cubicBezTo>
                  <a:pt x="388955" y="1416798"/>
                  <a:pt x="384204" y="1414460"/>
                  <a:pt x="380440" y="1410366"/>
                </a:cubicBezTo>
                <a:cubicBezTo>
                  <a:pt x="376676" y="1406273"/>
                  <a:pt x="371486" y="1403934"/>
                  <a:pt x="364871" y="1403350"/>
                </a:cubicBezTo>
                <a:cubicBezTo>
                  <a:pt x="355881" y="1402984"/>
                  <a:pt x="346672" y="1401522"/>
                  <a:pt x="337243" y="1398964"/>
                </a:cubicBezTo>
                <a:cubicBezTo>
                  <a:pt x="327814" y="1396406"/>
                  <a:pt x="319482" y="1394944"/>
                  <a:pt x="312246" y="1394579"/>
                </a:cubicBezTo>
                <a:cubicBezTo>
                  <a:pt x="293461" y="1393775"/>
                  <a:pt x="284106" y="1390559"/>
                  <a:pt x="284179" y="1384931"/>
                </a:cubicBezTo>
                <a:cubicBezTo>
                  <a:pt x="284252" y="1379303"/>
                  <a:pt x="280159" y="1376087"/>
                  <a:pt x="271899" y="1375283"/>
                </a:cubicBezTo>
                <a:cubicBezTo>
                  <a:pt x="271899" y="1371665"/>
                  <a:pt x="272776" y="1368376"/>
                  <a:pt x="274531" y="1365415"/>
                </a:cubicBezTo>
                <a:cubicBezTo>
                  <a:pt x="276285" y="1362455"/>
                  <a:pt x="278916" y="1360482"/>
                  <a:pt x="282425" y="1359495"/>
                </a:cubicBezTo>
                <a:cubicBezTo>
                  <a:pt x="286006" y="1359860"/>
                  <a:pt x="289807" y="1361322"/>
                  <a:pt x="293827" y="1363880"/>
                </a:cubicBezTo>
                <a:cubicBezTo>
                  <a:pt x="297847" y="1366439"/>
                  <a:pt x="301647" y="1367900"/>
                  <a:pt x="305229" y="1368266"/>
                </a:cubicBezTo>
                <a:cubicBezTo>
                  <a:pt x="327449" y="1367754"/>
                  <a:pt x="350545" y="1365708"/>
                  <a:pt x="374519" y="1362126"/>
                </a:cubicBezTo>
                <a:cubicBezTo>
                  <a:pt x="398493" y="1358545"/>
                  <a:pt x="421590" y="1356498"/>
                  <a:pt x="443810" y="1355987"/>
                </a:cubicBezTo>
                <a:cubicBezTo>
                  <a:pt x="448378" y="1360043"/>
                  <a:pt x="456345" y="1362017"/>
                  <a:pt x="467711" y="1361907"/>
                </a:cubicBezTo>
                <a:cubicBezTo>
                  <a:pt x="479076" y="1361797"/>
                  <a:pt x="487482" y="1361578"/>
                  <a:pt x="492927" y="1361249"/>
                </a:cubicBezTo>
                <a:cubicBezTo>
                  <a:pt x="484960" y="1360409"/>
                  <a:pt x="475897" y="1359458"/>
                  <a:pt x="465737" y="1358399"/>
                </a:cubicBezTo>
                <a:cubicBezTo>
                  <a:pt x="455577" y="1357339"/>
                  <a:pt x="450023" y="1355950"/>
                  <a:pt x="449072" y="1354232"/>
                </a:cubicBezTo>
                <a:cubicBezTo>
                  <a:pt x="449365" y="1352222"/>
                  <a:pt x="450973" y="1349664"/>
                  <a:pt x="453896" y="1346558"/>
                </a:cubicBezTo>
                <a:cubicBezTo>
                  <a:pt x="456820" y="1343452"/>
                  <a:pt x="459305" y="1341332"/>
                  <a:pt x="461352" y="1340199"/>
                </a:cubicBezTo>
                <a:cubicBezTo>
                  <a:pt x="468368" y="1340820"/>
                  <a:pt x="475385" y="1340455"/>
                  <a:pt x="482402" y="1339103"/>
                </a:cubicBezTo>
                <a:cubicBezTo>
                  <a:pt x="489419" y="1337750"/>
                  <a:pt x="496435" y="1336946"/>
                  <a:pt x="503452" y="1336690"/>
                </a:cubicBezTo>
                <a:lnTo>
                  <a:pt x="510469" y="1336690"/>
                </a:lnTo>
                <a:lnTo>
                  <a:pt x="515731" y="1324411"/>
                </a:lnTo>
                <a:lnTo>
                  <a:pt x="536782" y="1322657"/>
                </a:lnTo>
                <a:lnTo>
                  <a:pt x="547307" y="1315640"/>
                </a:lnTo>
                <a:cubicBezTo>
                  <a:pt x="552460" y="1316590"/>
                  <a:pt x="558819" y="1316006"/>
                  <a:pt x="566384" y="1313886"/>
                </a:cubicBezTo>
                <a:cubicBezTo>
                  <a:pt x="573949" y="1311766"/>
                  <a:pt x="578115" y="1307673"/>
                  <a:pt x="578882" y="1301607"/>
                </a:cubicBezTo>
                <a:cubicBezTo>
                  <a:pt x="575666" y="1301314"/>
                  <a:pt x="573327" y="1300145"/>
                  <a:pt x="571866" y="1298098"/>
                </a:cubicBezTo>
                <a:cubicBezTo>
                  <a:pt x="570404" y="1296052"/>
                  <a:pt x="568065" y="1294882"/>
                  <a:pt x="564849" y="1294590"/>
                </a:cubicBezTo>
                <a:lnTo>
                  <a:pt x="561340" y="1294590"/>
                </a:lnTo>
                <a:lnTo>
                  <a:pt x="556078" y="1301607"/>
                </a:lnTo>
                <a:lnTo>
                  <a:pt x="538536" y="1299853"/>
                </a:lnTo>
                <a:lnTo>
                  <a:pt x="538536" y="1303361"/>
                </a:lnTo>
                <a:cubicBezTo>
                  <a:pt x="533200" y="1305992"/>
                  <a:pt x="527645" y="1307746"/>
                  <a:pt x="521871" y="1308624"/>
                </a:cubicBezTo>
                <a:cubicBezTo>
                  <a:pt x="516097" y="1309501"/>
                  <a:pt x="510542" y="1309501"/>
                  <a:pt x="505206" y="1308624"/>
                </a:cubicBezTo>
                <a:lnTo>
                  <a:pt x="491173" y="1317395"/>
                </a:lnTo>
                <a:cubicBezTo>
                  <a:pt x="486422" y="1316188"/>
                  <a:pt x="480575" y="1314215"/>
                  <a:pt x="473631" y="1311474"/>
                </a:cubicBezTo>
                <a:cubicBezTo>
                  <a:pt x="466687" y="1308733"/>
                  <a:pt x="460840" y="1307198"/>
                  <a:pt x="456089" y="1306869"/>
                </a:cubicBezTo>
                <a:cubicBezTo>
                  <a:pt x="451996" y="1307344"/>
                  <a:pt x="447026" y="1307710"/>
                  <a:pt x="441179" y="1307966"/>
                </a:cubicBezTo>
                <a:cubicBezTo>
                  <a:pt x="435331" y="1308222"/>
                  <a:pt x="432115" y="1305517"/>
                  <a:pt x="431530" y="1299853"/>
                </a:cubicBezTo>
                <a:cubicBezTo>
                  <a:pt x="431713" y="1296417"/>
                  <a:pt x="433102" y="1294078"/>
                  <a:pt x="435697" y="1292836"/>
                </a:cubicBezTo>
                <a:cubicBezTo>
                  <a:pt x="438291" y="1291593"/>
                  <a:pt x="440996" y="1291008"/>
                  <a:pt x="443810" y="1291082"/>
                </a:cubicBezTo>
                <a:cubicBezTo>
                  <a:pt x="449547" y="1291886"/>
                  <a:pt x="458245" y="1293347"/>
                  <a:pt x="469903" y="1295467"/>
                </a:cubicBezTo>
                <a:cubicBezTo>
                  <a:pt x="481561" y="1297587"/>
                  <a:pt x="488066" y="1295540"/>
                  <a:pt x="489419" y="1289327"/>
                </a:cubicBezTo>
                <a:cubicBezTo>
                  <a:pt x="514927" y="1286440"/>
                  <a:pt x="540656" y="1283444"/>
                  <a:pt x="566603" y="1280337"/>
                </a:cubicBezTo>
                <a:cubicBezTo>
                  <a:pt x="592550" y="1277231"/>
                  <a:pt x="618278" y="1275550"/>
                  <a:pt x="643787" y="1275294"/>
                </a:cubicBezTo>
                <a:cubicBezTo>
                  <a:pt x="647515" y="1275221"/>
                  <a:pt x="651462" y="1275806"/>
                  <a:pt x="655628" y="1277048"/>
                </a:cubicBezTo>
                <a:cubicBezTo>
                  <a:pt x="659794" y="1278291"/>
                  <a:pt x="662864" y="1280630"/>
                  <a:pt x="664837" y="1284065"/>
                </a:cubicBezTo>
                <a:lnTo>
                  <a:pt x="757809" y="1268277"/>
                </a:lnTo>
                <a:lnTo>
                  <a:pt x="771843" y="1257752"/>
                </a:lnTo>
                <a:cubicBezTo>
                  <a:pt x="777032" y="1257789"/>
                  <a:pt x="782003" y="1257715"/>
                  <a:pt x="786754" y="1257533"/>
                </a:cubicBezTo>
                <a:cubicBezTo>
                  <a:pt x="791504" y="1257350"/>
                  <a:pt x="796475" y="1256838"/>
                  <a:pt x="801664" y="1255998"/>
                </a:cubicBezTo>
                <a:lnTo>
                  <a:pt x="806927" y="1247227"/>
                </a:lnTo>
                <a:lnTo>
                  <a:pt x="822714" y="1252489"/>
                </a:lnTo>
                <a:lnTo>
                  <a:pt x="827977" y="1243719"/>
                </a:lnTo>
                <a:cubicBezTo>
                  <a:pt x="832582" y="1242659"/>
                  <a:pt x="840037" y="1240393"/>
                  <a:pt x="850343" y="1236921"/>
                </a:cubicBezTo>
                <a:cubicBezTo>
                  <a:pt x="860649" y="1233449"/>
                  <a:pt x="867227" y="1229868"/>
                  <a:pt x="870077" y="1226177"/>
                </a:cubicBezTo>
                <a:cubicBezTo>
                  <a:pt x="875413" y="1227346"/>
                  <a:pt x="882722" y="1227639"/>
                  <a:pt x="892005" y="1227054"/>
                </a:cubicBezTo>
                <a:cubicBezTo>
                  <a:pt x="901287" y="1226469"/>
                  <a:pt x="906842" y="1223253"/>
                  <a:pt x="908670" y="1217406"/>
                </a:cubicBezTo>
                <a:cubicBezTo>
                  <a:pt x="914919" y="1215505"/>
                  <a:pt x="925663" y="1211412"/>
                  <a:pt x="940903" y="1205126"/>
                </a:cubicBezTo>
                <a:cubicBezTo>
                  <a:pt x="956142" y="1198841"/>
                  <a:pt x="964694" y="1191239"/>
                  <a:pt x="966558" y="1182322"/>
                </a:cubicBezTo>
                <a:cubicBezTo>
                  <a:pt x="972167" y="1180838"/>
                  <a:pt x="982779" y="1176594"/>
                  <a:pt x="998393" y="1169588"/>
                </a:cubicBezTo>
                <a:cubicBezTo>
                  <a:pt x="1014007" y="1162582"/>
                  <a:pt x="1029037" y="1154699"/>
                  <a:pt x="1043482" y="1145939"/>
                </a:cubicBezTo>
                <a:cubicBezTo>
                  <a:pt x="1057927" y="1137179"/>
                  <a:pt x="1066200" y="1129426"/>
                  <a:pt x="1068301" y="1122680"/>
                </a:cubicBezTo>
                <a:lnTo>
                  <a:pt x="1084088" y="1117417"/>
                </a:lnTo>
                <a:cubicBezTo>
                  <a:pt x="1088876" y="1111643"/>
                  <a:pt x="1095527" y="1105211"/>
                  <a:pt x="1104042" y="1098121"/>
                </a:cubicBezTo>
                <a:cubicBezTo>
                  <a:pt x="1112557" y="1091031"/>
                  <a:pt x="1120524" y="1086353"/>
                  <a:pt x="1127943" y="1084088"/>
                </a:cubicBezTo>
                <a:cubicBezTo>
                  <a:pt x="1127285" y="1075024"/>
                  <a:pt x="1131671" y="1069908"/>
                  <a:pt x="1141099" y="1068738"/>
                </a:cubicBezTo>
                <a:cubicBezTo>
                  <a:pt x="1150528" y="1067569"/>
                  <a:pt x="1158422" y="1066838"/>
                  <a:pt x="1164781" y="1066546"/>
                </a:cubicBezTo>
                <a:cubicBezTo>
                  <a:pt x="1170994" y="1059565"/>
                  <a:pt x="1177864" y="1052914"/>
                  <a:pt x="1185393" y="1046592"/>
                </a:cubicBezTo>
                <a:cubicBezTo>
                  <a:pt x="1192921" y="1040269"/>
                  <a:pt x="1200669" y="1034057"/>
                  <a:pt x="1208636" y="1027953"/>
                </a:cubicBezTo>
                <a:cubicBezTo>
                  <a:pt x="1210134" y="1020316"/>
                  <a:pt x="1213715" y="1013664"/>
                  <a:pt x="1219380" y="1008000"/>
                </a:cubicBezTo>
                <a:cubicBezTo>
                  <a:pt x="1225045" y="1002335"/>
                  <a:pt x="1229065" y="996122"/>
                  <a:pt x="1231440" y="989361"/>
                </a:cubicBezTo>
                <a:lnTo>
                  <a:pt x="1240211" y="977082"/>
                </a:lnTo>
                <a:cubicBezTo>
                  <a:pt x="1239407" y="973537"/>
                  <a:pt x="1239699" y="970102"/>
                  <a:pt x="1241088" y="966776"/>
                </a:cubicBezTo>
                <a:cubicBezTo>
                  <a:pt x="1242477" y="963451"/>
                  <a:pt x="1244523" y="960454"/>
                  <a:pt x="1247228" y="957786"/>
                </a:cubicBezTo>
                <a:cubicBezTo>
                  <a:pt x="1248361" y="953583"/>
                  <a:pt x="1250042" y="949709"/>
                  <a:pt x="1252271" y="946165"/>
                </a:cubicBezTo>
                <a:cubicBezTo>
                  <a:pt x="1254500" y="942620"/>
                  <a:pt x="1255743" y="938307"/>
                  <a:pt x="1255999" y="933227"/>
                </a:cubicBezTo>
                <a:cubicBezTo>
                  <a:pt x="1255706" y="927965"/>
                  <a:pt x="1256291" y="922702"/>
                  <a:pt x="1257753" y="917440"/>
                </a:cubicBezTo>
                <a:lnTo>
                  <a:pt x="1266524" y="910423"/>
                </a:lnTo>
                <a:lnTo>
                  <a:pt x="1247228" y="878848"/>
                </a:lnTo>
                <a:cubicBezTo>
                  <a:pt x="1246278" y="876180"/>
                  <a:pt x="1244670" y="874060"/>
                  <a:pt x="1242404" y="872489"/>
                </a:cubicBezTo>
                <a:cubicBezTo>
                  <a:pt x="1240138" y="870917"/>
                  <a:pt x="1237653" y="870113"/>
                  <a:pt x="1234948" y="870077"/>
                </a:cubicBezTo>
                <a:cubicBezTo>
                  <a:pt x="1228187" y="869894"/>
                  <a:pt x="1219782" y="868505"/>
                  <a:pt x="1209732" y="865910"/>
                </a:cubicBezTo>
                <a:cubicBezTo>
                  <a:pt x="1199682" y="863316"/>
                  <a:pt x="1191715" y="860611"/>
                  <a:pt x="1185831" y="857797"/>
                </a:cubicBezTo>
                <a:lnTo>
                  <a:pt x="1152502" y="857797"/>
                </a:lnTo>
                <a:cubicBezTo>
                  <a:pt x="1151405" y="855056"/>
                  <a:pt x="1149212" y="852644"/>
                  <a:pt x="1145923" y="850561"/>
                </a:cubicBezTo>
                <a:cubicBezTo>
                  <a:pt x="1142634" y="848478"/>
                  <a:pt x="1139564" y="847382"/>
                  <a:pt x="1136714" y="847272"/>
                </a:cubicBezTo>
                <a:cubicBezTo>
                  <a:pt x="1134740" y="847163"/>
                  <a:pt x="1132548" y="847382"/>
                  <a:pt x="1130136" y="847930"/>
                </a:cubicBezTo>
                <a:cubicBezTo>
                  <a:pt x="1127724" y="848478"/>
                  <a:pt x="1126408" y="850013"/>
                  <a:pt x="1126189" y="852535"/>
                </a:cubicBezTo>
                <a:lnTo>
                  <a:pt x="1126189" y="854289"/>
                </a:lnTo>
                <a:lnTo>
                  <a:pt x="1036725" y="856043"/>
                </a:lnTo>
                <a:cubicBezTo>
                  <a:pt x="1028941" y="856262"/>
                  <a:pt x="1021266" y="857140"/>
                  <a:pt x="1013702" y="858674"/>
                </a:cubicBezTo>
                <a:cubicBezTo>
                  <a:pt x="1006137" y="860209"/>
                  <a:pt x="998023" y="861086"/>
                  <a:pt x="989362" y="861306"/>
                </a:cubicBezTo>
                <a:lnTo>
                  <a:pt x="970066" y="871831"/>
                </a:lnTo>
                <a:lnTo>
                  <a:pt x="964804" y="866568"/>
                </a:lnTo>
                <a:lnTo>
                  <a:pt x="956033" y="873585"/>
                </a:lnTo>
                <a:lnTo>
                  <a:pt x="919195" y="873585"/>
                </a:lnTo>
                <a:cubicBezTo>
                  <a:pt x="917550" y="876399"/>
                  <a:pt x="915577" y="879103"/>
                  <a:pt x="913274" y="881698"/>
                </a:cubicBezTo>
                <a:cubicBezTo>
                  <a:pt x="910972" y="884293"/>
                  <a:pt x="907683" y="885682"/>
                  <a:pt x="903407" y="885864"/>
                </a:cubicBezTo>
                <a:lnTo>
                  <a:pt x="875340" y="884110"/>
                </a:lnTo>
                <a:lnTo>
                  <a:pt x="873586" y="863060"/>
                </a:lnTo>
                <a:lnTo>
                  <a:pt x="861306" y="863060"/>
                </a:lnTo>
                <a:cubicBezTo>
                  <a:pt x="861306" y="859552"/>
                  <a:pt x="859552" y="857797"/>
                  <a:pt x="856044" y="857797"/>
                </a:cubicBezTo>
                <a:cubicBezTo>
                  <a:pt x="847054" y="857907"/>
                  <a:pt x="833897" y="856811"/>
                  <a:pt x="816575" y="854508"/>
                </a:cubicBezTo>
                <a:cubicBezTo>
                  <a:pt x="799252" y="852206"/>
                  <a:pt x="789604" y="848040"/>
                  <a:pt x="787631" y="842010"/>
                </a:cubicBezTo>
                <a:cubicBezTo>
                  <a:pt x="788252" y="837843"/>
                  <a:pt x="789202" y="832581"/>
                  <a:pt x="790481" y="826222"/>
                </a:cubicBezTo>
                <a:cubicBezTo>
                  <a:pt x="791760" y="819863"/>
                  <a:pt x="789641" y="816355"/>
                  <a:pt x="784122" y="815697"/>
                </a:cubicBezTo>
                <a:lnTo>
                  <a:pt x="782368" y="815697"/>
                </a:lnTo>
                <a:cubicBezTo>
                  <a:pt x="781710" y="808497"/>
                  <a:pt x="779079" y="806232"/>
                  <a:pt x="774474" y="808899"/>
                </a:cubicBezTo>
                <a:cubicBezTo>
                  <a:pt x="769869" y="811567"/>
                  <a:pt x="767238" y="804477"/>
                  <a:pt x="766580" y="787630"/>
                </a:cubicBezTo>
                <a:cubicBezTo>
                  <a:pt x="760916" y="786351"/>
                  <a:pt x="759089" y="783646"/>
                  <a:pt x="761099" y="779517"/>
                </a:cubicBezTo>
                <a:cubicBezTo>
                  <a:pt x="763109" y="775387"/>
                  <a:pt x="755580" y="772244"/>
                  <a:pt x="738513" y="770088"/>
                </a:cubicBezTo>
                <a:cubicBezTo>
                  <a:pt x="738879" y="767566"/>
                  <a:pt x="737271" y="766031"/>
                  <a:pt x="733689" y="765483"/>
                </a:cubicBezTo>
                <a:cubicBezTo>
                  <a:pt x="730108" y="764935"/>
                  <a:pt x="727623" y="764716"/>
                  <a:pt x="726234" y="764825"/>
                </a:cubicBezTo>
                <a:cubicBezTo>
                  <a:pt x="720569" y="764716"/>
                  <a:pt x="714795" y="765812"/>
                  <a:pt x="708911" y="768115"/>
                </a:cubicBezTo>
                <a:cubicBezTo>
                  <a:pt x="703028" y="770417"/>
                  <a:pt x="699446" y="774583"/>
                  <a:pt x="698167" y="780613"/>
                </a:cubicBezTo>
                <a:cubicBezTo>
                  <a:pt x="695426" y="780686"/>
                  <a:pt x="692576" y="780540"/>
                  <a:pt x="689615" y="780175"/>
                </a:cubicBezTo>
                <a:cubicBezTo>
                  <a:pt x="686655" y="779809"/>
                  <a:pt x="684243" y="778786"/>
                  <a:pt x="682379" y="777105"/>
                </a:cubicBezTo>
                <a:cubicBezTo>
                  <a:pt x="682599" y="775351"/>
                  <a:pt x="683476" y="773158"/>
                  <a:pt x="685011" y="770527"/>
                </a:cubicBezTo>
                <a:cubicBezTo>
                  <a:pt x="686546" y="767895"/>
                  <a:pt x="687423" y="764825"/>
                  <a:pt x="687642" y="761317"/>
                </a:cubicBezTo>
                <a:lnTo>
                  <a:pt x="699921" y="752546"/>
                </a:lnTo>
                <a:lnTo>
                  <a:pt x="692904" y="736758"/>
                </a:lnTo>
                <a:lnTo>
                  <a:pt x="708692" y="724479"/>
                </a:lnTo>
                <a:cubicBezTo>
                  <a:pt x="708656" y="720861"/>
                  <a:pt x="709167" y="717133"/>
                  <a:pt x="710227" y="713296"/>
                </a:cubicBezTo>
                <a:cubicBezTo>
                  <a:pt x="711287" y="709459"/>
                  <a:pt x="713114" y="706170"/>
                  <a:pt x="715709" y="703429"/>
                </a:cubicBezTo>
                <a:cubicBezTo>
                  <a:pt x="716988" y="699116"/>
                  <a:pt x="719254" y="695023"/>
                  <a:pt x="722506" y="691150"/>
                </a:cubicBezTo>
                <a:cubicBezTo>
                  <a:pt x="725759" y="687276"/>
                  <a:pt x="727586" y="683183"/>
                  <a:pt x="727988" y="678870"/>
                </a:cubicBezTo>
                <a:cubicBezTo>
                  <a:pt x="727550" y="674996"/>
                  <a:pt x="727111" y="670903"/>
                  <a:pt x="726673" y="666591"/>
                </a:cubicBezTo>
                <a:cubicBezTo>
                  <a:pt x="726234" y="662279"/>
                  <a:pt x="728427" y="659940"/>
                  <a:pt x="733251" y="659574"/>
                </a:cubicBezTo>
                <a:cubicBezTo>
                  <a:pt x="733872" y="653800"/>
                  <a:pt x="735261" y="647807"/>
                  <a:pt x="737417" y="641594"/>
                </a:cubicBezTo>
                <a:cubicBezTo>
                  <a:pt x="739573" y="635381"/>
                  <a:pt x="744032" y="632019"/>
                  <a:pt x="750793" y="631507"/>
                </a:cubicBezTo>
                <a:cubicBezTo>
                  <a:pt x="751670" y="626172"/>
                  <a:pt x="755617" y="616231"/>
                  <a:pt x="762633" y="601686"/>
                </a:cubicBezTo>
                <a:cubicBezTo>
                  <a:pt x="769650" y="587141"/>
                  <a:pt x="774474" y="578955"/>
                  <a:pt x="777105" y="577127"/>
                </a:cubicBezTo>
                <a:cubicBezTo>
                  <a:pt x="776082" y="573948"/>
                  <a:pt x="775936" y="569782"/>
                  <a:pt x="776667" y="564629"/>
                </a:cubicBezTo>
                <a:cubicBezTo>
                  <a:pt x="777398" y="559476"/>
                  <a:pt x="779883" y="556625"/>
                  <a:pt x="784122" y="556077"/>
                </a:cubicBezTo>
                <a:lnTo>
                  <a:pt x="787631" y="535027"/>
                </a:lnTo>
                <a:cubicBezTo>
                  <a:pt x="790591" y="535283"/>
                  <a:pt x="793880" y="535210"/>
                  <a:pt x="797498" y="534808"/>
                </a:cubicBezTo>
                <a:cubicBezTo>
                  <a:pt x="801116" y="534406"/>
                  <a:pt x="803089" y="532140"/>
                  <a:pt x="803418" y="528010"/>
                </a:cubicBezTo>
                <a:lnTo>
                  <a:pt x="801664" y="520993"/>
                </a:lnTo>
                <a:cubicBezTo>
                  <a:pt x="813578" y="503013"/>
                  <a:pt x="823518" y="485910"/>
                  <a:pt x="831485" y="469683"/>
                </a:cubicBezTo>
                <a:cubicBezTo>
                  <a:pt x="839452" y="453457"/>
                  <a:pt x="847638" y="435477"/>
                  <a:pt x="856044" y="415742"/>
                </a:cubicBezTo>
                <a:cubicBezTo>
                  <a:pt x="855240" y="413001"/>
                  <a:pt x="855532" y="410151"/>
                  <a:pt x="856921" y="407190"/>
                </a:cubicBezTo>
                <a:cubicBezTo>
                  <a:pt x="858310" y="404230"/>
                  <a:pt x="860356" y="401818"/>
                  <a:pt x="863061" y="399954"/>
                </a:cubicBezTo>
                <a:lnTo>
                  <a:pt x="845519" y="389429"/>
                </a:lnTo>
                <a:cubicBezTo>
                  <a:pt x="842339" y="389758"/>
                  <a:pt x="838173" y="389977"/>
                  <a:pt x="833020" y="390087"/>
                </a:cubicBezTo>
                <a:cubicBezTo>
                  <a:pt x="827867" y="390197"/>
                  <a:pt x="825017" y="388223"/>
                  <a:pt x="824469" y="384167"/>
                </a:cubicBezTo>
                <a:lnTo>
                  <a:pt x="824469" y="382413"/>
                </a:lnTo>
                <a:cubicBezTo>
                  <a:pt x="821728" y="382376"/>
                  <a:pt x="818877" y="381572"/>
                  <a:pt x="815917" y="380001"/>
                </a:cubicBezTo>
                <a:cubicBezTo>
                  <a:pt x="812957" y="378429"/>
                  <a:pt x="810545" y="376309"/>
                  <a:pt x="808681" y="373642"/>
                </a:cubicBezTo>
                <a:cubicBezTo>
                  <a:pt x="806634" y="373751"/>
                  <a:pt x="804149" y="373532"/>
                  <a:pt x="801226" y="372984"/>
                </a:cubicBezTo>
                <a:cubicBezTo>
                  <a:pt x="798302" y="372436"/>
                  <a:pt x="796694" y="370901"/>
                  <a:pt x="796402" y="368379"/>
                </a:cubicBezTo>
                <a:cubicBezTo>
                  <a:pt x="796767" y="365017"/>
                  <a:pt x="798229" y="362093"/>
                  <a:pt x="800787" y="359608"/>
                </a:cubicBezTo>
                <a:cubicBezTo>
                  <a:pt x="803345" y="357123"/>
                  <a:pt x="804807" y="354199"/>
                  <a:pt x="805173" y="350837"/>
                </a:cubicBezTo>
                <a:cubicBezTo>
                  <a:pt x="804990" y="349156"/>
                  <a:pt x="804040" y="348133"/>
                  <a:pt x="802322" y="347767"/>
                </a:cubicBezTo>
                <a:cubicBezTo>
                  <a:pt x="800604" y="347402"/>
                  <a:pt x="799216" y="347256"/>
                  <a:pt x="798156" y="347329"/>
                </a:cubicBezTo>
                <a:lnTo>
                  <a:pt x="766580" y="329787"/>
                </a:lnTo>
                <a:cubicBezTo>
                  <a:pt x="761025" y="329495"/>
                  <a:pt x="758102" y="326571"/>
                  <a:pt x="757809" y="321016"/>
                </a:cubicBezTo>
                <a:lnTo>
                  <a:pt x="757809" y="315753"/>
                </a:lnTo>
                <a:lnTo>
                  <a:pt x="778860" y="317508"/>
                </a:lnTo>
                <a:lnTo>
                  <a:pt x="791139" y="303474"/>
                </a:lnTo>
                <a:cubicBezTo>
                  <a:pt x="793916" y="303511"/>
                  <a:pt x="796694" y="302999"/>
                  <a:pt x="799471" y="301939"/>
                </a:cubicBezTo>
                <a:cubicBezTo>
                  <a:pt x="802249" y="300879"/>
                  <a:pt x="804149" y="299052"/>
                  <a:pt x="805173" y="296457"/>
                </a:cubicBezTo>
                <a:cubicBezTo>
                  <a:pt x="808608" y="296238"/>
                  <a:pt x="811824" y="295361"/>
                  <a:pt x="814821" y="293826"/>
                </a:cubicBezTo>
                <a:cubicBezTo>
                  <a:pt x="817817" y="292291"/>
                  <a:pt x="821033" y="291414"/>
                  <a:pt x="824469" y="291195"/>
                </a:cubicBezTo>
                <a:lnTo>
                  <a:pt x="852536" y="291195"/>
                </a:lnTo>
                <a:cubicBezTo>
                  <a:pt x="856154" y="288308"/>
                  <a:pt x="860320" y="285311"/>
                  <a:pt x="865034" y="282205"/>
                </a:cubicBezTo>
                <a:cubicBezTo>
                  <a:pt x="869749" y="279098"/>
                  <a:pt x="874353" y="277417"/>
                  <a:pt x="878848" y="277161"/>
                </a:cubicBezTo>
                <a:lnTo>
                  <a:pt x="889374" y="264882"/>
                </a:lnTo>
                <a:lnTo>
                  <a:pt x="891128" y="264882"/>
                </a:lnTo>
                <a:cubicBezTo>
                  <a:pt x="906879" y="264224"/>
                  <a:pt x="913092" y="261593"/>
                  <a:pt x="909766" y="256988"/>
                </a:cubicBezTo>
                <a:cubicBezTo>
                  <a:pt x="906440" y="252383"/>
                  <a:pt x="909583" y="249752"/>
                  <a:pt x="919195" y="249094"/>
                </a:cubicBezTo>
                <a:lnTo>
                  <a:pt x="924457" y="235061"/>
                </a:lnTo>
                <a:lnTo>
                  <a:pt x="940245" y="233307"/>
                </a:lnTo>
                <a:cubicBezTo>
                  <a:pt x="943826" y="234293"/>
                  <a:pt x="947627" y="234951"/>
                  <a:pt x="951647" y="235280"/>
                </a:cubicBezTo>
                <a:cubicBezTo>
                  <a:pt x="955667" y="235609"/>
                  <a:pt x="959468" y="234951"/>
                  <a:pt x="963049" y="233307"/>
                </a:cubicBezTo>
                <a:cubicBezTo>
                  <a:pt x="962757" y="225997"/>
                  <a:pt x="965096" y="219565"/>
                  <a:pt x="970066" y="214011"/>
                </a:cubicBezTo>
                <a:cubicBezTo>
                  <a:pt x="971491" y="206336"/>
                  <a:pt x="974342" y="200196"/>
                  <a:pt x="978618" y="195591"/>
                </a:cubicBezTo>
                <a:cubicBezTo>
                  <a:pt x="982894" y="190987"/>
                  <a:pt x="985306" y="186601"/>
                  <a:pt x="985854" y="182435"/>
                </a:cubicBezTo>
                <a:lnTo>
                  <a:pt x="1020938" y="110513"/>
                </a:lnTo>
                <a:cubicBezTo>
                  <a:pt x="1024300" y="111135"/>
                  <a:pt x="1027223" y="110769"/>
                  <a:pt x="1029708" y="109417"/>
                </a:cubicBezTo>
                <a:cubicBezTo>
                  <a:pt x="1032194" y="108065"/>
                  <a:pt x="1035117" y="107261"/>
                  <a:pt x="1038479" y="107005"/>
                </a:cubicBezTo>
                <a:cubicBezTo>
                  <a:pt x="1041659" y="107188"/>
                  <a:pt x="1045825" y="108576"/>
                  <a:pt x="1050978" y="111171"/>
                </a:cubicBezTo>
                <a:cubicBezTo>
                  <a:pt x="1056131" y="113766"/>
                  <a:pt x="1058981" y="116470"/>
                  <a:pt x="1059530" y="119284"/>
                </a:cubicBezTo>
                <a:cubicBezTo>
                  <a:pt x="1058616" y="126813"/>
                  <a:pt x="1057812" y="134122"/>
                  <a:pt x="1057118" y="141212"/>
                </a:cubicBezTo>
                <a:cubicBezTo>
                  <a:pt x="1056423" y="148302"/>
                  <a:pt x="1061320" y="152102"/>
                  <a:pt x="1071809" y="152614"/>
                </a:cubicBezTo>
                <a:cubicBezTo>
                  <a:pt x="1074477" y="152504"/>
                  <a:pt x="1076596" y="151408"/>
                  <a:pt x="1078168" y="149325"/>
                </a:cubicBezTo>
                <a:cubicBezTo>
                  <a:pt x="1079739" y="147242"/>
                  <a:pt x="1080543" y="144830"/>
                  <a:pt x="1080580" y="142089"/>
                </a:cubicBezTo>
                <a:cubicBezTo>
                  <a:pt x="1080032" y="136534"/>
                  <a:pt x="1079812" y="131418"/>
                  <a:pt x="1079922" y="126740"/>
                </a:cubicBezTo>
                <a:cubicBezTo>
                  <a:pt x="1080032" y="122062"/>
                  <a:pt x="1083759" y="119577"/>
                  <a:pt x="1091105" y="119284"/>
                </a:cubicBezTo>
                <a:cubicBezTo>
                  <a:pt x="1095381" y="119869"/>
                  <a:pt x="1098231" y="123085"/>
                  <a:pt x="1099657" y="128932"/>
                </a:cubicBezTo>
                <a:cubicBezTo>
                  <a:pt x="1101082" y="134780"/>
                  <a:pt x="1101740" y="139750"/>
                  <a:pt x="1101630" y="143843"/>
                </a:cubicBezTo>
                <a:cubicBezTo>
                  <a:pt x="1101703" y="145049"/>
                  <a:pt x="1101557" y="147023"/>
                  <a:pt x="1101192" y="149763"/>
                </a:cubicBezTo>
                <a:cubicBezTo>
                  <a:pt x="1100826" y="152504"/>
                  <a:pt x="1099803" y="154039"/>
                  <a:pt x="1098122" y="154368"/>
                </a:cubicBezTo>
                <a:cubicBezTo>
                  <a:pt x="1097135" y="154295"/>
                  <a:pt x="1096039" y="154441"/>
                  <a:pt x="1094833" y="154807"/>
                </a:cubicBezTo>
                <a:cubicBezTo>
                  <a:pt x="1093627" y="155172"/>
                  <a:pt x="1092969" y="156196"/>
                  <a:pt x="1092859" y="157877"/>
                </a:cubicBezTo>
                <a:cubicBezTo>
                  <a:pt x="1092896" y="158863"/>
                  <a:pt x="1093261" y="159960"/>
                  <a:pt x="1093956" y="161166"/>
                </a:cubicBezTo>
                <a:cubicBezTo>
                  <a:pt x="1094650" y="162372"/>
                  <a:pt x="1095454" y="163030"/>
                  <a:pt x="1096368" y="163139"/>
                </a:cubicBezTo>
                <a:cubicBezTo>
                  <a:pt x="1097281" y="163030"/>
                  <a:pt x="1098085" y="162372"/>
                  <a:pt x="1098780" y="161166"/>
                </a:cubicBezTo>
                <a:cubicBezTo>
                  <a:pt x="1099474" y="159960"/>
                  <a:pt x="1099839" y="158863"/>
                  <a:pt x="1099876" y="157877"/>
                </a:cubicBezTo>
                <a:lnTo>
                  <a:pt x="1122680" y="156122"/>
                </a:lnTo>
                <a:lnTo>
                  <a:pt x="1129697" y="147351"/>
                </a:lnTo>
                <a:lnTo>
                  <a:pt x="1166535" y="147351"/>
                </a:lnTo>
                <a:cubicBezTo>
                  <a:pt x="1165585" y="149398"/>
                  <a:pt x="1165293" y="151883"/>
                  <a:pt x="1165658" y="154807"/>
                </a:cubicBezTo>
                <a:cubicBezTo>
                  <a:pt x="1166023" y="157730"/>
                  <a:pt x="1167485" y="159338"/>
                  <a:pt x="1170043" y="159631"/>
                </a:cubicBezTo>
                <a:cubicBezTo>
                  <a:pt x="1175745" y="159375"/>
                  <a:pt x="1182761" y="158132"/>
                  <a:pt x="1191094" y="155903"/>
                </a:cubicBezTo>
                <a:cubicBezTo>
                  <a:pt x="1199426" y="153674"/>
                  <a:pt x="1206443" y="151993"/>
                  <a:pt x="1212144" y="150860"/>
                </a:cubicBezTo>
                <a:lnTo>
                  <a:pt x="1182323" y="145597"/>
                </a:lnTo>
                <a:cubicBezTo>
                  <a:pt x="1182030" y="145561"/>
                  <a:pt x="1180861" y="145195"/>
                  <a:pt x="1178814" y="144501"/>
                </a:cubicBezTo>
                <a:cubicBezTo>
                  <a:pt x="1176768" y="143807"/>
                  <a:pt x="1175598" y="143002"/>
                  <a:pt x="1175306" y="142089"/>
                </a:cubicBezTo>
                <a:lnTo>
                  <a:pt x="1182323" y="142089"/>
                </a:lnTo>
                <a:cubicBezTo>
                  <a:pt x="1196356" y="141870"/>
                  <a:pt x="1210390" y="140993"/>
                  <a:pt x="1224423" y="139458"/>
                </a:cubicBezTo>
                <a:cubicBezTo>
                  <a:pt x="1238457" y="137923"/>
                  <a:pt x="1252490" y="137046"/>
                  <a:pt x="1266524" y="136826"/>
                </a:cubicBezTo>
                <a:lnTo>
                  <a:pt x="1273541" y="129809"/>
                </a:lnTo>
                <a:lnTo>
                  <a:pt x="1310378" y="129809"/>
                </a:lnTo>
                <a:lnTo>
                  <a:pt x="1324412" y="121039"/>
                </a:lnTo>
                <a:cubicBezTo>
                  <a:pt x="1344037" y="123962"/>
                  <a:pt x="1364868" y="123816"/>
                  <a:pt x="1386905" y="120600"/>
                </a:cubicBezTo>
                <a:cubicBezTo>
                  <a:pt x="1408942" y="117384"/>
                  <a:pt x="1430211" y="114607"/>
                  <a:pt x="1450713" y="112268"/>
                </a:cubicBezTo>
                <a:lnTo>
                  <a:pt x="1438434" y="121039"/>
                </a:lnTo>
                <a:cubicBezTo>
                  <a:pt x="1438032" y="125241"/>
                  <a:pt x="1435766" y="127800"/>
                  <a:pt x="1431637" y="128713"/>
                </a:cubicBezTo>
                <a:cubicBezTo>
                  <a:pt x="1427507" y="129627"/>
                  <a:pt x="1423926" y="129992"/>
                  <a:pt x="1420892" y="129809"/>
                </a:cubicBezTo>
                <a:lnTo>
                  <a:pt x="1417384" y="129809"/>
                </a:lnTo>
                <a:lnTo>
                  <a:pt x="1417384" y="133318"/>
                </a:lnTo>
                <a:cubicBezTo>
                  <a:pt x="1418371" y="139969"/>
                  <a:pt x="1423414" y="143770"/>
                  <a:pt x="1432514" y="144720"/>
                </a:cubicBezTo>
                <a:cubicBezTo>
                  <a:pt x="1441614" y="145670"/>
                  <a:pt x="1448850" y="145963"/>
                  <a:pt x="1454222" y="145597"/>
                </a:cubicBezTo>
                <a:lnTo>
                  <a:pt x="1454222" y="138580"/>
                </a:lnTo>
                <a:lnTo>
                  <a:pt x="1431417" y="138580"/>
                </a:lnTo>
                <a:lnTo>
                  <a:pt x="1440188" y="124547"/>
                </a:lnTo>
                <a:cubicBezTo>
                  <a:pt x="1446840" y="132148"/>
                  <a:pt x="1455026" y="134487"/>
                  <a:pt x="1464747" y="131564"/>
                </a:cubicBezTo>
                <a:cubicBezTo>
                  <a:pt x="1474468" y="128640"/>
                  <a:pt x="1482654" y="127471"/>
                  <a:pt x="1489306" y="128055"/>
                </a:cubicBezTo>
                <a:cubicBezTo>
                  <a:pt x="1492156" y="130906"/>
                  <a:pt x="1495226" y="132660"/>
                  <a:pt x="1498515" y="133318"/>
                </a:cubicBezTo>
                <a:cubicBezTo>
                  <a:pt x="1501804" y="133976"/>
                  <a:pt x="1503997" y="132222"/>
                  <a:pt x="1505093" y="128055"/>
                </a:cubicBezTo>
                <a:cubicBezTo>
                  <a:pt x="1508492" y="129517"/>
                  <a:pt x="1513535" y="130979"/>
                  <a:pt x="1520223" y="132441"/>
                </a:cubicBezTo>
                <a:cubicBezTo>
                  <a:pt x="1526911" y="133903"/>
                  <a:pt x="1530639" y="131856"/>
                  <a:pt x="1531406" y="126301"/>
                </a:cubicBezTo>
                <a:cubicBezTo>
                  <a:pt x="1532393" y="126338"/>
                  <a:pt x="1533489" y="126265"/>
                  <a:pt x="1534695" y="126082"/>
                </a:cubicBezTo>
                <a:cubicBezTo>
                  <a:pt x="1535901" y="125899"/>
                  <a:pt x="1536559" y="125387"/>
                  <a:pt x="1536669" y="124547"/>
                </a:cubicBezTo>
                <a:cubicBezTo>
                  <a:pt x="1536413" y="122829"/>
                  <a:pt x="1535170" y="121441"/>
                  <a:pt x="1532941" y="120381"/>
                </a:cubicBezTo>
                <a:cubicBezTo>
                  <a:pt x="1530712" y="119321"/>
                  <a:pt x="1529031" y="118371"/>
                  <a:pt x="1527898" y="117530"/>
                </a:cubicBezTo>
                <a:cubicBezTo>
                  <a:pt x="1529031" y="116580"/>
                  <a:pt x="1530712" y="115411"/>
                  <a:pt x="1532941" y="114022"/>
                </a:cubicBezTo>
                <a:cubicBezTo>
                  <a:pt x="1535170" y="112633"/>
                  <a:pt x="1536413" y="111464"/>
                  <a:pt x="1536669" y="110513"/>
                </a:cubicBezTo>
                <a:cubicBezTo>
                  <a:pt x="1536961" y="109052"/>
                  <a:pt x="1536376" y="108467"/>
                  <a:pt x="1534914" y="108759"/>
                </a:cubicBezTo>
                <a:cubicBezTo>
                  <a:pt x="1529360" y="108394"/>
                  <a:pt x="1527752" y="106493"/>
                  <a:pt x="1530090" y="103058"/>
                </a:cubicBezTo>
                <a:cubicBezTo>
                  <a:pt x="1532429" y="99623"/>
                  <a:pt x="1535207" y="96845"/>
                  <a:pt x="1538423" y="94726"/>
                </a:cubicBezTo>
                <a:cubicBezTo>
                  <a:pt x="1547596" y="94433"/>
                  <a:pt x="1557317" y="93264"/>
                  <a:pt x="1567586" y="91217"/>
                </a:cubicBezTo>
                <a:cubicBezTo>
                  <a:pt x="1577856" y="89171"/>
                  <a:pt x="1586261" y="88001"/>
                  <a:pt x="1592803" y="87709"/>
                </a:cubicBezTo>
                <a:lnTo>
                  <a:pt x="1598065" y="87709"/>
                </a:lnTo>
                <a:cubicBezTo>
                  <a:pt x="1607896" y="93958"/>
                  <a:pt x="1621125" y="95932"/>
                  <a:pt x="1637754" y="93629"/>
                </a:cubicBezTo>
                <a:cubicBezTo>
                  <a:pt x="1654382" y="91327"/>
                  <a:pt x="1668050" y="89354"/>
                  <a:pt x="1678758" y="87709"/>
                </a:cubicBezTo>
                <a:cubicBezTo>
                  <a:pt x="1685665" y="83470"/>
                  <a:pt x="1692462" y="80985"/>
                  <a:pt x="1699150" y="80254"/>
                </a:cubicBezTo>
                <a:cubicBezTo>
                  <a:pt x="1705838" y="79523"/>
                  <a:pt x="1713074" y="79669"/>
                  <a:pt x="1720858" y="80692"/>
                </a:cubicBezTo>
                <a:cubicBezTo>
                  <a:pt x="1720858" y="79632"/>
                  <a:pt x="1721297" y="78244"/>
                  <a:pt x="1722174" y="76526"/>
                </a:cubicBezTo>
                <a:cubicBezTo>
                  <a:pt x="1723051" y="74808"/>
                  <a:pt x="1724367" y="73858"/>
                  <a:pt x="1726121" y="73676"/>
                </a:cubicBezTo>
                <a:cubicBezTo>
                  <a:pt x="1727839" y="73931"/>
                  <a:pt x="1729227" y="75174"/>
                  <a:pt x="1730287" y="77403"/>
                </a:cubicBezTo>
                <a:cubicBezTo>
                  <a:pt x="1731347" y="79632"/>
                  <a:pt x="1732297" y="81314"/>
                  <a:pt x="1733138" y="82447"/>
                </a:cubicBezTo>
                <a:lnTo>
                  <a:pt x="1748925" y="84201"/>
                </a:lnTo>
                <a:cubicBezTo>
                  <a:pt x="1754480" y="84493"/>
                  <a:pt x="1757404" y="82154"/>
                  <a:pt x="1757696" y="77184"/>
                </a:cubicBezTo>
                <a:cubicBezTo>
                  <a:pt x="1775823" y="76234"/>
                  <a:pt x="1793073" y="72433"/>
                  <a:pt x="1809445" y="65782"/>
                </a:cubicBezTo>
                <a:cubicBezTo>
                  <a:pt x="1825817" y="59130"/>
                  <a:pt x="1843067" y="55330"/>
                  <a:pt x="1861194" y="54379"/>
                </a:cubicBezTo>
                <a:cubicBezTo>
                  <a:pt x="1861449" y="52698"/>
                  <a:pt x="1862692" y="51675"/>
                  <a:pt x="1864921" y="51310"/>
                </a:cubicBezTo>
                <a:cubicBezTo>
                  <a:pt x="1867150" y="50944"/>
                  <a:pt x="1868832" y="50798"/>
                  <a:pt x="1869964" y="50871"/>
                </a:cubicBezTo>
                <a:cubicBezTo>
                  <a:pt x="1876104" y="50944"/>
                  <a:pt x="1881805" y="50359"/>
                  <a:pt x="1887068" y="49117"/>
                </a:cubicBezTo>
                <a:cubicBezTo>
                  <a:pt x="1892330" y="47874"/>
                  <a:pt x="1897154" y="45535"/>
                  <a:pt x="1901540" y="42100"/>
                </a:cubicBezTo>
                <a:cubicBezTo>
                  <a:pt x="1911992" y="41808"/>
                  <a:pt x="1922225" y="40638"/>
                  <a:pt x="1932238" y="38592"/>
                </a:cubicBezTo>
                <a:cubicBezTo>
                  <a:pt x="1942252" y="36545"/>
                  <a:pt x="1952484" y="35376"/>
                  <a:pt x="1962936" y="35083"/>
                </a:cubicBezTo>
                <a:lnTo>
                  <a:pt x="1975216" y="28067"/>
                </a:lnTo>
                <a:cubicBezTo>
                  <a:pt x="1987495" y="29528"/>
                  <a:pt x="1999774" y="28359"/>
                  <a:pt x="2012054" y="24558"/>
                </a:cubicBezTo>
                <a:lnTo>
                  <a:pt x="2033104" y="29821"/>
                </a:lnTo>
                <a:cubicBezTo>
                  <a:pt x="2039207" y="26459"/>
                  <a:pt x="2048051" y="24412"/>
                  <a:pt x="2059636" y="23681"/>
                </a:cubicBezTo>
                <a:cubicBezTo>
                  <a:pt x="2071221" y="22950"/>
                  <a:pt x="2080503" y="22658"/>
                  <a:pt x="2087484" y="22804"/>
                </a:cubicBezTo>
                <a:cubicBezTo>
                  <a:pt x="2087484" y="20977"/>
                  <a:pt x="2087922" y="19369"/>
                  <a:pt x="2088799" y="17980"/>
                </a:cubicBezTo>
                <a:cubicBezTo>
                  <a:pt x="2089676" y="16591"/>
                  <a:pt x="2090992" y="15860"/>
                  <a:pt x="2092746" y="15787"/>
                </a:cubicBezTo>
                <a:cubicBezTo>
                  <a:pt x="2095414" y="15860"/>
                  <a:pt x="2097972" y="16591"/>
                  <a:pt x="2100421" y="17980"/>
                </a:cubicBezTo>
                <a:cubicBezTo>
                  <a:pt x="2102869" y="19369"/>
                  <a:pt x="2104989" y="20977"/>
                  <a:pt x="2106780" y="22804"/>
                </a:cubicBezTo>
                <a:lnTo>
                  <a:pt x="2129584" y="24558"/>
                </a:lnTo>
                <a:cubicBezTo>
                  <a:pt x="2136601" y="22731"/>
                  <a:pt x="2145810" y="20246"/>
                  <a:pt x="2157213" y="17103"/>
                </a:cubicBezTo>
                <a:cubicBezTo>
                  <a:pt x="2168615" y="13960"/>
                  <a:pt x="2176947" y="10598"/>
                  <a:pt x="2182210" y="7016"/>
                </a:cubicBezTo>
                <a:cubicBezTo>
                  <a:pt x="2188971" y="6724"/>
                  <a:pt x="2194306" y="5555"/>
                  <a:pt x="2198217" y="3508"/>
                </a:cubicBezTo>
                <a:cubicBezTo>
                  <a:pt x="2202127" y="1461"/>
                  <a:pt x="2206147" y="292"/>
                  <a:pt x="221027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9" name="文本框 8">
            <a:extLst>
              <a:ext uri="{FF2B5EF4-FFF2-40B4-BE49-F238E27FC236}">
                <a16:creationId xmlns="" xmlns:a16="http://schemas.microsoft.com/office/drawing/2014/main" id="{D3B4A617-DF5D-4EBC-A250-9C9891959921}"/>
              </a:ext>
            </a:extLst>
          </p:cNvPr>
          <p:cNvSpPr txBox="1"/>
          <p:nvPr/>
        </p:nvSpPr>
        <p:spPr>
          <a:xfrm>
            <a:off x="7658246" y="1572796"/>
            <a:ext cx="754962" cy="699522"/>
          </a:xfrm>
          <a:custGeom>
            <a:avLst/>
            <a:gdLst/>
            <a:ahLst/>
            <a:cxnLst/>
            <a:rect l="l" t="t" r="r" b="b"/>
            <a:pathLst>
              <a:path w="1720931" h="1594556">
                <a:moveTo>
                  <a:pt x="596424" y="1531406"/>
                </a:moveTo>
                <a:cubicBezTo>
                  <a:pt x="596424" y="1533087"/>
                  <a:pt x="596863" y="1534110"/>
                  <a:pt x="597740" y="1534476"/>
                </a:cubicBezTo>
                <a:cubicBezTo>
                  <a:pt x="598617" y="1534841"/>
                  <a:pt x="599933" y="1534987"/>
                  <a:pt x="601687" y="1534914"/>
                </a:cubicBezTo>
                <a:lnTo>
                  <a:pt x="603441" y="1534914"/>
                </a:lnTo>
                <a:cubicBezTo>
                  <a:pt x="603441" y="1533233"/>
                  <a:pt x="603002" y="1532210"/>
                  <a:pt x="602125" y="1531844"/>
                </a:cubicBezTo>
                <a:cubicBezTo>
                  <a:pt x="601248" y="1531479"/>
                  <a:pt x="599933" y="1531333"/>
                  <a:pt x="598178" y="1531406"/>
                </a:cubicBezTo>
                <a:close/>
                <a:moveTo>
                  <a:pt x="959541" y="1480534"/>
                </a:moveTo>
                <a:cubicBezTo>
                  <a:pt x="959724" y="1482946"/>
                  <a:pt x="960674" y="1486893"/>
                  <a:pt x="962392" y="1492375"/>
                </a:cubicBezTo>
                <a:cubicBezTo>
                  <a:pt x="964109" y="1497857"/>
                  <a:pt x="965498" y="1500927"/>
                  <a:pt x="966558" y="1501585"/>
                </a:cubicBezTo>
                <a:cubicBezTo>
                  <a:pt x="967398" y="1501365"/>
                  <a:pt x="967910" y="1500488"/>
                  <a:pt x="968093" y="1498953"/>
                </a:cubicBezTo>
                <a:cubicBezTo>
                  <a:pt x="968275" y="1497418"/>
                  <a:pt x="968349" y="1496541"/>
                  <a:pt x="968312" y="1496322"/>
                </a:cubicBezTo>
                <a:cubicBezTo>
                  <a:pt x="969372" y="1496358"/>
                  <a:pt x="970761" y="1496285"/>
                  <a:pt x="972478" y="1496103"/>
                </a:cubicBezTo>
                <a:cubicBezTo>
                  <a:pt x="974196" y="1495920"/>
                  <a:pt x="975146" y="1495408"/>
                  <a:pt x="975329" y="1494568"/>
                </a:cubicBezTo>
                <a:cubicBezTo>
                  <a:pt x="974890" y="1491790"/>
                  <a:pt x="972698" y="1489013"/>
                  <a:pt x="968751" y="1486235"/>
                </a:cubicBezTo>
                <a:cubicBezTo>
                  <a:pt x="964804" y="1483458"/>
                  <a:pt x="961734" y="1481558"/>
                  <a:pt x="959541" y="1480534"/>
                </a:cubicBezTo>
                <a:close/>
                <a:moveTo>
                  <a:pt x="1041988" y="1448959"/>
                </a:moveTo>
                <a:lnTo>
                  <a:pt x="1026200" y="1450713"/>
                </a:lnTo>
                <a:lnTo>
                  <a:pt x="1020938" y="1464747"/>
                </a:lnTo>
                <a:lnTo>
                  <a:pt x="1041988" y="1464747"/>
                </a:lnTo>
                <a:cubicBezTo>
                  <a:pt x="1043815" y="1463029"/>
                  <a:pt x="1045423" y="1461202"/>
                  <a:pt x="1046812" y="1459265"/>
                </a:cubicBezTo>
                <a:cubicBezTo>
                  <a:pt x="1048201" y="1457328"/>
                  <a:pt x="1048932" y="1455062"/>
                  <a:pt x="1049005" y="1452467"/>
                </a:cubicBezTo>
                <a:cubicBezTo>
                  <a:pt x="1048822" y="1450786"/>
                  <a:pt x="1047872" y="1449763"/>
                  <a:pt x="1046154" y="1449397"/>
                </a:cubicBezTo>
                <a:cubicBezTo>
                  <a:pt x="1044436" y="1449032"/>
                  <a:pt x="1043048" y="1448886"/>
                  <a:pt x="1041988" y="1448959"/>
                </a:cubicBezTo>
                <a:close/>
                <a:moveTo>
                  <a:pt x="1126189" y="1434925"/>
                </a:moveTo>
                <a:lnTo>
                  <a:pt x="1124435" y="1436680"/>
                </a:lnTo>
                <a:cubicBezTo>
                  <a:pt x="1120744" y="1437008"/>
                  <a:pt x="1114531" y="1438543"/>
                  <a:pt x="1105796" y="1441284"/>
                </a:cubicBezTo>
                <a:cubicBezTo>
                  <a:pt x="1097062" y="1444025"/>
                  <a:pt x="1092165" y="1445999"/>
                  <a:pt x="1091105" y="1447205"/>
                </a:cubicBezTo>
                <a:cubicBezTo>
                  <a:pt x="1091178" y="1449178"/>
                  <a:pt x="1091909" y="1451371"/>
                  <a:pt x="1093298" y="1453783"/>
                </a:cubicBezTo>
                <a:cubicBezTo>
                  <a:pt x="1094687" y="1456195"/>
                  <a:pt x="1096295" y="1457511"/>
                  <a:pt x="1098122" y="1457730"/>
                </a:cubicBezTo>
                <a:cubicBezTo>
                  <a:pt x="1098962" y="1457620"/>
                  <a:pt x="1099474" y="1456962"/>
                  <a:pt x="1099657" y="1455756"/>
                </a:cubicBezTo>
                <a:cubicBezTo>
                  <a:pt x="1099840" y="1454550"/>
                  <a:pt x="1099913" y="1453454"/>
                  <a:pt x="1099876" y="1452467"/>
                </a:cubicBezTo>
                <a:cubicBezTo>
                  <a:pt x="1113032" y="1455354"/>
                  <a:pt x="1120488" y="1454404"/>
                  <a:pt x="1122242" y="1449617"/>
                </a:cubicBezTo>
                <a:cubicBezTo>
                  <a:pt x="1123996" y="1444829"/>
                  <a:pt x="1125312" y="1439932"/>
                  <a:pt x="1126189" y="1434925"/>
                </a:cubicBezTo>
                <a:close/>
                <a:moveTo>
                  <a:pt x="1184077" y="1385808"/>
                </a:moveTo>
                <a:cubicBezTo>
                  <a:pt x="1180751" y="1387709"/>
                  <a:pt x="1176001" y="1390486"/>
                  <a:pt x="1169824" y="1394141"/>
                </a:cubicBezTo>
                <a:cubicBezTo>
                  <a:pt x="1163648" y="1397795"/>
                  <a:pt x="1160213" y="1401450"/>
                  <a:pt x="1159518" y="1405104"/>
                </a:cubicBezTo>
                <a:cubicBezTo>
                  <a:pt x="1159701" y="1405945"/>
                  <a:pt x="1160651" y="1406456"/>
                  <a:pt x="1162369" y="1406639"/>
                </a:cubicBezTo>
                <a:cubicBezTo>
                  <a:pt x="1164087" y="1406822"/>
                  <a:pt x="1165475" y="1406895"/>
                  <a:pt x="1166535" y="1406858"/>
                </a:cubicBezTo>
                <a:cubicBezTo>
                  <a:pt x="1170628" y="1406566"/>
                  <a:pt x="1174283" y="1405397"/>
                  <a:pt x="1177499" y="1403350"/>
                </a:cubicBezTo>
                <a:cubicBezTo>
                  <a:pt x="1180715" y="1401303"/>
                  <a:pt x="1185247" y="1400134"/>
                  <a:pt x="1191094" y="1399842"/>
                </a:cubicBezTo>
                <a:close/>
                <a:moveTo>
                  <a:pt x="1271786" y="1357741"/>
                </a:moveTo>
                <a:cubicBezTo>
                  <a:pt x="1270032" y="1357887"/>
                  <a:pt x="1268717" y="1358911"/>
                  <a:pt x="1267840" y="1360811"/>
                </a:cubicBezTo>
                <a:cubicBezTo>
                  <a:pt x="1266962" y="1362711"/>
                  <a:pt x="1266524" y="1364612"/>
                  <a:pt x="1266524" y="1366512"/>
                </a:cubicBezTo>
                <a:lnTo>
                  <a:pt x="1264770" y="1370020"/>
                </a:lnTo>
                <a:lnTo>
                  <a:pt x="1264770" y="1371775"/>
                </a:lnTo>
                <a:lnTo>
                  <a:pt x="1270032" y="1366512"/>
                </a:lnTo>
                <a:cubicBezTo>
                  <a:pt x="1271238" y="1366585"/>
                  <a:pt x="1273212" y="1366439"/>
                  <a:pt x="1275953" y="1366073"/>
                </a:cubicBezTo>
                <a:cubicBezTo>
                  <a:pt x="1278694" y="1365708"/>
                  <a:pt x="1280228" y="1364685"/>
                  <a:pt x="1280557" y="1363004"/>
                </a:cubicBezTo>
                <a:cubicBezTo>
                  <a:pt x="1280411" y="1361250"/>
                  <a:pt x="1279388" y="1359934"/>
                  <a:pt x="1277488" y="1359057"/>
                </a:cubicBezTo>
                <a:cubicBezTo>
                  <a:pt x="1275587" y="1358180"/>
                  <a:pt x="1273687" y="1357741"/>
                  <a:pt x="1271786" y="1357741"/>
                </a:cubicBezTo>
                <a:close/>
                <a:moveTo>
                  <a:pt x="1261261" y="1334937"/>
                </a:moveTo>
                <a:lnTo>
                  <a:pt x="1252490" y="1350724"/>
                </a:lnTo>
                <a:cubicBezTo>
                  <a:pt x="1245620" y="1350944"/>
                  <a:pt x="1239626" y="1352698"/>
                  <a:pt x="1234510" y="1355987"/>
                </a:cubicBezTo>
                <a:cubicBezTo>
                  <a:pt x="1229394" y="1359276"/>
                  <a:pt x="1224277" y="1362784"/>
                  <a:pt x="1219161" y="1366512"/>
                </a:cubicBezTo>
                <a:cubicBezTo>
                  <a:pt x="1215652" y="1366512"/>
                  <a:pt x="1213898" y="1368266"/>
                  <a:pt x="1213898" y="1371775"/>
                </a:cubicBezTo>
                <a:cubicBezTo>
                  <a:pt x="1213935" y="1373894"/>
                  <a:pt x="1214739" y="1376672"/>
                  <a:pt x="1216310" y="1380107"/>
                </a:cubicBezTo>
                <a:cubicBezTo>
                  <a:pt x="1217882" y="1383542"/>
                  <a:pt x="1220001" y="1385443"/>
                  <a:pt x="1222669" y="1385808"/>
                </a:cubicBezTo>
                <a:cubicBezTo>
                  <a:pt x="1224350" y="1385479"/>
                  <a:pt x="1225374" y="1383944"/>
                  <a:pt x="1225739" y="1381203"/>
                </a:cubicBezTo>
                <a:cubicBezTo>
                  <a:pt x="1226105" y="1378462"/>
                  <a:pt x="1226251" y="1376489"/>
                  <a:pt x="1226178" y="1375283"/>
                </a:cubicBezTo>
                <a:lnTo>
                  <a:pt x="1234949" y="1364758"/>
                </a:lnTo>
                <a:lnTo>
                  <a:pt x="1243719" y="1366512"/>
                </a:lnTo>
                <a:lnTo>
                  <a:pt x="1254245" y="1350724"/>
                </a:lnTo>
                <a:cubicBezTo>
                  <a:pt x="1259799" y="1350432"/>
                  <a:pt x="1262723" y="1347508"/>
                  <a:pt x="1263015" y="1341953"/>
                </a:cubicBezTo>
                <a:close/>
                <a:moveTo>
                  <a:pt x="1354233" y="1294590"/>
                </a:moveTo>
                <a:cubicBezTo>
                  <a:pt x="1354526" y="1301315"/>
                  <a:pt x="1353941" y="1305408"/>
                  <a:pt x="1352479" y="1306870"/>
                </a:cubicBezTo>
                <a:cubicBezTo>
                  <a:pt x="1351017" y="1308332"/>
                  <a:pt x="1346924" y="1308916"/>
                  <a:pt x="1340200" y="1308624"/>
                </a:cubicBezTo>
                <a:cubicBezTo>
                  <a:pt x="1341113" y="1305737"/>
                  <a:pt x="1342795" y="1302740"/>
                  <a:pt x="1345243" y="1299634"/>
                </a:cubicBezTo>
                <a:cubicBezTo>
                  <a:pt x="1347692" y="1296527"/>
                  <a:pt x="1350688" y="1294846"/>
                  <a:pt x="1354233" y="1294590"/>
                </a:cubicBezTo>
                <a:close/>
                <a:moveTo>
                  <a:pt x="1384054" y="1263015"/>
                </a:moveTo>
                <a:cubicBezTo>
                  <a:pt x="1383762" y="1267254"/>
                  <a:pt x="1382593" y="1271055"/>
                  <a:pt x="1380546" y="1274417"/>
                </a:cubicBezTo>
                <a:cubicBezTo>
                  <a:pt x="1378500" y="1277779"/>
                  <a:pt x="1377330" y="1281580"/>
                  <a:pt x="1377038" y="1285819"/>
                </a:cubicBezTo>
                <a:lnTo>
                  <a:pt x="1354233" y="1292836"/>
                </a:lnTo>
                <a:close/>
                <a:moveTo>
                  <a:pt x="1457730" y="1206881"/>
                </a:moveTo>
                <a:cubicBezTo>
                  <a:pt x="1457730" y="1208781"/>
                  <a:pt x="1458169" y="1210682"/>
                  <a:pt x="1459046" y="1212582"/>
                </a:cubicBezTo>
                <a:cubicBezTo>
                  <a:pt x="1459923" y="1214482"/>
                  <a:pt x="1461239" y="1215506"/>
                  <a:pt x="1462993" y="1215652"/>
                </a:cubicBezTo>
                <a:cubicBezTo>
                  <a:pt x="1464674" y="1215469"/>
                  <a:pt x="1465697" y="1214519"/>
                  <a:pt x="1466063" y="1212801"/>
                </a:cubicBezTo>
                <a:cubicBezTo>
                  <a:pt x="1466428" y="1211084"/>
                  <a:pt x="1466574" y="1209695"/>
                  <a:pt x="1466501" y="1208635"/>
                </a:cubicBezTo>
                <a:close/>
                <a:moveTo>
                  <a:pt x="1098122" y="1198110"/>
                </a:moveTo>
                <a:cubicBezTo>
                  <a:pt x="1093700" y="1198220"/>
                  <a:pt x="1090265" y="1199755"/>
                  <a:pt x="1087816" y="1202715"/>
                </a:cubicBezTo>
                <a:cubicBezTo>
                  <a:pt x="1085367" y="1205675"/>
                  <a:pt x="1084125" y="1209403"/>
                  <a:pt x="1084088" y="1213898"/>
                </a:cubicBezTo>
                <a:cubicBezTo>
                  <a:pt x="1082882" y="1214080"/>
                  <a:pt x="1080909" y="1215031"/>
                  <a:pt x="1078168" y="1216748"/>
                </a:cubicBezTo>
                <a:cubicBezTo>
                  <a:pt x="1075427" y="1218466"/>
                  <a:pt x="1073892" y="1219855"/>
                  <a:pt x="1073563" y="1220914"/>
                </a:cubicBezTo>
                <a:cubicBezTo>
                  <a:pt x="1073673" y="1221755"/>
                  <a:pt x="1074331" y="1222267"/>
                  <a:pt x="1075537" y="1222449"/>
                </a:cubicBezTo>
                <a:cubicBezTo>
                  <a:pt x="1076743" y="1222632"/>
                  <a:pt x="1077839" y="1222705"/>
                  <a:pt x="1078826" y="1222669"/>
                </a:cubicBezTo>
                <a:lnTo>
                  <a:pt x="1094614" y="1205127"/>
                </a:lnTo>
                <a:cubicBezTo>
                  <a:pt x="1094979" y="1205163"/>
                  <a:pt x="1096441" y="1205090"/>
                  <a:pt x="1098999" y="1204908"/>
                </a:cubicBezTo>
                <a:cubicBezTo>
                  <a:pt x="1101557" y="1204725"/>
                  <a:pt x="1103019" y="1204213"/>
                  <a:pt x="1103384" y="1203373"/>
                </a:cubicBezTo>
                <a:cubicBezTo>
                  <a:pt x="1103275" y="1202496"/>
                  <a:pt x="1102617" y="1201618"/>
                  <a:pt x="1101411" y="1200741"/>
                </a:cubicBezTo>
                <a:cubicBezTo>
                  <a:pt x="1100205" y="1199864"/>
                  <a:pt x="1099109" y="1198987"/>
                  <a:pt x="1098122" y="1198110"/>
                </a:cubicBezTo>
                <a:close/>
                <a:moveTo>
                  <a:pt x="1117418" y="1185831"/>
                </a:moveTo>
                <a:cubicBezTo>
                  <a:pt x="1117418" y="1187658"/>
                  <a:pt x="1117857" y="1189266"/>
                  <a:pt x="1118734" y="1190655"/>
                </a:cubicBezTo>
                <a:cubicBezTo>
                  <a:pt x="1119611" y="1192044"/>
                  <a:pt x="1120926" y="1192774"/>
                  <a:pt x="1122681" y="1192847"/>
                </a:cubicBezTo>
                <a:cubicBezTo>
                  <a:pt x="1124142" y="1192555"/>
                  <a:pt x="1124727" y="1191386"/>
                  <a:pt x="1124435" y="1189339"/>
                </a:cubicBezTo>
                <a:cubicBezTo>
                  <a:pt x="1124435" y="1187658"/>
                  <a:pt x="1123996" y="1186635"/>
                  <a:pt x="1123119" y="1186269"/>
                </a:cubicBezTo>
                <a:cubicBezTo>
                  <a:pt x="1122242" y="1185904"/>
                  <a:pt x="1120926" y="1185758"/>
                  <a:pt x="1119172" y="1185831"/>
                </a:cubicBezTo>
                <a:close/>
                <a:moveTo>
                  <a:pt x="1527898" y="1113909"/>
                </a:moveTo>
                <a:cubicBezTo>
                  <a:pt x="1527094" y="1113982"/>
                  <a:pt x="1526509" y="1114274"/>
                  <a:pt x="1526144" y="1114786"/>
                </a:cubicBezTo>
                <a:cubicBezTo>
                  <a:pt x="1525778" y="1115298"/>
                  <a:pt x="1525193" y="1115590"/>
                  <a:pt x="1524389" y="1115663"/>
                </a:cubicBezTo>
                <a:cubicBezTo>
                  <a:pt x="1524426" y="1116723"/>
                  <a:pt x="1524792" y="1118112"/>
                  <a:pt x="1525486" y="1119830"/>
                </a:cubicBezTo>
                <a:cubicBezTo>
                  <a:pt x="1526180" y="1121547"/>
                  <a:pt x="1526984" y="1122497"/>
                  <a:pt x="1527898" y="1122680"/>
                </a:cubicBezTo>
                <a:cubicBezTo>
                  <a:pt x="1529579" y="1122570"/>
                  <a:pt x="1530602" y="1121913"/>
                  <a:pt x="1530968" y="1120706"/>
                </a:cubicBezTo>
                <a:cubicBezTo>
                  <a:pt x="1531333" y="1119501"/>
                  <a:pt x="1531479" y="1118404"/>
                  <a:pt x="1531406" y="1117417"/>
                </a:cubicBezTo>
                <a:cubicBezTo>
                  <a:pt x="1531114" y="1115371"/>
                  <a:pt x="1529944" y="1114202"/>
                  <a:pt x="1527898" y="1113909"/>
                </a:cubicBezTo>
                <a:close/>
                <a:moveTo>
                  <a:pt x="1531406" y="1103384"/>
                </a:moveTo>
                <a:cubicBezTo>
                  <a:pt x="1531589" y="1105065"/>
                  <a:pt x="1532539" y="1106088"/>
                  <a:pt x="1534257" y="1106454"/>
                </a:cubicBezTo>
                <a:cubicBezTo>
                  <a:pt x="1535975" y="1106819"/>
                  <a:pt x="1537363" y="1106965"/>
                  <a:pt x="1538423" y="1106892"/>
                </a:cubicBezTo>
                <a:lnTo>
                  <a:pt x="1541931" y="1106892"/>
                </a:lnTo>
                <a:cubicBezTo>
                  <a:pt x="1541749" y="1105211"/>
                  <a:pt x="1540798" y="1104188"/>
                  <a:pt x="1539081" y="1103822"/>
                </a:cubicBezTo>
                <a:cubicBezTo>
                  <a:pt x="1537363" y="1103457"/>
                  <a:pt x="1535975" y="1103311"/>
                  <a:pt x="1534915" y="1103384"/>
                </a:cubicBezTo>
                <a:close/>
                <a:moveTo>
                  <a:pt x="1219161" y="1078825"/>
                </a:moveTo>
                <a:lnTo>
                  <a:pt x="1219161" y="1087596"/>
                </a:lnTo>
                <a:cubicBezTo>
                  <a:pt x="1219234" y="1089350"/>
                  <a:pt x="1219965" y="1090666"/>
                  <a:pt x="1221354" y="1091543"/>
                </a:cubicBezTo>
                <a:cubicBezTo>
                  <a:pt x="1222742" y="1092420"/>
                  <a:pt x="1224350" y="1092859"/>
                  <a:pt x="1226178" y="1092859"/>
                </a:cubicBezTo>
                <a:cubicBezTo>
                  <a:pt x="1225995" y="1091507"/>
                  <a:pt x="1225045" y="1088948"/>
                  <a:pt x="1223327" y="1085184"/>
                </a:cubicBezTo>
                <a:cubicBezTo>
                  <a:pt x="1221609" y="1081420"/>
                  <a:pt x="1220221" y="1079300"/>
                  <a:pt x="1219161" y="1078825"/>
                </a:cubicBezTo>
                <a:close/>
                <a:moveTo>
                  <a:pt x="1252490" y="1020937"/>
                </a:moveTo>
                <a:cubicBezTo>
                  <a:pt x="1251613" y="1028027"/>
                  <a:pt x="1248105" y="1035336"/>
                  <a:pt x="1241965" y="1042864"/>
                </a:cubicBezTo>
                <a:cubicBezTo>
                  <a:pt x="1235826" y="1050393"/>
                  <a:pt x="1232317" y="1057702"/>
                  <a:pt x="1231440" y="1064792"/>
                </a:cubicBezTo>
                <a:cubicBezTo>
                  <a:pt x="1231513" y="1066546"/>
                  <a:pt x="1232244" y="1067862"/>
                  <a:pt x="1233633" y="1068739"/>
                </a:cubicBezTo>
                <a:cubicBezTo>
                  <a:pt x="1235022" y="1069616"/>
                  <a:pt x="1236630" y="1070054"/>
                  <a:pt x="1238457" y="1070054"/>
                </a:cubicBezTo>
                <a:cubicBezTo>
                  <a:pt x="1244597" y="1069177"/>
                  <a:pt x="1248105" y="1065669"/>
                  <a:pt x="1248982" y="1059529"/>
                </a:cubicBezTo>
                <a:cubicBezTo>
                  <a:pt x="1249859" y="1053390"/>
                  <a:pt x="1253367" y="1049881"/>
                  <a:pt x="1259507" y="1049004"/>
                </a:cubicBezTo>
                <a:lnTo>
                  <a:pt x="1259507" y="1033216"/>
                </a:lnTo>
                <a:close/>
                <a:moveTo>
                  <a:pt x="1185831" y="1020937"/>
                </a:moveTo>
                <a:cubicBezTo>
                  <a:pt x="1189047" y="1021156"/>
                  <a:pt x="1191386" y="1022033"/>
                  <a:pt x="1192848" y="1023568"/>
                </a:cubicBezTo>
                <a:cubicBezTo>
                  <a:pt x="1194310" y="1025103"/>
                  <a:pt x="1196649" y="1025980"/>
                  <a:pt x="1199865" y="1026200"/>
                </a:cubicBezTo>
                <a:cubicBezTo>
                  <a:pt x="1199572" y="1031206"/>
                  <a:pt x="1198403" y="1035227"/>
                  <a:pt x="1196356" y="1038260"/>
                </a:cubicBezTo>
                <a:cubicBezTo>
                  <a:pt x="1194310" y="1041293"/>
                  <a:pt x="1193140" y="1044874"/>
                  <a:pt x="1192848" y="1049004"/>
                </a:cubicBezTo>
                <a:cubicBezTo>
                  <a:pt x="1188499" y="1048785"/>
                  <a:pt x="1184918" y="1047031"/>
                  <a:pt x="1182104" y="1043742"/>
                </a:cubicBezTo>
                <a:cubicBezTo>
                  <a:pt x="1179290" y="1040453"/>
                  <a:pt x="1177024" y="1036944"/>
                  <a:pt x="1175306" y="1033216"/>
                </a:cubicBezTo>
                <a:cubicBezTo>
                  <a:pt x="1175416" y="1031170"/>
                  <a:pt x="1176512" y="1028685"/>
                  <a:pt x="1178595" y="1025761"/>
                </a:cubicBezTo>
                <a:cubicBezTo>
                  <a:pt x="1180678" y="1022837"/>
                  <a:pt x="1183090" y="1021229"/>
                  <a:pt x="1185831" y="1020937"/>
                </a:cubicBezTo>
                <a:close/>
                <a:moveTo>
                  <a:pt x="335050" y="992870"/>
                </a:moveTo>
                <a:cubicBezTo>
                  <a:pt x="328618" y="996963"/>
                  <a:pt x="321748" y="1000618"/>
                  <a:pt x="314439" y="1003834"/>
                </a:cubicBezTo>
                <a:cubicBezTo>
                  <a:pt x="307130" y="1007050"/>
                  <a:pt x="301136" y="1011581"/>
                  <a:pt x="296458" y="1017429"/>
                </a:cubicBezTo>
                <a:lnTo>
                  <a:pt x="326279" y="1006904"/>
                </a:lnTo>
                <a:cubicBezTo>
                  <a:pt x="326645" y="1001604"/>
                  <a:pt x="328107" y="999046"/>
                  <a:pt x="330665" y="999229"/>
                </a:cubicBezTo>
                <a:cubicBezTo>
                  <a:pt x="333223" y="999412"/>
                  <a:pt x="334685" y="997292"/>
                  <a:pt x="335050" y="992870"/>
                </a:cubicBezTo>
                <a:close/>
                <a:moveTo>
                  <a:pt x="352592" y="978837"/>
                </a:moveTo>
                <a:cubicBezTo>
                  <a:pt x="351130" y="978544"/>
                  <a:pt x="350546" y="979129"/>
                  <a:pt x="350838" y="980591"/>
                </a:cubicBezTo>
                <a:cubicBezTo>
                  <a:pt x="350801" y="980737"/>
                  <a:pt x="350875" y="981322"/>
                  <a:pt x="351057" y="982345"/>
                </a:cubicBezTo>
                <a:cubicBezTo>
                  <a:pt x="351240" y="983368"/>
                  <a:pt x="351752" y="983953"/>
                  <a:pt x="352592" y="984099"/>
                </a:cubicBezTo>
                <a:lnTo>
                  <a:pt x="356101" y="984099"/>
                </a:lnTo>
                <a:cubicBezTo>
                  <a:pt x="356064" y="983112"/>
                  <a:pt x="355699" y="982016"/>
                  <a:pt x="355004" y="980810"/>
                </a:cubicBezTo>
                <a:cubicBezTo>
                  <a:pt x="354310" y="979604"/>
                  <a:pt x="353506" y="978946"/>
                  <a:pt x="352592" y="978837"/>
                </a:cubicBezTo>
                <a:close/>
                <a:moveTo>
                  <a:pt x="1552456" y="977082"/>
                </a:moveTo>
                <a:cubicBezTo>
                  <a:pt x="1550775" y="977558"/>
                  <a:pt x="1549752" y="979677"/>
                  <a:pt x="1549387" y="983441"/>
                </a:cubicBezTo>
                <a:cubicBezTo>
                  <a:pt x="1549021" y="987206"/>
                  <a:pt x="1548875" y="989764"/>
                  <a:pt x="1548948" y="991116"/>
                </a:cubicBezTo>
                <a:cubicBezTo>
                  <a:pt x="1547048" y="991006"/>
                  <a:pt x="1545147" y="991226"/>
                  <a:pt x="1543247" y="991774"/>
                </a:cubicBezTo>
                <a:cubicBezTo>
                  <a:pt x="1541347" y="992322"/>
                  <a:pt x="1540323" y="993857"/>
                  <a:pt x="1540177" y="996378"/>
                </a:cubicBezTo>
                <a:cubicBezTo>
                  <a:pt x="1540470" y="998352"/>
                  <a:pt x="1540762" y="1000545"/>
                  <a:pt x="1541054" y="1002957"/>
                </a:cubicBezTo>
                <a:cubicBezTo>
                  <a:pt x="1541347" y="1005369"/>
                  <a:pt x="1539885" y="1006684"/>
                  <a:pt x="1536669" y="1006904"/>
                </a:cubicBezTo>
                <a:cubicBezTo>
                  <a:pt x="1532101" y="1012751"/>
                  <a:pt x="1528081" y="1018160"/>
                  <a:pt x="1524609" y="1023130"/>
                </a:cubicBezTo>
                <a:cubicBezTo>
                  <a:pt x="1521137" y="1028100"/>
                  <a:pt x="1519310" y="1034386"/>
                  <a:pt x="1519127" y="1041987"/>
                </a:cubicBezTo>
                <a:cubicBezTo>
                  <a:pt x="1517994" y="1041951"/>
                  <a:pt x="1516313" y="1042024"/>
                  <a:pt x="1514084" y="1042207"/>
                </a:cubicBezTo>
                <a:cubicBezTo>
                  <a:pt x="1511854" y="1042389"/>
                  <a:pt x="1510612" y="1042901"/>
                  <a:pt x="1510356" y="1043742"/>
                </a:cubicBezTo>
                <a:cubicBezTo>
                  <a:pt x="1510612" y="1046336"/>
                  <a:pt x="1511854" y="1048164"/>
                  <a:pt x="1514084" y="1049223"/>
                </a:cubicBezTo>
                <a:cubicBezTo>
                  <a:pt x="1516313" y="1050283"/>
                  <a:pt x="1517994" y="1050795"/>
                  <a:pt x="1519127" y="1050758"/>
                </a:cubicBezTo>
                <a:cubicBezTo>
                  <a:pt x="1520406" y="1049954"/>
                  <a:pt x="1522672" y="1046300"/>
                  <a:pt x="1525924" y="1039795"/>
                </a:cubicBezTo>
                <a:cubicBezTo>
                  <a:pt x="1529177" y="1033290"/>
                  <a:pt x="1531004" y="1028758"/>
                  <a:pt x="1531406" y="1026200"/>
                </a:cubicBezTo>
                <a:lnTo>
                  <a:pt x="1548948" y="1012166"/>
                </a:lnTo>
                <a:lnTo>
                  <a:pt x="1548948" y="996378"/>
                </a:lnTo>
                <a:lnTo>
                  <a:pt x="1555965" y="989362"/>
                </a:lnTo>
                <a:cubicBezTo>
                  <a:pt x="1556038" y="988083"/>
                  <a:pt x="1555892" y="985817"/>
                  <a:pt x="1555526" y="982564"/>
                </a:cubicBezTo>
                <a:cubicBezTo>
                  <a:pt x="1555161" y="979312"/>
                  <a:pt x="1554138" y="977484"/>
                  <a:pt x="1552456" y="977082"/>
                </a:cubicBezTo>
                <a:close/>
                <a:moveTo>
                  <a:pt x="1555965" y="957786"/>
                </a:moveTo>
                <a:cubicBezTo>
                  <a:pt x="1559400" y="958810"/>
                  <a:pt x="1561739" y="960710"/>
                  <a:pt x="1562982" y="963487"/>
                </a:cubicBezTo>
                <a:cubicBezTo>
                  <a:pt x="1564224" y="966265"/>
                  <a:pt x="1564809" y="969042"/>
                  <a:pt x="1564736" y="971820"/>
                </a:cubicBezTo>
                <a:lnTo>
                  <a:pt x="1571753" y="984099"/>
                </a:lnTo>
                <a:lnTo>
                  <a:pt x="1571753" y="961295"/>
                </a:lnTo>
                <a:close/>
                <a:moveTo>
                  <a:pt x="1591049" y="950770"/>
                </a:moveTo>
                <a:lnTo>
                  <a:pt x="1591049" y="964803"/>
                </a:lnTo>
                <a:lnTo>
                  <a:pt x="1598065" y="968312"/>
                </a:lnTo>
                <a:close/>
                <a:moveTo>
                  <a:pt x="394693" y="950770"/>
                </a:moveTo>
                <a:cubicBezTo>
                  <a:pt x="394729" y="951829"/>
                  <a:pt x="395095" y="953218"/>
                  <a:pt x="395789" y="954936"/>
                </a:cubicBezTo>
                <a:cubicBezTo>
                  <a:pt x="396483" y="956653"/>
                  <a:pt x="397287" y="957604"/>
                  <a:pt x="398201" y="957786"/>
                </a:cubicBezTo>
                <a:cubicBezTo>
                  <a:pt x="399882" y="957677"/>
                  <a:pt x="400905" y="957019"/>
                  <a:pt x="401271" y="955813"/>
                </a:cubicBezTo>
                <a:cubicBezTo>
                  <a:pt x="401636" y="954607"/>
                  <a:pt x="401783" y="953511"/>
                  <a:pt x="401709" y="952524"/>
                </a:cubicBezTo>
                <a:close/>
                <a:moveTo>
                  <a:pt x="1584032" y="936736"/>
                </a:moveTo>
                <a:cubicBezTo>
                  <a:pt x="1584032" y="940245"/>
                  <a:pt x="1585786" y="941999"/>
                  <a:pt x="1589295" y="941999"/>
                </a:cubicBezTo>
                <a:lnTo>
                  <a:pt x="1591049" y="941999"/>
                </a:lnTo>
                <a:cubicBezTo>
                  <a:pt x="1590976" y="940245"/>
                  <a:pt x="1590245" y="938929"/>
                  <a:pt x="1588856" y="938052"/>
                </a:cubicBezTo>
                <a:cubicBezTo>
                  <a:pt x="1587467" y="937175"/>
                  <a:pt x="1585859" y="936736"/>
                  <a:pt x="1584032" y="936736"/>
                </a:cubicBezTo>
                <a:close/>
                <a:moveTo>
                  <a:pt x="1573507" y="934982"/>
                </a:moveTo>
                <a:cubicBezTo>
                  <a:pt x="1572666" y="935055"/>
                  <a:pt x="1572155" y="935347"/>
                  <a:pt x="1571972" y="935859"/>
                </a:cubicBezTo>
                <a:cubicBezTo>
                  <a:pt x="1571789" y="936371"/>
                  <a:pt x="1571716" y="936663"/>
                  <a:pt x="1571753" y="936736"/>
                </a:cubicBezTo>
                <a:cubicBezTo>
                  <a:pt x="1571643" y="939331"/>
                  <a:pt x="1571862" y="941158"/>
                  <a:pt x="1572410" y="942218"/>
                </a:cubicBezTo>
                <a:cubicBezTo>
                  <a:pt x="1572959" y="943278"/>
                  <a:pt x="1574494" y="943789"/>
                  <a:pt x="1577015" y="943753"/>
                </a:cubicBezTo>
                <a:cubicBezTo>
                  <a:pt x="1576979" y="942620"/>
                  <a:pt x="1576613" y="940939"/>
                  <a:pt x="1575919" y="938710"/>
                </a:cubicBezTo>
                <a:cubicBezTo>
                  <a:pt x="1575224" y="936480"/>
                  <a:pt x="1574420" y="935238"/>
                  <a:pt x="1573507" y="934982"/>
                </a:cubicBezTo>
                <a:close/>
                <a:moveTo>
                  <a:pt x="450827" y="912178"/>
                </a:moveTo>
                <a:cubicBezTo>
                  <a:pt x="448232" y="912324"/>
                  <a:pt x="446405" y="913347"/>
                  <a:pt x="445345" y="915247"/>
                </a:cubicBezTo>
                <a:cubicBezTo>
                  <a:pt x="444285" y="917148"/>
                  <a:pt x="443773" y="919048"/>
                  <a:pt x="443810" y="920948"/>
                </a:cubicBezTo>
                <a:cubicBezTo>
                  <a:pt x="442823" y="921826"/>
                  <a:pt x="441727" y="922703"/>
                  <a:pt x="440521" y="923580"/>
                </a:cubicBezTo>
                <a:cubicBezTo>
                  <a:pt x="439315" y="924457"/>
                  <a:pt x="438657" y="925334"/>
                  <a:pt x="438547" y="926211"/>
                </a:cubicBezTo>
                <a:cubicBezTo>
                  <a:pt x="438657" y="927052"/>
                  <a:pt x="439315" y="927563"/>
                  <a:pt x="440521" y="927746"/>
                </a:cubicBezTo>
                <a:cubicBezTo>
                  <a:pt x="441727" y="927929"/>
                  <a:pt x="442823" y="928002"/>
                  <a:pt x="443810" y="927965"/>
                </a:cubicBezTo>
                <a:cubicBezTo>
                  <a:pt x="443773" y="923251"/>
                  <a:pt x="446478" y="920839"/>
                  <a:pt x="451923" y="920729"/>
                </a:cubicBezTo>
                <a:cubicBezTo>
                  <a:pt x="457368" y="920620"/>
                  <a:pt x="460511" y="919523"/>
                  <a:pt x="461352" y="917440"/>
                </a:cubicBezTo>
                <a:cubicBezTo>
                  <a:pt x="461133" y="915686"/>
                  <a:pt x="459817" y="914370"/>
                  <a:pt x="457405" y="913493"/>
                </a:cubicBezTo>
                <a:cubicBezTo>
                  <a:pt x="454993" y="912616"/>
                  <a:pt x="452800" y="912178"/>
                  <a:pt x="450827" y="912178"/>
                </a:cubicBezTo>
                <a:close/>
                <a:moveTo>
                  <a:pt x="982346" y="899898"/>
                </a:moveTo>
                <a:cubicBezTo>
                  <a:pt x="982784" y="903151"/>
                  <a:pt x="984977" y="904539"/>
                  <a:pt x="988924" y="904064"/>
                </a:cubicBezTo>
                <a:cubicBezTo>
                  <a:pt x="992871" y="903589"/>
                  <a:pt x="995941" y="902785"/>
                  <a:pt x="998133" y="901652"/>
                </a:cubicBezTo>
                <a:close/>
                <a:moveTo>
                  <a:pt x="1006904" y="892881"/>
                </a:moveTo>
                <a:cubicBezTo>
                  <a:pt x="1008001" y="894928"/>
                  <a:pt x="1009755" y="897413"/>
                  <a:pt x="1012167" y="900337"/>
                </a:cubicBezTo>
                <a:cubicBezTo>
                  <a:pt x="1014579" y="903260"/>
                  <a:pt x="1016333" y="904868"/>
                  <a:pt x="1017429" y="905161"/>
                </a:cubicBezTo>
                <a:cubicBezTo>
                  <a:pt x="1018270" y="905088"/>
                  <a:pt x="1018781" y="904795"/>
                  <a:pt x="1018964" y="904284"/>
                </a:cubicBezTo>
                <a:cubicBezTo>
                  <a:pt x="1019147" y="903772"/>
                  <a:pt x="1019220" y="903480"/>
                  <a:pt x="1019183" y="903407"/>
                </a:cubicBezTo>
                <a:cubicBezTo>
                  <a:pt x="1019074" y="899898"/>
                  <a:pt x="1017977" y="897267"/>
                  <a:pt x="1015894" y="895513"/>
                </a:cubicBezTo>
                <a:cubicBezTo>
                  <a:pt x="1013811" y="893759"/>
                  <a:pt x="1011399" y="892881"/>
                  <a:pt x="1008658" y="892881"/>
                </a:cubicBezTo>
                <a:close/>
                <a:moveTo>
                  <a:pt x="1034971" y="884110"/>
                </a:moveTo>
                <a:lnTo>
                  <a:pt x="1026200" y="885865"/>
                </a:lnTo>
                <a:cubicBezTo>
                  <a:pt x="1026566" y="889227"/>
                  <a:pt x="1028466" y="891273"/>
                  <a:pt x="1031901" y="892004"/>
                </a:cubicBezTo>
                <a:cubicBezTo>
                  <a:pt x="1035337" y="892735"/>
                  <a:pt x="1038114" y="893028"/>
                  <a:pt x="1040234" y="892881"/>
                </a:cubicBezTo>
                <a:lnTo>
                  <a:pt x="1049005" y="892881"/>
                </a:lnTo>
                <a:cubicBezTo>
                  <a:pt x="1048749" y="889446"/>
                  <a:pt x="1047068" y="887107"/>
                  <a:pt x="1043961" y="885865"/>
                </a:cubicBezTo>
                <a:cubicBezTo>
                  <a:pt x="1040855" y="884622"/>
                  <a:pt x="1037858" y="884038"/>
                  <a:pt x="1034971" y="884110"/>
                </a:cubicBezTo>
                <a:close/>
                <a:moveTo>
                  <a:pt x="1082334" y="878848"/>
                </a:moveTo>
                <a:cubicBezTo>
                  <a:pt x="1081055" y="884330"/>
                  <a:pt x="1079666" y="889154"/>
                  <a:pt x="1078168" y="893320"/>
                </a:cubicBezTo>
                <a:cubicBezTo>
                  <a:pt x="1076670" y="897486"/>
                  <a:pt x="1072211" y="899679"/>
                  <a:pt x="1064792" y="899898"/>
                </a:cubicBezTo>
                <a:lnTo>
                  <a:pt x="1052513" y="899898"/>
                </a:lnTo>
                <a:lnTo>
                  <a:pt x="1049005" y="912178"/>
                </a:lnTo>
                <a:lnTo>
                  <a:pt x="1034971" y="912178"/>
                </a:lnTo>
                <a:cubicBezTo>
                  <a:pt x="1032230" y="915138"/>
                  <a:pt x="1026310" y="918427"/>
                  <a:pt x="1017210" y="922045"/>
                </a:cubicBezTo>
                <a:cubicBezTo>
                  <a:pt x="1008110" y="925663"/>
                  <a:pt x="1001751" y="927636"/>
                  <a:pt x="998133" y="927965"/>
                </a:cubicBezTo>
                <a:cubicBezTo>
                  <a:pt x="998206" y="926905"/>
                  <a:pt x="998060" y="925517"/>
                  <a:pt x="997695" y="923799"/>
                </a:cubicBezTo>
                <a:cubicBezTo>
                  <a:pt x="997329" y="922081"/>
                  <a:pt x="996306" y="921131"/>
                  <a:pt x="994625" y="920948"/>
                </a:cubicBezTo>
                <a:cubicBezTo>
                  <a:pt x="992761" y="921022"/>
                  <a:pt x="990788" y="921753"/>
                  <a:pt x="988704" y="923141"/>
                </a:cubicBezTo>
                <a:cubicBezTo>
                  <a:pt x="986621" y="924530"/>
                  <a:pt x="985086" y="926138"/>
                  <a:pt x="984100" y="927965"/>
                </a:cubicBezTo>
                <a:lnTo>
                  <a:pt x="971820" y="912178"/>
                </a:lnTo>
                <a:lnTo>
                  <a:pt x="950770" y="906915"/>
                </a:lnTo>
                <a:cubicBezTo>
                  <a:pt x="950478" y="915394"/>
                  <a:pt x="945800" y="919487"/>
                  <a:pt x="936737" y="919194"/>
                </a:cubicBezTo>
                <a:cubicBezTo>
                  <a:pt x="932717" y="918829"/>
                  <a:pt x="928039" y="918683"/>
                  <a:pt x="922703" y="918756"/>
                </a:cubicBezTo>
                <a:cubicBezTo>
                  <a:pt x="917368" y="918829"/>
                  <a:pt x="914444" y="921314"/>
                  <a:pt x="913932" y="926211"/>
                </a:cubicBezTo>
                <a:lnTo>
                  <a:pt x="899899" y="943753"/>
                </a:lnTo>
                <a:lnTo>
                  <a:pt x="882357" y="943753"/>
                </a:lnTo>
                <a:lnTo>
                  <a:pt x="877094" y="950770"/>
                </a:lnTo>
                <a:cubicBezTo>
                  <a:pt x="871539" y="950770"/>
                  <a:pt x="866862" y="952524"/>
                  <a:pt x="863061" y="956032"/>
                </a:cubicBezTo>
                <a:lnTo>
                  <a:pt x="845519" y="956032"/>
                </a:lnTo>
                <a:lnTo>
                  <a:pt x="840256" y="963049"/>
                </a:lnTo>
                <a:cubicBezTo>
                  <a:pt x="835798" y="963122"/>
                  <a:pt x="829366" y="964291"/>
                  <a:pt x="820960" y="966557"/>
                </a:cubicBezTo>
                <a:cubicBezTo>
                  <a:pt x="812555" y="968823"/>
                  <a:pt x="807877" y="971747"/>
                  <a:pt x="806927" y="975328"/>
                </a:cubicBezTo>
                <a:lnTo>
                  <a:pt x="808681" y="978837"/>
                </a:lnTo>
                <a:lnTo>
                  <a:pt x="840256" y="984099"/>
                </a:lnTo>
                <a:lnTo>
                  <a:pt x="833240" y="998133"/>
                </a:lnTo>
                <a:cubicBezTo>
                  <a:pt x="818146" y="998498"/>
                  <a:pt x="810618" y="999960"/>
                  <a:pt x="810654" y="1002518"/>
                </a:cubicBezTo>
                <a:cubicBezTo>
                  <a:pt x="810691" y="1005076"/>
                  <a:pt x="808864" y="1006538"/>
                  <a:pt x="805173" y="1006904"/>
                </a:cubicBezTo>
                <a:lnTo>
                  <a:pt x="787631" y="1015675"/>
                </a:lnTo>
                <a:lnTo>
                  <a:pt x="787631" y="1020937"/>
                </a:lnTo>
                <a:lnTo>
                  <a:pt x="775351" y="1020937"/>
                </a:lnTo>
                <a:lnTo>
                  <a:pt x="775351" y="1041987"/>
                </a:lnTo>
                <a:lnTo>
                  <a:pt x="759564" y="1050758"/>
                </a:lnTo>
                <a:lnTo>
                  <a:pt x="759564" y="1070054"/>
                </a:lnTo>
                <a:lnTo>
                  <a:pt x="742022" y="1077071"/>
                </a:lnTo>
                <a:lnTo>
                  <a:pt x="727988" y="1126188"/>
                </a:lnTo>
                <a:lnTo>
                  <a:pt x="712201" y="1134959"/>
                </a:lnTo>
                <a:cubicBezTo>
                  <a:pt x="713187" y="1141793"/>
                  <a:pt x="713407" y="1150491"/>
                  <a:pt x="712858" y="1161053"/>
                </a:cubicBezTo>
                <a:cubicBezTo>
                  <a:pt x="712310" y="1171615"/>
                  <a:pt x="710337" y="1179874"/>
                  <a:pt x="706938" y="1185831"/>
                </a:cubicBezTo>
                <a:cubicBezTo>
                  <a:pt x="709569" y="1191203"/>
                  <a:pt x="711324" y="1197123"/>
                  <a:pt x="712201" y="1203592"/>
                </a:cubicBezTo>
                <a:cubicBezTo>
                  <a:pt x="713078" y="1210060"/>
                  <a:pt x="713078" y="1216419"/>
                  <a:pt x="712201" y="1222669"/>
                </a:cubicBezTo>
                <a:lnTo>
                  <a:pt x="720972" y="1227931"/>
                </a:lnTo>
                <a:lnTo>
                  <a:pt x="727988" y="1238456"/>
                </a:lnTo>
                <a:cubicBezTo>
                  <a:pt x="728135" y="1242878"/>
                  <a:pt x="729596" y="1246314"/>
                  <a:pt x="732374" y="1248762"/>
                </a:cubicBezTo>
                <a:cubicBezTo>
                  <a:pt x="735151" y="1251211"/>
                  <a:pt x="738367" y="1252453"/>
                  <a:pt x="742022" y="1252490"/>
                </a:cubicBezTo>
                <a:lnTo>
                  <a:pt x="743776" y="1252490"/>
                </a:lnTo>
                <a:cubicBezTo>
                  <a:pt x="743922" y="1256912"/>
                  <a:pt x="745384" y="1260347"/>
                  <a:pt x="748161" y="1262796"/>
                </a:cubicBezTo>
                <a:cubicBezTo>
                  <a:pt x="750939" y="1265244"/>
                  <a:pt x="754155" y="1266487"/>
                  <a:pt x="757809" y="1266523"/>
                </a:cubicBezTo>
                <a:lnTo>
                  <a:pt x="785877" y="1268278"/>
                </a:lnTo>
                <a:cubicBezTo>
                  <a:pt x="786827" y="1270324"/>
                  <a:pt x="788435" y="1272809"/>
                  <a:pt x="790701" y="1275733"/>
                </a:cubicBezTo>
                <a:cubicBezTo>
                  <a:pt x="792966" y="1278656"/>
                  <a:pt x="795451" y="1280264"/>
                  <a:pt x="798156" y="1280557"/>
                </a:cubicBezTo>
                <a:cubicBezTo>
                  <a:pt x="799837" y="1280301"/>
                  <a:pt x="800860" y="1279058"/>
                  <a:pt x="801226" y="1276829"/>
                </a:cubicBezTo>
                <a:cubicBezTo>
                  <a:pt x="801591" y="1274600"/>
                  <a:pt x="801737" y="1272919"/>
                  <a:pt x="801664" y="1271786"/>
                </a:cubicBezTo>
                <a:cubicBezTo>
                  <a:pt x="813651" y="1271676"/>
                  <a:pt x="826515" y="1271457"/>
                  <a:pt x="840256" y="1271128"/>
                </a:cubicBezTo>
                <a:cubicBezTo>
                  <a:pt x="853998" y="1270799"/>
                  <a:pt x="865107" y="1265756"/>
                  <a:pt x="873586" y="1255998"/>
                </a:cubicBezTo>
                <a:lnTo>
                  <a:pt x="891128" y="1255998"/>
                </a:lnTo>
                <a:cubicBezTo>
                  <a:pt x="896098" y="1251028"/>
                  <a:pt x="901945" y="1248689"/>
                  <a:pt x="908670" y="1248982"/>
                </a:cubicBezTo>
                <a:cubicBezTo>
                  <a:pt x="917441" y="1245473"/>
                  <a:pt x="926212" y="1243719"/>
                  <a:pt x="934982" y="1243719"/>
                </a:cubicBezTo>
                <a:lnTo>
                  <a:pt x="941999" y="1236702"/>
                </a:lnTo>
                <a:lnTo>
                  <a:pt x="959541" y="1236702"/>
                </a:lnTo>
                <a:lnTo>
                  <a:pt x="975329" y="1226177"/>
                </a:lnTo>
                <a:cubicBezTo>
                  <a:pt x="975329" y="1224496"/>
                  <a:pt x="975767" y="1223473"/>
                  <a:pt x="976644" y="1223107"/>
                </a:cubicBezTo>
                <a:cubicBezTo>
                  <a:pt x="977521" y="1222742"/>
                  <a:pt x="978837" y="1222596"/>
                  <a:pt x="980591" y="1222669"/>
                </a:cubicBezTo>
                <a:cubicBezTo>
                  <a:pt x="983625" y="1222925"/>
                  <a:pt x="987206" y="1222851"/>
                  <a:pt x="991336" y="1222449"/>
                </a:cubicBezTo>
                <a:cubicBezTo>
                  <a:pt x="995465" y="1222047"/>
                  <a:pt x="997731" y="1219782"/>
                  <a:pt x="998133" y="1215652"/>
                </a:cubicBezTo>
                <a:cubicBezTo>
                  <a:pt x="1017137" y="1205127"/>
                  <a:pt x="1037018" y="1196356"/>
                  <a:pt x="1057776" y="1189339"/>
                </a:cubicBezTo>
                <a:cubicBezTo>
                  <a:pt x="1057703" y="1188279"/>
                  <a:pt x="1057849" y="1186891"/>
                  <a:pt x="1058214" y="1185173"/>
                </a:cubicBezTo>
                <a:cubicBezTo>
                  <a:pt x="1058580" y="1183455"/>
                  <a:pt x="1059603" y="1182505"/>
                  <a:pt x="1061284" y="1182322"/>
                </a:cubicBezTo>
                <a:cubicBezTo>
                  <a:pt x="1063148" y="1182542"/>
                  <a:pt x="1065121" y="1183857"/>
                  <a:pt x="1067204" y="1186269"/>
                </a:cubicBezTo>
                <a:cubicBezTo>
                  <a:pt x="1069287" y="1188681"/>
                  <a:pt x="1070822" y="1190874"/>
                  <a:pt x="1071809" y="1192847"/>
                </a:cubicBezTo>
                <a:cubicBezTo>
                  <a:pt x="1078826" y="1185758"/>
                  <a:pt x="1085404" y="1178010"/>
                  <a:pt x="1091544" y="1169605"/>
                </a:cubicBezTo>
                <a:cubicBezTo>
                  <a:pt x="1097683" y="1161199"/>
                  <a:pt x="1103384" y="1152574"/>
                  <a:pt x="1108647" y="1143730"/>
                </a:cubicBezTo>
                <a:cubicBezTo>
                  <a:pt x="1119867" y="1138870"/>
                  <a:pt x="1130318" y="1132803"/>
                  <a:pt x="1140003" y="1125531"/>
                </a:cubicBezTo>
                <a:cubicBezTo>
                  <a:pt x="1149688" y="1118258"/>
                  <a:pt x="1159701" y="1112630"/>
                  <a:pt x="1170044" y="1108646"/>
                </a:cubicBezTo>
                <a:cubicBezTo>
                  <a:pt x="1170811" y="1102434"/>
                  <a:pt x="1172785" y="1094686"/>
                  <a:pt x="1175964" y="1085404"/>
                </a:cubicBezTo>
                <a:cubicBezTo>
                  <a:pt x="1179143" y="1076121"/>
                  <a:pt x="1184187" y="1071005"/>
                  <a:pt x="1191094" y="1070054"/>
                </a:cubicBezTo>
                <a:cubicBezTo>
                  <a:pt x="1195589" y="1070383"/>
                  <a:pt x="1199317" y="1070164"/>
                  <a:pt x="1202277" y="1069397"/>
                </a:cubicBezTo>
                <a:cubicBezTo>
                  <a:pt x="1205237" y="1068629"/>
                  <a:pt x="1206772" y="1065340"/>
                  <a:pt x="1206881" y="1059529"/>
                </a:cubicBezTo>
                <a:lnTo>
                  <a:pt x="1219161" y="1049004"/>
                </a:lnTo>
                <a:cubicBezTo>
                  <a:pt x="1222486" y="1041037"/>
                  <a:pt x="1227237" y="1032851"/>
                  <a:pt x="1233414" y="1024446"/>
                </a:cubicBezTo>
                <a:cubicBezTo>
                  <a:pt x="1239590" y="1016040"/>
                  <a:pt x="1243025" y="1007854"/>
                  <a:pt x="1243719" y="999887"/>
                </a:cubicBezTo>
                <a:lnTo>
                  <a:pt x="1259507" y="987608"/>
                </a:lnTo>
                <a:cubicBezTo>
                  <a:pt x="1259471" y="987461"/>
                  <a:pt x="1259544" y="986877"/>
                  <a:pt x="1259726" y="985853"/>
                </a:cubicBezTo>
                <a:cubicBezTo>
                  <a:pt x="1259909" y="984830"/>
                  <a:pt x="1260421" y="984245"/>
                  <a:pt x="1261261" y="984099"/>
                </a:cubicBezTo>
                <a:lnTo>
                  <a:pt x="1266524" y="998133"/>
                </a:lnTo>
                <a:cubicBezTo>
                  <a:pt x="1266524" y="1000618"/>
                  <a:pt x="1266962" y="1004857"/>
                  <a:pt x="1267840" y="1010851"/>
                </a:cubicBezTo>
                <a:cubicBezTo>
                  <a:pt x="1268717" y="1016844"/>
                  <a:pt x="1270032" y="1020206"/>
                  <a:pt x="1271786" y="1020937"/>
                </a:cubicBezTo>
                <a:lnTo>
                  <a:pt x="1271786" y="1013920"/>
                </a:lnTo>
                <a:cubicBezTo>
                  <a:pt x="1274527" y="1008621"/>
                  <a:pt x="1276939" y="1002993"/>
                  <a:pt x="1279022" y="997036"/>
                </a:cubicBezTo>
                <a:cubicBezTo>
                  <a:pt x="1281106" y="991079"/>
                  <a:pt x="1282202" y="985013"/>
                  <a:pt x="1282312" y="978837"/>
                </a:cubicBezTo>
                <a:cubicBezTo>
                  <a:pt x="1282019" y="973282"/>
                  <a:pt x="1279096" y="970358"/>
                  <a:pt x="1273541" y="970066"/>
                </a:cubicBezTo>
                <a:cubicBezTo>
                  <a:pt x="1275880" y="964365"/>
                  <a:pt x="1277341" y="958663"/>
                  <a:pt x="1277926" y="952962"/>
                </a:cubicBezTo>
                <a:cubicBezTo>
                  <a:pt x="1278511" y="947261"/>
                  <a:pt x="1274710" y="944191"/>
                  <a:pt x="1266524" y="943753"/>
                </a:cubicBezTo>
                <a:cubicBezTo>
                  <a:pt x="1266268" y="930377"/>
                  <a:pt x="1262394" y="921606"/>
                  <a:pt x="1254902" y="917440"/>
                </a:cubicBezTo>
                <a:cubicBezTo>
                  <a:pt x="1247411" y="913274"/>
                  <a:pt x="1237836" y="909765"/>
                  <a:pt x="1226178" y="906915"/>
                </a:cubicBezTo>
                <a:lnTo>
                  <a:pt x="1213898" y="910423"/>
                </a:lnTo>
                <a:cubicBezTo>
                  <a:pt x="1212656" y="900812"/>
                  <a:pt x="1207686" y="897230"/>
                  <a:pt x="1198988" y="899679"/>
                </a:cubicBezTo>
                <a:cubicBezTo>
                  <a:pt x="1190290" y="902128"/>
                  <a:pt x="1185320" y="899862"/>
                  <a:pt x="1184077" y="892881"/>
                </a:cubicBezTo>
                <a:cubicBezTo>
                  <a:pt x="1180751" y="895257"/>
                  <a:pt x="1176001" y="897523"/>
                  <a:pt x="1169824" y="899679"/>
                </a:cubicBezTo>
                <a:cubicBezTo>
                  <a:pt x="1163648" y="901835"/>
                  <a:pt x="1160213" y="900154"/>
                  <a:pt x="1159518" y="894636"/>
                </a:cubicBezTo>
                <a:lnTo>
                  <a:pt x="1141977" y="892881"/>
                </a:lnTo>
                <a:cubicBezTo>
                  <a:pt x="1137006" y="887911"/>
                  <a:pt x="1131159" y="885572"/>
                  <a:pt x="1124435" y="885865"/>
                </a:cubicBezTo>
                <a:lnTo>
                  <a:pt x="1112155" y="899898"/>
                </a:lnTo>
                <a:lnTo>
                  <a:pt x="1091105" y="894636"/>
                </a:lnTo>
                <a:close/>
                <a:moveTo>
                  <a:pt x="1571753" y="863060"/>
                </a:moveTo>
                <a:lnTo>
                  <a:pt x="1571753" y="908669"/>
                </a:lnTo>
                <a:cubicBezTo>
                  <a:pt x="1571789" y="911447"/>
                  <a:pt x="1572155" y="914663"/>
                  <a:pt x="1572849" y="918317"/>
                </a:cubicBezTo>
                <a:cubicBezTo>
                  <a:pt x="1573543" y="921972"/>
                  <a:pt x="1574347" y="925188"/>
                  <a:pt x="1575261" y="927965"/>
                </a:cubicBezTo>
                <a:lnTo>
                  <a:pt x="1584032" y="913932"/>
                </a:lnTo>
                <a:lnTo>
                  <a:pt x="1580524" y="899898"/>
                </a:lnTo>
                <a:cubicBezTo>
                  <a:pt x="1576613" y="899569"/>
                  <a:pt x="1575663" y="898034"/>
                  <a:pt x="1577673" y="895294"/>
                </a:cubicBezTo>
                <a:cubicBezTo>
                  <a:pt x="1579683" y="892553"/>
                  <a:pt x="1581803" y="890579"/>
                  <a:pt x="1584032" y="889373"/>
                </a:cubicBezTo>
                <a:lnTo>
                  <a:pt x="1584032" y="870077"/>
                </a:lnTo>
                <a:close/>
                <a:moveTo>
                  <a:pt x="1615607" y="840256"/>
                </a:moveTo>
                <a:cubicBezTo>
                  <a:pt x="1613707" y="840292"/>
                  <a:pt x="1611807" y="841096"/>
                  <a:pt x="1609906" y="842668"/>
                </a:cubicBezTo>
                <a:cubicBezTo>
                  <a:pt x="1608006" y="844239"/>
                  <a:pt x="1606983" y="846359"/>
                  <a:pt x="1606836" y="849027"/>
                </a:cubicBezTo>
                <a:cubicBezTo>
                  <a:pt x="1607165" y="850708"/>
                  <a:pt x="1608700" y="851731"/>
                  <a:pt x="1611441" y="852097"/>
                </a:cubicBezTo>
                <a:cubicBezTo>
                  <a:pt x="1614182" y="852462"/>
                  <a:pt x="1616156" y="852608"/>
                  <a:pt x="1617362" y="852535"/>
                </a:cubicBezTo>
                <a:cubicBezTo>
                  <a:pt x="1617252" y="858638"/>
                  <a:pt x="1616156" y="864412"/>
                  <a:pt x="1614072" y="869858"/>
                </a:cubicBezTo>
                <a:cubicBezTo>
                  <a:pt x="1611989" y="875303"/>
                  <a:pt x="1609577" y="880639"/>
                  <a:pt x="1606836" y="885865"/>
                </a:cubicBezTo>
                <a:cubicBezTo>
                  <a:pt x="1611405" y="886121"/>
                  <a:pt x="1615425" y="885609"/>
                  <a:pt x="1618896" y="884330"/>
                </a:cubicBezTo>
                <a:cubicBezTo>
                  <a:pt x="1622368" y="883051"/>
                  <a:pt x="1624195" y="879469"/>
                  <a:pt x="1624378" y="873585"/>
                </a:cubicBezTo>
                <a:cubicBezTo>
                  <a:pt x="1624232" y="870662"/>
                  <a:pt x="1623209" y="864668"/>
                  <a:pt x="1621308" y="855605"/>
                </a:cubicBezTo>
                <a:cubicBezTo>
                  <a:pt x="1619408" y="846542"/>
                  <a:pt x="1617508" y="841425"/>
                  <a:pt x="1615607" y="840256"/>
                </a:cubicBezTo>
                <a:close/>
                <a:moveTo>
                  <a:pt x="652558" y="699921"/>
                </a:moveTo>
                <a:cubicBezTo>
                  <a:pt x="652997" y="703173"/>
                  <a:pt x="655190" y="704562"/>
                  <a:pt x="659136" y="704087"/>
                </a:cubicBezTo>
                <a:cubicBezTo>
                  <a:pt x="663083" y="703612"/>
                  <a:pt x="666153" y="702808"/>
                  <a:pt x="668346" y="701675"/>
                </a:cubicBezTo>
                <a:close/>
                <a:moveTo>
                  <a:pt x="692905" y="647295"/>
                </a:moveTo>
                <a:cubicBezTo>
                  <a:pt x="692539" y="653216"/>
                  <a:pt x="691077" y="658478"/>
                  <a:pt x="688519" y="663083"/>
                </a:cubicBezTo>
                <a:cubicBezTo>
                  <a:pt x="685961" y="667688"/>
                  <a:pt x="684499" y="672950"/>
                  <a:pt x="684134" y="678871"/>
                </a:cubicBezTo>
                <a:cubicBezTo>
                  <a:pt x="682160" y="678798"/>
                  <a:pt x="679967" y="678944"/>
                  <a:pt x="677555" y="679309"/>
                </a:cubicBezTo>
                <a:cubicBezTo>
                  <a:pt x="675143" y="679675"/>
                  <a:pt x="673828" y="680698"/>
                  <a:pt x="673609" y="682379"/>
                </a:cubicBezTo>
                <a:cubicBezTo>
                  <a:pt x="673937" y="685887"/>
                  <a:pt x="675911" y="688519"/>
                  <a:pt x="679529" y="690273"/>
                </a:cubicBezTo>
                <a:cubicBezTo>
                  <a:pt x="683147" y="692027"/>
                  <a:pt x="686436" y="692904"/>
                  <a:pt x="689396" y="692904"/>
                </a:cubicBezTo>
                <a:cubicBezTo>
                  <a:pt x="690310" y="692977"/>
                  <a:pt x="691114" y="692831"/>
                  <a:pt x="691808" y="692466"/>
                </a:cubicBezTo>
                <a:cubicBezTo>
                  <a:pt x="692503" y="692100"/>
                  <a:pt x="692868" y="691077"/>
                  <a:pt x="692905" y="689396"/>
                </a:cubicBezTo>
                <a:lnTo>
                  <a:pt x="699921" y="680625"/>
                </a:lnTo>
                <a:lnTo>
                  <a:pt x="699921" y="663083"/>
                </a:lnTo>
                <a:cubicBezTo>
                  <a:pt x="702443" y="664289"/>
                  <a:pt x="703978" y="663193"/>
                  <a:pt x="704526" y="659794"/>
                </a:cubicBezTo>
                <a:cubicBezTo>
                  <a:pt x="705074" y="656395"/>
                  <a:pt x="705294" y="653983"/>
                  <a:pt x="705184" y="652558"/>
                </a:cubicBezTo>
                <a:close/>
                <a:moveTo>
                  <a:pt x="768335" y="549061"/>
                </a:moveTo>
                <a:cubicBezTo>
                  <a:pt x="766946" y="554798"/>
                  <a:pt x="761391" y="557795"/>
                  <a:pt x="751670" y="558051"/>
                </a:cubicBezTo>
                <a:cubicBezTo>
                  <a:pt x="741949" y="558307"/>
                  <a:pt x="736394" y="563496"/>
                  <a:pt x="735005" y="573619"/>
                </a:cubicBezTo>
                <a:cubicBezTo>
                  <a:pt x="734713" y="578699"/>
                  <a:pt x="733543" y="583012"/>
                  <a:pt x="731497" y="586556"/>
                </a:cubicBezTo>
                <a:cubicBezTo>
                  <a:pt x="729450" y="590101"/>
                  <a:pt x="728281" y="593975"/>
                  <a:pt x="727988" y="598178"/>
                </a:cubicBezTo>
                <a:cubicBezTo>
                  <a:pt x="727988" y="600005"/>
                  <a:pt x="728427" y="601613"/>
                  <a:pt x="729304" y="603002"/>
                </a:cubicBezTo>
                <a:cubicBezTo>
                  <a:pt x="730181" y="604391"/>
                  <a:pt x="731497" y="605122"/>
                  <a:pt x="733251" y="605195"/>
                </a:cubicBezTo>
                <a:cubicBezTo>
                  <a:pt x="735005" y="605012"/>
                  <a:pt x="736759" y="604062"/>
                  <a:pt x="738513" y="602344"/>
                </a:cubicBezTo>
                <a:cubicBezTo>
                  <a:pt x="740268" y="600627"/>
                  <a:pt x="742022" y="599238"/>
                  <a:pt x="743776" y="598178"/>
                </a:cubicBezTo>
                <a:cubicBezTo>
                  <a:pt x="743886" y="593391"/>
                  <a:pt x="745421" y="588493"/>
                  <a:pt x="748381" y="583487"/>
                </a:cubicBezTo>
                <a:cubicBezTo>
                  <a:pt x="751341" y="578480"/>
                  <a:pt x="755069" y="575776"/>
                  <a:pt x="759564" y="575374"/>
                </a:cubicBezTo>
                <a:cubicBezTo>
                  <a:pt x="762231" y="575593"/>
                  <a:pt x="764351" y="575593"/>
                  <a:pt x="765923" y="575374"/>
                </a:cubicBezTo>
                <a:cubicBezTo>
                  <a:pt x="767494" y="575154"/>
                  <a:pt x="768298" y="573400"/>
                  <a:pt x="768335" y="570111"/>
                </a:cubicBezTo>
                <a:lnTo>
                  <a:pt x="780614" y="554323"/>
                </a:lnTo>
                <a:close/>
                <a:moveTo>
                  <a:pt x="768335" y="512223"/>
                </a:moveTo>
                <a:cubicBezTo>
                  <a:pt x="766434" y="513977"/>
                  <a:pt x="764534" y="516170"/>
                  <a:pt x="762634" y="518801"/>
                </a:cubicBezTo>
                <a:cubicBezTo>
                  <a:pt x="760733" y="521432"/>
                  <a:pt x="759710" y="524502"/>
                  <a:pt x="759564" y="528011"/>
                </a:cubicBezTo>
                <a:cubicBezTo>
                  <a:pt x="759783" y="530532"/>
                  <a:pt x="761099" y="532067"/>
                  <a:pt x="763511" y="532615"/>
                </a:cubicBezTo>
                <a:cubicBezTo>
                  <a:pt x="765923" y="533163"/>
                  <a:pt x="768115" y="533383"/>
                  <a:pt x="770089" y="533273"/>
                </a:cubicBezTo>
                <a:cubicBezTo>
                  <a:pt x="771076" y="533237"/>
                  <a:pt x="772172" y="532871"/>
                  <a:pt x="773378" y="532177"/>
                </a:cubicBezTo>
                <a:cubicBezTo>
                  <a:pt x="774584" y="531482"/>
                  <a:pt x="775242" y="530678"/>
                  <a:pt x="775351" y="529765"/>
                </a:cubicBezTo>
                <a:cubicBezTo>
                  <a:pt x="775278" y="526293"/>
                  <a:pt x="774547" y="523150"/>
                  <a:pt x="773159" y="520336"/>
                </a:cubicBezTo>
                <a:cubicBezTo>
                  <a:pt x="771770" y="517522"/>
                  <a:pt x="770162" y="514818"/>
                  <a:pt x="768335" y="512223"/>
                </a:cubicBezTo>
                <a:close/>
                <a:moveTo>
                  <a:pt x="794647" y="477139"/>
                </a:moveTo>
                <a:cubicBezTo>
                  <a:pt x="794684" y="478199"/>
                  <a:pt x="795049" y="479588"/>
                  <a:pt x="795744" y="481305"/>
                </a:cubicBezTo>
                <a:cubicBezTo>
                  <a:pt x="796438" y="483023"/>
                  <a:pt x="797242" y="483973"/>
                  <a:pt x="798156" y="484156"/>
                </a:cubicBezTo>
                <a:cubicBezTo>
                  <a:pt x="799837" y="484046"/>
                  <a:pt x="800860" y="483388"/>
                  <a:pt x="801226" y="482182"/>
                </a:cubicBezTo>
                <a:cubicBezTo>
                  <a:pt x="801591" y="480976"/>
                  <a:pt x="801737" y="479880"/>
                  <a:pt x="801664" y="478893"/>
                </a:cubicBezTo>
                <a:close/>
                <a:moveTo>
                  <a:pt x="1271786" y="419251"/>
                </a:moveTo>
                <a:cubicBezTo>
                  <a:pt x="1271786" y="420932"/>
                  <a:pt x="1272225" y="421955"/>
                  <a:pt x="1273102" y="422321"/>
                </a:cubicBezTo>
                <a:cubicBezTo>
                  <a:pt x="1273979" y="422686"/>
                  <a:pt x="1275295" y="422832"/>
                  <a:pt x="1277049" y="422759"/>
                </a:cubicBezTo>
                <a:lnTo>
                  <a:pt x="1278803" y="422759"/>
                </a:lnTo>
                <a:cubicBezTo>
                  <a:pt x="1278803" y="421078"/>
                  <a:pt x="1278365" y="420055"/>
                  <a:pt x="1277488" y="419689"/>
                </a:cubicBezTo>
                <a:cubicBezTo>
                  <a:pt x="1276610" y="419324"/>
                  <a:pt x="1275295" y="419178"/>
                  <a:pt x="1273541" y="419251"/>
                </a:cubicBezTo>
                <a:close/>
                <a:moveTo>
                  <a:pt x="1303362" y="398201"/>
                </a:moveTo>
                <a:cubicBezTo>
                  <a:pt x="1303398" y="399260"/>
                  <a:pt x="1303764" y="400649"/>
                  <a:pt x="1304458" y="402367"/>
                </a:cubicBezTo>
                <a:cubicBezTo>
                  <a:pt x="1305153" y="404084"/>
                  <a:pt x="1305957" y="405035"/>
                  <a:pt x="1306870" y="405217"/>
                </a:cubicBezTo>
                <a:cubicBezTo>
                  <a:pt x="1308551" y="405108"/>
                  <a:pt x="1309575" y="404450"/>
                  <a:pt x="1309940" y="403244"/>
                </a:cubicBezTo>
                <a:cubicBezTo>
                  <a:pt x="1310305" y="402038"/>
                  <a:pt x="1310452" y="400942"/>
                  <a:pt x="1310379" y="399955"/>
                </a:cubicBezTo>
                <a:close/>
                <a:moveTo>
                  <a:pt x="1317395" y="385921"/>
                </a:moveTo>
                <a:cubicBezTo>
                  <a:pt x="1317395" y="386908"/>
                  <a:pt x="1317834" y="388004"/>
                  <a:pt x="1318711" y="389210"/>
                </a:cubicBezTo>
                <a:cubicBezTo>
                  <a:pt x="1319588" y="390416"/>
                  <a:pt x="1320904" y="391074"/>
                  <a:pt x="1322658" y="391184"/>
                </a:cubicBezTo>
                <a:cubicBezTo>
                  <a:pt x="1324120" y="391476"/>
                  <a:pt x="1324704" y="390891"/>
                  <a:pt x="1324412" y="389430"/>
                </a:cubicBezTo>
                <a:cubicBezTo>
                  <a:pt x="1324120" y="387383"/>
                  <a:pt x="1322950" y="386214"/>
                  <a:pt x="1320904" y="385921"/>
                </a:cubicBezTo>
                <a:close/>
                <a:moveTo>
                  <a:pt x="1377038" y="368379"/>
                </a:moveTo>
                <a:cubicBezTo>
                  <a:pt x="1376965" y="369512"/>
                  <a:pt x="1377111" y="371193"/>
                  <a:pt x="1377476" y="373423"/>
                </a:cubicBezTo>
                <a:cubicBezTo>
                  <a:pt x="1377842" y="375652"/>
                  <a:pt x="1378865" y="376895"/>
                  <a:pt x="1380546" y="377150"/>
                </a:cubicBezTo>
                <a:cubicBezTo>
                  <a:pt x="1382227" y="376968"/>
                  <a:pt x="1383251" y="376017"/>
                  <a:pt x="1383616" y="374300"/>
                </a:cubicBezTo>
                <a:cubicBezTo>
                  <a:pt x="1383981" y="372582"/>
                  <a:pt x="1384128" y="371193"/>
                  <a:pt x="1384054" y="370134"/>
                </a:cubicBezTo>
                <a:close/>
                <a:moveTo>
                  <a:pt x="1424401" y="340312"/>
                </a:moveTo>
                <a:cubicBezTo>
                  <a:pt x="1424401" y="343821"/>
                  <a:pt x="1426155" y="345575"/>
                  <a:pt x="1429663" y="345575"/>
                </a:cubicBezTo>
                <a:lnTo>
                  <a:pt x="1431418" y="345575"/>
                </a:lnTo>
                <a:cubicBezTo>
                  <a:pt x="1431344" y="343821"/>
                  <a:pt x="1430614" y="342505"/>
                  <a:pt x="1429225" y="341628"/>
                </a:cubicBezTo>
                <a:cubicBezTo>
                  <a:pt x="1427836" y="340751"/>
                  <a:pt x="1426228" y="340312"/>
                  <a:pt x="1424401" y="340312"/>
                </a:cubicBezTo>
                <a:close/>
                <a:moveTo>
                  <a:pt x="1462993" y="319262"/>
                </a:moveTo>
                <a:lnTo>
                  <a:pt x="1457730" y="321016"/>
                </a:lnTo>
                <a:cubicBezTo>
                  <a:pt x="1457730" y="322844"/>
                  <a:pt x="1458169" y="324452"/>
                  <a:pt x="1459046" y="325840"/>
                </a:cubicBezTo>
                <a:cubicBezTo>
                  <a:pt x="1459923" y="327229"/>
                  <a:pt x="1461239" y="327960"/>
                  <a:pt x="1462993" y="328033"/>
                </a:cubicBezTo>
                <a:cubicBezTo>
                  <a:pt x="1463907" y="327924"/>
                  <a:pt x="1464711" y="327266"/>
                  <a:pt x="1465405" y="326060"/>
                </a:cubicBezTo>
                <a:cubicBezTo>
                  <a:pt x="1466099" y="324854"/>
                  <a:pt x="1466465" y="323757"/>
                  <a:pt x="1466501" y="322771"/>
                </a:cubicBezTo>
                <a:cubicBezTo>
                  <a:pt x="1466209" y="320724"/>
                  <a:pt x="1465040" y="319555"/>
                  <a:pt x="1462993" y="319262"/>
                </a:cubicBezTo>
                <a:close/>
                <a:moveTo>
                  <a:pt x="1177060" y="164894"/>
                </a:moveTo>
                <a:cubicBezTo>
                  <a:pt x="1176183" y="169498"/>
                  <a:pt x="1171798" y="173884"/>
                  <a:pt x="1163904" y="178050"/>
                </a:cubicBezTo>
                <a:cubicBezTo>
                  <a:pt x="1156010" y="182216"/>
                  <a:pt x="1149870" y="184847"/>
                  <a:pt x="1145485" y="185944"/>
                </a:cubicBezTo>
                <a:cubicBezTo>
                  <a:pt x="1142598" y="185030"/>
                  <a:pt x="1139601" y="185103"/>
                  <a:pt x="1136495" y="186163"/>
                </a:cubicBezTo>
                <a:cubicBezTo>
                  <a:pt x="1133388" y="187223"/>
                  <a:pt x="1131707" y="189489"/>
                  <a:pt x="1131451" y="192961"/>
                </a:cubicBezTo>
                <a:cubicBezTo>
                  <a:pt x="1130501" y="194934"/>
                  <a:pt x="1128893" y="197127"/>
                  <a:pt x="1126627" y="199539"/>
                </a:cubicBezTo>
                <a:cubicBezTo>
                  <a:pt x="1124362" y="201951"/>
                  <a:pt x="1121876" y="203267"/>
                  <a:pt x="1119172" y="203486"/>
                </a:cubicBezTo>
                <a:cubicBezTo>
                  <a:pt x="1118332" y="203376"/>
                  <a:pt x="1117820" y="202718"/>
                  <a:pt x="1117637" y="201512"/>
                </a:cubicBezTo>
                <a:cubicBezTo>
                  <a:pt x="1117455" y="200306"/>
                  <a:pt x="1117381" y="199210"/>
                  <a:pt x="1117418" y="198223"/>
                </a:cubicBezTo>
                <a:lnTo>
                  <a:pt x="1099876" y="203486"/>
                </a:lnTo>
                <a:cubicBezTo>
                  <a:pt x="1099657" y="207835"/>
                  <a:pt x="1097903" y="211416"/>
                  <a:pt x="1094614" y="214230"/>
                </a:cubicBezTo>
                <a:cubicBezTo>
                  <a:pt x="1091324" y="217044"/>
                  <a:pt x="1087816" y="219310"/>
                  <a:pt x="1084088" y="221028"/>
                </a:cubicBezTo>
                <a:cubicBezTo>
                  <a:pt x="1082992" y="226875"/>
                  <a:pt x="1078607" y="232284"/>
                  <a:pt x="1070932" y="237254"/>
                </a:cubicBezTo>
                <a:cubicBezTo>
                  <a:pt x="1063257" y="242224"/>
                  <a:pt x="1058872" y="248510"/>
                  <a:pt x="1057776" y="256111"/>
                </a:cubicBezTo>
                <a:cubicBezTo>
                  <a:pt x="1054815" y="255015"/>
                  <a:pt x="1051526" y="254577"/>
                  <a:pt x="1047908" y="254796"/>
                </a:cubicBezTo>
                <a:cubicBezTo>
                  <a:pt x="1044290" y="255015"/>
                  <a:pt x="1042317" y="257208"/>
                  <a:pt x="1041988" y="261374"/>
                </a:cubicBezTo>
                <a:lnTo>
                  <a:pt x="1026200" y="277162"/>
                </a:lnTo>
                <a:cubicBezTo>
                  <a:pt x="1016698" y="279793"/>
                  <a:pt x="1001934" y="290318"/>
                  <a:pt x="981907" y="308737"/>
                </a:cubicBezTo>
                <a:cubicBezTo>
                  <a:pt x="961880" y="327156"/>
                  <a:pt x="946239" y="337681"/>
                  <a:pt x="934982" y="340312"/>
                </a:cubicBezTo>
                <a:lnTo>
                  <a:pt x="913932" y="366625"/>
                </a:lnTo>
                <a:cubicBezTo>
                  <a:pt x="910058" y="366918"/>
                  <a:pt x="907720" y="368087"/>
                  <a:pt x="906915" y="370134"/>
                </a:cubicBezTo>
                <a:cubicBezTo>
                  <a:pt x="906111" y="372180"/>
                  <a:pt x="903773" y="373350"/>
                  <a:pt x="899899" y="373642"/>
                </a:cubicBezTo>
                <a:cubicBezTo>
                  <a:pt x="899826" y="374775"/>
                  <a:pt x="899972" y="376456"/>
                  <a:pt x="900337" y="378685"/>
                </a:cubicBezTo>
                <a:cubicBezTo>
                  <a:pt x="900703" y="380915"/>
                  <a:pt x="901726" y="382157"/>
                  <a:pt x="903407" y="382413"/>
                </a:cubicBezTo>
                <a:cubicBezTo>
                  <a:pt x="905271" y="382267"/>
                  <a:pt x="907244" y="381243"/>
                  <a:pt x="909327" y="379343"/>
                </a:cubicBezTo>
                <a:cubicBezTo>
                  <a:pt x="911411" y="377443"/>
                  <a:pt x="912945" y="375542"/>
                  <a:pt x="913932" y="373642"/>
                </a:cubicBezTo>
                <a:lnTo>
                  <a:pt x="943753" y="354346"/>
                </a:lnTo>
                <a:cubicBezTo>
                  <a:pt x="948322" y="354054"/>
                  <a:pt x="950587" y="352884"/>
                  <a:pt x="950551" y="350838"/>
                </a:cubicBezTo>
                <a:cubicBezTo>
                  <a:pt x="950514" y="348791"/>
                  <a:pt x="952342" y="347622"/>
                  <a:pt x="956033" y="347329"/>
                </a:cubicBezTo>
                <a:lnTo>
                  <a:pt x="975329" y="338558"/>
                </a:lnTo>
                <a:cubicBezTo>
                  <a:pt x="992651" y="319262"/>
                  <a:pt x="1011947" y="302159"/>
                  <a:pt x="1033217" y="287248"/>
                </a:cubicBezTo>
                <a:cubicBezTo>
                  <a:pt x="1054486" y="272338"/>
                  <a:pt x="1073783" y="254357"/>
                  <a:pt x="1091105" y="233307"/>
                </a:cubicBezTo>
                <a:lnTo>
                  <a:pt x="1124435" y="217519"/>
                </a:lnTo>
                <a:cubicBezTo>
                  <a:pt x="1128309" y="217227"/>
                  <a:pt x="1130647" y="216057"/>
                  <a:pt x="1131451" y="214011"/>
                </a:cubicBezTo>
                <a:cubicBezTo>
                  <a:pt x="1132255" y="211964"/>
                  <a:pt x="1134594" y="210795"/>
                  <a:pt x="1138468" y="210502"/>
                </a:cubicBezTo>
                <a:cubicBezTo>
                  <a:pt x="1138614" y="206190"/>
                  <a:pt x="1140076" y="203413"/>
                  <a:pt x="1142854" y="202170"/>
                </a:cubicBezTo>
                <a:cubicBezTo>
                  <a:pt x="1145631" y="200928"/>
                  <a:pt x="1148847" y="200781"/>
                  <a:pt x="1152502" y="201732"/>
                </a:cubicBezTo>
                <a:cubicBezTo>
                  <a:pt x="1152575" y="199137"/>
                  <a:pt x="1153306" y="197310"/>
                  <a:pt x="1154694" y="196250"/>
                </a:cubicBezTo>
                <a:cubicBezTo>
                  <a:pt x="1156083" y="195190"/>
                  <a:pt x="1157691" y="194678"/>
                  <a:pt x="1159518" y="194715"/>
                </a:cubicBezTo>
                <a:lnTo>
                  <a:pt x="1177060" y="196469"/>
                </a:lnTo>
                <a:cubicBezTo>
                  <a:pt x="1177718" y="190877"/>
                  <a:pt x="1180349" y="187150"/>
                  <a:pt x="1184954" y="185286"/>
                </a:cubicBezTo>
                <a:cubicBezTo>
                  <a:pt x="1189559" y="183422"/>
                  <a:pt x="1192190" y="180133"/>
                  <a:pt x="1192848" y="175419"/>
                </a:cubicBezTo>
                <a:cubicBezTo>
                  <a:pt x="1193067" y="175455"/>
                  <a:pt x="1193944" y="175382"/>
                  <a:pt x="1195479" y="175200"/>
                </a:cubicBezTo>
                <a:cubicBezTo>
                  <a:pt x="1197014" y="175017"/>
                  <a:pt x="1197891" y="174505"/>
                  <a:pt x="1198111" y="173665"/>
                </a:cubicBezTo>
                <a:cubicBezTo>
                  <a:pt x="1197453" y="172641"/>
                  <a:pt x="1194383" y="171179"/>
                  <a:pt x="1188901" y="169279"/>
                </a:cubicBezTo>
                <a:cubicBezTo>
                  <a:pt x="1183419" y="167379"/>
                  <a:pt x="1179472" y="165917"/>
                  <a:pt x="1177060" y="164894"/>
                </a:cubicBezTo>
                <a:close/>
                <a:moveTo>
                  <a:pt x="1206881" y="161385"/>
                </a:moveTo>
                <a:cubicBezTo>
                  <a:pt x="1206918" y="162445"/>
                  <a:pt x="1207283" y="163834"/>
                  <a:pt x="1207978" y="165551"/>
                </a:cubicBezTo>
                <a:cubicBezTo>
                  <a:pt x="1208672" y="167269"/>
                  <a:pt x="1209476" y="168219"/>
                  <a:pt x="1210390" y="168402"/>
                </a:cubicBezTo>
                <a:cubicBezTo>
                  <a:pt x="1212071" y="168365"/>
                  <a:pt x="1213094" y="168000"/>
                  <a:pt x="1213460" y="167306"/>
                </a:cubicBezTo>
                <a:cubicBezTo>
                  <a:pt x="1213825" y="166611"/>
                  <a:pt x="1213971" y="165807"/>
                  <a:pt x="1213898" y="164894"/>
                </a:cubicBezTo>
                <a:cubicBezTo>
                  <a:pt x="1213606" y="162847"/>
                  <a:pt x="1212436" y="161678"/>
                  <a:pt x="1210390" y="161385"/>
                </a:cubicBezTo>
                <a:close/>
                <a:moveTo>
                  <a:pt x="1638412" y="140335"/>
                </a:moveTo>
                <a:cubicBezTo>
                  <a:pt x="1638412" y="142162"/>
                  <a:pt x="1638850" y="143770"/>
                  <a:pt x="1639727" y="145159"/>
                </a:cubicBezTo>
                <a:cubicBezTo>
                  <a:pt x="1640604" y="146548"/>
                  <a:pt x="1641920" y="147279"/>
                  <a:pt x="1643674" y="147352"/>
                </a:cubicBezTo>
                <a:cubicBezTo>
                  <a:pt x="1645136" y="147059"/>
                  <a:pt x="1645721" y="145890"/>
                  <a:pt x="1645428" y="143843"/>
                </a:cubicBezTo>
                <a:cubicBezTo>
                  <a:pt x="1645428" y="142162"/>
                  <a:pt x="1644990" y="141139"/>
                  <a:pt x="1644113" y="140774"/>
                </a:cubicBezTo>
                <a:cubicBezTo>
                  <a:pt x="1643236" y="140408"/>
                  <a:pt x="1641920" y="140262"/>
                  <a:pt x="1640166" y="140335"/>
                </a:cubicBezTo>
                <a:close/>
                <a:moveTo>
                  <a:pt x="1236703" y="140335"/>
                </a:moveTo>
                <a:cubicBezTo>
                  <a:pt x="1235972" y="145488"/>
                  <a:pt x="1233048" y="147900"/>
                  <a:pt x="1227932" y="147571"/>
                </a:cubicBezTo>
                <a:cubicBezTo>
                  <a:pt x="1222815" y="147242"/>
                  <a:pt x="1219892" y="150093"/>
                  <a:pt x="1219161" y="156123"/>
                </a:cubicBezTo>
                <a:lnTo>
                  <a:pt x="1243719" y="154369"/>
                </a:lnTo>
                <a:lnTo>
                  <a:pt x="1255999" y="140335"/>
                </a:lnTo>
                <a:close/>
                <a:moveTo>
                  <a:pt x="1271786" y="126302"/>
                </a:moveTo>
                <a:cubicBezTo>
                  <a:pt x="1271786" y="127288"/>
                  <a:pt x="1272225" y="128385"/>
                  <a:pt x="1273102" y="129591"/>
                </a:cubicBezTo>
                <a:cubicBezTo>
                  <a:pt x="1273979" y="130797"/>
                  <a:pt x="1275295" y="131455"/>
                  <a:pt x="1277049" y="131564"/>
                </a:cubicBezTo>
                <a:cubicBezTo>
                  <a:pt x="1278511" y="131857"/>
                  <a:pt x="1279096" y="131272"/>
                  <a:pt x="1278803" y="129810"/>
                </a:cubicBezTo>
                <a:cubicBezTo>
                  <a:pt x="1278511" y="127763"/>
                  <a:pt x="1277341" y="126594"/>
                  <a:pt x="1275295" y="126302"/>
                </a:cubicBezTo>
                <a:close/>
                <a:moveTo>
                  <a:pt x="1226178" y="89464"/>
                </a:moveTo>
                <a:lnTo>
                  <a:pt x="1236703" y="89464"/>
                </a:lnTo>
                <a:lnTo>
                  <a:pt x="1236703" y="91218"/>
                </a:lnTo>
                <a:cubicBezTo>
                  <a:pt x="1236410" y="96188"/>
                  <a:pt x="1233487" y="98527"/>
                  <a:pt x="1227932" y="98234"/>
                </a:cubicBezTo>
                <a:cubicBezTo>
                  <a:pt x="1223948" y="101926"/>
                  <a:pt x="1218320" y="105507"/>
                  <a:pt x="1211048" y="108979"/>
                </a:cubicBezTo>
                <a:cubicBezTo>
                  <a:pt x="1203775" y="112451"/>
                  <a:pt x="1197709" y="114717"/>
                  <a:pt x="1192848" y="115776"/>
                </a:cubicBezTo>
                <a:lnTo>
                  <a:pt x="1199865" y="103497"/>
                </a:lnTo>
                <a:cubicBezTo>
                  <a:pt x="1200303" y="96773"/>
                  <a:pt x="1203373" y="92680"/>
                  <a:pt x="1209074" y="91218"/>
                </a:cubicBezTo>
                <a:cubicBezTo>
                  <a:pt x="1214775" y="89756"/>
                  <a:pt x="1220476" y="89171"/>
                  <a:pt x="1226178" y="89464"/>
                </a:cubicBezTo>
                <a:close/>
                <a:moveTo>
                  <a:pt x="1263015" y="66659"/>
                </a:moveTo>
                <a:lnTo>
                  <a:pt x="1278803" y="66659"/>
                </a:lnTo>
                <a:cubicBezTo>
                  <a:pt x="1278145" y="73457"/>
                  <a:pt x="1275514" y="76526"/>
                  <a:pt x="1270909" y="75869"/>
                </a:cubicBezTo>
                <a:cubicBezTo>
                  <a:pt x="1266305" y="75211"/>
                  <a:pt x="1263673" y="77404"/>
                  <a:pt x="1263015" y="82447"/>
                </a:cubicBezTo>
                <a:cubicBezTo>
                  <a:pt x="1261736" y="82264"/>
                  <a:pt x="1259471" y="81314"/>
                  <a:pt x="1256218" y="79596"/>
                </a:cubicBezTo>
                <a:cubicBezTo>
                  <a:pt x="1252966" y="77879"/>
                  <a:pt x="1251138" y="76490"/>
                  <a:pt x="1250736" y="75430"/>
                </a:cubicBezTo>
                <a:lnTo>
                  <a:pt x="1254245" y="75430"/>
                </a:lnTo>
                <a:cubicBezTo>
                  <a:pt x="1259799" y="75722"/>
                  <a:pt x="1262723" y="73384"/>
                  <a:pt x="1263015" y="68413"/>
                </a:cubicBezTo>
                <a:close/>
                <a:moveTo>
                  <a:pt x="1606836" y="24559"/>
                </a:moveTo>
                <a:lnTo>
                  <a:pt x="1624378" y="24559"/>
                </a:lnTo>
                <a:lnTo>
                  <a:pt x="1631395" y="33330"/>
                </a:lnTo>
                <a:cubicBezTo>
                  <a:pt x="1639070" y="33585"/>
                  <a:pt x="1645648" y="35705"/>
                  <a:pt x="1651130" y="39688"/>
                </a:cubicBezTo>
                <a:cubicBezTo>
                  <a:pt x="1656611" y="43672"/>
                  <a:pt x="1662313" y="47984"/>
                  <a:pt x="1668233" y="52626"/>
                </a:cubicBezTo>
                <a:cubicBezTo>
                  <a:pt x="1671887" y="51749"/>
                  <a:pt x="1675104" y="52187"/>
                  <a:pt x="1677881" y="53941"/>
                </a:cubicBezTo>
                <a:cubicBezTo>
                  <a:pt x="1680658" y="55695"/>
                  <a:pt x="1682120" y="58765"/>
                  <a:pt x="1682266" y="63151"/>
                </a:cubicBezTo>
                <a:cubicBezTo>
                  <a:pt x="1682449" y="64430"/>
                  <a:pt x="1683399" y="66696"/>
                  <a:pt x="1685117" y="69948"/>
                </a:cubicBezTo>
                <a:cubicBezTo>
                  <a:pt x="1686835" y="73201"/>
                  <a:pt x="1688223" y="75028"/>
                  <a:pt x="1689283" y="75430"/>
                </a:cubicBezTo>
                <a:cubicBezTo>
                  <a:pt x="1690745" y="75138"/>
                  <a:pt x="1691330" y="73968"/>
                  <a:pt x="1691037" y="71922"/>
                </a:cubicBezTo>
                <a:cubicBezTo>
                  <a:pt x="1692901" y="70935"/>
                  <a:pt x="1695313" y="69839"/>
                  <a:pt x="1698273" y="68633"/>
                </a:cubicBezTo>
                <a:cubicBezTo>
                  <a:pt x="1701234" y="67427"/>
                  <a:pt x="1704084" y="66769"/>
                  <a:pt x="1706825" y="66659"/>
                </a:cubicBezTo>
                <a:cubicBezTo>
                  <a:pt x="1713549" y="66549"/>
                  <a:pt x="1717643" y="67646"/>
                  <a:pt x="1719104" y="69948"/>
                </a:cubicBezTo>
                <a:cubicBezTo>
                  <a:pt x="1720566" y="72251"/>
                  <a:pt x="1721151" y="76417"/>
                  <a:pt x="1720859" y="82447"/>
                </a:cubicBezTo>
                <a:cubicBezTo>
                  <a:pt x="1720968" y="84274"/>
                  <a:pt x="1720749" y="85882"/>
                  <a:pt x="1720201" y="87271"/>
                </a:cubicBezTo>
                <a:cubicBezTo>
                  <a:pt x="1719653" y="88660"/>
                  <a:pt x="1718118" y="89391"/>
                  <a:pt x="1715596" y="89464"/>
                </a:cubicBezTo>
                <a:lnTo>
                  <a:pt x="1705071" y="89464"/>
                </a:lnTo>
                <a:lnTo>
                  <a:pt x="1694546" y="105251"/>
                </a:lnTo>
                <a:cubicBezTo>
                  <a:pt x="1689320" y="106348"/>
                  <a:pt x="1686177" y="110733"/>
                  <a:pt x="1685117" y="118408"/>
                </a:cubicBezTo>
                <a:cubicBezTo>
                  <a:pt x="1684057" y="126082"/>
                  <a:pt x="1679599" y="130468"/>
                  <a:pt x="1671741" y="131564"/>
                </a:cubicBezTo>
                <a:cubicBezTo>
                  <a:pt x="1669000" y="131528"/>
                  <a:pt x="1666150" y="132039"/>
                  <a:pt x="1663190" y="133099"/>
                </a:cubicBezTo>
                <a:cubicBezTo>
                  <a:pt x="1660229" y="134159"/>
                  <a:pt x="1657818" y="135986"/>
                  <a:pt x="1655954" y="138581"/>
                </a:cubicBezTo>
                <a:cubicBezTo>
                  <a:pt x="1656173" y="142089"/>
                  <a:pt x="1657050" y="145598"/>
                  <a:pt x="1658585" y="149106"/>
                </a:cubicBezTo>
                <a:cubicBezTo>
                  <a:pt x="1660120" y="152614"/>
                  <a:pt x="1660997" y="156123"/>
                  <a:pt x="1661216" y="159631"/>
                </a:cubicBezTo>
                <a:lnTo>
                  <a:pt x="1638412" y="163140"/>
                </a:lnTo>
                <a:lnTo>
                  <a:pt x="1640166" y="175419"/>
                </a:lnTo>
                <a:lnTo>
                  <a:pt x="1664724" y="159631"/>
                </a:lnTo>
                <a:cubicBezTo>
                  <a:pt x="1669293" y="159923"/>
                  <a:pt x="1673313" y="161970"/>
                  <a:pt x="1676785" y="165771"/>
                </a:cubicBezTo>
                <a:cubicBezTo>
                  <a:pt x="1680256" y="169572"/>
                  <a:pt x="1682084" y="173372"/>
                  <a:pt x="1682266" y="177173"/>
                </a:cubicBezTo>
                <a:cubicBezTo>
                  <a:pt x="1682120" y="179695"/>
                  <a:pt x="1681097" y="181230"/>
                  <a:pt x="1679197" y="181778"/>
                </a:cubicBezTo>
                <a:cubicBezTo>
                  <a:pt x="1677296" y="182326"/>
                  <a:pt x="1675396" y="182545"/>
                  <a:pt x="1673495" y="182436"/>
                </a:cubicBezTo>
                <a:cubicBezTo>
                  <a:pt x="1670170" y="186127"/>
                  <a:pt x="1665419" y="187954"/>
                  <a:pt x="1659243" y="187917"/>
                </a:cubicBezTo>
                <a:cubicBezTo>
                  <a:pt x="1653066" y="187881"/>
                  <a:pt x="1649631" y="190147"/>
                  <a:pt x="1648937" y="194715"/>
                </a:cubicBezTo>
                <a:lnTo>
                  <a:pt x="1648937" y="196469"/>
                </a:lnTo>
                <a:lnTo>
                  <a:pt x="1631395" y="196469"/>
                </a:lnTo>
                <a:lnTo>
                  <a:pt x="1619116" y="203486"/>
                </a:lnTo>
                <a:cubicBezTo>
                  <a:pt x="1617142" y="203413"/>
                  <a:pt x="1614949" y="203559"/>
                  <a:pt x="1612537" y="203924"/>
                </a:cubicBezTo>
                <a:cubicBezTo>
                  <a:pt x="1610126" y="204290"/>
                  <a:pt x="1608810" y="205313"/>
                  <a:pt x="1608591" y="206994"/>
                </a:cubicBezTo>
                <a:cubicBezTo>
                  <a:pt x="1608846" y="208785"/>
                  <a:pt x="1610089" y="210466"/>
                  <a:pt x="1612318" y="212037"/>
                </a:cubicBezTo>
                <a:cubicBezTo>
                  <a:pt x="1614547" y="213609"/>
                  <a:pt x="1616229" y="214851"/>
                  <a:pt x="1617362" y="215765"/>
                </a:cubicBezTo>
                <a:cubicBezTo>
                  <a:pt x="1623903" y="212549"/>
                  <a:pt x="1630116" y="210649"/>
                  <a:pt x="1636000" y="210064"/>
                </a:cubicBezTo>
                <a:cubicBezTo>
                  <a:pt x="1641884" y="209479"/>
                  <a:pt x="1645026" y="213719"/>
                  <a:pt x="1645428" y="222782"/>
                </a:cubicBezTo>
                <a:lnTo>
                  <a:pt x="1631395" y="226290"/>
                </a:lnTo>
                <a:lnTo>
                  <a:pt x="1619116" y="238569"/>
                </a:lnTo>
                <a:cubicBezTo>
                  <a:pt x="1614694" y="238423"/>
                  <a:pt x="1611258" y="239154"/>
                  <a:pt x="1608810" y="240762"/>
                </a:cubicBezTo>
                <a:cubicBezTo>
                  <a:pt x="1606361" y="242370"/>
                  <a:pt x="1605119" y="245732"/>
                  <a:pt x="1605082" y="250849"/>
                </a:cubicBezTo>
                <a:cubicBezTo>
                  <a:pt x="1605301" y="252895"/>
                  <a:pt x="1605301" y="255380"/>
                  <a:pt x="1605082" y="258304"/>
                </a:cubicBezTo>
                <a:cubicBezTo>
                  <a:pt x="1604863" y="261228"/>
                  <a:pt x="1603109" y="262836"/>
                  <a:pt x="1599820" y="263128"/>
                </a:cubicBezTo>
                <a:cubicBezTo>
                  <a:pt x="1597919" y="262909"/>
                  <a:pt x="1596019" y="262909"/>
                  <a:pt x="1594118" y="263128"/>
                </a:cubicBezTo>
                <a:cubicBezTo>
                  <a:pt x="1592218" y="263348"/>
                  <a:pt x="1591195" y="265102"/>
                  <a:pt x="1591049" y="268391"/>
                </a:cubicBezTo>
                <a:lnTo>
                  <a:pt x="1577015" y="271899"/>
                </a:lnTo>
                <a:lnTo>
                  <a:pt x="1564736" y="284178"/>
                </a:lnTo>
                <a:cubicBezTo>
                  <a:pt x="1562689" y="284069"/>
                  <a:pt x="1560204" y="284288"/>
                  <a:pt x="1557280" y="284836"/>
                </a:cubicBezTo>
                <a:cubicBezTo>
                  <a:pt x="1554357" y="285384"/>
                  <a:pt x="1552749" y="286919"/>
                  <a:pt x="1552456" y="289441"/>
                </a:cubicBezTo>
                <a:cubicBezTo>
                  <a:pt x="1549716" y="289405"/>
                  <a:pt x="1546865" y="289916"/>
                  <a:pt x="1543905" y="290976"/>
                </a:cubicBezTo>
                <a:cubicBezTo>
                  <a:pt x="1540945" y="292036"/>
                  <a:pt x="1538533" y="293863"/>
                  <a:pt x="1536669" y="296458"/>
                </a:cubicBezTo>
                <a:cubicBezTo>
                  <a:pt x="1533891" y="296421"/>
                  <a:pt x="1531114" y="296933"/>
                  <a:pt x="1528336" y="297993"/>
                </a:cubicBezTo>
                <a:cubicBezTo>
                  <a:pt x="1525559" y="299053"/>
                  <a:pt x="1523659" y="300880"/>
                  <a:pt x="1522635" y="303475"/>
                </a:cubicBezTo>
                <a:cubicBezTo>
                  <a:pt x="1519785" y="303511"/>
                  <a:pt x="1516715" y="304315"/>
                  <a:pt x="1513426" y="305886"/>
                </a:cubicBezTo>
                <a:cubicBezTo>
                  <a:pt x="1510137" y="307458"/>
                  <a:pt x="1507944" y="309578"/>
                  <a:pt x="1506848" y="312245"/>
                </a:cubicBezTo>
                <a:lnTo>
                  <a:pt x="1489306" y="321016"/>
                </a:lnTo>
                <a:lnTo>
                  <a:pt x="1478781" y="333296"/>
                </a:lnTo>
                <a:cubicBezTo>
                  <a:pt x="1467269" y="337681"/>
                  <a:pt x="1456086" y="342944"/>
                  <a:pt x="1445232" y="349083"/>
                </a:cubicBezTo>
                <a:cubicBezTo>
                  <a:pt x="1434378" y="355223"/>
                  <a:pt x="1424510" y="362240"/>
                  <a:pt x="1415630" y="370134"/>
                </a:cubicBezTo>
                <a:cubicBezTo>
                  <a:pt x="1415557" y="373569"/>
                  <a:pt x="1414387" y="375908"/>
                  <a:pt x="1412121" y="377150"/>
                </a:cubicBezTo>
                <a:cubicBezTo>
                  <a:pt x="1409856" y="378393"/>
                  <a:pt x="1406932" y="378978"/>
                  <a:pt x="1403351" y="378905"/>
                </a:cubicBezTo>
                <a:lnTo>
                  <a:pt x="1399842" y="378905"/>
                </a:lnTo>
                <a:cubicBezTo>
                  <a:pt x="1400135" y="387968"/>
                  <a:pt x="1396041" y="392646"/>
                  <a:pt x="1387563" y="392938"/>
                </a:cubicBezTo>
                <a:lnTo>
                  <a:pt x="1384054" y="392938"/>
                </a:lnTo>
                <a:lnTo>
                  <a:pt x="1364758" y="405217"/>
                </a:lnTo>
                <a:lnTo>
                  <a:pt x="1357742" y="398201"/>
                </a:lnTo>
                <a:lnTo>
                  <a:pt x="1354233" y="405217"/>
                </a:lnTo>
                <a:cubicBezTo>
                  <a:pt x="1350506" y="405108"/>
                  <a:pt x="1346997" y="405766"/>
                  <a:pt x="1343708" y="407191"/>
                </a:cubicBezTo>
                <a:cubicBezTo>
                  <a:pt x="1340419" y="408616"/>
                  <a:pt x="1338665" y="411467"/>
                  <a:pt x="1338446" y="415743"/>
                </a:cubicBezTo>
                <a:cubicBezTo>
                  <a:pt x="1338080" y="426670"/>
                  <a:pt x="1334426" y="433321"/>
                  <a:pt x="1327482" y="435696"/>
                </a:cubicBezTo>
                <a:cubicBezTo>
                  <a:pt x="1320538" y="438072"/>
                  <a:pt x="1312498" y="444285"/>
                  <a:pt x="1303362" y="454335"/>
                </a:cubicBezTo>
                <a:lnTo>
                  <a:pt x="1284066" y="463106"/>
                </a:lnTo>
                <a:cubicBezTo>
                  <a:pt x="1283042" y="465700"/>
                  <a:pt x="1281142" y="467528"/>
                  <a:pt x="1278365" y="468587"/>
                </a:cubicBezTo>
                <a:cubicBezTo>
                  <a:pt x="1275587" y="469647"/>
                  <a:pt x="1272810" y="470159"/>
                  <a:pt x="1270032" y="470122"/>
                </a:cubicBezTo>
                <a:lnTo>
                  <a:pt x="1266524" y="485910"/>
                </a:lnTo>
                <a:lnTo>
                  <a:pt x="1252490" y="501698"/>
                </a:lnTo>
                <a:cubicBezTo>
                  <a:pt x="1244633" y="504658"/>
                  <a:pt x="1233158" y="512332"/>
                  <a:pt x="1218064" y="524721"/>
                </a:cubicBezTo>
                <a:cubicBezTo>
                  <a:pt x="1202971" y="537110"/>
                  <a:pt x="1194566" y="546978"/>
                  <a:pt x="1192848" y="554323"/>
                </a:cubicBezTo>
                <a:cubicBezTo>
                  <a:pt x="1185502" y="555383"/>
                  <a:pt x="1177389" y="560719"/>
                  <a:pt x="1168509" y="570330"/>
                </a:cubicBezTo>
                <a:cubicBezTo>
                  <a:pt x="1159628" y="579942"/>
                  <a:pt x="1151954" y="587470"/>
                  <a:pt x="1145485" y="592915"/>
                </a:cubicBezTo>
                <a:cubicBezTo>
                  <a:pt x="1142890" y="593135"/>
                  <a:pt x="1141063" y="594450"/>
                  <a:pt x="1140003" y="596862"/>
                </a:cubicBezTo>
                <a:cubicBezTo>
                  <a:pt x="1138943" y="599274"/>
                  <a:pt x="1138432" y="601467"/>
                  <a:pt x="1138468" y="603441"/>
                </a:cubicBezTo>
                <a:lnTo>
                  <a:pt x="1145485" y="598178"/>
                </a:lnTo>
                <a:cubicBezTo>
                  <a:pt x="1150967" y="597849"/>
                  <a:pt x="1159738" y="597630"/>
                  <a:pt x="1171798" y="597520"/>
                </a:cubicBezTo>
                <a:cubicBezTo>
                  <a:pt x="1183858" y="597411"/>
                  <a:pt x="1192629" y="599384"/>
                  <a:pt x="1198111" y="603441"/>
                </a:cubicBezTo>
                <a:lnTo>
                  <a:pt x="1229686" y="603441"/>
                </a:lnTo>
                <a:lnTo>
                  <a:pt x="1238457" y="610457"/>
                </a:lnTo>
                <a:lnTo>
                  <a:pt x="1243719" y="603441"/>
                </a:lnTo>
                <a:cubicBezTo>
                  <a:pt x="1263417" y="603733"/>
                  <a:pt x="1283664" y="604902"/>
                  <a:pt x="1304458" y="606949"/>
                </a:cubicBezTo>
                <a:cubicBezTo>
                  <a:pt x="1325253" y="608995"/>
                  <a:pt x="1344183" y="610165"/>
                  <a:pt x="1361250" y="610457"/>
                </a:cubicBezTo>
                <a:cubicBezTo>
                  <a:pt x="1368486" y="609690"/>
                  <a:pt x="1380327" y="609471"/>
                  <a:pt x="1396772" y="609799"/>
                </a:cubicBezTo>
                <a:cubicBezTo>
                  <a:pt x="1413218" y="610128"/>
                  <a:pt x="1422427" y="615610"/>
                  <a:pt x="1424401" y="626245"/>
                </a:cubicBezTo>
                <a:lnTo>
                  <a:pt x="1447205" y="626245"/>
                </a:lnTo>
                <a:lnTo>
                  <a:pt x="1459485" y="640279"/>
                </a:lnTo>
                <a:lnTo>
                  <a:pt x="1496322" y="652558"/>
                </a:lnTo>
                <a:cubicBezTo>
                  <a:pt x="1502791" y="654824"/>
                  <a:pt x="1507834" y="658186"/>
                  <a:pt x="1511452" y="662644"/>
                </a:cubicBezTo>
                <a:cubicBezTo>
                  <a:pt x="1515070" y="667103"/>
                  <a:pt x="1520552" y="669588"/>
                  <a:pt x="1527898" y="670100"/>
                </a:cubicBezTo>
                <a:lnTo>
                  <a:pt x="1541931" y="682379"/>
                </a:lnTo>
                <a:cubicBezTo>
                  <a:pt x="1542516" y="688628"/>
                  <a:pt x="1544855" y="691917"/>
                  <a:pt x="1548948" y="692246"/>
                </a:cubicBezTo>
                <a:cubicBezTo>
                  <a:pt x="1553041" y="692575"/>
                  <a:pt x="1555380" y="694549"/>
                  <a:pt x="1555965" y="698167"/>
                </a:cubicBezTo>
                <a:lnTo>
                  <a:pt x="1584032" y="719217"/>
                </a:lnTo>
                <a:cubicBezTo>
                  <a:pt x="1589587" y="719509"/>
                  <a:pt x="1592510" y="722433"/>
                  <a:pt x="1592803" y="727988"/>
                </a:cubicBezTo>
                <a:lnTo>
                  <a:pt x="1591049" y="735005"/>
                </a:lnTo>
                <a:lnTo>
                  <a:pt x="1605082" y="750792"/>
                </a:lnTo>
                <a:lnTo>
                  <a:pt x="1605082" y="766580"/>
                </a:lnTo>
                <a:lnTo>
                  <a:pt x="1617362" y="770088"/>
                </a:lnTo>
                <a:lnTo>
                  <a:pt x="1631395" y="819206"/>
                </a:lnTo>
                <a:cubicBezTo>
                  <a:pt x="1631359" y="822824"/>
                  <a:pt x="1631870" y="826551"/>
                  <a:pt x="1632930" y="830389"/>
                </a:cubicBezTo>
                <a:cubicBezTo>
                  <a:pt x="1633990" y="834226"/>
                  <a:pt x="1635817" y="837515"/>
                  <a:pt x="1638412" y="840256"/>
                </a:cubicBezTo>
                <a:cubicBezTo>
                  <a:pt x="1638193" y="849977"/>
                  <a:pt x="1636438" y="866934"/>
                  <a:pt x="1633149" y="891127"/>
                </a:cubicBezTo>
                <a:cubicBezTo>
                  <a:pt x="1629860" y="915320"/>
                  <a:pt x="1626352" y="930523"/>
                  <a:pt x="1622624" y="936736"/>
                </a:cubicBezTo>
                <a:cubicBezTo>
                  <a:pt x="1619189" y="936846"/>
                  <a:pt x="1616850" y="937942"/>
                  <a:pt x="1615607" y="940025"/>
                </a:cubicBezTo>
                <a:cubicBezTo>
                  <a:pt x="1614365" y="942108"/>
                  <a:pt x="1613780" y="944520"/>
                  <a:pt x="1613853" y="947261"/>
                </a:cubicBezTo>
                <a:cubicBezTo>
                  <a:pt x="1614584" y="955411"/>
                  <a:pt x="1615315" y="961477"/>
                  <a:pt x="1616046" y="965461"/>
                </a:cubicBezTo>
                <a:cubicBezTo>
                  <a:pt x="1616777" y="969445"/>
                  <a:pt x="1613122" y="975072"/>
                  <a:pt x="1605082" y="982345"/>
                </a:cubicBezTo>
                <a:cubicBezTo>
                  <a:pt x="1604205" y="990495"/>
                  <a:pt x="1600697" y="1000508"/>
                  <a:pt x="1594557" y="1012385"/>
                </a:cubicBezTo>
                <a:cubicBezTo>
                  <a:pt x="1588417" y="1024263"/>
                  <a:pt x="1584909" y="1036469"/>
                  <a:pt x="1584032" y="1049004"/>
                </a:cubicBezTo>
                <a:cubicBezTo>
                  <a:pt x="1585165" y="1048931"/>
                  <a:pt x="1586846" y="1049077"/>
                  <a:pt x="1589075" y="1049443"/>
                </a:cubicBezTo>
                <a:cubicBezTo>
                  <a:pt x="1591304" y="1049808"/>
                  <a:pt x="1592547" y="1050831"/>
                  <a:pt x="1592803" y="1052513"/>
                </a:cubicBezTo>
                <a:cubicBezTo>
                  <a:pt x="1592218" y="1054632"/>
                  <a:pt x="1589879" y="1055655"/>
                  <a:pt x="1585786" y="1055582"/>
                </a:cubicBezTo>
                <a:cubicBezTo>
                  <a:pt x="1581693" y="1055509"/>
                  <a:pt x="1579354" y="1057410"/>
                  <a:pt x="1578769" y="1061283"/>
                </a:cubicBezTo>
                <a:cubicBezTo>
                  <a:pt x="1578915" y="1063951"/>
                  <a:pt x="1578623" y="1066071"/>
                  <a:pt x="1577892" y="1067642"/>
                </a:cubicBezTo>
                <a:cubicBezTo>
                  <a:pt x="1577161" y="1069214"/>
                  <a:pt x="1575115" y="1070018"/>
                  <a:pt x="1571753" y="1070054"/>
                </a:cubicBezTo>
                <a:cubicBezTo>
                  <a:pt x="1571095" y="1078277"/>
                  <a:pt x="1568464" y="1085075"/>
                  <a:pt x="1563859" y="1090447"/>
                </a:cubicBezTo>
                <a:cubicBezTo>
                  <a:pt x="1559254" y="1095819"/>
                  <a:pt x="1556623" y="1103055"/>
                  <a:pt x="1555965" y="1112155"/>
                </a:cubicBezTo>
                <a:lnTo>
                  <a:pt x="1548948" y="1126188"/>
                </a:lnTo>
                <a:cubicBezTo>
                  <a:pt x="1549241" y="1131743"/>
                  <a:pt x="1546902" y="1134667"/>
                  <a:pt x="1541931" y="1134959"/>
                </a:cubicBezTo>
                <a:cubicBezTo>
                  <a:pt x="1534659" y="1134740"/>
                  <a:pt x="1530785" y="1136056"/>
                  <a:pt x="1530310" y="1138906"/>
                </a:cubicBezTo>
                <a:cubicBezTo>
                  <a:pt x="1529835" y="1141757"/>
                  <a:pt x="1529031" y="1147458"/>
                  <a:pt x="1527898" y="1156010"/>
                </a:cubicBezTo>
                <a:cubicBezTo>
                  <a:pt x="1523330" y="1155681"/>
                  <a:pt x="1519310" y="1155900"/>
                  <a:pt x="1515838" y="1156667"/>
                </a:cubicBezTo>
                <a:cubicBezTo>
                  <a:pt x="1512366" y="1157435"/>
                  <a:pt x="1510539" y="1160724"/>
                  <a:pt x="1510356" y="1166535"/>
                </a:cubicBezTo>
                <a:lnTo>
                  <a:pt x="1503339" y="1178814"/>
                </a:lnTo>
                <a:cubicBezTo>
                  <a:pt x="1503632" y="1185538"/>
                  <a:pt x="1503047" y="1189632"/>
                  <a:pt x="1501585" y="1191093"/>
                </a:cubicBezTo>
                <a:cubicBezTo>
                  <a:pt x="1500123" y="1192555"/>
                  <a:pt x="1496030" y="1193140"/>
                  <a:pt x="1489306" y="1192847"/>
                </a:cubicBezTo>
                <a:cubicBezTo>
                  <a:pt x="1489013" y="1196027"/>
                  <a:pt x="1487844" y="1198439"/>
                  <a:pt x="1485797" y="1200083"/>
                </a:cubicBezTo>
                <a:cubicBezTo>
                  <a:pt x="1483751" y="1201728"/>
                  <a:pt x="1482581" y="1204579"/>
                  <a:pt x="1482289" y="1208635"/>
                </a:cubicBezTo>
                <a:lnTo>
                  <a:pt x="1466501" y="1224423"/>
                </a:lnTo>
                <a:cubicBezTo>
                  <a:pt x="1465734" y="1227310"/>
                  <a:pt x="1464638" y="1230307"/>
                  <a:pt x="1463212" y="1233413"/>
                </a:cubicBezTo>
                <a:cubicBezTo>
                  <a:pt x="1461787" y="1236519"/>
                  <a:pt x="1459375" y="1238201"/>
                  <a:pt x="1455976" y="1238456"/>
                </a:cubicBezTo>
                <a:cubicBezTo>
                  <a:pt x="1454149" y="1238456"/>
                  <a:pt x="1452541" y="1238018"/>
                  <a:pt x="1451152" y="1237141"/>
                </a:cubicBezTo>
                <a:cubicBezTo>
                  <a:pt x="1449763" y="1236264"/>
                  <a:pt x="1449033" y="1234948"/>
                  <a:pt x="1448959" y="1233194"/>
                </a:cubicBezTo>
                <a:cubicBezTo>
                  <a:pt x="1449617" y="1228151"/>
                  <a:pt x="1450056" y="1225081"/>
                  <a:pt x="1450275" y="1223984"/>
                </a:cubicBezTo>
                <a:cubicBezTo>
                  <a:pt x="1450494" y="1222888"/>
                  <a:pt x="1446547" y="1222449"/>
                  <a:pt x="1438434" y="1222669"/>
                </a:cubicBezTo>
                <a:lnTo>
                  <a:pt x="1457730" y="1194602"/>
                </a:lnTo>
                <a:cubicBezTo>
                  <a:pt x="1458461" y="1188681"/>
                  <a:pt x="1461385" y="1185612"/>
                  <a:pt x="1466501" y="1185392"/>
                </a:cubicBezTo>
                <a:cubicBezTo>
                  <a:pt x="1471618" y="1185173"/>
                  <a:pt x="1474541" y="1181226"/>
                  <a:pt x="1475272" y="1173551"/>
                </a:cubicBezTo>
                <a:cubicBezTo>
                  <a:pt x="1475236" y="1172419"/>
                  <a:pt x="1475309" y="1170737"/>
                  <a:pt x="1475491" y="1168508"/>
                </a:cubicBezTo>
                <a:cubicBezTo>
                  <a:pt x="1475674" y="1166279"/>
                  <a:pt x="1476186" y="1165036"/>
                  <a:pt x="1477026" y="1164781"/>
                </a:cubicBezTo>
                <a:cubicBezTo>
                  <a:pt x="1478781" y="1165256"/>
                  <a:pt x="1480096" y="1167375"/>
                  <a:pt x="1480973" y="1171139"/>
                </a:cubicBezTo>
                <a:cubicBezTo>
                  <a:pt x="1481850" y="1174904"/>
                  <a:pt x="1482289" y="1177462"/>
                  <a:pt x="1482289" y="1178814"/>
                </a:cubicBezTo>
                <a:cubicBezTo>
                  <a:pt x="1492266" y="1176987"/>
                  <a:pt x="1496871" y="1169678"/>
                  <a:pt x="1496103" y="1156887"/>
                </a:cubicBezTo>
                <a:cubicBezTo>
                  <a:pt x="1495336" y="1144096"/>
                  <a:pt x="1497748" y="1136787"/>
                  <a:pt x="1503339" y="1134959"/>
                </a:cubicBezTo>
                <a:cubicBezTo>
                  <a:pt x="1505459" y="1133899"/>
                  <a:pt x="1508236" y="1132072"/>
                  <a:pt x="1511672" y="1129477"/>
                </a:cubicBezTo>
                <a:cubicBezTo>
                  <a:pt x="1515107" y="1126883"/>
                  <a:pt x="1517007" y="1124617"/>
                  <a:pt x="1517373" y="1122680"/>
                </a:cubicBezTo>
                <a:cubicBezTo>
                  <a:pt x="1517007" y="1121255"/>
                  <a:pt x="1515545" y="1120597"/>
                  <a:pt x="1512987" y="1120706"/>
                </a:cubicBezTo>
                <a:cubicBezTo>
                  <a:pt x="1510429" y="1120816"/>
                  <a:pt x="1508967" y="1119720"/>
                  <a:pt x="1508602" y="1117417"/>
                </a:cubicBezTo>
                <a:cubicBezTo>
                  <a:pt x="1509260" y="1115115"/>
                  <a:pt x="1511891" y="1111826"/>
                  <a:pt x="1516496" y="1107550"/>
                </a:cubicBezTo>
                <a:cubicBezTo>
                  <a:pt x="1521100" y="1103274"/>
                  <a:pt x="1523732" y="1096038"/>
                  <a:pt x="1524389" y="1085842"/>
                </a:cubicBezTo>
                <a:cubicBezTo>
                  <a:pt x="1524463" y="1084015"/>
                  <a:pt x="1524316" y="1082407"/>
                  <a:pt x="1523951" y="1081018"/>
                </a:cubicBezTo>
                <a:cubicBezTo>
                  <a:pt x="1523586" y="1079629"/>
                  <a:pt x="1522562" y="1078898"/>
                  <a:pt x="1520881" y="1078825"/>
                </a:cubicBezTo>
                <a:cubicBezTo>
                  <a:pt x="1514595" y="1080324"/>
                  <a:pt x="1509186" y="1086975"/>
                  <a:pt x="1504655" y="1098779"/>
                </a:cubicBezTo>
                <a:cubicBezTo>
                  <a:pt x="1500123" y="1110583"/>
                  <a:pt x="1497346" y="1118550"/>
                  <a:pt x="1496322" y="1122680"/>
                </a:cubicBezTo>
                <a:cubicBezTo>
                  <a:pt x="1493728" y="1124617"/>
                  <a:pt x="1491901" y="1127321"/>
                  <a:pt x="1490841" y="1130793"/>
                </a:cubicBezTo>
                <a:cubicBezTo>
                  <a:pt x="1489781" y="1134265"/>
                  <a:pt x="1489269" y="1137408"/>
                  <a:pt x="1489306" y="1140222"/>
                </a:cubicBezTo>
                <a:cubicBezTo>
                  <a:pt x="1485286" y="1141099"/>
                  <a:pt x="1480608" y="1142853"/>
                  <a:pt x="1475272" y="1145484"/>
                </a:cubicBezTo>
                <a:cubicBezTo>
                  <a:pt x="1469937" y="1148116"/>
                  <a:pt x="1467013" y="1151624"/>
                  <a:pt x="1466501" y="1156010"/>
                </a:cubicBezTo>
                <a:lnTo>
                  <a:pt x="1475272" y="1161272"/>
                </a:lnTo>
                <a:cubicBezTo>
                  <a:pt x="1471837" y="1161455"/>
                  <a:pt x="1469498" y="1162844"/>
                  <a:pt x="1468255" y="1165438"/>
                </a:cubicBezTo>
                <a:cubicBezTo>
                  <a:pt x="1467013" y="1168033"/>
                  <a:pt x="1466428" y="1170737"/>
                  <a:pt x="1466501" y="1173551"/>
                </a:cubicBezTo>
                <a:lnTo>
                  <a:pt x="1454222" y="1185831"/>
                </a:lnTo>
                <a:cubicBezTo>
                  <a:pt x="1450129" y="1185538"/>
                  <a:pt x="1446913" y="1184369"/>
                  <a:pt x="1444574" y="1182322"/>
                </a:cubicBezTo>
                <a:cubicBezTo>
                  <a:pt x="1442235" y="1180276"/>
                  <a:pt x="1439019" y="1179106"/>
                  <a:pt x="1434926" y="1178814"/>
                </a:cubicBezTo>
                <a:cubicBezTo>
                  <a:pt x="1426155" y="1189632"/>
                  <a:pt x="1419138" y="1201326"/>
                  <a:pt x="1413876" y="1213898"/>
                </a:cubicBezTo>
                <a:lnTo>
                  <a:pt x="1391071" y="1215652"/>
                </a:lnTo>
                <a:cubicBezTo>
                  <a:pt x="1390815" y="1219124"/>
                  <a:pt x="1389134" y="1224459"/>
                  <a:pt x="1386028" y="1231659"/>
                </a:cubicBezTo>
                <a:cubicBezTo>
                  <a:pt x="1382922" y="1238858"/>
                  <a:pt x="1379925" y="1242878"/>
                  <a:pt x="1377038" y="1243719"/>
                </a:cubicBezTo>
                <a:cubicBezTo>
                  <a:pt x="1371775" y="1243463"/>
                  <a:pt x="1367828" y="1243975"/>
                  <a:pt x="1365197" y="1245254"/>
                </a:cubicBezTo>
                <a:cubicBezTo>
                  <a:pt x="1362566" y="1246533"/>
                  <a:pt x="1361250" y="1250114"/>
                  <a:pt x="1361250" y="1255998"/>
                </a:cubicBezTo>
                <a:lnTo>
                  <a:pt x="1348971" y="1268278"/>
                </a:lnTo>
                <a:cubicBezTo>
                  <a:pt x="1342941" y="1269008"/>
                  <a:pt x="1340090" y="1271932"/>
                  <a:pt x="1340419" y="1277049"/>
                </a:cubicBezTo>
                <a:cubicBezTo>
                  <a:pt x="1340748" y="1282165"/>
                  <a:pt x="1338336" y="1285088"/>
                  <a:pt x="1333183" y="1285819"/>
                </a:cubicBezTo>
                <a:cubicBezTo>
                  <a:pt x="1333037" y="1289328"/>
                  <a:pt x="1331575" y="1291959"/>
                  <a:pt x="1328798" y="1293713"/>
                </a:cubicBezTo>
                <a:cubicBezTo>
                  <a:pt x="1326020" y="1295467"/>
                  <a:pt x="1322804" y="1296345"/>
                  <a:pt x="1319149" y="1296345"/>
                </a:cubicBezTo>
                <a:lnTo>
                  <a:pt x="1317395" y="1296345"/>
                </a:lnTo>
                <a:cubicBezTo>
                  <a:pt x="1314801" y="1298245"/>
                  <a:pt x="1312973" y="1301022"/>
                  <a:pt x="1311914" y="1304677"/>
                </a:cubicBezTo>
                <a:cubicBezTo>
                  <a:pt x="1310854" y="1308332"/>
                  <a:pt x="1310342" y="1311986"/>
                  <a:pt x="1310379" y="1315641"/>
                </a:cubicBezTo>
                <a:cubicBezTo>
                  <a:pt x="1310013" y="1315604"/>
                  <a:pt x="1308551" y="1315677"/>
                  <a:pt x="1305993" y="1315860"/>
                </a:cubicBezTo>
                <a:cubicBezTo>
                  <a:pt x="1303435" y="1316043"/>
                  <a:pt x="1301973" y="1316554"/>
                  <a:pt x="1301608" y="1317395"/>
                </a:cubicBezTo>
                <a:lnTo>
                  <a:pt x="1317395" y="1320903"/>
                </a:lnTo>
                <a:lnTo>
                  <a:pt x="1331429" y="1308624"/>
                </a:lnTo>
                <a:lnTo>
                  <a:pt x="1340200" y="1313886"/>
                </a:lnTo>
                <a:cubicBezTo>
                  <a:pt x="1340200" y="1314873"/>
                  <a:pt x="1340638" y="1315970"/>
                  <a:pt x="1341515" y="1317176"/>
                </a:cubicBezTo>
                <a:cubicBezTo>
                  <a:pt x="1342392" y="1318381"/>
                  <a:pt x="1343708" y="1319039"/>
                  <a:pt x="1345462" y="1319149"/>
                </a:cubicBezTo>
                <a:lnTo>
                  <a:pt x="1345462" y="1315641"/>
                </a:lnTo>
                <a:lnTo>
                  <a:pt x="1361250" y="1301607"/>
                </a:lnTo>
                <a:lnTo>
                  <a:pt x="1384054" y="1294590"/>
                </a:lnTo>
                <a:cubicBezTo>
                  <a:pt x="1384347" y="1287903"/>
                  <a:pt x="1385516" y="1282859"/>
                  <a:pt x="1387563" y="1279460"/>
                </a:cubicBezTo>
                <a:cubicBezTo>
                  <a:pt x="1389609" y="1276062"/>
                  <a:pt x="1390779" y="1272334"/>
                  <a:pt x="1391071" y="1268278"/>
                </a:cubicBezTo>
                <a:cubicBezTo>
                  <a:pt x="1392204" y="1268351"/>
                  <a:pt x="1393885" y="1268204"/>
                  <a:pt x="1396115" y="1267839"/>
                </a:cubicBezTo>
                <a:cubicBezTo>
                  <a:pt x="1398344" y="1267474"/>
                  <a:pt x="1399586" y="1266450"/>
                  <a:pt x="1399842" y="1264769"/>
                </a:cubicBezTo>
                <a:cubicBezTo>
                  <a:pt x="1399806" y="1261919"/>
                  <a:pt x="1400317" y="1259287"/>
                  <a:pt x="1401377" y="1256875"/>
                </a:cubicBezTo>
                <a:cubicBezTo>
                  <a:pt x="1402437" y="1254463"/>
                  <a:pt x="1404264" y="1253586"/>
                  <a:pt x="1406859" y="1254244"/>
                </a:cubicBezTo>
                <a:cubicBezTo>
                  <a:pt x="1406822" y="1253952"/>
                  <a:pt x="1406895" y="1252782"/>
                  <a:pt x="1407078" y="1250736"/>
                </a:cubicBezTo>
                <a:cubicBezTo>
                  <a:pt x="1407261" y="1248689"/>
                  <a:pt x="1407773" y="1247520"/>
                  <a:pt x="1408613" y="1247227"/>
                </a:cubicBezTo>
                <a:cubicBezTo>
                  <a:pt x="1409673" y="1247775"/>
                  <a:pt x="1411062" y="1250188"/>
                  <a:pt x="1412779" y="1254463"/>
                </a:cubicBezTo>
                <a:cubicBezTo>
                  <a:pt x="1414497" y="1258739"/>
                  <a:pt x="1415447" y="1261590"/>
                  <a:pt x="1415630" y="1263015"/>
                </a:cubicBezTo>
                <a:cubicBezTo>
                  <a:pt x="1415264" y="1262978"/>
                  <a:pt x="1413803" y="1263052"/>
                  <a:pt x="1411244" y="1263234"/>
                </a:cubicBezTo>
                <a:cubicBezTo>
                  <a:pt x="1408686" y="1263417"/>
                  <a:pt x="1407224" y="1263929"/>
                  <a:pt x="1406859" y="1264769"/>
                </a:cubicBezTo>
                <a:cubicBezTo>
                  <a:pt x="1407371" y="1265829"/>
                  <a:pt x="1409856" y="1267218"/>
                  <a:pt x="1414314" y="1268935"/>
                </a:cubicBezTo>
                <a:cubicBezTo>
                  <a:pt x="1418773" y="1270653"/>
                  <a:pt x="1422135" y="1271603"/>
                  <a:pt x="1424401" y="1271786"/>
                </a:cubicBezTo>
                <a:cubicBezTo>
                  <a:pt x="1424291" y="1274381"/>
                  <a:pt x="1423195" y="1276208"/>
                  <a:pt x="1421112" y="1277268"/>
                </a:cubicBezTo>
                <a:cubicBezTo>
                  <a:pt x="1419029" y="1278328"/>
                  <a:pt x="1416617" y="1278839"/>
                  <a:pt x="1413876" y="1278803"/>
                </a:cubicBezTo>
                <a:lnTo>
                  <a:pt x="1406859" y="1277049"/>
                </a:lnTo>
                <a:cubicBezTo>
                  <a:pt x="1407553" y="1284029"/>
                  <a:pt x="1407919" y="1291996"/>
                  <a:pt x="1407955" y="1300949"/>
                </a:cubicBezTo>
                <a:cubicBezTo>
                  <a:pt x="1407992" y="1309903"/>
                  <a:pt x="1403533" y="1314800"/>
                  <a:pt x="1394580" y="1315641"/>
                </a:cubicBezTo>
                <a:lnTo>
                  <a:pt x="1391071" y="1315641"/>
                </a:lnTo>
                <a:cubicBezTo>
                  <a:pt x="1391181" y="1319990"/>
                  <a:pt x="1390523" y="1323133"/>
                  <a:pt x="1389098" y="1325069"/>
                </a:cubicBezTo>
                <a:cubicBezTo>
                  <a:pt x="1387673" y="1327006"/>
                  <a:pt x="1384822" y="1327956"/>
                  <a:pt x="1380546" y="1327920"/>
                </a:cubicBezTo>
                <a:cubicBezTo>
                  <a:pt x="1358705" y="1328461"/>
                  <a:pt x="1346643" y="1332251"/>
                  <a:pt x="1344358" y="1339290"/>
                </a:cubicBezTo>
                <a:cubicBezTo>
                  <a:pt x="1342073" y="1346328"/>
                  <a:pt x="1340276" y="1353366"/>
                  <a:pt x="1338965" y="1360405"/>
                </a:cubicBezTo>
                <a:cubicBezTo>
                  <a:pt x="1337655" y="1367443"/>
                  <a:pt x="1327541" y="1371233"/>
                  <a:pt x="1308624" y="1371775"/>
                </a:cubicBezTo>
                <a:lnTo>
                  <a:pt x="1296345" y="1387562"/>
                </a:lnTo>
                <a:cubicBezTo>
                  <a:pt x="1296491" y="1390376"/>
                  <a:pt x="1296199" y="1393081"/>
                  <a:pt x="1295468" y="1395675"/>
                </a:cubicBezTo>
                <a:cubicBezTo>
                  <a:pt x="1294737" y="1398270"/>
                  <a:pt x="1292691" y="1399659"/>
                  <a:pt x="1289328" y="1399842"/>
                </a:cubicBezTo>
                <a:lnTo>
                  <a:pt x="1278803" y="1399842"/>
                </a:lnTo>
                <a:cubicBezTo>
                  <a:pt x="1273943" y="1403386"/>
                  <a:pt x="1265245" y="1409015"/>
                  <a:pt x="1252710" y="1416726"/>
                </a:cubicBezTo>
                <a:cubicBezTo>
                  <a:pt x="1240175" y="1424437"/>
                  <a:pt x="1231915" y="1428749"/>
                  <a:pt x="1227932" y="1429663"/>
                </a:cubicBezTo>
                <a:lnTo>
                  <a:pt x="1219161" y="1434925"/>
                </a:lnTo>
                <a:cubicBezTo>
                  <a:pt x="1217407" y="1444062"/>
                  <a:pt x="1210390" y="1449032"/>
                  <a:pt x="1198111" y="1449836"/>
                </a:cubicBezTo>
                <a:cubicBezTo>
                  <a:pt x="1185831" y="1450640"/>
                  <a:pt x="1178815" y="1455610"/>
                  <a:pt x="1177060" y="1464747"/>
                </a:cubicBezTo>
                <a:cubicBezTo>
                  <a:pt x="1173479" y="1464893"/>
                  <a:pt x="1170117" y="1466355"/>
                  <a:pt x="1166974" y="1469132"/>
                </a:cubicBezTo>
                <a:cubicBezTo>
                  <a:pt x="1163831" y="1471909"/>
                  <a:pt x="1161346" y="1475126"/>
                  <a:pt x="1159518" y="1478780"/>
                </a:cubicBezTo>
                <a:lnTo>
                  <a:pt x="1143731" y="1478780"/>
                </a:lnTo>
                <a:lnTo>
                  <a:pt x="1134960" y="1485797"/>
                </a:lnTo>
                <a:lnTo>
                  <a:pt x="1117418" y="1482288"/>
                </a:lnTo>
                <a:cubicBezTo>
                  <a:pt x="1114494" y="1482288"/>
                  <a:pt x="1108501" y="1483165"/>
                  <a:pt x="1099438" y="1484920"/>
                </a:cubicBezTo>
                <a:cubicBezTo>
                  <a:pt x="1090374" y="1486674"/>
                  <a:pt x="1085258" y="1489305"/>
                  <a:pt x="1084088" y="1492814"/>
                </a:cubicBezTo>
                <a:cubicBezTo>
                  <a:pt x="1084746" y="1495883"/>
                  <a:pt x="1087378" y="1497199"/>
                  <a:pt x="1091982" y="1496760"/>
                </a:cubicBezTo>
                <a:cubicBezTo>
                  <a:pt x="1096587" y="1496322"/>
                  <a:pt x="1099218" y="1496760"/>
                  <a:pt x="1099876" y="1498076"/>
                </a:cubicBezTo>
                <a:cubicBezTo>
                  <a:pt x="1099620" y="1499903"/>
                  <a:pt x="1098378" y="1501511"/>
                  <a:pt x="1096148" y="1502900"/>
                </a:cubicBezTo>
                <a:cubicBezTo>
                  <a:pt x="1093919" y="1504289"/>
                  <a:pt x="1092238" y="1505020"/>
                  <a:pt x="1091105" y="1505093"/>
                </a:cubicBezTo>
                <a:cubicBezTo>
                  <a:pt x="1090959" y="1506774"/>
                  <a:pt x="1089936" y="1507797"/>
                  <a:pt x="1088035" y="1508163"/>
                </a:cubicBezTo>
                <a:cubicBezTo>
                  <a:pt x="1086135" y="1508528"/>
                  <a:pt x="1084235" y="1508674"/>
                  <a:pt x="1082334" y="1508601"/>
                </a:cubicBezTo>
                <a:cubicBezTo>
                  <a:pt x="1077035" y="1508309"/>
                  <a:pt x="1071846" y="1507139"/>
                  <a:pt x="1066766" y="1505093"/>
                </a:cubicBezTo>
                <a:cubicBezTo>
                  <a:pt x="1061686" y="1503046"/>
                  <a:pt x="1056935" y="1501877"/>
                  <a:pt x="1052513" y="1501585"/>
                </a:cubicBezTo>
                <a:cubicBezTo>
                  <a:pt x="1037895" y="1502754"/>
                  <a:pt x="1021084" y="1507432"/>
                  <a:pt x="1002080" y="1515618"/>
                </a:cubicBezTo>
                <a:cubicBezTo>
                  <a:pt x="983076" y="1523804"/>
                  <a:pt x="965388" y="1528482"/>
                  <a:pt x="949016" y="1529651"/>
                </a:cubicBezTo>
                <a:lnTo>
                  <a:pt x="943753" y="1536668"/>
                </a:lnTo>
                <a:lnTo>
                  <a:pt x="924457" y="1536668"/>
                </a:lnTo>
                <a:lnTo>
                  <a:pt x="894636" y="1557718"/>
                </a:lnTo>
                <a:cubicBezTo>
                  <a:pt x="882357" y="1557865"/>
                  <a:pt x="870078" y="1558011"/>
                  <a:pt x="857798" y="1558157"/>
                </a:cubicBezTo>
                <a:cubicBezTo>
                  <a:pt x="845519" y="1558303"/>
                  <a:pt x="833240" y="1557572"/>
                  <a:pt x="820960" y="1555964"/>
                </a:cubicBezTo>
                <a:cubicBezTo>
                  <a:pt x="820376" y="1550519"/>
                  <a:pt x="817598" y="1549130"/>
                  <a:pt x="812628" y="1551798"/>
                </a:cubicBezTo>
                <a:cubicBezTo>
                  <a:pt x="807658" y="1554466"/>
                  <a:pt x="804003" y="1557024"/>
                  <a:pt x="801664" y="1559473"/>
                </a:cubicBezTo>
                <a:cubicBezTo>
                  <a:pt x="801664" y="1562981"/>
                  <a:pt x="799910" y="1564735"/>
                  <a:pt x="796402" y="1564735"/>
                </a:cubicBezTo>
                <a:cubicBezTo>
                  <a:pt x="794501" y="1564516"/>
                  <a:pt x="792601" y="1564516"/>
                  <a:pt x="790701" y="1564735"/>
                </a:cubicBezTo>
                <a:cubicBezTo>
                  <a:pt x="788800" y="1564955"/>
                  <a:pt x="787777" y="1566709"/>
                  <a:pt x="787631" y="1569998"/>
                </a:cubicBezTo>
                <a:cubicBezTo>
                  <a:pt x="787667" y="1570363"/>
                  <a:pt x="787594" y="1571825"/>
                  <a:pt x="787411" y="1574383"/>
                </a:cubicBezTo>
                <a:cubicBezTo>
                  <a:pt x="787229" y="1576941"/>
                  <a:pt x="786717" y="1578403"/>
                  <a:pt x="785877" y="1578769"/>
                </a:cubicBezTo>
                <a:cubicBezTo>
                  <a:pt x="784122" y="1578586"/>
                  <a:pt x="782807" y="1577636"/>
                  <a:pt x="781930" y="1575918"/>
                </a:cubicBezTo>
                <a:cubicBezTo>
                  <a:pt x="781053" y="1574201"/>
                  <a:pt x="780614" y="1572812"/>
                  <a:pt x="780614" y="1571752"/>
                </a:cubicBezTo>
                <a:cubicBezTo>
                  <a:pt x="777032" y="1571789"/>
                  <a:pt x="773670" y="1572593"/>
                  <a:pt x="770527" y="1574164"/>
                </a:cubicBezTo>
                <a:cubicBezTo>
                  <a:pt x="767384" y="1575735"/>
                  <a:pt x="764899" y="1577855"/>
                  <a:pt x="763072" y="1580523"/>
                </a:cubicBezTo>
                <a:cubicBezTo>
                  <a:pt x="758175" y="1580084"/>
                  <a:pt x="749989" y="1579646"/>
                  <a:pt x="738513" y="1579207"/>
                </a:cubicBezTo>
                <a:cubicBezTo>
                  <a:pt x="727038" y="1578769"/>
                  <a:pt x="720606" y="1580962"/>
                  <a:pt x="719217" y="1585786"/>
                </a:cubicBezTo>
                <a:cubicBezTo>
                  <a:pt x="719437" y="1588453"/>
                  <a:pt x="719437" y="1590573"/>
                  <a:pt x="719217" y="1592144"/>
                </a:cubicBezTo>
                <a:cubicBezTo>
                  <a:pt x="718998" y="1593716"/>
                  <a:pt x="717244" y="1594520"/>
                  <a:pt x="713955" y="1594556"/>
                </a:cubicBezTo>
                <a:cubicBezTo>
                  <a:pt x="710446" y="1594447"/>
                  <a:pt x="706938" y="1593789"/>
                  <a:pt x="703430" y="1592583"/>
                </a:cubicBezTo>
                <a:cubicBezTo>
                  <a:pt x="699921" y="1591377"/>
                  <a:pt x="696413" y="1590281"/>
                  <a:pt x="692905" y="1589294"/>
                </a:cubicBezTo>
                <a:cubicBezTo>
                  <a:pt x="691077" y="1578476"/>
                  <a:pt x="681137" y="1569413"/>
                  <a:pt x="663083" y="1562104"/>
                </a:cubicBezTo>
                <a:cubicBezTo>
                  <a:pt x="645030" y="1554795"/>
                  <a:pt x="629827" y="1550994"/>
                  <a:pt x="617475" y="1550702"/>
                </a:cubicBezTo>
                <a:cubicBezTo>
                  <a:pt x="607753" y="1550811"/>
                  <a:pt x="597813" y="1551031"/>
                  <a:pt x="587653" y="1551360"/>
                </a:cubicBezTo>
                <a:cubicBezTo>
                  <a:pt x="577494" y="1551688"/>
                  <a:pt x="567553" y="1551469"/>
                  <a:pt x="557832" y="1550702"/>
                </a:cubicBezTo>
                <a:cubicBezTo>
                  <a:pt x="558344" y="1540140"/>
                  <a:pt x="552935" y="1534951"/>
                  <a:pt x="541606" y="1535133"/>
                </a:cubicBezTo>
                <a:cubicBezTo>
                  <a:pt x="530277" y="1535316"/>
                  <a:pt x="520483" y="1535828"/>
                  <a:pt x="512223" y="1536668"/>
                </a:cubicBezTo>
                <a:cubicBezTo>
                  <a:pt x="511054" y="1529688"/>
                  <a:pt x="506376" y="1525229"/>
                  <a:pt x="498190" y="1523293"/>
                </a:cubicBezTo>
                <a:cubicBezTo>
                  <a:pt x="490004" y="1521356"/>
                  <a:pt x="485326" y="1516459"/>
                  <a:pt x="484156" y="1508601"/>
                </a:cubicBezTo>
                <a:lnTo>
                  <a:pt x="468369" y="1501585"/>
                </a:lnTo>
                <a:cubicBezTo>
                  <a:pt x="468405" y="1498807"/>
                  <a:pt x="467893" y="1496030"/>
                  <a:pt x="466834" y="1493252"/>
                </a:cubicBezTo>
                <a:cubicBezTo>
                  <a:pt x="465774" y="1490475"/>
                  <a:pt x="463947" y="1488574"/>
                  <a:pt x="461352" y="1487551"/>
                </a:cubicBezTo>
                <a:cubicBezTo>
                  <a:pt x="461425" y="1490511"/>
                  <a:pt x="460840" y="1493800"/>
                  <a:pt x="459598" y="1497418"/>
                </a:cubicBezTo>
                <a:cubicBezTo>
                  <a:pt x="458355" y="1501036"/>
                  <a:pt x="456016" y="1503010"/>
                  <a:pt x="452581" y="1503339"/>
                </a:cubicBezTo>
                <a:cubicBezTo>
                  <a:pt x="450900" y="1503375"/>
                  <a:pt x="449438" y="1503302"/>
                  <a:pt x="448195" y="1503119"/>
                </a:cubicBezTo>
                <a:cubicBezTo>
                  <a:pt x="446953" y="1502937"/>
                  <a:pt x="445491" y="1502425"/>
                  <a:pt x="443810" y="1501585"/>
                </a:cubicBezTo>
                <a:lnTo>
                  <a:pt x="443810" y="1489305"/>
                </a:lnTo>
                <a:lnTo>
                  <a:pt x="438547" y="1485797"/>
                </a:lnTo>
                <a:cubicBezTo>
                  <a:pt x="432992" y="1474979"/>
                  <a:pt x="426560" y="1465039"/>
                  <a:pt x="419251" y="1455976"/>
                </a:cubicBezTo>
                <a:cubicBezTo>
                  <a:pt x="415743" y="1456049"/>
                  <a:pt x="413112" y="1455464"/>
                  <a:pt x="411357" y="1454221"/>
                </a:cubicBezTo>
                <a:cubicBezTo>
                  <a:pt x="409603" y="1452979"/>
                  <a:pt x="408726" y="1450640"/>
                  <a:pt x="408726" y="1447205"/>
                </a:cubicBezTo>
                <a:lnTo>
                  <a:pt x="408726" y="1441942"/>
                </a:lnTo>
                <a:lnTo>
                  <a:pt x="401709" y="1431417"/>
                </a:lnTo>
                <a:cubicBezTo>
                  <a:pt x="401161" y="1424619"/>
                  <a:pt x="398749" y="1421550"/>
                  <a:pt x="394473" y="1422208"/>
                </a:cubicBezTo>
                <a:cubicBezTo>
                  <a:pt x="390198" y="1422865"/>
                  <a:pt x="387347" y="1420673"/>
                  <a:pt x="385922" y="1415629"/>
                </a:cubicBezTo>
                <a:cubicBezTo>
                  <a:pt x="382706" y="1399842"/>
                  <a:pt x="380367" y="1384054"/>
                  <a:pt x="378905" y="1368266"/>
                </a:cubicBezTo>
                <a:lnTo>
                  <a:pt x="368380" y="1350724"/>
                </a:lnTo>
                <a:cubicBezTo>
                  <a:pt x="366626" y="1338555"/>
                  <a:pt x="365310" y="1326495"/>
                  <a:pt x="364433" y="1314544"/>
                </a:cubicBezTo>
                <a:cubicBezTo>
                  <a:pt x="363556" y="1302594"/>
                  <a:pt x="363117" y="1290095"/>
                  <a:pt x="363117" y="1277049"/>
                </a:cubicBezTo>
                <a:cubicBezTo>
                  <a:pt x="359901" y="1271567"/>
                  <a:pt x="356685" y="1266743"/>
                  <a:pt x="353469" y="1262576"/>
                </a:cubicBezTo>
                <a:cubicBezTo>
                  <a:pt x="350253" y="1258410"/>
                  <a:pt x="345283" y="1256218"/>
                  <a:pt x="338559" y="1255998"/>
                </a:cubicBezTo>
                <a:lnTo>
                  <a:pt x="326279" y="1236702"/>
                </a:lnTo>
                <a:cubicBezTo>
                  <a:pt x="328399" y="1236739"/>
                  <a:pt x="331177" y="1236227"/>
                  <a:pt x="334612" y="1235167"/>
                </a:cubicBezTo>
                <a:cubicBezTo>
                  <a:pt x="338047" y="1234107"/>
                  <a:pt x="339947" y="1232280"/>
                  <a:pt x="340313" y="1229685"/>
                </a:cubicBezTo>
                <a:cubicBezTo>
                  <a:pt x="343931" y="1229539"/>
                  <a:pt x="347220" y="1228077"/>
                  <a:pt x="350180" y="1225300"/>
                </a:cubicBezTo>
                <a:cubicBezTo>
                  <a:pt x="353140" y="1222523"/>
                  <a:pt x="355114" y="1219306"/>
                  <a:pt x="356101" y="1215652"/>
                </a:cubicBezTo>
                <a:lnTo>
                  <a:pt x="363117" y="1210389"/>
                </a:lnTo>
                <a:cubicBezTo>
                  <a:pt x="358659" y="1206918"/>
                  <a:pt x="353981" y="1203775"/>
                  <a:pt x="349084" y="1200961"/>
                </a:cubicBezTo>
                <a:cubicBezTo>
                  <a:pt x="344187" y="1198147"/>
                  <a:pt x="339509" y="1195442"/>
                  <a:pt x="335050" y="1192847"/>
                </a:cubicBezTo>
                <a:cubicBezTo>
                  <a:pt x="334539" y="1197672"/>
                  <a:pt x="331615" y="1199864"/>
                  <a:pt x="326279" y="1199426"/>
                </a:cubicBezTo>
                <a:cubicBezTo>
                  <a:pt x="320944" y="1198987"/>
                  <a:pt x="316266" y="1198549"/>
                  <a:pt x="312246" y="1198110"/>
                </a:cubicBezTo>
                <a:lnTo>
                  <a:pt x="296458" y="1215652"/>
                </a:lnTo>
                <a:cubicBezTo>
                  <a:pt x="296129" y="1219891"/>
                  <a:pt x="294156" y="1222376"/>
                  <a:pt x="290538" y="1223107"/>
                </a:cubicBezTo>
                <a:cubicBezTo>
                  <a:pt x="286920" y="1223838"/>
                  <a:pt x="283630" y="1223692"/>
                  <a:pt x="280670" y="1222669"/>
                </a:cubicBezTo>
                <a:cubicBezTo>
                  <a:pt x="280743" y="1223729"/>
                  <a:pt x="280597" y="1225117"/>
                  <a:pt x="280232" y="1226835"/>
                </a:cubicBezTo>
                <a:cubicBezTo>
                  <a:pt x="279866" y="1228553"/>
                  <a:pt x="278843" y="1229503"/>
                  <a:pt x="277162" y="1229685"/>
                </a:cubicBezTo>
                <a:cubicBezTo>
                  <a:pt x="277125" y="1229028"/>
                  <a:pt x="275006" y="1226396"/>
                  <a:pt x="270803" y="1221792"/>
                </a:cubicBezTo>
                <a:cubicBezTo>
                  <a:pt x="266600" y="1217187"/>
                  <a:pt x="260534" y="1214556"/>
                  <a:pt x="252603" y="1213898"/>
                </a:cubicBezTo>
                <a:lnTo>
                  <a:pt x="249095" y="1236702"/>
                </a:lnTo>
                <a:cubicBezTo>
                  <a:pt x="244929" y="1236410"/>
                  <a:pt x="241420" y="1235240"/>
                  <a:pt x="238570" y="1233194"/>
                </a:cubicBezTo>
                <a:cubicBezTo>
                  <a:pt x="235719" y="1231147"/>
                  <a:pt x="232211" y="1229978"/>
                  <a:pt x="228045" y="1229685"/>
                </a:cubicBezTo>
                <a:lnTo>
                  <a:pt x="212257" y="1236702"/>
                </a:lnTo>
                <a:cubicBezTo>
                  <a:pt x="211051" y="1236775"/>
                  <a:pt x="209078" y="1236629"/>
                  <a:pt x="206337" y="1236264"/>
                </a:cubicBezTo>
                <a:cubicBezTo>
                  <a:pt x="203596" y="1235898"/>
                  <a:pt x="202061" y="1234875"/>
                  <a:pt x="201732" y="1233194"/>
                </a:cubicBezTo>
                <a:cubicBezTo>
                  <a:pt x="202536" y="1228918"/>
                  <a:pt x="205752" y="1224752"/>
                  <a:pt x="211380" y="1220695"/>
                </a:cubicBezTo>
                <a:cubicBezTo>
                  <a:pt x="217008" y="1216639"/>
                  <a:pt x="220224" y="1212034"/>
                  <a:pt x="221028" y="1206881"/>
                </a:cubicBezTo>
                <a:lnTo>
                  <a:pt x="252603" y="1191093"/>
                </a:lnTo>
                <a:lnTo>
                  <a:pt x="261374" y="1178814"/>
                </a:lnTo>
                <a:cubicBezTo>
                  <a:pt x="262653" y="1177279"/>
                  <a:pt x="268866" y="1171139"/>
                  <a:pt x="280012" y="1160395"/>
                </a:cubicBezTo>
                <a:cubicBezTo>
                  <a:pt x="291159" y="1149651"/>
                  <a:pt x="299565" y="1143511"/>
                  <a:pt x="305229" y="1141976"/>
                </a:cubicBezTo>
                <a:lnTo>
                  <a:pt x="335050" y="1120926"/>
                </a:lnTo>
                <a:cubicBezTo>
                  <a:pt x="336110" y="1120962"/>
                  <a:pt x="337499" y="1120889"/>
                  <a:pt x="339217" y="1120706"/>
                </a:cubicBezTo>
                <a:cubicBezTo>
                  <a:pt x="340934" y="1120524"/>
                  <a:pt x="341884" y="1120012"/>
                  <a:pt x="342067" y="1119172"/>
                </a:cubicBezTo>
                <a:cubicBezTo>
                  <a:pt x="341994" y="1117381"/>
                  <a:pt x="341263" y="1115700"/>
                  <a:pt x="339874" y="1114128"/>
                </a:cubicBezTo>
                <a:cubicBezTo>
                  <a:pt x="338486" y="1112557"/>
                  <a:pt x="336878" y="1111314"/>
                  <a:pt x="335050" y="1110401"/>
                </a:cubicBezTo>
                <a:cubicBezTo>
                  <a:pt x="326937" y="1111716"/>
                  <a:pt x="316412" y="1115663"/>
                  <a:pt x="303475" y="1122241"/>
                </a:cubicBezTo>
                <a:cubicBezTo>
                  <a:pt x="290538" y="1128820"/>
                  <a:pt x="281767" y="1135398"/>
                  <a:pt x="277162" y="1141976"/>
                </a:cubicBezTo>
                <a:cubicBezTo>
                  <a:pt x="274311" y="1141940"/>
                  <a:pt x="271242" y="1142451"/>
                  <a:pt x="267952" y="1143511"/>
                </a:cubicBezTo>
                <a:cubicBezTo>
                  <a:pt x="264663" y="1144571"/>
                  <a:pt x="262471" y="1146398"/>
                  <a:pt x="261374" y="1148993"/>
                </a:cubicBezTo>
                <a:cubicBezTo>
                  <a:pt x="259547" y="1149066"/>
                  <a:pt x="257939" y="1148920"/>
                  <a:pt x="256550" y="1148554"/>
                </a:cubicBezTo>
                <a:cubicBezTo>
                  <a:pt x="255161" y="1148189"/>
                  <a:pt x="254431" y="1147165"/>
                  <a:pt x="254357" y="1145484"/>
                </a:cubicBezTo>
                <a:cubicBezTo>
                  <a:pt x="256514" y="1139491"/>
                  <a:pt x="265796" y="1131743"/>
                  <a:pt x="282205" y="1122241"/>
                </a:cubicBezTo>
                <a:cubicBezTo>
                  <a:pt x="298614" y="1112740"/>
                  <a:pt x="309213" y="1105869"/>
                  <a:pt x="314000" y="1101630"/>
                </a:cubicBezTo>
                <a:cubicBezTo>
                  <a:pt x="320359" y="1101703"/>
                  <a:pt x="323867" y="1101118"/>
                  <a:pt x="324525" y="1099876"/>
                </a:cubicBezTo>
                <a:cubicBezTo>
                  <a:pt x="325183" y="1098633"/>
                  <a:pt x="326937" y="1096294"/>
                  <a:pt x="329788" y="1092859"/>
                </a:cubicBezTo>
                <a:cubicBezTo>
                  <a:pt x="335087" y="1091872"/>
                  <a:pt x="340276" y="1089899"/>
                  <a:pt x="345356" y="1086938"/>
                </a:cubicBezTo>
                <a:cubicBezTo>
                  <a:pt x="350436" y="1083978"/>
                  <a:pt x="355187" y="1080689"/>
                  <a:pt x="359609" y="1077071"/>
                </a:cubicBezTo>
                <a:cubicBezTo>
                  <a:pt x="361656" y="1077364"/>
                  <a:pt x="362825" y="1076779"/>
                  <a:pt x="363117" y="1075317"/>
                </a:cubicBezTo>
                <a:cubicBezTo>
                  <a:pt x="362971" y="1073490"/>
                  <a:pt x="361948" y="1071882"/>
                  <a:pt x="360048" y="1070493"/>
                </a:cubicBezTo>
                <a:cubicBezTo>
                  <a:pt x="358147" y="1069104"/>
                  <a:pt x="356247" y="1068373"/>
                  <a:pt x="354346" y="1068300"/>
                </a:cubicBezTo>
                <a:cubicBezTo>
                  <a:pt x="352665" y="1068483"/>
                  <a:pt x="351642" y="1069433"/>
                  <a:pt x="351277" y="1071151"/>
                </a:cubicBezTo>
                <a:cubicBezTo>
                  <a:pt x="350911" y="1072868"/>
                  <a:pt x="350765" y="1074257"/>
                  <a:pt x="350838" y="1075317"/>
                </a:cubicBezTo>
                <a:cubicBezTo>
                  <a:pt x="347110" y="1074367"/>
                  <a:pt x="343602" y="1074513"/>
                  <a:pt x="340313" y="1075755"/>
                </a:cubicBezTo>
                <a:cubicBezTo>
                  <a:pt x="337024" y="1076998"/>
                  <a:pt x="335270" y="1079776"/>
                  <a:pt x="335050" y="1084088"/>
                </a:cubicBezTo>
                <a:lnTo>
                  <a:pt x="305229" y="1094613"/>
                </a:lnTo>
                <a:cubicBezTo>
                  <a:pt x="305120" y="1097208"/>
                  <a:pt x="304023" y="1099035"/>
                  <a:pt x="301940" y="1100095"/>
                </a:cubicBezTo>
                <a:cubicBezTo>
                  <a:pt x="299857" y="1101155"/>
                  <a:pt x="297445" y="1101666"/>
                  <a:pt x="294704" y="1101630"/>
                </a:cubicBezTo>
                <a:lnTo>
                  <a:pt x="287687" y="1099876"/>
                </a:lnTo>
                <a:cubicBezTo>
                  <a:pt x="288528" y="1096221"/>
                  <a:pt x="290355" y="1093005"/>
                  <a:pt x="293169" y="1090228"/>
                </a:cubicBezTo>
                <a:cubicBezTo>
                  <a:pt x="295983" y="1087450"/>
                  <a:pt x="294740" y="1085988"/>
                  <a:pt x="289441" y="1085842"/>
                </a:cubicBezTo>
                <a:lnTo>
                  <a:pt x="282424" y="1085842"/>
                </a:lnTo>
                <a:lnTo>
                  <a:pt x="273654" y="1101630"/>
                </a:lnTo>
                <a:cubicBezTo>
                  <a:pt x="267075" y="1104736"/>
                  <a:pt x="259181" y="1108610"/>
                  <a:pt x="249972" y="1113251"/>
                </a:cubicBezTo>
                <a:cubicBezTo>
                  <a:pt x="240763" y="1117893"/>
                  <a:pt x="232869" y="1120451"/>
                  <a:pt x="226290" y="1120926"/>
                </a:cubicBezTo>
                <a:cubicBezTo>
                  <a:pt x="220845" y="1121803"/>
                  <a:pt x="216387" y="1125311"/>
                  <a:pt x="212915" y="1131451"/>
                </a:cubicBezTo>
                <a:cubicBezTo>
                  <a:pt x="209443" y="1137591"/>
                  <a:pt x="202792" y="1141099"/>
                  <a:pt x="192961" y="1141976"/>
                </a:cubicBezTo>
                <a:cubicBezTo>
                  <a:pt x="190147" y="1146289"/>
                  <a:pt x="186127" y="1152136"/>
                  <a:pt x="180901" y="1159518"/>
                </a:cubicBezTo>
                <a:cubicBezTo>
                  <a:pt x="175675" y="1166900"/>
                  <a:pt x="170339" y="1170993"/>
                  <a:pt x="164894" y="1171797"/>
                </a:cubicBezTo>
                <a:cubicBezTo>
                  <a:pt x="163030" y="1174392"/>
                  <a:pt x="160618" y="1176219"/>
                  <a:pt x="157658" y="1177279"/>
                </a:cubicBezTo>
                <a:cubicBezTo>
                  <a:pt x="154698" y="1178339"/>
                  <a:pt x="151847" y="1178851"/>
                  <a:pt x="149106" y="1178814"/>
                </a:cubicBezTo>
                <a:lnTo>
                  <a:pt x="138581" y="1192847"/>
                </a:lnTo>
                <a:cubicBezTo>
                  <a:pt x="130431" y="1193725"/>
                  <a:pt x="124365" y="1197233"/>
                  <a:pt x="120381" y="1203373"/>
                </a:cubicBezTo>
                <a:cubicBezTo>
                  <a:pt x="116398" y="1209512"/>
                  <a:pt x="110770" y="1213021"/>
                  <a:pt x="103497" y="1213898"/>
                </a:cubicBezTo>
                <a:cubicBezTo>
                  <a:pt x="102730" y="1219928"/>
                  <a:pt x="98564" y="1224094"/>
                  <a:pt x="90999" y="1226396"/>
                </a:cubicBezTo>
                <a:cubicBezTo>
                  <a:pt x="83434" y="1228699"/>
                  <a:pt x="77075" y="1229795"/>
                  <a:pt x="71922" y="1229685"/>
                </a:cubicBezTo>
                <a:cubicBezTo>
                  <a:pt x="72214" y="1234107"/>
                  <a:pt x="72068" y="1237543"/>
                  <a:pt x="71483" y="1239991"/>
                </a:cubicBezTo>
                <a:cubicBezTo>
                  <a:pt x="70899" y="1242440"/>
                  <a:pt x="68121" y="1243682"/>
                  <a:pt x="63151" y="1243719"/>
                </a:cubicBezTo>
                <a:lnTo>
                  <a:pt x="56134" y="1247227"/>
                </a:lnTo>
                <a:lnTo>
                  <a:pt x="49118" y="1243719"/>
                </a:lnTo>
                <a:lnTo>
                  <a:pt x="40347" y="1248982"/>
                </a:lnTo>
                <a:cubicBezTo>
                  <a:pt x="37606" y="1248945"/>
                  <a:pt x="34755" y="1249457"/>
                  <a:pt x="31795" y="1250516"/>
                </a:cubicBezTo>
                <a:cubicBezTo>
                  <a:pt x="28835" y="1251576"/>
                  <a:pt x="26423" y="1253403"/>
                  <a:pt x="24559" y="1255998"/>
                </a:cubicBezTo>
                <a:cubicBezTo>
                  <a:pt x="19771" y="1256291"/>
                  <a:pt x="16629" y="1257460"/>
                  <a:pt x="15130" y="1259507"/>
                </a:cubicBezTo>
                <a:cubicBezTo>
                  <a:pt x="13632" y="1261553"/>
                  <a:pt x="10927" y="1262723"/>
                  <a:pt x="7017" y="1263015"/>
                </a:cubicBezTo>
                <a:cubicBezTo>
                  <a:pt x="5190" y="1263015"/>
                  <a:pt x="3582" y="1262576"/>
                  <a:pt x="2193" y="1261699"/>
                </a:cubicBezTo>
                <a:cubicBezTo>
                  <a:pt x="804" y="1260822"/>
                  <a:pt x="73" y="1259507"/>
                  <a:pt x="0" y="1257752"/>
                </a:cubicBezTo>
                <a:cubicBezTo>
                  <a:pt x="293" y="1253952"/>
                  <a:pt x="1462" y="1251028"/>
                  <a:pt x="3509" y="1248982"/>
                </a:cubicBezTo>
                <a:cubicBezTo>
                  <a:pt x="6213" y="1247227"/>
                  <a:pt x="9137" y="1245912"/>
                  <a:pt x="12280" y="1245035"/>
                </a:cubicBezTo>
                <a:cubicBezTo>
                  <a:pt x="15423" y="1244158"/>
                  <a:pt x="18346" y="1243719"/>
                  <a:pt x="21051" y="1243719"/>
                </a:cubicBezTo>
                <a:cubicBezTo>
                  <a:pt x="28287" y="1238858"/>
                  <a:pt x="35303" y="1231915"/>
                  <a:pt x="42101" y="1222888"/>
                </a:cubicBezTo>
                <a:cubicBezTo>
                  <a:pt x="48898" y="1213861"/>
                  <a:pt x="54161" y="1205602"/>
                  <a:pt x="57888" y="1198110"/>
                </a:cubicBezTo>
                <a:lnTo>
                  <a:pt x="71922" y="1192847"/>
                </a:lnTo>
                <a:lnTo>
                  <a:pt x="80693" y="1178814"/>
                </a:lnTo>
                <a:cubicBezTo>
                  <a:pt x="87819" y="1177571"/>
                  <a:pt x="92863" y="1172601"/>
                  <a:pt x="95823" y="1163903"/>
                </a:cubicBezTo>
                <a:cubicBezTo>
                  <a:pt x="98783" y="1155206"/>
                  <a:pt x="104265" y="1150235"/>
                  <a:pt x="112268" y="1148993"/>
                </a:cubicBezTo>
                <a:cubicBezTo>
                  <a:pt x="122793" y="1139929"/>
                  <a:pt x="131564" y="1129989"/>
                  <a:pt x="138581" y="1119172"/>
                </a:cubicBezTo>
                <a:cubicBezTo>
                  <a:pt x="139970" y="1112959"/>
                  <a:pt x="145525" y="1109158"/>
                  <a:pt x="155246" y="1107769"/>
                </a:cubicBezTo>
                <a:cubicBezTo>
                  <a:pt x="164967" y="1106381"/>
                  <a:pt x="170522" y="1102580"/>
                  <a:pt x="171911" y="1096367"/>
                </a:cubicBezTo>
                <a:lnTo>
                  <a:pt x="182436" y="1085842"/>
                </a:lnTo>
                <a:cubicBezTo>
                  <a:pt x="185213" y="1085806"/>
                  <a:pt x="187991" y="1085002"/>
                  <a:pt x="190768" y="1083430"/>
                </a:cubicBezTo>
                <a:cubicBezTo>
                  <a:pt x="193546" y="1081859"/>
                  <a:pt x="195446" y="1079739"/>
                  <a:pt x="196469" y="1077071"/>
                </a:cubicBezTo>
                <a:lnTo>
                  <a:pt x="215765" y="1068300"/>
                </a:lnTo>
                <a:cubicBezTo>
                  <a:pt x="221868" y="1062051"/>
                  <a:pt x="227643" y="1055253"/>
                  <a:pt x="233088" y="1047908"/>
                </a:cubicBezTo>
                <a:cubicBezTo>
                  <a:pt x="238533" y="1040562"/>
                  <a:pt x="243869" y="1033326"/>
                  <a:pt x="249095" y="1026200"/>
                </a:cubicBezTo>
                <a:lnTo>
                  <a:pt x="280670" y="1012166"/>
                </a:lnTo>
                <a:cubicBezTo>
                  <a:pt x="298468" y="991701"/>
                  <a:pt x="323831" y="972989"/>
                  <a:pt x="356758" y="956032"/>
                </a:cubicBezTo>
                <a:cubicBezTo>
                  <a:pt x="389686" y="939075"/>
                  <a:pt x="418118" y="920364"/>
                  <a:pt x="442056" y="899898"/>
                </a:cubicBezTo>
                <a:cubicBezTo>
                  <a:pt x="444870" y="899935"/>
                  <a:pt x="448013" y="899423"/>
                  <a:pt x="451485" y="898363"/>
                </a:cubicBezTo>
                <a:cubicBezTo>
                  <a:pt x="454956" y="897303"/>
                  <a:pt x="457661" y="895476"/>
                  <a:pt x="459598" y="892881"/>
                </a:cubicBezTo>
                <a:cubicBezTo>
                  <a:pt x="462302" y="892918"/>
                  <a:pt x="464787" y="892406"/>
                  <a:pt x="467053" y="891347"/>
                </a:cubicBezTo>
                <a:cubicBezTo>
                  <a:pt x="469319" y="890287"/>
                  <a:pt x="470927" y="888459"/>
                  <a:pt x="471877" y="885865"/>
                </a:cubicBezTo>
                <a:cubicBezTo>
                  <a:pt x="479478" y="885207"/>
                  <a:pt x="483133" y="882576"/>
                  <a:pt x="482841" y="877971"/>
                </a:cubicBezTo>
                <a:cubicBezTo>
                  <a:pt x="482548" y="873366"/>
                  <a:pt x="485326" y="870735"/>
                  <a:pt x="491173" y="870077"/>
                </a:cubicBezTo>
                <a:cubicBezTo>
                  <a:pt x="491173" y="866459"/>
                  <a:pt x="491612" y="862731"/>
                  <a:pt x="492489" y="858894"/>
                </a:cubicBezTo>
                <a:cubicBezTo>
                  <a:pt x="493366" y="855057"/>
                  <a:pt x="494681" y="851768"/>
                  <a:pt x="496436" y="849027"/>
                </a:cubicBezTo>
                <a:lnTo>
                  <a:pt x="503452" y="845518"/>
                </a:lnTo>
                <a:cubicBezTo>
                  <a:pt x="502612" y="841937"/>
                  <a:pt x="502977" y="839013"/>
                  <a:pt x="504549" y="836747"/>
                </a:cubicBezTo>
                <a:cubicBezTo>
                  <a:pt x="506120" y="834482"/>
                  <a:pt x="508678" y="833312"/>
                  <a:pt x="512223" y="833239"/>
                </a:cubicBezTo>
                <a:cubicBezTo>
                  <a:pt x="512808" y="826588"/>
                  <a:pt x="515147" y="821033"/>
                  <a:pt x="519240" y="816574"/>
                </a:cubicBezTo>
                <a:cubicBezTo>
                  <a:pt x="523333" y="812116"/>
                  <a:pt x="525672" y="806561"/>
                  <a:pt x="526257" y="799910"/>
                </a:cubicBezTo>
                <a:cubicBezTo>
                  <a:pt x="535539" y="798009"/>
                  <a:pt x="544164" y="788654"/>
                  <a:pt x="552131" y="771843"/>
                </a:cubicBezTo>
                <a:cubicBezTo>
                  <a:pt x="560098" y="755032"/>
                  <a:pt x="564337" y="742168"/>
                  <a:pt x="564849" y="733250"/>
                </a:cubicBezTo>
                <a:cubicBezTo>
                  <a:pt x="572523" y="732373"/>
                  <a:pt x="577348" y="728865"/>
                  <a:pt x="579321" y="722725"/>
                </a:cubicBezTo>
                <a:cubicBezTo>
                  <a:pt x="581294" y="716586"/>
                  <a:pt x="586996" y="713077"/>
                  <a:pt x="596424" y="712200"/>
                </a:cubicBezTo>
                <a:lnTo>
                  <a:pt x="596424" y="685887"/>
                </a:lnTo>
                <a:cubicBezTo>
                  <a:pt x="599969" y="680515"/>
                  <a:pt x="604282" y="675472"/>
                  <a:pt x="609361" y="670758"/>
                </a:cubicBezTo>
                <a:cubicBezTo>
                  <a:pt x="614441" y="666043"/>
                  <a:pt x="620069" y="662315"/>
                  <a:pt x="626245" y="659575"/>
                </a:cubicBezTo>
                <a:cubicBezTo>
                  <a:pt x="626721" y="649196"/>
                  <a:pt x="630156" y="640132"/>
                  <a:pt x="636551" y="632385"/>
                </a:cubicBezTo>
                <a:cubicBezTo>
                  <a:pt x="642947" y="624637"/>
                  <a:pt x="649452" y="617328"/>
                  <a:pt x="656067" y="610457"/>
                </a:cubicBezTo>
                <a:cubicBezTo>
                  <a:pt x="663924" y="609946"/>
                  <a:pt x="667944" y="607899"/>
                  <a:pt x="668127" y="604318"/>
                </a:cubicBezTo>
                <a:cubicBezTo>
                  <a:pt x="668309" y="600736"/>
                  <a:pt x="670137" y="598690"/>
                  <a:pt x="673609" y="598178"/>
                </a:cubicBezTo>
                <a:lnTo>
                  <a:pt x="684134" y="582390"/>
                </a:lnTo>
                <a:cubicBezTo>
                  <a:pt x="687094" y="583487"/>
                  <a:pt x="690383" y="583925"/>
                  <a:pt x="694001" y="583706"/>
                </a:cubicBezTo>
                <a:cubicBezTo>
                  <a:pt x="697619" y="583487"/>
                  <a:pt x="699592" y="581294"/>
                  <a:pt x="699921" y="577128"/>
                </a:cubicBezTo>
                <a:lnTo>
                  <a:pt x="692905" y="563094"/>
                </a:lnTo>
                <a:cubicBezTo>
                  <a:pt x="709789" y="562619"/>
                  <a:pt x="719437" y="557430"/>
                  <a:pt x="721849" y="547526"/>
                </a:cubicBezTo>
                <a:cubicBezTo>
                  <a:pt x="724261" y="537622"/>
                  <a:pt x="728646" y="525854"/>
                  <a:pt x="735005" y="512223"/>
                </a:cubicBezTo>
                <a:lnTo>
                  <a:pt x="743776" y="506960"/>
                </a:lnTo>
                <a:cubicBezTo>
                  <a:pt x="743520" y="501552"/>
                  <a:pt x="744032" y="497020"/>
                  <a:pt x="745311" y="493365"/>
                </a:cubicBezTo>
                <a:cubicBezTo>
                  <a:pt x="746590" y="489711"/>
                  <a:pt x="750172" y="487810"/>
                  <a:pt x="756055" y="487664"/>
                </a:cubicBezTo>
                <a:lnTo>
                  <a:pt x="759564" y="487664"/>
                </a:lnTo>
                <a:lnTo>
                  <a:pt x="771843" y="477139"/>
                </a:lnTo>
                <a:lnTo>
                  <a:pt x="780614" y="459597"/>
                </a:lnTo>
                <a:lnTo>
                  <a:pt x="794647" y="447318"/>
                </a:lnTo>
                <a:cubicBezTo>
                  <a:pt x="794574" y="445491"/>
                  <a:pt x="794721" y="443883"/>
                  <a:pt x="795086" y="442494"/>
                </a:cubicBezTo>
                <a:cubicBezTo>
                  <a:pt x="795451" y="441105"/>
                  <a:pt x="796475" y="440374"/>
                  <a:pt x="798156" y="440301"/>
                </a:cubicBezTo>
                <a:cubicBezTo>
                  <a:pt x="799983" y="440447"/>
                  <a:pt x="801591" y="441471"/>
                  <a:pt x="802980" y="443371"/>
                </a:cubicBezTo>
                <a:cubicBezTo>
                  <a:pt x="804369" y="445271"/>
                  <a:pt x="805099" y="447172"/>
                  <a:pt x="805173" y="449072"/>
                </a:cubicBezTo>
                <a:cubicBezTo>
                  <a:pt x="805099" y="450826"/>
                  <a:pt x="804369" y="452142"/>
                  <a:pt x="802980" y="453019"/>
                </a:cubicBezTo>
                <a:cubicBezTo>
                  <a:pt x="801591" y="453896"/>
                  <a:pt x="799983" y="454335"/>
                  <a:pt x="798156" y="454335"/>
                </a:cubicBezTo>
                <a:lnTo>
                  <a:pt x="796402" y="463106"/>
                </a:lnTo>
                <a:cubicBezTo>
                  <a:pt x="796365" y="464933"/>
                  <a:pt x="796877" y="466541"/>
                  <a:pt x="797937" y="467930"/>
                </a:cubicBezTo>
                <a:cubicBezTo>
                  <a:pt x="798996" y="469318"/>
                  <a:pt x="800824" y="470049"/>
                  <a:pt x="803418" y="470122"/>
                </a:cubicBezTo>
                <a:cubicBezTo>
                  <a:pt x="812628" y="467345"/>
                  <a:pt x="827100" y="455796"/>
                  <a:pt x="846835" y="435477"/>
                </a:cubicBezTo>
                <a:cubicBezTo>
                  <a:pt x="866569" y="415158"/>
                  <a:pt x="878410" y="402732"/>
                  <a:pt x="882357" y="398201"/>
                </a:cubicBezTo>
                <a:cubicBezTo>
                  <a:pt x="885865" y="398201"/>
                  <a:pt x="887619" y="396446"/>
                  <a:pt x="887619" y="392938"/>
                </a:cubicBezTo>
                <a:cubicBezTo>
                  <a:pt x="887546" y="390965"/>
                  <a:pt x="886815" y="388772"/>
                  <a:pt x="885427" y="386360"/>
                </a:cubicBezTo>
                <a:cubicBezTo>
                  <a:pt x="884038" y="383948"/>
                  <a:pt x="882430" y="382632"/>
                  <a:pt x="880603" y="382413"/>
                </a:cubicBezTo>
                <a:cubicBezTo>
                  <a:pt x="879762" y="382523"/>
                  <a:pt x="879250" y="383180"/>
                  <a:pt x="879068" y="384386"/>
                </a:cubicBezTo>
                <a:cubicBezTo>
                  <a:pt x="878885" y="385592"/>
                  <a:pt x="878812" y="386689"/>
                  <a:pt x="878848" y="387675"/>
                </a:cubicBezTo>
                <a:lnTo>
                  <a:pt x="863061" y="399955"/>
                </a:lnTo>
                <a:cubicBezTo>
                  <a:pt x="861818" y="406423"/>
                  <a:pt x="856848" y="411467"/>
                  <a:pt x="848150" y="415085"/>
                </a:cubicBezTo>
                <a:cubicBezTo>
                  <a:pt x="839452" y="418703"/>
                  <a:pt x="834482" y="424185"/>
                  <a:pt x="833240" y="431530"/>
                </a:cubicBezTo>
                <a:lnTo>
                  <a:pt x="820960" y="449072"/>
                </a:lnTo>
                <a:lnTo>
                  <a:pt x="801664" y="431530"/>
                </a:lnTo>
                <a:lnTo>
                  <a:pt x="833240" y="408726"/>
                </a:lnTo>
                <a:cubicBezTo>
                  <a:pt x="833532" y="401892"/>
                  <a:pt x="836017" y="396702"/>
                  <a:pt x="840695" y="393157"/>
                </a:cubicBezTo>
                <a:cubicBezTo>
                  <a:pt x="845373" y="389612"/>
                  <a:pt x="850489" y="386616"/>
                  <a:pt x="856044" y="384167"/>
                </a:cubicBezTo>
                <a:cubicBezTo>
                  <a:pt x="862878" y="383144"/>
                  <a:pt x="867190" y="379051"/>
                  <a:pt x="868981" y="371888"/>
                </a:cubicBezTo>
                <a:cubicBezTo>
                  <a:pt x="870772" y="364725"/>
                  <a:pt x="876400" y="360632"/>
                  <a:pt x="885865" y="359609"/>
                </a:cubicBezTo>
                <a:cubicBezTo>
                  <a:pt x="887692" y="359718"/>
                  <a:pt x="889301" y="359499"/>
                  <a:pt x="890689" y="358951"/>
                </a:cubicBezTo>
                <a:cubicBezTo>
                  <a:pt x="892078" y="358402"/>
                  <a:pt x="892809" y="356868"/>
                  <a:pt x="892882" y="354346"/>
                </a:cubicBezTo>
                <a:cubicBezTo>
                  <a:pt x="892590" y="349376"/>
                  <a:pt x="894929" y="347037"/>
                  <a:pt x="899899" y="347329"/>
                </a:cubicBezTo>
                <a:cubicBezTo>
                  <a:pt x="904613" y="343967"/>
                  <a:pt x="909218" y="340166"/>
                  <a:pt x="913713" y="335927"/>
                </a:cubicBezTo>
                <a:cubicBezTo>
                  <a:pt x="918208" y="331688"/>
                  <a:pt x="920620" y="326133"/>
                  <a:pt x="920949" y="319262"/>
                </a:cubicBezTo>
                <a:cubicBezTo>
                  <a:pt x="932680" y="304607"/>
                  <a:pt x="949126" y="290939"/>
                  <a:pt x="970286" y="278258"/>
                </a:cubicBezTo>
                <a:cubicBezTo>
                  <a:pt x="991445" y="265577"/>
                  <a:pt x="1010084" y="252347"/>
                  <a:pt x="1026200" y="238569"/>
                </a:cubicBezTo>
                <a:cubicBezTo>
                  <a:pt x="1025944" y="232613"/>
                  <a:pt x="1026456" y="228739"/>
                  <a:pt x="1027735" y="226948"/>
                </a:cubicBezTo>
                <a:cubicBezTo>
                  <a:pt x="1029014" y="225157"/>
                  <a:pt x="1032596" y="224353"/>
                  <a:pt x="1038480" y="224536"/>
                </a:cubicBezTo>
                <a:cubicBezTo>
                  <a:pt x="1050466" y="219529"/>
                  <a:pt x="1061138" y="212001"/>
                  <a:pt x="1070493" y="201951"/>
                </a:cubicBezTo>
                <a:cubicBezTo>
                  <a:pt x="1079849" y="191901"/>
                  <a:pt x="1089643" y="183057"/>
                  <a:pt x="1099876" y="175419"/>
                </a:cubicBezTo>
                <a:cubicBezTo>
                  <a:pt x="1107806" y="175967"/>
                  <a:pt x="1113873" y="175748"/>
                  <a:pt x="1118076" y="174761"/>
                </a:cubicBezTo>
                <a:cubicBezTo>
                  <a:pt x="1122279" y="173774"/>
                  <a:pt x="1124398" y="168731"/>
                  <a:pt x="1124435" y="159631"/>
                </a:cubicBezTo>
                <a:lnTo>
                  <a:pt x="1138468" y="154369"/>
                </a:lnTo>
                <a:lnTo>
                  <a:pt x="1154256" y="154369"/>
                </a:lnTo>
                <a:cubicBezTo>
                  <a:pt x="1162332" y="147827"/>
                  <a:pt x="1172054" y="143368"/>
                  <a:pt x="1183419" y="140993"/>
                </a:cubicBezTo>
                <a:cubicBezTo>
                  <a:pt x="1194785" y="138617"/>
                  <a:pt x="1201436" y="135474"/>
                  <a:pt x="1203373" y="131564"/>
                </a:cubicBezTo>
                <a:cubicBezTo>
                  <a:pt x="1206077" y="131601"/>
                  <a:pt x="1208563" y="131089"/>
                  <a:pt x="1210828" y="130029"/>
                </a:cubicBezTo>
                <a:cubicBezTo>
                  <a:pt x="1213094" y="128969"/>
                  <a:pt x="1214702" y="127142"/>
                  <a:pt x="1215652" y="124547"/>
                </a:cubicBezTo>
                <a:cubicBezTo>
                  <a:pt x="1218430" y="124584"/>
                  <a:pt x="1221207" y="124072"/>
                  <a:pt x="1223985" y="123012"/>
                </a:cubicBezTo>
                <a:cubicBezTo>
                  <a:pt x="1226762" y="121953"/>
                  <a:pt x="1228663" y="120125"/>
                  <a:pt x="1229686" y="117531"/>
                </a:cubicBezTo>
                <a:cubicBezTo>
                  <a:pt x="1233304" y="117567"/>
                  <a:pt x="1237032" y="117056"/>
                  <a:pt x="1240869" y="115996"/>
                </a:cubicBezTo>
                <a:cubicBezTo>
                  <a:pt x="1244706" y="114936"/>
                  <a:pt x="1247995" y="113109"/>
                  <a:pt x="1250736" y="110514"/>
                </a:cubicBezTo>
                <a:cubicBezTo>
                  <a:pt x="1254354" y="110514"/>
                  <a:pt x="1258082" y="110075"/>
                  <a:pt x="1261919" y="109198"/>
                </a:cubicBezTo>
                <a:cubicBezTo>
                  <a:pt x="1265756" y="108321"/>
                  <a:pt x="1269046" y="107005"/>
                  <a:pt x="1271786" y="105251"/>
                </a:cubicBezTo>
                <a:cubicBezTo>
                  <a:pt x="1275404" y="105251"/>
                  <a:pt x="1279132" y="105690"/>
                  <a:pt x="1282969" y="106567"/>
                </a:cubicBezTo>
                <a:cubicBezTo>
                  <a:pt x="1286807" y="107444"/>
                  <a:pt x="1290096" y="108760"/>
                  <a:pt x="1292837" y="110514"/>
                </a:cubicBezTo>
                <a:cubicBezTo>
                  <a:pt x="1291923" y="113401"/>
                  <a:pt x="1291996" y="116398"/>
                  <a:pt x="1293056" y="119504"/>
                </a:cubicBezTo>
                <a:cubicBezTo>
                  <a:pt x="1294116" y="122610"/>
                  <a:pt x="1296382" y="124292"/>
                  <a:pt x="1299853" y="124547"/>
                </a:cubicBezTo>
                <a:cubicBezTo>
                  <a:pt x="1301059" y="122318"/>
                  <a:pt x="1303033" y="120198"/>
                  <a:pt x="1305774" y="118188"/>
                </a:cubicBezTo>
                <a:cubicBezTo>
                  <a:pt x="1308515" y="116178"/>
                  <a:pt x="1310050" y="117129"/>
                  <a:pt x="1310379" y="121039"/>
                </a:cubicBezTo>
                <a:cubicBezTo>
                  <a:pt x="1310305" y="122099"/>
                  <a:pt x="1310452" y="123487"/>
                  <a:pt x="1310817" y="125205"/>
                </a:cubicBezTo>
                <a:cubicBezTo>
                  <a:pt x="1311183" y="126923"/>
                  <a:pt x="1312206" y="127873"/>
                  <a:pt x="1313887" y="128056"/>
                </a:cubicBezTo>
                <a:cubicBezTo>
                  <a:pt x="1318272" y="126813"/>
                  <a:pt x="1324412" y="121843"/>
                  <a:pt x="1332306" y="113145"/>
                </a:cubicBezTo>
                <a:cubicBezTo>
                  <a:pt x="1340200" y="104447"/>
                  <a:pt x="1349848" y="99477"/>
                  <a:pt x="1361250" y="98234"/>
                </a:cubicBezTo>
                <a:lnTo>
                  <a:pt x="1371775" y="82447"/>
                </a:lnTo>
                <a:cubicBezTo>
                  <a:pt x="1373054" y="82374"/>
                  <a:pt x="1375320" y="82520"/>
                  <a:pt x="1378573" y="82885"/>
                </a:cubicBezTo>
                <a:cubicBezTo>
                  <a:pt x="1381825" y="83251"/>
                  <a:pt x="1383652" y="84274"/>
                  <a:pt x="1384054" y="85955"/>
                </a:cubicBezTo>
                <a:cubicBezTo>
                  <a:pt x="1383872" y="87673"/>
                  <a:pt x="1382922" y="89062"/>
                  <a:pt x="1381204" y="90121"/>
                </a:cubicBezTo>
                <a:cubicBezTo>
                  <a:pt x="1379486" y="91181"/>
                  <a:pt x="1378098" y="92131"/>
                  <a:pt x="1377038" y="92972"/>
                </a:cubicBezTo>
                <a:lnTo>
                  <a:pt x="1387563" y="105251"/>
                </a:lnTo>
                <a:cubicBezTo>
                  <a:pt x="1395128" y="104447"/>
                  <a:pt x="1408504" y="100354"/>
                  <a:pt x="1427690" y="92972"/>
                </a:cubicBezTo>
                <a:cubicBezTo>
                  <a:pt x="1446876" y="85590"/>
                  <a:pt x="1458059" y="79742"/>
                  <a:pt x="1461239" y="75430"/>
                </a:cubicBezTo>
                <a:cubicBezTo>
                  <a:pt x="1465003" y="75503"/>
                  <a:pt x="1469315" y="74918"/>
                  <a:pt x="1474176" y="73676"/>
                </a:cubicBezTo>
                <a:cubicBezTo>
                  <a:pt x="1479036" y="72433"/>
                  <a:pt x="1482910" y="70094"/>
                  <a:pt x="1485797" y="66659"/>
                </a:cubicBezTo>
                <a:cubicBezTo>
                  <a:pt x="1487844" y="66696"/>
                  <a:pt x="1490329" y="66184"/>
                  <a:pt x="1493253" y="65124"/>
                </a:cubicBezTo>
                <a:cubicBezTo>
                  <a:pt x="1496176" y="64064"/>
                  <a:pt x="1497784" y="62237"/>
                  <a:pt x="1498077" y="59642"/>
                </a:cubicBezTo>
                <a:lnTo>
                  <a:pt x="1503339" y="66659"/>
                </a:lnTo>
                <a:lnTo>
                  <a:pt x="1524389" y="66659"/>
                </a:lnTo>
                <a:lnTo>
                  <a:pt x="1564736" y="47363"/>
                </a:lnTo>
                <a:cubicBezTo>
                  <a:pt x="1570656" y="46778"/>
                  <a:pt x="1575919" y="44439"/>
                  <a:pt x="1580524" y="40346"/>
                </a:cubicBezTo>
                <a:cubicBezTo>
                  <a:pt x="1585128" y="36253"/>
                  <a:pt x="1590391" y="33914"/>
                  <a:pt x="1596311" y="33330"/>
                </a:cubicBezTo>
                <a:cubicBezTo>
                  <a:pt x="1596421" y="30662"/>
                  <a:pt x="1597517" y="28542"/>
                  <a:pt x="1599600" y="26971"/>
                </a:cubicBezTo>
                <a:cubicBezTo>
                  <a:pt x="1601683" y="25399"/>
                  <a:pt x="1604095" y="24595"/>
                  <a:pt x="1606836" y="24559"/>
                </a:cubicBezTo>
                <a:close/>
                <a:moveTo>
                  <a:pt x="1391071" y="8771"/>
                </a:moveTo>
                <a:cubicBezTo>
                  <a:pt x="1396626" y="9063"/>
                  <a:pt x="1399550" y="11987"/>
                  <a:pt x="1399842" y="17542"/>
                </a:cubicBezTo>
                <a:cubicBezTo>
                  <a:pt x="1387417" y="18127"/>
                  <a:pt x="1382008" y="20466"/>
                  <a:pt x="1383616" y="24559"/>
                </a:cubicBezTo>
                <a:cubicBezTo>
                  <a:pt x="1385224" y="28652"/>
                  <a:pt x="1384201" y="30991"/>
                  <a:pt x="1380546" y="31575"/>
                </a:cubicBezTo>
                <a:cubicBezTo>
                  <a:pt x="1378500" y="31283"/>
                  <a:pt x="1376015" y="30991"/>
                  <a:pt x="1373091" y="30698"/>
                </a:cubicBezTo>
                <a:cubicBezTo>
                  <a:pt x="1370167" y="30406"/>
                  <a:pt x="1368559" y="31868"/>
                  <a:pt x="1368267" y="35084"/>
                </a:cubicBezTo>
                <a:cubicBezTo>
                  <a:pt x="1359203" y="39944"/>
                  <a:pt x="1348825" y="45134"/>
                  <a:pt x="1337130" y="50652"/>
                </a:cubicBezTo>
                <a:cubicBezTo>
                  <a:pt x="1325435" y="56171"/>
                  <a:pt x="1314179" y="59167"/>
                  <a:pt x="1303362" y="59642"/>
                </a:cubicBezTo>
                <a:lnTo>
                  <a:pt x="1287574" y="68413"/>
                </a:lnTo>
                <a:cubicBezTo>
                  <a:pt x="1284139" y="68158"/>
                  <a:pt x="1281800" y="66476"/>
                  <a:pt x="1280557" y="63370"/>
                </a:cubicBezTo>
                <a:cubicBezTo>
                  <a:pt x="1279315" y="60264"/>
                  <a:pt x="1278730" y="57267"/>
                  <a:pt x="1278803" y="54380"/>
                </a:cubicBezTo>
                <a:cubicBezTo>
                  <a:pt x="1281001" y="53265"/>
                  <a:pt x="1290054" y="49063"/>
                  <a:pt x="1305961" y="41776"/>
                </a:cubicBezTo>
                <a:cubicBezTo>
                  <a:pt x="1321867" y="34488"/>
                  <a:pt x="1338456" y="27298"/>
                  <a:pt x="1355728" y="20206"/>
                </a:cubicBezTo>
                <a:cubicBezTo>
                  <a:pt x="1372999" y="13113"/>
                  <a:pt x="1384780" y="9302"/>
                  <a:pt x="1391071" y="8771"/>
                </a:cubicBezTo>
                <a:close/>
                <a:moveTo>
                  <a:pt x="1426155" y="1754"/>
                </a:moveTo>
                <a:cubicBezTo>
                  <a:pt x="1427909" y="1462"/>
                  <a:pt x="1429663" y="2047"/>
                  <a:pt x="1431418" y="3508"/>
                </a:cubicBezTo>
                <a:cubicBezTo>
                  <a:pt x="1428640" y="7163"/>
                  <a:pt x="1424985" y="10379"/>
                  <a:pt x="1420454" y="13156"/>
                </a:cubicBezTo>
                <a:cubicBezTo>
                  <a:pt x="1415922" y="15934"/>
                  <a:pt x="1411391" y="17396"/>
                  <a:pt x="1406859" y="17542"/>
                </a:cubicBezTo>
                <a:cubicBezTo>
                  <a:pt x="1408759" y="14582"/>
                  <a:pt x="1411537" y="11293"/>
                  <a:pt x="1415191" y="7675"/>
                </a:cubicBezTo>
                <a:cubicBezTo>
                  <a:pt x="1418846" y="4057"/>
                  <a:pt x="1422500" y="2083"/>
                  <a:pt x="1426155" y="1754"/>
                </a:cubicBezTo>
                <a:close/>
                <a:moveTo>
                  <a:pt x="1461239" y="0"/>
                </a:moveTo>
                <a:cubicBezTo>
                  <a:pt x="1463907" y="146"/>
                  <a:pt x="1466465" y="1169"/>
                  <a:pt x="1468913" y="3070"/>
                </a:cubicBezTo>
                <a:cubicBezTo>
                  <a:pt x="1471362" y="4970"/>
                  <a:pt x="1473482" y="6871"/>
                  <a:pt x="1475272" y="8771"/>
                </a:cubicBezTo>
                <a:cubicBezTo>
                  <a:pt x="1468511" y="9429"/>
                  <a:pt x="1462737" y="12060"/>
                  <a:pt x="1457950" y="16665"/>
                </a:cubicBezTo>
                <a:cubicBezTo>
                  <a:pt x="1453162" y="21270"/>
                  <a:pt x="1447827" y="23901"/>
                  <a:pt x="1441943" y="24559"/>
                </a:cubicBezTo>
                <a:cubicBezTo>
                  <a:pt x="1433866" y="34243"/>
                  <a:pt x="1424145" y="41625"/>
                  <a:pt x="1412779" y="46705"/>
                </a:cubicBezTo>
                <a:cubicBezTo>
                  <a:pt x="1401414" y="51785"/>
                  <a:pt x="1389500" y="54343"/>
                  <a:pt x="1377038" y="54380"/>
                </a:cubicBezTo>
                <a:cubicBezTo>
                  <a:pt x="1378646" y="62054"/>
                  <a:pt x="1376307" y="66001"/>
                  <a:pt x="1370021" y="66221"/>
                </a:cubicBezTo>
                <a:cubicBezTo>
                  <a:pt x="1363735" y="66440"/>
                  <a:pt x="1359642" y="69510"/>
                  <a:pt x="1357742" y="75430"/>
                </a:cubicBezTo>
                <a:cubicBezTo>
                  <a:pt x="1346157" y="76380"/>
                  <a:pt x="1335559" y="80181"/>
                  <a:pt x="1325947" y="86832"/>
                </a:cubicBezTo>
                <a:cubicBezTo>
                  <a:pt x="1316335" y="93484"/>
                  <a:pt x="1308807" y="97284"/>
                  <a:pt x="1303362" y="98234"/>
                </a:cubicBezTo>
                <a:cubicBezTo>
                  <a:pt x="1303069" y="93520"/>
                  <a:pt x="1301900" y="90670"/>
                  <a:pt x="1299853" y="89683"/>
                </a:cubicBezTo>
                <a:cubicBezTo>
                  <a:pt x="1297807" y="88696"/>
                  <a:pt x="1296637" y="86284"/>
                  <a:pt x="1296345" y="82447"/>
                </a:cubicBezTo>
                <a:cubicBezTo>
                  <a:pt x="1299561" y="81789"/>
                  <a:pt x="1304970" y="79158"/>
                  <a:pt x="1312571" y="74553"/>
                </a:cubicBezTo>
                <a:cubicBezTo>
                  <a:pt x="1320173" y="69948"/>
                  <a:pt x="1326459" y="67317"/>
                  <a:pt x="1331429" y="66659"/>
                </a:cubicBezTo>
                <a:cubicBezTo>
                  <a:pt x="1334133" y="66696"/>
                  <a:pt x="1336618" y="66184"/>
                  <a:pt x="1338884" y="65124"/>
                </a:cubicBezTo>
                <a:cubicBezTo>
                  <a:pt x="1341150" y="64064"/>
                  <a:pt x="1342758" y="62237"/>
                  <a:pt x="1343708" y="59642"/>
                </a:cubicBezTo>
                <a:cubicBezTo>
                  <a:pt x="1345718" y="59752"/>
                  <a:pt x="1348276" y="59533"/>
                  <a:pt x="1351383" y="58985"/>
                </a:cubicBezTo>
                <a:cubicBezTo>
                  <a:pt x="1354489" y="58436"/>
                  <a:pt x="1356609" y="56902"/>
                  <a:pt x="1357742" y="54380"/>
                </a:cubicBezTo>
                <a:cubicBezTo>
                  <a:pt x="1360519" y="54416"/>
                  <a:pt x="1363297" y="53905"/>
                  <a:pt x="1366074" y="52845"/>
                </a:cubicBezTo>
                <a:cubicBezTo>
                  <a:pt x="1368851" y="51785"/>
                  <a:pt x="1370752" y="49958"/>
                  <a:pt x="1371775" y="47363"/>
                </a:cubicBezTo>
                <a:cubicBezTo>
                  <a:pt x="1377440" y="46998"/>
                  <a:pt x="1381898" y="45536"/>
                  <a:pt x="1385151" y="42978"/>
                </a:cubicBezTo>
                <a:cubicBezTo>
                  <a:pt x="1388403" y="40420"/>
                  <a:pt x="1393301" y="38958"/>
                  <a:pt x="1399842" y="38592"/>
                </a:cubicBezTo>
                <a:cubicBezTo>
                  <a:pt x="1401816" y="38702"/>
                  <a:pt x="1404008" y="38483"/>
                  <a:pt x="1406420" y="37934"/>
                </a:cubicBezTo>
                <a:cubicBezTo>
                  <a:pt x="1408832" y="37386"/>
                  <a:pt x="1410148" y="35851"/>
                  <a:pt x="1410367" y="33330"/>
                </a:cubicBezTo>
                <a:lnTo>
                  <a:pt x="1445451" y="15788"/>
                </a:lnTo>
                <a:cubicBezTo>
                  <a:pt x="1445634" y="12353"/>
                  <a:pt x="1447022" y="10014"/>
                  <a:pt x="1449617" y="8771"/>
                </a:cubicBezTo>
                <a:cubicBezTo>
                  <a:pt x="1452212" y="7529"/>
                  <a:pt x="1454916" y="6944"/>
                  <a:pt x="1457730" y="7017"/>
                </a:cubicBezTo>
                <a:cubicBezTo>
                  <a:pt x="1457657" y="5957"/>
                  <a:pt x="1457803" y="4568"/>
                  <a:pt x="1458169" y="2851"/>
                </a:cubicBezTo>
                <a:cubicBezTo>
                  <a:pt x="1458534" y="1133"/>
                  <a:pt x="1459558" y="183"/>
                  <a:pt x="1461239"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10" name="文本框 9">
            <a:extLst>
              <a:ext uri="{FF2B5EF4-FFF2-40B4-BE49-F238E27FC236}">
                <a16:creationId xmlns="" xmlns:a16="http://schemas.microsoft.com/office/drawing/2014/main" id="{A860D95E-407D-4F95-AE4C-E1AAE30E9502}"/>
              </a:ext>
            </a:extLst>
          </p:cNvPr>
          <p:cNvSpPr txBox="1"/>
          <p:nvPr/>
        </p:nvSpPr>
        <p:spPr>
          <a:xfrm>
            <a:off x="8861747" y="1528834"/>
            <a:ext cx="698753" cy="787446"/>
          </a:xfrm>
          <a:custGeom>
            <a:avLst/>
            <a:gdLst/>
            <a:ahLst/>
            <a:cxnLst/>
            <a:rect l="l" t="t" r="r" b="b"/>
            <a:pathLst>
              <a:path w="1592802" h="1794977">
                <a:moveTo>
                  <a:pt x="124548" y="1514307"/>
                </a:moveTo>
                <a:lnTo>
                  <a:pt x="121039" y="1538865"/>
                </a:lnTo>
                <a:lnTo>
                  <a:pt x="110514" y="1544128"/>
                </a:lnTo>
                <a:close/>
                <a:moveTo>
                  <a:pt x="10525" y="1445894"/>
                </a:moveTo>
                <a:lnTo>
                  <a:pt x="33330" y="1449402"/>
                </a:lnTo>
                <a:cubicBezTo>
                  <a:pt x="30077" y="1450571"/>
                  <a:pt x="25619" y="1451302"/>
                  <a:pt x="19954" y="1451595"/>
                </a:cubicBezTo>
                <a:cubicBezTo>
                  <a:pt x="14290" y="1451887"/>
                  <a:pt x="11147" y="1449987"/>
                  <a:pt x="10525" y="1445894"/>
                </a:cubicBezTo>
                <a:close/>
                <a:moveTo>
                  <a:pt x="201732" y="1403793"/>
                </a:moveTo>
                <a:cubicBezTo>
                  <a:pt x="198296" y="1403939"/>
                  <a:pt x="195958" y="1405401"/>
                  <a:pt x="194715" y="1408179"/>
                </a:cubicBezTo>
                <a:cubicBezTo>
                  <a:pt x="193472" y="1410956"/>
                  <a:pt x="192888" y="1414172"/>
                  <a:pt x="192961" y="1417827"/>
                </a:cubicBezTo>
                <a:lnTo>
                  <a:pt x="192961" y="1419581"/>
                </a:lnTo>
                <a:cubicBezTo>
                  <a:pt x="191901" y="1419544"/>
                  <a:pt x="190512" y="1419617"/>
                  <a:pt x="188795" y="1419800"/>
                </a:cubicBezTo>
                <a:cubicBezTo>
                  <a:pt x="187077" y="1419983"/>
                  <a:pt x="186127" y="1420494"/>
                  <a:pt x="185944" y="1421335"/>
                </a:cubicBezTo>
                <a:cubicBezTo>
                  <a:pt x="186127" y="1422249"/>
                  <a:pt x="187077" y="1423053"/>
                  <a:pt x="188795" y="1423747"/>
                </a:cubicBezTo>
                <a:cubicBezTo>
                  <a:pt x="190512" y="1424441"/>
                  <a:pt x="191901" y="1424807"/>
                  <a:pt x="192961" y="1424843"/>
                </a:cubicBezTo>
                <a:cubicBezTo>
                  <a:pt x="193070" y="1422175"/>
                  <a:pt x="194167" y="1420056"/>
                  <a:pt x="196250" y="1418484"/>
                </a:cubicBezTo>
                <a:cubicBezTo>
                  <a:pt x="198333" y="1416913"/>
                  <a:pt x="200745" y="1416109"/>
                  <a:pt x="203486" y="1416072"/>
                </a:cubicBezTo>
                <a:lnTo>
                  <a:pt x="206994" y="1416072"/>
                </a:lnTo>
                <a:cubicBezTo>
                  <a:pt x="204473" y="1415013"/>
                  <a:pt x="202938" y="1413185"/>
                  <a:pt x="202390" y="1410591"/>
                </a:cubicBezTo>
                <a:cubicBezTo>
                  <a:pt x="201841" y="1407996"/>
                  <a:pt x="201622" y="1405730"/>
                  <a:pt x="201732" y="1403793"/>
                </a:cubicBezTo>
                <a:close/>
                <a:moveTo>
                  <a:pt x="215765" y="1377480"/>
                </a:moveTo>
                <a:cubicBezTo>
                  <a:pt x="215802" y="1378540"/>
                  <a:pt x="216167" y="1379929"/>
                  <a:pt x="216862" y="1381646"/>
                </a:cubicBezTo>
                <a:cubicBezTo>
                  <a:pt x="217556" y="1383364"/>
                  <a:pt x="218360" y="1384314"/>
                  <a:pt x="219274" y="1384497"/>
                </a:cubicBezTo>
                <a:cubicBezTo>
                  <a:pt x="220955" y="1384387"/>
                  <a:pt x="221978" y="1383730"/>
                  <a:pt x="222343" y="1382524"/>
                </a:cubicBezTo>
                <a:cubicBezTo>
                  <a:pt x="222709" y="1381318"/>
                  <a:pt x="222855" y="1380221"/>
                  <a:pt x="222782" y="1379234"/>
                </a:cubicBezTo>
                <a:close/>
                <a:moveTo>
                  <a:pt x="87710" y="1342396"/>
                </a:moveTo>
                <a:cubicBezTo>
                  <a:pt x="86028" y="1342945"/>
                  <a:pt x="85005" y="1345357"/>
                  <a:pt x="84640" y="1349633"/>
                </a:cubicBezTo>
                <a:cubicBezTo>
                  <a:pt x="84274" y="1353908"/>
                  <a:pt x="84128" y="1356759"/>
                  <a:pt x="84201" y="1358184"/>
                </a:cubicBezTo>
                <a:cubicBezTo>
                  <a:pt x="83068" y="1358111"/>
                  <a:pt x="81387" y="1358257"/>
                  <a:pt x="79158" y="1358623"/>
                </a:cubicBezTo>
                <a:cubicBezTo>
                  <a:pt x="76929" y="1358988"/>
                  <a:pt x="75686" y="1360011"/>
                  <a:pt x="75430" y="1361693"/>
                </a:cubicBezTo>
                <a:cubicBezTo>
                  <a:pt x="75723" y="1363739"/>
                  <a:pt x="76892" y="1364909"/>
                  <a:pt x="78939" y="1365201"/>
                </a:cubicBezTo>
                <a:cubicBezTo>
                  <a:pt x="81533" y="1365055"/>
                  <a:pt x="83799" y="1364031"/>
                  <a:pt x="85736" y="1362131"/>
                </a:cubicBezTo>
                <a:cubicBezTo>
                  <a:pt x="87673" y="1360231"/>
                  <a:pt x="89500" y="1358330"/>
                  <a:pt x="91218" y="1356430"/>
                </a:cubicBezTo>
                <a:close/>
                <a:moveTo>
                  <a:pt x="454335" y="1300296"/>
                </a:moveTo>
                <a:lnTo>
                  <a:pt x="454335" y="1310821"/>
                </a:lnTo>
                <a:cubicBezTo>
                  <a:pt x="454225" y="1315024"/>
                  <a:pt x="452690" y="1317582"/>
                  <a:pt x="449730" y="1318496"/>
                </a:cubicBezTo>
                <a:cubicBezTo>
                  <a:pt x="446770" y="1319409"/>
                  <a:pt x="443042" y="1319775"/>
                  <a:pt x="438547" y="1319592"/>
                </a:cubicBezTo>
                <a:close/>
                <a:moveTo>
                  <a:pt x="305229" y="1286263"/>
                </a:moveTo>
                <a:lnTo>
                  <a:pt x="305229" y="1293279"/>
                </a:lnTo>
                <a:cubicBezTo>
                  <a:pt x="305229" y="1299236"/>
                  <a:pt x="306544" y="1303110"/>
                  <a:pt x="309176" y="1304901"/>
                </a:cubicBezTo>
                <a:cubicBezTo>
                  <a:pt x="311807" y="1306692"/>
                  <a:pt x="315754" y="1307495"/>
                  <a:pt x="321017" y="1307313"/>
                </a:cubicBezTo>
                <a:lnTo>
                  <a:pt x="315754" y="1293279"/>
                </a:lnTo>
                <a:close/>
                <a:moveTo>
                  <a:pt x="256112" y="1203816"/>
                </a:moveTo>
                <a:cubicBezTo>
                  <a:pt x="255819" y="1208018"/>
                  <a:pt x="254650" y="1211454"/>
                  <a:pt x="252603" y="1214122"/>
                </a:cubicBezTo>
                <a:cubicBezTo>
                  <a:pt x="250557" y="1216789"/>
                  <a:pt x="249387" y="1219786"/>
                  <a:pt x="249095" y="1223112"/>
                </a:cubicBezTo>
                <a:cubicBezTo>
                  <a:pt x="253553" y="1223002"/>
                  <a:pt x="257793" y="1221906"/>
                  <a:pt x="261813" y="1219823"/>
                </a:cubicBezTo>
                <a:cubicBezTo>
                  <a:pt x="265833" y="1217740"/>
                  <a:pt x="269195" y="1215327"/>
                  <a:pt x="271899" y="1212587"/>
                </a:cubicBezTo>
                <a:close/>
                <a:moveTo>
                  <a:pt x="550815" y="1145928"/>
                </a:moveTo>
                <a:cubicBezTo>
                  <a:pt x="551802" y="1146183"/>
                  <a:pt x="552898" y="1147426"/>
                  <a:pt x="554104" y="1149655"/>
                </a:cubicBezTo>
                <a:cubicBezTo>
                  <a:pt x="555310" y="1151884"/>
                  <a:pt x="555968" y="1153566"/>
                  <a:pt x="556078" y="1154698"/>
                </a:cubicBezTo>
                <a:lnTo>
                  <a:pt x="556078" y="1170486"/>
                </a:lnTo>
                <a:cubicBezTo>
                  <a:pt x="551144" y="1175822"/>
                  <a:pt x="545662" y="1181815"/>
                  <a:pt x="539632" y="1188467"/>
                </a:cubicBezTo>
                <a:cubicBezTo>
                  <a:pt x="533602" y="1195118"/>
                  <a:pt x="530313" y="1201988"/>
                  <a:pt x="529765" y="1209078"/>
                </a:cubicBezTo>
                <a:cubicBezTo>
                  <a:pt x="523589" y="1209992"/>
                  <a:pt x="518838" y="1214743"/>
                  <a:pt x="515512" y="1223331"/>
                </a:cubicBezTo>
                <a:cubicBezTo>
                  <a:pt x="512186" y="1231919"/>
                  <a:pt x="510505" y="1238863"/>
                  <a:pt x="510469" y="1244162"/>
                </a:cubicBezTo>
                <a:cubicBezTo>
                  <a:pt x="505133" y="1247670"/>
                  <a:pt x="500017" y="1251617"/>
                  <a:pt x="495120" y="1256003"/>
                </a:cubicBezTo>
                <a:cubicBezTo>
                  <a:pt x="490223" y="1260388"/>
                  <a:pt x="485983" y="1265212"/>
                  <a:pt x="482402" y="1270475"/>
                </a:cubicBezTo>
                <a:lnTo>
                  <a:pt x="473631" y="1270475"/>
                </a:lnTo>
                <a:cubicBezTo>
                  <a:pt x="473923" y="1266272"/>
                  <a:pt x="475093" y="1262837"/>
                  <a:pt x="477139" y="1260169"/>
                </a:cubicBezTo>
                <a:cubicBezTo>
                  <a:pt x="479186" y="1257501"/>
                  <a:pt x="480355" y="1254504"/>
                  <a:pt x="480648" y="1251179"/>
                </a:cubicBezTo>
                <a:lnTo>
                  <a:pt x="494681" y="1240654"/>
                </a:lnTo>
                <a:lnTo>
                  <a:pt x="503452" y="1223112"/>
                </a:lnTo>
                <a:cubicBezTo>
                  <a:pt x="509007" y="1219311"/>
                  <a:pt x="513685" y="1214633"/>
                  <a:pt x="517485" y="1209078"/>
                </a:cubicBezTo>
                <a:cubicBezTo>
                  <a:pt x="517705" y="1205862"/>
                  <a:pt x="518582" y="1203523"/>
                  <a:pt x="520117" y="1202061"/>
                </a:cubicBezTo>
                <a:cubicBezTo>
                  <a:pt x="521652" y="1200600"/>
                  <a:pt x="522529" y="1198261"/>
                  <a:pt x="522748" y="1195045"/>
                </a:cubicBezTo>
                <a:lnTo>
                  <a:pt x="536782" y="1181011"/>
                </a:lnTo>
                <a:cubicBezTo>
                  <a:pt x="539705" y="1179367"/>
                  <a:pt x="541313" y="1174762"/>
                  <a:pt x="541606" y="1167197"/>
                </a:cubicBezTo>
                <a:cubicBezTo>
                  <a:pt x="541898" y="1159632"/>
                  <a:pt x="544383" y="1153712"/>
                  <a:pt x="549061" y="1149436"/>
                </a:cubicBezTo>
                <a:cubicBezTo>
                  <a:pt x="549024" y="1149290"/>
                  <a:pt x="549097" y="1148705"/>
                  <a:pt x="549280" y="1147682"/>
                </a:cubicBezTo>
                <a:cubicBezTo>
                  <a:pt x="549463" y="1146658"/>
                  <a:pt x="549975" y="1146074"/>
                  <a:pt x="550815" y="1145928"/>
                </a:cubicBezTo>
                <a:close/>
                <a:moveTo>
                  <a:pt x="305229" y="1138911"/>
                </a:moveTo>
                <a:cubicBezTo>
                  <a:pt x="301465" y="1145635"/>
                  <a:pt x="294959" y="1154114"/>
                  <a:pt x="285713" y="1164346"/>
                </a:cubicBezTo>
                <a:cubicBezTo>
                  <a:pt x="276467" y="1174579"/>
                  <a:pt x="271278" y="1183058"/>
                  <a:pt x="270145" y="1189782"/>
                </a:cubicBezTo>
                <a:cubicBezTo>
                  <a:pt x="270291" y="1192304"/>
                  <a:pt x="271315" y="1193839"/>
                  <a:pt x="273215" y="1194387"/>
                </a:cubicBezTo>
                <a:cubicBezTo>
                  <a:pt x="275115" y="1194935"/>
                  <a:pt x="277016" y="1195154"/>
                  <a:pt x="278916" y="1195045"/>
                </a:cubicBezTo>
                <a:cubicBezTo>
                  <a:pt x="283886" y="1194752"/>
                  <a:pt x="286225" y="1191829"/>
                  <a:pt x="285933" y="1186274"/>
                </a:cubicBezTo>
                <a:lnTo>
                  <a:pt x="285933" y="1182765"/>
                </a:lnTo>
                <a:lnTo>
                  <a:pt x="299966" y="1168732"/>
                </a:lnTo>
                <a:cubicBezTo>
                  <a:pt x="304206" y="1168330"/>
                  <a:pt x="306691" y="1166064"/>
                  <a:pt x="307422" y="1161935"/>
                </a:cubicBezTo>
                <a:cubicBezTo>
                  <a:pt x="308152" y="1157805"/>
                  <a:pt x="308006" y="1154223"/>
                  <a:pt x="306983" y="1151190"/>
                </a:cubicBezTo>
                <a:cubicBezTo>
                  <a:pt x="308043" y="1151263"/>
                  <a:pt x="309432" y="1151117"/>
                  <a:pt x="311149" y="1150751"/>
                </a:cubicBezTo>
                <a:cubicBezTo>
                  <a:pt x="312867" y="1150386"/>
                  <a:pt x="313817" y="1149363"/>
                  <a:pt x="314000" y="1147682"/>
                </a:cubicBezTo>
                <a:cubicBezTo>
                  <a:pt x="313854" y="1145891"/>
                  <a:pt x="312830" y="1144210"/>
                  <a:pt x="310930" y="1142638"/>
                </a:cubicBezTo>
                <a:cubicBezTo>
                  <a:pt x="309030" y="1141067"/>
                  <a:pt x="307129" y="1139824"/>
                  <a:pt x="305229" y="1138911"/>
                </a:cubicBezTo>
                <a:close/>
                <a:moveTo>
                  <a:pt x="312246" y="1124877"/>
                </a:moveTo>
                <a:cubicBezTo>
                  <a:pt x="312319" y="1126631"/>
                  <a:pt x="313050" y="1127947"/>
                  <a:pt x="314438" y="1128824"/>
                </a:cubicBezTo>
                <a:cubicBezTo>
                  <a:pt x="315827" y="1129701"/>
                  <a:pt x="317435" y="1130140"/>
                  <a:pt x="319262" y="1130140"/>
                </a:cubicBezTo>
                <a:lnTo>
                  <a:pt x="321017" y="1130140"/>
                </a:lnTo>
                <a:cubicBezTo>
                  <a:pt x="320870" y="1128386"/>
                  <a:pt x="319847" y="1127070"/>
                  <a:pt x="317947" y="1126193"/>
                </a:cubicBezTo>
                <a:cubicBezTo>
                  <a:pt x="316046" y="1125316"/>
                  <a:pt x="314146" y="1124877"/>
                  <a:pt x="312246" y="1124877"/>
                </a:cubicBezTo>
                <a:close/>
                <a:moveTo>
                  <a:pt x="549061" y="1063481"/>
                </a:moveTo>
                <a:cubicBezTo>
                  <a:pt x="548915" y="1065235"/>
                  <a:pt x="548330" y="1066989"/>
                  <a:pt x="547307" y="1068743"/>
                </a:cubicBezTo>
                <a:cubicBezTo>
                  <a:pt x="546283" y="1070497"/>
                  <a:pt x="545699" y="1072252"/>
                  <a:pt x="545553" y="1074006"/>
                </a:cubicBezTo>
                <a:cubicBezTo>
                  <a:pt x="545954" y="1074846"/>
                  <a:pt x="547782" y="1075358"/>
                  <a:pt x="551034" y="1075541"/>
                </a:cubicBezTo>
                <a:cubicBezTo>
                  <a:pt x="554287" y="1075724"/>
                  <a:pt x="556553" y="1075797"/>
                  <a:pt x="557832" y="1075760"/>
                </a:cubicBezTo>
                <a:cubicBezTo>
                  <a:pt x="558965" y="1075797"/>
                  <a:pt x="560646" y="1075724"/>
                  <a:pt x="562875" y="1075541"/>
                </a:cubicBezTo>
                <a:cubicBezTo>
                  <a:pt x="565104" y="1075358"/>
                  <a:pt x="566347" y="1074846"/>
                  <a:pt x="566603" y="1074006"/>
                </a:cubicBezTo>
                <a:cubicBezTo>
                  <a:pt x="566091" y="1072142"/>
                  <a:pt x="563606" y="1070168"/>
                  <a:pt x="559147" y="1068085"/>
                </a:cubicBezTo>
                <a:cubicBezTo>
                  <a:pt x="554689" y="1066002"/>
                  <a:pt x="551327" y="1064467"/>
                  <a:pt x="549061" y="1063481"/>
                </a:cubicBezTo>
                <a:close/>
                <a:moveTo>
                  <a:pt x="377150" y="1052956"/>
                </a:moveTo>
                <a:cubicBezTo>
                  <a:pt x="372948" y="1053358"/>
                  <a:pt x="370390" y="1055623"/>
                  <a:pt x="369476" y="1059753"/>
                </a:cubicBezTo>
                <a:cubicBezTo>
                  <a:pt x="368562" y="1063883"/>
                  <a:pt x="368197" y="1067464"/>
                  <a:pt x="368380" y="1070497"/>
                </a:cubicBezTo>
                <a:cubicBezTo>
                  <a:pt x="360376" y="1071886"/>
                  <a:pt x="354894" y="1077441"/>
                  <a:pt x="351934" y="1087162"/>
                </a:cubicBezTo>
                <a:cubicBezTo>
                  <a:pt x="348974" y="1096883"/>
                  <a:pt x="343931" y="1102438"/>
                  <a:pt x="336804" y="1103827"/>
                </a:cubicBezTo>
                <a:cubicBezTo>
                  <a:pt x="334904" y="1105654"/>
                  <a:pt x="333003" y="1108139"/>
                  <a:pt x="331103" y="1111282"/>
                </a:cubicBezTo>
                <a:cubicBezTo>
                  <a:pt x="329203" y="1114425"/>
                  <a:pt x="328179" y="1117787"/>
                  <a:pt x="328033" y="1121369"/>
                </a:cubicBezTo>
                <a:cubicBezTo>
                  <a:pt x="327960" y="1122283"/>
                  <a:pt x="328106" y="1123087"/>
                  <a:pt x="328472" y="1123781"/>
                </a:cubicBezTo>
                <a:cubicBezTo>
                  <a:pt x="328837" y="1124475"/>
                  <a:pt x="329861" y="1124841"/>
                  <a:pt x="331542" y="1124877"/>
                </a:cubicBezTo>
                <a:lnTo>
                  <a:pt x="342067" y="1103827"/>
                </a:lnTo>
                <a:lnTo>
                  <a:pt x="361363" y="1093302"/>
                </a:lnTo>
                <a:lnTo>
                  <a:pt x="373642" y="1070497"/>
                </a:lnTo>
                <a:cubicBezTo>
                  <a:pt x="375469" y="1069584"/>
                  <a:pt x="377077" y="1068341"/>
                  <a:pt x="378466" y="1066770"/>
                </a:cubicBezTo>
                <a:cubicBezTo>
                  <a:pt x="379855" y="1065198"/>
                  <a:pt x="380586" y="1063517"/>
                  <a:pt x="380659" y="1061727"/>
                </a:cubicBezTo>
                <a:cubicBezTo>
                  <a:pt x="380367" y="1057926"/>
                  <a:pt x="379197" y="1055002"/>
                  <a:pt x="377150" y="1052956"/>
                </a:cubicBezTo>
                <a:close/>
                <a:moveTo>
                  <a:pt x="229799" y="909112"/>
                </a:moveTo>
                <a:lnTo>
                  <a:pt x="238570" y="916129"/>
                </a:lnTo>
                <a:cubicBezTo>
                  <a:pt x="241311" y="916166"/>
                  <a:pt x="243723" y="915654"/>
                  <a:pt x="245806" y="914594"/>
                </a:cubicBezTo>
                <a:cubicBezTo>
                  <a:pt x="247889" y="913534"/>
                  <a:pt x="248985" y="911707"/>
                  <a:pt x="249095" y="909112"/>
                </a:cubicBezTo>
                <a:close/>
                <a:moveTo>
                  <a:pt x="866569" y="819649"/>
                </a:moveTo>
                <a:lnTo>
                  <a:pt x="892882" y="819649"/>
                </a:lnTo>
                <a:lnTo>
                  <a:pt x="885865" y="830174"/>
                </a:lnTo>
                <a:close/>
                <a:moveTo>
                  <a:pt x="791139" y="803861"/>
                </a:moveTo>
                <a:cubicBezTo>
                  <a:pt x="789385" y="804153"/>
                  <a:pt x="787630" y="805323"/>
                  <a:pt x="785876" y="807369"/>
                </a:cubicBezTo>
                <a:cubicBezTo>
                  <a:pt x="785876" y="809197"/>
                  <a:pt x="786315" y="810805"/>
                  <a:pt x="787192" y="812193"/>
                </a:cubicBezTo>
                <a:cubicBezTo>
                  <a:pt x="788069" y="813582"/>
                  <a:pt x="789385" y="814313"/>
                  <a:pt x="791139" y="814386"/>
                </a:cubicBezTo>
                <a:cubicBezTo>
                  <a:pt x="792052" y="814276"/>
                  <a:pt x="792856" y="813619"/>
                  <a:pt x="793551" y="812413"/>
                </a:cubicBezTo>
                <a:cubicBezTo>
                  <a:pt x="794245" y="811207"/>
                  <a:pt x="794611" y="810110"/>
                  <a:pt x="794647" y="809124"/>
                </a:cubicBezTo>
                <a:cubicBezTo>
                  <a:pt x="794720" y="808137"/>
                  <a:pt x="794574" y="807040"/>
                  <a:pt x="794208" y="805834"/>
                </a:cubicBezTo>
                <a:cubicBezTo>
                  <a:pt x="793843" y="804628"/>
                  <a:pt x="792820" y="803971"/>
                  <a:pt x="791139" y="803861"/>
                </a:cubicBezTo>
                <a:close/>
                <a:moveTo>
                  <a:pt x="850781" y="779302"/>
                </a:moveTo>
                <a:cubicBezTo>
                  <a:pt x="848954" y="779229"/>
                  <a:pt x="847346" y="779375"/>
                  <a:pt x="845957" y="779741"/>
                </a:cubicBezTo>
                <a:cubicBezTo>
                  <a:pt x="844568" y="780106"/>
                  <a:pt x="843837" y="781130"/>
                  <a:pt x="843764" y="782811"/>
                </a:cubicBezTo>
                <a:cubicBezTo>
                  <a:pt x="842083" y="787854"/>
                  <a:pt x="835359" y="790047"/>
                  <a:pt x="823591" y="789389"/>
                </a:cubicBezTo>
                <a:cubicBezTo>
                  <a:pt x="811823" y="788731"/>
                  <a:pt x="805099" y="791801"/>
                  <a:pt x="803418" y="798598"/>
                </a:cubicBezTo>
                <a:cubicBezTo>
                  <a:pt x="803381" y="799110"/>
                  <a:pt x="803455" y="801157"/>
                  <a:pt x="803637" y="804738"/>
                </a:cubicBezTo>
                <a:cubicBezTo>
                  <a:pt x="803820" y="808319"/>
                  <a:pt x="804332" y="810366"/>
                  <a:pt x="805172" y="810878"/>
                </a:cubicBezTo>
                <a:cubicBezTo>
                  <a:pt x="809083" y="810476"/>
                  <a:pt x="816172" y="808648"/>
                  <a:pt x="826442" y="805396"/>
                </a:cubicBezTo>
                <a:cubicBezTo>
                  <a:pt x="836711" y="802143"/>
                  <a:pt x="842485" y="799878"/>
                  <a:pt x="843764" y="798598"/>
                </a:cubicBezTo>
                <a:cubicBezTo>
                  <a:pt x="843472" y="796552"/>
                  <a:pt x="844057" y="795382"/>
                  <a:pt x="845519" y="795090"/>
                </a:cubicBezTo>
                <a:cubicBezTo>
                  <a:pt x="847163" y="795456"/>
                  <a:pt x="848698" y="796917"/>
                  <a:pt x="850123" y="799475"/>
                </a:cubicBezTo>
                <a:cubicBezTo>
                  <a:pt x="851549" y="802034"/>
                  <a:pt x="853522" y="803496"/>
                  <a:pt x="856044" y="803861"/>
                </a:cubicBezTo>
                <a:cubicBezTo>
                  <a:pt x="856884" y="803642"/>
                  <a:pt x="857396" y="802765"/>
                  <a:pt x="857579" y="801230"/>
                </a:cubicBezTo>
                <a:cubicBezTo>
                  <a:pt x="857761" y="799695"/>
                  <a:pt x="857834" y="798818"/>
                  <a:pt x="857798" y="798598"/>
                </a:cubicBezTo>
                <a:cubicBezTo>
                  <a:pt x="861050" y="797721"/>
                  <a:pt x="865509" y="796844"/>
                  <a:pt x="871173" y="795967"/>
                </a:cubicBezTo>
                <a:cubicBezTo>
                  <a:pt x="876838" y="795090"/>
                  <a:pt x="879981" y="794213"/>
                  <a:pt x="880602" y="793336"/>
                </a:cubicBezTo>
                <a:cubicBezTo>
                  <a:pt x="879579" y="790449"/>
                  <a:pt x="875047" y="787452"/>
                  <a:pt x="867007" y="784346"/>
                </a:cubicBezTo>
                <a:cubicBezTo>
                  <a:pt x="858967" y="781239"/>
                  <a:pt x="853559" y="779558"/>
                  <a:pt x="850781" y="779302"/>
                </a:cubicBezTo>
                <a:close/>
                <a:moveTo>
                  <a:pt x="1204469" y="725361"/>
                </a:moveTo>
                <a:cubicBezTo>
                  <a:pt x="1210134" y="724923"/>
                  <a:pt x="1213277" y="727115"/>
                  <a:pt x="1213898" y="731939"/>
                </a:cubicBezTo>
                <a:cubicBezTo>
                  <a:pt x="1211742" y="732012"/>
                  <a:pt x="1205968" y="731866"/>
                  <a:pt x="1196575" y="731501"/>
                </a:cubicBezTo>
                <a:cubicBezTo>
                  <a:pt x="1187183" y="731135"/>
                  <a:pt x="1181848" y="730112"/>
                  <a:pt x="1180568" y="728431"/>
                </a:cubicBezTo>
                <a:cubicBezTo>
                  <a:pt x="1180897" y="727590"/>
                  <a:pt x="1182432" y="727079"/>
                  <a:pt x="1185173" y="726896"/>
                </a:cubicBezTo>
                <a:cubicBezTo>
                  <a:pt x="1187914" y="726713"/>
                  <a:pt x="1189887" y="726640"/>
                  <a:pt x="1191093" y="726677"/>
                </a:cubicBezTo>
                <a:cubicBezTo>
                  <a:pt x="1194346" y="726238"/>
                  <a:pt x="1198804" y="725800"/>
                  <a:pt x="1204469" y="725361"/>
                </a:cubicBezTo>
                <a:close/>
                <a:moveTo>
                  <a:pt x="1168536" y="714973"/>
                </a:moveTo>
                <a:cubicBezTo>
                  <a:pt x="1171277" y="715740"/>
                  <a:pt x="1172949" y="717303"/>
                  <a:pt x="1173552" y="719660"/>
                </a:cubicBezTo>
                <a:lnTo>
                  <a:pt x="1136714" y="719660"/>
                </a:lnTo>
                <a:cubicBezTo>
                  <a:pt x="1140551" y="718235"/>
                  <a:pt x="1147348" y="716700"/>
                  <a:pt x="1157106" y="715055"/>
                </a:cubicBezTo>
                <a:cubicBezTo>
                  <a:pt x="1161985" y="714233"/>
                  <a:pt x="1165795" y="714206"/>
                  <a:pt x="1168536" y="714973"/>
                </a:cubicBezTo>
                <a:close/>
                <a:moveTo>
                  <a:pt x="468368" y="665280"/>
                </a:moveTo>
                <a:cubicBezTo>
                  <a:pt x="468295" y="666340"/>
                  <a:pt x="468441" y="667729"/>
                  <a:pt x="468807" y="669446"/>
                </a:cubicBezTo>
                <a:cubicBezTo>
                  <a:pt x="469172" y="671164"/>
                  <a:pt x="470195" y="672114"/>
                  <a:pt x="471877" y="672297"/>
                </a:cubicBezTo>
                <a:cubicBezTo>
                  <a:pt x="472717" y="672187"/>
                  <a:pt x="473229" y="671529"/>
                  <a:pt x="473412" y="670324"/>
                </a:cubicBezTo>
                <a:cubicBezTo>
                  <a:pt x="473594" y="669117"/>
                  <a:pt x="473667" y="668021"/>
                  <a:pt x="473631" y="667034"/>
                </a:cubicBezTo>
                <a:close/>
                <a:moveTo>
                  <a:pt x="887619" y="607392"/>
                </a:moveTo>
                <a:cubicBezTo>
                  <a:pt x="886157" y="607684"/>
                  <a:pt x="885572" y="608854"/>
                  <a:pt x="885865" y="610900"/>
                </a:cubicBezTo>
                <a:lnTo>
                  <a:pt x="880602" y="619671"/>
                </a:lnTo>
                <a:lnTo>
                  <a:pt x="894636" y="619671"/>
                </a:lnTo>
                <a:cubicBezTo>
                  <a:pt x="895623" y="619744"/>
                  <a:pt x="896719" y="619598"/>
                  <a:pt x="897925" y="619233"/>
                </a:cubicBezTo>
                <a:cubicBezTo>
                  <a:pt x="899131" y="618867"/>
                  <a:pt x="899789" y="617844"/>
                  <a:pt x="899898" y="616163"/>
                </a:cubicBezTo>
                <a:cubicBezTo>
                  <a:pt x="899606" y="614263"/>
                  <a:pt x="897998" y="612362"/>
                  <a:pt x="895074" y="610462"/>
                </a:cubicBezTo>
                <a:cubicBezTo>
                  <a:pt x="892151" y="608561"/>
                  <a:pt x="889666" y="607538"/>
                  <a:pt x="887619" y="607392"/>
                </a:cubicBezTo>
                <a:close/>
                <a:moveTo>
                  <a:pt x="952524" y="565291"/>
                </a:moveTo>
                <a:cubicBezTo>
                  <a:pt x="950477" y="565584"/>
                  <a:pt x="949308" y="566753"/>
                  <a:pt x="949016" y="568800"/>
                </a:cubicBezTo>
                <a:cubicBezTo>
                  <a:pt x="948906" y="573149"/>
                  <a:pt x="949564" y="576292"/>
                  <a:pt x="950989" y="578229"/>
                </a:cubicBezTo>
                <a:cubicBezTo>
                  <a:pt x="952414" y="580166"/>
                  <a:pt x="955265" y="581116"/>
                  <a:pt x="959541" y="581079"/>
                </a:cubicBezTo>
                <a:cubicBezTo>
                  <a:pt x="961514" y="581225"/>
                  <a:pt x="963707" y="581372"/>
                  <a:pt x="966119" y="581518"/>
                </a:cubicBezTo>
                <a:cubicBezTo>
                  <a:pt x="968531" y="581664"/>
                  <a:pt x="969847" y="580933"/>
                  <a:pt x="970066" y="579325"/>
                </a:cubicBezTo>
                <a:cubicBezTo>
                  <a:pt x="969554" y="576438"/>
                  <a:pt x="967069" y="573441"/>
                  <a:pt x="962611" y="570335"/>
                </a:cubicBezTo>
                <a:cubicBezTo>
                  <a:pt x="958152" y="567228"/>
                  <a:pt x="954790" y="565547"/>
                  <a:pt x="952524" y="565291"/>
                </a:cubicBezTo>
                <a:close/>
                <a:moveTo>
                  <a:pt x="1022691" y="517928"/>
                </a:moveTo>
                <a:cubicBezTo>
                  <a:pt x="1021887" y="518002"/>
                  <a:pt x="1021303" y="518294"/>
                  <a:pt x="1020937" y="518806"/>
                </a:cubicBezTo>
                <a:cubicBezTo>
                  <a:pt x="1020572" y="519317"/>
                  <a:pt x="1019987" y="519610"/>
                  <a:pt x="1019183" y="519683"/>
                </a:cubicBezTo>
                <a:cubicBezTo>
                  <a:pt x="1019220" y="520743"/>
                  <a:pt x="1019585" y="522131"/>
                  <a:pt x="1020279" y="523849"/>
                </a:cubicBezTo>
                <a:cubicBezTo>
                  <a:pt x="1020974" y="525566"/>
                  <a:pt x="1021778" y="526517"/>
                  <a:pt x="1022691" y="526699"/>
                </a:cubicBezTo>
                <a:cubicBezTo>
                  <a:pt x="1024372" y="526590"/>
                  <a:pt x="1025396" y="525932"/>
                  <a:pt x="1025761" y="524726"/>
                </a:cubicBezTo>
                <a:cubicBezTo>
                  <a:pt x="1026127" y="523520"/>
                  <a:pt x="1026273" y="522424"/>
                  <a:pt x="1026200" y="521437"/>
                </a:cubicBezTo>
                <a:cubicBezTo>
                  <a:pt x="1025907" y="519390"/>
                  <a:pt x="1024738" y="518221"/>
                  <a:pt x="1022691" y="517928"/>
                </a:cubicBezTo>
                <a:close/>
                <a:moveTo>
                  <a:pt x="941999" y="517928"/>
                </a:moveTo>
                <a:cubicBezTo>
                  <a:pt x="940866" y="517855"/>
                  <a:pt x="939185" y="518002"/>
                  <a:pt x="936956" y="518367"/>
                </a:cubicBezTo>
                <a:cubicBezTo>
                  <a:pt x="934726" y="518732"/>
                  <a:pt x="933484" y="519756"/>
                  <a:pt x="933228" y="521437"/>
                </a:cubicBezTo>
                <a:cubicBezTo>
                  <a:pt x="933484" y="523118"/>
                  <a:pt x="934726" y="524141"/>
                  <a:pt x="936956" y="524507"/>
                </a:cubicBezTo>
                <a:cubicBezTo>
                  <a:pt x="939185" y="524872"/>
                  <a:pt x="940866" y="525018"/>
                  <a:pt x="941999" y="524945"/>
                </a:cubicBezTo>
                <a:cubicBezTo>
                  <a:pt x="941706" y="529988"/>
                  <a:pt x="940537" y="534374"/>
                  <a:pt x="938490" y="538102"/>
                </a:cubicBezTo>
                <a:cubicBezTo>
                  <a:pt x="936444" y="541829"/>
                  <a:pt x="935274" y="546215"/>
                  <a:pt x="934982" y="551258"/>
                </a:cubicBezTo>
                <a:lnTo>
                  <a:pt x="912178" y="567046"/>
                </a:lnTo>
                <a:lnTo>
                  <a:pt x="910423" y="593359"/>
                </a:lnTo>
                <a:lnTo>
                  <a:pt x="934982" y="577571"/>
                </a:lnTo>
                <a:lnTo>
                  <a:pt x="941999" y="567046"/>
                </a:lnTo>
                <a:cubicBezTo>
                  <a:pt x="941853" y="564853"/>
                  <a:pt x="942145" y="561783"/>
                  <a:pt x="942876" y="557836"/>
                </a:cubicBezTo>
                <a:cubicBezTo>
                  <a:pt x="943607" y="553889"/>
                  <a:pt x="945653" y="551697"/>
                  <a:pt x="949016" y="551258"/>
                </a:cubicBezTo>
                <a:cubicBezTo>
                  <a:pt x="951903" y="545849"/>
                  <a:pt x="954022" y="541318"/>
                  <a:pt x="955375" y="537663"/>
                </a:cubicBezTo>
                <a:cubicBezTo>
                  <a:pt x="956727" y="534008"/>
                  <a:pt x="961039" y="532108"/>
                  <a:pt x="968312" y="531962"/>
                </a:cubicBezTo>
                <a:cubicBezTo>
                  <a:pt x="967252" y="529842"/>
                  <a:pt x="965425" y="527065"/>
                  <a:pt x="962830" y="523630"/>
                </a:cubicBezTo>
                <a:cubicBezTo>
                  <a:pt x="960235" y="520194"/>
                  <a:pt x="957969" y="518294"/>
                  <a:pt x="956032" y="517928"/>
                </a:cubicBezTo>
                <a:cubicBezTo>
                  <a:pt x="955192" y="518038"/>
                  <a:pt x="954680" y="518696"/>
                  <a:pt x="954497" y="519902"/>
                </a:cubicBezTo>
                <a:cubicBezTo>
                  <a:pt x="954315" y="521108"/>
                  <a:pt x="954242" y="522204"/>
                  <a:pt x="954278" y="523191"/>
                </a:cubicBezTo>
                <a:cubicBezTo>
                  <a:pt x="951464" y="524178"/>
                  <a:pt x="948760" y="524397"/>
                  <a:pt x="946165" y="523849"/>
                </a:cubicBezTo>
                <a:cubicBezTo>
                  <a:pt x="943570" y="523301"/>
                  <a:pt x="942182" y="521327"/>
                  <a:pt x="941999" y="517928"/>
                </a:cubicBezTo>
                <a:close/>
                <a:moveTo>
                  <a:pt x="1036725" y="474074"/>
                </a:moveTo>
                <a:lnTo>
                  <a:pt x="1033217" y="475828"/>
                </a:lnTo>
                <a:cubicBezTo>
                  <a:pt x="1028393" y="476413"/>
                  <a:pt x="1024884" y="478752"/>
                  <a:pt x="1022691" y="482845"/>
                </a:cubicBezTo>
                <a:cubicBezTo>
                  <a:pt x="1020499" y="486938"/>
                  <a:pt x="1016990" y="489277"/>
                  <a:pt x="1012166" y="489861"/>
                </a:cubicBezTo>
                <a:cubicBezTo>
                  <a:pt x="1011874" y="493004"/>
                  <a:pt x="1010704" y="495051"/>
                  <a:pt x="1008658" y="496001"/>
                </a:cubicBezTo>
                <a:cubicBezTo>
                  <a:pt x="1006611" y="496951"/>
                  <a:pt x="1005442" y="498998"/>
                  <a:pt x="1005150" y="502141"/>
                </a:cubicBezTo>
                <a:cubicBezTo>
                  <a:pt x="1005076" y="503201"/>
                  <a:pt x="1005223" y="504589"/>
                  <a:pt x="1005588" y="506307"/>
                </a:cubicBezTo>
                <a:cubicBezTo>
                  <a:pt x="1005954" y="508025"/>
                  <a:pt x="1006977" y="508975"/>
                  <a:pt x="1008658" y="509157"/>
                </a:cubicBezTo>
                <a:cubicBezTo>
                  <a:pt x="1011764" y="508354"/>
                  <a:pt x="1016077" y="504699"/>
                  <a:pt x="1021595" y="498194"/>
                </a:cubicBezTo>
                <a:cubicBezTo>
                  <a:pt x="1027113" y="491689"/>
                  <a:pt x="1030987" y="487157"/>
                  <a:pt x="1033217" y="484599"/>
                </a:cubicBezTo>
                <a:cubicBezTo>
                  <a:pt x="1033143" y="482845"/>
                  <a:pt x="1033290" y="481091"/>
                  <a:pt x="1033655" y="479336"/>
                </a:cubicBezTo>
                <a:cubicBezTo>
                  <a:pt x="1034020" y="477582"/>
                  <a:pt x="1035044" y="475828"/>
                  <a:pt x="1036725" y="474074"/>
                </a:cubicBezTo>
                <a:close/>
                <a:moveTo>
                  <a:pt x="629753" y="463549"/>
                </a:moveTo>
                <a:cubicBezTo>
                  <a:pt x="629680" y="464535"/>
                  <a:pt x="629827" y="465632"/>
                  <a:pt x="630192" y="466838"/>
                </a:cubicBezTo>
                <a:cubicBezTo>
                  <a:pt x="630557" y="468044"/>
                  <a:pt x="631581" y="468702"/>
                  <a:pt x="633262" y="468811"/>
                </a:cubicBezTo>
                <a:lnTo>
                  <a:pt x="636770" y="468811"/>
                </a:lnTo>
                <a:cubicBezTo>
                  <a:pt x="636697" y="467057"/>
                  <a:pt x="635966" y="465741"/>
                  <a:pt x="634577" y="464864"/>
                </a:cubicBezTo>
                <a:cubicBezTo>
                  <a:pt x="633189" y="463987"/>
                  <a:pt x="631581" y="463549"/>
                  <a:pt x="629753" y="463549"/>
                </a:cubicBezTo>
                <a:close/>
                <a:moveTo>
                  <a:pt x="1068300" y="426711"/>
                </a:moveTo>
                <a:cubicBezTo>
                  <a:pt x="1068227" y="427771"/>
                  <a:pt x="1068373" y="429159"/>
                  <a:pt x="1068739" y="430877"/>
                </a:cubicBezTo>
                <a:cubicBezTo>
                  <a:pt x="1069104" y="432595"/>
                  <a:pt x="1070128" y="433545"/>
                  <a:pt x="1071809" y="433727"/>
                </a:cubicBezTo>
                <a:cubicBezTo>
                  <a:pt x="1072649" y="433618"/>
                  <a:pt x="1073161" y="432960"/>
                  <a:pt x="1073344" y="431754"/>
                </a:cubicBezTo>
                <a:cubicBezTo>
                  <a:pt x="1073526" y="430548"/>
                  <a:pt x="1073599" y="429452"/>
                  <a:pt x="1073563" y="428465"/>
                </a:cubicBezTo>
                <a:close/>
                <a:moveTo>
                  <a:pt x="661329" y="424957"/>
                </a:moveTo>
                <a:lnTo>
                  <a:pt x="656066" y="431973"/>
                </a:lnTo>
                <a:cubicBezTo>
                  <a:pt x="655006" y="431900"/>
                  <a:pt x="653618" y="432046"/>
                  <a:pt x="651900" y="432412"/>
                </a:cubicBezTo>
                <a:cubicBezTo>
                  <a:pt x="650182" y="432777"/>
                  <a:pt x="649232" y="433801"/>
                  <a:pt x="649050" y="435482"/>
                </a:cubicBezTo>
                <a:cubicBezTo>
                  <a:pt x="649086" y="436468"/>
                  <a:pt x="649451" y="437565"/>
                  <a:pt x="650146" y="438771"/>
                </a:cubicBezTo>
                <a:cubicBezTo>
                  <a:pt x="650840" y="439977"/>
                  <a:pt x="651644" y="440635"/>
                  <a:pt x="652558" y="440744"/>
                </a:cubicBezTo>
                <a:cubicBezTo>
                  <a:pt x="654239" y="440561"/>
                  <a:pt x="655262" y="439611"/>
                  <a:pt x="655628" y="437894"/>
                </a:cubicBezTo>
                <a:cubicBezTo>
                  <a:pt x="655993" y="436176"/>
                  <a:pt x="656139" y="434787"/>
                  <a:pt x="656066" y="433727"/>
                </a:cubicBezTo>
                <a:close/>
                <a:moveTo>
                  <a:pt x="1110401" y="405661"/>
                </a:moveTo>
                <a:cubicBezTo>
                  <a:pt x="1108574" y="407415"/>
                  <a:pt x="1106966" y="409169"/>
                  <a:pt x="1105577" y="410923"/>
                </a:cubicBezTo>
                <a:cubicBezTo>
                  <a:pt x="1104188" y="412677"/>
                  <a:pt x="1103457" y="414431"/>
                  <a:pt x="1103384" y="416186"/>
                </a:cubicBezTo>
                <a:cubicBezTo>
                  <a:pt x="1103567" y="417867"/>
                  <a:pt x="1104517" y="418890"/>
                  <a:pt x="1106235" y="419255"/>
                </a:cubicBezTo>
                <a:cubicBezTo>
                  <a:pt x="1107952" y="419621"/>
                  <a:pt x="1109341" y="419767"/>
                  <a:pt x="1110401" y="419694"/>
                </a:cubicBezTo>
                <a:cubicBezTo>
                  <a:pt x="1111461" y="419767"/>
                  <a:pt x="1112849" y="419621"/>
                  <a:pt x="1114567" y="419255"/>
                </a:cubicBezTo>
                <a:cubicBezTo>
                  <a:pt x="1116285" y="418890"/>
                  <a:pt x="1117235" y="417867"/>
                  <a:pt x="1117418" y="416186"/>
                </a:cubicBezTo>
                <a:cubicBezTo>
                  <a:pt x="1117344" y="414431"/>
                  <a:pt x="1116614" y="412677"/>
                  <a:pt x="1115225" y="410923"/>
                </a:cubicBezTo>
                <a:cubicBezTo>
                  <a:pt x="1113836" y="409169"/>
                  <a:pt x="1112228" y="407415"/>
                  <a:pt x="1110401" y="405661"/>
                </a:cubicBezTo>
                <a:close/>
                <a:moveTo>
                  <a:pt x="1036725" y="398644"/>
                </a:moveTo>
                <a:cubicBezTo>
                  <a:pt x="1036688" y="398717"/>
                  <a:pt x="1036323" y="399009"/>
                  <a:pt x="1035629" y="399521"/>
                </a:cubicBezTo>
                <a:cubicBezTo>
                  <a:pt x="1034934" y="400032"/>
                  <a:pt x="1034130" y="400325"/>
                  <a:pt x="1033217" y="400398"/>
                </a:cubicBezTo>
                <a:cubicBezTo>
                  <a:pt x="1033253" y="401385"/>
                  <a:pt x="1033619" y="402481"/>
                  <a:pt x="1034313" y="403687"/>
                </a:cubicBezTo>
                <a:cubicBezTo>
                  <a:pt x="1035007" y="404893"/>
                  <a:pt x="1035811" y="405551"/>
                  <a:pt x="1036725" y="405661"/>
                </a:cubicBezTo>
                <a:cubicBezTo>
                  <a:pt x="1038772" y="405368"/>
                  <a:pt x="1039941" y="404199"/>
                  <a:pt x="1040233" y="402152"/>
                </a:cubicBezTo>
                <a:cubicBezTo>
                  <a:pt x="1039941" y="400105"/>
                  <a:pt x="1038772" y="398936"/>
                  <a:pt x="1036725" y="398644"/>
                </a:cubicBezTo>
                <a:close/>
                <a:moveTo>
                  <a:pt x="1092859" y="361806"/>
                </a:moveTo>
                <a:cubicBezTo>
                  <a:pt x="1091872" y="362062"/>
                  <a:pt x="1090776" y="363304"/>
                  <a:pt x="1089570" y="365533"/>
                </a:cubicBezTo>
                <a:cubicBezTo>
                  <a:pt x="1088364" y="367763"/>
                  <a:pt x="1087706" y="369444"/>
                  <a:pt x="1087596" y="370577"/>
                </a:cubicBezTo>
                <a:cubicBezTo>
                  <a:pt x="1083796" y="370540"/>
                  <a:pt x="1079995" y="371490"/>
                  <a:pt x="1076194" y="373427"/>
                </a:cubicBezTo>
                <a:cubicBezTo>
                  <a:pt x="1072393" y="375364"/>
                  <a:pt x="1070347" y="378507"/>
                  <a:pt x="1070054" y="382856"/>
                </a:cubicBezTo>
                <a:cubicBezTo>
                  <a:pt x="1065486" y="383368"/>
                  <a:pt x="1061028" y="386291"/>
                  <a:pt x="1056679" y="391627"/>
                </a:cubicBezTo>
                <a:cubicBezTo>
                  <a:pt x="1052330" y="396963"/>
                  <a:pt x="1049187" y="401640"/>
                  <a:pt x="1047250" y="405661"/>
                </a:cubicBezTo>
                <a:cubicBezTo>
                  <a:pt x="1046994" y="411033"/>
                  <a:pt x="1044875" y="416076"/>
                  <a:pt x="1040891" y="420790"/>
                </a:cubicBezTo>
                <a:cubicBezTo>
                  <a:pt x="1036908" y="425505"/>
                  <a:pt x="1032595" y="429232"/>
                  <a:pt x="1027954" y="431973"/>
                </a:cubicBezTo>
                <a:cubicBezTo>
                  <a:pt x="1022362" y="443704"/>
                  <a:pt x="1015565" y="453572"/>
                  <a:pt x="1007562" y="461575"/>
                </a:cubicBezTo>
                <a:cubicBezTo>
                  <a:pt x="999558" y="469579"/>
                  <a:pt x="992322" y="479007"/>
                  <a:pt x="985853" y="489861"/>
                </a:cubicBezTo>
                <a:cubicBezTo>
                  <a:pt x="994807" y="488984"/>
                  <a:pt x="1001020" y="485476"/>
                  <a:pt x="1004492" y="479336"/>
                </a:cubicBezTo>
                <a:cubicBezTo>
                  <a:pt x="1007964" y="473197"/>
                  <a:pt x="1012861" y="469688"/>
                  <a:pt x="1019183" y="468811"/>
                </a:cubicBezTo>
                <a:lnTo>
                  <a:pt x="1027954" y="456532"/>
                </a:lnTo>
                <a:cubicBezTo>
                  <a:pt x="1031462" y="456532"/>
                  <a:pt x="1033217" y="454778"/>
                  <a:pt x="1033217" y="451269"/>
                </a:cubicBezTo>
                <a:cubicBezTo>
                  <a:pt x="1033070" y="447688"/>
                  <a:pt x="1033363" y="444764"/>
                  <a:pt x="1034094" y="442498"/>
                </a:cubicBezTo>
                <a:cubicBezTo>
                  <a:pt x="1034825" y="440233"/>
                  <a:pt x="1036871" y="439063"/>
                  <a:pt x="1040233" y="438990"/>
                </a:cubicBezTo>
                <a:lnTo>
                  <a:pt x="1047250" y="454778"/>
                </a:lnTo>
                <a:cubicBezTo>
                  <a:pt x="1047469" y="448382"/>
                  <a:pt x="1048785" y="446263"/>
                  <a:pt x="1051197" y="448419"/>
                </a:cubicBezTo>
                <a:cubicBezTo>
                  <a:pt x="1053609" y="450575"/>
                  <a:pt x="1055802" y="453279"/>
                  <a:pt x="1057775" y="456532"/>
                </a:cubicBezTo>
                <a:cubicBezTo>
                  <a:pt x="1059675" y="454741"/>
                  <a:pt x="1061576" y="452622"/>
                  <a:pt x="1063476" y="450173"/>
                </a:cubicBezTo>
                <a:cubicBezTo>
                  <a:pt x="1065377" y="447724"/>
                  <a:pt x="1066400" y="445166"/>
                  <a:pt x="1066546" y="442498"/>
                </a:cubicBezTo>
                <a:cubicBezTo>
                  <a:pt x="1066510" y="440817"/>
                  <a:pt x="1066144" y="439794"/>
                  <a:pt x="1065450" y="439429"/>
                </a:cubicBezTo>
                <a:cubicBezTo>
                  <a:pt x="1064755" y="439063"/>
                  <a:pt x="1063951" y="438917"/>
                  <a:pt x="1063038" y="438990"/>
                </a:cubicBezTo>
                <a:cubicBezTo>
                  <a:pt x="1062197" y="440123"/>
                  <a:pt x="1061247" y="441804"/>
                  <a:pt x="1060187" y="444033"/>
                </a:cubicBezTo>
                <a:cubicBezTo>
                  <a:pt x="1059127" y="446263"/>
                  <a:pt x="1057739" y="447505"/>
                  <a:pt x="1056021" y="447761"/>
                </a:cubicBezTo>
                <a:cubicBezTo>
                  <a:pt x="1055180" y="447578"/>
                  <a:pt x="1054669" y="446628"/>
                  <a:pt x="1054486" y="444910"/>
                </a:cubicBezTo>
                <a:cubicBezTo>
                  <a:pt x="1054303" y="443193"/>
                  <a:pt x="1054230" y="441804"/>
                  <a:pt x="1054267" y="440744"/>
                </a:cubicBezTo>
                <a:cubicBezTo>
                  <a:pt x="1052440" y="439027"/>
                  <a:pt x="1050832" y="437199"/>
                  <a:pt x="1049443" y="435262"/>
                </a:cubicBezTo>
                <a:cubicBezTo>
                  <a:pt x="1048054" y="433325"/>
                  <a:pt x="1047323" y="431060"/>
                  <a:pt x="1047250" y="428465"/>
                </a:cubicBezTo>
                <a:cubicBezTo>
                  <a:pt x="1047360" y="426784"/>
                  <a:pt x="1048018" y="425760"/>
                  <a:pt x="1049223" y="425395"/>
                </a:cubicBezTo>
                <a:cubicBezTo>
                  <a:pt x="1050430" y="425030"/>
                  <a:pt x="1051526" y="424883"/>
                  <a:pt x="1052513" y="424957"/>
                </a:cubicBezTo>
                <a:cubicBezTo>
                  <a:pt x="1059493" y="418707"/>
                  <a:pt x="1066144" y="411910"/>
                  <a:pt x="1072466" y="404564"/>
                </a:cubicBezTo>
                <a:cubicBezTo>
                  <a:pt x="1078789" y="397218"/>
                  <a:pt x="1085002" y="389982"/>
                  <a:pt x="1091105" y="382856"/>
                </a:cubicBezTo>
                <a:lnTo>
                  <a:pt x="1110401" y="379348"/>
                </a:lnTo>
                <a:lnTo>
                  <a:pt x="1094613" y="370577"/>
                </a:lnTo>
                <a:cubicBezTo>
                  <a:pt x="1094650" y="370211"/>
                  <a:pt x="1094577" y="368749"/>
                  <a:pt x="1094394" y="366191"/>
                </a:cubicBezTo>
                <a:cubicBezTo>
                  <a:pt x="1094211" y="363633"/>
                  <a:pt x="1093699" y="362171"/>
                  <a:pt x="1092859" y="361806"/>
                </a:cubicBezTo>
                <a:close/>
                <a:moveTo>
                  <a:pt x="1122680" y="356543"/>
                </a:moveTo>
                <a:cubicBezTo>
                  <a:pt x="1122717" y="357603"/>
                  <a:pt x="1123082" y="358992"/>
                  <a:pt x="1123777" y="360709"/>
                </a:cubicBezTo>
                <a:cubicBezTo>
                  <a:pt x="1124471" y="362427"/>
                  <a:pt x="1125275" y="363377"/>
                  <a:pt x="1126188" y="363560"/>
                </a:cubicBezTo>
                <a:cubicBezTo>
                  <a:pt x="1127870" y="363450"/>
                  <a:pt x="1128893" y="362792"/>
                  <a:pt x="1129258" y="361586"/>
                </a:cubicBezTo>
                <a:cubicBezTo>
                  <a:pt x="1129624" y="360381"/>
                  <a:pt x="1129770" y="359284"/>
                  <a:pt x="1129697" y="358297"/>
                </a:cubicBezTo>
                <a:close/>
                <a:moveTo>
                  <a:pt x="1248982" y="274096"/>
                </a:moveTo>
                <a:lnTo>
                  <a:pt x="1241965" y="281113"/>
                </a:lnTo>
                <a:cubicBezTo>
                  <a:pt x="1232280" y="281990"/>
                  <a:pt x="1225775" y="285499"/>
                  <a:pt x="1222450" y="291638"/>
                </a:cubicBezTo>
                <a:cubicBezTo>
                  <a:pt x="1219124" y="297778"/>
                  <a:pt x="1213934" y="301286"/>
                  <a:pt x="1206881" y="302163"/>
                </a:cubicBezTo>
                <a:cubicBezTo>
                  <a:pt x="1206881" y="308705"/>
                  <a:pt x="1205127" y="314918"/>
                  <a:pt x="1201619" y="320802"/>
                </a:cubicBezTo>
                <a:cubicBezTo>
                  <a:pt x="1198110" y="326685"/>
                  <a:pt x="1192848" y="329828"/>
                  <a:pt x="1185831" y="330230"/>
                </a:cubicBezTo>
                <a:lnTo>
                  <a:pt x="1173552" y="339001"/>
                </a:lnTo>
                <a:lnTo>
                  <a:pt x="1168289" y="347772"/>
                </a:lnTo>
                <a:cubicBezTo>
                  <a:pt x="1168399" y="349746"/>
                  <a:pt x="1168179" y="351938"/>
                  <a:pt x="1167631" y="354350"/>
                </a:cubicBezTo>
                <a:cubicBezTo>
                  <a:pt x="1167083" y="356762"/>
                  <a:pt x="1165548" y="358078"/>
                  <a:pt x="1163026" y="358297"/>
                </a:cubicBezTo>
                <a:lnTo>
                  <a:pt x="1159518" y="356543"/>
                </a:lnTo>
                <a:cubicBezTo>
                  <a:pt x="1158422" y="359138"/>
                  <a:pt x="1156229" y="360965"/>
                  <a:pt x="1152940" y="362025"/>
                </a:cubicBezTo>
                <a:cubicBezTo>
                  <a:pt x="1149651" y="363085"/>
                  <a:pt x="1146581" y="363596"/>
                  <a:pt x="1143730" y="363560"/>
                </a:cubicBezTo>
                <a:lnTo>
                  <a:pt x="1133205" y="382856"/>
                </a:lnTo>
                <a:cubicBezTo>
                  <a:pt x="1133242" y="383916"/>
                  <a:pt x="1133607" y="385304"/>
                  <a:pt x="1134302" y="387022"/>
                </a:cubicBezTo>
                <a:cubicBezTo>
                  <a:pt x="1134996" y="388740"/>
                  <a:pt x="1135800" y="389690"/>
                  <a:pt x="1136714" y="389873"/>
                </a:cubicBezTo>
                <a:lnTo>
                  <a:pt x="1136714" y="382856"/>
                </a:lnTo>
                <a:lnTo>
                  <a:pt x="1152501" y="370577"/>
                </a:lnTo>
                <a:lnTo>
                  <a:pt x="1184077" y="349527"/>
                </a:lnTo>
                <a:cubicBezTo>
                  <a:pt x="1189924" y="343423"/>
                  <a:pt x="1197964" y="333264"/>
                  <a:pt x="1208197" y="319047"/>
                </a:cubicBezTo>
                <a:cubicBezTo>
                  <a:pt x="1218429" y="304831"/>
                  <a:pt x="1227347" y="296864"/>
                  <a:pt x="1234948" y="295147"/>
                </a:cubicBezTo>
                <a:cubicBezTo>
                  <a:pt x="1238420" y="294964"/>
                  <a:pt x="1240686" y="293575"/>
                  <a:pt x="1241746" y="290980"/>
                </a:cubicBezTo>
                <a:cubicBezTo>
                  <a:pt x="1242806" y="288386"/>
                  <a:pt x="1242879" y="285681"/>
                  <a:pt x="1241965" y="282867"/>
                </a:cubicBezTo>
                <a:close/>
                <a:moveTo>
                  <a:pt x="1184077" y="265325"/>
                </a:moveTo>
                <a:cubicBezTo>
                  <a:pt x="1183784" y="265033"/>
                  <a:pt x="1182615" y="265618"/>
                  <a:pt x="1180568" y="267080"/>
                </a:cubicBezTo>
                <a:cubicBezTo>
                  <a:pt x="1180568" y="268140"/>
                  <a:pt x="1181007" y="269528"/>
                  <a:pt x="1181884" y="271246"/>
                </a:cubicBezTo>
                <a:cubicBezTo>
                  <a:pt x="1182761" y="272964"/>
                  <a:pt x="1184077" y="273914"/>
                  <a:pt x="1185831" y="274096"/>
                </a:cubicBezTo>
                <a:cubicBezTo>
                  <a:pt x="1187293" y="273804"/>
                  <a:pt x="1187878" y="272635"/>
                  <a:pt x="1187585" y="270588"/>
                </a:cubicBezTo>
                <a:cubicBezTo>
                  <a:pt x="1187658" y="269601"/>
                  <a:pt x="1187512" y="268505"/>
                  <a:pt x="1187146" y="267299"/>
                </a:cubicBezTo>
                <a:cubicBezTo>
                  <a:pt x="1186781" y="266093"/>
                  <a:pt x="1185758" y="265435"/>
                  <a:pt x="1184077" y="265325"/>
                </a:cubicBezTo>
                <a:close/>
                <a:moveTo>
                  <a:pt x="236816" y="265325"/>
                </a:moveTo>
                <a:cubicBezTo>
                  <a:pt x="235865" y="265289"/>
                  <a:pt x="234696" y="265362"/>
                  <a:pt x="233307" y="265545"/>
                </a:cubicBezTo>
                <a:cubicBezTo>
                  <a:pt x="231918" y="265727"/>
                  <a:pt x="230749" y="266239"/>
                  <a:pt x="229799" y="267080"/>
                </a:cubicBezTo>
                <a:cubicBezTo>
                  <a:pt x="229799" y="270588"/>
                  <a:pt x="231553" y="272342"/>
                  <a:pt x="235061" y="272342"/>
                </a:cubicBezTo>
                <a:cubicBezTo>
                  <a:pt x="236011" y="272379"/>
                  <a:pt x="237181" y="272306"/>
                  <a:pt x="238570" y="272123"/>
                </a:cubicBezTo>
                <a:cubicBezTo>
                  <a:pt x="239958" y="271940"/>
                  <a:pt x="241128" y="271429"/>
                  <a:pt x="242078" y="270588"/>
                </a:cubicBezTo>
                <a:cubicBezTo>
                  <a:pt x="242078" y="267080"/>
                  <a:pt x="240324" y="265325"/>
                  <a:pt x="236816" y="265325"/>
                </a:cubicBezTo>
                <a:close/>
                <a:moveTo>
                  <a:pt x="1234948" y="214454"/>
                </a:moveTo>
                <a:cubicBezTo>
                  <a:pt x="1230270" y="216464"/>
                  <a:pt x="1225154" y="219461"/>
                  <a:pt x="1219599" y="223444"/>
                </a:cubicBezTo>
                <a:cubicBezTo>
                  <a:pt x="1214044" y="227428"/>
                  <a:pt x="1209805" y="230863"/>
                  <a:pt x="1206881" y="233750"/>
                </a:cubicBezTo>
                <a:cubicBezTo>
                  <a:pt x="1206881" y="239305"/>
                  <a:pt x="1205127" y="243983"/>
                  <a:pt x="1201619" y="247783"/>
                </a:cubicBezTo>
                <a:cubicBezTo>
                  <a:pt x="1206187" y="245043"/>
                  <a:pt x="1211084" y="241753"/>
                  <a:pt x="1216310" y="237916"/>
                </a:cubicBezTo>
                <a:cubicBezTo>
                  <a:pt x="1221536" y="234079"/>
                  <a:pt x="1225994" y="230351"/>
                  <a:pt x="1229686" y="226733"/>
                </a:cubicBezTo>
                <a:cubicBezTo>
                  <a:pt x="1229576" y="224796"/>
                  <a:pt x="1229795" y="222531"/>
                  <a:pt x="1230343" y="219936"/>
                </a:cubicBezTo>
                <a:cubicBezTo>
                  <a:pt x="1230892" y="217341"/>
                  <a:pt x="1232427" y="215514"/>
                  <a:pt x="1234948" y="214454"/>
                </a:cubicBezTo>
                <a:close/>
                <a:moveTo>
                  <a:pt x="429776" y="188141"/>
                </a:moveTo>
                <a:lnTo>
                  <a:pt x="417497" y="189895"/>
                </a:lnTo>
                <a:cubicBezTo>
                  <a:pt x="413148" y="191101"/>
                  <a:pt x="404304" y="193952"/>
                  <a:pt x="390965" y="198447"/>
                </a:cubicBezTo>
                <a:cubicBezTo>
                  <a:pt x="377626" y="202942"/>
                  <a:pt x="370097" y="207108"/>
                  <a:pt x="368380" y="210946"/>
                </a:cubicBezTo>
                <a:cubicBezTo>
                  <a:pt x="368855" y="214235"/>
                  <a:pt x="371413" y="215989"/>
                  <a:pt x="376054" y="216208"/>
                </a:cubicBezTo>
                <a:cubicBezTo>
                  <a:pt x="380695" y="216427"/>
                  <a:pt x="384569" y="216427"/>
                  <a:pt x="387676" y="216208"/>
                </a:cubicBezTo>
                <a:cubicBezTo>
                  <a:pt x="389576" y="216245"/>
                  <a:pt x="391476" y="215733"/>
                  <a:pt x="393377" y="214673"/>
                </a:cubicBezTo>
                <a:cubicBezTo>
                  <a:pt x="395277" y="213613"/>
                  <a:pt x="396300" y="211786"/>
                  <a:pt x="396447" y="209191"/>
                </a:cubicBezTo>
                <a:cubicBezTo>
                  <a:pt x="399261" y="209228"/>
                  <a:pt x="402403" y="208716"/>
                  <a:pt x="405875" y="207656"/>
                </a:cubicBezTo>
                <a:cubicBezTo>
                  <a:pt x="409347" y="206597"/>
                  <a:pt x="412052" y="204769"/>
                  <a:pt x="413988" y="202175"/>
                </a:cubicBezTo>
                <a:lnTo>
                  <a:pt x="429776" y="202175"/>
                </a:lnTo>
                <a:close/>
                <a:moveTo>
                  <a:pt x="578882" y="168845"/>
                </a:moveTo>
                <a:cubicBezTo>
                  <a:pt x="578919" y="169905"/>
                  <a:pt x="579284" y="171294"/>
                  <a:pt x="579978" y="173011"/>
                </a:cubicBezTo>
                <a:cubicBezTo>
                  <a:pt x="580673" y="174729"/>
                  <a:pt x="581477" y="175679"/>
                  <a:pt x="582390" y="175862"/>
                </a:cubicBezTo>
                <a:cubicBezTo>
                  <a:pt x="584072" y="175752"/>
                  <a:pt x="585095" y="175094"/>
                  <a:pt x="585460" y="173888"/>
                </a:cubicBezTo>
                <a:cubicBezTo>
                  <a:pt x="585826" y="172682"/>
                  <a:pt x="585972" y="171586"/>
                  <a:pt x="585899" y="170599"/>
                </a:cubicBezTo>
                <a:close/>
                <a:moveTo>
                  <a:pt x="612212" y="161828"/>
                </a:moveTo>
                <a:cubicBezTo>
                  <a:pt x="612285" y="163656"/>
                  <a:pt x="613016" y="165264"/>
                  <a:pt x="614404" y="166652"/>
                </a:cubicBezTo>
                <a:cubicBezTo>
                  <a:pt x="615793" y="168041"/>
                  <a:pt x="617401" y="168772"/>
                  <a:pt x="619228" y="168845"/>
                </a:cubicBezTo>
                <a:cubicBezTo>
                  <a:pt x="621275" y="168553"/>
                  <a:pt x="622444" y="167383"/>
                  <a:pt x="622737" y="165337"/>
                </a:cubicBezTo>
                <a:cubicBezTo>
                  <a:pt x="622664" y="163656"/>
                  <a:pt x="621933" y="162632"/>
                  <a:pt x="620544" y="162267"/>
                </a:cubicBezTo>
                <a:cubicBezTo>
                  <a:pt x="619155" y="161902"/>
                  <a:pt x="617547" y="161755"/>
                  <a:pt x="615720" y="161828"/>
                </a:cubicBezTo>
                <a:close/>
                <a:moveTo>
                  <a:pt x="1306870" y="154812"/>
                </a:moveTo>
                <a:cubicBezTo>
                  <a:pt x="1306029" y="155104"/>
                  <a:pt x="1305518" y="156273"/>
                  <a:pt x="1305335" y="158320"/>
                </a:cubicBezTo>
                <a:cubicBezTo>
                  <a:pt x="1305152" y="160367"/>
                  <a:pt x="1305079" y="161536"/>
                  <a:pt x="1305116" y="161828"/>
                </a:cubicBezTo>
                <a:lnTo>
                  <a:pt x="1291082" y="168845"/>
                </a:lnTo>
                <a:lnTo>
                  <a:pt x="1291082" y="181124"/>
                </a:lnTo>
                <a:cubicBezTo>
                  <a:pt x="1282677" y="185437"/>
                  <a:pt x="1271859" y="193915"/>
                  <a:pt x="1258630" y="206560"/>
                </a:cubicBezTo>
                <a:cubicBezTo>
                  <a:pt x="1245400" y="219205"/>
                  <a:pt x="1238091" y="231192"/>
                  <a:pt x="1236702" y="242521"/>
                </a:cubicBezTo>
                <a:lnTo>
                  <a:pt x="1229686" y="247783"/>
                </a:lnTo>
                <a:lnTo>
                  <a:pt x="1236702" y="249538"/>
                </a:lnTo>
                <a:cubicBezTo>
                  <a:pt x="1239334" y="242923"/>
                  <a:pt x="1250736" y="228963"/>
                  <a:pt x="1270909" y="207656"/>
                </a:cubicBezTo>
                <a:cubicBezTo>
                  <a:pt x="1291082" y="186350"/>
                  <a:pt x="1304239" y="171074"/>
                  <a:pt x="1310378" y="161828"/>
                </a:cubicBezTo>
                <a:cubicBezTo>
                  <a:pt x="1310342" y="160768"/>
                  <a:pt x="1309976" y="159380"/>
                  <a:pt x="1309282" y="157662"/>
                </a:cubicBezTo>
                <a:cubicBezTo>
                  <a:pt x="1308588" y="155944"/>
                  <a:pt x="1307783" y="154994"/>
                  <a:pt x="1306870" y="154812"/>
                </a:cubicBezTo>
                <a:close/>
                <a:moveTo>
                  <a:pt x="661329" y="133761"/>
                </a:moveTo>
                <a:cubicBezTo>
                  <a:pt x="661329" y="137270"/>
                  <a:pt x="663083" y="139024"/>
                  <a:pt x="666591" y="139024"/>
                </a:cubicBezTo>
                <a:cubicBezTo>
                  <a:pt x="668638" y="138731"/>
                  <a:pt x="671562" y="137562"/>
                  <a:pt x="675362" y="135516"/>
                </a:cubicBezTo>
                <a:close/>
                <a:moveTo>
                  <a:pt x="817451" y="100432"/>
                </a:moveTo>
                <a:cubicBezTo>
                  <a:pt x="815442" y="106389"/>
                  <a:pt x="805867" y="110701"/>
                  <a:pt x="788727" y="113369"/>
                </a:cubicBezTo>
                <a:cubicBezTo>
                  <a:pt x="771587" y="116037"/>
                  <a:pt x="758942" y="118156"/>
                  <a:pt x="750792" y="119728"/>
                </a:cubicBezTo>
                <a:lnTo>
                  <a:pt x="749038" y="126745"/>
                </a:lnTo>
                <a:cubicBezTo>
                  <a:pt x="749111" y="128499"/>
                  <a:pt x="749842" y="129814"/>
                  <a:pt x="751231" y="130692"/>
                </a:cubicBezTo>
                <a:cubicBezTo>
                  <a:pt x="752620" y="131569"/>
                  <a:pt x="754228" y="132007"/>
                  <a:pt x="756055" y="132007"/>
                </a:cubicBezTo>
                <a:cubicBezTo>
                  <a:pt x="762926" y="131788"/>
                  <a:pt x="769358" y="130911"/>
                  <a:pt x="775351" y="129376"/>
                </a:cubicBezTo>
                <a:cubicBezTo>
                  <a:pt x="781344" y="127841"/>
                  <a:pt x="787777" y="126964"/>
                  <a:pt x="794647" y="126745"/>
                </a:cubicBezTo>
                <a:lnTo>
                  <a:pt x="805172" y="119728"/>
                </a:lnTo>
                <a:lnTo>
                  <a:pt x="824468" y="117974"/>
                </a:lnTo>
                <a:lnTo>
                  <a:pt x="824468" y="103940"/>
                </a:lnTo>
                <a:close/>
                <a:moveTo>
                  <a:pt x="873585" y="84644"/>
                </a:moveTo>
                <a:cubicBezTo>
                  <a:pt x="872818" y="89541"/>
                  <a:pt x="869090" y="92026"/>
                  <a:pt x="862403" y="92099"/>
                </a:cubicBezTo>
                <a:cubicBezTo>
                  <a:pt x="855715" y="92173"/>
                  <a:pt x="850671" y="92026"/>
                  <a:pt x="847273" y="91661"/>
                </a:cubicBezTo>
                <a:cubicBezTo>
                  <a:pt x="847126" y="91624"/>
                  <a:pt x="846542" y="91697"/>
                  <a:pt x="845519" y="91880"/>
                </a:cubicBezTo>
                <a:cubicBezTo>
                  <a:pt x="844495" y="92063"/>
                  <a:pt x="843911" y="92575"/>
                  <a:pt x="843764" y="93415"/>
                </a:cubicBezTo>
                <a:cubicBezTo>
                  <a:pt x="844495" y="94402"/>
                  <a:pt x="847857" y="95498"/>
                  <a:pt x="853851" y="96704"/>
                </a:cubicBezTo>
                <a:cubicBezTo>
                  <a:pt x="859844" y="97910"/>
                  <a:pt x="864084" y="98568"/>
                  <a:pt x="866569" y="98678"/>
                </a:cubicBezTo>
                <a:cubicBezTo>
                  <a:pt x="869310" y="98714"/>
                  <a:pt x="872160" y="98203"/>
                  <a:pt x="875120" y="97143"/>
                </a:cubicBezTo>
                <a:cubicBezTo>
                  <a:pt x="878081" y="96083"/>
                  <a:pt x="880493" y="94256"/>
                  <a:pt x="882356" y="91661"/>
                </a:cubicBezTo>
                <a:cubicBezTo>
                  <a:pt x="882576" y="91697"/>
                  <a:pt x="883453" y="91624"/>
                  <a:pt x="884988" y="91442"/>
                </a:cubicBezTo>
                <a:cubicBezTo>
                  <a:pt x="886523" y="91259"/>
                  <a:pt x="887400" y="90747"/>
                  <a:pt x="887619" y="89907"/>
                </a:cubicBezTo>
                <a:cubicBezTo>
                  <a:pt x="887144" y="88920"/>
                  <a:pt x="885024" y="87824"/>
                  <a:pt x="881260" y="86618"/>
                </a:cubicBezTo>
                <a:cubicBezTo>
                  <a:pt x="877496" y="85412"/>
                  <a:pt x="874938" y="84754"/>
                  <a:pt x="873585" y="84644"/>
                </a:cubicBezTo>
                <a:close/>
                <a:moveTo>
                  <a:pt x="996379" y="61840"/>
                </a:moveTo>
                <a:lnTo>
                  <a:pt x="934982" y="75873"/>
                </a:lnTo>
                <a:cubicBezTo>
                  <a:pt x="933338" y="75910"/>
                  <a:pt x="929610" y="76275"/>
                  <a:pt x="923799" y="76970"/>
                </a:cubicBezTo>
                <a:cubicBezTo>
                  <a:pt x="917988" y="77664"/>
                  <a:pt x="914699" y="78468"/>
                  <a:pt x="913932" y="79382"/>
                </a:cubicBezTo>
                <a:cubicBezTo>
                  <a:pt x="914297" y="80222"/>
                  <a:pt x="915759" y="80734"/>
                  <a:pt x="918317" y="80917"/>
                </a:cubicBezTo>
                <a:cubicBezTo>
                  <a:pt x="920875" y="81099"/>
                  <a:pt x="922337" y="81172"/>
                  <a:pt x="922703" y="81136"/>
                </a:cubicBezTo>
                <a:cubicBezTo>
                  <a:pt x="925809" y="80588"/>
                  <a:pt x="929683" y="79491"/>
                  <a:pt x="934324" y="77847"/>
                </a:cubicBezTo>
                <a:cubicBezTo>
                  <a:pt x="938966" y="76202"/>
                  <a:pt x="941524" y="77298"/>
                  <a:pt x="941999" y="81136"/>
                </a:cubicBezTo>
                <a:cubicBezTo>
                  <a:pt x="954169" y="81209"/>
                  <a:pt x="968421" y="80185"/>
                  <a:pt x="984757" y="78066"/>
                </a:cubicBezTo>
                <a:cubicBezTo>
                  <a:pt x="1001093" y="75946"/>
                  <a:pt x="1014907" y="72292"/>
                  <a:pt x="1026200" y="67102"/>
                </a:cubicBezTo>
                <a:close/>
                <a:moveTo>
                  <a:pt x="1129697" y="56577"/>
                </a:moveTo>
                <a:cubicBezTo>
                  <a:pt x="1130062" y="59830"/>
                  <a:pt x="1131963" y="61218"/>
                  <a:pt x="1135398" y="60743"/>
                </a:cubicBezTo>
                <a:cubicBezTo>
                  <a:pt x="1138833" y="60268"/>
                  <a:pt x="1141611" y="59464"/>
                  <a:pt x="1143730" y="58331"/>
                </a:cubicBezTo>
                <a:close/>
                <a:moveTo>
                  <a:pt x="1033217" y="56577"/>
                </a:moveTo>
                <a:cubicBezTo>
                  <a:pt x="1033253" y="57637"/>
                  <a:pt x="1033619" y="59026"/>
                  <a:pt x="1034313" y="60743"/>
                </a:cubicBezTo>
                <a:cubicBezTo>
                  <a:pt x="1035007" y="62461"/>
                  <a:pt x="1035811" y="63411"/>
                  <a:pt x="1036725" y="63594"/>
                </a:cubicBezTo>
                <a:cubicBezTo>
                  <a:pt x="1038406" y="63484"/>
                  <a:pt x="1039429" y="62826"/>
                  <a:pt x="1039795" y="61620"/>
                </a:cubicBezTo>
                <a:cubicBezTo>
                  <a:pt x="1040160" y="60414"/>
                  <a:pt x="1040306" y="59318"/>
                  <a:pt x="1040233" y="58331"/>
                </a:cubicBezTo>
                <a:close/>
                <a:moveTo>
                  <a:pt x="1117418" y="35527"/>
                </a:moveTo>
                <a:lnTo>
                  <a:pt x="1112155" y="42544"/>
                </a:lnTo>
                <a:lnTo>
                  <a:pt x="1103384" y="47806"/>
                </a:lnTo>
                <a:lnTo>
                  <a:pt x="1080580" y="49560"/>
                </a:lnTo>
                <a:cubicBezTo>
                  <a:pt x="1079593" y="50474"/>
                  <a:pt x="1078496" y="51717"/>
                  <a:pt x="1077291" y="53288"/>
                </a:cubicBezTo>
                <a:cubicBezTo>
                  <a:pt x="1076085" y="54859"/>
                  <a:pt x="1075427" y="56541"/>
                  <a:pt x="1075317" y="58331"/>
                </a:cubicBezTo>
                <a:cubicBezTo>
                  <a:pt x="1075354" y="60012"/>
                  <a:pt x="1075719" y="61036"/>
                  <a:pt x="1076413" y="61401"/>
                </a:cubicBezTo>
                <a:cubicBezTo>
                  <a:pt x="1077108" y="61767"/>
                  <a:pt x="1077912" y="61913"/>
                  <a:pt x="1078825" y="61840"/>
                </a:cubicBezTo>
                <a:cubicBezTo>
                  <a:pt x="1079666" y="62973"/>
                  <a:pt x="1080616" y="64654"/>
                  <a:pt x="1081676" y="66883"/>
                </a:cubicBezTo>
                <a:cubicBezTo>
                  <a:pt x="1082736" y="69112"/>
                  <a:pt x="1084124" y="70355"/>
                  <a:pt x="1085842" y="70611"/>
                </a:cubicBezTo>
                <a:cubicBezTo>
                  <a:pt x="1086683" y="70391"/>
                  <a:pt x="1087194" y="69514"/>
                  <a:pt x="1087377" y="67979"/>
                </a:cubicBezTo>
                <a:cubicBezTo>
                  <a:pt x="1087560" y="66444"/>
                  <a:pt x="1087633" y="65567"/>
                  <a:pt x="1087596" y="65348"/>
                </a:cubicBezTo>
                <a:cubicBezTo>
                  <a:pt x="1090885" y="64325"/>
                  <a:pt x="1098341" y="61986"/>
                  <a:pt x="1109962" y="58331"/>
                </a:cubicBezTo>
                <a:cubicBezTo>
                  <a:pt x="1121584" y="54677"/>
                  <a:pt x="1128162" y="50584"/>
                  <a:pt x="1129697" y="46052"/>
                </a:cubicBezTo>
                <a:cubicBezTo>
                  <a:pt x="1129514" y="44371"/>
                  <a:pt x="1128564" y="43348"/>
                  <a:pt x="1126846" y="42982"/>
                </a:cubicBezTo>
                <a:cubicBezTo>
                  <a:pt x="1125129" y="42617"/>
                  <a:pt x="1123740" y="42470"/>
                  <a:pt x="1122680" y="42544"/>
                </a:cubicBezTo>
                <a:close/>
                <a:moveTo>
                  <a:pt x="1259507" y="443"/>
                </a:moveTo>
                <a:cubicBezTo>
                  <a:pt x="1266670" y="-361"/>
                  <a:pt x="1274271" y="-69"/>
                  <a:pt x="1282311" y="1320"/>
                </a:cubicBezTo>
                <a:cubicBezTo>
                  <a:pt x="1290351" y="2709"/>
                  <a:pt x="1297953" y="4755"/>
                  <a:pt x="1305116" y="7460"/>
                </a:cubicBezTo>
                <a:lnTo>
                  <a:pt x="1308624" y="19739"/>
                </a:lnTo>
                <a:cubicBezTo>
                  <a:pt x="1315312" y="19958"/>
                  <a:pt x="1319478" y="22151"/>
                  <a:pt x="1321123" y="26317"/>
                </a:cubicBezTo>
                <a:cubicBezTo>
                  <a:pt x="1322767" y="30484"/>
                  <a:pt x="1323864" y="35308"/>
                  <a:pt x="1324412" y="40789"/>
                </a:cubicBezTo>
                <a:cubicBezTo>
                  <a:pt x="1329565" y="40826"/>
                  <a:pt x="1335924" y="45138"/>
                  <a:pt x="1343489" y="53727"/>
                </a:cubicBezTo>
                <a:cubicBezTo>
                  <a:pt x="1351053" y="62315"/>
                  <a:pt x="1355220" y="69697"/>
                  <a:pt x="1355987" y="75873"/>
                </a:cubicBezTo>
                <a:cubicBezTo>
                  <a:pt x="1353319" y="75983"/>
                  <a:pt x="1351200" y="77079"/>
                  <a:pt x="1349628" y="79162"/>
                </a:cubicBezTo>
                <a:cubicBezTo>
                  <a:pt x="1348057" y="81245"/>
                  <a:pt x="1347253" y="83657"/>
                  <a:pt x="1347216" y="86398"/>
                </a:cubicBezTo>
                <a:cubicBezTo>
                  <a:pt x="1347216" y="87677"/>
                  <a:pt x="1347655" y="89943"/>
                  <a:pt x="1348532" y="93196"/>
                </a:cubicBezTo>
                <a:cubicBezTo>
                  <a:pt x="1349409" y="96448"/>
                  <a:pt x="1350725" y="98276"/>
                  <a:pt x="1352479" y="98678"/>
                </a:cubicBezTo>
                <a:cubicBezTo>
                  <a:pt x="1354416" y="97508"/>
                  <a:pt x="1355804" y="92830"/>
                  <a:pt x="1356645" y="84644"/>
                </a:cubicBezTo>
                <a:cubicBezTo>
                  <a:pt x="1357485" y="76458"/>
                  <a:pt x="1361944" y="71780"/>
                  <a:pt x="1370021" y="70611"/>
                </a:cubicBezTo>
                <a:cubicBezTo>
                  <a:pt x="1373310" y="71195"/>
                  <a:pt x="1375064" y="73973"/>
                  <a:pt x="1375283" y="78943"/>
                </a:cubicBezTo>
                <a:cubicBezTo>
                  <a:pt x="1375502" y="83913"/>
                  <a:pt x="1375502" y="87568"/>
                  <a:pt x="1375283" y="89907"/>
                </a:cubicBezTo>
                <a:cubicBezTo>
                  <a:pt x="1375722" y="99116"/>
                  <a:pt x="1374845" y="107448"/>
                  <a:pt x="1372652" y="114904"/>
                </a:cubicBezTo>
                <a:cubicBezTo>
                  <a:pt x="1370459" y="122359"/>
                  <a:pt x="1364320" y="126306"/>
                  <a:pt x="1354233" y="126745"/>
                </a:cubicBezTo>
                <a:cubicBezTo>
                  <a:pt x="1348678" y="126452"/>
                  <a:pt x="1345754" y="123529"/>
                  <a:pt x="1345462" y="117974"/>
                </a:cubicBezTo>
                <a:lnTo>
                  <a:pt x="1347216" y="112711"/>
                </a:lnTo>
                <a:lnTo>
                  <a:pt x="1333183" y="126745"/>
                </a:lnTo>
                <a:cubicBezTo>
                  <a:pt x="1332890" y="131094"/>
                  <a:pt x="1333037" y="134236"/>
                  <a:pt x="1333621" y="136173"/>
                </a:cubicBezTo>
                <a:cubicBezTo>
                  <a:pt x="1334206" y="138110"/>
                  <a:pt x="1336983" y="139060"/>
                  <a:pt x="1341954" y="139024"/>
                </a:cubicBezTo>
                <a:lnTo>
                  <a:pt x="1348970" y="139024"/>
                </a:lnTo>
                <a:lnTo>
                  <a:pt x="1352479" y="154812"/>
                </a:lnTo>
                <a:cubicBezTo>
                  <a:pt x="1348897" y="154629"/>
                  <a:pt x="1345974" y="154994"/>
                  <a:pt x="1343708" y="155908"/>
                </a:cubicBezTo>
                <a:cubicBezTo>
                  <a:pt x="1341442" y="156822"/>
                  <a:pt x="1340273" y="159380"/>
                  <a:pt x="1340199" y="163583"/>
                </a:cubicBezTo>
                <a:lnTo>
                  <a:pt x="1340199" y="168845"/>
                </a:lnTo>
                <a:cubicBezTo>
                  <a:pt x="1339067" y="168772"/>
                  <a:pt x="1337385" y="168918"/>
                  <a:pt x="1335156" y="169284"/>
                </a:cubicBezTo>
                <a:cubicBezTo>
                  <a:pt x="1332927" y="169649"/>
                  <a:pt x="1331684" y="170672"/>
                  <a:pt x="1331429" y="172354"/>
                </a:cubicBezTo>
                <a:cubicBezTo>
                  <a:pt x="1331575" y="174144"/>
                  <a:pt x="1332598" y="175825"/>
                  <a:pt x="1334498" y="177397"/>
                </a:cubicBezTo>
                <a:cubicBezTo>
                  <a:pt x="1336399" y="178968"/>
                  <a:pt x="1338299" y="180211"/>
                  <a:pt x="1340199" y="181124"/>
                </a:cubicBezTo>
                <a:lnTo>
                  <a:pt x="1371775" y="154812"/>
                </a:lnTo>
                <a:lnTo>
                  <a:pt x="1382300" y="168845"/>
                </a:lnTo>
                <a:lnTo>
                  <a:pt x="1366512" y="175862"/>
                </a:lnTo>
                <a:cubicBezTo>
                  <a:pt x="1359971" y="176958"/>
                  <a:pt x="1354635" y="181344"/>
                  <a:pt x="1350505" y="189018"/>
                </a:cubicBezTo>
                <a:cubicBezTo>
                  <a:pt x="1346376" y="196693"/>
                  <a:pt x="1340601" y="201078"/>
                  <a:pt x="1333183" y="202175"/>
                </a:cubicBezTo>
                <a:lnTo>
                  <a:pt x="1313887" y="230242"/>
                </a:lnTo>
                <a:cubicBezTo>
                  <a:pt x="1316883" y="229949"/>
                  <a:pt x="1318345" y="228780"/>
                  <a:pt x="1318272" y="226733"/>
                </a:cubicBezTo>
                <a:cubicBezTo>
                  <a:pt x="1318199" y="224687"/>
                  <a:pt x="1324923" y="223517"/>
                  <a:pt x="1338445" y="223225"/>
                </a:cubicBezTo>
                <a:lnTo>
                  <a:pt x="1333183" y="237258"/>
                </a:lnTo>
                <a:cubicBezTo>
                  <a:pt x="1330332" y="237222"/>
                  <a:pt x="1327262" y="237734"/>
                  <a:pt x="1323973" y="238793"/>
                </a:cubicBezTo>
                <a:cubicBezTo>
                  <a:pt x="1320684" y="239853"/>
                  <a:pt x="1318491" y="241680"/>
                  <a:pt x="1317395" y="244275"/>
                </a:cubicBezTo>
                <a:lnTo>
                  <a:pt x="1298099" y="251292"/>
                </a:lnTo>
                <a:cubicBezTo>
                  <a:pt x="1297807" y="255166"/>
                  <a:pt x="1296637" y="257505"/>
                  <a:pt x="1294590" y="258309"/>
                </a:cubicBezTo>
                <a:cubicBezTo>
                  <a:pt x="1292544" y="259113"/>
                  <a:pt x="1291375" y="261452"/>
                  <a:pt x="1291082" y="265325"/>
                </a:cubicBezTo>
                <a:lnTo>
                  <a:pt x="1277049" y="282867"/>
                </a:lnTo>
                <a:lnTo>
                  <a:pt x="1263015" y="288130"/>
                </a:lnTo>
                <a:cubicBezTo>
                  <a:pt x="1258959" y="293941"/>
                  <a:pt x="1252600" y="302931"/>
                  <a:pt x="1243938" y="315100"/>
                </a:cubicBezTo>
                <a:cubicBezTo>
                  <a:pt x="1235277" y="327270"/>
                  <a:pt x="1227602" y="334068"/>
                  <a:pt x="1220915" y="335493"/>
                </a:cubicBezTo>
                <a:cubicBezTo>
                  <a:pt x="1220037" y="344410"/>
                  <a:pt x="1216529" y="350696"/>
                  <a:pt x="1210390" y="354350"/>
                </a:cubicBezTo>
                <a:cubicBezTo>
                  <a:pt x="1204250" y="358005"/>
                  <a:pt x="1200741" y="363414"/>
                  <a:pt x="1199864" y="370577"/>
                </a:cubicBezTo>
                <a:cubicBezTo>
                  <a:pt x="1192482" y="371746"/>
                  <a:pt x="1187073" y="376424"/>
                  <a:pt x="1183638" y="384610"/>
                </a:cubicBezTo>
                <a:cubicBezTo>
                  <a:pt x="1180203" y="392796"/>
                  <a:pt x="1175671" y="397474"/>
                  <a:pt x="1170043" y="398644"/>
                </a:cubicBezTo>
                <a:cubicBezTo>
                  <a:pt x="1166352" y="402810"/>
                  <a:pt x="1161455" y="408072"/>
                  <a:pt x="1155352" y="414431"/>
                </a:cubicBezTo>
                <a:cubicBezTo>
                  <a:pt x="1149249" y="420790"/>
                  <a:pt x="1143036" y="424299"/>
                  <a:pt x="1136714" y="424957"/>
                </a:cubicBezTo>
                <a:cubicBezTo>
                  <a:pt x="1134594" y="422654"/>
                  <a:pt x="1131816" y="420681"/>
                  <a:pt x="1128381" y="419036"/>
                </a:cubicBezTo>
                <a:cubicBezTo>
                  <a:pt x="1124946" y="417392"/>
                  <a:pt x="1123046" y="419365"/>
                  <a:pt x="1122680" y="424957"/>
                </a:cubicBezTo>
                <a:cubicBezTo>
                  <a:pt x="1119793" y="427551"/>
                  <a:pt x="1115919" y="429378"/>
                  <a:pt x="1111059" y="430438"/>
                </a:cubicBezTo>
                <a:cubicBezTo>
                  <a:pt x="1106198" y="431498"/>
                  <a:pt x="1101886" y="432010"/>
                  <a:pt x="1098121" y="431973"/>
                </a:cubicBezTo>
                <a:lnTo>
                  <a:pt x="1087596" y="451269"/>
                </a:lnTo>
                <a:cubicBezTo>
                  <a:pt x="1089716" y="452256"/>
                  <a:pt x="1092494" y="453791"/>
                  <a:pt x="1095929" y="455874"/>
                </a:cubicBezTo>
                <a:cubicBezTo>
                  <a:pt x="1099364" y="457957"/>
                  <a:pt x="1101264" y="459931"/>
                  <a:pt x="1101630" y="461795"/>
                </a:cubicBezTo>
                <a:cubicBezTo>
                  <a:pt x="1101484" y="462635"/>
                  <a:pt x="1100899" y="463147"/>
                  <a:pt x="1099876" y="463329"/>
                </a:cubicBezTo>
                <a:cubicBezTo>
                  <a:pt x="1098852" y="463512"/>
                  <a:pt x="1098268" y="463585"/>
                  <a:pt x="1098121" y="463549"/>
                </a:cubicBezTo>
                <a:lnTo>
                  <a:pt x="1073563" y="484599"/>
                </a:lnTo>
                <a:cubicBezTo>
                  <a:pt x="1073599" y="485805"/>
                  <a:pt x="1073526" y="487778"/>
                  <a:pt x="1073344" y="490519"/>
                </a:cubicBezTo>
                <a:cubicBezTo>
                  <a:pt x="1073161" y="493260"/>
                  <a:pt x="1072649" y="494795"/>
                  <a:pt x="1071809" y="495124"/>
                </a:cubicBezTo>
                <a:cubicBezTo>
                  <a:pt x="1069104" y="494539"/>
                  <a:pt x="1066619" y="491762"/>
                  <a:pt x="1064353" y="486792"/>
                </a:cubicBezTo>
                <a:cubicBezTo>
                  <a:pt x="1062088" y="481821"/>
                  <a:pt x="1060480" y="478167"/>
                  <a:pt x="1059529" y="475828"/>
                </a:cubicBezTo>
                <a:cubicBezTo>
                  <a:pt x="1053353" y="476632"/>
                  <a:pt x="1048602" y="481164"/>
                  <a:pt x="1045277" y="489423"/>
                </a:cubicBezTo>
                <a:cubicBezTo>
                  <a:pt x="1041951" y="497682"/>
                  <a:pt x="1040270" y="504845"/>
                  <a:pt x="1040233" y="510912"/>
                </a:cubicBezTo>
                <a:cubicBezTo>
                  <a:pt x="1042280" y="510839"/>
                  <a:pt x="1044765" y="510985"/>
                  <a:pt x="1047689" y="511350"/>
                </a:cubicBezTo>
                <a:cubicBezTo>
                  <a:pt x="1050612" y="511716"/>
                  <a:pt x="1052220" y="512739"/>
                  <a:pt x="1052513" y="514420"/>
                </a:cubicBezTo>
                <a:cubicBezTo>
                  <a:pt x="1052220" y="517892"/>
                  <a:pt x="1050612" y="521035"/>
                  <a:pt x="1047689" y="523849"/>
                </a:cubicBezTo>
                <a:cubicBezTo>
                  <a:pt x="1044765" y="526663"/>
                  <a:pt x="1042280" y="529367"/>
                  <a:pt x="1040233" y="531962"/>
                </a:cubicBezTo>
                <a:lnTo>
                  <a:pt x="1033217" y="535470"/>
                </a:lnTo>
                <a:cubicBezTo>
                  <a:pt x="1032193" y="539856"/>
                  <a:pt x="1030293" y="544241"/>
                  <a:pt x="1027515" y="548627"/>
                </a:cubicBezTo>
                <a:cubicBezTo>
                  <a:pt x="1024738" y="553012"/>
                  <a:pt x="1021960" y="557398"/>
                  <a:pt x="1019183" y="561783"/>
                </a:cubicBezTo>
                <a:cubicBezTo>
                  <a:pt x="1018891" y="565401"/>
                  <a:pt x="1017721" y="566936"/>
                  <a:pt x="1015675" y="566388"/>
                </a:cubicBezTo>
                <a:cubicBezTo>
                  <a:pt x="1013628" y="565840"/>
                  <a:pt x="1012459" y="567813"/>
                  <a:pt x="1012166" y="572308"/>
                </a:cubicBezTo>
                <a:lnTo>
                  <a:pt x="1019183" y="570554"/>
                </a:lnTo>
                <a:lnTo>
                  <a:pt x="1034971" y="558275"/>
                </a:lnTo>
                <a:cubicBezTo>
                  <a:pt x="1041768" y="558640"/>
                  <a:pt x="1047908" y="560102"/>
                  <a:pt x="1053390" y="562660"/>
                </a:cubicBezTo>
                <a:cubicBezTo>
                  <a:pt x="1058872" y="565218"/>
                  <a:pt x="1065011" y="566680"/>
                  <a:pt x="1071809" y="567046"/>
                </a:cubicBezTo>
                <a:lnTo>
                  <a:pt x="1077071" y="558275"/>
                </a:lnTo>
                <a:cubicBezTo>
                  <a:pt x="1151040" y="557178"/>
                  <a:pt x="1225446" y="552793"/>
                  <a:pt x="1300292" y="545118"/>
                </a:cubicBezTo>
                <a:cubicBezTo>
                  <a:pt x="1375137" y="537444"/>
                  <a:pt x="1448667" y="533058"/>
                  <a:pt x="1520881" y="531962"/>
                </a:cubicBezTo>
                <a:lnTo>
                  <a:pt x="1526143" y="538979"/>
                </a:lnTo>
                <a:lnTo>
                  <a:pt x="1552456" y="538979"/>
                </a:lnTo>
                <a:lnTo>
                  <a:pt x="1566490" y="531962"/>
                </a:lnTo>
                <a:lnTo>
                  <a:pt x="1578769" y="531962"/>
                </a:lnTo>
                <a:lnTo>
                  <a:pt x="1585786" y="538979"/>
                </a:lnTo>
                <a:cubicBezTo>
                  <a:pt x="1586078" y="538942"/>
                  <a:pt x="1587247" y="539015"/>
                  <a:pt x="1589294" y="539198"/>
                </a:cubicBezTo>
                <a:cubicBezTo>
                  <a:pt x="1591341" y="539381"/>
                  <a:pt x="1592510" y="539892"/>
                  <a:pt x="1592802" y="540733"/>
                </a:cubicBezTo>
                <a:cubicBezTo>
                  <a:pt x="1592473" y="542414"/>
                  <a:pt x="1590939" y="543437"/>
                  <a:pt x="1588198" y="543803"/>
                </a:cubicBezTo>
                <a:cubicBezTo>
                  <a:pt x="1585457" y="544168"/>
                  <a:pt x="1583483" y="544314"/>
                  <a:pt x="1582277" y="544241"/>
                </a:cubicBezTo>
                <a:lnTo>
                  <a:pt x="1566490" y="551258"/>
                </a:lnTo>
                <a:cubicBezTo>
                  <a:pt x="1542808" y="549906"/>
                  <a:pt x="1518688" y="553049"/>
                  <a:pt x="1494129" y="560687"/>
                </a:cubicBezTo>
                <a:cubicBezTo>
                  <a:pt x="1469571" y="568325"/>
                  <a:pt x="1444574" y="572783"/>
                  <a:pt x="1419138" y="574062"/>
                </a:cubicBezTo>
                <a:lnTo>
                  <a:pt x="1406858" y="581079"/>
                </a:lnTo>
                <a:cubicBezTo>
                  <a:pt x="1386064" y="581737"/>
                  <a:pt x="1363187" y="585245"/>
                  <a:pt x="1338226" y="591604"/>
                </a:cubicBezTo>
                <a:cubicBezTo>
                  <a:pt x="1313265" y="597963"/>
                  <a:pt x="1289949" y="603226"/>
                  <a:pt x="1268278" y="607392"/>
                </a:cubicBezTo>
                <a:lnTo>
                  <a:pt x="1263015" y="612655"/>
                </a:lnTo>
                <a:cubicBezTo>
                  <a:pt x="1250992" y="612947"/>
                  <a:pt x="1239516" y="614116"/>
                  <a:pt x="1228589" y="616163"/>
                </a:cubicBezTo>
                <a:cubicBezTo>
                  <a:pt x="1217662" y="618209"/>
                  <a:pt x="1205748" y="619379"/>
                  <a:pt x="1192848" y="619671"/>
                </a:cubicBezTo>
                <a:cubicBezTo>
                  <a:pt x="1192555" y="622303"/>
                  <a:pt x="1191386" y="624934"/>
                  <a:pt x="1189339" y="627565"/>
                </a:cubicBezTo>
                <a:cubicBezTo>
                  <a:pt x="1187293" y="630196"/>
                  <a:pt x="1186123" y="632828"/>
                  <a:pt x="1185831" y="635459"/>
                </a:cubicBezTo>
                <a:cubicBezTo>
                  <a:pt x="1186014" y="636299"/>
                  <a:pt x="1186964" y="636811"/>
                  <a:pt x="1188681" y="636994"/>
                </a:cubicBezTo>
                <a:cubicBezTo>
                  <a:pt x="1190399" y="637177"/>
                  <a:pt x="1191788" y="637250"/>
                  <a:pt x="1192848" y="637213"/>
                </a:cubicBezTo>
                <a:cubicBezTo>
                  <a:pt x="1213679" y="636738"/>
                  <a:pt x="1234729" y="635934"/>
                  <a:pt x="1255998" y="634801"/>
                </a:cubicBezTo>
                <a:cubicBezTo>
                  <a:pt x="1277268" y="633668"/>
                  <a:pt x="1300072" y="635057"/>
                  <a:pt x="1324412" y="638967"/>
                </a:cubicBezTo>
                <a:cubicBezTo>
                  <a:pt x="1327555" y="639077"/>
                  <a:pt x="1334425" y="640173"/>
                  <a:pt x="1345023" y="642256"/>
                </a:cubicBezTo>
                <a:cubicBezTo>
                  <a:pt x="1355622" y="644340"/>
                  <a:pt x="1361615" y="646752"/>
                  <a:pt x="1363004" y="649493"/>
                </a:cubicBezTo>
                <a:cubicBezTo>
                  <a:pt x="1362821" y="650333"/>
                  <a:pt x="1361871" y="650845"/>
                  <a:pt x="1360153" y="651027"/>
                </a:cubicBezTo>
                <a:cubicBezTo>
                  <a:pt x="1358436" y="651210"/>
                  <a:pt x="1357047" y="651283"/>
                  <a:pt x="1355987" y="651247"/>
                </a:cubicBezTo>
                <a:cubicBezTo>
                  <a:pt x="1353027" y="650991"/>
                  <a:pt x="1349738" y="651064"/>
                  <a:pt x="1346120" y="651466"/>
                </a:cubicBezTo>
                <a:cubicBezTo>
                  <a:pt x="1342502" y="651868"/>
                  <a:pt x="1340528" y="654134"/>
                  <a:pt x="1340199" y="658263"/>
                </a:cubicBezTo>
                <a:lnTo>
                  <a:pt x="1317395" y="651247"/>
                </a:lnTo>
                <a:cubicBezTo>
                  <a:pt x="1316920" y="655376"/>
                  <a:pt x="1314362" y="657642"/>
                  <a:pt x="1309720" y="658044"/>
                </a:cubicBezTo>
                <a:cubicBezTo>
                  <a:pt x="1305079" y="658446"/>
                  <a:pt x="1301205" y="658519"/>
                  <a:pt x="1298099" y="658263"/>
                </a:cubicBezTo>
                <a:cubicBezTo>
                  <a:pt x="1288524" y="658410"/>
                  <a:pt x="1279168" y="659433"/>
                  <a:pt x="1270032" y="661333"/>
                </a:cubicBezTo>
                <a:cubicBezTo>
                  <a:pt x="1260896" y="663234"/>
                  <a:pt x="1251540" y="665134"/>
                  <a:pt x="1241965" y="667034"/>
                </a:cubicBezTo>
                <a:lnTo>
                  <a:pt x="1229686" y="677559"/>
                </a:lnTo>
                <a:cubicBezTo>
                  <a:pt x="1225483" y="677925"/>
                  <a:pt x="1221609" y="679387"/>
                  <a:pt x="1218064" y="681945"/>
                </a:cubicBezTo>
                <a:cubicBezTo>
                  <a:pt x="1214519" y="684503"/>
                  <a:pt x="1210207" y="685965"/>
                  <a:pt x="1205127" y="686330"/>
                </a:cubicBezTo>
                <a:cubicBezTo>
                  <a:pt x="1202094" y="685892"/>
                  <a:pt x="1198512" y="685453"/>
                  <a:pt x="1194383" y="685015"/>
                </a:cubicBezTo>
                <a:cubicBezTo>
                  <a:pt x="1190253" y="684576"/>
                  <a:pt x="1187987" y="686769"/>
                  <a:pt x="1187585" y="691593"/>
                </a:cubicBezTo>
                <a:lnTo>
                  <a:pt x="1092859" y="712643"/>
                </a:lnTo>
                <a:lnTo>
                  <a:pt x="1082334" y="719660"/>
                </a:lnTo>
                <a:cubicBezTo>
                  <a:pt x="1078825" y="719660"/>
                  <a:pt x="1077071" y="721414"/>
                  <a:pt x="1077071" y="724923"/>
                </a:cubicBezTo>
                <a:lnTo>
                  <a:pt x="1078825" y="731939"/>
                </a:lnTo>
                <a:lnTo>
                  <a:pt x="1110401" y="730185"/>
                </a:lnTo>
                <a:lnTo>
                  <a:pt x="1120926" y="740710"/>
                </a:lnTo>
                <a:lnTo>
                  <a:pt x="1141976" y="738956"/>
                </a:lnTo>
                <a:lnTo>
                  <a:pt x="1159518" y="747727"/>
                </a:lnTo>
                <a:cubicBezTo>
                  <a:pt x="1160578" y="747800"/>
                  <a:pt x="1161967" y="747654"/>
                  <a:pt x="1163684" y="747288"/>
                </a:cubicBezTo>
                <a:cubicBezTo>
                  <a:pt x="1165402" y="746923"/>
                  <a:pt x="1166352" y="745900"/>
                  <a:pt x="1166535" y="744219"/>
                </a:cubicBezTo>
                <a:cubicBezTo>
                  <a:pt x="1165658" y="740308"/>
                  <a:pt x="1162149" y="738481"/>
                  <a:pt x="1156010" y="738737"/>
                </a:cubicBezTo>
                <a:cubicBezTo>
                  <a:pt x="1149870" y="738993"/>
                  <a:pt x="1146362" y="738481"/>
                  <a:pt x="1145485" y="737202"/>
                </a:cubicBezTo>
                <a:cubicBezTo>
                  <a:pt x="1146179" y="735448"/>
                  <a:pt x="1149176" y="734132"/>
                  <a:pt x="1154475" y="733255"/>
                </a:cubicBezTo>
                <a:cubicBezTo>
                  <a:pt x="1159774" y="732378"/>
                  <a:pt x="1163209" y="731939"/>
                  <a:pt x="1164781" y="731939"/>
                </a:cubicBezTo>
                <a:lnTo>
                  <a:pt x="1175306" y="731939"/>
                </a:lnTo>
                <a:lnTo>
                  <a:pt x="1182322" y="738956"/>
                </a:lnTo>
                <a:lnTo>
                  <a:pt x="1212144" y="738956"/>
                </a:lnTo>
                <a:lnTo>
                  <a:pt x="1217406" y="731939"/>
                </a:lnTo>
                <a:cubicBezTo>
                  <a:pt x="1222669" y="732378"/>
                  <a:pt x="1232317" y="732816"/>
                  <a:pt x="1246350" y="733255"/>
                </a:cubicBezTo>
                <a:cubicBezTo>
                  <a:pt x="1260384" y="733693"/>
                  <a:pt x="1268278" y="731501"/>
                  <a:pt x="1270032" y="726677"/>
                </a:cubicBezTo>
                <a:cubicBezTo>
                  <a:pt x="1275039" y="726202"/>
                  <a:pt x="1280813" y="725836"/>
                  <a:pt x="1287355" y="725580"/>
                </a:cubicBezTo>
                <a:cubicBezTo>
                  <a:pt x="1293896" y="725324"/>
                  <a:pt x="1297478" y="728029"/>
                  <a:pt x="1298099" y="733693"/>
                </a:cubicBezTo>
                <a:lnTo>
                  <a:pt x="1296345" y="738956"/>
                </a:lnTo>
                <a:cubicBezTo>
                  <a:pt x="1268862" y="739979"/>
                  <a:pt x="1240942" y="744072"/>
                  <a:pt x="1212582" y="751235"/>
                </a:cubicBezTo>
                <a:cubicBezTo>
                  <a:pt x="1184223" y="758398"/>
                  <a:pt x="1157179" y="762491"/>
                  <a:pt x="1131451" y="763515"/>
                </a:cubicBezTo>
                <a:cubicBezTo>
                  <a:pt x="1127797" y="763588"/>
                  <a:pt x="1124580" y="763003"/>
                  <a:pt x="1121803" y="761760"/>
                </a:cubicBezTo>
                <a:cubicBezTo>
                  <a:pt x="1119026" y="760518"/>
                  <a:pt x="1117564" y="758179"/>
                  <a:pt x="1117418" y="754744"/>
                </a:cubicBezTo>
                <a:cubicBezTo>
                  <a:pt x="1118916" y="754744"/>
                  <a:pt x="1122059" y="754305"/>
                  <a:pt x="1126846" y="753428"/>
                </a:cubicBezTo>
                <a:cubicBezTo>
                  <a:pt x="1131634" y="752551"/>
                  <a:pt x="1134338" y="751235"/>
                  <a:pt x="1134959" y="749481"/>
                </a:cubicBezTo>
                <a:cubicBezTo>
                  <a:pt x="1134557" y="748641"/>
                  <a:pt x="1132730" y="748129"/>
                  <a:pt x="1129478" y="747946"/>
                </a:cubicBezTo>
                <a:cubicBezTo>
                  <a:pt x="1126225" y="747764"/>
                  <a:pt x="1123959" y="747690"/>
                  <a:pt x="1122680" y="747727"/>
                </a:cubicBezTo>
                <a:lnTo>
                  <a:pt x="1087596" y="761760"/>
                </a:lnTo>
                <a:cubicBezTo>
                  <a:pt x="1091909" y="761285"/>
                  <a:pt x="1097756" y="760920"/>
                  <a:pt x="1105138" y="760664"/>
                </a:cubicBezTo>
                <a:cubicBezTo>
                  <a:pt x="1112520" y="760408"/>
                  <a:pt x="1116614" y="763113"/>
                  <a:pt x="1117418" y="768777"/>
                </a:cubicBezTo>
                <a:cubicBezTo>
                  <a:pt x="1093699" y="770239"/>
                  <a:pt x="1070091" y="776086"/>
                  <a:pt x="1046592" y="786319"/>
                </a:cubicBezTo>
                <a:cubicBezTo>
                  <a:pt x="1023093" y="796552"/>
                  <a:pt x="999924" y="802399"/>
                  <a:pt x="977083" y="803861"/>
                </a:cubicBezTo>
                <a:cubicBezTo>
                  <a:pt x="976023" y="803898"/>
                  <a:pt x="974634" y="803824"/>
                  <a:pt x="972916" y="803642"/>
                </a:cubicBezTo>
                <a:cubicBezTo>
                  <a:pt x="971199" y="803459"/>
                  <a:pt x="970249" y="802947"/>
                  <a:pt x="970066" y="802107"/>
                </a:cubicBezTo>
                <a:cubicBezTo>
                  <a:pt x="971528" y="798745"/>
                  <a:pt x="977375" y="795382"/>
                  <a:pt x="987608" y="792020"/>
                </a:cubicBezTo>
                <a:cubicBezTo>
                  <a:pt x="997840" y="788658"/>
                  <a:pt x="1003688" y="784419"/>
                  <a:pt x="1005150" y="779302"/>
                </a:cubicBezTo>
                <a:cubicBezTo>
                  <a:pt x="1004638" y="777621"/>
                  <a:pt x="1002153" y="776598"/>
                  <a:pt x="997694" y="776232"/>
                </a:cubicBezTo>
                <a:cubicBezTo>
                  <a:pt x="993236" y="775867"/>
                  <a:pt x="989874" y="775721"/>
                  <a:pt x="987608" y="775794"/>
                </a:cubicBezTo>
                <a:cubicBezTo>
                  <a:pt x="985086" y="775794"/>
                  <a:pt x="983113" y="776232"/>
                  <a:pt x="981687" y="777110"/>
                </a:cubicBezTo>
                <a:cubicBezTo>
                  <a:pt x="980262" y="777987"/>
                  <a:pt x="978727" y="779302"/>
                  <a:pt x="977083" y="781057"/>
                </a:cubicBezTo>
                <a:cubicBezTo>
                  <a:pt x="973355" y="779266"/>
                  <a:pt x="969847" y="778900"/>
                  <a:pt x="966557" y="779960"/>
                </a:cubicBezTo>
                <a:cubicBezTo>
                  <a:pt x="963268" y="781020"/>
                  <a:pt x="961514" y="783724"/>
                  <a:pt x="961295" y="788073"/>
                </a:cubicBezTo>
                <a:lnTo>
                  <a:pt x="943753" y="795090"/>
                </a:lnTo>
                <a:lnTo>
                  <a:pt x="912178" y="795090"/>
                </a:lnTo>
                <a:cubicBezTo>
                  <a:pt x="910350" y="797758"/>
                  <a:pt x="907865" y="799878"/>
                  <a:pt x="904722" y="801449"/>
                </a:cubicBezTo>
                <a:cubicBezTo>
                  <a:pt x="901579" y="803020"/>
                  <a:pt x="898217" y="803824"/>
                  <a:pt x="894636" y="803861"/>
                </a:cubicBezTo>
                <a:cubicBezTo>
                  <a:pt x="874701" y="804207"/>
                  <a:pt x="863309" y="806633"/>
                  <a:pt x="860462" y="811138"/>
                </a:cubicBezTo>
                <a:cubicBezTo>
                  <a:pt x="857614" y="815642"/>
                  <a:pt x="856618" y="820147"/>
                  <a:pt x="857473" y="824651"/>
                </a:cubicBezTo>
                <a:cubicBezTo>
                  <a:pt x="858328" y="829156"/>
                  <a:pt x="854344" y="831581"/>
                  <a:pt x="845519" y="831928"/>
                </a:cubicBezTo>
                <a:cubicBezTo>
                  <a:pt x="842631" y="831672"/>
                  <a:pt x="839635" y="831745"/>
                  <a:pt x="836528" y="832147"/>
                </a:cubicBezTo>
                <a:cubicBezTo>
                  <a:pt x="833422" y="832549"/>
                  <a:pt x="831741" y="834815"/>
                  <a:pt x="831485" y="838945"/>
                </a:cubicBezTo>
                <a:cubicBezTo>
                  <a:pt x="825930" y="844500"/>
                  <a:pt x="819498" y="847423"/>
                  <a:pt x="812189" y="847716"/>
                </a:cubicBezTo>
                <a:cubicBezTo>
                  <a:pt x="807036" y="847898"/>
                  <a:pt x="800677" y="847094"/>
                  <a:pt x="793112" y="845304"/>
                </a:cubicBezTo>
                <a:cubicBezTo>
                  <a:pt x="785547" y="843513"/>
                  <a:pt x="781381" y="839639"/>
                  <a:pt x="780614" y="833682"/>
                </a:cubicBezTo>
                <a:cubicBezTo>
                  <a:pt x="771696" y="834486"/>
                  <a:pt x="765411" y="837702"/>
                  <a:pt x="761756" y="843330"/>
                </a:cubicBezTo>
                <a:cubicBezTo>
                  <a:pt x="758101" y="848958"/>
                  <a:pt x="752693" y="852174"/>
                  <a:pt x="745530" y="852978"/>
                </a:cubicBezTo>
                <a:cubicBezTo>
                  <a:pt x="743703" y="852978"/>
                  <a:pt x="742095" y="853417"/>
                  <a:pt x="740706" y="854294"/>
                </a:cubicBezTo>
                <a:cubicBezTo>
                  <a:pt x="739317" y="855171"/>
                  <a:pt x="738586" y="856487"/>
                  <a:pt x="738513" y="858241"/>
                </a:cubicBezTo>
                <a:cubicBezTo>
                  <a:pt x="738659" y="860909"/>
                  <a:pt x="738367" y="863028"/>
                  <a:pt x="737636" y="864600"/>
                </a:cubicBezTo>
                <a:cubicBezTo>
                  <a:pt x="736905" y="866171"/>
                  <a:pt x="734858" y="866975"/>
                  <a:pt x="731496" y="867012"/>
                </a:cubicBezTo>
                <a:cubicBezTo>
                  <a:pt x="730912" y="872055"/>
                  <a:pt x="728573" y="874686"/>
                  <a:pt x="724480" y="874906"/>
                </a:cubicBezTo>
                <a:cubicBezTo>
                  <a:pt x="720386" y="875125"/>
                  <a:pt x="718048" y="879510"/>
                  <a:pt x="717463" y="888062"/>
                </a:cubicBezTo>
                <a:cubicBezTo>
                  <a:pt x="724187" y="888354"/>
                  <a:pt x="728280" y="887770"/>
                  <a:pt x="729742" y="886308"/>
                </a:cubicBezTo>
                <a:cubicBezTo>
                  <a:pt x="731204" y="884846"/>
                  <a:pt x="731789" y="880753"/>
                  <a:pt x="731496" y="874028"/>
                </a:cubicBezTo>
                <a:cubicBezTo>
                  <a:pt x="734164" y="874138"/>
                  <a:pt x="736284" y="875234"/>
                  <a:pt x="737855" y="877318"/>
                </a:cubicBezTo>
                <a:cubicBezTo>
                  <a:pt x="739427" y="879401"/>
                  <a:pt x="740231" y="881813"/>
                  <a:pt x="740267" y="884553"/>
                </a:cubicBezTo>
                <a:cubicBezTo>
                  <a:pt x="740231" y="887295"/>
                  <a:pt x="739427" y="889707"/>
                  <a:pt x="737855" y="891790"/>
                </a:cubicBezTo>
                <a:cubicBezTo>
                  <a:pt x="736284" y="893873"/>
                  <a:pt x="734164" y="894969"/>
                  <a:pt x="731496" y="895079"/>
                </a:cubicBezTo>
                <a:cubicBezTo>
                  <a:pt x="729632" y="900414"/>
                  <a:pt x="726782" y="905531"/>
                  <a:pt x="722945" y="910428"/>
                </a:cubicBezTo>
                <a:cubicBezTo>
                  <a:pt x="719107" y="915325"/>
                  <a:pt x="714941" y="919564"/>
                  <a:pt x="710446" y="923146"/>
                </a:cubicBezTo>
                <a:cubicBezTo>
                  <a:pt x="709934" y="928737"/>
                  <a:pt x="707011" y="936850"/>
                  <a:pt x="701675" y="947485"/>
                </a:cubicBezTo>
                <a:cubicBezTo>
                  <a:pt x="696339" y="958120"/>
                  <a:pt x="691662" y="964040"/>
                  <a:pt x="687642" y="965246"/>
                </a:cubicBezTo>
                <a:cubicBezTo>
                  <a:pt x="685961" y="965064"/>
                  <a:pt x="684937" y="964113"/>
                  <a:pt x="684572" y="962396"/>
                </a:cubicBezTo>
                <a:cubicBezTo>
                  <a:pt x="684206" y="960678"/>
                  <a:pt x="684060" y="959289"/>
                  <a:pt x="684133" y="958230"/>
                </a:cubicBezTo>
                <a:lnTo>
                  <a:pt x="675362" y="951213"/>
                </a:lnTo>
                <a:cubicBezTo>
                  <a:pt x="674485" y="950226"/>
                  <a:pt x="673608" y="949130"/>
                  <a:pt x="672731" y="947924"/>
                </a:cubicBezTo>
                <a:cubicBezTo>
                  <a:pt x="671854" y="946718"/>
                  <a:pt x="670977" y="946060"/>
                  <a:pt x="670100" y="945950"/>
                </a:cubicBezTo>
                <a:cubicBezTo>
                  <a:pt x="668638" y="946242"/>
                  <a:pt x="668053" y="947412"/>
                  <a:pt x="668346" y="949459"/>
                </a:cubicBezTo>
                <a:cubicBezTo>
                  <a:pt x="668273" y="952053"/>
                  <a:pt x="667542" y="953881"/>
                  <a:pt x="666153" y="954940"/>
                </a:cubicBezTo>
                <a:cubicBezTo>
                  <a:pt x="664764" y="956000"/>
                  <a:pt x="663156" y="956512"/>
                  <a:pt x="661329" y="956475"/>
                </a:cubicBezTo>
                <a:lnTo>
                  <a:pt x="656066" y="954721"/>
                </a:lnTo>
                <a:lnTo>
                  <a:pt x="659575" y="944196"/>
                </a:lnTo>
                <a:lnTo>
                  <a:pt x="649050" y="938933"/>
                </a:lnTo>
                <a:cubicBezTo>
                  <a:pt x="646455" y="940870"/>
                  <a:pt x="644628" y="943575"/>
                  <a:pt x="643568" y="947046"/>
                </a:cubicBezTo>
                <a:cubicBezTo>
                  <a:pt x="642508" y="950518"/>
                  <a:pt x="641996" y="953661"/>
                  <a:pt x="642033" y="956475"/>
                </a:cubicBezTo>
                <a:lnTo>
                  <a:pt x="629753" y="970509"/>
                </a:lnTo>
                <a:cubicBezTo>
                  <a:pt x="629680" y="971642"/>
                  <a:pt x="629827" y="973323"/>
                  <a:pt x="630192" y="975552"/>
                </a:cubicBezTo>
                <a:cubicBezTo>
                  <a:pt x="630557" y="977781"/>
                  <a:pt x="631581" y="979024"/>
                  <a:pt x="633262" y="979280"/>
                </a:cubicBezTo>
                <a:cubicBezTo>
                  <a:pt x="635053" y="979133"/>
                  <a:pt x="636734" y="978110"/>
                  <a:pt x="638305" y="976210"/>
                </a:cubicBezTo>
                <a:cubicBezTo>
                  <a:pt x="639877" y="974309"/>
                  <a:pt x="641119" y="972409"/>
                  <a:pt x="642033" y="970509"/>
                </a:cubicBezTo>
                <a:lnTo>
                  <a:pt x="656066" y="961738"/>
                </a:lnTo>
                <a:cubicBezTo>
                  <a:pt x="655774" y="965904"/>
                  <a:pt x="654604" y="969412"/>
                  <a:pt x="652558" y="972263"/>
                </a:cubicBezTo>
                <a:cubicBezTo>
                  <a:pt x="650511" y="975114"/>
                  <a:pt x="649342" y="978622"/>
                  <a:pt x="649050" y="982788"/>
                </a:cubicBezTo>
                <a:lnTo>
                  <a:pt x="636770" y="995067"/>
                </a:lnTo>
                <a:cubicBezTo>
                  <a:pt x="636734" y="995287"/>
                  <a:pt x="636807" y="996164"/>
                  <a:pt x="636989" y="997699"/>
                </a:cubicBezTo>
                <a:cubicBezTo>
                  <a:pt x="637172" y="999234"/>
                  <a:pt x="637684" y="1000111"/>
                  <a:pt x="638524" y="1000330"/>
                </a:cubicBezTo>
                <a:cubicBezTo>
                  <a:pt x="647003" y="999562"/>
                  <a:pt x="654166" y="994958"/>
                  <a:pt x="660013" y="986516"/>
                </a:cubicBezTo>
                <a:cubicBezTo>
                  <a:pt x="665861" y="978074"/>
                  <a:pt x="672146" y="970399"/>
                  <a:pt x="678871" y="963492"/>
                </a:cubicBezTo>
                <a:cubicBezTo>
                  <a:pt x="678944" y="963456"/>
                  <a:pt x="679236" y="963529"/>
                  <a:pt x="679748" y="963711"/>
                </a:cubicBezTo>
                <a:cubicBezTo>
                  <a:pt x="680259" y="963894"/>
                  <a:pt x="680552" y="964406"/>
                  <a:pt x="680625" y="965246"/>
                </a:cubicBezTo>
                <a:cubicBezTo>
                  <a:pt x="680150" y="969924"/>
                  <a:pt x="677592" y="975040"/>
                  <a:pt x="672950" y="980595"/>
                </a:cubicBezTo>
                <a:cubicBezTo>
                  <a:pt x="668309" y="986150"/>
                  <a:pt x="664435" y="990390"/>
                  <a:pt x="661329" y="993313"/>
                </a:cubicBezTo>
                <a:cubicBezTo>
                  <a:pt x="660525" y="999818"/>
                  <a:pt x="657309" y="1004788"/>
                  <a:pt x="651681" y="1008224"/>
                </a:cubicBezTo>
                <a:cubicBezTo>
                  <a:pt x="646053" y="1011659"/>
                  <a:pt x="642837" y="1016629"/>
                  <a:pt x="642033" y="1023134"/>
                </a:cubicBezTo>
                <a:cubicBezTo>
                  <a:pt x="636843" y="1027593"/>
                  <a:pt x="632312" y="1032709"/>
                  <a:pt x="628438" y="1038483"/>
                </a:cubicBezTo>
                <a:cubicBezTo>
                  <a:pt x="624564" y="1044258"/>
                  <a:pt x="620909" y="1050251"/>
                  <a:pt x="617474" y="1056464"/>
                </a:cubicBezTo>
                <a:cubicBezTo>
                  <a:pt x="615428" y="1056574"/>
                  <a:pt x="612943" y="1056354"/>
                  <a:pt x="610019" y="1055806"/>
                </a:cubicBezTo>
                <a:cubicBezTo>
                  <a:pt x="607095" y="1055258"/>
                  <a:pt x="605487" y="1053723"/>
                  <a:pt x="605195" y="1051201"/>
                </a:cubicBezTo>
                <a:cubicBezTo>
                  <a:pt x="605560" y="1047766"/>
                  <a:pt x="607022" y="1044550"/>
                  <a:pt x="609580" y="1041553"/>
                </a:cubicBezTo>
                <a:cubicBezTo>
                  <a:pt x="612139" y="1038557"/>
                  <a:pt x="613600" y="1035341"/>
                  <a:pt x="613966" y="1031905"/>
                </a:cubicBezTo>
                <a:cubicBezTo>
                  <a:pt x="613820" y="1029384"/>
                  <a:pt x="612796" y="1027849"/>
                  <a:pt x="610896" y="1027301"/>
                </a:cubicBezTo>
                <a:cubicBezTo>
                  <a:pt x="608996" y="1026752"/>
                  <a:pt x="607095" y="1026533"/>
                  <a:pt x="605195" y="1026643"/>
                </a:cubicBezTo>
                <a:lnTo>
                  <a:pt x="591161" y="1040676"/>
                </a:lnTo>
                <a:lnTo>
                  <a:pt x="591161" y="1056464"/>
                </a:lnTo>
                <a:lnTo>
                  <a:pt x="605195" y="1056464"/>
                </a:lnTo>
                <a:cubicBezTo>
                  <a:pt x="605305" y="1063188"/>
                  <a:pt x="604208" y="1067281"/>
                  <a:pt x="601906" y="1068743"/>
                </a:cubicBezTo>
                <a:cubicBezTo>
                  <a:pt x="599603" y="1070205"/>
                  <a:pt x="595437" y="1070790"/>
                  <a:pt x="589407" y="1070497"/>
                </a:cubicBezTo>
                <a:lnTo>
                  <a:pt x="571865" y="1079268"/>
                </a:lnTo>
                <a:lnTo>
                  <a:pt x="585899" y="1077514"/>
                </a:lnTo>
                <a:cubicBezTo>
                  <a:pt x="587726" y="1078428"/>
                  <a:pt x="589334" y="1079670"/>
                  <a:pt x="590723" y="1081242"/>
                </a:cubicBezTo>
                <a:cubicBezTo>
                  <a:pt x="592112" y="1082813"/>
                  <a:pt x="592843" y="1084494"/>
                  <a:pt x="592916" y="1086285"/>
                </a:cubicBezTo>
                <a:cubicBezTo>
                  <a:pt x="592733" y="1087966"/>
                  <a:pt x="591783" y="1088990"/>
                  <a:pt x="590065" y="1089355"/>
                </a:cubicBezTo>
                <a:cubicBezTo>
                  <a:pt x="588347" y="1089720"/>
                  <a:pt x="586959" y="1089867"/>
                  <a:pt x="585899" y="1089794"/>
                </a:cubicBezTo>
                <a:cubicBezTo>
                  <a:pt x="584072" y="1099624"/>
                  <a:pt x="576762" y="1105837"/>
                  <a:pt x="563971" y="1108432"/>
                </a:cubicBezTo>
                <a:cubicBezTo>
                  <a:pt x="551181" y="1111026"/>
                  <a:pt x="543871" y="1119432"/>
                  <a:pt x="542044" y="1133648"/>
                </a:cubicBezTo>
                <a:lnTo>
                  <a:pt x="529765" y="1147682"/>
                </a:lnTo>
                <a:cubicBezTo>
                  <a:pt x="529801" y="1155283"/>
                  <a:pt x="528851" y="1161569"/>
                  <a:pt x="526914" y="1166539"/>
                </a:cubicBezTo>
                <a:cubicBezTo>
                  <a:pt x="524977" y="1171509"/>
                  <a:pt x="521834" y="1176918"/>
                  <a:pt x="517485" y="1182765"/>
                </a:cubicBezTo>
                <a:lnTo>
                  <a:pt x="510469" y="1186274"/>
                </a:lnTo>
                <a:cubicBezTo>
                  <a:pt x="507070" y="1189746"/>
                  <a:pt x="504219" y="1193327"/>
                  <a:pt x="501917" y="1197018"/>
                </a:cubicBezTo>
                <a:cubicBezTo>
                  <a:pt x="499615" y="1200709"/>
                  <a:pt x="497203" y="1204729"/>
                  <a:pt x="494681" y="1209078"/>
                </a:cubicBezTo>
                <a:cubicBezTo>
                  <a:pt x="493804" y="1215474"/>
                  <a:pt x="490296" y="1220663"/>
                  <a:pt x="484156" y="1224647"/>
                </a:cubicBezTo>
                <a:cubicBezTo>
                  <a:pt x="478016" y="1228630"/>
                  <a:pt x="474508" y="1235135"/>
                  <a:pt x="473631" y="1244162"/>
                </a:cubicBezTo>
                <a:lnTo>
                  <a:pt x="461351" y="1251179"/>
                </a:lnTo>
                <a:cubicBezTo>
                  <a:pt x="459232" y="1266016"/>
                  <a:pt x="450753" y="1279757"/>
                  <a:pt x="435916" y="1292402"/>
                </a:cubicBezTo>
                <a:cubicBezTo>
                  <a:pt x="421078" y="1305047"/>
                  <a:pt x="412600" y="1317034"/>
                  <a:pt x="410480" y="1328363"/>
                </a:cubicBezTo>
                <a:lnTo>
                  <a:pt x="422759" y="1330117"/>
                </a:lnTo>
                <a:cubicBezTo>
                  <a:pt x="422723" y="1329167"/>
                  <a:pt x="422796" y="1328436"/>
                  <a:pt x="422979" y="1327925"/>
                </a:cubicBezTo>
                <a:cubicBezTo>
                  <a:pt x="423161" y="1327413"/>
                  <a:pt x="423673" y="1327559"/>
                  <a:pt x="424514" y="1328363"/>
                </a:cubicBezTo>
                <a:lnTo>
                  <a:pt x="429776" y="1349413"/>
                </a:lnTo>
                <a:lnTo>
                  <a:pt x="403463" y="1365201"/>
                </a:lnTo>
                <a:lnTo>
                  <a:pt x="399955" y="1382743"/>
                </a:lnTo>
                <a:cubicBezTo>
                  <a:pt x="403865" y="1383218"/>
                  <a:pt x="404815" y="1385338"/>
                  <a:pt x="402806" y="1389102"/>
                </a:cubicBezTo>
                <a:cubicBezTo>
                  <a:pt x="400795" y="1392866"/>
                  <a:pt x="398676" y="1395424"/>
                  <a:pt x="396447" y="1396776"/>
                </a:cubicBezTo>
                <a:cubicBezTo>
                  <a:pt x="391111" y="1399298"/>
                  <a:pt x="385995" y="1402149"/>
                  <a:pt x="381097" y="1405328"/>
                </a:cubicBezTo>
                <a:cubicBezTo>
                  <a:pt x="376200" y="1408507"/>
                  <a:pt x="371961" y="1412674"/>
                  <a:pt x="368380" y="1417827"/>
                </a:cubicBezTo>
                <a:cubicBezTo>
                  <a:pt x="368087" y="1421189"/>
                  <a:pt x="366918" y="1424112"/>
                  <a:pt x="364871" y="1426597"/>
                </a:cubicBezTo>
                <a:cubicBezTo>
                  <a:pt x="362825" y="1429083"/>
                  <a:pt x="361655" y="1432006"/>
                  <a:pt x="361363" y="1435368"/>
                </a:cubicBezTo>
                <a:cubicBezTo>
                  <a:pt x="357781" y="1434674"/>
                  <a:pt x="354858" y="1435624"/>
                  <a:pt x="352592" y="1438219"/>
                </a:cubicBezTo>
                <a:cubicBezTo>
                  <a:pt x="350326" y="1440814"/>
                  <a:pt x="349157" y="1443957"/>
                  <a:pt x="349084" y="1447648"/>
                </a:cubicBezTo>
                <a:lnTo>
                  <a:pt x="326279" y="1482732"/>
                </a:lnTo>
                <a:cubicBezTo>
                  <a:pt x="320249" y="1483536"/>
                  <a:pt x="316521" y="1486751"/>
                  <a:pt x="315096" y="1492379"/>
                </a:cubicBezTo>
                <a:cubicBezTo>
                  <a:pt x="313671" y="1498007"/>
                  <a:pt x="308628" y="1501224"/>
                  <a:pt x="299966" y="1502028"/>
                </a:cubicBezTo>
                <a:lnTo>
                  <a:pt x="299966" y="1523078"/>
                </a:lnTo>
                <a:cubicBezTo>
                  <a:pt x="295581" y="1523297"/>
                  <a:pt x="292072" y="1525051"/>
                  <a:pt x="289441" y="1528340"/>
                </a:cubicBezTo>
                <a:cubicBezTo>
                  <a:pt x="286810" y="1531629"/>
                  <a:pt x="285056" y="1535138"/>
                  <a:pt x="284179" y="1538865"/>
                </a:cubicBezTo>
                <a:cubicBezTo>
                  <a:pt x="278879" y="1539414"/>
                  <a:pt x="274567" y="1542703"/>
                  <a:pt x="271241" y="1548733"/>
                </a:cubicBezTo>
                <a:cubicBezTo>
                  <a:pt x="267916" y="1554763"/>
                  <a:pt x="265796" y="1560245"/>
                  <a:pt x="264883" y="1565178"/>
                </a:cubicBezTo>
                <a:cubicBezTo>
                  <a:pt x="255198" y="1567225"/>
                  <a:pt x="244307" y="1575411"/>
                  <a:pt x="232211" y="1589737"/>
                </a:cubicBezTo>
                <a:cubicBezTo>
                  <a:pt x="220114" y="1604063"/>
                  <a:pt x="212293" y="1612249"/>
                  <a:pt x="208749" y="1614296"/>
                </a:cubicBezTo>
                <a:lnTo>
                  <a:pt x="201732" y="1628329"/>
                </a:lnTo>
                <a:cubicBezTo>
                  <a:pt x="199831" y="1628293"/>
                  <a:pt x="197931" y="1628804"/>
                  <a:pt x="196031" y="1629864"/>
                </a:cubicBezTo>
                <a:cubicBezTo>
                  <a:pt x="194130" y="1630924"/>
                  <a:pt x="193107" y="1632751"/>
                  <a:pt x="192961" y="1635346"/>
                </a:cubicBezTo>
                <a:cubicBezTo>
                  <a:pt x="193217" y="1638160"/>
                  <a:pt x="193144" y="1640864"/>
                  <a:pt x="192742" y="1643459"/>
                </a:cubicBezTo>
                <a:cubicBezTo>
                  <a:pt x="192340" y="1646054"/>
                  <a:pt x="190074" y="1647442"/>
                  <a:pt x="185944" y="1647625"/>
                </a:cubicBezTo>
                <a:cubicBezTo>
                  <a:pt x="186236" y="1652120"/>
                  <a:pt x="186090" y="1655848"/>
                  <a:pt x="185506" y="1658808"/>
                </a:cubicBezTo>
                <a:cubicBezTo>
                  <a:pt x="184921" y="1661768"/>
                  <a:pt x="182143" y="1663303"/>
                  <a:pt x="177173" y="1663413"/>
                </a:cubicBezTo>
                <a:lnTo>
                  <a:pt x="166648" y="1679200"/>
                </a:lnTo>
                <a:lnTo>
                  <a:pt x="163140" y="1698497"/>
                </a:lnTo>
                <a:lnTo>
                  <a:pt x="136827" y="1702005"/>
                </a:lnTo>
                <a:cubicBezTo>
                  <a:pt x="136023" y="1707670"/>
                  <a:pt x="132807" y="1712128"/>
                  <a:pt x="127179" y="1715381"/>
                </a:cubicBezTo>
                <a:cubicBezTo>
                  <a:pt x="121551" y="1718633"/>
                  <a:pt x="118335" y="1723530"/>
                  <a:pt x="117531" y="1730072"/>
                </a:cubicBezTo>
                <a:lnTo>
                  <a:pt x="108760" y="1747614"/>
                </a:lnTo>
                <a:cubicBezTo>
                  <a:pt x="106019" y="1747468"/>
                  <a:pt x="103607" y="1747760"/>
                  <a:pt x="101524" y="1748491"/>
                </a:cubicBezTo>
                <a:cubicBezTo>
                  <a:pt x="99441" y="1749222"/>
                  <a:pt x="98344" y="1751268"/>
                  <a:pt x="98235" y="1754631"/>
                </a:cubicBezTo>
                <a:lnTo>
                  <a:pt x="98235" y="1759893"/>
                </a:lnTo>
                <a:cubicBezTo>
                  <a:pt x="93045" y="1760587"/>
                  <a:pt x="89391" y="1764461"/>
                  <a:pt x="87271" y="1771515"/>
                </a:cubicBezTo>
                <a:cubicBezTo>
                  <a:pt x="85151" y="1778568"/>
                  <a:pt x="84128" y="1784634"/>
                  <a:pt x="84201" y="1789714"/>
                </a:cubicBezTo>
                <a:cubicBezTo>
                  <a:pt x="79889" y="1789933"/>
                  <a:pt x="75796" y="1790811"/>
                  <a:pt x="71922" y="1792346"/>
                </a:cubicBezTo>
                <a:cubicBezTo>
                  <a:pt x="68048" y="1793880"/>
                  <a:pt x="63955" y="1794758"/>
                  <a:pt x="59643" y="1794977"/>
                </a:cubicBezTo>
                <a:cubicBezTo>
                  <a:pt x="60045" y="1789605"/>
                  <a:pt x="61872" y="1781491"/>
                  <a:pt x="65124" y="1770637"/>
                </a:cubicBezTo>
                <a:cubicBezTo>
                  <a:pt x="68377" y="1759783"/>
                  <a:pt x="70643" y="1752109"/>
                  <a:pt x="71922" y="1747614"/>
                </a:cubicBezTo>
                <a:lnTo>
                  <a:pt x="87710" y="1733580"/>
                </a:lnTo>
                <a:lnTo>
                  <a:pt x="84201" y="1721301"/>
                </a:lnTo>
                <a:cubicBezTo>
                  <a:pt x="89391" y="1720643"/>
                  <a:pt x="91730" y="1718012"/>
                  <a:pt x="91218" y="1713407"/>
                </a:cubicBezTo>
                <a:cubicBezTo>
                  <a:pt x="90706" y="1708802"/>
                  <a:pt x="93045" y="1706171"/>
                  <a:pt x="98235" y="1705513"/>
                </a:cubicBezTo>
                <a:lnTo>
                  <a:pt x="98235" y="1680955"/>
                </a:lnTo>
                <a:lnTo>
                  <a:pt x="110514" y="1666921"/>
                </a:lnTo>
                <a:cubicBezTo>
                  <a:pt x="111062" y="1660124"/>
                  <a:pt x="113913" y="1651353"/>
                  <a:pt x="119066" y="1640608"/>
                </a:cubicBezTo>
                <a:cubicBezTo>
                  <a:pt x="124219" y="1629864"/>
                  <a:pt x="128385" y="1621093"/>
                  <a:pt x="131564" y="1614296"/>
                </a:cubicBezTo>
                <a:cubicBezTo>
                  <a:pt x="126631" y="1614076"/>
                  <a:pt x="124657" y="1612761"/>
                  <a:pt x="125644" y="1610349"/>
                </a:cubicBezTo>
                <a:cubicBezTo>
                  <a:pt x="126631" y="1607937"/>
                  <a:pt x="128604" y="1605744"/>
                  <a:pt x="131564" y="1603770"/>
                </a:cubicBezTo>
                <a:cubicBezTo>
                  <a:pt x="136206" y="1597375"/>
                  <a:pt x="140956" y="1589993"/>
                  <a:pt x="145817" y="1581624"/>
                </a:cubicBezTo>
                <a:cubicBezTo>
                  <a:pt x="150678" y="1573255"/>
                  <a:pt x="154113" y="1565434"/>
                  <a:pt x="156123" y="1558162"/>
                </a:cubicBezTo>
                <a:cubicBezTo>
                  <a:pt x="151445" y="1557759"/>
                  <a:pt x="150276" y="1555932"/>
                  <a:pt x="152615" y="1552680"/>
                </a:cubicBezTo>
                <a:cubicBezTo>
                  <a:pt x="154953" y="1549427"/>
                  <a:pt x="157292" y="1547161"/>
                  <a:pt x="159631" y="1545882"/>
                </a:cubicBezTo>
                <a:cubicBezTo>
                  <a:pt x="166429" y="1544420"/>
                  <a:pt x="171253" y="1537258"/>
                  <a:pt x="174103" y="1524394"/>
                </a:cubicBezTo>
                <a:cubicBezTo>
                  <a:pt x="176954" y="1511529"/>
                  <a:pt x="179147" y="1501735"/>
                  <a:pt x="180682" y="1495011"/>
                </a:cubicBezTo>
                <a:cubicBezTo>
                  <a:pt x="180974" y="1495047"/>
                  <a:pt x="182143" y="1494974"/>
                  <a:pt x="184190" y="1494792"/>
                </a:cubicBezTo>
                <a:cubicBezTo>
                  <a:pt x="186236" y="1494609"/>
                  <a:pt x="187406" y="1494097"/>
                  <a:pt x="187698" y="1493257"/>
                </a:cubicBezTo>
                <a:cubicBezTo>
                  <a:pt x="187516" y="1491539"/>
                  <a:pt x="186565" y="1490150"/>
                  <a:pt x="184848" y="1489090"/>
                </a:cubicBezTo>
                <a:cubicBezTo>
                  <a:pt x="183130" y="1488031"/>
                  <a:pt x="181741" y="1487080"/>
                  <a:pt x="180682" y="1486240"/>
                </a:cubicBezTo>
                <a:lnTo>
                  <a:pt x="192961" y="1475715"/>
                </a:lnTo>
                <a:cubicBezTo>
                  <a:pt x="193399" y="1479662"/>
                  <a:pt x="195592" y="1480977"/>
                  <a:pt x="199539" y="1479662"/>
                </a:cubicBezTo>
                <a:cubicBezTo>
                  <a:pt x="203486" y="1478346"/>
                  <a:pt x="206556" y="1477030"/>
                  <a:pt x="208749" y="1475715"/>
                </a:cubicBezTo>
                <a:cubicBezTo>
                  <a:pt x="208456" y="1471476"/>
                  <a:pt x="207287" y="1467675"/>
                  <a:pt x="205240" y="1464313"/>
                </a:cubicBezTo>
                <a:cubicBezTo>
                  <a:pt x="203194" y="1460950"/>
                  <a:pt x="202024" y="1457150"/>
                  <a:pt x="201732" y="1452910"/>
                </a:cubicBezTo>
                <a:cubicBezTo>
                  <a:pt x="202719" y="1451851"/>
                  <a:pt x="204253" y="1450462"/>
                  <a:pt x="206336" y="1448744"/>
                </a:cubicBezTo>
                <a:cubicBezTo>
                  <a:pt x="208420" y="1447026"/>
                  <a:pt x="210393" y="1446076"/>
                  <a:pt x="212257" y="1445894"/>
                </a:cubicBezTo>
                <a:cubicBezTo>
                  <a:pt x="213938" y="1445967"/>
                  <a:pt x="214961" y="1446698"/>
                  <a:pt x="215327" y="1448086"/>
                </a:cubicBezTo>
                <a:cubicBezTo>
                  <a:pt x="215692" y="1449475"/>
                  <a:pt x="215838" y="1451083"/>
                  <a:pt x="215765" y="1452910"/>
                </a:cubicBezTo>
                <a:lnTo>
                  <a:pt x="222782" y="1449402"/>
                </a:lnTo>
                <a:lnTo>
                  <a:pt x="215765" y="1444139"/>
                </a:lnTo>
                <a:lnTo>
                  <a:pt x="229799" y="1430106"/>
                </a:lnTo>
                <a:lnTo>
                  <a:pt x="229799" y="1412564"/>
                </a:lnTo>
                <a:cubicBezTo>
                  <a:pt x="230859" y="1412637"/>
                  <a:pt x="232247" y="1412491"/>
                  <a:pt x="233965" y="1412126"/>
                </a:cubicBezTo>
                <a:cubicBezTo>
                  <a:pt x="235683" y="1411760"/>
                  <a:pt x="236633" y="1410737"/>
                  <a:pt x="236816" y="1409056"/>
                </a:cubicBezTo>
                <a:cubicBezTo>
                  <a:pt x="236633" y="1407265"/>
                  <a:pt x="235683" y="1405584"/>
                  <a:pt x="233965" y="1404012"/>
                </a:cubicBezTo>
                <a:cubicBezTo>
                  <a:pt x="232247" y="1402441"/>
                  <a:pt x="230859" y="1401198"/>
                  <a:pt x="229799" y="1400285"/>
                </a:cubicBezTo>
                <a:cubicBezTo>
                  <a:pt x="230018" y="1397690"/>
                  <a:pt x="231334" y="1395863"/>
                  <a:pt x="233746" y="1394803"/>
                </a:cubicBezTo>
                <a:cubicBezTo>
                  <a:pt x="236158" y="1393743"/>
                  <a:pt x="238350" y="1393231"/>
                  <a:pt x="240324" y="1393268"/>
                </a:cubicBezTo>
                <a:cubicBezTo>
                  <a:pt x="244819" y="1393780"/>
                  <a:pt x="248547" y="1394072"/>
                  <a:pt x="251507" y="1394145"/>
                </a:cubicBezTo>
                <a:cubicBezTo>
                  <a:pt x="254467" y="1394218"/>
                  <a:pt x="256002" y="1391002"/>
                  <a:pt x="256112" y="1384497"/>
                </a:cubicBezTo>
                <a:lnTo>
                  <a:pt x="249095" y="1377480"/>
                </a:lnTo>
                <a:cubicBezTo>
                  <a:pt x="241786" y="1377480"/>
                  <a:pt x="235354" y="1379234"/>
                  <a:pt x="229799" y="1382743"/>
                </a:cubicBezTo>
                <a:cubicBezTo>
                  <a:pt x="224244" y="1394730"/>
                  <a:pt x="219566" y="1407594"/>
                  <a:pt x="215765" y="1421335"/>
                </a:cubicBezTo>
                <a:lnTo>
                  <a:pt x="201732" y="1433614"/>
                </a:lnTo>
                <a:cubicBezTo>
                  <a:pt x="201768" y="1434674"/>
                  <a:pt x="201695" y="1436063"/>
                  <a:pt x="201512" y="1437780"/>
                </a:cubicBezTo>
                <a:cubicBezTo>
                  <a:pt x="201330" y="1439498"/>
                  <a:pt x="200818" y="1440448"/>
                  <a:pt x="199978" y="1440631"/>
                </a:cubicBezTo>
                <a:cubicBezTo>
                  <a:pt x="198187" y="1440448"/>
                  <a:pt x="196506" y="1439498"/>
                  <a:pt x="194934" y="1437780"/>
                </a:cubicBezTo>
                <a:cubicBezTo>
                  <a:pt x="193363" y="1436063"/>
                  <a:pt x="192120" y="1434674"/>
                  <a:pt x="191207" y="1433614"/>
                </a:cubicBezTo>
                <a:lnTo>
                  <a:pt x="180682" y="1452910"/>
                </a:lnTo>
                <a:cubicBezTo>
                  <a:pt x="179695" y="1451083"/>
                  <a:pt x="178160" y="1449475"/>
                  <a:pt x="176077" y="1448086"/>
                </a:cubicBezTo>
                <a:cubicBezTo>
                  <a:pt x="173994" y="1446698"/>
                  <a:pt x="172020" y="1445967"/>
                  <a:pt x="170156" y="1445894"/>
                </a:cubicBezTo>
                <a:cubicBezTo>
                  <a:pt x="168475" y="1446076"/>
                  <a:pt x="167452" y="1447026"/>
                  <a:pt x="167087" y="1448744"/>
                </a:cubicBezTo>
                <a:cubicBezTo>
                  <a:pt x="166721" y="1450462"/>
                  <a:pt x="166575" y="1451851"/>
                  <a:pt x="166648" y="1452910"/>
                </a:cubicBezTo>
                <a:cubicBezTo>
                  <a:pt x="168475" y="1453897"/>
                  <a:pt x="170083" y="1455432"/>
                  <a:pt x="171472" y="1457515"/>
                </a:cubicBezTo>
                <a:cubicBezTo>
                  <a:pt x="172861" y="1459598"/>
                  <a:pt x="173592" y="1461572"/>
                  <a:pt x="173665" y="1463435"/>
                </a:cubicBezTo>
                <a:cubicBezTo>
                  <a:pt x="173482" y="1465116"/>
                  <a:pt x="172532" y="1466140"/>
                  <a:pt x="170814" y="1466505"/>
                </a:cubicBezTo>
                <a:cubicBezTo>
                  <a:pt x="169097" y="1466871"/>
                  <a:pt x="167708" y="1467017"/>
                  <a:pt x="166648" y="1466944"/>
                </a:cubicBezTo>
                <a:cubicBezTo>
                  <a:pt x="166904" y="1472974"/>
                  <a:pt x="166392" y="1477140"/>
                  <a:pt x="165113" y="1479442"/>
                </a:cubicBezTo>
                <a:cubicBezTo>
                  <a:pt x="163834" y="1481745"/>
                  <a:pt x="160253" y="1482841"/>
                  <a:pt x="154369" y="1482732"/>
                </a:cubicBezTo>
                <a:cubicBezTo>
                  <a:pt x="156196" y="1481745"/>
                  <a:pt x="157804" y="1480210"/>
                  <a:pt x="159193" y="1478127"/>
                </a:cubicBezTo>
                <a:cubicBezTo>
                  <a:pt x="160581" y="1476044"/>
                  <a:pt x="161312" y="1474070"/>
                  <a:pt x="161385" y="1472206"/>
                </a:cubicBezTo>
                <a:cubicBezTo>
                  <a:pt x="161312" y="1469685"/>
                  <a:pt x="160581" y="1468150"/>
                  <a:pt x="159193" y="1467602"/>
                </a:cubicBezTo>
                <a:cubicBezTo>
                  <a:pt x="157804" y="1467053"/>
                  <a:pt x="156196" y="1466834"/>
                  <a:pt x="154369" y="1466944"/>
                </a:cubicBezTo>
                <a:lnTo>
                  <a:pt x="136827" y="1456419"/>
                </a:lnTo>
                <a:lnTo>
                  <a:pt x="136827" y="1444139"/>
                </a:lnTo>
                <a:lnTo>
                  <a:pt x="145598" y="1438877"/>
                </a:lnTo>
                <a:cubicBezTo>
                  <a:pt x="145890" y="1435661"/>
                  <a:pt x="147060" y="1433322"/>
                  <a:pt x="149106" y="1431860"/>
                </a:cubicBezTo>
                <a:cubicBezTo>
                  <a:pt x="151153" y="1430398"/>
                  <a:pt x="152322" y="1428059"/>
                  <a:pt x="152615" y="1424843"/>
                </a:cubicBezTo>
                <a:cubicBezTo>
                  <a:pt x="155209" y="1422943"/>
                  <a:pt x="157037" y="1420165"/>
                  <a:pt x="158096" y="1416511"/>
                </a:cubicBezTo>
                <a:cubicBezTo>
                  <a:pt x="159156" y="1412856"/>
                  <a:pt x="159668" y="1409202"/>
                  <a:pt x="159631" y="1405547"/>
                </a:cubicBezTo>
                <a:cubicBezTo>
                  <a:pt x="160508" y="1396521"/>
                  <a:pt x="164017" y="1390015"/>
                  <a:pt x="170156" y="1386032"/>
                </a:cubicBezTo>
                <a:cubicBezTo>
                  <a:pt x="176296" y="1382048"/>
                  <a:pt x="179804" y="1376859"/>
                  <a:pt x="180682" y="1370464"/>
                </a:cubicBezTo>
                <a:lnTo>
                  <a:pt x="201732" y="1338888"/>
                </a:lnTo>
                <a:cubicBezTo>
                  <a:pt x="201366" y="1332018"/>
                  <a:pt x="199905" y="1325586"/>
                  <a:pt x="197346" y="1319592"/>
                </a:cubicBezTo>
                <a:cubicBezTo>
                  <a:pt x="194788" y="1313599"/>
                  <a:pt x="193326" y="1307167"/>
                  <a:pt x="192961" y="1300296"/>
                </a:cubicBezTo>
                <a:cubicBezTo>
                  <a:pt x="198223" y="1300625"/>
                  <a:pt x="202170" y="1300406"/>
                  <a:pt x="204802" y="1299638"/>
                </a:cubicBezTo>
                <a:cubicBezTo>
                  <a:pt x="207433" y="1298871"/>
                  <a:pt x="208749" y="1295582"/>
                  <a:pt x="208749" y="1289771"/>
                </a:cubicBezTo>
                <a:lnTo>
                  <a:pt x="217519" y="1270475"/>
                </a:lnTo>
                <a:lnTo>
                  <a:pt x="233307" y="1258196"/>
                </a:lnTo>
                <a:lnTo>
                  <a:pt x="242078" y="1238899"/>
                </a:lnTo>
                <a:cubicBezTo>
                  <a:pt x="232284" y="1249388"/>
                  <a:pt x="222051" y="1261740"/>
                  <a:pt x="211380" y="1275957"/>
                </a:cubicBezTo>
                <a:cubicBezTo>
                  <a:pt x="200708" y="1290173"/>
                  <a:pt x="190476" y="1301210"/>
                  <a:pt x="180682" y="1309067"/>
                </a:cubicBezTo>
                <a:lnTo>
                  <a:pt x="173665" y="1326609"/>
                </a:lnTo>
                <a:lnTo>
                  <a:pt x="159631" y="1312575"/>
                </a:lnTo>
                <a:lnTo>
                  <a:pt x="164894" y="1300296"/>
                </a:lnTo>
                <a:cubicBezTo>
                  <a:pt x="164017" y="1298469"/>
                  <a:pt x="162701" y="1296861"/>
                  <a:pt x="160947" y="1295472"/>
                </a:cubicBezTo>
                <a:cubicBezTo>
                  <a:pt x="159193" y="1294083"/>
                  <a:pt x="157000" y="1293352"/>
                  <a:pt x="154369" y="1293279"/>
                </a:cubicBezTo>
                <a:cubicBezTo>
                  <a:pt x="153528" y="1293389"/>
                  <a:pt x="153017" y="1294047"/>
                  <a:pt x="152834" y="1295253"/>
                </a:cubicBezTo>
                <a:cubicBezTo>
                  <a:pt x="152651" y="1296459"/>
                  <a:pt x="152578" y="1297555"/>
                  <a:pt x="152615" y="1298542"/>
                </a:cubicBezTo>
                <a:lnTo>
                  <a:pt x="143844" y="1312575"/>
                </a:lnTo>
                <a:cubicBezTo>
                  <a:pt x="138544" y="1314037"/>
                  <a:pt x="134232" y="1318130"/>
                  <a:pt x="130906" y="1324855"/>
                </a:cubicBezTo>
                <a:cubicBezTo>
                  <a:pt x="127581" y="1331579"/>
                  <a:pt x="125461" y="1337426"/>
                  <a:pt x="124548" y="1342396"/>
                </a:cubicBezTo>
                <a:cubicBezTo>
                  <a:pt x="115484" y="1350875"/>
                  <a:pt x="107298" y="1360231"/>
                  <a:pt x="99989" y="1370464"/>
                </a:cubicBezTo>
                <a:cubicBezTo>
                  <a:pt x="92826" y="1373606"/>
                  <a:pt x="85663" y="1379161"/>
                  <a:pt x="78500" y="1387128"/>
                </a:cubicBezTo>
                <a:cubicBezTo>
                  <a:pt x="71337" y="1395095"/>
                  <a:pt x="65051" y="1402404"/>
                  <a:pt x="59643" y="1409056"/>
                </a:cubicBezTo>
                <a:lnTo>
                  <a:pt x="59643" y="1412564"/>
                </a:lnTo>
                <a:cubicBezTo>
                  <a:pt x="58656" y="1412016"/>
                  <a:pt x="57559" y="1409604"/>
                  <a:pt x="56353" y="1405328"/>
                </a:cubicBezTo>
                <a:cubicBezTo>
                  <a:pt x="55147" y="1401052"/>
                  <a:pt x="54490" y="1398202"/>
                  <a:pt x="54380" y="1396776"/>
                </a:cubicBezTo>
                <a:cubicBezTo>
                  <a:pt x="58692" y="1396630"/>
                  <a:pt x="61470" y="1395168"/>
                  <a:pt x="62712" y="1392391"/>
                </a:cubicBezTo>
                <a:cubicBezTo>
                  <a:pt x="63955" y="1389613"/>
                  <a:pt x="64101" y="1386397"/>
                  <a:pt x="63151" y="1382743"/>
                </a:cubicBezTo>
                <a:cubicBezTo>
                  <a:pt x="64211" y="1382816"/>
                  <a:pt x="65600" y="1382670"/>
                  <a:pt x="67317" y="1382304"/>
                </a:cubicBezTo>
                <a:cubicBezTo>
                  <a:pt x="69035" y="1381939"/>
                  <a:pt x="69985" y="1380915"/>
                  <a:pt x="70168" y="1379234"/>
                </a:cubicBezTo>
                <a:cubicBezTo>
                  <a:pt x="69912" y="1378321"/>
                  <a:pt x="68669" y="1377517"/>
                  <a:pt x="66440" y="1376822"/>
                </a:cubicBezTo>
                <a:cubicBezTo>
                  <a:pt x="64211" y="1376128"/>
                  <a:pt x="62530" y="1375763"/>
                  <a:pt x="61397" y="1375726"/>
                </a:cubicBezTo>
                <a:cubicBezTo>
                  <a:pt x="58510" y="1376347"/>
                  <a:pt x="55513" y="1379490"/>
                  <a:pt x="52407" y="1385155"/>
                </a:cubicBezTo>
                <a:cubicBezTo>
                  <a:pt x="49300" y="1390819"/>
                  <a:pt x="47619" y="1395278"/>
                  <a:pt x="47363" y="1398531"/>
                </a:cubicBezTo>
                <a:lnTo>
                  <a:pt x="40347" y="1403793"/>
                </a:lnTo>
                <a:cubicBezTo>
                  <a:pt x="37752" y="1403903"/>
                  <a:pt x="35924" y="1404999"/>
                  <a:pt x="34865" y="1407082"/>
                </a:cubicBezTo>
                <a:cubicBezTo>
                  <a:pt x="33805" y="1409165"/>
                  <a:pt x="33293" y="1411577"/>
                  <a:pt x="33330" y="1414318"/>
                </a:cubicBezTo>
                <a:cubicBezTo>
                  <a:pt x="33293" y="1415597"/>
                  <a:pt x="33366" y="1417863"/>
                  <a:pt x="33549" y="1421116"/>
                </a:cubicBezTo>
                <a:cubicBezTo>
                  <a:pt x="33732" y="1424368"/>
                  <a:pt x="34243" y="1426195"/>
                  <a:pt x="35084" y="1426597"/>
                </a:cubicBezTo>
                <a:cubicBezTo>
                  <a:pt x="37679" y="1426524"/>
                  <a:pt x="39945" y="1425794"/>
                  <a:pt x="41881" y="1424405"/>
                </a:cubicBezTo>
                <a:cubicBezTo>
                  <a:pt x="43818" y="1423016"/>
                  <a:pt x="45646" y="1421408"/>
                  <a:pt x="47363" y="1419581"/>
                </a:cubicBezTo>
                <a:cubicBezTo>
                  <a:pt x="46779" y="1427292"/>
                  <a:pt x="42685" y="1432481"/>
                  <a:pt x="35084" y="1435149"/>
                </a:cubicBezTo>
                <a:cubicBezTo>
                  <a:pt x="27482" y="1437817"/>
                  <a:pt x="19881" y="1439059"/>
                  <a:pt x="12280" y="1438877"/>
                </a:cubicBezTo>
                <a:lnTo>
                  <a:pt x="0" y="1433614"/>
                </a:lnTo>
                <a:lnTo>
                  <a:pt x="10525" y="1424843"/>
                </a:lnTo>
                <a:cubicBezTo>
                  <a:pt x="10891" y="1420750"/>
                  <a:pt x="12353" y="1417534"/>
                  <a:pt x="14911" y="1415195"/>
                </a:cubicBezTo>
                <a:cubicBezTo>
                  <a:pt x="17469" y="1412856"/>
                  <a:pt x="18931" y="1409640"/>
                  <a:pt x="19296" y="1405547"/>
                </a:cubicBezTo>
                <a:lnTo>
                  <a:pt x="26313" y="1391514"/>
                </a:lnTo>
                <a:cubicBezTo>
                  <a:pt x="26350" y="1387896"/>
                  <a:pt x="27154" y="1384168"/>
                  <a:pt x="28725" y="1380331"/>
                </a:cubicBezTo>
                <a:cubicBezTo>
                  <a:pt x="30296" y="1376494"/>
                  <a:pt x="32416" y="1373204"/>
                  <a:pt x="35084" y="1370464"/>
                </a:cubicBezTo>
                <a:cubicBezTo>
                  <a:pt x="41297" y="1369294"/>
                  <a:pt x="44659" y="1364616"/>
                  <a:pt x="45171" y="1356430"/>
                </a:cubicBezTo>
                <a:cubicBezTo>
                  <a:pt x="45682" y="1348244"/>
                  <a:pt x="48167" y="1343566"/>
                  <a:pt x="52626" y="1342396"/>
                </a:cubicBezTo>
                <a:lnTo>
                  <a:pt x="66659" y="1310821"/>
                </a:lnTo>
                <a:cubicBezTo>
                  <a:pt x="67134" y="1303951"/>
                  <a:pt x="70131" y="1298396"/>
                  <a:pt x="75650" y="1294156"/>
                </a:cubicBezTo>
                <a:cubicBezTo>
                  <a:pt x="81168" y="1289917"/>
                  <a:pt x="86357" y="1286116"/>
                  <a:pt x="91218" y="1282754"/>
                </a:cubicBezTo>
                <a:lnTo>
                  <a:pt x="103497" y="1251179"/>
                </a:lnTo>
                <a:lnTo>
                  <a:pt x="117531" y="1237145"/>
                </a:lnTo>
                <a:cubicBezTo>
                  <a:pt x="117494" y="1233491"/>
                  <a:pt x="118006" y="1229836"/>
                  <a:pt x="119066" y="1226182"/>
                </a:cubicBezTo>
                <a:cubicBezTo>
                  <a:pt x="120126" y="1222527"/>
                  <a:pt x="121953" y="1219750"/>
                  <a:pt x="124548" y="1217849"/>
                </a:cubicBezTo>
                <a:cubicBezTo>
                  <a:pt x="125059" y="1212404"/>
                  <a:pt x="127106" y="1206191"/>
                  <a:pt x="130687" y="1199211"/>
                </a:cubicBezTo>
                <a:cubicBezTo>
                  <a:pt x="134269" y="1192231"/>
                  <a:pt x="136315" y="1185579"/>
                  <a:pt x="136827" y="1179257"/>
                </a:cubicBezTo>
                <a:lnTo>
                  <a:pt x="159631" y="1147682"/>
                </a:lnTo>
                <a:cubicBezTo>
                  <a:pt x="160508" y="1141140"/>
                  <a:pt x="164017" y="1136243"/>
                  <a:pt x="170156" y="1132990"/>
                </a:cubicBezTo>
                <a:cubicBezTo>
                  <a:pt x="176296" y="1129738"/>
                  <a:pt x="179804" y="1125279"/>
                  <a:pt x="180682" y="1119615"/>
                </a:cubicBezTo>
                <a:cubicBezTo>
                  <a:pt x="189964" y="1110405"/>
                  <a:pt x="198150" y="1100319"/>
                  <a:pt x="205240" y="1089355"/>
                </a:cubicBezTo>
                <a:cubicBezTo>
                  <a:pt x="212330" y="1078391"/>
                  <a:pt x="220516" y="1069182"/>
                  <a:pt x="229799" y="1061727"/>
                </a:cubicBezTo>
                <a:cubicBezTo>
                  <a:pt x="229945" y="1055550"/>
                  <a:pt x="231845" y="1049922"/>
                  <a:pt x="235500" y="1044842"/>
                </a:cubicBezTo>
                <a:cubicBezTo>
                  <a:pt x="239154" y="1039763"/>
                  <a:pt x="243686" y="1035450"/>
                  <a:pt x="249095" y="1031905"/>
                </a:cubicBezTo>
                <a:cubicBezTo>
                  <a:pt x="249826" y="1024633"/>
                  <a:pt x="252749" y="1019005"/>
                  <a:pt x="257866" y="1015021"/>
                </a:cubicBezTo>
                <a:cubicBezTo>
                  <a:pt x="262982" y="1011038"/>
                  <a:pt x="265906" y="1004971"/>
                  <a:pt x="266637" y="996822"/>
                </a:cubicBezTo>
                <a:lnTo>
                  <a:pt x="296458" y="947704"/>
                </a:lnTo>
                <a:cubicBezTo>
                  <a:pt x="295910" y="946023"/>
                  <a:pt x="293498" y="945000"/>
                  <a:pt x="289222" y="944635"/>
                </a:cubicBezTo>
                <a:cubicBezTo>
                  <a:pt x="284946" y="944269"/>
                  <a:pt x="282095" y="944123"/>
                  <a:pt x="280670" y="944196"/>
                </a:cubicBezTo>
                <a:lnTo>
                  <a:pt x="242078" y="944196"/>
                </a:lnTo>
                <a:cubicBezTo>
                  <a:pt x="241968" y="940834"/>
                  <a:pt x="240872" y="938787"/>
                  <a:pt x="238789" y="938056"/>
                </a:cubicBezTo>
                <a:cubicBezTo>
                  <a:pt x="236706" y="937325"/>
                  <a:pt x="234294" y="937033"/>
                  <a:pt x="231553" y="937179"/>
                </a:cubicBezTo>
                <a:cubicBezTo>
                  <a:pt x="222928" y="936777"/>
                  <a:pt x="216935" y="933196"/>
                  <a:pt x="213573" y="926435"/>
                </a:cubicBezTo>
                <a:cubicBezTo>
                  <a:pt x="210210" y="919674"/>
                  <a:pt x="208602" y="912145"/>
                  <a:pt x="208749" y="903850"/>
                </a:cubicBezTo>
                <a:lnTo>
                  <a:pt x="222782" y="898587"/>
                </a:lnTo>
                <a:lnTo>
                  <a:pt x="229799" y="891570"/>
                </a:lnTo>
                <a:cubicBezTo>
                  <a:pt x="227204" y="891351"/>
                  <a:pt x="225377" y="890035"/>
                  <a:pt x="224317" y="887623"/>
                </a:cubicBezTo>
                <a:cubicBezTo>
                  <a:pt x="223257" y="885211"/>
                  <a:pt x="222745" y="883019"/>
                  <a:pt x="222782" y="881045"/>
                </a:cubicBezTo>
                <a:cubicBezTo>
                  <a:pt x="219566" y="880753"/>
                  <a:pt x="217227" y="879583"/>
                  <a:pt x="215765" y="877537"/>
                </a:cubicBezTo>
                <a:cubicBezTo>
                  <a:pt x="214303" y="875490"/>
                  <a:pt x="211965" y="874321"/>
                  <a:pt x="208749" y="874028"/>
                </a:cubicBezTo>
                <a:lnTo>
                  <a:pt x="191207" y="881045"/>
                </a:lnTo>
                <a:lnTo>
                  <a:pt x="173665" y="877537"/>
                </a:lnTo>
                <a:cubicBezTo>
                  <a:pt x="173482" y="875563"/>
                  <a:pt x="173409" y="873371"/>
                  <a:pt x="173445" y="870959"/>
                </a:cubicBezTo>
                <a:cubicBezTo>
                  <a:pt x="173482" y="868547"/>
                  <a:pt x="174725" y="867231"/>
                  <a:pt x="177173" y="867012"/>
                </a:cubicBezTo>
                <a:lnTo>
                  <a:pt x="185944" y="867012"/>
                </a:lnTo>
                <a:lnTo>
                  <a:pt x="189452" y="858241"/>
                </a:lnTo>
                <a:lnTo>
                  <a:pt x="206994" y="858241"/>
                </a:lnTo>
                <a:lnTo>
                  <a:pt x="208749" y="852978"/>
                </a:lnTo>
                <a:cubicBezTo>
                  <a:pt x="218031" y="853746"/>
                  <a:pt x="231041" y="852649"/>
                  <a:pt x="247779" y="849689"/>
                </a:cubicBezTo>
                <a:cubicBezTo>
                  <a:pt x="264517" y="846729"/>
                  <a:pt x="276650" y="842563"/>
                  <a:pt x="284179" y="837191"/>
                </a:cubicBezTo>
                <a:cubicBezTo>
                  <a:pt x="283484" y="835509"/>
                  <a:pt x="280487" y="834486"/>
                  <a:pt x="275188" y="834121"/>
                </a:cubicBezTo>
                <a:cubicBezTo>
                  <a:pt x="269889" y="833755"/>
                  <a:pt x="266454" y="833609"/>
                  <a:pt x="264883" y="833682"/>
                </a:cubicBezTo>
                <a:cubicBezTo>
                  <a:pt x="263165" y="831855"/>
                  <a:pt x="261338" y="830247"/>
                  <a:pt x="259401" y="828858"/>
                </a:cubicBezTo>
                <a:cubicBezTo>
                  <a:pt x="257464" y="827469"/>
                  <a:pt x="255198" y="826739"/>
                  <a:pt x="252603" y="826665"/>
                </a:cubicBezTo>
                <a:cubicBezTo>
                  <a:pt x="250922" y="826775"/>
                  <a:pt x="249899" y="827433"/>
                  <a:pt x="249533" y="828639"/>
                </a:cubicBezTo>
                <a:cubicBezTo>
                  <a:pt x="249168" y="829845"/>
                  <a:pt x="249022" y="830941"/>
                  <a:pt x="249095" y="831928"/>
                </a:cubicBezTo>
                <a:cubicBezTo>
                  <a:pt x="234111" y="833536"/>
                  <a:pt x="218908" y="834267"/>
                  <a:pt x="203486" y="834121"/>
                </a:cubicBezTo>
                <a:cubicBezTo>
                  <a:pt x="188064" y="833975"/>
                  <a:pt x="172861" y="833828"/>
                  <a:pt x="157877" y="833682"/>
                </a:cubicBezTo>
                <a:cubicBezTo>
                  <a:pt x="150970" y="834194"/>
                  <a:pt x="147242" y="836240"/>
                  <a:pt x="146694" y="839822"/>
                </a:cubicBezTo>
                <a:cubicBezTo>
                  <a:pt x="146146" y="843403"/>
                  <a:pt x="142857" y="845450"/>
                  <a:pt x="136827" y="845961"/>
                </a:cubicBezTo>
                <a:cubicBezTo>
                  <a:pt x="115777" y="845961"/>
                  <a:pt x="94726" y="844207"/>
                  <a:pt x="73676" y="840699"/>
                </a:cubicBezTo>
                <a:lnTo>
                  <a:pt x="77184" y="826665"/>
                </a:lnTo>
                <a:cubicBezTo>
                  <a:pt x="84932" y="826263"/>
                  <a:pt x="91364" y="823120"/>
                  <a:pt x="96481" y="817237"/>
                </a:cubicBezTo>
                <a:cubicBezTo>
                  <a:pt x="101597" y="811353"/>
                  <a:pt x="106275" y="805140"/>
                  <a:pt x="110514" y="798598"/>
                </a:cubicBezTo>
                <a:lnTo>
                  <a:pt x="131564" y="795090"/>
                </a:lnTo>
                <a:lnTo>
                  <a:pt x="149106" y="768777"/>
                </a:lnTo>
                <a:cubicBezTo>
                  <a:pt x="156233" y="768193"/>
                  <a:pt x="161276" y="765854"/>
                  <a:pt x="164236" y="761760"/>
                </a:cubicBezTo>
                <a:cubicBezTo>
                  <a:pt x="167196" y="757667"/>
                  <a:pt x="172678" y="755328"/>
                  <a:pt x="180682" y="754744"/>
                </a:cubicBezTo>
                <a:cubicBezTo>
                  <a:pt x="181595" y="747946"/>
                  <a:pt x="186346" y="743561"/>
                  <a:pt x="194934" y="741587"/>
                </a:cubicBezTo>
                <a:cubicBezTo>
                  <a:pt x="203522" y="739614"/>
                  <a:pt x="210466" y="738737"/>
                  <a:pt x="215765" y="738956"/>
                </a:cubicBezTo>
                <a:cubicBezTo>
                  <a:pt x="216058" y="735594"/>
                  <a:pt x="217666" y="733547"/>
                  <a:pt x="220589" y="732816"/>
                </a:cubicBezTo>
                <a:cubicBezTo>
                  <a:pt x="223513" y="732085"/>
                  <a:pt x="225998" y="731793"/>
                  <a:pt x="228045" y="731939"/>
                </a:cubicBezTo>
                <a:lnTo>
                  <a:pt x="235061" y="731939"/>
                </a:lnTo>
                <a:lnTo>
                  <a:pt x="236816" y="712643"/>
                </a:lnTo>
                <a:cubicBezTo>
                  <a:pt x="242809" y="712972"/>
                  <a:pt x="253188" y="713191"/>
                  <a:pt x="267952" y="713301"/>
                </a:cubicBezTo>
                <a:cubicBezTo>
                  <a:pt x="282717" y="713411"/>
                  <a:pt x="292219" y="711437"/>
                  <a:pt x="296458" y="707381"/>
                </a:cubicBezTo>
                <a:cubicBezTo>
                  <a:pt x="303255" y="706796"/>
                  <a:pt x="309395" y="704457"/>
                  <a:pt x="314877" y="700364"/>
                </a:cubicBezTo>
                <a:cubicBezTo>
                  <a:pt x="320359" y="696271"/>
                  <a:pt x="326498" y="693932"/>
                  <a:pt x="333296" y="693347"/>
                </a:cubicBezTo>
                <a:lnTo>
                  <a:pt x="349084" y="682822"/>
                </a:lnTo>
                <a:cubicBezTo>
                  <a:pt x="349120" y="681835"/>
                  <a:pt x="349486" y="680739"/>
                  <a:pt x="350180" y="679533"/>
                </a:cubicBezTo>
                <a:cubicBezTo>
                  <a:pt x="350874" y="678327"/>
                  <a:pt x="351678" y="677669"/>
                  <a:pt x="352592" y="677559"/>
                </a:cubicBezTo>
                <a:cubicBezTo>
                  <a:pt x="354785" y="677925"/>
                  <a:pt x="357854" y="678510"/>
                  <a:pt x="361801" y="679314"/>
                </a:cubicBezTo>
                <a:cubicBezTo>
                  <a:pt x="365748" y="680118"/>
                  <a:pt x="367941" y="678948"/>
                  <a:pt x="368380" y="675805"/>
                </a:cubicBezTo>
                <a:cubicBezTo>
                  <a:pt x="373679" y="674417"/>
                  <a:pt x="380622" y="673247"/>
                  <a:pt x="389211" y="672297"/>
                </a:cubicBezTo>
                <a:cubicBezTo>
                  <a:pt x="397799" y="671347"/>
                  <a:pt x="402550" y="668423"/>
                  <a:pt x="403463" y="663526"/>
                </a:cubicBezTo>
                <a:cubicBezTo>
                  <a:pt x="412161" y="662466"/>
                  <a:pt x="418008" y="659762"/>
                  <a:pt x="421005" y="655413"/>
                </a:cubicBezTo>
                <a:cubicBezTo>
                  <a:pt x="424002" y="651064"/>
                  <a:pt x="435112" y="651429"/>
                  <a:pt x="454335" y="656509"/>
                </a:cubicBezTo>
                <a:cubicBezTo>
                  <a:pt x="454554" y="653915"/>
                  <a:pt x="455870" y="652087"/>
                  <a:pt x="458282" y="651027"/>
                </a:cubicBezTo>
                <a:cubicBezTo>
                  <a:pt x="460694" y="649968"/>
                  <a:pt x="462886" y="649456"/>
                  <a:pt x="464860" y="649493"/>
                </a:cubicBezTo>
                <a:cubicBezTo>
                  <a:pt x="471548" y="649273"/>
                  <a:pt x="477030" y="648396"/>
                  <a:pt x="481305" y="646861"/>
                </a:cubicBezTo>
                <a:cubicBezTo>
                  <a:pt x="485581" y="645326"/>
                  <a:pt x="490624" y="644449"/>
                  <a:pt x="496435" y="644230"/>
                </a:cubicBezTo>
                <a:lnTo>
                  <a:pt x="510469" y="631951"/>
                </a:lnTo>
                <a:lnTo>
                  <a:pt x="529765" y="593359"/>
                </a:lnTo>
                <a:cubicBezTo>
                  <a:pt x="530130" y="587292"/>
                  <a:pt x="532469" y="581883"/>
                  <a:pt x="536782" y="577132"/>
                </a:cubicBezTo>
                <a:cubicBezTo>
                  <a:pt x="541094" y="572381"/>
                  <a:pt x="545187" y="567850"/>
                  <a:pt x="549061" y="563537"/>
                </a:cubicBezTo>
                <a:cubicBezTo>
                  <a:pt x="550596" y="550491"/>
                  <a:pt x="556735" y="539746"/>
                  <a:pt x="567480" y="531304"/>
                </a:cubicBezTo>
                <a:cubicBezTo>
                  <a:pt x="578224" y="522862"/>
                  <a:pt x="584364" y="510802"/>
                  <a:pt x="585899" y="495124"/>
                </a:cubicBezTo>
                <a:lnTo>
                  <a:pt x="598178" y="486353"/>
                </a:lnTo>
                <a:cubicBezTo>
                  <a:pt x="600663" y="478788"/>
                  <a:pt x="606218" y="470236"/>
                  <a:pt x="614843" y="460698"/>
                </a:cubicBezTo>
                <a:cubicBezTo>
                  <a:pt x="623468" y="451160"/>
                  <a:pt x="630777" y="443924"/>
                  <a:pt x="636770" y="438990"/>
                </a:cubicBezTo>
                <a:cubicBezTo>
                  <a:pt x="636697" y="430694"/>
                  <a:pt x="638159" y="424920"/>
                  <a:pt x="641156" y="421667"/>
                </a:cubicBezTo>
                <a:cubicBezTo>
                  <a:pt x="644152" y="418415"/>
                  <a:pt x="649123" y="414834"/>
                  <a:pt x="656066" y="410923"/>
                </a:cubicBezTo>
                <a:cubicBezTo>
                  <a:pt x="656066" y="408182"/>
                  <a:pt x="656505" y="405332"/>
                  <a:pt x="657382" y="402371"/>
                </a:cubicBezTo>
                <a:cubicBezTo>
                  <a:pt x="658259" y="399411"/>
                  <a:pt x="659575" y="396999"/>
                  <a:pt x="661329" y="395135"/>
                </a:cubicBezTo>
                <a:lnTo>
                  <a:pt x="670100" y="375839"/>
                </a:lnTo>
                <a:cubicBezTo>
                  <a:pt x="675399" y="373098"/>
                  <a:pt x="680150" y="369371"/>
                  <a:pt x="684353" y="364656"/>
                </a:cubicBezTo>
                <a:cubicBezTo>
                  <a:pt x="688555" y="359942"/>
                  <a:pt x="691991" y="354899"/>
                  <a:pt x="694658" y="349527"/>
                </a:cubicBezTo>
                <a:cubicBezTo>
                  <a:pt x="695645" y="349490"/>
                  <a:pt x="696741" y="349125"/>
                  <a:pt x="697948" y="348430"/>
                </a:cubicBezTo>
                <a:cubicBezTo>
                  <a:pt x="699153" y="347736"/>
                  <a:pt x="699811" y="346932"/>
                  <a:pt x="699921" y="346018"/>
                </a:cubicBezTo>
                <a:cubicBezTo>
                  <a:pt x="699848" y="344045"/>
                  <a:pt x="699117" y="341852"/>
                  <a:pt x="697728" y="339440"/>
                </a:cubicBezTo>
                <a:cubicBezTo>
                  <a:pt x="696339" y="337028"/>
                  <a:pt x="694731" y="335712"/>
                  <a:pt x="692904" y="335493"/>
                </a:cubicBezTo>
                <a:cubicBezTo>
                  <a:pt x="692064" y="335639"/>
                  <a:pt x="691552" y="336224"/>
                  <a:pt x="691369" y="337247"/>
                </a:cubicBezTo>
                <a:cubicBezTo>
                  <a:pt x="691187" y="338270"/>
                  <a:pt x="691113" y="338855"/>
                  <a:pt x="691150" y="339001"/>
                </a:cubicBezTo>
                <a:cubicBezTo>
                  <a:pt x="680881" y="340609"/>
                  <a:pt x="671160" y="341340"/>
                  <a:pt x="661987" y="341194"/>
                </a:cubicBezTo>
                <a:cubicBezTo>
                  <a:pt x="652814" y="341048"/>
                  <a:pt x="642654" y="340902"/>
                  <a:pt x="631508" y="340755"/>
                </a:cubicBezTo>
                <a:cubicBezTo>
                  <a:pt x="628876" y="340609"/>
                  <a:pt x="624052" y="340902"/>
                  <a:pt x="617036" y="341633"/>
                </a:cubicBezTo>
                <a:cubicBezTo>
                  <a:pt x="610019" y="342364"/>
                  <a:pt x="606072" y="344410"/>
                  <a:pt x="605195" y="347772"/>
                </a:cubicBezTo>
                <a:cubicBezTo>
                  <a:pt x="605122" y="349600"/>
                  <a:pt x="604391" y="351208"/>
                  <a:pt x="603002" y="352596"/>
                </a:cubicBezTo>
                <a:cubicBezTo>
                  <a:pt x="601613" y="353985"/>
                  <a:pt x="600005" y="354716"/>
                  <a:pt x="598178" y="354789"/>
                </a:cubicBezTo>
                <a:lnTo>
                  <a:pt x="591161" y="353035"/>
                </a:lnTo>
                <a:cubicBezTo>
                  <a:pt x="591088" y="351208"/>
                  <a:pt x="590357" y="349600"/>
                  <a:pt x="588969" y="348211"/>
                </a:cubicBezTo>
                <a:cubicBezTo>
                  <a:pt x="587580" y="346822"/>
                  <a:pt x="585972" y="346091"/>
                  <a:pt x="584145" y="346018"/>
                </a:cubicBezTo>
                <a:lnTo>
                  <a:pt x="578882" y="346018"/>
                </a:lnTo>
                <a:cubicBezTo>
                  <a:pt x="578809" y="352596"/>
                  <a:pt x="577201" y="356105"/>
                  <a:pt x="574058" y="356543"/>
                </a:cubicBezTo>
                <a:cubicBezTo>
                  <a:pt x="570915" y="356982"/>
                  <a:pt x="566676" y="356982"/>
                  <a:pt x="561340" y="356543"/>
                </a:cubicBezTo>
                <a:lnTo>
                  <a:pt x="556078" y="349527"/>
                </a:lnTo>
                <a:cubicBezTo>
                  <a:pt x="554177" y="349527"/>
                  <a:pt x="552277" y="349965"/>
                  <a:pt x="550377" y="350842"/>
                </a:cubicBezTo>
                <a:cubicBezTo>
                  <a:pt x="548476" y="351719"/>
                  <a:pt x="547453" y="353035"/>
                  <a:pt x="547307" y="354789"/>
                </a:cubicBezTo>
                <a:lnTo>
                  <a:pt x="547307" y="356543"/>
                </a:lnTo>
                <a:lnTo>
                  <a:pt x="536782" y="356543"/>
                </a:lnTo>
                <a:cubicBezTo>
                  <a:pt x="531811" y="356836"/>
                  <a:pt x="529472" y="354497"/>
                  <a:pt x="529765" y="349527"/>
                </a:cubicBezTo>
                <a:cubicBezTo>
                  <a:pt x="521323" y="350111"/>
                  <a:pt x="510578" y="352450"/>
                  <a:pt x="497532" y="356543"/>
                </a:cubicBezTo>
                <a:cubicBezTo>
                  <a:pt x="484485" y="360636"/>
                  <a:pt x="472425" y="362975"/>
                  <a:pt x="461351" y="363560"/>
                </a:cubicBezTo>
                <a:lnTo>
                  <a:pt x="450826" y="370577"/>
                </a:lnTo>
                <a:cubicBezTo>
                  <a:pt x="417716" y="370796"/>
                  <a:pt x="385264" y="371673"/>
                  <a:pt x="353469" y="373208"/>
                </a:cubicBezTo>
                <a:cubicBezTo>
                  <a:pt x="321674" y="374743"/>
                  <a:pt x="289222" y="375620"/>
                  <a:pt x="256112" y="375839"/>
                </a:cubicBezTo>
                <a:cubicBezTo>
                  <a:pt x="256112" y="381394"/>
                  <a:pt x="252603" y="384318"/>
                  <a:pt x="245586" y="384610"/>
                </a:cubicBezTo>
                <a:cubicBezTo>
                  <a:pt x="236085" y="385122"/>
                  <a:pt x="229214" y="386291"/>
                  <a:pt x="224975" y="388119"/>
                </a:cubicBezTo>
                <a:cubicBezTo>
                  <a:pt x="220735" y="389946"/>
                  <a:pt x="212988" y="389361"/>
                  <a:pt x="201732" y="386364"/>
                </a:cubicBezTo>
                <a:lnTo>
                  <a:pt x="184190" y="393381"/>
                </a:lnTo>
                <a:cubicBezTo>
                  <a:pt x="177977" y="393381"/>
                  <a:pt x="171545" y="392943"/>
                  <a:pt x="164894" y="392065"/>
                </a:cubicBezTo>
                <a:cubicBezTo>
                  <a:pt x="158243" y="391188"/>
                  <a:pt x="151811" y="389873"/>
                  <a:pt x="145598" y="388119"/>
                </a:cubicBezTo>
                <a:cubicBezTo>
                  <a:pt x="157037" y="382929"/>
                  <a:pt x="168804" y="378397"/>
                  <a:pt x="180901" y="374524"/>
                </a:cubicBezTo>
                <a:cubicBezTo>
                  <a:pt x="192997" y="370650"/>
                  <a:pt x="205204" y="366995"/>
                  <a:pt x="217519" y="363560"/>
                </a:cubicBezTo>
                <a:cubicBezTo>
                  <a:pt x="219566" y="362829"/>
                  <a:pt x="222051" y="362537"/>
                  <a:pt x="224975" y="362683"/>
                </a:cubicBezTo>
                <a:cubicBezTo>
                  <a:pt x="227898" y="362829"/>
                  <a:pt x="229506" y="362537"/>
                  <a:pt x="229799" y="361806"/>
                </a:cubicBezTo>
                <a:cubicBezTo>
                  <a:pt x="229470" y="360965"/>
                  <a:pt x="227935" y="360454"/>
                  <a:pt x="225194" y="360271"/>
                </a:cubicBezTo>
                <a:cubicBezTo>
                  <a:pt x="222453" y="360088"/>
                  <a:pt x="220480" y="360015"/>
                  <a:pt x="219274" y="360052"/>
                </a:cubicBezTo>
                <a:lnTo>
                  <a:pt x="192961" y="354789"/>
                </a:lnTo>
                <a:cubicBezTo>
                  <a:pt x="192997" y="354570"/>
                  <a:pt x="192924" y="353693"/>
                  <a:pt x="192742" y="352158"/>
                </a:cubicBezTo>
                <a:cubicBezTo>
                  <a:pt x="192559" y="350623"/>
                  <a:pt x="192047" y="349746"/>
                  <a:pt x="191207" y="349527"/>
                </a:cubicBezTo>
                <a:cubicBezTo>
                  <a:pt x="189489" y="349709"/>
                  <a:pt x="188100" y="350659"/>
                  <a:pt x="187040" y="352377"/>
                </a:cubicBezTo>
                <a:cubicBezTo>
                  <a:pt x="185981" y="354095"/>
                  <a:pt x="185030" y="355483"/>
                  <a:pt x="184190" y="356543"/>
                </a:cubicBezTo>
                <a:cubicBezTo>
                  <a:pt x="181376" y="356580"/>
                  <a:pt x="178233" y="356068"/>
                  <a:pt x="174761" y="355008"/>
                </a:cubicBezTo>
                <a:cubicBezTo>
                  <a:pt x="171289" y="353948"/>
                  <a:pt x="168585" y="352121"/>
                  <a:pt x="166648" y="349527"/>
                </a:cubicBezTo>
                <a:cubicBezTo>
                  <a:pt x="143844" y="343971"/>
                  <a:pt x="121039" y="339294"/>
                  <a:pt x="98235" y="335493"/>
                </a:cubicBezTo>
                <a:lnTo>
                  <a:pt x="85955" y="321459"/>
                </a:lnTo>
                <a:cubicBezTo>
                  <a:pt x="83909" y="321752"/>
                  <a:pt x="82739" y="321167"/>
                  <a:pt x="82447" y="319705"/>
                </a:cubicBezTo>
                <a:cubicBezTo>
                  <a:pt x="82703" y="317841"/>
                  <a:pt x="83945" y="315868"/>
                  <a:pt x="86175" y="313785"/>
                </a:cubicBezTo>
                <a:cubicBezTo>
                  <a:pt x="88404" y="311702"/>
                  <a:pt x="90085" y="310167"/>
                  <a:pt x="91218" y="309180"/>
                </a:cubicBezTo>
                <a:lnTo>
                  <a:pt x="98235" y="307426"/>
                </a:lnTo>
                <a:lnTo>
                  <a:pt x="105251" y="295147"/>
                </a:lnTo>
                <a:lnTo>
                  <a:pt x="119285" y="302163"/>
                </a:lnTo>
                <a:cubicBezTo>
                  <a:pt x="128092" y="301871"/>
                  <a:pt x="137667" y="300702"/>
                  <a:pt x="148010" y="298655"/>
                </a:cubicBezTo>
                <a:cubicBezTo>
                  <a:pt x="158352" y="296608"/>
                  <a:pt x="169243" y="295439"/>
                  <a:pt x="180682" y="295147"/>
                </a:cubicBezTo>
                <a:lnTo>
                  <a:pt x="194715" y="281113"/>
                </a:lnTo>
                <a:cubicBezTo>
                  <a:pt x="203267" y="281661"/>
                  <a:pt x="208968" y="281442"/>
                  <a:pt x="211818" y="280455"/>
                </a:cubicBezTo>
                <a:cubicBezTo>
                  <a:pt x="214669" y="279469"/>
                  <a:pt x="215985" y="274425"/>
                  <a:pt x="215765" y="265325"/>
                </a:cubicBezTo>
                <a:cubicBezTo>
                  <a:pt x="208456" y="265508"/>
                  <a:pt x="200270" y="265581"/>
                  <a:pt x="191207" y="265545"/>
                </a:cubicBezTo>
                <a:cubicBezTo>
                  <a:pt x="182143" y="265508"/>
                  <a:pt x="173957" y="264266"/>
                  <a:pt x="166648" y="261817"/>
                </a:cubicBezTo>
                <a:cubicBezTo>
                  <a:pt x="168256" y="259880"/>
                  <a:pt x="175565" y="257614"/>
                  <a:pt x="188575" y="255020"/>
                </a:cubicBezTo>
                <a:cubicBezTo>
                  <a:pt x="201586" y="252425"/>
                  <a:pt x="210649" y="250598"/>
                  <a:pt x="215765" y="249538"/>
                </a:cubicBezTo>
                <a:cubicBezTo>
                  <a:pt x="228081" y="246395"/>
                  <a:pt x="245111" y="241279"/>
                  <a:pt x="266856" y="234189"/>
                </a:cubicBezTo>
                <a:cubicBezTo>
                  <a:pt x="288601" y="227099"/>
                  <a:pt x="304315" y="221105"/>
                  <a:pt x="314000" y="216208"/>
                </a:cubicBezTo>
                <a:cubicBezTo>
                  <a:pt x="323063" y="215916"/>
                  <a:pt x="327741" y="211238"/>
                  <a:pt x="328033" y="202175"/>
                </a:cubicBezTo>
                <a:cubicBezTo>
                  <a:pt x="334027" y="201882"/>
                  <a:pt x="339582" y="200713"/>
                  <a:pt x="344698" y="198666"/>
                </a:cubicBezTo>
                <a:cubicBezTo>
                  <a:pt x="349814" y="196620"/>
                  <a:pt x="355369" y="195450"/>
                  <a:pt x="361363" y="195158"/>
                </a:cubicBezTo>
                <a:lnTo>
                  <a:pt x="356100" y="181124"/>
                </a:lnTo>
                <a:lnTo>
                  <a:pt x="371888" y="175862"/>
                </a:lnTo>
                <a:cubicBezTo>
                  <a:pt x="372911" y="173267"/>
                  <a:pt x="374812" y="171440"/>
                  <a:pt x="377589" y="170380"/>
                </a:cubicBezTo>
                <a:cubicBezTo>
                  <a:pt x="380367" y="169320"/>
                  <a:pt x="383144" y="168809"/>
                  <a:pt x="385921" y="168845"/>
                </a:cubicBezTo>
                <a:cubicBezTo>
                  <a:pt x="391476" y="163875"/>
                  <a:pt x="397908" y="161536"/>
                  <a:pt x="405217" y="161828"/>
                </a:cubicBezTo>
                <a:cubicBezTo>
                  <a:pt x="406314" y="158941"/>
                  <a:pt x="411576" y="155944"/>
                  <a:pt x="421005" y="152838"/>
                </a:cubicBezTo>
                <a:cubicBezTo>
                  <a:pt x="430434" y="149732"/>
                  <a:pt x="437451" y="148051"/>
                  <a:pt x="442055" y="147795"/>
                </a:cubicBezTo>
                <a:cubicBezTo>
                  <a:pt x="444029" y="144360"/>
                  <a:pt x="447099" y="142021"/>
                  <a:pt x="451265" y="140778"/>
                </a:cubicBezTo>
                <a:cubicBezTo>
                  <a:pt x="455431" y="139536"/>
                  <a:pt x="459378" y="138951"/>
                  <a:pt x="463106" y="139024"/>
                </a:cubicBezTo>
                <a:cubicBezTo>
                  <a:pt x="466687" y="134127"/>
                  <a:pt x="473558" y="131642"/>
                  <a:pt x="483717" y="131569"/>
                </a:cubicBezTo>
                <a:cubicBezTo>
                  <a:pt x="493877" y="131496"/>
                  <a:pt x="501625" y="131642"/>
                  <a:pt x="506960" y="132007"/>
                </a:cubicBezTo>
                <a:cubicBezTo>
                  <a:pt x="508020" y="129485"/>
                  <a:pt x="509847" y="127951"/>
                  <a:pt x="512442" y="127402"/>
                </a:cubicBezTo>
                <a:cubicBezTo>
                  <a:pt x="515037" y="126854"/>
                  <a:pt x="517303" y="126635"/>
                  <a:pt x="519240" y="126745"/>
                </a:cubicBezTo>
                <a:cubicBezTo>
                  <a:pt x="521652" y="124625"/>
                  <a:pt x="529107" y="121847"/>
                  <a:pt x="541606" y="118412"/>
                </a:cubicBezTo>
                <a:cubicBezTo>
                  <a:pt x="554104" y="114977"/>
                  <a:pt x="562437" y="113076"/>
                  <a:pt x="566603" y="112711"/>
                </a:cubicBezTo>
                <a:cubicBezTo>
                  <a:pt x="570477" y="113076"/>
                  <a:pt x="574570" y="113223"/>
                  <a:pt x="578882" y="113150"/>
                </a:cubicBezTo>
                <a:cubicBezTo>
                  <a:pt x="583194" y="113076"/>
                  <a:pt x="585533" y="110591"/>
                  <a:pt x="585899" y="105694"/>
                </a:cubicBezTo>
                <a:lnTo>
                  <a:pt x="619228" y="105694"/>
                </a:lnTo>
                <a:lnTo>
                  <a:pt x="631508" y="91661"/>
                </a:lnTo>
                <a:cubicBezTo>
                  <a:pt x="635089" y="91734"/>
                  <a:pt x="638890" y="92465"/>
                  <a:pt x="642910" y="93854"/>
                </a:cubicBezTo>
                <a:cubicBezTo>
                  <a:pt x="646930" y="95242"/>
                  <a:pt x="650731" y="96850"/>
                  <a:pt x="654312" y="98678"/>
                </a:cubicBezTo>
                <a:cubicBezTo>
                  <a:pt x="680661" y="97435"/>
                  <a:pt x="707340" y="92465"/>
                  <a:pt x="734347" y="83767"/>
                </a:cubicBezTo>
                <a:cubicBezTo>
                  <a:pt x="761354" y="75069"/>
                  <a:pt x="788471" y="70099"/>
                  <a:pt x="815697" y="68856"/>
                </a:cubicBezTo>
                <a:lnTo>
                  <a:pt x="819206" y="61840"/>
                </a:lnTo>
                <a:lnTo>
                  <a:pt x="836748" y="61840"/>
                </a:lnTo>
                <a:lnTo>
                  <a:pt x="840256" y="56577"/>
                </a:lnTo>
                <a:cubicBezTo>
                  <a:pt x="845592" y="55810"/>
                  <a:pt x="851147" y="56029"/>
                  <a:pt x="856921" y="57235"/>
                </a:cubicBezTo>
                <a:cubicBezTo>
                  <a:pt x="862695" y="58441"/>
                  <a:pt x="868250" y="59976"/>
                  <a:pt x="873585" y="61840"/>
                </a:cubicBezTo>
                <a:lnTo>
                  <a:pt x="887619" y="54823"/>
                </a:lnTo>
                <a:cubicBezTo>
                  <a:pt x="892589" y="55261"/>
                  <a:pt x="898437" y="55700"/>
                  <a:pt x="905161" y="56139"/>
                </a:cubicBezTo>
                <a:cubicBezTo>
                  <a:pt x="911885" y="56577"/>
                  <a:pt x="915978" y="54384"/>
                  <a:pt x="917440" y="49560"/>
                </a:cubicBezTo>
                <a:cubicBezTo>
                  <a:pt x="923653" y="49634"/>
                  <a:pt x="937102" y="48610"/>
                  <a:pt x="957787" y="46491"/>
                </a:cubicBezTo>
                <a:cubicBezTo>
                  <a:pt x="978471" y="44371"/>
                  <a:pt x="990166" y="40716"/>
                  <a:pt x="992870" y="35527"/>
                </a:cubicBezTo>
                <a:lnTo>
                  <a:pt x="1020937" y="35527"/>
                </a:lnTo>
                <a:cubicBezTo>
                  <a:pt x="1024080" y="38926"/>
                  <a:pt x="1029197" y="41338"/>
                  <a:pt x="1036286" y="42763"/>
                </a:cubicBezTo>
                <a:cubicBezTo>
                  <a:pt x="1043376" y="44188"/>
                  <a:pt x="1049370" y="45285"/>
                  <a:pt x="1054267" y="46052"/>
                </a:cubicBezTo>
                <a:cubicBezTo>
                  <a:pt x="1055071" y="41849"/>
                  <a:pt x="1058287" y="40607"/>
                  <a:pt x="1063915" y="42324"/>
                </a:cubicBezTo>
                <a:cubicBezTo>
                  <a:pt x="1069543" y="44042"/>
                  <a:pt x="1072759" y="42361"/>
                  <a:pt x="1073563" y="37281"/>
                </a:cubicBezTo>
                <a:lnTo>
                  <a:pt x="1122680" y="28510"/>
                </a:lnTo>
                <a:lnTo>
                  <a:pt x="1136714" y="19739"/>
                </a:lnTo>
                <a:cubicBezTo>
                  <a:pt x="1140258" y="19666"/>
                  <a:pt x="1143694" y="18935"/>
                  <a:pt x="1147019" y="17546"/>
                </a:cubicBezTo>
                <a:cubicBezTo>
                  <a:pt x="1150345" y="16158"/>
                  <a:pt x="1153342" y="14550"/>
                  <a:pt x="1156010" y="12722"/>
                </a:cubicBezTo>
                <a:lnTo>
                  <a:pt x="1180568" y="12722"/>
                </a:lnTo>
                <a:lnTo>
                  <a:pt x="1192848" y="7460"/>
                </a:lnTo>
                <a:cubicBezTo>
                  <a:pt x="1193067" y="9981"/>
                  <a:pt x="1194383" y="11516"/>
                  <a:pt x="1196795" y="12065"/>
                </a:cubicBezTo>
                <a:cubicBezTo>
                  <a:pt x="1199207" y="12613"/>
                  <a:pt x="1201399" y="12832"/>
                  <a:pt x="1203373" y="12722"/>
                </a:cubicBezTo>
                <a:lnTo>
                  <a:pt x="1213898" y="7460"/>
                </a:lnTo>
                <a:lnTo>
                  <a:pt x="1254244" y="7460"/>
                </a:ln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11" name="文本框 10">
            <a:extLst>
              <a:ext uri="{FF2B5EF4-FFF2-40B4-BE49-F238E27FC236}">
                <a16:creationId xmlns="" xmlns:a16="http://schemas.microsoft.com/office/drawing/2014/main" id="{D1648D12-1B66-4B17-A1A2-648439C3001A}"/>
              </a:ext>
            </a:extLst>
          </p:cNvPr>
          <p:cNvSpPr txBox="1"/>
          <p:nvPr/>
        </p:nvSpPr>
        <p:spPr>
          <a:xfrm>
            <a:off x="9830137" y="1548555"/>
            <a:ext cx="689123" cy="748005"/>
          </a:xfrm>
          <a:custGeom>
            <a:avLst/>
            <a:gdLst/>
            <a:ahLst/>
            <a:cxnLst/>
            <a:rect l="l" t="t" r="r" b="b"/>
            <a:pathLst>
              <a:path w="1570851" h="1705071">
                <a:moveTo>
                  <a:pt x="269244" y="1669987"/>
                </a:moveTo>
                <a:cubicBezTo>
                  <a:pt x="281596" y="1670097"/>
                  <a:pt x="294168" y="1670754"/>
                  <a:pt x="306959" y="1671960"/>
                </a:cubicBezTo>
                <a:cubicBezTo>
                  <a:pt x="319750" y="1673166"/>
                  <a:pt x="332322" y="1674263"/>
                  <a:pt x="344674" y="1675249"/>
                </a:cubicBezTo>
                <a:cubicBezTo>
                  <a:pt x="339302" y="1678063"/>
                  <a:pt x="333382" y="1680768"/>
                  <a:pt x="326913" y="1683363"/>
                </a:cubicBezTo>
                <a:cubicBezTo>
                  <a:pt x="320444" y="1685957"/>
                  <a:pt x="314085" y="1687346"/>
                  <a:pt x="307836" y="1687529"/>
                </a:cubicBezTo>
                <a:lnTo>
                  <a:pt x="290294" y="1677004"/>
                </a:lnTo>
                <a:cubicBezTo>
                  <a:pt x="287005" y="1677259"/>
                  <a:pt x="282620" y="1677186"/>
                  <a:pt x="277138" y="1676784"/>
                </a:cubicBezTo>
                <a:cubicBezTo>
                  <a:pt x="271656" y="1676382"/>
                  <a:pt x="269025" y="1674116"/>
                  <a:pt x="269244" y="1669987"/>
                </a:cubicBezTo>
                <a:close/>
                <a:moveTo>
                  <a:pt x="567456" y="1664724"/>
                </a:moveTo>
                <a:cubicBezTo>
                  <a:pt x="567383" y="1665784"/>
                  <a:pt x="567529" y="1667173"/>
                  <a:pt x="567894" y="1668890"/>
                </a:cubicBezTo>
                <a:cubicBezTo>
                  <a:pt x="568260" y="1670608"/>
                  <a:pt x="569283" y="1671558"/>
                  <a:pt x="570964" y="1671741"/>
                </a:cubicBezTo>
                <a:cubicBezTo>
                  <a:pt x="573011" y="1671449"/>
                  <a:pt x="574180" y="1670279"/>
                  <a:pt x="574473" y="1668233"/>
                </a:cubicBezTo>
                <a:cubicBezTo>
                  <a:pt x="574180" y="1666186"/>
                  <a:pt x="573011" y="1665017"/>
                  <a:pt x="570964" y="1664724"/>
                </a:cubicBezTo>
                <a:close/>
                <a:moveTo>
                  <a:pt x="606048" y="1631395"/>
                </a:moveTo>
                <a:lnTo>
                  <a:pt x="600785" y="1633149"/>
                </a:lnTo>
                <a:cubicBezTo>
                  <a:pt x="600785" y="1634976"/>
                  <a:pt x="601224" y="1636584"/>
                  <a:pt x="602101" y="1637973"/>
                </a:cubicBezTo>
                <a:cubicBezTo>
                  <a:pt x="602978" y="1639362"/>
                  <a:pt x="604294" y="1640093"/>
                  <a:pt x="606048" y="1640166"/>
                </a:cubicBezTo>
                <a:cubicBezTo>
                  <a:pt x="606962" y="1640056"/>
                  <a:pt x="607766" y="1639398"/>
                  <a:pt x="608460" y="1638192"/>
                </a:cubicBezTo>
                <a:cubicBezTo>
                  <a:pt x="609154" y="1636986"/>
                  <a:pt x="609520" y="1635890"/>
                  <a:pt x="609556" y="1634903"/>
                </a:cubicBezTo>
                <a:cubicBezTo>
                  <a:pt x="609264" y="1632857"/>
                  <a:pt x="608095" y="1631687"/>
                  <a:pt x="606048" y="1631395"/>
                </a:cubicBezTo>
                <a:close/>
                <a:moveTo>
                  <a:pt x="265736" y="1619115"/>
                </a:moveTo>
                <a:lnTo>
                  <a:pt x="265736" y="1620870"/>
                </a:lnTo>
                <a:cubicBezTo>
                  <a:pt x="266540" y="1624159"/>
                  <a:pt x="270633" y="1625913"/>
                  <a:pt x="278015" y="1626132"/>
                </a:cubicBezTo>
                <a:cubicBezTo>
                  <a:pt x="285397" y="1626351"/>
                  <a:pt x="291245" y="1626351"/>
                  <a:pt x="295557" y="1626132"/>
                </a:cubicBezTo>
                <a:lnTo>
                  <a:pt x="288540" y="1624378"/>
                </a:lnTo>
                <a:close/>
                <a:moveTo>
                  <a:pt x="155222" y="1598065"/>
                </a:moveTo>
                <a:cubicBezTo>
                  <a:pt x="155295" y="1599893"/>
                  <a:pt x="156026" y="1601501"/>
                  <a:pt x="157415" y="1602889"/>
                </a:cubicBezTo>
                <a:cubicBezTo>
                  <a:pt x="158803" y="1604278"/>
                  <a:pt x="160411" y="1605009"/>
                  <a:pt x="162239" y="1605082"/>
                </a:cubicBezTo>
                <a:cubicBezTo>
                  <a:pt x="164285" y="1604790"/>
                  <a:pt x="165455" y="1603620"/>
                  <a:pt x="165747" y="1601574"/>
                </a:cubicBezTo>
                <a:close/>
                <a:moveTo>
                  <a:pt x="713053" y="1596311"/>
                </a:moveTo>
                <a:cubicBezTo>
                  <a:pt x="712980" y="1598065"/>
                  <a:pt x="713127" y="1599381"/>
                  <a:pt x="713492" y="1600258"/>
                </a:cubicBezTo>
                <a:cubicBezTo>
                  <a:pt x="713858" y="1601135"/>
                  <a:pt x="714881" y="1601574"/>
                  <a:pt x="716562" y="1601574"/>
                </a:cubicBezTo>
                <a:lnTo>
                  <a:pt x="723579" y="1601574"/>
                </a:lnTo>
                <a:cubicBezTo>
                  <a:pt x="723359" y="1599052"/>
                  <a:pt x="722044" y="1597517"/>
                  <a:pt x="719632" y="1596969"/>
                </a:cubicBezTo>
                <a:cubicBezTo>
                  <a:pt x="717220" y="1596421"/>
                  <a:pt x="715027" y="1596201"/>
                  <a:pt x="713053" y="1596311"/>
                </a:cubicBezTo>
                <a:close/>
                <a:moveTo>
                  <a:pt x="141188" y="1591048"/>
                </a:moveTo>
                <a:lnTo>
                  <a:pt x="141188" y="1592803"/>
                </a:lnTo>
                <a:cubicBezTo>
                  <a:pt x="141225" y="1593789"/>
                  <a:pt x="141590" y="1594886"/>
                  <a:pt x="142285" y="1596092"/>
                </a:cubicBezTo>
                <a:cubicBezTo>
                  <a:pt x="142979" y="1597298"/>
                  <a:pt x="143783" y="1597956"/>
                  <a:pt x="144697" y="1598065"/>
                </a:cubicBezTo>
                <a:cubicBezTo>
                  <a:pt x="145574" y="1597956"/>
                  <a:pt x="146451" y="1597298"/>
                  <a:pt x="147328" y="1596092"/>
                </a:cubicBezTo>
                <a:cubicBezTo>
                  <a:pt x="148205" y="1594886"/>
                  <a:pt x="149082" y="1593789"/>
                  <a:pt x="149959" y="1592803"/>
                </a:cubicBezTo>
                <a:close/>
                <a:moveTo>
                  <a:pt x="235915" y="1580523"/>
                </a:moveTo>
                <a:cubicBezTo>
                  <a:pt x="235074" y="1580670"/>
                  <a:pt x="234562" y="1581254"/>
                  <a:pt x="234380" y="1582277"/>
                </a:cubicBezTo>
                <a:cubicBezTo>
                  <a:pt x="234197" y="1583301"/>
                  <a:pt x="234124" y="1583885"/>
                  <a:pt x="234160" y="1584032"/>
                </a:cubicBezTo>
                <a:cubicBezTo>
                  <a:pt x="230652" y="1583374"/>
                  <a:pt x="228021" y="1584251"/>
                  <a:pt x="226266" y="1586663"/>
                </a:cubicBezTo>
                <a:cubicBezTo>
                  <a:pt x="224512" y="1589075"/>
                  <a:pt x="223635" y="1591706"/>
                  <a:pt x="223635" y="1594557"/>
                </a:cubicBezTo>
                <a:lnTo>
                  <a:pt x="244685" y="1596311"/>
                </a:lnTo>
                <a:cubicBezTo>
                  <a:pt x="243772" y="1594118"/>
                  <a:pt x="242529" y="1591048"/>
                  <a:pt x="240958" y="1587102"/>
                </a:cubicBezTo>
                <a:cubicBezTo>
                  <a:pt x="239386" y="1583155"/>
                  <a:pt x="237705" y="1580962"/>
                  <a:pt x="235915" y="1580523"/>
                </a:cubicBezTo>
                <a:close/>
                <a:moveTo>
                  <a:pt x="727087" y="1578769"/>
                </a:moveTo>
                <a:lnTo>
                  <a:pt x="727087" y="1582277"/>
                </a:lnTo>
                <a:cubicBezTo>
                  <a:pt x="727014" y="1583337"/>
                  <a:pt x="727160" y="1584726"/>
                  <a:pt x="727526" y="1586444"/>
                </a:cubicBezTo>
                <a:cubicBezTo>
                  <a:pt x="727891" y="1588161"/>
                  <a:pt x="728914" y="1589111"/>
                  <a:pt x="730595" y="1589294"/>
                </a:cubicBezTo>
                <a:cubicBezTo>
                  <a:pt x="731509" y="1589185"/>
                  <a:pt x="732313" y="1588527"/>
                  <a:pt x="733007" y="1587321"/>
                </a:cubicBezTo>
                <a:cubicBezTo>
                  <a:pt x="733702" y="1586115"/>
                  <a:pt x="734067" y="1585018"/>
                  <a:pt x="734104" y="1584032"/>
                </a:cubicBezTo>
                <a:close/>
                <a:moveTo>
                  <a:pt x="192060" y="1569998"/>
                </a:moveTo>
                <a:cubicBezTo>
                  <a:pt x="191146" y="1569925"/>
                  <a:pt x="190342" y="1570071"/>
                  <a:pt x="189648" y="1570437"/>
                </a:cubicBezTo>
                <a:cubicBezTo>
                  <a:pt x="188953" y="1570802"/>
                  <a:pt x="188588" y="1571825"/>
                  <a:pt x="188551" y="1573507"/>
                </a:cubicBezTo>
                <a:cubicBezTo>
                  <a:pt x="190379" y="1575553"/>
                  <a:pt x="192864" y="1578038"/>
                  <a:pt x="196007" y="1580962"/>
                </a:cubicBezTo>
                <a:cubicBezTo>
                  <a:pt x="199150" y="1583885"/>
                  <a:pt x="202512" y="1585494"/>
                  <a:pt x="206093" y="1585786"/>
                </a:cubicBezTo>
                <a:cubicBezTo>
                  <a:pt x="207007" y="1585676"/>
                  <a:pt x="207811" y="1585018"/>
                  <a:pt x="208505" y="1583812"/>
                </a:cubicBezTo>
                <a:cubicBezTo>
                  <a:pt x="209200" y="1582606"/>
                  <a:pt x="209565" y="1581510"/>
                  <a:pt x="209602" y="1580523"/>
                </a:cubicBezTo>
                <a:cubicBezTo>
                  <a:pt x="207774" y="1578550"/>
                  <a:pt x="205289" y="1576357"/>
                  <a:pt x="202146" y="1573945"/>
                </a:cubicBezTo>
                <a:cubicBezTo>
                  <a:pt x="199003" y="1571533"/>
                  <a:pt x="195641" y="1570217"/>
                  <a:pt x="192060" y="1569998"/>
                </a:cubicBezTo>
                <a:close/>
                <a:moveTo>
                  <a:pt x="167501" y="1568244"/>
                </a:moveTo>
                <a:cubicBezTo>
                  <a:pt x="161946" y="1567952"/>
                  <a:pt x="159023" y="1570291"/>
                  <a:pt x="158730" y="1575261"/>
                </a:cubicBezTo>
                <a:cubicBezTo>
                  <a:pt x="158840" y="1578696"/>
                  <a:pt x="159936" y="1581035"/>
                  <a:pt x="162019" y="1582277"/>
                </a:cubicBezTo>
                <a:cubicBezTo>
                  <a:pt x="164102" y="1583520"/>
                  <a:pt x="166514" y="1584105"/>
                  <a:pt x="169255" y="1584032"/>
                </a:cubicBezTo>
                <a:lnTo>
                  <a:pt x="181535" y="1584032"/>
                </a:lnTo>
                <a:lnTo>
                  <a:pt x="181535" y="1591048"/>
                </a:lnTo>
                <a:cubicBezTo>
                  <a:pt x="182448" y="1590866"/>
                  <a:pt x="183252" y="1589915"/>
                  <a:pt x="183947" y="1588198"/>
                </a:cubicBezTo>
                <a:cubicBezTo>
                  <a:pt x="184641" y="1586480"/>
                  <a:pt x="185007" y="1585092"/>
                  <a:pt x="185043" y="1584032"/>
                </a:cubicBezTo>
                <a:lnTo>
                  <a:pt x="174518" y="1577015"/>
                </a:lnTo>
                <a:cubicBezTo>
                  <a:pt x="174810" y="1571460"/>
                  <a:pt x="172471" y="1568536"/>
                  <a:pt x="167501" y="1568244"/>
                </a:cubicBezTo>
                <a:close/>
                <a:moveTo>
                  <a:pt x="809534" y="1548948"/>
                </a:moveTo>
                <a:cubicBezTo>
                  <a:pt x="809570" y="1550008"/>
                  <a:pt x="809936" y="1551396"/>
                  <a:pt x="810630" y="1553114"/>
                </a:cubicBezTo>
                <a:cubicBezTo>
                  <a:pt x="811325" y="1554832"/>
                  <a:pt x="812128" y="1555782"/>
                  <a:pt x="813042" y="1555965"/>
                </a:cubicBezTo>
                <a:cubicBezTo>
                  <a:pt x="814723" y="1555855"/>
                  <a:pt x="815746" y="1555197"/>
                  <a:pt x="816112" y="1553991"/>
                </a:cubicBezTo>
                <a:cubicBezTo>
                  <a:pt x="816477" y="1552785"/>
                  <a:pt x="816624" y="1551689"/>
                  <a:pt x="816551" y="1550702"/>
                </a:cubicBezTo>
                <a:close/>
                <a:moveTo>
                  <a:pt x="984953" y="1457730"/>
                </a:moveTo>
                <a:cubicBezTo>
                  <a:pt x="982212" y="1458023"/>
                  <a:pt x="979361" y="1459631"/>
                  <a:pt x="976401" y="1462554"/>
                </a:cubicBezTo>
                <a:cubicBezTo>
                  <a:pt x="973441" y="1465478"/>
                  <a:pt x="971029" y="1467963"/>
                  <a:pt x="969165" y="1470009"/>
                </a:cubicBezTo>
                <a:cubicBezTo>
                  <a:pt x="965072" y="1470229"/>
                  <a:pt x="961856" y="1471106"/>
                  <a:pt x="959517" y="1472641"/>
                </a:cubicBezTo>
                <a:cubicBezTo>
                  <a:pt x="957178" y="1474176"/>
                  <a:pt x="953962" y="1475053"/>
                  <a:pt x="949869" y="1475272"/>
                </a:cubicBezTo>
                <a:cubicBezTo>
                  <a:pt x="948041" y="1475345"/>
                  <a:pt x="946433" y="1475199"/>
                  <a:pt x="945045" y="1474834"/>
                </a:cubicBezTo>
                <a:cubicBezTo>
                  <a:pt x="943656" y="1474468"/>
                  <a:pt x="942925" y="1473445"/>
                  <a:pt x="942852" y="1471764"/>
                </a:cubicBezTo>
                <a:cubicBezTo>
                  <a:pt x="943144" y="1469096"/>
                  <a:pt x="943437" y="1466976"/>
                  <a:pt x="943729" y="1465405"/>
                </a:cubicBezTo>
                <a:cubicBezTo>
                  <a:pt x="944021" y="1463833"/>
                  <a:pt x="942560" y="1463029"/>
                  <a:pt x="939344" y="1462993"/>
                </a:cubicBezTo>
                <a:lnTo>
                  <a:pt x="906014" y="1485797"/>
                </a:lnTo>
                <a:cubicBezTo>
                  <a:pt x="903565" y="1490183"/>
                  <a:pt x="898376" y="1493691"/>
                  <a:pt x="890446" y="1496322"/>
                </a:cubicBezTo>
                <a:cubicBezTo>
                  <a:pt x="882515" y="1498954"/>
                  <a:pt x="876010" y="1500708"/>
                  <a:pt x="870930" y="1501585"/>
                </a:cubicBezTo>
                <a:cubicBezTo>
                  <a:pt x="869761" y="1508602"/>
                  <a:pt x="865083" y="1512987"/>
                  <a:pt x="856897" y="1514741"/>
                </a:cubicBezTo>
                <a:cubicBezTo>
                  <a:pt x="848711" y="1516495"/>
                  <a:pt x="844033" y="1520881"/>
                  <a:pt x="842863" y="1527898"/>
                </a:cubicBezTo>
                <a:lnTo>
                  <a:pt x="883210" y="1526144"/>
                </a:lnTo>
                <a:lnTo>
                  <a:pt x="890226" y="1510356"/>
                </a:lnTo>
                <a:cubicBezTo>
                  <a:pt x="893808" y="1511196"/>
                  <a:pt x="896732" y="1510831"/>
                  <a:pt x="898997" y="1509259"/>
                </a:cubicBezTo>
                <a:cubicBezTo>
                  <a:pt x="901263" y="1507688"/>
                  <a:pt x="902433" y="1505130"/>
                  <a:pt x="902506" y="1501585"/>
                </a:cubicBezTo>
                <a:cubicBezTo>
                  <a:pt x="905064" y="1501366"/>
                  <a:pt x="907403" y="1500489"/>
                  <a:pt x="909522" y="1498954"/>
                </a:cubicBezTo>
                <a:cubicBezTo>
                  <a:pt x="911642" y="1497419"/>
                  <a:pt x="913981" y="1496542"/>
                  <a:pt x="916539" y="1496322"/>
                </a:cubicBezTo>
                <a:lnTo>
                  <a:pt x="921802" y="1496322"/>
                </a:lnTo>
                <a:cubicBezTo>
                  <a:pt x="922862" y="1494203"/>
                  <a:pt x="924689" y="1491425"/>
                  <a:pt x="927284" y="1487990"/>
                </a:cubicBezTo>
                <a:cubicBezTo>
                  <a:pt x="929878" y="1484555"/>
                  <a:pt x="932144" y="1482654"/>
                  <a:pt x="934081" y="1482289"/>
                </a:cubicBezTo>
                <a:cubicBezTo>
                  <a:pt x="934922" y="1482435"/>
                  <a:pt x="935433" y="1483020"/>
                  <a:pt x="935616" y="1484043"/>
                </a:cubicBezTo>
                <a:cubicBezTo>
                  <a:pt x="935799" y="1485066"/>
                  <a:pt x="935872" y="1485651"/>
                  <a:pt x="935835" y="1485797"/>
                </a:cubicBezTo>
                <a:lnTo>
                  <a:pt x="935835" y="1489306"/>
                </a:lnTo>
                <a:lnTo>
                  <a:pt x="965656" y="1475272"/>
                </a:lnTo>
                <a:cubicBezTo>
                  <a:pt x="966607" y="1474358"/>
                  <a:pt x="967776" y="1473554"/>
                  <a:pt x="969165" y="1472860"/>
                </a:cubicBezTo>
                <a:cubicBezTo>
                  <a:pt x="970554" y="1472166"/>
                  <a:pt x="971723" y="1471800"/>
                  <a:pt x="972673" y="1471764"/>
                </a:cubicBezTo>
                <a:lnTo>
                  <a:pt x="979690" y="1473518"/>
                </a:lnTo>
                <a:cubicBezTo>
                  <a:pt x="979069" y="1470923"/>
                  <a:pt x="979873" y="1469096"/>
                  <a:pt x="982102" y="1468036"/>
                </a:cubicBezTo>
                <a:cubicBezTo>
                  <a:pt x="984331" y="1466976"/>
                  <a:pt x="986451" y="1466465"/>
                  <a:pt x="988461" y="1466501"/>
                </a:cubicBezTo>
                <a:lnTo>
                  <a:pt x="988461" y="1462993"/>
                </a:lnTo>
                <a:cubicBezTo>
                  <a:pt x="988534" y="1462006"/>
                  <a:pt x="988388" y="1460910"/>
                  <a:pt x="988022" y="1459704"/>
                </a:cubicBezTo>
                <a:cubicBezTo>
                  <a:pt x="987657" y="1458498"/>
                  <a:pt x="986634" y="1457840"/>
                  <a:pt x="984953" y="1457730"/>
                </a:cubicBezTo>
                <a:close/>
                <a:moveTo>
                  <a:pt x="1041087" y="1406859"/>
                </a:moveTo>
                <a:lnTo>
                  <a:pt x="1035824" y="1408613"/>
                </a:lnTo>
                <a:lnTo>
                  <a:pt x="1009511" y="1434926"/>
                </a:lnTo>
                <a:lnTo>
                  <a:pt x="1009511" y="1433172"/>
                </a:lnTo>
                <a:cubicBezTo>
                  <a:pt x="1009548" y="1431344"/>
                  <a:pt x="1009036" y="1429736"/>
                  <a:pt x="1007976" y="1428348"/>
                </a:cubicBezTo>
                <a:cubicBezTo>
                  <a:pt x="1006916" y="1426959"/>
                  <a:pt x="1005089" y="1426228"/>
                  <a:pt x="1002494" y="1426155"/>
                </a:cubicBezTo>
                <a:cubicBezTo>
                  <a:pt x="998255" y="1426301"/>
                  <a:pt x="992700" y="1428201"/>
                  <a:pt x="985830" y="1431856"/>
                </a:cubicBezTo>
                <a:cubicBezTo>
                  <a:pt x="978959" y="1435511"/>
                  <a:pt x="975158" y="1440042"/>
                  <a:pt x="974427" y="1445451"/>
                </a:cubicBezTo>
                <a:cubicBezTo>
                  <a:pt x="974610" y="1446365"/>
                  <a:pt x="975560" y="1447169"/>
                  <a:pt x="977278" y="1447863"/>
                </a:cubicBezTo>
                <a:cubicBezTo>
                  <a:pt x="978996" y="1448557"/>
                  <a:pt x="980384" y="1448923"/>
                  <a:pt x="981444" y="1448959"/>
                </a:cubicBezTo>
                <a:lnTo>
                  <a:pt x="988461" y="1441943"/>
                </a:lnTo>
                <a:lnTo>
                  <a:pt x="998986" y="1440188"/>
                </a:lnTo>
                <a:cubicBezTo>
                  <a:pt x="999023" y="1439202"/>
                  <a:pt x="999388" y="1438105"/>
                  <a:pt x="1000082" y="1436899"/>
                </a:cubicBezTo>
                <a:cubicBezTo>
                  <a:pt x="1000777" y="1435693"/>
                  <a:pt x="1001581" y="1435035"/>
                  <a:pt x="1002494" y="1434926"/>
                </a:cubicBezTo>
                <a:cubicBezTo>
                  <a:pt x="1004395" y="1435839"/>
                  <a:pt x="1006734" y="1437959"/>
                  <a:pt x="1009511" y="1441285"/>
                </a:cubicBezTo>
                <a:cubicBezTo>
                  <a:pt x="1012289" y="1444610"/>
                  <a:pt x="1014628" y="1443660"/>
                  <a:pt x="1016528" y="1438434"/>
                </a:cubicBezTo>
                <a:lnTo>
                  <a:pt x="1016528" y="1434926"/>
                </a:lnTo>
                <a:cubicBezTo>
                  <a:pt x="1022814" y="1434889"/>
                  <a:pt x="1026468" y="1431892"/>
                  <a:pt x="1027492" y="1425936"/>
                </a:cubicBezTo>
                <a:cubicBezTo>
                  <a:pt x="1028515" y="1419979"/>
                  <a:pt x="1031292" y="1416543"/>
                  <a:pt x="1035824" y="1415630"/>
                </a:cubicBezTo>
                <a:cubicBezTo>
                  <a:pt x="1035824" y="1411829"/>
                  <a:pt x="1037578" y="1408905"/>
                  <a:pt x="1041087" y="1406859"/>
                </a:cubicBezTo>
                <a:close/>
                <a:moveTo>
                  <a:pt x="716562" y="1368267"/>
                </a:moveTo>
                <a:lnTo>
                  <a:pt x="716562" y="1370021"/>
                </a:lnTo>
                <a:cubicBezTo>
                  <a:pt x="716489" y="1371007"/>
                  <a:pt x="716635" y="1372104"/>
                  <a:pt x="717000" y="1373310"/>
                </a:cubicBezTo>
                <a:cubicBezTo>
                  <a:pt x="717366" y="1374516"/>
                  <a:pt x="718389" y="1375174"/>
                  <a:pt x="720070" y="1375283"/>
                </a:cubicBezTo>
                <a:cubicBezTo>
                  <a:pt x="720911" y="1375174"/>
                  <a:pt x="721422" y="1374516"/>
                  <a:pt x="721605" y="1373310"/>
                </a:cubicBezTo>
                <a:cubicBezTo>
                  <a:pt x="721788" y="1372104"/>
                  <a:pt x="721861" y="1371007"/>
                  <a:pt x="721824" y="1370021"/>
                </a:cubicBezTo>
                <a:cubicBezTo>
                  <a:pt x="721532" y="1368559"/>
                  <a:pt x="720363" y="1367974"/>
                  <a:pt x="718316" y="1368267"/>
                </a:cubicBezTo>
                <a:close/>
                <a:moveTo>
                  <a:pt x="663936" y="1352479"/>
                </a:moveTo>
                <a:cubicBezTo>
                  <a:pt x="664046" y="1354160"/>
                  <a:pt x="664704" y="1355183"/>
                  <a:pt x="665910" y="1355549"/>
                </a:cubicBezTo>
                <a:cubicBezTo>
                  <a:pt x="667116" y="1355914"/>
                  <a:pt x="668212" y="1356060"/>
                  <a:pt x="669199" y="1355987"/>
                </a:cubicBezTo>
                <a:lnTo>
                  <a:pt x="672707" y="1355987"/>
                </a:lnTo>
                <a:cubicBezTo>
                  <a:pt x="672598" y="1354306"/>
                  <a:pt x="671940" y="1353283"/>
                  <a:pt x="670734" y="1352917"/>
                </a:cubicBezTo>
                <a:cubicBezTo>
                  <a:pt x="669528" y="1352552"/>
                  <a:pt x="668431" y="1352406"/>
                  <a:pt x="667445" y="1352479"/>
                </a:cubicBezTo>
                <a:close/>
                <a:moveTo>
                  <a:pt x="713053" y="1333183"/>
                </a:moveTo>
                <a:lnTo>
                  <a:pt x="711299" y="1336691"/>
                </a:lnTo>
                <a:cubicBezTo>
                  <a:pt x="711372" y="1337532"/>
                  <a:pt x="711665" y="1338043"/>
                  <a:pt x="712176" y="1338226"/>
                </a:cubicBezTo>
                <a:cubicBezTo>
                  <a:pt x="712688" y="1338409"/>
                  <a:pt x="712980" y="1338482"/>
                  <a:pt x="713053" y="1338445"/>
                </a:cubicBezTo>
                <a:lnTo>
                  <a:pt x="720070" y="1338445"/>
                </a:lnTo>
                <a:lnTo>
                  <a:pt x="720070" y="1336691"/>
                </a:lnTo>
                <a:cubicBezTo>
                  <a:pt x="719997" y="1335010"/>
                  <a:pt x="719266" y="1333987"/>
                  <a:pt x="717878" y="1333621"/>
                </a:cubicBezTo>
                <a:cubicBezTo>
                  <a:pt x="716489" y="1333256"/>
                  <a:pt x="714881" y="1333110"/>
                  <a:pt x="713053" y="1333183"/>
                </a:cubicBezTo>
                <a:close/>
                <a:moveTo>
                  <a:pt x="1070908" y="1255999"/>
                </a:moveTo>
                <a:cubicBezTo>
                  <a:pt x="1070067" y="1256254"/>
                  <a:pt x="1069556" y="1257497"/>
                  <a:pt x="1069373" y="1259726"/>
                </a:cubicBezTo>
                <a:cubicBezTo>
                  <a:pt x="1069190" y="1261956"/>
                  <a:pt x="1069117" y="1263637"/>
                  <a:pt x="1069153" y="1264770"/>
                </a:cubicBezTo>
                <a:cubicBezTo>
                  <a:pt x="1063854" y="1268570"/>
                  <a:pt x="1056911" y="1274125"/>
                  <a:pt x="1048323" y="1281434"/>
                </a:cubicBezTo>
                <a:cubicBezTo>
                  <a:pt x="1039734" y="1288743"/>
                  <a:pt x="1034983" y="1296053"/>
                  <a:pt x="1034070" y="1303362"/>
                </a:cubicBezTo>
                <a:lnTo>
                  <a:pt x="1037578" y="1310378"/>
                </a:lnTo>
                <a:cubicBezTo>
                  <a:pt x="1041087" y="1309355"/>
                  <a:pt x="1043718" y="1307455"/>
                  <a:pt x="1045472" y="1304677"/>
                </a:cubicBezTo>
                <a:cubicBezTo>
                  <a:pt x="1047226" y="1301900"/>
                  <a:pt x="1048103" y="1299122"/>
                  <a:pt x="1048103" y="1296345"/>
                </a:cubicBezTo>
                <a:cubicBezTo>
                  <a:pt x="1055412" y="1292837"/>
                  <a:pt x="1060090" y="1287574"/>
                  <a:pt x="1062137" y="1280557"/>
                </a:cubicBezTo>
                <a:lnTo>
                  <a:pt x="1069153" y="1277049"/>
                </a:lnTo>
                <a:lnTo>
                  <a:pt x="1074416" y="1264770"/>
                </a:lnTo>
                <a:cubicBezTo>
                  <a:pt x="1074380" y="1263637"/>
                  <a:pt x="1074014" y="1261956"/>
                  <a:pt x="1073320" y="1259726"/>
                </a:cubicBezTo>
                <a:cubicBezTo>
                  <a:pt x="1072625" y="1257497"/>
                  <a:pt x="1071821" y="1256254"/>
                  <a:pt x="1070908" y="1255999"/>
                </a:cubicBezTo>
                <a:close/>
                <a:moveTo>
                  <a:pt x="356953" y="1224423"/>
                </a:moveTo>
                <a:cubicBezTo>
                  <a:pt x="356880" y="1225410"/>
                  <a:pt x="357027" y="1226506"/>
                  <a:pt x="357392" y="1227712"/>
                </a:cubicBezTo>
                <a:cubicBezTo>
                  <a:pt x="357757" y="1228918"/>
                  <a:pt x="358781" y="1229576"/>
                  <a:pt x="360462" y="1229686"/>
                </a:cubicBezTo>
                <a:lnTo>
                  <a:pt x="363970" y="1229686"/>
                </a:lnTo>
                <a:cubicBezTo>
                  <a:pt x="363897" y="1227932"/>
                  <a:pt x="363166" y="1226616"/>
                  <a:pt x="361777" y="1225739"/>
                </a:cubicBezTo>
                <a:cubicBezTo>
                  <a:pt x="360389" y="1224862"/>
                  <a:pt x="358781" y="1224423"/>
                  <a:pt x="356953" y="1224423"/>
                </a:cubicBezTo>
                <a:close/>
                <a:moveTo>
                  <a:pt x="1116517" y="1208636"/>
                </a:moveTo>
                <a:cubicBezTo>
                  <a:pt x="1110962" y="1208343"/>
                  <a:pt x="1108038" y="1210682"/>
                  <a:pt x="1107746" y="1215652"/>
                </a:cubicBezTo>
                <a:cubicBezTo>
                  <a:pt x="1107746" y="1216712"/>
                  <a:pt x="1108184" y="1218101"/>
                  <a:pt x="1109061" y="1219818"/>
                </a:cubicBezTo>
                <a:cubicBezTo>
                  <a:pt x="1109938" y="1221536"/>
                  <a:pt x="1111254" y="1222486"/>
                  <a:pt x="1113008" y="1222669"/>
                </a:cubicBezTo>
                <a:cubicBezTo>
                  <a:pt x="1113008" y="1222413"/>
                  <a:pt x="1113447" y="1220732"/>
                  <a:pt x="1114324" y="1217626"/>
                </a:cubicBezTo>
                <a:cubicBezTo>
                  <a:pt x="1115201" y="1214519"/>
                  <a:pt x="1116517" y="1211523"/>
                  <a:pt x="1118271" y="1208636"/>
                </a:cubicBezTo>
                <a:close/>
                <a:moveTo>
                  <a:pt x="995478" y="1180569"/>
                </a:moveTo>
                <a:cubicBezTo>
                  <a:pt x="995331" y="1181701"/>
                  <a:pt x="995185" y="1183383"/>
                  <a:pt x="995039" y="1185612"/>
                </a:cubicBezTo>
                <a:cubicBezTo>
                  <a:pt x="994893" y="1187841"/>
                  <a:pt x="995624" y="1189084"/>
                  <a:pt x="997232" y="1189340"/>
                </a:cubicBezTo>
                <a:cubicBezTo>
                  <a:pt x="998072" y="1189230"/>
                  <a:pt x="998584" y="1188572"/>
                  <a:pt x="998767" y="1187366"/>
                </a:cubicBezTo>
                <a:cubicBezTo>
                  <a:pt x="998949" y="1186160"/>
                  <a:pt x="999023" y="1185064"/>
                  <a:pt x="998986" y="1184077"/>
                </a:cubicBezTo>
                <a:close/>
                <a:moveTo>
                  <a:pt x="435892" y="1177060"/>
                </a:moveTo>
                <a:cubicBezTo>
                  <a:pt x="435051" y="1177353"/>
                  <a:pt x="434540" y="1178522"/>
                  <a:pt x="434357" y="1180569"/>
                </a:cubicBezTo>
                <a:cubicBezTo>
                  <a:pt x="434174" y="1182615"/>
                  <a:pt x="434101" y="1183785"/>
                  <a:pt x="434138" y="1184077"/>
                </a:cubicBezTo>
                <a:cubicBezTo>
                  <a:pt x="423686" y="1183346"/>
                  <a:pt x="413453" y="1186562"/>
                  <a:pt x="403439" y="1193725"/>
                </a:cubicBezTo>
                <a:cubicBezTo>
                  <a:pt x="393426" y="1200888"/>
                  <a:pt x="383193" y="1205858"/>
                  <a:pt x="372741" y="1208636"/>
                </a:cubicBezTo>
                <a:lnTo>
                  <a:pt x="376250" y="1217407"/>
                </a:lnTo>
                <a:cubicBezTo>
                  <a:pt x="375519" y="1214739"/>
                  <a:pt x="376103" y="1212619"/>
                  <a:pt x="378004" y="1211048"/>
                </a:cubicBezTo>
                <a:cubicBezTo>
                  <a:pt x="379904" y="1209476"/>
                  <a:pt x="382243" y="1208672"/>
                  <a:pt x="385020" y="1208636"/>
                </a:cubicBezTo>
                <a:cubicBezTo>
                  <a:pt x="393791" y="1204177"/>
                  <a:pt x="402562" y="1199938"/>
                  <a:pt x="411333" y="1195918"/>
                </a:cubicBezTo>
                <a:cubicBezTo>
                  <a:pt x="420104" y="1191898"/>
                  <a:pt x="428875" y="1188535"/>
                  <a:pt x="437646" y="1185831"/>
                </a:cubicBezTo>
                <a:cubicBezTo>
                  <a:pt x="437573" y="1184698"/>
                  <a:pt x="437281" y="1183017"/>
                  <a:pt x="436769" y="1180788"/>
                </a:cubicBezTo>
                <a:cubicBezTo>
                  <a:pt x="436257" y="1178559"/>
                  <a:pt x="435965" y="1177316"/>
                  <a:pt x="435892" y="1177060"/>
                </a:cubicBezTo>
                <a:close/>
                <a:moveTo>
                  <a:pt x="451680" y="1170043"/>
                </a:moveTo>
                <a:cubicBezTo>
                  <a:pt x="450876" y="1170117"/>
                  <a:pt x="450291" y="1170409"/>
                  <a:pt x="449925" y="1170921"/>
                </a:cubicBezTo>
                <a:cubicBezTo>
                  <a:pt x="449560" y="1171432"/>
                  <a:pt x="448975" y="1171725"/>
                  <a:pt x="448171" y="1171798"/>
                </a:cubicBezTo>
                <a:cubicBezTo>
                  <a:pt x="448098" y="1172858"/>
                  <a:pt x="448244" y="1174246"/>
                  <a:pt x="448610" y="1175964"/>
                </a:cubicBezTo>
                <a:cubicBezTo>
                  <a:pt x="448975" y="1177682"/>
                  <a:pt x="449998" y="1178632"/>
                  <a:pt x="451680" y="1178814"/>
                </a:cubicBezTo>
                <a:cubicBezTo>
                  <a:pt x="453361" y="1178705"/>
                  <a:pt x="454384" y="1178047"/>
                  <a:pt x="454749" y="1176841"/>
                </a:cubicBezTo>
                <a:cubicBezTo>
                  <a:pt x="455115" y="1175635"/>
                  <a:pt x="455261" y="1174539"/>
                  <a:pt x="455188" y="1173552"/>
                </a:cubicBezTo>
                <a:cubicBezTo>
                  <a:pt x="454896" y="1171505"/>
                  <a:pt x="453726" y="1170336"/>
                  <a:pt x="451680" y="1170043"/>
                </a:cubicBezTo>
                <a:close/>
                <a:moveTo>
                  <a:pt x="1197209" y="1148993"/>
                </a:moveTo>
                <a:lnTo>
                  <a:pt x="1195455" y="1170043"/>
                </a:lnTo>
                <a:lnTo>
                  <a:pt x="1193701" y="1170043"/>
                </a:lnTo>
                <a:cubicBezTo>
                  <a:pt x="1189900" y="1170628"/>
                  <a:pt x="1187854" y="1172967"/>
                  <a:pt x="1187561" y="1177060"/>
                </a:cubicBezTo>
                <a:cubicBezTo>
                  <a:pt x="1187269" y="1181153"/>
                  <a:pt x="1185222" y="1183492"/>
                  <a:pt x="1181421" y="1184077"/>
                </a:cubicBezTo>
                <a:lnTo>
                  <a:pt x="1179667" y="1184077"/>
                </a:lnTo>
                <a:lnTo>
                  <a:pt x="1151600" y="1238457"/>
                </a:lnTo>
                <a:cubicBezTo>
                  <a:pt x="1145790" y="1242404"/>
                  <a:pt x="1136799" y="1248982"/>
                  <a:pt x="1124630" y="1258191"/>
                </a:cubicBezTo>
                <a:cubicBezTo>
                  <a:pt x="1112460" y="1267401"/>
                  <a:pt x="1105663" y="1276610"/>
                  <a:pt x="1104237" y="1285820"/>
                </a:cubicBezTo>
                <a:cubicBezTo>
                  <a:pt x="1107928" y="1285856"/>
                  <a:pt x="1111948" y="1285345"/>
                  <a:pt x="1116297" y="1284285"/>
                </a:cubicBezTo>
                <a:cubicBezTo>
                  <a:pt x="1120646" y="1283225"/>
                  <a:pt x="1124228" y="1281398"/>
                  <a:pt x="1127042" y="1278803"/>
                </a:cubicBezTo>
                <a:cubicBezTo>
                  <a:pt x="1127042" y="1276903"/>
                  <a:pt x="1127480" y="1275002"/>
                  <a:pt x="1128357" y="1273102"/>
                </a:cubicBezTo>
                <a:cubicBezTo>
                  <a:pt x="1129234" y="1271202"/>
                  <a:pt x="1130550" y="1270178"/>
                  <a:pt x="1132304" y="1270032"/>
                </a:cubicBezTo>
                <a:lnTo>
                  <a:pt x="1135813" y="1271786"/>
                </a:lnTo>
                <a:cubicBezTo>
                  <a:pt x="1138371" y="1268241"/>
                  <a:pt x="1140271" y="1264367"/>
                  <a:pt x="1141514" y="1260165"/>
                </a:cubicBezTo>
                <a:cubicBezTo>
                  <a:pt x="1142756" y="1255962"/>
                  <a:pt x="1143780" y="1251650"/>
                  <a:pt x="1144584" y="1247228"/>
                </a:cubicBezTo>
                <a:cubicBezTo>
                  <a:pt x="1147471" y="1248141"/>
                  <a:pt x="1150467" y="1248068"/>
                  <a:pt x="1153574" y="1247008"/>
                </a:cubicBezTo>
                <a:cubicBezTo>
                  <a:pt x="1156680" y="1245949"/>
                  <a:pt x="1158361" y="1243683"/>
                  <a:pt x="1158617" y="1240211"/>
                </a:cubicBezTo>
                <a:lnTo>
                  <a:pt x="1174405" y="1229686"/>
                </a:lnTo>
                <a:cubicBezTo>
                  <a:pt x="1175574" y="1221938"/>
                  <a:pt x="1177621" y="1214629"/>
                  <a:pt x="1180544" y="1207758"/>
                </a:cubicBezTo>
                <a:cubicBezTo>
                  <a:pt x="1183468" y="1200888"/>
                  <a:pt x="1185515" y="1193579"/>
                  <a:pt x="1186684" y="1185831"/>
                </a:cubicBezTo>
                <a:cubicBezTo>
                  <a:pt x="1189352" y="1185904"/>
                  <a:pt x="1191472" y="1185320"/>
                  <a:pt x="1193043" y="1184077"/>
                </a:cubicBezTo>
                <a:cubicBezTo>
                  <a:pt x="1194614" y="1182834"/>
                  <a:pt x="1195418" y="1180495"/>
                  <a:pt x="1195455" y="1177060"/>
                </a:cubicBezTo>
                <a:lnTo>
                  <a:pt x="1195455" y="1170043"/>
                </a:lnTo>
                <a:lnTo>
                  <a:pt x="1204226" y="1161272"/>
                </a:lnTo>
                <a:close/>
                <a:moveTo>
                  <a:pt x="1211243" y="1134960"/>
                </a:moveTo>
                <a:cubicBezTo>
                  <a:pt x="1208027" y="1134667"/>
                  <a:pt x="1205688" y="1135252"/>
                  <a:pt x="1204226" y="1136714"/>
                </a:cubicBezTo>
                <a:cubicBezTo>
                  <a:pt x="1204299" y="1138541"/>
                  <a:pt x="1205030" y="1140149"/>
                  <a:pt x="1206419" y="1141538"/>
                </a:cubicBezTo>
                <a:cubicBezTo>
                  <a:pt x="1207807" y="1142927"/>
                  <a:pt x="1209415" y="1143658"/>
                  <a:pt x="1211243" y="1143731"/>
                </a:cubicBezTo>
                <a:cubicBezTo>
                  <a:pt x="1212156" y="1143621"/>
                  <a:pt x="1212960" y="1142963"/>
                  <a:pt x="1213655" y="1141757"/>
                </a:cubicBezTo>
                <a:cubicBezTo>
                  <a:pt x="1214349" y="1140551"/>
                  <a:pt x="1214715" y="1139455"/>
                  <a:pt x="1214751" y="1138468"/>
                </a:cubicBezTo>
                <a:cubicBezTo>
                  <a:pt x="1214715" y="1136787"/>
                  <a:pt x="1214349" y="1135764"/>
                  <a:pt x="1213655" y="1135398"/>
                </a:cubicBezTo>
                <a:cubicBezTo>
                  <a:pt x="1212960" y="1135033"/>
                  <a:pt x="1212156" y="1134887"/>
                  <a:pt x="1211243" y="1134960"/>
                </a:cubicBezTo>
                <a:close/>
                <a:moveTo>
                  <a:pt x="960394" y="1133206"/>
                </a:moveTo>
                <a:cubicBezTo>
                  <a:pt x="959261" y="1133132"/>
                  <a:pt x="957580" y="1133279"/>
                  <a:pt x="955351" y="1133644"/>
                </a:cubicBezTo>
                <a:cubicBezTo>
                  <a:pt x="953121" y="1134009"/>
                  <a:pt x="951879" y="1135033"/>
                  <a:pt x="951623" y="1136714"/>
                </a:cubicBezTo>
                <a:cubicBezTo>
                  <a:pt x="951879" y="1138395"/>
                  <a:pt x="953121" y="1139418"/>
                  <a:pt x="955351" y="1139784"/>
                </a:cubicBezTo>
                <a:cubicBezTo>
                  <a:pt x="957580" y="1140149"/>
                  <a:pt x="959261" y="1140295"/>
                  <a:pt x="960394" y="1140222"/>
                </a:cubicBezTo>
                <a:lnTo>
                  <a:pt x="972673" y="1156010"/>
                </a:lnTo>
                <a:cubicBezTo>
                  <a:pt x="974720" y="1156302"/>
                  <a:pt x="975889" y="1155718"/>
                  <a:pt x="976182" y="1154256"/>
                </a:cubicBezTo>
                <a:cubicBezTo>
                  <a:pt x="975999" y="1152392"/>
                  <a:pt x="975049" y="1150418"/>
                  <a:pt x="973331" y="1148335"/>
                </a:cubicBezTo>
                <a:cubicBezTo>
                  <a:pt x="971613" y="1146252"/>
                  <a:pt x="970225" y="1144717"/>
                  <a:pt x="969165" y="1143731"/>
                </a:cubicBezTo>
                <a:cubicBezTo>
                  <a:pt x="966497" y="1143621"/>
                  <a:pt x="964377" y="1142525"/>
                  <a:pt x="962806" y="1140441"/>
                </a:cubicBezTo>
                <a:cubicBezTo>
                  <a:pt x="961234" y="1138358"/>
                  <a:pt x="960430" y="1135946"/>
                  <a:pt x="960394" y="1133206"/>
                </a:cubicBezTo>
                <a:close/>
                <a:moveTo>
                  <a:pt x="586752" y="1126189"/>
                </a:moveTo>
                <a:cubicBezTo>
                  <a:pt x="585948" y="1126262"/>
                  <a:pt x="585363" y="1126554"/>
                  <a:pt x="584998" y="1127066"/>
                </a:cubicBezTo>
                <a:cubicBezTo>
                  <a:pt x="584632" y="1127577"/>
                  <a:pt x="584048" y="1127870"/>
                  <a:pt x="583244" y="1127943"/>
                </a:cubicBezTo>
                <a:lnTo>
                  <a:pt x="583244" y="1129697"/>
                </a:lnTo>
                <a:cubicBezTo>
                  <a:pt x="583171" y="1130611"/>
                  <a:pt x="583317" y="1131415"/>
                  <a:pt x="583682" y="1132109"/>
                </a:cubicBezTo>
                <a:cubicBezTo>
                  <a:pt x="584048" y="1132804"/>
                  <a:pt x="585071" y="1133169"/>
                  <a:pt x="586752" y="1133206"/>
                </a:cubicBezTo>
                <a:cubicBezTo>
                  <a:pt x="588799" y="1132913"/>
                  <a:pt x="589968" y="1131744"/>
                  <a:pt x="590260" y="1129697"/>
                </a:cubicBezTo>
                <a:cubicBezTo>
                  <a:pt x="589968" y="1127651"/>
                  <a:pt x="588799" y="1126481"/>
                  <a:pt x="586752" y="1126189"/>
                </a:cubicBezTo>
                <a:close/>
                <a:moveTo>
                  <a:pt x="979690" y="1120926"/>
                </a:moveTo>
                <a:lnTo>
                  <a:pt x="974427" y="1127943"/>
                </a:lnTo>
                <a:cubicBezTo>
                  <a:pt x="985245" y="1133498"/>
                  <a:pt x="995185" y="1141684"/>
                  <a:pt x="1004249" y="1152502"/>
                </a:cubicBezTo>
                <a:cubicBezTo>
                  <a:pt x="1004249" y="1155206"/>
                  <a:pt x="1004687" y="1158130"/>
                  <a:pt x="1005564" y="1161272"/>
                </a:cubicBezTo>
                <a:cubicBezTo>
                  <a:pt x="1006441" y="1164415"/>
                  <a:pt x="1007757" y="1167339"/>
                  <a:pt x="1009511" y="1170043"/>
                </a:cubicBezTo>
                <a:cubicBezTo>
                  <a:pt x="1010571" y="1170007"/>
                  <a:pt x="1011960" y="1169641"/>
                  <a:pt x="1013677" y="1168947"/>
                </a:cubicBezTo>
                <a:cubicBezTo>
                  <a:pt x="1015395" y="1168253"/>
                  <a:pt x="1016345" y="1167449"/>
                  <a:pt x="1016528" y="1166535"/>
                </a:cubicBezTo>
                <a:lnTo>
                  <a:pt x="1009511" y="1166535"/>
                </a:lnTo>
                <a:cubicBezTo>
                  <a:pt x="1008561" y="1160432"/>
                  <a:pt x="1006953" y="1154658"/>
                  <a:pt x="1004687" y="1149212"/>
                </a:cubicBezTo>
                <a:cubicBezTo>
                  <a:pt x="1002421" y="1143767"/>
                  <a:pt x="999936" y="1138432"/>
                  <a:pt x="997232" y="1133206"/>
                </a:cubicBezTo>
                <a:close/>
                <a:moveTo>
                  <a:pt x="930573" y="1119172"/>
                </a:moveTo>
                <a:lnTo>
                  <a:pt x="937589" y="1126189"/>
                </a:lnTo>
                <a:cubicBezTo>
                  <a:pt x="937589" y="1129697"/>
                  <a:pt x="939344" y="1131451"/>
                  <a:pt x="942852" y="1131451"/>
                </a:cubicBezTo>
                <a:cubicBezTo>
                  <a:pt x="942998" y="1131488"/>
                  <a:pt x="943583" y="1131415"/>
                  <a:pt x="944606" y="1131232"/>
                </a:cubicBezTo>
                <a:cubicBezTo>
                  <a:pt x="945629" y="1131049"/>
                  <a:pt x="946214" y="1130538"/>
                  <a:pt x="946360" y="1129697"/>
                </a:cubicBezTo>
                <a:cubicBezTo>
                  <a:pt x="946178" y="1128016"/>
                  <a:pt x="945227" y="1126993"/>
                  <a:pt x="943510" y="1126627"/>
                </a:cubicBezTo>
                <a:cubicBezTo>
                  <a:pt x="941792" y="1126262"/>
                  <a:pt x="940403" y="1126116"/>
                  <a:pt x="939344" y="1126189"/>
                </a:cubicBezTo>
                <a:close/>
                <a:moveTo>
                  <a:pt x="600785" y="1119172"/>
                </a:moveTo>
                <a:cubicBezTo>
                  <a:pt x="599982" y="1119245"/>
                  <a:pt x="599397" y="1119538"/>
                  <a:pt x="599031" y="1120049"/>
                </a:cubicBezTo>
                <a:cubicBezTo>
                  <a:pt x="598666" y="1120561"/>
                  <a:pt x="598081" y="1120853"/>
                  <a:pt x="597277" y="1120926"/>
                </a:cubicBezTo>
                <a:cubicBezTo>
                  <a:pt x="597314" y="1121986"/>
                  <a:pt x="597679" y="1123375"/>
                  <a:pt x="598373" y="1125092"/>
                </a:cubicBezTo>
                <a:cubicBezTo>
                  <a:pt x="599068" y="1126810"/>
                  <a:pt x="599872" y="1127760"/>
                  <a:pt x="600785" y="1127943"/>
                </a:cubicBezTo>
                <a:cubicBezTo>
                  <a:pt x="602467" y="1127833"/>
                  <a:pt x="603490" y="1127175"/>
                  <a:pt x="603855" y="1125970"/>
                </a:cubicBezTo>
                <a:cubicBezTo>
                  <a:pt x="604221" y="1124764"/>
                  <a:pt x="604367" y="1123667"/>
                  <a:pt x="604294" y="1122680"/>
                </a:cubicBezTo>
                <a:cubicBezTo>
                  <a:pt x="604001" y="1120634"/>
                  <a:pt x="602832" y="1119464"/>
                  <a:pt x="600785" y="1119172"/>
                </a:cubicBezTo>
                <a:close/>
                <a:moveTo>
                  <a:pt x="1076170" y="1112155"/>
                </a:moveTo>
                <a:cubicBezTo>
                  <a:pt x="1074197" y="1113142"/>
                  <a:pt x="1072004" y="1114677"/>
                  <a:pt x="1069592" y="1116760"/>
                </a:cubicBezTo>
                <a:cubicBezTo>
                  <a:pt x="1067180" y="1118843"/>
                  <a:pt x="1065864" y="1120817"/>
                  <a:pt x="1065645" y="1122680"/>
                </a:cubicBezTo>
                <a:cubicBezTo>
                  <a:pt x="1065828" y="1124362"/>
                  <a:pt x="1066778" y="1125385"/>
                  <a:pt x="1068496" y="1125750"/>
                </a:cubicBezTo>
                <a:cubicBezTo>
                  <a:pt x="1070213" y="1126116"/>
                  <a:pt x="1071602" y="1126262"/>
                  <a:pt x="1072662" y="1126189"/>
                </a:cubicBezTo>
                <a:lnTo>
                  <a:pt x="1055120" y="1133206"/>
                </a:lnTo>
                <a:lnTo>
                  <a:pt x="1055120" y="1156010"/>
                </a:lnTo>
                <a:lnTo>
                  <a:pt x="1072662" y="1157764"/>
                </a:lnTo>
                <a:lnTo>
                  <a:pt x="1088450" y="1147239"/>
                </a:lnTo>
                <a:cubicBezTo>
                  <a:pt x="1089509" y="1147312"/>
                  <a:pt x="1090898" y="1147166"/>
                  <a:pt x="1092616" y="1146800"/>
                </a:cubicBezTo>
                <a:cubicBezTo>
                  <a:pt x="1094333" y="1146435"/>
                  <a:pt x="1095284" y="1145412"/>
                  <a:pt x="1095466" y="1143731"/>
                </a:cubicBezTo>
                <a:cubicBezTo>
                  <a:pt x="1095320" y="1141867"/>
                  <a:pt x="1094297" y="1139893"/>
                  <a:pt x="1092396" y="1137810"/>
                </a:cubicBezTo>
                <a:cubicBezTo>
                  <a:pt x="1090496" y="1135727"/>
                  <a:pt x="1088596" y="1134192"/>
                  <a:pt x="1086695" y="1133206"/>
                </a:cubicBezTo>
                <a:lnTo>
                  <a:pt x="1090204" y="1117418"/>
                </a:lnTo>
                <a:close/>
                <a:moveTo>
                  <a:pt x="835847" y="1091105"/>
                </a:moveTo>
                <a:cubicBezTo>
                  <a:pt x="829890" y="1090959"/>
                  <a:pt x="820315" y="1091251"/>
                  <a:pt x="807122" y="1091982"/>
                </a:cubicBezTo>
                <a:cubicBezTo>
                  <a:pt x="793929" y="1092713"/>
                  <a:pt x="786547" y="1094760"/>
                  <a:pt x="784975" y="1098122"/>
                </a:cubicBezTo>
                <a:cubicBezTo>
                  <a:pt x="785633" y="1099693"/>
                  <a:pt x="788703" y="1100936"/>
                  <a:pt x="794185" y="1101849"/>
                </a:cubicBezTo>
                <a:cubicBezTo>
                  <a:pt x="799666" y="1102763"/>
                  <a:pt x="803613" y="1104444"/>
                  <a:pt x="806025" y="1106893"/>
                </a:cubicBezTo>
                <a:cubicBezTo>
                  <a:pt x="804271" y="1110547"/>
                  <a:pt x="796377" y="1113763"/>
                  <a:pt x="782344" y="1116541"/>
                </a:cubicBezTo>
                <a:cubicBezTo>
                  <a:pt x="768310" y="1119318"/>
                  <a:pt x="758662" y="1120780"/>
                  <a:pt x="753400" y="1120926"/>
                </a:cubicBezTo>
                <a:cubicBezTo>
                  <a:pt x="749818" y="1121109"/>
                  <a:pt x="746895" y="1120743"/>
                  <a:pt x="744629" y="1119830"/>
                </a:cubicBezTo>
                <a:cubicBezTo>
                  <a:pt x="742363" y="1118916"/>
                  <a:pt x="741194" y="1116358"/>
                  <a:pt x="741121" y="1112155"/>
                </a:cubicBezTo>
                <a:lnTo>
                  <a:pt x="741121" y="1108647"/>
                </a:lnTo>
                <a:cubicBezTo>
                  <a:pt x="735968" y="1108830"/>
                  <a:pt x="729609" y="1110657"/>
                  <a:pt x="722044" y="1114129"/>
                </a:cubicBezTo>
                <a:cubicBezTo>
                  <a:pt x="714479" y="1117601"/>
                  <a:pt x="710313" y="1121621"/>
                  <a:pt x="709545" y="1126189"/>
                </a:cubicBezTo>
                <a:lnTo>
                  <a:pt x="679724" y="1124435"/>
                </a:lnTo>
                <a:cubicBezTo>
                  <a:pt x="678481" y="1127797"/>
                  <a:pt x="675704" y="1129843"/>
                  <a:pt x="671391" y="1130574"/>
                </a:cubicBezTo>
                <a:cubicBezTo>
                  <a:pt x="667079" y="1131305"/>
                  <a:pt x="663425" y="1131598"/>
                  <a:pt x="660428" y="1131451"/>
                </a:cubicBezTo>
                <a:cubicBezTo>
                  <a:pt x="654179" y="1134631"/>
                  <a:pt x="647381" y="1136604"/>
                  <a:pt x="640035" y="1137372"/>
                </a:cubicBezTo>
                <a:cubicBezTo>
                  <a:pt x="632690" y="1138139"/>
                  <a:pt x="625454" y="1139674"/>
                  <a:pt x="618327" y="1141976"/>
                </a:cubicBezTo>
                <a:lnTo>
                  <a:pt x="616573" y="1148993"/>
                </a:lnTo>
                <a:cubicBezTo>
                  <a:pt x="614527" y="1148957"/>
                  <a:pt x="612042" y="1148153"/>
                  <a:pt x="609118" y="1146581"/>
                </a:cubicBezTo>
                <a:cubicBezTo>
                  <a:pt x="606194" y="1145010"/>
                  <a:pt x="604586" y="1142890"/>
                  <a:pt x="604294" y="1140222"/>
                </a:cubicBezTo>
                <a:cubicBezTo>
                  <a:pt x="603344" y="1142817"/>
                  <a:pt x="601736" y="1144644"/>
                  <a:pt x="599470" y="1145704"/>
                </a:cubicBezTo>
                <a:cubicBezTo>
                  <a:pt x="597204" y="1146764"/>
                  <a:pt x="594719" y="1147276"/>
                  <a:pt x="592015" y="1147239"/>
                </a:cubicBezTo>
                <a:cubicBezTo>
                  <a:pt x="591503" y="1150601"/>
                  <a:pt x="589018" y="1152648"/>
                  <a:pt x="584559" y="1153379"/>
                </a:cubicBezTo>
                <a:cubicBezTo>
                  <a:pt x="580101" y="1154110"/>
                  <a:pt x="576739" y="1154402"/>
                  <a:pt x="574473" y="1154256"/>
                </a:cubicBezTo>
                <a:lnTo>
                  <a:pt x="563948" y="1170043"/>
                </a:lnTo>
                <a:lnTo>
                  <a:pt x="537635" y="1175306"/>
                </a:lnTo>
                <a:lnTo>
                  <a:pt x="506059" y="1194602"/>
                </a:lnTo>
                <a:cubicBezTo>
                  <a:pt x="497508" y="1195041"/>
                  <a:pt x="489614" y="1196795"/>
                  <a:pt x="482378" y="1199865"/>
                </a:cubicBezTo>
                <a:cubicBezTo>
                  <a:pt x="475142" y="1202934"/>
                  <a:pt x="467248" y="1204689"/>
                  <a:pt x="458696" y="1205127"/>
                </a:cubicBezTo>
                <a:lnTo>
                  <a:pt x="453434" y="1205127"/>
                </a:lnTo>
                <a:lnTo>
                  <a:pt x="430629" y="1236703"/>
                </a:lnTo>
                <a:lnTo>
                  <a:pt x="414842" y="1240211"/>
                </a:lnTo>
                <a:lnTo>
                  <a:pt x="411333" y="1266524"/>
                </a:lnTo>
                <a:cubicBezTo>
                  <a:pt x="409287" y="1266706"/>
                  <a:pt x="406802" y="1266780"/>
                  <a:pt x="403878" y="1266743"/>
                </a:cubicBezTo>
                <a:cubicBezTo>
                  <a:pt x="400954" y="1266706"/>
                  <a:pt x="399346" y="1265464"/>
                  <a:pt x="399054" y="1263015"/>
                </a:cubicBezTo>
                <a:lnTo>
                  <a:pt x="400808" y="1252490"/>
                </a:lnTo>
                <a:cubicBezTo>
                  <a:pt x="396386" y="1252636"/>
                  <a:pt x="392512" y="1254098"/>
                  <a:pt x="389187" y="1256876"/>
                </a:cubicBezTo>
                <a:cubicBezTo>
                  <a:pt x="385861" y="1259653"/>
                  <a:pt x="383303" y="1262869"/>
                  <a:pt x="381512" y="1266524"/>
                </a:cubicBezTo>
                <a:cubicBezTo>
                  <a:pt x="380343" y="1274198"/>
                  <a:pt x="378296" y="1281215"/>
                  <a:pt x="375372" y="1287574"/>
                </a:cubicBezTo>
                <a:cubicBezTo>
                  <a:pt x="372449" y="1293933"/>
                  <a:pt x="370402" y="1300950"/>
                  <a:pt x="369233" y="1308624"/>
                </a:cubicBezTo>
                <a:lnTo>
                  <a:pt x="362216" y="1322658"/>
                </a:lnTo>
                <a:cubicBezTo>
                  <a:pt x="357100" y="1323791"/>
                  <a:pt x="353737" y="1329419"/>
                  <a:pt x="352129" y="1339542"/>
                </a:cubicBezTo>
                <a:cubicBezTo>
                  <a:pt x="350521" y="1349665"/>
                  <a:pt x="349791" y="1357486"/>
                  <a:pt x="349937" y="1363004"/>
                </a:cubicBezTo>
                <a:cubicBezTo>
                  <a:pt x="350704" y="1370386"/>
                  <a:pt x="355309" y="1374918"/>
                  <a:pt x="363751" y="1376599"/>
                </a:cubicBezTo>
                <a:cubicBezTo>
                  <a:pt x="372193" y="1378280"/>
                  <a:pt x="379868" y="1380180"/>
                  <a:pt x="386775" y="1382300"/>
                </a:cubicBezTo>
                <a:cubicBezTo>
                  <a:pt x="387250" y="1376014"/>
                  <a:pt x="389808" y="1374114"/>
                  <a:pt x="394449" y="1376599"/>
                </a:cubicBezTo>
                <a:cubicBezTo>
                  <a:pt x="399090" y="1379084"/>
                  <a:pt x="402964" y="1381569"/>
                  <a:pt x="406071" y="1384054"/>
                </a:cubicBezTo>
                <a:cubicBezTo>
                  <a:pt x="408117" y="1381862"/>
                  <a:pt x="410602" y="1380107"/>
                  <a:pt x="413526" y="1378792"/>
                </a:cubicBezTo>
                <a:cubicBezTo>
                  <a:pt x="416450" y="1377476"/>
                  <a:pt x="418058" y="1379230"/>
                  <a:pt x="418350" y="1384054"/>
                </a:cubicBezTo>
                <a:cubicBezTo>
                  <a:pt x="425367" y="1382812"/>
                  <a:pt x="432384" y="1380911"/>
                  <a:pt x="439400" y="1378353"/>
                </a:cubicBezTo>
                <a:cubicBezTo>
                  <a:pt x="446417" y="1375795"/>
                  <a:pt x="453434" y="1374772"/>
                  <a:pt x="460451" y="1375283"/>
                </a:cubicBezTo>
                <a:lnTo>
                  <a:pt x="467467" y="1382300"/>
                </a:lnTo>
                <a:lnTo>
                  <a:pt x="472730" y="1375283"/>
                </a:lnTo>
                <a:cubicBezTo>
                  <a:pt x="475471" y="1377111"/>
                  <a:pt x="478760" y="1378719"/>
                  <a:pt x="482597" y="1380107"/>
                </a:cubicBezTo>
                <a:cubicBezTo>
                  <a:pt x="486434" y="1381496"/>
                  <a:pt x="490162" y="1382227"/>
                  <a:pt x="493780" y="1382300"/>
                </a:cubicBezTo>
                <a:cubicBezTo>
                  <a:pt x="499664" y="1377513"/>
                  <a:pt x="508946" y="1375685"/>
                  <a:pt x="521628" y="1376818"/>
                </a:cubicBezTo>
                <a:cubicBezTo>
                  <a:pt x="534309" y="1377951"/>
                  <a:pt x="541399" y="1373931"/>
                  <a:pt x="542897" y="1364758"/>
                </a:cubicBezTo>
                <a:lnTo>
                  <a:pt x="565702" y="1363004"/>
                </a:lnTo>
                <a:cubicBezTo>
                  <a:pt x="584377" y="1368851"/>
                  <a:pt x="596144" y="1369436"/>
                  <a:pt x="601005" y="1364758"/>
                </a:cubicBezTo>
                <a:cubicBezTo>
                  <a:pt x="605865" y="1360080"/>
                  <a:pt x="612809" y="1357157"/>
                  <a:pt x="621836" y="1355987"/>
                </a:cubicBezTo>
                <a:cubicBezTo>
                  <a:pt x="627098" y="1356243"/>
                  <a:pt x="634115" y="1355732"/>
                  <a:pt x="642886" y="1354452"/>
                </a:cubicBezTo>
                <a:cubicBezTo>
                  <a:pt x="651657" y="1353173"/>
                  <a:pt x="656919" y="1349592"/>
                  <a:pt x="658674" y="1343708"/>
                </a:cubicBezTo>
                <a:cubicBezTo>
                  <a:pt x="664009" y="1343781"/>
                  <a:pt x="671318" y="1342758"/>
                  <a:pt x="680601" y="1340638"/>
                </a:cubicBezTo>
                <a:cubicBezTo>
                  <a:pt x="689884" y="1338518"/>
                  <a:pt x="695439" y="1334864"/>
                  <a:pt x="697266" y="1329675"/>
                </a:cubicBezTo>
                <a:lnTo>
                  <a:pt x="735858" y="1317395"/>
                </a:lnTo>
                <a:cubicBezTo>
                  <a:pt x="736845" y="1316335"/>
                  <a:pt x="738380" y="1314947"/>
                  <a:pt x="740463" y="1313229"/>
                </a:cubicBezTo>
                <a:cubicBezTo>
                  <a:pt x="742546" y="1311511"/>
                  <a:pt x="744519" y="1310561"/>
                  <a:pt x="746383" y="1310378"/>
                </a:cubicBezTo>
                <a:cubicBezTo>
                  <a:pt x="748430" y="1310378"/>
                  <a:pt x="749599" y="1312133"/>
                  <a:pt x="749891" y="1315641"/>
                </a:cubicBezTo>
                <a:lnTo>
                  <a:pt x="749891" y="1319149"/>
                </a:lnTo>
                <a:cubicBezTo>
                  <a:pt x="757201" y="1318345"/>
                  <a:pt x="765825" y="1315129"/>
                  <a:pt x="775766" y="1309501"/>
                </a:cubicBezTo>
                <a:cubicBezTo>
                  <a:pt x="785706" y="1303873"/>
                  <a:pt x="795208" y="1300657"/>
                  <a:pt x="804271" y="1299853"/>
                </a:cubicBezTo>
                <a:lnTo>
                  <a:pt x="806025" y="1299853"/>
                </a:lnTo>
                <a:lnTo>
                  <a:pt x="816551" y="1292837"/>
                </a:lnTo>
                <a:cubicBezTo>
                  <a:pt x="819365" y="1292837"/>
                  <a:pt x="822507" y="1292398"/>
                  <a:pt x="825979" y="1291521"/>
                </a:cubicBezTo>
                <a:cubicBezTo>
                  <a:pt x="829451" y="1290644"/>
                  <a:pt x="832156" y="1289328"/>
                  <a:pt x="834092" y="1287574"/>
                </a:cubicBezTo>
                <a:lnTo>
                  <a:pt x="856897" y="1278803"/>
                </a:lnTo>
                <a:cubicBezTo>
                  <a:pt x="857226" y="1274564"/>
                  <a:pt x="859199" y="1272079"/>
                  <a:pt x="862817" y="1271348"/>
                </a:cubicBezTo>
                <a:cubicBezTo>
                  <a:pt x="866435" y="1270617"/>
                  <a:pt x="869724" y="1270763"/>
                  <a:pt x="872685" y="1271786"/>
                </a:cubicBezTo>
                <a:cubicBezTo>
                  <a:pt x="872977" y="1269740"/>
                  <a:pt x="874146" y="1268570"/>
                  <a:pt x="876193" y="1268278"/>
                </a:cubicBezTo>
                <a:cubicBezTo>
                  <a:pt x="879847" y="1268643"/>
                  <a:pt x="883063" y="1268790"/>
                  <a:pt x="885841" y="1268716"/>
                </a:cubicBezTo>
                <a:cubicBezTo>
                  <a:pt x="888618" y="1268643"/>
                  <a:pt x="890080" y="1266158"/>
                  <a:pt x="890226" y="1261261"/>
                </a:cubicBezTo>
                <a:cubicBezTo>
                  <a:pt x="894027" y="1259470"/>
                  <a:pt x="897828" y="1256912"/>
                  <a:pt x="901629" y="1253587"/>
                </a:cubicBezTo>
                <a:cubicBezTo>
                  <a:pt x="905429" y="1250261"/>
                  <a:pt x="907476" y="1246387"/>
                  <a:pt x="907768" y="1241965"/>
                </a:cubicBezTo>
                <a:lnTo>
                  <a:pt x="935835" y="1233194"/>
                </a:lnTo>
                <a:cubicBezTo>
                  <a:pt x="937407" y="1226360"/>
                  <a:pt x="943912" y="1222486"/>
                  <a:pt x="955351" y="1221573"/>
                </a:cubicBezTo>
                <a:cubicBezTo>
                  <a:pt x="966789" y="1220659"/>
                  <a:pt x="973733" y="1216347"/>
                  <a:pt x="976182" y="1208636"/>
                </a:cubicBezTo>
                <a:lnTo>
                  <a:pt x="991969" y="1201619"/>
                </a:lnTo>
                <a:cubicBezTo>
                  <a:pt x="991056" y="1197928"/>
                  <a:pt x="989375" y="1194346"/>
                  <a:pt x="986926" y="1190874"/>
                </a:cubicBezTo>
                <a:cubicBezTo>
                  <a:pt x="984477" y="1187403"/>
                  <a:pt x="981481" y="1185137"/>
                  <a:pt x="977936" y="1184077"/>
                </a:cubicBezTo>
                <a:cubicBezTo>
                  <a:pt x="978740" y="1175306"/>
                  <a:pt x="976255" y="1170043"/>
                  <a:pt x="970480" y="1168289"/>
                </a:cubicBezTo>
                <a:cubicBezTo>
                  <a:pt x="964706" y="1166535"/>
                  <a:pt x="961344" y="1163027"/>
                  <a:pt x="960394" y="1157764"/>
                </a:cubicBezTo>
                <a:lnTo>
                  <a:pt x="960394" y="1156010"/>
                </a:lnTo>
                <a:cubicBezTo>
                  <a:pt x="953341" y="1155644"/>
                  <a:pt x="946836" y="1152867"/>
                  <a:pt x="940879" y="1147678"/>
                </a:cubicBezTo>
                <a:cubicBezTo>
                  <a:pt x="934922" y="1142488"/>
                  <a:pt x="929732" y="1137079"/>
                  <a:pt x="925310" y="1131451"/>
                </a:cubicBezTo>
                <a:cubicBezTo>
                  <a:pt x="919536" y="1130136"/>
                  <a:pt x="914858" y="1127504"/>
                  <a:pt x="911277" y="1123557"/>
                </a:cubicBezTo>
                <a:cubicBezTo>
                  <a:pt x="907695" y="1119611"/>
                  <a:pt x="903017" y="1116979"/>
                  <a:pt x="897243" y="1115664"/>
                </a:cubicBezTo>
                <a:cubicBezTo>
                  <a:pt x="895672" y="1117235"/>
                  <a:pt x="892236" y="1119355"/>
                  <a:pt x="886937" y="1122023"/>
                </a:cubicBezTo>
                <a:cubicBezTo>
                  <a:pt x="881638" y="1124690"/>
                  <a:pt x="878641" y="1123740"/>
                  <a:pt x="877947" y="1119172"/>
                </a:cubicBezTo>
                <a:lnTo>
                  <a:pt x="877947" y="1117418"/>
                </a:lnTo>
                <a:cubicBezTo>
                  <a:pt x="874548" y="1117637"/>
                  <a:pt x="869505" y="1117637"/>
                  <a:pt x="862817" y="1117418"/>
                </a:cubicBezTo>
                <a:cubicBezTo>
                  <a:pt x="856129" y="1117199"/>
                  <a:pt x="852402" y="1115444"/>
                  <a:pt x="851634" y="1112155"/>
                </a:cubicBezTo>
                <a:lnTo>
                  <a:pt x="851634" y="1110401"/>
                </a:lnTo>
                <a:lnTo>
                  <a:pt x="837601" y="1096368"/>
                </a:lnTo>
                <a:close/>
                <a:moveTo>
                  <a:pt x="676216" y="1087597"/>
                </a:moveTo>
                <a:cubicBezTo>
                  <a:pt x="673548" y="1087670"/>
                  <a:pt x="671428" y="1088401"/>
                  <a:pt x="669857" y="1089789"/>
                </a:cubicBezTo>
                <a:cubicBezTo>
                  <a:pt x="668285" y="1091178"/>
                  <a:pt x="667481" y="1092786"/>
                  <a:pt x="667445" y="1094613"/>
                </a:cubicBezTo>
                <a:cubicBezTo>
                  <a:pt x="666458" y="1095564"/>
                  <a:pt x="665361" y="1096733"/>
                  <a:pt x="664156" y="1098122"/>
                </a:cubicBezTo>
                <a:cubicBezTo>
                  <a:pt x="662949" y="1099511"/>
                  <a:pt x="662292" y="1100680"/>
                  <a:pt x="662182" y="1101630"/>
                </a:cubicBezTo>
                <a:cubicBezTo>
                  <a:pt x="662474" y="1103677"/>
                  <a:pt x="663644" y="1104846"/>
                  <a:pt x="665690" y="1105139"/>
                </a:cubicBezTo>
                <a:lnTo>
                  <a:pt x="670953" y="1094613"/>
                </a:lnTo>
                <a:cubicBezTo>
                  <a:pt x="672159" y="1094686"/>
                  <a:pt x="674132" y="1094540"/>
                  <a:pt x="676873" y="1094175"/>
                </a:cubicBezTo>
                <a:cubicBezTo>
                  <a:pt x="679614" y="1093809"/>
                  <a:pt x="681149" y="1092786"/>
                  <a:pt x="681478" y="1091105"/>
                </a:cubicBezTo>
                <a:cubicBezTo>
                  <a:pt x="681369" y="1089424"/>
                  <a:pt x="680711" y="1088401"/>
                  <a:pt x="679505" y="1088035"/>
                </a:cubicBezTo>
                <a:cubicBezTo>
                  <a:pt x="678299" y="1087670"/>
                  <a:pt x="677202" y="1087524"/>
                  <a:pt x="676216" y="1087597"/>
                </a:cubicBezTo>
                <a:close/>
                <a:moveTo>
                  <a:pt x="706037" y="1080580"/>
                </a:moveTo>
                <a:lnTo>
                  <a:pt x="706037" y="1082334"/>
                </a:lnTo>
                <a:cubicBezTo>
                  <a:pt x="706073" y="1084161"/>
                  <a:pt x="706439" y="1085769"/>
                  <a:pt x="707133" y="1087158"/>
                </a:cubicBezTo>
                <a:cubicBezTo>
                  <a:pt x="707828" y="1088547"/>
                  <a:pt x="708631" y="1089278"/>
                  <a:pt x="709545" y="1089351"/>
                </a:cubicBezTo>
                <a:cubicBezTo>
                  <a:pt x="710459" y="1089241"/>
                  <a:pt x="711263" y="1088583"/>
                  <a:pt x="711957" y="1087377"/>
                </a:cubicBezTo>
                <a:cubicBezTo>
                  <a:pt x="712652" y="1086171"/>
                  <a:pt x="713017" y="1085075"/>
                  <a:pt x="713053" y="1084088"/>
                </a:cubicBezTo>
                <a:close/>
                <a:moveTo>
                  <a:pt x="590260" y="1040234"/>
                </a:moveTo>
                <a:lnTo>
                  <a:pt x="574473" y="1041988"/>
                </a:lnTo>
                <a:cubicBezTo>
                  <a:pt x="574180" y="1045642"/>
                  <a:pt x="573011" y="1047104"/>
                  <a:pt x="570964" y="1046373"/>
                </a:cubicBezTo>
                <a:cubicBezTo>
                  <a:pt x="568918" y="1045642"/>
                  <a:pt x="567748" y="1047104"/>
                  <a:pt x="567456" y="1050759"/>
                </a:cubicBezTo>
                <a:lnTo>
                  <a:pt x="583244" y="1052513"/>
                </a:lnTo>
                <a:cubicBezTo>
                  <a:pt x="585838" y="1051563"/>
                  <a:pt x="587666" y="1049955"/>
                  <a:pt x="588725" y="1047689"/>
                </a:cubicBezTo>
                <a:cubicBezTo>
                  <a:pt x="589785" y="1045423"/>
                  <a:pt x="590297" y="1042938"/>
                  <a:pt x="590260" y="1040234"/>
                </a:cubicBezTo>
                <a:close/>
                <a:moveTo>
                  <a:pt x="1151600" y="894636"/>
                </a:moveTo>
                <a:cubicBezTo>
                  <a:pt x="1148859" y="894599"/>
                  <a:pt x="1146447" y="895111"/>
                  <a:pt x="1144364" y="896171"/>
                </a:cubicBezTo>
                <a:cubicBezTo>
                  <a:pt x="1142281" y="897231"/>
                  <a:pt x="1141185" y="899058"/>
                  <a:pt x="1141075" y="901653"/>
                </a:cubicBezTo>
                <a:cubicBezTo>
                  <a:pt x="1139650" y="901653"/>
                  <a:pt x="1136799" y="902091"/>
                  <a:pt x="1132523" y="902968"/>
                </a:cubicBezTo>
                <a:cubicBezTo>
                  <a:pt x="1128248" y="903846"/>
                  <a:pt x="1125836" y="905161"/>
                  <a:pt x="1125287" y="906915"/>
                </a:cubicBezTo>
                <a:cubicBezTo>
                  <a:pt x="1125434" y="908669"/>
                  <a:pt x="1126457" y="909985"/>
                  <a:pt x="1128357" y="910862"/>
                </a:cubicBezTo>
                <a:cubicBezTo>
                  <a:pt x="1130258" y="911739"/>
                  <a:pt x="1132158" y="912178"/>
                  <a:pt x="1134058" y="912178"/>
                </a:cubicBezTo>
                <a:cubicBezTo>
                  <a:pt x="1137274" y="911812"/>
                  <a:pt x="1139613" y="910351"/>
                  <a:pt x="1141075" y="907792"/>
                </a:cubicBezTo>
                <a:cubicBezTo>
                  <a:pt x="1142537" y="905234"/>
                  <a:pt x="1144876" y="903772"/>
                  <a:pt x="1148092" y="903407"/>
                </a:cubicBezTo>
                <a:cubicBezTo>
                  <a:pt x="1149444" y="903480"/>
                  <a:pt x="1152002" y="903334"/>
                  <a:pt x="1155766" y="902968"/>
                </a:cubicBezTo>
                <a:cubicBezTo>
                  <a:pt x="1159531" y="902603"/>
                  <a:pt x="1161650" y="901580"/>
                  <a:pt x="1162125" y="899899"/>
                </a:cubicBezTo>
                <a:cubicBezTo>
                  <a:pt x="1161796" y="898144"/>
                  <a:pt x="1160262" y="896829"/>
                  <a:pt x="1157521" y="895952"/>
                </a:cubicBezTo>
                <a:cubicBezTo>
                  <a:pt x="1154780" y="895075"/>
                  <a:pt x="1152806" y="894636"/>
                  <a:pt x="1151600" y="894636"/>
                </a:cubicBezTo>
                <a:close/>
                <a:moveTo>
                  <a:pt x="416596" y="752547"/>
                </a:moveTo>
                <a:cubicBezTo>
                  <a:pt x="416632" y="753607"/>
                  <a:pt x="416998" y="754995"/>
                  <a:pt x="417692" y="756713"/>
                </a:cubicBezTo>
                <a:cubicBezTo>
                  <a:pt x="418387" y="758431"/>
                  <a:pt x="419191" y="759381"/>
                  <a:pt x="420104" y="759564"/>
                </a:cubicBezTo>
                <a:cubicBezTo>
                  <a:pt x="421785" y="759454"/>
                  <a:pt x="422809" y="758796"/>
                  <a:pt x="423174" y="757590"/>
                </a:cubicBezTo>
                <a:cubicBezTo>
                  <a:pt x="423539" y="756384"/>
                  <a:pt x="423686" y="755288"/>
                  <a:pt x="423613" y="754301"/>
                </a:cubicBezTo>
                <a:close/>
                <a:moveTo>
                  <a:pt x="383266" y="726234"/>
                </a:moveTo>
                <a:cubicBezTo>
                  <a:pt x="381585" y="726380"/>
                  <a:pt x="380562" y="727403"/>
                  <a:pt x="380196" y="729304"/>
                </a:cubicBezTo>
                <a:cubicBezTo>
                  <a:pt x="379831" y="731204"/>
                  <a:pt x="379685" y="733105"/>
                  <a:pt x="379758" y="735005"/>
                </a:cubicBezTo>
                <a:cubicBezTo>
                  <a:pt x="379868" y="738586"/>
                  <a:pt x="380525" y="742387"/>
                  <a:pt x="381731" y="746407"/>
                </a:cubicBezTo>
                <a:cubicBezTo>
                  <a:pt x="382937" y="750427"/>
                  <a:pt x="384034" y="754228"/>
                  <a:pt x="385020" y="757809"/>
                </a:cubicBezTo>
                <a:cubicBezTo>
                  <a:pt x="384180" y="761391"/>
                  <a:pt x="384545" y="764315"/>
                  <a:pt x="386117" y="766580"/>
                </a:cubicBezTo>
                <a:cubicBezTo>
                  <a:pt x="387688" y="768846"/>
                  <a:pt x="390246" y="770016"/>
                  <a:pt x="393791" y="770089"/>
                </a:cubicBezTo>
                <a:lnTo>
                  <a:pt x="409579" y="768335"/>
                </a:lnTo>
                <a:lnTo>
                  <a:pt x="402562" y="759564"/>
                </a:lnTo>
                <a:cubicBezTo>
                  <a:pt x="400296" y="759491"/>
                  <a:pt x="396934" y="758760"/>
                  <a:pt x="392476" y="757371"/>
                </a:cubicBezTo>
                <a:cubicBezTo>
                  <a:pt x="388017" y="755982"/>
                  <a:pt x="385532" y="754374"/>
                  <a:pt x="385020" y="752547"/>
                </a:cubicBezTo>
                <a:cubicBezTo>
                  <a:pt x="385240" y="751706"/>
                  <a:pt x="386117" y="751195"/>
                  <a:pt x="387652" y="751012"/>
                </a:cubicBezTo>
                <a:cubicBezTo>
                  <a:pt x="389187" y="750829"/>
                  <a:pt x="390064" y="750756"/>
                  <a:pt x="390283" y="750793"/>
                </a:cubicBezTo>
                <a:lnTo>
                  <a:pt x="393791" y="750793"/>
                </a:lnTo>
                <a:lnTo>
                  <a:pt x="385020" y="726234"/>
                </a:lnTo>
                <a:close/>
                <a:moveTo>
                  <a:pt x="411333" y="722726"/>
                </a:moveTo>
                <a:cubicBezTo>
                  <a:pt x="411626" y="725942"/>
                  <a:pt x="412795" y="728281"/>
                  <a:pt x="414842" y="729742"/>
                </a:cubicBezTo>
                <a:cubicBezTo>
                  <a:pt x="415755" y="729633"/>
                  <a:pt x="416559" y="728975"/>
                  <a:pt x="417254" y="727769"/>
                </a:cubicBezTo>
                <a:cubicBezTo>
                  <a:pt x="417948" y="726563"/>
                  <a:pt x="418313" y="725467"/>
                  <a:pt x="418350" y="724480"/>
                </a:cubicBezTo>
                <a:close/>
                <a:moveTo>
                  <a:pt x="800763" y="715709"/>
                </a:moveTo>
                <a:cubicBezTo>
                  <a:pt x="800690" y="716513"/>
                  <a:pt x="800397" y="717098"/>
                  <a:pt x="799886" y="717463"/>
                </a:cubicBezTo>
                <a:cubicBezTo>
                  <a:pt x="799374" y="717829"/>
                  <a:pt x="799082" y="718413"/>
                  <a:pt x="799009" y="719217"/>
                </a:cubicBezTo>
                <a:cubicBezTo>
                  <a:pt x="799301" y="721264"/>
                  <a:pt x="800470" y="722433"/>
                  <a:pt x="802517" y="722726"/>
                </a:cubicBezTo>
                <a:cubicBezTo>
                  <a:pt x="806025" y="722726"/>
                  <a:pt x="807780" y="720971"/>
                  <a:pt x="807780" y="717463"/>
                </a:cubicBezTo>
                <a:cubicBezTo>
                  <a:pt x="807487" y="716001"/>
                  <a:pt x="806318" y="715417"/>
                  <a:pt x="804271" y="715709"/>
                </a:cubicBezTo>
                <a:close/>
                <a:moveTo>
                  <a:pt x="837601" y="712201"/>
                </a:moveTo>
                <a:lnTo>
                  <a:pt x="837601" y="715709"/>
                </a:lnTo>
                <a:cubicBezTo>
                  <a:pt x="837783" y="716549"/>
                  <a:pt x="838734" y="717061"/>
                  <a:pt x="840451" y="717244"/>
                </a:cubicBezTo>
                <a:cubicBezTo>
                  <a:pt x="842169" y="717427"/>
                  <a:pt x="843558" y="717500"/>
                  <a:pt x="844617" y="717463"/>
                </a:cubicBezTo>
                <a:lnTo>
                  <a:pt x="844617" y="715709"/>
                </a:lnTo>
                <a:cubicBezTo>
                  <a:pt x="844617" y="714028"/>
                  <a:pt x="844179" y="713005"/>
                  <a:pt x="843302" y="712639"/>
                </a:cubicBezTo>
                <a:cubicBezTo>
                  <a:pt x="842425" y="712274"/>
                  <a:pt x="841109" y="712127"/>
                  <a:pt x="839355" y="712201"/>
                </a:cubicBezTo>
                <a:close/>
                <a:moveTo>
                  <a:pt x="867422" y="706938"/>
                </a:moveTo>
                <a:cubicBezTo>
                  <a:pt x="867422" y="707998"/>
                  <a:pt x="867860" y="709387"/>
                  <a:pt x="868738" y="711104"/>
                </a:cubicBezTo>
                <a:cubicBezTo>
                  <a:pt x="869615" y="712822"/>
                  <a:pt x="870930" y="713772"/>
                  <a:pt x="872685" y="713955"/>
                </a:cubicBezTo>
                <a:cubicBezTo>
                  <a:pt x="874146" y="713662"/>
                  <a:pt x="874731" y="712493"/>
                  <a:pt x="874439" y="710446"/>
                </a:cubicBezTo>
                <a:cubicBezTo>
                  <a:pt x="874439" y="708765"/>
                  <a:pt x="874000" y="707742"/>
                  <a:pt x="873123" y="707377"/>
                </a:cubicBezTo>
                <a:cubicBezTo>
                  <a:pt x="872246" y="707011"/>
                  <a:pt x="870930" y="706865"/>
                  <a:pt x="869176" y="706938"/>
                </a:cubicBezTo>
                <a:close/>
                <a:moveTo>
                  <a:pt x="934081" y="701675"/>
                </a:moveTo>
                <a:lnTo>
                  <a:pt x="918293" y="710446"/>
                </a:lnTo>
                <a:cubicBezTo>
                  <a:pt x="910984" y="710739"/>
                  <a:pt x="904552" y="710154"/>
                  <a:pt x="898997" y="708692"/>
                </a:cubicBezTo>
                <a:lnTo>
                  <a:pt x="898997" y="715709"/>
                </a:lnTo>
                <a:cubicBezTo>
                  <a:pt x="899582" y="719839"/>
                  <a:pt x="902798" y="722104"/>
                  <a:pt x="908645" y="722506"/>
                </a:cubicBezTo>
                <a:cubicBezTo>
                  <a:pt x="914493" y="722908"/>
                  <a:pt x="919463" y="722982"/>
                  <a:pt x="923556" y="722726"/>
                </a:cubicBezTo>
                <a:cubicBezTo>
                  <a:pt x="926882" y="722470"/>
                  <a:pt x="932510" y="721227"/>
                  <a:pt x="940440" y="718998"/>
                </a:cubicBezTo>
                <a:cubicBezTo>
                  <a:pt x="948370" y="716769"/>
                  <a:pt x="954437" y="715088"/>
                  <a:pt x="958640" y="713955"/>
                </a:cubicBezTo>
                <a:close/>
                <a:moveTo>
                  <a:pt x="1404203" y="685888"/>
                </a:moveTo>
                <a:lnTo>
                  <a:pt x="1409466" y="692905"/>
                </a:lnTo>
                <a:cubicBezTo>
                  <a:pt x="1411147" y="692795"/>
                  <a:pt x="1412170" y="692137"/>
                  <a:pt x="1412536" y="690931"/>
                </a:cubicBezTo>
                <a:cubicBezTo>
                  <a:pt x="1412901" y="689725"/>
                  <a:pt x="1413047" y="688629"/>
                  <a:pt x="1412974" y="687642"/>
                </a:cubicBezTo>
                <a:close/>
                <a:moveTo>
                  <a:pt x="1405957" y="663083"/>
                </a:moveTo>
                <a:lnTo>
                  <a:pt x="1409466" y="671854"/>
                </a:lnTo>
                <a:cubicBezTo>
                  <a:pt x="1411220" y="671672"/>
                  <a:pt x="1412536" y="670721"/>
                  <a:pt x="1413413" y="669004"/>
                </a:cubicBezTo>
                <a:cubicBezTo>
                  <a:pt x="1414290" y="667286"/>
                  <a:pt x="1414728" y="665897"/>
                  <a:pt x="1414728" y="664837"/>
                </a:cubicBezTo>
                <a:close/>
                <a:moveTo>
                  <a:pt x="344674" y="659575"/>
                </a:moveTo>
                <a:cubicBezTo>
                  <a:pt x="343687" y="662535"/>
                  <a:pt x="343468" y="665824"/>
                  <a:pt x="344016" y="669442"/>
                </a:cubicBezTo>
                <a:cubicBezTo>
                  <a:pt x="344565" y="673060"/>
                  <a:pt x="346538" y="675034"/>
                  <a:pt x="349937" y="675363"/>
                </a:cubicBezTo>
                <a:cubicBezTo>
                  <a:pt x="350704" y="672622"/>
                  <a:pt x="350485" y="669771"/>
                  <a:pt x="349279" y="666811"/>
                </a:cubicBezTo>
                <a:cubicBezTo>
                  <a:pt x="348073" y="663851"/>
                  <a:pt x="346538" y="661439"/>
                  <a:pt x="344674" y="659575"/>
                </a:cubicBezTo>
                <a:close/>
                <a:moveTo>
                  <a:pt x="1090204" y="643787"/>
                </a:moveTo>
                <a:cubicBezTo>
                  <a:pt x="1088888" y="648977"/>
                  <a:pt x="1085380" y="652631"/>
                  <a:pt x="1079679" y="654751"/>
                </a:cubicBezTo>
                <a:cubicBezTo>
                  <a:pt x="1073978" y="656871"/>
                  <a:pt x="1068715" y="657894"/>
                  <a:pt x="1063891" y="657821"/>
                </a:cubicBezTo>
                <a:cubicBezTo>
                  <a:pt x="1062064" y="657821"/>
                  <a:pt x="1060456" y="657382"/>
                  <a:pt x="1059067" y="656505"/>
                </a:cubicBezTo>
                <a:cubicBezTo>
                  <a:pt x="1057678" y="655628"/>
                  <a:pt x="1056947" y="654312"/>
                  <a:pt x="1056874" y="652558"/>
                </a:cubicBezTo>
                <a:close/>
                <a:moveTo>
                  <a:pt x="651657" y="642033"/>
                </a:moveTo>
                <a:cubicBezTo>
                  <a:pt x="651584" y="643714"/>
                  <a:pt x="651291" y="645176"/>
                  <a:pt x="650780" y="646419"/>
                </a:cubicBezTo>
                <a:cubicBezTo>
                  <a:pt x="650268" y="647661"/>
                  <a:pt x="649976" y="649123"/>
                  <a:pt x="649903" y="650804"/>
                </a:cubicBezTo>
                <a:cubicBezTo>
                  <a:pt x="649976" y="652485"/>
                  <a:pt x="650707" y="653508"/>
                  <a:pt x="652095" y="653874"/>
                </a:cubicBezTo>
                <a:cubicBezTo>
                  <a:pt x="653484" y="654239"/>
                  <a:pt x="655092" y="654385"/>
                  <a:pt x="656919" y="654312"/>
                </a:cubicBezTo>
                <a:close/>
                <a:moveTo>
                  <a:pt x="344674" y="638525"/>
                </a:moveTo>
                <a:cubicBezTo>
                  <a:pt x="344711" y="639585"/>
                  <a:pt x="345076" y="640973"/>
                  <a:pt x="345770" y="642691"/>
                </a:cubicBezTo>
                <a:cubicBezTo>
                  <a:pt x="346465" y="644409"/>
                  <a:pt x="347269" y="645359"/>
                  <a:pt x="348183" y="645541"/>
                </a:cubicBezTo>
                <a:cubicBezTo>
                  <a:pt x="349864" y="645432"/>
                  <a:pt x="350887" y="644774"/>
                  <a:pt x="351252" y="643568"/>
                </a:cubicBezTo>
                <a:cubicBezTo>
                  <a:pt x="351618" y="642362"/>
                  <a:pt x="351764" y="641266"/>
                  <a:pt x="351691" y="640279"/>
                </a:cubicBezTo>
                <a:close/>
                <a:moveTo>
                  <a:pt x="1481387" y="587653"/>
                </a:moveTo>
                <a:lnTo>
                  <a:pt x="1474371" y="592916"/>
                </a:lnTo>
                <a:cubicBezTo>
                  <a:pt x="1472543" y="592916"/>
                  <a:pt x="1470935" y="593354"/>
                  <a:pt x="1469547" y="594231"/>
                </a:cubicBezTo>
                <a:cubicBezTo>
                  <a:pt x="1468158" y="595109"/>
                  <a:pt x="1467427" y="596424"/>
                  <a:pt x="1467354" y="598178"/>
                </a:cubicBezTo>
                <a:lnTo>
                  <a:pt x="1467354" y="612212"/>
                </a:lnTo>
                <a:cubicBezTo>
                  <a:pt x="1462932" y="612504"/>
                  <a:pt x="1459058" y="614551"/>
                  <a:pt x="1455732" y="618352"/>
                </a:cubicBezTo>
                <a:cubicBezTo>
                  <a:pt x="1452407" y="622152"/>
                  <a:pt x="1449849" y="625953"/>
                  <a:pt x="1448058" y="629754"/>
                </a:cubicBezTo>
                <a:lnTo>
                  <a:pt x="1465600" y="615720"/>
                </a:lnTo>
                <a:lnTo>
                  <a:pt x="1467354" y="612212"/>
                </a:lnTo>
                <a:cubicBezTo>
                  <a:pt x="1471008" y="609434"/>
                  <a:pt x="1474224" y="605780"/>
                  <a:pt x="1477002" y="601248"/>
                </a:cubicBezTo>
                <a:cubicBezTo>
                  <a:pt x="1479779" y="596717"/>
                  <a:pt x="1481241" y="592185"/>
                  <a:pt x="1481387" y="587653"/>
                </a:cubicBezTo>
                <a:close/>
                <a:moveTo>
                  <a:pt x="1512963" y="584145"/>
                </a:moveTo>
                <a:cubicBezTo>
                  <a:pt x="1512122" y="584474"/>
                  <a:pt x="1511611" y="586009"/>
                  <a:pt x="1511428" y="588750"/>
                </a:cubicBezTo>
                <a:cubicBezTo>
                  <a:pt x="1511245" y="591490"/>
                  <a:pt x="1511172" y="593464"/>
                  <a:pt x="1511208" y="594670"/>
                </a:cubicBezTo>
                <a:cubicBezTo>
                  <a:pt x="1502913" y="596241"/>
                  <a:pt x="1495384" y="604062"/>
                  <a:pt x="1488624" y="618132"/>
                </a:cubicBezTo>
                <a:cubicBezTo>
                  <a:pt x="1481862" y="632202"/>
                  <a:pt x="1478281" y="643093"/>
                  <a:pt x="1477879" y="650804"/>
                </a:cubicBezTo>
                <a:cubicBezTo>
                  <a:pt x="1475979" y="655116"/>
                  <a:pt x="1473201" y="658771"/>
                  <a:pt x="1469547" y="661768"/>
                </a:cubicBezTo>
                <a:cubicBezTo>
                  <a:pt x="1465892" y="664765"/>
                  <a:pt x="1462238" y="667542"/>
                  <a:pt x="1458583" y="670100"/>
                </a:cubicBezTo>
                <a:cubicBezTo>
                  <a:pt x="1457633" y="678213"/>
                  <a:pt x="1453832" y="683914"/>
                  <a:pt x="1447181" y="687203"/>
                </a:cubicBezTo>
                <a:cubicBezTo>
                  <a:pt x="1440529" y="690493"/>
                  <a:pt x="1436729" y="695316"/>
                  <a:pt x="1435778" y="701675"/>
                </a:cubicBezTo>
                <a:lnTo>
                  <a:pt x="1400695" y="720971"/>
                </a:lnTo>
                <a:cubicBezTo>
                  <a:pt x="1402047" y="722104"/>
                  <a:pt x="1403728" y="723785"/>
                  <a:pt x="1405738" y="726015"/>
                </a:cubicBezTo>
                <a:cubicBezTo>
                  <a:pt x="1407748" y="728244"/>
                  <a:pt x="1407236" y="729487"/>
                  <a:pt x="1404203" y="729742"/>
                </a:cubicBezTo>
                <a:lnTo>
                  <a:pt x="1400695" y="729742"/>
                </a:lnTo>
                <a:lnTo>
                  <a:pt x="1386661" y="743776"/>
                </a:lnTo>
                <a:lnTo>
                  <a:pt x="1393678" y="750793"/>
                </a:lnTo>
                <a:cubicBezTo>
                  <a:pt x="1389731" y="747065"/>
                  <a:pt x="1391047" y="745749"/>
                  <a:pt x="1397625" y="746846"/>
                </a:cubicBezTo>
                <a:cubicBezTo>
                  <a:pt x="1404203" y="747942"/>
                  <a:pt x="1408150" y="742241"/>
                  <a:pt x="1409466" y="729742"/>
                </a:cubicBezTo>
                <a:lnTo>
                  <a:pt x="1425254" y="722726"/>
                </a:lnTo>
                <a:cubicBezTo>
                  <a:pt x="1425180" y="723859"/>
                  <a:pt x="1425327" y="725540"/>
                  <a:pt x="1425692" y="727769"/>
                </a:cubicBezTo>
                <a:cubicBezTo>
                  <a:pt x="1426057" y="729998"/>
                  <a:pt x="1427081" y="731241"/>
                  <a:pt x="1428762" y="731497"/>
                </a:cubicBezTo>
                <a:cubicBezTo>
                  <a:pt x="1432892" y="730620"/>
                  <a:pt x="1436912" y="727111"/>
                  <a:pt x="1440822" y="720971"/>
                </a:cubicBezTo>
                <a:cubicBezTo>
                  <a:pt x="1444732" y="714832"/>
                  <a:pt x="1450068" y="711323"/>
                  <a:pt x="1456829" y="710446"/>
                </a:cubicBezTo>
                <a:cubicBezTo>
                  <a:pt x="1457962" y="706390"/>
                  <a:pt x="1459643" y="703101"/>
                  <a:pt x="1461872" y="700579"/>
                </a:cubicBezTo>
                <a:cubicBezTo>
                  <a:pt x="1464101" y="698057"/>
                  <a:pt x="1465344" y="694330"/>
                  <a:pt x="1465600" y="689396"/>
                </a:cubicBezTo>
                <a:cubicBezTo>
                  <a:pt x="1472288" y="688007"/>
                  <a:pt x="1475138" y="682452"/>
                  <a:pt x="1474151" y="672731"/>
                </a:cubicBezTo>
                <a:cubicBezTo>
                  <a:pt x="1473165" y="663010"/>
                  <a:pt x="1475577" y="657455"/>
                  <a:pt x="1481387" y="656067"/>
                </a:cubicBezTo>
                <a:cubicBezTo>
                  <a:pt x="1482338" y="653399"/>
                  <a:pt x="1483946" y="651279"/>
                  <a:pt x="1486211" y="649708"/>
                </a:cubicBezTo>
                <a:cubicBezTo>
                  <a:pt x="1488477" y="648136"/>
                  <a:pt x="1490962" y="647332"/>
                  <a:pt x="1493667" y="647296"/>
                </a:cubicBezTo>
                <a:cubicBezTo>
                  <a:pt x="1498016" y="639292"/>
                  <a:pt x="1502036" y="630740"/>
                  <a:pt x="1505727" y="621641"/>
                </a:cubicBezTo>
                <a:cubicBezTo>
                  <a:pt x="1509418" y="612541"/>
                  <a:pt x="1512999" y="603551"/>
                  <a:pt x="1516471" y="594670"/>
                </a:cubicBezTo>
                <a:cubicBezTo>
                  <a:pt x="1516435" y="593464"/>
                  <a:pt x="1516069" y="591490"/>
                  <a:pt x="1515375" y="588750"/>
                </a:cubicBezTo>
                <a:cubicBezTo>
                  <a:pt x="1514680" y="586009"/>
                  <a:pt x="1513876" y="584474"/>
                  <a:pt x="1512963" y="584145"/>
                </a:cubicBezTo>
                <a:close/>
                <a:moveTo>
                  <a:pt x="372741" y="580637"/>
                </a:moveTo>
                <a:cubicBezTo>
                  <a:pt x="372668" y="581696"/>
                  <a:pt x="372814" y="583085"/>
                  <a:pt x="373180" y="584803"/>
                </a:cubicBezTo>
                <a:cubicBezTo>
                  <a:pt x="373545" y="586520"/>
                  <a:pt x="374568" y="587470"/>
                  <a:pt x="376250" y="587653"/>
                </a:cubicBezTo>
                <a:cubicBezTo>
                  <a:pt x="377163" y="587544"/>
                  <a:pt x="377967" y="586886"/>
                  <a:pt x="378661" y="585680"/>
                </a:cubicBezTo>
                <a:cubicBezTo>
                  <a:pt x="379356" y="584474"/>
                  <a:pt x="379721" y="583377"/>
                  <a:pt x="379758" y="582391"/>
                </a:cubicBezTo>
                <a:close/>
                <a:moveTo>
                  <a:pt x="720070" y="571866"/>
                </a:moveTo>
                <a:cubicBezTo>
                  <a:pt x="722117" y="571829"/>
                  <a:pt x="724602" y="572341"/>
                  <a:pt x="727526" y="573400"/>
                </a:cubicBezTo>
                <a:cubicBezTo>
                  <a:pt x="730449" y="574460"/>
                  <a:pt x="732057" y="576288"/>
                  <a:pt x="732350" y="578882"/>
                </a:cubicBezTo>
                <a:cubicBezTo>
                  <a:pt x="731984" y="578663"/>
                  <a:pt x="730522" y="578663"/>
                  <a:pt x="727964" y="578882"/>
                </a:cubicBezTo>
                <a:cubicBezTo>
                  <a:pt x="725406" y="579102"/>
                  <a:pt x="723944" y="580856"/>
                  <a:pt x="723579" y="584145"/>
                </a:cubicBezTo>
                <a:cubicBezTo>
                  <a:pt x="723725" y="586813"/>
                  <a:pt x="723432" y="588932"/>
                  <a:pt x="722702" y="590504"/>
                </a:cubicBezTo>
                <a:cubicBezTo>
                  <a:pt x="721971" y="592075"/>
                  <a:pt x="719924" y="592879"/>
                  <a:pt x="716562" y="592916"/>
                </a:cubicBezTo>
                <a:lnTo>
                  <a:pt x="707791" y="612212"/>
                </a:lnTo>
                <a:cubicBezTo>
                  <a:pt x="709435" y="622043"/>
                  <a:pt x="710093" y="630010"/>
                  <a:pt x="709764" y="636113"/>
                </a:cubicBezTo>
                <a:cubicBezTo>
                  <a:pt x="709435" y="642216"/>
                  <a:pt x="703515" y="645359"/>
                  <a:pt x="692003" y="645541"/>
                </a:cubicBezTo>
                <a:cubicBezTo>
                  <a:pt x="692515" y="638744"/>
                  <a:pt x="693684" y="628657"/>
                  <a:pt x="695512" y="615282"/>
                </a:cubicBezTo>
                <a:cubicBezTo>
                  <a:pt x="697339" y="601906"/>
                  <a:pt x="702017" y="594451"/>
                  <a:pt x="709545" y="592916"/>
                </a:cubicBezTo>
                <a:cubicBezTo>
                  <a:pt x="709509" y="590102"/>
                  <a:pt x="710020" y="586959"/>
                  <a:pt x="711080" y="583487"/>
                </a:cubicBezTo>
                <a:cubicBezTo>
                  <a:pt x="712140" y="580015"/>
                  <a:pt x="713967" y="577311"/>
                  <a:pt x="716562" y="575374"/>
                </a:cubicBezTo>
                <a:cubicBezTo>
                  <a:pt x="716854" y="573327"/>
                  <a:pt x="718024" y="572158"/>
                  <a:pt x="720070" y="571866"/>
                </a:cubicBezTo>
                <a:close/>
                <a:moveTo>
                  <a:pt x="381512" y="566603"/>
                </a:moveTo>
                <a:lnTo>
                  <a:pt x="381512" y="568357"/>
                </a:lnTo>
                <a:cubicBezTo>
                  <a:pt x="381439" y="569344"/>
                  <a:pt x="381585" y="570440"/>
                  <a:pt x="381951" y="571646"/>
                </a:cubicBezTo>
                <a:cubicBezTo>
                  <a:pt x="382316" y="572852"/>
                  <a:pt x="383339" y="573510"/>
                  <a:pt x="385020" y="573620"/>
                </a:cubicBezTo>
                <a:cubicBezTo>
                  <a:pt x="385861" y="573510"/>
                  <a:pt x="386373" y="572852"/>
                  <a:pt x="386555" y="571646"/>
                </a:cubicBezTo>
                <a:cubicBezTo>
                  <a:pt x="386738" y="570440"/>
                  <a:pt x="386811" y="569344"/>
                  <a:pt x="386775" y="568357"/>
                </a:cubicBezTo>
                <a:cubicBezTo>
                  <a:pt x="386482" y="566895"/>
                  <a:pt x="385313" y="566311"/>
                  <a:pt x="383266" y="566603"/>
                </a:cubicBezTo>
                <a:close/>
                <a:moveTo>
                  <a:pt x="1523488" y="563095"/>
                </a:moveTo>
                <a:cubicBezTo>
                  <a:pt x="1523415" y="564008"/>
                  <a:pt x="1523122" y="564812"/>
                  <a:pt x="1522611" y="565507"/>
                </a:cubicBezTo>
                <a:cubicBezTo>
                  <a:pt x="1522099" y="566201"/>
                  <a:pt x="1521807" y="566567"/>
                  <a:pt x="1521734" y="566603"/>
                </a:cubicBezTo>
                <a:cubicBezTo>
                  <a:pt x="1521441" y="568650"/>
                  <a:pt x="1522026" y="569819"/>
                  <a:pt x="1523488" y="570111"/>
                </a:cubicBezTo>
                <a:cubicBezTo>
                  <a:pt x="1524365" y="570002"/>
                  <a:pt x="1525242" y="569344"/>
                  <a:pt x="1526119" y="568138"/>
                </a:cubicBezTo>
                <a:cubicBezTo>
                  <a:pt x="1526996" y="566932"/>
                  <a:pt x="1527873" y="565836"/>
                  <a:pt x="1528750" y="564849"/>
                </a:cubicBezTo>
                <a:close/>
                <a:moveTo>
                  <a:pt x="1141075" y="554324"/>
                </a:moveTo>
                <a:lnTo>
                  <a:pt x="1160371" y="556078"/>
                </a:lnTo>
                <a:lnTo>
                  <a:pt x="1137567" y="566603"/>
                </a:lnTo>
                <a:lnTo>
                  <a:pt x="1132304" y="559586"/>
                </a:lnTo>
                <a:close/>
                <a:moveTo>
                  <a:pt x="388529" y="554324"/>
                </a:moveTo>
                <a:cubicBezTo>
                  <a:pt x="388565" y="557576"/>
                  <a:pt x="389369" y="559404"/>
                  <a:pt x="390941" y="559806"/>
                </a:cubicBezTo>
                <a:cubicBezTo>
                  <a:pt x="392512" y="560208"/>
                  <a:pt x="394632" y="560719"/>
                  <a:pt x="397300" y="561340"/>
                </a:cubicBezTo>
                <a:cubicBezTo>
                  <a:pt x="397154" y="559513"/>
                  <a:pt x="396130" y="557905"/>
                  <a:pt x="394230" y="556516"/>
                </a:cubicBezTo>
                <a:cubicBezTo>
                  <a:pt x="392330" y="555128"/>
                  <a:pt x="390429" y="554397"/>
                  <a:pt x="388529" y="554324"/>
                </a:cubicBezTo>
                <a:close/>
                <a:moveTo>
                  <a:pt x="1186684" y="528011"/>
                </a:moveTo>
                <a:cubicBezTo>
                  <a:pt x="1185770" y="528084"/>
                  <a:pt x="1184966" y="528376"/>
                  <a:pt x="1184272" y="528888"/>
                </a:cubicBezTo>
                <a:cubicBezTo>
                  <a:pt x="1183578" y="529400"/>
                  <a:pt x="1183212" y="529692"/>
                  <a:pt x="1183176" y="529765"/>
                </a:cubicBezTo>
                <a:cubicBezTo>
                  <a:pt x="1183212" y="530752"/>
                  <a:pt x="1183578" y="531848"/>
                  <a:pt x="1184272" y="533054"/>
                </a:cubicBezTo>
                <a:cubicBezTo>
                  <a:pt x="1184966" y="534260"/>
                  <a:pt x="1185770" y="534918"/>
                  <a:pt x="1186684" y="535028"/>
                </a:cubicBezTo>
                <a:cubicBezTo>
                  <a:pt x="1188146" y="534735"/>
                  <a:pt x="1188731" y="533566"/>
                  <a:pt x="1188438" y="531519"/>
                </a:cubicBezTo>
                <a:cubicBezTo>
                  <a:pt x="1188731" y="529473"/>
                  <a:pt x="1188146" y="528303"/>
                  <a:pt x="1186684" y="528011"/>
                </a:cubicBezTo>
                <a:close/>
                <a:moveTo>
                  <a:pt x="1246326" y="501698"/>
                </a:moveTo>
                <a:lnTo>
                  <a:pt x="1237555" y="513977"/>
                </a:lnTo>
                <a:cubicBezTo>
                  <a:pt x="1237263" y="516645"/>
                  <a:pt x="1236094" y="519203"/>
                  <a:pt x="1234047" y="521652"/>
                </a:cubicBezTo>
                <a:cubicBezTo>
                  <a:pt x="1232000" y="524100"/>
                  <a:pt x="1230831" y="526220"/>
                  <a:pt x="1230539" y="528011"/>
                </a:cubicBezTo>
                <a:cubicBezTo>
                  <a:pt x="1230941" y="529692"/>
                  <a:pt x="1232768" y="530715"/>
                  <a:pt x="1236021" y="531081"/>
                </a:cubicBezTo>
                <a:cubicBezTo>
                  <a:pt x="1239273" y="531446"/>
                  <a:pt x="1241539" y="531592"/>
                  <a:pt x="1242818" y="531519"/>
                </a:cubicBezTo>
                <a:cubicBezTo>
                  <a:pt x="1243330" y="525891"/>
                  <a:pt x="1245815" y="522237"/>
                  <a:pt x="1250273" y="520556"/>
                </a:cubicBezTo>
                <a:cubicBezTo>
                  <a:pt x="1254732" y="518875"/>
                  <a:pt x="1258094" y="516097"/>
                  <a:pt x="1260360" y="512223"/>
                </a:cubicBezTo>
                <a:close/>
                <a:moveTo>
                  <a:pt x="1209488" y="491173"/>
                </a:moveTo>
                <a:cubicBezTo>
                  <a:pt x="1209488" y="494754"/>
                  <a:pt x="1208611" y="498117"/>
                  <a:pt x="1206857" y="501260"/>
                </a:cubicBezTo>
                <a:cubicBezTo>
                  <a:pt x="1205103" y="504402"/>
                  <a:pt x="1202472" y="506888"/>
                  <a:pt x="1198963" y="508715"/>
                </a:cubicBezTo>
                <a:lnTo>
                  <a:pt x="1195455" y="522748"/>
                </a:lnTo>
                <a:lnTo>
                  <a:pt x="1204226" y="526257"/>
                </a:lnTo>
                <a:cubicBezTo>
                  <a:pt x="1205067" y="522675"/>
                  <a:pt x="1206455" y="519313"/>
                  <a:pt x="1208392" y="516170"/>
                </a:cubicBezTo>
                <a:cubicBezTo>
                  <a:pt x="1210329" y="513027"/>
                  <a:pt x="1213033" y="510542"/>
                  <a:pt x="1216505" y="508715"/>
                </a:cubicBezTo>
                <a:lnTo>
                  <a:pt x="1216505" y="496435"/>
                </a:lnTo>
                <a:close/>
                <a:moveTo>
                  <a:pt x="765679" y="399955"/>
                </a:moveTo>
                <a:cubicBezTo>
                  <a:pt x="763779" y="400869"/>
                  <a:pt x="761878" y="402111"/>
                  <a:pt x="759978" y="403683"/>
                </a:cubicBezTo>
                <a:cubicBezTo>
                  <a:pt x="758078" y="405254"/>
                  <a:pt x="757054" y="406935"/>
                  <a:pt x="756908" y="408726"/>
                </a:cubicBezTo>
                <a:cubicBezTo>
                  <a:pt x="757091" y="410407"/>
                  <a:pt x="758041" y="411431"/>
                  <a:pt x="759759" y="411796"/>
                </a:cubicBezTo>
                <a:cubicBezTo>
                  <a:pt x="761476" y="412161"/>
                  <a:pt x="762865" y="412308"/>
                  <a:pt x="763925" y="412235"/>
                </a:cubicBezTo>
                <a:cubicBezTo>
                  <a:pt x="764985" y="412308"/>
                  <a:pt x="766373" y="412161"/>
                  <a:pt x="768091" y="411796"/>
                </a:cubicBezTo>
                <a:cubicBezTo>
                  <a:pt x="769809" y="411431"/>
                  <a:pt x="770759" y="410407"/>
                  <a:pt x="770942" y="408726"/>
                </a:cubicBezTo>
                <a:cubicBezTo>
                  <a:pt x="770832" y="406935"/>
                  <a:pt x="770174" y="405254"/>
                  <a:pt x="768968" y="403683"/>
                </a:cubicBezTo>
                <a:cubicBezTo>
                  <a:pt x="767762" y="402111"/>
                  <a:pt x="766666" y="400869"/>
                  <a:pt x="765679" y="399955"/>
                </a:cubicBezTo>
                <a:close/>
                <a:moveTo>
                  <a:pt x="1518225" y="373642"/>
                </a:moveTo>
                <a:lnTo>
                  <a:pt x="1514717" y="387676"/>
                </a:lnTo>
                <a:lnTo>
                  <a:pt x="1521734" y="396447"/>
                </a:lnTo>
                <a:cubicBezTo>
                  <a:pt x="1521112" y="404012"/>
                  <a:pt x="1521478" y="409932"/>
                  <a:pt x="1522830" y="414208"/>
                </a:cubicBezTo>
                <a:cubicBezTo>
                  <a:pt x="1524182" y="418484"/>
                  <a:pt x="1524986" y="423089"/>
                  <a:pt x="1525242" y="428022"/>
                </a:cubicBezTo>
                <a:cubicBezTo>
                  <a:pt x="1525132" y="437670"/>
                  <a:pt x="1524475" y="447318"/>
                  <a:pt x="1523269" y="456966"/>
                </a:cubicBezTo>
                <a:cubicBezTo>
                  <a:pt x="1522063" y="466614"/>
                  <a:pt x="1520966" y="476262"/>
                  <a:pt x="1519980" y="485910"/>
                </a:cubicBezTo>
                <a:lnTo>
                  <a:pt x="1521734" y="485910"/>
                </a:lnTo>
                <a:cubicBezTo>
                  <a:pt x="1527654" y="483169"/>
                  <a:pt x="1531601" y="470671"/>
                  <a:pt x="1533574" y="448415"/>
                </a:cubicBezTo>
                <a:cubicBezTo>
                  <a:pt x="1535548" y="426158"/>
                  <a:pt x="1536864" y="410590"/>
                  <a:pt x="1537522" y="401709"/>
                </a:cubicBezTo>
                <a:lnTo>
                  <a:pt x="1528750" y="391184"/>
                </a:lnTo>
                <a:cubicBezTo>
                  <a:pt x="1528641" y="387603"/>
                  <a:pt x="1527544" y="384241"/>
                  <a:pt x="1525462" y="381098"/>
                </a:cubicBezTo>
                <a:cubicBezTo>
                  <a:pt x="1523378" y="377955"/>
                  <a:pt x="1520966" y="375470"/>
                  <a:pt x="1518225" y="373642"/>
                </a:cubicBezTo>
                <a:close/>
                <a:moveTo>
                  <a:pt x="1242818" y="357855"/>
                </a:moveTo>
                <a:cubicBezTo>
                  <a:pt x="1241722" y="358257"/>
                  <a:pt x="1239968" y="360084"/>
                  <a:pt x="1237555" y="363337"/>
                </a:cubicBezTo>
                <a:cubicBezTo>
                  <a:pt x="1235143" y="366589"/>
                  <a:pt x="1233389" y="368855"/>
                  <a:pt x="1232293" y="370134"/>
                </a:cubicBezTo>
                <a:cubicBezTo>
                  <a:pt x="1231233" y="370097"/>
                  <a:pt x="1229844" y="370171"/>
                  <a:pt x="1228127" y="370353"/>
                </a:cubicBezTo>
                <a:cubicBezTo>
                  <a:pt x="1226409" y="370536"/>
                  <a:pt x="1225459" y="371048"/>
                  <a:pt x="1225276" y="371888"/>
                </a:cubicBezTo>
                <a:cubicBezTo>
                  <a:pt x="1225349" y="374483"/>
                  <a:pt x="1226080" y="376749"/>
                  <a:pt x="1227469" y="378686"/>
                </a:cubicBezTo>
                <a:cubicBezTo>
                  <a:pt x="1228858" y="380623"/>
                  <a:pt x="1230466" y="382450"/>
                  <a:pt x="1232293" y="384167"/>
                </a:cubicBezTo>
                <a:cubicBezTo>
                  <a:pt x="1232403" y="390673"/>
                  <a:pt x="1234376" y="396958"/>
                  <a:pt x="1238213" y="403025"/>
                </a:cubicBezTo>
                <a:cubicBezTo>
                  <a:pt x="1242051" y="409092"/>
                  <a:pt x="1247094" y="412746"/>
                  <a:pt x="1253343" y="413989"/>
                </a:cubicBezTo>
                <a:cubicBezTo>
                  <a:pt x="1253234" y="414281"/>
                  <a:pt x="1253014" y="415450"/>
                  <a:pt x="1252685" y="417497"/>
                </a:cubicBezTo>
                <a:cubicBezTo>
                  <a:pt x="1252356" y="419544"/>
                  <a:pt x="1252576" y="420713"/>
                  <a:pt x="1253343" y="421005"/>
                </a:cubicBezTo>
                <a:cubicBezTo>
                  <a:pt x="1255171" y="420603"/>
                  <a:pt x="1256778" y="418776"/>
                  <a:pt x="1258167" y="415524"/>
                </a:cubicBezTo>
                <a:cubicBezTo>
                  <a:pt x="1259556" y="412271"/>
                  <a:pt x="1260287" y="410005"/>
                  <a:pt x="1260360" y="408726"/>
                </a:cubicBezTo>
                <a:cubicBezTo>
                  <a:pt x="1260250" y="405985"/>
                  <a:pt x="1259154" y="403573"/>
                  <a:pt x="1257071" y="401490"/>
                </a:cubicBezTo>
                <a:cubicBezTo>
                  <a:pt x="1254988" y="399407"/>
                  <a:pt x="1252576" y="398311"/>
                  <a:pt x="1249835" y="398201"/>
                </a:cubicBezTo>
                <a:cubicBezTo>
                  <a:pt x="1249542" y="393085"/>
                  <a:pt x="1248373" y="388407"/>
                  <a:pt x="1246326" y="384167"/>
                </a:cubicBezTo>
                <a:cubicBezTo>
                  <a:pt x="1244280" y="379928"/>
                  <a:pt x="1243110" y="375250"/>
                  <a:pt x="1242818" y="370134"/>
                </a:cubicBezTo>
                <a:cubicBezTo>
                  <a:pt x="1242928" y="368855"/>
                  <a:pt x="1243147" y="366589"/>
                  <a:pt x="1243476" y="363337"/>
                </a:cubicBezTo>
                <a:cubicBezTo>
                  <a:pt x="1243805" y="360084"/>
                  <a:pt x="1243586" y="358257"/>
                  <a:pt x="1242818" y="357855"/>
                </a:cubicBezTo>
                <a:close/>
                <a:moveTo>
                  <a:pt x="809534" y="354346"/>
                </a:moveTo>
                <a:cubicBezTo>
                  <a:pt x="803686" y="354894"/>
                  <a:pt x="797401" y="358622"/>
                  <a:pt x="790676" y="365529"/>
                </a:cubicBezTo>
                <a:cubicBezTo>
                  <a:pt x="783952" y="372436"/>
                  <a:pt x="780297" y="379234"/>
                  <a:pt x="779713" y="385922"/>
                </a:cubicBezTo>
                <a:cubicBezTo>
                  <a:pt x="779420" y="385885"/>
                  <a:pt x="778251" y="385958"/>
                  <a:pt x="776204" y="386141"/>
                </a:cubicBezTo>
                <a:cubicBezTo>
                  <a:pt x="774158" y="386324"/>
                  <a:pt x="772988" y="386835"/>
                  <a:pt x="772696" y="387676"/>
                </a:cubicBezTo>
                <a:cubicBezTo>
                  <a:pt x="772879" y="388553"/>
                  <a:pt x="773829" y="389430"/>
                  <a:pt x="775546" y="390307"/>
                </a:cubicBezTo>
                <a:cubicBezTo>
                  <a:pt x="777264" y="391184"/>
                  <a:pt x="778653" y="392061"/>
                  <a:pt x="779713" y="392938"/>
                </a:cubicBezTo>
                <a:cubicBezTo>
                  <a:pt x="785889" y="390161"/>
                  <a:pt x="791955" y="386506"/>
                  <a:pt x="797912" y="381975"/>
                </a:cubicBezTo>
                <a:cubicBezTo>
                  <a:pt x="803869" y="377443"/>
                  <a:pt x="809497" y="372911"/>
                  <a:pt x="814796" y="368380"/>
                </a:cubicBezTo>
                <a:lnTo>
                  <a:pt x="814796" y="364871"/>
                </a:lnTo>
                <a:cubicBezTo>
                  <a:pt x="814796" y="363008"/>
                  <a:pt x="814358" y="361034"/>
                  <a:pt x="813481" y="358951"/>
                </a:cubicBezTo>
                <a:cubicBezTo>
                  <a:pt x="812604" y="356868"/>
                  <a:pt x="811288" y="355333"/>
                  <a:pt x="809534" y="354346"/>
                </a:cubicBezTo>
                <a:close/>
                <a:moveTo>
                  <a:pt x="1504192" y="352592"/>
                </a:moveTo>
                <a:cubicBezTo>
                  <a:pt x="1504484" y="353433"/>
                  <a:pt x="1505654" y="353944"/>
                  <a:pt x="1507700" y="354127"/>
                </a:cubicBezTo>
                <a:cubicBezTo>
                  <a:pt x="1509747" y="354310"/>
                  <a:pt x="1510916" y="354383"/>
                  <a:pt x="1511208" y="354346"/>
                </a:cubicBezTo>
                <a:cubicBezTo>
                  <a:pt x="1512049" y="355406"/>
                  <a:pt x="1512999" y="356795"/>
                  <a:pt x="1514059" y="358512"/>
                </a:cubicBezTo>
                <a:cubicBezTo>
                  <a:pt x="1515119" y="360230"/>
                  <a:pt x="1516508" y="361180"/>
                  <a:pt x="1518225" y="361363"/>
                </a:cubicBezTo>
                <a:cubicBezTo>
                  <a:pt x="1519687" y="361071"/>
                  <a:pt x="1520272" y="359901"/>
                  <a:pt x="1519980" y="357855"/>
                </a:cubicBezTo>
                <a:lnTo>
                  <a:pt x="1511208" y="352592"/>
                </a:lnTo>
                <a:close/>
                <a:moveTo>
                  <a:pt x="1498929" y="335050"/>
                </a:moveTo>
                <a:cubicBezTo>
                  <a:pt x="1498929" y="336110"/>
                  <a:pt x="1499368" y="337499"/>
                  <a:pt x="1500245" y="339216"/>
                </a:cubicBezTo>
                <a:cubicBezTo>
                  <a:pt x="1501122" y="340934"/>
                  <a:pt x="1502438" y="341884"/>
                  <a:pt x="1504192" y="342067"/>
                </a:cubicBezTo>
                <a:cubicBezTo>
                  <a:pt x="1505654" y="341775"/>
                  <a:pt x="1506238" y="340605"/>
                  <a:pt x="1505946" y="338559"/>
                </a:cubicBezTo>
                <a:cubicBezTo>
                  <a:pt x="1505946" y="336878"/>
                  <a:pt x="1505508" y="335854"/>
                  <a:pt x="1504630" y="335489"/>
                </a:cubicBezTo>
                <a:cubicBezTo>
                  <a:pt x="1503753" y="335123"/>
                  <a:pt x="1502438" y="334977"/>
                  <a:pt x="1500684" y="335050"/>
                </a:cubicBezTo>
                <a:close/>
                <a:moveTo>
                  <a:pt x="1197209" y="310492"/>
                </a:moveTo>
                <a:lnTo>
                  <a:pt x="1197209" y="314000"/>
                </a:lnTo>
                <a:cubicBezTo>
                  <a:pt x="1196917" y="316047"/>
                  <a:pt x="1197502" y="317216"/>
                  <a:pt x="1198963" y="317508"/>
                </a:cubicBezTo>
                <a:cubicBezTo>
                  <a:pt x="1200644" y="317399"/>
                  <a:pt x="1201668" y="316741"/>
                  <a:pt x="1202033" y="315535"/>
                </a:cubicBezTo>
                <a:cubicBezTo>
                  <a:pt x="1202399" y="314329"/>
                  <a:pt x="1202545" y="313233"/>
                  <a:pt x="1202472" y="312246"/>
                </a:cubicBezTo>
                <a:close/>
                <a:moveTo>
                  <a:pt x="1167388" y="291195"/>
                </a:moveTo>
                <a:cubicBezTo>
                  <a:pt x="1167388" y="292255"/>
                  <a:pt x="1167827" y="293644"/>
                  <a:pt x="1168704" y="295362"/>
                </a:cubicBezTo>
                <a:cubicBezTo>
                  <a:pt x="1169581" y="297079"/>
                  <a:pt x="1170896" y="298030"/>
                  <a:pt x="1172651" y="298212"/>
                </a:cubicBezTo>
                <a:cubicBezTo>
                  <a:pt x="1174112" y="297920"/>
                  <a:pt x="1174697" y="296751"/>
                  <a:pt x="1174405" y="294704"/>
                </a:cubicBezTo>
                <a:close/>
                <a:moveTo>
                  <a:pt x="1130550" y="259620"/>
                </a:moveTo>
                <a:lnTo>
                  <a:pt x="1111254" y="261374"/>
                </a:lnTo>
                <a:cubicBezTo>
                  <a:pt x="1114031" y="264554"/>
                  <a:pt x="1117686" y="268720"/>
                  <a:pt x="1122218" y="273873"/>
                </a:cubicBezTo>
                <a:cubicBezTo>
                  <a:pt x="1126749" y="279026"/>
                  <a:pt x="1131281" y="281876"/>
                  <a:pt x="1135813" y="282425"/>
                </a:cubicBezTo>
                <a:cubicBezTo>
                  <a:pt x="1136653" y="282315"/>
                  <a:pt x="1137165" y="281657"/>
                  <a:pt x="1137348" y="280451"/>
                </a:cubicBezTo>
                <a:cubicBezTo>
                  <a:pt x="1137530" y="279245"/>
                  <a:pt x="1137603" y="278149"/>
                  <a:pt x="1137567" y="277162"/>
                </a:cubicBezTo>
                <a:close/>
                <a:moveTo>
                  <a:pt x="1084941" y="252603"/>
                </a:moveTo>
                <a:lnTo>
                  <a:pt x="1084941" y="256112"/>
                </a:lnTo>
                <a:cubicBezTo>
                  <a:pt x="1084649" y="258158"/>
                  <a:pt x="1085234" y="259328"/>
                  <a:pt x="1086695" y="259620"/>
                </a:cubicBezTo>
                <a:cubicBezTo>
                  <a:pt x="1088742" y="259328"/>
                  <a:pt x="1089911" y="258158"/>
                  <a:pt x="1090204" y="256112"/>
                </a:cubicBezTo>
                <a:close/>
                <a:moveTo>
                  <a:pt x="658674" y="245587"/>
                </a:moveTo>
                <a:cubicBezTo>
                  <a:pt x="658345" y="249095"/>
                  <a:pt x="656371" y="252165"/>
                  <a:pt x="652753" y="254796"/>
                </a:cubicBezTo>
                <a:cubicBezTo>
                  <a:pt x="649135" y="257427"/>
                  <a:pt x="645846" y="259620"/>
                  <a:pt x="642886" y="261374"/>
                </a:cubicBezTo>
                <a:cubicBezTo>
                  <a:pt x="643434" y="254577"/>
                  <a:pt x="644530" y="250191"/>
                  <a:pt x="646175" y="248218"/>
                </a:cubicBezTo>
                <a:cubicBezTo>
                  <a:pt x="647820" y="246244"/>
                  <a:pt x="651986" y="245367"/>
                  <a:pt x="658674" y="245587"/>
                </a:cubicBezTo>
                <a:close/>
                <a:moveTo>
                  <a:pt x="1055120" y="235062"/>
                </a:moveTo>
                <a:cubicBezTo>
                  <a:pt x="1057824" y="238716"/>
                  <a:pt x="1061187" y="241932"/>
                  <a:pt x="1065207" y="244710"/>
                </a:cubicBezTo>
                <a:cubicBezTo>
                  <a:pt x="1069227" y="247487"/>
                  <a:pt x="1073466" y="248949"/>
                  <a:pt x="1077924" y="249095"/>
                </a:cubicBezTo>
                <a:close/>
                <a:moveTo>
                  <a:pt x="1009511" y="217520"/>
                </a:moveTo>
                <a:lnTo>
                  <a:pt x="1006003" y="219274"/>
                </a:lnTo>
                <a:lnTo>
                  <a:pt x="1006003" y="221028"/>
                </a:lnTo>
                <a:cubicBezTo>
                  <a:pt x="1005930" y="222015"/>
                  <a:pt x="1006076" y="223111"/>
                  <a:pt x="1006441" y="224317"/>
                </a:cubicBezTo>
                <a:cubicBezTo>
                  <a:pt x="1006807" y="225523"/>
                  <a:pt x="1007830" y="226181"/>
                  <a:pt x="1009511" y="226291"/>
                </a:cubicBezTo>
                <a:cubicBezTo>
                  <a:pt x="1010425" y="226181"/>
                  <a:pt x="1011229" y="225523"/>
                  <a:pt x="1011923" y="224317"/>
                </a:cubicBezTo>
                <a:cubicBezTo>
                  <a:pt x="1012618" y="223111"/>
                  <a:pt x="1012983" y="222015"/>
                  <a:pt x="1013019" y="221028"/>
                </a:cubicBezTo>
                <a:cubicBezTo>
                  <a:pt x="1012727" y="218981"/>
                  <a:pt x="1011558" y="217812"/>
                  <a:pt x="1009511" y="217520"/>
                </a:cubicBezTo>
                <a:close/>
                <a:moveTo>
                  <a:pt x="951623" y="208749"/>
                </a:moveTo>
                <a:cubicBezTo>
                  <a:pt x="952610" y="214231"/>
                  <a:pt x="957653" y="219055"/>
                  <a:pt x="966753" y="223221"/>
                </a:cubicBezTo>
                <a:cubicBezTo>
                  <a:pt x="975853" y="227387"/>
                  <a:pt x="983089" y="229580"/>
                  <a:pt x="988461" y="229799"/>
                </a:cubicBezTo>
                <a:cubicBezTo>
                  <a:pt x="990288" y="229799"/>
                  <a:pt x="991896" y="229360"/>
                  <a:pt x="993285" y="228483"/>
                </a:cubicBezTo>
                <a:cubicBezTo>
                  <a:pt x="994674" y="227606"/>
                  <a:pt x="995405" y="226291"/>
                  <a:pt x="995478" y="224536"/>
                </a:cubicBezTo>
                <a:close/>
                <a:moveTo>
                  <a:pt x="835847" y="164894"/>
                </a:moveTo>
                <a:cubicBezTo>
                  <a:pt x="835847" y="166721"/>
                  <a:pt x="836285" y="168329"/>
                  <a:pt x="837162" y="169718"/>
                </a:cubicBezTo>
                <a:cubicBezTo>
                  <a:pt x="838039" y="171107"/>
                  <a:pt x="839355" y="171838"/>
                  <a:pt x="841109" y="171911"/>
                </a:cubicBezTo>
                <a:cubicBezTo>
                  <a:pt x="842571" y="171618"/>
                  <a:pt x="843156" y="170449"/>
                  <a:pt x="842863" y="168402"/>
                </a:cubicBezTo>
                <a:cubicBezTo>
                  <a:pt x="842863" y="166721"/>
                  <a:pt x="842425" y="165698"/>
                  <a:pt x="841548" y="165333"/>
                </a:cubicBezTo>
                <a:cubicBezTo>
                  <a:pt x="840671" y="164967"/>
                  <a:pt x="839355" y="164821"/>
                  <a:pt x="837601" y="164894"/>
                </a:cubicBezTo>
                <a:close/>
                <a:moveTo>
                  <a:pt x="998986" y="17542"/>
                </a:moveTo>
                <a:lnTo>
                  <a:pt x="991969" y="28067"/>
                </a:lnTo>
                <a:cubicBezTo>
                  <a:pt x="992846" y="33168"/>
                  <a:pt x="1001812" y="36611"/>
                  <a:pt x="1018867" y="38398"/>
                </a:cubicBezTo>
                <a:cubicBezTo>
                  <a:pt x="1035921" y="40184"/>
                  <a:pt x="1055802" y="41289"/>
                  <a:pt x="1078509" y="41711"/>
                </a:cubicBezTo>
                <a:cubicBezTo>
                  <a:pt x="1101216" y="42133"/>
                  <a:pt x="1121487" y="42848"/>
                  <a:pt x="1139321" y="43855"/>
                </a:cubicBezTo>
                <a:lnTo>
                  <a:pt x="1146338" y="52626"/>
                </a:lnTo>
                <a:cubicBezTo>
                  <a:pt x="1154195" y="52882"/>
                  <a:pt x="1161723" y="54125"/>
                  <a:pt x="1168923" y="56354"/>
                </a:cubicBezTo>
                <a:cubicBezTo>
                  <a:pt x="1176122" y="58583"/>
                  <a:pt x="1183212" y="60264"/>
                  <a:pt x="1190192" y="61397"/>
                </a:cubicBezTo>
                <a:cubicBezTo>
                  <a:pt x="1189900" y="66952"/>
                  <a:pt x="1192239" y="69876"/>
                  <a:pt x="1197209" y="70168"/>
                </a:cubicBezTo>
                <a:cubicBezTo>
                  <a:pt x="1212083" y="71045"/>
                  <a:pt x="1225313" y="74553"/>
                  <a:pt x="1236898" y="80693"/>
                </a:cubicBezTo>
                <a:cubicBezTo>
                  <a:pt x="1248483" y="86833"/>
                  <a:pt x="1258642" y="90341"/>
                  <a:pt x="1267377" y="91218"/>
                </a:cubicBezTo>
                <a:cubicBezTo>
                  <a:pt x="1267632" y="99624"/>
                  <a:pt x="1272822" y="104740"/>
                  <a:pt x="1282945" y="106567"/>
                </a:cubicBezTo>
                <a:cubicBezTo>
                  <a:pt x="1293068" y="108395"/>
                  <a:pt x="1301328" y="109126"/>
                  <a:pt x="1307723" y="108760"/>
                </a:cubicBezTo>
                <a:cubicBezTo>
                  <a:pt x="1314447" y="113767"/>
                  <a:pt x="1323365" y="119541"/>
                  <a:pt x="1334474" y="126083"/>
                </a:cubicBezTo>
                <a:cubicBezTo>
                  <a:pt x="1345584" y="132624"/>
                  <a:pt x="1355378" y="136206"/>
                  <a:pt x="1363857" y="136827"/>
                </a:cubicBezTo>
                <a:cubicBezTo>
                  <a:pt x="1367000" y="144063"/>
                  <a:pt x="1372555" y="151080"/>
                  <a:pt x="1380522" y="157877"/>
                </a:cubicBezTo>
                <a:cubicBezTo>
                  <a:pt x="1388489" y="164675"/>
                  <a:pt x="1395798" y="169937"/>
                  <a:pt x="1402449" y="173665"/>
                </a:cubicBezTo>
                <a:cubicBezTo>
                  <a:pt x="1401353" y="179768"/>
                  <a:pt x="1402668" y="182472"/>
                  <a:pt x="1406396" y="181778"/>
                </a:cubicBezTo>
                <a:cubicBezTo>
                  <a:pt x="1410124" y="181084"/>
                  <a:pt x="1412316" y="182472"/>
                  <a:pt x="1412974" y="185944"/>
                </a:cubicBezTo>
                <a:lnTo>
                  <a:pt x="1412974" y="189453"/>
                </a:lnTo>
                <a:cubicBezTo>
                  <a:pt x="1417433" y="190513"/>
                  <a:pt x="1421233" y="192778"/>
                  <a:pt x="1424376" y="196250"/>
                </a:cubicBezTo>
                <a:cubicBezTo>
                  <a:pt x="1427519" y="199722"/>
                  <a:pt x="1429566" y="203303"/>
                  <a:pt x="1430516" y="206995"/>
                </a:cubicBezTo>
                <a:cubicBezTo>
                  <a:pt x="1436583" y="209553"/>
                  <a:pt x="1445061" y="219785"/>
                  <a:pt x="1455952" y="237693"/>
                </a:cubicBezTo>
                <a:cubicBezTo>
                  <a:pt x="1466842" y="255600"/>
                  <a:pt x="1475321" y="265833"/>
                  <a:pt x="1481387" y="268391"/>
                </a:cubicBezTo>
                <a:lnTo>
                  <a:pt x="1509454" y="326279"/>
                </a:lnTo>
                <a:cubicBezTo>
                  <a:pt x="1516288" y="327449"/>
                  <a:pt x="1520162" y="332127"/>
                  <a:pt x="1521076" y="340313"/>
                </a:cubicBezTo>
                <a:cubicBezTo>
                  <a:pt x="1521990" y="348499"/>
                  <a:pt x="1526302" y="353177"/>
                  <a:pt x="1534013" y="354346"/>
                </a:cubicBezTo>
                <a:cubicBezTo>
                  <a:pt x="1532844" y="357343"/>
                  <a:pt x="1532113" y="360998"/>
                  <a:pt x="1531820" y="365310"/>
                </a:cubicBezTo>
                <a:cubicBezTo>
                  <a:pt x="1531528" y="369622"/>
                  <a:pt x="1533428" y="372400"/>
                  <a:pt x="1537522" y="373642"/>
                </a:cubicBezTo>
                <a:cubicBezTo>
                  <a:pt x="1543076" y="380367"/>
                  <a:pt x="1546000" y="387968"/>
                  <a:pt x="1546292" y="396447"/>
                </a:cubicBezTo>
                <a:lnTo>
                  <a:pt x="1555063" y="403464"/>
                </a:lnTo>
                <a:lnTo>
                  <a:pt x="1541030" y="520994"/>
                </a:lnTo>
                <a:cubicBezTo>
                  <a:pt x="1541139" y="523479"/>
                  <a:pt x="1541797" y="527718"/>
                  <a:pt x="1543003" y="533712"/>
                </a:cubicBezTo>
                <a:cubicBezTo>
                  <a:pt x="1544209" y="539706"/>
                  <a:pt x="1545306" y="543068"/>
                  <a:pt x="1546292" y="543799"/>
                </a:cubicBezTo>
                <a:cubicBezTo>
                  <a:pt x="1547133" y="543506"/>
                  <a:pt x="1547644" y="542337"/>
                  <a:pt x="1547827" y="540290"/>
                </a:cubicBezTo>
                <a:cubicBezTo>
                  <a:pt x="1548010" y="538244"/>
                  <a:pt x="1548083" y="537074"/>
                  <a:pt x="1548047" y="536782"/>
                </a:cubicBezTo>
                <a:cubicBezTo>
                  <a:pt x="1548449" y="527974"/>
                  <a:pt x="1549399" y="512698"/>
                  <a:pt x="1550897" y="490954"/>
                </a:cubicBezTo>
                <a:cubicBezTo>
                  <a:pt x="1552396" y="469209"/>
                  <a:pt x="1557292" y="457003"/>
                  <a:pt x="1565588" y="454335"/>
                </a:cubicBezTo>
                <a:cubicBezTo>
                  <a:pt x="1567343" y="454408"/>
                  <a:pt x="1568658" y="455139"/>
                  <a:pt x="1569535" y="456528"/>
                </a:cubicBezTo>
                <a:cubicBezTo>
                  <a:pt x="1570412" y="457917"/>
                  <a:pt x="1570851" y="459524"/>
                  <a:pt x="1570851" y="461352"/>
                </a:cubicBezTo>
                <a:cubicBezTo>
                  <a:pt x="1568951" y="482329"/>
                  <a:pt x="1566612" y="504841"/>
                  <a:pt x="1563834" y="528888"/>
                </a:cubicBezTo>
                <a:cubicBezTo>
                  <a:pt x="1561057" y="552935"/>
                  <a:pt x="1553455" y="573693"/>
                  <a:pt x="1541030" y="591162"/>
                </a:cubicBezTo>
                <a:cubicBezTo>
                  <a:pt x="1540445" y="596241"/>
                  <a:pt x="1537668" y="601431"/>
                  <a:pt x="1532697" y="606730"/>
                </a:cubicBezTo>
                <a:cubicBezTo>
                  <a:pt x="1527727" y="612029"/>
                  <a:pt x="1524073" y="618534"/>
                  <a:pt x="1521734" y="626245"/>
                </a:cubicBezTo>
                <a:lnTo>
                  <a:pt x="1512963" y="633262"/>
                </a:lnTo>
                <a:lnTo>
                  <a:pt x="1507700" y="649050"/>
                </a:lnTo>
                <a:cubicBezTo>
                  <a:pt x="1505361" y="650987"/>
                  <a:pt x="1501707" y="656322"/>
                  <a:pt x="1496737" y="665057"/>
                </a:cubicBezTo>
                <a:cubicBezTo>
                  <a:pt x="1491766" y="673791"/>
                  <a:pt x="1488989" y="679565"/>
                  <a:pt x="1488404" y="682379"/>
                </a:cubicBezTo>
                <a:cubicBezTo>
                  <a:pt x="1487381" y="690639"/>
                  <a:pt x="1483288" y="696924"/>
                  <a:pt x="1476125" y="701237"/>
                </a:cubicBezTo>
                <a:cubicBezTo>
                  <a:pt x="1468962" y="705549"/>
                  <a:pt x="1464869" y="710958"/>
                  <a:pt x="1463846" y="717463"/>
                </a:cubicBezTo>
                <a:cubicBezTo>
                  <a:pt x="1458729" y="720350"/>
                  <a:pt x="1452297" y="724663"/>
                  <a:pt x="1444550" y="730400"/>
                </a:cubicBezTo>
                <a:cubicBezTo>
                  <a:pt x="1436802" y="736138"/>
                  <a:pt x="1432124" y="741766"/>
                  <a:pt x="1430516" y="747284"/>
                </a:cubicBezTo>
                <a:lnTo>
                  <a:pt x="1397186" y="759564"/>
                </a:lnTo>
                <a:cubicBezTo>
                  <a:pt x="1391449" y="768810"/>
                  <a:pt x="1382751" y="780139"/>
                  <a:pt x="1371093" y="793551"/>
                </a:cubicBezTo>
                <a:cubicBezTo>
                  <a:pt x="1359435" y="806963"/>
                  <a:pt x="1347667" y="814345"/>
                  <a:pt x="1335790" y="815698"/>
                </a:cubicBezTo>
                <a:cubicBezTo>
                  <a:pt x="1332282" y="819425"/>
                  <a:pt x="1328335" y="822934"/>
                  <a:pt x="1323949" y="826223"/>
                </a:cubicBezTo>
                <a:cubicBezTo>
                  <a:pt x="1319564" y="829512"/>
                  <a:pt x="1314740" y="831266"/>
                  <a:pt x="1309477" y="831485"/>
                </a:cubicBezTo>
                <a:lnTo>
                  <a:pt x="1305969" y="831485"/>
                </a:lnTo>
                <a:lnTo>
                  <a:pt x="1290181" y="838502"/>
                </a:lnTo>
                <a:cubicBezTo>
                  <a:pt x="1287550" y="842157"/>
                  <a:pt x="1284480" y="845373"/>
                  <a:pt x="1280972" y="848150"/>
                </a:cubicBezTo>
                <a:cubicBezTo>
                  <a:pt x="1277463" y="850928"/>
                  <a:pt x="1273516" y="852389"/>
                  <a:pt x="1269131" y="852536"/>
                </a:cubicBezTo>
                <a:cubicBezTo>
                  <a:pt x="1268583" y="858566"/>
                  <a:pt x="1265294" y="862732"/>
                  <a:pt x="1259264" y="865034"/>
                </a:cubicBezTo>
                <a:cubicBezTo>
                  <a:pt x="1253234" y="867336"/>
                  <a:pt x="1247752" y="868433"/>
                  <a:pt x="1242818" y="868323"/>
                </a:cubicBezTo>
                <a:lnTo>
                  <a:pt x="1230539" y="873586"/>
                </a:lnTo>
                <a:cubicBezTo>
                  <a:pt x="1225569" y="878556"/>
                  <a:pt x="1219721" y="880895"/>
                  <a:pt x="1212997" y="880603"/>
                </a:cubicBezTo>
                <a:cubicBezTo>
                  <a:pt x="1206309" y="881553"/>
                  <a:pt x="1200827" y="885353"/>
                  <a:pt x="1196551" y="892005"/>
                </a:cubicBezTo>
                <a:cubicBezTo>
                  <a:pt x="1192276" y="898656"/>
                  <a:pt x="1187232" y="902457"/>
                  <a:pt x="1181421" y="903407"/>
                </a:cubicBezTo>
                <a:lnTo>
                  <a:pt x="1179667" y="903407"/>
                </a:lnTo>
                <a:cubicBezTo>
                  <a:pt x="1178717" y="906075"/>
                  <a:pt x="1177109" y="908194"/>
                  <a:pt x="1174843" y="909766"/>
                </a:cubicBezTo>
                <a:cubicBezTo>
                  <a:pt x="1172577" y="911337"/>
                  <a:pt x="1170092" y="912141"/>
                  <a:pt x="1167388" y="912178"/>
                </a:cubicBezTo>
                <a:cubicBezTo>
                  <a:pt x="1164647" y="914773"/>
                  <a:pt x="1161358" y="916600"/>
                  <a:pt x="1157521" y="917660"/>
                </a:cubicBezTo>
                <a:cubicBezTo>
                  <a:pt x="1153683" y="918720"/>
                  <a:pt x="1149956" y="919231"/>
                  <a:pt x="1146338" y="919195"/>
                </a:cubicBezTo>
                <a:cubicBezTo>
                  <a:pt x="1143487" y="922630"/>
                  <a:pt x="1136470" y="924969"/>
                  <a:pt x="1125287" y="926211"/>
                </a:cubicBezTo>
                <a:cubicBezTo>
                  <a:pt x="1114105" y="927454"/>
                  <a:pt x="1105334" y="928039"/>
                  <a:pt x="1098975" y="927965"/>
                </a:cubicBezTo>
                <a:cubicBezTo>
                  <a:pt x="1090387" y="928331"/>
                  <a:pt x="1082566" y="929793"/>
                  <a:pt x="1075512" y="932351"/>
                </a:cubicBezTo>
                <a:cubicBezTo>
                  <a:pt x="1068459" y="934909"/>
                  <a:pt x="1061077" y="936371"/>
                  <a:pt x="1053366" y="936736"/>
                </a:cubicBezTo>
                <a:cubicBezTo>
                  <a:pt x="1056289" y="948943"/>
                  <a:pt x="1067984" y="955667"/>
                  <a:pt x="1088450" y="956910"/>
                </a:cubicBezTo>
                <a:cubicBezTo>
                  <a:pt x="1108915" y="958152"/>
                  <a:pt x="1120610" y="964877"/>
                  <a:pt x="1123533" y="977083"/>
                </a:cubicBezTo>
                <a:cubicBezTo>
                  <a:pt x="1123241" y="980116"/>
                  <a:pt x="1123387" y="983698"/>
                  <a:pt x="1123972" y="987827"/>
                </a:cubicBezTo>
                <a:cubicBezTo>
                  <a:pt x="1124557" y="991957"/>
                  <a:pt x="1127334" y="994223"/>
                  <a:pt x="1132304" y="994625"/>
                </a:cubicBezTo>
                <a:lnTo>
                  <a:pt x="1116517" y="1006904"/>
                </a:lnTo>
                <a:lnTo>
                  <a:pt x="1116517" y="1008658"/>
                </a:lnTo>
                <a:cubicBezTo>
                  <a:pt x="1117467" y="1014250"/>
                  <a:pt x="1121267" y="1018416"/>
                  <a:pt x="1127919" y="1021157"/>
                </a:cubicBezTo>
                <a:cubicBezTo>
                  <a:pt x="1134570" y="1023898"/>
                  <a:pt x="1138371" y="1028502"/>
                  <a:pt x="1139321" y="1034971"/>
                </a:cubicBezTo>
                <a:cubicBezTo>
                  <a:pt x="1138517" y="1040416"/>
                  <a:pt x="1137055" y="1053646"/>
                  <a:pt x="1134935" y="1074659"/>
                </a:cubicBezTo>
                <a:cubicBezTo>
                  <a:pt x="1132816" y="1095673"/>
                  <a:pt x="1134862" y="1107587"/>
                  <a:pt x="1141075" y="1110401"/>
                </a:cubicBezTo>
                <a:cubicBezTo>
                  <a:pt x="1146118" y="1110109"/>
                  <a:pt x="1149188" y="1108062"/>
                  <a:pt x="1150285" y="1104261"/>
                </a:cubicBezTo>
                <a:cubicBezTo>
                  <a:pt x="1151381" y="1100461"/>
                  <a:pt x="1151820" y="1096660"/>
                  <a:pt x="1151600" y="1092859"/>
                </a:cubicBezTo>
                <a:lnTo>
                  <a:pt x="1151600" y="1084088"/>
                </a:lnTo>
                <a:lnTo>
                  <a:pt x="1158617" y="1087597"/>
                </a:lnTo>
                <a:cubicBezTo>
                  <a:pt x="1158581" y="1090411"/>
                  <a:pt x="1159092" y="1093553"/>
                  <a:pt x="1160152" y="1097025"/>
                </a:cubicBezTo>
                <a:cubicBezTo>
                  <a:pt x="1161212" y="1100497"/>
                  <a:pt x="1163039" y="1103202"/>
                  <a:pt x="1165634" y="1105139"/>
                </a:cubicBezTo>
                <a:cubicBezTo>
                  <a:pt x="1165086" y="1108939"/>
                  <a:pt x="1164428" y="1112740"/>
                  <a:pt x="1163660" y="1116541"/>
                </a:cubicBezTo>
                <a:cubicBezTo>
                  <a:pt x="1162893" y="1120342"/>
                  <a:pt x="1160042" y="1122388"/>
                  <a:pt x="1155109" y="1122680"/>
                </a:cubicBezTo>
                <a:cubicBezTo>
                  <a:pt x="1155072" y="1126372"/>
                  <a:pt x="1154268" y="1130392"/>
                  <a:pt x="1152697" y="1134740"/>
                </a:cubicBezTo>
                <a:cubicBezTo>
                  <a:pt x="1151125" y="1139089"/>
                  <a:pt x="1149006" y="1142671"/>
                  <a:pt x="1146338" y="1145485"/>
                </a:cubicBezTo>
                <a:cubicBezTo>
                  <a:pt x="1145972" y="1149541"/>
                  <a:pt x="1144510" y="1152831"/>
                  <a:pt x="1141952" y="1155352"/>
                </a:cubicBezTo>
                <a:cubicBezTo>
                  <a:pt x="1139394" y="1157874"/>
                  <a:pt x="1137932" y="1161601"/>
                  <a:pt x="1137567" y="1166535"/>
                </a:cubicBezTo>
                <a:cubicBezTo>
                  <a:pt x="1132523" y="1166426"/>
                  <a:pt x="1129454" y="1169715"/>
                  <a:pt x="1128357" y="1176402"/>
                </a:cubicBezTo>
                <a:cubicBezTo>
                  <a:pt x="1127261" y="1183090"/>
                  <a:pt x="1126822" y="1188572"/>
                  <a:pt x="1127042" y="1192848"/>
                </a:cubicBezTo>
                <a:lnTo>
                  <a:pt x="1127042" y="1194602"/>
                </a:lnTo>
                <a:cubicBezTo>
                  <a:pt x="1128065" y="1194200"/>
                  <a:pt x="1129527" y="1192373"/>
                  <a:pt x="1131427" y="1189120"/>
                </a:cubicBezTo>
                <a:cubicBezTo>
                  <a:pt x="1133327" y="1185868"/>
                  <a:pt x="1134789" y="1183602"/>
                  <a:pt x="1135813" y="1182323"/>
                </a:cubicBezTo>
                <a:cubicBezTo>
                  <a:pt x="1136799" y="1184223"/>
                  <a:pt x="1138334" y="1186124"/>
                  <a:pt x="1140417" y="1188024"/>
                </a:cubicBezTo>
                <a:cubicBezTo>
                  <a:pt x="1142500" y="1189924"/>
                  <a:pt x="1144474" y="1190948"/>
                  <a:pt x="1146338" y="1191094"/>
                </a:cubicBezTo>
                <a:cubicBezTo>
                  <a:pt x="1148019" y="1190911"/>
                  <a:pt x="1149042" y="1189961"/>
                  <a:pt x="1149408" y="1188243"/>
                </a:cubicBezTo>
                <a:cubicBezTo>
                  <a:pt x="1149773" y="1186525"/>
                  <a:pt x="1149919" y="1185137"/>
                  <a:pt x="1149846" y="1184077"/>
                </a:cubicBezTo>
                <a:cubicBezTo>
                  <a:pt x="1157009" y="1186306"/>
                  <a:pt x="1162856" y="1187110"/>
                  <a:pt x="1167388" y="1186489"/>
                </a:cubicBezTo>
                <a:cubicBezTo>
                  <a:pt x="1171920" y="1185868"/>
                  <a:pt x="1174259" y="1180971"/>
                  <a:pt x="1174405" y="1171798"/>
                </a:cubicBezTo>
                <a:cubicBezTo>
                  <a:pt x="1179631" y="1174429"/>
                  <a:pt x="1182335" y="1169605"/>
                  <a:pt x="1182518" y="1157326"/>
                </a:cubicBezTo>
                <a:cubicBezTo>
                  <a:pt x="1182701" y="1145046"/>
                  <a:pt x="1185843" y="1135837"/>
                  <a:pt x="1191947" y="1129697"/>
                </a:cubicBezTo>
                <a:cubicBezTo>
                  <a:pt x="1198671" y="1117929"/>
                  <a:pt x="1206711" y="1107258"/>
                  <a:pt x="1216067" y="1097683"/>
                </a:cubicBezTo>
                <a:cubicBezTo>
                  <a:pt x="1225422" y="1088108"/>
                  <a:pt x="1232585" y="1076560"/>
                  <a:pt x="1237555" y="1063038"/>
                </a:cubicBezTo>
                <a:cubicBezTo>
                  <a:pt x="1239273" y="1056716"/>
                  <a:pt x="1240662" y="1049626"/>
                  <a:pt x="1241722" y="1041768"/>
                </a:cubicBezTo>
                <a:cubicBezTo>
                  <a:pt x="1242782" y="1033911"/>
                  <a:pt x="1243732" y="1026383"/>
                  <a:pt x="1244572" y="1019183"/>
                </a:cubicBezTo>
                <a:cubicBezTo>
                  <a:pt x="1244536" y="1018891"/>
                  <a:pt x="1244609" y="1017721"/>
                  <a:pt x="1244791" y="1015675"/>
                </a:cubicBezTo>
                <a:cubicBezTo>
                  <a:pt x="1244974" y="1013628"/>
                  <a:pt x="1245486" y="1012459"/>
                  <a:pt x="1246326" y="1012167"/>
                </a:cubicBezTo>
                <a:cubicBezTo>
                  <a:pt x="1247167" y="1012459"/>
                  <a:pt x="1247679" y="1013628"/>
                  <a:pt x="1247861" y="1015675"/>
                </a:cubicBezTo>
                <a:cubicBezTo>
                  <a:pt x="1248044" y="1017721"/>
                  <a:pt x="1248117" y="1018891"/>
                  <a:pt x="1248081" y="1019183"/>
                </a:cubicBezTo>
                <a:cubicBezTo>
                  <a:pt x="1247861" y="1035921"/>
                  <a:pt x="1246546" y="1052878"/>
                  <a:pt x="1244134" y="1070055"/>
                </a:cubicBezTo>
                <a:cubicBezTo>
                  <a:pt x="1241722" y="1087231"/>
                  <a:pt x="1239529" y="1104188"/>
                  <a:pt x="1237555" y="1120926"/>
                </a:cubicBezTo>
                <a:cubicBezTo>
                  <a:pt x="1230795" y="1121657"/>
                  <a:pt x="1226336" y="1128528"/>
                  <a:pt x="1224180" y="1141538"/>
                </a:cubicBezTo>
                <a:cubicBezTo>
                  <a:pt x="1222024" y="1154548"/>
                  <a:pt x="1220635" y="1164050"/>
                  <a:pt x="1220014" y="1170043"/>
                </a:cubicBezTo>
                <a:lnTo>
                  <a:pt x="1198963" y="1206881"/>
                </a:lnTo>
                <a:lnTo>
                  <a:pt x="1218259" y="1196356"/>
                </a:lnTo>
                <a:cubicBezTo>
                  <a:pt x="1218808" y="1193542"/>
                  <a:pt x="1221220" y="1187768"/>
                  <a:pt x="1225495" y="1179034"/>
                </a:cubicBezTo>
                <a:cubicBezTo>
                  <a:pt x="1229771" y="1170299"/>
                  <a:pt x="1232622" y="1164964"/>
                  <a:pt x="1234047" y="1163027"/>
                </a:cubicBezTo>
                <a:lnTo>
                  <a:pt x="1235801" y="1143731"/>
                </a:lnTo>
                <a:cubicBezTo>
                  <a:pt x="1238542" y="1146435"/>
                  <a:pt x="1240954" y="1149797"/>
                  <a:pt x="1243037" y="1153817"/>
                </a:cubicBezTo>
                <a:cubicBezTo>
                  <a:pt x="1245120" y="1157837"/>
                  <a:pt x="1246217" y="1162076"/>
                  <a:pt x="1246326" y="1166535"/>
                </a:cubicBezTo>
                <a:cubicBezTo>
                  <a:pt x="1246253" y="1168289"/>
                  <a:pt x="1245522" y="1169605"/>
                  <a:pt x="1244134" y="1170482"/>
                </a:cubicBezTo>
                <a:cubicBezTo>
                  <a:pt x="1242745" y="1171359"/>
                  <a:pt x="1241137" y="1171798"/>
                  <a:pt x="1239310" y="1171798"/>
                </a:cubicBezTo>
                <a:cubicBezTo>
                  <a:pt x="1237848" y="1188864"/>
                  <a:pt x="1229808" y="1207795"/>
                  <a:pt x="1215190" y="1228589"/>
                </a:cubicBezTo>
                <a:cubicBezTo>
                  <a:pt x="1200571" y="1249384"/>
                  <a:pt x="1188146" y="1264367"/>
                  <a:pt x="1177913" y="1273540"/>
                </a:cubicBezTo>
                <a:cubicBezTo>
                  <a:pt x="1176926" y="1277305"/>
                  <a:pt x="1172760" y="1286880"/>
                  <a:pt x="1165415" y="1302265"/>
                </a:cubicBezTo>
                <a:cubicBezTo>
                  <a:pt x="1158069" y="1317651"/>
                  <a:pt x="1153464" y="1326787"/>
                  <a:pt x="1151600" y="1329675"/>
                </a:cubicBezTo>
                <a:lnTo>
                  <a:pt x="1149846" y="1347216"/>
                </a:lnTo>
                <a:lnTo>
                  <a:pt x="1142829" y="1357741"/>
                </a:lnTo>
                <a:cubicBezTo>
                  <a:pt x="1142903" y="1358947"/>
                  <a:pt x="1142756" y="1360921"/>
                  <a:pt x="1142391" y="1363662"/>
                </a:cubicBezTo>
                <a:cubicBezTo>
                  <a:pt x="1142025" y="1366403"/>
                  <a:pt x="1141002" y="1367938"/>
                  <a:pt x="1139321" y="1368267"/>
                </a:cubicBezTo>
                <a:cubicBezTo>
                  <a:pt x="1135849" y="1367645"/>
                  <a:pt x="1133145" y="1366695"/>
                  <a:pt x="1131208" y="1365416"/>
                </a:cubicBezTo>
                <a:cubicBezTo>
                  <a:pt x="1129271" y="1364137"/>
                  <a:pt x="1127882" y="1366257"/>
                  <a:pt x="1127042" y="1371775"/>
                </a:cubicBezTo>
                <a:lnTo>
                  <a:pt x="1127042" y="1377038"/>
                </a:lnTo>
                <a:cubicBezTo>
                  <a:pt x="1126201" y="1379925"/>
                  <a:pt x="1124812" y="1382921"/>
                  <a:pt x="1122875" y="1386028"/>
                </a:cubicBezTo>
                <a:cubicBezTo>
                  <a:pt x="1120939" y="1389134"/>
                  <a:pt x="1118234" y="1390815"/>
                  <a:pt x="1114762" y="1391071"/>
                </a:cubicBezTo>
                <a:cubicBezTo>
                  <a:pt x="1107526" y="1390413"/>
                  <a:pt x="1101387" y="1390413"/>
                  <a:pt x="1096343" y="1391071"/>
                </a:cubicBezTo>
                <a:cubicBezTo>
                  <a:pt x="1091300" y="1391729"/>
                  <a:pt x="1088669" y="1396991"/>
                  <a:pt x="1088450" y="1406859"/>
                </a:cubicBezTo>
                <a:cubicBezTo>
                  <a:pt x="1084941" y="1406859"/>
                  <a:pt x="1083187" y="1408613"/>
                  <a:pt x="1083187" y="1412121"/>
                </a:cubicBezTo>
                <a:cubicBezTo>
                  <a:pt x="1083845" y="1421075"/>
                  <a:pt x="1083406" y="1425972"/>
                  <a:pt x="1081871" y="1426813"/>
                </a:cubicBezTo>
                <a:cubicBezTo>
                  <a:pt x="1080336" y="1427653"/>
                  <a:pt x="1073758" y="1428603"/>
                  <a:pt x="1062137" y="1429663"/>
                </a:cubicBezTo>
                <a:lnTo>
                  <a:pt x="1044595" y="1443697"/>
                </a:lnTo>
                <a:cubicBezTo>
                  <a:pt x="1042694" y="1448082"/>
                  <a:pt x="1039917" y="1451591"/>
                  <a:pt x="1036262" y="1454222"/>
                </a:cubicBezTo>
                <a:cubicBezTo>
                  <a:pt x="1032608" y="1456853"/>
                  <a:pt x="1028953" y="1458607"/>
                  <a:pt x="1025299" y="1459484"/>
                </a:cubicBezTo>
                <a:lnTo>
                  <a:pt x="998986" y="1485797"/>
                </a:lnTo>
                <a:cubicBezTo>
                  <a:pt x="994454" y="1485834"/>
                  <a:pt x="990361" y="1487076"/>
                  <a:pt x="986707" y="1489525"/>
                </a:cubicBezTo>
                <a:cubicBezTo>
                  <a:pt x="983052" y="1491973"/>
                  <a:pt x="980713" y="1495409"/>
                  <a:pt x="979690" y="1499831"/>
                </a:cubicBezTo>
                <a:lnTo>
                  <a:pt x="963902" y="1505093"/>
                </a:lnTo>
                <a:cubicBezTo>
                  <a:pt x="963135" y="1511160"/>
                  <a:pt x="958969" y="1515691"/>
                  <a:pt x="951404" y="1518688"/>
                </a:cubicBezTo>
                <a:cubicBezTo>
                  <a:pt x="943839" y="1521685"/>
                  <a:pt x="937480" y="1523585"/>
                  <a:pt x="932327" y="1524389"/>
                </a:cubicBezTo>
                <a:cubicBezTo>
                  <a:pt x="932437" y="1526363"/>
                  <a:pt x="932217" y="1528555"/>
                  <a:pt x="931669" y="1530967"/>
                </a:cubicBezTo>
                <a:cubicBezTo>
                  <a:pt x="931121" y="1533380"/>
                  <a:pt x="929586" y="1534695"/>
                  <a:pt x="927064" y="1534914"/>
                </a:cubicBezTo>
                <a:lnTo>
                  <a:pt x="918293" y="1533160"/>
                </a:lnTo>
                <a:cubicBezTo>
                  <a:pt x="917526" y="1536742"/>
                  <a:pt x="916430" y="1539665"/>
                  <a:pt x="915004" y="1541931"/>
                </a:cubicBezTo>
                <a:cubicBezTo>
                  <a:pt x="913579" y="1544197"/>
                  <a:pt x="911167" y="1545366"/>
                  <a:pt x="907768" y="1545440"/>
                </a:cubicBezTo>
                <a:lnTo>
                  <a:pt x="898997" y="1545440"/>
                </a:lnTo>
                <a:lnTo>
                  <a:pt x="888472" y="1559473"/>
                </a:lnTo>
                <a:lnTo>
                  <a:pt x="867422" y="1559473"/>
                </a:lnTo>
                <a:lnTo>
                  <a:pt x="862159" y="1569998"/>
                </a:lnTo>
                <a:cubicBezTo>
                  <a:pt x="859382" y="1570035"/>
                  <a:pt x="856604" y="1570839"/>
                  <a:pt x="853827" y="1572410"/>
                </a:cubicBezTo>
                <a:cubicBezTo>
                  <a:pt x="851050" y="1573982"/>
                  <a:pt x="849149" y="1576101"/>
                  <a:pt x="848126" y="1578769"/>
                </a:cubicBezTo>
                <a:cubicBezTo>
                  <a:pt x="845348" y="1578806"/>
                  <a:pt x="842571" y="1579610"/>
                  <a:pt x="839794" y="1581181"/>
                </a:cubicBezTo>
                <a:cubicBezTo>
                  <a:pt x="837016" y="1582753"/>
                  <a:pt x="835116" y="1584872"/>
                  <a:pt x="834092" y="1587540"/>
                </a:cubicBezTo>
                <a:cubicBezTo>
                  <a:pt x="821667" y="1586773"/>
                  <a:pt x="815820" y="1590062"/>
                  <a:pt x="816551" y="1597407"/>
                </a:cubicBezTo>
                <a:cubicBezTo>
                  <a:pt x="817281" y="1604753"/>
                  <a:pt x="814943" y="1610235"/>
                  <a:pt x="809534" y="1613853"/>
                </a:cubicBezTo>
                <a:lnTo>
                  <a:pt x="786729" y="1613853"/>
                </a:lnTo>
                <a:lnTo>
                  <a:pt x="779713" y="1620870"/>
                </a:lnTo>
                <a:cubicBezTo>
                  <a:pt x="776899" y="1619919"/>
                  <a:pt x="773756" y="1619627"/>
                  <a:pt x="770284" y="1619993"/>
                </a:cubicBezTo>
                <a:cubicBezTo>
                  <a:pt x="766812" y="1620358"/>
                  <a:pt x="764108" y="1621820"/>
                  <a:pt x="762171" y="1624378"/>
                </a:cubicBezTo>
                <a:cubicBezTo>
                  <a:pt x="739659" y="1631102"/>
                  <a:pt x="718024" y="1640458"/>
                  <a:pt x="697266" y="1652445"/>
                </a:cubicBezTo>
                <a:cubicBezTo>
                  <a:pt x="695365" y="1655040"/>
                  <a:pt x="692588" y="1656867"/>
                  <a:pt x="688933" y="1657927"/>
                </a:cubicBezTo>
                <a:cubicBezTo>
                  <a:pt x="685279" y="1658987"/>
                  <a:pt x="681624" y="1659498"/>
                  <a:pt x="677970" y="1659462"/>
                </a:cubicBezTo>
                <a:cubicBezTo>
                  <a:pt x="676764" y="1659206"/>
                  <a:pt x="674790" y="1658841"/>
                  <a:pt x="672049" y="1658365"/>
                </a:cubicBezTo>
                <a:cubicBezTo>
                  <a:pt x="669308" y="1657890"/>
                  <a:pt x="667774" y="1658841"/>
                  <a:pt x="667445" y="1661216"/>
                </a:cubicBezTo>
                <a:cubicBezTo>
                  <a:pt x="658820" y="1661801"/>
                  <a:pt x="650634" y="1664140"/>
                  <a:pt x="642886" y="1668233"/>
                </a:cubicBezTo>
                <a:cubicBezTo>
                  <a:pt x="635138" y="1672326"/>
                  <a:pt x="626952" y="1674665"/>
                  <a:pt x="618327" y="1675249"/>
                </a:cubicBezTo>
                <a:lnTo>
                  <a:pt x="613065" y="1675249"/>
                </a:lnTo>
                <a:cubicBezTo>
                  <a:pt x="613138" y="1673422"/>
                  <a:pt x="613869" y="1671814"/>
                  <a:pt x="615257" y="1670425"/>
                </a:cubicBezTo>
                <a:cubicBezTo>
                  <a:pt x="616646" y="1669037"/>
                  <a:pt x="618254" y="1668306"/>
                  <a:pt x="620082" y="1668233"/>
                </a:cubicBezTo>
                <a:lnTo>
                  <a:pt x="625344" y="1668233"/>
                </a:lnTo>
                <a:lnTo>
                  <a:pt x="625344" y="1664724"/>
                </a:lnTo>
                <a:cubicBezTo>
                  <a:pt x="625381" y="1662897"/>
                  <a:pt x="625308" y="1660850"/>
                  <a:pt x="625125" y="1658585"/>
                </a:cubicBezTo>
                <a:cubicBezTo>
                  <a:pt x="624942" y="1656319"/>
                  <a:pt x="624430" y="1654272"/>
                  <a:pt x="623590" y="1652445"/>
                </a:cubicBezTo>
                <a:cubicBezTo>
                  <a:pt x="621872" y="1652628"/>
                  <a:pt x="620483" y="1653578"/>
                  <a:pt x="619424" y="1655296"/>
                </a:cubicBezTo>
                <a:cubicBezTo>
                  <a:pt x="618364" y="1657013"/>
                  <a:pt x="617414" y="1658402"/>
                  <a:pt x="616573" y="1659462"/>
                </a:cubicBezTo>
                <a:cubicBezTo>
                  <a:pt x="610032" y="1659973"/>
                  <a:pt x="605134" y="1662020"/>
                  <a:pt x="601882" y="1665601"/>
                </a:cubicBezTo>
                <a:cubicBezTo>
                  <a:pt x="598629" y="1669183"/>
                  <a:pt x="594171" y="1671229"/>
                  <a:pt x="588506" y="1671741"/>
                </a:cubicBezTo>
                <a:lnTo>
                  <a:pt x="583244" y="1671741"/>
                </a:lnTo>
                <a:cubicBezTo>
                  <a:pt x="582622" y="1679233"/>
                  <a:pt x="581234" y="1683545"/>
                  <a:pt x="579077" y="1684678"/>
                </a:cubicBezTo>
                <a:cubicBezTo>
                  <a:pt x="576921" y="1685811"/>
                  <a:pt x="572463" y="1686177"/>
                  <a:pt x="565702" y="1685775"/>
                </a:cubicBezTo>
                <a:cubicBezTo>
                  <a:pt x="539097" y="1686579"/>
                  <a:pt x="523455" y="1689795"/>
                  <a:pt x="518777" y="1695423"/>
                </a:cubicBezTo>
                <a:cubicBezTo>
                  <a:pt x="514099" y="1701051"/>
                  <a:pt x="506352" y="1704267"/>
                  <a:pt x="495534" y="1705071"/>
                </a:cubicBezTo>
                <a:cubicBezTo>
                  <a:pt x="492757" y="1704961"/>
                  <a:pt x="489541" y="1704303"/>
                  <a:pt x="485886" y="1703097"/>
                </a:cubicBezTo>
                <a:cubicBezTo>
                  <a:pt x="482232" y="1701891"/>
                  <a:pt x="479016" y="1700795"/>
                  <a:pt x="476238" y="1699808"/>
                </a:cubicBezTo>
                <a:cubicBezTo>
                  <a:pt x="476238" y="1698127"/>
                  <a:pt x="475800" y="1697104"/>
                  <a:pt x="474923" y="1696738"/>
                </a:cubicBezTo>
                <a:cubicBezTo>
                  <a:pt x="474045" y="1696373"/>
                  <a:pt x="472730" y="1696227"/>
                  <a:pt x="470976" y="1696300"/>
                </a:cubicBezTo>
                <a:cubicBezTo>
                  <a:pt x="468344" y="1696409"/>
                  <a:pt x="465713" y="1697067"/>
                  <a:pt x="463082" y="1698273"/>
                </a:cubicBezTo>
                <a:cubicBezTo>
                  <a:pt x="460451" y="1699479"/>
                  <a:pt x="457819" y="1700575"/>
                  <a:pt x="455188" y="1701562"/>
                </a:cubicBezTo>
                <a:cubicBezTo>
                  <a:pt x="446892" y="1694399"/>
                  <a:pt x="436732" y="1688113"/>
                  <a:pt x="424709" y="1682705"/>
                </a:cubicBezTo>
                <a:cubicBezTo>
                  <a:pt x="412685" y="1677296"/>
                  <a:pt x="401210" y="1673641"/>
                  <a:pt x="390283" y="1671741"/>
                </a:cubicBezTo>
                <a:cubicBezTo>
                  <a:pt x="390502" y="1670974"/>
                  <a:pt x="391379" y="1670754"/>
                  <a:pt x="392914" y="1671083"/>
                </a:cubicBezTo>
                <a:cubicBezTo>
                  <a:pt x="394449" y="1671412"/>
                  <a:pt x="395326" y="1671631"/>
                  <a:pt x="395546" y="1671741"/>
                </a:cubicBezTo>
                <a:cubicBezTo>
                  <a:pt x="404243" y="1671814"/>
                  <a:pt x="412722" y="1672107"/>
                  <a:pt x="420981" y="1672618"/>
                </a:cubicBezTo>
                <a:cubicBezTo>
                  <a:pt x="429241" y="1673130"/>
                  <a:pt x="437719" y="1673422"/>
                  <a:pt x="446417" y="1673495"/>
                </a:cubicBezTo>
                <a:cubicBezTo>
                  <a:pt x="446490" y="1670060"/>
                  <a:pt x="447660" y="1667721"/>
                  <a:pt x="449925" y="1666479"/>
                </a:cubicBezTo>
                <a:cubicBezTo>
                  <a:pt x="452191" y="1665236"/>
                  <a:pt x="455115" y="1664651"/>
                  <a:pt x="458696" y="1664724"/>
                </a:cubicBezTo>
                <a:cubicBezTo>
                  <a:pt x="476238" y="1664359"/>
                  <a:pt x="493780" y="1662897"/>
                  <a:pt x="511322" y="1660339"/>
                </a:cubicBezTo>
                <a:cubicBezTo>
                  <a:pt x="528864" y="1657781"/>
                  <a:pt x="546406" y="1656319"/>
                  <a:pt x="563948" y="1655953"/>
                </a:cubicBezTo>
                <a:lnTo>
                  <a:pt x="570964" y="1650691"/>
                </a:lnTo>
                <a:cubicBezTo>
                  <a:pt x="574911" y="1652080"/>
                  <a:pt x="579297" y="1653249"/>
                  <a:pt x="584121" y="1654199"/>
                </a:cubicBezTo>
                <a:cubicBezTo>
                  <a:pt x="588945" y="1655149"/>
                  <a:pt x="591576" y="1652810"/>
                  <a:pt x="592015" y="1647182"/>
                </a:cubicBezTo>
                <a:cubicBezTo>
                  <a:pt x="591978" y="1645976"/>
                  <a:pt x="591613" y="1644003"/>
                  <a:pt x="590918" y="1641262"/>
                </a:cubicBezTo>
                <a:cubicBezTo>
                  <a:pt x="590224" y="1638521"/>
                  <a:pt x="589420" y="1636986"/>
                  <a:pt x="588506" y="1636657"/>
                </a:cubicBezTo>
                <a:cubicBezTo>
                  <a:pt x="587044" y="1636365"/>
                  <a:pt x="586460" y="1636950"/>
                  <a:pt x="586752" y="1638412"/>
                </a:cubicBezTo>
                <a:cubicBezTo>
                  <a:pt x="579808" y="1639398"/>
                  <a:pt x="573084" y="1640495"/>
                  <a:pt x="566579" y="1641701"/>
                </a:cubicBezTo>
                <a:cubicBezTo>
                  <a:pt x="560074" y="1642907"/>
                  <a:pt x="553349" y="1643564"/>
                  <a:pt x="546406" y="1643674"/>
                </a:cubicBezTo>
                <a:cubicBezTo>
                  <a:pt x="534199" y="1643966"/>
                  <a:pt x="522212" y="1645136"/>
                  <a:pt x="510445" y="1647182"/>
                </a:cubicBezTo>
                <a:cubicBezTo>
                  <a:pt x="498677" y="1649229"/>
                  <a:pt x="486690" y="1650398"/>
                  <a:pt x="474484" y="1650691"/>
                </a:cubicBezTo>
                <a:cubicBezTo>
                  <a:pt x="467467" y="1650581"/>
                  <a:pt x="460451" y="1650800"/>
                  <a:pt x="453434" y="1651349"/>
                </a:cubicBezTo>
                <a:cubicBezTo>
                  <a:pt x="446417" y="1651897"/>
                  <a:pt x="439400" y="1653432"/>
                  <a:pt x="432384" y="1655953"/>
                </a:cubicBezTo>
                <a:lnTo>
                  <a:pt x="404317" y="1655953"/>
                </a:lnTo>
                <a:cubicBezTo>
                  <a:pt x="404390" y="1657013"/>
                  <a:pt x="404243" y="1658402"/>
                  <a:pt x="403878" y="1660119"/>
                </a:cubicBezTo>
                <a:cubicBezTo>
                  <a:pt x="403513" y="1661837"/>
                  <a:pt x="402489" y="1662787"/>
                  <a:pt x="400808" y="1662970"/>
                </a:cubicBezTo>
                <a:cubicBezTo>
                  <a:pt x="399821" y="1662714"/>
                  <a:pt x="398725" y="1661472"/>
                  <a:pt x="397519" y="1659243"/>
                </a:cubicBezTo>
                <a:cubicBezTo>
                  <a:pt x="396313" y="1657013"/>
                  <a:pt x="395655" y="1655332"/>
                  <a:pt x="395546" y="1654199"/>
                </a:cubicBezTo>
                <a:cubicBezTo>
                  <a:pt x="388785" y="1654345"/>
                  <a:pt x="382572" y="1655807"/>
                  <a:pt x="376907" y="1658585"/>
                </a:cubicBezTo>
                <a:cubicBezTo>
                  <a:pt x="371243" y="1661362"/>
                  <a:pt x="364591" y="1659316"/>
                  <a:pt x="356953" y="1652445"/>
                </a:cubicBezTo>
                <a:lnTo>
                  <a:pt x="353445" y="1659462"/>
                </a:lnTo>
                <a:lnTo>
                  <a:pt x="344674" y="1650691"/>
                </a:lnTo>
                <a:lnTo>
                  <a:pt x="314853" y="1650691"/>
                </a:lnTo>
                <a:cubicBezTo>
                  <a:pt x="314963" y="1648790"/>
                  <a:pt x="314743" y="1646890"/>
                  <a:pt x="314195" y="1644990"/>
                </a:cubicBezTo>
                <a:cubicBezTo>
                  <a:pt x="313647" y="1643089"/>
                  <a:pt x="312112" y="1642066"/>
                  <a:pt x="309590" y="1641920"/>
                </a:cubicBezTo>
                <a:cubicBezTo>
                  <a:pt x="307763" y="1642029"/>
                  <a:pt x="305717" y="1642687"/>
                  <a:pt x="303451" y="1643893"/>
                </a:cubicBezTo>
                <a:cubicBezTo>
                  <a:pt x="301185" y="1645099"/>
                  <a:pt x="299138" y="1646196"/>
                  <a:pt x="297311" y="1647182"/>
                </a:cubicBezTo>
                <a:cubicBezTo>
                  <a:pt x="290441" y="1646890"/>
                  <a:pt x="284008" y="1645721"/>
                  <a:pt x="278015" y="1643674"/>
                </a:cubicBezTo>
                <a:cubicBezTo>
                  <a:pt x="272022" y="1641627"/>
                  <a:pt x="265590" y="1640458"/>
                  <a:pt x="258719" y="1640166"/>
                </a:cubicBezTo>
                <a:lnTo>
                  <a:pt x="253456" y="1633149"/>
                </a:lnTo>
                <a:lnTo>
                  <a:pt x="237669" y="1633149"/>
                </a:lnTo>
                <a:lnTo>
                  <a:pt x="249948" y="1624378"/>
                </a:lnTo>
                <a:lnTo>
                  <a:pt x="246440" y="1610344"/>
                </a:lnTo>
                <a:lnTo>
                  <a:pt x="223635" y="1610344"/>
                </a:lnTo>
                <a:cubicBezTo>
                  <a:pt x="223708" y="1609285"/>
                  <a:pt x="223562" y="1607896"/>
                  <a:pt x="223197" y="1606178"/>
                </a:cubicBezTo>
                <a:cubicBezTo>
                  <a:pt x="222831" y="1604461"/>
                  <a:pt x="221808" y="1603510"/>
                  <a:pt x="220127" y="1603328"/>
                </a:cubicBezTo>
                <a:cubicBezTo>
                  <a:pt x="219177" y="1603510"/>
                  <a:pt x="218007" y="1604461"/>
                  <a:pt x="216618" y="1606178"/>
                </a:cubicBezTo>
                <a:cubicBezTo>
                  <a:pt x="215230" y="1607896"/>
                  <a:pt x="214060" y="1609285"/>
                  <a:pt x="213110" y="1610344"/>
                </a:cubicBezTo>
                <a:cubicBezTo>
                  <a:pt x="207263" y="1608371"/>
                  <a:pt x="203608" y="1607933"/>
                  <a:pt x="202146" y="1609029"/>
                </a:cubicBezTo>
                <a:cubicBezTo>
                  <a:pt x="200685" y="1610125"/>
                  <a:pt x="199661" y="1614072"/>
                  <a:pt x="199077" y="1620870"/>
                </a:cubicBezTo>
                <a:cubicBezTo>
                  <a:pt x="203791" y="1624670"/>
                  <a:pt x="209711" y="1628471"/>
                  <a:pt x="216838" y="1632272"/>
                </a:cubicBezTo>
                <a:cubicBezTo>
                  <a:pt x="223964" y="1636073"/>
                  <a:pt x="230323" y="1638119"/>
                  <a:pt x="235915" y="1638412"/>
                </a:cubicBezTo>
                <a:cubicBezTo>
                  <a:pt x="234160" y="1643382"/>
                  <a:pt x="230652" y="1645721"/>
                  <a:pt x="225389" y="1645428"/>
                </a:cubicBezTo>
                <a:cubicBezTo>
                  <a:pt x="212233" y="1645867"/>
                  <a:pt x="206532" y="1647621"/>
                  <a:pt x="208286" y="1650691"/>
                </a:cubicBezTo>
                <a:cubicBezTo>
                  <a:pt x="210040" y="1653761"/>
                  <a:pt x="208725" y="1655515"/>
                  <a:pt x="204339" y="1655953"/>
                </a:cubicBezTo>
                <a:lnTo>
                  <a:pt x="199077" y="1655953"/>
                </a:lnTo>
                <a:lnTo>
                  <a:pt x="188551" y="1641920"/>
                </a:lnTo>
                <a:cubicBezTo>
                  <a:pt x="189904" y="1641956"/>
                  <a:pt x="192462" y="1641883"/>
                  <a:pt x="196226" y="1641701"/>
                </a:cubicBezTo>
                <a:cubicBezTo>
                  <a:pt x="199990" y="1641518"/>
                  <a:pt x="202110" y="1641006"/>
                  <a:pt x="202585" y="1640166"/>
                </a:cubicBezTo>
                <a:cubicBezTo>
                  <a:pt x="202220" y="1637644"/>
                  <a:pt x="200319" y="1636109"/>
                  <a:pt x="196884" y="1635561"/>
                </a:cubicBezTo>
                <a:cubicBezTo>
                  <a:pt x="193449" y="1635013"/>
                  <a:pt x="190671" y="1634793"/>
                  <a:pt x="188551" y="1634903"/>
                </a:cubicBezTo>
                <a:cubicBezTo>
                  <a:pt x="187492" y="1640750"/>
                  <a:pt x="186103" y="1643089"/>
                  <a:pt x="184385" y="1641920"/>
                </a:cubicBezTo>
                <a:cubicBezTo>
                  <a:pt x="182668" y="1640750"/>
                  <a:pt x="181717" y="1637827"/>
                  <a:pt x="181535" y="1633149"/>
                </a:cubicBezTo>
                <a:cubicBezTo>
                  <a:pt x="181571" y="1632930"/>
                  <a:pt x="181498" y="1632053"/>
                  <a:pt x="181315" y="1630518"/>
                </a:cubicBezTo>
                <a:cubicBezTo>
                  <a:pt x="181133" y="1628983"/>
                  <a:pt x="180621" y="1628106"/>
                  <a:pt x="179781" y="1627886"/>
                </a:cubicBezTo>
                <a:cubicBezTo>
                  <a:pt x="178026" y="1627960"/>
                  <a:pt x="176272" y="1628690"/>
                  <a:pt x="174518" y="1630079"/>
                </a:cubicBezTo>
                <a:cubicBezTo>
                  <a:pt x="172764" y="1631468"/>
                  <a:pt x="171010" y="1633076"/>
                  <a:pt x="169255" y="1634903"/>
                </a:cubicBezTo>
                <a:cubicBezTo>
                  <a:pt x="170132" y="1622039"/>
                  <a:pt x="167063" y="1616630"/>
                  <a:pt x="160046" y="1618677"/>
                </a:cubicBezTo>
                <a:cubicBezTo>
                  <a:pt x="153029" y="1620724"/>
                  <a:pt x="147328" y="1617946"/>
                  <a:pt x="142943" y="1610344"/>
                </a:cubicBezTo>
                <a:cubicBezTo>
                  <a:pt x="135926" y="1610052"/>
                  <a:pt x="132417" y="1607129"/>
                  <a:pt x="132417" y="1601574"/>
                </a:cubicBezTo>
                <a:lnTo>
                  <a:pt x="132417" y="1598065"/>
                </a:lnTo>
                <a:lnTo>
                  <a:pt x="120138" y="1580523"/>
                </a:lnTo>
                <a:cubicBezTo>
                  <a:pt x="115351" y="1579317"/>
                  <a:pt x="112208" y="1577344"/>
                  <a:pt x="110709" y="1574603"/>
                </a:cubicBezTo>
                <a:cubicBezTo>
                  <a:pt x="109211" y="1571862"/>
                  <a:pt x="106507" y="1570327"/>
                  <a:pt x="102596" y="1569998"/>
                </a:cubicBezTo>
                <a:lnTo>
                  <a:pt x="86809" y="1555965"/>
                </a:lnTo>
                <a:cubicBezTo>
                  <a:pt x="86480" y="1548582"/>
                  <a:pt x="82313" y="1543174"/>
                  <a:pt x="74310" y="1539738"/>
                </a:cubicBezTo>
                <a:cubicBezTo>
                  <a:pt x="66306" y="1536303"/>
                  <a:pt x="61701" y="1531772"/>
                  <a:pt x="60495" y="1526144"/>
                </a:cubicBezTo>
                <a:cubicBezTo>
                  <a:pt x="52784" y="1525595"/>
                  <a:pt x="47595" y="1521868"/>
                  <a:pt x="44927" y="1514961"/>
                </a:cubicBezTo>
                <a:cubicBezTo>
                  <a:pt x="42259" y="1508053"/>
                  <a:pt x="41016" y="1501256"/>
                  <a:pt x="41199" y="1494568"/>
                </a:cubicBezTo>
                <a:cubicBezTo>
                  <a:pt x="40212" y="1494532"/>
                  <a:pt x="39116" y="1494166"/>
                  <a:pt x="37910" y="1493472"/>
                </a:cubicBezTo>
                <a:cubicBezTo>
                  <a:pt x="36704" y="1492777"/>
                  <a:pt x="36046" y="1491973"/>
                  <a:pt x="35937" y="1491060"/>
                </a:cubicBezTo>
                <a:cubicBezTo>
                  <a:pt x="36229" y="1487259"/>
                  <a:pt x="37398" y="1484335"/>
                  <a:pt x="39445" y="1482289"/>
                </a:cubicBezTo>
                <a:lnTo>
                  <a:pt x="51724" y="1494568"/>
                </a:lnTo>
                <a:cubicBezTo>
                  <a:pt x="58120" y="1495847"/>
                  <a:pt x="62871" y="1501183"/>
                  <a:pt x="65977" y="1510575"/>
                </a:cubicBezTo>
                <a:cubicBezTo>
                  <a:pt x="69084" y="1519967"/>
                  <a:pt x="74273" y="1525742"/>
                  <a:pt x="81546" y="1527898"/>
                </a:cubicBezTo>
                <a:lnTo>
                  <a:pt x="76283" y="1501585"/>
                </a:lnTo>
                <a:cubicBezTo>
                  <a:pt x="74456" y="1501585"/>
                  <a:pt x="72848" y="1501146"/>
                  <a:pt x="71459" y="1500269"/>
                </a:cubicBezTo>
                <a:cubicBezTo>
                  <a:pt x="70071" y="1499392"/>
                  <a:pt x="69340" y="1498076"/>
                  <a:pt x="69267" y="1496322"/>
                </a:cubicBezTo>
                <a:lnTo>
                  <a:pt x="71021" y="1489306"/>
                </a:lnTo>
                <a:cubicBezTo>
                  <a:pt x="68243" y="1489342"/>
                  <a:pt x="65465" y="1488831"/>
                  <a:pt x="62688" y="1487771"/>
                </a:cubicBezTo>
                <a:cubicBezTo>
                  <a:pt x="59911" y="1486711"/>
                  <a:pt x="58010" y="1484884"/>
                  <a:pt x="56987" y="1482289"/>
                </a:cubicBezTo>
                <a:cubicBezTo>
                  <a:pt x="53003" y="1476369"/>
                  <a:pt x="49568" y="1469790"/>
                  <a:pt x="46681" y="1462554"/>
                </a:cubicBezTo>
                <a:cubicBezTo>
                  <a:pt x="43794" y="1455318"/>
                  <a:pt x="39043" y="1451371"/>
                  <a:pt x="32428" y="1450713"/>
                </a:cubicBezTo>
                <a:cubicBezTo>
                  <a:pt x="29505" y="1451298"/>
                  <a:pt x="28335" y="1453637"/>
                  <a:pt x="28920" y="1457730"/>
                </a:cubicBezTo>
                <a:cubicBezTo>
                  <a:pt x="29505" y="1461823"/>
                  <a:pt x="28335" y="1464162"/>
                  <a:pt x="25412" y="1464747"/>
                </a:cubicBezTo>
                <a:cubicBezTo>
                  <a:pt x="23548" y="1464674"/>
                  <a:pt x="21574" y="1463943"/>
                  <a:pt x="19491" y="1462554"/>
                </a:cubicBezTo>
                <a:cubicBezTo>
                  <a:pt x="17408" y="1461166"/>
                  <a:pt x="15873" y="1459557"/>
                  <a:pt x="14886" y="1457730"/>
                </a:cubicBezTo>
                <a:cubicBezTo>
                  <a:pt x="14667" y="1454222"/>
                  <a:pt x="13790" y="1450713"/>
                  <a:pt x="12255" y="1447205"/>
                </a:cubicBezTo>
                <a:cubicBezTo>
                  <a:pt x="10720" y="1443697"/>
                  <a:pt x="9843" y="1440188"/>
                  <a:pt x="9624" y="1436680"/>
                </a:cubicBezTo>
                <a:lnTo>
                  <a:pt x="9624" y="1431417"/>
                </a:lnTo>
                <a:cubicBezTo>
                  <a:pt x="4544" y="1425862"/>
                  <a:pt x="1547" y="1418992"/>
                  <a:pt x="634" y="1410806"/>
                </a:cubicBezTo>
                <a:cubicBezTo>
                  <a:pt x="-280" y="1402620"/>
                  <a:pt x="-207" y="1394872"/>
                  <a:pt x="853" y="1387563"/>
                </a:cubicBezTo>
                <a:cubicBezTo>
                  <a:pt x="3338" y="1367061"/>
                  <a:pt x="5385" y="1351492"/>
                  <a:pt x="6993" y="1340857"/>
                </a:cubicBezTo>
                <a:cubicBezTo>
                  <a:pt x="8601" y="1330223"/>
                  <a:pt x="10647" y="1321232"/>
                  <a:pt x="13132" y="1313887"/>
                </a:cubicBezTo>
                <a:cubicBezTo>
                  <a:pt x="14813" y="1307199"/>
                  <a:pt x="17152" y="1299524"/>
                  <a:pt x="20149" y="1290863"/>
                </a:cubicBezTo>
                <a:cubicBezTo>
                  <a:pt x="23146" y="1282202"/>
                  <a:pt x="27239" y="1270580"/>
                  <a:pt x="32428" y="1255999"/>
                </a:cubicBezTo>
                <a:lnTo>
                  <a:pt x="35937" y="1238457"/>
                </a:lnTo>
                <a:lnTo>
                  <a:pt x="53479" y="1224423"/>
                </a:lnTo>
                <a:cubicBezTo>
                  <a:pt x="57974" y="1214775"/>
                  <a:pt x="62578" y="1205127"/>
                  <a:pt x="67293" y="1195479"/>
                </a:cubicBezTo>
                <a:cubicBezTo>
                  <a:pt x="72008" y="1185831"/>
                  <a:pt x="76174" y="1176183"/>
                  <a:pt x="79792" y="1166535"/>
                </a:cubicBezTo>
                <a:lnTo>
                  <a:pt x="95580" y="1156010"/>
                </a:lnTo>
                <a:lnTo>
                  <a:pt x="114876" y="1120926"/>
                </a:lnTo>
                <a:cubicBezTo>
                  <a:pt x="118384" y="1120926"/>
                  <a:pt x="120138" y="1119172"/>
                  <a:pt x="120138" y="1115664"/>
                </a:cubicBezTo>
                <a:cubicBezTo>
                  <a:pt x="119992" y="1112996"/>
                  <a:pt x="120284" y="1110876"/>
                  <a:pt x="121015" y="1109305"/>
                </a:cubicBezTo>
                <a:cubicBezTo>
                  <a:pt x="121746" y="1107733"/>
                  <a:pt x="123793" y="1106929"/>
                  <a:pt x="127155" y="1106893"/>
                </a:cubicBezTo>
                <a:cubicBezTo>
                  <a:pt x="128251" y="1102946"/>
                  <a:pt x="130005" y="1100315"/>
                  <a:pt x="132417" y="1098999"/>
                </a:cubicBezTo>
                <a:cubicBezTo>
                  <a:pt x="134829" y="1097683"/>
                  <a:pt x="136584" y="1095052"/>
                  <a:pt x="137680" y="1091105"/>
                </a:cubicBezTo>
                <a:lnTo>
                  <a:pt x="155222" y="1078826"/>
                </a:lnTo>
                <a:cubicBezTo>
                  <a:pt x="155368" y="1075281"/>
                  <a:pt x="156830" y="1072284"/>
                  <a:pt x="159607" y="1069835"/>
                </a:cubicBezTo>
                <a:cubicBezTo>
                  <a:pt x="162385" y="1067387"/>
                  <a:pt x="165601" y="1065706"/>
                  <a:pt x="169255" y="1064792"/>
                </a:cubicBezTo>
                <a:cubicBezTo>
                  <a:pt x="181535" y="1057775"/>
                  <a:pt x="192060" y="1049004"/>
                  <a:pt x="200831" y="1038479"/>
                </a:cubicBezTo>
                <a:cubicBezTo>
                  <a:pt x="204303" y="1032705"/>
                  <a:pt x="215339" y="1022765"/>
                  <a:pt x="233941" y="1008658"/>
                </a:cubicBezTo>
                <a:cubicBezTo>
                  <a:pt x="252543" y="994552"/>
                  <a:pt x="263141" y="984611"/>
                  <a:pt x="265736" y="978837"/>
                </a:cubicBezTo>
                <a:lnTo>
                  <a:pt x="283278" y="973574"/>
                </a:lnTo>
                <a:cubicBezTo>
                  <a:pt x="290404" y="967435"/>
                  <a:pt x="298079" y="961734"/>
                  <a:pt x="306301" y="956471"/>
                </a:cubicBezTo>
                <a:cubicBezTo>
                  <a:pt x="314524" y="951209"/>
                  <a:pt x="322637" y="946385"/>
                  <a:pt x="330641" y="941999"/>
                </a:cubicBezTo>
                <a:cubicBezTo>
                  <a:pt x="341933" y="941414"/>
                  <a:pt x="352678" y="937760"/>
                  <a:pt x="362874" y="931035"/>
                </a:cubicBezTo>
                <a:cubicBezTo>
                  <a:pt x="373070" y="924311"/>
                  <a:pt x="383376" y="918025"/>
                  <a:pt x="393791" y="912178"/>
                </a:cubicBezTo>
                <a:cubicBezTo>
                  <a:pt x="396423" y="911191"/>
                  <a:pt x="399054" y="909656"/>
                  <a:pt x="401685" y="907573"/>
                </a:cubicBezTo>
                <a:cubicBezTo>
                  <a:pt x="404317" y="905490"/>
                  <a:pt x="406948" y="903517"/>
                  <a:pt x="409579" y="901653"/>
                </a:cubicBezTo>
                <a:cubicBezTo>
                  <a:pt x="409506" y="900666"/>
                  <a:pt x="409652" y="899570"/>
                  <a:pt x="410018" y="898364"/>
                </a:cubicBezTo>
                <a:cubicBezTo>
                  <a:pt x="410383" y="897158"/>
                  <a:pt x="411406" y="896500"/>
                  <a:pt x="413087" y="896390"/>
                </a:cubicBezTo>
                <a:cubicBezTo>
                  <a:pt x="415682" y="896463"/>
                  <a:pt x="417948" y="897194"/>
                  <a:pt x="419885" y="898583"/>
                </a:cubicBezTo>
                <a:cubicBezTo>
                  <a:pt x="421822" y="899972"/>
                  <a:pt x="423649" y="901580"/>
                  <a:pt x="425367" y="903407"/>
                </a:cubicBezTo>
                <a:cubicBezTo>
                  <a:pt x="426463" y="898291"/>
                  <a:pt x="431726" y="894928"/>
                  <a:pt x="441154" y="893320"/>
                </a:cubicBezTo>
                <a:cubicBezTo>
                  <a:pt x="450583" y="891712"/>
                  <a:pt x="457600" y="890981"/>
                  <a:pt x="462205" y="891128"/>
                </a:cubicBezTo>
                <a:lnTo>
                  <a:pt x="462205" y="885865"/>
                </a:lnTo>
                <a:cubicBezTo>
                  <a:pt x="461693" y="881078"/>
                  <a:pt x="459647" y="878373"/>
                  <a:pt x="456065" y="877752"/>
                </a:cubicBezTo>
                <a:cubicBezTo>
                  <a:pt x="452484" y="877131"/>
                  <a:pt x="450437" y="875742"/>
                  <a:pt x="449925" y="873586"/>
                </a:cubicBezTo>
                <a:lnTo>
                  <a:pt x="449925" y="870077"/>
                </a:lnTo>
                <a:lnTo>
                  <a:pt x="428875" y="861306"/>
                </a:lnTo>
                <a:cubicBezTo>
                  <a:pt x="411138" y="860906"/>
                  <a:pt x="400223" y="857809"/>
                  <a:pt x="396130" y="852016"/>
                </a:cubicBezTo>
                <a:cubicBezTo>
                  <a:pt x="392037" y="846223"/>
                  <a:pt x="388919" y="840137"/>
                  <a:pt x="386775" y="833759"/>
                </a:cubicBezTo>
                <a:cubicBezTo>
                  <a:pt x="384631" y="827381"/>
                  <a:pt x="377614" y="823115"/>
                  <a:pt x="365724" y="820960"/>
                </a:cubicBezTo>
                <a:lnTo>
                  <a:pt x="346428" y="791139"/>
                </a:lnTo>
                <a:cubicBezTo>
                  <a:pt x="340471" y="790664"/>
                  <a:pt x="336598" y="787667"/>
                  <a:pt x="334807" y="782149"/>
                </a:cubicBezTo>
                <a:cubicBezTo>
                  <a:pt x="333016" y="776630"/>
                  <a:pt x="332212" y="771441"/>
                  <a:pt x="332395" y="766580"/>
                </a:cubicBezTo>
                <a:lnTo>
                  <a:pt x="332395" y="759564"/>
                </a:lnTo>
                <a:lnTo>
                  <a:pt x="320116" y="722726"/>
                </a:lnTo>
                <a:cubicBezTo>
                  <a:pt x="319129" y="722799"/>
                  <a:pt x="318032" y="722653"/>
                  <a:pt x="316826" y="722287"/>
                </a:cubicBezTo>
                <a:cubicBezTo>
                  <a:pt x="315620" y="721922"/>
                  <a:pt x="314963" y="720898"/>
                  <a:pt x="314853" y="719217"/>
                </a:cubicBezTo>
                <a:cubicBezTo>
                  <a:pt x="314999" y="717353"/>
                  <a:pt x="316022" y="715380"/>
                  <a:pt x="317923" y="713297"/>
                </a:cubicBezTo>
                <a:cubicBezTo>
                  <a:pt x="319823" y="711214"/>
                  <a:pt x="321724" y="709679"/>
                  <a:pt x="323624" y="708692"/>
                </a:cubicBezTo>
                <a:cubicBezTo>
                  <a:pt x="321724" y="707742"/>
                  <a:pt x="319823" y="706134"/>
                  <a:pt x="317923" y="703868"/>
                </a:cubicBezTo>
                <a:cubicBezTo>
                  <a:pt x="316022" y="701602"/>
                  <a:pt x="314999" y="699117"/>
                  <a:pt x="314853" y="696413"/>
                </a:cubicBezTo>
                <a:cubicBezTo>
                  <a:pt x="315145" y="692612"/>
                  <a:pt x="316315" y="689689"/>
                  <a:pt x="318361" y="687642"/>
                </a:cubicBezTo>
                <a:cubicBezTo>
                  <a:pt x="320262" y="689871"/>
                  <a:pt x="322162" y="689798"/>
                  <a:pt x="324062" y="687423"/>
                </a:cubicBezTo>
                <a:cubicBezTo>
                  <a:pt x="325963" y="685047"/>
                  <a:pt x="326986" y="682781"/>
                  <a:pt x="327132" y="680625"/>
                </a:cubicBezTo>
                <a:lnTo>
                  <a:pt x="334149" y="671854"/>
                </a:lnTo>
                <a:cubicBezTo>
                  <a:pt x="331043" y="668967"/>
                  <a:pt x="328923" y="665970"/>
                  <a:pt x="327790" y="662864"/>
                </a:cubicBezTo>
                <a:cubicBezTo>
                  <a:pt x="326657" y="659758"/>
                  <a:pt x="329362" y="658077"/>
                  <a:pt x="335903" y="657821"/>
                </a:cubicBezTo>
                <a:lnTo>
                  <a:pt x="330641" y="643787"/>
                </a:lnTo>
                <a:cubicBezTo>
                  <a:pt x="334076" y="643605"/>
                  <a:pt x="336415" y="642216"/>
                  <a:pt x="337657" y="639621"/>
                </a:cubicBezTo>
                <a:cubicBezTo>
                  <a:pt x="338900" y="637026"/>
                  <a:pt x="339485" y="634322"/>
                  <a:pt x="339412" y="631508"/>
                </a:cubicBezTo>
                <a:lnTo>
                  <a:pt x="339412" y="628000"/>
                </a:lnTo>
                <a:cubicBezTo>
                  <a:pt x="340873" y="626501"/>
                  <a:pt x="344089" y="619850"/>
                  <a:pt x="349060" y="608046"/>
                </a:cubicBezTo>
                <a:cubicBezTo>
                  <a:pt x="354030" y="596241"/>
                  <a:pt x="357246" y="588275"/>
                  <a:pt x="358708" y="584145"/>
                </a:cubicBezTo>
                <a:cubicBezTo>
                  <a:pt x="361449" y="584291"/>
                  <a:pt x="363861" y="583999"/>
                  <a:pt x="365944" y="583268"/>
                </a:cubicBezTo>
                <a:cubicBezTo>
                  <a:pt x="368027" y="582537"/>
                  <a:pt x="369123" y="580490"/>
                  <a:pt x="369233" y="577128"/>
                </a:cubicBezTo>
                <a:lnTo>
                  <a:pt x="367479" y="573620"/>
                </a:lnTo>
                <a:cubicBezTo>
                  <a:pt x="373545" y="563752"/>
                  <a:pt x="379831" y="553666"/>
                  <a:pt x="386336" y="543360"/>
                </a:cubicBezTo>
                <a:cubicBezTo>
                  <a:pt x="392841" y="533054"/>
                  <a:pt x="400004" y="523845"/>
                  <a:pt x="407825" y="515732"/>
                </a:cubicBezTo>
                <a:lnTo>
                  <a:pt x="418350" y="513977"/>
                </a:lnTo>
                <a:lnTo>
                  <a:pt x="423613" y="505206"/>
                </a:lnTo>
                <a:lnTo>
                  <a:pt x="432384" y="503452"/>
                </a:lnTo>
                <a:cubicBezTo>
                  <a:pt x="435124" y="498153"/>
                  <a:pt x="438414" y="492964"/>
                  <a:pt x="442251" y="487884"/>
                </a:cubicBezTo>
                <a:cubicBezTo>
                  <a:pt x="446088" y="482804"/>
                  <a:pt x="449816" y="478053"/>
                  <a:pt x="453434" y="473631"/>
                </a:cubicBezTo>
                <a:cubicBezTo>
                  <a:pt x="455444" y="473741"/>
                  <a:pt x="458002" y="473521"/>
                  <a:pt x="461108" y="472973"/>
                </a:cubicBezTo>
                <a:cubicBezTo>
                  <a:pt x="464215" y="472425"/>
                  <a:pt x="466334" y="470890"/>
                  <a:pt x="467467" y="468369"/>
                </a:cubicBezTo>
                <a:cubicBezTo>
                  <a:pt x="471085" y="468478"/>
                  <a:pt x="474813" y="468259"/>
                  <a:pt x="478650" y="467711"/>
                </a:cubicBezTo>
                <a:cubicBezTo>
                  <a:pt x="482487" y="467163"/>
                  <a:pt x="485777" y="465628"/>
                  <a:pt x="488518" y="463106"/>
                </a:cubicBezTo>
                <a:cubicBezTo>
                  <a:pt x="489614" y="458867"/>
                  <a:pt x="491368" y="455066"/>
                  <a:pt x="493780" y="451704"/>
                </a:cubicBezTo>
                <a:cubicBezTo>
                  <a:pt x="496192" y="448341"/>
                  <a:pt x="497946" y="444541"/>
                  <a:pt x="499043" y="440301"/>
                </a:cubicBezTo>
                <a:lnTo>
                  <a:pt x="530618" y="415743"/>
                </a:lnTo>
                <a:cubicBezTo>
                  <a:pt x="537087" y="414939"/>
                  <a:pt x="542568" y="411723"/>
                  <a:pt x="547064" y="406095"/>
                </a:cubicBezTo>
                <a:cubicBezTo>
                  <a:pt x="551559" y="400467"/>
                  <a:pt x="558356" y="397251"/>
                  <a:pt x="567456" y="396447"/>
                </a:cubicBezTo>
                <a:lnTo>
                  <a:pt x="569210" y="396447"/>
                </a:lnTo>
                <a:cubicBezTo>
                  <a:pt x="568954" y="391257"/>
                  <a:pt x="569466" y="387603"/>
                  <a:pt x="570745" y="385483"/>
                </a:cubicBezTo>
                <a:cubicBezTo>
                  <a:pt x="572024" y="383364"/>
                  <a:pt x="575606" y="382340"/>
                  <a:pt x="581489" y="382413"/>
                </a:cubicBezTo>
                <a:lnTo>
                  <a:pt x="593769" y="368380"/>
                </a:lnTo>
                <a:lnTo>
                  <a:pt x="609556" y="361363"/>
                </a:lnTo>
                <a:lnTo>
                  <a:pt x="625344" y="361363"/>
                </a:lnTo>
                <a:cubicBezTo>
                  <a:pt x="629766" y="358549"/>
                  <a:pt x="634517" y="355845"/>
                  <a:pt x="639597" y="353250"/>
                </a:cubicBezTo>
                <a:cubicBezTo>
                  <a:pt x="644677" y="350655"/>
                  <a:pt x="649866" y="349267"/>
                  <a:pt x="655165" y="349084"/>
                </a:cubicBezTo>
                <a:lnTo>
                  <a:pt x="658674" y="349084"/>
                </a:lnTo>
                <a:cubicBezTo>
                  <a:pt x="663827" y="342615"/>
                  <a:pt x="669747" y="336695"/>
                  <a:pt x="676435" y="331323"/>
                </a:cubicBezTo>
                <a:cubicBezTo>
                  <a:pt x="683123" y="325950"/>
                  <a:pt x="691236" y="323100"/>
                  <a:pt x="700774" y="322771"/>
                </a:cubicBezTo>
                <a:lnTo>
                  <a:pt x="702528" y="322771"/>
                </a:lnTo>
                <a:cubicBezTo>
                  <a:pt x="709545" y="318203"/>
                  <a:pt x="717000" y="313744"/>
                  <a:pt x="724894" y="309395"/>
                </a:cubicBezTo>
                <a:cubicBezTo>
                  <a:pt x="732788" y="305046"/>
                  <a:pt x="741121" y="301903"/>
                  <a:pt x="749891" y="299967"/>
                </a:cubicBezTo>
                <a:cubicBezTo>
                  <a:pt x="749745" y="301099"/>
                  <a:pt x="749599" y="302781"/>
                  <a:pt x="749453" y="305010"/>
                </a:cubicBezTo>
                <a:cubicBezTo>
                  <a:pt x="749307" y="307239"/>
                  <a:pt x="750038" y="308482"/>
                  <a:pt x="751646" y="308737"/>
                </a:cubicBezTo>
                <a:cubicBezTo>
                  <a:pt x="754862" y="308445"/>
                  <a:pt x="757201" y="307276"/>
                  <a:pt x="758662" y="305229"/>
                </a:cubicBezTo>
                <a:cubicBezTo>
                  <a:pt x="771234" y="305229"/>
                  <a:pt x="781174" y="299967"/>
                  <a:pt x="788484" y="289441"/>
                </a:cubicBezTo>
                <a:cubicBezTo>
                  <a:pt x="792796" y="289661"/>
                  <a:pt x="798643" y="289222"/>
                  <a:pt x="806025" y="288126"/>
                </a:cubicBezTo>
                <a:cubicBezTo>
                  <a:pt x="813408" y="287029"/>
                  <a:pt x="817501" y="283959"/>
                  <a:pt x="818305" y="278916"/>
                </a:cubicBezTo>
                <a:cubicBezTo>
                  <a:pt x="821192" y="279830"/>
                  <a:pt x="824188" y="279757"/>
                  <a:pt x="827295" y="278697"/>
                </a:cubicBezTo>
                <a:cubicBezTo>
                  <a:pt x="830401" y="277637"/>
                  <a:pt x="832082" y="275371"/>
                  <a:pt x="832338" y="271899"/>
                </a:cubicBezTo>
                <a:lnTo>
                  <a:pt x="849880" y="273654"/>
                </a:lnTo>
                <a:lnTo>
                  <a:pt x="858651" y="266637"/>
                </a:lnTo>
                <a:lnTo>
                  <a:pt x="876193" y="266637"/>
                </a:lnTo>
                <a:cubicBezTo>
                  <a:pt x="872794" y="272740"/>
                  <a:pt x="869505" y="278514"/>
                  <a:pt x="866326" y="283959"/>
                </a:cubicBezTo>
                <a:cubicBezTo>
                  <a:pt x="863146" y="289405"/>
                  <a:pt x="859418" y="294740"/>
                  <a:pt x="855143" y="299967"/>
                </a:cubicBezTo>
                <a:cubicBezTo>
                  <a:pt x="855106" y="302781"/>
                  <a:pt x="854302" y="305923"/>
                  <a:pt x="852731" y="309395"/>
                </a:cubicBezTo>
                <a:cubicBezTo>
                  <a:pt x="851159" y="312867"/>
                  <a:pt x="849040" y="315571"/>
                  <a:pt x="846372" y="317508"/>
                </a:cubicBezTo>
                <a:cubicBezTo>
                  <a:pt x="848418" y="321017"/>
                  <a:pt x="851342" y="322771"/>
                  <a:pt x="855143" y="322771"/>
                </a:cubicBezTo>
                <a:cubicBezTo>
                  <a:pt x="859784" y="322040"/>
                  <a:pt x="864096" y="319116"/>
                  <a:pt x="868080" y="314000"/>
                </a:cubicBezTo>
                <a:cubicBezTo>
                  <a:pt x="872063" y="308884"/>
                  <a:pt x="879445" y="305960"/>
                  <a:pt x="890226" y="305229"/>
                </a:cubicBezTo>
                <a:lnTo>
                  <a:pt x="893735" y="305229"/>
                </a:lnTo>
                <a:lnTo>
                  <a:pt x="900751" y="289441"/>
                </a:lnTo>
                <a:lnTo>
                  <a:pt x="914785" y="277162"/>
                </a:lnTo>
                <a:cubicBezTo>
                  <a:pt x="916612" y="277052"/>
                  <a:pt x="918220" y="277272"/>
                  <a:pt x="919609" y="277820"/>
                </a:cubicBezTo>
                <a:cubicBezTo>
                  <a:pt x="920998" y="278368"/>
                  <a:pt x="921729" y="279903"/>
                  <a:pt x="921802" y="282425"/>
                </a:cubicBezTo>
                <a:cubicBezTo>
                  <a:pt x="921254" y="285750"/>
                  <a:pt x="918842" y="289624"/>
                  <a:pt x="914566" y="294046"/>
                </a:cubicBezTo>
                <a:cubicBezTo>
                  <a:pt x="910290" y="298468"/>
                  <a:pt x="907439" y="304535"/>
                  <a:pt x="906014" y="312246"/>
                </a:cubicBezTo>
                <a:lnTo>
                  <a:pt x="890226" y="328033"/>
                </a:lnTo>
                <a:lnTo>
                  <a:pt x="888472" y="347330"/>
                </a:lnTo>
                <a:lnTo>
                  <a:pt x="869176" y="345575"/>
                </a:lnTo>
                <a:lnTo>
                  <a:pt x="869176" y="359609"/>
                </a:lnTo>
                <a:cubicBezTo>
                  <a:pt x="863365" y="359426"/>
                  <a:pt x="859638" y="360230"/>
                  <a:pt x="857993" y="362021"/>
                </a:cubicBezTo>
                <a:cubicBezTo>
                  <a:pt x="856349" y="363812"/>
                  <a:pt x="854814" y="367685"/>
                  <a:pt x="853388" y="373642"/>
                </a:cubicBezTo>
                <a:cubicBezTo>
                  <a:pt x="850794" y="373862"/>
                  <a:pt x="848966" y="375177"/>
                  <a:pt x="847907" y="377589"/>
                </a:cubicBezTo>
                <a:cubicBezTo>
                  <a:pt x="846847" y="380001"/>
                  <a:pt x="846335" y="382194"/>
                  <a:pt x="846372" y="384167"/>
                </a:cubicBezTo>
                <a:cubicBezTo>
                  <a:pt x="850501" y="379746"/>
                  <a:pt x="854521" y="376310"/>
                  <a:pt x="858432" y="373862"/>
                </a:cubicBezTo>
                <a:cubicBezTo>
                  <a:pt x="862342" y="371413"/>
                  <a:pt x="867678" y="370171"/>
                  <a:pt x="874439" y="370134"/>
                </a:cubicBezTo>
                <a:cubicBezTo>
                  <a:pt x="876412" y="372802"/>
                  <a:pt x="878605" y="375799"/>
                  <a:pt x="881017" y="379124"/>
                </a:cubicBezTo>
                <a:cubicBezTo>
                  <a:pt x="883429" y="382450"/>
                  <a:pt x="884745" y="385885"/>
                  <a:pt x="884964" y="389430"/>
                </a:cubicBezTo>
                <a:cubicBezTo>
                  <a:pt x="884854" y="390344"/>
                  <a:pt x="884196" y="391148"/>
                  <a:pt x="882990" y="391842"/>
                </a:cubicBezTo>
                <a:cubicBezTo>
                  <a:pt x="881784" y="392536"/>
                  <a:pt x="880688" y="392902"/>
                  <a:pt x="879701" y="392938"/>
                </a:cubicBezTo>
                <a:cubicBezTo>
                  <a:pt x="869761" y="393815"/>
                  <a:pt x="865522" y="398201"/>
                  <a:pt x="866983" y="406095"/>
                </a:cubicBezTo>
                <a:cubicBezTo>
                  <a:pt x="868445" y="413989"/>
                  <a:pt x="866837" y="420128"/>
                  <a:pt x="862159" y="424514"/>
                </a:cubicBezTo>
                <a:cubicBezTo>
                  <a:pt x="856312" y="424331"/>
                  <a:pt x="852658" y="425135"/>
                  <a:pt x="851196" y="426926"/>
                </a:cubicBezTo>
                <a:cubicBezTo>
                  <a:pt x="849734" y="428716"/>
                  <a:pt x="848711" y="432590"/>
                  <a:pt x="848126" y="438547"/>
                </a:cubicBezTo>
                <a:lnTo>
                  <a:pt x="837601" y="454335"/>
                </a:lnTo>
                <a:lnTo>
                  <a:pt x="823567" y="447318"/>
                </a:lnTo>
                <a:cubicBezTo>
                  <a:pt x="824627" y="442860"/>
                  <a:pt x="826893" y="438620"/>
                  <a:pt x="830365" y="434600"/>
                </a:cubicBezTo>
                <a:cubicBezTo>
                  <a:pt x="833837" y="430580"/>
                  <a:pt x="837418" y="427218"/>
                  <a:pt x="841109" y="424514"/>
                </a:cubicBezTo>
                <a:lnTo>
                  <a:pt x="839355" y="424514"/>
                </a:lnTo>
                <a:cubicBezTo>
                  <a:pt x="831973" y="425756"/>
                  <a:pt x="826125" y="430727"/>
                  <a:pt x="821813" y="439424"/>
                </a:cubicBezTo>
                <a:cubicBezTo>
                  <a:pt x="817501" y="448122"/>
                  <a:pt x="811653" y="453092"/>
                  <a:pt x="804271" y="454335"/>
                </a:cubicBezTo>
                <a:lnTo>
                  <a:pt x="790238" y="468369"/>
                </a:lnTo>
                <a:lnTo>
                  <a:pt x="770942" y="471877"/>
                </a:lnTo>
                <a:cubicBezTo>
                  <a:pt x="770649" y="475933"/>
                  <a:pt x="769480" y="479223"/>
                  <a:pt x="767433" y="481744"/>
                </a:cubicBezTo>
                <a:cubicBezTo>
                  <a:pt x="765387" y="484266"/>
                  <a:pt x="764217" y="487994"/>
                  <a:pt x="763925" y="492927"/>
                </a:cubicBezTo>
                <a:cubicBezTo>
                  <a:pt x="768018" y="493256"/>
                  <a:pt x="769918" y="495230"/>
                  <a:pt x="769626" y="498848"/>
                </a:cubicBezTo>
                <a:cubicBezTo>
                  <a:pt x="769334" y="502466"/>
                  <a:pt x="768603" y="505755"/>
                  <a:pt x="767433" y="508715"/>
                </a:cubicBezTo>
                <a:lnTo>
                  <a:pt x="749891" y="522748"/>
                </a:lnTo>
                <a:cubicBezTo>
                  <a:pt x="747151" y="522712"/>
                  <a:pt x="744739" y="523223"/>
                  <a:pt x="742655" y="524283"/>
                </a:cubicBezTo>
                <a:cubicBezTo>
                  <a:pt x="740572" y="525343"/>
                  <a:pt x="739476" y="527170"/>
                  <a:pt x="739366" y="529765"/>
                </a:cubicBezTo>
                <a:lnTo>
                  <a:pt x="721824" y="529765"/>
                </a:lnTo>
                <a:lnTo>
                  <a:pt x="713053" y="542044"/>
                </a:lnTo>
                <a:cubicBezTo>
                  <a:pt x="707864" y="540400"/>
                  <a:pt x="705087" y="542373"/>
                  <a:pt x="704721" y="547965"/>
                </a:cubicBezTo>
                <a:cubicBezTo>
                  <a:pt x="704356" y="553556"/>
                  <a:pt x="700701" y="556845"/>
                  <a:pt x="693757" y="557832"/>
                </a:cubicBezTo>
                <a:lnTo>
                  <a:pt x="702528" y="575374"/>
                </a:lnTo>
                <a:cubicBezTo>
                  <a:pt x="702419" y="578809"/>
                  <a:pt x="701322" y="581148"/>
                  <a:pt x="699239" y="582391"/>
                </a:cubicBezTo>
                <a:cubicBezTo>
                  <a:pt x="697156" y="583633"/>
                  <a:pt x="694744" y="584218"/>
                  <a:pt x="692003" y="584145"/>
                </a:cubicBezTo>
                <a:cubicBezTo>
                  <a:pt x="681442" y="585058"/>
                  <a:pt x="675814" y="590687"/>
                  <a:pt x="675119" y="601029"/>
                </a:cubicBezTo>
                <a:cubicBezTo>
                  <a:pt x="674425" y="611371"/>
                  <a:pt x="673621" y="620946"/>
                  <a:pt x="672707" y="629754"/>
                </a:cubicBezTo>
                <a:cubicBezTo>
                  <a:pt x="678262" y="630046"/>
                  <a:pt x="681186" y="632970"/>
                  <a:pt x="681478" y="638525"/>
                </a:cubicBezTo>
                <a:lnTo>
                  <a:pt x="679724" y="643787"/>
                </a:lnTo>
                <a:cubicBezTo>
                  <a:pt x="686375" y="644591"/>
                  <a:pt x="690176" y="646492"/>
                  <a:pt x="691126" y="649488"/>
                </a:cubicBezTo>
                <a:cubicBezTo>
                  <a:pt x="692076" y="652485"/>
                  <a:pt x="692369" y="657017"/>
                  <a:pt x="692003" y="663083"/>
                </a:cubicBezTo>
                <a:cubicBezTo>
                  <a:pt x="693831" y="663997"/>
                  <a:pt x="695439" y="665239"/>
                  <a:pt x="696827" y="666811"/>
                </a:cubicBezTo>
                <a:cubicBezTo>
                  <a:pt x="698216" y="668382"/>
                  <a:pt x="698947" y="670063"/>
                  <a:pt x="699020" y="671854"/>
                </a:cubicBezTo>
                <a:cubicBezTo>
                  <a:pt x="698435" y="672585"/>
                  <a:pt x="696096" y="673316"/>
                  <a:pt x="692003" y="674047"/>
                </a:cubicBezTo>
                <a:cubicBezTo>
                  <a:pt x="687910" y="674778"/>
                  <a:pt x="685571" y="676386"/>
                  <a:pt x="684987" y="678871"/>
                </a:cubicBezTo>
                <a:cubicBezTo>
                  <a:pt x="685279" y="680333"/>
                  <a:pt x="686448" y="680918"/>
                  <a:pt x="688495" y="680625"/>
                </a:cubicBezTo>
                <a:cubicBezTo>
                  <a:pt x="687435" y="684426"/>
                  <a:pt x="687362" y="688227"/>
                  <a:pt x="688276" y="692027"/>
                </a:cubicBezTo>
                <a:cubicBezTo>
                  <a:pt x="689189" y="695828"/>
                  <a:pt x="692186" y="697875"/>
                  <a:pt x="697266" y="698167"/>
                </a:cubicBezTo>
                <a:cubicBezTo>
                  <a:pt x="701578" y="699994"/>
                  <a:pt x="705671" y="701602"/>
                  <a:pt x="709545" y="702991"/>
                </a:cubicBezTo>
                <a:cubicBezTo>
                  <a:pt x="713419" y="704380"/>
                  <a:pt x="717512" y="705111"/>
                  <a:pt x="721824" y="705184"/>
                </a:cubicBezTo>
                <a:cubicBezTo>
                  <a:pt x="752523" y="705111"/>
                  <a:pt x="783221" y="703941"/>
                  <a:pt x="813919" y="701675"/>
                </a:cubicBezTo>
                <a:cubicBezTo>
                  <a:pt x="844617" y="699410"/>
                  <a:pt x="875316" y="696486"/>
                  <a:pt x="906014" y="692905"/>
                </a:cubicBezTo>
                <a:lnTo>
                  <a:pt x="909522" y="684134"/>
                </a:lnTo>
                <a:lnTo>
                  <a:pt x="928819" y="685888"/>
                </a:lnTo>
                <a:lnTo>
                  <a:pt x="942852" y="678871"/>
                </a:lnTo>
                <a:cubicBezTo>
                  <a:pt x="943693" y="677811"/>
                  <a:pt x="944643" y="676422"/>
                  <a:pt x="945703" y="674705"/>
                </a:cubicBezTo>
                <a:cubicBezTo>
                  <a:pt x="946762" y="672987"/>
                  <a:pt x="948151" y="672037"/>
                  <a:pt x="949869" y="671854"/>
                </a:cubicBezTo>
                <a:cubicBezTo>
                  <a:pt x="950709" y="671964"/>
                  <a:pt x="951221" y="672622"/>
                  <a:pt x="951404" y="673828"/>
                </a:cubicBezTo>
                <a:cubicBezTo>
                  <a:pt x="951586" y="675034"/>
                  <a:pt x="951659" y="676130"/>
                  <a:pt x="951623" y="677117"/>
                </a:cubicBezTo>
                <a:lnTo>
                  <a:pt x="951623" y="680625"/>
                </a:lnTo>
                <a:cubicBezTo>
                  <a:pt x="954400" y="680735"/>
                  <a:pt x="957616" y="680516"/>
                  <a:pt x="961271" y="679967"/>
                </a:cubicBezTo>
                <a:cubicBezTo>
                  <a:pt x="964926" y="679419"/>
                  <a:pt x="968142" y="677884"/>
                  <a:pt x="970919" y="675363"/>
                </a:cubicBezTo>
                <a:cubicBezTo>
                  <a:pt x="974427" y="675655"/>
                  <a:pt x="976182" y="676824"/>
                  <a:pt x="976182" y="678871"/>
                </a:cubicBezTo>
                <a:cubicBezTo>
                  <a:pt x="975889" y="681612"/>
                  <a:pt x="975597" y="684024"/>
                  <a:pt x="975304" y="686107"/>
                </a:cubicBezTo>
                <a:cubicBezTo>
                  <a:pt x="975012" y="688190"/>
                  <a:pt x="976474" y="689286"/>
                  <a:pt x="979690" y="689396"/>
                </a:cubicBezTo>
                <a:cubicBezTo>
                  <a:pt x="982394" y="689433"/>
                  <a:pt x="984879" y="688921"/>
                  <a:pt x="987145" y="687861"/>
                </a:cubicBezTo>
                <a:cubicBezTo>
                  <a:pt x="989411" y="686801"/>
                  <a:pt x="991019" y="684974"/>
                  <a:pt x="991969" y="682379"/>
                </a:cubicBezTo>
                <a:cubicBezTo>
                  <a:pt x="994820" y="682416"/>
                  <a:pt x="997890" y="681904"/>
                  <a:pt x="1001179" y="680844"/>
                </a:cubicBezTo>
                <a:cubicBezTo>
                  <a:pt x="1004468" y="679785"/>
                  <a:pt x="1006661" y="677957"/>
                  <a:pt x="1007757" y="675363"/>
                </a:cubicBezTo>
                <a:cubicBezTo>
                  <a:pt x="1009657" y="675436"/>
                  <a:pt x="1011996" y="675290"/>
                  <a:pt x="1014774" y="674924"/>
                </a:cubicBezTo>
                <a:cubicBezTo>
                  <a:pt x="1017551" y="674559"/>
                  <a:pt x="1019890" y="673535"/>
                  <a:pt x="1021790" y="671854"/>
                </a:cubicBezTo>
                <a:cubicBezTo>
                  <a:pt x="1027090" y="669113"/>
                  <a:pt x="1032718" y="666701"/>
                  <a:pt x="1038675" y="664618"/>
                </a:cubicBezTo>
                <a:cubicBezTo>
                  <a:pt x="1044631" y="662535"/>
                  <a:pt x="1050698" y="661439"/>
                  <a:pt x="1056874" y="661329"/>
                </a:cubicBezTo>
                <a:cubicBezTo>
                  <a:pt x="1054974" y="663047"/>
                  <a:pt x="1053074" y="664874"/>
                  <a:pt x="1051173" y="666811"/>
                </a:cubicBezTo>
                <a:cubicBezTo>
                  <a:pt x="1049273" y="668748"/>
                  <a:pt x="1048249" y="671014"/>
                  <a:pt x="1048103" y="673608"/>
                </a:cubicBezTo>
                <a:cubicBezTo>
                  <a:pt x="1048176" y="675363"/>
                  <a:pt x="1048907" y="676678"/>
                  <a:pt x="1050296" y="677555"/>
                </a:cubicBezTo>
                <a:cubicBezTo>
                  <a:pt x="1051685" y="678432"/>
                  <a:pt x="1053293" y="678871"/>
                  <a:pt x="1055120" y="678871"/>
                </a:cubicBezTo>
                <a:cubicBezTo>
                  <a:pt x="1055083" y="676422"/>
                  <a:pt x="1058226" y="675180"/>
                  <a:pt x="1064549" y="675143"/>
                </a:cubicBezTo>
                <a:cubicBezTo>
                  <a:pt x="1070871" y="675107"/>
                  <a:pt x="1075330" y="675180"/>
                  <a:pt x="1077924" y="675363"/>
                </a:cubicBezTo>
                <a:cubicBezTo>
                  <a:pt x="1082310" y="675143"/>
                  <a:pt x="1086257" y="673389"/>
                  <a:pt x="1089765" y="670100"/>
                </a:cubicBezTo>
                <a:cubicBezTo>
                  <a:pt x="1093274" y="666811"/>
                  <a:pt x="1096343" y="663303"/>
                  <a:pt x="1098975" y="659575"/>
                </a:cubicBezTo>
                <a:lnTo>
                  <a:pt x="1093712" y="643787"/>
                </a:lnTo>
                <a:cubicBezTo>
                  <a:pt x="1091666" y="644080"/>
                  <a:pt x="1090496" y="643495"/>
                  <a:pt x="1090204" y="642033"/>
                </a:cubicBezTo>
                <a:cubicBezTo>
                  <a:pt x="1090423" y="639329"/>
                  <a:pt x="1091739" y="636844"/>
                  <a:pt x="1094151" y="634578"/>
                </a:cubicBezTo>
                <a:cubicBezTo>
                  <a:pt x="1096563" y="632312"/>
                  <a:pt x="1098755" y="630704"/>
                  <a:pt x="1100729" y="629754"/>
                </a:cubicBezTo>
                <a:cubicBezTo>
                  <a:pt x="1101021" y="629790"/>
                  <a:pt x="1102191" y="629717"/>
                  <a:pt x="1104237" y="629534"/>
                </a:cubicBezTo>
                <a:cubicBezTo>
                  <a:pt x="1106284" y="629352"/>
                  <a:pt x="1107453" y="628840"/>
                  <a:pt x="1107746" y="628000"/>
                </a:cubicBezTo>
                <a:cubicBezTo>
                  <a:pt x="1107453" y="626245"/>
                  <a:pt x="1105845" y="624930"/>
                  <a:pt x="1102922" y="624053"/>
                </a:cubicBezTo>
                <a:cubicBezTo>
                  <a:pt x="1099998" y="623176"/>
                  <a:pt x="1097513" y="622737"/>
                  <a:pt x="1095466" y="622737"/>
                </a:cubicBezTo>
                <a:cubicBezTo>
                  <a:pt x="1093420" y="623029"/>
                  <a:pt x="1092250" y="624199"/>
                  <a:pt x="1091958" y="626245"/>
                </a:cubicBezTo>
                <a:lnTo>
                  <a:pt x="1062137" y="633262"/>
                </a:lnTo>
                <a:lnTo>
                  <a:pt x="1077924" y="620983"/>
                </a:lnTo>
                <a:cubicBezTo>
                  <a:pt x="1067874" y="623249"/>
                  <a:pt x="1056838" y="626611"/>
                  <a:pt x="1044814" y="631069"/>
                </a:cubicBezTo>
                <a:cubicBezTo>
                  <a:pt x="1032791" y="635528"/>
                  <a:pt x="1022192" y="638013"/>
                  <a:pt x="1013019" y="638525"/>
                </a:cubicBezTo>
                <a:lnTo>
                  <a:pt x="1011265" y="638525"/>
                </a:lnTo>
                <a:lnTo>
                  <a:pt x="1002494" y="654312"/>
                </a:lnTo>
                <a:lnTo>
                  <a:pt x="1021790" y="661329"/>
                </a:lnTo>
                <a:cubicBezTo>
                  <a:pt x="1018246" y="663230"/>
                  <a:pt x="1014372" y="665130"/>
                  <a:pt x="1010169" y="667030"/>
                </a:cubicBezTo>
                <a:cubicBezTo>
                  <a:pt x="1005966" y="668931"/>
                  <a:pt x="1001654" y="669954"/>
                  <a:pt x="997232" y="670100"/>
                </a:cubicBezTo>
                <a:cubicBezTo>
                  <a:pt x="995405" y="670137"/>
                  <a:pt x="993797" y="669625"/>
                  <a:pt x="992408" y="668565"/>
                </a:cubicBezTo>
                <a:cubicBezTo>
                  <a:pt x="991019" y="667505"/>
                  <a:pt x="990288" y="665678"/>
                  <a:pt x="990215" y="663083"/>
                </a:cubicBezTo>
                <a:lnTo>
                  <a:pt x="990215" y="661329"/>
                </a:lnTo>
                <a:cubicBezTo>
                  <a:pt x="989301" y="659502"/>
                  <a:pt x="988059" y="657894"/>
                  <a:pt x="986487" y="656505"/>
                </a:cubicBezTo>
                <a:cubicBezTo>
                  <a:pt x="984916" y="655116"/>
                  <a:pt x="983235" y="654385"/>
                  <a:pt x="981444" y="654312"/>
                </a:cubicBezTo>
                <a:cubicBezTo>
                  <a:pt x="979690" y="654495"/>
                  <a:pt x="978374" y="655445"/>
                  <a:pt x="977497" y="657163"/>
                </a:cubicBezTo>
                <a:cubicBezTo>
                  <a:pt x="976620" y="658881"/>
                  <a:pt x="976182" y="660269"/>
                  <a:pt x="976182" y="661329"/>
                </a:cubicBezTo>
                <a:cubicBezTo>
                  <a:pt x="974135" y="664728"/>
                  <a:pt x="970773" y="666701"/>
                  <a:pt x="966095" y="667250"/>
                </a:cubicBezTo>
                <a:cubicBezTo>
                  <a:pt x="961417" y="667798"/>
                  <a:pt x="957178" y="667578"/>
                  <a:pt x="953377" y="666592"/>
                </a:cubicBezTo>
                <a:cubicBezTo>
                  <a:pt x="949869" y="667578"/>
                  <a:pt x="946360" y="668675"/>
                  <a:pt x="942852" y="669881"/>
                </a:cubicBezTo>
                <a:cubicBezTo>
                  <a:pt x="939344" y="671087"/>
                  <a:pt x="935835" y="671745"/>
                  <a:pt x="932327" y="671854"/>
                </a:cubicBezTo>
                <a:cubicBezTo>
                  <a:pt x="923885" y="672439"/>
                  <a:pt x="916210" y="674778"/>
                  <a:pt x="909303" y="678871"/>
                </a:cubicBezTo>
                <a:cubicBezTo>
                  <a:pt x="902396" y="682964"/>
                  <a:pt x="894283" y="685303"/>
                  <a:pt x="884964" y="685888"/>
                </a:cubicBezTo>
                <a:cubicBezTo>
                  <a:pt x="879409" y="686180"/>
                  <a:pt x="876485" y="683841"/>
                  <a:pt x="876193" y="678871"/>
                </a:cubicBezTo>
                <a:lnTo>
                  <a:pt x="876193" y="677117"/>
                </a:lnTo>
                <a:lnTo>
                  <a:pt x="874439" y="677117"/>
                </a:lnTo>
                <a:cubicBezTo>
                  <a:pt x="862708" y="677848"/>
                  <a:pt x="849332" y="680771"/>
                  <a:pt x="834312" y="685888"/>
                </a:cubicBezTo>
                <a:cubicBezTo>
                  <a:pt x="819291" y="691004"/>
                  <a:pt x="804600" y="693928"/>
                  <a:pt x="790238" y="694659"/>
                </a:cubicBezTo>
                <a:cubicBezTo>
                  <a:pt x="780370" y="694476"/>
                  <a:pt x="769845" y="693526"/>
                  <a:pt x="758662" y="691808"/>
                </a:cubicBezTo>
                <a:cubicBezTo>
                  <a:pt x="747479" y="690091"/>
                  <a:pt x="736954" y="688702"/>
                  <a:pt x="727087" y="687642"/>
                </a:cubicBezTo>
                <a:cubicBezTo>
                  <a:pt x="725808" y="687715"/>
                  <a:pt x="723542" y="687569"/>
                  <a:pt x="720290" y="687203"/>
                </a:cubicBezTo>
                <a:cubicBezTo>
                  <a:pt x="717037" y="686838"/>
                  <a:pt x="715210" y="685815"/>
                  <a:pt x="714808" y="684134"/>
                </a:cubicBezTo>
                <a:cubicBezTo>
                  <a:pt x="715173" y="682343"/>
                  <a:pt x="717074" y="680662"/>
                  <a:pt x="720509" y="679090"/>
                </a:cubicBezTo>
                <a:cubicBezTo>
                  <a:pt x="723944" y="677519"/>
                  <a:pt x="726722" y="676276"/>
                  <a:pt x="728841" y="675363"/>
                </a:cubicBezTo>
                <a:lnTo>
                  <a:pt x="749891" y="682379"/>
                </a:lnTo>
                <a:cubicBezTo>
                  <a:pt x="750805" y="681246"/>
                  <a:pt x="752048" y="679565"/>
                  <a:pt x="753619" y="677336"/>
                </a:cubicBezTo>
                <a:cubicBezTo>
                  <a:pt x="755191" y="675107"/>
                  <a:pt x="756872" y="673864"/>
                  <a:pt x="758662" y="673608"/>
                </a:cubicBezTo>
                <a:lnTo>
                  <a:pt x="758662" y="680625"/>
                </a:lnTo>
                <a:cubicBezTo>
                  <a:pt x="777118" y="679054"/>
                  <a:pt x="795464" y="675618"/>
                  <a:pt x="813700" y="670319"/>
                </a:cubicBezTo>
                <a:cubicBezTo>
                  <a:pt x="831936" y="665020"/>
                  <a:pt x="849844" y="662023"/>
                  <a:pt x="867422" y="661329"/>
                </a:cubicBezTo>
                <a:cubicBezTo>
                  <a:pt x="872867" y="661695"/>
                  <a:pt x="876449" y="663156"/>
                  <a:pt x="878166" y="665715"/>
                </a:cubicBezTo>
                <a:cubicBezTo>
                  <a:pt x="879884" y="668273"/>
                  <a:pt x="883904" y="669735"/>
                  <a:pt x="890226" y="670100"/>
                </a:cubicBezTo>
                <a:lnTo>
                  <a:pt x="920048" y="657821"/>
                </a:lnTo>
                <a:lnTo>
                  <a:pt x="923556" y="657821"/>
                </a:lnTo>
                <a:lnTo>
                  <a:pt x="955131" y="640279"/>
                </a:lnTo>
                <a:cubicBezTo>
                  <a:pt x="960832" y="640644"/>
                  <a:pt x="969603" y="640791"/>
                  <a:pt x="981444" y="640717"/>
                </a:cubicBezTo>
                <a:cubicBezTo>
                  <a:pt x="993285" y="640644"/>
                  <a:pt x="1000302" y="638159"/>
                  <a:pt x="1002494" y="633262"/>
                </a:cubicBezTo>
                <a:cubicBezTo>
                  <a:pt x="1012691" y="631910"/>
                  <a:pt x="1023874" y="627598"/>
                  <a:pt x="1036043" y="620325"/>
                </a:cubicBezTo>
                <a:cubicBezTo>
                  <a:pt x="1048213" y="613052"/>
                  <a:pt x="1058080" y="605670"/>
                  <a:pt x="1065645" y="598178"/>
                </a:cubicBezTo>
                <a:cubicBezTo>
                  <a:pt x="1071529" y="597849"/>
                  <a:pt x="1075110" y="593683"/>
                  <a:pt x="1076390" y="585680"/>
                </a:cubicBezTo>
                <a:cubicBezTo>
                  <a:pt x="1077669" y="577676"/>
                  <a:pt x="1083443" y="573072"/>
                  <a:pt x="1093712" y="571866"/>
                </a:cubicBezTo>
                <a:cubicBezTo>
                  <a:pt x="1096197" y="572962"/>
                  <a:pt x="1100436" y="574716"/>
                  <a:pt x="1106430" y="577128"/>
                </a:cubicBezTo>
                <a:cubicBezTo>
                  <a:pt x="1112424" y="579540"/>
                  <a:pt x="1115786" y="581294"/>
                  <a:pt x="1116517" y="582391"/>
                </a:cubicBezTo>
                <a:cubicBezTo>
                  <a:pt x="1115676" y="585424"/>
                  <a:pt x="1111656" y="589444"/>
                  <a:pt x="1104457" y="594451"/>
                </a:cubicBezTo>
                <a:cubicBezTo>
                  <a:pt x="1097257" y="599458"/>
                  <a:pt x="1091921" y="603039"/>
                  <a:pt x="1088450" y="605195"/>
                </a:cubicBezTo>
                <a:lnTo>
                  <a:pt x="1107746" y="599933"/>
                </a:lnTo>
                <a:cubicBezTo>
                  <a:pt x="1109244" y="591746"/>
                  <a:pt x="1115895" y="588384"/>
                  <a:pt x="1127700" y="589846"/>
                </a:cubicBezTo>
                <a:cubicBezTo>
                  <a:pt x="1139504" y="591308"/>
                  <a:pt x="1147471" y="588823"/>
                  <a:pt x="1151600" y="582391"/>
                </a:cubicBezTo>
                <a:cubicBezTo>
                  <a:pt x="1154268" y="582537"/>
                  <a:pt x="1156388" y="583560"/>
                  <a:pt x="1157959" y="585460"/>
                </a:cubicBezTo>
                <a:cubicBezTo>
                  <a:pt x="1159531" y="587361"/>
                  <a:pt x="1160335" y="589261"/>
                  <a:pt x="1160371" y="591162"/>
                </a:cubicBezTo>
                <a:lnTo>
                  <a:pt x="1158617" y="598178"/>
                </a:lnTo>
                <a:cubicBezTo>
                  <a:pt x="1155803" y="598215"/>
                  <a:pt x="1153099" y="599019"/>
                  <a:pt x="1150504" y="600590"/>
                </a:cubicBezTo>
                <a:cubicBezTo>
                  <a:pt x="1147909" y="602162"/>
                  <a:pt x="1146521" y="604282"/>
                  <a:pt x="1146338" y="606949"/>
                </a:cubicBezTo>
                <a:cubicBezTo>
                  <a:pt x="1146484" y="609544"/>
                  <a:pt x="1147507" y="611371"/>
                  <a:pt x="1149408" y="612431"/>
                </a:cubicBezTo>
                <a:cubicBezTo>
                  <a:pt x="1151308" y="613491"/>
                  <a:pt x="1153208" y="614003"/>
                  <a:pt x="1155109" y="613966"/>
                </a:cubicBezTo>
                <a:lnTo>
                  <a:pt x="1169142" y="601687"/>
                </a:lnTo>
                <a:lnTo>
                  <a:pt x="1177913" y="584145"/>
                </a:lnTo>
                <a:cubicBezTo>
                  <a:pt x="1178900" y="584181"/>
                  <a:pt x="1179996" y="584108"/>
                  <a:pt x="1181202" y="583926"/>
                </a:cubicBezTo>
                <a:cubicBezTo>
                  <a:pt x="1182408" y="583743"/>
                  <a:pt x="1183066" y="583231"/>
                  <a:pt x="1183176" y="582391"/>
                </a:cubicBezTo>
                <a:cubicBezTo>
                  <a:pt x="1182701" y="581404"/>
                  <a:pt x="1180581" y="580308"/>
                  <a:pt x="1176817" y="579102"/>
                </a:cubicBezTo>
                <a:cubicBezTo>
                  <a:pt x="1173053" y="577896"/>
                  <a:pt x="1170494" y="577238"/>
                  <a:pt x="1169142" y="577128"/>
                </a:cubicBezTo>
                <a:cubicBezTo>
                  <a:pt x="1171116" y="575301"/>
                  <a:pt x="1173308" y="572816"/>
                  <a:pt x="1175720" y="569673"/>
                </a:cubicBezTo>
                <a:cubicBezTo>
                  <a:pt x="1178132" y="566530"/>
                  <a:pt x="1179448" y="563168"/>
                  <a:pt x="1179667" y="559586"/>
                </a:cubicBezTo>
                <a:cubicBezTo>
                  <a:pt x="1179375" y="558124"/>
                  <a:pt x="1178206" y="557540"/>
                  <a:pt x="1176159" y="557832"/>
                </a:cubicBezTo>
                <a:lnTo>
                  <a:pt x="1160371" y="550815"/>
                </a:lnTo>
                <a:cubicBezTo>
                  <a:pt x="1160444" y="549609"/>
                  <a:pt x="1160298" y="547636"/>
                  <a:pt x="1159933" y="544895"/>
                </a:cubicBezTo>
                <a:cubicBezTo>
                  <a:pt x="1159567" y="542154"/>
                  <a:pt x="1158544" y="540619"/>
                  <a:pt x="1156863" y="540290"/>
                </a:cubicBezTo>
                <a:cubicBezTo>
                  <a:pt x="1155182" y="540400"/>
                  <a:pt x="1154158" y="541058"/>
                  <a:pt x="1153793" y="542264"/>
                </a:cubicBezTo>
                <a:cubicBezTo>
                  <a:pt x="1153428" y="543470"/>
                  <a:pt x="1153281" y="544566"/>
                  <a:pt x="1153354" y="545553"/>
                </a:cubicBezTo>
                <a:cubicBezTo>
                  <a:pt x="1150467" y="546539"/>
                  <a:pt x="1147471" y="546759"/>
                  <a:pt x="1144364" y="546211"/>
                </a:cubicBezTo>
                <a:cubicBezTo>
                  <a:pt x="1141258" y="545662"/>
                  <a:pt x="1139577" y="543689"/>
                  <a:pt x="1139321" y="540290"/>
                </a:cubicBezTo>
                <a:lnTo>
                  <a:pt x="1139321" y="536782"/>
                </a:lnTo>
                <a:lnTo>
                  <a:pt x="1153354" y="520994"/>
                </a:lnTo>
                <a:cubicBezTo>
                  <a:pt x="1153428" y="519167"/>
                  <a:pt x="1154158" y="517559"/>
                  <a:pt x="1155547" y="516170"/>
                </a:cubicBezTo>
                <a:cubicBezTo>
                  <a:pt x="1156936" y="514781"/>
                  <a:pt x="1158544" y="514051"/>
                  <a:pt x="1160371" y="513977"/>
                </a:cubicBezTo>
                <a:lnTo>
                  <a:pt x="1167388" y="515732"/>
                </a:lnTo>
                <a:lnTo>
                  <a:pt x="1169142" y="508715"/>
                </a:lnTo>
                <a:cubicBezTo>
                  <a:pt x="1169106" y="507765"/>
                  <a:pt x="1168740" y="506595"/>
                  <a:pt x="1168046" y="505206"/>
                </a:cubicBezTo>
                <a:cubicBezTo>
                  <a:pt x="1167351" y="503818"/>
                  <a:pt x="1166547" y="502648"/>
                  <a:pt x="1165634" y="501698"/>
                </a:cubicBezTo>
                <a:lnTo>
                  <a:pt x="1179667" y="491173"/>
                </a:lnTo>
                <a:cubicBezTo>
                  <a:pt x="1181495" y="491100"/>
                  <a:pt x="1183103" y="491246"/>
                  <a:pt x="1184491" y="491611"/>
                </a:cubicBezTo>
                <a:cubicBezTo>
                  <a:pt x="1185880" y="491977"/>
                  <a:pt x="1186611" y="493000"/>
                  <a:pt x="1186684" y="494681"/>
                </a:cubicBezTo>
                <a:cubicBezTo>
                  <a:pt x="1186465" y="497422"/>
                  <a:pt x="1186465" y="499834"/>
                  <a:pt x="1186684" y="501917"/>
                </a:cubicBezTo>
                <a:cubicBezTo>
                  <a:pt x="1186903" y="504000"/>
                  <a:pt x="1188657" y="505097"/>
                  <a:pt x="1191947" y="505206"/>
                </a:cubicBezTo>
                <a:cubicBezTo>
                  <a:pt x="1192129" y="499432"/>
                  <a:pt x="1193957" y="490369"/>
                  <a:pt x="1197428" y="478017"/>
                </a:cubicBezTo>
                <a:cubicBezTo>
                  <a:pt x="1200900" y="465664"/>
                  <a:pt x="1204920" y="458355"/>
                  <a:pt x="1209488" y="456089"/>
                </a:cubicBezTo>
                <a:cubicBezTo>
                  <a:pt x="1209708" y="457514"/>
                  <a:pt x="1210585" y="460365"/>
                  <a:pt x="1212120" y="464641"/>
                </a:cubicBezTo>
                <a:cubicBezTo>
                  <a:pt x="1213655" y="468917"/>
                  <a:pt x="1214532" y="471329"/>
                  <a:pt x="1214751" y="471877"/>
                </a:cubicBezTo>
                <a:cubicBezTo>
                  <a:pt x="1215592" y="471731"/>
                  <a:pt x="1216103" y="471146"/>
                  <a:pt x="1216286" y="470123"/>
                </a:cubicBezTo>
                <a:cubicBezTo>
                  <a:pt x="1216469" y="469099"/>
                  <a:pt x="1216542" y="468515"/>
                  <a:pt x="1216505" y="468369"/>
                </a:cubicBezTo>
                <a:lnTo>
                  <a:pt x="1221768" y="429776"/>
                </a:lnTo>
                <a:lnTo>
                  <a:pt x="1214751" y="417497"/>
                </a:lnTo>
                <a:cubicBezTo>
                  <a:pt x="1216030" y="413952"/>
                  <a:pt x="1214788" y="410955"/>
                  <a:pt x="1211023" y="408507"/>
                </a:cubicBezTo>
                <a:cubicBezTo>
                  <a:pt x="1207259" y="406058"/>
                  <a:pt x="1203824" y="404377"/>
                  <a:pt x="1200718" y="403464"/>
                </a:cubicBezTo>
                <a:cubicBezTo>
                  <a:pt x="1200498" y="397909"/>
                  <a:pt x="1198306" y="392354"/>
                  <a:pt x="1194139" y="386799"/>
                </a:cubicBezTo>
                <a:cubicBezTo>
                  <a:pt x="1189973" y="381244"/>
                  <a:pt x="1185149" y="377443"/>
                  <a:pt x="1179667" y="375397"/>
                </a:cubicBezTo>
                <a:lnTo>
                  <a:pt x="1179667" y="354346"/>
                </a:lnTo>
                <a:cubicBezTo>
                  <a:pt x="1177475" y="350801"/>
                  <a:pt x="1174405" y="349120"/>
                  <a:pt x="1170458" y="349303"/>
                </a:cubicBezTo>
                <a:cubicBezTo>
                  <a:pt x="1166511" y="349486"/>
                  <a:pt x="1164318" y="346489"/>
                  <a:pt x="1163880" y="340313"/>
                </a:cubicBezTo>
                <a:cubicBezTo>
                  <a:pt x="1158471" y="334648"/>
                  <a:pt x="1148238" y="327997"/>
                  <a:pt x="1133181" y="320359"/>
                </a:cubicBezTo>
                <a:cubicBezTo>
                  <a:pt x="1118125" y="312721"/>
                  <a:pt x="1109646" y="306508"/>
                  <a:pt x="1107746" y="301721"/>
                </a:cubicBezTo>
                <a:lnTo>
                  <a:pt x="1107746" y="299967"/>
                </a:lnTo>
                <a:cubicBezTo>
                  <a:pt x="1100546" y="299236"/>
                  <a:pt x="1091702" y="297189"/>
                  <a:pt x="1081214" y="293827"/>
                </a:cubicBezTo>
                <a:cubicBezTo>
                  <a:pt x="1070725" y="290465"/>
                  <a:pt x="1064951" y="284910"/>
                  <a:pt x="1063891" y="277162"/>
                </a:cubicBezTo>
                <a:cubicBezTo>
                  <a:pt x="1057569" y="276321"/>
                  <a:pt x="1045655" y="272740"/>
                  <a:pt x="1028149" y="266418"/>
                </a:cubicBezTo>
                <a:cubicBezTo>
                  <a:pt x="1010644" y="260095"/>
                  <a:pt x="999169" y="256075"/>
                  <a:pt x="993723" y="254358"/>
                </a:cubicBezTo>
                <a:cubicBezTo>
                  <a:pt x="991494" y="248401"/>
                  <a:pt x="981481" y="244527"/>
                  <a:pt x="963683" y="242736"/>
                </a:cubicBezTo>
                <a:cubicBezTo>
                  <a:pt x="945885" y="240945"/>
                  <a:pt x="933679" y="240141"/>
                  <a:pt x="927064" y="240324"/>
                </a:cubicBezTo>
                <a:cubicBezTo>
                  <a:pt x="925237" y="242224"/>
                  <a:pt x="923190" y="244125"/>
                  <a:pt x="920925" y="246025"/>
                </a:cubicBezTo>
                <a:cubicBezTo>
                  <a:pt x="918659" y="247925"/>
                  <a:pt x="916612" y="248949"/>
                  <a:pt x="914785" y="249095"/>
                </a:cubicBezTo>
                <a:lnTo>
                  <a:pt x="913031" y="247341"/>
                </a:lnTo>
                <a:cubicBezTo>
                  <a:pt x="911533" y="235573"/>
                  <a:pt x="903565" y="228410"/>
                  <a:pt x="889130" y="225852"/>
                </a:cubicBezTo>
                <a:cubicBezTo>
                  <a:pt x="874695" y="223294"/>
                  <a:pt x="862781" y="222270"/>
                  <a:pt x="853388" y="222782"/>
                </a:cubicBezTo>
                <a:cubicBezTo>
                  <a:pt x="847834" y="223294"/>
                  <a:pt x="841401" y="225340"/>
                  <a:pt x="834092" y="228922"/>
                </a:cubicBezTo>
                <a:cubicBezTo>
                  <a:pt x="826783" y="232503"/>
                  <a:pt x="820351" y="234550"/>
                  <a:pt x="814796" y="235062"/>
                </a:cubicBezTo>
                <a:cubicBezTo>
                  <a:pt x="810521" y="234806"/>
                  <a:pt x="806793" y="233563"/>
                  <a:pt x="803613" y="231334"/>
                </a:cubicBezTo>
                <a:cubicBezTo>
                  <a:pt x="800434" y="229105"/>
                  <a:pt x="797145" y="227424"/>
                  <a:pt x="793746" y="226291"/>
                </a:cubicBezTo>
                <a:cubicBezTo>
                  <a:pt x="785852" y="229324"/>
                  <a:pt x="775327" y="232905"/>
                  <a:pt x="762171" y="237035"/>
                </a:cubicBezTo>
                <a:cubicBezTo>
                  <a:pt x="749014" y="241165"/>
                  <a:pt x="738489" y="243430"/>
                  <a:pt x="730595" y="243832"/>
                </a:cubicBezTo>
                <a:cubicBezTo>
                  <a:pt x="729389" y="243723"/>
                  <a:pt x="727416" y="243065"/>
                  <a:pt x="724675" y="241859"/>
                </a:cubicBezTo>
                <a:cubicBezTo>
                  <a:pt x="721934" y="240653"/>
                  <a:pt x="720399" y="239557"/>
                  <a:pt x="720070" y="238570"/>
                </a:cubicBezTo>
                <a:cubicBezTo>
                  <a:pt x="720253" y="237729"/>
                  <a:pt x="721203" y="237218"/>
                  <a:pt x="722921" y="237035"/>
                </a:cubicBezTo>
                <a:cubicBezTo>
                  <a:pt x="724638" y="236852"/>
                  <a:pt x="726027" y="236779"/>
                  <a:pt x="727087" y="236816"/>
                </a:cubicBezTo>
                <a:cubicBezTo>
                  <a:pt x="728914" y="235939"/>
                  <a:pt x="730522" y="234623"/>
                  <a:pt x="731911" y="232869"/>
                </a:cubicBezTo>
                <a:cubicBezTo>
                  <a:pt x="733300" y="231115"/>
                  <a:pt x="734031" y="228922"/>
                  <a:pt x="734104" y="226291"/>
                </a:cubicBezTo>
                <a:cubicBezTo>
                  <a:pt x="733446" y="226108"/>
                  <a:pt x="730376" y="225158"/>
                  <a:pt x="724894" y="223440"/>
                </a:cubicBezTo>
                <a:cubicBezTo>
                  <a:pt x="719412" y="221722"/>
                  <a:pt x="715465" y="220334"/>
                  <a:pt x="713053" y="219274"/>
                </a:cubicBezTo>
                <a:lnTo>
                  <a:pt x="746383" y="206995"/>
                </a:lnTo>
                <a:cubicBezTo>
                  <a:pt x="746493" y="204400"/>
                  <a:pt x="747589" y="202573"/>
                  <a:pt x="749672" y="201513"/>
                </a:cubicBezTo>
                <a:cubicBezTo>
                  <a:pt x="751755" y="200453"/>
                  <a:pt x="754167" y="199941"/>
                  <a:pt x="756908" y="199978"/>
                </a:cubicBezTo>
                <a:lnTo>
                  <a:pt x="767433" y="201732"/>
                </a:lnTo>
                <a:lnTo>
                  <a:pt x="777958" y="187698"/>
                </a:lnTo>
                <a:lnTo>
                  <a:pt x="797254" y="178928"/>
                </a:lnTo>
                <a:cubicBezTo>
                  <a:pt x="798132" y="177941"/>
                  <a:pt x="799009" y="176844"/>
                  <a:pt x="799886" y="175638"/>
                </a:cubicBezTo>
                <a:cubicBezTo>
                  <a:pt x="800763" y="174432"/>
                  <a:pt x="801640" y="173775"/>
                  <a:pt x="802517" y="173665"/>
                </a:cubicBezTo>
                <a:cubicBezTo>
                  <a:pt x="805952" y="173811"/>
                  <a:pt x="809168" y="174396"/>
                  <a:pt x="812165" y="175419"/>
                </a:cubicBezTo>
                <a:cubicBezTo>
                  <a:pt x="815162" y="176442"/>
                  <a:pt x="818378" y="177027"/>
                  <a:pt x="821813" y="177173"/>
                </a:cubicBezTo>
                <a:lnTo>
                  <a:pt x="821813" y="175419"/>
                </a:lnTo>
                <a:cubicBezTo>
                  <a:pt x="821265" y="171326"/>
                  <a:pt x="818414" y="168987"/>
                  <a:pt x="813261" y="168402"/>
                </a:cubicBezTo>
                <a:cubicBezTo>
                  <a:pt x="808109" y="167818"/>
                  <a:pt x="803942" y="167233"/>
                  <a:pt x="800763" y="166648"/>
                </a:cubicBezTo>
                <a:cubicBezTo>
                  <a:pt x="793454" y="166356"/>
                  <a:pt x="787022" y="168695"/>
                  <a:pt x="781467" y="173665"/>
                </a:cubicBezTo>
                <a:lnTo>
                  <a:pt x="753400" y="171911"/>
                </a:lnTo>
                <a:lnTo>
                  <a:pt x="753400" y="177173"/>
                </a:lnTo>
                <a:lnTo>
                  <a:pt x="744629" y="171911"/>
                </a:lnTo>
                <a:cubicBezTo>
                  <a:pt x="739366" y="175017"/>
                  <a:pt x="732350" y="176698"/>
                  <a:pt x="723579" y="176954"/>
                </a:cubicBezTo>
                <a:cubicBezTo>
                  <a:pt x="714808" y="177210"/>
                  <a:pt x="709545" y="178453"/>
                  <a:pt x="707791" y="180682"/>
                </a:cubicBezTo>
                <a:cubicBezTo>
                  <a:pt x="701980" y="180389"/>
                  <a:pt x="698253" y="180536"/>
                  <a:pt x="696608" y="181120"/>
                </a:cubicBezTo>
                <a:cubicBezTo>
                  <a:pt x="694963" y="181705"/>
                  <a:pt x="693429" y="184483"/>
                  <a:pt x="692003" y="189453"/>
                </a:cubicBezTo>
                <a:cubicBezTo>
                  <a:pt x="683005" y="192116"/>
                  <a:pt x="666892" y="197314"/>
                  <a:pt x="643666" y="205046"/>
                </a:cubicBezTo>
                <a:cubicBezTo>
                  <a:pt x="620439" y="212777"/>
                  <a:pt x="598479" y="221093"/>
                  <a:pt x="577786" y="229994"/>
                </a:cubicBezTo>
                <a:cubicBezTo>
                  <a:pt x="557093" y="238895"/>
                  <a:pt x="546048" y="246431"/>
                  <a:pt x="544652" y="252603"/>
                </a:cubicBezTo>
                <a:lnTo>
                  <a:pt x="513076" y="268391"/>
                </a:lnTo>
                <a:cubicBezTo>
                  <a:pt x="513295" y="271205"/>
                  <a:pt x="513295" y="273909"/>
                  <a:pt x="513076" y="276504"/>
                </a:cubicBezTo>
                <a:cubicBezTo>
                  <a:pt x="512857" y="279099"/>
                  <a:pt x="511103" y="280488"/>
                  <a:pt x="507814" y="280670"/>
                </a:cubicBezTo>
                <a:lnTo>
                  <a:pt x="499043" y="280670"/>
                </a:lnTo>
                <a:cubicBezTo>
                  <a:pt x="481208" y="291488"/>
                  <a:pt x="464251" y="303182"/>
                  <a:pt x="448171" y="315754"/>
                </a:cubicBezTo>
                <a:cubicBezTo>
                  <a:pt x="448244" y="316814"/>
                  <a:pt x="448098" y="318203"/>
                  <a:pt x="447733" y="319920"/>
                </a:cubicBezTo>
                <a:cubicBezTo>
                  <a:pt x="447367" y="321638"/>
                  <a:pt x="446344" y="322588"/>
                  <a:pt x="444663" y="322771"/>
                </a:cubicBezTo>
                <a:cubicBezTo>
                  <a:pt x="442982" y="322442"/>
                  <a:pt x="441958" y="320907"/>
                  <a:pt x="441593" y="318166"/>
                </a:cubicBezTo>
                <a:cubicBezTo>
                  <a:pt x="441228" y="315425"/>
                  <a:pt x="441081" y="313452"/>
                  <a:pt x="441154" y="312246"/>
                </a:cubicBezTo>
                <a:cubicBezTo>
                  <a:pt x="445028" y="310455"/>
                  <a:pt x="449121" y="307897"/>
                  <a:pt x="453434" y="304571"/>
                </a:cubicBezTo>
                <a:cubicBezTo>
                  <a:pt x="457746" y="301246"/>
                  <a:pt x="460085" y="297372"/>
                  <a:pt x="460451" y="292950"/>
                </a:cubicBezTo>
                <a:lnTo>
                  <a:pt x="492026" y="268391"/>
                </a:lnTo>
                <a:cubicBezTo>
                  <a:pt x="499262" y="267587"/>
                  <a:pt x="509348" y="257354"/>
                  <a:pt x="522286" y="237693"/>
                </a:cubicBezTo>
                <a:cubicBezTo>
                  <a:pt x="535223" y="218031"/>
                  <a:pt x="544432" y="204290"/>
                  <a:pt x="549914" y="196469"/>
                </a:cubicBezTo>
                <a:lnTo>
                  <a:pt x="567456" y="196469"/>
                </a:lnTo>
                <a:lnTo>
                  <a:pt x="567456" y="180682"/>
                </a:lnTo>
                <a:cubicBezTo>
                  <a:pt x="581453" y="179987"/>
                  <a:pt x="592928" y="174359"/>
                  <a:pt x="601882" y="163798"/>
                </a:cubicBezTo>
                <a:cubicBezTo>
                  <a:pt x="610835" y="153236"/>
                  <a:pt x="622749" y="147169"/>
                  <a:pt x="637623" y="145598"/>
                </a:cubicBezTo>
                <a:lnTo>
                  <a:pt x="641132" y="145598"/>
                </a:lnTo>
                <a:lnTo>
                  <a:pt x="648149" y="131564"/>
                </a:lnTo>
                <a:lnTo>
                  <a:pt x="656919" y="131564"/>
                </a:lnTo>
                <a:cubicBezTo>
                  <a:pt x="659697" y="128056"/>
                  <a:pt x="663352" y="124986"/>
                  <a:pt x="667883" y="122355"/>
                </a:cubicBezTo>
                <a:cubicBezTo>
                  <a:pt x="672415" y="119724"/>
                  <a:pt x="676946" y="117531"/>
                  <a:pt x="681478" y="115777"/>
                </a:cubicBezTo>
                <a:lnTo>
                  <a:pt x="693757" y="101743"/>
                </a:lnTo>
                <a:cubicBezTo>
                  <a:pt x="695841" y="101853"/>
                  <a:pt x="698691" y="101634"/>
                  <a:pt x="702309" y="101085"/>
                </a:cubicBezTo>
                <a:cubicBezTo>
                  <a:pt x="705927" y="100537"/>
                  <a:pt x="708339" y="99002"/>
                  <a:pt x="709545" y="96481"/>
                </a:cubicBezTo>
                <a:lnTo>
                  <a:pt x="728841" y="92972"/>
                </a:lnTo>
                <a:cubicBezTo>
                  <a:pt x="729755" y="91912"/>
                  <a:pt x="730997" y="90524"/>
                  <a:pt x="732569" y="88806"/>
                </a:cubicBezTo>
                <a:cubicBezTo>
                  <a:pt x="734140" y="87088"/>
                  <a:pt x="735821" y="86138"/>
                  <a:pt x="737612" y="85956"/>
                </a:cubicBezTo>
                <a:cubicBezTo>
                  <a:pt x="739074" y="86248"/>
                  <a:pt x="739659" y="87417"/>
                  <a:pt x="739366" y="89464"/>
                </a:cubicBezTo>
                <a:lnTo>
                  <a:pt x="739366" y="92972"/>
                </a:lnTo>
                <a:lnTo>
                  <a:pt x="756908" y="78939"/>
                </a:lnTo>
                <a:lnTo>
                  <a:pt x="784975" y="75430"/>
                </a:lnTo>
                <a:cubicBezTo>
                  <a:pt x="785012" y="73749"/>
                  <a:pt x="785377" y="72726"/>
                  <a:pt x="786071" y="72361"/>
                </a:cubicBezTo>
                <a:cubicBezTo>
                  <a:pt x="786766" y="71995"/>
                  <a:pt x="787570" y="71849"/>
                  <a:pt x="788484" y="71922"/>
                </a:cubicBezTo>
                <a:cubicBezTo>
                  <a:pt x="800105" y="71484"/>
                  <a:pt x="805368" y="69729"/>
                  <a:pt x="804271" y="66660"/>
                </a:cubicBezTo>
                <a:cubicBezTo>
                  <a:pt x="803175" y="63590"/>
                  <a:pt x="804929" y="61836"/>
                  <a:pt x="809534" y="61397"/>
                </a:cubicBezTo>
                <a:lnTo>
                  <a:pt x="816551" y="63151"/>
                </a:lnTo>
                <a:cubicBezTo>
                  <a:pt x="817866" y="69474"/>
                  <a:pt x="824444" y="69108"/>
                  <a:pt x="836285" y="62055"/>
                </a:cubicBezTo>
                <a:cubicBezTo>
                  <a:pt x="848126" y="55001"/>
                  <a:pt x="857335" y="50689"/>
                  <a:pt x="863914" y="49118"/>
                </a:cubicBezTo>
                <a:cubicBezTo>
                  <a:pt x="867130" y="49264"/>
                  <a:pt x="871661" y="48971"/>
                  <a:pt x="877508" y="48241"/>
                </a:cubicBezTo>
                <a:cubicBezTo>
                  <a:pt x="883356" y="47510"/>
                  <a:pt x="887010" y="45463"/>
                  <a:pt x="888472" y="42101"/>
                </a:cubicBezTo>
                <a:cubicBezTo>
                  <a:pt x="899801" y="42795"/>
                  <a:pt x="910911" y="42722"/>
                  <a:pt x="921802" y="41882"/>
                </a:cubicBezTo>
                <a:cubicBezTo>
                  <a:pt x="932692" y="41041"/>
                  <a:pt x="943802" y="40530"/>
                  <a:pt x="955131" y="40347"/>
                </a:cubicBezTo>
                <a:lnTo>
                  <a:pt x="974427" y="42101"/>
                </a:lnTo>
                <a:lnTo>
                  <a:pt x="974427" y="40347"/>
                </a:lnTo>
                <a:cubicBezTo>
                  <a:pt x="974500" y="38519"/>
                  <a:pt x="974354" y="36911"/>
                  <a:pt x="973989" y="35523"/>
                </a:cubicBezTo>
                <a:cubicBezTo>
                  <a:pt x="973623" y="34134"/>
                  <a:pt x="972600" y="33403"/>
                  <a:pt x="970919" y="33330"/>
                </a:cubicBezTo>
                <a:cubicBezTo>
                  <a:pt x="969092" y="33513"/>
                  <a:pt x="967484" y="33586"/>
                  <a:pt x="966095" y="33549"/>
                </a:cubicBezTo>
                <a:cubicBezTo>
                  <a:pt x="964706" y="33513"/>
                  <a:pt x="963975" y="32270"/>
                  <a:pt x="963902" y="29822"/>
                </a:cubicBezTo>
                <a:lnTo>
                  <a:pt x="963902" y="26313"/>
                </a:lnTo>
                <a:cubicBezTo>
                  <a:pt x="969311" y="22878"/>
                  <a:pt x="975158" y="20539"/>
                  <a:pt x="981444" y="19296"/>
                </a:cubicBezTo>
                <a:cubicBezTo>
                  <a:pt x="987730" y="18054"/>
                  <a:pt x="993577" y="17469"/>
                  <a:pt x="998986" y="17542"/>
                </a:cubicBezTo>
                <a:close/>
                <a:moveTo>
                  <a:pt x="814796" y="7017"/>
                </a:moveTo>
                <a:cubicBezTo>
                  <a:pt x="825614" y="10818"/>
                  <a:pt x="837308" y="13742"/>
                  <a:pt x="849880" y="15788"/>
                </a:cubicBezTo>
                <a:cubicBezTo>
                  <a:pt x="847176" y="18529"/>
                  <a:pt x="843813" y="20941"/>
                  <a:pt x="839794" y="23024"/>
                </a:cubicBezTo>
                <a:cubicBezTo>
                  <a:pt x="835773" y="25107"/>
                  <a:pt x="831534" y="26204"/>
                  <a:pt x="827076" y="26313"/>
                </a:cubicBezTo>
                <a:cubicBezTo>
                  <a:pt x="823494" y="26240"/>
                  <a:pt x="820571" y="25071"/>
                  <a:pt x="818305" y="22805"/>
                </a:cubicBezTo>
                <a:cubicBezTo>
                  <a:pt x="816039" y="20539"/>
                  <a:pt x="814869" y="17615"/>
                  <a:pt x="814796" y="14034"/>
                </a:cubicBezTo>
                <a:close/>
                <a:moveTo>
                  <a:pt x="1077924" y="0"/>
                </a:moveTo>
                <a:cubicBezTo>
                  <a:pt x="1081433" y="0"/>
                  <a:pt x="1083187" y="1755"/>
                  <a:pt x="1083187" y="5263"/>
                </a:cubicBezTo>
                <a:cubicBezTo>
                  <a:pt x="1083114" y="8771"/>
                  <a:pt x="1081944" y="11403"/>
                  <a:pt x="1079679" y="13157"/>
                </a:cubicBezTo>
                <a:cubicBezTo>
                  <a:pt x="1077413" y="14911"/>
                  <a:pt x="1074489" y="15788"/>
                  <a:pt x="1070908" y="15788"/>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12" name="文本框 11">
            <a:extLst>
              <a:ext uri="{FF2B5EF4-FFF2-40B4-BE49-F238E27FC236}">
                <a16:creationId xmlns="" xmlns:a16="http://schemas.microsoft.com/office/drawing/2014/main" id="{34A66F61-AE79-489E-B001-ECF25078E02F}"/>
              </a:ext>
            </a:extLst>
          </p:cNvPr>
          <p:cNvSpPr txBox="1"/>
          <p:nvPr/>
        </p:nvSpPr>
        <p:spPr>
          <a:xfrm>
            <a:off x="10908164" y="1520466"/>
            <a:ext cx="610736" cy="804182"/>
          </a:xfrm>
          <a:custGeom>
            <a:avLst/>
            <a:gdLst/>
            <a:ahLst/>
            <a:cxnLst/>
            <a:rect l="l" t="t" r="r" b="b"/>
            <a:pathLst>
              <a:path w="1392168" h="1833126">
                <a:moveTo>
                  <a:pt x="104594" y="1766467"/>
                </a:moveTo>
                <a:cubicBezTo>
                  <a:pt x="104558" y="1767453"/>
                  <a:pt x="104631" y="1768550"/>
                  <a:pt x="104813" y="1769756"/>
                </a:cubicBezTo>
                <a:cubicBezTo>
                  <a:pt x="104996" y="1770962"/>
                  <a:pt x="105508" y="1771620"/>
                  <a:pt x="106348" y="1771729"/>
                </a:cubicBezTo>
                <a:lnTo>
                  <a:pt x="113365" y="1771729"/>
                </a:lnTo>
                <a:cubicBezTo>
                  <a:pt x="113219" y="1769975"/>
                  <a:pt x="112196" y="1768659"/>
                  <a:pt x="110295" y="1767782"/>
                </a:cubicBezTo>
                <a:cubicBezTo>
                  <a:pt x="108395" y="1766905"/>
                  <a:pt x="106495" y="1766467"/>
                  <a:pt x="104594" y="1766467"/>
                </a:cubicBezTo>
                <a:close/>
                <a:moveTo>
                  <a:pt x="120382" y="1736646"/>
                </a:moveTo>
                <a:cubicBezTo>
                  <a:pt x="120309" y="1737705"/>
                  <a:pt x="120455" y="1739094"/>
                  <a:pt x="120820" y="1740812"/>
                </a:cubicBezTo>
                <a:cubicBezTo>
                  <a:pt x="121186" y="1742529"/>
                  <a:pt x="122209" y="1743480"/>
                  <a:pt x="123890" y="1743662"/>
                </a:cubicBezTo>
                <a:cubicBezTo>
                  <a:pt x="125352" y="1743370"/>
                  <a:pt x="125937" y="1742200"/>
                  <a:pt x="125644" y="1740154"/>
                </a:cubicBezTo>
                <a:cubicBezTo>
                  <a:pt x="125352" y="1738107"/>
                  <a:pt x="124183" y="1736938"/>
                  <a:pt x="122136" y="1736646"/>
                </a:cubicBezTo>
                <a:close/>
                <a:moveTo>
                  <a:pt x="174762" y="1648936"/>
                </a:moveTo>
                <a:cubicBezTo>
                  <a:pt x="174762" y="1650617"/>
                  <a:pt x="175200" y="1651640"/>
                  <a:pt x="176077" y="1652006"/>
                </a:cubicBezTo>
                <a:cubicBezTo>
                  <a:pt x="176954" y="1652372"/>
                  <a:pt x="178270" y="1652518"/>
                  <a:pt x="180024" y="1652445"/>
                </a:cubicBezTo>
                <a:lnTo>
                  <a:pt x="181778" y="1652445"/>
                </a:lnTo>
                <a:cubicBezTo>
                  <a:pt x="181778" y="1650764"/>
                  <a:pt x="181340" y="1649740"/>
                  <a:pt x="180463" y="1649375"/>
                </a:cubicBezTo>
                <a:cubicBezTo>
                  <a:pt x="179586" y="1649009"/>
                  <a:pt x="178270" y="1648863"/>
                  <a:pt x="176516" y="1648936"/>
                </a:cubicBezTo>
                <a:close/>
                <a:moveTo>
                  <a:pt x="513320" y="1584031"/>
                </a:moveTo>
                <a:cubicBezTo>
                  <a:pt x="513028" y="1588271"/>
                  <a:pt x="511858" y="1592071"/>
                  <a:pt x="509811" y="1595433"/>
                </a:cubicBezTo>
                <a:cubicBezTo>
                  <a:pt x="507765" y="1598796"/>
                  <a:pt x="506595" y="1602596"/>
                  <a:pt x="506303" y="1606836"/>
                </a:cubicBezTo>
                <a:lnTo>
                  <a:pt x="492270" y="1617361"/>
                </a:lnTo>
                <a:cubicBezTo>
                  <a:pt x="492379" y="1611367"/>
                  <a:pt x="494353" y="1604497"/>
                  <a:pt x="498190" y="1596749"/>
                </a:cubicBezTo>
                <a:cubicBezTo>
                  <a:pt x="502027" y="1589001"/>
                  <a:pt x="507071" y="1584762"/>
                  <a:pt x="513320" y="1584031"/>
                </a:cubicBezTo>
                <a:close/>
                <a:moveTo>
                  <a:pt x="430873" y="1508601"/>
                </a:moveTo>
                <a:lnTo>
                  <a:pt x="427365" y="1529651"/>
                </a:lnTo>
                <a:cubicBezTo>
                  <a:pt x="425391" y="1529542"/>
                  <a:pt x="423199" y="1529761"/>
                  <a:pt x="420786" y="1530309"/>
                </a:cubicBezTo>
                <a:cubicBezTo>
                  <a:pt x="418374" y="1530857"/>
                  <a:pt x="417059" y="1532392"/>
                  <a:pt x="416840" y="1534914"/>
                </a:cubicBezTo>
                <a:cubicBezTo>
                  <a:pt x="415853" y="1534987"/>
                  <a:pt x="414756" y="1534841"/>
                  <a:pt x="413551" y="1534475"/>
                </a:cubicBezTo>
                <a:cubicBezTo>
                  <a:pt x="412344" y="1534110"/>
                  <a:pt x="411687" y="1533087"/>
                  <a:pt x="411577" y="1531406"/>
                </a:cubicBezTo>
                <a:cubicBezTo>
                  <a:pt x="412052" y="1527714"/>
                  <a:pt x="414610" y="1523695"/>
                  <a:pt x="419252" y="1519346"/>
                </a:cubicBezTo>
                <a:cubicBezTo>
                  <a:pt x="423893" y="1514997"/>
                  <a:pt x="427767" y="1511415"/>
                  <a:pt x="430873" y="1508601"/>
                </a:cubicBezTo>
                <a:close/>
                <a:moveTo>
                  <a:pt x="455432" y="1480534"/>
                </a:moveTo>
                <a:cubicBezTo>
                  <a:pt x="454518" y="1480607"/>
                  <a:pt x="453714" y="1480900"/>
                  <a:pt x="453020" y="1481411"/>
                </a:cubicBezTo>
                <a:cubicBezTo>
                  <a:pt x="452325" y="1481923"/>
                  <a:pt x="451960" y="1482215"/>
                  <a:pt x="451923" y="1482288"/>
                </a:cubicBezTo>
                <a:cubicBezTo>
                  <a:pt x="451850" y="1483348"/>
                  <a:pt x="451996" y="1484737"/>
                  <a:pt x="452362" y="1486454"/>
                </a:cubicBezTo>
                <a:cubicBezTo>
                  <a:pt x="452727" y="1488172"/>
                  <a:pt x="453751" y="1489122"/>
                  <a:pt x="455432" y="1489305"/>
                </a:cubicBezTo>
                <a:cubicBezTo>
                  <a:pt x="456272" y="1489195"/>
                  <a:pt x="456784" y="1488538"/>
                  <a:pt x="456967" y="1487332"/>
                </a:cubicBezTo>
                <a:cubicBezTo>
                  <a:pt x="457149" y="1486126"/>
                  <a:pt x="457222" y="1485029"/>
                  <a:pt x="457186" y="1484043"/>
                </a:cubicBezTo>
                <a:cubicBezTo>
                  <a:pt x="457478" y="1481996"/>
                  <a:pt x="456894" y="1480826"/>
                  <a:pt x="455432" y="1480534"/>
                </a:cubicBezTo>
                <a:close/>
                <a:moveTo>
                  <a:pt x="562437" y="1377037"/>
                </a:moveTo>
                <a:cubicBezTo>
                  <a:pt x="562437" y="1380546"/>
                  <a:pt x="564191" y="1382300"/>
                  <a:pt x="567700" y="1382300"/>
                </a:cubicBezTo>
                <a:lnTo>
                  <a:pt x="569454" y="1382300"/>
                </a:lnTo>
                <a:cubicBezTo>
                  <a:pt x="569381" y="1380546"/>
                  <a:pt x="568650" y="1379230"/>
                  <a:pt x="567261" y="1378353"/>
                </a:cubicBezTo>
                <a:cubicBezTo>
                  <a:pt x="565872" y="1377476"/>
                  <a:pt x="564264" y="1377037"/>
                  <a:pt x="562437" y="1377037"/>
                </a:cubicBezTo>
                <a:close/>
                <a:moveTo>
                  <a:pt x="572962" y="1363004"/>
                </a:moveTo>
                <a:cubicBezTo>
                  <a:pt x="572049" y="1363077"/>
                  <a:pt x="571245" y="1363369"/>
                  <a:pt x="570550" y="1363881"/>
                </a:cubicBezTo>
                <a:cubicBezTo>
                  <a:pt x="569856" y="1364392"/>
                  <a:pt x="569491" y="1364685"/>
                  <a:pt x="569454" y="1364758"/>
                </a:cubicBezTo>
                <a:cubicBezTo>
                  <a:pt x="569381" y="1365818"/>
                  <a:pt x="569527" y="1367206"/>
                  <a:pt x="569892" y="1368924"/>
                </a:cubicBezTo>
                <a:cubicBezTo>
                  <a:pt x="570258" y="1370642"/>
                  <a:pt x="571281" y="1371592"/>
                  <a:pt x="572962" y="1371775"/>
                </a:cubicBezTo>
                <a:cubicBezTo>
                  <a:pt x="573803" y="1371665"/>
                  <a:pt x="574315" y="1371007"/>
                  <a:pt x="574497" y="1369801"/>
                </a:cubicBezTo>
                <a:cubicBezTo>
                  <a:pt x="574680" y="1368595"/>
                  <a:pt x="574753" y="1367499"/>
                  <a:pt x="574716" y="1366512"/>
                </a:cubicBezTo>
                <a:cubicBezTo>
                  <a:pt x="575009" y="1364465"/>
                  <a:pt x="574424" y="1363296"/>
                  <a:pt x="572962" y="1363004"/>
                </a:cubicBezTo>
                <a:close/>
                <a:moveTo>
                  <a:pt x="660672" y="1243719"/>
                </a:moveTo>
                <a:cubicBezTo>
                  <a:pt x="659648" y="1244267"/>
                  <a:pt x="658187" y="1246679"/>
                  <a:pt x="656286" y="1250955"/>
                </a:cubicBezTo>
                <a:cubicBezTo>
                  <a:pt x="654386" y="1255231"/>
                  <a:pt x="652924" y="1258081"/>
                  <a:pt x="651901" y="1259507"/>
                </a:cubicBezTo>
                <a:cubicBezTo>
                  <a:pt x="646346" y="1259214"/>
                  <a:pt x="643422" y="1261553"/>
                  <a:pt x="643130" y="1266523"/>
                </a:cubicBezTo>
                <a:lnTo>
                  <a:pt x="643130" y="1273540"/>
                </a:lnTo>
                <a:lnTo>
                  <a:pt x="623834" y="1292836"/>
                </a:lnTo>
                <a:cubicBezTo>
                  <a:pt x="623541" y="1296710"/>
                  <a:pt x="622372" y="1299049"/>
                  <a:pt x="620325" y="1299853"/>
                </a:cubicBezTo>
                <a:cubicBezTo>
                  <a:pt x="618279" y="1300657"/>
                  <a:pt x="617109" y="1302996"/>
                  <a:pt x="616817" y="1306870"/>
                </a:cubicBezTo>
                <a:lnTo>
                  <a:pt x="597521" y="1315641"/>
                </a:lnTo>
                <a:cubicBezTo>
                  <a:pt x="595694" y="1318308"/>
                  <a:pt x="594086" y="1321305"/>
                  <a:pt x="592697" y="1324631"/>
                </a:cubicBezTo>
                <a:cubicBezTo>
                  <a:pt x="591308" y="1327956"/>
                  <a:pt x="590577" y="1331392"/>
                  <a:pt x="590504" y="1334937"/>
                </a:cubicBezTo>
                <a:cubicBezTo>
                  <a:pt x="590650" y="1337531"/>
                  <a:pt x="591674" y="1339359"/>
                  <a:pt x="593574" y="1340418"/>
                </a:cubicBezTo>
                <a:cubicBezTo>
                  <a:pt x="595474" y="1341478"/>
                  <a:pt x="597375" y="1341990"/>
                  <a:pt x="599275" y="1341953"/>
                </a:cubicBezTo>
                <a:lnTo>
                  <a:pt x="611554" y="1334937"/>
                </a:lnTo>
                <a:cubicBezTo>
                  <a:pt x="612651" y="1323388"/>
                  <a:pt x="618791" y="1312278"/>
                  <a:pt x="629973" y="1301607"/>
                </a:cubicBezTo>
                <a:cubicBezTo>
                  <a:pt x="641156" y="1290936"/>
                  <a:pt x="650804" y="1281580"/>
                  <a:pt x="658917" y="1273540"/>
                </a:cubicBezTo>
                <a:cubicBezTo>
                  <a:pt x="659831" y="1269228"/>
                  <a:pt x="660635" y="1265135"/>
                  <a:pt x="661329" y="1261261"/>
                </a:cubicBezTo>
                <a:cubicBezTo>
                  <a:pt x="662024" y="1257387"/>
                  <a:pt x="662389" y="1253294"/>
                  <a:pt x="662426" y="1248981"/>
                </a:cubicBezTo>
                <a:cubicBezTo>
                  <a:pt x="662462" y="1247995"/>
                  <a:pt x="662389" y="1246898"/>
                  <a:pt x="662207" y="1245692"/>
                </a:cubicBezTo>
                <a:cubicBezTo>
                  <a:pt x="662024" y="1244486"/>
                  <a:pt x="661512" y="1243828"/>
                  <a:pt x="660672" y="1243719"/>
                </a:cubicBezTo>
                <a:close/>
                <a:moveTo>
                  <a:pt x="669443" y="1231440"/>
                </a:moveTo>
                <a:cubicBezTo>
                  <a:pt x="668639" y="1231513"/>
                  <a:pt x="668054" y="1231805"/>
                  <a:pt x="667688" y="1232317"/>
                </a:cubicBezTo>
                <a:cubicBezTo>
                  <a:pt x="667323" y="1232828"/>
                  <a:pt x="666738" y="1233121"/>
                  <a:pt x="665934" y="1233194"/>
                </a:cubicBezTo>
                <a:cubicBezTo>
                  <a:pt x="665971" y="1234254"/>
                  <a:pt x="666336" y="1235642"/>
                  <a:pt x="667031" y="1237360"/>
                </a:cubicBezTo>
                <a:cubicBezTo>
                  <a:pt x="667725" y="1239078"/>
                  <a:pt x="668529" y="1240028"/>
                  <a:pt x="669443" y="1240211"/>
                </a:cubicBezTo>
                <a:cubicBezTo>
                  <a:pt x="671124" y="1240101"/>
                  <a:pt x="672147" y="1239443"/>
                  <a:pt x="672512" y="1238237"/>
                </a:cubicBezTo>
                <a:cubicBezTo>
                  <a:pt x="672878" y="1237031"/>
                  <a:pt x="673024" y="1235935"/>
                  <a:pt x="672951" y="1234948"/>
                </a:cubicBezTo>
                <a:cubicBezTo>
                  <a:pt x="672659" y="1232901"/>
                  <a:pt x="671489" y="1231732"/>
                  <a:pt x="669443" y="1231440"/>
                </a:cubicBezTo>
                <a:close/>
                <a:moveTo>
                  <a:pt x="686984" y="1191093"/>
                </a:moveTo>
                <a:cubicBezTo>
                  <a:pt x="686911" y="1192372"/>
                  <a:pt x="687057" y="1194638"/>
                  <a:pt x="687423" y="1197891"/>
                </a:cubicBezTo>
                <a:cubicBezTo>
                  <a:pt x="687788" y="1201143"/>
                  <a:pt x="688812" y="1202970"/>
                  <a:pt x="690493" y="1203373"/>
                </a:cubicBezTo>
                <a:cubicBezTo>
                  <a:pt x="691406" y="1203190"/>
                  <a:pt x="692210" y="1202240"/>
                  <a:pt x="692905" y="1200522"/>
                </a:cubicBezTo>
                <a:cubicBezTo>
                  <a:pt x="693599" y="1198804"/>
                  <a:pt x="693965" y="1197416"/>
                  <a:pt x="694001" y="1196356"/>
                </a:cubicBezTo>
                <a:cubicBezTo>
                  <a:pt x="694367" y="1196392"/>
                  <a:pt x="695828" y="1196319"/>
                  <a:pt x="698387" y="1196137"/>
                </a:cubicBezTo>
                <a:cubicBezTo>
                  <a:pt x="700945" y="1195954"/>
                  <a:pt x="702407" y="1195442"/>
                  <a:pt x="702772" y="1194602"/>
                </a:cubicBezTo>
                <a:close/>
                <a:moveTo>
                  <a:pt x="732593" y="1148993"/>
                </a:moveTo>
                <a:cubicBezTo>
                  <a:pt x="732557" y="1149066"/>
                  <a:pt x="732191" y="1149358"/>
                  <a:pt x="731497" y="1149870"/>
                </a:cubicBezTo>
                <a:cubicBezTo>
                  <a:pt x="730803" y="1150382"/>
                  <a:pt x="729999" y="1150674"/>
                  <a:pt x="729085" y="1150747"/>
                </a:cubicBezTo>
                <a:cubicBezTo>
                  <a:pt x="729085" y="1152574"/>
                  <a:pt x="729523" y="1154182"/>
                  <a:pt x="730401" y="1155571"/>
                </a:cubicBezTo>
                <a:cubicBezTo>
                  <a:pt x="731278" y="1156960"/>
                  <a:pt x="732593" y="1157691"/>
                  <a:pt x="734347" y="1157764"/>
                </a:cubicBezTo>
                <a:cubicBezTo>
                  <a:pt x="735188" y="1157654"/>
                  <a:pt x="735700" y="1156996"/>
                  <a:pt x="735882" y="1155790"/>
                </a:cubicBezTo>
                <a:cubicBezTo>
                  <a:pt x="736065" y="1154584"/>
                  <a:pt x="736138" y="1153488"/>
                  <a:pt x="736102" y="1152501"/>
                </a:cubicBezTo>
                <a:cubicBezTo>
                  <a:pt x="736175" y="1151587"/>
                  <a:pt x="736029" y="1150783"/>
                  <a:pt x="735663" y="1150089"/>
                </a:cubicBezTo>
                <a:cubicBezTo>
                  <a:pt x="735298" y="1149395"/>
                  <a:pt x="734274" y="1149029"/>
                  <a:pt x="732593" y="1148993"/>
                </a:cubicBezTo>
                <a:close/>
                <a:moveTo>
                  <a:pt x="748381" y="1101630"/>
                </a:moveTo>
                <a:cubicBezTo>
                  <a:pt x="747869" y="1105613"/>
                  <a:pt x="745823" y="1108610"/>
                  <a:pt x="742241" y="1110620"/>
                </a:cubicBezTo>
                <a:cubicBezTo>
                  <a:pt x="738660" y="1112630"/>
                  <a:pt x="736613" y="1116065"/>
                  <a:pt x="736102" y="1120926"/>
                </a:cubicBezTo>
                <a:lnTo>
                  <a:pt x="729085" y="1131451"/>
                </a:lnTo>
                <a:lnTo>
                  <a:pt x="739610" y="1140222"/>
                </a:lnTo>
                <a:lnTo>
                  <a:pt x="748381" y="1122680"/>
                </a:lnTo>
                <a:cubicBezTo>
                  <a:pt x="748344" y="1120706"/>
                  <a:pt x="748856" y="1118514"/>
                  <a:pt x="749916" y="1116102"/>
                </a:cubicBezTo>
                <a:cubicBezTo>
                  <a:pt x="750976" y="1113690"/>
                  <a:pt x="752803" y="1112374"/>
                  <a:pt x="755398" y="1112155"/>
                </a:cubicBezTo>
                <a:close/>
                <a:moveTo>
                  <a:pt x="872928" y="1052512"/>
                </a:moveTo>
                <a:cubicBezTo>
                  <a:pt x="875815" y="1052549"/>
                  <a:pt x="878812" y="1053353"/>
                  <a:pt x="881919" y="1054924"/>
                </a:cubicBezTo>
                <a:cubicBezTo>
                  <a:pt x="885025" y="1056496"/>
                  <a:pt x="886706" y="1058616"/>
                  <a:pt x="886962" y="1061283"/>
                </a:cubicBezTo>
                <a:cubicBezTo>
                  <a:pt x="886779" y="1062965"/>
                  <a:pt x="885829" y="1063988"/>
                  <a:pt x="884111" y="1064353"/>
                </a:cubicBezTo>
                <a:cubicBezTo>
                  <a:pt x="882394" y="1064719"/>
                  <a:pt x="881005" y="1064865"/>
                  <a:pt x="879945" y="1064792"/>
                </a:cubicBezTo>
                <a:cubicBezTo>
                  <a:pt x="879982" y="1065084"/>
                  <a:pt x="879909" y="1066254"/>
                  <a:pt x="879726" y="1068300"/>
                </a:cubicBezTo>
                <a:cubicBezTo>
                  <a:pt x="879543" y="1070347"/>
                  <a:pt x="879031" y="1071516"/>
                  <a:pt x="878191" y="1071809"/>
                </a:cubicBezTo>
                <a:cubicBezTo>
                  <a:pt x="877972" y="1071224"/>
                  <a:pt x="877095" y="1068446"/>
                  <a:pt x="875560" y="1063476"/>
                </a:cubicBezTo>
                <a:cubicBezTo>
                  <a:pt x="874025" y="1058506"/>
                  <a:pt x="873148" y="1054851"/>
                  <a:pt x="872928" y="1052512"/>
                </a:cubicBezTo>
                <a:close/>
                <a:moveTo>
                  <a:pt x="797498" y="1031462"/>
                </a:moveTo>
                <a:cubicBezTo>
                  <a:pt x="796511" y="1033216"/>
                  <a:pt x="795415" y="1034971"/>
                  <a:pt x="794209" y="1036725"/>
                </a:cubicBezTo>
                <a:cubicBezTo>
                  <a:pt x="793003" y="1038479"/>
                  <a:pt x="792345" y="1040233"/>
                  <a:pt x="792236" y="1041987"/>
                </a:cubicBezTo>
                <a:cubicBezTo>
                  <a:pt x="792345" y="1043668"/>
                  <a:pt x="793003" y="1044692"/>
                  <a:pt x="794209" y="1045057"/>
                </a:cubicBezTo>
                <a:cubicBezTo>
                  <a:pt x="795415" y="1045423"/>
                  <a:pt x="796511" y="1045569"/>
                  <a:pt x="797498" y="1045496"/>
                </a:cubicBezTo>
                <a:cubicBezTo>
                  <a:pt x="798558" y="1045569"/>
                  <a:pt x="799947" y="1045423"/>
                  <a:pt x="801664" y="1045057"/>
                </a:cubicBezTo>
                <a:cubicBezTo>
                  <a:pt x="803382" y="1044692"/>
                  <a:pt x="804332" y="1043668"/>
                  <a:pt x="804515" y="1041987"/>
                </a:cubicBezTo>
                <a:cubicBezTo>
                  <a:pt x="804442" y="1040123"/>
                  <a:pt x="803711" y="1038150"/>
                  <a:pt x="802322" y="1036067"/>
                </a:cubicBezTo>
                <a:cubicBezTo>
                  <a:pt x="800934" y="1033984"/>
                  <a:pt x="799325" y="1032449"/>
                  <a:pt x="797498" y="1031462"/>
                </a:cubicBezTo>
                <a:close/>
                <a:moveTo>
                  <a:pt x="195812" y="1015675"/>
                </a:moveTo>
                <a:lnTo>
                  <a:pt x="243175" y="1015675"/>
                </a:lnTo>
                <a:cubicBezTo>
                  <a:pt x="249132" y="1015748"/>
                  <a:pt x="253006" y="1017356"/>
                  <a:pt x="254797" y="1020498"/>
                </a:cubicBezTo>
                <a:cubicBezTo>
                  <a:pt x="256587" y="1023641"/>
                  <a:pt x="257391" y="1027881"/>
                  <a:pt x="257209" y="1033216"/>
                </a:cubicBezTo>
                <a:cubicBezTo>
                  <a:pt x="254504" y="1034203"/>
                  <a:pt x="251581" y="1035299"/>
                  <a:pt x="248438" y="1036506"/>
                </a:cubicBezTo>
                <a:cubicBezTo>
                  <a:pt x="245295" y="1037712"/>
                  <a:pt x="242371" y="1038369"/>
                  <a:pt x="239667" y="1038479"/>
                </a:cubicBezTo>
                <a:lnTo>
                  <a:pt x="223879" y="1038479"/>
                </a:lnTo>
                <a:lnTo>
                  <a:pt x="222125" y="1031462"/>
                </a:lnTo>
                <a:cubicBezTo>
                  <a:pt x="214121" y="1032120"/>
                  <a:pt x="207762" y="1032120"/>
                  <a:pt x="203048" y="1031462"/>
                </a:cubicBezTo>
                <a:cubicBezTo>
                  <a:pt x="198334" y="1030804"/>
                  <a:pt x="195922" y="1025542"/>
                  <a:pt x="195812" y="1015675"/>
                </a:cubicBezTo>
                <a:close/>
                <a:moveTo>
                  <a:pt x="278259" y="1010412"/>
                </a:moveTo>
                <a:lnTo>
                  <a:pt x="299309" y="1010412"/>
                </a:lnTo>
                <a:cubicBezTo>
                  <a:pt x="302525" y="1010631"/>
                  <a:pt x="304864" y="1011508"/>
                  <a:pt x="306326" y="1013043"/>
                </a:cubicBezTo>
                <a:cubicBezTo>
                  <a:pt x="307788" y="1014578"/>
                  <a:pt x="310127" y="1015455"/>
                  <a:pt x="313343" y="1015675"/>
                </a:cubicBezTo>
                <a:cubicBezTo>
                  <a:pt x="312941" y="1023239"/>
                  <a:pt x="309798" y="1027844"/>
                  <a:pt x="303914" y="1029489"/>
                </a:cubicBezTo>
                <a:cubicBezTo>
                  <a:pt x="298030" y="1031133"/>
                  <a:pt x="291817" y="1031791"/>
                  <a:pt x="285275" y="1031462"/>
                </a:cubicBezTo>
                <a:cubicBezTo>
                  <a:pt x="283485" y="1032522"/>
                  <a:pt x="281365" y="1033911"/>
                  <a:pt x="278917" y="1035628"/>
                </a:cubicBezTo>
                <a:cubicBezTo>
                  <a:pt x="276468" y="1037346"/>
                  <a:pt x="273910" y="1038296"/>
                  <a:pt x="271242" y="1038479"/>
                </a:cubicBezTo>
                <a:cubicBezTo>
                  <a:pt x="266272" y="1038187"/>
                  <a:pt x="263933" y="1035263"/>
                  <a:pt x="264225" y="1029708"/>
                </a:cubicBezTo>
                <a:cubicBezTo>
                  <a:pt x="264810" y="1022545"/>
                  <a:pt x="267149" y="1018452"/>
                  <a:pt x="271242" y="1017429"/>
                </a:cubicBezTo>
                <a:cubicBezTo>
                  <a:pt x="275335" y="1016405"/>
                  <a:pt x="277674" y="1014066"/>
                  <a:pt x="278259" y="1010412"/>
                </a:cubicBezTo>
                <a:close/>
                <a:moveTo>
                  <a:pt x="141432" y="1010412"/>
                </a:moveTo>
                <a:lnTo>
                  <a:pt x="195812" y="1010412"/>
                </a:lnTo>
                <a:lnTo>
                  <a:pt x="181778" y="1022691"/>
                </a:lnTo>
                <a:cubicBezTo>
                  <a:pt x="182034" y="1027954"/>
                  <a:pt x="181523" y="1031901"/>
                  <a:pt x="180244" y="1034532"/>
                </a:cubicBezTo>
                <a:cubicBezTo>
                  <a:pt x="178964" y="1037163"/>
                  <a:pt x="175383" y="1038479"/>
                  <a:pt x="169499" y="1038479"/>
                </a:cubicBezTo>
                <a:cubicBezTo>
                  <a:pt x="162409" y="1038369"/>
                  <a:pt x="155100" y="1037712"/>
                  <a:pt x="147572" y="1036506"/>
                </a:cubicBezTo>
                <a:cubicBezTo>
                  <a:pt x="140043" y="1035299"/>
                  <a:pt x="132734" y="1034203"/>
                  <a:pt x="125644" y="1033216"/>
                </a:cubicBezTo>
                <a:cubicBezTo>
                  <a:pt x="122830" y="1031316"/>
                  <a:pt x="120126" y="1028539"/>
                  <a:pt x="117531" y="1024884"/>
                </a:cubicBezTo>
                <a:cubicBezTo>
                  <a:pt x="114937" y="1021229"/>
                  <a:pt x="113548" y="1017575"/>
                  <a:pt x="113365" y="1013920"/>
                </a:cubicBezTo>
                <a:lnTo>
                  <a:pt x="132661" y="1013920"/>
                </a:lnTo>
                <a:cubicBezTo>
                  <a:pt x="132917" y="1017831"/>
                  <a:pt x="134160" y="1018781"/>
                  <a:pt x="136389" y="1016771"/>
                </a:cubicBezTo>
                <a:cubicBezTo>
                  <a:pt x="138618" y="1014761"/>
                  <a:pt x="140299" y="1012641"/>
                  <a:pt x="141432" y="1010412"/>
                </a:cubicBezTo>
                <a:close/>
                <a:moveTo>
                  <a:pt x="908012" y="984099"/>
                </a:moveTo>
                <a:cubicBezTo>
                  <a:pt x="908049" y="985159"/>
                  <a:pt x="908414" y="986548"/>
                  <a:pt x="909108" y="988265"/>
                </a:cubicBezTo>
                <a:cubicBezTo>
                  <a:pt x="909803" y="989983"/>
                  <a:pt x="910607" y="990933"/>
                  <a:pt x="911520" y="991116"/>
                </a:cubicBezTo>
                <a:cubicBezTo>
                  <a:pt x="913202" y="991006"/>
                  <a:pt x="914225" y="990348"/>
                  <a:pt x="914590" y="989142"/>
                </a:cubicBezTo>
                <a:cubicBezTo>
                  <a:pt x="914956" y="987936"/>
                  <a:pt x="915102" y="986840"/>
                  <a:pt x="915029" y="985853"/>
                </a:cubicBezTo>
                <a:close/>
                <a:moveTo>
                  <a:pt x="355443" y="977082"/>
                </a:moveTo>
                <a:lnTo>
                  <a:pt x="355443" y="982345"/>
                </a:lnTo>
                <a:cubicBezTo>
                  <a:pt x="355443" y="987315"/>
                  <a:pt x="357197" y="989654"/>
                  <a:pt x="360706" y="989362"/>
                </a:cubicBezTo>
                <a:close/>
                <a:moveTo>
                  <a:pt x="879945" y="963049"/>
                </a:moveTo>
                <a:cubicBezTo>
                  <a:pt x="879799" y="966630"/>
                  <a:pt x="878337" y="969993"/>
                  <a:pt x="875560" y="973136"/>
                </a:cubicBezTo>
                <a:cubicBezTo>
                  <a:pt x="872782" y="976278"/>
                  <a:pt x="869566" y="978764"/>
                  <a:pt x="865912" y="980591"/>
                </a:cubicBezTo>
                <a:cubicBezTo>
                  <a:pt x="866094" y="984026"/>
                  <a:pt x="867483" y="986365"/>
                  <a:pt x="870078" y="987607"/>
                </a:cubicBezTo>
                <a:cubicBezTo>
                  <a:pt x="872672" y="988850"/>
                  <a:pt x="875377" y="989435"/>
                  <a:pt x="878191" y="989362"/>
                </a:cubicBezTo>
                <a:lnTo>
                  <a:pt x="879945" y="989362"/>
                </a:lnTo>
                <a:lnTo>
                  <a:pt x="893979" y="973574"/>
                </a:lnTo>
                <a:cubicBezTo>
                  <a:pt x="893905" y="970066"/>
                  <a:pt x="892736" y="967434"/>
                  <a:pt x="890470" y="965680"/>
                </a:cubicBezTo>
                <a:cubicBezTo>
                  <a:pt x="888204" y="963926"/>
                  <a:pt x="885281" y="963049"/>
                  <a:pt x="881699" y="963049"/>
                </a:cubicBezTo>
                <a:close/>
                <a:moveTo>
                  <a:pt x="990459" y="934982"/>
                </a:moveTo>
                <a:cubicBezTo>
                  <a:pt x="990167" y="940171"/>
                  <a:pt x="988997" y="945142"/>
                  <a:pt x="986951" y="949892"/>
                </a:cubicBezTo>
                <a:cubicBezTo>
                  <a:pt x="984904" y="954643"/>
                  <a:pt x="983735" y="959614"/>
                  <a:pt x="983442" y="964803"/>
                </a:cubicBezTo>
                <a:cubicBezTo>
                  <a:pt x="979861" y="967580"/>
                  <a:pt x="976937" y="971235"/>
                  <a:pt x="974671" y="975767"/>
                </a:cubicBezTo>
                <a:cubicBezTo>
                  <a:pt x="972405" y="980298"/>
                  <a:pt x="971236" y="984830"/>
                  <a:pt x="971163" y="989362"/>
                </a:cubicBezTo>
                <a:cubicBezTo>
                  <a:pt x="964913" y="990239"/>
                  <a:pt x="961186" y="993747"/>
                  <a:pt x="959980" y="999887"/>
                </a:cubicBezTo>
                <a:cubicBezTo>
                  <a:pt x="958774" y="1006027"/>
                  <a:pt x="955485" y="1009535"/>
                  <a:pt x="950113" y="1010412"/>
                </a:cubicBezTo>
                <a:lnTo>
                  <a:pt x="932571" y="1038479"/>
                </a:lnTo>
                <a:cubicBezTo>
                  <a:pt x="930890" y="1038296"/>
                  <a:pt x="929866" y="1037346"/>
                  <a:pt x="929501" y="1035628"/>
                </a:cubicBezTo>
                <a:cubicBezTo>
                  <a:pt x="929135" y="1033911"/>
                  <a:pt x="928989" y="1032522"/>
                  <a:pt x="929062" y="1031462"/>
                </a:cubicBezTo>
                <a:cubicBezTo>
                  <a:pt x="929355" y="1024884"/>
                  <a:pt x="932278" y="1015675"/>
                  <a:pt x="937833" y="1003834"/>
                </a:cubicBezTo>
                <a:cubicBezTo>
                  <a:pt x="943388" y="991993"/>
                  <a:pt x="949820" y="985415"/>
                  <a:pt x="957129" y="984099"/>
                </a:cubicBezTo>
                <a:cubicBezTo>
                  <a:pt x="957751" y="974378"/>
                  <a:pt x="961771" y="965315"/>
                  <a:pt x="969189" y="956909"/>
                </a:cubicBezTo>
                <a:cubicBezTo>
                  <a:pt x="976608" y="948504"/>
                  <a:pt x="983698" y="941195"/>
                  <a:pt x="990459" y="934982"/>
                </a:cubicBezTo>
                <a:close/>
                <a:moveTo>
                  <a:pt x="950113" y="927965"/>
                </a:moveTo>
                <a:cubicBezTo>
                  <a:pt x="950149" y="929025"/>
                  <a:pt x="950515" y="930414"/>
                  <a:pt x="951209" y="932131"/>
                </a:cubicBezTo>
                <a:cubicBezTo>
                  <a:pt x="951903" y="933849"/>
                  <a:pt x="952707" y="934799"/>
                  <a:pt x="953621" y="934982"/>
                </a:cubicBezTo>
                <a:cubicBezTo>
                  <a:pt x="955302" y="934872"/>
                  <a:pt x="956325" y="934214"/>
                  <a:pt x="956691" y="933008"/>
                </a:cubicBezTo>
                <a:cubicBezTo>
                  <a:pt x="957056" y="931802"/>
                  <a:pt x="957202" y="930706"/>
                  <a:pt x="957129" y="929719"/>
                </a:cubicBezTo>
                <a:close/>
                <a:moveTo>
                  <a:pt x="941342" y="885865"/>
                </a:moveTo>
                <a:cubicBezTo>
                  <a:pt x="939441" y="888715"/>
                  <a:pt x="931840" y="897925"/>
                  <a:pt x="918537" y="913493"/>
                </a:cubicBezTo>
                <a:cubicBezTo>
                  <a:pt x="905235" y="929061"/>
                  <a:pt x="897633" y="939148"/>
                  <a:pt x="895733" y="943753"/>
                </a:cubicBezTo>
                <a:cubicBezTo>
                  <a:pt x="896135" y="945434"/>
                  <a:pt x="897962" y="946457"/>
                  <a:pt x="901215" y="946823"/>
                </a:cubicBezTo>
                <a:cubicBezTo>
                  <a:pt x="904467" y="947188"/>
                  <a:pt x="906733" y="947334"/>
                  <a:pt x="908012" y="947261"/>
                </a:cubicBezTo>
                <a:cubicBezTo>
                  <a:pt x="916966" y="937686"/>
                  <a:pt x="925810" y="927892"/>
                  <a:pt x="934544" y="917879"/>
                </a:cubicBezTo>
                <a:cubicBezTo>
                  <a:pt x="943279" y="907865"/>
                  <a:pt x="950807" y="897194"/>
                  <a:pt x="957129" y="885865"/>
                </a:cubicBezTo>
                <a:close/>
                <a:moveTo>
                  <a:pt x="1074660" y="815697"/>
                </a:moveTo>
                <a:cubicBezTo>
                  <a:pt x="1074769" y="821179"/>
                  <a:pt x="1073673" y="826003"/>
                  <a:pt x="1071371" y="830169"/>
                </a:cubicBezTo>
                <a:cubicBezTo>
                  <a:pt x="1069068" y="834335"/>
                  <a:pt x="1064902" y="836528"/>
                  <a:pt x="1058872" y="836747"/>
                </a:cubicBezTo>
                <a:cubicBezTo>
                  <a:pt x="1058872" y="832033"/>
                  <a:pt x="1060188" y="827428"/>
                  <a:pt x="1062819" y="822933"/>
                </a:cubicBezTo>
                <a:cubicBezTo>
                  <a:pt x="1065450" y="818438"/>
                  <a:pt x="1069397" y="816026"/>
                  <a:pt x="1074660" y="815697"/>
                </a:cubicBezTo>
                <a:close/>
                <a:moveTo>
                  <a:pt x="1100973" y="810435"/>
                </a:moveTo>
                <a:lnTo>
                  <a:pt x="1115006" y="810435"/>
                </a:lnTo>
                <a:lnTo>
                  <a:pt x="1106235" y="822714"/>
                </a:lnTo>
                <a:cubicBezTo>
                  <a:pt x="1103713" y="822568"/>
                  <a:pt x="1102179" y="821545"/>
                  <a:pt x="1101631" y="819644"/>
                </a:cubicBezTo>
                <a:cubicBezTo>
                  <a:pt x="1101082" y="817744"/>
                  <a:pt x="1100863" y="815843"/>
                  <a:pt x="1100973" y="813943"/>
                </a:cubicBezTo>
                <a:close/>
                <a:moveTo>
                  <a:pt x="1136056" y="773597"/>
                </a:moveTo>
                <a:cubicBezTo>
                  <a:pt x="1136276" y="781271"/>
                  <a:pt x="1134960" y="789165"/>
                  <a:pt x="1132109" y="797278"/>
                </a:cubicBezTo>
                <a:cubicBezTo>
                  <a:pt x="1129259" y="805391"/>
                  <a:pt x="1123558" y="809777"/>
                  <a:pt x="1115006" y="810435"/>
                </a:cubicBezTo>
                <a:cubicBezTo>
                  <a:pt x="1115006" y="804295"/>
                  <a:pt x="1116760" y="796840"/>
                  <a:pt x="1120269" y="788069"/>
                </a:cubicBezTo>
                <a:cubicBezTo>
                  <a:pt x="1123777" y="779298"/>
                  <a:pt x="1129040" y="774474"/>
                  <a:pt x="1136056" y="773597"/>
                </a:cubicBezTo>
                <a:close/>
                <a:moveTo>
                  <a:pt x="367722" y="742021"/>
                </a:moveTo>
                <a:lnTo>
                  <a:pt x="360706" y="747284"/>
                </a:lnTo>
                <a:cubicBezTo>
                  <a:pt x="359719" y="747211"/>
                  <a:pt x="358622" y="747357"/>
                  <a:pt x="357417" y="747722"/>
                </a:cubicBezTo>
                <a:cubicBezTo>
                  <a:pt x="356210" y="748088"/>
                  <a:pt x="355553" y="749111"/>
                  <a:pt x="355443" y="750792"/>
                </a:cubicBezTo>
                <a:cubicBezTo>
                  <a:pt x="355370" y="751706"/>
                  <a:pt x="355516" y="752510"/>
                  <a:pt x="355882" y="753204"/>
                </a:cubicBezTo>
                <a:cubicBezTo>
                  <a:pt x="356247" y="753899"/>
                  <a:pt x="357270" y="754264"/>
                  <a:pt x="358951" y="754301"/>
                </a:cubicBezTo>
                <a:cubicBezTo>
                  <a:pt x="359792" y="754191"/>
                  <a:pt x="360304" y="753533"/>
                  <a:pt x="360486" y="752327"/>
                </a:cubicBezTo>
                <a:cubicBezTo>
                  <a:pt x="360669" y="751121"/>
                  <a:pt x="360742" y="750025"/>
                  <a:pt x="360706" y="749038"/>
                </a:cubicBezTo>
                <a:close/>
                <a:moveTo>
                  <a:pt x="1206224" y="649049"/>
                </a:moveTo>
                <a:cubicBezTo>
                  <a:pt x="1204653" y="657455"/>
                  <a:pt x="1196832" y="668272"/>
                  <a:pt x="1182762" y="681502"/>
                </a:cubicBezTo>
                <a:cubicBezTo>
                  <a:pt x="1168692" y="694731"/>
                  <a:pt x="1157801" y="707303"/>
                  <a:pt x="1150090" y="719217"/>
                </a:cubicBezTo>
                <a:cubicBezTo>
                  <a:pt x="1147495" y="718742"/>
                  <a:pt x="1145668" y="720130"/>
                  <a:pt x="1144608" y="723383"/>
                </a:cubicBezTo>
                <a:cubicBezTo>
                  <a:pt x="1143548" y="726636"/>
                  <a:pt x="1143037" y="729340"/>
                  <a:pt x="1143073" y="731496"/>
                </a:cubicBezTo>
                <a:lnTo>
                  <a:pt x="1134302" y="742021"/>
                </a:lnTo>
                <a:cubicBezTo>
                  <a:pt x="1127359" y="743556"/>
                  <a:pt x="1123704" y="749696"/>
                  <a:pt x="1123339" y="760440"/>
                </a:cubicBezTo>
                <a:cubicBezTo>
                  <a:pt x="1122973" y="771185"/>
                  <a:pt x="1120196" y="777324"/>
                  <a:pt x="1115006" y="778859"/>
                </a:cubicBezTo>
                <a:cubicBezTo>
                  <a:pt x="1115043" y="781637"/>
                  <a:pt x="1114531" y="784414"/>
                  <a:pt x="1113471" y="787192"/>
                </a:cubicBezTo>
                <a:cubicBezTo>
                  <a:pt x="1112411" y="789969"/>
                  <a:pt x="1110584" y="791869"/>
                  <a:pt x="1107989" y="792893"/>
                </a:cubicBezTo>
                <a:cubicBezTo>
                  <a:pt x="1108136" y="794866"/>
                  <a:pt x="1107843" y="797059"/>
                  <a:pt x="1107112" y="799471"/>
                </a:cubicBezTo>
                <a:cubicBezTo>
                  <a:pt x="1106381" y="801883"/>
                  <a:pt x="1104335" y="803199"/>
                  <a:pt x="1100973" y="803418"/>
                </a:cubicBezTo>
                <a:cubicBezTo>
                  <a:pt x="1099145" y="803345"/>
                  <a:pt x="1097099" y="802614"/>
                  <a:pt x="1094833" y="801225"/>
                </a:cubicBezTo>
                <a:cubicBezTo>
                  <a:pt x="1092567" y="799836"/>
                  <a:pt x="1090521" y="798228"/>
                  <a:pt x="1088693" y="796401"/>
                </a:cubicBezTo>
                <a:lnTo>
                  <a:pt x="1088693" y="770088"/>
                </a:lnTo>
                <a:cubicBezTo>
                  <a:pt x="1092275" y="770856"/>
                  <a:pt x="1095199" y="770198"/>
                  <a:pt x="1097464" y="768115"/>
                </a:cubicBezTo>
                <a:cubicBezTo>
                  <a:pt x="1099730" y="766032"/>
                  <a:pt x="1100899" y="763181"/>
                  <a:pt x="1100973" y="759563"/>
                </a:cubicBezTo>
                <a:cubicBezTo>
                  <a:pt x="1106235" y="748746"/>
                  <a:pt x="1113252" y="738805"/>
                  <a:pt x="1122023" y="729742"/>
                </a:cubicBezTo>
                <a:cubicBezTo>
                  <a:pt x="1122242" y="723529"/>
                  <a:pt x="1124435" y="717974"/>
                  <a:pt x="1128601" y="713077"/>
                </a:cubicBezTo>
                <a:cubicBezTo>
                  <a:pt x="1132767" y="708180"/>
                  <a:pt x="1137591" y="704379"/>
                  <a:pt x="1143073" y="701675"/>
                </a:cubicBezTo>
                <a:lnTo>
                  <a:pt x="1148336" y="685887"/>
                </a:lnTo>
                <a:cubicBezTo>
                  <a:pt x="1153891" y="686180"/>
                  <a:pt x="1156814" y="683841"/>
                  <a:pt x="1157107" y="678871"/>
                </a:cubicBezTo>
                <a:cubicBezTo>
                  <a:pt x="1156997" y="677043"/>
                  <a:pt x="1157216" y="675435"/>
                  <a:pt x="1157765" y="674047"/>
                </a:cubicBezTo>
                <a:cubicBezTo>
                  <a:pt x="1158313" y="672658"/>
                  <a:pt x="1159847" y="671927"/>
                  <a:pt x="1162369" y="671854"/>
                </a:cubicBezTo>
                <a:lnTo>
                  <a:pt x="1169386" y="656066"/>
                </a:lnTo>
                <a:lnTo>
                  <a:pt x="1176403" y="663083"/>
                </a:lnTo>
                <a:lnTo>
                  <a:pt x="1185174" y="656066"/>
                </a:lnTo>
                <a:cubicBezTo>
                  <a:pt x="1189340" y="655774"/>
                  <a:pt x="1192848" y="654604"/>
                  <a:pt x="1195699" y="652558"/>
                </a:cubicBezTo>
                <a:cubicBezTo>
                  <a:pt x="1198549" y="650511"/>
                  <a:pt x="1202058" y="649342"/>
                  <a:pt x="1206224" y="649049"/>
                </a:cubicBezTo>
                <a:close/>
                <a:moveTo>
                  <a:pt x="637867" y="613966"/>
                </a:moveTo>
                <a:lnTo>
                  <a:pt x="616817" y="624491"/>
                </a:lnTo>
                <a:lnTo>
                  <a:pt x="615063" y="624491"/>
                </a:lnTo>
                <a:cubicBezTo>
                  <a:pt x="612322" y="624418"/>
                  <a:pt x="609910" y="625002"/>
                  <a:pt x="607827" y="626245"/>
                </a:cubicBezTo>
                <a:cubicBezTo>
                  <a:pt x="605744" y="627487"/>
                  <a:pt x="604647" y="629826"/>
                  <a:pt x="604538" y="633262"/>
                </a:cubicBezTo>
                <a:cubicBezTo>
                  <a:pt x="595219" y="635455"/>
                  <a:pt x="584474" y="638524"/>
                  <a:pt x="572304" y="642471"/>
                </a:cubicBezTo>
                <a:cubicBezTo>
                  <a:pt x="560135" y="646418"/>
                  <a:pt x="549829" y="648611"/>
                  <a:pt x="541387" y="649049"/>
                </a:cubicBezTo>
                <a:lnTo>
                  <a:pt x="525599" y="663083"/>
                </a:lnTo>
                <a:cubicBezTo>
                  <a:pt x="525563" y="665824"/>
                  <a:pt x="524759" y="668236"/>
                  <a:pt x="523187" y="670319"/>
                </a:cubicBezTo>
                <a:cubicBezTo>
                  <a:pt x="521616" y="672402"/>
                  <a:pt x="519496" y="673498"/>
                  <a:pt x="516828" y="673608"/>
                </a:cubicBezTo>
                <a:lnTo>
                  <a:pt x="513320" y="673608"/>
                </a:lnTo>
                <a:lnTo>
                  <a:pt x="487007" y="692904"/>
                </a:lnTo>
                <a:lnTo>
                  <a:pt x="478236" y="692904"/>
                </a:lnTo>
                <a:lnTo>
                  <a:pt x="472974" y="698167"/>
                </a:lnTo>
                <a:cubicBezTo>
                  <a:pt x="471841" y="698094"/>
                  <a:pt x="470160" y="698240"/>
                  <a:pt x="467930" y="698605"/>
                </a:cubicBezTo>
                <a:cubicBezTo>
                  <a:pt x="465701" y="698971"/>
                  <a:pt x="464458" y="699994"/>
                  <a:pt x="464203" y="701675"/>
                </a:cubicBezTo>
                <a:cubicBezTo>
                  <a:pt x="464349" y="703466"/>
                  <a:pt x="465372" y="705147"/>
                  <a:pt x="467272" y="706718"/>
                </a:cubicBezTo>
                <a:cubicBezTo>
                  <a:pt x="469173" y="708290"/>
                  <a:pt x="471073" y="709532"/>
                  <a:pt x="472974" y="710446"/>
                </a:cubicBezTo>
                <a:cubicBezTo>
                  <a:pt x="483206" y="707266"/>
                  <a:pt x="492562" y="702223"/>
                  <a:pt x="501041" y="695316"/>
                </a:cubicBezTo>
                <a:cubicBezTo>
                  <a:pt x="509519" y="688409"/>
                  <a:pt x="518875" y="682927"/>
                  <a:pt x="529108" y="678871"/>
                </a:cubicBezTo>
                <a:cubicBezTo>
                  <a:pt x="536344" y="678213"/>
                  <a:pt x="541606" y="675581"/>
                  <a:pt x="544895" y="670977"/>
                </a:cubicBezTo>
                <a:cubicBezTo>
                  <a:pt x="548184" y="666372"/>
                  <a:pt x="553447" y="663741"/>
                  <a:pt x="560683" y="663083"/>
                </a:cubicBezTo>
                <a:cubicBezTo>
                  <a:pt x="559185" y="658551"/>
                  <a:pt x="561743" y="656212"/>
                  <a:pt x="568357" y="656066"/>
                </a:cubicBezTo>
                <a:cubicBezTo>
                  <a:pt x="574972" y="655920"/>
                  <a:pt x="578846" y="653581"/>
                  <a:pt x="579979" y="649049"/>
                </a:cubicBezTo>
                <a:cubicBezTo>
                  <a:pt x="586448" y="647149"/>
                  <a:pt x="593245" y="643933"/>
                  <a:pt x="600371" y="639401"/>
                </a:cubicBezTo>
                <a:cubicBezTo>
                  <a:pt x="607498" y="634870"/>
                  <a:pt x="612980" y="629900"/>
                  <a:pt x="616817" y="624491"/>
                </a:cubicBezTo>
                <a:lnTo>
                  <a:pt x="627342" y="624491"/>
                </a:lnTo>
                <a:cubicBezTo>
                  <a:pt x="631618" y="624491"/>
                  <a:pt x="634469" y="623614"/>
                  <a:pt x="635894" y="621859"/>
                </a:cubicBezTo>
                <a:cubicBezTo>
                  <a:pt x="637319" y="620105"/>
                  <a:pt x="637977" y="617474"/>
                  <a:pt x="637867" y="613966"/>
                </a:cubicBezTo>
                <a:close/>
                <a:moveTo>
                  <a:pt x="655409" y="601686"/>
                </a:moveTo>
                <a:lnTo>
                  <a:pt x="651901" y="603440"/>
                </a:lnTo>
                <a:cubicBezTo>
                  <a:pt x="651828" y="604500"/>
                  <a:pt x="651974" y="605889"/>
                  <a:pt x="652339" y="607607"/>
                </a:cubicBezTo>
                <a:cubicBezTo>
                  <a:pt x="652705" y="609324"/>
                  <a:pt x="653728" y="610275"/>
                  <a:pt x="655409" y="610457"/>
                </a:cubicBezTo>
                <a:cubicBezTo>
                  <a:pt x="657090" y="610348"/>
                  <a:pt x="658113" y="609690"/>
                  <a:pt x="658479" y="608484"/>
                </a:cubicBezTo>
                <a:cubicBezTo>
                  <a:pt x="658844" y="607278"/>
                  <a:pt x="658991" y="606181"/>
                  <a:pt x="658917" y="605195"/>
                </a:cubicBezTo>
                <a:cubicBezTo>
                  <a:pt x="658625" y="603148"/>
                  <a:pt x="657456" y="601979"/>
                  <a:pt x="655409" y="601686"/>
                </a:cubicBezTo>
                <a:close/>
                <a:moveTo>
                  <a:pt x="174762" y="589407"/>
                </a:moveTo>
                <a:lnTo>
                  <a:pt x="174762" y="603440"/>
                </a:lnTo>
                <a:lnTo>
                  <a:pt x="181778" y="608703"/>
                </a:lnTo>
                <a:lnTo>
                  <a:pt x="181778" y="592915"/>
                </a:lnTo>
                <a:close/>
                <a:moveTo>
                  <a:pt x="1136056" y="575374"/>
                </a:moveTo>
                <a:cubicBezTo>
                  <a:pt x="1136422" y="578626"/>
                  <a:pt x="1138322" y="580015"/>
                  <a:pt x="1141757" y="579540"/>
                </a:cubicBezTo>
                <a:cubicBezTo>
                  <a:pt x="1145193" y="579065"/>
                  <a:pt x="1147970" y="578261"/>
                  <a:pt x="1150090" y="577128"/>
                </a:cubicBezTo>
                <a:close/>
                <a:moveTo>
                  <a:pt x="1195699" y="552569"/>
                </a:moveTo>
                <a:cubicBezTo>
                  <a:pt x="1193652" y="552861"/>
                  <a:pt x="1192483" y="554031"/>
                  <a:pt x="1192191" y="556077"/>
                </a:cubicBezTo>
                <a:lnTo>
                  <a:pt x="1183419" y="570111"/>
                </a:lnTo>
                <a:cubicBezTo>
                  <a:pt x="1183346" y="572084"/>
                  <a:pt x="1183493" y="574277"/>
                  <a:pt x="1183858" y="576689"/>
                </a:cubicBezTo>
                <a:cubicBezTo>
                  <a:pt x="1184223" y="579101"/>
                  <a:pt x="1185247" y="580417"/>
                  <a:pt x="1186928" y="580636"/>
                </a:cubicBezTo>
                <a:cubicBezTo>
                  <a:pt x="1188645" y="580526"/>
                  <a:pt x="1190034" y="579869"/>
                  <a:pt x="1191094" y="578663"/>
                </a:cubicBezTo>
                <a:cubicBezTo>
                  <a:pt x="1192154" y="577457"/>
                  <a:pt x="1193104" y="576360"/>
                  <a:pt x="1193945" y="575374"/>
                </a:cubicBezTo>
                <a:cubicBezTo>
                  <a:pt x="1198257" y="575227"/>
                  <a:pt x="1201035" y="573766"/>
                  <a:pt x="1202277" y="570988"/>
                </a:cubicBezTo>
                <a:cubicBezTo>
                  <a:pt x="1203520" y="568211"/>
                  <a:pt x="1203666" y="564994"/>
                  <a:pt x="1202716" y="561340"/>
                </a:cubicBezTo>
                <a:cubicBezTo>
                  <a:pt x="1203702" y="561377"/>
                  <a:pt x="1204799" y="561304"/>
                  <a:pt x="1206005" y="561121"/>
                </a:cubicBezTo>
                <a:cubicBezTo>
                  <a:pt x="1207211" y="560938"/>
                  <a:pt x="1207869" y="560426"/>
                  <a:pt x="1207978" y="559586"/>
                </a:cubicBezTo>
                <a:cubicBezTo>
                  <a:pt x="1207686" y="556991"/>
                  <a:pt x="1206078" y="555164"/>
                  <a:pt x="1203154" y="554104"/>
                </a:cubicBezTo>
                <a:cubicBezTo>
                  <a:pt x="1200230" y="553044"/>
                  <a:pt x="1197745" y="552533"/>
                  <a:pt x="1195699" y="552569"/>
                </a:cubicBezTo>
                <a:close/>
                <a:moveTo>
                  <a:pt x="1178157" y="545552"/>
                </a:moveTo>
                <a:cubicBezTo>
                  <a:pt x="1176695" y="545845"/>
                  <a:pt x="1176110" y="547014"/>
                  <a:pt x="1176403" y="549061"/>
                </a:cubicBezTo>
                <a:cubicBezTo>
                  <a:pt x="1176403" y="550742"/>
                  <a:pt x="1176841" y="551765"/>
                  <a:pt x="1177718" y="552131"/>
                </a:cubicBezTo>
                <a:cubicBezTo>
                  <a:pt x="1178595" y="552496"/>
                  <a:pt x="1179911" y="552642"/>
                  <a:pt x="1181665" y="552569"/>
                </a:cubicBezTo>
                <a:lnTo>
                  <a:pt x="1183419" y="552569"/>
                </a:lnTo>
                <a:cubicBezTo>
                  <a:pt x="1183419" y="550742"/>
                  <a:pt x="1182981" y="549134"/>
                  <a:pt x="1182104" y="547745"/>
                </a:cubicBezTo>
                <a:cubicBezTo>
                  <a:pt x="1181227" y="546356"/>
                  <a:pt x="1179911" y="545625"/>
                  <a:pt x="1178157" y="545552"/>
                </a:cubicBezTo>
                <a:close/>
                <a:moveTo>
                  <a:pt x="1232537" y="506960"/>
                </a:moveTo>
                <a:lnTo>
                  <a:pt x="1232537" y="510469"/>
                </a:lnTo>
                <a:cubicBezTo>
                  <a:pt x="1232500" y="512369"/>
                  <a:pt x="1233012" y="514269"/>
                  <a:pt x="1234072" y="516170"/>
                </a:cubicBezTo>
                <a:cubicBezTo>
                  <a:pt x="1235131" y="518070"/>
                  <a:pt x="1236959" y="519093"/>
                  <a:pt x="1239553" y="519240"/>
                </a:cubicBezTo>
                <a:close/>
                <a:moveTo>
                  <a:pt x="239667" y="477139"/>
                </a:moveTo>
                <a:cubicBezTo>
                  <a:pt x="235866" y="476847"/>
                  <a:pt x="232942" y="477431"/>
                  <a:pt x="230896" y="478893"/>
                </a:cubicBezTo>
                <a:lnTo>
                  <a:pt x="236158" y="485910"/>
                </a:lnTo>
                <a:cubicBezTo>
                  <a:pt x="237986" y="485910"/>
                  <a:pt x="239594" y="485471"/>
                  <a:pt x="240982" y="484594"/>
                </a:cubicBezTo>
                <a:cubicBezTo>
                  <a:pt x="242371" y="483717"/>
                  <a:pt x="243102" y="482402"/>
                  <a:pt x="243175" y="480647"/>
                </a:cubicBezTo>
                <a:cubicBezTo>
                  <a:pt x="242883" y="478601"/>
                  <a:pt x="241713" y="477431"/>
                  <a:pt x="239667" y="477139"/>
                </a:cubicBezTo>
                <a:close/>
                <a:moveTo>
                  <a:pt x="978180" y="408726"/>
                </a:moveTo>
                <a:cubicBezTo>
                  <a:pt x="977997" y="410297"/>
                  <a:pt x="977924" y="413732"/>
                  <a:pt x="977960" y="419032"/>
                </a:cubicBezTo>
                <a:cubicBezTo>
                  <a:pt x="977997" y="424331"/>
                  <a:pt x="979239" y="427327"/>
                  <a:pt x="981688" y="428022"/>
                </a:cubicBezTo>
                <a:lnTo>
                  <a:pt x="983442" y="428022"/>
                </a:lnTo>
                <a:lnTo>
                  <a:pt x="983442" y="412234"/>
                </a:lnTo>
                <a:close/>
                <a:moveTo>
                  <a:pt x="1392168" y="373642"/>
                </a:moveTo>
                <a:lnTo>
                  <a:pt x="1392168" y="392938"/>
                </a:lnTo>
                <a:lnTo>
                  <a:pt x="1379889" y="403463"/>
                </a:lnTo>
                <a:lnTo>
                  <a:pt x="1350067" y="413988"/>
                </a:lnTo>
                <a:cubicBezTo>
                  <a:pt x="1350360" y="407995"/>
                  <a:pt x="1351529" y="402440"/>
                  <a:pt x="1353576" y="397323"/>
                </a:cubicBezTo>
                <a:cubicBezTo>
                  <a:pt x="1355622" y="392207"/>
                  <a:pt x="1356792" y="386652"/>
                  <a:pt x="1357084" y="380659"/>
                </a:cubicBezTo>
                <a:cubicBezTo>
                  <a:pt x="1363151" y="380366"/>
                  <a:pt x="1368998" y="379197"/>
                  <a:pt x="1374626" y="377150"/>
                </a:cubicBezTo>
                <a:cubicBezTo>
                  <a:pt x="1380254" y="375104"/>
                  <a:pt x="1386101" y="373934"/>
                  <a:pt x="1392168" y="373642"/>
                </a:cubicBezTo>
                <a:close/>
                <a:moveTo>
                  <a:pt x="736102" y="298212"/>
                </a:moveTo>
                <a:cubicBezTo>
                  <a:pt x="736394" y="301428"/>
                  <a:pt x="737563" y="303767"/>
                  <a:pt x="739610" y="305229"/>
                </a:cubicBezTo>
                <a:cubicBezTo>
                  <a:pt x="740451" y="305119"/>
                  <a:pt x="740962" y="304461"/>
                  <a:pt x="741145" y="303255"/>
                </a:cubicBezTo>
                <a:cubicBezTo>
                  <a:pt x="741328" y="302049"/>
                  <a:pt x="741401" y="300953"/>
                  <a:pt x="741364" y="299966"/>
                </a:cubicBezTo>
                <a:close/>
                <a:moveTo>
                  <a:pt x="685230" y="77184"/>
                </a:moveTo>
                <a:cubicBezTo>
                  <a:pt x="682745" y="77440"/>
                  <a:pt x="681137" y="79121"/>
                  <a:pt x="680406" y="82228"/>
                </a:cubicBezTo>
                <a:cubicBezTo>
                  <a:pt x="679675" y="85334"/>
                  <a:pt x="678944" y="88331"/>
                  <a:pt x="678213" y="91218"/>
                </a:cubicBezTo>
                <a:lnTo>
                  <a:pt x="685230" y="84201"/>
                </a:lnTo>
                <a:cubicBezTo>
                  <a:pt x="686363" y="84274"/>
                  <a:pt x="688044" y="84128"/>
                  <a:pt x="690274" y="83762"/>
                </a:cubicBezTo>
                <a:cubicBezTo>
                  <a:pt x="692503" y="83397"/>
                  <a:pt x="693745" y="82374"/>
                  <a:pt x="694001" y="80693"/>
                </a:cubicBezTo>
                <a:cubicBezTo>
                  <a:pt x="693745" y="79011"/>
                  <a:pt x="692503" y="77988"/>
                  <a:pt x="690274" y="77623"/>
                </a:cubicBezTo>
                <a:cubicBezTo>
                  <a:pt x="688044" y="77257"/>
                  <a:pt x="686363" y="77111"/>
                  <a:pt x="685230" y="77184"/>
                </a:cubicBezTo>
                <a:close/>
                <a:moveTo>
                  <a:pt x="934325" y="0"/>
                </a:moveTo>
                <a:cubicBezTo>
                  <a:pt x="952671" y="292"/>
                  <a:pt x="970797" y="1462"/>
                  <a:pt x="988705" y="3508"/>
                </a:cubicBezTo>
                <a:cubicBezTo>
                  <a:pt x="1006612" y="5555"/>
                  <a:pt x="1024739" y="6724"/>
                  <a:pt x="1043085" y="7017"/>
                </a:cubicBezTo>
                <a:cubicBezTo>
                  <a:pt x="1047507" y="10635"/>
                  <a:pt x="1052257" y="14362"/>
                  <a:pt x="1057337" y="18200"/>
                </a:cubicBezTo>
                <a:cubicBezTo>
                  <a:pt x="1062417" y="22037"/>
                  <a:pt x="1067607" y="25326"/>
                  <a:pt x="1072906" y="28067"/>
                </a:cubicBezTo>
                <a:cubicBezTo>
                  <a:pt x="1083833" y="29054"/>
                  <a:pt x="1094869" y="34536"/>
                  <a:pt x="1106016" y="44512"/>
                </a:cubicBezTo>
                <a:cubicBezTo>
                  <a:pt x="1117162" y="54489"/>
                  <a:pt x="1126006" y="63041"/>
                  <a:pt x="1132548" y="70167"/>
                </a:cubicBezTo>
                <a:cubicBezTo>
                  <a:pt x="1133498" y="72177"/>
                  <a:pt x="1137299" y="80875"/>
                  <a:pt x="1143950" y="96261"/>
                </a:cubicBezTo>
                <a:cubicBezTo>
                  <a:pt x="1150602" y="111647"/>
                  <a:pt x="1154402" y="121660"/>
                  <a:pt x="1155353" y="126301"/>
                </a:cubicBezTo>
                <a:cubicBezTo>
                  <a:pt x="1155426" y="128056"/>
                  <a:pt x="1155279" y="129371"/>
                  <a:pt x="1154914" y="130248"/>
                </a:cubicBezTo>
                <a:cubicBezTo>
                  <a:pt x="1154549" y="131125"/>
                  <a:pt x="1153525" y="131564"/>
                  <a:pt x="1151844" y="131564"/>
                </a:cubicBezTo>
                <a:lnTo>
                  <a:pt x="1127285" y="129810"/>
                </a:lnTo>
                <a:cubicBezTo>
                  <a:pt x="1128674" y="122099"/>
                  <a:pt x="1129405" y="116909"/>
                  <a:pt x="1129478" y="114241"/>
                </a:cubicBezTo>
                <a:cubicBezTo>
                  <a:pt x="1129551" y="111574"/>
                  <a:pt x="1125897" y="110331"/>
                  <a:pt x="1118515" y="110514"/>
                </a:cubicBezTo>
                <a:lnTo>
                  <a:pt x="1109744" y="103497"/>
                </a:lnTo>
                <a:cubicBezTo>
                  <a:pt x="1095125" y="102693"/>
                  <a:pt x="1081384" y="99477"/>
                  <a:pt x="1068520" y="93849"/>
                </a:cubicBezTo>
                <a:cubicBezTo>
                  <a:pt x="1055656" y="88221"/>
                  <a:pt x="1041915" y="85005"/>
                  <a:pt x="1027297" y="84201"/>
                </a:cubicBezTo>
                <a:lnTo>
                  <a:pt x="1023788" y="84201"/>
                </a:lnTo>
                <a:cubicBezTo>
                  <a:pt x="1024995" y="87088"/>
                  <a:pt x="1030038" y="90085"/>
                  <a:pt x="1038918" y="93191"/>
                </a:cubicBezTo>
                <a:cubicBezTo>
                  <a:pt x="1047799" y="96297"/>
                  <a:pt x="1053281" y="97979"/>
                  <a:pt x="1055364" y="98234"/>
                </a:cubicBezTo>
                <a:cubicBezTo>
                  <a:pt x="1058141" y="100756"/>
                  <a:pt x="1061357" y="102291"/>
                  <a:pt x="1065012" y="102839"/>
                </a:cubicBezTo>
                <a:cubicBezTo>
                  <a:pt x="1068666" y="103387"/>
                  <a:pt x="1071882" y="103607"/>
                  <a:pt x="1074660" y="103497"/>
                </a:cubicBezTo>
                <a:cubicBezTo>
                  <a:pt x="1074806" y="107042"/>
                  <a:pt x="1076268" y="110039"/>
                  <a:pt x="1079045" y="112487"/>
                </a:cubicBezTo>
                <a:cubicBezTo>
                  <a:pt x="1081823" y="114936"/>
                  <a:pt x="1085039" y="116617"/>
                  <a:pt x="1088693" y="117531"/>
                </a:cubicBezTo>
                <a:lnTo>
                  <a:pt x="1079922" y="131564"/>
                </a:lnTo>
                <a:cubicBezTo>
                  <a:pt x="1075062" y="131199"/>
                  <a:pt x="1071627" y="129737"/>
                  <a:pt x="1069617" y="127179"/>
                </a:cubicBezTo>
                <a:cubicBezTo>
                  <a:pt x="1067607" y="124620"/>
                  <a:pt x="1064610" y="123159"/>
                  <a:pt x="1060626" y="122793"/>
                </a:cubicBezTo>
                <a:lnTo>
                  <a:pt x="1048347" y="117531"/>
                </a:lnTo>
                <a:cubicBezTo>
                  <a:pt x="1043815" y="118298"/>
                  <a:pt x="1038845" y="118079"/>
                  <a:pt x="1033437" y="116873"/>
                </a:cubicBezTo>
                <a:cubicBezTo>
                  <a:pt x="1028028" y="115667"/>
                  <a:pt x="1023057" y="114132"/>
                  <a:pt x="1018526" y="112268"/>
                </a:cubicBezTo>
                <a:cubicBezTo>
                  <a:pt x="1019037" y="120418"/>
                  <a:pt x="1022400" y="125169"/>
                  <a:pt x="1028612" y="126521"/>
                </a:cubicBezTo>
                <a:cubicBezTo>
                  <a:pt x="1034825" y="127873"/>
                  <a:pt x="1040819" y="129554"/>
                  <a:pt x="1046593" y="131564"/>
                </a:cubicBezTo>
                <a:cubicBezTo>
                  <a:pt x="1042281" y="136096"/>
                  <a:pt x="1039065" y="141504"/>
                  <a:pt x="1036945" y="147790"/>
                </a:cubicBezTo>
                <a:cubicBezTo>
                  <a:pt x="1034825" y="154076"/>
                  <a:pt x="1033363" y="160362"/>
                  <a:pt x="1032559" y="166648"/>
                </a:cubicBezTo>
                <a:cubicBezTo>
                  <a:pt x="1025031" y="166757"/>
                  <a:pt x="1012021" y="167854"/>
                  <a:pt x="993529" y="169937"/>
                </a:cubicBezTo>
                <a:cubicBezTo>
                  <a:pt x="975037" y="172020"/>
                  <a:pt x="964658" y="174432"/>
                  <a:pt x="962392" y="177173"/>
                </a:cubicBezTo>
                <a:lnTo>
                  <a:pt x="962392" y="178927"/>
                </a:lnTo>
                <a:cubicBezTo>
                  <a:pt x="955083" y="179219"/>
                  <a:pt x="948651" y="182143"/>
                  <a:pt x="943096" y="187698"/>
                </a:cubicBezTo>
                <a:lnTo>
                  <a:pt x="929062" y="191206"/>
                </a:lnTo>
                <a:lnTo>
                  <a:pt x="925554" y="201731"/>
                </a:lnTo>
                <a:cubicBezTo>
                  <a:pt x="922776" y="201695"/>
                  <a:pt x="919999" y="202207"/>
                  <a:pt x="917221" y="203266"/>
                </a:cubicBezTo>
                <a:cubicBezTo>
                  <a:pt x="914444" y="204326"/>
                  <a:pt x="912544" y="206154"/>
                  <a:pt x="911520" y="208748"/>
                </a:cubicBezTo>
                <a:cubicBezTo>
                  <a:pt x="905161" y="209260"/>
                  <a:pt x="900337" y="211306"/>
                  <a:pt x="897048" y="214888"/>
                </a:cubicBezTo>
                <a:cubicBezTo>
                  <a:pt x="893759" y="218469"/>
                  <a:pt x="888058" y="220516"/>
                  <a:pt x="879945" y="221028"/>
                </a:cubicBezTo>
                <a:lnTo>
                  <a:pt x="867666" y="228044"/>
                </a:lnTo>
                <a:lnTo>
                  <a:pt x="858895" y="242078"/>
                </a:lnTo>
                <a:cubicBezTo>
                  <a:pt x="849978" y="242955"/>
                  <a:pt x="843253" y="246463"/>
                  <a:pt x="838722" y="252603"/>
                </a:cubicBezTo>
                <a:cubicBezTo>
                  <a:pt x="834190" y="258743"/>
                  <a:pt x="827466" y="262251"/>
                  <a:pt x="818549" y="263128"/>
                </a:cubicBezTo>
                <a:cubicBezTo>
                  <a:pt x="816648" y="263128"/>
                  <a:pt x="814748" y="263567"/>
                  <a:pt x="812847" y="264444"/>
                </a:cubicBezTo>
                <a:cubicBezTo>
                  <a:pt x="810947" y="265321"/>
                  <a:pt x="809924" y="266636"/>
                  <a:pt x="809778" y="268391"/>
                </a:cubicBezTo>
                <a:cubicBezTo>
                  <a:pt x="809339" y="275956"/>
                  <a:pt x="807146" y="279245"/>
                  <a:pt x="803199" y="278258"/>
                </a:cubicBezTo>
                <a:cubicBezTo>
                  <a:pt x="799252" y="277271"/>
                  <a:pt x="796183" y="279245"/>
                  <a:pt x="793990" y="284178"/>
                </a:cubicBezTo>
                <a:cubicBezTo>
                  <a:pt x="785548" y="284982"/>
                  <a:pt x="780505" y="288198"/>
                  <a:pt x="778860" y="293826"/>
                </a:cubicBezTo>
                <a:cubicBezTo>
                  <a:pt x="777215" y="299454"/>
                  <a:pt x="771734" y="302671"/>
                  <a:pt x="762415" y="303474"/>
                </a:cubicBezTo>
                <a:cubicBezTo>
                  <a:pt x="757444" y="303182"/>
                  <a:pt x="755105" y="305521"/>
                  <a:pt x="755398" y="310491"/>
                </a:cubicBezTo>
                <a:cubicBezTo>
                  <a:pt x="755544" y="313159"/>
                  <a:pt x="755252" y="315279"/>
                  <a:pt x="754521" y="316850"/>
                </a:cubicBezTo>
                <a:cubicBezTo>
                  <a:pt x="753790" y="318422"/>
                  <a:pt x="751743" y="319226"/>
                  <a:pt x="748381" y="319262"/>
                </a:cubicBezTo>
                <a:lnTo>
                  <a:pt x="739610" y="333296"/>
                </a:lnTo>
                <a:cubicBezTo>
                  <a:pt x="732411" y="333807"/>
                  <a:pt x="727075" y="335854"/>
                  <a:pt x="723603" y="339435"/>
                </a:cubicBezTo>
                <a:cubicBezTo>
                  <a:pt x="720131" y="343017"/>
                  <a:pt x="714357" y="345063"/>
                  <a:pt x="706281" y="345575"/>
                </a:cubicBezTo>
                <a:cubicBezTo>
                  <a:pt x="706207" y="347402"/>
                  <a:pt x="705476" y="349010"/>
                  <a:pt x="704088" y="350399"/>
                </a:cubicBezTo>
                <a:cubicBezTo>
                  <a:pt x="702699" y="351788"/>
                  <a:pt x="701091" y="352519"/>
                  <a:pt x="699264" y="352592"/>
                </a:cubicBezTo>
                <a:lnTo>
                  <a:pt x="694001" y="352592"/>
                </a:lnTo>
                <a:lnTo>
                  <a:pt x="679968" y="368379"/>
                </a:lnTo>
                <a:cubicBezTo>
                  <a:pt x="679529" y="374556"/>
                  <a:pt x="676459" y="379307"/>
                  <a:pt x="670758" y="382632"/>
                </a:cubicBezTo>
                <a:cubicBezTo>
                  <a:pt x="665057" y="385958"/>
                  <a:pt x="659356" y="387639"/>
                  <a:pt x="653655" y="387675"/>
                </a:cubicBezTo>
                <a:cubicBezTo>
                  <a:pt x="650658" y="394911"/>
                  <a:pt x="647881" y="401051"/>
                  <a:pt x="645323" y="406094"/>
                </a:cubicBezTo>
                <a:cubicBezTo>
                  <a:pt x="642764" y="411138"/>
                  <a:pt x="637356" y="413769"/>
                  <a:pt x="629096" y="413988"/>
                </a:cubicBezTo>
                <a:cubicBezTo>
                  <a:pt x="625551" y="418556"/>
                  <a:pt x="621239" y="423015"/>
                  <a:pt x="616159" y="427364"/>
                </a:cubicBezTo>
                <a:cubicBezTo>
                  <a:pt x="611079" y="431713"/>
                  <a:pt x="605451" y="434856"/>
                  <a:pt x="599275" y="436793"/>
                </a:cubicBezTo>
                <a:lnTo>
                  <a:pt x="588750" y="450826"/>
                </a:lnTo>
                <a:cubicBezTo>
                  <a:pt x="581879" y="451265"/>
                  <a:pt x="576324" y="454335"/>
                  <a:pt x="572085" y="460036"/>
                </a:cubicBezTo>
                <a:cubicBezTo>
                  <a:pt x="567846" y="465737"/>
                  <a:pt x="564045" y="471438"/>
                  <a:pt x="560683" y="477139"/>
                </a:cubicBezTo>
                <a:cubicBezTo>
                  <a:pt x="556188" y="477249"/>
                  <a:pt x="552460" y="478784"/>
                  <a:pt x="549500" y="481744"/>
                </a:cubicBezTo>
                <a:cubicBezTo>
                  <a:pt x="546540" y="484704"/>
                  <a:pt x="545005" y="488432"/>
                  <a:pt x="544895" y="492927"/>
                </a:cubicBezTo>
                <a:cubicBezTo>
                  <a:pt x="538646" y="499030"/>
                  <a:pt x="532287" y="505243"/>
                  <a:pt x="525819" y="511565"/>
                </a:cubicBezTo>
                <a:cubicBezTo>
                  <a:pt x="519350" y="517887"/>
                  <a:pt x="513430" y="524539"/>
                  <a:pt x="508057" y="531519"/>
                </a:cubicBezTo>
                <a:cubicBezTo>
                  <a:pt x="507911" y="534991"/>
                  <a:pt x="506888" y="538134"/>
                  <a:pt x="504987" y="540948"/>
                </a:cubicBezTo>
                <a:cubicBezTo>
                  <a:pt x="503087" y="543762"/>
                  <a:pt x="501187" y="546466"/>
                  <a:pt x="499286" y="549061"/>
                </a:cubicBezTo>
                <a:cubicBezTo>
                  <a:pt x="498482" y="554798"/>
                  <a:pt x="495266" y="559549"/>
                  <a:pt x="489638" y="563313"/>
                </a:cubicBezTo>
                <a:cubicBezTo>
                  <a:pt x="484010" y="567078"/>
                  <a:pt x="480794" y="572267"/>
                  <a:pt x="479990" y="578882"/>
                </a:cubicBezTo>
                <a:cubicBezTo>
                  <a:pt x="474435" y="582171"/>
                  <a:pt x="469319" y="585679"/>
                  <a:pt x="464641" y="589407"/>
                </a:cubicBezTo>
                <a:cubicBezTo>
                  <a:pt x="459963" y="593135"/>
                  <a:pt x="457478" y="598397"/>
                  <a:pt x="457186" y="605195"/>
                </a:cubicBezTo>
                <a:lnTo>
                  <a:pt x="430873" y="633262"/>
                </a:lnTo>
                <a:cubicBezTo>
                  <a:pt x="426341" y="635637"/>
                  <a:pt x="424003" y="640096"/>
                  <a:pt x="423856" y="646637"/>
                </a:cubicBezTo>
                <a:cubicBezTo>
                  <a:pt x="423710" y="653179"/>
                  <a:pt x="421371" y="658076"/>
                  <a:pt x="416840" y="661329"/>
                </a:cubicBezTo>
                <a:cubicBezTo>
                  <a:pt x="413952" y="660415"/>
                  <a:pt x="410956" y="660488"/>
                  <a:pt x="407849" y="661548"/>
                </a:cubicBezTo>
                <a:cubicBezTo>
                  <a:pt x="404743" y="662608"/>
                  <a:pt x="403062" y="664874"/>
                  <a:pt x="402806" y="668345"/>
                </a:cubicBezTo>
                <a:cubicBezTo>
                  <a:pt x="399078" y="673206"/>
                  <a:pt x="396886" y="678395"/>
                  <a:pt x="396228" y="683914"/>
                </a:cubicBezTo>
                <a:cubicBezTo>
                  <a:pt x="395570" y="689432"/>
                  <a:pt x="392500" y="692429"/>
                  <a:pt x="387018" y="692904"/>
                </a:cubicBezTo>
                <a:lnTo>
                  <a:pt x="381756" y="692904"/>
                </a:lnTo>
                <a:cubicBezTo>
                  <a:pt x="379855" y="694768"/>
                  <a:pt x="377955" y="697180"/>
                  <a:pt x="376055" y="700140"/>
                </a:cubicBezTo>
                <a:cubicBezTo>
                  <a:pt x="374154" y="703100"/>
                  <a:pt x="373131" y="705951"/>
                  <a:pt x="372985" y="708692"/>
                </a:cubicBezTo>
                <a:cubicBezTo>
                  <a:pt x="373095" y="709605"/>
                  <a:pt x="373752" y="710409"/>
                  <a:pt x="374958" y="711104"/>
                </a:cubicBezTo>
                <a:cubicBezTo>
                  <a:pt x="376164" y="711798"/>
                  <a:pt x="377261" y="712164"/>
                  <a:pt x="378247" y="712200"/>
                </a:cubicBezTo>
                <a:cubicBezTo>
                  <a:pt x="382487" y="711908"/>
                  <a:pt x="386287" y="710738"/>
                  <a:pt x="389650" y="708692"/>
                </a:cubicBezTo>
                <a:cubicBezTo>
                  <a:pt x="393012" y="706645"/>
                  <a:pt x="396813" y="705476"/>
                  <a:pt x="401052" y="705183"/>
                </a:cubicBezTo>
                <a:lnTo>
                  <a:pt x="416840" y="696412"/>
                </a:lnTo>
                <a:cubicBezTo>
                  <a:pt x="417644" y="689469"/>
                  <a:pt x="422175" y="684499"/>
                  <a:pt x="430435" y="681502"/>
                </a:cubicBezTo>
                <a:cubicBezTo>
                  <a:pt x="438694" y="678505"/>
                  <a:pt x="445857" y="677043"/>
                  <a:pt x="451923" y="677116"/>
                </a:cubicBezTo>
                <a:lnTo>
                  <a:pt x="464203" y="663083"/>
                </a:lnTo>
                <a:cubicBezTo>
                  <a:pt x="469392" y="663046"/>
                  <a:pt x="473924" y="661804"/>
                  <a:pt x="477798" y="659355"/>
                </a:cubicBezTo>
                <a:cubicBezTo>
                  <a:pt x="481671" y="656907"/>
                  <a:pt x="485326" y="653471"/>
                  <a:pt x="488761" y="649049"/>
                </a:cubicBezTo>
                <a:lnTo>
                  <a:pt x="504549" y="649049"/>
                </a:lnTo>
                <a:lnTo>
                  <a:pt x="506303" y="643787"/>
                </a:lnTo>
                <a:lnTo>
                  <a:pt x="513320" y="649049"/>
                </a:lnTo>
                <a:lnTo>
                  <a:pt x="525599" y="638524"/>
                </a:lnTo>
                <a:cubicBezTo>
                  <a:pt x="525307" y="632969"/>
                  <a:pt x="527646" y="630046"/>
                  <a:pt x="532616" y="629753"/>
                </a:cubicBezTo>
                <a:cubicBezTo>
                  <a:pt x="534516" y="629973"/>
                  <a:pt x="536417" y="629973"/>
                  <a:pt x="538317" y="629753"/>
                </a:cubicBezTo>
                <a:cubicBezTo>
                  <a:pt x="540217" y="629534"/>
                  <a:pt x="541241" y="627780"/>
                  <a:pt x="541387" y="624491"/>
                </a:cubicBezTo>
                <a:cubicBezTo>
                  <a:pt x="545626" y="622554"/>
                  <a:pt x="551181" y="619411"/>
                  <a:pt x="558052" y="615062"/>
                </a:cubicBezTo>
                <a:cubicBezTo>
                  <a:pt x="564922" y="610713"/>
                  <a:pt x="568723" y="606254"/>
                  <a:pt x="569454" y="601686"/>
                </a:cubicBezTo>
                <a:lnTo>
                  <a:pt x="581733" y="587653"/>
                </a:lnTo>
                <a:lnTo>
                  <a:pt x="599275" y="587653"/>
                </a:lnTo>
                <a:lnTo>
                  <a:pt x="604538" y="580636"/>
                </a:lnTo>
                <a:cubicBezTo>
                  <a:pt x="627525" y="579686"/>
                  <a:pt x="641193" y="575885"/>
                  <a:pt x="645542" y="569234"/>
                </a:cubicBezTo>
                <a:cubicBezTo>
                  <a:pt x="649891" y="562583"/>
                  <a:pt x="654349" y="558782"/>
                  <a:pt x="658917" y="557832"/>
                </a:cubicBezTo>
                <a:cubicBezTo>
                  <a:pt x="662280" y="557759"/>
                  <a:pt x="664326" y="556589"/>
                  <a:pt x="665057" y="554323"/>
                </a:cubicBezTo>
                <a:cubicBezTo>
                  <a:pt x="665788" y="552057"/>
                  <a:pt x="666080" y="549134"/>
                  <a:pt x="665934" y="545552"/>
                </a:cubicBezTo>
                <a:cubicBezTo>
                  <a:pt x="669333" y="542007"/>
                  <a:pt x="672622" y="538572"/>
                  <a:pt x="675801" y="535246"/>
                </a:cubicBezTo>
                <a:cubicBezTo>
                  <a:pt x="678981" y="531921"/>
                  <a:pt x="682709" y="528924"/>
                  <a:pt x="686984" y="526256"/>
                </a:cubicBezTo>
                <a:lnTo>
                  <a:pt x="706281" y="526256"/>
                </a:lnTo>
                <a:cubicBezTo>
                  <a:pt x="706317" y="522675"/>
                  <a:pt x="707121" y="519313"/>
                  <a:pt x="708692" y="516170"/>
                </a:cubicBezTo>
                <a:cubicBezTo>
                  <a:pt x="710264" y="513027"/>
                  <a:pt x="712384" y="510542"/>
                  <a:pt x="715051" y="508714"/>
                </a:cubicBezTo>
                <a:cubicBezTo>
                  <a:pt x="715344" y="506668"/>
                  <a:pt x="716513" y="505498"/>
                  <a:pt x="718560" y="505206"/>
                </a:cubicBezTo>
                <a:cubicBezTo>
                  <a:pt x="721301" y="505425"/>
                  <a:pt x="723713" y="505425"/>
                  <a:pt x="725796" y="505206"/>
                </a:cubicBezTo>
                <a:cubicBezTo>
                  <a:pt x="727879" y="504987"/>
                  <a:pt x="728975" y="503233"/>
                  <a:pt x="729085" y="499943"/>
                </a:cubicBezTo>
                <a:lnTo>
                  <a:pt x="741364" y="487664"/>
                </a:lnTo>
                <a:cubicBezTo>
                  <a:pt x="754153" y="491367"/>
                  <a:pt x="765414" y="488444"/>
                  <a:pt x="775149" y="478893"/>
                </a:cubicBezTo>
                <a:cubicBezTo>
                  <a:pt x="784883" y="469343"/>
                  <a:pt x="793546" y="459012"/>
                  <a:pt x="801137" y="447903"/>
                </a:cubicBezTo>
                <a:cubicBezTo>
                  <a:pt x="808727" y="436793"/>
                  <a:pt x="815701" y="430750"/>
                  <a:pt x="822057" y="429776"/>
                </a:cubicBezTo>
                <a:cubicBezTo>
                  <a:pt x="835835" y="422467"/>
                  <a:pt x="849064" y="414281"/>
                  <a:pt x="861745" y="405217"/>
                </a:cubicBezTo>
                <a:cubicBezTo>
                  <a:pt x="874427" y="396154"/>
                  <a:pt x="888095" y="387968"/>
                  <a:pt x="902749" y="380659"/>
                </a:cubicBezTo>
                <a:cubicBezTo>
                  <a:pt x="907610" y="379782"/>
                  <a:pt x="911484" y="376273"/>
                  <a:pt x="914371" y="370134"/>
                </a:cubicBezTo>
                <a:cubicBezTo>
                  <a:pt x="917258" y="363994"/>
                  <a:pt x="921570" y="360486"/>
                  <a:pt x="927308" y="359608"/>
                </a:cubicBezTo>
                <a:cubicBezTo>
                  <a:pt x="932863" y="355808"/>
                  <a:pt x="937541" y="351130"/>
                  <a:pt x="941342" y="345575"/>
                </a:cubicBezTo>
                <a:cubicBezTo>
                  <a:pt x="941415" y="342140"/>
                  <a:pt x="942584" y="339801"/>
                  <a:pt x="944850" y="338558"/>
                </a:cubicBezTo>
                <a:cubicBezTo>
                  <a:pt x="947116" y="337316"/>
                  <a:pt x="950039" y="336731"/>
                  <a:pt x="953621" y="336804"/>
                </a:cubicBezTo>
                <a:lnTo>
                  <a:pt x="957129" y="336804"/>
                </a:lnTo>
                <a:cubicBezTo>
                  <a:pt x="958226" y="328837"/>
                  <a:pt x="962611" y="324159"/>
                  <a:pt x="970286" y="322770"/>
                </a:cubicBezTo>
                <a:cubicBezTo>
                  <a:pt x="977960" y="321382"/>
                  <a:pt x="982346" y="318458"/>
                  <a:pt x="983442" y="314000"/>
                </a:cubicBezTo>
                <a:lnTo>
                  <a:pt x="990459" y="296458"/>
                </a:lnTo>
                <a:lnTo>
                  <a:pt x="1008001" y="291195"/>
                </a:lnTo>
                <a:lnTo>
                  <a:pt x="1025543" y="294704"/>
                </a:lnTo>
                <a:cubicBezTo>
                  <a:pt x="1025506" y="296677"/>
                  <a:pt x="1026018" y="298870"/>
                  <a:pt x="1027077" y="301282"/>
                </a:cubicBezTo>
                <a:cubicBezTo>
                  <a:pt x="1028137" y="303694"/>
                  <a:pt x="1029965" y="305009"/>
                  <a:pt x="1032559" y="305229"/>
                </a:cubicBezTo>
                <a:cubicBezTo>
                  <a:pt x="1036726" y="304680"/>
                  <a:pt x="1039357" y="301830"/>
                  <a:pt x="1040453" y="296677"/>
                </a:cubicBezTo>
                <a:cubicBezTo>
                  <a:pt x="1041549" y="291524"/>
                  <a:pt x="1042427" y="287358"/>
                  <a:pt x="1043085" y="284178"/>
                </a:cubicBezTo>
                <a:cubicBezTo>
                  <a:pt x="1037639" y="283740"/>
                  <a:pt x="1036251" y="281547"/>
                  <a:pt x="1038918" y="277600"/>
                </a:cubicBezTo>
                <a:cubicBezTo>
                  <a:pt x="1041586" y="273653"/>
                  <a:pt x="1044144" y="270583"/>
                  <a:pt x="1046593" y="268391"/>
                </a:cubicBezTo>
                <a:cubicBezTo>
                  <a:pt x="1046520" y="267331"/>
                  <a:pt x="1046666" y="265942"/>
                  <a:pt x="1047031" y="264225"/>
                </a:cubicBezTo>
                <a:cubicBezTo>
                  <a:pt x="1047397" y="262507"/>
                  <a:pt x="1048420" y="261557"/>
                  <a:pt x="1050101" y="261374"/>
                </a:cubicBezTo>
                <a:cubicBezTo>
                  <a:pt x="1051965" y="261520"/>
                  <a:pt x="1053939" y="262543"/>
                  <a:pt x="1056022" y="264444"/>
                </a:cubicBezTo>
                <a:cubicBezTo>
                  <a:pt x="1058105" y="266344"/>
                  <a:pt x="1059640" y="268245"/>
                  <a:pt x="1060626" y="270145"/>
                </a:cubicBezTo>
                <a:cubicBezTo>
                  <a:pt x="1062454" y="270072"/>
                  <a:pt x="1064062" y="270218"/>
                  <a:pt x="1065450" y="270583"/>
                </a:cubicBezTo>
                <a:cubicBezTo>
                  <a:pt x="1066839" y="270949"/>
                  <a:pt x="1067570" y="271972"/>
                  <a:pt x="1067643" y="273653"/>
                </a:cubicBezTo>
                <a:cubicBezTo>
                  <a:pt x="1067497" y="276358"/>
                  <a:pt x="1066474" y="278843"/>
                  <a:pt x="1064573" y="281109"/>
                </a:cubicBezTo>
                <a:cubicBezTo>
                  <a:pt x="1062673" y="283374"/>
                  <a:pt x="1060773" y="284982"/>
                  <a:pt x="1058872" y="285933"/>
                </a:cubicBezTo>
                <a:lnTo>
                  <a:pt x="1074660" y="284178"/>
                </a:lnTo>
                <a:cubicBezTo>
                  <a:pt x="1074587" y="283119"/>
                  <a:pt x="1074733" y="281730"/>
                  <a:pt x="1075098" y="280012"/>
                </a:cubicBezTo>
                <a:cubicBezTo>
                  <a:pt x="1075464" y="278294"/>
                  <a:pt x="1076487" y="277344"/>
                  <a:pt x="1078168" y="277162"/>
                </a:cubicBezTo>
                <a:cubicBezTo>
                  <a:pt x="1079119" y="277344"/>
                  <a:pt x="1080288" y="278294"/>
                  <a:pt x="1081677" y="280012"/>
                </a:cubicBezTo>
                <a:cubicBezTo>
                  <a:pt x="1083065" y="281730"/>
                  <a:pt x="1084235" y="283119"/>
                  <a:pt x="1085185" y="284178"/>
                </a:cubicBezTo>
                <a:lnTo>
                  <a:pt x="1090448" y="277162"/>
                </a:lnTo>
                <a:lnTo>
                  <a:pt x="1107989" y="277162"/>
                </a:lnTo>
                <a:lnTo>
                  <a:pt x="1107989" y="270145"/>
                </a:lnTo>
                <a:cubicBezTo>
                  <a:pt x="1112996" y="270547"/>
                  <a:pt x="1118770" y="270620"/>
                  <a:pt x="1125312" y="270364"/>
                </a:cubicBezTo>
                <a:cubicBezTo>
                  <a:pt x="1131854" y="270108"/>
                  <a:pt x="1135435" y="267112"/>
                  <a:pt x="1136056" y="261374"/>
                </a:cubicBezTo>
                <a:lnTo>
                  <a:pt x="1136056" y="250849"/>
                </a:lnTo>
                <a:cubicBezTo>
                  <a:pt x="1140515" y="246427"/>
                  <a:pt x="1144754" y="241676"/>
                  <a:pt x="1148774" y="236596"/>
                </a:cubicBezTo>
                <a:cubicBezTo>
                  <a:pt x="1152794" y="231516"/>
                  <a:pt x="1156156" y="226327"/>
                  <a:pt x="1158861" y="221028"/>
                </a:cubicBezTo>
                <a:cubicBezTo>
                  <a:pt x="1160213" y="217629"/>
                  <a:pt x="1166718" y="212586"/>
                  <a:pt x="1178376" y="205898"/>
                </a:cubicBezTo>
                <a:cubicBezTo>
                  <a:pt x="1190034" y="199210"/>
                  <a:pt x="1198732" y="195482"/>
                  <a:pt x="1204470" y="194715"/>
                </a:cubicBezTo>
                <a:lnTo>
                  <a:pt x="1213241" y="178927"/>
                </a:lnTo>
                <a:cubicBezTo>
                  <a:pt x="1213241" y="176186"/>
                  <a:pt x="1213679" y="173336"/>
                  <a:pt x="1214556" y="170375"/>
                </a:cubicBezTo>
                <a:cubicBezTo>
                  <a:pt x="1215433" y="167415"/>
                  <a:pt x="1216749" y="165003"/>
                  <a:pt x="1218503" y="163139"/>
                </a:cubicBezTo>
                <a:cubicBezTo>
                  <a:pt x="1219271" y="156707"/>
                  <a:pt x="1223875" y="152907"/>
                  <a:pt x="1232317" y="151737"/>
                </a:cubicBezTo>
                <a:cubicBezTo>
                  <a:pt x="1240759" y="150568"/>
                  <a:pt x="1248434" y="148521"/>
                  <a:pt x="1255341" y="145598"/>
                </a:cubicBezTo>
                <a:lnTo>
                  <a:pt x="1281654" y="149106"/>
                </a:lnTo>
                <a:lnTo>
                  <a:pt x="1297442" y="159631"/>
                </a:lnTo>
                <a:cubicBezTo>
                  <a:pt x="1304897" y="160435"/>
                  <a:pt x="1310598" y="163651"/>
                  <a:pt x="1314545" y="169279"/>
                </a:cubicBezTo>
                <a:cubicBezTo>
                  <a:pt x="1318492" y="174907"/>
                  <a:pt x="1323316" y="178123"/>
                  <a:pt x="1329017" y="178927"/>
                </a:cubicBezTo>
                <a:lnTo>
                  <a:pt x="1343051" y="187698"/>
                </a:lnTo>
                <a:cubicBezTo>
                  <a:pt x="1346595" y="194715"/>
                  <a:pt x="1352224" y="203486"/>
                  <a:pt x="1359935" y="214011"/>
                </a:cubicBezTo>
                <a:cubicBezTo>
                  <a:pt x="1367646" y="224536"/>
                  <a:pt x="1371958" y="231553"/>
                  <a:pt x="1372872" y="235061"/>
                </a:cubicBezTo>
                <a:cubicBezTo>
                  <a:pt x="1372945" y="238789"/>
                  <a:pt x="1372360" y="242736"/>
                  <a:pt x="1371118" y="246902"/>
                </a:cubicBezTo>
                <a:cubicBezTo>
                  <a:pt x="1369875" y="251068"/>
                  <a:pt x="1367536" y="254138"/>
                  <a:pt x="1364101" y="256111"/>
                </a:cubicBezTo>
                <a:lnTo>
                  <a:pt x="1364101" y="270145"/>
                </a:lnTo>
                <a:lnTo>
                  <a:pt x="1357084" y="277162"/>
                </a:lnTo>
                <a:lnTo>
                  <a:pt x="1379889" y="291195"/>
                </a:lnTo>
                <a:lnTo>
                  <a:pt x="1379889" y="322770"/>
                </a:lnTo>
                <a:cubicBezTo>
                  <a:pt x="1373785" y="330884"/>
                  <a:pt x="1368888" y="340093"/>
                  <a:pt x="1365197" y="350399"/>
                </a:cubicBezTo>
                <a:cubicBezTo>
                  <a:pt x="1361506" y="360705"/>
                  <a:pt x="1358802" y="370791"/>
                  <a:pt x="1357084" y="380659"/>
                </a:cubicBezTo>
                <a:cubicBezTo>
                  <a:pt x="1349300" y="381828"/>
                  <a:pt x="1344695" y="386506"/>
                  <a:pt x="1343270" y="394692"/>
                </a:cubicBezTo>
                <a:cubicBezTo>
                  <a:pt x="1341845" y="402878"/>
                  <a:pt x="1337678" y="407556"/>
                  <a:pt x="1330771" y="408726"/>
                </a:cubicBezTo>
                <a:cubicBezTo>
                  <a:pt x="1330479" y="411869"/>
                  <a:pt x="1329309" y="413915"/>
                  <a:pt x="1327263" y="414865"/>
                </a:cubicBezTo>
                <a:cubicBezTo>
                  <a:pt x="1325216" y="415816"/>
                  <a:pt x="1324047" y="417862"/>
                  <a:pt x="1323755" y="421005"/>
                </a:cubicBezTo>
                <a:cubicBezTo>
                  <a:pt x="1314691" y="431823"/>
                  <a:pt x="1304751" y="441763"/>
                  <a:pt x="1293933" y="450826"/>
                </a:cubicBezTo>
                <a:lnTo>
                  <a:pt x="1311475" y="463106"/>
                </a:lnTo>
                <a:lnTo>
                  <a:pt x="1316738" y="463106"/>
                </a:lnTo>
                <a:cubicBezTo>
                  <a:pt x="1321927" y="462411"/>
                  <a:pt x="1324266" y="458976"/>
                  <a:pt x="1323755" y="452800"/>
                </a:cubicBezTo>
                <a:cubicBezTo>
                  <a:pt x="1323243" y="446623"/>
                  <a:pt x="1325582" y="441873"/>
                  <a:pt x="1330771" y="438547"/>
                </a:cubicBezTo>
                <a:cubicBezTo>
                  <a:pt x="1330698" y="437341"/>
                  <a:pt x="1330844" y="435367"/>
                  <a:pt x="1331210" y="432627"/>
                </a:cubicBezTo>
                <a:cubicBezTo>
                  <a:pt x="1331575" y="429886"/>
                  <a:pt x="1332599" y="428351"/>
                  <a:pt x="1334280" y="428022"/>
                </a:cubicBezTo>
                <a:cubicBezTo>
                  <a:pt x="1337861" y="428570"/>
                  <a:pt x="1340785" y="431420"/>
                  <a:pt x="1343051" y="436573"/>
                </a:cubicBezTo>
                <a:cubicBezTo>
                  <a:pt x="1345317" y="441726"/>
                  <a:pt x="1346486" y="445893"/>
                  <a:pt x="1346559" y="449072"/>
                </a:cubicBezTo>
                <a:cubicBezTo>
                  <a:pt x="1346851" y="454627"/>
                  <a:pt x="1344513" y="457551"/>
                  <a:pt x="1339542" y="457843"/>
                </a:cubicBezTo>
                <a:lnTo>
                  <a:pt x="1323755" y="489418"/>
                </a:lnTo>
                <a:cubicBezTo>
                  <a:pt x="1314837" y="486933"/>
                  <a:pt x="1309867" y="488395"/>
                  <a:pt x="1308844" y="493804"/>
                </a:cubicBezTo>
                <a:cubicBezTo>
                  <a:pt x="1307821" y="499212"/>
                  <a:pt x="1306359" y="502429"/>
                  <a:pt x="1304459" y="503452"/>
                </a:cubicBezTo>
                <a:cubicBezTo>
                  <a:pt x="1302704" y="503342"/>
                  <a:pt x="1300950" y="502684"/>
                  <a:pt x="1299196" y="501478"/>
                </a:cubicBezTo>
                <a:cubicBezTo>
                  <a:pt x="1297442" y="500272"/>
                  <a:pt x="1295687" y="499176"/>
                  <a:pt x="1293933" y="498189"/>
                </a:cubicBezTo>
                <a:cubicBezTo>
                  <a:pt x="1294007" y="496216"/>
                  <a:pt x="1293860" y="494023"/>
                  <a:pt x="1293495" y="491611"/>
                </a:cubicBezTo>
                <a:cubicBezTo>
                  <a:pt x="1293129" y="489199"/>
                  <a:pt x="1292106" y="487883"/>
                  <a:pt x="1290425" y="487664"/>
                </a:cubicBezTo>
                <a:cubicBezTo>
                  <a:pt x="1287575" y="488176"/>
                  <a:pt x="1284505" y="490661"/>
                  <a:pt x="1281215" y="495119"/>
                </a:cubicBezTo>
                <a:cubicBezTo>
                  <a:pt x="1277926" y="499578"/>
                  <a:pt x="1275734" y="502940"/>
                  <a:pt x="1274637" y="505206"/>
                </a:cubicBezTo>
                <a:cubicBezTo>
                  <a:pt x="1272518" y="505023"/>
                  <a:pt x="1269740" y="504950"/>
                  <a:pt x="1266305" y="504987"/>
                </a:cubicBezTo>
                <a:cubicBezTo>
                  <a:pt x="1262870" y="505023"/>
                  <a:pt x="1260969" y="506266"/>
                  <a:pt x="1260604" y="508714"/>
                </a:cubicBezTo>
                <a:cubicBezTo>
                  <a:pt x="1260896" y="510688"/>
                  <a:pt x="1261189" y="512881"/>
                  <a:pt x="1261481" y="515293"/>
                </a:cubicBezTo>
                <a:cubicBezTo>
                  <a:pt x="1261773" y="517705"/>
                  <a:pt x="1260311" y="519020"/>
                  <a:pt x="1257095" y="519240"/>
                </a:cubicBezTo>
                <a:lnTo>
                  <a:pt x="1246570" y="535027"/>
                </a:lnTo>
                <a:lnTo>
                  <a:pt x="1243062" y="554323"/>
                </a:lnTo>
                <a:lnTo>
                  <a:pt x="1225520" y="561340"/>
                </a:lnTo>
                <a:cubicBezTo>
                  <a:pt x="1225557" y="564154"/>
                  <a:pt x="1225045" y="567297"/>
                  <a:pt x="1223985" y="570769"/>
                </a:cubicBezTo>
                <a:cubicBezTo>
                  <a:pt x="1222925" y="574241"/>
                  <a:pt x="1221098" y="576945"/>
                  <a:pt x="1218503" y="578882"/>
                </a:cubicBezTo>
                <a:lnTo>
                  <a:pt x="1209732" y="594670"/>
                </a:lnTo>
                <a:cubicBezTo>
                  <a:pt x="1196941" y="597301"/>
                  <a:pt x="1187001" y="607826"/>
                  <a:pt x="1179911" y="626245"/>
                </a:cubicBezTo>
                <a:cubicBezTo>
                  <a:pt x="1172821" y="644664"/>
                  <a:pt x="1166389" y="655189"/>
                  <a:pt x="1160615" y="657820"/>
                </a:cubicBezTo>
                <a:cubicBezTo>
                  <a:pt x="1152941" y="658113"/>
                  <a:pt x="1149432" y="659282"/>
                  <a:pt x="1150090" y="661329"/>
                </a:cubicBezTo>
                <a:cubicBezTo>
                  <a:pt x="1150748" y="663375"/>
                  <a:pt x="1148994" y="664545"/>
                  <a:pt x="1144827" y="664837"/>
                </a:cubicBezTo>
                <a:cubicBezTo>
                  <a:pt x="1142854" y="664764"/>
                  <a:pt x="1140661" y="664033"/>
                  <a:pt x="1138249" y="662644"/>
                </a:cubicBezTo>
                <a:cubicBezTo>
                  <a:pt x="1135837" y="661256"/>
                  <a:pt x="1134521" y="659648"/>
                  <a:pt x="1134302" y="657820"/>
                </a:cubicBezTo>
                <a:cubicBezTo>
                  <a:pt x="1134412" y="656980"/>
                  <a:pt x="1135070" y="656468"/>
                  <a:pt x="1136276" y="656285"/>
                </a:cubicBezTo>
                <a:cubicBezTo>
                  <a:pt x="1137482" y="656103"/>
                  <a:pt x="1138578" y="656030"/>
                  <a:pt x="1139565" y="656066"/>
                </a:cubicBezTo>
                <a:cubicBezTo>
                  <a:pt x="1141392" y="649634"/>
                  <a:pt x="1144316" y="642764"/>
                  <a:pt x="1148336" y="635455"/>
                </a:cubicBezTo>
                <a:cubicBezTo>
                  <a:pt x="1152356" y="628145"/>
                  <a:pt x="1157033" y="622152"/>
                  <a:pt x="1162369" y="617474"/>
                </a:cubicBezTo>
                <a:cubicBezTo>
                  <a:pt x="1155206" y="618424"/>
                  <a:pt x="1148920" y="623541"/>
                  <a:pt x="1143512" y="632823"/>
                </a:cubicBezTo>
                <a:cubicBezTo>
                  <a:pt x="1138103" y="642106"/>
                  <a:pt x="1134448" y="649853"/>
                  <a:pt x="1132548" y="656066"/>
                </a:cubicBezTo>
                <a:lnTo>
                  <a:pt x="1136056" y="680625"/>
                </a:lnTo>
                <a:cubicBezTo>
                  <a:pt x="1131342" y="684901"/>
                  <a:pt x="1126737" y="689505"/>
                  <a:pt x="1122242" y="694439"/>
                </a:cubicBezTo>
                <a:cubicBezTo>
                  <a:pt x="1117747" y="699373"/>
                  <a:pt x="1115335" y="705293"/>
                  <a:pt x="1115006" y="712200"/>
                </a:cubicBezTo>
                <a:cubicBezTo>
                  <a:pt x="1112229" y="712164"/>
                  <a:pt x="1109451" y="712675"/>
                  <a:pt x="1106674" y="713735"/>
                </a:cubicBezTo>
                <a:cubicBezTo>
                  <a:pt x="1103896" y="714795"/>
                  <a:pt x="1101996" y="716622"/>
                  <a:pt x="1100973" y="719217"/>
                </a:cubicBezTo>
                <a:lnTo>
                  <a:pt x="1086939" y="726234"/>
                </a:lnTo>
                <a:cubicBezTo>
                  <a:pt x="1084417" y="726197"/>
                  <a:pt x="1082883" y="726709"/>
                  <a:pt x="1082334" y="727769"/>
                </a:cubicBezTo>
                <a:cubicBezTo>
                  <a:pt x="1081786" y="728828"/>
                  <a:pt x="1081567" y="730656"/>
                  <a:pt x="1081677" y="733250"/>
                </a:cubicBezTo>
                <a:cubicBezTo>
                  <a:pt x="1080946" y="740048"/>
                  <a:pt x="1078022" y="743118"/>
                  <a:pt x="1072906" y="742460"/>
                </a:cubicBezTo>
                <a:cubicBezTo>
                  <a:pt x="1067789" y="741802"/>
                  <a:pt x="1064866" y="743995"/>
                  <a:pt x="1064135" y="749038"/>
                </a:cubicBezTo>
                <a:lnTo>
                  <a:pt x="1065889" y="754301"/>
                </a:lnTo>
                <a:lnTo>
                  <a:pt x="1051855" y="742021"/>
                </a:lnTo>
                <a:cubicBezTo>
                  <a:pt x="1053756" y="742131"/>
                  <a:pt x="1055656" y="741912"/>
                  <a:pt x="1057557" y="741363"/>
                </a:cubicBezTo>
                <a:cubicBezTo>
                  <a:pt x="1059457" y="740815"/>
                  <a:pt x="1060480" y="739280"/>
                  <a:pt x="1060626" y="736759"/>
                </a:cubicBezTo>
                <a:cubicBezTo>
                  <a:pt x="1060371" y="733177"/>
                  <a:pt x="1058689" y="730254"/>
                  <a:pt x="1055583" y="727988"/>
                </a:cubicBezTo>
                <a:cubicBezTo>
                  <a:pt x="1052477" y="725722"/>
                  <a:pt x="1049480" y="724552"/>
                  <a:pt x="1046593" y="724479"/>
                </a:cubicBezTo>
                <a:cubicBezTo>
                  <a:pt x="1043998" y="724699"/>
                  <a:pt x="1042171" y="726014"/>
                  <a:pt x="1041111" y="728426"/>
                </a:cubicBezTo>
                <a:cubicBezTo>
                  <a:pt x="1040051" y="730838"/>
                  <a:pt x="1039540" y="733031"/>
                  <a:pt x="1039576" y="735005"/>
                </a:cubicBezTo>
                <a:cubicBezTo>
                  <a:pt x="1034277" y="738623"/>
                  <a:pt x="1029526" y="743227"/>
                  <a:pt x="1025323" y="748819"/>
                </a:cubicBezTo>
                <a:cubicBezTo>
                  <a:pt x="1021121" y="754410"/>
                  <a:pt x="1017685" y="760331"/>
                  <a:pt x="1015017" y="766580"/>
                </a:cubicBezTo>
                <a:cubicBezTo>
                  <a:pt x="1007635" y="768188"/>
                  <a:pt x="1000911" y="775936"/>
                  <a:pt x="994844" y="789823"/>
                </a:cubicBezTo>
                <a:cubicBezTo>
                  <a:pt x="988778" y="803710"/>
                  <a:pt x="985562" y="814089"/>
                  <a:pt x="985196" y="820960"/>
                </a:cubicBezTo>
                <a:cubicBezTo>
                  <a:pt x="985196" y="822860"/>
                  <a:pt x="985635" y="824760"/>
                  <a:pt x="986512" y="826661"/>
                </a:cubicBezTo>
                <a:cubicBezTo>
                  <a:pt x="987389" y="828561"/>
                  <a:pt x="988705" y="829584"/>
                  <a:pt x="990459" y="829731"/>
                </a:cubicBezTo>
                <a:cubicBezTo>
                  <a:pt x="995612" y="828634"/>
                  <a:pt x="998462" y="824249"/>
                  <a:pt x="999011" y="816574"/>
                </a:cubicBezTo>
                <a:cubicBezTo>
                  <a:pt x="999559" y="808900"/>
                  <a:pt x="1003725" y="804514"/>
                  <a:pt x="1011509" y="803418"/>
                </a:cubicBezTo>
                <a:cubicBezTo>
                  <a:pt x="1012386" y="796913"/>
                  <a:pt x="1015895" y="791943"/>
                  <a:pt x="1022034" y="788507"/>
                </a:cubicBezTo>
                <a:cubicBezTo>
                  <a:pt x="1028174" y="785072"/>
                  <a:pt x="1031682" y="780102"/>
                  <a:pt x="1032559" y="773597"/>
                </a:cubicBezTo>
                <a:cubicBezTo>
                  <a:pt x="1035154" y="771660"/>
                  <a:pt x="1036981" y="768955"/>
                  <a:pt x="1038041" y="765484"/>
                </a:cubicBezTo>
                <a:cubicBezTo>
                  <a:pt x="1039101" y="762012"/>
                  <a:pt x="1039613" y="758869"/>
                  <a:pt x="1039576" y="756055"/>
                </a:cubicBezTo>
                <a:lnTo>
                  <a:pt x="1058872" y="761317"/>
                </a:lnTo>
                <a:lnTo>
                  <a:pt x="1058872" y="782368"/>
                </a:lnTo>
                <a:lnTo>
                  <a:pt x="1053610" y="791139"/>
                </a:lnTo>
                <a:lnTo>
                  <a:pt x="1058872" y="796401"/>
                </a:lnTo>
                <a:lnTo>
                  <a:pt x="1046593" y="806926"/>
                </a:lnTo>
                <a:cubicBezTo>
                  <a:pt x="1044765" y="814601"/>
                  <a:pt x="1040965" y="822495"/>
                  <a:pt x="1035191" y="830608"/>
                </a:cubicBezTo>
                <a:cubicBezTo>
                  <a:pt x="1029416" y="838721"/>
                  <a:pt x="1022107" y="843106"/>
                  <a:pt x="1013263" y="843764"/>
                </a:cubicBezTo>
                <a:lnTo>
                  <a:pt x="1002738" y="866569"/>
                </a:lnTo>
                <a:lnTo>
                  <a:pt x="990459" y="875340"/>
                </a:lnTo>
                <a:cubicBezTo>
                  <a:pt x="990130" y="881187"/>
                  <a:pt x="987279" y="887473"/>
                  <a:pt x="981907" y="894197"/>
                </a:cubicBezTo>
                <a:cubicBezTo>
                  <a:pt x="976535" y="900921"/>
                  <a:pt x="970615" y="904576"/>
                  <a:pt x="964146" y="905161"/>
                </a:cubicBezTo>
                <a:cubicBezTo>
                  <a:pt x="963854" y="898034"/>
                  <a:pt x="962684" y="896061"/>
                  <a:pt x="960638" y="899240"/>
                </a:cubicBezTo>
                <a:cubicBezTo>
                  <a:pt x="958591" y="902420"/>
                  <a:pt x="957422" y="906147"/>
                  <a:pt x="957129" y="910423"/>
                </a:cubicBezTo>
                <a:cubicBezTo>
                  <a:pt x="957422" y="915394"/>
                  <a:pt x="960345" y="917732"/>
                  <a:pt x="965900" y="917440"/>
                </a:cubicBezTo>
                <a:cubicBezTo>
                  <a:pt x="968934" y="916928"/>
                  <a:pt x="972515" y="916197"/>
                  <a:pt x="976645" y="915247"/>
                </a:cubicBezTo>
                <a:cubicBezTo>
                  <a:pt x="980774" y="914297"/>
                  <a:pt x="983040" y="916197"/>
                  <a:pt x="983442" y="920948"/>
                </a:cubicBezTo>
                <a:lnTo>
                  <a:pt x="971163" y="934982"/>
                </a:lnTo>
                <a:cubicBezTo>
                  <a:pt x="970286" y="942364"/>
                  <a:pt x="966777" y="948211"/>
                  <a:pt x="960638" y="952524"/>
                </a:cubicBezTo>
                <a:cubicBezTo>
                  <a:pt x="954498" y="956836"/>
                  <a:pt x="950990" y="962683"/>
                  <a:pt x="950113" y="970066"/>
                </a:cubicBezTo>
                <a:cubicBezTo>
                  <a:pt x="944009" y="970504"/>
                  <a:pt x="939112" y="973574"/>
                  <a:pt x="935421" y="979275"/>
                </a:cubicBezTo>
                <a:cubicBezTo>
                  <a:pt x="931730" y="984976"/>
                  <a:pt x="929026" y="990677"/>
                  <a:pt x="927308" y="996378"/>
                </a:cubicBezTo>
                <a:lnTo>
                  <a:pt x="915029" y="1006904"/>
                </a:lnTo>
                <a:cubicBezTo>
                  <a:pt x="914956" y="1010412"/>
                  <a:pt x="913786" y="1013043"/>
                  <a:pt x="911520" y="1014797"/>
                </a:cubicBezTo>
                <a:cubicBezTo>
                  <a:pt x="909255" y="1016552"/>
                  <a:pt x="906331" y="1017429"/>
                  <a:pt x="902749" y="1017429"/>
                </a:cubicBezTo>
                <a:lnTo>
                  <a:pt x="900995" y="1017429"/>
                </a:lnTo>
                <a:cubicBezTo>
                  <a:pt x="901288" y="1024153"/>
                  <a:pt x="900703" y="1028246"/>
                  <a:pt x="899241" y="1029708"/>
                </a:cubicBezTo>
                <a:cubicBezTo>
                  <a:pt x="897779" y="1031170"/>
                  <a:pt x="893686" y="1031755"/>
                  <a:pt x="886962" y="1031462"/>
                </a:cubicBezTo>
                <a:lnTo>
                  <a:pt x="893979" y="1013920"/>
                </a:lnTo>
                <a:lnTo>
                  <a:pt x="872928" y="1036725"/>
                </a:lnTo>
                <a:cubicBezTo>
                  <a:pt x="871832" y="1041403"/>
                  <a:pt x="867446" y="1047835"/>
                  <a:pt x="859772" y="1056021"/>
                </a:cubicBezTo>
                <a:cubicBezTo>
                  <a:pt x="852097" y="1064207"/>
                  <a:pt x="847712" y="1072393"/>
                  <a:pt x="846615" y="1080579"/>
                </a:cubicBezTo>
                <a:cubicBezTo>
                  <a:pt x="846835" y="1083832"/>
                  <a:pt x="846835" y="1088291"/>
                  <a:pt x="846615" y="1093955"/>
                </a:cubicBezTo>
                <a:cubicBezTo>
                  <a:pt x="846396" y="1099620"/>
                  <a:pt x="844642" y="1102763"/>
                  <a:pt x="841353" y="1103384"/>
                </a:cubicBezTo>
                <a:lnTo>
                  <a:pt x="839599" y="1103384"/>
                </a:lnTo>
                <a:cubicBezTo>
                  <a:pt x="833423" y="1107477"/>
                  <a:pt x="831303" y="1112447"/>
                  <a:pt x="833240" y="1118294"/>
                </a:cubicBezTo>
                <a:cubicBezTo>
                  <a:pt x="835177" y="1124142"/>
                  <a:pt x="830864" y="1127358"/>
                  <a:pt x="820303" y="1127943"/>
                </a:cubicBezTo>
                <a:lnTo>
                  <a:pt x="783465" y="1192847"/>
                </a:lnTo>
                <a:cubicBezTo>
                  <a:pt x="783428" y="1193834"/>
                  <a:pt x="783501" y="1194931"/>
                  <a:pt x="783684" y="1196137"/>
                </a:cubicBezTo>
                <a:cubicBezTo>
                  <a:pt x="783867" y="1197342"/>
                  <a:pt x="784378" y="1198000"/>
                  <a:pt x="785219" y="1198110"/>
                </a:cubicBezTo>
                <a:cubicBezTo>
                  <a:pt x="787010" y="1197854"/>
                  <a:pt x="788691" y="1196612"/>
                  <a:pt x="790262" y="1194382"/>
                </a:cubicBezTo>
                <a:cubicBezTo>
                  <a:pt x="791834" y="1192153"/>
                  <a:pt x="793076" y="1190472"/>
                  <a:pt x="793990" y="1189339"/>
                </a:cubicBezTo>
                <a:lnTo>
                  <a:pt x="793990" y="1219160"/>
                </a:lnTo>
                <a:lnTo>
                  <a:pt x="786973" y="1219160"/>
                </a:lnTo>
                <a:cubicBezTo>
                  <a:pt x="784232" y="1219197"/>
                  <a:pt x="781820" y="1218685"/>
                  <a:pt x="779737" y="1217625"/>
                </a:cubicBezTo>
                <a:cubicBezTo>
                  <a:pt x="777654" y="1216566"/>
                  <a:pt x="776558" y="1214738"/>
                  <a:pt x="776448" y="1212143"/>
                </a:cubicBezTo>
                <a:cubicBezTo>
                  <a:pt x="774548" y="1212070"/>
                  <a:pt x="772647" y="1212217"/>
                  <a:pt x="770747" y="1212582"/>
                </a:cubicBezTo>
                <a:cubicBezTo>
                  <a:pt x="768847" y="1212947"/>
                  <a:pt x="767823" y="1213971"/>
                  <a:pt x="767677" y="1215652"/>
                </a:cubicBezTo>
                <a:lnTo>
                  <a:pt x="769431" y="1219160"/>
                </a:lnTo>
                <a:cubicBezTo>
                  <a:pt x="763986" y="1220257"/>
                  <a:pt x="760843" y="1224642"/>
                  <a:pt x="760003" y="1232317"/>
                </a:cubicBezTo>
                <a:cubicBezTo>
                  <a:pt x="759162" y="1239991"/>
                  <a:pt x="756457" y="1244377"/>
                  <a:pt x="751889" y="1245473"/>
                </a:cubicBezTo>
                <a:lnTo>
                  <a:pt x="741364" y="1259507"/>
                </a:lnTo>
                <a:cubicBezTo>
                  <a:pt x="741145" y="1262723"/>
                  <a:pt x="740268" y="1265061"/>
                  <a:pt x="738733" y="1266523"/>
                </a:cubicBezTo>
                <a:cubicBezTo>
                  <a:pt x="737198" y="1267985"/>
                  <a:pt x="736321" y="1270324"/>
                  <a:pt x="736102" y="1273540"/>
                </a:cubicBezTo>
                <a:lnTo>
                  <a:pt x="715051" y="1303361"/>
                </a:lnTo>
                <a:cubicBezTo>
                  <a:pt x="716513" y="1304567"/>
                  <a:pt x="718414" y="1306541"/>
                  <a:pt x="720753" y="1309282"/>
                </a:cubicBezTo>
                <a:cubicBezTo>
                  <a:pt x="723091" y="1312023"/>
                  <a:pt x="722361" y="1313557"/>
                  <a:pt x="718560" y="1313886"/>
                </a:cubicBezTo>
                <a:lnTo>
                  <a:pt x="699264" y="1324411"/>
                </a:lnTo>
                <a:cubicBezTo>
                  <a:pt x="695390" y="1331026"/>
                  <a:pt x="691297" y="1339286"/>
                  <a:pt x="686984" y="1349189"/>
                </a:cubicBezTo>
                <a:cubicBezTo>
                  <a:pt x="682672" y="1359093"/>
                  <a:pt x="680333" y="1367791"/>
                  <a:pt x="679968" y="1375283"/>
                </a:cubicBezTo>
                <a:cubicBezTo>
                  <a:pt x="673718" y="1375137"/>
                  <a:pt x="668675" y="1378938"/>
                  <a:pt x="664838" y="1386685"/>
                </a:cubicBezTo>
                <a:cubicBezTo>
                  <a:pt x="661001" y="1394433"/>
                  <a:pt x="659027" y="1401742"/>
                  <a:pt x="658917" y="1408612"/>
                </a:cubicBezTo>
                <a:lnTo>
                  <a:pt x="643130" y="1419138"/>
                </a:lnTo>
                <a:cubicBezTo>
                  <a:pt x="642326" y="1426556"/>
                  <a:pt x="639110" y="1432331"/>
                  <a:pt x="633482" y="1436460"/>
                </a:cubicBezTo>
                <a:cubicBezTo>
                  <a:pt x="627854" y="1440590"/>
                  <a:pt x="624638" y="1445926"/>
                  <a:pt x="623834" y="1452467"/>
                </a:cubicBezTo>
                <a:lnTo>
                  <a:pt x="608046" y="1461238"/>
                </a:lnTo>
                <a:lnTo>
                  <a:pt x="597521" y="1475272"/>
                </a:lnTo>
                <a:cubicBezTo>
                  <a:pt x="594926" y="1476222"/>
                  <a:pt x="593099" y="1477830"/>
                  <a:pt x="592039" y="1480096"/>
                </a:cubicBezTo>
                <a:cubicBezTo>
                  <a:pt x="590979" y="1482361"/>
                  <a:pt x="590468" y="1484847"/>
                  <a:pt x="590504" y="1487551"/>
                </a:cubicBezTo>
                <a:lnTo>
                  <a:pt x="574716" y="1503339"/>
                </a:lnTo>
                <a:cubicBezTo>
                  <a:pt x="574424" y="1506847"/>
                  <a:pt x="573255" y="1508601"/>
                  <a:pt x="571208" y="1508601"/>
                </a:cubicBezTo>
                <a:cubicBezTo>
                  <a:pt x="564776" y="1508711"/>
                  <a:pt x="561414" y="1510684"/>
                  <a:pt x="561121" y="1514522"/>
                </a:cubicBezTo>
                <a:cubicBezTo>
                  <a:pt x="560829" y="1518359"/>
                  <a:pt x="560098" y="1523402"/>
                  <a:pt x="558929" y="1529651"/>
                </a:cubicBezTo>
                <a:cubicBezTo>
                  <a:pt x="551400" y="1530200"/>
                  <a:pt x="546723" y="1533927"/>
                  <a:pt x="544895" y="1540834"/>
                </a:cubicBezTo>
                <a:cubicBezTo>
                  <a:pt x="543068" y="1547741"/>
                  <a:pt x="541899" y="1554539"/>
                  <a:pt x="541387" y="1561227"/>
                </a:cubicBezTo>
                <a:lnTo>
                  <a:pt x="513320" y="1584031"/>
                </a:lnTo>
                <a:cubicBezTo>
                  <a:pt x="513831" y="1576649"/>
                  <a:pt x="515878" y="1570802"/>
                  <a:pt x="519460" y="1566489"/>
                </a:cubicBezTo>
                <a:cubicBezTo>
                  <a:pt x="523041" y="1562177"/>
                  <a:pt x="525088" y="1556330"/>
                  <a:pt x="525599" y="1548947"/>
                </a:cubicBezTo>
                <a:lnTo>
                  <a:pt x="534370" y="1534914"/>
                </a:lnTo>
                <a:lnTo>
                  <a:pt x="541387" y="1531406"/>
                </a:lnTo>
                <a:cubicBezTo>
                  <a:pt x="542045" y="1524206"/>
                  <a:pt x="543799" y="1515362"/>
                  <a:pt x="546649" y="1504874"/>
                </a:cubicBezTo>
                <a:cubicBezTo>
                  <a:pt x="549500" y="1494385"/>
                  <a:pt x="554763" y="1488611"/>
                  <a:pt x="562437" y="1487551"/>
                </a:cubicBezTo>
                <a:lnTo>
                  <a:pt x="562437" y="1468255"/>
                </a:lnTo>
                <a:lnTo>
                  <a:pt x="574716" y="1454221"/>
                </a:lnTo>
                <a:cubicBezTo>
                  <a:pt x="569637" y="1453564"/>
                  <a:pt x="569271" y="1450055"/>
                  <a:pt x="573620" y="1443696"/>
                </a:cubicBezTo>
                <a:cubicBezTo>
                  <a:pt x="577969" y="1437337"/>
                  <a:pt x="580673" y="1432075"/>
                  <a:pt x="581733" y="1427909"/>
                </a:cubicBezTo>
                <a:lnTo>
                  <a:pt x="597521" y="1417383"/>
                </a:lnTo>
                <a:lnTo>
                  <a:pt x="590504" y="1398087"/>
                </a:lnTo>
                <a:cubicBezTo>
                  <a:pt x="584584" y="1398599"/>
                  <a:pt x="581953" y="1400645"/>
                  <a:pt x="582610" y="1404227"/>
                </a:cubicBezTo>
                <a:cubicBezTo>
                  <a:pt x="583268" y="1407809"/>
                  <a:pt x="580637" y="1409855"/>
                  <a:pt x="574716" y="1410367"/>
                </a:cubicBezTo>
                <a:cubicBezTo>
                  <a:pt x="574497" y="1413656"/>
                  <a:pt x="573620" y="1416287"/>
                  <a:pt x="572085" y="1418261"/>
                </a:cubicBezTo>
                <a:cubicBezTo>
                  <a:pt x="570550" y="1420234"/>
                  <a:pt x="569673" y="1422865"/>
                  <a:pt x="569454" y="1426154"/>
                </a:cubicBezTo>
                <a:cubicBezTo>
                  <a:pt x="562839" y="1433354"/>
                  <a:pt x="557211" y="1440882"/>
                  <a:pt x="552570" y="1448740"/>
                </a:cubicBezTo>
                <a:cubicBezTo>
                  <a:pt x="547929" y="1456597"/>
                  <a:pt x="541862" y="1463687"/>
                  <a:pt x="534370" y="1470009"/>
                </a:cubicBezTo>
                <a:lnTo>
                  <a:pt x="534370" y="1475272"/>
                </a:lnTo>
                <a:cubicBezTo>
                  <a:pt x="533310" y="1474541"/>
                  <a:pt x="531922" y="1471179"/>
                  <a:pt x="530204" y="1465185"/>
                </a:cubicBezTo>
                <a:cubicBezTo>
                  <a:pt x="528486" y="1459192"/>
                  <a:pt x="527536" y="1454952"/>
                  <a:pt x="527353" y="1452467"/>
                </a:cubicBezTo>
                <a:cubicBezTo>
                  <a:pt x="527280" y="1448082"/>
                  <a:pt x="527865" y="1444135"/>
                  <a:pt x="529108" y="1440626"/>
                </a:cubicBezTo>
                <a:cubicBezTo>
                  <a:pt x="530350" y="1437118"/>
                  <a:pt x="532689" y="1434048"/>
                  <a:pt x="536124" y="1431417"/>
                </a:cubicBezTo>
                <a:cubicBezTo>
                  <a:pt x="539633" y="1431417"/>
                  <a:pt x="541387" y="1429663"/>
                  <a:pt x="541387" y="1426154"/>
                </a:cubicBezTo>
                <a:cubicBezTo>
                  <a:pt x="541241" y="1423487"/>
                  <a:pt x="541533" y="1421367"/>
                  <a:pt x="542264" y="1419795"/>
                </a:cubicBezTo>
                <a:cubicBezTo>
                  <a:pt x="542995" y="1418224"/>
                  <a:pt x="545041" y="1417420"/>
                  <a:pt x="548404" y="1417383"/>
                </a:cubicBezTo>
                <a:cubicBezTo>
                  <a:pt x="548550" y="1412194"/>
                  <a:pt x="550012" y="1407662"/>
                  <a:pt x="552789" y="1403788"/>
                </a:cubicBezTo>
                <a:cubicBezTo>
                  <a:pt x="555567" y="1399915"/>
                  <a:pt x="558783" y="1396260"/>
                  <a:pt x="562437" y="1392825"/>
                </a:cubicBezTo>
                <a:lnTo>
                  <a:pt x="555420" y="1394579"/>
                </a:lnTo>
                <a:lnTo>
                  <a:pt x="541387" y="1406858"/>
                </a:lnTo>
                <a:cubicBezTo>
                  <a:pt x="540510" y="1412669"/>
                  <a:pt x="537001" y="1417712"/>
                  <a:pt x="530862" y="1421988"/>
                </a:cubicBezTo>
                <a:cubicBezTo>
                  <a:pt x="524722" y="1426264"/>
                  <a:pt x="521214" y="1431746"/>
                  <a:pt x="520337" y="1438434"/>
                </a:cubicBezTo>
                <a:lnTo>
                  <a:pt x="492270" y="1457730"/>
                </a:lnTo>
                <a:cubicBezTo>
                  <a:pt x="488725" y="1467889"/>
                  <a:pt x="483974" y="1476076"/>
                  <a:pt x="478017" y="1482288"/>
                </a:cubicBezTo>
                <a:cubicBezTo>
                  <a:pt x="472060" y="1488501"/>
                  <a:pt x="465116" y="1494933"/>
                  <a:pt x="457186" y="1501584"/>
                </a:cubicBezTo>
                <a:lnTo>
                  <a:pt x="450169" y="1494568"/>
                </a:lnTo>
                <a:cubicBezTo>
                  <a:pt x="448269" y="1494568"/>
                  <a:pt x="446368" y="1495006"/>
                  <a:pt x="444468" y="1495883"/>
                </a:cubicBezTo>
                <a:cubicBezTo>
                  <a:pt x="442568" y="1496760"/>
                  <a:pt x="441544" y="1498076"/>
                  <a:pt x="441398" y="1499830"/>
                </a:cubicBezTo>
                <a:lnTo>
                  <a:pt x="441398" y="1501584"/>
                </a:lnTo>
                <a:cubicBezTo>
                  <a:pt x="440448" y="1502644"/>
                  <a:pt x="439279" y="1504033"/>
                  <a:pt x="437890" y="1505751"/>
                </a:cubicBezTo>
                <a:cubicBezTo>
                  <a:pt x="436501" y="1507468"/>
                  <a:pt x="435332" y="1508418"/>
                  <a:pt x="434381" y="1508601"/>
                </a:cubicBezTo>
                <a:cubicBezTo>
                  <a:pt x="432700" y="1508418"/>
                  <a:pt x="431677" y="1507468"/>
                  <a:pt x="431312" y="1505751"/>
                </a:cubicBezTo>
                <a:cubicBezTo>
                  <a:pt x="430946" y="1504033"/>
                  <a:pt x="430800" y="1502644"/>
                  <a:pt x="430873" y="1501584"/>
                </a:cubicBezTo>
                <a:lnTo>
                  <a:pt x="464203" y="1457730"/>
                </a:lnTo>
                <a:cubicBezTo>
                  <a:pt x="466542" y="1447972"/>
                  <a:pt x="475897" y="1438105"/>
                  <a:pt x="492270" y="1428128"/>
                </a:cubicBezTo>
                <a:cubicBezTo>
                  <a:pt x="508642" y="1418151"/>
                  <a:pt x="517998" y="1408722"/>
                  <a:pt x="520337" y="1399842"/>
                </a:cubicBezTo>
                <a:cubicBezTo>
                  <a:pt x="520410" y="1397941"/>
                  <a:pt x="520264" y="1395602"/>
                  <a:pt x="519898" y="1392825"/>
                </a:cubicBezTo>
                <a:cubicBezTo>
                  <a:pt x="519533" y="1390047"/>
                  <a:pt x="518509" y="1387708"/>
                  <a:pt x="516828" y="1385808"/>
                </a:cubicBezTo>
                <a:cubicBezTo>
                  <a:pt x="514343" y="1386320"/>
                  <a:pt x="511858" y="1388366"/>
                  <a:pt x="509373" y="1391948"/>
                </a:cubicBezTo>
                <a:cubicBezTo>
                  <a:pt x="506888" y="1395529"/>
                  <a:pt x="503526" y="1397576"/>
                  <a:pt x="499286" y="1398087"/>
                </a:cubicBezTo>
                <a:lnTo>
                  <a:pt x="476482" y="1424400"/>
                </a:lnTo>
                <a:cubicBezTo>
                  <a:pt x="470013" y="1425643"/>
                  <a:pt x="464970" y="1430613"/>
                  <a:pt x="461352" y="1439311"/>
                </a:cubicBezTo>
                <a:cubicBezTo>
                  <a:pt x="457734" y="1448009"/>
                  <a:pt x="452252" y="1452979"/>
                  <a:pt x="444907" y="1454221"/>
                </a:cubicBezTo>
                <a:lnTo>
                  <a:pt x="423856" y="1482288"/>
                </a:lnTo>
                <a:cubicBezTo>
                  <a:pt x="421262" y="1483239"/>
                  <a:pt x="419434" y="1484847"/>
                  <a:pt x="418374" y="1487112"/>
                </a:cubicBezTo>
                <a:cubicBezTo>
                  <a:pt x="417315" y="1489378"/>
                  <a:pt x="416803" y="1491863"/>
                  <a:pt x="416840" y="1494568"/>
                </a:cubicBezTo>
                <a:lnTo>
                  <a:pt x="402806" y="1512110"/>
                </a:lnTo>
                <a:cubicBezTo>
                  <a:pt x="400833" y="1519711"/>
                  <a:pt x="392939" y="1527751"/>
                  <a:pt x="379125" y="1536230"/>
                </a:cubicBezTo>
                <a:cubicBezTo>
                  <a:pt x="365310" y="1544708"/>
                  <a:pt x="357417" y="1555380"/>
                  <a:pt x="355443" y="1568244"/>
                </a:cubicBezTo>
                <a:cubicBezTo>
                  <a:pt x="349194" y="1572994"/>
                  <a:pt x="344150" y="1577088"/>
                  <a:pt x="340313" y="1580523"/>
                </a:cubicBezTo>
                <a:cubicBezTo>
                  <a:pt x="336476" y="1583958"/>
                  <a:pt x="334502" y="1589805"/>
                  <a:pt x="334393" y="1598065"/>
                </a:cubicBezTo>
                <a:cubicBezTo>
                  <a:pt x="319519" y="1607676"/>
                  <a:pt x="308043" y="1619590"/>
                  <a:pt x="299967" y="1633806"/>
                </a:cubicBezTo>
                <a:cubicBezTo>
                  <a:pt x="291890" y="1648023"/>
                  <a:pt x="281731" y="1659498"/>
                  <a:pt x="269488" y="1668232"/>
                </a:cubicBezTo>
                <a:cubicBezTo>
                  <a:pt x="266966" y="1667867"/>
                  <a:pt x="265431" y="1665967"/>
                  <a:pt x="264883" y="1662531"/>
                </a:cubicBezTo>
                <a:cubicBezTo>
                  <a:pt x="264335" y="1659096"/>
                  <a:pt x="264116" y="1656318"/>
                  <a:pt x="264225" y="1654199"/>
                </a:cubicBezTo>
                <a:cubicBezTo>
                  <a:pt x="270292" y="1652408"/>
                  <a:pt x="277455" y="1644149"/>
                  <a:pt x="285714" y="1629421"/>
                </a:cubicBezTo>
                <a:cubicBezTo>
                  <a:pt x="293973" y="1614693"/>
                  <a:pt x="298505" y="1604241"/>
                  <a:pt x="299309" y="1598065"/>
                </a:cubicBezTo>
                <a:lnTo>
                  <a:pt x="306326" y="1584031"/>
                </a:lnTo>
                <a:lnTo>
                  <a:pt x="313343" y="1580523"/>
                </a:lnTo>
                <a:cubicBezTo>
                  <a:pt x="313927" y="1564406"/>
                  <a:pt x="316266" y="1554539"/>
                  <a:pt x="320359" y="1550921"/>
                </a:cubicBezTo>
                <a:cubicBezTo>
                  <a:pt x="324452" y="1547303"/>
                  <a:pt x="326791" y="1541383"/>
                  <a:pt x="327376" y="1533160"/>
                </a:cubicBezTo>
                <a:lnTo>
                  <a:pt x="339655" y="1522635"/>
                </a:lnTo>
                <a:lnTo>
                  <a:pt x="343164" y="1501584"/>
                </a:lnTo>
                <a:lnTo>
                  <a:pt x="358951" y="1487551"/>
                </a:lnTo>
                <a:lnTo>
                  <a:pt x="358951" y="1482288"/>
                </a:lnTo>
                <a:lnTo>
                  <a:pt x="357197" y="1484043"/>
                </a:lnTo>
                <a:cubicBezTo>
                  <a:pt x="356284" y="1485724"/>
                  <a:pt x="355041" y="1486747"/>
                  <a:pt x="353470" y="1487112"/>
                </a:cubicBezTo>
                <a:cubicBezTo>
                  <a:pt x="351898" y="1487478"/>
                  <a:pt x="350217" y="1487624"/>
                  <a:pt x="348426" y="1487551"/>
                </a:cubicBezTo>
                <a:cubicBezTo>
                  <a:pt x="347549" y="1493837"/>
                  <a:pt x="344041" y="1498807"/>
                  <a:pt x="337901" y="1502462"/>
                </a:cubicBezTo>
                <a:cubicBezTo>
                  <a:pt x="331761" y="1506116"/>
                  <a:pt x="328253" y="1512841"/>
                  <a:pt x="327376" y="1522635"/>
                </a:cubicBezTo>
                <a:cubicBezTo>
                  <a:pt x="321127" y="1523073"/>
                  <a:pt x="316083" y="1526143"/>
                  <a:pt x="312246" y="1531844"/>
                </a:cubicBezTo>
                <a:cubicBezTo>
                  <a:pt x="308409" y="1537545"/>
                  <a:pt x="306435" y="1543246"/>
                  <a:pt x="306326" y="1548947"/>
                </a:cubicBezTo>
                <a:lnTo>
                  <a:pt x="276505" y="1578769"/>
                </a:lnTo>
                <a:cubicBezTo>
                  <a:pt x="270073" y="1579828"/>
                  <a:pt x="263202" y="1585164"/>
                  <a:pt x="255893" y="1594776"/>
                </a:cubicBezTo>
                <a:cubicBezTo>
                  <a:pt x="248584" y="1604387"/>
                  <a:pt x="242590" y="1611916"/>
                  <a:pt x="237912" y="1617361"/>
                </a:cubicBezTo>
                <a:cubicBezTo>
                  <a:pt x="237693" y="1621710"/>
                  <a:pt x="235939" y="1625291"/>
                  <a:pt x="232650" y="1628105"/>
                </a:cubicBezTo>
                <a:cubicBezTo>
                  <a:pt x="229361" y="1630919"/>
                  <a:pt x="225852" y="1633185"/>
                  <a:pt x="222125" y="1634903"/>
                </a:cubicBezTo>
                <a:cubicBezTo>
                  <a:pt x="217666" y="1639398"/>
                  <a:pt x="213427" y="1644441"/>
                  <a:pt x="209407" y="1650033"/>
                </a:cubicBezTo>
                <a:cubicBezTo>
                  <a:pt x="205387" y="1655624"/>
                  <a:pt x="202025" y="1661106"/>
                  <a:pt x="199320" y="1666478"/>
                </a:cubicBezTo>
                <a:cubicBezTo>
                  <a:pt x="193802" y="1667684"/>
                  <a:pt x="188174" y="1673604"/>
                  <a:pt x="182436" y="1684239"/>
                </a:cubicBezTo>
                <a:cubicBezTo>
                  <a:pt x="176699" y="1694874"/>
                  <a:pt x="172386" y="1702987"/>
                  <a:pt x="169499" y="1708579"/>
                </a:cubicBezTo>
                <a:lnTo>
                  <a:pt x="160728" y="1713841"/>
                </a:lnTo>
                <a:lnTo>
                  <a:pt x="153711" y="1722612"/>
                </a:lnTo>
                <a:cubicBezTo>
                  <a:pt x="152834" y="1729117"/>
                  <a:pt x="149326" y="1734087"/>
                  <a:pt x="143186" y="1737523"/>
                </a:cubicBezTo>
                <a:cubicBezTo>
                  <a:pt x="137047" y="1740958"/>
                  <a:pt x="133538" y="1745928"/>
                  <a:pt x="132661" y="1752433"/>
                </a:cubicBezTo>
                <a:cubicBezTo>
                  <a:pt x="125352" y="1761497"/>
                  <a:pt x="118920" y="1771437"/>
                  <a:pt x="113365" y="1782254"/>
                </a:cubicBezTo>
                <a:lnTo>
                  <a:pt x="99332" y="1778746"/>
                </a:lnTo>
                <a:lnTo>
                  <a:pt x="94069" y="1791025"/>
                </a:lnTo>
                <a:lnTo>
                  <a:pt x="95823" y="1805059"/>
                </a:lnTo>
                <a:lnTo>
                  <a:pt x="88807" y="1798042"/>
                </a:lnTo>
                <a:cubicBezTo>
                  <a:pt x="88660" y="1798005"/>
                  <a:pt x="88076" y="1798079"/>
                  <a:pt x="87052" y="1798261"/>
                </a:cubicBezTo>
                <a:cubicBezTo>
                  <a:pt x="86029" y="1798444"/>
                  <a:pt x="85444" y="1798956"/>
                  <a:pt x="85298" y="1799796"/>
                </a:cubicBezTo>
                <a:cubicBezTo>
                  <a:pt x="86285" y="1802683"/>
                  <a:pt x="88258" y="1805680"/>
                  <a:pt x="91219" y="1808787"/>
                </a:cubicBezTo>
                <a:cubicBezTo>
                  <a:pt x="94179" y="1811893"/>
                  <a:pt x="92205" y="1813574"/>
                  <a:pt x="85298" y="1813830"/>
                </a:cubicBezTo>
                <a:cubicBezTo>
                  <a:pt x="83361" y="1816936"/>
                  <a:pt x="80657" y="1820810"/>
                  <a:pt x="77185" y="1825451"/>
                </a:cubicBezTo>
                <a:cubicBezTo>
                  <a:pt x="73713" y="1830092"/>
                  <a:pt x="70570" y="1832651"/>
                  <a:pt x="67756" y="1833126"/>
                </a:cubicBezTo>
                <a:cubicBezTo>
                  <a:pt x="66075" y="1832943"/>
                  <a:pt x="65052" y="1831993"/>
                  <a:pt x="64686" y="1830275"/>
                </a:cubicBezTo>
                <a:cubicBezTo>
                  <a:pt x="64321" y="1828558"/>
                  <a:pt x="64175" y="1827169"/>
                  <a:pt x="64248" y="1826109"/>
                </a:cubicBezTo>
                <a:cubicBezTo>
                  <a:pt x="70388" y="1814451"/>
                  <a:pt x="75212" y="1801806"/>
                  <a:pt x="78720" y="1788175"/>
                </a:cubicBezTo>
                <a:cubicBezTo>
                  <a:pt x="82228" y="1774543"/>
                  <a:pt x="84421" y="1761460"/>
                  <a:pt x="85298" y="1748925"/>
                </a:cubicBezTo>
                <a:lnTo>
                  <a:pt x="113365" y="1703316"/>
                </a:lnTo>
                <a:cubicBezTo>
                  <a:pt x="113658" y="1699406"/>
                  <a:pt x="114827" y="1696701"/>
                  <a:pt x="116874" y="1695203"/>
                </a:cubicBezTo>
                <a:cubicBezTo>
                  <a:pt x="118920" y="1693704"/>
                  <a:pt x="120090" y="1690562"/>
                  <a:pt x="120382" y="1685774"/>
                </a:cubicBezTo>
                <a:cubicBezTo>
                  <a:pt x="122904" y="1682997"/>
                  <a:pt x="124438" y="1679781"/>
                  <a:pt x="124987" y="1676126"/>
                </a:cubicBezTo>
                <a:cubicBezTo>
                  <a:pt x="125535" y="1672471"/>
                  <a:pt x="125754" y="1669256"/>
                  <a:pt x="125644" y="1666478"/>
                </a:cubicBezTo>
                <a:cubicBezTo>
                  <a:pt x="129189" y="1666405"/>
                  <a:pt x="132186" y="1665235"/>
                  <a:pt x="134635" y="1662970"/>
                </a:cubicBezTo>
                <a:cubicBezTo>
                  <a:pt x="137083" y="1660704"/>
                  <a:pt x="138764" y="1657780"/>
                  <a:pt x="139678" y="1654199"/>
                </a:cubicBezTo>
                <a:cubicBezTo>
                  <a:pt x="142273" y="1653175"/>
                  <a:pt x="144100" y="1651275"/>
                  <a:pt x="145160" y="1648498"/>
                </a:cubicBezTo>
                <a:cubicBezTo>
                  <a:pt x="146220" y="1645720"/>
                  <a:pt x="146731" y="1642943"/>
                  <a:pt x="146695" y="1640165"/>
                </a:cubicBezTo>
                <a:lnTo>
                  <a:pt x="153711" y="1626132"/>
                </a:lnTo>
                <a:cubicBezTo>
                  <a:pt x="155539" y="1626132"/>
                  <a:pt x="157147" y="1625693"/>
                  <a:pt x="158535" y="1624816"/>
                </a:cubicBezTo>
                <a:cubicBezTo>
                  <a:pt x="159924" y="1623939"/>
                  <a:pt x="160655" y="1622623"/>
                  <a:pt x="160728" y="1620869"/>
                </a:cubicBezTo>
                <a:cubicBezTo>
                  <a:pt x="160655" y="1617434"/>
                  <a:pt x="161240" y="1615095"/>
                  <a:pt x="162482" y="1613852"/>
                </a:cubicBezTo>
                <a:cubicBezTo>
                  <a:pt x="163725" y="1612610"/>
                  <a:pt x="166064" y="1612025"/>
                  <a:pt x="169499" y="1612098"/>
                </a:cubicBezTo>
                <a:cubicBezTo>
                  <a:pt x="169938" y="1602487"/>
                  <a:pt x="173008" y="1593643"/>
                  <a:pt x="178709" y="1585566"/>
                </a:cubicBezTo>
                <a:cubicBezTo>
                  <a:pt x="184410" y="1577490"/>
                  <a:pt x="190111" y="1569961"/>
                  <a:pt x="195812" y="1562981"/>
                </a:cubicBezTo>
                <a:cubicBezTo>
                  <a:pt x="196981" y="1556001"/>
                  <a:pt x="200782" y="1542333"/>
                  <a:pt x="207214" y="1521977"/>
                </a:cubicBezTo>
                <a:cubicBezTo>
                  <a:pt x="213646" y="1501621"/>
                  <a:pt x="220955" y="1490146"/>
                  <a:pt x="229142" y="1487551"/>
                </a:cubicBezTo>
                <a:cubicBezTo>
                  <a:pt x="233344" y="1476770"/>
                  <a:pt x="238095" y="1465879"/>
                  <a:pt x="243394" y="1454879"/>
                </a:cubicBezTo>
                <a:cubicBezTo>
                  <a:pt x="248693" y="1443879"/>
                  <a:pt x="255637" y="1434304"/>
                  <a:pt x="264225" y="1426154"/>
                </a:cubicBezTo>
                <a:lnTo>
                  <a:pt x="264225" y="1405104"/>
                </a:lnTo>
                <a:lnTo>
                  <a:pt x="272996" y="1405104"/>
                </a:lnTo>
                <a:lnTo>
                  <a:pt x="278259" y="1391071"/>
                </a:lnTo>
                <a:cubicBezTo>
                  <a:pt x="280086" y="1391180"/>
                  <a:pt x="281694" y="1390961"/>
                  <a:pt x="283083" y="1390413"/>
                </a:cubicBezTo>
                <a:cubicBezTo>
                  <a:pt x="284472" y="1389865"/>
                  <a:pt x="285202" y="1388330"/>
                  <a:pt x="285275" y="1385808"/>
                </a:cubicBezTo>
                <a:cubicBezTo>
                  <a:pt x="285129" y="1383140"/>
                  <a:pt x="285422" y="1381021"/>
                  <a:pt x="286153" y="1379449"/>
                </a:cubicBezTo>
                <a:cubicBezTo>
                  <a:pt x="286884" y="1377878"/>
                  <a:pt x="288930" y="1377074"/>
                  <a:pt x="292292" y="1377037"/>
                </a:cubicBezTo>
                <a:lnTo>
                  <a:pt x="327376" y="1299853"/>
                </a:lnTo>
                <a:lnTo>
                  <a:pt x="334393" y="1296344"/>
                </a:lnTo>
                <a:lnTo>
                  <a:pt x="336147" y="1287574"/>
                </a:lnTo>
                <a:lnTo>
                  <a:pt x="348426" y="1268278"/>
                </a:lnTo>
                <a:cubicBezTo>
                  <a:pt x="349230" y="1261699"/>
                  <a:pt x="352446" y="1256437"/>
                  <a:pt x="358074" y="1252490"/>
                </a:cubicBezTo>
                <a:cubicBezTo>
                  <a:pt x="363702" y="1248543"/>
                  <a:pt x="366918" y="1243280"/>
                  <a:pt x="367722" y="1236702"/>
                </a:cubicBezTo>
                <a:cubicBezTo>
                  <a:pt x="372437" y="1233084"/>
                  <a:pt x="377041" y="1228479"/>
                  <a:pt x="381537" y="1222888"/>
                </a:cubicBezTo>
                <a:cubicBezTo>
                  <a:pt x="386032" y="1217297"/>
                  <a:pt x="388444" y="1211376"/>
                  <a:pt x="388773" y="1205127"/>
                </a:cubicBezTo>
                <a:cubicBezTo>
                  <a:pt x="392427" y="1206150"/>
                  <a:pt x="395643" y="1206296"/>
                  <a:pt x="398421" y="1205565"/>
                </a:cubicBezTo>
                <a:cubicBezTo>
                  <a:pt x="401198" y="1204834"/>
                  <a:pt x="402660" y="1202349"/>
                  <a:pt x="402806" y="1198110"/>
                </a:cubicBezTo>
                <a:cubicBezTo>
                  <a:pt x="402550" y="1195150"/>
                  <a:pt x="402623" y="1191861"/>
                  <a:pt x="403025" y="1188243"/>
                </a:cubicBezTo>
                <a:cubicBezTo>
                  <a:pt x="403427" y="1184625"/>
                  <a:pt x="405693" y="1182651"/>
                  <a:pt x="409823" y="1182322"/>
                </a:cubicBezTo>
                <a:cubicBezTo>
                  <a:pt x="410225" y="1180751"/>
                  <a:pt x="412052" y="1177316"/>
                  <a:pt x="415305" y="1172016"/>
                </a:cubicBezTo>
                <a:cubicBezTo>
                  <a:pt x="418557" y="1166717"/>
                  <a:pt x="420823" y="1163721"/>
                  <a:pt x="422102" y="1163026"/>
                </a:cubicBezTo>
                <a:cubicBezTo>
                  <a:pt x="424770" y="1163172"/>
                  <a:pt x="426890" y="1162880"/>
                  <a:pt x="428461" y="1162149"/>
                </a:cubicBezTo>
                <a:cubicBezTo>
                  <a:pt x="430033" y="1161418"/>
                  <a:pt x="430837" y="1159372"/>
                  <a:pt x="430873" y="1156010"/>
                </a:cubicBezTo>
                <a:cubicBezTo>
                  <a:pt x="432700" y="1156010"/>
                  <a:pt x="434308" y="1155571"/>
                  <a:pt x="435697" y="1154694"/>
                </a:cubicBezTo>
                <a:cubicBezTo>
                  <a:pt x="437086" y="1153817"/>
                  <a:pt x="437817" y="1152501"/>
                  <a:pt x="437890" y="1150747"/>
                </a:cubicBezTo>
                <a:cubicBezTo>
                  <a:pt x="437671" y="1148006"/>
                  <a:pt x="437671" y="1145594"/>
                  <a:pt x="437890" y="1143511"/>
                </a:cubicBezTo>
                <a:cubicBezTo>
                  <a:pt x="438109" y="1141428"/>
                  <a:pt x="439863" y="1140331"/>
                  <a:pt x="443152" y="1140222"/>
                </a:cubicBezTo>
                <a:lnTo>
                  <a:pt x="451923" y="1120926"/>
                </a:lnTo>
                <a:cubicBezTo>
                  <a:pt x="457478" y="1120926"/>
                  <a:pt x="460402" y="1117417"/>
                  <a:pt x="460694" y="1110401"/>
                </a:cubicBezTo>
                <a:lnTo>
                  <a:pt x="460694" y="1106892"/>
                </a:lnTo>
                <a:cubicBezTo>
                  <a:pt x="474691" y="1090081"/>
                  <a:pt x="488359" y="1072832"/>
                  <a:pt x="501698" y="1055144"/>
                </a:cubicBezTo>
                <a:cubicBezTo>
                  <a:pt x="515038" y="1037456"/>
                  <a:pt x="528267" y="1020206"/>
                  <a:pt x="541387" y="1003395"/>
                </a:cubicBezTo>
                <a:cubicBezTo>
                  <a:pt x="541095" y="998973"/>
                  <a:pt x="541241" y="995538"/>
                  <a:pt x="541825" y="993089"/>
                </a:cubicBezTo>
                <a:cubicBezTo>
                  <a:pt x="542410" y="990641"/>
                  <a:pt x="545188" y="989398"/>
                  <a:pt x="550158" y="989362"/>
                </a:cubicBezTo>
                <a:lnTo>
                  <a:pt x="562437" y="975328"/>
                </a:lnTo>
                <a:cubicBezTo>
                  <a:pt x="562583" y="969152"/>
                  <a:pt x="564045" y="963085"/>
                  <a:pt x="566823" y="957129"/>
                </a:cubicBezTo>
                <a:cubicBezTo>
                  <a:pt x="569600" y="951172"/>
                  <a:pt x="572816" y="945544"/>
                  <a:pt x="576471" y="940245"/>
                </a:cubicBezTo>
                <a:cubicBezTo>
                  <a:pt x="578298" y="940354"/>
                  <a:pt x="579906" y="940135"/>
                  <a:pt x="581295" y="939587"/>
                </a:cubicBezTo>
                <a:cubicBezTo>
                  <a:pt x="582683" y="939038"/>
                  <a:pt x="583414" y="937504"/>
                  <a:pt x="583487" y="934982"/>
                </a:cubicBezTo>
                <a:cubicBezTo>
                  <a:pt x="583341" y="932387"/>
                  <a:pt x="583634" y="930560"/>
                  <a:pt x="584365" y="929500"/>
                </a:cubicBezTo>
                <a:cubicBezTo>
                  <a:pt x="585095" y="928440"/>
                  <a:pt x="587142" y="927929"/>
                  <a:pt x="590504" y="927965"/>
                </a:cubicBezTo>
                <a:cubicBezTo>
                  <a:pt x="590797" y="924676"/>
                  <a:pt x="591966" y="922045"/>
                  <a:pt x="594013" y="920071"/>
                </a:cubicBezTo>
                <a:cubicBezTo>
                  <a:pt x="596059" y="918098"/>
                  <a:pt x="597229" y="915467"/>
                  <a:pt x="597521" y="912177"/>
                </a:cubicBezTo>
                <a:lnTo>
                  <a:pt x="611554" y="898144"/>
                </a:lnTo>
                <a:cubicBezTo>
                  <a:pt x="611627" y="897084"/>
                  <a:pt x="611481" y="895695"/>
                  <a:pt x="611116" y="893978"/>
                </a:cubicBezTo>
                <a:cubicBezTo>
                  <a:pt x="610750" y="892260"/>
                  <a:pt x="609727" y="891310"/>
                  <a:pt x="608046" y="891127"/>
                </a:cubicBezTo>
                <a:cubicBezTo>
                  <a:pt x="606182" y="891310"/>
                  <a:pt x="604209" y="892260"/>
                  <a:pt x="602126" y="893978"/>
                </a:cubicBezTo>
                <a:cubicBezTo>
                  <a:pt x="600043" y="895695"/>
                  <a:pt x="598508" y="897084"/>
                  <a:pt x="597521" y="898144"/>
                </a:cubicBezTo>
                <a:lnTo>
                  <a:pt x="581733" y="905161"/>
                </a:lnTo>
                <a:lnTo>
                  <a:pt x="572962" y="913932"/>
                </a:lnTo>
                <a:lnTo>
                  <a:pt x="555420" y="913932"/>
                </a:lnTo>
                <a:lnTo>
                  <a:pt x="546649" y="920948"/>
                </a:lnTo>
                <a:cubicBezTo>
                  <a:pt x="545663" y="922301"/>
                  <a:pt x="541497" y="924859"/>
                  <a:pt x="534151" y="928623"/>
                </a:cubicBezTo>
                <a:cubicBezTo>
                  <a:pt x="526805" y="932387"/>
                  <a:pt x="522201" y="934507"/>
                  <a:pt x="520337" y="934982"/>
                </a:cubicBezTo>
                <a:lnTo>
                  <a:pt x="506303" y="947261"/>
                </a:lnTo>
                <a:lnTo>
                  <a:pt x="472974" y="957786"/>
                </a:lnTo>
                <a:cubicBezTo>
                  <a:pt x="471804" y="964036"/>
                  <a:pt x="467126" y="967763"/>
                  <a:pt x="458940" y="968969"/>
                </a:cubicBezTo>
                <a:cubicBezTo>
                  <a:pt x="450754" y="970175"/>
                  <a:pt x="446076" y="973464"/>
                  <a:pt x="444907" y="978837"/>
                </a:cubicBezTo>
                <a:cubicBezTo>
                  <a:pt x="444797" y="981358"/>
                  <a:pt x="443701" y="982893"/>
                  <a:pt x="441617" y="983441"/>
                </a:cubicBezTo>
                <a:cubicBezTo>
                  <a:pt x="439534" y="983990"/>
                  <a:pt x="437122" y="984209"/>
                  <a:pt x="434381" y="984099"/>
                </a:cubicBezTo>
                <a:cubicBezTo>
                  <a:pt x="429850" y="984026"/>
                  <a:pt x="424880" y="983295"/>
                  <a:pt x="419471" y="981906"/>
                </a:cubicBezTo>
                <a:cubicBezTo>
                  <a:pt x="414062" y="980518"/>
                  <a:pt x="409092" y="978910"/>
                  <a:pt x="404560" y="977082"/>
                </a:cubicBezTo>
                <a:lnTo>
                  <a:pt x="395789" y="985853"/>
                </a:lnTo>
                <a:cubicBezTo>
                  <a:pt x="396849" y="986803"/>
                  <a:pt x="398238" y="987973"/>
                  <a:pt x="399955" y="989362"/>
                </a:cubicBezTo>
                <a:cubicBezTo>
                  <a:pt x="401673" y="990750"/>
                  <a:pt x="402623" y="991920"/>
                  <a:pt x="402806" y="992870"/>
                </a:cubicBezTo>
                <a:cubicBezTo>
                  <a:pt x="402623" y="994551"/>
                  <a:pt x="401673" y="995574"/>
                  <a:pt x="399955" y="995940"/>
                </a:cubicBezTo>
                <a:cubicBezTo>
                  <a:pt x="398238" y="996305"/>
                  <a:pt x="396849" y="996452"/>
                  <a:pt x="395789" y="996378"/>
                </a:cubicBezTo>
                <a:cubicBezTo>
                  <a:pt x="386141" y="1000106"/>
                  <a:pt x="376493" y="1004492"/>
                  <a:pt x="366845" y="1009535"/>
                </a:cubicBezTo>
                <a:cubicBezTo>
                  <a:pt x="357197" y="1014578"/>
                  <a:pt x="347549" y="1018964"/>
                  <a:pt x="337901" y="1022691"/>
                </a:cubicBezTo>
                <a:cubicBezTo>
                  <a:pt x="335855" y="1022801"/>
                  <a:pt x="333369" y="1022582"/>
                  <a:pt x="330446" y="1022033"/>
                </a:cubicBezTo>
                <a:cubicBezTo>
                  <a:pt x="327522" y="1021485"/>
                  <a:pt x="325914" y="1019950"/>
                  <a:pt x="325622" y="1017429"/>
                </a:cubicBezTo>
                <a:cubicBezTo>
                  <a:pt x="325878" y="1014761"/>
                  <a:pt x="327559" y="1012203"/>
                  <a:pt x="330665" y="1009754"/>
                </a:cubicBezTo>
                <a:cubicBezTo>
                  <a:pt x="333771" y="1007306"/>
                  <a:pt x="336768" y="1005186"/>
                  <a:pt x="339655" y="1003395"/>
                </a:cubicBezTo>
                <a:cubicBezTo>
                  <a:pt x="337499" y="1001276"/>
                  <a:pt x="335672" y="998498"/>
                  <a:pt x="334173" y="995063"/>
                </a:cubicBezTo>
                <a:cubicBezTo>
                  <a:pt x="332675" y="991628"/>
                  <a:pt x="333918" y="989727"/>
                  <a:pt x="337901" y="989362"/>
                </a:cubicBezTo>
                <a:cubicBezTo>
                  <a:pt x="339107" y="989398"/>
                  <a:pt x="341081" y="989325"/>
                  <a:pt x="343822" y="989142"/>
                </a:cubicBezTo>
                <a:cubicBezTo>
                  <a:pt x="346562" y="988960"/>
                  <a:pt x="348097" y="988448"/>
                  <a:pt x="348426" y="987607"/>
                </a:cubicBezTo>
                <a:lnTo>
                  <a:pt x="344918" y="987607"/>
                </a:lnTo>
                <a:lnTo>
                  <a:pt x="334393" y="985853"/>
                </a:lnTo>
                <a:cubicBezTo>
                  <a:pt x="323977" y="989946"/>
                  <a:pt x="304462" y="994917"/>
                  <a:pt x="275847" y="1000764"/>
                </a:cubicBezTo>
                <a:cubicBezTo>
                  <a:pt x="247232" y="1006611"/>
                  <a:pt x="224646" y="1009827"/>
                  <a:pt x="208091" y="1010412"/>
                </a:cubicBezTo>
                <a:cubicBezTo>
                  <a:pt x="205277" y="1010449"/>
                  <a:pt x="202134" y="1009937"/>
                  <a:pt x="198663" y="1008877"/>
                </a:cubicBezTo>
                <a:cubicBezTo>
                  <a:pt x="195191" y="1007817"/>
                  <a:pt x="192486" y="1005990"/>
                  <a:pt x="190549" y="1003395"/>
                </a:cubicBezTo>
                <a:lnTo>
                  <a:pt x="116874" y="1003395"/>
                </a:lnTo>
                <a:cubicBezTo>
                  <a:pt x="114864" y="1000033"/>
                  <a:pt x="111867" y="997986"/>
                  <a:pt x="107883" y="997256"/>
                </a:cubicBezTo>
                <a:cubicBezTo>
                  <a:pt x="103900" y="996525"/>
                  <a:pt x="100465" y="996232"/>
                  <a:pt x="97577" y="996378"/>
                </a:cubicBezTo>
                <a:lnTo>
                  <a:pt x="90561" y="1010412"/>
                </a:lnTo>
                <a:cubicBezTo>
                  <a:pt x="85627" y="1005442"/>
                  <a:pt x="80145" y="1003103"/>
                  <a:pt x="74115" y="1003395"/>
                </a:cubicBezTo>
                <a:cubicBezTo>
                  <a:pt x="68085" y="1003688"/>
                  <a:pt x="64796" y="999595"/>
                  <a:pt x="64248" y="991116"/>
                </a:cubicBezTo>
                <a:lnTo>
                  <a:pt x="64248" y="989362"/>
                </a:lnTo>
                <a:lnTo>
                  <a:pt x="48460" y="984099"/>
                </a:lnTo>
                <a:cubicBezTo>
                  <a:pt x="46560" y="981504"/>
                  <a:pt x="43782" y="979677"/>
                  <a:pt x="40128" y="978617"/>
                </a:cubicBezTo>
                <a:cubicBezTo>
                  <a:pt x="36473" y="977558"/>
                  <a:pt x="32819" y="977046"/>
                  <a:pt x="29164" y="977082"/>
                </a:cubicBezTo>
                <a:lnTo>
                  <a:pt x="22147" y="959541"/>
                </a:lnTo>
                <a:cubicBezTo>
                  <a:pt x="17616" y="956288"/>
                  <a:pt x="15277" y="950514"/>
                  <a:pt x="15131" y="942218"/>
                </a:cubicBezTo>
                <a:cubicBezTo>
                  <a:pt x="14984" y="933922"/>
                  <a:pt x="12646" y="926832"/>
                  <a:pt x="8114" y="920948"/>
                </a:cubicBezTo>
                <a:cubicBezTo>
                  <a:pt x="8406" y="916928"/>
                  <a:pt x="9576" y="914005"/>
                  <a:pt x="11622" y="912177"/>
                </a:cubicBezTo>
                <a:cubicBezTo>
                  <a:pt x="13669" y="910350"/>
                  <a:pt x="14838" y="907427"/>
                  <a:pt x="15131" y="903407"/>
                </a:cubicBezTo>
                <a:lnTo>
                  <a:pt x="8114" y="896390"/>
                </a:lnTo>
                <a:cubicBezTo>
                  <a:pt x="7822" y="885097"/>
                  <a:pt x="6652" y="874353"/>
                  <a:pt x="4606" y="864157"/>
                </a:cubicBezTo>
                <a:cubicBezTo>
                  <a:pt x="2559" y="853960"/>
                  <a:pt x="1390" y="843655"/>
                  <a:pt x="1097" y="833239"/>
                </a:cubicBezTo>
                <a:cubicBezTo>
                  <a:pt x="403" y="826259"/>
                  <a:pt x="37" y="818292"/>
                  <a:pt x="1" y="809338"/>
                </a:cubicBezTo>
                <a:cubicBezTo>
                  <a:pt x="-36" y="800385"/>
                  <a:pt x="4423" y="795487"/>
                  <a:pt x="13376" y="794647"/>
                </a:cubicBezTo>
                <a:lnTo>
                  <a:pt x="15131" y="794647"/>
                </a:lnTo>
                <a:cubicBezTo>
                  <a:pt x="15423" y="790481"/>
                  <a:pt x="16592" y="786972"/>
                  <a:pt x="18639" y="784122"/>
                </a:cubicBezTo>
                <a:cubicBezTo>
                  <a:pt x="20686" y="781271"/>
                  <a:pt x="21855" y="777763"/>
                  <a:pt x="22147" y="773597"/>
                </a:cubicBezTo>
                <a:cubicBezTo>
                  <a:pt x="17250" y="773231"/>
                  <a:pt x="14765" y="770892"/>
                  <a:pt x="14692" y="766580"/>
                </a:cubicBezTo>
                <a:cubicBezTo>
                  <a:pt x="14619" y="762268"/>
                  <a:pt x="14765" y="758174"/>
                  <a:pt x="15131" y="754301"/>
                </a:cubicBezTo>
                <a:lnTo>
                  <a:pt x="29164" y="747284"/>
                </a:lnTo>
                <a:cubicBezTo>
                  <a:pt x="28872" y="740560"/>
                  <a:pt x="31211" y="734712"/>
                  <a:pt x="36181" y="729742"/>
                </a:cubicBezTo>
                <a:cubicBezTo>
                  <a:pt x="36473" y="723675"/>
                  <a:pt x="37643" y="717828"/>
                  <a:pt x="39689" y="712200"/>
                </a:cubicBezTo>
                <a:cubicBezTo>
                  <a:pt x="41736" y="706572"/>
                  <a:pt x="42905" y="700725"/>
                  <a:pt x="43198" y="694658"/>
                </a:cubicBezTo>
                <a:cubicBezTo>
                  <a:pt x="45792" y="692794"/>
                  <a:pt x="47620" y="690382"/>
                  <a:pt x="48679" y="687422"/>
                </a:cubicBezTo>
                <a:cubicBezTo>
                  <a:pt x="49739" y="684462"/>
                  <a:pt x="50251" y="681611"/>
                  <a:pt x="50214" y="678871"/>
                </a:cubicBezTo>
                <a:lnTo>
                  <a:pt x="57231" y="663083"/>
                </a:lnTo>
                <a:cubicBezTo>
                  <a:pt x="61361" y="661731"/>
                  <a:pt x="63627" y="658295"/>
                  <a:pt x="64029" y="652777"/>
                </a:cubicBezTo>
                <a:cubicBezTo>
                  <a:pt x="64431" y="647259"/>
                  <a:pt x="64504" y="642508"/>
                  <a:pt x="64248" y="638524"/>
                </a:cubicBezTo>
                <a:cubicBezTo>
                  <a:pt x="65162" y="629022"/>
                  <a:pt x="69912" y="624783"/>
                  <a:pt x="78501" y="625806"/>
                </a:cubicBezTo>
                <a:cubicBezTo>
                  <a:pt x="87089" y="626830"/>
                  <a:pt x="94033" y="616451"/>
                  <a:pt x="99332" y="594670"/>
                </a:cubicBezTo>
                <a:cubicBezTo>
                  <a:pt x="101159" y="594743"/>
                  <a:pt x="102767" y="594596"/>
                  <a:pt x="104156" y="594231"/>
                </a:cubicBezTo>
                <a:cubicBezTo>
                  <a:pt x="105544" y="593866"/>
                  <a:pt x="106275" y="592842"/>
                  <a:pt x="106348" y="591161"/>
                </a:cubicBezTo>
                <a:cubicBezTo>
                  <a:pt x="106129" y="588420"/>
                  <a:pt x="106129" y="586008"/>
                  <a:pt x="106348" y="583925"/>
                </a:cubicBezTo>
                <a:cubicBezTo>
                  <a:pt x="106568" y="581842"/>
                  <a:pt x="108322" y="580746"/>
                  <a:pt x="111611" y="580636"/>
                </a:cubicBezTo>
                <a:cubicBezTo>
                  <a:pt x="117641" y="574204"/>
                  <a:pt x="122684" y="566456"/>
                  <a:pt x="126741" y="557393"/>
                </a:cubicBezTo>
                <a:cubicBezTo>
                  <a:pt x="130797" y="548330"/>
                  <a:pt x="134525" y="539705"/>
                  <a:pt x="137924" y="531519"/>
                </a:cubicBezTo>
                <a:cubicBezTo>
                  <a:pt x="143479" y="531226"/>
                  <a:pt x="146402" y="528303"/>
                  <a:pt x="146695" y="522748"/>
                </a:cubicBezTo>
                <a:lnTo>
                  <a:pt x="146695" y="519240"/>
                </a:lnTo>
                <a:cubicBezTo>
                  <a:pt x="151044" y="515621"/>
                  <a:pt x="155064" y="511455"/>
                  <a:pt x="158755" y="506741"/>
                </a:cubicBezTo>
                <a:cubicBezTo>
                  <a:pt x="162446" y="502027"/>
                  <a:pt x="166027" y="497422"/>
                  <a:pt x="169499" y="492927"/>
                </a:cubicBezTo>
                <a:lnTo>
                  <a:pt x="174762" y="471876"/>
                </a:lnTo>
                <a:cubicBezTo>
                  <a:pt x="178416" y="472827"/>
                  <a:pt x="181632" y="472680"/>
                  <a:pt x="184410" y="471438"/>
                </a:cubicBezTo>
                <a:cubicBezTo>
                  <a:pt x="187187" y="470195"/>
                  <a:pt x="188649" y="467418"/>
                  <a:pt x="188795" y="463106"/>
                </a:cubicBezTo>
                <a:cubicBezTo>
                  <a:pt x="197493" y="456820"/>
                  <a:pt x="210796" y="440886"/>
                  <a:pt x="228703" y="415304"/>
                </a:cubicBezTo>
                <a:cubicBezTo>
                  <a:pt x="246610" y="389722"/>
                  <a:pt x="259036" y="371157"/>
                  <a:pt x="265979" y="359608"/>
                </a:cubicBezTo>
                <a:cubicBezTo>
                  <a:pt x="269780" y="354529"/>
                  <a:pt x="274458" y="351970"/>
                  <a:pt x="280013" y="351934"/>
                </a:cubicBezTo>
                <a:cubicBezTo>
                  <a:pt x="285568" y="351897"/>
                  <a:pt x="290246" y="348024"/>
                  <a:pt x="294046" y="340312"/>
                </a:cubicBezTo>
                <a:lnTo>
                  <a:pt x="301063" y="333296"/>
                </a:lnTo>
                <a:lnTo>
                  <a:pt x="320359" y="333296"/>
                </a:lnTo>
                <a:cubicBezTo>
                  <a:pt x="320652" y="329129"/>
                  <a:pt x="321821" y="325621"/>
                  <a:pt x="323868" y="322770"/>
                </a:cubicBezTo>
                <a:cubicBezTo>
                  <a:pt x="325914" y="319920"/>
                  <a:pt x="327084" y="316412"/>
                  <a:pt x="327376" y="312245"/>
                </a:cubicBezTo>
                <a:cubicBezTo>
                  <a:pt x="336439" y="303767"/>
                  <a:pt x="344626" y="294411"/>
                  <a:pt x="351935" y="284178"/>
                </a:cubicBezTo>
                <a:lnTo>
                  <a:pt x="381756" y="268391"/>
                </a:lnTo>
                <a:cubicBezTo>
                  <a:pt x="382633" y="262763"/>
                  <a:pt x="386141" y="258231"/>
                  <a:pt x="392281" y="254796"/>
                </a:cubicBezTo>
                <a:cubicBezTo>
                  <a:pt x="398421" y="251360"/>
                  <a:pt x="401929" y="245952"/>
                  <a:pt x="402806" y="238570"/>
                </a:cubicBezTo>
                <a:lnTo>
                  <a:pt x="429119" y="235061"/>
                </a:lnTo>
                <a:cubicBezTo>
                  <a:pt x="433687" y="232320"/>
                  <a:pt x="438146" y="228592"/>
                  <a:pt x="442495" y="223878"/>
                </a:cubicBezTo>
                <a:cubicBezTo>
                  <a:pt x="446844" y="219164"/>
                  <a:pt x="449986" y="214121"/>
                  <a:pt x="451923" y="208748"/>
                </a:cubicBezTo>
                <a:lnTo>
                  <a:pt x="464203" y="208748"/>
                </a:lnTo>
                <a:lnTo>
                  <a:pt x="469465" y="194715"/>
                </a:lnTo>
                <a:lnTo>
                  <a:pt x="499286" y="178927"/>
                </a:lnTo>
                <a:cubicBezTo>
                  <a:pt x="498373" y="176113"/>
                  <a:pt x="498446" y="173409"/>
                  <a:pt x="499506" y="170814"/>
                </a:cubicBezTo>
                <a:cubicBezTo>
                  <a:pt x="500565" y="168219"/>
                  <a:pt x="502831" y="166831"/>
                  <a:pt x="506303" y="166648"/>
                </a:cubicBezTo>
                <a:cubicBezTo>
                  <a:pt x="506449" y="172349"/>
                  <a:pt x="507473" y="174542"/>
                  <a:pt x="509373" y="173226"/>
                </a:cubicBezTo>
                <a:cubicBezTo>
                  <a:pt x="511273" y="171910"/>
                  <a:pt x="513174" y="169718"/>
                  <a:pt x="515074" y="166648"/>
                </a:cubicBezTo>
                <a:cubicBezTo>
                  <a:pt x="519496" y="166502"/>
                  <a:pt x="523370" y="165040"/>
                  <a:pt x="526696" y="162262"/>
                </a:cubicBezTo>
                <a:cubicBezTo>
                  <a:pt x="530021" y="159485"/>
                  <a:pt x="532579" y="156269"/>
                  <a:pt x="534370" y="152614"/>
                </a:cubicBezTo>
                <a:lnTo>
                  <a:pt x="525599" y="159631"/>
                </a:lnTo>
                <a:lnTo>
                  <a:pt x="518582" y="152614"/>
                </a:lnTo>
                <a:lnTo>
                  <a:pt x="520337" y="145598"/>
                </a:lnTo>
                <a:cubicBezTo>
                  <a:pt x="523955" y="145451"/>
                  <a:pt x="527244" y="143990"/>
                  <a:pt x="530204" y="141212"/>
                </a:cubicBezTo>
                <a:cubicBezTo>
                  <a:pt x="533164" y="138435"/>
                  <a:pt x="535138" y="135219"/>
                  <a:pt x="536124" y="131564"/>
                </a:cubicBezTo>
                <a:cubicBezTo>
                  <a:pt x="539742" y="128677"/>
                  <a:pt x="543909" y="125680"/>
                  <a:pt x="548623" y="122574"/>
                </a:cubicBezTo>
                <a:cubicBezTo>
                  <a:pt x="553337" y="119467"/>
                  <a:pt x="557942" y="117786"/>
                  <a:pt x="562437" y="117531"/>
                </a:cubicBezTo>
                <a:cubicBezTo>
                  <a:pt x="567992" y="112560"/>
                  <a:pt x="574424" y="110221"/>
                  <a:pt x="581733" y="110514"/>
                </a:cubicBezTo>
                <a:lnTo>
                  <a:pt x="581733" y="115776"/>
                </a:lnTo>
                <a:cubicBezTo>
                  <a:pt x="581697" y="119139"/>
                  <a:pt x="580893" y="121185"/>
                  <a:pt x="579321" y="121916"/>
                </a:cubicBezTo>
                <a:cubicBezTo>
                  <a:pt x="577750" y="122647"/>
                  <a:pt x="575630" y="122939"/>
                  <a:pt x="572962" y="122793"/>
                </a:cubicBezTo>
                <a:lnTo>
                  <a:pt x="562437" y="138581"/>
                </a:lnTo>
                <a:lnTo>
                  <a:pt x="544895" y="145598"/>
                </a:lnTo>
                <a:cubicBezTo>
                  <a:pt x="544749" y="145561"/>
                  <a:pt x="544164" y="145634"/>
                  <a:pt x="543141" y="145817"/>
                </a:cubicBezTo>
                <a:cubicBezTo>
                  <a:pt x="542118" y="146000"/>
                  <a:pt x="541533" y="146511"/>
                  <a:pt x="541387" y="147352"/>
                </a:cubicBezTo>
                <a:cubicBezTo>
                  <a:pt x="541935" y="147571"/>
                  <a:pt x="544347" y="148448"/>
                  <a:pt x="548623" y="149983"/>
                </a:cubicBezTo>
                <a:cubicBezTo>
                  <a:pt x="552899" y="151518"/>
                  <a:pt x="555749" y="152395"/>
                  <a:pt x="557175" y="152614"/>
                </a:cubicBezTo>
                <a:lnTo>
                  <a:pt x="574716" y="142089"/>
                </a:lnTo>
                <a:cubicBezTo>
                  <a:pt x="576251" y="136096"/>
                  <a:pt x="582391" y="132734"/>
                  <a:pt x="593135" y="132003"/>
                </a:cubicBezTo>
                <a:cubicBezTo>
                  <a:pt x="603880" y="131272"/>
                  <a:pt x="610019" y="127032"/>
                  <a:pt x="611554" y="119285"/>
                </a:cubicBezTo>
                <a:lnTo>
                  <a:pt x="665934" y="91218"/>
                </a:lnTo>
                <a:cubicBezTo>
                  <a:pt x="659210" y="91510"/>
                  <a:pt x="655117" y="90925"/>
                  <a:pt x="653655" y="89463"/>
                </a:cubicBezTo>
                <a:cubicBezTo>
                  <a:pt x="652193" y="88002"/>
                  <a:pt x="651608" y="83909"/>
                  <a:pt x="651901" y="77184"/>
                </a:cubicBezTo>
                <a:lnTo>
                  <a:pt x="667688" y="61397"/>
                </a:lnTo>
                <a:lnTo>
                  <a:pt x="686984" y="70167"/>
                </a:lnTo>
                <a:cubicBezTo>
                  <a:pt x="687057" y="66586"/>
                  <a:pt x="688227" y="63224"/>
                  <a:pt x="690493" y="60081"/>
                </a:cubicBezTo>
                <a:cubicBezTo>
                  <a:pt x="692759" y="56938"/>
                  <a:pt x="695682" y="54453"/>
                  <a:pt x="699264" y="52626"/>
                </a:cubicBezTo>
                <a:lnTo>
                  <a:pt x="715051" y="50871"/>
                </a:lnTo>
                <a:lnTo>
                  <a:pt x="711543" y="61397"/>
                </a:lnTo>
                <a:cubicBezTo>
                  <a:pt x="710337" y="62347"/>
                  <a:pt x="708364" y="63516"/>
                  <a:pt x="705623" y="64905"/>
                </a:cubicBezTo>
                <a:cubicBezTo>
                  <a:pt x="702882" y="66294"/>
                  <a:pt x="701347" y="67463"/>
                  <a:pt x="701018" y="68413"/>
                </a:cubicBezTo>
                <a:cubicBezTo>
                  <a:pt x="701310" y="69875"/>
                  <a:pt x="702480" y="70460"/>
                  <a:pt x="704526" y="70167"/>
                </a:cubicBezTo>
                <a:lnTo>
                  <a:pt x="736102" y="56134"/>
                </a:lnTo>
                <a:cubicBezTo>
                  <a:pt x="736979" y="62274"/>
                  <a:pt x="740926" y="63589"/>
                  <a:pt x="747943" y="60081"/>
                </a:cubicBezTo>
                <a:cubicBezTo>
                  <a:pt x="754959" y="56572"/>
                  <a:pt x="759783" y="53503"/>
                  <a:pt x="762415" y="50871"/>
                </a:cubicBezTo>
                <a:lnTo>
                  <a:pt x="801007" y="42101"/>
                </a:lnTo>
                <a:cubicBezTo>
                  <a:pt x="803967" y="43124"/>
                  <a:pt x="807256" y="43270"/>
                  <a:pt x="810874" y="42539"/>
                </a:cubicBezTo>
                <a:cubicBezTo>
                  <a:pt x="814492" y="41808"/>
                  <a:pt x="816465" y="39323"/>
                  <a:pt x="816794" y="35084"/>
                </a:cubicBezTo>
                <a:lnTo>
                  <a:pt x="834336" y="35084"/>
                </a:lnTo>
                <a:lnTo>
                  <a:pt x="841353" y="28067"/>
                </a:lnTo>
                <a:cubicBezTo>
                  <a:pt x="848370" y="28250"/>
                  <a:pt x="854509" y="27446"/>
                  <a:pt x="859772" y="25655"/>
                </a:cubicBezTo>
                <a:cubicBezTo>
                  <a:pt x="865034" y="23864"/>
                  <a:pt x="869420" y="19990"/>
                  <a:pt x="872928" y="14033"/>
                </a:cubicBezTo>
                <a:lnTo>
                  <a:pt x="918537" y="14033"/>
                </a:lnTo>
                <a:cubicBezTo>
                  <a:pt x="918756" y="11439"/>
                  <a:pt x="920072" y="9612"/>
                  <a:pt x="922484" y="8552"/>
                </a:cubicBezTo>
                <a:cubicBezTo>
                  <a:pt x="924896" y="7492"/>
                  <a:pt x="927089" y="6980"/>
                  <a:pt x="929062" y="7017"/>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13" name="文本框 12">
            <a:extLst>
              <a:ext uri="{FF2B5EF4-FFF2-40B4-BE49-F238E27FC236}">
                <a16:creationId xmlns="" xmlns:a16="http://schemas.microsoft.com/office/drawing/2014/main" id="{671CBBF8-25F2-405F-A877-D1666BE865B5}"/>
              </a:ext>
            </a:extLst>
          </p:cNvPr>
          <p:cNvSpPr txBox="1"/>
          <p:nvPr/>
        </p:nvSpPr>
        <p:spPr>
          <a:xfrm>
            <a:off x="545146" y="6014832"/>
            <a:ext cx="5224490" cy="423642"/>
          </a:xfrm>
          <a:prstGeom prst="rect">
            <a:avLst/>
          </a:prstGeom>
          <a:noFill/>
        </p:spPr>
        <p:txBody>
          <a:bodyPr wrap="square" rtlCol="0">
            <a:spAutoFit/>
          </a:bodyPr>
          <a:lstStyle/>
          <a:p>
            <a:pPr>
              <a:lnSpc>
                <a:spcPct val="132887"/>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素材来源：老秦</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笔刷素材福利</a:t>
            </a:r>
          </a:p>
        </p:txBody>
      </p:sp>
      <p:sp>
        <p:nvSpPr>
          <p:cNvPr id="15" name="标题 14">
            <a:extLst>
              <a:ext uri="{FF2B5EF4-FFF2-40B4-BE49-F238E27FC236}">
                <a16:creationId xmlns="" xmlns:a16="http://schemas.microsoft.com/office/drawing/2014/main" id="{D309EB88-1063-47CF-AFB2-B4862EE9ECF1}"/>
              </a:ext>
            </a:extLst>
          </p:cNvPr>
          <p:cNvSpPr>
            <a:spLocks noGrp="1"/>
          </p:cNvSpPr>
          <p:nvPr>
            <p:ph type="title"/>
          </p:nvPr>
        </p:nvSpPr>
        <p:spPr/>
        <p:txBody>
          <a:bodyPr/>
          <a:lstStyle/>
          <a:p>
            <a:r>
              <a:rPr lang="zh-CN" altLang="en-US" dirty="0"/>
              <a:t>笔刷矢量元素</a:t>
            </a:r>
          </a:p>
        </p:txBody>
      </p:sp>
      <p:sp>
        <p:nvSpPr>
          <p:cNvPr id="14" name="文本框 13">
            <a:extLst>
              <a:ext uri="{FF2B5EF4-FFF2-40B4-BE49-F238E27FC236}">
                <a16:creationId xmlns="" xmlns:a16="http://schemas.microsoft.com/office/drawing/2014/main" id="{9891CCA0-506C-4D88-ACE7-62E3D7BA90FA}"/>
              </a:ext>
            </a:extLst>
          </p:cNvPr>
          <p:cNvSpPr txBox="1"/>
          <p:nvPr/>
        </p:nvSpPr>
        <p:spPr>
          <a:xfrm>
            <a:off x="660400" y="2612338"/>
            <a:ext cx="686998" cy="844422"/>
          </a:xfrm>
          <a:custGeom>
            <a:avLst/>
            <a:gdLst/>
            <a:ahLst/>
            <a:cxnLst/>
            <a:rect l="l" t="t" r="r" b="b"/>
            <a:pathLst>
              <a:path w="1157224" h="1422400">
                <a:moveTo>
                  <a:pt x="624840" y="1284224"/>
                </a:moveTo>
                <a:cubicBezTo>
                  <a:pt x="624374" y="1284203"/>
                  <a:pt x="624035" y="1284245"/>
                  <a:pt x="623824" y="1284351"/>
                </a:cubicBezTo>
                <a:cubicBezTo>
                  <a:pt x="623612" y="1284457"/>
                  <a:pt x="623273" y="1284753"/>
                  <a:pt x="622808" y="1285240"/>
                </a:cubicBezTo>
                <a:cubicBezTo>
                  <a:pt x="622786" y="1285812"/>
                  <a:pt x="622829" y="1286447"/>
                  <a:pt x="622935" y="1287145"/>
                </a:cubicBezTo>
                <a:cubicBezTo>
                  <a:pt x="623040" y="1287844"/>
                  <a:pt x="623337" y="1288225"/>
                  <a:pt x="623824" y="1288288"/>
                </a:cubicBezTo>
                <a:cubicBezTo>
                  <a:pt x="624797" y="1288225"/>
                  <a:pt x="625390" y="1287844"/>
                  <a:pt x="625602" y="1287145"/>
                </a:cubicBezTo>
                <a:cubicBezTo>
                  <a:pt x="625813" y="1286447"/>
                  <a:pt x="625898" y="1285812"/>
                  <a:pt x="625856" y="1285240"/>
                </a:cubicBezTo>
                <a:cubicBezTo>
                  <a:pt x="625877" y="1285198"/>
                  <a:pt x="625834" y="1285029"/>
                  <a:pt x="625729" y="1284732"/>
                </a:cubicBezTo>
                <a:cubicBezTo>
                  <a:pt x="625623" y="1284436"/>
                  <a:pt x="625326" y="1284267"/>
                  <a:pt x="624840" y="1284224"/>
                </a:cubicBezTo>
                <a:close/>
                <a:moveTo>
                  <a:pt x="623824" y="1208024"/>
                </a:moveTo>
                <a:cubicBezTo>
                  <a:pt x="623358" y="1208067"/>
                  <a:pt x="623019" y="1208236"/>
                  <a:pt x="622808" y="1208532"/>
                </a:cubicBezTo>
                <a:cubicBezTo>
                  <a:pt x="622596" y="1208829"/>
                  <a:pt x="622257" y="1208998"/>
                  <a:pt x="621792" y="1209040"/>
                </a:cubicBezTo>
                <a:cubicBezTo>
                  <a:pt x="621749" y="1209612"/>
                  <a:pt x="621834" y="1210247"/>
                  <a:pt x="622046" y="1210945"/>
                </a:cubicBezTo>
                <a:cubicBezTo>
                  <a:pt x="622257" y="1211644"/>
                  <a:pt x="622850" y="1212025"/>
                  <a:pt x="623824" y="1212088"/>
                </a:cubicBezTo>
                <a:cubicBezTo>
                  <a:pt x="624670" y="1211919"/>
                  <a:pt x="625009" y="1211242"/>
                  <a:pt x="624840" y="1210056"/>
                </a:cubicBezTo>
                <a:cubicBezTo>
                  <a:pt x="625009" y="1208871"/>
                  <a:pt x="624670" y="1208194"/>
                  <a:pt x="623824" y="1208024"/>
                </a:cubicBezTo>
                <a:close/>
                <a:moveTo>
                  <a:pt x="616712" y="1168400"/>
                </a:moveTo>
                <a:lnTo>
                  <a:pt x="615696" y="1178560"/>
                </a:lnTo>
                <a:cubicBezTo>
                  <a:pt x="615124" y="1178518"/>
                  <a:pt x="614489" y="1178603"/>
                  <a:pt x="613791" y="1178814"/>
                </a:cubicBezTo>
                <a:cubicBezTo>
                  <a:pt x="613092" y="1179026"/>
                  <a:pt x="612711" y="1179619"/>
                  <a:pt x="612648" y="1180592"/>
                </a:cubicBezTo>
                <a:cubicBezTo>
                  <a:pt x="612732" y="1181651"/>
                  <a:pt x="613325" y="1182836"/>
                  <a:pt x="614426" y="1184148"/>
                </a:cubicBezTo>
                <a:cubicBezTo>
                  <a:pt x="615526" y="1185461"/>
                  <a:pt x="616627" y="1186646"/>
                  <a:pt x="617728" y="1187704"/>
                </a:cubicBezTo>
                <a:cubicBezTo>
                  <a:pt x="619188" y="1187641"/>
                  <a:pt x="620077" y="1187006"/>
                  <a:pt x="620395" y="1185799"/>
                </a:cubicBezTo>
                <a:cubicBezTo>
                  <a:pt x="620712" y="1184593"/>
                  <a:pt x="620839" y="1183196"/>
                  <a:pt x="620776" y="1181608"/>
                </a:cubicBezTo>
                <a:cubicBezTo>
                  <a:pt x="620733" y="1179089"/>
                  <a:pt x="620310" y="1176761"/>
                  <a:pt x="619506" y="1174623"/>
                </a:cubicBezTo>
                <a:cubicBezTo>
                  <a:pt x="618701" y="1172485"/>
                  <a:pt x="617770" y="1170411"/>
                  <a:pt x="616712" y="1168400"/>
                </a:cubicBezTo>
                <a:close/>
                <a:moveTo>
                  <a:pt x="561848" y="1147064"/>
                </a:moveTo>
                <a:cubicBezTo>
                  <a:pt x="560874" y="1147085"/>
                  <a:pt x="560281" y="1147297"/>
                  <a:pt x="560070" y="1147699"/>
                </a:cubicBezTo>
                <a:cubicBezTo>
                  <a:pt x="559858" y="1148101"/>
                  <a:pt x="559773" y="1148567"/>
                  <a:pt x="559816" y="1149096"/>
                </a:cubicBezTo>
                <a:cubicBezTo>
                  <a:pt x="559964" y="1149964"/>
                  <a:pt x="560683" y="1151784"/>
                  <a:pt x="561975" y="1154557"/>
                </a:cubicBezTo>
                <a:cubicBezTo>
                  <a:pt x="563266" y="1157330"/>
                  <a:pt x="564239" y="1158896"/>
                  <a:pt x="564896" y="1159256"/>
                </a:cubicBezTo>
                <a:cubicBezTo>
                  <a:pt x="565340" y="1159193"/>
                  <a:pt x="565467" y="1158812"/>
                  <a:pt x="565277" y="1158113"/>
                </a:cubicBezTo>
                <a:cubicBezTo>
                  <a:pt x="565086" y="1157415"/>
                  <a:pt x="564959" y="1156780"/>
                  <a:pt x="564896" y="1156208"/>
                </a:cubicBezTo>
                <a:cubicBezTo>
                  <a:pt x="565954" y="1156208"/>
                  <a:pt x="566885" y="1155954"/>
                  <a:pt x="567690" y="1155446"/>
                </a:cubicBezTo>
                <a:cubicBezTo>
                  <a:pt x="568494" y="1154938"/>
                  <a:pt x="568917" y="1154176"/>
                  <a:pt x="568960" y="1153160"/>
                </a:cubicBezTo>
                <a:cubicBezTo>
                  <a:pt x="568790" y="1152017"/>
                  <a:pt x="567859" y="1150747"/>
                  <a:pt x="566166" y="1149350"/>
                </a:cubicBezTo>
                <a:cubicBezTo>
                  <a:pt x="564472" y="1147953"/>
                  <a:pt x="563033" y="1147191"/>
                  <a:pt x="561848" y="1147064"/>
                </a:cubicBezTo>
                <a:close/>
                <a:moveTo>
                  <a:pt x="546608" y="1126744"/>
                </a:moveTo>
                <a:lnTo>
                  <a:pt x="547624" y="1135888"/>
                </a:lnTo>
                <a:lnTo>
                  <a:pt x="543560" y="1139952"/>
                </a:lnTo>
                <a:cubicBezTo>
                  <a:pt x="544068" y="1142090"/>
                  <a:pt x="544068" y="1144418"/>
                  <a:pt x="543560" y="1146937"/>
                </a:cubicBezTo>
                <a:cubicBezTo>
                  <a:pt x="543052" y="1149456"/>
                  <a:pt x="542036" y="1151530"/>
                  <a:pt x="540512" y="1153160"/>
                </a:cubicBezTo>
                <a:cubicBezTo>
                  <a:pt x="544195" y="1152948"/>
                  <a:pt x="545465" y="1154134"/>
                  <a:pt x="544322" y="1156716"/>
                </a:cubicBezTo>
                <a:cubicBezTo>
                  <a:pt x="543179" y="1159298"/>
                  <a:pt x="541909" y="1161500"/>
                  <a:pt x="540512" y="1163320"/>
                </a:cubicBezTo>
                <a:lnTo>
                  <a:pt x="541528" y="1172464"/>
                </a:lnTo>
                <a:lnTo>
                  <a:pt x="545592" y="1174496"/>
                </a:lnTo>
                <a:cubicBezTo>
                  <a:pt x="545719" y="1172528"/>
                  <a:pt x="546227" y="1170623"/>
                  <a:pt x="547116" y="1168781"/>
                </a:cubicBezTo>
                <a:cubicBezTo>
                  <a:pt x="548005" y="1166940"/>
                  <a:pt x="548513" y="1164781"/>
                  <a:pt x="548640" y="1162304"/>
                </a:cubicBezTo>
                <a:cubicBezTo>
                  <a:pt x="548851" y="1158156"/>
                  <a:pt x="549698" y="1153753"/>
                  <a:pt x="551180" y="1149096"/>
                </a:cubicBezTo>
                <a:cubicBezTo>
                  <a:pt x="552661" y="1144439"/>
                  <a:pt x="553508" y="1140037"/>
                  <a:pt x="553720" y="1135888"/>
                </a:cubicBezTo>
                <a:lnTo>
                  <a:pt x="552704" y="1127760"/>
                </a:lnTo>
                <a:close/>
                <a:moveTo>
                  <a:pt x="547624" y="1119632"/>
                </a:moveTo>
                <a:cubicBezTo>
                  <a:pt x="547581" y="1119611"/>
                  <a:pt x="547412" y="1119653"/>
                  <a:pt x="547116" y="1119759"/>
                </a:cubicBezTo>
                <a:cubicBezTo>
                  <a:pt x="546819" y="1119865"/>
                  <a:pt x="546650" y="1120161"/>
                  <a:pt x="546608" y="1120648"/>
                </a:cubicBezTo>
                <a:cubicBezTo>
                  <a:pt x="546650" y="1121177"/>
                  <a:pt x="546819" y="1121643"/>
                  <a:pt x="547116" y="1122045"/>
                </a:cubicBezTo>
                <a:cubicBezTo>
                  <a:pt x="547412" y="1122447"/>
                  <a:pt x="547581" y="1122659"/>
                  <a:pt x="547624" y="1122680"/>
                </a:cubicBezTo>
                <a:cubicBezTo>
                  <a:pt x="548809" y="1122511"/>
                  <a:pt x="549486" y="1121834"/>
                  <a:pt x="549656" y="1120648"/>
                </a:cubicBezTo>
                <a:cubicBezTo>
                  <a:pt x="549486" y="1119802"/>
                  <a:pt x="548809" y="1119463"/>
                  <a:pt x="547624" y="1119632"/>
                </a:cubicBezTo>
                <a:close/>
                <a:moveTo>
                  <a:pt x="609600" y="1112520"/>
                </a:moveTo>
                <a:lnTo>
                  <a:pt x="610616" y="1127760"/>
                </a:lnTo>
                <a:lnTo>
                  <a:pt x="599440" y="1140968"/>
                </a:lnTo>
                <a:lnTo>
                  <a:pt x="599440" y="1145032"/>
                </a:lnTo>
                <a:lnTo>
                  <a:pt x="606552" y="1155192"/>
                </a:lnTo>
                <a:lnTo>
                  <a:pt x="606552" y="1158240"/>
                </a:lnTo>
                <a:cubicBezTo>
                  <a:pt x="606467" y="1160738"/>
                  <a:pt x="606128" y="1163109"/>
                  <a:pt x="605536" y="1165352"/>
                </a:cubicBezTo>
                <a:cubicBezTo>
                  <a:pt x="604943" y="1167596"/>
                  <a:pt x="604604" y="1169967"/>
                  <a:pt x="604520" y="1172464"/>
                </a:cubicBezTo>
                <a:lnTo>
                  <a:pt x="607568" y="1172464"/>
                </a:lnTo>
                <a:cubicBezTo>
                  <a:pt x="607864" y="1168739"/>
                  <a:pt x="609049" y="1164252"/>
                  <a:pt x="611124" y="1159002"/>
                </a:cubicBezTo>
                <a:cubicBezTo>
                  <a:pt x="613198" y="1153753"/>
                  <a:pt x="614383" y="1148758"/>
                  <a:pt x="614680" y="1144016"/>
                </a:cubicBezTo>
                <a:lnTo>
                  <a:pt x="613664" y="1117600"/>
                </a:lnTo>
                <a:close/>
                <a:moveTo>
                  <a:pt x="548640" y="1107440"/>
                </a:moveTo>
                <a:cubicBezTo>
                  <a:pt x="548640" y="1108054"/>
                  <a:pt x="548894" y="1108858"/>
                  <a:pt x="549402" y="1109853"/>
                </a:cubicBezTo>
                <a:cubicBezTo>
                  <a:pt x="549910" y="1110848"/>
                  <a:pt x="550672" y="1111398"/>
                  <a:pt x="551688" y="1111504"/>
                </a:cubicBezTo>
                <a:lnTo>
                  <a:pt x="551688" y="1108456"/>
                </a:lnTo>
                <a:close/>
                <a:moveTo>
                  <a:pt x="618744" y="1100328"/>
                </a:moveTo>
                <a:cubicBezTo>
                  <a:pt x="618638" y="1101471"/>
                  <a:pt x="618595" y="1102741"/>
                  <a:pt x="618617" y="1104138"/>
                </a:cubicBezTo>
                <a:cubicBezTo>
                  <a:pt x="618638" y="1105535"/>
                  <a:pt x="619357" y="1106297"/>
                  <a:pt x="620776" y="1106424"/>
                </a:cubicBezTo>
                <a:lnTo>
                  <a:pt x="622808" y="1106424"/>
                </a:lnTo>
                <a:close/>
                <a:moveTo>
                  <a:pt x="612648" y="1093216"/>
                </a:moveTo>
                <a:lnTo>
                  <a:pt x="612648" y="1102360"/>
                </a:lnTo>
                <a:lnTo>
                  <a:pt x="615696" y="1107440"/>
                </a:lnTo>
                <a:lnTo>
                  <a:pt x="615696" y="1100328"/>
                </a:lnTo>
                <a:close/>
                <a:moveTo>
                  <a:pt x="550672" y="1088136"/>
                </a:moveTo>
                <a:cubicBezTo>
                  <a:pt x="550989" y="1090211"/>
                  <a:pt x="551370" y="1091904"/>
                  <a:pt x="551815" y="1093216"/>
                </a:cubicBezTo>
                <a:cubicBezTo>
                  <a:pt x="552259" y="1094529"/>
                  <a:pt x="553910" y="1095206"/>
                  <a:pt x="556768" y="1095248"/>
                </a:cubicBezTo>
                <a:close/>
                <a:moveTo>
                  <a:pt x="611632" y="1082040"/>
                </a:moveTo>
                <a:lnTo>
                  <a:pt x="611632" y="1086104"/>
                </a:lnTo>
                <a:cubicBezTo>
                  <a:pt x="611695" y="1087078"/>
                  <a:pt x="612076" y="1087671"/>
                  <a:pt x="612775" y="1087882"/>
                </a:cubicBezTo>
                <a:cubicBezTo>
                  <a:pt x="613473" y="1088094"/>
                  <a:pt x="614108" y="1088179"/>
                  <a:pt x="614680" y="1088136"/>
                </a:cubicBezTo>
                <a:close/>
                <a:moveTo>
                  <a:pt x="691896" y="1070864"/>
                </a:moveTo>
                <a:cubicBezTo>
                  <a:pt x="690922" y="1071393"/>
                  <a:pt x="690329" y="1072113"/>
                  <a:pt x="690118" y="1073023"/>
                </a:cubicBezTo>
                <a:cubicBezTo>
                  <a:pt x="689906" y="1073933"/>
                  <a:pt x="689821" y="1074907"/>
                  <a:pt x="689864" y="1075944"/>
                </a:cubicBezTo>
                <a:lnTo>
                  <a:pt x="689864" y="1076960"/>
                </a:lnTo>
                <a:cubicBezTo>
                  <a:pt x="691049" y="1074928"/>
                  <a:pt x="691726" y="1072896"/>
                  <a:pt x="691896" y="1070864"/>
                </a:cubicBezTo>
                <a:close/>
                <a:moveTo>
                  <a:pt x="549656" y="1062736"/>
                </a:moveTo>
                <a:cubicBezTo>
                  <a:pt x="549698" y="1063752"/>
                  <a:pt x="550121" y="1064514"/>
                  <a:pt x="550926" y="1065022"/>
                </a:cubicBezTo>
                <a:cubicBezTo>
                  <a:pt x="551730" y="1065530"/>
                  <a:pt x="552661" y="1065784"/>
                  <a:pt x="553720" y="1065784"/>
                </a:cubicBezTo>
                <a:cubicBezTo>
                  <a:pt x="553762" y="1065805"/>
                  <a:pt x="553931" y="1065763"/>
                  <a:pt x="554228" y="1065657"/>
                </a:cubicBezTo>
                <a:cubicBezTo>
                  <a:pt x="554524" y="1065551"/>
                  <a:pt x="554693" y="1065255"/>
                  <a:pt x="554736" y="1064768"/>
                </a:cubicBezTo>
                <a:cubicBezTo>
                  <a:pt x="554672" y="1063794"/>
                  <a:pt x="554291" y="1063202"/>
                  <a:pt x="553593" y="1062990"/>
                </a:cubicBezTo>
                <a:cubicBezTo>
                  <a:pt x="552894" y="1062778"/>
                  <a:pt x="552259" y="1062694"/>
                  <a:pt x="551688" y="1062736"/>
                </a:cubicBezTo>
                <a:close/>
                <a:moveTo>
                  <a:pt x="618744" y="1035304"/>
                </a:moveTo>
                <a:lnTo>
                  <a:pt x="619760" y="1044448"/>
                </a:lnTo>
                <a:lnTo>
                  <a:pt x="623824" y="1045464"/>
                </a:lnTo>
                <a:lnTo>
                  <a:pt x="623824" y="1037336"/>
                </a:lnTo>
                <a:close/>
                <a:moveTo>
                  <a:pt x="702056" y="1032256"/>
                </a:moveTo>
                <a:cubicBezTo>
                  <a:pt x="701484" y="1032256"/>
                  <a:pt x="700849" y="1032510"/>
                  <a:pt x="700151" y="1033018"/>
                </a:cubicBezTo>
                <a:cubicBezTo>
                  <a:pt x="699452" y="1033526"/>
                  <a:pt x="699071" y="1034288"/>
                  <a:pt x="699008" y="1035304"/>
                </a:cubicBezTo>
                <a:cubicBezTo>
                  <a:pt x="701040" y="1035304"/>
                  <a:pt x="702056" y="1034288"/>
                  <a:pt x="702056" y="1032256"/>
                </a:cubicBezTo>
                <a:close/>
                <a:moveTo>
                  <a:pt x="123952" y="1017016"/>
                </a:moveTo>
                <a:lnTo>
                  <a:pt x="123952" y="1021080"/>
                </a:lnTo>
                <a:cubicBezTo>
                  <a:pt x="123909" y="1023472"/>
                  <a:pt x="123232" y="1024784"/>
                  <a:pt x="121920" y="1025017"/>
                </a:cubicBezTo>
                <a:cubicBezTo>
                  <a:pt x="120607" y="1025250"/>
                  <a:pt x="118914" y="1025292"/>
                  <a:pt x="116840" y="1025144"/>
                </a:cubicBezTo>
                <a:close/>
                <a:moveTo>
                  <a:pt x="138176" y="988568"/>
                </a:moveTo>
                <a:cubicBezTo>
                  <a:pt x="136461" y="988907"/>
                  <a:pt x="135572" y="990262"/>
                  <a:pt x="135509" y="992632"/>
                </a:cubicBezTo>
                <a:cubicBezTo>
                  <a:pt x="135445" y="995003"/>
                  <a:pt x="134302" y="996358"/>
                  <a:pt x="132080" y="996696"/>
                </a:cubicBezTo>
                <a:lnTo>
                  <a:pt x="128016" y="1002792"/>
                </a:lnTo>
                <a:lnTo>
                  <a:pt x="128016" y="1010920"/>
                </a:lnTo>
                <a:cubicBezTo>
                  <a:pt x="127994" y="1011492"/>
                  <a:pt x="128037" y="1012127"/>
                  <a:pt x="128143" y="1012825"/>
                </a:cubicBezTo>
                <a:cubicBezTo>
                  <a:pt x="128248" y="1013524"/>
                  <a:pt x="128545" y="1013905"/>
                  <a:pt x="129032" y="1013968"/>
                </a:cubicBezTo>
                <a:cubicBezTo>
                  <a:pt x="130429" y="1013291"/>
                  <a:pt x="132715" y="1010582"/>
                  <a:pt x="135890" y="1005840"/>
                </a:cubicBezTo>
                <a:cubicBezTo>
                  <a:pt x="139065" y="1001099"/>
                  <a:pt x="140843" y="998390"/>
                  <a:pt x="141224" y="997712"/>
                </a:cubicBezTo>
                <a:cubicBezTo>
                  <a:pt x="141880" y="997755"/>
                  <a:pt x="142853" y="997670"/>
                  <a:pt x="144145" y="997458"/>
                </a:cubicBezTo>
                <a:cubicBezTo>
                  <a:pt x="145436" y="997247"/>
                  <a:pt x="146155" y="996654"/>
                  <a:pt x="146304" y="995680"/>
                </a:cubicBezTo>
                <a:cubicBezTo>
                  <a:pt x="146092" y="994050"/>
                  <a:pt x="144991" y="992484"/>
                  <a:pt x="143002" y="990981"/>
                </a:cubicBezTo>
                <a:cubicBezTo>
                  <a:pt x="141012" y="989478"/>
                  <a:pt x="139403" y="988674"/>
                  <a:pt x="138176" y="988568"/>
                </a:cubicBezTo>
                <a:close/>
                <a:moveTo>
                  <a:pt x="148336" y="978408"/>
                </a:moveTo>
                <a:cubicBezTo>
                  <a:pt x="148336" y="979466"/>
                  <a:pt x="148590" y="980398"/>
                  <a:pt x="149098" y="981202"/>
                </a:cubicBezTo>
                <a:cubicBezTo>
                  <a:pt x="149606" y="982006"/>
                  <a:pt x="150368" y="982430"/>
                  <a:pt x="151384" y="982472"/>
                </a:cubicBezTo>
                <a:cubicBezTo>
                  <a:pt x="152230" y="982303"/>
                  <a:pt x="152569" y="981625"/>
                  <a:pt x="152400" y="980440"/>
                </a:cubicBezTo>
                <a:cubicBezTo>
                  <a:pt x="152400" y="979466"/>
                  <a:pt x="152146" y="978874"/>
                  <a:pt x="151638" y="978662"/>
                </a:cubicBezTo>
                <a:cubicBezTo>
                  <a:pt x="151130" y="978451"/>
                  <a:pt x="150368" y="978366"/>
                  <a:pt x="149352" y="978408"/>
                </a:cubicBezTo>
                <a:close/>
                <a:moveTo>
                  <a:pt x="164592" y="950976"/>
                </a:moveTo>
                <a:lnTo>
                  <a:pt x="161544" y="954024"/>
                </a:lnTo>
                <a:cubicBezTo>
                  <a:pt x="158453" y="954130"/>
                  <a:pt x="155744" y="955188"/>
                  <a:pt x="153416" y="957199"/>
                </a:cubicBezTo>
                <a:cubicBezTo>
                  <a:pt x="151087" y="959210"/>
                  <a:pt x="149394" y="961538"/>
                  <a:pt x="148336" y="964184"/>
                </a:cubicBezTo>
                <a:cubicBezTo>
                  <a:pt x="148463" y="966661"/>
                  <a:pt x="149479" y="968312"/>
                  <a:pt x="151384" y="969137"/>
                </a:cubicBezTo>
                <a:cubicBezTo>
                  <a:pt x="153289" y="969963"/>
                  <a:pt x="155321" y="970344"/>
                  <a:pt x="157480" y="970280"/>
                </a:cubicBezTo>
                <a:lnTo>
                  <a:pt x="157480" y="962152"/>
                </a:lnTo>
                <a:lnTo>
                  <a:pt x="161544" y="957072"/>
                </a:lnTo>
                <a:cubicBezTo>
                  <a:pt x="163004" y="956945"/>
                  <a:pt x="163893" y="956183"/>
                  <a:pt x="164211" y="954786"/>
                </a:cubicBezTo>
                <a:cubicBezTo>
                  <a:pt x="164528" y="953389"/>
                  <a:pt x="164655" y="952119"/>
                  <a:pt x="164592" y="950976"/>
                </a:cubicBezTo>
                <a:close/>
                <a:moveTo>
                  <a:pt x="177799" y="945896"/>
                </a:moveTo>
                <a:cubicBezTo>
                  <a:pt x="177651" y="948013"/>
                  <a:pt x="177694" y="949875"/>
                  <a:pt x="177927" y="951484"/>
                </a:cubicBezTo>
                <a:cubicBezTo>
                  <a:pt x="178159" y="953093"/>
                  <a:pt x="179472" y="953939"/>
                  <a:pt x="181864" y="954024"/>
                </a:cubicBezTo>
                <a:lnTo>
                  <a:pt x="185928" y="954024"/>
                </a:lnTo>
                <a:close/>
                <a:moveTo>
                  <a:pt x="169672" y="934720"/>
                </a:moveTo>
                <a:cubicBezTo>
                  <a:pt x="169460" y="936879"/>
                  <a:pt x="168613" y="937895"/>
                  <a:pt x="167132" y="937768"/>
                </a:cubicBezTo>
                <a:cubicBezTo>
                  <a:pt x="165650" y="937641"/>
                  <a:pt x="164803" y="938657"/>
                  <a:pt x="164592" y="940816"/>
                </a:cubicBezTo>
                <a:lnTo>
                  <a:pt x="173736" y="940816"/>
                </a:lnTo>
                <a:cubicBezTo>
                  <a:pt x="173736" y="940181"/>
                  <a:pt x="173990" y="939165"/>
                  <a:pt x="174498" y="937768"/>
                </a:cubicBezTo>
                <a:cubicBezTo>
                  <a:pt x="175006" y="936371"/>
                  <a:pt x="175768" y="935355"/>
                  <a:pt x="176784" y="934720"/>
                </a:cubicBezTo>
                <a:close/>
                <a:moveTo>
                  <a:pt x="179832" y="925576"/>
                </a:moveTo>
                <a:cubicBezTo>
                  <a:pt x="179366" y="925619"/>
                  <a:pt x="179027" y="925788"/>
                  <a:pt x="178815" y="926084"/>
                </a:cubicBezTo>
                <a:cubicBezTo>
                  <a:pt x="178604" y="926381"/>
                  <a:pt x="178265" y="926550"/>
                  <a:pt x="177799" y="926592"/>
                </a:cubicBezTo>
                <a:cubicBezTo>
                  <a:pt x="177821" y="927206"/>
                  <a:pt x="178032" y="928010"/>
                  <a:pt x="178435" y="929005"/>
                </a:cubicBezTo>
                <a:cubicBezTo>
                  <a:pt x="178837" y="930000"/>
                  <a:pt x="179302" y="930550"/>
                  <a:pt x="179832" y="930656"/>
                </a:cubicBezTo>
                <a:cubicBezTo>
                  <a:pt x="180805" y="930593"/>
                  <a:pt x="181398" y="930212"/>
                  <a:pt x="181610" y="929513"/>
                </a:cubicBezTo>
                <a:cubicBezTo>
                  <a:pt x="181821" y="928815"/>
                  <a:pt x="181906" y="928180"/>
                  <a:pt x="181864" y="927608"/>
                </a:cubicBezTo>
                <a:cubicBezTo>
                  <a:pt x="181694" y="926423"/>
                  <a:pt x="181017" y="925745"/>
                  <a:pt x="179832" y="925576"/>
                </a:cubicBezTo>
                <a:close/>
                <a:moveTo>
                  <a:pt x="185928" y="914400"/>
                </a:moveTo>
                <a:lnTo>
                  <a:pt x="177799" y="915416"/>
                </a:lnTo>
                <a:cubicBezTo>
                  <a:pt x="177694" y="918824"/>
                  <a:pt x="178159" y="920898"/>
                  <a:pt x="179197" y="921639"/>
                </a:cubicBezTo>
                <a:cubicBezTo>
                  <a:pt x="180234" y="922380"/>
                  <a:pt x="182477" y="922676"/>
                  <a:pt x="185928" y="922528"/>
                </a:cubicBezTo>
                <a:close/>
                <a:moveTo>
                  <a:pt x="733552" y="901192"/>
                </a:moveTo>
                <a:cubicBezTo>
                  <a:pt x="735584" y="901192"/>
                  <a:pt x="736600" y="902208"/>
                  <a:pt x="736600" y="904240"/>
                </a:cubicBezTo>
                <a:lnTo>
                  <a:pt x="734568" y="904240"/>
                </a:lnTo>
                <a:cubicBezTo>
                  <a:pt x="734081" y="904177"/>
                  <a:pt x="733784" y="903796"/>
                  <a:pt x="733679" y="903097"/>
                </a:cubicBezTo>
                <a:cubicBezTo>
                  <a:pt x="733573" y="902399"/>
                  <a:pt x="733530" y="901764"/>
                  <a:pt x="733552" y="901192"/>
                </a:cubicBezTo>
                <a:close/>
                <a:moveTo>
                  <a:pt x="231648" y="850392"/>
                </a:moveTo>
                <a:lnTo>
                  <a:pt x="223520" y="864616"/>
                </a:lnTo>
                <a:cubicBezTo>
                  <a:pt x="222017" y="864743"/>
                  <a:pt x="220958" y="865505"/>
                  <a:pt x="220345" y="866902"/>
                </a:cubicBezTo>
                <a:cubicBezTo>
                  <a:pt x="219731" y="868299"/>
                  <a:pt x="219434" y="869569"/>
                  <a:pt x="219456" y="870712"/>
                </a:cubicBezTo>
                <a:cubicBezTo>
                  <a:pt x="219498" y="871770"/>
                  <a:pt x="219921" y="872702"/>
                  <a:pt x="220726" y="873506"/>
                </a:cubicBezTo>
                <a:cubicBezTo>
                  <a:pt x="221530" y="874311"/>
                  <a:pt x="222461" y="874734"/>
                  <a:pt x="223520" y="874776"/>
                </a:cubicBezTo>
                <a:lnTo>
                  <a:pt x="227584" y="873760"/>
                </a:lnTo>
                <a:cubicBezTo>
                  <a:pt x="227880" y="871051"/>
                  <a:pt x="229065" y="869103"/>
                  <a:pt x="231140" y="867918"/>
                </a:cubicBezTo>
                <a:cubicBezTo>
                  <a:pt x="233214" y="866733"/>
                  <a:pt x="234399" y="864277"/>
                  <a:pt x="234695" y="860552"/>
                </a:cubicBezTo>
                <a:lnTo>
                  <a:pt x="238760" y="853440"/>
                </a:lnTo>
                <a:close/>
                <a:moveTo>
                  <a:pt x="391160" y="843280"/>
                </a:moveTo>
                <a:cubicBezTo>
                  <a:pt x="389699" y="843449"/>
                  <a:pt x="388810" y="844381"/>
                  <a:pt x="388493" y="846074"/>
                </a:cubicBezTo>
                <a:cubicBezTo>
                  <a:pt x="388175" y="847768"/>
                  <a:pt x="388048" y="849207"/>
                  <a:pt x="388112" y="850392"/>
                </a:cubicBezTo>
                <a:lnTo>
                  <a:pt x="371856" y="852424"/>
                </a:lnTo>
                <a:lnTo>
                  <a:pt x="378968" y="853440"/>
                </a:lnTo>
                <a:cubicBezTo>
                  <a:pt x="381508" y="853313"/>
                  <a:pt x="384048" y="852805"/>
                  <a:pt x="386588" y="851916"/>
                </a:cubicBezTo>
                <a:cubicBezTo>
                  <a:pt x="389128" y="851027"/>
                  <a:pt x="391668" y="850519"/>
                  <a:pt x="394208" y="850392"/>
                </a:cubicBezTo>
                <a:cubicBezTo>
                  <a:pt x="394948" y="850435"/>
                  <a:pt x="396261" y="850350"/>
                  <a:pt x="398145" y="850138"/>
                </a:cubicBezTo>
                <a:cubicBezTo>
                  <a:pt x="400028" y="849926"/>
                  <a:pt x="401087" y="849334"/>
                  <a:pt x="401320" y="848360"/>
                </a:cubicBezTo>
                <a:cubicBezTo>
                  <a:pt x="401129" y="847387"/>
                  <a:pt x="400240" y="846794"/>
                  <a:pt x="398653" y="846582"/>
                </a:cubicBezTo>
                <a:cubicBezTo>
                  <a:pt x="397065" y="846371"/>
                  <a:pt x="395922" y="846286"/>
                  <a:pt x="395224" y="846328"/>
                </a:cubicBezTo>
                <a:cubicBezTo>
                  <a:pt x="394673" y="845757"/>
                  <a:pt x="393996" y="845122"/>
                  <a:pt x="393192" y="844423"/>
                </a:cubicBezTo>
                <a:cubicBezTo>
                  <a:pt x="392387" y="843725"/>
                  <a:pt x="391710" y="843344"/>
                  <a:pt x="391160" y="843280"/>
                </a:cubicBezTo>
                <a:close/>
                <a:moveTo>
                  <a:pt x="532384" y="823976"/>
                </a:moveTo>
                <a:lnTo>
                  <a:pt x="532384" y="824992"/>
                </a:lnTo>
                <a:cubicBezTo>
                  <a:pt x="532384" y="826580"/>
                  <a:pt x="532892" y="827977"/>
                  <a:pt x="533908" y="829183"/>
                </a:cubicBezTo>
                <a:cubicBezTo>
                  <a:pt x="534924" y="830390"/>
                  <a:pt x="536448" y="831025"/>
                  <a:pt x="538480" y="831088"/>
                </a:cubicBezTo>
                <a:close/>
                <a:moveTo>
                  <a:pt x="508000" y="823976"/>
                </a:moveTo>
                <a:cubicBezTo>
                  <a:pt x="502602" y="827807"/>
                  <a:pt x="497395" y="830051"/>
                  <a:pt x="492379" y="830707"/>
                </a:cubicBezTo>
                <a:cubicBezTo>
                  <a:pt x="487362" y="831363"/>
                  <a:pt x="481393" y="831829"/>
                  <a:pt x="474472" y="832104"/>
                </a:cubicBezTo>
                <a:lnTo>
                  <a:pt x="478536" y="837184"/>
                </a:lnTo>
                <a:lnTo>
                  <a:pt x="503936" y="835152"/>
                </a:lnTo>
                <a:cubicBezTo>
                  <a:pt x="503999" y="833120"/>
                  <a:pt x="504634" y="831596"/>
                  <a:pt x="505841" y="830580"/>
                </a:cubicBezTo>
                <a:cubicBezTo>
                  <a:pt x="507047" y="829564"/>
                  <a:pt x="508444" y="829056"/>
                  <a:pt x="510032" y="829056"/>
                </a:cubicBezTo>
                <a:lnTo>
                  <a:pt x="513080" y="829056"/>
                </a:lnTo>
                <a:close/>
                <a:moveTo>
                  <a:pt x="744728" y="822960"/>
                </a:moveTo>
                <a:lnTo>
                  <a:pt x="740664" y="824992"/>
                </a:lnTo>
                <a:lnTo>
                  <a:pt x="740664" y="839216"/>
                </a:lnTo>
                <a:lnTo>
                  <a:pt x="744728" y="836168"/>
                </a:lnTo>
                <a:close/>
                <a:moveTo>
                  <a:pt x="740664" y="768096"/>
                </a:moveTo>
                <a:cubicBezTo>
                  <a:pt x="739965" y="768096"/>
                  <a:pt x="738822" y="768350"/>
                  <a:pt x="737235" y="768858"/>
                </a:cubicBezTo>
                <a:cubicBezTo>
                  <a:pt x="735647" y="769366"/>
                  <a:pt x="734758" y="770128"/>
                  <a:pt x="734568" y="771144"/>
                </a:cubicBezTo>
                <a:cubicBezTo>
                  <a:pt x="734737" y="771991"/>
                  <a:pt x="735414" y="772329"/>
                  <a:pt x="736600" y="772160"/>
                </a:cubicBezTo>
                <a:lnTo>
                  <a:pt x="738632" y="772160"/>
                </a:lnTo>
                <a:close/>
                <a:moveTo>
                  <a:pt x="930656" y="707136"/>
                </a:moveTo>
                <a:lnTo>
                  <a:pt x="934720" y="711200"/>
                </a:lnTo>
                <a:cubicBezTo>
                  <a:pt x="935778" y="711200"/>
                  <a:pt x="936709" y="710946"/>
                  <a:pt x="937514" y="710438"/>
                </a:cubicBezTo>
                <a:cubicBezTo>
                  <a:pt x="938318" y="709930"/>
                  <a:pt x="938741" y="709168"/>
                  <a:pt x="938784" y="708152"/>
                </a:cubicBezTo>
                <a:close/>
                <a:moveTo>
                  <a:pt x="953008" y="702056"/>
                </a:moveTo>
                <a:lnTo>
                  <a:pt x="942848" y="703072"/>
                </a:lnTo>
                <a:cubicBezTo>
                  <a:pt x="945917" y="704130"/>
                  <a:pt x="949176" y="705062"/>
                  <a:pt x="952627" y="705866"/>
                </a:cubicBezTo>
                <a:cubicBezTo>
                  <a:pt x="956077" y="706670"/>
                  <a:pt x="959590" y="707094"/>
                  <a:pt x="963168" y="707136"/>
                </a:cubicBezTo>
                <a:close/>
                <a:moveTo>
                  <a:pt x="786384" y="700024"/>
                </a:moveTo>
                <a:cubicBezTo>
                  <a:pt x="786362" y="700596"/>
                  <a:pt x="786405" y="701231"/>
                  <a:pt x="786511" y="701929"/>
                </a:cubicBezTo>
                <a:cubicBezTo>
                  <a:pt x="786616" y="702628"/>
                  <a:pt x="786913" y="703009"/>
                  <a:pt x="787400" y="703072"/>
                </a:cubicBezTo>
                <a:lnTo>
                  <a:pt x="789432" y="703072"/>
                </a:lnTo>
                <a:cubicBezTo>
                  <a:pt x="789432" y="701040"/>
                  <a:pt x="788416" y="700024"/>
                  <a:pt x="786384" y="700024"/>
                </a:cubicBezTo>
                <a:close/>
                <a:moveTo>
                  <a:pt x="859536" y="691896"/>
                </a:moveTo>
                <a:cubicBezTo>
                  <a:pt x="849333" y="692065"/>
                  <a:pt x="839004" y="692743"/>
                  <a:pt x="828548" y="693928"/>
                </a:cubicBezTo>
                <a:cubicBezTo>
                  <a:pt x="818091" y="695113"/>
                  <a:pt x="807762" y="695791"/>
                  <a:pt x="797560" y="695960"/>
                </a:cubicBezTo>
                <a:cubicBezTo>
                  <a:pt x="800671" y="697505"/>
                  <a:pt x="804100" y="698733"/>
                  <a:pt x="807847" y="699643"/>
                </a:cubicBezTo>
                <a:cubicBezTo>
                  <a:pt x="811593" y="700553"/>
                  <a:pt x="815276" y="701019"/>
                  <a:pt x="818896" y="701040"/>
                </a:cubicBezTo>
                <a:cubicBezTo>
                  <a:pt x="822811" y="701104"/>
                  <a:pt x="830220" y="700469"/>
                  <a:pt x="841121" y="699135"/>
                </a:cubicBezTo>
                <a:cubicBezTo>
                  <a:pt x="852021" y="697802"/>
                  <a:pt x="858160" y="695389"/>
                  <a:pt x="859536" y="691896"/>
                </a:cubicBezTo>
                <a:close/>
                <a:moveTo>
                  <a:pt x="450088" y="688848"/>
                </a:moveTo>
                <a:cubicBezTo>
                  <a:pt x="450045" y="690436"/>
                  <a:pt x="450130" y="692087"/>
                  <a:pt x="450342" y="693801"/>
                </a:cubicBezTo>
                <a:cubicBezTo>
                  <a:pt x="450553" y="695516"/>
                  <a:pt x="451146" y="696913"/>
                  <a:pt x="452120" y="697992"/>
                </a:cubicBezTo>
                <a:cubicBezTo>
                  <a:pt x="453919" y="698119"/>
                  <a:pt x="456162" y="698119"/>
                  <a:pt x="458851" y="697992"/>
                </a:cubicBezTo>
                <a:cubicBezTo>
                  <a:pt x="461539" y="697865"/>
                  <a:pt x="463020" y="696849"/>
                  <a:pt x="463296" y="694944"/>
                </a:cubicBezTo>
                <a:cubicBezTo>
                  <a:pt x="462872" y="694309"/>
                  <a:pt x="460925" y="693293"/>
                  <a:pt x="457454" y="691896"/>
                </a:cubicBezTo>
                <a:cubicBezTo>
                  <a:pt x="453982" y="690499"/>
                  <a:pt x="451527" y="689483"/>
                  <a:pt x="450088" y="688848"/>
                </a:cubicBezTo>
                <a:close/>
                <a:moveTo>
                  <a:pt x="881888" y="684784"/>
                </a:moveTo>
                <a:cubicBezTo>
                  <a:pt x="882226" y="686668"/>
                  <a:pt x="883835" y="687472"/>
                  <a:pt x="886714" y="687197"/>
                </a:cubicBezTo>
                <a:cubicBezTo>
                  <a:pt x="889592" y="686922"/>
                  <a:pt x="891709" y="686456"/>
                  <a:pt x="893064" y="685800"/>
                </a:cubicBezTo>
                <a:close/>
                <a:moveTo>
                  <a:pt x="467360" y="667512"/>
                </a:moveTo>
                <a:lnTo>
                  <a:pt x="467360" y="672592"/>
                </a:lnTo>
                <a:cubicBezTo>
                  <a:pt x="467402" y="674053"/>
                  <a:pt x="467825" y="674942"/>
                  <a:pt x="468630" y="675259"/>
                </a:cubicBezTo>
                <a:cubicBezTo>
                  <a:pt x="469434" y="675577"/>
                  <a:pt x="470365" y="675704"/>
                  <a:pt x="471424" y="675640"/>
                </a:cubicBezTo>
                <a:close/>
                <a:moveTo>
                  <a:pt x="500888" y="607568"/>
                </a:moveTo>
                <a:cubicBezTo>
                  <a:pt x="499088" y="610023"/>
                  <a:pt x="497607" y="613241"/>
                  <a:pt x="496443" y="617220"/>
                </a:cubicBezTo>
                <a:cubicBezTo>
                  <a:pt x="495278" y="621199"/>
                  <a:pt x="493035" y="623401"/>
                  <a:pt x="489712" y="623824"/>
                </a:cubicBezTo>
                <a:lnTo>
                  <a:pt x="483616" y="633984"/>
                </a:lnTo>
                <a:cubicBezTo>
                  <a:pt x="483573" y="634640"/>
                  <a:pt x="483658" y="635614"/>
                  <a:pt x="483870" y="636905"/>
                </a:cubicBezTo>
                <a:cubicBezTo>
                  <a:pt x="484081" y="638196"/>
                  <a:pt x="484674" y="638916"/>
                  <a:pt x="485648" y="639064"/>
                </a:cubicBezTo>
                <a:cubicBezTo>
                  <a:pt x="486642" y="639001"/>
                  <a:pt x="487447" y="638620"/>
                  <a:pt x="488061" y="637921"/>
                </a:cubicBezTo>
                <a:cubicBezTo>
                  <a:pt x="488674" y="637223"/>
                  <a:pt x="489225" y="636588"/>
                  <a:pt x="489712" y="636016"/>
                </a:cubicBezTo>
                <a:cubicBezTo>
                  <a:pt x="492336" y="635593"/>
                  <a:pt x="494707" y="633391"/>
                  <a:pt x="496824" y="629412"/>
                </a:cubicBezTo>
                <a:cubicBezTo>
                  <a:pt x="498940" y="625433"/>
                  <a:pt x="500295" y="622215"/>
                  <a:pt x="500888" y="619760"/>
                </a:cubicBezTo>
                <a:lnTo>
                  <a:pt x="508000" y="611632"/>
                </a:lnTo>
                <a:close/>
                <a:moveTo>
                  <a:pt x="552704" y="600456"/>
                </a:moveTo>
                <a:lnTo>
                  <a:pt x="557784" y="607568"/>
                </a:lnTo>
                <a:lnTo>
                  <a:pt x="547624" y="611632"/>
                </a:lnTo>
                <a:cubicBezTo>
                  <a:pt x="548174" y="613749"/>
                  <a:pt x="548089" y="615611"/>
                  <a:pt x="547370" y="617220"/>
                </a:cubicBezTo>
                <a:cubicBezTo>
                  <a:pt x="546650" y="618829"/>
                  <a:pt x="545041" y="619675"/>
                  <a:pt x="542544" y="619760"/>
                </a:cubicBezTo>
                <a:cubicBezTo>
                  <a:pt x="541485" y="621877"/>
                  <a:pt x="540046" y="623739"/>
                  <a:pt x="538226" y="625348"/>
                </a:cubicBezTo>
                <a:cubicBezTo>
                  <a:pt x="536405" y="626957"/>
                  <a:pt x="534458" y="627803"/>
                  <a:pt x="532384" y="627888"/>
                </a:cubicBezTo>
                <a:lnTo>
                  <a:pt x="530352" y="619760"/>
                </a:lnTo>
                <a:lnTo>
                  <a:pt x="532384" y="611632"/>
                </a:lnTo>
                <a:cubicBezTo>
                  <a:pt x="536659" y="611166"/>
                  <a:pt x="540046" y="609304"/>
                  <a:pt x="542544" y="606044"/>
                </a:cubicBezTo>
                <a:cubicBezTo>
                  <a:pt x="545041" y="602784"/>
                  <a:pt x="548428" y="600922"/>
                  <a:pt x="552704" y="600456"/>
                </a:cubicBezTo>
                <a:close/>
                <a:moveTo>
                  <a:pt x="798576" y="592328"/>
                </a:moveTo>
                <a:lnTo>
                  <a:pt x="798576" y="595376"/>
                </a:lnTo>
                <a:lnTo>
                  <a:pt x="797560" y="595376"/>
                </a:lnTo>
                <a:close/>
                <a:moveTo>
                  <a:pt x="562864" y="560832"/>
                </a:moveTo>
                <a:cubicBezTo>
                  <a:pt x="563075" y="562716"/>
                  <a:pt x="564176" y="563520"/>
                  <a:pt x="566166" y="563245"/>
                </a:cubicBezTo>
                <a:cubicBezTo>
                  <a:pt x="568155" y="562970"/>
                  <a:pt x="569764" y="562504"/>
                  <a:pt x="570992" y="561848"/>
                </a:cubicBezTo>
                <a:close/>
                <a:moveTo>
                  <a:pt x="675640" y="559816"/>
                </a:moveTo>
                <a:cubicBezTo>
                  <a:pt x="675174" y="559858"/>
                  <a:pt x="674835" y="560028"/>
                  <a:pt x="674624" y="560324"/>
                </a:cubicBezTo>
                <a:cubicBezTo>
                  <a:pt x="674412" y="560620"/>
                  <a:pt x="674073" y="560790"/>
                  <a:pt x="673608" y="560832"/>
                </a:cubicBezTo>
                <a:cubicBezTo>
                  <a:pt x="673629" y="561446"/>
                  <a:pt x="673840" y="562250"/>
                  <a:pt x="674243" y="563245"/>
                </a:cubicBezTo>
                <a:cubicBezTo>
                  <a:pt x="674645" y="564240"/>
                  <a:pt x="675110" y="564790"/>
                  <a:pt x="675640" y="564896"/>
                </a:cubicBezTo>
                <a:cubicBezTo>
                  <a:pt x="676613" y="564833"/>
                  <a:pt x="677206" y="564452"/>
                  <a:pt x="677418" y="563753"/>
                </a:cubicBezTo>
                <a:cubicBezTo>
                  <a:pt x="677629" y="563055"/>
                  <a:pt x="677714" y="562420"/>
                  <a:pt x="677672" y="561848"/>
                </a:cubicBezTo>
                <a:cubicBezTo>
                  <a:pt x="677502" y="560663"/>
                  <a:pt x="676825" y="559985"/>
                  <a:pt x="675640" y="559816"/>
                </a:cubicBezTo>
                <a:close/>
                <a:moveTo>
                  <a:pt x="807720" y="556768"/>
                </a:moveTo>
                <a:lnTo>
                  <a:pt x="807720" y="579120"/>
                </a:lnTo>
                <a:cubicBezTo>
                  <a:pt x="808905" y="578951"/>
                  <a:pt x="809582" y="579289"/>
                  <a:pt x="809752" y="580136"/>
                </a:cubicBezTo>
                <a:cubicBezTo>
                  <a:pt x="809688" y="580644"/>
                  <a:pt x="809307" y="581152"/>
                  <a:pt x="808609" y="581660"/>
                </a:cubicBezTo>
                <a:cubicBezTo>
                  <a:pt x="807910" y="582168"/>
                  <a:pt x="807275" y="582676"/>
                  <a:pt x="806704" y="583184"/>
                </a:cubicBezTo>
                <a:lnTo>
                  <a:pt x="806704" y="569976"/>
                </a:lnTo>
                <a:lnTo>
                  <a:pt x="802640" y="567944"/>
                </a:lnTo>
                <a:cubicBezTo>
                  <a:pt x="803825" y="563711"/>
                  <a:pt x="805518" y="559985"/>
                  <a:pt x="807720" y="556768"/>
                </a:cubicBezTo>
                <a:close/>
                <a:moveTo>
                  <a:pt x="601472" y="555752"/>
                </a:moveTo>
                <a:cubicBezTo>
                  <a:pt x="600498" y="555900"/>
                  <a:pt x="599905" y="556620"/>
                  <a:pt x="599694" y="557911"/>
                </a:cubicBezTo>
                <a:cubicBezTo>
                  <a:pt x="599482" y="559202"/>
                  <a:pt x="599397" y="560176"/>
                  <a:pt x="599440" y="560832"/>
                </a:cubicBezTo>
                <a:lnTo>
                  <a:pt x="582168" y="572008"/>
                </a:lnTo>
                <a:cubicBezTo>
                  <a:pt x="579225" y="572685"/>
                  <a:pt x="577744" y="575395"/>
                  <a:pt x="577723" y="580136"/>
                </a:cubicBezTo>
                <a:cubicBezTo>
                  <a:pt x="577701" y="584877"/>
                  <a:pt x="575458" y="587587"/>
                  <a:pt x="570992" y="588264"/>
                </a:cubicBezTo>
                <a:cubicBezTo>
                  <a:pt x="561488" y="588645"/>
                  <a:pt x="557127" y="590169"/>
                  <a:pt x="557911" y="592836"/>
                </a:cubicBezTo>
                <a:cubicBezTo>
                  <a:pt x="558694" y="595503"/>
                  <a:pt x="557635" y="597027"/>
                  <a:pt x="554736" y="597408"/>
                </a:cubicBezTo>
                <a:cubicBezTo>
                  <a:pt x="554079" y="597408"/>
                  <a:pt x="553106" y="597154"/>
                  <a:pt x="551815" y="596646"/>
                </a:cubicBezTo>
                <a:cubicBezTo>
                  <a:pt x="550523" y="596138"/>
                  <a:pt x="549804" y="595376"/>
                  <a:pt x="549656" y="594360"/>
                </a:cubicBezTo>
                <a:cubicBezTo>
                  <a:pt x="549761" y="593386"/>
                  <a:pt x="550312" y="592794"/>
                  <a:pt x="551307" y="592582"/>
                </a:cubicBezTo>
                <a:cubicBezTo>
                  <a:pt x="552301" y="592370"/>
                  <a:pt x="553106" y="592286"/>
                  <a:pt x="553720" y="592328"/>
                </a:cubicBezTo>
                <a:lnTo>
                  <a:pt x="551688" y="580136"/>
                </a:lnTo>
                <a:cubicBezTo>
                  <a:pt x="547687" y="580475"/>
                  <a:pt x="545782" y="581829"/>
                  <a:pt x="545973" y="584200"/>
                </a:cubicBezTo>
                <a:cubicBezTo>
                  <a:pt x="546163" y="586571"/>
                  <a:pt x="545020" y="587925"/>
                  <a:pt x="542544" y="588264"/>
                </a:cubicBezTo>
                <a:lnTo>
                  <a:pt x="528320" y="604520"/>
                </a:lnTo>
                <a:cubicBezTo>
                  <a:pt x="527854" y="607801"/>
                  <a:pt x="525991" y="610637"/>
                  <a:pt x="522732" y="613029"/>
                </a:cubicBezTo>
                <a:cubicBezTo>
                  <a:pt x="519472" y="615421"/>
                  <a:pt x="517609" y="619019"/>
                  <a:pt x="517144" y="623824"/>
                </a:cubicBezTo>
                <a:cubicBezTo>
                  <a:pt x="513736" y="624163"/>
                  <a:pt x="512169" y="625517"/>
                  <a:pt x="512445" y="627888"/>
                </a:cubicBezTo>
                <a:cubicBezTo>
                  <a:pt x="512720" y="630259"/>
                  <a:pt x="510899" y="631613"/>
                  <a:pt x="506984" y="631952"/>
                </a:cubicBezTo>
                <a:cubicBezTo>
                  <a:pt x="505798" y="631783"/>
                  <a:pt x="505121" y="632121"/>
                  <a:pt x="504952" y="632968"/>
                </a:cubicBezTo>
                <a:cubicBezTo>
                  <a:pt x="504952" y="635847"/>
                  <a:pt x="505968" y="638217"/>
                  <a:pt x="508000" y="640080"/>
                </a:cubicBezTo>
                <a:cubicBezTo>
                  <a:pt x="504613" y="640546"/>
                  <a:pt x="501480" y="642408"/>
                  <a:pt x="498602" y="645668"/>
                </a:cubicBezTo>
                <a:cubicBezTo>
                  <a:pt x="495723" y="648928"/>
                  <a:pt x="492082" y="650790"/>
                  <a:pt x="487680" y="651256"/>
                </a:cubicBezTo>
                <a:cubicBezTo>
                  <a:pt x="487637" y="653288"/>
                  <a:pt x="486960" y="654812"/>
                  <a:pt x="485648" y="655828"/>
                </a:cubicBezTo>
                <a:cubicBezTo>
                  <a:pt x="484335" y="656844"/>
                  <a:pt x="482642" y="657352"/>
                  <a:pt x="480568" y="657352"/>
                </a:cubicBezTo>
                <a:lnTo>
                  <a:pt x="478536" y="657352"/>
                </a:lnTo>
                <a:cubicBezTo>
                  <a:pt x="480081" y="657945"/>
                  <a:pt x="481308" y="659045"/>
                  <a:pt x="482219" y="660654"/>
                </a:cubicBezTo>
                <a:cubicBezTo>
                  <a:pt x="483129" y="662263"/>
                  <a:pt x="483594" y="663871"/>
                  <a:pt x="483616" y="665480"/>
                </a:cubicBezTo>
                <a:cubicBezTo>
                  <a:pt x="485944" y="664464"/>
                  <a:pt x="488653" y="662940"/>
                  <a:pt x="491744" y="660908"/>
                </a:cubicBezTo>
                <a:cubicBezTo>
                  <a:pt x="494834" y="658876"/>
                  <a:pt x="496527" y="656336"/>
                  <a:pt x="496824" y="653288"/>
                </a:cubicBezTo>
                <a:cubicBezTo>
                  <a:pt x="500337" y="650219"/>
                  <a:pt x="503724" y="647213"/>
                  <a:pt x="506984" y="644271"/>
                </a:cubicBezTo>
                <a:cubicBezTo>
                  <a:pt x="510243" y="641329"/>
                  <a:pt x="513630" y="638577"/>
                  <a:pt x="517144" y="636016"/>
                </a:cubicBezTo>
                <a:cubicBezTo>
                  <a:pt x="517144" y="640249"/>
                  <a:pt x="518160" y="643975"/>
                  <a:pt x="520192" y="647192"/>
                </a:cubicBezTo>
                <a:lnTo>
                  <a:pt x="503936" y="655320"/>
                </a:lnTo>
                <a:lnTo>
                  <a:pt x="503936" y="660400"/>
                </a:lnTo>
                <a:cubicBezTo>
                  <a:pt x="501438" y="662136"/>
                  <a:pt x="499321" y="664760"/>
                  <a:pt x="497586" y="668274"/>
                </a:cubicBezTo>
                <a:cubicBezTo>
                  <a:pt x="495850" y="671788"/>
                  <a:pt x="494241" y="674920"/>
                  <a:pt x="492760" y="677672"/>
                </a:cubicBezTo>
                <a:lnTo>
                  <a:pt x="487680" y="679704"/>
                </a:lnTo>
                <a:cubicBezTo>
                  <a:pt x="487150" y="681821"/>
                  <a:pt x="486177" y="683683"/>
                  <a:pt x="484759" y="685292"/>
                </a:cubicBezTo>
                <a:cubicBezTo>
                  <a:pt x="483340" y="686901"/>
                  <a:pt x="481605" y="687748"/>
                  <a:pt x="479552" y="687832"/>
                </a:cubicBezTo>
                <a:lnTo>
                  <a:pt x="489712" y="691896"/>
                </a:lnTo>
                <a:cubicBezTo>
                  <a:pt x="490991" y="690096"/>
                  <a:pt x="498141" y="687939"/>
                  <a:pt x="511160" y="685424"/>
                </a:cubicBezTo>
                <a:cubicBezTo>
                  <a:pt x="524180" y="682909"/>
                  <a:pt x="537426" y="680676"/>
                  <a:pt x="550897" y="678726"/>
                </a:cubicBezTo>
                <a:cubicBezTo>
                  <a:pt x="564369" y="676775"/>
                  <a:pt x="572421" y="675747"/>
                  <a:pt x="575056" y="675640"/>
                </a:cubicBezTo>
                <a:lnTo>
                  <a:pt x="582168" y="656336"/>
                </a:lnTo>
                <a:cubicBezTo>
                  <a:pt x="583882" y="654812"/>
                  <a:pt x="585787" y="653034"/>
                  <a:pt x="587883" y="651002"/>
                </a:cubicBezTo>
                <a:cubicBezTo>
                  <a:pt x="589978" y="648970"/>
                  <a:pt x="591121" y="646684"/>
                  <a:pt x="591312" y="644144"/>
                </a:cubicBezTo>
                <a:cubicBezTo>
                  <a:pt x="591269" y="642641"/>
                  <a:pt x="590846" y="641583"/>
                  <a:pt x="590042" y="640969"/>
                </a:cubicBezTo>
                <a:cubicBezTo>
                  <a:pt x="589237" y="640355"/>
                  <a:pt x="588306" y="640059"/>
                  <a:pt x="587248" y="640080"/>
                </a:cubicBezTo>
                <a:cubicBezTo>
                  <a:pt x="587057" y="636291"/>
                  <a:pt x="587438" y="632693"/>
                  <a:pt x="588391" y="629285"/>
                </a:cubicBezTo>
                <a:cubicBezTo>
                  <a:pt x="589343" y="625877"/>
                  <a:pt x="592010" y="624057"/>
                  <a:pt x="596392" y="623824"/>
                </a:cubicBezTo>
                <a:cubicBezTo>
                  <a:pt x="596519" y="619929"/>
                  <a:pt x="596011" y="617559"/>
                  <a:pt x="594868" y="616712"/>
                </a:cubicBezTo>
                <a:cubicBezTo>
                  <a:pt x="593725" y="615865"/>
                  <a:pt x="591185" y="615527"/>
                  <a:pt x="587248" y="615696"/>
                </a:cubicBezTo>
                <a:cubicBezTo>
                  <a:pt x="587311" y="611315"/>
                  <a:pt x="588454" y="608140"/>
                  <a:pt x="590677" y="606171"/>
                </a:cubicBezTo>
                <a:cubicBezTo>
                  <a:pt x="592899" y="604203"/>
                  <a:pt x="595820" y="602298"/>
                  <a:pt x="599440" y="600456"/>
                </a:cubicBezTo>
                <a:cubicBezTo>
                  <a:pt x="603588" y="599609"/>
                  <a:pt x="604943" y="596223"/>
                  <a:pt x="603504" y="590296"/>
                </a:cubicBezTo>
                <a:cubicBezTo>
                  <a:pt x="602064" y="584369"/>
                  <a:pt x="603419" y="580983"/>
                  <a:pt x="607568" y="580136"/>
                </a:cubicBezTo>
                <a:cubicBezTo>
                  <a:pt x="607398" y="576728"/>
                  <a:pt x="606721" y="573892"/>
                  <a:pt x="605536" y="571627"/>
                </a:cubicBezTo>
                <a:cubicBezTo>
                  <a:pt x="604350" y="569362"/>
                  <a:pt x="603673" y="566780"/>
                  <a:pt x="603504" y="563880"/>
                </a:cubicBezTo>
                <a:cubicBezTo>
                  <a:pt x="603482" y="563097"/>
                  <a:pt x="603271" y="561615"/>
                  <a:pt x="602869" y="559435"/>
                </a:cubicBezTo>
                <a:cubicBezTo>
                  <a:pt x="602466" y="557255"/>
                  <a:pt x="602001" y="556027"/>
                  <a:pt x="601472" y="555752"/>
                </a:cubicBezTo>
                <a:close/>
                <a:moveTo>
                  <a:pt x="677672" y="549656"/>
                </a:moveTo>
                <a:cubicBezTo>
                  <a:pt x="677735" y="550630"/>
                  <a:pt x="678116" y="551222"/>
                  <a:pt x="678814" y="551434"/>
                </a:cubicBezTo>
                <a:cubicBezTo>
                  <a:pt x="679513" y="551646"/>
                  <a:pt x="680148" y="551730"/>
                  <a:pt x="680720" y="551688"/>
                </a:cubicBezTo>
                <a:lnTo>
                  <a:pt x="682752" y="551688"/>
                </a:lnTo>
                <a:cubicBezTo>
                  <a:pt x="682688" y="550714"/>
                  <a:pt x="682307" y="550122"/>
                  <a:pt x="681609" y="549910"/>
                </a:cubicBezTo>
                <a:cubicBezTo>
                  <a:pt x="680910" y="549698"/>
                  <a:pt x="680275" y="549614"/>
                  <a:pt x="679704" y="549656"/>
                </a:cubicBezTo>
                <a:close/>
                <a:moveTo>
                  <a:pt x="766064" y="524256"/>
                </a:moveTo>
                <a:cubicBezTo>
                  <a:pt x="766085" y="525886"/>
                  <a:pt x="766550" y="527452"/>
                  <a:pt x="767461" y="528955"/>
                </a:cubicBezTo>
                <a:cubicBezTo>
                  <a:pt x="768371" y="530458"/>
                  <a:pt x="769598" y="531262"/>
                  <a:pt x="771144" y="531368"/>
                </a:cubicBezTo>
                <a:cubicBezTo>
                  <a:pt x="773176" y="531368"/>
                  <a:pt x="774192" y="530352"/>
                  <a:pt x="774192" y="528320"/>
                </a:cubicBezTo>
                <a:close/>
                <a:moveTo>
                  <a:pt x="803656" y="504952"/>
                </a:moveTo>
                <a:cubicBezTo>
                  <a:pt x="803677" y="505566"/>
                  <a:pt x="803888" y="506370"/>
                  <a:pt x="804291" y="507365"/>
                </a:cubicBezTo>
                <a:cubicBezTo>
                  <a:pt x="804693" y="508360"/>
                  <a:pt x="805158" y="508910"/>
                  <a:pt x="805688" y="509016"/>
                </a:cubicBezTo>
                <a:cubicBezTo>
                  <a:pt x="806661" y="508953"/>
                  <a:pt x="807254" y="508572"/>
                  <a:pt x="807466" y="507873"/>
                </a:cubicBezTo>
                <a:cubicBezTo>
                  <a:pt x="807677" y="507175"/>
                  <a:pt x="807762" y="506540"/>
                  <a:pt x="807720" y="505968"/>
                </a:cubicBezTo>
                <a:close/>
                <a:moveTo>
                  <a:pt x="807720" y="495808"/>
                </a:moveTo>
                <a:cubicBezTo>
                  <a:pt x="807677" y="496422"/>
                  <a:pt x="807762" y="497226"/>
                  <a:pt x="807974" y="498221"/>
                </a:cubicBezTo>
                <a:cubicBezTo>
                  <a:pt x="808185" y="499216"/>
                  <a:pt x="808778" y="499766"/>
                  <a:pt x="809752" y="499872"/>
                </a:cubicBezTo>
                <a:cubicBezTo>
                  <a:pt x="810598" y="499703"/>
                  <a:pt x="810937" y="499025"/>
                  <a:pt x="810768" y="497840"/>
                </a:cubicBezTo>
                <a:cubicBezTo>
                  <a:pt x="810598" y="496655"/>
                  <a:pt x="809921" y="495977"/>
                  <a:pt x="808736" y="495808"/>
                </a:cubicBezTo>
                <a:close/>
                <a:moveTo>
                  <a:pt x="810768" y="493776"/>
                </a:moveTo>
                <a:cubicBezTo>
                  <a:pt x="810746" y="494348"/>
                  <a:pt x="810789" y="494983"/>
                  <a:pt x="810895" y="495681"/>
                </a:cubicBezTo>
                <a:cubicBezTo>
                  <a:pt x="811000" y="496380"/>
                  <a:pt x="811297" y="496761"/>
                  <a:pt x="811784" y="496824"/>
                </a:cubicBezTo>
                <a:lnTo>
                  <a:pt x="814832" y="496824"/>
                </a:lnTo>
                <a:cubicBezTo>
                  <a:pt x="814789" y="495808"/>
                  <a:pt x="814366" y="495046"/>
                  <a:pt x="813562" y="494538"/>
                </a:cubicBezTo>
                <a:cubicBezTo>
                  <a:pt x="812757" y="494030"/>
                  <a:pt x="811826" y="493776"/>
                  <a:pt x="810768" y="493776"/>
                </a:cubicBezTo>
                <a:close/>
                <a:moveTo>
                  <a:pt x="802640" y="480568"/>
                </a:moveTo>
                <a:lnTo>
                  <a:pt x="802640" y="484632"/>
                </a:lnTo>
                <a:cubicBezTo>
                  <a:pt x="802470" y="487511"/>
                  <a:pt x="803825" y="488865"/>
                  <a:pt x="806704" y="488696"/>
                </a:cubicBezTo>
                <a:close/>
                <a:moveTo>
                  <a:pt x="699008" y="469392"/>
                </a:moveTo>
                <a:cubicBezTo>
                  <a:pt x="699008" y="470450"/>
                  <a:pt x="699261" y="471382"/>
                  <a:pt x="699770" y="472186"/>
                </a:cubicBezTo>
                <a:cubicBezTo>
                  <a:pt x="700277" y="472990"/>
                  <a:pt x="701040" y="473414"/>
                  <a:pt x="702056" y="473456"/>
                </a:cubicBezTo>
                <a:cubicBezTo>
                  <a:pt x="702902" y="473287"/>
                  <a:pt x="703241" y="472609"/>
                  <a:pt x="703072" y="471424"/>
                </a:cubicBezTo>
                <a:cubicBezTo>
                  <a:pt x="703072" y="470450"/>
                  <a:pt x="702818" y="469858"/>
                  <a:pt x="702309" y="469646"/>
                </a:cubicBezTo>
                <a:cubicBezTo>
                  <a:pt x="701802" y="469434"/>
                  <a:pt x="701040" y="469350"/>
                  <a:pt x="700024" y="469392"/>
                </a:cubicBezTo>
                <a:close/>
                <a:moveTo>
                  <a:pt x="707136" y="446024"/>
                </a:moveTo>
                <a:lnTo>
                  <a:pt x="707136" y="450088"/>
                </a:lnTo>
                <a:cubicBezTo>
                  <a:pt x="707178" y="451549"/>
                  <a:pt x="707601" y="452438"/>
                  <a:pt x="708405" y="452755"/>
                </a:cubicBezTo>
                <a:cubicBezTo>
                  <a:pt x="709210" y="453073"/>
                  <a:pt x="710141" y="453200"/>
                  <a:pt x="711200" y="453136"/>
                </a:cubicBezTo>
                <a:close/>
                <a:moveTo>
                  <a:pt x="711200" y="436880"/>
                </a:moveTo>
                <a:cubicBezTo>
                  <a:pt x="711369" y="438743"/>
                  <a:pt x="712046" y="440097"/>
                  <a:pt x="713231" y="440944"/>
                </a:cubicBezTo>
                <a:cubicBezTo>
                  <a:pt x="714205" y="440881"/>
                  <a:pt x="714798" y="440500"/>
                  <a:pt x="715010" y="439801"/>
                </a:cubicBezTo>
                <a:cubicBezTo>
                  <a:pt x="715221" y="439103"/>
                  <a:pt x="715306" y="438468"/>
                  <a:pt x="715263" y="437896"/>
                </a:cubicBezTo>
                <a:close/>
                <a:moveTo>
                  <a:pt x="855472" y="372872"/>
                </a:moveTo>
                <a:cubicBezTo>
                  <a:pt x="855027" y="373380"/>
                  <a:pt x="854900" y="373888"/>
                  <a:pt x="855091" y="374396"/>
                </a:cubicBezTo>
                <a:cubicBezTo>
                  <a:pt x="855281" y="374904"/>
                  <a:pt x="855408" y="375412"/>
                  <a:pt x="855472" y="375920"/>
                </a:cubicBezTo>
                <a:lnTo>
                  <a:pt x="855472" y="376936"/>
                </a:lnTo>
                <a:cubicBezTo>
                  <a:pt x="855535" y="376386"/>
                  <a:pt x="855662" y="375708"/>
                  <a:pt x="855853" y="374904"/>
                </a:cubicBezTo>
                <a:cubicBezTo>
                  <a:pt x="856043" y="374100"/>
                  <a:pt x="855916" y="373422"/>
                  <a:pt x="855472" y="372872"/>
                </a:cubicBezTo>
                <a:close/>
                <a:moveTo>
                  <a:pt x="852424" y="354584"/>
                </a:moveTo>
                <a:lnTo>
                  <a:pt x="852424" y="355600"/>
                </a:lnTo>
                <a:lnTo>
                  <a:pt x="850392" y="355600"/>
                </a:lnTo>
                <a:cubicBezTo>
                  <a:pt x="850857" y="355621"/>
                  <a:pt x="851196" y="355579"/>
                  <a:pt x="851408" y="355473"/>
                </a:cubicBezTo>
                <a:cubicBezTo>
                  <a:pt x="851619" y="355367"/>
                  <a:pt x="851958" y="355071"/>
                  <a:pt x="852424" y="354584"/>
                </a:cubicBezTo>
                <a:close/>
                <a:moveTo>
                  <a:pt x="852424" y="341376"/>
                </a:moveTo>
                <a:lnTo>
                  <a:pt x="849376" y="346456"/>
                </a:lnTo>
                <a:lnTo>
                  <a:pt x="850392" y="355600"/>
                </a:lnTo>
                <a:lnTo>
                  <a:pt x="847344" y="358648"/>
                </a:lnTo>
                <a:lnTo>
                  <a:pt x="842264" y="358648"/>
                </a:lnTo>
                <a:lnTo>
                  <a:pt x="848360" y="360680"/>
                </a:lnTo>
                <a:lnTo>
                  <a:pt x="847344" y="358648"/>
                </a:lnTo>
                <a:cubicBezTo>
                  <a:pt x="848360" y="359495"/>
                  <a:pt x="849376" y="359833"/>
                  <a:pt x="850392" y="359664"/>
                </a:cubicBezTo>
                <a:lnTo>
                  <a:pt x="849376" y="360680"/>
                </a:lnTo>
                <a:cubicBezTo>
                  <a:pt x="849841" y="361167"/>
                  <a:pt x="850180" y="361463"/>
                  <a:pt x="850392" y="361569"/>
                </a:cubicBezTo>
                <a:cubicBezTo>
                  <a:pt x="850603" y="361675"/>
                  <a:pt x="850942" y="361717"/>
                  <a:pt x="851408" y="361696"/>
                </a:cubicBezTo>
                <a:lnTo>
                  <a:pt x="854456" y="354584"/>
                </a:lnTo>
                <a:lnTo>
                  <a:pt x="852424" y="354584"/>
                </a:lnTo>
                <a:lnTo>
                  <a:pt x="856488" y="349504"/>
                </a:lnTo>
                <a:lnTo>
                  <a:pt x="856488" y="341376"/>
                </a:lnTo>
                <a:close/>
                <a:moveTo>
                  <a:pt x="834136" y="230632"/>
                </a:moveTo>
                <a:lnTo>
                  <a:pt x="833120" y="232664"/>
                </a:lnTo>
                <a:lnTo>
                  <a:pt x="837184" y="234696"/>
                </a:lnTo>
                <a:close/>
                <a:moveTo>
                  <a:pt x="813816" y="219456"/>
                </a:moveTo>
                <a:lnTo>
                  <a:pt x="812800" y="220472"/>
                </a:lnTo>
                <a:lnTo>
                  <a:pt x="814832" y="220472"/>
                </a:lnTo>
                <a:lnTo>
                  <a:pt x="816864" y="228600"/>
                </a:lnTo>
                <a:cubicBezTo>
                  <a:pt x="817393" y="227626"/>
                  <a:pt x="817858" y="226780"/>
                  <a:pt x="818261" y="226060"/>
                </a:cubicBezTo>
                <a:cubicBezTo>
                  <a:pt x="818663" y="225340"/>
                  <a:pt x="818874" y="224494"/>
                  <a:pt x="818896" y="223520"/>
                </a:cubicBezTo>
                <a:cubicBezTo>
                  <a:pt x="818811" y="222462"/>
                  <a:pt x="818218" y="221530"/>
                  <a:pt x="817118" y="220726"/>
                </a:cubicBezTo>
                <a:cubicBezTo>
                  <a:pt x="816017" y="219922"/>
                  <a:pt x="814916" y="219498"/>
                  <a:pt x="813816" y="219456"/>
                </a:cubicBezTo>
                <a:close/>
                <a:moveTo>
                  <a:pt x="850392" y="182880"/>
                </a:moveTo>
                <a:lnTo>
                  <a:pt x="846328" y="192024"/>
                </a:lnTo>
                <a:lnTo>
                  <a:pt x="848360" y="192024"/>
                </a:lnTo>
                <a:cubicBezTo>
                  <a:pt x="849862" y="191939"/>
                  <a:pt x="850921" y="191347"/>
                  <a:pt x="851535" y="190246"/>
                </a:cubicBezTo>
                <a:cubicBezTo>
                  <a:pt x="852148" y="189145"/>
                  <a:pt x="852445" y="188045"/>
                  <a:pt x="852424" y="186944"/>
                </a:cubicBezTo>
                <a:cubicBezTo>
                  <a:pt x="852254" y="185081"/>
                  <a:pt x="851577" y="183727"/>
                  <a:pt x="850392" y="182880"/>
                </a:cubicBezTo>
                <a:close/>
                <a:moveTo>
                  <a:pt x="925576" y="102616"/>
                </a:moveTo>
                <a:lnTo>
                  <a:pt x="922528" y="108712"/>
                </a:lnTo>
                <a:lnTo>
                  <a:pt x="923544" y="108712"/>
                </a:lnTo>
                <a:cubicBezTo>
                  <a:pt x="924517" y="108606"/>
                  <a:pt x="925110" y="108056"/>
                  <a:pt x="925322" y="107061"/>
                </a:cubicBezTo>
                <a:cubicBezTo>
                  <a:pt x="925533" y="106066"/>
                  <a:pt x="925618" y="105262"/>
                  <a:pt x="925576" y="104648"/>
                </a:cubicBezTo>
                <a:close/>
                <a:moveTo>
                  <a:pt x="862965" y="96393"/>
                </a:moveTo>
                <a:cubicBezTo>
                  <a:pt x="863303" y="96732"/>
                  <a:pt x="863515" y="97451"/>
                  <a:pt x="863600" y="98552"/>
                </a:cubicBezTo>
                <a:cubicBezTo>
                  <a:pt x="863557" y="99378"/>
                  <a:pt x="863134" y="101029"/>
                  <a:pt x="862330" y="103505"/>
                </a:cubicBezTo>
                <a:cubicBezTo>
                  <a:pt x="861525" y="105982"/>
                  <a:pt x="860594" y="107379"/>
                  <a:pt x="859536" y="107696"/>
                </a:cubicBezTo>
                <a:cubicBezTo>
                  <a:pt x="858562" y="107506"/>
                  <a:pt x="857715" y="106617"/>
                  <a:pt x="856996" y="105029"/>
                </a:cubicBezTo>
                <a:cubicBezTo>
                  <a:pt x="856276" y="103442"/>
                  <a:pt x="855429" y="102299"/>
                  <a:pt x="854456" y="101600"/>
                </a:cubicBezTo>
                <a:lnTo>
                  <a:pt x="861568" y="96520"/>
                </a:lnTo>
                <a:cubicBezTo>
                  <a:pt x="862160" y="96097"/>
                  <a:pt x="862626" y="96054"/>
                  <a:pt x="862965" y="96393"/>
                </a:cubicBezTo>
                <a:close/>
                <a:moveTo>
                  <a:pt x="955040" y="87376"/>
                </a:moveTo>
                <a:cubicBezTo>
                  <a:pt x="955569" y="87440"/>
                  <a:pt x="956034" y="87821"/>
                  <a:pt x="956437" y="88519"/>
                </a:cubicBezTo>
                <a:cubicBezTo>
                  <a:pt x="956839" y="89218"/>
                  <a:pt x="957050" y="89853"/>
                  <a:pt x="957072" y="90424"/>
                </a:cubicBezTo>
                <a:cubicBezTo>
                  <a:pt x="956818" y="93472"/>
                  <a:pt x="955802" y="96520"/>
                  <a:pt x="954024" y="99568"/>
                </a:cubicBezTo>
                <a:cubicBezTo>
                  <a:pt x="952246" y="102616"/>
                  <a:pt x="951230" y="105664"/>
                  <a:pt x="950976" y="108712"/>
                </a:cubicBezTo>
                <a:cubicBezTo>
                  <a:pt x="951187" y="113898"/>
                  <a:pt x="950764" y="117750"/>
                  <a:pt x="949706" y="120269"/>
                </a:cubicBezTo>
                <a:cubicBezTo>
                  <a:pt x="948647" y="122788"/>
                  <a:pt x="945684" y="126386"/>
                  <a:pt x="940816" y="131064"/>
                </a:cubicBezTo>
                <a:cubicBezTo>
                  <a:pt x="941916" y="128461"/>
                  <a:pt x="943017" y="125540"/>
                  <a:pt x="944118" y="122301"/>
                </a:cubicBezTo>
                <a:cubicBezTo>
                  <a:pt x="945218" y="119063"/>
                  <a:pt x="945811" y="115888"/>
                  <a:pt x="945896" y="112776"/>
                </a:cubicBezTo>
                <a:cubicBezTo>
                  <a:pt x="945938" y="111739"/>
                  <a:pt x="945853" y="110765"/>
                  <a:pt x="945642" y="109855"/>
                </a:cubicBezTo>
                <a:cubicBezTo>
                  <a:pt x="945430" y="108945"/>
                  <a:pt x="944837" y="108225"/>
                  <a:pt x="943864" y="107696"/>
                </a:cubicBezTo>
                <a:close/>
                <a:moveTo>
                  <a:pt x="933704" y="76200"/>
                </a:moveTo>
                <a:lnTo>
                  <a:pt x="928624" y="85344"/>
                </a:lnTo>
                <a:lnTo>
                  <a:pt x="930656" y="85344"/>
                </a:lnTo>
                <a:cubicBezTo>
                  <a:pt x="932201" y="85281"/>
                  <a:pt x="933428" y="84646"/>
                  <a:pt x="934339" y="83439"/>
                </a:cubicBezTo>
                <a:cubicBezTo>
                  <a:pt x="935249" y="82233"/>
                  <a:pt x="935714" y="80836"/>
                  <a:pt x="935736" y="79248"/>
                </a:cubicBezTo>
                <a:cubicBezTo>
                  <a:pt x="935566" y="78232"/>
                  <a:pt x="934889" y="77216"/>
                  <a:pt x="933704" y="76200"/>
                </a:cubicBezTo>
                <a:close/>
                <a:moveTo>
                  <a:pt x="962152" y="4064"/>
                </a:moveTo>
                <a:cubicBezTo>
                  <a:pt x="962046" y="4763"/>
                  <a:pt x="961749" y="5906"/>
                  <a:pt x="961263" y="7493"/>
                </a:cubicBezTo>
                <a:cubicBezTo>
                  <a:pt x="960776" y="9081"/>
                  <a:pt x="960733" y="9970"/>
                  <a:pt x="961136" y="10160"/>
                </a:cubicBezTo>
                <a:lnTo>
                  <a:pt x="963168" y="9144"/>
                </a:lnTo>
                <a:lnTo>
                  <a:pt x="965200" y="12192"/>
                </a:lnTo>
                <a:cubicBezTo>
                  <a:pt x="961347" y="19918"/>
                  <a:pt x="958130" y="27834"/>
                  <a:pt x="955548" y="35941"/>
                </a:cubicBezTo>
                <a:cubicBezTo>
                  <a:pt x="952965" y="44048"/>
                  <a:pt x="949748" y="51710"/>
                  <a:pt x="945896" y="58928"/>
                </a:cubicBezTo>
                <a:cubicBezTo>
                  <a:pt x="947377" y="59542"/>
                  <a:pt x="948224" y="60600"/>
                  <a:pt x="948436" y="62103"/>
                </a:cubicBezTo>
                <a:cubicBezTo>
                  <a:pt x="948647" y="63606"/>
                  <a:pt x="948478" y="64918"/>
                  <a:pt x="947928" y="66040"/>
                </a:cubicBezTo>
                <a:cubicBezTo>
                  <a:pt x="948330" y="68601"/>
                  <a:pt x="948033" y="71099"/>
                  <a:pt x="947039" y="73533"/>
                </a:cubicBezTo>
                <a:cubicBezTo>
                  <a:pt x="946044" y="75967"/>
                  <a:pt x="944985" y="78211"/>
                  <a:pt x="943864" y="80264"/>
                </a:cubicBezTo>
                <a:cubicBezTo>
                  <a:pt x="945938" y="81217"/>
                  <a:pt x="945853" y="83630"/>
                  <a:pt x="943610" y="87503"/>
                </a:cubicBezTo>
                <a:cubicBezTo>
                  <a:pt x="941366" y="91377"/>
                  <a:pt x="939757" y="94044"/>
                  <a:pt x="938784" y="95504"/>
                </a:cubicBezTo>
                <a:cubicBezTo>
                  <a:pt x="935460" y="102150"/>
                  <a:pt x="932709" y="109178"/>
                  <a:pt x="930529" y="116586"/>
                </a:cubicBezTo>
                <a:cubicBezTo>
                  <a:pt x="928348" y="123994"/>
                  <a:pt x="925343" y="131530"/>
                  <a:pt x="921512" y="139192"/>
                </a:cubicBezTo>
                <a:cubicBezTo>
                  <a:pt x="920940" y="140229"/>
                  <a:pt x="920305" y="141457"/>
                  <a:pt x="919607" y="142875"/>
                </a:cubicBezTo>
                <a:cubicBezTo>
                  <a:pt x="918908" y="144293"/>
                  <a:pt x="918527" y="145775"/>
                  <a:pt x="918464" y="147320"/>
                </a:cubicBezTo>
                <a:cubicBezTo>
                  <a:pt x="918527" y="148294"/>
                  <a:pt x="918908" y="149140"/>
                  <a:pt x="919607" y="149860"/>
                </a:cubicBezTo>
                <a:cubicBezTo>
                  <a:pt x="920305" y="150580"/>
                  <a:pt x="920940" y="151426"/>
                  <a:pt x="921512" y="152400"/>
                </a:cubicBezTo>
                <a:cubicBezTo>
                  <a:pt x="915902" y="162602"/>
                  <a:pt x="911627" y="171662"/>
                  <a:pt x="908685" y="179578"/>
                </a:cubicBezTo>
                <a:cubicBezTo>
                  <a:pt x="905742" y="187494"/>
                  <a:pt x="904261" y="197062"/>
                  <a:pt x="904240" y="208280"/>
                </a:cubicBezTo>
                <a:lnTo>
                  <a:pt x="904240" y="215392"/>
                </a:lnTo>
                <a:lnTo>
                  <a:pt x="909320" y="203200"/>
                </a:lnTo>
                <a:cubicBezTo>
                  <a:pt x="908727" y="201486"/>
                  <a:pt x="908642" y="199581"/>
                  <a:pt x="909066" y="197485"/>
                </a:cubicBezTo>
                <a:cubicBezTo>
                  <a:pt x="909489" y="195390"/>
                  <a:pt x="910928" y="194247"/>
                  <a:pt x="913384" y="194056"/>
                </a:cubicBezTo>
                <a:lnTo>
                  <a:pt x="914400" y="194056"/>
                </a:lnTo>
                <a:cubicBezTo>
                  <a:pt x="914929" y="194606"/>
                  <a:pt x="915394" y="195030"/>
                  <a:pt x="915797" y="195326"/>
                </a:cubicBezTo>
                <a:cubicBezTo>
                  <a:pt x="916199" y="195622"/>
                  <a:pt x="916410" y="195538"/>
                  <a:pt x="916432" y="195072"/>
                </a:cubicBezTo>
                <a:cubicBezTo>
                  <a:pt x="916368" y="194522"/>
                  <a:pt x="915987" y="193844"/>
                  <a:pt x="915289" y="193040"/>
                </a:cubicBezTo>
                <a:cubicBezTo>
                  <a:pt x="914590" y="192236"/>
                  <a:pt x="913955" y="191558"/>
                  <a:pt x="913384" y="191008"/>
                </a:cubicBezTo>
                <a:lnTo>
                  <a:pt x="925576" y="166624"/>
                </a:lnTo>
                <a:cubicBezTo>
                  <a:pt x="925343" y="163301"/>
                  <a:pt x="926316" y="159279"/>
                  <a:pt x="928497" y="154559"/>
                </a:cubicBezTo>
                <a:cubicBezTo>
                  <a:pt x="930677" y="149839"/>
                  <a:pt x="932412" y="146071"/>
                  <a:pt x="933704" y="143256"/>
                </a:cubicBezTo>
                <a:cubicBezTo>
                  <a:pt x="932772" y="141647"/>
                  <a:pt x="932603" y="139785"/>
                  <a:pt x="933196" y="137668"/>
                </a:cubicBezTo>
                <a:cubicBezTo>
                  <a:pt x="933788" y="135551"/>
                  <a:pt x="934635" y="133689"/>
                  <a:pt x="935736" y="132080"/>
                </a:cubicBezTo>
                <a:lnTo>
                  <a:pt x="940816" y="140208"/>
                </a:lnTo>
                <a:cubicBezTo>
                  <a:pt x="940238" y="155122"/>
                  <a:pt x="936200" y="170224"/>
                  <a:pt x="928699" y="185514"/>
                </a:cubicBezTo>
                <a:cubicBezTo>
                  <a:pt x="921198" y="200804"/>
                  <a:pt x="913697" y="216207"/>
                  <a:pt x="906196" y="231723"/>
                </a:cubicBezTo>
                <a:cubicBezTo>
                  <a:pt x="898695" y="247239"/>
                  <a:pt x="894656" y="262793"/>
                  <a:pt x="894080" y="278384"/>
                </a:cubicBezTo>
                <a:cubicBezTo>
                  <a:pt x="894249" y="280585"/>
                  <a:pt x="894926" y="282279"/>
                  <a:pt x="896112" y="283464"/>
                </a:cubicBezTo>
                <a:lnTo>
                  <a:pt x="889000" y="295656"/>
                </a:lnTo>
                <a:lnTo>
                  <a:pt x="889000" y="307848"/>
                </a:lnTo>
                <a:cubicBezTo>
                  <a:pt x="887243" y="308758"/>
                  <a:pt x="886184" y="311256"/>
                  <a:pt x="885825" y="315341"/>
                </a:cubicBezTo>
                <a:cubicBezTo>
                  <a:pt x="885465" y="319426"/>
                  <a:pt x="884152" y="322686"/>
                  <a:pt x="881888" y="325120"/>
                </a:cubicBezTo>
                <a:cubicBezTo>
                  <a:pt x="880850" y="327194"/>
                  <a:pt x="880131" y="329396"/>
                  <a:pt x="879729" y="331724"/>
                </a:cubicBezTo>
                <a:cubicBezTo>
                  <a:pt x="879326" y="334052"/>
                  <a:pt x="879369" y="336254"/>
                  <a:pt x="879856" y="338328"/>
                </a:cubicBezTo>
                <a:cubicBezTo>
                  <a:pt x="877739" y="340953"/>
                  <a:pt x="875876" y="344085"/>
                  <a:pt x="874268" y="347726"/>
                </a:cubicBezTo>
                <a:cubicBezTo>
                  <a:pt x="872659" y="351367"/>
                  <a:pt x="871812" y="355007"/>
                  <a:pt x="871728" y="358648"/>
                </a:cubicBezTo>
                <a:cubicBezTo>
                  <a:pt x="869865" y="358034"/>
                  <a:pt x="868510" y="357484"/>
                  <a:pt x="867664" y="356997"/>
                </a:cubicBezTo>
                <a:cubicBezTo>
                  <a:pt x="866817" y="356510"/>
                  <a:pt x="865462" y="356722"/>
                  <a:pt x="863600" y="357632"/>
                </a:cubicBezTo>
                <a:lnTo>
                  <a:pt x="863600" y="374904"/>
                </a:lnTo>
                <a:lnTo>
                  <a:pt x="858520" y="384048"/>
                </a:lnTo>
                <a:lnTo>
                  <a:pt x="859536" y="398272"/>
                </a:lnTo>
                <a:lnTo>
                  <a:pt x="853440" y="403352"/>
                </a:lnTo>
                <a:lnTo>
                  <a:pt x="850392" y="422656"/>
                </a:lnTo>
                <a:cubicBezTo>
                  <a:pt x="847788" y="424201"/>
                  <a:pt x="845375" y="426191"/>
                  <a:pt x="843153" y="428625"/>
                </a:cubicBezTo>
                <a:cubicBezTo>
                  <a:pt x="840930" y="431059"/>
                  <a:pt x="839279" y="433811"/>
                  <a:pt x="838200" y="436880"/>
                </a:cubicBezTo>
                <a:cubicBezTo>
                  <a:pt x="838136" y="438065"/>
                  <a:pt x="838263" y="439505"/>
                  <a:pt x="838581" y="441198"/>
                </a:cubicBezTo>
                <a:cubicBezTo>
                  <a:pt x="838898" y="442891"/>
                  <a:pt x="839787" y="443823"/>
                  <a:pt x="841248" y="443992"/>
                </a:cubicBezTo>
                <a:lnTo>
                  <a:pt x="842264" y="443992"/>
                </a:lnTo>
                <a:cubicBezTo>
                  <a:pt x="839427" y="446278"/>
                  <a:pt x="837988" y="449580"/>
                  <a:pt x="837946" y="453898"/>
                </a:cubicBezTo>
                <a:cubicBezTo>
                  <a:pt x="837903" y="458216"/>
                  <a:pt x="837988" y="462026"/>
                  <a:pt x="838200" y="465328"/>
                </a:cubicBezTo>
                <a:lnTo>
                  <a:pt x="832104" y="470408"/>
                </a:lnTo>
                <a:cubicBezTo>
                  <a:pt x="828124" y="471255"/>
                  <a:pt x="825415" y="475403"/>
                  <a:pt x="823976" y="482854"/>
                </a:cubicBezTo>
                <a:cubicBezTo>
                  <a:pt x="822536" y="490305"/>
                  <a:pt x="821859" y="495977"/>
                  <a:pt x="821944" y="499872"/>
                </a:cubicBezTo>
                <a:cubicBezTo>
                  <a:pt x="819107" y="502010"/>
                  <a:pt x="817668" y="506370"/>
                  <a:pt x="817626" y="512953"/>
                </a:cubicBezTo>
                <a:cubicBezTo>
                  <a:pt x="817583" y="519536"/>
                  <a:pt x="817668" y="524658"/>
                  <a:pt x="817880" y="528320"/>
                </a:cubicBezTo>
                <a:lnTo>
                  <a:pt x="813816" y="521208"/>
                </a:lnTo>
                <a:lnTo>
                  <a:pt x="814832" y="513080"/>
                </a:lnTo>
                <a:lnTo>
                  <a:pt x="810768" y="506984"/>
                </a:lnTo>
                <a:lnTo>
                  <a:pt x="810768" y="504952"/>
                </a:lnTo>
                <a:cubicBezTo>
                  <a:pt x="810217" y="505312"/>
                  <a:pt x="809540" y="506878"/>
                  <a:pt x="808736" y="509651"/>
                </a:cubicBezTo>
                <a:cubicBezTo>
                  <a:pt x="807931" y="512424"/>
                  <a:pt x="807254" y="514244"/>
                  <a:pt x="806704" y="515112"/>
                </a:cubicBezTo>
                <a:lnTo>
                  <a:pt x="802640" y="523240"/>
                </a:lnTo>
                <a:cubicBezTo>
                  <a:pt x="802428" y="525526"/>
                  <a:pt x="801581" y="527050"/>
                  <a:pt x="800100" y="527812"/>
                </a:cubicBezTo>
                <a:cubicBezTo>
                  <a:pt x="798618" y="528574"/>
                  <a:pt x="797771" y="530098"/>
                  <a:pt x="797560" y="532384"/>
                </a:cubicBezTo>
                <a:lnTo>
                  <a:pt x="793496" y="541528"/>
                </a:lnTo>
                <a:cubicBezTo>
                  <a:pt x="796628" y="539454"/>
                  <a:pt x="799761" y="536998"/>
                  <a:pt x="802894" y="534162"/>
                </a:cubicBezTo>
                <a:cubicBezTo>
                  <a:pt x="806026" y="531326"/>
                  <a:pt x="808651" y="528362"/>
                  <a:pt x="810768" y="525272"/>
                </a:cubicBezTo>
                <a:cubicBezTo>
                  <a:pt x="810217" y="528405"/>
                  <a:pt x="809286" y="532807"/>
                  <a:pt x="807974" y="538480"/>
                </a:cubicBezTo>
                <a:cubicBezTo>
                  <a:pt x="806661" y="544153"/>
                  <a:pt x="805222" y="547539"/>
                  <a:pt x="803656" y="548640"/>
                </a:cubicBezTo>
                <a:lnTo>
                  <a:pt x="807720" y="554736"/>
                </a:lnTo>
                <a:lnTo>
                  <a:pt x="804672" y="561848"/>
                </a:lnTo>
                <a:cubicBezTo>
                  <a:pt x="803613" y="562441"/>
                  <a:pt x="802428" y="563033"/>
                  <a:pt x="801116" y="563626"/>
                </a:cubicBezTo>
                <a:cubicBezTo>
                  <a:pt x="799803" y="564219"/>
                  <a:pt x="798618" y="564303"/>
                  <a:pt x="797560" y="563880"/>
                </a:cubicBezTo>
                <a:lnTo>
                  <a:pt x="793496" y="570992"/>
                </a:lnTo>
                <a:lnTo>
                  <a:pt x="793496" y="572008"/>
                </a:lnTo>
                <a:lnTo>
                  <a:pt x="802640" y="567944"/>
                </a:lnTo>
                <a:lnTo>
                  <a:pt x="798576" y="592328"/>
                </a:lnTo>
                <a:cubicBezTo>
                  <a:pt x="798512" y="589301"/>
                  <a:pt x="797877" y="586465"/>
                  <a:pt x="796671" y="583819"/>
                </a:cubicBezTo>
                <a:cubicBezTo>
                  <a:pt x="795464" y="581173"/>
                  <a:pt x="794067" y="578591"/>
                  <a:pt x="792480" y="576072"/>
                </a:cubicBezTo>
                <a:lnTo>
                  <a:pt x="790448" y="575056"/>
                </a:lnTo>
                <a:lnTo>
                  <a:pt x="786384" y="579120"/>
                </a:lnTo>
                <a:cubicBezTo>
                  <a:pt x="787992" y="579078"/>
                  <a:pt x="789601" y="579416"/>
                  <a:pt x="791210" y="580136"/>
                </a:cubicBezTo>
                <a:cubicBezTo>
                  <a:pt x="792818" y="580856"/>
                  <a:pt x="793919" y="582210"/>
                  <a:pt x="794512" y="584200"/>
                </a:cubicBezTo>
                <a:cubicBezTo>
                  <a:pt x="794300" y="586698"/>
                  <a:pt x="793453" y="589068"/>
                  <a:pt x="791972" y="591312"/>
                </a:cubicBezTo>
                <a:cubicBezTo>
                  <a:pt x="790490" y="593556"/>
                  <a:pt x="789643" y="595926"/>
                  <a:pt x="789432" y="598424"/>
                </a:cubicBezTo>
                <a:cubicBezTo>
                  <a:pt x="789495" y="599207"/>
                  <a:pt x="789876" y="600689"/>
                  <a:pt x="790575" y="602869"/>
                </a:cubicBezTo>
                <a:cubicBezTo>
                  <a:pt x="791273" y="605049"/>
                  <a:pt x="791908" y="606277"/>
                  <a:pt x="792480" y="606552"/>
                </a:cubicBezTo>
                <a:lnTo>
                  <a:pt x="793496" y="602488"/>
                </a:lnTo>
                <a:lnTo>
                  <a:pt x="797560" y="595376"/>
                </a:lnTo>
                <a:lnTo>
                  <a:pt x="797560" y="599440"/>
                </a:lnTo>
                <a:cubicBezTo>
                  <a:pt x="797390" y="598593"/>
                  <a:pt x="797729" y="597239"/>
                  <a:pt x="798576" y="595376"/>
                </a:cubicBezTo>
                <a:cubicBezTo>
                  <a:pt x="799761" y="591312"/>
                  <a:pt x="801454" y="587248"/>
                  <a:pt x="803656" y="583184"/>
                </a:cubicBezTo>
                <a:lnTo>
                  <a:pt x="806704" y="583184"/>
                </a:lnTo>
                <a:cubicBezTo>
                  <a:pt x="807085" y="587375"/>
                  <a:pt x="807085" y="594233"/>
                  <a:pt x="806704" y="603758"/>
                </a:cubicBezTo>
                <a:cubicBezTo>
                  <a:pt x="806323" y="613283"/>
                  <a:pt x="803275" y="618617"/>
                  <a:pt x="797560" y="619760"/>
                </a:cubicBezTo>
                <a:lnTo>
                  <a:pt x="797560" y="646176"/>
                </a:lnTo>
                <a:lnTo>
                  <a:pt x="829056" y="647192"/>
                </a:lnTo>
                <a:cubicBezTo>
                  <a:pt x="833585" y="646726"/>
                  <a:pt x="836464" y="644864"/>
                  <a:pt x="837692" y="641604"/>
                </a:cubicBezTo>
                <a:cubicBezTo>
                  <a:pt x="838919" y="638344"/>
                  <a:pt x="841798" y="636482"/>
                  <a:pt x="846328" y="636016"/>
                </a:cubicBezTo>
                <a:cubicBezTo>
                  <a:pt x="850773" y="636270"/>
                  <a:pt x="858647" y="636524"/>
                  <a:pt x="869950" y="636778"/>
                </a:cubicBezTo>
                <a:cubicBezTo>
                  <a:pt x="881253" y="637032"/>
                  <a:pt x="887603" y="635762"/>
                  <a:pt x="889000" y="632968"/>
                </a:cubicBezTo>
                <a:cubicBezTo>
                  <a:pt x="903266" y="631296"/>
                  <a:pt x="917659" y="629814"/>
                  <a:pt x="932180" y="628523"/>
                </a:cubicBezTo>
                <a:cubicBezTo>
                  <a:pt x="946700" y="627232"/>
                  <a:pt x="961093" y="627020"/>
                  <a:pt x="975360" y="627888"/>
                </a:cubicBezTo>
                <a:cubicBezTo>
                  <a:pt x="976905" y="626830"/>
                  <a:pt x="978640" y="625898"/>
                  <a:pt x="980567" y="625094"/>
                </a:cubicBezTo>
                <a:cubicBezTo>
                  <a:pt x="982493" y="624290"/>
                  <a:pt x="984482" y="623866"/>
                  <a:pt x="986536" y="623824"/>
                </a:cubicBezTo>
                <a:cubicBezTo>
                  <a:pt x="1001119" y="623655"/>
                  <a:pt x="1015132" y="622977"/>
                  <a:pt x="1028573" y="621792"/>
                </a:cubicBezTo>
                <a:cubicBezTo>
                  <a:pt x="1042013" y="620607"/>
                  <a:pt x="1055772" y="619929"/>
                  <a:pt x="1069848" y="619760"/>
                </a:cubicBezTo>
                <a:cubicBezTo>
                  <a:pt x="1071562" y="619908"/>
                  <a:pt x="1073467" y="619866"/>
                  <a:pt x="1075563" y="619633"/>
                </a:cubicBezTo>
                <a:cubicBezTo>
                  <a:pt x="1077658" y="619400"/>
                  <a:pt x="1078801" y="618088"/>
                  <a:pt x="1078992" y="615696"/>
                </a:cubicBezTo>
                <a:cubicBezTo>
                  <a:pt x="1082886" y="615527"/>
                  <a:pt x="1086273" y="616881"/>
                  <a:pt x="1089152" y="619760"/>
                </a:cubicBezTo>
                <a:cubicBezTo>
                  <a:pt x="1100370" y="619781"/>
                  <a:pt x="1111715" y="619993"/>
                  <a:pt x="1123188" y="620395"/>
                </a:cubicBezTo>
                <a:cubicBezTo>
                  <a:pt x="1134660" y="620797"/>
                  <a:pt x="1146005" y="621263"/>
                  <a:pt x="1157224" y="621792"/>
                </a:cubicBezTo>
                <a:cubicBezTo>
                  <a:pt x="1149752" y="622491"/>
                  <a:pt x="1141327" y="623634"/>
                  <a:pt x="1131951" y="625221"/>
                </a:cubicBezTo>
                <a:cubicBezTo>
                  <a:pt x="1122574" y="626809"/>
                  <a:pt x="1114403" y="627698"/>
                  <a:pt x="1107440" y="627888"/>
                </a:cubicBezTo>
                <a:cubicBezTo>
                  <a:pt x="1107270" y="630767"/>
                  <a:pt x="1105577" y="632121"/>
                  <a:pt x="1102360" y="631952"/>
                </a:cubicBezTo>
                <a:cubicBezTo>
                  <a:pt x="1099798" y="631910"/>
                  <a:pt x="1097301" y="631486"/>
                  <a:pt x="1094867" y="630682"/>
                </a:cubicBezTo>
                <a:cubicBezTo>
                  <a:pt x="1092432" y="629878"/>
                  <a:pt x="1090189" y="628946"/>
                  <a:pt x="1088136" y="627888"/>
                </a:cubicBezTo>
                <a:cubicBezTo>
                  <a:pt x="1084622" y="628227"/>
                  <a:pt x="1083013" y="629581"/>
                  <a:pt x="1083310" y="631952"/>
                </a:cubicBezTo>
                <a:cubicBezTo>
                  <a:pt x="1083606" y="634323"/>
                  <a:pt x="1082505" y="635677"/>
                  <a:pt x="1080008" y="636016"/>
                </a:cubicBezTo>
                <a:cubicBezTo>
                  <a:pt x="1075901" y="635910"/>
                  <a:pt x="1071668" y="635360"/>
                  <a:pt x="1067308" y="634365"/>
                </a:cubicBezTo>
                <a:cubicBezTo>
                  <a:pt x="1062947" y="633370"/>
                  <a:pt x="1058714" y="632566"/>
                  <a:pt x="1054608" y="631952"/>
                </a:cubicBezTo>
                <a:lnTo>
                  <a:pt x="1047496" y="636016"/>
                </a:lnTo>
                <a:cubicBezTo>
                  <a:pt x="1041484" y="636164"/>
                  <a:pt x="1035727" y="636884"/>
                  <a:pt x="1030224" y="638175"/>
                </a:cubicBezTo>
                <a:cubicBezTo>
                  <a:pt x="1024720" y="639466"/>
                  <a:pt x="1018963" y="640440"/>
                  <a:pt x="1012952" y="641096"/>
                </a:cubicBezTo>
                <a:lnTo>
                  <a:pt x="1006856" y="651256"/>
                </a:lnTo>
                <a:lnTo>
                  <a:pt x="998728" y="651256"/>
                </a:lnTo>
                <a:lnTo>
                  <a:pt x="995680" y="647192"/>
                </a:lnTo>
                <a:cubicBezTo>
                  <a:pt x="993140" y="647531"/>
                  <a:pt x="991870" y="648885"/>
                  <a:pt x="991870" y="651256"/>
                </a:cubicBezTo>
                <a:cubicBezTo>
                  <a:pt x="991870" y="653627"/>
                  <a:pt x="990092" y="654981"/>
                  <a:pt x="986536" y="655320"/>
                </a:cubicBezTo>
                <a:cubicBezTo>
                  <a:pt x="984038" y="655151"/>
                  <a:pt x="981667" y="654473"/>
                  <a:pt x="979424" y="653288"/>
                </a:cubicBezTo>
                <a:cubicBezTo>
                  <a:pt x="977180" y="652103"/>
                  <a:pt x="974809" y="651425"/>
                  <a:pt x="972312" y="651256"/>
                </a:cubicBezTo>
                <a:cubicBezTo>
                  <a:pt x="972481" y="654706"/>
                  <a:pt x="972142" y="656950"/>
                  <a:pt x="971296" y="657987"/>
                </a:cubicBezTo>
                <a:cubicBezTo>
                  <a:pt x="970449" y="659024"/>
                  <a:pt x="968078" y="659490"/>
                  <a:pt x="964184" y="659384"/>
                </a:cubicBezTo>
                <a:cubicBezTo>
                  <a:pt x="963358" y="658474"/>
                  <a:pt x="961707" y="657246"/>
                  <a:pt x="959231" y="655701"/>
                </a:cubicBezTo>
                <a:cubicBezTo>
                  <a:pt x="956754" y="654156"/>
                  <a:pt x="955357" y="654706"/>
                  <a:pt x="955040" y="657352"/>
                </a:cubicBezTo>
                <a:cubicBezTo>
                  <a:pt x="951526" y="657225"/>
                  <a:pt x="947377" y="657733"/>
                  <a:pt x="942594" y="658876"/>
                </a:cubicBezTo>
                <a:cubicBezTo>
                  <a:pt x="937810" y="660019"/>
                  <a:pt x="935185" y="662559"/>
                  <a:pt x="934720" y="666496"/>
                </a:cubicBezTo>
                <a:cubicBezTo>
                  <a:pt x="932603" y="665988"/>
                  <a:pt x="930740" y="666242"/>
                  <a:pt x="929132" y="667258"/>
                </a:cubicBezTo>
                <a:cubicBezTo>
                  <a:pt x="927523" y="668274"/>
                  <a:pt x="926676" y="670052"/>
                  <a:pt x="926592" y="672592"/>
                </a:cubicBezTo>
                <a:cubicBezTo>
                  <a:pt x="922041" y="671809"/>
                  <a:pt x="918696" y="671597"/>
                  <a:pt x="916559" y="671957"/>
                </a:cubicBezTo>
                <a:cubicBezTo>
                  <a:pt x="914421" y="672317"/>
                  <a:pt x="913362" y="674899"/>
                  <a:pt x="913384" y="679704"/>
                </a:cubicBezTo>
                <a:cubicBezTo>
                  <a:pt x="911817" y="679662"/>
                  <a:pt x="910124" y="679746"/>
                  <a:pt x="908304" y="679958"/>
                </a:cubicBezTo>
                <a:cubicBezTo>
                  <a:pt x="906483" y="680170"/>
                  <a:pt x="904790" y="680762"/>
                  <a:pt x="903224" y="681736"/>
                </a:cubicBezTo>
                <a:cubicBezTo>
                  <a:pt x="903668" y="682710"/>
                  <a:pt x="905573" y="683302"/>
                  <a:pt x="908939" y="683514"/>
                </a:cubicBezTo>
                <a:cubicBezTo>
                  <a:pt x="912304" y="683726"/>
                  <a:pt x="914463" y="683810"/>
                  <a:pt x="915416" y="683768"/>
                </a:cubicBezTo>
                <a:lnTo>
                  <a:pt x="942848" y="684784"/>
                </a:lnTo>
                <a:cubicBezTo>
                  <a:pt x="945239" y="684890"/>
                  <a:pt x="949854" y="684678"/>
                  <a:pt x="956691" y="684149"/>
                </a:cubicBezTo>
                <a:cubicBezTo>
                  <a:pt x="963527" y="683620"/>
                  <a:pt x="967380" y="682138"/>
                  <a:pt x="968248" y="679704"/>
                </a:cubicBezTo>
                <a:lnTo>
                  <a:pt x="1009904" y="679704"/>
                </a:lnTo>
                <a:cubicBezTo>
                  <a:pt x="1015830" y="684869"/>
                  <a:pt x="1020995" y="685715"/>
                  <a:pt x="1025398" y="682244"/>
                </a:cubicBezTo>
                <a:cubicBezTo>
                  <a:pt x="1029800" y="678773"/>
                  <a:pt x="1034457" y="676571"/>
                  <a:pt x="1039368" y="675640"/>
                </a:cubicBezTo>
                <a:cubicBezTo>
                  <a:pt x="1041442" y="676741"/>
                  <a:pt x="1043643" y="677841"/>
                  <a:pt x="1045972" y="678942"/>
                </a:cubicBezTo>
                <a:cubicBezTo>
                  <a:pt x="1048300" y="680043"/>
                  <a:pt x="1050501" y="680635"/>
                  <a:pt x="1052576" y="680720"/>
                </a:cubicBezTo>
                <a:cubicBezTo>
                  <a:pt x="1055793" y="680889"/>
                  <a:pt x="1057486" y="679535"/>
                  <a:pt x="1057656" y="676656"/>
                </a:cubicBezTo>
                <a:lnTo>
                  <a:pt x="1092200" y="675640"/>
                </a:lnTo>
                <a:lnTo>
                  <a:pt x="1095248" y="683768"/>
                </a:lnTo>
                <a:cubicBezTo>
                  <a:pt x="1088241" y="683937"/>
                  <a:pt x="1081680" y="684615"/>
                  <a:pt x="1075563" y="685800"/>
                </a:cubicBezTo>
                <a:cubicBezTo>
                  <a:pt x="1069445" y="686985"/>
                  <a:pt x="1063138" y="687663"/>
                  <a:pt x="1056640" y="687832"/>
                </a:cubicBezTo>
                <a:cubicBezTo>
                  <a:pt x="1055602" y="685250"/>
                  <a:pt x="1053105" y="683810"/>
                  <a:pt x="1049147" y="683514"/>
                </a:cubicBezTo>
                <a:cubicBezTo>
                  <a:pt x="1045188" y="683218"/>
                  <a:pt x="1042945" y="684318"/>
                  <a:pt x="1042416" y="686816"/>
                </a:cubicBezTo>
                <a:lnTo>
                  <a:pt x="1042416" y="687832"/>
                </a:lnTo>
                <a:cubicBezTo>
                  <a:pt x="1033314" y="688001"/>
                  <a:pt x="1024339" y="688679"/>
                  <a:pt x="1015492" y="689864"/>
                </a:cubicBezTo>
                <a:cubicBezTo>
                  <a:pt x="1006644" y="691049"/>
                  <a:pt x="997669" y="691727"/>
                  <a:pt x="988568" y="691896"/>
                </a:cubicBezTo>
                <a:lnTo>
                  <a:pt x="978408" y="695960"/>
                </a:lnTo>
                <a:cubicBezTo>
                  <a:pt x="976206" y="695833"/>
                  <a:pt x="974005" y="696087"/>
                  <a:pt x="971804" y="696722"/>
                </a:cubicBezTo>
                <a:cubicBezTo>
                  <a:pt x="969602" y="697357"/>
                  <a:pt x="968417" y="699135"/>
                  <a:pt x="968248" y="702056"/>
                </a:cubicBezTo>
                <a:cubicBezTo>
                  <a:pt x="971655" y="701612"/>
                  <a:pt x="977032" y="700977"/>
                  <a:pt x="984377" y="700151"/>
                </a:cubicBezTo>
                <a:cubicBezTo>
                  <a:pt x="991721" y="699326"/>
                  <a:pt x="995828" y="700977"/>
                  <a:pt x="996696" y="705104"/>
                </a:cubicBezTo>
                <a:lnTo>
                  <a:pt x="996696" y="707136"/>
                </a:lnTo>
                <a:lnTo>
                  <a:pt x="1012952" y="707136"/>
                </a:lnTo>
                <a:cubicBezTo>
                  <a:pt x="1013523" y="707115"/>
                  <a:pt x="1014158" y="707157"/>
                  <a:pt x="1014857" y="707263"/>
                </a:cubicBezTo>
                <a:cubicBezTo>
                  <a:pt x="1015555" y="707369"/>
                  <a:pt x="1015936" y="707665"/>
                  <a:pt x="1016000" y="708152"/>
                </a:cubicBezTo>
                <a:cubicBezTo>
                  <a:pt x="1015449" y="708406"/>
                  <a:pt x="1012994" y="709422"/>
                  <a:pt x="1008634" y="711200"/>
                </a:cubicBezTo>
                <a:cubicBezTo>
                  <a:pt x="1004273" y="712978"/>
                  <a:pt x="1001310" y="713994"/>
                  <a:pt x="999744" y="714248"/>
                </a:cubicBezTo>
                <a:cubicBezTo>
                  <a:pt x="996569" y="714629"/>
                  <a:pt x="993013" y="716153"/>
                  <a:pt x="989076" y="718820"/>
                </a:cubicBezTo>
                <a:cubicBezTo>
                  <a:pt x="985139" y="721487"/>
                  <a:pt x="981583" y="723011"/>
                  <a:pt x="978408" y="723392"/>
                </a:cubicBezTo>
                <a:cubicBezTo>
                  <a:pt x="974873" y="723307"/>
                  <a:pt x="968988" y="723731"/>
                  <a:pt x="960755" y="724662"/>
                </a:cubicBezTo>
                <a:cubicBezTo>
                  <a:pt x="952521" y="725594"/>
                  <a:pt x="947906" y="727541"/>
                  <a:pt x="946912" y="730504"/>
                </a:cubicBezTo>
                <a:cubicBezTo>
                  <a:pt x="942763" y="731330"/>
                  <a:pt x="937090" y="732981"/>
                  <a:pt x="929894" y="735457"/>
                </a:cubicBezTo>
                <a:cubicBezTo>
                  <a:pt x="922697" y="737934"/>
                  <a:pt x="917532" y="739331"/>
                  <a:pt x="914400" y="739648"/>
                </a:cubicBezTo>
                <a:cubicBezTo>
                  <a:pt x="912643" y="739500"/>
                  <a:pt x="910568" y="739542"/>
                  <a:pt x="908177" y="739775"/>
                </a:cubicBezTo>
                <a:cubicBezTo>
                  <a:pt x="905785" y="740008"/>
                  <a:pt x="904472" y="741320"/>
                  <a:pt x="904240" y="743712"/>
                </a:cubicBezTo>
                <a:cubicBezTo>
                  <a:pt x="901996" y="745596"/>
                  <a:pt x="896323" y="747162"/>
                  <a:pt x="887222" y="748411"/>
                </a:cubicBezTo>
                <a:cubicBezTo>
                  <a:pt x="878120" y="749660"/>
                  <a:pt x="872955" y="751480"/>
                  <a:pt x="871728" y="753872"/>
                </a:cubicBezTo>
                <a:cubicBezTo>
                  <a:pt x="871558" y="757089"/>
                  <a:pt x="872913" y="758783"/>
                  <a:pt x="875792" y="758952"/>
                </a:cubicBezTo>
                <a:cubicBezTo>
                  <a:pt x="882269" y="758317"/>
                  <a:pt x="888873" y="755777"/>
                  <a:pt x="895604" y="751332"/>
                </a:cubicBezTo>
                <a:cubicBezTo>
                  <a:pt x="902335" y="746887"/>
                  <a:pt x="906907" y="744347"/>
                  <a:pt x="909320" y="743712"/>
                </a:cubicBezTo>
                <a:cubicBezTo>
                  <a:pt x="917384" y="743818"/>
                  <a:pt x="926655" y="743352"/>
                  <a:pt x="937133" y="742315"/>
                </a:cubicBezTo>
                <a:cubicBezTo>
                  <a:pt x="947610" y="741278"/>
                  <a:pt x="956627" y="739034"/>
                  <a:pt x="964184" y="735584"/>
                </a:cubicBezTo>
                <a:lnTo>
                  <a:pt x="979424" y="735584"/>
                </a:lnTo>
                <a:lnTo>
                  <a:pt x="979424" y="740664"/>
                </a:lnTo>
                <a:cubicBezTo>
                  <a:pt x="979339" y="742125"/>
                  <a:pt x="978746" y="743014"/>
                  <a:pt x="977646" y="743331"/>
                </a:cubicBezTo>
                <a:cubicBezTo>
                  <a:pt x="976545" y="743649"/>
                  <a:pt x="975444" y="743776"/>
                  <a:pt x="974344" y="743712"/>
                </a:cubicBezTo>
                <a:cubicBezTo>
                  <a:pt x="970322" y="743437"/>
                  <a:pt x="967443" y="743479"/>
                  <a:pt x="965708" y="743839"/>
                </a:cubicBezTo>
                <a:cubicBezTo>
                  <a:pt x="963972" y="744199"/>
                  <a:pt x="963125" y="746527"/>
                  <a:pt x="963168" y="750824"/>
                </a:cubicBezTo>
                <a:cubicBezTo>
                  <a:pt x="958998" y="750401"/>
                  <a:pt x="953875" y="750231"/>
                  <a:pt x="947801" y="750316"/>
                </a:cubicBezTo>
                <a:cubicBezTo>
                  <a:pt x="941726" y="750401"/>
                  <a:pt x="938381" y="753279"/>
                  <a:pt x="937768" y="758952"/>
                </a:cubicBezTo>
                <a:cubicBezTo>
                  <a:pt x="933450" y="758719"/>
                  <a:pt x="928624" y="758677"/>
                  <a:pt x="923290" y="758825"/>
                </a:cubicBezTo>
                <a:cubicBezTo>
                  <a:pt x="917956" y="758973"/>
                  <a:pt x="913638" y="760709"/>
                  <a:pt x="910336" y="764032"/>
                </a:cubicBezTo>
                <a:cubicBezTo>
                  <a:pt x="906441" y="763863"/>
                  <a:pt x="903054" y="765217"/>
                  <a:pt x="900176" y="768096"/>
                </a:cubicBezTo>
                <a:cubicBezTo>
                  <a:pt x="890354" y="767376"/>
                  <a:pt x="880025" y="768562"/>
                  <a:pt x="869188" y="771652"/>
                </a:cubicBezTo>
                <a:cubicBezTo>
                  <a:pt x="858350" y="774742"/>
                  <a:pt x="848021" y="774912"/>
                  <a:pt x="838200" y="772160"/>
                </a:cubicBezTo>
                <a:cubicBezTo>
                  <a:pt x="835384" y="773515"/>
                  <a:pt x="829077" y="775123"/>
                  <a:pt x="819277" y="776986"/>
                </a:cubicBezTo>
                <a:cubicBezTo>
                  <a:pt x="809476" y="778849"/>
                  <a:pt x="803931" y="781981"/>
                  <a:pt x="802640" y="786384"/>
                </a:cubicBezTo>
                <a:cubicBezTo>
                  <a:pt x="800925" y="785792"/>
                  <a:pt x="799020" y="785707"/>
                  <a:pt x="796925" y="786130"/>
                </a:cubicBezTo>
                <a:cubicBezTo>
                  <a:pt x="794829" y="786554"/>
                  <a:pt x="793686" y="787993"/>
                  <a:pt x="793496" y="790448"/>
                </a:cubicBezTo>
                <a:cubicBezTo>
                  <a:pt x="792395" y="791951"/>
                  <a:pt x="790786" y="793009"/>
                  <a:pt x="788670" y="793623"/>
                </a:cubicBezTo>
                <a:cubicBezTo>
                  <a:pt x="786553" y="794237"/>
                  <a:pt x="784436" y="794533"/>
                  <a:pt x="782320" y="794512"/>
                </a:cubicBezTo>
                <a:cubicBezTo>
                  <a:pt x="772033" y="793941"/>
                  <a:pt x="763905" y="794830"/>
                  <a:pt x="757936" y="797179"/>
                </a:cubicBezTo>
                <a:cubicBezTo>
                  <a:pt x="751967" y="799529"/>
                  <a:pt x="748919" y="806768"/>
                  <a:pt x="748792" y="818896"/>
                </a:cubicBezTo>
                <a:cubicBezTo>
                  <a:pt x="751183" y="821627"/>
                  <a:pt x="752496" y="825056"/>
                  <a:pt x="752729" y="829183"/>
                </a:cubicBezTo>
                <a:cubicBezTo>
                  <a:pt x="752961" y="833311"/>
                  <a:pt x="753004" y="836994"/>
                  <a:pt x="752856" y="840232"/>
                </a:cubicBezTo>
                <a:lnTo>
                  <a:pt x="748792" y="843280"/>
                </a:lnTo>
                <a:lnTo>
                  <a:pt x="745744" y="850392"/>
                </a:lnTo>
                <a:lnTo>
                  <a:pt x="748792" y="861568"/>
                </a:lnTo>
                <a:lnTo>
                  <a:pt x="736600" y="861568"/>
                </a:lnTo>
                <a:lnTo>
                  <a:pt x="736600" y="857504"/>
                </a:lnTo>
                <a:lnTo>
                  <a:pt x="729487" y="867664"/>
                </a:lnTo>
                <a:lnTo>
                  <a:pt x="728471" y="879856"/>
                </a:lnTo>
                <a:lnTo>
                  <a:pt x="728471" y="881888"/>
                </a:lnTo>
                <a:cubicBezTo>
                  <a:pt x="730250" y="881211"/>
                  <a:pt x="731520" y="878501"/>
                  <a:pt x="732281" y="873760"/>
                </a:cubicBezTo>
                <a:cubicBezTo>
                  <a:pt x="733044" y="869019"/>
                  <a:pt x="734822" y="866309"/>
                  <a:pt x="737616" y="865632"/>
                </a:cubicBezTo>
                <a:lnTo>
                  <a:pt x="740664" y="866648"/>
                </a:lnTo>
                <a:lnTo>
                  <a:pt x="742696" y="870712"/>
                </a:lnTo>
                <a:cubicBezTo>
                  <a:pt x="743838" y="870691"/>
                  <a:pt x="745109" y="870987"/>
                  <a:pt x="746505" y="871601"/>
                </a:cubicBezTo>
                <a:cubicBezTo>
                  <a:pt x="747902" y="872215"/>
                  <a:pt x="748665" y="873273"/>
                  <a:pt x="748792" y="874776"/>
                </a:cubicBezTo>
                <a:cubicBezTo>
                  <a:pt x="748622" y="876639"/>
                  <a:pt x="747945" y="877994"/>
                  <a:pt x="746760" y="878840"/>
                </a:cubicBezTo>
                <a:cubicBezTo>
                  <a:pt x="745574" y="879687"/>
                  <a:pt x="744897" y="881042"/>
                  <a:pt x="744728" y="882904"/>
                </a:cubicBezTo>
                <a:cubicBezTo>
                  <a:pt x="741849" y="886122"/>
                  <a:pt x="740494" y="889847"/>
                  <a:pt x="740664" y="894080"/>
                </a:cubicBezTo>
                <a:cubicBezTo>
                  <a:pt x="737785" y="893911"/>
                  <a:pt x="736430" y="892217"/>
                  <a:pt x="736600" y="889000"/>
                </a:cubicBezTo>
                <a:lnTo>
                  <a:pt x="736600" y="885952"/>
                </a:lnTo>
                <a:cubicBezTo>
                  <a:pt x="731837" y="887137"/>
                  <a:pt x="727646" y="893149"/>
                  <a:pt x="724027" y="903986"/>
                </a:cubicBezTo>
                <a:cubicBezTo>
                  <a:pt x="720407" y="914823"/>
                  <a:pt x="718502" y="923375"/>
                  <a:pt x="718311" y="929640"/>
                </a:cubicBezTo>
                <a:lnTo>
                  <a:pt x="732536" y="931672"/>
                </a:lnTo>
                <a:cubicBezTo>
                  <a:pt x="732620" y="933704"/>
                  <a:pt x="732451" y="935228"/>
                  <a:pt x="732028" y="936244"/>
                </a:cubicBezTo>
                <a:cubicBezTo>
                  <a:pt x="731604" y="937260"/>
                  <a:pt x="730419" y="937768"/>
                  <a:pt x="728471" y="937768"/>
                </a:cubicBezTo>
                <a:lnTo>
                  <a:pt x="724407" y="937768"/>
                </a:lnTo>
                <a:lnTo>
                  <a:pt x="723391" y="945896"/>
                </a:lnTo>
                <a:lnTo>
                  <a:pt x="715263" y="945896"/>
                </a:lnTo>
                <a:cubicBezTo>
                  <a:pt x="715433" y="950130"/>
                  <a:pt x="714078" y="953855"/>
                  <a:pt x="711200" y="957072"/>
                </a:cubicBezTo>
                <a:cubicBezTo>
                  <a:pt x="711051" y="960205"/>
                  <a:pt x="710078" y="966132"/>
                  <a:pt x="708279" y="974852"/>
                </a:cubicBezTo>
                <a:cubicBezTo>
                  <a:pt x="706479" y="983573"/>
                  <a:pt x="704744" y="988484"/>
                  <a:pt x="703072" y="989584"/>
                </a:cubicBezTo>
                <a:cubicBezTo>
                  <a:pt x="703050" y="991701"/>
                  <a:pt x="703347" y="993818"/>
                  <a:pt x="703961" y="995934"/>
                </a:cubicBezTo>
                <a:cubicBezTo>
                  <a:pt x="704574" y="998051"/>
                  <a:pt x="705633" y="999660"/>
                  <a:pt x="707136" y="1000760"/>
                </a:cubicBezTo>
                <a:cubicBezTo>
                  <a:pt x="706310" y="1005946"/>
                  <a:pt x="706437" y="1011576"/>
                  <a:pt x="707517" y="1017651"/>
                </a:cubicBezTo>
                <a:cubicBezTo>
                  <a:pt x="708596" y="1023726"/>
                  <a:pt x="709485" y="1029610"/>
                  <a:pt x="710184" y="1035304"/>
                </a:cubicBezTo>
                <a:cubicBezTo>
                  <a:pt x="708617" y="1036363"/>
                  <a:pt x="707178" y="1037802"/>
                  <a:pt x="705866" y="1039622"/>
                </a:cubicBezTo>
                <a:cubicBezTo>
                  <a:pt x="704553" y="1041443"/>
                  <a:pt x="703622" y="1043390"/>
                  <a:pt x="703072" y="1045464"/>
                </a:cubicBezTo>
                <a:lnTo>
                  <a:pt x="707136" y="1056640"/>
                </a:lnTo>
                <a:lnTo>
                  <a:pt x="699008" y="1057656"/>
                </a:lnTo>
                <a:lnTo>
                  <a:pt x="699008" y="1060704"/>
                </a:lnTo>
                <a:lnTo>
                  <a:pt x="700024" y="1060704"/>
                </a:lnTo>
                <a:lnTo>
                  <a:pt x="702056" y="1064768"/>
                </a:lnTo>
                <a:lnTo>
                  <a:pt x="707136" y="1068832"/>
                </a:lnTo>
                <a:lnTo>
                  <a:pt x="707136" y="1070864"/>
                </a:lnTo>
                <a:cubicBezTo>
                  <a:pt x="707051" y="1071817"/>
                  <a:pt x="706712" y="1072706"/>
                  <a:pt x="706120" y="1073531"/>
                </a:cubicBezTo>
                <a:cubicBezTo>
                  <a:pt x="705527" y="1074357"/>
                  <a:pt x="705188" y="1075500"/>
                  <a:pt x="705104" y="1076960"/>
                </a:cubicBezTo>
                <a:cubicBezTo>
                  <a:pt x="703601" y="1078082"/>
                  <a:pt x="702542" y="1079648"/>
                  <a:pt x="701929" y="1081659"/>
                </a:cubicBezTo>
                <a:cubicBezTo>
                  <a:pt x="701315" y="1083670"/>
                  <a:pt x="701018" y="1085490"/>
                  <a:pt x="701040" y="1087120"/>
                </a:cubicBezTo>
                <a:cubicBezTo>
                  <a:pt x="698161" y="1086951"/>
                  <a:pt x="696806" y="1085257"/>
                  <a:pt x="696976" y="1082040"/>
                </a:cubicBezTo>
                <a:lnTo>
                  <a:pt x="696976" y="1078992"/>
                </a:lnTo>
                <a:lnTo>
                  <a:pt x="689864" y="1080008"/>
                </a:lnTo>
                <a:cubicBezTo>
                  <a:pt x="689736" y="1084030"/>
                  <a:pt x="689229" y="1087925"/>
                  <a:pt x="688339" y="1091692"/>
                </a:cubicBezTo>
                <a:cubicBezTo>
                  <a:pt x="687451" y="1095460"/>
                  <a:pt x="686943" y="1099355"/>
                  <a:pt x="686816" y="1103376"/>
                </a:cubicBezTo>
                <a:lnTo>
                  <a:pt x="686816" y="1120648"/>
                </a:lnTo>
                <a:lnTo>
                  <a:pt x="694944" y="1122680"/>
                </a:lnTo>
                <a:lnTo>
                  <a:pt x="694944" y="1126744"/>
                </a:lnTo>
                <a:cubicBezTo>
                  <a:pt x="694816" y="1128205"/>
                  <a:pt x="694055" y="1129094"/>
                  <a:pt x="692658" y="1129411"/>
                </a:cubicBezTo>
                <a:cubicBezTo>
                  <a:pt x="691261" y="1129729"/>
                  <a:pt x="689991" y="1129856"/>
                  <a:pt x="688848" y="1129792"/>
                </a:cubicBezTo>
                <a:lnTo>
                  <a:pt x="687832" y="1136904"/>
                </a:lnTo>
                <a:lnTo>
                  <a:pt x="686816" y="1136904"/>
                </a:lnTo>
                <a:cubicBezTo>
                  <a:pt x="686202" y="1140968"/>
                  <a:pt x="685397" y="1145032"/>
                  <a:pt x="684403" y="1149096"/>
                </a:cubicBezTo>
                <a:cubicBezTo>
                  <a:pt x="683408" y="1153160"/>
                  <a:pt x="682857" y="1157224"/>
                  <a:pt x="682752" y="1161288"/>
                </a:cubicBezTo>
                <a:lnTo>
                  <a:pt x="677672" y="1165352"/>
                </a:lnTo>
                <a:cubicBezTo>
                  <a:pt x="677502" y="1179005"/>
                  <a:pt x="676825" y="1192340"/>
                  <a:pt x="675640" y="1205357"/>
                </a:cubicBezTo>
                <a:cubicBezTo>
                  <a:pt x="674454" y="1218375"/>
                  <a:pt x="673777" y="1231456"/>
                  <a:pt x="673608" y="1244600"/>
                </a:cubicBezTo>
                <a:lnTo>
                  <a:pt x="670560" y="1244600"/>
                </a:lnTo>
                <a:lnTo>
                  <a:pt x="671576" y="1255776"/>
                </a:lnTo>
                <a:cubicBezTo>
                  <a:pt x="665818" y="1256072"/>
                  <a:pt x="662601" y="1260052"/>
                  <a:pt x="661924" y="1267714"/>
                </a:cubicBezTo>
                <a:cubicBezTo>
                  <a:pt x="661246" y="1275377"/>
                  <a:pt x="661077" y="1281896"/>
                  <a:pt x="661416" y="1287272"/>
                </a:cubicBezTo>
                <a:lnTo>
                  <a:pt x="660400" y="1343152"/>
                </a:lnTo>
                <a:lnTo>
                  <a:pt x="656336" y="1346200"/>
                </a:lnTo>
                <a:cubicBezTo>
                  <a:pt x="656738" y="1356784"/>
                  <a:pt x="656695" y="1366859"/>
                  <a:pt x="656209" y="1376426"/>
                </a:cubicBezTo>
                <a:cubicBezTo>
                  <a:pt x="655722" y="1385993"/>
                  <a:pt x="655425" y="1395561"/>
                  <a:pt x="655320" y="1405128"/>
                </a:cubicBezTo>
                <a:lnTo>
                  <a:pt x="656336" y="1421384"/>
                </a:lnTo>
                <a:lnTo>
                  <a:pt x="649224" y="1422400"/>
                </a:lnTo>
                <a:cubicBezTo>
                  <a:pt x="647869" y="1421151"/>
                  <a:pt x="645752" y="1415013"/>
                  <a:pt x="642874" y="1403985"/>
                </a:cubicBezTo>
                <a:cubicBezTo>
                  <a:pt x="639995" y="1392957"/>
                  <a:pt x="638386" y="1384533"/>
                  <a:pt x="638048" y="1378712"/>
                </a:cubicBezTo>
                <a:cubicBezTo>
                  <a:pt x="637878" y="1374818"/>
                  <a:pt x="639233" y="1371431"/>
                  <a:pt x="642112" y="1368552"/>
                </a:cubicBezTo>
                <a:cubicBezTo>
                  <a:pt x="637561" y="1361292"/>
                  <a:pt x="635232" y="1351428"/>
                  <a:pt x="635127" y="1338961"/>
                </a:cubicBezTo>
                <a:cubicBezTo>
                  <a:pt x="635021" y="1326494"/>
                  <a:pt x="633962" y="1315360"/>
                  <a:pt x="631952" y="1305560"/>
                </a:cubicBezTo>
                <a:cubicBezTo>
                  <a:pt x="630089" y="1303528"/>
                  <a:pt x="627718" y="1302512"/>
                  <a:pt x="624840" y="1302512"/>
                </a:cubicBezTo>
                <a:cubicBezTo>
                  <a:pt x="623993" y="1302682"/>
                  <a:pt x="623654" y="1303359"/>
                  <a:pt x="623824" y="1304544"/>
                </a:cubicBezTo>
                <a:lnTo>
                  <a:pt x="624840" y="1323848"/>
                </a:lnTo>
                <a:cubicBezTo>
                  <a:pt x="624226" y="1325245"/>
                  <a:pt x="623167" y="1327531"/>
                  <a:pt x="621665" y="1330706"/>
                </a:cubicBezTo>
                <a:cubicBezTo>
                  <a:pt x="620162" y="1333881"/>
                  <a:pt x="618849" y="1335659"/>
                  <a:pt x="617728" y="1336040"/>
                </a:cubicBezTo>
                <a:cubicBezTo>
                  <a:pt x="616881" y="1335871"/>
                  <a:pt x="616542" y="1335194"/>
                  <a:pt x="616712" y="1334008"/>
                </a:cubicBezTo>
                <a:lnTo>
                  <a:pt x="610616" y="1223264"/>
                </a:lnTo>
                <a:cubicBezTo>
                  <a:pt x="610489" y="1221952"/>
                  <a:pt x="609981" y="1220004"/>
                  <a:pt x="609092" y="1217422"/>
                </a:cubicBezTo>
                <a:cubicBezTo>
                  <a:pt x="608203" y="1214840"/>
                  <a:pt x="607695" y="1213401"/>
                  <a:pt x="607568" y="1213104"/>
                </a:cubicBezTo>
                <a:cubicBezTo>
                  <a:pt x="607081" y="1213231"/>
                  <a:pt x="606784" y="1213739"/>
                  <a:pt x="606679" y="1214628"/>
                </a:cubicBezTo>
                <a:cubicBezTo>
                  <a:pt x="606573" y="1215517"/>
                  <a:pt x="606530" y="1216025"/>
                  <a:pt x="606552" y="1216152"/>
                </a:cubicBezTo>
                <a:lnTo>
                  <a:pt x="607568" y="1231392"/>
                </a:lnTo>
                <a:lnTo>
                  <a:pt x="603504" y="1232408"/>
                </a:lnTo>
                <a:cubicBezTo>
                  <a:pt x="599515" y="1231819"/>
                  <a:pt x="596655" y="1227579"/>
                  <a:pt x="594924" y="1219689"/>
                </a:cubicBezTo>
                <a:cubicBezTo>
                  <a:pt x="593193" y="1211800"/>
                  <a:pt x="592139" y="1203797"/>
                  <a:pt x="591763" y="1195682"/>
                </a:cubicBezTo>
                <a:cubicBezTo>
                  <a:pt x="591387" y="1187566"/>
                  <a:pt x="591236" y="1182875"/>
                  <a:pt x="591312" y="1181608"/>
                </a:cubicBezTo>
                <a:cubicBezTo>
                  <a:pt x="591290" y="1180952"/>
                  <a:pt x="591079" y="1179978"/>
                  <a:pt x="590677" y="1178687"/>
                </a:cubicBezTo>
                <a:cubicBezTo>
                  <a:pt x="590274" y="1177396"/>
                  <a:pt x="589809" y="1176676"/>
                  <a:pt x="589280" y="1176528"/>
                </a:cubicBezTo>
                <a:cubicBezTo>
                  <a:pt x="588793" y="1176655"/>
                  <a:pt x="588496" y="1177163"/>
                  <a:pt x="588391" y="1178052"/>
                </a:cubicBezTo>
                <a:cubicBezTo>
                  <a:pt x="588285" y="1178941"/>
                  <a:pt x="588242" y="1179449"/>
                  <a:pt x="588264" y="1179576"/>
                </a:cubicBezTo>
                <a:lnTo>
                  <a:pt x="591312" y="1235456"/>
                </a:lnTo>
                <a:cubicBezTo>
                  <a:pt x="590126" y="1235393"/>
                  <a:pt x="588687" y="1235520"/>
                  <a:pt x="586994" y="1235837"/>
                </a:cubicBezTo>
                <a:cubicBezTo>
                  <a:pt x="585300" y="1236155"/>
                  <a:pt x="584369" y="1237044"/>
                  <a:pt x="584200" y="1238504"/>
                </a:cubicBezTo>
                <a:cubicBezTo>
                  <a:pt x="584327" y="1246632"/>
                  <a:pt x="584835" y="1254760"/>
                  <a:pt x="585724" y="1262888"/>
                </a:cubicBezTo>
                <a:cubicBezTo>
                  <a:pt x="586613" y="1271016"/>
                  <a:pt x="587121" y="1279144"/>
                  <a:pt x="587248" y="1287272"/>
                </a:cubicBezTo>
                <a:cubicBezTo>
                  <a:pt x="586909" y="1296204"/>
                  <a:pt x="585554" y="1300692"/>
                  <a:pt x="583184" y="1300734"/>
                </a:cubicBezTo>
                <a:cubicBezTo>
                  <a:pt x="580813" y="1300776"/>
                  <a:pt x="579458" y="1303740"/>
                  <a:pt x="579120" y="1309624"/>
                </a:cubicBezTo>
                <a:cubicBezTo>
                  <a:pt x="579374" y="1313646"/>
                  <a:pt x="579882" y="1319826"/>
                  <a:pt x="580644" y="1328166"/>
                </a:cubicBezTo>
                <a:cubicBezTo>
                  <a:pt x="581406" y="1336506"/>
                  <a:pt x="580898" y="1341163"/>
                  <a:pt x="579120" y="1342136"/>
                </a:cubicBezTo>
                <a:cubicBezTo>
                  <a:pt x="579247" y="1337501"/>
                  <a:pt x="578993" y="1329754"/>
                  <a:pt x="578358" y="1318895"/>
                </a:cubicBezTo>
                <a:cubicBezTo>
                  <a:pt x="577723" y="1308037"/>
                  <a:pt x="575945" y="1300544"/>
                  <a:pt x="573024" y="1296416"/>
                </a:cubicBezTo>
                <a:lnTo>
                  <a:pt x="562864" y="1238504"/>
                </a:lnTo>
                <a:cubicBezTo>
                  <a:pt x="559646" y="1237488"/>
                  <a:pt x="557953" y="1235456"/>
                  <a:pt x="557784" y="1232408"/>
                </a:cubicBezTo>
                <a:lnTo>
                  <a:pt x="557784" y="1230376"/>
                </a:lnTo>
                <a:cubicBezTo>
                  <a:pt x="555752" y="1230313"/>
                  <a:pt x="554228" y="1229678"/>
                  <a:pt x="553212" y="1228471"/>
                </a:cubicBezTo>
                <a:cubicBezTo>
                  <a:pt x="552196" y="1227265"/>
                  <a:pt x="551688" y="1225868"/>
                  <a:pt x="551688" y="1224280"/>
                </a:cubicBezTo>
                <a:lnTo>
                  <a:pt x="551688" y="1223264"/>
                </a:lnTo>
                <a:cubicBezTo>
                  <a:pt x="551116" y="1221952"/>
                  <a:pt x="550227" y="1220004"/>
                  <a:pt x="549021" y="1217422"/>
                </a:cubicBezTo>
                <a:cubicBezTo>
                  <a:pt x="547814" y="1214840"/>
                  <a:pt x="546671" y="1213401"/>
                  <a:pt x="545592" y="1213104"/>
                </a:cubicBezTo>
                <a:cubicBezTo>
                  <a:pt x="544618" y="1213295"/>
                  <a:pt x="544025" y="1214184"/>
                  <a:pt x="543814" y="1215771"/>
                </a:cubicBezTo>
                <a:cubicBezTo>
                  <a:pt x="543602" y="1217359"/>
                  <a:pt x="543517" y="1218502"/>
                  <a:pt x="543560" y="1219200"/>
                </a:cubicBezTo>
                <a:cubicBezTo>
                  <a:pt x="544004" y="1223074"/>
                  <a:pt x="544893" y="1230313"/>
                  <a:pt x="546227" y="1240917"/>
                </a:cubicBezTo>
                <a:cubicBezTo>
                  <a:pt x="547560" y="1251522"/>
                  <a:pt x="546671" y="1257491"/>
                  <a:pt x="543560" y="1258824"/>
                </a:cubicBezTo>
                <a:cubicBezTo>
                  <a:pt x="540109" y="1247733"/>
                  <a:pt x="537612" y="1236895"/>
                  <a:pt x="536067" y="1226312"/>
                </a:cubicBezTo>
                <a:cubicBezTo>
                  <a:pt x="534521" y="1215729"/>
                  <a:pt x="533294" y="1204891"/>
                  <a:pt x="532384" y="1193800"/>
                </a:cubicBezTo>
                <a:lnTo>
                  <a:pt x="523240" y="1192784"/>
                </a:lnTo>
                <a:cubicBezTo>
                  <a:pt x="523091" y="1190371"/>
                  <a:pt x="522372" y="1188339"/>
                  <a:pt x="521081" y="1186688"/>
                </a:cubicBezTo>
                <a:cubicBezTo>
                  <a:pt x="519789" y="1185037"/>
                  <a:pt x="518816" y="1183005"/>
                  <a:pt x="518160" y="1180592"/>
                </a:cubicBezTo>
                <a:lnTo>
                  <a:pt x="522224" y="1173480"/>
                </a:lnTo>
                <a:lnTo>
                  <a:pt x="523240" y="1161288"/>
                </a:lnTo>
                <a:cubicBezTo>
                  <a:pt x="520223" y="1160636"/>
                  <a:pt x="517902" y="1155506"/>
                  <a:pt x="516278" y="1145898"/>
                </a:cubicBezTo>
                <a:cubicBezTo>
                  <a:pt x="514654" y="1136290"/>
                  <a:pt x="513537" y="1126117"/>
                  <a:pt x="512929" y="1115380"/>
                </a:cubicBezTo>
                <a:cubicBezTo>
                  <a:pt x="512321" y="1104643"/>
                  <a:pt x="512032" y="1097255"/>
                  <a:pt x="512064" y="1093216"/>
                </a:cubicBezTo>
                <a:cubicBezTo>
                  <a:pt x="512021" y="1091586"/>
                  <a:pt x="512360" y="1090020"/>
                  <a:pt x="513080" y="1088517"/>
                </a:cubicBezTo>
                <a:cubicBezTo>
                  <a:pt x="513799" y="1087014"/>
                  <a:pt x="515154" y="1086210"/>
                  <a:pt x="517144" y="1086104"/>
                </a:cubicBezTo>
                <a:cubicBezTo>
                  <a:pt x="517165" y="1084517"/>
                  <a:pt x="516868" y="1082866"/>
                  <a:pt x="516255" y="1081151"/>
                </a:cubicBezTo>
                <a:cubicBezTo>
                  <a:pt x="515641" y="1079437"/>
                  <a:pt x="514582" y="1078040"/>
                  <a:pt x="513080" y="1076960"/>
                </a:cubicBezTo>
                <a:cubicBezTo>
                  <a:pt x="517249" y="1044088"/>
                  <a:pt x="522372" y="1010010"/>
                  <a:pt x="528447" y="974725"/>
                </a:cubicBezTo>
                <a:cubicBezTo>
                  <a:pt x="534521" y="939440"/>
                  <a:pt x="537866" y="905108"/>
                  <a:pt x="538480" y="871728"/>
                </a:cubicBezTo>
                <a:lnTo>
                  <a:pt x="542544" y="867664"/>
                </a:lnTo>
                <a:lnTo>
                  <a:pt x="544576" y="856488"/>
                </a:lnTo>
                <a:lnTo>
                  <a:pt x="542544" y="855472"/>
                </a:lnTo>
                <a:cubicBezTo>
                  <a:pt x="542586" y="852911"/>
                  <a:pt x="543009" y="850413"/>
                  <a:pt x="543814" y="847979"/>
                </a:cubicBezTo>
                <a:cubicBezTo>
                  <a:pt x="544618" y="845545"/>
                  <a:pt x="545549" y="843301"/>
                  <a:pt x="546608" y="841248"/>
                </a:cubicBezTo>
                <a:cubicBezTo>
                  <a:pt x="546692" y="839661"/>
                  <a:pt x="546523" y="838264"/>
                  <a:pt x="546100" y="837057"/>
                </a:cubicBezTo>
                <a:cubicBezTo>
                  <a:pt x="545676" y="835851"/>
                  <a:pt x="544491" y="835216"/>
                  <a:pt x="542544" y="835152"/>
                </a:cubicBezTo>
                <a:cubicBezTo>
                  <a:pt x="536871" y="835321"/>
                  <a:pt x="530690" y="835999"/>
                  <a:pt x="524002" y="837184"/>
                </a:cubicBezTo>
                <a:cubicBezTo>
                  <a:pt x="517313" y="838369"/>
                  <a:pt x="510624" y="839047"/>
                  <a:pt x="503936" y="839216"/>
                </a:cubicBezTo>
                <a:cubicBezTo>
                  <a:pt x="504105" y="842095"/>
                  <a:pt x="502750" y="843449"/>
                  <a:pt x="499872" y="843280"/>
                </a:cubicBezTo>
                <a:cubicBezTo>
                  <a:pt x="495490" y="843407"/>
                  <a:pt x="491807" y="843915"/>
                  <a:pt x="488823" y="844804"/>
                </a:cubicBezTo>
                <a:cubicBezTo>
                  <a:pt x="485838" y="845693"/>
                  <a:pt x="482409" y="846201"/>
                  <a:pt x="478536" y="846328"/>
                </a:cubicBezTo>
                <a:cubicBezTo>
                  <a:pt x="477456" y="847831"/>
                  <a:pt x="476059" y="848889"/>
                  <a:pt x="474345" y="849503"/>
                </a:cubicBezTo>
                <a:cubicBezTo>
                  <a:pt x="472630" y="850117"/>
                  <a:pt x="470979" y="850413"/>
                  <a:pt x="469392" y="850392"/>
                </a:cubicBezTo>
                <a:cubicBezTo>
                  <a:pt x="468122" y="850477"/>
                  <a:pt x="466344" y="850307"/>
                  <a:pt x="464058" y="849884"/>
                </a:cubicBezTo>
                <a:cubicBezTo>
                  <a:pt x="461772" y="849461"/>
                  <a:pt x="460502" y="848275"/>
                  <a:pt x="460248" y="846328"/>
                </a:cubicBezTo>
                <a:cubicBezTo>
                  <a:pt x="460502" y="843809"/>
                  <a:pt x="460502" y="841989"/>
                  <a:pt x="460248" y="840867"/>
                </a:cubicBezTo>
                <a:cubicBezTo>
                  <a:pt x="459994" y="839745"/>
                  <a:pt x="457962" y="839195"/>
                  <a:pt x="454152" y="839216"/>
                </a:cubicBezTo>
                <a:lnTo>
                  <a:pt x="454152" y="847344"/>
                </a:lnTo>
                <a:lnTo>
                  <a:pt x="450088" y="850392"/>
                </a:lnTo>
                <a:cubicBezTo>
                  <a:pt x="449855" y="855176"/>
                  <a:pt x="448034" y="857800"/>
                  <a:pt x="444627" y="858266"/>
                </a:cubicBezTo>
                <a:cubicBezTo>
                  <a:pt x="441219" y="858732"/>
                  <a:pt x="437620" y="858816"/>
                  <a:pt x="433832" y="858520"/>
                </a:cubicBezTo>
                <a:cubicBezTo>
                  <a:pt x="430657" y="858393"/>
                  <a:pt x="427862" y="857123"/>
                  <a:pt x="425450" y="854710"/>
                </a:cubicBezTo>
                <a:cubicBezTo>
                  <a:pt x="423037" y="852297"/>
                  <a:pt x="421767" y="849503"/>
                  <a:pt x="421640" y="846328"/>
                </a:cubicBezTo>
                <a:cubicBezTo>
                  <a:pt x="421661" y="846201"/>
                  <a:pt x="421618" y="845693"/>
                  <a:pt x="421513" y="844804"/>
                </a:cubicBezTo>
                <a:cubicBezTo>
                  <a:pt x="421407" y="843915"/>
                  <a:pt x="421110" y="843407"/>
                  <a:pt x="420624" y="843280"/>
                </a:cubicBezTo>
                <a:lnTo>
                  <a:pt x="412496" y="858520"/>
                </a:lnTo>
                <a:lnTo>
                  <a:pt x="405384" y="864616"/>
                </a:lnTo>
                <a:cubicBezTo>
                  <a:pt x="405214" y="867834"/>
                  <a:pt x="403521" y="869527"/>
                  <a:pt x="400304" y="869696"/>
                </a:cubicBezTo>
                <a:lnTo>
                  <a:pt x="397256" y="868680"/>
                </a:lnTo>
                <a:cubicBezTo>
                  <a:pt x="396917" y="865526"/>
                  <a:pt x="395308" y="864722"/>
                  <a:pt x="392430" y="866267"/>
                </a:cubicBezTo>
                <a:cubicBezTo>
                  <a:pt x="389551" y="867812"/>
                  <a:pt x="387434" y="869294"/>
                  <a:pt x="386080" y="870712"/>
                </a:cubicBezTo>
                <a:lnTo>
                  <a:pt x="360679" y="870712"/>
                </a:lnTo>
                <a:lnTo>
                  <a:pt x="353568" y="878840"/>
                </a:lnTo>
                <a:lnTo>
                  <a:pt x="326136" y="878840"/>
                </a:lnTo>
                <a:cubicBezTo>
                  <a:pt x="322918" y="881042"/>
                  <a:pt x="320209" y="883751"/>
                  <a:pt x="318008" y="886968"/>
                </a:cubicBezTo>
                <a:cubicBezTo>
                  <a:pt x="317817" y="888810"/>
                  <a:pt x="316674" y="891223"/>
                  <a:pt x="314579" y="894207"/>
                </a:cubicBezTo>
                <a:cubicBezTo>
                  <a:pt x="312483" y="897192"/>
                  <a:pt x="310578" y="898843"/>
                  <a:pt x="308864" y="899160"/>
                </a:cubicBezTo>
                <a:lnTo>
                  <a:pt x="302768" y="898144"/>
                </a:lnTo>
                <a:cubicBezTo>
                  <a:pt x="302217" y="902970"/>
                  <a:pt x="300016" y="906526"/>
                  <a:pt x="296164" y="908812"/>
                </a:cubicBezTo>
                <a:cubicBezTo>
                  <a:pt x="292311" y="911098"/>
                  <a:pt x="290110" y="913638"/>
                  <a:pt x="289559" y="916432"/>
                </a:cubicBezTo>
                <a:cubicBezTo>
                  <a:pt x="292184" y="918231"/>
                  <a:pt x="293539" y="920475"/>
                  <a:pt x="293624" y="923163"/>
                </a:cubicBezTo>
                <a:cubicBezTo>
                  <a:pt x="293708" y="925851"/>
                  <a:pt x="292015" y="927333"/>
                  <a:pt x="288544" y="927608"/>
                </a:cubicBezTo>
                <a:cubicBezTo>
                  <a:pt x="286300" y="927248"/>
                  <a:pt x="283929" y="926698"/>
                  <a:pt x="281432" y="925957"/>
                </a:cubicBezTo>
                <a:cubicBezTo>
                  <a:pt x="278934" y="925216"/>
                  <a:pt x="277579" y="926444"/>
                  <a:pt x="277367" y="929640"/>
                </a:cubicBezTo>
                <a:cubicBezTo>
                  <a:pt x="273960" y="930317"/>
                  <a:pt x="272139" y="933027"/>
                  <a:pt x="271907" y="937768"/>
                </a:cubicBezTo>
                <a:cubicBezTo>
                  <a:pt x="271674" y="942509"/>
                  <a:pt x="269091" y="945219"/>
                  <a:pt x="264160" y="945896"/>
                </a:cubicBezTo>
                <a:cubicBezTo>
                  <a:pt x="263948" y="949960"/>
                  <a:pt x="263101" y="954024"/>
                  <a:pt x="261619" y="958088"/>
                </a:cubicBezTo>
                <a:cubicBezTo>
                  <a:pt x="260138" y="962152"/>
                  <a:pt x="259291" y="966216"/>
                  <a:pt x="259080" y="970280"/>
                </a:cubicBezTo>
                <a:cubicBezTo>
                  <a:pt x="259101" y="972354"/>
                  <a:pt x="258550" y="974048"/>
                  <a:pt x="257429" y="975360"/>
                </a:cubicBezTo>
                <a:cubicBezTo>
                  <a:pt x="256307" y="976673"/>
                  <a:pt x="254486" y="977350"/>
                  <a:pt x="251968" y="977392"/>
                </a:cubicBezTo>
                <a:lnTo>
                  <a:pt x="242824" y="986536"/>
                </a:lnTo>
                <a:cubicBezTo>
                  <a:pt x="242866" y="987150"/>
                  <a:pt x="242781" y="987954"/>
                  <a:pt x="242569" y="988949"/>
                </a:cubicBezTo>
                <a:cubicBezTo>
                  <a:pt x="242358" y="989944"/>
                  <a:pt x="241765" y="990494"/>
                  <a:pt x="240792" y="990600"/>
                </a:cubicBezTo>
                <a:cubicBezTo>
                  <a:pt x="238865" y="990388"/>
                  <a:pt x="237130" y="989542"/>
                  <a:pt x="235585" y="988060"/>
                </a:cubicBezTo>
                <a:cubicBezTo>
                  <a:pt x="234039" y="986579"/>
                  <a:pt x="232050" y="985732"/>
                  <a:pt x="229616" y="985520"/>
                </a:cubicBezTo>
                <a:cubicBezTo>
                  <a:pt x="228642" y="985647"/>
                  <a:pt x="228049" y="986409"/>
                  <a:pt x="227837" y="987806"/>
                </a:cubicBezTo>
                <a:cubicBezTo>
                  <a:pt x="227626" y="989203"/>
                  <a:pt x="227541" y="990473"/>
                  <a:pt x="227584" y="991616"/>
                </a:cubicBezTo>
                <a:lnTo>
                  <a:pt x="212344" y="1009904"/>
                </a:lnTo>
                <a:cubicBezTo>
                  <a:pt x="211772" y="1015154"/>
                  <a:pt x="209867" y="1019641"/>
                  <a:pt x="206629" y="1023366"/>
                </a:cubicBezTo>
                <a:cubicBezTo>
                  <a:pt x="203390" y="1027091"/>
                  <a:pt x="199199" y="1029039"/>
                  <a:pt x="194056" y="1029208"/>
                </a:cubicBezTo>
                <a:cubicBezTo>
                  <a:pt x="193103" y="1030055"/>
                  <a:pt x="190944" y="1032171"/>
                  <a:pt x="187579" y="1035558"/>
                </a:cubicBezTo>
                <a:cubicBezTo>
                  <a:pt x="184213" y="1038945"/>
                  <a:pt x="182308" y="1041570"/>
                  <a:pt x="181864" y="1043432"/>
                </a:cubicBezTo>
                <a:cubicBezTo>
                  <a:pt x="181864" y="1044406"/>
                  <a:pt x="182118" y="1044999"/>
                  <a:pt x="182626" y="1045210"/>
                </a:cubicBezTo>
                <a:cubicBezTo>
                  <a:pt x="183134" y="1045422"/>
                  <a:pt x="183896" y="1045506"/>
                  <a:pt x="184912" y="1045464"/>
                </a:cubicBezTo>
                <a:cubicBezTo>
                  <a:pt x="183366" y="1050142"/>
                  <a:pt x="182393" y="1053994"/>
                  <a:pt x="181991" y="1057021"/>
                </a:cubicBezTo>
                <a:cubicBezTo>
                  <a:pt x="181588" y="1060048"/>
                  <a:pt x="178837" y="1061614"/>
                  <a:pt x="173736" y="1061720"/>
                </a:cubicBezTo>
                <a:cubicBezTo>
                  <a:pt x="173884" y="1064726"/>
                  <a:pt x="173587" y="1066843"/>
                  <a:pt x="172846" y="1068070"/>
                </a:cubicBezTo>
                <a:cubicBezTo>
                  <a:pt x="172106" y="1069298"/>
                  <a:pt x="170031" y="1069891"/>
                  <a:pt x="166624" y="1069848"/>
                </a:cubicBezTo>
                <a:cubicBezTo>
                  <a:pt x="166581" y="1071923"/>
                  <a:pt x="165904" y="1073616"/>
                  <a:pt x="164592" y="1074928"/>
                </a:cubicBezTo>
                <a:cubicBezTo>
                  <a:pt x="163279" y="1076241"/>
                  <a:pt x="161586" y="1076918"/>
                  <a:pt x="159512" y="1076960"/>
                </a:cubicBezTo>
                <a:cubicBezTo>
                  <a:pt x="157141" y="1076791"/>
                  <a:pt x="155278" y="1076113"/>
                  <a:pt x="153924" y="1074928"/>
                </a:cubicBezTo>
                <a:cubicBezTo>
                  <a:pt x="152569" y="1073743"/>
                  <a:pt x="150706" y="1073065"/>
                  <a:pt x="148336" y="1072896"/>
                </a:cubicBezTo>
                <a:lnTo>
                  <a:pt x="140208" y="1069848"/>
                </a:lnTo>
                <a:cubicBezTo>
                  <a:pt x="140038" y="1072261"/>
                  <a:pt x="139361" y="1074293"/>
                  <a:pt x="138176" y="1075944"/>
                </a:cubicBezTo>
                <a:cubicBezTo>
                  <a:pt x="136990" y="1077595"/>
                  <a:pt x="136313" y="1079627"/>
                  <a:pt x="136144" y="1082040"/>
                </a:cubicBezTo>
                <a:lnTo>
                  <a:pt x="119888" y="1095248"/>
                </a:lnTo>
                <a:cubicBezTo>
                  <a:pt x="119718" y="1093322"/>
                  <a:pt x="119041" y="1092602"/>
                  <a:pt x="117856" y="1093089"/>
                </a:cubicBezTo>
                <a:cubicBezTo>
                  <a:pt x="116670" y="1093576"/>
                  <a:pt x="115993" y="1094634"/>
                  <a:pt x="115824" y="1096264"/>
                </a:cubicBezTo>
                <a:cubicBezTo>
                  <a:pt x="115993" y="1097111"/>
                  <a:pt x="116670" y="1097450"/>
                  <a:pt x="117856" y="1097280"/>
                </a:cubicBezTo>
                <a:lnTo>
                  <a:pt x="116840" y="1105408"/>
                </a:lnTo>
                <a:cubicBezTo>
                  <a:pt x="113622" y="1105408"/>
                  <a:pt x="111929" y="1107440"/>
                  <a:pt x="111760" y="1111504"/>
                </a:cubicBezTo>
                <a:cubicBezTo>
                  <a:pt x="111887" y="1112647"/>
                  <a:pt x="111887" y="1113917"/>
                  <a:pt x="111760" y="1115314"/>
                </a:cubicBezTo>
                <a:cubicBezTo>
                  <a:pt x="111633" y="1116711"/>
                  <a:pt x="110617" y="1117473"/>
                  <a:pt x="108712" y="1117600"/>
                </a:cubicBezTo>
                <a:cubicBezTo>
                  <a:pt x="107124" y="1117473"/>
                  <a:pt x="105727" y="1117473"/>
                  <a:pt x="104521" y="1117600"/>
                </a:cubicBezTo>
                <a:cubicBezTo>
                  <a:pt x="103314" y="1117727"/>
                  <a:pt x="102679" y="1118743"/>
                  <a:pt x="102616" y="1120648"/>
                </a:cubicBezTo>
                <a:lnTo>
                  <a:pt x="98552" y="1128776"/>
                </a:lnTo>
                <a:cubicBezTo>
                  <a:pt x="96604" y="1128946"/>
                  <a:pt x="95419" y="1129877"/>
                  <a:pt x="94996" y="1131570"/>
                </a:cubicBezTo>
                <a:cubicBezTo>
                  <a:pt x="94572" y="1133263"/>
                  <a:pt x="94403" y="1134703"/>
                  <a:pt x="94488" y="1135888"/>
                </a:cubicBezTo>
                <a:lnTo>
                  <a:pt x="94488" y="1140968"/>
                </a:lnTo>
                <a:lnTo>
                  <a:pt x="87376" y="1144016"/>
                </a:lnTo>
                <a:lnTo>
                  <a:pt x="79247" y="1153160"/>
                </a:lnTo>
                <a:lnTo>
                  <a:pt x="77215" y="1153160"/>
                </a:lnTo>
                <a:cubicBezTo>
                  <a:pt x="75586" y="1153203"/>
                  <a:pt x="74019" y="1152864"/>
                  <a:pt x="72517" y="1152144"/>
                </a:cubicBezTo>
                <a:cubicBezTo>
                  <a:pt x="71014" y="1151425"/>
                  <a:pt x="70209" y="1150070"/>
                  <a:pt x="70104" y="1148080"/>
                </a:cubicBezTo>
                <a:cubicBezTo>
                  <a:pt x="75353" y="1138936"/>
                  <a:pt x="81110" y="1129792"/>
                  <a:pt x="87376" y="1120648"/>
                </a:cubicBezTo>
                <a:cubicBezTo>
                  <a:pt x="86804" y="1119018"/>
                  <a:pt x="86677" y="1117452"/>
                  <a:pt x="86995" y="1115949"/>
                </a:cubicBezTo>
                <a:cubicBezTo>
                  <a:pt x="87312" y="1114446"/>
                  <a:pt x="88455" y="1113642"/>
                  <a:pt x="90424" y="1113536"/>
                </a:cubicBezTo>
                <a:cubicBezTo>
                  <a:pt x="90762" y="1109197"/>
                  <a:pt x="92117" y="1105683"/>
                  <a:pt x="94488" y="1102995"/>
                </a:cubicBezTo>
                <a:cubicBezTo>
                  <a:pt x="96858" y="1100307"/>
                  <a:pt x="98213" y="1097047"/>
                  <a:pt x="98552" y="1093216"/>
                </a:cubicBezTo>
                <a:cubicBezTo>
                  <a:pt x="101769" y="1093385"/>
                  <a:pt x="103462" y="1092031"/>
                  <a:pt x="103632" y="1089152"/>
                </a:cubicBezTo>
                <a:cubicBezTo>
                  <a:pt x="103314" y="1085787"/>
                  <a:pt x="103187" y="1080580"/>
                  <a:pt x="103251" y="1073531"/>
                </a:cubicBezTo>
                <a:cubicBezTo>
                  <a:pt x="103314" y="1066483"/>
                  <a:pt x="105473" y="1062546"/>
                  <a:pt x="109728" y="1061720"/>
                </a:cubicBezTo>
                <a:lnTo>
                  <a:pt x="114808" y="1053592"/>
                </a:lnTo>
                <a:lnTo>
                  <a:pt x="113792" y="1045464"/>
                </a:lnTo>
                <a:cubicBezTo>
                  <a:pt x="114977" y="1045295"/>
                  <a:pt x="115654" y="1044618"/>
                  <a:pt x="115824" y="1043432"/>
                </a:cubicBezTo>
                <a:cubicBezTo>
                  <a:pt x="115739" y="1041845"/>
                  <a:pt x="115908" y="1040448"/>
                  <a:pt x="116332" y="1039241"/>
                </a:cubicBezTo>
                <a:cubicBezTo>
                  <a:pt x="116755" y="1038035"/>
                  <a:pt x="117940" y="1037400"/>
                  <a:pt x="119888" y="1037336"/>
                </a:cubicBezTo>
                <a:cubicBezTo>
                  <a:pt x="120057" y="1033823"/>
                  <a:pt x="120988" y="1030436"/>
                  <a:pt x="122682" y="1027176"/>
                </a:cubicBezTo>
                <a:cubicBezTo>
                  <a:pt x="124375" y="1023917"/>
                  <a:pt x="125814" y="1020530"/>
                  <a:pt x="127000" y="1017016"/>
                </a:cubicBezTo>
                <a:lnTo>
                  <a:pt x="123952" y="1013968"/>
                </a:lnTo>
                <a:cubicBezTo>
                  <a:pt x="123909" y="1012465"/>
                  <a:pt x="123486" y="1011407"/>
                  <a:pt x="122682" y="1010793"/>
                </a:cubicBezTo>
                <a:cubicBezTo>
                  <a:pt x="121877" y="1010179"/>
                  <a:pt x="120946" y="1009883"/>
                  <a:pt x="119888" y="1009904"/>
                </a:cubicBezTo>
                <a:lnTo>
                  <a:pt x="116840" y="1010920"/>
                </a:lnTo>
                <a:cubicBezTo>
                  <a:pt x="116247" y="1015640"/>
                  <a:pt x="113876" y="1018900"/>
                  <a:pt x="109728" y="1020699"/>
                </a:cubicBezTo>
                <a:cubicBezTo>
                  <a:pt x="105579" y="1022498"/>
                  <a:pt x="103208" y="1024996"/>
                  <a:pt x="102616" y="1028192"/>
                </a:cubicBezTo>
                <a:cubicBezTo>
                  <a:pt x="101515" y="1029229"/>
                  <a:pt x="100414" y="1030457"/>
                  <a:pt x="99314" y="1031875"/>
                </a:cubicBezTo>
                <a:cubicBezTo>
                  <a:pt x="98213" y="1033293"/>
                  <a:pt x="97620" y="1034775"/>
                  <a:pt x="97536" y="1036320"/>
                </a:cubicBezTo>
                <a:cubicBezTo>
                  <a:pt x="97959" y="1037125"/>
                  <a:pt x="99652" y="1037548"/>
                  <a:pt x="102616" y="1037590"/>
                </a:cubicBezTo>
                <a:cubicBezTo>
                  <a:pt x="105579" y="1037633"/>
                  <a:pt x="107272" y="1038564"/>
                  <a:pt x="107696" y="1040384"/>
                </a:cubicBezTo>
                <a:cubicBezTo>
                  <a:pt x="107505" y="1041358"/>
                  <a:pt x="106616" y="1041951"/>
                  <a:pt x="105029" y="1042162"/>
                </a:cubicBezTo>
                <a:cubicBezTo>
                  <a:pt x="103441" y="1042374"/>
                  <a:pt x="102298" y="1042459"/>
                  <a:pt x="101600" y="1042416"/>
                </a:cubicBezTo>
                <a:cubicBezTo>
                  <a:pt x="98044" y="1042670"/>
                  <a:pt x="95250" y="1044448"/>
                  <a:pt x="93218" y="1047750"/>
                </a:cubicBezTo>
                <a:cubicBezTo>
                  <a:pt x="91186" y="1051052"/>
                  <a:pt x="89916" y="1054354"/>
                  <a:pt x="89408" y="1057656"/>
                </a:cubicBezTo>
                <a:cubicBezTo>
                  <a:pt x="86190" y="1060535"/>
                  <a:pt x="82465" y="1061890"/>
                  <a:pt x="78231" y="1061720"/>
                </a:cubicBezTo>
                <a:cubicBezTo>
                  <a:pt x="78020" y="1066081"/>
                  <a:pt x="76157" y="1070314"/>
                  <a:pt x="72644" y="1074420"/>
                </a:cubicBezTo>
                <a:cubicBezTo>
                  <a:pt x="69130" y="1078527"/>
                  <a:pt x="65235" y="1080728"/>
                  <a:pt x="60960" y="1081024"/>
                </a:cubicBezTo>
                <a:cubicBezTo>
                  <a:pt x="59944" y="1080982"/>
                  <a:pt x="59182" y="1080559"/>
                  <a:pt x="58674" y="1079754"/>
                </a:cubicBezTo>
                <a:cubicBezTo>
                  <a:pt x="58166" y="1078950"/>
                  <a:pt x="57912" y="1078019"/>
                  <a:pt x="57912" y="1076960"/>
                </a:cubicBezTo>
                <a:lnTo>
                  <a:pt x="58928" y="1057656"/>
                </a:lnTo>
                <a:cubicBezTo>
                  <a:pt x="60960" y="1057614"/>
                  <a:pt x="62484" y="1056937"/>
                  <a:pt x="63500" y="1055624"/>
                </a:cubicBezTo>
                <a:cubicBezTo>
                  <a:pt x="64515" y="1054312"/>
                  <a:pt x="65024" y="1052618"/>
                  <a:pt x="65024" y="1050544"/>
                </a:cubicBezTo>
                <a:lnTo>
                  <a:pt x="65024" y="1049528"/>
                </a:lnTo>
                <a:cubicBezTo>
                  <a:pt x="63013" y="1049359"/>
                  <a:pt x="61192" y="1048682"/>
                  <a:pt x="59563" y="1047496"/>
                </a:cubicBezTo>
                <a:cubicBezTo>
                  <a:pt x="57933" y="1046311"/>
                  <a:pt x="56366" y="1045634"/>
                  <a:pt x="54864" y="1045464"/>
                </a:cubicBezTo>
                <a:cubicBezTo>
                  <a:pt x="53890" y="1045570"/>
                  <a:pt x="53297" y="1046120"/>
                  <a:pt x="53086" y="1047115"/>
                </a:cubicBezTo>
                <a:cubicBezTo>
                  <a:pt x="52874" y="1048110"/>
                  <a:pt x="52789" y="1048914"/>
                  <a:pt x="52832" y="1049528"/>
                </a:cubicBezTo>
                <a:cubicBezTo>
                  <a:pt x="48704" y="1053486"/>
                  <a:pt x="45529" y="1057762"/>
                  <a:pt x="43306" y="1062355"/>
                </a:cubicBezTo>
                <a:cubicBezTo>
                  <a:pt x="41084" y="1066948"/>
                  <a:pt x="37147" y="1069446"/>
                  <a:pt x="31496" y="1069848"/>
                </a:cubicBezTo>
                <a:lnTo>
                  <a:pt x="24384" y="1074928"/>
                </a:lnTo>
                <a:cubicBezTo>
                  <a:pt x="24341" y="1077405"/>
                  <a:pt x="23664" y="1079056"/>
                  <a:pt x="22352" y="1079881"/>
                </a:cubicBezTo>
                <a:cubicBezTo>
                  <a:pt x="21039" y="1080707"/>
                  <a:pt x="19346" y="1081088"/>
                  <a:pt x="17272" y="1081024"/>
                </a:cubicBezTo>
                <a:cubicBezTo>
                  <a:pt x="14075" y="1081172"/>
                  <a:pt x="10816" y="1080876"/>
                  <a:pt x="7492" y="1080135"/>
                </a:cubicBezTo>
                <a:cubicBezTo>
                  <a:pt x="4169" y="1079394"/>
                  <a:pt x="1672" y="1077320"/>
                  <a:pt x="0" y="1073912"/>
                </a:cubicBezTo>
                <a:cubicBezTo>
                  <a:pt x="550" y="1068705"/>
                  <a:pt x="2751" y="1063625"/>
                  <a:pt x="6603" y="1058672"/>
                </a:cubicBezTo>
                <a:cubicBezTo>
                  <a:pt x="10456" y="1053719"/>
                  <a:pt x="12657" y="1049655"/>
                  <a:pt x="13208" y="1046480"/>
                </a:cubicBezTo>
                <a:cubicBezTo>
                  <a:pt x="13948" y="1045464"/>
                  <a:pt x="15261" y="1042670"/>
                  <a:pt x="17145" y="1038098"/>
                </a:cubicBezTo>
                <a:cubicBezTo>
                  <a:pt x="19028" y="1033526"/>
                  <a:pt x="20087" y="1030224"/>
                  <a:pt x="20319" y="1028192"/>
                </a:cubicBezTo>
                <a:cubicBezTo>
                  <a:pt x="26013" y="1020847"/>
                  <a:pt x="30374" y="1012931"/>
                  <a:pt x="33401" y="1004443"/>
                </a:cubicBezTo>
                <a:cubicBezTo>
                  <a:pt x="36427" y="995955"/>
                  <a:pt x="40534" y="988293"/>
                  <a:pt x="45719" y="981456"/>
                </a:cubicBezTo>
                <a:cubicBezTo>
                  <a:pt x="47222" y="980906"/>
                  <a:pt x="48535" y="979974"/>
                  <a:pt x="49657" y="978662"/>
                </a:cubicBezTo>
                <a:cubicBezTo>
                  <a:pt x="50778" y="977350"/>
                  <a:pt x="51837" y="975910"/>
                  <a:pt x="52832" y="974344"/>
                </a:cubicBezTo>
                <a:cubicBezTo>
                  <a:pt x="53213" y="969963"/>
                  <a:pt x="54737" y="966280"/>
                  <a:pt x="57404" y="963295"/>
                </a:cubicBezTo>
                <a:cubicBezTo>
                  <a:pt x="60071" y="960311"/>
                  <a:pt x="61595" y="956882"/>
                  <a:pt x="61976" y="953008"/>
                </a:cubicBezTo>
                <a:lnTo>
                  <a:pt x="67056" y="941832"/>
                </a:lnTo>
                <a:cubicBezTo>
                  <a:pt x="69088" y="941832"/>
                  <a:pt x="70104" y="940816"/>
                  <a:pt x="70104" y="938784"/>
                </a:cubicBezTo>
                <a:cubicBezTo>
                  <a:pt x="70019" y="937239"/>
                  <a:pt x="70188" y="936011"/>
                  <a:pt x="70612" y="935101"/>
                </a:cubicBezTo>
                <a:cubicBezTo>
                  <a:pt x="71035" y="934191"/>
                  <a:pt x="72220" y="933725"/>
                  <a:pt x="74168" y="933704"/>
                </a:cubicBezTo>
                <a:lnTo>
                  <a:pt x="81280" y="929640"/>
                </a:lnTo>
                <a:cubicBezTo>
                  <a:pt x="82846" y="926529"/>
                  <a:pt x="84793" y="923608"/>
                  <a:pt x="87122" y="920877"/>
                </a:cubicBezTo>
                <a:cubicBezTo>
                  <a:pt x="89450" y="918147"/>
                  <a:pt x="91905" y="915988"/>
                  <a:pt x="94488" y="914400"/>
                </a:cubicBezTo>
                <a:lnTo>
                  <a:pt x="94488" y="903224"/>
                </a:lnTo>
                <a:lnTo>
                  <a:pt x="99568" y="896112"/>
                </a:lnTo>
                <a:lnTo>
                  <a:pt x="98552" y="885952"/>
                </a:lnTo>
                <a:lnTo>
                  <a:pt x="57912" y="885952"/>
                </a:lnTo>
                <a:cubicBezTo>
                  <a:pt x="53318" y="883708"/>
                  <a:pt x="48535" y="881338"/>
                  <a:pt x="43561" y="878840"/>
                </a:cubicBezTo>
                <a:cubicBezTo>
                  <a:pt x="38586" y="876343"/>
                  <a:pt x="33549" y="874988"/>
                  <a:pt x="28448" y="874776"/>
                </a:cubicBezTo>
                <a:lnTo>
                  <a:pt x="26416" y="866648"/>
                </a:lnTo>
                <a:cubicBezTo>
                  <a:pt x="27643" y="866669"/>
                  <a:pt x="29252" y="866373"/>
                  <a:pt x="31242" y="865759"/>
                </a:cubicBezTo>
                <a:cubicBezTo>
                  <a:pt x="33231" y="865145"/>
                  <a:pt x="34332" y="864087"/>
                  <a:pt x="34543" y="862584"/>
                </a:cubicBezTo>
                <a:cubicBezTo>
                  <a:pt x="36131" y="862605"/>
                  <a:pt x="37782" y="862309"/>
                  <a:pt x="39497" y="861695"/>
                </a:cubicBezTo>
                <a:cubicBezTo>
                  <a:pt x="41211" y="861081"/>
                  <a:pt x="42608" y="860023"/>
                  <a:pt x="43688" y="858520"/>
                </a:cubicBezTo>
                <a:cubicBezTo>
                  <a:pt x="47921" y="858351"/>
                  <a:pt x="51646" y="856658"/>
                  <a:pt x="54864" y="853440"/>
                </a:cubicBezTo>
                <a:cubicBezTo>
                  <a:pt x="54948" y="853461"/>
                  <a:pt x="55287" y="853419"/>
                  <a:pt x="55880" y="853313"/>
                </a:cubicBezTo>
                <a:cubicBezTo>
                  <a:pt x="56472" y="853207"/>
                  <a:pt x="56811" y="852911"/>
                  <a:pt x="56896" y="852424"/>
                </a:cubicBezTo>
                <a:cubicBezTo>
                  <a:pt x="56684" y="851302"/>
                  <a:pt x="55583" y="849990"/>
                  <a:pt x="53594" y="848487"/>
                </a:cubicBezTo>
                <a:cubicBezTo>
                  <a:pt x="51604" y="846984"/>
                  <a:pt x="49995" y="845926"/>
                  <a:pt x="48768" y="845312"/>
                </a:cubicBezTo>
                <a:cubicBezTo>
                  <a:pt x="49487" y="840359"/>
                  <a:pt x="52366" y="838073"/>
                  <a:pt x="57404" y="838454"/>
                </a:cubicBezTo>
                <a:cubicBezTo>
                  <a:pt x="62441" y="838835"/>
                  <a:pt x="65320" y="838073"/>
                  <a:pt x="66040" y="836168"/>
                </a:cubicBezTo>
                <a:cubicBezTo>
                  <a:pt x="65955" y="835681"/>
                  <a:pt x="65616" y="835385"/>
                  <a:pt x="65024" y="835279"/>
                </a:cubicBezTo>
                <a:cubicBezTo>
                  <a:pt x="64431" y="835173"/>
                  <a:pt x="64092" y="835131"/>
                  <a:pt x="64008" y="835152"/>
                </a:cubicBezTo>
                <a:lnTo>
                  <a:pt x="39624" y="835152"/>
                </a:lnTo>
                <a:cubicBezTo>
                  <a:pt x="36914" y="835343"/>
                  <a:pt x="32681" y="835216"/>
                  <a:pt x="26924" y="834771"/>
                </a:cubicBezTo>
                <a:cubicBezTo>
                  <a:pt x="21166" y="834327"/>
                  <a:pt x="17949" y="832422"/>
                  <a:pt x="17272" y="829056"/>
                </a:cubicBezTo>
                <a:cubicBezTo>
                  <a:pt x="17420" y="825352"/>
                  <a:pt x="18901" y="822092"/>
                  <a:pt x="21716" y="819277"/>
                </a:cubicBezTo>
                <a:cubicBezTo>
                  <a:pt x="24532" y="816462"/>
                  <a:pt x="27791" y="814980"/>
                  <a:pt x="31496" y="814832"/>
                </a:cubicBezTo>
                <a:lnTo>
                  <a:pt x="37592" y="804672"/>
                </a:lnTo>
                <a:lnTo>
                  <a:pt x="52832" y="802640"/>
                </a:lnTo>
                <a:cubicBezTo>
                  <a:pt x="53551" y="797835"/>
                  <a:pt x="56430" y="795507"/>
                  <a:pt x="61468" y="795655"/>
                </a:cubicBezTo>
                <a:cubicBezTo>
                  <a:pt x="66505" y="795803"/>
                  <a:pt x="69384" y="793729"/>
                  <a:pt x="70104" y="789432"/>
                </a:cubicBezTo>
                <a:cubicBezTo>
                  <a:pt x="72178" y="787887"/>
                  <a:pt x="74379" y="786659"/>
                  <a:pt x="76708" y="785749"/>
                </a:cubicBezTo>
                <a:cubicBezTo>
                  <a:pt x="79036" y="784839"/>
                  <a:pt x="81237" y="784373"/>
                  <a:pt x="83312" y="784352"/>
                </a:cubicBezTo>
                <a:lnTo>
                  <a:pt x="94488" y="785368"/>
                </a:lnTo>
                <a:cubicBezTo>
                  <a:pt x="97768" y="784373"/>
                  <a:pt x="102637" y="783061"/>
                  <a:pt x="109093" y="781431"/>
                </a:cubicBezTo>
                <a:cubicBezTo>
                  <a:pt x="115548" y="779801"/>
                  <a:pt x="119147" y="777727"/>
                  <a:pt x="119888" y="775208"/>
                </a:cubicBezTo>
                <a:lnTo>
                  <a:pt x="119888" y="772160"/>
                </a:lnTo>
                <a:cubicBezTo>
                  <a:pt x="121496" y="772181"/>
                  <a:pt x="123105" y="771885"/>
                  <a:pt x="124714" y="771271"/>
                </a:cubicBezTo>
                <a:cubicBezTo>
                  <a:pt x="126322" y="770657"/>
                  <a:pt x="127423" y="769599"/>
                  <a:pt x="128016" y="768096"/>
                </a:cubicBezTo>
                <a:lnTo>
                  <a:pt x="144272" y="768096"/>
                </a:lnTo>
                <a:cubicBezTo>
                  <a:pt x="145330" y="770340"/>
                  <a:pt x="149563" y="770678"/>
                  <a:pt x="156972" y="769112"/>
                </a:cubicBezTo>
                <a:cubicBezTo>
                  <a:pt x="164380" y="767546"/>
                  <a:pt x="168613" y="765852"/>
                  <a:pt x="169672" y="764032"/>
                </a:cubicBezTo>
                <a:lnTo>
                  <a:pt x="187960" y="764032"/>
                </a:lnTo>
                <a:lnTo>
                  <a:pt x="203200" y="757936"/>
                </a:lnTo>
                <a:cubicBezTo>
                  <a:pt x="203369" y="755502"/>
                  <a:pt x="204046" y="753512"/>
                  <a:pt x="205232" y="751967"/>
                </a:cubicBezTo>
                <a:cubicBezTo>
                  <a:pt x="206417" y="750422"/>
                  <a:pt x="207094" y="748686"/>
                  <a:pt x="207263" y="746760"/>
                </a:cubicBezTo>
                <a:cubicBezTo>
                  <a:pt x="207518" y="743628"/>
                  <a:pt x="209296" y="741003"/>
                  <a:pt x="212598" y="738886"/>
                </a:cubicBezTo>
                <a:cubicBezTo>
                  <a:pt x="215900" y="736769"/>
                  <a:pt x="219202" y="735669"/>
                  <a:pt x="222504" y="735584"/>
                </a:cubicBezTo>
                <a:cubicBezTo>
                  <a:pt x="222673" y="735605"/>
                  <a:pt x="223350" y="735563"/>
                  <a:pt x="224536" y="735457"/>
                </a:cubicBezTo>
                <a:cubicBezTo>
                  <a:pt x="225721" y="735351"/>
                  <a:pt x="226398" y="735055"/>
                  <a:pt x="226568" y="734568"/>
                </a:cubicBezTo>
                <a:cubicBezTo>
                  <a:pt x="226504" y="734060"/>
                  <a:pt x="226123" y="733552"/>
                  <a:pt x="225425" y="733044"/>
                </a:cubicBezTo>
                <a:cubicBezTo>
                  <a:pt x="224726" y="732536"/>
                  <a:pt x="224091" y="732028"/>
                  <a:pt x="223520" y="731520"/>
                </a:cubicBezTo>
                <a:lnTo>
                  <a:pt x="227584" y="719328"/>
                </a:lnTo>
                <a:lnTo>
                  <a:pt x="242824" y="704088"/>
                </a:lnTo>
                <a:lnTo>
                  <a:pt x="245872" y="695960"/>
                </a:lnTo>
                <a:cubicBezTo>
                  <a:pt x="249978" y="695621"/>
                  <a:pt x="252179" y="694267"/>
                  <a:pt x="252476" y="691896"/>
                </a:cubicBezTo>
                <a:cubicBezTo>
                  <a:pt x="252772" y="689525"/>
                  <a:pt x="253957" y="688171"/>
                  <a:pt x="256032" y="687832"/>
                </a:cubicBezTo>
                <a:lnTo>
                  <a:pt x="261112" y="679704"/>
                </a:lnTo>
                <a:cubicBezTo>
                  <a:pt x="263990" y="678053"/>
                  <a:pt x="267631" y="674243"/>
                  <a:pt x="272034" y="668274"/>
                </a:cubicBezTo>
                <a:cubicBezTo>
                  <a:pt x="276436" y="662305"/>
                  <a:pt x="279569" y="657987"/>
                  <a:pt x="281432" y="655320"/>
                </a:cubicBezTo>
                <a:cubicBezTo>
                  <a:pt x="284501" y="654833"/>
                  <a:pt x="286998" y="652251"/>
                  <a:pt x="288925" y="647573"/>
                </a:cubicBezTo>
                <a:cubicBezTo>
                  <a:pt x="290851" y="642895"/>
                  <a:pt x="292078" y="639043"/>
                  <a:pt x="292608" y="636016"/>
                </a:cubicBezTo>
                <a:cubicBezTo>
                  <a:pt x="297053" y="635339"/>
                  <a:pt x="299593" y="632629"/>
                  <a:pt x="300228" y="627888"/>
                </a:cubicBezTo>
                <a:cubicBezTo>
                  <a:pt x="300863" y="623147"/>
                  <a:pt x="303403" y="620437"/>
                  <a:pt x="307848" y="619760"/>
                </a:cubicBezTo>
                <a:lnTo>
                  <a:pt x="313944" y="611632"/>
                </a:lnTo>
                <a:cubicBezTo>
                  <a:pt x="315446" y="610553"/>
                  <a:pt x="316505" y="609156"/>
                  <a:pt x="317119" y="607441"/>
                </a:cubicBezTo>
                <a:cubicBezTo>
                  <a:pt x="317732" y="605727"/>
                  <a:pt x="318029" y="604076"/>
                  <a:pt x="318008" y="602488"/>
                </a:cubicBezTo>
                <a:lnTo>
                  <a:pt x="322072" y="592328"/>
                </a:lnTo>
                <a:cubicBezTo>
                  <a:pt x="324167" y="592243"/>
                  <a:pt x="326072" y="591397"/>
                  <a:pt x="327787" y="589788"/>
                </a:cubicBezTo>
                <a:cubicBezTo>
                  <a:pt x="329501" y="588179"/>
                  <a:pt x="330644" y="586317"/>
                  <a:pt x="331216" y="584200"/>
                </a:cubicBezTo>
                <a:cubicBezTo>
                  <a:pt x="332676" y="583988"/>
                  <a:pt x="333565" y="582888"/>
                  <a:pt x="333883" y="580898"/>
                </a:cubicBezTo>
                <a:cubicBezTo>
                  <a:pt x="334200" y="578908"/>
                  <a:pt x="334327" y="577300"/>
                  <a:pt x="334264" y="576072"/>
                </a:cubicBezTo>
                <a:lnTo>
                  <a:pt x="338328" y="567944"/>
                </a:lnTo>
                <a:lnTo>
                  <a:pt x="342392" y="564896"/>
                </a:lnTo>
                <a:lnTo>
                  <a:pt x="345440" y="559816"/>
                </a:lnTo>
                <a:cubicBezTo>
                  <a:pt x="347683" y="559520"/>
                  <a:pt x="349546" y="558334"/>
                  <a:pt x="351028" y="556260"/>
                </a:cubicBezTo>
                <a:cubicBezTo>
                  <a:pt x="352509" y="554186"/>
                  <a:pt x="355388" y="553000"/>
                  <a:pt x="359663" y="552704"/>
                </a:cubicBezTo>
                <a:cubicBezTo>
                  <a:pt x="363262" y="551857"/>
                  <a:pt x="365209" y="548471"/>
                  <a:pt x="365506" y="542544"/>
                </a:cubicBezTo>
                <a:cubicBezTo>
                  <a:pt x="365802" y="536617"/>
                  <a:pt x="367241" y="533231"/>
                  <a:pt x="369824" y="532384"/>
                </a:cubicBezTo>
                <a:cubicBezTo>
                  <a:pt x="372999" y="526669"/>
                  <a:pt x="377063" y="521081"/>
                  <a:pt x="382016" y="515620"/>
                </a:cubicBezTo>
                <a:cubicBezTo>
                  <a:pt x="386969" y="510159"/>
                  <a:pt x="392049" y="505587"/>
                  <a:pt x="397256" y="501904"/>
                </a:cubicBezTo>
                <a:cubicBezTo>
                  <a:pt x="397425" y="499555"/>
                  <a:pt x="398102" y="497904"/>
                  <a:pt x="399288" y="496951"/>
                </a:cubicBezTo>
                <a:cubicBezTo>
                  <a:pt x="400473" y="495999"/>
                  <a:pt x="401150" y="494602"/>
                  <a:pt x="401320" y="492760"/>
                </a:cubicBezTo>
                <a:cubicBezTo>
                  <a:pt x="406230" y="486833"/>
                  <a:pt x="411649" y="481415"/>
                  <a:pt x="417576" y="476504"/>
                </a:cubicBezTo>
                <a:cubicBezTo>
                  <a:pt x="418253" y="471212"/>
                  <a:pt x="420962" y="466810"/>
                  <a:pt x="425704" y="463296"/>
                </a:cubicBezTo>
                <a:cubicBezTo>
                  <a:pt x="430445" y="459782"/>
                  <a:pt x="433154" y="455380"/>
                  <a:pt x="433832" y="450088"/>
                </a:cubicBezTo>
                <a:cubicBezTo>
                  <a:pt x="436435" y="451041"/>
                  <a:pt x="438594" y="450914"/>
                  <a:pt x="440309" y="449707"/>
                </a:cubicBezTo>
                <a:cubicBezTo>
                  <a:pt x="442023" y="448501"/>
                  <a:pt x="442912" y="446596"/>
                  <a:pt x="442976" y="443992"/>
                </a:cubicBezTo>
                <a:cubicBezTo>
                  <a:pt x="445706" y="438531"/>
                  <a:pt x="449389" y="433705"/>
                  <a:pt x="454025" y="429514"/>
                </a:cubicBezTo>
                <a:cubicBezTo>
                  <a:pt x="458660" y="425323"/>
                  <a:pt x="463105" y="421005"/>
                  <a:pt x="467360" y="416560"/>
                </a:cubicBezTo>
                <a:cubicBezTo>
                  <a:pt x="467529" y="414740"/>
                  <a:pt x="468206" y="413554"/>
                  <a:pt x="469392" y="413004"/>
                </a:cubicBezTo>
                <a:cubicBezTo>
                  <a:pt x="470577" y="412454"/>
                  <a:pt x="471254" y="411268"/>
                  <a:pt x="471424" y="409448"/>
                </a:cubicBezTo>
                <a:cubicBezTo>
                  <a:pt x="471381" y="408390"/>
                  <a:pt x="471466" y="407458"/>
                  <a:pt x="471678" y="406654"/>
                </a:cubicBezTo>
                <a:cubicBezTo>
                  <a:pt x="471889" y="405850"/>
                  <a:pt x="472482" y="405426"/>
                  <a:pt x="473456" y="405384"/>
                </a:cubicBezTo>
                <a:cubicBezTo>
                  <a:pt x="475001" y="405511"/>
                  <a:pt x="476228" y="405511"/>
                  <a:pt x="477139" y="405384"/>
                </a:cubicBezTo>
                <a:cubicBezTo>
                  <a:pt x="478049" y="405257"/>
                  <a:pt x="478514" y="404241"/>
                  <a:pt x="478536" y="402336"/>
                </a:cubicBezTo>
                <a:cubicBezTo>
                  <a:pt x="481753" y="402505"/>
                  <a:pt x="483446" y="401151"/>
                  <a:pt x="483616" y="398272"/>
                </a:cubicBezTo>
                <a:cubicBezTo>
                  <a:pt x="483510" y="397171"/>
                  <a:pt x="483467" y="396071"/>
                  <a:pt x="483489" y="394970"/>
                </a:cubicBezTo>
                <a:cubicBezTo>
                  <a:pt x="483510" y="393869"/>
                  <a:pt x="484229" y="393277"/>
                  <a:pt x="485648" y="393192"/>
                </a:cubicBezTo>
                <a:cubicBezTo>
                  <a:pt x="488526" y="390313"/>
                  <a:pt x="491913" y="388959"/>
                  <a:pt x="495808" y="389128"/>
                </a:cubicBezTo>
                <a:lnTo>
                  <a:pt x="496824" y="376936"/>
                </a:lnTo>
                <a:lnTo>
                  <a:pt x="505968" y="372872"/>
                </a:lnTo>
                <a:lnTo>
                  <a:pt x="513080" y="365760"/>
                </a:lnTo>
                <a:cubicBezTo>
                  <a:pt x="513122" y="365146"/>
                  <a:pt x="513037" y="364342"/>
                  <a:pt x="512826" y="363347"/>
                </a:cubicBezTo>
                <a:cubicBezTo>
                  <a:pt x="512614" y="362352"/>
                  <a:pt x="512021" y="361802"/>
                  <a:pt x="511048" y="361696"/>
                </a:cubicBezTo>
                <a:cubicBezTo>
                  <a:pt x="510540" y="361802"/>
                  <a:pt x="510032" y="362352"/>
                  <a:pt x="509524" y="363347"/>
                </a:cubicBezTo>
                <a:cubicBezTo>
                  <a:pt x="509016" y="364342"/>
                  <a:pt x="508508" y="365146"/>
                  <a:pt x="508000" y="365760"/>
                </a:cubicBezTo>
                <a:lnTo>
                  <a:pt x="504952" y="357632"/>
                </a:lnTo>
                <a:cubicBezTo>
                  <a:pt x="506603" y="357653"/>
                  <a:pt x="508381" y="357357"/>
                  <a:pt x="510286" y="356743"/>
                </a:cubicBezTo>
                <a:cubicBezTo>
                  <a:pt x="512191" y="356129"/>
                  <a:pt x="513461" y="355071"/>
                  <a:pt x="514096" y="353568"/>
                </a:cubicBezTo>
                <a:cubicBezTo>
                  <a:pt x="515239" y="355346"/>
                  <a:pt x="516509" y="356616"/>
                  <a:pt x="517906" y="357378"/>
                </a:cubicBezTo>
                <a:cubicBezTo>
                  <a:pt x="519303" y="358140"/>
                  <a:pt x="520065" y="356870"/>
                  <a:pt x="520192" y="353568"/>
                </a:cubicBezTo>
                <a:cubicBezTo>
                  <a:pt x="522308" y="352997"/>
                  <a:pt x="524171" y="351854"/>
                  <a:pt x="525780" y="350139"/>
                </a:cubicBezTo>
                <a:cubicBezTo>
                  <a:pt x="527388" y="348425"/>
                  <a:pt x="528235" y="346520"/>
                  <a:pt x="528320" y="344424"/>
                </a:cubicBezTo>
                <a:cubicBezTo>
                  <a:pt x="528976" y="344466"/>
                  <a:pt x="529949" y="344382"/>
                  <a:pt x="531241" y="344170"/>
                </a:cubicBezTo>
                <a:cubicBezTo>
                  <a:pt x="532532" y="343958"/>
                  <a:pt x="533251" y="343366"/>
                  <a:pt x="533400" y="342392"/>
                </a:cubicBezTo>
                <a:cubicBezTo>
                  <a:pt x="533865" y="337249"/>
                  <a:pt x="535728" y="335090"/>
                  <a:pt x="538988" y="335915"/>
                </a:cubicBezTo>
                <a:cubicBezTo>
                  <a:pt x="542247" y="336741"/>
                  <a:pt x="544110" y="334836"/>
                  <a:pt x="544576" y="330200"/>
                </a:cubicBezTo>
                <a:cubicBezTo>
                  <a:pt x="547941" y="325903"/>
                  <a:pt x="552894" y="320273"/>
                  <a:pt x="559435" y="313309"/>
                </a:cubicBezTo>
                <a:cubicBezTo>
                  <a:pt x="565975" y="306345"/>
                  <a:pt x="572198" y="302493"/>
                  <a:pt x="578104" y="301752"/>
                </a:cubicBezTo>
                <a:cubicBezTo>
                  <a:pt x="580199" y="299297"/>
                  <a:pt x="582866" y="296079"/>
                  <a:pt x="586105" y="292100"/>
                </a:cubicBezTo>
                <a:cubicBezTo>
                  <a:pt x="589343" y="288121"/>
                  <a:pt x="592772" y="285919"/>
                  <a:pt x="596392" y="285496"/>
                </a:cubicBezTo>
                <a:lnTo>
                  <a:pt x="607568" y="270256"/>
                </a:lnTo>
                <a:cubicBezTo>
                  <a:pt x="612965" y="270256"/>
                  <a:pt x="616394" y="268986"/>
                  <a:pt x="617855" y="266446"/>
                </a:cubicBezTo>
                <a:cubicBezTo>
                  <a:pt x="619315" y="263906"/>
                  <a:pt x="619950" y="260096"/>
                  <a:pt x="619760" y="255016"/>
                </a:cubicBezTo>
                <a:lnTo>
                  <a:pt x="619760" y="250952"/>
                </a:lnTo>
                <a:cubicBezTo>
                  <a:pt x="623358" y="251037"/>
                  <a:pt x="627845" y="250359"/>
                  <a:pt x="633222" y="248920"/>
                </a:cubicBezTo>
                <a:cubicBezTo>
                  <a:pt x="638598" y="247481"/>
                  <a:pt x="641561" y="244771"/>
                  <a:pt x="642112" y="240792"/>
                </a:cubicBezTo>
                <a:cubicBezTo>
                  <a:pt x="642916" y="236432"/>
                  <a:pt x="646133" y="234484"/>
                  <a:pt x="651764" y="234950"/>
                </a:cubicBezTo>
                <a:cubicBezTo>
                  <a:pt x="657394" y="235416"/>
                  <a:pt x="660611" y="233976"/>
                  <a:pt x="661416" y="230632"/>
                </a:cubicBezTo>
                <a:cubicBezTo>
                  <a:pt x="663575" y="231182"/>
                  <a:pt x="665606" y="231098"/>
                  <a:pt x="667512" y="230378"/>
                </a:cubicBezTo>
                <a:cubicBezTo>
                  <a:pt x="669417" y="229658"/>
                  <a:pt x="670433" y="228050"/>
                  <a:pt x="670560" y="225552"/>
                </a:cubicBezTo>
                <a:lnTo>
                  <a:pt x="678688" y="218440"/>
                </a:lnTo>
                <a:lnTo>
                  <a:pt x="687832" y="218440"/>
                </a:lnTo>
                <a:lnTo>
                  <a:pt x="690880" y="214376"/>
                </a:lnTo>
                <a:cubicBezTo>
                  <a:pt x="691938" y="214376"/>
                  <a:pt x="692869" y="214122"/>
                  <a:pt x="693674" y="213614"/>
                </a:cubicBezTo>
                <a:cubicBezTo>
                  <a:pt x="694478" y="213106"/>
                  <a:pt x="694901" y="212344"/>
                  <a:pt x="694944" y="211328"/>
                </a:cubicBezTo>
                <a:cubicBezTo>
                  <a:pt x="695600" y="207878"/>
                  <a:pt x="698859" y="205380"/>
                  <a:pt x="704722" y="203835"/>
                </a:cubicBezTo>
                <a:cubicBezTo>
                  <a:pt x="710586" y="202290"/>
                  <a:pt x="715115" y="201062"/>
                  <a:pt x="718311" y="200152"/>
                </a:cubicBezTo>
                <a:lnTo>
                  <a:pt x="715263" y="195072"/>
                </a:lnTo>
                <a:cubicBezTo>
                  <a:pt x="715348" y="193082"/>
                  <a:pt x="716195" y="191728"/>
                  <a:pt x="717804" y="191008"/>
                </a:cubicBezTo>
                <a:cubicBezTo>
                  <a:pt x="719412" y="190288"/>
                  <a:pt x="721275" y="189950"/>
                  <a:pt x="723391" y="189992"/>
                </a:cubicBezTo>
                <a:lnTo>
                  <a:pt x="730504" y="189992"/>
                </a:lnTo>
                <a:lnTo>
                  <a:pt x="748792" y="198120"/>
                </a:lnTo>
                <a:lnTo>
                  <a:pt x="749808" y="199136"/>
                </a:lnTo>
                <a:lnTo>
                  <a:pt x="755904" y="189992"/>
                </a:lnTo>
                <a:cubicBezTo>
                  <a:pt x="758592" y="190331"/>
                  <a:pt x="761343" y="187875"/>
                  <a:pt x="764159" y="182626"/>
                </a:cubicBezTo>
                <a:cubicBezTo>
                  <a:pt x="766974" y="177377"/>
                  <a:pt x="768963" y="173397"/>
                  <a:pt x="770128" y="170688"/>
                </a:cubicBezTo>
                <a:cubicBezTo>
                  <a:pt x="771186" y="170074"/>
                  <a:pt x="772371" y="169270"/>
                  <a:pt x="773684" y="168275"/>
                </a:cubicBezTo>
                <a:cubicBezTo>
                  <a:pt x="774996" y="167280"/>
                  <a:pt x="776181" y="166730"/>
                  <a:pt x="777240" y="166624"/>
                </a:cubicBezTo>
                <a:cubicBezTo>
                  <a:pt x="777726" y="166666"/>
                  <a:pt x="778023" y="166836"/>
                  <a:pt x="778129" y="167132"/>
                </a:cubicBezTo>
                <a:cubicBezTo>
                  <a:pt x="778234" y="167428"/>
                  <a:pt x="778277" y="167598"/>
                  <a:pt x="778256" y="167640"/>
                </a:cubicBezTo>
                <a:cubicBezTo>
                  <a:pt x="777790" y="169587"/>
                  <a:pt x="775673" y="174837"/>
                  <a:pt x="771906" y="183388"/>
                </a:cubicBezTo>
                <a:cubicBezTo>
                  <a:pt x="768138" y="191939"/>
                  <a:pt x="765513" y="198205"/>
                  <a:pt x="764032" y="202184"/>
                </a:cubicBezTo>
                <a:lnTo>
                  <a:pt x="778256" y="202184"/>
                </a:lnTo>
                <a:cubicBezTo>
                  <a:pt x="776732" y="204258"/>
                  <a:pt x="776224" y="205952"/>
                  <a:pt x="776732" y="207264"/>
                </a:cubicBezTo>
                <a:cubicBezTo>
                  <a:pt x="777240" y="208576"/>
                  <a:pt x="778764" y="209254"/>
                  <a:pt x="781304" y="209296"/>
                </a:cubicBezTo>
                <a:cubicBezTo>
                  <a:pt x="780711" y="211455"/>
                  <a:pt x="780626" y="213487"/>
                  <a:pt x="781050" y="215392"/>
                </a:cubicBezTo>
                <a:cubicBezTo>
                  <a:pt x="781473" y="217297"/>
                  <a:pt x="782912" y="218313"/>
                  <a:pt x="785368" y="218440"/>
                </a:cubicBezTo>
                <a:lnTo>
                  <a:pt x="787400" y="212344"/>
                </a:lnTo>
                <a:lnTo>
                  <a:pt x="786384" y="209296"/>
                </a:lnTo>
                <a:cubicBezTo>
                  <a:pt x="785368" y="209127"/>
                  <a:pt x="785368" y="208449"/>
                  <a:pt x="786384" y="207264"/>
                </a:cubicBezTo>
                <a:cubicBezTo>
                  <a:pt x="788585" y="206417"/>
                  <a:pt x="791294" y="206079"/>
                  <a:pt x="794512" y="206248"/>
                </a:cubicBezTo>
                <a:cubicBezTo>
                  <a:pt x="797200" y="203708"/>
                  <a:pt x="801983" y="195072"/>
                  <a:pt x="808863" y="180340"/>
                </a:cubicBezTo>
                <a:cubicBezTo>
                  <a:pt x="815742" y="165608"/>
                  <a:pt x="820779" y="153924"/>
                  <a:pt x="823976" y="145288"/>
                </a:cubicBezTo>
                <a:lnTo>
                  <a:pt x="842264" y="141224"/>
                </a:lnTo>
                <a:cubicBezTo>
                  <a:pt x="843512" y="138388"/>
                  <a:pt x="845841" y="133646"/>
                  <a:pt x="849249" y="127000"/>
                </a:cubicBezTo>
                <a:cubicBezTo>
                  <a:pt x="852656" y="120354"/>
                  <a:pt x="855747" y="116628"/>
                  <a:pt x="858520" y="115824"/>
                </a:cubicBezTo>
                <a:cubicBezTo>
                  <a:pt x="859366" y="115993"/>
                  <a:pt x="859705" y="116671"/>
                  <a:pt x="859536" y="117856"/>
                </a:cubicBezTo>
                <a:cubicBezTo>
                  <a:pt x="859112" y="119994"/>
                  <a:pt x="857165" y="124100"/>
                  <a:pt x="853694" y="130175"/>
                </a:cubicBezTo>
                <a:cubicBezTo>
                  <a:pt x="850222" y="136250"/>
                  <a:pt x="847767" y="140610"/>
                  <a:pt x="846328" y="143256"/>
                </a:cubicBezTo>
                <a:lnTo>
                  <a:pt x="848360" y="146304"/>
                </a:lnTo>
                <a:cubicBezTo>
                  <a:pt x="847132" y="148484"/>
                  <a:pt x="845523" y="151236"/>
                  <a:pt x="843534" y="154559"/>
                </a:cubicBezTo>
                <a:cubicBezTo>
                  <a:pt x="841544" y="157882"/>
                  <a:pt x="840443" y="160888"/>
                  <a:pt x="840232" y="163576"/>
                </a:cubicBezTo>
                <a:cubicBezTo>
                  <a:pt x="840210" y="164126"/>
                  <a:pt x="840253" y="164804"/>
                  <a:pt x="840359" y="165608"/>
                </a:cubicBezTo>
                <a:cubicBezTo>
                  <a:pt x="840464" y="166412"/>
                  <a:pt x="840761" y="167090"/>
                  <a:pt x="841248" y="167640"/>
                </a:cubicBezTo>
                <a:cubicBezTo>
                  <a:pt x="837205" y="175874"/>
                  <a:pt x="833098" y="182520"/>
                  <a:pt x="828929" y="187579"/>
                </a:cubicBezTo>
                <a:cubicBezTo>
                  <a:pt x="824759" y="192638"/>
                  <a:pt x="820398" y="198522"/>
                  <a:pt x="815848" y="205232"/>
                </a:cubicBezTo>
                <a:lnTo>
                  <a:pt x="823976" y="206248"/>
                </a:lnTo>
                <a:cubicBezTo>
                  <a:pt x="826558" y="201655"/>
                  <a:pt x="829521" y="197125"/>
                  <a:pt x="832866" y="192659"/>
                </a:cubicBezTo>
                <a:cubicBezTo>
                  <a:pt x="836210" y="188193"/>
                  <a:pt x="839681" y="183917"/>
                  <a:pt x="843280" y="179832"/>
                </a:cubicBezTo>
                <a:cubicBezTo>
                  <a:pt x="847344" y="180890"/>
                  <a:pt x="849376" y="178520"/>
                  <a:pt x="849376" y="172720"/>
                </a:cubicBezTo>
                <a:cubicBezTo>
                  <a:pt x="849376" y="166920"/>
                  <a:pt x="850392" y="163534"/>
                  <a:pt x="852424" y="162560"/>
                </a:cubicBezTo>
                <a:cubicBezTo>
                  <a:pt x="853440" y="162391"/>
                  <a:pt x="854456" y="162729"/>
                  <a:pt x="855472" y="163576"/>
                </a:cubicBezTo>
                <a:lnTo>
                  <a:pt x="856488" y="160528"/>
                </a:lnTo>
                <a:cubicBezTo>
                  <a:pt x="856657" y="157480"/>
                  <a:pt x="855302" y="155448"/>
                  <a:pt x="852424" y="154432"/>
                </a:cubicBezTo>
                <a:cubicBezTo>
                  <a:pt x="853228" y="151998"/>
                  <a:pt x="853397" y="150008"/>
                  <a:pt x="852932" y="148463"/>
                </a:cubicBezTo>
                <a:cubicBezTo>
                  <a:pt x="852466" y="146918"/>
                  <a:pt x="852635" y="145182"/>
                  <a:pt x="853440" y="143256"/>
                </a:cubicBezTo>
                <a:cubicBezTo>
                  <a:pt x="858033" y="145754"/>
                  <a:pt x="860784" y="142536"/>
                  <a:pt x="861695" y="133604"/>
                </a:cubicBezTo>
                <a:cubicBezTo>
                  <a:pt x="862605" y="124672"/>
                  <a:pt x="864594" y="119422"/>
                  <a:pt x="867664" y="117856"/>
                </a:cubicBezTo>
                <a:lnTo>
                  <a:pt x="869696" y="118872"/>
                </a:lnTo>
                <a:cubicBezTo>
                  <a:pt x="870542" y="117856"/>
                  <a:pt x="870881" y="116840"/>
                  <a:pt x="870712" y="115824"/>
                </a:cubicBezTo>
                <a:cubicBezTo>
                  <a:pt x="870563" y="111697"/>
                  <a:pt x="870860" y="109030"/>
                  <a:pt x="871601" y="107823"/>
                </a:cubicBezTo>
                <a:cubicBezTo>
                  <a:pt x="872341" y="106617"/>
                  <a:pt x="874416" y="104204"/>
                  <a:pt x="877824" y="100584"/>
                </a:cubicBezTo>
                <a:cubicBezTo>
                  <a:pt x="878797" y="100097"/>
                  <a:pt x="879644" y="99801"/>
                  <a:pt x="880364" y="99695"/>
                </a:cubicBezTo>
                <a:cubicBezTo>
                  <a:pt x="881083" y="99589"/>
                  <a:pt x="881930" y="99547"/>
                  <a:pt x="882904" y="99568"/>
                </a:cubicBezTo>
                <a:cubicBezTo>
                  <a:pt x="883348" y="99653"/>
                  <a:pt x="883475" y="99991"/>
                  <a:pt x="883285" y="100584"/>
                </a:cubicBezTo>
                <a:cubicBezTo>
                  <a:pt x="883094" y="101177"/>
                  <a:pt x="882967" y="101515"/>
                  <a:pt x="882904" y="101600"/>
                </a:cubicBezTo>
                <a:cubicBezTo>
                  <a:pt x="883750" y="102785"/>
                  <a:pt x="884089" y="104479"/>
                  <a:pt x="883920" y="106680"/>
                </a:cubicBezTo>
                <a:cubicBezTo>
                  <a:pt x="883242" y="112480"/>
                  <a:pt x="880533" y="118406"/>
                  <a:pt x="875792" y="124460"/>
                </a:cubicBezTo>
                <a:cubicBezTo>
                  <a:pt x="871050" y="130514"/>
                  <a:pt x="868341" y="135424"/>
                  <a:pt x="867664" y="139192"/>
                </a:cubicBezTo>
                <a:cubicBezTo>
                  <a:pt x="867896" y="140462"/>
                  <a:pt x="868447" y="141224"/>
                  <a:pt x="869315" y="141478"/>
                </a:cubicBezTo>
                <a:cubicBezTo>
                  <a:pt x="870182" y="141732"/>
                  <a:pt x="869971" y="143002"/>
                  <a:pt x="868680" y="145288"/>
                </a:cubicBezTo>
                <a:cubicBezTo>
                  <a:pt x="866055" y="144463"/>
                  <a:pt x="864446" y="144844"/>
                  <a:pt x="863854" y="146431"/>
                </a:cubicBezTo>
                <a:cubicBezTo>
                  <a:pt x="863261" y="148019"/>
                  <a:pt x="864192" y="149670"/>
                  <a:pt x="866648" y="151384"/>
                </a:cubicBezTo>
                <a:lnTo>
                  <a:pt x="862584" y="163576"/>
                </a:lnTo>
                <a:cubicBezTo>
                  <a:pt x="864298" y="164105"/>
                  <a:pt x="864425" y="164571"/>
                  <a:pt x="862965" y="164973"/>
                </a:cubicBezTo>
                <a:cubicBezTo>
                  <a:pt x="861504" y="165375"/>
                  <a:pt x="860361" y="165587"/>
                  <a:pt x="859536" y="165608"/>
                </a:cubicBezTo>
                <a:lnTo>
                  <a:pt x="853440" y="175768"/>
                </a:lnTo>
                <a:cubicBezTo>
                  <a:pt x="855472" y="176953"/>
                  <a:pt x="857504" y="177631"/>
                  <a:pt x="859536" y="177800"/>
                </a:cubicBezTo>
                <a:cubicBezTo>
                  <a:pt x="862577" y="177223"/>
                  <a:pt x="865751" y="173184"/>
                  <a:pt x="869056" y="165683"/>
                </a:cubicBezTo>
                <a:cubicBezTo>
                  <a:pt x="872361" y="158182"/>
                  <a:pt x="875835" y="150682"/>
                  <a:pt x="879479" y="143181"/>
                </a:cubicBezTo>
                <a:cubicBezTo>
                  <a:pt x="883123" y="135680"/>
                  <a:pt x="886974" y="131641"/>
                  <a:pt x="891032" y="131064"/>
                </a:cubicBezTo>
                <a:lnTo>
                  <a:pt x="892048" y="131064"/>
                </a:lnTo>
                <a:cubicBezTo>
                  <a:pt x="893021" y="129498"/>
                  <a:pt x="894122" y="128058"/>
                  <a:pt x="895350" y="126746"/>
                </a:cubicBezTo>
                <a:cubicBezTo>
                  <a:pt x="896577" y="125434"/>
                  <a:pt x="898186" y="124502"/>
                  <a:pt x="900176" y="123952"/>
                </a:cubicBezTo>
                <a:lnTo>
                  <a:pt x="901192" y="121920"/>
                </a:lnTo>
                <a:cubicBezTo>
                  <a:pt x="901192" y="119888"/>
                  <a:pt x="900176" y="118872"/>
                  <a:pt x="898144" y="118872"/>
                </a:cubicBezTo>
                <a:lnTo>
                  <a:pt x="901192" y="111760"/>
                </a:lnTo>
                <a:cubicBezTo>
                  <a:pt x="903351" y="111189"/>
                  <a:pt x="905383" y="110046"/>
                  <a:pt x="907288" y="108331"/>
                </a:cubicBezTo>
                <a:cubicBezTo>
                  <a:pt x="909193" y="106617"/>
                  <a:pt x="910209" y="104712"/>
                  <a:pt x="910336" y="102616"/>
                </a:cubicBezTo>
                <a:cubicBezTo>
                  <a:pt x="910484" y="95441"/>
                  <a:pt x="911457" y="92012"/>
                  <a:pt x="913257" y="92329"/>
                </a:cubicBezTo>
                <a:cubicBezTo>
                  <a:pt x="915056" y="92647"/>
                  <a:pt x="916791" y="90996"/>
                  <a:pt x="918464" y="87376"/>
                </a:cubicBezTo>
                <a:lnTo>
                  <a:pt x="918464" y="79248"/>
                </a:lnTo>
                <a:lnTo>
                  <a:pt x="922528" y="78232"/>
                </a:lnTo>
                <a:lnTo>
                  <a:pt x="933704" y="59944"/>
                </a:lnTo>
                <a:cubicBezTo>
                  <a:pt x="932582" y="59394"/>
                  <a:pt x="931777" y="58716"/>
                  <a:pt x="931291" y="57912"/>
                </a:cubicBezTo>
                <a:cubicBezTo>
                  <a:pt x="930804" y="57108"/>
                  <a:pt x="931269" y="56430"/>
                  <a:pt x="932688" y="55880"/>
                </a:cubicBezTo>
                <a:lnTo>
                  <a:pt x="934720" y="48768"/>
                </a:lnTo>
                <a:cubicBezTo>
                  <a:pt x="935291" y="48853"/>
                  <a:pt x="935926" y="48937"/>
                  <a:pt x="936625" y="49022"/>
                </a:cubicBezTo>
                <a:cubicBezTo>
                  <a:pt x="937323" y="49107"/>
                  <a:pt x="937704" y="48683"/>
                  <a:pt x="937768" y="47752"/>
                </a:cubicBezTo>
                <a:lnTo>
                  <a:pt x="936752" y="44704"/>
                </a:lnTo>
                <a:lnTo>
                  <a:pt x="941832" y="42672"/>
                </a:lnTo>
                <a:lnTo>
                  <a:pt x="945896" y="34544"/>
                </a:lnTo>
                <a:cubicBezTo>
                  <a:pt x="943123" y="33041"/>
                  <a:pt x="942318" y="31983"/>
                  <a:pt x="943483" y="31369"/>
                </a:cubicBezTo>
                <a:cubicBezTo>
                  <a:pt x="944647" y="30755"/>
                  <a:pt x="946128" y="30459"/>
                  <a:pt x="947928" y="30480"/>
                </a:cubicBezTo>
                <a:lnTo>
                  <a:pt x="949960" y="30480"/>
                </a:lnTo>
                <a:lnTo>
                  <a:pt x="949960" y="28448"/>
                </a:lnTo>
                <a:cubicBezTo>
                  <a:pt x="949727" y="25400"/>
                  <a:pt x="949176" y="22352"/>
                  <a:pt x="948309" y="19304"/>
                </a:cubicBezTo>
                <a:cubicBezTo>
                  <a:pt x="947441" y="16256"/>
                  <a:pt x="947652" y="13208"/>
                  <a:pt x="948944" y="10160"/>
                </a:cubicBezTo>
                <a:lnTo>
                  <a:pt x="957072" y="5080"/>
                </a:lnTo>
                <a:close/>
                <a:moveTo>
                  <a:pt x="993648" y="0"/>
                </a:moveTo>
                <a:cubicBezTo>
                  <a:pt x="993182" y="3598"/>
                  <a:pt x="991319" y="7578"/>
                  <a:pt x="988060" y="11938"/>
                </a:cubicBezTo>
                <a:cubicBezTo>
                  <a:pt x="984800" y="16298"/>
                  <a:pt x="982937" y="20786"/>
                  <a:pt x="982472" y="25400"/>
                </a:cubicBezTo>
                <a:cubicBezTo>
                  <a:pt x="982302" y="27432"/>
                  <a:pt x="982641" y="29464"/>
                  <a:pt x="983488" y="31496"/>
                </a:cubicBezTo>
                <a:cubicBezTo>
                  <a:pt x="982133" y="33570"/>
                  <a:pt x="980016" y="37296"/>
                  <a:pt x="977138" y="42672"/>
                </a:cubicBezTo>
                <a:cubicBezTo>
                  <a:pt x="974259" y="48048"/>
                  <a:pt x="972650" y="51774"/>
                  <a:pt x="972312" y="53848"/>
                </a:cubicBezTo>
                <a:cubicBezTo>
                  <a:pt x="972375" y="55330"/>
                  <a:pt x="972502" y="56684"/>
                  <a:pt x="972693" y="57912"/>
                </a:cubicBezTo>
                <a:cubicBezTo>
                  <a:pt x="972883" y="59140"/>
                  <a:pt x="972756" y="60494"/>
                  <a:pt x="972312" y="61976"/>
                </a:cubicBezTo>
                <a:lnTo>
                  <a:pt x="967232" y="64008"/>
                </a:lnTo>
                <a:cubicBezTo>
                  <a:pt x="970131" y="65659"/>
                  <a:pt x="969920" y="67437"/>
                  <a:pt x="966597" y="69342"/>
                </a:cubicBezTo>
                <a:cubicBezTo>
                  <a:pt x="963273" y="71247"/>
                  <a:pt x="960776" y="72517"/>
                  <a:pt x="959104" y="73152"/>
                </a:cubicBezTo>
                <a:cubicBezTo>
                  <a:pt x="958003" y="72686"/>
                  <a:pt x="956902" y="72094"/>
                  <a:pt x="955802" y="71374"/>
                </a:cubicBezTo>
                <a:cubicBezTo>
                  <a:pt x="954701" y="70654"/>
                  <a:pt x="954108" y="69554"/>
                  <a:pt x="954024" y="68072"/>
                </a:cubicBezTo>
                <a:lnTo>
                  <a:pt x="955040" y="66040"/>
                </a:lnTo>
                <a:lnTo>
                  <a:pt x="960120" y="65024"/>
                </a:lnTo>
                <a:lnTo>
                  <a:pt x="967232" y="51816"/>
                </a:lnTo>
                <a:lnTo>
                  <a:pt x="967232" y="43688"/>
                </a:lnTo>
                <a:cubicBezTo>
                  <a:pt x="968396" y="41614"/>
                  <a:pt x="971401" y="36110"/>
                  <a:pt x="976249" y="27178"/>
                </a:cubicBezTo>
                <a:cubicBezTo>
                  <a:pt x="981096" y="18246"/>
                  <a:pt x="983847" y="12234"/>
                  <a:pt x="984504" y="9144"/>
                </a:cubicBezTo>
                <a:cubicBezTo>
                  <a:pt x="984546" y="8149"/>
                  <a:pt x="984461" y="7345"/>
                  <a:pt x="984250" y="6731"/>
                </a:cubicBezTo>
                <a:cubicBezTo>
                  <a:pt x="984038" y="6117"/>
                  <a:pt x="983445" y="5567"/>
                  <a:pt x="982472" y="5080"/>
                </a:cubicBezTo>
                <a:cubicBezTo>
                  <a:pt x="984017" y="3979"/>
                  <a:pt x="985752" y="2879"/>
                  <a:pt x="987679" y="1778"/>
                </a:cubicBezTo>
                <a:cubicBezTo>
                  <a:pt x="989605" y="677"/>
                  <a:pt x="991594" y="85"/>
                  <a:pt x="993648"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6" name="文本框 15">
            <a:extLst>
              <a:ext uri="{FF2B5EF4-FFF2-40B4-BE49-F238E27FC236}">
                <a16:creationId xmlns="" xmlns:a16="http://schemas.microsoft.com/office/drawing/2014/main" id="{AB0195E5-2DF0-4CCD-A851-BF8FC41BFA2B}"/>
              </a:ext>
            </a:extLst>
          </p:cNvPr>
          <p:cNvSpPr txBox="1"/>
          <p:nvPr/>
        </p:nvSpPr>
        <p:spPr>
          <a:xfrm>
            <a:off x="1748436" y="2595450"/>
            <a:ext cx="842613" cy="741282"/>
          </a:xfrm>
          <a:custGeom>
            <a:avLst/>
            <a:gdLst/>
            <a:ahLst/>
            <a:cxnLst/>
            <a:rect l="l" t="t" r="r" b="b"/>
            <a:pathLst>
              <a:path w="1419352" h="1248664">
                <a:moveTo>
                  <a:pt x="347471" y="1238504"/>
                </a:moveTo>
                <a:cubicBezTo>
                  <a:pt x="353737" y="1240536"/>
                  <a:pt x="360510" y="1241552"/>
                  <a:pt x="367791" y="1241552"/>
                </a:cubicBezTo>
                <a:lnTo>
                  <a:pt x="365759" y="1243584"/>
                </a:lnTo>
                <a:cubicBezTo>
                  <a:pt x="362711" y="1242229"/>
                  <a:pt x="358139" y="1242145"/>
                  <a:pt x="352043" y="1243330"/>
                </a:cubicBezTo>
                <a:cubicBezTo>
                  <a:pt x="345947" y="1244516"/>
                  <a:pt x="341375" y="1245955"/>
                  <a:pt x="338327" y="1247648"/>
                </a:cubicBezTo>
                <a:lnTo>
                  <a:pt x="322071" y="1245616"/>
                </a:lnTo>
                <a:lnTo>
                  <a:pt x="312927" y="1248664"/>
                </a:lnTo>
                <a:lnTo>
                  <a:pt x="319023" y="1242568"/>
                </a:lnTo>
                <a:cubicBezTo>
                  <a:pt x="321055" y="1242991"/>
                  <a:pt x="323087" y="1242907"/>
                  <a:pt x="325119" y="1242314"/>
                </a:cubicBezTo>
                <a:cubicBezTo>
                  <a:pt x="327151" y="1241722"/>
                  <a:pt x="329183" y="1241129"/>
                  <a:pt x="331215" y="1240536"/>
                </a:cubicBezTo>
                <a:cubicBezTo>
                  <a:pt x="333798" y="1241467"/>
                  <a:pt x="336507" y="1241637"/>
                  <a:pt x="339343" y="1241044"/>
                </a:cubicBezTo>
                <a:cubicBezTo>
                  <a:pt x="342180" y="1240452"/>
                  <a:pt x="344889" y="1239605"/>
                  <a:pt x="347471" y="1238504"/>
                </a:cubicBezTo>
                <a:close/>
                <a:moveTo>
                  <a:pt x="448055" y="1197864"/>
                </a:moveTo>
                <a:lnTo>
                  <a:pt x="446023" y="1201928"/>
                </a:lnTo>
                <a:lnTo>
                  <a:pt x="437895" y="1204976"/>
                </a:lnTo>
                <a:lnTo>
                  <a:pt x="451103" y="1202944"/>
                </a:lnTo>
                <a:lnTo>
                  <a:pt x="452119" y="1197864"/>
                </a:lnTo>
                <a:close/>
                <a:moveTo>
                  <a:pt x="530352" y="1196848"/>
                </a:moveTo>
                <a:cubicBezTo>
                  <a:pt x="528785" y="1196869"/>
                  <a:pt x="527092" y="1197081"/>
                  <a:pt x="525272" y="1197483"/>
                </a:cubicBezTo>
                <a:cubicBezTo>
                  <a:pt x="523451" y="1197885"/>
                  <a:pt x="521758" y="1198351"/>
                  <a:pt x="520192" y="1198880"/>
                </a:cubicBezTo>
                <a:lnTo>
                  <a:pt x="524256" y="1202944"/>
                </a:lnTo>
                <a:lnTo>
                  <a:pt x="535432" y="1196848"/>
                </a:lnTo>
                <a:close/>
                <a:moveTo>
                  <a:pt x="603504" y="1193800"/>
                </a:moveTo>
                <a:lnTo>
                  <a:pt x="595376" y="1197864"/>
                </a:lnTo>
                <a:lnTo>
                  <a:pt x="585216" y="1196848"/>
                </a:lnTo>
                <a:lnTo>
                  <a:pt x="579120" y="1198880"/>
                </a:lnTo>
                <a:lnTo>
                  <a:pt x="579120" y="1199896"/>
                </a:lnTo>
                <a:cubicBezTo>
                  <a:pt x="577680" y="1199769"/>
                  <a:pt x="576495" y="1199515"/>
                  <a:pt x="575564" y="1199134"/>
                </a:cubicBezTo>
                <a:cubicBezTo>
                  <a:pt x="574632" y="1198753"/>
                  <a:pt x="573447" y="1199007"/>
                  <a:pt x="572008" y="1199896"/>
                </a:cubicBezTo>
                <a:lnTo>
                  <a:pt x="566928" y="1207008"/>
                </a:lnTo>
                <a:cubicBezTo>
                  <a:pt x="573087" y="1204616"/>
                  <a:pt x="577786" y="1203558"/>
                  <a:pt x="581025" y="1203833"/>
                </a:cubicBezTo>
                <a:cubicBezTo>
                  <a:pt x="584263" y="1204108"/>
                  <a:pt x="588708" y="1204828"/>
                  <a:pt x="594360" y="1205992"/>
                </a:cubicBezTo>
                <a:lnTo>
                  <a:pt x="601472" y="1201928"/>
                </a:lnTo>
                <a:cubicBezTo>
                  <a:pt x="607737" y="1201082"/>
                  <a:pt x="613494" y="1199727"/>
                  <a:pt x="618744" y="1197864"/>
                </a:cubicBezTo>
                <a:lnTo>
                  <a:pt x="624840" y="1198880"/>
                </a:lnTo>
                <a:lnTo>
                  <a:pt x="626872" y="1194816"/>
                </a:lnTo>
                <a:cubicBezTo>
                  <a:pt x="624882" y="1194774"/>
                  <a:pt x="623019" y="1194604"/>
                  <a:pt x="621284" y="1194308"/>
                </a:cubicBezTo>
                <a:cubicBezTo>
                  <a:pt x="619548" y="1194012"/>
                  <a:pt x="617685" y="1193842"/>
                  <a:pt x="615696" y="1193800"/>
                </a:cubicBezTo>
                <a:close/>
                <a:moveTo>
                  <a:pt x="541528" y="1193800"/>
                </a:moveTo>
                <a:lnTo>
                  <a:pt x="538480" y="1195832"/>
                </a:lnTo>
                <a:lnTo>
                  <a:pt x="539496" y="1196848"/>
                </a:lnTo>
                <a:lnTo>
                  <a:pt x="544576" y="1194816"/>
                </a:lnTo>
                <a:lnTo>
                  <a:pt x="543560" y="1193800"/>
                </a:lnTo>
                <a:close/>
                <a:moveTo>
                  <a:pt x="559816" y="1191768"/>
                </a:moveTo>
                <a:lnTo>
                  <a:pt x="554736" y="1192784"/>
                </a:lnTo>
                <a:lnTo>
                  <a:pt x="556768" y="1197864"/>
                </a:lnTo>
                <a:close/>
                <a:moveTo>
                  <a:pt x="661416" y="1179576"/>
                </a:moveTo>
                <a:lnTo>
                  <a:pt x="660400" y="1184656"/>
                </a:lnTo>
                <a:lnTo>
                  <a:pt x="661416" y="1184656"/>
                </a:lnTo>
                <a:lnTo>
                  <a:pt x="663448" y="1179576"/>
                </a:lnTo>
                <a:close/>
                <a:moveTo>
                  <a:pt x="649224" y="1178560"/>
                </a:moveTo>
                <a:lnTo>
                  <a:pt x="653288" y="1179576"/>
                </a:lnTo>
                <a:lnTo>
                  <a:pt x="654304" y="1178560"/>
                </a:lnTo>
                <a:close/>
                <a:moveTo>
                  <a:pt x="644144" y="1178560"/>
                </a:moveTo>
                <a:lnTo>
                  <a:pt x="639064" y="1187704"/>
                </a:lnTo>
                <a:lnTo>
                  <a:pt x="636016" y="1186688"/>
                </a:lnTo>
                <a:lnTo>
                  <a:pt x="637032" y="1190752"/>
                </a:lnTo>
                <a:lnTo>
                  <a:pt x="639064" y="1190752"/>
                </a:lnTo>
                <a:lnTo>
                  <a:pt x="642112" y="1184656"/>
                </a:lnTo>
                <a:cubicBezTo>
                  <a:pt x="644017" y="1181735"/>
                  <a:pt x="645033" y="1179957"/>
                  <a:pt x="645160" y="1179322"/>
                </a:cubicBezTo>
                <a:cubicBezTo>
                  <a:pt x="645287" y="1178687"/>
                  <a:pt x="645287" y="1178433"/>
                  <a:pt x="645160" y="1178560"/>
                </a:cubicBezTo>
                <a:close/>
                <a:moveTo>
                  <a:pt x="416559" y="1168400"/>
                </a:moveTo>
                <a:lnTo>
                  <a:pt x="416559" y="1171448"/>
                </a:lnTo>
                <a:lnTo>
                  <a:pt x="420623" y="1171448"/>
                </a:lnTo>
                <a:close/>
                <a:moveTo>
                  <a:pt x="279399" y="1156208"/>
                </a:moveTo>
                <a:cubicBezTo>
                  <a:pt x="275314" y="1156145"/>
                  <a:pt x="271293" y="1156272"/>
                  <a:pt x="267334" y="1156589"/>
                </a:cubicBezTo>
                <a:cubicBezTo>
                  <a:pt x="263376" y="1156907"/>
                  <a:pt x="259609" y="1157796"/>
                  <a:pt x="256031" y="1159256"/>
                </a:cubicBezTo>
                <a:lnTo>
                  <a:pt x="253999" y="1161288"/>
                </a:lnTo>
                <a:lnTo>
                  <a:pt x="259079" y="1163320"/>
                </a:lnTo>
                <a:lnTo>
                  <a:pt x="267207" y="1159256"/>
                </a:lnTo>
                <a:lnTo>
                  <a:pt x="283463" y="1161288"/>
                </a:lnTo>
                <a:close/>
                <a:moveTo>
                  <a:pt x="362711" y="1154176"/>
                </a:moveTo>
                <a:cubicBezTo>
                  <a:pt x="360658" y="1154218"/>
                  <a:pt x="358669" y="1154388"/>
                  <a:pt x="356742" y="1154684"/>
                </a:cubicBezTo>
                <a:cubicBezTo>
                  <a:pt x="354816" y="1154981"/>
                  <a:pt x="353081" y="1155150"/>
                  <a:pt x="351535" y="1155192"/>
                </a:cubicBezTo>
                <a:lnTo>
                  <a:pt x="346455" y="1163320"/>
                </a:lnTo>
                <a:cubicBezTo>
                  <a:pt x="348530" y="1161288"/>
                  <a:pt x="350985" y="1159510"/>
                  <a:pt x="353821" y="1157986"/>
                </a:cubicBezTo>
                <a:cubicBezTo>
                  <a:pt x="356658" y="1156462"/>
                  <a:pt x="359621" y="1155192"/>
                  <a:pt x="362711" y="1154176"/>
                </a:cubicBezTo>
                <a:close/>
                <a:moveTo>
                  <a:pt x="286511" y="1152144"/>
                </a:moveTo>
                <a:lnTo>
                  <a:pt x="287527" y="1158240"/>
                </a:lnTo>
                <a:lnTo>
                  <a:pt x="285495" y="1161288"/>
                </a:lnTo>
                <a:lnTo>
                  <a:pt x="287527" y="1162304"/>
                </a:lnTo>
                <a:lnTo>
                  <a:pt x="290575" y="1158240"/>
                </a:lnTo>
                <a:cubicBezTo>
                  <a:pt x="295655" y="1158410"/>
                  <a:pt x="300735" y="1158071"/>
                  <a:pt x="305815" y="1157224"/>
                </a:cubicBezTo>
                <a:cubicBezTo>
                  <a:pt x="302725" y="1157140"/>
                  <a:pt x="299508" y="1156547"/>
                  <a:pt x="296163" y="1155446"/>
                </a:cubicBezTo>
                <a:cubicBezTo>
                  <a:pt x="292819" y="1154346"/>
                  <a:pt x="289602" y="1153245"/>
                  <a:pt x="286511" y="1152144"/>
                </a:cubicBezTo>
                <a:close/>
                <a:moveTo>
                  <a:pt x="688848" y="1149096"/>
                </a:moveTo>
                <a:lnTo>
                  <a:pt x="678688" y="1151128"/>
                </a:lnTo>
                <a:lnTo>
                  <a:pt x="683768" y="1153160"/>
                </a:lnTo>
                <a:lnTo>
                  <a:pt x="694944" y="1153160"/>
                </a:lnTo>
                <a:close/>
                <a:moveTo>
                  <a:pt x="437895" y="1146048"/>
                </a:moveTo>
                <a:lnTo>
                  <a:pt x="420623" y="1149096"/>
                </a:lnTo>
                <a:lnTo>
                  <a:pt x="423671" y="1150112"/>
                </a:lnTo>
                <a:lnTo>
                  <a:pt x="433831" y="1149096"/>
                </a:lnTo>
                <a:close/>
                <a:moveTo>
                  <a:pt x="718312" y="1143000"/>
                </a:moveTo>
                <a:cubicBezTo>
                  <a:pt x="715200" y="1143551"/>
                  <a:pt x="712025" y="1144482"/>
                  <a:pt x="708787" y="1145794"/>
                </a:cubicBezTo>
                <a:cubicBezTo>
                  <a:pt x="705548" y="1147107"/>
                  <a:pt x="702627" y="1148546"/>
                  <a:pt x="700024" y="1150112"/>
                </a:cubicBezTo>
                <a:lnTo>
                  <a:pt x="704088" y="1150112"/>
                </a:lnTo>
                <a:cubicBezTo>
                  <a:pt x="705654" y="1150049"/>
                  <a:pt x="707347" y="1149668"/>
                  <a:pt x="709168" y="1148969"/>
                </a:cubicBezTo>
                <a:cubicBezTo>
                  <a:pt x="710988" y="1148271"/>
                  <a:pt x="712681" y="1147636"/>
                  <a:pt x="714248" y="1147064"/>
                </a:cubicBezTo>
                <a:close/>
                <a:moveTo>
                  <a:pt x="816864" y="1129792"/>
                </a:moveTo>
                <a:cubicBezTo>
                  <a:pt x="813731" y="1132311"/>
                  <a:pt x="810090" y="1134131"/>
                  <a:pt x="805942" y="1135253"/>
                </a:cubicBezTo>
                <a:cubicBezTo>
                  <a:pt x="801793" y="1136375"/>
                  <a:pt x="797644" y="1136925"/>
                  <a:pt x="793496" y="1136904"/>
                </a:cubicBezTo>
                <a:lnTo>
                  <a:pt x="797560" y="1141984"/>
                </a:lnTo>
                <a:cubicBezTo>
                  <a:pt x="801602" y="1140926"/>
                  <a:pt x="805455" y="1139486"/>
                  <a:pt x="809117" y="1137666"/>
                </a:cubicBezTo>
                <a:cubicBezTo>
                  <a:pt x="812778" y="1135846"/>
                  <a:pt x="816377" y="1133899"/>
                  <a:pt x="819912" y="1131824"/>
                </a:cubicBezTo>
                <a:close/>
                <a:moveTo>
                  <a:pt x="515112" y="1127760"/>
                </a:moveTo>
                <a:cubicBezTo>
                  <a:pt x="511979" y="1130681"/>
                  <a:pt x="508338" y="1132459"/>
                  <a:pt x="504189" y="1133094"/>
                </a:cubicBezTo>
                <a:cubicBezTo>
                  <a:pt x="500041" y="1133729"/>
                  <a:pt x="495892" y="1133983"/>
                  <a:pt x="491743" y="1133856"/>
                </a:cubicBezTo>
                <a:cubicBezTo>
                  <a:pt x="488717" y="1133814"/>
                  <a:pt x="485880" y="1133899"/>
                  <a:pt x="483234" y="1134110"/>
                </a:cubicBezTo>
                <a:cubicBezTo>
                  <a:pt x="480589" y="1134322"/>
                  <a:pt x="478006" y="1134915"/>
                  <a:pt x="475487" y="1135888"/>
                </a:cubicBezTo>
                <a:lnTo>
                  <a:pt x="469391" y="1143000"/>
                </a:lnTo>
                <a:lnTo>
                  <a:pt x="488695" y="1145032"/>
                </a:lnTo>
                <a:lnTo>
                  <a:pt x="499871" y="1138936"/>
                </a:lnTo>
                <a:cubicBezTo>
                  <a:pt x="502877" y="1138830"/>
                  <a:pt x="505756" y="1138534"/>
                  <a:pt x="508507" y="1138047"/>
                </a:cubicBezTo>
                <a:cubicBezTo>
                  <a:pt x="511259" y="1137560"/>
                  <a:pt x="514138" y="1137518"/>
                  <a:pt x="517144" y="1137920"/>
                </a:cubicBezTo>
                <a:lnTo>
                  <a:pt x="526288" y="1131824"/>
                </a:lnTo>
                <a:lnTo>
                  <a:pt x="525272" y="1128776"/>
                </a:lnTo>
                <a:close/>
                <a:moveTo>
                  <a:pt x="557784" y="1124712"/>
                </a:moveTo>
                <a:lnTo>
                  <a:pt x="558800" y="1131824"/>
                </a:lnTo>
                <a:lnTo>
                  <a:pt x="568960" y="1131824"/>
                </a:lnTo>
                <a:lnTo>
                  <a:pt x="570992" y="1129792"/>
                </a:lnTo>
                <a:lnTo>
                  <a:pt x="567944" y="1125728"/>
                </a:lnTo>
                <a:close/>
                <a:moveTo>
                  <a:pt x="871728" y="1114552"/>
                </a:moveTo>
                <a:lnTo>
                  <a:pt x="863600" y="1123696"/>
                </a:lnTo>
                <a:lnTo>
                  <a:pt x="855472" y="1118616"/>
                </a:lnTo>
                <a:lnTo>
                  <a:pt x="845312" y="1119632"/>
                </a:lnTo>
                <a:lnTo>
                  <a:pt x="846328" y="1128776"/>
                </a:lnTo>
                <a:cubicBezTo>
                  <a:pt x="850392" y="1131655"/>
                  <a:pt x="854456" y="1134026"/>
                  <a:pt x="858520" y="1135888"/>
                </a:cubicBezTo>
                <a:lnTo>
                  <a:pt x="863600" y="1129792"/>
                </a:lnTo>
                <a:lnTo>
                  <a:pt x="873760" y="1127760"/>
                </a:lnTo>
                <a:lnTo>
                  <a:pt x="891032" y="1115568"/>
                </a:lnTo>
                <a:lnTo>
                  <a:pt x="884936" y="1118616"/>
                </a:lnTo>
                <a:lnTo>
                  <a:pt x="873760" y="1118616"/>
                </a:lnTo>
                <a:close/>
                <a:moveTo>
                  <a:pt x="630936" y="1106424"/>
                </a:moveTo>
                <a:lnTo>
                  <a:pt x="630936" y="1111504"/>
                </a:lnTo>
                <a:lnTo>
                  <a:pt x="636016" y="1111504"/>
                </a:lnTo>
                <a:lnTo>
                  <a:pt x="638048" y="1110488"/>
                </a:lnTo>
                <a:close/>
                <a:moveTo>
                  <a:pt x="685800" y="1088136"/>
                </a:moveTo>
                <a:lnTo>
                  <a:pt x="678688" y="1091184"/>
                </a:lnTo>
                <a:cubicBezTo>
                  <a:pt x="681185" y="1091163"/>
                  <a:pt x="683556" y="1090951"/>
                  <a:pt x="685800" y="1090549"/>
                </a:cubicBezTo>
                <a:cubicBezTo>
                  <a:pt x="688043" y="1090147"/>
                  <a:pt x="690414" y="1089681"/>
                  <a:pt x="692912" y="1089152"/>
                </a:cubicBezTo>
                <a:close/>
                <a:moveTo>
                  <a:pt x="784352" y="1058672"/>
                </a:moveTo>
                <a:cubicBezTo>
                  <a:pt x="778488" y="1063837"/>
                  <a:pt x="771419" y="1066970"/>
                  <a:pt x="763143" y="1068070"/>
                </a:cubicBezTo>
                <a:cubicBezTo>
                  <a:pt x="754866" y="1069171"/>
                  <a:pt x="747035" y="1070780"/>
                  <a:pt x="739648" y="1072896"/>
                </a:cubicBezTo>
                <a:lnTo>
                  <a:pt x="733552" y="1080008"/>
                </a:lnTo>
                <a:cubicBezTo>
                  <a:pt x="737065" y="1080495"/>
                  <a:pt x="740452" y="1080791"/>
                  <a:pt x="743712" y="1080897"/>
                </a:cubicBezTo>
                <a:cubicBezTo>
                  <a:pt x="746971" y="1081003"/>
                  <a:pt x="750358" y="1081045"/>
                  <a:pt x="753872" y="1081024"/>
                </a:cubicBezTo>
                <a:cubicBezTo>
                  <a:pt x="758105" y="1077151"/>
                  <a:pt x="763100" y="1074738"/>
                  <a:pt x="768858" y="1073785"/>
                </a:cubicBezTo>
                <a:cubicBezTo>
                  <a:pt x="774615" y="1072833"/>
                  <a:pt x="780118" y="1072198"/>
                  <a:pt x="785368" y="1071880"/>
                </a:cubicBezTo>
                <a:cubicBezTo>
                  <a:pt x="787421" y="1070758"/>
                  <a:pt x="789410" y="1069192"/>
                  <a:pt x="791337" y="1067181"/>
                </a:cubicBezTo>
                <a:cubicBezTo>
                  <a:pt x="793263" y="1065170"/>
                  <a:pt x="794998" y="1063350"/>
                  <a:pt x="796544" y="1061720"/>
                </a:cubicBezTo>
                <a:lnTo>
                  <a:pt x="795528" y="1059688"/>
                </a:lnTo>
                <a:close/>
                <a:moveTo>
                  <a:pt x="832104" y="1052576"/>
                </a:moveTo>
                <a:lnTo>
                  <a:pt x="834136" y="1060704"/>
                </a:lnTo>
                <a:lnTo>
                  <a:pt x="847344" y="1060704"/>
                </a:lnTo>
                <a:cubicBezTo>
                  <a:pt x="845820" y="1057254"/>
                  <a:pt x="843788" y="1055010"/>
                  <a:pt x="841248" y="1053973"/>
                </a:cubicBezTo>
                <a:cubicBezTo>
                  <a:pt x="838708" y="1052936"/>
                  <a:pt x="835660" y="1052470"/>
                  <a:pt x="832104" y="1052576"/>
                </a:cubicBezTo>
                <a:close/>
                <a:moveTo>
                  <a:pt x="1113536" y="1041400"/>
                </a:moveTo>
                <a:cubicBezTo>
                  <a:pt x="1111927" y="1040977"/>
                  <a:pt x="1110064" y="1041062"/>
                  <a:pt x="1107948" y="1041654"/>
                </a:cubicBezTo>
                <a:cubicBezTo>
                  <a:pt x="1105831" y="1042247"/>
                  <a:pt x="1103968" y="1042840"/>
                  <a:pt x="1102360" y="1043432"/>
                </a:cubicBezTo>
                <a:lnTo>
                  <a:pt x="1096264" y="1050544"/>
                </a:lnTo>
                <a:lnTo>
                  <a:pt x="1109472" y="1049528"/>
                </a:lnTo>
                <a:close/>
                <a:moveTo>
                  <a:pt x="1159256" y="995680"/>
                </a:moveTo>
                <a:cubicBezTo>
                  <a:pt x="1156631" y="995849"/>
                  <a:pt x="1152736" y="997035"/>
                  <a:pt x="1147572" y="999236"/>
                </a:cubicBezTo>
                <a:cubicBezTo>
                  <a:pt x="1142407" y="1001438"/>
                  <a:pt x="1139528" y="1003639"/>
                  <a:pt x="1138936" y="1005840"/>
                </a:cubicBezTo>
                <a:cubicBezTo>
                  <a:pt x="1139020" y="1006327"/>
                  <a:pt x="1139359" y="1006623"/>
                  <a:pt x="1139952" y="1006729"/>
                </a:cubicBezTo>
                <a:cubicBezTo>
                  <a:pt x="1140544" y="1006835"/>
                  <a:pt x="1140883" y="1006877"/>
                  <a:pt x="1140968" y="1006856"/>
                </a:cubicBezTo>
                <a:cubicBezTo>
                  <a:pt x="1144883" y="1006750"/>
                  <a:pt x="1149498" y="1005946"/>
                  <a:pt x="1154811" y="1004443"/>
                </a:cubicBezTo>
                <a:cubicBezTo>
                  <a:pt x="1160123" y="1002940"/>
                  <a:pt x="1163976" y="1001374"/>
                  <a:pt x="1166368" y="999744"/>
                </a:cubicBezTo>
                <a:lnTo>
                  <a:pt x="1167384" y="997712"/>
                </a:lnTo>
                <a:cubicBezTo>
                  <a:pt x="1167172" y="996738"/>
                  <a:pt x="1166071" y="996146"/>
                  <a:pt x="1164082" y="995934"/>
                </a:cubicBezTo>
                <a:cubicBezTo>
                  <a:pt x="1162092" y="995722"/>
                  <a:pt x="1160483" y="995638"/>
                  <a:pt x="1159256" y="995680"/>
                </a:cubicBezTo>
                <a:close/>
                <a:moveTo>
                  <a:pt x="1253744" y="985520"/>
                </a:moveTo>
                <a:lnTo>
                  <a:pt x="1263904" y="986536"/>
                </a:lnTo>
                <a:cubicBezTo>
                  <a:pt x="1263142" y="990579"/>
                  <a:pt x="1260856" y="993669"/>
                  <a:pt x="1257046" y="995807"/>
                </a:cubicBezTo>
                <a:cubicBezTo>
                  <a:pt x="1253236" y="997945"/>
                  <a:pt x="1249426" y="999257"/>
                  <a:pt x="1245616" y="999744"/>
                </a:cubicBezTo>
                <a:lnTo>
                  <a:pt x="1247648" y="992632"/>
                </a:lnTo>
                <a:close/>
                <a:moveTo>
                  <a:pt x="1210056" y="973328"/>
                </a:moveTo>
                <a:lnTo>
                  <a:pt x="1207008" y="979424"/>
                </a:lnTo>
                <a:lnTo>
                  <a:pt x="1214120" y="979424"/>
                </a:lnTo>
                <a:lnTo>
                  <a:pt x="1219200" y="973328"/>
                </a:lnTo>
                <a:close/>
                <a:moveTo>
                  <a:pt x="1276096" y="972312"/>
                </a:moveTo>
                <a:lnTo>
                  <a:pt x="1273048" y="981456"/>
                </a:lnTo>
                <a:lnTo>
                  <a:pt x="1263904" y="986536"/>
                </a:lnTo>
                <a:lnTo>
                  <a:pt x="1263904" y="977392"/>
                </a:lnTo>
                <a:lnTo>
                  <a:pt x="1265936" y="977392"/>
                </a:lnTo>
                <a:close/>
                <a:moveTo>
                  <a:pt x="1305560" y="929640"/>
                </a:moveTo>
                <a:cubicBezTo>
                  <a:pt x="1308586" y="929682"/>
                  <a:pt x="1311423" y="930106"/>
                  <a:pt x="1314069" y="930910"/>
                </a:cubicBezTo>
                <a:cubicBezTo>
                  <a:pt x="1316714" y="931715"/>
                  <a:pt x="1319297" y="932646"/>
                  <a:pt x="1321816" y="933704"/>
                </a:cubicBezTo>
                <a:cubicBezTo>
                  <a:pt x="1321731" y="936286"/>
                  <a:pt x="1320884" y="938742"/>
                  <a:pt x="1319276" y="941070"/>
                </a:cubicBezTo>
                <a:cubicBezTo>
                  <a:pt x="1317667" y="943398"/>
                  <a:pt x="1315804" y="945346"/>
                  <a:pt x="1313688" y="946912"/>
                </a:cubicBezTo>
                <a:lnTo>
                  <a:pt x="1305560" y="949960"/>
                </a:lnTo>
                <a:lnTo>
                  <a:pt x="1294384" y="962152"/>
                </a:lnTo>
                <a:lnTo>
                  <a:pt x="1286256" y="964184"/>
                </a:lnTo>
                <a:lnTo>
                  <a:pt x="1280160" y="960120"/>
                </a:lnTo>
                <a:lnTo>
                  <a:pt x="1280160" y="954024"/>
                </a:lnTo>
                <a:lnTo>
                  <a:pt x="1285240" y="954024"/>
                </a:lnTo>
                <a:lnTo>
                  <a:pt x="1294384" y="948944"/>
                </a:lnTo>
                <a:lnTo>
                  <a:pt x="1294384" y="943864"/>
                </a:lnTo>
                <a:lnTo>
                  <a:pt x="1302512" y="938784"/>
                </a:lnTo>
                <a:close/>
                <a:moveTo>
                  <a:pt x="721360" y="914400"/>
                </a:moveTo>
                <a:lnTo>
                  <a:pt x="721360" y="922528"/>
                </a:lnTo>
                <a:lnTo>
                  <a:pt x="725424" y="925576"/>
                </a:lnTo>
                <a:lnTo>
                  <a:pt x="726440" y="916432"/>
                </a:lnTo>
                <a:close/>
                <a:moveTo>
                  <a:pt x="1046480" y="887984"/>
                </a:moveTo>
                <a:lnTo>
                  <a:pt x="1038352" y="891032"/>
                </a:lnTo>
                <a:cubicBezTo>
                  <a:pt x="1035304" y="891074"/>
                  <a:pt x="1032256" y="891498"/>
                  <a:pt x="1029208" y="892302"/>
                </a:cubicBezTo>
                <a:cubicBezTo>
                  <a:pt x="1026160" y="893106"/>
                  <a:pt x="1023112" y="894038"/>
                  <a:pt x="1020064" y="895096"/>
                </a:cubicBezTo>
                <a:lnTo>
                  <a:pt x="1020064" y="897128"/>
                </a:lnTo>
                <a:cubicBezTo>
                  <a:pt x="1020318" y="898695"/>
                  <a:pt x="1021588" y="900134"/>
                  <a:pt x="1023874" y="901446"/>
                </a:cubicBezTo>
                <a:cubicBezTo>
                  <a:pt x="1026160" y="902759"/>
                  <a:pt x="1027938" y="903690"/>
                  <a:pt x="1029208" y="904240"/>
                </a:cubicBezTo>
                <a:cubicBezTo>
                  <a:pt x="1034457" y="900346"/>
                  <a:pt x="1040214" y="897975"/>
                  <a:pt x="1046480" y="897128"/>
                </a:cubicBezTo>
                <a:close/>
                <a:moveTo>
                  <a:pt x="1060704" y="882904"/>
                </a:moveTo>
                <a:lnTo>
                  <a:pt x="1052576" y="883920"/>
                </a:lnTo>
                <a:lnTo>
                  <a:pt x="1060704" y="891032"/>
                </a:lnTo>
                <a:close/>
                <a:moveTo>
                  <a:pt x="743712" y="882904"/>
                </a:moveTo>
                <a:lnTo>
                  <a:pt x="739648" y="884936"/>
                </a:lnTo>
                <a:lnTo>
                  <a:pt x="739648" y="891032"/>
                </a:lnTo>
                <a:close/>
                <a:moveTo>
                  <a:pt x="1141984" y="867664"/>
                </a:moveTo>
                <a:cubicBezTo>
                  <a:pt x="1139909" y="869717"/>
                  <a:pt x="1137708" y="871453"/>
                  <a:pt x="1135380" y="872871"/>
                </a:cubicBezTo>
                <a:cubicBezTo>
                  <a:pt x="1133051" y="874289"/>
                  <a:pt x="1130850" y="875263"/>
                  <a:pt x="1128776" y="875792"/>
                </a:cubicBezTo>
                <a:lnTo>
                  <a:pt x="1134872" y="875792"/>
                </a:lnTo>
                <a:close/>
                <a:moveTo>
                  <a:pt x="1102360" y="857504"/>
                </a:moveTo>
                <a:cubicBezTo>
                  <a:pt x="1099820" y="861166"/>
                  <a:pt x="1096772" y="864256"/>
                  <a:pt x="1093216" y="866775"/>
                </a:cubicBezTo>
                <a:cubicBezTo>
                  <a:pt x="1089660" y="869294"/>
                  <a:pt x="1085596" y="870606"/>
                  <a:pt x="1081024" y="870712"/>
                </a:cubicBezTo>
                <a:lnTo>
                  <a:pt x="1080008" y="870712"/>
                </a:lnTo>
                <a:lnTo>
                  <a:pt x="1067816" y="879856"/>
                </a:lnTo>
                <a:lnTo>
                  <a:pt x="1067816" y="882904"/>
                </a:lnTo>
                <a:lnTo>
                  <a:pt x="1077976" y="881888"/>
                </a:lnTo>
                <a:lnTo>
                  <a:pt x="1080008" y="878840"/>
                </a:lnTo>
                <a:lnTo>
                  <a:pt x="1089152" y="879856"/>
                </a:lnTo>
                <a:cubicBezTo>
                  <a:pt x="1091332" y="876194"/>
                  <a:pt x="1095861" y="872850"/>
                  <a:pt x="1102741" y="869823"/>
                </a:cubicBezTo>
                <a:cubicBezTo>
                  <a:pt x="1109620" y="866796"/>
                  <a:pt x="1114911" y="864722"/>
                  <a:pt x="1118616" y="863600"/>
                </a:cubicBezTo>
                <a:lnTo>
                  <a:pt x="1113536" y="857504"/>
                </a:lnTo>
                <a:close/>
                <a:moveTo>
                  <a:pt x="1354328" y="821944"/>
                </a:moveTo>
                <a:lnTo>
                  <a:pt x="1344168" y="831088"/>
                </a:lnTo>
                <a:lnTo>
                  <a:pt x="1354328" y="835152"/>
                </a:lnTo>
                <a:lnTo>
                  <a:pt x="1361440" y="824992"/>
                </a:lnTo>
                <a:close/>
                <a:moveTo>
                  <a:pt x="604520" y="787400"/>
                </a:moveTo>
                <a:lnTo>
                  <a:pt x="590296" y="788416"/>
                </a:lnTo>
                <a:cubicBezTo>
                  <a:pt x="588137" y="787612"/>
                  <a:pt x="585851" y="787950"/>
                  <a:pt x="583438" y="789432"/>
                </a:cubicBezTo>
                <a:cubicBezTo>
                  <a:pt x="581025" y="790914"/>
                  <a:pt x="579247" y="792268"/>
                  <a:pt x="578104" y="793496"/>
                </a:cubicBezTo>
                <a:lnTo>
                  <a:pt x="578104" y="794512"/>
                </a:lnTo>
                <a:cubicBezTo>
                  <a:pt x="579077" y="794914"/>
                  <a:pt x="579924" y="794872"/>
                  <a:pt x="580644" y="794385"/>
                </a:cubicBezTo>
                <a:cubicBezTo>
                  <a:pt x="581363" y="793898"/>
                  <a:pt x="582210" y="793602"/>
                  <a:pt x="583184" y="793496"/>
                </a:cubicBezTo>
                <a:lnTo>
                  <a:pt x="590296" y="793496"/>
                </a:lnTo>
                <a:cubicBezTo>
                  <a:pt x="592603" y="791718"/>
                  <a:pt x="594592" y="790702"/>
                  <a:pt x="596265" y="790448"/>
                </a:cubicBezTo>
                <a:cubicBezTo>
                  <a:pt x="597937" y="790194"/>
                  <a:pt x="600688" y="789178"/>
                  <a:pt x="604520" y="787400"/>
                </a:cubicBezTo>
                <a:close/>
                <a:moveTo>
                  <a:pt x="610616" y="783336"/>
                </a:moveTo>
                <a:cubicBezTo>
                  <a:pt x="609642" y="783357"/>
                  <a:pt x="609049" y="783569"/>
                  <a:pt x="608838" y="783971"/>
                </a:cubicBezTo>
                <a:cubicBezTo>
                  <a:pt x="608626" y="784373"/>
                  <a:pt x="608541" y="784839"/>
                  <a:pt x="608584" y="785368"/>
                </a:cubicBezTo>
                <a:cubicBezTo>
                  <a:pt x="607737" y="786215"/>
                  <a:pt x="608414" y="786553"/>
                  <a:pt x="610616" y="786384"/>
                </a:cubicBezTo>
                <a:lnTo>
                  <a:pt x="613664" y="787400"/>
                </a:lnTo>
                <a:cubicBezTo>
                  <a:pt x="614172" y="786850"/>
                  <a:pt x="614172" y="786172"/>
                  <a:pt x="613664" y="785368"/>
                </a:cubicBezTo>
                <a:cubicBezTo>
                  <a:pt x="613156" y="784564"/>
                  <a:pt x="612140" y="783886"/>
                  <a:pt x="610616" y="783336"/>
                </a:cubicBezTo>
                <a:close/>
                <a:moveTo>
                  <a:pt x="619760" y="780288"/>
                </a:moveTo>
                <a:lnTo>
                  <a:pt x="617728" y="781304"/>
                </a:lnTo>
                <a:cubicBezTo>
                  <a:pt x="617791" y="781876"/>
                  <a:pt x="618172" y="782511"/>
                  <a:pt x="618871" y="783209"/>
                </a:cubicBezTo>
                <a:cubicBezTo>
                  <a:pt x="619569" y="783908"/>
                  <a:pt x="620204" y="784289"/>
                  <a:pt x="620776" y="784352"/>
                </a:cubicBezTo>
                <a:lnTo>
                  <a:pt x="622808" y="783336"/>
                </a:lnTo>
                <a:cubicBezTo>
                  <a:pt x="622744" y="782384"/>
                  <a:pt x="622363" y="781749"/>
                  <a:pt x="621665" y="781431"/>
                </a:cubicBezTo>
                <a:cubicBezTo>
                  <a:pt x="620966" y="781114"/>
                  <a:pt x="620331" y="780733"/>
                  <a:pt x="619760" y="780288"/>
                </a:cubicBezTo>
                <a:close/>
                <a:moveTo>
                  <a:pt x="739648" y="774192"/>
                </a:moveTo>
                <a:lnTo>
                  <a:pt x="738632" y="775208"/>
                </a:lnTo>
                <a:lnTo>
                  <a:pt x="742696" y="783336"/>
                </a:lnTo>
                <a:lnTo>
                  <a:pt x="745744" y="783336"/>
                </a:lnTo>
                <a:cubicBezTo>
                  <a:pt x="747945" y="780288"/>
                  <a:pt x="749638" y="777240"/>
                  <a:pt x="750824" y="774192"/>
                </a:cubicBezTo>
                <a:close/>
                <a:moveTo>
                  <a:pt x="575056" y="749808"/>
                </a:moveTo>
                <a:cubicBezTo>
                  <a:pt x="576664" y="749829"/>
                  <a:pt x="578019" y="750295"/>
                  <a:pt x="579120" y="751205"/>
                </a:cubicBezTo>
                <a:cubicBezTo>
                  <a:pt x="580220" y="752115"/>
                  <a:pt x="580559" y="753343"/>
                  <a:pt x="580136" y="754888"/>
                </a:cubicBezTo>
                <a:cubicBezTo>
                  <a:pt x="580622" y="754930"/>
                  <a:pt x="580919" y="755100"/>
                  <a:pt x="581025" y="755396"/>
                </a:cubicBezTo>
                <a:cubicBezTo>
                  <a:pt x="581130" y="755692"/>
                  <a:pt x="581173" y="755862"/>
                  <a:pt x="581152" y="755904"/>
                </a:cubicBezTo>
                <a:cubicBezTo>
                  <a:pt x="580517" y="756857"/>
                  <a:pt x="579247" y="757492"/>
                  <a:pt x="577342" y="757809"/>
                </a:cubicBezTo>
                <a:cubicBezTo>
                  <a:pt x="575437" y="758127"/>
                  <a:pt x="573659" y="758508"/>
                  <a:pt x="572008" y="758952"/>
                </a:cubicBezTo>
                <a:lnTo>
                  <a:pt x="562864" y="754888"/>
                </a:lnTo>
                <a:cubicBezTo>
                  <a:pt x="563308" y="754232"/>
                  <a:pt x="565213" y="753258"/>
                  <a:pt x="568579" y="751967"/>
                </a:cubicBezTo>
                <a:cubicBezTo>
                  <a:pt x="571944" y="750676"/>
                  <a:pt x="574103" y="749956"/>
                  <a:pt x="575056" y="749808"/>
                </a:cubicBezTo>
                <a:close/>
                <a:moveTo>
                  <a:pt x="1012952" y="748792"/>
                </a:moveTo>
                <a:cubicBezTo>
                  <a:pt x="1005670" y="748761"/>
                  <a:pt x="995623" y="748936"/>
                  <a:pt x="982810" y="749319"/>
                </a:cubicBezTo>
                <a:cubicBezTo>
                  <a:pt x="969997" y="749702"/>
                  <a:pt x="957467" y="750479"/>
                  <a:pt x="945218" y="751652"/>
                </a:cubicBezTo>
                <a:cubicBezTo>
                  <a:pt x="932970" y="752825"/>
                  <a:pt x="924052" y="754581"/>
                  <a:pt x="918464" y="756920"/>
                </a:cubicBezTo>
                <a:lnTo>
                  <a:pt x="912368" y="749808"/>
                </a:lnTo>
                <a:cubicBezTo>
                  <a:pt x="912008" y="750422"/>
                  <a:pt x="910441" y="751226"/>
                  <a:pt x="907669" y="752221"/>
                </a:cubicBezTo>
                <a:cubicBezTo>
                  <a:pt x="904896" y="753216"/>
                  <a:pt x="903075" y="753766"/>
                  <a:pt x="902208" y="753872"/>
                </a:cubicBezTo>
                <a:lnTo>
                  <a:pt x="898144" y="762000"/>
                </a:lnTo>
                <a:lnTo>
                  <a:pt x="890016" y="769112"/>
                </a:lnTo>
                <a:cubicBezTo>
                  <a:pt x="884766" y="788585"/>
                  <a:pt x="874945" y="805519"/>
                  <a:pt x="860552" y="819912"/>
                </a:cubicBezTo>
                <a:lnTo>
                  <a:pt x="859536" y="831088"/>
                </a:lnTo>
                <a:lnTo>
                  <a:pt x="856488" y="832104"/>
                </a:lnTo>
                <a:lnTo>
                  <a:pt x="846328" y="851408"/>
                </a:lnTo>
                <a:lnTo>
                  <a:pt x="846328" y="859536"/>
                </a:lnTo>
                <a:cubicBezTo>
                  <a:pt x="838898" y="867368"/>
                  <a:pt x="831405" y="880660"/>
                  <a:pt x="823849" y="899414"/>
                </a:cubicBezTo>
                <a:cubicBezTo>
                  <a:pt x="816292" y="918168"/>
                  <a:pt x="807529" y="935017"/>
                  <a:pt x="797560" y="949960"/>
                </a:cubicBezTo>
                <a:lnTo>
                  <a:pt x="796544" y="961136"/>
                </a:lnTo>
                <a:lnTo>
                  <a:pt x="808736" y="965200"/>
                </a:lnTo>
                <a:cubicBezTo>
                  <a:pt x="811953" y="963147"/>
                  <a:pt x="815424" y="960649"/>
                  <a:pt x="819150" y="957707"/>
                </a:cubicBezTo>
                <a:cubicBezTo>
                  <a:pt x="822875" y="954765"/>
                  <a:pt x="825838" y="951505"/>
                  <a:pt x="828040" y="947928"/>
                </a:cubicBezTo>
                <a:lnTo>
                  <a:pt x="840232" y="948944"/>
                </a:lnTo>
                <a:lnTo>
                  <a:pt x="852424" y="944880"/>
                </a:lnTo>
                <a:cubicBezTo>
                  <a:pt x="853651" y="944478"/>
                  <a:pt x="855514" y="944520"/>
                  <a:pt x="858012" y="945007"/>
                </a:cubicBezTo>
                <a:cubicBezTo>
                  <a:pt x="860509" y="945494"/>
                  <a:pt x="862372" y="945790"/>
                  <a:pt x="863600" y="945896"/>
                </a:cubicBezTo>
                <a:cubicBezTo>
                  <a:pt x="868277" y="943039"/>
                  <a:pt x="873400" y="941388"/>
                  <a:pt x="878967" y="940943"/>
                </a:cubicBezTo>
                <a:cubicBezTo>
                  <a:pt x="884533" y="940499"/>
                  <a:pt x="889910" y="940118"/>
                  <a:pt x="895096" y="939800"/>
                </a:cubicBezTo>
                <a:lnTo>
                  <a:pt x="896112" y="935736"/>
                </a:lnTo>
                <a:lnTo>
                  <a:pt x="905256" y="928624"/>
                </a:lnTo>
                <a:cubicBezTo>
                  <a:pt x="908854" y="927608"/>
                  <a:pt x="912579" y="926846"/>
                  <a:pt x="916432" y="926338"/>
                </a:cubicBezTo>
                <a:cubicBezTo>
                  <a:pt x="920284" y="925830"/>
                  <a:pt x="924009" y="925576"/>
                  <a:pt x="927608" y="925576"/>
                </a:cubicBezTo>
                <a:cubicBezTo>
                  <a:pt x="931756" y="923565"/>
                  <a:pt x="940985" y="920475"/>
                  <a:pt x="955294" y="916305"/>
                </a:cubicBezTo>
                <a:cubicBezTo>
                  <a:pt x="969602" y="912135"/>
                  <a:pt x="979339" y="909807"/>
                  <a:pt x="984504" y="909320"/>
                </a:cubicBezTo>
                <a:lnTo>
                  <a:pt x="986536" y="907288"/>
                </a:lnTo>
                <a:lnTo>
                  <a:pt x="996696" y="903224"/>
                </a:lnTo>
                <a:cubicBezTo>
                  <a:pt x="998728" y="903478"/>
                  <a:pt x="1000760" y="902970"/>
                  <a:pt x="1002792" y="901700"/>
                </a:cubicBezTo>
                <a:cubicBezTo>
                  <a:pt x="1004824" y="900430"/>
                  <a:pt x="1006856" y="899922"/>
                  <a:pt x="1008888" y="900176"/>
                </a:cubicBezTo>
                <a:lnTo>
                  <a:pt x="1014984" y="891032"/>
                </a:lnTo>
                <a:lnTo>
                  <a:pt x="1018032" y="890016"/>
                </a:lnTo>
                <a:lnTo>
                  <a:pt x="1026160" y="882904"/>
                </a:lnTo>
                <a:cubicBezTo>
                  <a:pt x="1031155" y="882565"/>
                  <a:pt x="1035896" y="881211"/>
                  <a:pt x="1040384" y="878840"/>
                </a:cubicBezTo>
                <a:cubicBezTo>
                  <a:pt x="1044871" y="876470"/>
                  <a:pt x="1049612" y="875115"/>
                  <a:pt x="1054608" y="874776"/>
                </a:cubicBezTo>
                <a:cubicBezTo>
                  <a:pt x="1060196" y="874353"/>
                  <a:pt x="1065784" y="872152"/>
                  <a:pt x="1071372" y="868172"/>
                </a:cubicBezTo>
                <a:cubicBezTo>
                  <a:pt x="1076960" y="864193"/>
                  <a:pt x="1082548" y="860975"/>
                  <a:pt x="1088136" y="858520"/>
                </a:cubicBezTo>
                <a:cubicBezTo>
                  <a:pt x="1091014" y="855303"/>
                  <a:pt x="1094401" y="852593"/>
                  <a:pt x="1098296" y="850392"/>
                </a:cubicBezTo>
                <a:lnTo>
                  <a:pt x="1108456" y="849376"/>
                </a:lnTo>
                <a:lnTo>
                  <a:pt x="1114552" y="845312"/>
                </a:lnTo>
                <a:cubicBezTo>
                  <a:pt x="1120542" y="844021"/>
                  <a:pt x="1128627" y="839237"/>
                  <a:pt x="1138809" y="830961"/>
                </a:cubicBezTo>
                <a:cubicBezTo>
                  <a:pt x="1148990" y="822685"/>
                  <a:pt x="1155805" y="815615"/>
                  <a:pt x="1159256" y="809752"/>
                </a:cubicBezTo>
                <a:cubicBezTo>
                  <a:pt x="1158621" y="804693"/>
                  <a:pt x="1157097" y="799825"/>
                  <a:pt x="1154684" y="795147"/>
                </a:cubicBezTo>
                <a:cubicBezTo>
                  <a:pt x="1152271" y="790469"/>
                  <a:pt x="1149731" y="785855"/>
                  <a:pt x="1147064" y="781304"/>
                </a:cubicBezTo>
                <a:cubicBezTo>
                  <a:pt x="1137708" y="775356"/>
                  <a:pt x="1127463" y="771758"/>
                  <a:pt x="1116330" y="770509"/>
                </a:cubicBezTo>
                <a:cubicBezTo>
                  <a:pt x="1105196" y="769260"/>
                  <a:pt x="1094443" y="766424"/>
                  <a:pt x="1084072" y="762000"/>
                </a:cubicBezTo>
                <a:lnTo>
                  <a:pt x="1064768" y="763016"/>
                </a:lnTo>
                <a:lnTo>
                  <a:pt x="1057656" y="757936"/>
                </a:lnTo>
                <a:lnTo>
                  <a:pt x="1038352" y="757936"/>
                </a:lnTo>
                <a:cubicBezTo>
                  <a:pt x="1034774" y="756031"/>
                  <a:pt x="1031007" y="754761"/>
                  <a:pt x="1027049" y="754126"/>
                </a:cubicBezTo>
                <a:cubicBezTo>
                  <a:pt x="1023090" y="753491"/>
                  <a:pt x="1019069" y="752729"/>
                  <a:pt x="1014984" y="751840"/>
                </a:cubicBezTo>
                <a:close/>
                <a:moveTo>
                  <a:pt x="648208" y="732536"/>
                </a:moveTo>
                <a:cubicBezTo>
                  <a:pt x="645625" y="733065"/>
                  <a:pt x="643170" y="733531"/>
                  <a:pt x="640842" y="733933"/>
                </a:cubicBezTo>
                <a:cubicBezTo>
                  <a:pt x="638513" y="734335"/>
                  <a:pt x="636566" y="734547"/>
                  <a:pt x="635000" y="734568"/>
                </a:cubicBezTo>
                <a:lnTo>
                  <a:pt x="626872" y="739648"/>
                </a:lnTo>
                <a:lnTo>
                  <a:pt x="629920" y="740664"/>
                </a:lnTo>
                <a:cubicBezTo>
                  <a:pt x="631063" y="740072"/>
                  <a:pt x="633349" y="738971"/>
                  <a:pt x="636778" y="737362"/>
                </a:cubicBezTo>
                <a:cubicBezTo>
                  <a:pt x="640207" y="735753"/>
                  <a:pt x="644017" y="734145"/>
                  <a:pt x="648208" y="732536"/>
                </a:cubicBezTo>
                <a:close/>
                <a:moveTo>
                  <a:pt x="706120" y="687832"/>
                </a:moveTo>
                <a:lnTo>
                  <a:pt x="705104" y="688848"/>
                </a:lnTo>
                <a:cubicBezTo>
                  <a:pt x="705273" y="689017"/>
                  <a:pt x="705950" y="688679"/>
                  <a:pt x="707136" y="687832"/>
                </a:cubicBezTo>
                <a:close/>
                <a:moveTo>
                  <a:pt x="979424" y="563880"/>
                </a:moveTo>
                <a:lnTo>
                  <a:pt x="982472" y="565912"/>
                </a:lnTo>
                <a:lnTo>
                  <a:pt x="978408" y="567944"/>
                </a:lnTo>
                <a:close/>
                <a:moveTo>
                  <a:pt x="979424" y="523240"/>
                </a:moveTo>
                <a:cubicBezTo>
                  <a:pt x="978556" y="527727"/>
                  <a:pt x="976735" y="531961"/>
                  <a:pt x="973963" y="535940"/>
                </a:cubicBezTo>
                <a:cubicBezTo>
                  <a:pt x="971190" y="539919"/>
                  <a:pt x="969623" y="544153"/>
                  <a:pt x="969264" y="548640"/>
                </a:cubicBezTo>
                <a:cubicBezTo>
                  <a:pt x="969433" y="551857"/>
                  <a:pt x="971126" y="554567"/>
                  <a:pt x="974344" y="556768"/>
                </a:cubicBezTo>
                <a:cubicBezTo>
                  <a:pt x="975825" y="554143"/>
                  <a:pt x="977180" y="551265"/>
                  <a:pt x="978408" y="548132"/>
                </a:cubicBezTo>
                <a:cubicBezTo>
                  <a:pt x="979635" y="544999"/>
                  <a:pt x="980990" y="542121"/>
                  <a:pt x="982472" y="539496"/>
                </a:cubicBezTo>
                <a:lnTo>
                  <a:pt x="982472" y="537464"/>
                </a:lnTo>
                <a:lnTo>
                  <a:pt x="988568" y="528320"/>
                </a:lnTo>
                <a:close/>
                <a:moveTo>
                  <a:pt x="1350264" y="510032"/>
                </a:moveTo>
                <a:lnTo>
                  <a:pt x="1343152" y="519176"/>
                </a:lnTo>
                <a:lnTo>
                  <a:pt x="1330960" y="523240"/>
                </a:lnTo>
                <a:lnTo>
                  <a:pt x="1330960" y="542544"/>
                </a:lnTo>
                <a:cubicBezTo>
                  <a:pt x="1335807" y="539136"/>
                  <a:pt x="1340336" y="535538"/>
                  <a:pt x="1344549" y="531749"/>
                </a:cubicBezTo>
                <a:cubicBezTo>
                  <a:pt x="1348761" y="527960"/>
                  <a:pt x="1351005" y="523092"/>
                  <a:pt x="1351280" y="517144"/>
                </a:cubicBezTo>
                <a:close/>
                <a:moveTo>
                  <a:pt x="989584" y="494792"/>
                </a:moveTo>
                <a:lnTo>
                  <a:pt x="989584" y="503936"/>
                </a:lnTo>
                <a:lnTo>
                  <a:pt x="993648" y="504952"/>
                </a:lnTo>
                <a:lnTo>
                  <a:pt x="993648" y="496824"/>
                </a:lnTo>
                <a:close/>
                <a:moveTo>
                  <a:pt x="1385824" y="475488"/>
                </a:moveTo>
                <a:lnTo>
                  <a:pt x="1380744" y="482600"/>
                </a:lnTo>
                <a:lnTo>
                  <a:pt x="1385824" y="482600"/>
                </a:lnTo>
                <a:lnTo>
                  <a:pt x="1393952" y="478536"/>
                </a:lnTo>
                <a:close/>
                <a:moveTo>
                  <a:pt x="810768" y="453136"/>
                </a:moveTo>
                <a:lnTo>
                  <a:pt x="813816" y="457200"/>
                </a:lnTo>
                <a:lnTo>
                  <a:pt x="816864" y="467360"/>
                </a:lnTo>
                <a:lnTo>
                  <a:pt x="809752" y="463296"/>
                </a:lnTo>
                <a:close/>
                <a:moveTo>
                  <a:pt x="1027176" y="450088"/>
                </a:moveTo>
                <a:cubicBezTo>
                  <a:pt x="1024191" y="451718"/>
                  <a:pt x="1022032" y="454046"/>
                  <a:pt x="1020699" y="457073"/>
                </a:cubicBezTo>
                <a:cubicBezTo>
                  <a:pt x="1019365" y="460100"/>
                  <a:pt x="1018476" y="463190"/>
                  <a:pt x="1018032" y="466344"/>
                </a:cubicBezTo>
                <a:lnTo>
                  <a:pt x="1017016" y="466344"/>
                </a:lnTo>
                <a:cubicBezTo>
                  <a:pt x="1014518" y="466598"/>
                  <a:pt x="1012655" y="468122"/>
                  <a:pt x="1011428" y="470916"/>
                </a:cubicBezTo>
                <a:cubicBezTo>
                  <a:pt x="1010200" y="473710"/>
                  <a:pt x="1009353" y="476250"/>
                  <a:pt x="1008888" y="478536"/>
                </a:cubicBezTo>
                <a:lnTo>
                  <a:pt x="1014984" y="474472"/>
                </a:lnTo>
                <a:lnTo>
                  <a:pt x="1018032" y="466344"/>
                </a:lnTo>
                <a:lnTo>
                  <a:pt x="1025144" y="461264"/>
                </a:lnTo>
                <a:close/>
                <a:moveTo>
                  <a:pt x="1144016" y="400304"/>
                </a:moveTo>
                <a:cubicBezTo>
                  <a:pt x="1144862" y="405384"/>
                  <a:pt x="1146217" y="410464"/>
                  <a:pt x="1148080" y="415544"/>
                </a:cubicBezTo>
                <a:lnTo>
                  <a:pt x="1143000" y="421640"/>
                </a:lnTo>
                <a:lnTo>
                  <a:pt x="1143000" y="420624"/>
                </a:lnTo>
                <a:lnTo>
                  <a:pt x="1134872" y="412496"/>
                </a:lnTo>
                <a:cubicBezTo>
                  <a:pt x="1134702" y="410062"/>
                  <a:pt x="1133517" y="408580"/>
                  <a:pt x="1131316" y="408051"/>
                </a:cubicBezTo>
                <a:cubicBezTo>
                  <a:pt x="1129114" y="407522"/>
                  <a:pt x="1126913" y="407310"/>
                  <a:pt x="1124712" y="407416"/>
                </a:cubicBezTo>
                <a:lnTo>
                  <a:pt x="1123696" y="407416"/>
                </a:lnTo>
                <a:lnTo>
                  <a:pt x="1128776" y="416560"/>
                </a:lnTo>
                <a:lnTo>
                  <a:pt x="1126744" y="421640"/>
                </a:lnTo>
                <a:cubicBezTo>
                  <a:pt x="1115250" y="421471"/>
                  <a:pt x="1102931" y="421555"/>
                  <a:pt x="1089787" y="421894"/>
                </a:cubicBezTo>
                <a:cubicBezTo>
                  <a:pt x="1076642" y="422233"/>
                  <a:pt x="1064577" y="423841"/>
                  <a:pt x="1053592" y="426720"/>
                </a:cubicBezTo>
                <a:lnTo>
                  <a:pt x="1049528" y="436880"/>
                </a:lnTo>
                <a:cubicBezTo>
                  <a:pt x="1046522" y="439484"/>
                  <a:pt x="1044151" y="442659"/>
                  <a:pt x="1042416" y="446405"/>
                </a:cubicBezTo>
                <a:cubicBezTo>
                  <a:pt x="1040680" y="450152"/>
                  <a:pt x="1039325" y="454089"/>
                  <a:pt x="1038352" y="458216"/>
                </a:cubicBezTo>
                <a:lnTo>
                  <a:pt x="1031240" y="466344"/>
                </a:lnTo>
                <a:lnTo>
                  <a:pt x="1030224" y="469392"/>
                </a:lnTo>
                <a:cubicBezTo>
                  <a:pt x="1023852" y="475573"/>
                  <a:pt x="1018815" y="482515"/>
                  <a:pt x="1015111" y="490220"/>
                </a:cubicBezTo>
                <a:cubicBezTo>
                  <a:pt x="1011406" y="497925"/>
                  <a:pt x="1007639" y="505883"/>
                  <a:pt x="1003808" y="514096"/>
                </a:cubicBezTo>
                <a:cubicBezTo>
                  <a:pt x="1004654" y="523409"/>
                  <a:pt x="1000929" y="530183"/>
                  <a:pt x="992632" y="534416"/>
                </a:cubicBezTo>
                <a:cubicBezTo>
                  <a:pt x="990240" y="539073"/>
                  <a:pt x="988165" y="543983"/>
                  <a:pt x="986409" y="549148"/>
                </a:cubicBezTo>
                <a:cubicBezTo>
                  <a:pt x="984652" y="554313"/>
                  <a:pt x="982323" y="559223"/>
                  <a:pt x="979424" y="563880"/>
                </a:cubicBezTo>
                <a:lnTo>
                  <a:pt x="978408" y="564896"/>
                </a:lnTo>
                <a:lnTo>
                  <a:pt x="978408" y="567944"/>
                </a:lnTo>
                <a:lnTo>
                  <a:pt x="980440" y="580136"/>
                </a:lnTo>
                <a:cubicBezTo>
                  <a:pt x="985625" y="575331"/>
                  <a:pt x="991510" y="572495"/>
                  <a:pt x="998093" y="571627"/>
                </a:cubicBezTo>
                <a:cubicBezTo>
                  <a:pt x="1004675" y="570759"/>
                  <a:pt x="1011322" y="570209"/>
                  <a:pt x="1018032" y="569976"/>
                </a:cubicBezTo>
                <a:lnTo>
                  <a:pt x="1020064" y="568960"/>
                </a:lnTo>
                <a:lnTo>
                  <a:pt x="1027176" y="560832"/>
                </a:lnTo>
                <a:cubicBezTo>
                  <a:pt x="1029779" y="560239"/>
                  <a:pt x="1032446" y="559139"/>
                  <a:pt x="1035177" y="557530"/>
                </a:cubicBezTo>
                <a:cubicBezTo>
                  <a:pt x="1037907" y="555921"/>
                  <a:pt x="1040320" y="554313"/>
                  <a:pt x="1042416" y="552704"/>
                </a:cubicBezTo>
                <a:cubicBezTo>
                  <a:pt x="1047432" y="551582"/>
                  <a:pt x="1052131" y="549762"/>
                  <a:pt x="1056513" y="547243"/>
                </a:cubicBezTo>
                <a:cubicBezTo>
                  <a:pt x="1060894" y="544724"/>
                  <a:pt x="1065339" y="542142"/>
                  <a:pt x="1069848" y="539496"/>
                </a:cubicBezTo>
                <a:cubicBezTo>
                  <a:pt x="1075457" y="539602"/>
                  <a:pt x="1081002" y="539390"/>
                  <a:pt x="1086485" y="538861"/>
                </a:cubicBezTo>
                <a:cubicBezTo>
                  <a:pt x="1091967" y="538332"/>
                  <a:pt x="1097258" y="536850"/>
                  <a:pt x="1102360" y="534416"/>
                </a:cubicBezTo>
                <a:lnTo>
                  <a:pt x="1110488" y="524256"/>
                </a:lnTo>
                <a:lnTo>
                  <a:pt x="1121664" y="524256"/>
                </a:lnTo>
                <a:cubicBezTo>
                  <a:pt x="1126532" y="518202"/>
                  <a:pt x="1134575" y="511514"/>
                  <a:pt x="1145794" y="504190"/>
                </a:cubicBezTo>
                <a:cubicBezTo>
                  <a:pt x="1157012" y="496866"/>
                  <a:pt x="1166579" y="491702"/>
                  <a:pt x="1174496" y="488696"/>
                </a:cubicBezTo>
                <a:cubicBezTo>
                  <a:pt x="1175236" y="487617"/>
                  <a:pt x="1176803" y="486474"/>
                  <a:pt x="1179195" y="485267"/>
                </a:cubicBezTo>
                <a:cubicBezTo>
                  <a:pt x="1181586" y="484061"/>
                  <a:pt x="1183407" y="483172"/>
                  <a:pt x="1184656" y="482600"/>
                </a:cubicBezTo>
                <a:lnTo>
                  <a:pt x="1188720" y="475488"/>
                </a:lnTo>
                <a:lnTo>
                  <a:pt x="1188720" y="474472"/>
                </a:lnTo>
                <a:lnTo>
                  <a:pt x="1197864" y="468376"/>
                </a:lnTo>
                <a:lnTo>
                  <a:pt x="1200912" y="460248"/>
                </a:lnTo>
                <a:cubicBezTo>
                  <a:pt x="1200869" y="457708"/>
                  <a:pt x="1200446" y="455168"/>
                  <a:pt x="1199642" y="452628"/>
                </a:cubicBezTo>
                <a:cubicBezTo>
                  <a:pt x="1198837" y="450088"/>
                  <a:pt x="1197906" y="447548"/>
                  <a:pt x="1196848" y="445008"/>
                </a:cubicBezTo>
                <a:cubicBezTo>
                  <a:pt x="1193821" y="444923"/>
                  <a:pt x="1190984" y="444331"/>
                  <a:pt x="1188339" y="443230"/>
                </a:cubicBezTo>
                <a:cubicBezTo>
                  <a:pt x="1185693" y="442129"/>
                  <a:pt x="1183110" y="441029"/>
                  <a:pt x="1180592" y="439928"/>
                </a:cubicBezTo>
                <a:cubicBezTo>
                  <a:pt x="1177586" y="439907"/>
                  <a:pt x="1174707" y="439695"/>
                  <a:pt x="1171956" y="439293"/>
                </a:cubicBezTo>
                <a:cubicBezTo>
                  <a:pt x="1169204" y="438891"/>
                  <a:pt x="1166325" y="438425"/>
                  <a:pt x="1163320" y="437896"/>
                </a:cubicBezTo>
                <a:lnTo>
                  <a:pt x="1163320" y="430784"/>
                </a:lnTo>
                <a:lnTo>
                  <a:pt x="1158240" y="421640"/>
                </a:lnTo>
                <a:cubicBezTo>
                  <a:pt x="1158409" y="419439"/>
                  <a:pt x="1159086" y="416729"/>
                  <a:pt x="1160272" y="413512"/>
                </a:cubicBezTo>
                <a:lnTo>
                  <a:pt x="1154176" y="403352"/>
                </a:lnTo>
                <a:lnTo>
                  <a:pt x="1154176" y="402336"/>
                </a:lnTo>
                <a:close/>
                <a:moveTo>
                  <a:pt x="1210056" y="397256"/>
                </a:moveTo>
                <a:cubicBezTo>
                  <a:pt x="1210669" y="399775"/>
                  <a:pt x="1211728" y="402103"/>
                  <a:pt x="1213231" y="404241"/>
                </a:cubicBezTo>
                <a:cubicBezTo>
                  <a:pt x="1214733" y="406379"/>
                  <a:pt x="1216046" y="408453"/>
                  <a:pt x="1217168" y="410464"/>
                </a:cubicBezTo>
                <a:lnTo>
                  <a:pt x="1217168" y="405384"/>
                </a:lnTo>
                <a:close/>
                <a:moveTo>
                  <a:pt x="1164336" y="388112"/>
                </a:moveTo>
                <a:lnTo>
                  <a:pt x="1167384" y="392176"/>
                </a:lnTo>
                <a:lnTo>
                  <a:pt x="1177544" y="394208"/>
                </a:lnTo>
                <a:lnTo>
                  <a:pt x="1174496" y="388112"/>
                </a:lnTo>
                <a:close/>
                <a:moveTo>
                  <a:pt x="1021080" y="229616"/>
                </a:moveTo>
                <a:lnTo>
                  <a:pt x="1022096" y="231648"/>
                </a:lnTo>
                <a:cubicBezTo>
                  <a:pt x="1021672" y="231119"/>
                  <a:pt x="1021503" y="230653"/>
                  <a:pt x="1021588" y="230251"/>
                </a:cubicBezTo>
                <a:cubicBezTo>
                  <a:pt x="1021672" y="229849"/>
                  <a:pt x="1021503" y="229637"/>
                  <a:pt x="1021080" y="229616"/>
                </a:cubicBezTo>
                <a:close/>
                <a:moveTo>
                  <a:pt x="1024128" y="216408"/>
                </a:moveTo>
                <a:cubicBezTo>
                  <a:pt x="1024191" y="217699"/>
                  <a:pt x="1024572" y="218927"/>
                  <a:pt x="1025271" y="220091"/>
                </a:cubicBezTo>
                <a:cubicBezTo>
                  <a:pt x="1025969" y="221255"/>
                  <a:pt x="1026604" y="220705"/>
                  <a:pt x="1027176" y="218440"/>
                </a:cubicBezTo>
                <a:cubicBezTo>
                  <a:pt x="1027345" y="218461"/>
                  <a:pt x="1028022" y="218419"/>
                  <a:pt x="1029208" y="218313"/>
                </a:cubicBezTo>
                <a:cubicBezTo>
                  <a:pt x="1030393" y="218207"/>
                  <a:pt x="1031070" y="217911"/>
                  <a:pt x="1031240" y="217424"/>
                </a:cubicBezTo>
                <a:close/>
                <a:moveTo>
                  <a:pt x="1080008" y="209296"/>
                </a:moveTo>
                <a:lnTo>
                  <a:pt x="1080008" y="210312"/>
                </a:lnTo>
                <a:cubicBezTo>
                  <a:pt x="1080029" y="211286"/>
                  <a:pt x="1080240" y="211878"/>
                  <a:pt x="1080643" y="212090"/>
                </a:cubicBezTo>
                <a:cubicBezTo>
                  <a:pt x="1081045" y="212302"/>
                  <a:pt x="1081510" y="212386"/>
                  <a:pt x="1082040" y="212344"/>
                </a:cubicBezTo>
                <a:lnTo>
                  <a:pt x="1083056" y="212344"/>
                </a:lnTo>
                <a:lnTo>
                  <a:pt x="1083056" y="211328"/>
                </a:lnTo>
                <a:cubicBezTo>
                  <a:pt x="1082992" y="210354"/>
                  <a:pt x="1082611" y="209762"/>
                  <a:pt x="1081913" y="209550"/>
                </a:cubicBezTo>
                <a:cubicBezTo>
                  <a:pt x="1081214" y="209338"/>
                  <a:pt x="1080579" y="209254"/>
                  <a:pt x="1080008" y="209296"/>
                </a:cubicBezTo>
                <a:close/>
                <a:moveTo>
                  <a:pt x="1092200" y="189992"/>
                </a:moveTo>
                <a:lnTo>
                  <a:pt x="1093216" y="189992"/>
                </a:lnTo>
                <a:cubicBezTo>
                  <a:pt x="1094401" y="189929"/>
                  <a:pt x="1095840" y="190056"/>
                  <a:pt x="1097534" y="190373"/>
                </a:cubicBezTo>
                <a:cubicBezTo>
                  <a:pt x="1099227" y="190691"/>
                  <a:pt x="1100158" y="191580"/>
                  <a:pt x="1100328" y="193040"/>
                </a:cubicBezTo>
                <a:cubicBezTo>
                  <a:pt x="1100222" y="194014"/>
                  <a:pt x="1099671" y="194606"/>
                  <a:pt x="1098677" y="194818"/>
                </a:cubicBezTo>
                <a:cubicBezTo>
                  <a:pt x="1097682" y="195030"/>
                  <a:pt x="1096877" y="195114"/>
                  <a:pt x="1096264" y="195072"/>
                </a:cubicBezTo>
                <a:cubicBezTo>
                  <a:pt x="1095565" y="195114"/>
                  <a:pt x="1094422" y="195030"/>
                  <a:pt x="1092835" y="194818"/>
                </a:cubicBezTo>
                <a:cubicBezTo>
                  <a:pt x="1091247" y="194606"/>
                  <a:pt x="1090358" y="194014"/>
                  <a:pt x="1090168" y="193040"/>
                </a:cubicBezTo>
                <a:cubicBezTo>
                  <a:pt x="1090337" y="192024"/>
                  <a:pt x="1091014" y="191008"/>
                  <a:pt x="1092200" y="189992"/>
                </a:cubicBezTo>
                <a:close/>
                <a:moveTo>
                  <a:pt x="1039368" y="170688"/>
                </a:moveTo>
                <a:cubicBezTo>
                  <a:pt x="1039854" y="171260"/>
                  <a:pt x="1040405" y="171895"/>
                  <a:pt x="1041019" y="172593"/>
                </a:cubicBezTo>
                <a:cubicBezTo>
                  <a:pt x="1041632" y="173292"/>
                  <a:pt x="1042437" y="173673"/>
                  <a:pt x="1043432" y="173736"/>
                </a:cubicBezTo>
                <a:cubicBezTo>
                  <a:pt x="1043432" y="171704"/>
                  <a:pt x="1042416" y="170688"/>
                  <a:pt x="1040384" y="170688"/>
                </a:cubicBezTo>
                <a:close/>
                <a:moveTo>
                  <a:pt x="1043432" y="165608"/>
                </a:moveTo>
                <a:lnTo>
                  <a:pt x="1044448" y="167640"/>
                </a:lnTo>
                <a:cubicBezTo>
                  <a:pt x="1045421" y="167619"/>
                  <a:pt x="1046014" y="167407"/>
                  <a:pt x="1046226" y="167005"/>
                </a:cubicBezTo>
                <a:cubicBezTo>
                  <a:pt x="1046437" y="166603"/>
                  <a:pt x="1046522" y="166137"/>
                  <a:pt x="1046480" y="165608"/>
                </a:cubicBezTo>
                <a:close/>
                <a:moveTo>
                  <a:pt x="1046480" y="158496"/>
                </a:moveTo>
                <a:cubicBezTo>
                  <a:pt x="1046501" y="159068"/>
                  <a:pt x="1046712" y="159703"/>
                  <a:pt x="1047115" y="160401"/>
                </a:cubicBezTo>
                <a:cubicBezTo>
                  <a:pt x="1047517" y="161100"/>
                  <a:pt x="1047982" y="161481"/>
                  <a:pt x="1048512" y="161544"/>
                </a:cubicBezTo>
                <a:cubicBezTo>
                  <a:pt x="1048998" y="161459"/>
                  <a:pt x="1049295" y="161121"/>
                  <a:pt x="1049401" y="160528"/>
                </a:cubicBezTo>
                <a:cubicBezTo>
                  <a:pt x="1049506" y="159935"/>
                  <a:pt x="1049549" y="159597"/>
                  <a:pt x="1049528" y="159512"/>
                </a:cubicBezTo>
                <a:close/>
                <a:moveTo>
                  <a:pt x="1052576" y="149352"/>
                </a:moveTo>
                <a:lnTo>
                  <a:pt x="1052576" y="150368"/>
                </a:lnTo>
                <a:cubicBezTo>
                  <a:pt x="1052406" y="151215"/>
                  <a:pt x="1052745" y="151553"/>
                  <a:pt x="1053592" y="151384"/>
                </a:cubicBezTo>
                <a:lnTo>
                  <a:pt x="1055624" y="151384"/>
                </a:lnTo>
                <a:lnTo>
                  <a:pt x="1055624" y="150368"/>
                </a:lnTo>
                <a:cubicBezTo>
                  <a:pt x="1055454" y="149521"/>
                  <a:pt x="1054777" y="149183"/>
                  <a:pt x="1053592" y="149352"/>
                </a:cubicBezTo>
                <a:close/>
                <a:moveTo>
                  <a:pt x="1036320" y="148336"/>
                </a:moveTo>
                <a:cubicBezTo>
                  <a:pt x="1036277" y="148315"/>
                  <a:pt x="1036108" y="148357"/>
                  <a:pt x="1035812" y="148463"/>
                </a:cubicBezTo>
                <a:cubicBezTo>
                  <a:pt x="1035515" y="148569"/>
                  <a:pt x="1035346" y="148865"/>
                  <a:pt x="1035304" y="149352"/>
                </a:cubicBezTo>
                <a:cubicBezTo>
                  <a:pt x="1035325" y="149924"/>
                  <a:pt x="1035536" y="150559"/>
                  <a:pt x="1035939" y="151257"/>
                </a:cubicBezTo>
                <a:cubicBezTo>
                  <a:pt x="1036341" y="151956"/>
                  <a:pt x="1036806" y="152337"/>
                  <a:pt x="1037336" y="152400"/>
                </a:cubicBezTo>
                <a:cubicBezTo>
                  <a:pt x="1037357" y="152358"/>
                  <a:pt x="1037568" y="152188"/>
                  <a:pt x="1037971" y="151892"/>
                </a:cubicBezTo>
                <a:cubicBezTo>
                  <a:pt x="1038373" y="151596"/>
                  <a:pt x="1038838" y="151426"/>
                  <a:pt x="1039368" y="151384"/>
                </a:cubicBezTo>
                <a:cubicBezTo>
                  <a:pt x="1039368" y="150813"/>
                  <a:pt x="1039114" y="150178"/>
                  <a:pt x="1038606" y="149479"/>
                </a:cubicBezTo>
                <a:cubicBezTo>
                  <a:pt x="1038098" y="148781"/>
                  <a:pt x="1037336" y="148400"/>
                  <a:pt x="1036320" y="148336"/>
                </a:cubicBezTo>
                <a:close/>
                <a:moveTo>
                  <a:pt x="1064768" y="146304"/>
                </a:moveTo>
                <a:cubicBezTo>
                  <a:pt x="1063244" y="147870"/>
                  <a:pt x="1061974" y="149818"/>
                  <a:pt x="1060958" y="152146"/>
                </a:cubicBezTo>
                <a:cubicBezTo>
                  <a:pt x="1059942" y="154474"/>
                  <a:pt x="1059180" y="156930"/>
                  <a:pt x="1058672" y="159512"/>
                </a:cubicBezTo>
                <a:lnTo>
                  <a:pt x="1055624" y="163576"/>
                </a:lnTo>
                <a:cubicBezTo>
                  <a:pt x="1057783" y="161544"/>
                  <a:pt x="1059815" y="159258"/>
                  <a:pt x="1061720" y="156718"/>
                </a:cubicBezTo>
                <a:cubicBezTo>
                  <a:pt x="1063625" y="154178"/>
                  <a:pt x="1064641" y="151384"/>
                  <a:pt x="1064768" y="148336"/>
                </a:cubicBezTo>
                <a:close/>
                <a:moveTo>
                  <a:pt x="1056640" y="141224"/>
                </a:moveTo>
                <a:cubicBezTo>
                  <a:pt x="1056132" y="141266"/>
                  <a:pt x="1055624" y="141436"/>
                  <a:pt x="1055116" y="141732"/>
                </a:cubicBezTo>
                <a:cubicBezTo>
                  <a:pt x="1054608" y="142028"/>
                  <a:pt x="1054100" y="142198"/>
                  <a:pt x="1053592" y="142240"/>
                </a:cubicBezTo>
                <a:cubicBezTo>
                  <a:pt x="1053761" y="143425"/>
                  <a:pt x="1054438" y="144103"/>
                  <a:pt x="1055624" y="144272"/>
                </a:cubicBezTo>
                <a:cubicBezTo>
                  <a:pt x="1056216" y="144251"/>
                  <a:pt x="1056809" y="144039"/>
                  <a:pt x="1057402" y="143637"/>
                </a:cubicBezTo>
                <a:cubicBezTo>
                  <a:pt x="1057994" y="143235"/>
                  <a:pt x="1058079" y="142769"/>
                  <a:pt x="1057656" y="142240"/>
                </a:cubicBezTo>
                <a:cubicBezTo>
                  <a:pt x="1057825" y="141393"/>
                  <a:pt x="1057486" y="141055"/>
                  <a:pt x="1056640" y="141224"/>
                </a:cubicBezTo>
                <a:close/>
                <a:moveTo>
                  <a:pt x="1060704" y="135128"/>
                </a:moveTo>
                <a:cubicBezTo>
                  <a:pt x="1059688" y="134959"/>
                  <a:pt x="1058672" y="135297"/>
                  <a:pt x="1057656" y="136144"/>
                </a:cubicBezTo>
                <a:lnTo>
                  <a:pt x="1058672" y="137160"/>
                </a:lnTo>
                <a:cubicBezTo>
                  <a:pt x="1059222" y="137118"/>
                  <a:pt x="1059899" y="136948"/>
                  <a:pt x="1060704" y="136652"/>
                </a:cubicBezTo>
                <a:cubicBezTo>
                  <a:pt x="1061508" y="136356"/>
                  <a:pt x="1062185" y="136186"/>
                  <a:pt x="1062736" y="136144"/>
                </a:cubicBezTo>
                <a:cubicBezTo>
                  <a:pt x="1062270" y="135657"/>
                  <a:pt x="1061931" y="135361"/>
                  <a:pt x="1061720" y="135255"/>
                </a:cubicBezTo>
                <a:cubicBezTo>
                  <a:pt x="1061508" y="135149"/>
                  <a:pt x="1061169" y="135107"/>
                  <a:pt x="1060704" y="135128"/>
                </a:cubicBezTo>
                <a:close/>
                <a:moveTo>
                  <a:pt x="1097280" y="101600"/>
                </a:moveTo>
                <a:cubicBezTo>
                  <a:pt x="1097978" y="101579"/>
                  <a:pt x="1099121" y="101621"/>
                  <a:pt x="1100709" y="101727"/>
                </a:cubicBezTo>
                <a:cubicBezTo>
                  <a:pt x="1102296" y="101833"/>
                  <a:pt x="1103185" y="102129"/>
                  <a:pt x="1103376" y="102616"/>
                </a:cubicBezTo>
                <a:cubicBezTo>
                  <a:pt x="1103291" y="104119"/>
                  <a:pt x="1102952" y="105431"/>
                  <a:pt x="1102360" y="106553"/>
                </a:cubicBezTo>
                <a:cubicBezTo>
                  <a:pt x="1101767" y="107675"/>
                  <a:pt x="1101428" y="108733"/>
                  <a:pt x="1101344" y="109728"/>
                </a:cubicBezTo>
                <a:lnTo>
                  <a:pt x="1096264" y="106680"/>
                </a:lnTo>
                <a:close/>
                <a:moveTo>
                  <a:pt x="1062736" y="96520"/>
                </a:moveTo>
                <a:cubicBezTo>
                  <a:pt x="1062693" y="97092"/>
                  <a:pt x="1062778" y="97727"/>
                  <a:pt x="1062990" y="98425"/>
                </a:cubicBezTo>
                <a:cubicBezTo>
                  <a:pt x="1063201" y="99124"/>
                  <a:pt x="1063794" y="99505"/>
                  <a:pt x="1064768" y="99568"/>
                </a:cubicBezTo>
                <a:cubicBezTo>
                  <a:pt x="1064810" y="99589"/>
                  <a:pt x="1064979" y="99547"/>
                  <a:pt x="1065276" y="99441"/>
                </a:cubicBezTo>
                <a:cubicBezTo>
                  <a:pt x="1065572" y="99335"/>
                  <a:pt x="1065741" y="99039"/>
                  <a:pt x="1065784" y="98552"/>
                </a:cubicBezTo>
                <a:lnTo>
                  <a:pt x="1064768" y="97536"/>
                </a:lnTo>
                <a:cubicBezTo>
                  <a:pt x="1064937" y="96689"/>
                  <a:pt x="1064598" y="96351"/>
                  <a:pt x="1063752" y="96520"/>
                </a:cubicBezTo>
                <a:close/>
                <a:moveTo>
                  <a:pt x="1064768" y="90424"/>
                </a:moveTo>
                <a:cubicBezTo>
                  <a:pt x="1064789" y="91038"/>
                  <a:pt x="1065000" y="91842"/>
                  <a:pt x="1065403" y="92837"/>
                </a:cubicBezTo>
                <a:cubicBezTo>
                  <a:pt x="1065805" y="93832"/>
                  <a:pt x="1066270" y="94382"/>
                  <a:pt x="1066800" y="94488"/>
                </a:cubicBezTo>
                <a:cubicBezTo>
                  <a:pt x="1067646" y="94319"/>
                  <a:pt x="1067985" y="93641"/>
                  <a:pt x="1067816" y="92456"/>
                </a:cubicBezTo>
                <a:lnTo>
                  <a:pt x="1067816" y="91440"/>
                </a:lnTo>
                <a:close/>
                <a:moveTo>
                  <a:pt x="1073912" y="75184"/>
                </a:moveTo>
                <a:cubicBezTo>
                  <a:pt x="1073425" y="75311"/>
                  <a:pt x="1073128" y="75819"/>
                  <a:pt x="1073023" y="76708"/>
                </a:cubicBezTo>
                <a:cubicBezTo>
                  <a:pt x="1072917" y="77597"/>
                  <a:pt x="1072874" y="78105"/>
                  <a:pt x="1072896" y="78232"/>
                </a:cubicBezTo>
                <a:lnTo>
                  <a:pt x="1069848" y="80264"/>
                </a:lnTo>
                <a:cubicBezTo>
                  <a:pt x="1069826" y="80899"/>
                  <a:pt x="1069615" y="81915"/>
                  <a:pt x="1069213" y="83312"/>
                </a:cubicBezTo>
                <a:cubicBezTo>
                  <a:pt x="1068810" y="84709"/>
                  <a:pt x="1068345" y="85725"/>
                  <a:pt x="1067816" y="86360"/>
                </a:cubicBezTo>
                <a:lnTo>
                  <a:pt x="1072896" y="84328"/>
                </a:lnTo>
                <a:cubicBezTo>
                  <a:pt x="1073912" y="84286"/>
                  <a:pt x="1074674" y="83862"/>
                  <a:pt x="1075182" y="83058"/>
                </a:cubicBezTo>
                <a:cubicBezTo>
                  <a:pt x="1075690" y="82254"/>
                  <a:pt x="1075944" y="81322"/>
                  <a:pt x="1075944" y="80264"/>
                </a:cubicBezTo>
                <a:cubicBezTo>
                  <a:pt x="1075922" y="79608"/>
                  <a:pt x="1075711" y="78634"/>
                  <a:pt x="1075309" y="77343"/>
                </a:cubicBezTo>
                <a:cubicBezTo>
                  <a:pt x="1074906" y="76052"/>
                  <a:pt x="1074441" y="75332"/>
                  <a:pt x="1073912" y="75184"/>
                </a:cubicBezTo>
                <a:close/>
                <a:moveTo>
                  <a:pt x="1127760" y="0"/>
                </a:moveTo>
                <a:lnTo>
                  <a:pt x="1128776" y="0"/>
                </a:lnTo>
                <a:lnTo>
                  <a:pt x="1127760" y="8128"/>
                </a:lnTo>
                <a:lnTo>
                  <a:pt x="1120648" y="13208"/>
                </a:lnTo>
                <a:cubicBezTo>
                  <a:pt x="1116139" y="21548"/>
                  <a:pt x="1111694" y="30268"/>
                  <a:pt x="1107313" y="39370"/>
                </a:cubicBezTo>
                <a:cubicBezTo>
                  <a:pt x="1102931" y="48472"/>
                  <a:pt x="1098232" y="56684"/>
                  <a:pt x="1093216" y="64008"/>
                </a:cubicBezTo>
                <a:lnTo>
                  <a:pt x="1098296" y="57912"/>
                </a:lnTo>
                <a:lnTo>
                  <a:pt x="1104392" y="64008"/>
                </a:lnTo>
                <a:cubicBezTo>
                  <a:pt x="1097491" y="73216"/>
                  <a:pt x="1091988" y="82995"/>
                  <a:pt x="1087882" y="93345"/>
                </a:cubicBezTo>
                <a:cubicBezTo>
                  <a:pt x="1083775" y="103696"/>
                  <a:pt x="1079796" y="114237"/>
                  <a:pt x="1075944" y="124968"/>
                </a:cubicBezTo>
                <a:lnTo>
                  <a:pt x="1069848" y="132080"/>
                </a:lnTo>
                <a:cubicBezTo>
                  <a:pt x="1070567" y="134027"/>
                  <a:pt x="1070144" y="135721"/>
                  <a:pt x="1068578" y="137160"/>
                </a:cubicBezTo>
                <a:cubicBezTo>
                  <a:pt x="1067011" y="138599"/>
                  <a:pt x="1066080" y="140293"/>
                  <a:pt x="1065784" y="142240"/>
                </a:cubicBezTo>
                <a:cubicBezTo>
                  <a:pt x="1065889" y="142727"/>
                  <a:pt x="1066440" y="143023"/>
                  <a:pt x="1067435" y="143129"/>
                </a:cubicBezTo>
                <a:cubicBezTo>
                  <a:pt x="1068429" y="143235"/>
                  <a:pt x="1069234" y="143277"/>
                  <a:pt x="1069848" y="143256"/>
                </a:cubicBezTo>
                <a:cubicBezTo>
                  <a:pt x="1069318" y="141669"/>
                  <a:pt x="1069361" y="140272"/>
                  <a:pt x="1069975" y="139065"/>
                </a:cubicBezTo>
                <a:cubicBezTo>
                  <a:pt x="1070588" y="137859"/>
                  <a:pt x="1071901" y="137224"/>
                  <a:pt x="1073912" y="137160"/>
                </a:cubicBezTo>
                <a:lnTo>
                  <a:pt x="1075944" y="134112"/>
                </a:lnTo>
                <a:lnTo>
                  <a:pt x="1075944" y="124968"/>
                </a:lnTo>
                <a:lnTo>
                  <a:pt x="1088136" y="114808"/>
                </a:lnTo>
                <a:lnTo>
                  <a:pt x="1092200" y="120904"/>
                </a:lnTo>
                <a:cubicBezTo>
                  <a:pt x="1091670" y="123529"/>
                  <a:pt x="1090697" y="126153"/>
                  <a:pt x="1089279" y="128778"/>
                </a:cubicBezTo>
                <a:cubicBezTo>
                  <a:pt x="1087860" y="131403"/>
                  <a:pt x="1086125" y="133519"/>
                  <a:pt x="1084072" y="135128"/>
                </a:cubicBezTo>
                <a:cubicBezTo>
                  <a:pt x="1083902" y="137075"/>
                  <a:pt x="1083225" y="138769"/>
                  <a:pt x="1082040" y="140208"/>
                </a:cubicBezTo>
                <a:cubicBezTo>
                  <a:pt x="1080854" y="141647"/>
                  <a:pt x="1080177" y="143341"/>
                  <a:pt x="1080008" y="145288"/>
                </a:cubicBezTo>
                <a:cubicBezTo>
                  <a:pt x="1079796" y="149585"/>
                  <a:pt x="1078949" y="152675"/>
                  <a:pt x="1077468" y="154559"/>
                </a:cubicBezTo>
                <a:cubicBezTo>
                  <a:pt x="1075986" y="156443"/>
                  <a:pt x="1075139" y="158771"/>
                  <a:pt x="1074928" y="161544"/>
                </a:cubicBezTo>
                <a:lnTo>
                  <a:pt x="1069848" y="165608"/>
                </a:lnTo>
                <a:lnTo>
                  <a:pt x="1066800" y="175768"/>
                </a:lnTo>
                <a:cubicBezTo>
                  <a:pt x="1065826" y="176340"/>
                  <a:pt x="1065233" y="177229"/>
                  <a:pt x="1065022" y="178435"/>
                </a:cubicBezTo>
                <a:cubicBezTo>
                  <a:pt x="1064810" y="179642"/>
                  <a:pt x="1064725" y="180785"/>
                  <a:pt x="1064768" y="181864"/>
                </a:cubicBezTo>
                <a:lnTo>
                  <a:pt x="1064768" y="183896"/>
                </a:lnTo>
                <a:cubicBezTo>
                  <a:pt x="1062651" y="185928"/>
                  <a:pt x="1060534" y="188214"/>
                  <a:pt x="1058418" y="190754"/>
                </a:cubicBezTo>
                <a:cubicBezTo>
                  <a:pt x="1056301" y="193294"/>
                  <a:pt x="1054692" y="196088"/>
                  <a:pt x="1053592" y="199136"/>
                </a:cubicBezTo>
                <a:lnTo>
                  <a:pt x="1058672" y="207264"/>
                </a:lnTo>
                <a:lnTo>
                  <a:pt x="1062736" y="209296"/>
                </a:lnTo>
                <a:cubicBezTo>
                  <a:pt x="1062799" y="210037"/>
                  <a:pt x="1063180" y="211349"/>
                  <a:pt x="1063879" y="213233"/>
                </a:cubicBezTo>
                <a:cubicBezTo>
                  <a:pt x="1064577" y="215117"/>
                  <a:pt x="1065212" y="216175"/>
                  <a:pt x="1065784" y="216408"/>
                </a:cubicBezTo>
                <a:cubicBezTo>
                  <a:pt x="1066270" y="216323"/>
                  <a:pt x="1066567" y="215985"/>
                  <a:pt x="1066673" y="215392"/>
                </a:cubicBezTo>
                <a:cubicBezTo>
                  <a:pt x="1066778" y="214799"/>
                  <a:pt x="1066821" y="214461"/>
                  <a:pt x="1066800" y="214376"/>
                </a:cubicBezTo>
                <a:cubicBezTo>
                  <a:pt x="1067096" y="211074"/>
                  <a:pt x="1068281" y="209042"/>
                  <a:pt x="1070356" y="208280"/>
                </a:cubicBezTo>
                <a:cubicBezTo>
                  <a:pt x="1072430" y="207518"/>
                  <a:pt x="1073615" y="206502"/>
                  <a:pt x="1073912" y="205232"/>
                </a:cubicBezTo>
                <a:lnTo>
                  <a:pt x="1073912" y="203200"/>
                </a:lnTo>
                <a:cubicBezTo>
                  <a:pt x="1074928" y="201105"/>
                  <a:pt x="1075690" y="198692"/>
                  <a:pt x="1076198" y="195961"/>
                </a:cubicBezTo>
                <a:cubicBezTo>
                  <a:pt x="1076706" y="193231"/>
                  <a:pt x="1076960" y="190564"/>
                  <a:pt x="1076960" y="187960"/>
                </a:cubicBezTo>
                <a:cubicBezTo>
                  <a:pt x="1078505" y="187389"/>
                  <a:pt x="1080240" y="186754"/>
                  <a:pt x="1082167" y="186055"/>
                </a:cubicBezTo>
                <a:cubicBezTo>
                  <a:pt x="1084093" y="185357"/>
                  <a:pt x="1086082" y="184976"/>
                  <a:pt x="1088136" y="184912"/>
                </a:cubicBezTo>
                <a:cubicBezTo>
                  <a:pt x="1089321" y="184743"/>
                  <a:pt x="1089998" y="185081"/>
                  <a:pt x="1090168" y="185928"/>
                </a:cubicBezTo>
                <a:cubicBezTo>
                  <a:pt x="1090104" y="187008"/>
                  <a:pt x="1089723" y="188151"/>
                  <a:pt x="1089025" y="189357"/>
                </a:cubicBezTo>
                <a:cubicBezTo>
                  <a:pt x="1088326" y="190564"/>
                  <a:pt x="1087691" y="191453"/>
                  <a:pt x="1087120" y="192024"/>
                </a:cubicBezTo>
                <a:lnTo>
                  <a:pt x="1086104" y="197104"/>
                </a:lnTo>
                <a:lnTo>
                  <a:pt x="1080008" y="203200"/>
                </a:lnTo>
                <a:lnTo>
                  <a:pt x="1086104" y="208280"/>
                </a:lnTo>
                <a:cubicBezTo>
                  <a:pt x="1087289" y="208449"/>
                  <a:pt x="1087966" y="209127"/>
                  <a:pt x="1088136" y="210312"/>
                </a:cubicBezTo>
                <a:cubicBezTo>
                  <a:pt x="1087903" y="214313"/>
                  <a:pt x="1086590" y="217996"/>
                  <a:pt x="1084199" y="221361"/>
                </a:cubicBezTo>
                <a:cubicBezTo>
                  <a:pt x="1081807" y="224727"/>
                  <a:pt x="1079732" y="228156"/>
                  <a:pt x="1077976" y="231648"/>
                </a:cubicBezTo>
                <a:cubicBezTo>
                  <a:pt x="1076917" y="231648"/>
                  <a:pt x="1075986" y="231902"/>
                  <a:pt x="1075182" y="232410"/>
                </a:cubicBezTo>
                <a:cubicBezTo>
                  <a:pt x="1074377" y="232918"/>
                  <a:pt x="1073954" y="233680"/>
                  <a:pt x="1073912" y="234696"/>
                </a:cubicBezTo>
                <a:cubicBezTo>
                  <a:pt x="1077976" y="234527"/>
                  <a:pt x="1082040" y="234865"/>
                  <a:pt x="1086104" y="235712"/>
                </a:cubicBezTo>
                <a:cubicBezTo>
                  <a:pt x="1089130" y="230569"/>
                  <a:pt x="1092221" y="225616"/>
                  <a:pt x="1095375" y="220853"/>
                </a:cubicBezTo>
                <a:cubicBezTo>
                  <a:pt x="1098528" y="216091"/>
                  <a:pt x="1101873" y="211900"/>
                  <a:pt x="1105408" y="208280"/>
                </a:cubicBezTo>
                <a:cubicBezTo>
                  <a:pt x="1108964" y="207328"/>
                  <a:pt x="1110742" y="204915"/>
                  <a:pt x="1110742" y="201041"/>
                </a:cubicBezTo>
                <a:cubicBezTo>
                  <a:pt x="1110742" y="197168"/>
                  <a:pt x="1112012" y="194501"/>
                  <a:pt x="1114552" y="193040"/>
                </a:cubicBezTo>
                <a:cubicBezTo>
                  <a:pt x="1117430" y="187791"/>
                  <a:pt x="1120817" y="183049"/>
                  <a:pt x="1124712" y="178816"/>
                </a:cubicBezTo>
                <a:lnTo>
                  <a:pt x="1126744" y="178816"/>
                </a:lnTo>
                <a:cubicBezTo>
                  <a:pt x="1127400" y="178795"/>
                  <a:pt x="1128373" y="178837"/>
                  <a:pt x="1129665" y="178943"/>
                </a:cubicBezTo>
                <a:cubicBezTo>
                  <a:pt x="1130956" y="179049"/>
                  <a:pt x="1131675" y="179345"/>
                  <a:pt x="1131824" y="179832"/>
                </a:cubicBezTo>
                <a:cubicBezTo>
                  <a:pt x="1131570" y="181885"/>
                  <a:pt x="1130300" y="183621"/>
                  <a:pt x="1128014" y="185039"/>
                </a:cubicBezTo>
                <a:cubicBezTo>
                  <a:pt x="1125728" y="186457"/>
                  <a:pt x="1123950" y="187431"/>
                  <a:pt x="1122680" y="187960"/>
                </a:cubicBezTo>
                <a:cubicBezTo>
                  <a:pt x="1120245" y="193167"/>
                  <a:pt x="1117748" y="198501"/>
                  <a:pt x="1115187" y="203962"/>
                </a:cubicBezTo>
                <a:cubicBezTo>
                  <a:pt x="1112625" y="209423"/>
                  <a:pt x="1109366" y="214249"/>
                  <a:pt x="1105408" y="218440"/>
                </a:cubicBezTo>
                <a:cubicBezTo>
                  <a:pt x="1103905" y="218990"/>
                  <a:pt x="1102846" y="219922"/>
                  <a:pt x="1102233" y="221234"/>
                </a:cubicBezTo>
                <a:cubicBezTo>
                  <a:pt x="1101619" y="222546"/>
                  <a:pt x="1101322" y="223986"/>
                  <a:pt x="1101344" y="225552"/>
                </a:cubicBezTo>
                <a:cubicBezTo>
                  <a:pt x="1100391" y="227563"/>
                  <a:pt x="1099502" y="229383"/>
                  <a:pt x="1098677" y="231013"/>
                </a:cubicBezTo>
                <a:cubicBezTo>
                  <a:pt x="1097851" y="232643"/>
                  <a:pt x="1096708" y="234209"/>
                  <a:pt x="1095248" y="235712"/>
                </a:cubicBezTo>
                <a:cubicBezTo>
                  <a:pt x="1098338" y="236241"/>
                  <a:pt x="1101555" y="236707"/>
                  <a:pt x="1104900" y="237109"/>
                </a:cubicBezTo>
                <a:cubicBezTo>
                  <a:pt x="1108244" y="237511"/>
                  <a:pt x="1111461" y="237723"/>
                  <a:pt x="1114552" y="237744"/>
                </a:cubicBezTo>
                <a:lnTo>
                  <a:pt x="1115568" y="234696"/>
                </a:lnTo>
                <a:cubicBezTo>
                  <a:pt x="1116689" y="233426"/>
                  <a:pt x="1118256" y="231648"/>
                  <a:pt x="1120267" y="229362"/>
                </a:cubicBezTo>
                <a:cubicBezTo>
                  <a:pt x="1122277" y="227076"/>
                  <a:pt x="1124098" y="225806"/>
                  <a:pt x="1125728" y="225552"/>
                </a:cubicBezTo>
                <a:cubicBezTo>
                  <a:pt x="1127103" y="225806"/>
                  <a:pt x="1127654" y="227076"/>
                  <a:pt x="1127379" y="229362"/>
                </a:cubicBezTo>
                <a:cubicBezTo>
                  <a:pt x="1127103" y="231648"/>
                  <a:pt x="1126892" y="233426"/>
                  <a:pt x="1126744" y="234696"/>
                </a:cubicBezTo>
                <a:cubicBezTo>
                  <a:pt x="1127717" y="234696"/>
                  <a:pt x="1128310" y="234950"/>
                  <a:pt x="1128522" y="235458"/>
                </a:cubicBezTo>
                <a:cubicBezTo>
                  <a:pt x="1128733" y="235966"/>
                  <a:pt x="1128818" y="236728"/>
                  <a:pt x="1128776" y="237744"/>
                </a:cubicBezTo>
                <a:cubicBezTo>
                  <a:pt x="1128797" y="238210"/>
                  <a:pt x="1128754" y="238548"/>
                  <a:pt x="1128649" y="238760"/>
                </a:cubicBezTo>
                <a:cubicBezTo>
                  <a:pt x="1128543" y="238972"/>
                  <a:pt x="1128246" y="239310"/>
                  <a:pt x="1127760" y="239776"/>
                </a:cubicBezTo>
                <a:cubicBezTo>
                  <a:pt x="1129326" y="239818"/>
                  <a:pt x="1131019" y="239988"/>
                  <a:pt x="1132840" y="240284"/>
                </a:cubicBezTo>
                <a:cubicBezTo>
                  <a:pt x="1134660" y="240580"/>
                  <a:pt x="1136353" y="240750"/>
                  <a:pt x="1137920" y="240792"/>
                </a:cubicBezTo>
                <a:lnTo>
                  <a:pt x="1141984" y="245872"/>
                </a:lnTo>
                <a:lnTo>
                  <a:pt x="1152144" y="240792"/>
                </a:lnTo>
                <a:lnTo>
                  <a:pt x="1161288" y="245872"/>
                </a:lnTo>
                <a:cubicBezTo>
                  <a:pt x="1167384" y="245703"/>
                  <a:pt x="1173480" y="246041"/>
                  <a:pt x="1179576" y="246888"/>
                </a:cubicBezTo>
                <a:lnTo>
                  <a:pt x="1184656" y="252984"/>
                </a:lnTo>
                <a:cubicBezTo>
                  <a:pt x="1192508" y="255376"/>
                  <a:pt x="1199917" y="258720"/>
                  <a:pt x="1206881" y="263017"/>
                </a:cubicBezTo>
                <a:cubicBezTo>
                  <a:pt x="1213844" y="267314"/>
                  <a:pt x="1222015" y="270404"/>
                  <a:pt x="1231392" y="272288"/>
                </a:cubicBezTo>
                <a:lnTo>
                  <a:pt x="1240536" y="268224"/>
                </a:lnTo>
                <a:cubicBezTo>
                  <a:pt x="1250251" y="272330"/>
                  <a:pt x="1260030" y="276818"/>
                  <a:pt x="1269873" y="281686"/>
                </a:cubicBezTo>
                <a:cubicBezTo>
                  <a:pt x="1279715" y="286554"/>
                  <a:pt x="1289240" y="291550"/>
                  <a:pt x="1298448" y="296672"/>
                </a:cubicBezTo>
                <a:lnTo>
                  <a:pt x="1299464" y="299720"/>
                </a:lnTo>
                <a:cubicBezTo>
                  <a:pt x="1301009" y="299762"/>
                  <a:pt x="1302744" y="299932"/>
                  <a:pt x="1304671" y="300228"/>
                </a:cubicBezTo>
                <a:cubicBezTo>
                  <a:pt x="1306597" y="300524"/>
                  <a:pt x="1308586" y="300694"/>
                  <a:pt x="1310640" y="300736"/>
                </a:cubicBezTo>
                <a:cubicBezTo>
                  <a:pt x="1316566" y="304800"/>
                  <a:pt x="1323001" y="307848"/>
                  <a:pt x="1329944" y="309880"/>
                </a:cubicBezTo>
                <a:cubicBezTo>
                  <a:pt x="1332462" y="312484"/>
                  <a:pt x="1334537" y="315405"/>
                  <a:pt x="1336167" y="318643"/>
                </a:cubicBezTo>
                <a:cubicBezTo>
                  <a:pt x="1337796" y="321882"/>
                  <a:pt x="1339109" y="325057"/>
                  <a:pt x="1340104" y="328168"/>
                </a:cubicBezTo>
                <a:cubicBezTo>
                  <a:pt x="1344125" y="329671"/>
                  <a:pt x="1347766" y="331491"/>
                  <a:pt x="1351026" y="333629"/>
                </a:cubicBezTo>
                <a:cubicBezTo>
                  <a:pt x="1354285" y="335767"/>
                  <a:pt x="1357418" y="338349"/>
                  <a:pt x="1360424" y="341376"/>
                </a:cubicBezTo>
                <a:cubicBezTo>
                  <a:pt x="1362837" y="347599"/>
                  <a:pt x="1367155" y="351663"/>
                  <a:pt x="1373378" y="353568"/>
                </a:cubicBezTo>
                <a:cubicBezTo>
                  <a:pt x="1379601" y="355473"/>
                  <a:pt x="1385443" y="360553"/>
                  <a:pt x="1390904" y="368808"/>
                </a:cubicBezTo>
                <a:lnTo>
                  <a:pt x="1391920" y="368808"/>
                </a:lnTo>
                <a:lnTo>
                  <a:pt x="1397000" y="377952"/>
                </a:lnTo>
                <a:lnTo>
                  <a:pt x="1398016" y="387096"/>
                </a:lnTo>
                <a:lnTo>
                  <a:pt x="1405128" y="391160"/>
                </a:lnTo>
                <a:lnTo>
                  <a:pt x="1409192" y="398272"/>
                </a:lnTo>
                <a:lnTo>
                  <a:pt x="1409192" y="400304"/>
                </a:lnTo>
                <a:cubicBezTo>
                  <a:pt x="1411838" y="405172"/>
                  <a:pt x="1414166" y="409660"/>
                  <a:pt x="1416177" y="413766"/>
                </a:cubicBezTo>
                <a:cubicBezTo>
                  <a:pt x="1418187" y="417872"/>
                  <a:pt x="1419246" y="422868"/>
                  <a:pt x="1419352" y="428752"/>
                </a:cubicBezTo>
                <a:lnTo>
                  <a:pt x="1416304" y="435864"/>
                </a:lnTo>
                <a:cubicBezTo>
                  <a:pt x="1413870" y="436520"/>
                  <a:pt x="1412388" y="438002"/>
                  <a:pt x="1411859" y="440309"/>
                </a:cubicBezTo>
                <a:cubicBezTo>
                  <a:pt x="1411329" y="442616"/>
                  <a:pt x="1411118" y="444860"/>
                  <a:pt x="1411224" y="447040"/>
                </a:cubicBezTo>
                <a:lnTo>
                  <a:pt x="1411224" y="448056"/>
                </a:lnTo>
                <a:cubicBezTo>
                  <a:pt x="1405636" y="461412"/>
                  <a:pt x="1402080" y="472800"/>
                  <a:pt x="1400556" y="482219"/>
                </a:cubicBezTo>
                <a:cubicBezTo>
                  <a:pt x="1399032" y="491638"/>
                  <a:pt x="1390396" y="501248"/>
                  <a:pt x="1374648" y="511048"/>
                </a:cubicBezTo>
                <a:lnTo>
                  <a:pt x="1368552" y="523240"/>
                </a:lnTo>
                <a:lnTo>
                  <a:pt x="1358392" y="530352"/>
                </a:lnTo>
                <a:lnTo>
                  <a:pt x="1357376" y="532384"/>
                </a:lnTo>
                <a:lnTo>
                  <a:pt x="1348232" y="537464"/>
                </a:lnTo>
                <a:cubicBezTo>
                  <a:pt x="1345268" y="541507"/>
                  <a:pt x="1342305" y="545105"/>
                  <a:pt x="1339342" y="548259"/>
                </a:cubicBezTo>
                <a:cubicBezTo>
                  <a:pt x="1336378" y="551413"/>
                  <a:pt x="1332907" y="554249"/>
                  <a:pt x="1328928" y="556768"/>
                </a:cubicBezTo>
                <a:lnTo>
                  <a:pt x="1322832" y="565912"/>
                </a:lnTo>
                <a:cubicBezTo>
                  <a:pt x="1320292" y="565489"/>
                  <a:pt x="1317752" y="565573"/>
                  <a:pt x="1315212" y="566166"/>
                </a:cubicBezTo>
                <a:cubicBezTo>
                  <a:pt x="1312672" y="566759"/>
                  <a:pt x="1310132" y="567351"/>
                  <a:pt x="1307592" y="567944"/>
                </a:cubicBezTo>
                <a:cubicBezTo>
                  <a:pt x="1306766" y="574252"/>
                  <a:pt x="1305623" y="579162"/>
                  <a:pt x="1304163" y="582676"/>
                </a:cubicBezTo>
                <a:cubicBezTo>
                  <a:pt x="1302702" y="586190"/>
                  <a:pt x="1299781" y="590084"/>
                  <a:pt x="1295400" y="594360"/>
                </a:cubicBezTo>
                <a:cubicBezTo>
                  <a:pt x="1293812" y="593365"/>
                  <a:pt x="1291907" y="592561"/>
                  <a:pt x="1289685" y="591947"/>
                </a:cubicBezTo>
                <a:cubicBezTo>
                  <a:pt x="1287462" y="591333"/>
                  <a:pt x="1285303" y="590783"/>
                  <a:pt x="1283208" y="590296"/>
                </a:cubicBezTo>
                <a:lnTo>
                  <a:pt x="1284224" y="583184"/>
                </a:lnTo>
                <a:lnTo>
                  <a:pt x="1280160" y="578104"/>
                </a:lnTo>
                <a:cubicBezTo>
                  <a:pt x="1282022" y="573871"/>
                  <a:pt x="1284393" y="570145"/>
                  <a:pt x="1287272" y="566928"/>
                </a:cubicBezTo>
                <a:lnTo>
                  <a:pt x="1297432" y="564896"/>
                </a:lnTo>
                <a:lnTo>
                  <a:pt x="1303528" y="553720"/>
                </a:lnTo>
                <a:lnTo>
                  <a:pt x="1300480" y="553720"/>
                </a:lnTo>
                <a:lnTo>
                  <a:pt x="1290320" y="557784"/>
                </a:lnTo>
                <a:lnTo>
                  <a:pt x="1290320" y="558800"/>
                </a:lnTo>
                <a:cubicBezTo>
                  <a:pt x="1282996" y="559901"/>
                  <a:pt x="1277323" y="562525"/>
                  <a:pt x="1273302" y="566674"/>
                </a:cubicBezTo>
                <a:cubicBezTo>
                  <a:pt x="1269280" y="570823"/>
                  <a:pt x="1265131" y="575987"/>
                  <a:pt x="1260856" y="582168"/>
                </a:cubicBezTo>
                <a:lnTo>
                  <a:pt x="1253744" y="583184"/>
                </a:lnTo>
                <a:lnTo>
                  <a:pt x="1250696" y="590296"/>
                </a:lnTo>
                <a:cubicBezTo>
                  <a:pt x="1246166" y="590042"/>
                  <a:pt x="1241763" y="590804"/>
                  <a:pt x="1237488" y="592582"/>
                </a:cubicBezTo>
                <a:cubicBezTo>
                  <a:pt x="1233212" y="594360"/>
                  <a:pt x="1228809" y="595630"/>
                  <a:pt x="1224280" y="596392"/>
                </a:cubicBezTo>
                <a:cubicBezTo>
                  <a:pt x="1221295" y="600901"/>
                  <a:pt x="1217104" y="603822"/>
                  <a:pt x="1211707" y="605155"/>
                </a:cubicBezTo>
                <a:cubicBezTo>
                  <a:pt x="1206309" y="606489"/>
                  <a:pt x="1202372" y="609664"/>
                  <a:pt x="1199896" y="614680"/>
                </a:cubicBezTo>
                <a:cubicBezTo>
                  <a:pt x="1200912" y="615527"/>
                  <a:pt x="1201928" y="615865"/>
                  <a:pt x="1202944" y="615696"/>
                </a:cubicBezTo>
                <a:cubicBezTo>
                  <a:pt x="1204531" y="615654"/>
                  <a:pt x="1206182" y="615230"/>
                  <a:pt x="1207897" y="614426"/>
                </a:cubicBezTo>
                <a:cubicBezTo>
                  <a:pt x="1209611" y="613622"/>
                  <a:pt x="1211008" y="612690"/>
                  <a:pt x="1212088" y="611632"/>
                </a:cubicBezTo>
                <a:lnTo>
                  <a:pt x="1217168" y="618744"/>
                </a:lnTo>
                <a:cubicBezTo>
                  <a:pt x="1219750" y="615230"/>
                  <a:pt x="1222713" y="612098"/>
                  <a:pt x="1226058" y="609346"/>
                </a:cubicBezTo>
                <a:cubicBezTo>
                  <a:pt x="1229402" y="606594"/>
                  <a:pt x="1232873" y="603970"/>
                  <a:pt x="1236472" y="601472"/>
                </a:cubicBezTo>
                <a:cubicBezTo>
                  <a:pt x="1236535" y="599969"/>
                  <a:pt x="1237170" y="598911"/>
                  <a:pt x="1238377" y="598297"/>
                </a:cubicBezTo>
                <a:cubicBezTo>
                  <a:pt x="1239583" y="597683"/>
                  <a:pt x="1240980" y="597387"/>
                  <a:pt x="1242568" y="597408"/>
                </a:cubicBezTo>
                <a:lnTo>
                  <a:pt x="1247648" y="598424"/>
                </a:lnTo>
                <a:lnTo>
                  <a:pt x="1247648" y="597408"/>
                </a:lnTo>
                <a:cubicBezTo>
                  <a:pt x="1249214" y="594805"/>
                  <a:pt x="1251161" y="592392"/>
                  <a:pt x="1253490" y="590169"/>
                </a:cubicBezTo>
                <a:cubicBezTo>
                  <a:pt x="1255818" y="587947"/>
                  <a:pt x="1258273" y="586296"/>
                  <a:pt x="1260856" y="585216"/>
                </a:cubicBezTo>
                <a:lnTo>
                  <a:pt x="1271016" y="585216"/>
                </a:lnTo>
                <a:lnTo>
                  <a:pt x="1275080" y="593344"/>
                </a:lnTo>
                <a:lnTo>
                  <a:pt x="1271016" y="606552"/>
                </a:lnTo>
                <a:cubicBezTo>
                  <a:pt x="1267015" y="608690"/>
                  <a:pt x="1263078" y="611018"/>
                  <a:pt x="1259205" y="613537"/>
                </a:cubicBezTo>
                <a:cubicBezTo>
                  <a:pt x="1255331" y="616056"/>
                  <a:pt x="1251140" y="618130"/>
                  <a:pt x="1246632" y="619760"/>
                </a:cubicBezTo>
                <a:lnTo>
                  <a:pt x="1246632" y="622808"/>
                </a:lnTo>
                <a:lnTo>
                  <a:pt x="1236472" y="623824"/>
                </a:lnTo>
                <a:lnTo>
                  <a:pt x="1229360" y="631952"/>
                </a:lnTo>
                <a:lnTo>
                  <a:pt x="1217168" y="631952"/>
                </a:lnTo>
                <a:lnTo>
                  <a:pt x="1221232" y="641096"/>
                </a:lnTo>
                <a:cubicBezTo>
                  <a:pt x="1228703" y="644017"/>
                  <a:pt x="1235858" y="646049"/>
                  <a:pt x="1242695" y="647192"/>
                </a:cubicBezTo>
                <a:cubicBezTo>
                  <a:pt x="1249532" y="648335"/>
                  <a:pt x="1256940" y="649351"/>
                  <a:pt x="1264920" y="650240"/>
                </a:cubicBezTo>
                <a:cubicBezTo>
                  <a:pt x="1266676" y="653627"/>
                  <a:pt x="1269513" y="655997"/>
                  <a:pt x="1273429" y="657352"/>
                </a:cubicBezTo>
                <a:cubicBezTo>
                  <a:pt x="1277344" y="658707"/>
                  <a:pt x="1280943" y="660061"/>
                  <a:pt x="1284224" y="661416"/>
                </a:cubicBezTo>
                <a:cubicBezTo>
                  <a:pt x="1288436" y="665184"/>
                  <a:pt x="1294235" y="667554"/>
                  <a:pt x="1301623" y="668528"/>
                </a:cubicBezTo>
                <a:cubicBezTo>
                  <a:pt x="1309010" y="669502"/>
                  <a:pt x="1317095" y="673904"/>
                  <a:pt x="1325880" y="681736"/>
                </a:cubicBezTo>
                <a:lnTo>
                  <a:pt x="1337056" y="684784"/>
                </a:lnTo>
                <a:cubicBezTo>
                  <a:pt x="1344506" y="697251"/>
                  <a:pt x="1351449" y="704829"/>
                  <a:pt x="1357884" y="707517"/>
                </a:cubicBezTo>
                <a:cubicBezTo>
                  <a:pt x="1364318" y="710205"/>
                  <a:pt x="1371261" y="715497"/>
                  <a:pt x="1378712" y="723392"/>
                </a:cubicBezTo>
                <a:lnTo>
                  <a:pt x="1378712" y="725424"/>
                </a:lnTo>
                <a:lnTo>
                  <a:pt x="1386840" y="732536"/>
                </a:lnTo>
                <a:cubicBezTo>
                  <a:pt x="1388173" y="735859"/>
                  <a:pt x="1390078" y="741659"/>
                  <a:pt x="1392555" y="749935"/>
                </a:cubicBezTo>
                <a:cubicBezTo>
                  <a:pt x="1395031" y="758211"/>
                  <a:pt x="1396174" y="764265"/>
                  <a:pt x="1395984" y="768096"/>
                </a:cubicBezTo>
                <a:lnTo>
                  <a:pt x="1400048" y="776224"/>
                </a:lnTo>
                <a:lnTo>
                  <a:pt x="1397000" y="839216"/>
                </a:lnTo>
                <a:cubicBezTo>
                  <a:pt x="1393930" y="840719"/>
                  <a:pt x="1391433" y="844063"/>
                  <a:pt x="1389507" y="849249"/>
                </a:cubicBezTo>
                <a:cubicBezTo>
                  <a:pt x="1387580" y="854435"/>
                  <a:pt x="1386353" y="858541"/>
                  <a:pt x="1385824" y="861568"/>
                </a:cubicBezTo>
                <a:cubicBezTo>
                  <a:pt x="1378987" y="865230"/>
                  <a:pt x="1374626" y="870860"/>
                  <a:pt x="1372743" y="878459"/>
                </a:cubicBezTo>
                <a:cubicBezTo>
                  <a:pt x="1370859" y="886058"/>
                  <a:pt x="1366752" y="891942"/>
                  <a:pt x="1360424" y="896112"/>
                </a:cubicBezTo>
                <a:cubicBezTo>
                  <a:pt x="1358963" y="899732"/>
                  <a:pt x="1357566" y="903415"/>
                  <a:pt x="1356233" y="907161"/>
                </a:cubicBezTo>
                <a:cubicBezTo>
                  <a:pt x="1354899" y="910908"/>
                  <a:pt x="1353248" y="914337"/>
                  <a:pt x="1351280" y="917448"/>
                </a:cubicBezTo>
                <a:lnTo>
                  <a:pt x="1348232" y="917448"/>
                </a:lnTo>
                <a:lnTo>
                  <a:pt x="1338072" y="922528"/>
                </a:lnTo>
                <a:lnTo>
                  <a:pt x="1335024" y="912368"/>
                </a:lnTo>
                <a:lnTo>
                  <a:pt x="1339088" y="901192"/>
                </a:lnTo>
                <a:lnTo>
                  <a:pt x="1350264" y="896112"/>
                </a:lnTo>
                <a:lnTo>
                  <a:pt x="1351280" y="896112"/>
                </a:lnTo>
                <a:cubicBezTo>
                  <a:pt x="1354201" y="889466"/>
                  <a:pt x="1356487" y="882693"/>
                  <a:pt x="1358138" y="875792"/>
                </a:cubicBezTo>
                <a:cubicBezTo>
                  <a:pt x="1359789" y="868892"/>
                  <a:pt x="1361567" y="862118"/>
                  <a:pt x="1363472" y="855472"/>
                </a:cubicBezTo>
                <a:lnTo>
                  <a:pt x="1358392" y="843280"/>
                </a:lnTo>
                <a:lnTo>
                  <a:pt x="1348232" y="853440"/>
                </a:lnTo>
                <a:lnTo>
                  <a:pt x="1356360" y="860552"/>
                </a:lnTo>
                <a:cubicBezTo>
                  <a:pt x="1353248" y="863621"/>
                  <a:pt x="1350327" y="866881"/>
                  <a:pt x="1347597" y="870331"/>
                </a:cubicBezTo>
                <a:cubicBezTo>
                  <a:pt x="1344866" y="873781"/>
                  <a:pt x="1342707" y="877295"/>
                  <a:pt x="1341120" y="880872"/>
                </a:cubicBezTo>
                <a:lnTo>
                  <a:pt x="1336040" y="884936"/>
                </a:lnTo>
                <a:lnTo>
                  <a:pt x="1335024" y="901192"/>
                </a:lnTo>
                <a:cubicBezTo>
                  <a:pt x="1331912" y="902314"/>
                  <a:pt x="1328991" y="904134"/>
                  <a:pt x="1326261" y="906653"/>
                </a:cubicBezTo>
                <a:cubicBezTo>
                  <a:pt x="1323530" y="909172"/>
                  <a:pt x="1321371" y="911754"/>
                  <a:pt x="1319784" y="914400"/>
                </a:cubicBezTo>
                <a:lnTo>
                  <a:pt x="1310640" y="915416"/>
                </a:lnTo>
                <a:lnTo>
                  <a:pt x="1310640" y="912368"/>
                </a:lnTo>
                <a:lnTo>
                  <a:pt x="1319784" y="906272"/>
                </a:lnTo>
                <a:lnTo>
                  <a:pt x="1324864" y="898144"/>
                </a:lnTo>
                <a:lnTo>
                  <a:pt x="1325880" y="893064"/>
                </a:lnTo>
                <a:lnTo>
                  <a:pt x="1331976" y="883920"/>
                </a:lnTo>
                <a:lnTo>
                  <a:pt x="1323848" y="877824"/>
                </a:lnTo>
                <a:lnTo>
                  <a:pt x="1324864" y="883920"/>
                </a:lnTo>
                <a:lnTo>
                  <a:pt x="1316736" y="892048"/>
                </a:lnTo>
                <a:lnTo>
                  <a:pt x="1314704" y="901192"/>
                </a:lnTo>
                <a:lnTo>
                  <a:pt x="1307592" y="901192"/>
                </a:lnTo>
                <a:cubicBezTo>
                  <a:pt x="1303528" y="906103"/>
                  <a:pt x="1298448" y="908474"/>
                  <a:pt x="1292352" y="908304"/>
                </a:cubicBezTo>
                <a:cubicBezTo>
                  <a:pt x="1292055" y="911818"/>
                  <a:pt x="1292140" y="915204"/>
                  <a:pt x="1292606" y="918464"/>
                </a:cubicBezTo>
                <a:cubicBezTo>
                  <a:pt x="1293071" y="921724"/>
                  <a:pt x="1292648" y="925110"/>
                  <a:pt x="1291336" y="928624"/>
                </a:cubicBezTo>
                <a:cubicBezTo>
                  <a:pt x="1288139" y="933556"/>
                  <a:pt x="1284118" y="937662"/>
                  <a:pt x="1279271" y="940943"/>
                </a:cubicBezTo>
                <a:cubicBezTo>
                  <a:pt x="1274424" y="944224"/>
                  <a:pt x="1269640" y="947568"/>
                  <a:pt x="1264920" y="950976"/>
                </a:cubicBezTo>
                <a:lnTo>
                  <a:pt x="1264920" y="951992"/>
                </a:lnTo>
                <a:lnTo>
                  <a:pt x="1256792" y="960120"/>
                </a:lnTo>
                <a:lnTo>
                  <a:pt x="1256792" y="961136"/>
                </a:lnTo>
                <a:cubicBezTo>
                  <a:pt x="1249426" y="968375"/>
                  <a:pt x="1242568" y="973963"/>
                  <a:pt x="1236218" y="977900"/>
                </a:cubicBezTo>
                <a:cubicBezTo>
                  <a:pt x="1229868" y="981837"/>
                  <a:pt x="1222502" y="986409"/>
                  <a:pt x="1214120" y="991616"/>
                </a:cubicBezTo>
                <a:lnTo>
                  <a:pt x="1221232" y="997712"/>
                </a:lnTo>
                <a:lnTo>
                  <a:pt x="1231392" y="999744"/>
                </a:lnTo>
                <a:cubicBezTo>
                  <a:pt x="1233424" y="1001607"/>
                  <a:pt x="1234440" y="1003977"/>
                  <a:pt x="1234440" y="1006856"/>
                </a:cubicBezTo>
                <a:cubicBezTo>
                  <a:pt x="1234037" y="1009883"/>
                  <a:pt x="1231794" y="1012211"/>
                  <a:pt x="1227709" y="1013841"/>
                </a:cubicBezTo>
                <a:cubicBezTo>
                  <a:pt x="1223623" y="1015471"/>
                  <a:pt x="1220110" y="1016529"/>
                  <a:pt x="1217168" y="1017016"/>
                </a:cubicBezTo>
                <a:cubicBezTo>
                  <a:pt x="1219284" y="1015492"/>
                  <a:pt x="1221401" y="1013714"/>
                  <a:pt x="1223518" y="1011682"/>
                </a:cubicBezTo>
                <a:cubicBezTo>
                  <a:pt x="1225634" y="1009650"/>
                  <a:pt x="1227243" y="1007364"/>
                  <a:pt x="1228344" y="1004824"/>
                </a:cubicBezTo>
                <a:cubicBezTo>
                  <a:pt x="1223285" y="1005078"/>
                  <a:pt x="1218416" y="1006094"/>
                  <a:pt x="1213739" y="1007872"/>
                </a:cubicBezTo>
                <a:cubicBezTo>
                  <a:pt x="1209061" y="1009650"/>
                  <a:pt x="1204446" y="1010666"/>
                  <a:pt x="1199896" y="1010920"/>
                </a:cubicBezTo>
                <a:cubicBezTo>
                  <a:pt x="1196826" y="1010878"/>
                  <a:pt x="1193821" y="1010454"/>
                  <a:pt x="1190879" y="1009650"/>
                </a:cubicBezTo>
                <a:cubicBezTo>
                  <a:pt x="1187936" y="1008846"/>
                  <a:pt x="1185185" y="1007914"/>
                  <a:pt x="1182624" y="1006856"/>
                </a:cubicBezTo>
                <a:lnTo>
                  <a:pt x="1183640" y="998728"/>
                </a:lnTo>
                <a:cubicBezTo>
                  <a:pt x="1181227" y="1001374"/>
                  <a:pt x="1177417" y="1003956"/>
                  <a:pt x="1172210" y="1006475"/>
                </a:cubicBezTo>
                <a:cubicBezTo>
                  <a:pt x="1167003" y="1008994"/>
                  <a:pt x="1162685" y="1010814"/>
                  <a:pt x="1159256" y="1011936"/>
                </a:cubicBezTo>
                <a:lnTo>
                  <a:pt x="1153160" y="1020064"/>
                </a:lnTo>
                <a:cubicBezTo>
                  <a:pt x="1151106" y="1020720"/>
                  <a:pt x="1149117" y="1021948"/>
                  <a:pt x="1147191" y="1023747"/>
                </a:cubicBezTo>
                <a:cubicBezTo>
                  <a:pt x="1145264" y="1025546"/>
                  <a:pt x="1143529" y="1027028"/>
                  <a:pt x="1141984" y="1028192"/>
                </a:cubicBezTo>
                <a:lnTo>
                  <a:pt x="1148080" y="1028192"/>
                </a:lnTo>
                <a:lnTo>
                  <a:pt x="1148080" y="1027176"/>
                </a:lnTo>
                <a:lnTo>
                  <a:pt x="1169416" y="1020064"/>
                </a:lnTo>
                <a:cubicBezTo>
                  <a:pt x="1175088" y="1020466"/>
                  <a:pt x="1181015" y="1020932"/>
                  <a:pt x="1187196" y="1021461"/>
                </a:cubicBezTo>
                <a:cubicBezTo>
                  <a:pt x="1193376" y="1021990"/>
                  <a:pt x="1199303" y="1023218"/>
                  <a:pt x="1204976" y="1025144"/>
                </a:cubicBezTo>
                <a:lnTo>
                  <a:pt x="1200912" y="1033272"/>
                </a:lnTo>
                <a:lnTo>
                  <a:pt x="1197864" y="1033272"/>
                </a:lnTo>
                <a:lnTo>
                  <a:pt x="1187704" y="1038352"/>
                </a:lnTo>
                <a:lnTo>
                  <a:pt x="1179576" y="1037336"/>
                </a:lnTo>
                <a:lnTo>
                  <a:pt x="1176528" y="1042416"/>
                </a:lnTo>
                <a:lnTo>
                  <a:pt x="1166368" y="1047496"/>
                </a:lnTo>
                <a:lnTo>
                  <a:pt x="1160272" y="1046480"/>
                </a:lnTo>
                <a:cubicBezTo>
                  <a:pt x="1154006" y="1048512"/>
                  <a:pt x="1148249" y="1051560"/>
                  <a:pt x="1143000" y="1055624"/>
                </a:cubicBezTo>
                <a:cubicBezTo>
                  <a:pt x="1138957" y="1055180"/>
                  <a:pt x="1135358" y="1055815"/>
                  <a:pt x="1132205" y="1057529"/>
                </a:cubicBezTo>
                <a:cubicBezTo>
                  <a:pt x="1129051" y="1059244"/>
                  <a:pt x="1126214" y="1061657"/>
                  <a:pt x="1123696" y="1064768"/>
                </a:cubicBezTo>
                <a:cubicBezTo>
                  <a:pt x="1121833" y="1065911"/>
                  <a:pt x="1118954" y="1067181"/>
                  <a:pt x="1115060" y="1068578"/>
                </a:cubicBezTo>
                <a:cubicBezTo>
                  <a:pt x="1111165" y="1069975"/>
                  <a:pt x="1108286" y="1070737"/>
                  <a:pt x="1106424" y="1070864"/>
                </a:cubicBezTo>
                <a:cubicBezTo>
                  <a:pt x="1102889" y="1070737"/>
                  <a:pt x="1099798" y="1069467"/>
                  <a:pt x="1097153" y="1067054"/>
                </a:cubicBezTo>
                <a:cubicBezTo>
                  <a:pt x="1094507" y="1064641"/>
                  <a:pt x="1092178" y="1061847"/>
                  <a:pt x="1090168" y="1058672"/>
                </a:cubicBezTo>
                <a:lnTo>
                  <a:pt x="1090168" y="1054608"/>
                </a:lnTo>
                <a:lnTo>
                  <a:pt x="1085088" y="1064768"/>
                </a:lnTo>
                <a:lnTo>
                  <a:pt x="1080008" y="1064768"/>
                </a:lnTo>
                <a:lnTo>
                  <a:pt x="1078992" y="1053592"/>
                </a:lnTo>
                <a:lnTo>
                  <a:pt x="1078992" y="1052576"/>
                </a:lnTo>
                <a:lnTo>
                  <a:pt x="1087120" y="1045464"/>
                </a:lnTo>
                <a:cubicBezTo>
                  <a:pt x="1086104" y="1044618"/>
                  <a:pt x="1085088" y="1044279"/>
                  <a:pt x="1084072" y="1044448"/>
                </a:cubicBezTo>
                <a:cubicBezTo>
                  <a:pt x="1081997" y="1044575"/>
                  <a:pt x="1080050" y="1045337"/>
                  <a:pt x="1078230" y="1046734"/>
                </a:cubicBezTo>
                <a:cubicBezTo>
                  <a:pt x="1076409" y="1048131"/>
                  <a:pt x="1074970" y="1049401"/>
                  <a:pt x="1073912" y="1050544"/>
                </a:cubicBezTo>
                <a:lnTo>
                  <a:pt x="1073912" y="1064768"/>
                </a:lnTo>
                <a:cubicBezTo>
                  <a:pt x="1075478" y="1066821"/>
                  <a:pt x="1077425" y="1068811"/>
                  <a:pt x="1079754" y="1070737"/>
                </a:cubicBezTo>
                <a:cubicBezTo>
                  <a:pt x="1082082" y="1072663"/>
                  <a:pt x="1084537" y="1074399"/>
                  <a:pt x="1087120" y="1075944"/>
                </a:cubicBezTo>
                <a:lnTo>
                  <a:pt x="1076960" y="1080008"/>
                </a:lnTo>
                <a:lnTo>
                  <a:pt x="1075944" y="1080008"/>
                </a:lnTo>
                <a:lnTo>
                  <a:pt x="1066800" y="1087120"/>
                </a:lnTo>
                <a:lnTo>
                  <a:pt x="1051560" y="1090168"/>
                </a:lnTo>
                <a:cubicBezTo>
                  <a:pt x="1048829" y="1093894"/>
                  <a:pt x="1045146" y="1096095"/>
                  <a:pt x="1040511" y="1096772"/>
                </a:cubicBezTo>
                <a:cubicBezTo>
                  <a:pt x="1035875" y="1097450"/>
                  <a:pt x="1031430" y="1098635"/>
                  <a:pt x="1027176" y="1100328"/>
                </a:cubicBezTo>
                <a:lnTo>
                  <a:pt x="1025144" y="1105408"/>
                </a:lnTo>
                <a:lnTo>
                  <a:pt x="1014984" y="1106424"/>
                </a:lnTo>
                <a:lnTo>
                  <a:pt x="1005840" y="1113536"/>
                </a:lnTo>
                <a:lnTo>
                  <a:pt x="1004824" y="1113536"/>
                </a:lnTo>
                <a:lnTo>
                  <a:pt x="995680" y="1119632"/>
                </a:lnTo>
                <a:lnTo>
                  <a:pt x="977392" y="1108456"/>
                </a:lnTo>
                <a:cubicBezTo>
                  <a:pt x="975360" y="1110552"/>
                  <a:pt x="973582" y="1112965"/>
                  <a:pt x="972058" y="1115695"/>
                </a:cubicBezTo>
                <a:cubicBezTo>
                  <a:pt x="970534" y="1118426"/>
                  <a:pt x="969264" y="1121093"/>
                  <a:pt x="968248" y="1123696"/>
                </a:cubicBezTo>
                <a:lnTo>
                  <a:pt x="960120" y="1127760"/>
                </a:lnTo>
                <a:cubicBezTo>
                  <a:pt x="957241" y="1125834"/>
                  <a:pt x="955378" y="1122320"/>
                  <a:pt x="954532" y="1117219"/>
                </a:cubicBezTo>
                <a:cubicBezTo>
                  <a:pt x="953685" y="1112118"/>
                  <a:pt x="952838" y="1107842"/>
                  <a:pt x="951992" y="1104392"/>
                </a:cubicBezTo>
                <a:lnTo>
                  <a:pt x="959104" y="1100328"/>
                </a:lnTo>
                <a:cubicBezTo>
                  <a:pt x="961686" y="1100751"/>
                  <a:pt x="964395" y="1100667"/>
                  <a:pt x="967232" y="1100074"/>
                </a:cubicBezTo>
                <a:cubicBezTo>
                  <a:pt x="970068" y="1099482"/>
                  <a:pt x="972777" y="1098889"/>
                  <a:pt x="975360" y="1098296"/>
                </a:cubicBezTo>
                <a:lnTo>
                  <a:pt x="983488" y="1092200"/>
                </a:lnTo>
                <a:lnTo>
                  <a:pt x="987552" y="1096264"/>
                </a:lnTo>
                <a:lnTo>
                  <a:pt x="990600" y="1096264"/>
                </a:lnTo>
                <a:cubicBezTo>
                  <a:pt x="996251" y="1093428"/>
                  <a:pt x="1002220" y="1091481"/>
                  <a:pt x="1008507" y="1090422"/>
                </a:cubicBezTo>
                <a:cubicBezTo>
                  <a:pt x="1014793" y="1089364"/>
                  <a:pt x="1021016" y="1087925"/>
                  <a:pt x="1027176" y="1086104"/>
                </a:cubicBezTo>
                <a:lnTo>
                  <a:pt x="1031240" y="1082040"/>
                </a:lnTo>
                <a:lnTo>
                  <a:pt x="1041400" y="1080008"/>
                </a:lnTo>
                <a:lnTo>
                  <a:pt x="1044448" y="1077976"/>
                </a:lnTo>
                <a:lnTo>
                  <a:pt x="1047496" y="1067816"/>
                </a:lnTo>
                <a:lnTo>
                  <a:pt x="1048512" y="1071880"/>
                </a:lnTo>
                <a:lnTo>
                  <a:pt x="1052576" y="1075944"/>
                </a:lnTo>
                <a:lnTo>
                  <a:pt x="1062736" y="1074928"/>
                </a:lnTo>
                <a:lnTo>
                  <a:pt x="1066800" y="1068832"/>
                </a:lnTo>
                <a:lnTo>
                  <a:pt x="1062736" y="1060704"/>
                </a:lnTo>
                <a:lnTo>
                  <a:pt x="1062736" y="1054608"/>
                </a:lnTo>
                <a:cubicBezTo>
                  <a:pt x="1058185" y="1055455"/>
                  <a:pt x="1054078" y="1057826"/>
                  <a:pt x="1050417" y="1061720"/>
                </a:cubicBezTo>
                <a:cubicBezTo>
                  <a:pt x="1046755" y="1065615"/>
                  <a:pt x="1043410" y="1069002"/>
                  <a:pt x="1040384" y="1071880"/>
                </a:cubicBezTo>
                <a:lnTo>
                  <a:pt x="1030224" y="1071880"/>
                </a:lnTo>
                <a:lnTo>
                  <a:pt x="1027176" y="1075944"/>
                </a:lnTo>
                <a:cubicBezTo>
                  <a:pt x="1025567" y="1076368"/>
                  <a:pt x="1023704" y="1076283"/>
                  <a:pt x="1021588" y="1075690"/>
                </a:cubicBezTo>
                <a:cubicBezTo>
                  <a:pt x="1019471" y="1075098"/>
                  <a:pt x="1017608" y="1074505"/>
                  <a:pt x="1016000" y="1073912"/>
                </a:cubicBezTo>
                <a:cubicBezTo>
                  <a:pt x="1012380" y="1076198"/>
                  <a:pt x="1008443" y="1077468"/>
                  <a:pt x="1004189" y="1077722"/>
                </a:cubicBezTo>
                <a:cubicBezTo>
                  <a:pt x="999934" y="1077976"/>
                  <a:pt x="995743" y="1078738"/>
                  <a:pt x="991616" y="1080008"/>
                </a:cubicBezTo>
                <a:cubicBezTo>
                  <a:pt x="990113" y="1082633"/>
                  <a:pt x="986768" y="1084750"/>
                  <a:pt x="981583" y="1086358"/>
                </a:cubicBezTo>
                <a:cubicBezTo>
                  <a:pt x="976397" y="1087967"/>
                  <a:pt x="972290" y="1088559"/>
                  <a:pt x="969264" y="1088136"/>
                </a:cubicBezTo>
                <a:cubicBezTo>
                  <a:pt x="964628" y="1090211"/>
                  <a:pt x="959675" y="1091904"/>
                  <a:pt x="954405" y="1093216"/>
                </a:cubicBezTo>
                <a:cubicBezTo>
                  <a:pt x="949134" y="1094529"/>
                  <a:pt x="943927" y="1095206"/>
                  <a:pt x="938784" y="1095248"/>
                </a:cubicBezTo>
                <a:lnTo>
                  <a:pt x="932688" y="1094232"/>
                </a:lnTo>
                <a:lnTo>
                  <a:pt x="928624" y="1098296"/>
                </a:lnTo>
                <a:lnTo>
                  <a:pt x="923544" y="1098296"/>
                </a:lnTo>
                <a:lnTo>
                  <a:pt x="921512" y="1102360"/>
                </a:lnTo>
                <a:cubicBezTo>
                  <a:pt x="917871" y="1101979"/>
                  <a:pt x="913976" y="1102233"/>
                  <a:pt x="909828" y="1103122"/>
                </a:cubicBezTo>
                <a:cubicBezTo>
                  <a:pt x="905679" y="1104011"/>
                  <a:pt x="901784" y="1104773"/>
                  <a:pt x="898144" y="1105408"/>
                </a:cubicBezTo>
                <a:lnTo>
                  <a:pt x="898144" y="1110488"/>
                </a:lnTo>
                <a:cubicBezTo>
                  <a:pt x="900747" y="1112563"/>
                  <a:pt x="903668" y="1114256"/>
                  <a:pt x="906907" y="1115568"/>
                </a:cubicBezTo>
                <a:cubicBezTo>
                  <a:pt x="910145" y="1116881"/>
                  <a:pt x="913320" y="1117558"/>
                  <a:pt x="916432" y="1117600"/>
                </a:cubicBezTo>
                <a:lnTo>
                  <a:pt x="920496" y="1121664"/>
                </a:lnTo>
                <a:lnTo>
                  <a:pt x="927608" y="1112520"/>
                </a:lnTo>
                <a:lnTo>
                  <a:pt x="927608" y="1109472"/>
                </a:lnTo>
                <a:cubicBezTo>
                  <a:pt x="930656" y="1108414"/>
                  <a:pt x="933704" y="1107483"/>
                  <a:pt x="936752" y="1106678"/>
                </a:cubicBezTo>
                <a:cubicBezTo>
                  <a:pt x="939800" y="1105874"/>
                  <a:pt x="942848" y="1105451"/>
                  <a:pt x="945896" y="1105408"/>
                </a:cubicBezTo>
                <a:lnTo>
                  <a:pt x="943864" y="1126744"/>
                </a:lnTo>
                <a:lnTo>
                  <a:pt x="922528" y="1134872"/>
                </a:lnTo>
                <a:cubicBezTo>
                  <a:pt x="919437" y="1134364"/>
                  <a:pt x="916220" y="1134110"/>
                  <a:pt x="912876" y="1134110"/>
                </a:cubicBezTo>
                <a:cubicBezTo>
                  <a:pt x="909531" y="1134110"/>
                  <a:pt x="906314" y="1134364"/>
                  <a:pt x="903224" y="1134872"/>
                </a:cubicBezTo>
                <a:cubicBezTo>
                  <a:pt x="901721" y="1138407"/>
                  <a:pt x="896598" y="1140989"/>
                  <a:pt x="887857" y="1142619"/>
                </a:cubicBezTo>
                <a:cubicBezTo>
                  <a:pt x="879115" y="1144249"/>
                  <a:pt x="872722" y="1145053"/>
                  <a:pt x="868680" y="1145032"/>
                </a:cubicBezTo>
                <a:lnTo>
                  <a:pt x="861568" y="1144016"/>
                </a:lnTo>
                <a:cubicBezTo>
                  <a:pt x="858202" y="1147551"/>
                  <a:pt x="853503" y="1150387"/>
                  <a:pt x="847471" y="1152525"/>
                </a:cubicBezTo>
                <a:cubicBezTo>
                  <a:pt x="841438" y="1154663"/>
                  <a:pt x="835977" y="1156229"/>
                  <a:pt x="831088" y="1157224"/>
                </a:cubicBezTo>
                <a:lnTo>
                  <a:pt x="827024" y="1161288"/>
                </a:lnTo>
                <a:cubicBezTo>
                  <a:pt x="821436" y="1161415"/>
                  <a:pt x="815848" y="1161923"/>
                  <a:pt x="810260" y="1162812"/>
                </a:cubicBezTo>
                <a:cubicBezTo>
                  <a:pt x="804672" y="1163701"/>
                  <a:pt x="799084" y="1164209"/>
                  <a:pt x="793496" y="1164336"/>
                </a:cubicBezTo>
                <a:cubicBezTo>
                  <a:pt x="785685" y="1164209"/>
                  <a:pt x="777430" y="1164209"/>
                  <a:pt x="768731" y="1164336"/>
                </a:cubicBezTo>
                <a:cubicBezTo>
                  <a:pt x="760031" y="1164463"/>
                  <a:pt x="752030" y="1165479"/>
                  <a:pt x="744728" y="1167384"/>
                </a:cubicBezTo>
                <a:lnTo>
                  <a:pt x="744728" y="1162304"/>
                </a:lnTo>
                <a:lnTo>
                  <a:pt x="734568" y="1161288"/>
                </a:lnTo>
                <a:lnTo>
                  <a:pt x="736600" y="1168400"/>
                </a:lnTo>
                <a:cubicBezTo>
                  <a:pt x="735033" y="1170432"/>
                  <a:pt x="733086" y="1172210"/>
                  <a:pt x="730758" y="1173734"/>
                </a:cubicBezTo>
                <a:cubicBezTo>
                  <a:pt x="728429" y="1175258"/>
                  <a:pt x="725974" y="1176528"/>
                  <a:pt x="723392" y="1177544"/>
                </a:cubicBezTo>
                <a:lnTo>
                  <a:pt x="730504" y="1183640"/>
                </a:lnTo>
                <a:lnTo>
                  <a:pt x="722376" y="1190752"/>
                </a:lnTo>
                <a:cubicBezTo>
                  <a:pt x="719836" y="1189694"/>
                  <a:pt x="717296" y="1188763"/>
                  <a:pt x="714756" y="1187958"/>
                </a:cubicBezTo>
                <a:cubicBezTo>
                  <a:pt x="712216" y="1187154"/>
                  <a:pt x="709676" y="1186731"/>
                  <a:pt x="707136" y="1186688"/>
                </a:cubicBezTo>
                <a:cubicBezTo>
                  <a:pt x="707051" y="1183153"/>
                  <a:pt x="706458" y="1179809"/>
                  <a:pt x="705358" y="1176655"/>
                </a:cubicBezTo>
                <a:cubicBezTo>
                  <a:pt x="704257" y="1173501"/>
                  <a:pt x="703156" y="1170411"/>
                  <a:pt x="702056" y="1167384"/>
                </a:cubicBezTo>
                <a:lnTo>
                  <a:pt x="693928" y="1172464"/>
                </a:lnTo>
                <a:lnTo>
                  <a:pt x="695960" y="1180592"/>
                </a:lnTo>
                <a:lnTo>
                  <a:pt x="688848" y="1184656"/>
                </a:lnTo>
                <a:lnTo>
                  <a:pt x="688848" y="1193800"/>
                </a:lnTo>
                <a:lnTo>
                  <a:pt x="675640" y="1193800"/>
                </a:lnTo>
                <a:lnTo>
                  <a:pt x="665480" y="1197864"/>
                </a:lnTo>
                <a:lnTo>
                  <a:pt x="658368" y="1196848"/>
                </a:lnTo>
                <a:cubicBezTo>
                  <a:pt x="656801" y="1197441"/>
                  <a:pt x="655108" y="1198033"/>
                  <a:pt x="653288" y="1198626"/>
                </a:cubicBezTo>
                <a:cubicBezTo>
                  <a:pt x="651467" y="1199219"/>
                  <a:pt x="649774" y="1199303"/>
                  <a:pt x="648208" y="1198880"/>
                </a:cubicBezTo>
                <a:lnTo>
                  <a:pt x="638048" y="1202944"/>
                </a:lnTo>
                <a:cubicBezTo>
                  <a:pt x="635423" y="1202457"/>
                  <a:pt x="632544" y="1202161"/>
                  <a:pt x="629412" y="1202055"/>
                </a:cubicBezTo>
                <a:cubicBezTo>
                  <a:pt x="626279" y="1201949"/>
                  <a:pt x="623400" y="1201907"/>
                  <a:pt x="620776" y="1201928"/>
                </a:cubicBezTo>
                <a:lnTo>
                  <a:pt x="619760" y="1204976"/>
                </a:lnTo>
                <a:cubicBezTo>
                  <a:pt x="615209" y="1206945"/>
                  <a:pt x="609070" y="1208088"/>
                  <a:pt x="601345" y="1208405"/>
                </a:cubicBezTo>
                <a:cubicBezTo>
                  <a:pt x="593619" y="1208723"/>
                  <a:pt x="587226" y="1208596"/>
                  <a:pt x="582168" y="1208024"/>
                </a:cubicBezTo>
                <a:lnTo>
                  <a:pt x="577088" y="1212088"/>
                </a:lnTo>
                <a:lnTo>
                  <a:pt x="576072" y="1212088"/>
                </a:lnTo>
                <a:cubicBezTo>
                  <a:pt x="571817" y="1213930"/>
                  <a:pt x="567118" y="1215327"/>
                  <a:pt x="561975" y="1216279"/>
                </a:cubicBezTo>
                <a:cubicBezTo>
                  <a:pt x="556831" y="1217232"/>
                  <a:pt x="552386" y="1218883"/>
                  <a:pt x="548640" y="1221232"/>
                </a:cubicBezTo>
                <a:cubicBezTo>
                  <a:pt x="542522" y="1219560"/>
                  <a:pt x="536215" y="1219094"/>
                  <a:pt x="529717" y="1219835"/>
                </a:cubicBezTo>
                <a:cubicBezTo>
                  <a:pt x="523218" y="1220576"/>
                  <a:pt x="516657" y="1220364"/>
                  <a:pt x="510031" y="1219200"/>
                </a:cubicBezTo>
                <a:lnTo>
                  <a:pt x="499871" y="1222248"/>
                </a:lnTo>
                <a:cubicBezTo>
                  <a:pt x="491743" y="1221402"/>
                  <a:pt x="483615" y="1221063"/>
                  <a:pt x="475487" y="1221232"/>
                </a:cubicBezTo>
                <a:lnTo>
                  <a:pt x="476503" y="1217168"/>
                </a:lnTo>
                <a:lnTo>
                  <a:pt x="466343" y="1215136"/>
                </a:lnTo>
                <a:lnTo>
                  <a:pt x="468375" y="1223264"/>
                </a:lnTo>
                <a:cubicBezTo>
                  <a:pt x="466830" y="1224831"/>
                  <a:pt x="465095" y="1226270"/>
                  <a:pt x="463168" y="1227582"/>
                </a:cubicBezTo>
                <a:cubicBezTo>
                  <a:pt x="461242" y="1228895"/>
                  <a:pt x="459253" y="1229826"/>
                  <a:pt x="457199" y="1230376"/>
                </a:cubicBezTo>
                <a:lnTo>
                  <a:pt x="463295" y="1235456"/>
                </a:lnTo>
                <a:lnTo>
                  <a:pt x="455167" y="1243584"/>
                </a:lnTo>
                <a:lnTo>
                  <a:pt x="441959" y="1237488"/>
                </a:lnTo>
                <a:cubicBezTo>
                  <a:pt x="440097" y="1232239"/>
                  <a:pt x="438742" y="1226482"/>
                  <a:pt x="437895" y="1220216"/>
                </a:cubicBezTo>
                <a:lnTo>
                  <a:pt x="430783" y="1223264"/>
                </a:lnTo>
                <a:lnTo>
                  <a:pt x="432815" y="1231392"/>
                </a:lnTo>
                <a:lnTo>
                  <a:pt x="424687" y="1234440"/>
                </a:lnTo>
                <a:lnTo>
                  <a:pt x="424687" y="1242568"/>
                </a:lnTo>
                <a:lnTo>
                  <a:pt x="413511" y="1241552"/>
                </a:lnTo>
                <a:lnTo>
                  <a:pt x="403351" y="1245616"/>
                </a:lnTo>
                <a:lnTo>
                  <a:pt x="389127" y="1243584"/>
                </a:lnTo>
                <a:lnTo>
                  <a:pt x="388111" y="1238504"/>
                </a:lnTo>
                <a:lnTo>
                  <a:pt x="390143" y="1233424"/>
                </a:lnTo>
                <a:lnTo>
                  <a:pt x="400303" y="1233424"/>
                </a:lnTo>
                <a:lnTo>
                  <a:pt x="403351" y="1228344"/>
                </a:lnTo>
                <a:cubicBezTo>
                  <a:pt x="400811" y="1228768"/>
                  <a:pt x="398271" y="1228683"/>
                  <a:pt x="395731" y="1228090"/>
                </a:cubicBezTo>
                <a:cubicBezTo>
                  <a:pt x="393191" y="1227498"/>
                  <a:pt x="390651" y="1226905"/>
                  <a:pt x="388111" y="1226312"/>
                </a:cubicBezTo>
                <a:lnTo>
                  <a:pt x="386079" y="1226312"/>
                </a:lnTo>
                <a:lnTo>
                  <a:pt x="378967" y="1236472"/>
                </a:lnTo>
                <a:lnTo>
                  <a:pt x="370839" y="1235456"/>
                </a:lnTo>
                <a:lnTo>
                  <a:pt x="368807" y="1237488"/>
                </a:lnTo>
                <a:cubicBezTo>
                  <a:pt x="367580" y="1237298"/>
                  <a:pt x="365717" y="1236409"/>
                  <a:pt x="363219" y="1234821"/>
                </a:cubicBezTo>
                <a:cubicBezTo>
                  <a:pt x="360722" y="1233234"/>
                  <a:pt x="358859" y="1232091"/>
                  <a:pt x="357631" y="1231392"/>
                </a:cubicBezTo>
                <a:lnTo>
                  <a:pt x="350519" y="1236472"/>
                </a:lnTo>
                <a:cubicBezTo>
                  <a:pt x="348911" y="1236895"/>
                  <a:pt x="347048" y="1236811"/>
                  <a:pt x="344931" y="1236218"/>
                </a:cubicBezTo>
                <a:cubicBezTo>
                  <a:pt x="342815" y="1235626"/>
                  <a:pt x="340952" y="1235033"/>
                  <a:pt x="339343" y="1234440"/>
                </a:cubicBezTo>
                <a:cubicBezTo>
                  <a:pt x="331596" y="1233805"/>
                  <a:pt x="323468" y="1234059"/>
                  <a:pt x="314959" y="1235202"/>
                </a:cubicBezTo>
                <a:cubicBezTo>
                  <a:pt x="306450" y="1236345"/>
                  <a:pt x="298322" y="1236091"/>
                  <a:pt x="290575" y="1234440"/>
                </a:cubicBezTo>
                <a:lnTo>
                  <a:pt x="284479" y="1237488"/>
                </a:lnTo>
                <a:cubicBezTo>
                  <a:pt x="279421" y="1238060"/>
                  <a:pt x="274298" y="1238695"/>
                  <a:pt x="269112" y="1239393"/>
                </a:cubicBezTo>
                <a:cubicBezTo>
                  <a:pt x="263927" y="1240092"/>
                  <a:pt x="258550" y="1240473"/>
                  <a:pt x="252983" y="1240536"/>
                </a:cubicBezTo>
                <a:lnTo>
                  <a:pt x="241807" y="1239520"/>
                </a:lnTo>
                <a:cubicBezTo>
                  <a:pt x="238569" y="1238017"/>
                  <a:pt x="231076" y="1236705"/>
                  <a:pt x="219328" y="1235583"/>
                </a:cubicBezTo>
                <a:cubicBezTo>
                  <a:pt x="207581" y="1234461"/>
                  <a:pt x="198818" y="1233403"/>
                  <a:pt x="193039" y="1232408"/>
                </a:cubicBezTo>
                <a:lnTo>
                  <a:pt x="186944" y="1241552"/>
                </a:lnTo>
                <a:cubicBezTo>
                  <a:pt x="182731" y="1240896"/>
                  <a:pt x="178202" y="1239922"/>
                  <a:pt x="173355" y="1238631"/>
                </a:cubicBezTo>
                <a:cubicBezTo>
                  <a:pt x="168507" y="1237340"/>
                  <a:pt x="164232" y="1236620"/>
                  <a:pt x="160527" y="1236472"/>
                </a:cubicBezTo>
                <a:cubicBezTo>
                  <a:pt x="149817" y="1236515"/>
                  <a:pt x="138980" y="1236684"/>
                  <a:pt x="128015" y="1236980"/>
                </a:cubicBezTo>
                <a:cubicBezTo>
                  <a:pt x="117051" y="1237277"/>
                  <a:pt x="106214" y="1237446"/>
                  <a:pt x="95504" y="1237488"/>
                </a:cubicBezTo>
                <a:lnTo>
                  <a:pt x="89407" y="1231392"/>
                </a:lnTo>
                <a:lnTo>
                  <a:pt x="82295" y="1234440"/>
                </a:lnTo>
                <a:cubicBezTo>
                  <a:pt x="78147" y="1234038"/>
                  <a:pt x="73744" y="1233826"/>
                  <a:pt x="69087" y="1233805"/>
                </a:cubicBezTo>
                <a:cubicBezTo>
                  <a:pt x="64431" y="1233784"/>
                  <a:pt x="60028" y="1233318"/>
                  <a:pt x="55880" y="1232408"/>
                </a:cubicBezTo>
                <a:lnTo>
                  <a:pt x="54863" y="1235456"/>
                </a:lnTo>
                <a:lnTo>
                  <a:pt x="45719" y="1233424"/>
                </a:lnTo>
                <a:cubicBezTo>
                  <a:pt x="44132" y="1234440"/>
                  <a:pt x="42227" y="1235202"/>
                  <a:pt x="40004" y="1235710"/>
                </a:cubicBezTo>
                <a:cubicBezTo>
                  <a:pt x="37782" y="1236218"/>
                  <a:pt x="35623" y="1236472"/>
                  <a:pt x="33528" y="1236472"/>
                </a:cubicBezTo>
                <a:cubicBezTo>
                  <a:pt x="27876" y="1236493"/>
                  <a:pt x="22161" y="1236197"/>
                  <a:pt x="16383" y="1235583"/>
                </a:cubicBezTo>
                <a:cubicBezTo>
                  <a:pt x="10604" y="1234969"/>
                  <a:pt x="5143" y="1233911"/>
                  <a:pt x="0" y="1232408"/>
                </a:cubicBezTo>
                <a:cubicBezTo>
                  <a:pt x="1566" y="1231879"/>
                  <a:pt x="3259" y="1231413"/>
                  <a:pt x="5079" y="1231011"/>
                </a:cubicBezTo>
                <a:cubicBezTo>
                  <a:pt x="6900" y="1230609"/>
                  <a:pt x="8593" y="1230397"/>
                  <a:pt x="10159" y="1230376"/>
                </a:cubicBezTo>
                <a:lnTo>
                  <a:pt x="20319" y="1231392"/>
                </a:lnTo>
                <a:cubicBezTo>
                  <a:pt x="23431" y="1229466"/>
                  <a:pt x="26860" y="1228238"/>
                  <a:pt x="30606" y="1227709"/>
                </a:cubicBezTo>
                <a:cubicBezTo>
                  <a:pt x="34353" y="1227180"/>
                  <a:pt x="38036" y="1226714"/>
                  <a:pt x="41655" y="1226312"/>
                </a:cubicBezTo>
                <a:lnTo>
                  <a:pt x="48767" y="1229360"/>
                </a:lnTo>
                <a:lnTo>
                  <a:pt x="59943" y="1225296"/>
                </a:lnTo>
                <a:cubicBezTo>
                  <a:pt x="65023" y="1226143"/>
                  <a:pt x="70104" y="1227498"/>
                  <a:pt x="75184" y="1229360"/>
                </a:cubicBezTo>
                <a:cubicBezTo>
                  <a:pt x="78718" y="1228810"/>
                  <a:pt x="82063" y="1227878"/>
                  <a:pt x="85217" y="1226566"/>
                </a:cubicBezTo>
                <a:cubicBezTo>
                  <a:pt x="88370" y="1225254"/>
                  <a:pt x="91461" y="1223814"/>
                  <a:pt x="94488" y="1222248"/>
                </a:cubicBezTo>
                <a:lnTo>
                  <a:pt x="106679" y="1226312"/>
                </a:lnTo>
                <a:lnTo>
                  <a:pt x="115824" y="1221232"/>
                </a:lnTo>
                <a:lnTo>
                  <a:pt x="129032" y="1221232"/>
                </a:lnTo>
                <a:lnTo>
                  <a:pt x="117855" y="1217168"/>
                </a:lnTo>
                <a:lnTo>
                  <a:pt x="109728" y="1221232"/>
                </a:lnTo>
                <a:lnTo>
                  <a:pt x="96519" y="1217168"/>
                </a:lnTo>
                <a:lnTo>
                  <a:pt x="99568" y="1213104"/>
                </a:lnTo>
                <a:lnTo>
                  <a:pt x="106679" y="1210056"/>
                </a:lnTo>
                <a:cubicBezTo>
                  <a:pt x="110278" y="1210564"/>
                  <a:pt x="114003" y="1210818"/>
                  <a:pt x="117855" y="1210818"/>
                </a:cubicBezTo>
                <a:cubicBezTo>
                  <a:pt x="121708" y="1210818"/>
                  <a:pt x="125433" y="1210564"/>
                  <a:pt x="129032" y="1210056"/>
                </a:cubicBezTo>
                <a:cubicBezTo>
                  <a:pt x="132270" y="1208236"/>
                  <a:pt x="136207" y="1207558"/>
                  <a:pt x="140843" y="1208024"/>
                </a:cubicBezTo>
                <a:cubicBezTo>
                  <a:pt x="145478" y="1208490"/>
                  <a:pt x="149669" y="1208828"/>
                  <a:pt x="153416" y="1209040"/>
                </a:cubicBezTo>
                <a:cubicBezTo>
                  <a:pt x="156971" y="1208955"/>
                  <a:pt x="160527" y="1208871"/>
                  <a:pt x="164083" y="1208786"/>
                </a:cubicBezTo>
                <a:cubicBezTo>
                  <a:pt x="167640" y="1208702"/>
                  <a:pt x="171196" y="1209125"/>
                  <a:pt x="174752" y="1210056"/>
                </a:cubicBezTo>
                <a:lnTo>
                  <a:pt x="183895" y="1204976"/>
                </a:lnTo>
                <a:lnTo>
                  <a:pt x="189992" y="1204976"/>
                </a:lnTo>
                <a:lnTo>
                  <a:pt x="195071" y="1196848"/>
                </a:lnTo>
                <a:cubicBezTo>
                  <a:pt x="202861" y="1201420"/>
                  <a:pt x="212936" y="1201928"/>
                  <a:pt x="225297" y="1198372"/>
                </a:cubicBezTo>
                <a:cubicBezTo>
                  <a:pt x="237659" y="1194816"/>
                  <a:pt x="248242" y="1193292"/>
                  <a:pt x="257047" y="1193800"/>
                </a:cubicBezTo>
                <a:lnTo>
                  <a:pt x="260095" y="1190752"/>
                </a:lnTo>
                <a:cubicBezTo>
                  <a:pt x="267186" y="1190985"/>
                  <a:pt x="274341" y="1190265"/>
                  <a:pt x="281558" y="1188593"/>
                </a:cubicBezTo>
                <a:cubicBezTo>
                  <a:pt x="288776" y="1186921"/>
                  <a:pt x="296185" y="1185947"/>
                  <a:pt x="303783" y="1185672"/>
                </a:cubicBezTo>
                <a:lnTo>
                  <a:pt x="311911" y="1186688"/>
                </a:lnTo>
                <a:lnTo>
                  <a:pt x="316991" y="1181608"/>
                </a:lnTo>
                <a:lnTo>
                  <a:pt x="323087" y="1181608"/>
                </a:lnTo>
                <a:cubicBezTo>
                  <a:pt x="329014" y="1179407"/>
                  <a:pt x="334433" y="1176697"/>
                  <a:pt x="339343" y="1173480"/>
                </a:cubicBezTo>
                <a:cubicBezTo>
                  <a:pt x="340910" y="1173459"/>
                  <a:pt x="342603" y="1173501"/>
                  <a:pt x="344423" y="1173607"/>
                </a:cubicBezTo>
                <a:cubicBezTo>
                  <a:pt x="346244" y="1173713"/>
                  <a:pt x="347937" y="1174009"/>
                  <a:pt x="349503" y="1174496"/>
                </a:cubicBezTo>
                <a:lnTo>
                  <a:pt x="355599" y="1173480"/>
                </a:lnTo>
                <a:lnTo>
                  <a:pt x="358647" y="1171448"/>
                </a:lnTo>
                <a:lnTo>
                  <a:pt x="360679" y="1166368"/>
                </a:lnTo>
                <a:lnTo>
                  <a:pt x="371855" y="1171448"/>
                </a:lnTo>
                <a:lnTo>
                  <a:pt x="373887" y="1166368"/>
                </a:lnTo>
                <a:lnTo>
                  <a:pt x="373887" y="1162304"/>
                </a:lnTo>
                <a:lnTo>
                  <a:pt x="380999" y="1165352"/>
                </a:lnTo>
                <a:lnTo>
                  <a:pt x="386079" y="1163320"/>
                </a:lnTo>
                <a:lnTo>
                  <a:pt x="385063" y="1161288"/>
                </a:lnTo>
                <a:lnTo>
                  <a:pt x="373887" y="1162304"/>
                </a:lnTo>
                <a:lnTo>
                  <a:pt x="363727" y="1161288"/>
                </a:lnTo>
                <a:cubicBezTo>
                  <a:pt x="360150" y="1161330"/>
                  <a:pt x="356637" y="1161754"/>
                  <a:pt x="353186" y="1162558"/>
                </a:cubicBezTo>
                <a:cubicBezTo>
                  <a:pt x="349736" y="1163362"/>
                  <a:pt x="346477" y="1164294"/>
                  <a:pt x="343407" y="1165352"/>
                </a:cubicBezTo>
                <a:lnTo>
                  <a:pt x="330199" y="1164336"/>
                </a:lnTo>
                <a:lnTo>
                  <a:pt x="322071" y="1167384"/>
                </a:lnTo>
                <a:cubicBezTo>
                  <a:pt x="314219" y="1166114"/>
                  <a:pt x="306048" y="1165606"/>
                  <a:pt x="297560" y="1165860"/>
                </a:cubicBezTo>
                <a:cubicBezTo>
                  <a:pt x="289073" y="1166114"/>
                  <a:pt x="281664" y="1168654"/>
                  <a:pt x="275335" y="1173480"/>
                </a:cubicBezTo>
                <a:cubicBezTo>
                  <a:pt x="272859" y="1171554"/>
                  <a:pt x="268922" y="1170326"/>
                  <a:pt x="263524" y="1169797"/>
                </a:cubicBezTo>
                <a:cubicBezTo>
                  <a:pt x="258127" y="1169268"/>
                  <a:pt x="253936" y="1168802"/>
                  <a:pt x="250951" y="1168400"/>
                </a:cubicBezTo>
                <a:lnTo>
                  <a:pt x="248919" y="1163320"/>
                </a:lnTo>
                <a:cubicBezTo>
                  <a:pt x="250740" y="1162220"/>
                  <a:pt x="251163" y="1160865"/>
                  <a:pt x="250189" y="1159256"/>
                </a:cubicBezTo>
                <a:cubicBezTo>
                  <a:pt x="249216" y="1157647"/>
                  <a:pt x="248115" y="1156293"/>
                  <a:pt x="246887" y="1155192"/>
                </a:cubicBezTo>
                <a:lnTo>
                  <a:pt x="237743" y="1161288"/>
                </a:lnTo>
                <a:cubicBezTo>
                  <a:pt x="234738" y="1161246"/>
                  <a:pt x="231859" y="1160823"/>
                  <a:pt x="229107" y="1160018"/>
                </a:cubicBezTo>
                <a:cubicBezTo>
                  <a:pt x="226356" y="1159214"/>
                  <a:pt x="223477" y="1158282"/>
                  <a:pt x="220471" y="1157224"/>
                </a:cubicBezTo>
                <a:lnTo>
                  <a:pt x="219455" y="1152144"/>
                </a:lnTo>
                <a:lnTo>
                  <a:pt x="203199" y="1160272"/>
                </a:lnTo>
                <a:lnTo>
                  <a:pt x="185928" y="1158240"/>
                </a:lnTo>
                <a:lnTo>
                  <a:pt x="177799" y="1162304"/>
                </a:lnTo>
                <a:lnTo>
                  <a:pt x="168655" y="1156208"/>
                </a:lnTo>
                <a:lnTo>
                  <a:pt x="169672" y="1152144"/>
                </a:lnTo>
                <a:lnTo>
                  <a:pt x="179832" y="1154176"/>
                </a:lnTo>
                <a:lnTo>
                  <a:pt x="188975" y="1149096"/>
                </a:lnTo>
                <a:cubicBezTo>
                  <a:pt x="192680" y="1149541"/>
                  <a:pt x="196701" y="1149160"/>
                  <a:pt x="201040" y="1147953"/>
                </a:cubicBezTo>
                <a:cubicBezTo>
                  <a:pt x="205380" y="1146747"/>
                  <a:pt x="209147" y="1145096"/>
                  <a:pt x="212343" y="1143000"/>
                </a:cubicBezTo>
                <a:cubicBezTo>
                  <a:pt x="214375" y="1143043"/>
                  <a:pt x="216407" y="1143212"/>
                  <a:pt x="218439" y="1143508"/>
                </a:cubicBezTo>
                <a:cubicBezTo>
                  <a:pt x="220471" y="1143805"/>
                  <a:pt x="222503" y="1143974"/>
                  <a:pt x="224535" y="1144016"/>
                </a:cubicBezTo>
                <a:lnTo>
                  <a:pt x="233679" y="1139952"/>
                </a:lnTo>
                <a:lnTo>
                  <a:pt x="245871" y="1140968"/>
                </a:lnTo>
                <a:lnTo>
                  <a:pt x="252983" y="1133856"/>
                </a:lnTo>
                <a:lnTo>
                  <a:pt x="266191" y="1130808"/>
                </a:lnTo>
                <a:cubicBezTo>
                  <a:pt x="271441" y="1126914"/>
                  <a:pt x="276182" y="1122511"/>
                  <a:pt x="280415" y="1117600"/>
                </a:cubicBezTo>
                <a:lnTo>
                  <a:pt x="294639" y="1114552"/>
                </a:lnTo>
                <a:cubicBezTo>
                  <a:pt x="296756" y="1114150"/>
                  <a:pt x="299127" y="1114192"/>
                  <a:pt x="301751" y="1114679"/>
                </a:cubicBezTo>
                <a:cubicBezTo>
                  <a:pt x="304376" y="1115166"/>
                  <a:pt x="306747" y="1115462"/>
                  <a:pt x="308863" y="1115568"/>
                </a:cubicBezTo>
                <a:cubicBezTo>
                  <a:pt x="312927" y="1113960"/>
                  <a:pt x="316991" y="1112097"/>
                  <a:pt x="321055" y="1109980"/>
                </a:cubicBezTo>
                <a:cubicBezTo>
                  <a:pt x="325119" y="1107864"/>
                  <a:pt x="329183" y="1106001"/>
                  <a:pt x="333247" y="1104392"/>
                </a:cubicBezTo>
                <a:cubicBezTo>
                  <a:pt x="339132" y="1104371"/>
                  <a:pt x="344127" y="1103397"/>
                  <a:pt x="348233" y="1101471"/>
                </a:cubicBezTo>
                <a:cubicBezTo>
                  <a:pt x="352340" y="1099545"/>
                  <a:pt x="356827" y="1096793"/>
                  <a:pt x="361695" y="1093216"/>
                </a:cubicBezTo>
                <a:lnTo>
                  <a:pt x="375919" y="1093216"/>
                </a:lnTo>
                <a:lnTo>
                  <a:pt x="377951" y="1090168"/>
                </a:lnTo>
                <a:lnTo>
                  <a:pt x="388111" y="1089152"/>
                </a:lnTo>
                <a:lnTo>
                  <a:pt x="390143" y="1086104"/>
                </a:lnTo>
                <a:lnTo>
                  <a:pt x="399287" y="1088136"/>
                </a:lnTo>
                <a:lnTo>
                  <a:pt x="401319" y="1084072"/>
                </a:lnTo>
                <a:lnTo>
                  <a:pt x="409447" y="1085088"/>
                </a:lnTo>
                <a:cubicBezTo>
                  <a:pt x="412601" y="1083141"/>
                  <a:pt x="416200" y="1081702"/>
                  <a:pt x="420242" y="1080770"/>
                </a:cubicBezTo>
                <a:cubicBezTo>
                  <a:pt x="424285" y="1079839"/>
                  <a:pt x="428138" y="1078908"/>
                  <a:pt x="431799" y="1077976"/>
                </a:cubicBezTo>
                <a:lnTo>
                  <a:pt x="431799" y="1076960"/>
                </a:lnTo>
                <a:lnTo>
                  <a:pt x="439927" y="1069848"/>
                </a:lnTo>
                <a:lnTo>
                  <a:pt x="439927" y="1068832"/>
                </a:lnTo>
                <a:lnTo>
                  <a:pt x="461263" y="1068832"/>
                </a:lnTo>
                <a:cubicBezTo>
                  <a:pt x="463317" y="1068218"/>
                  <a:pt x="465306" y="1067160"/>
                  <a:pt x="467232" y="1065657"/>
                </a:cubicBezTo>
                <a:cubicBezTo>
                  <a:pt x="469159" y="1064154"/>
                  <a:pt x="470894" y="1062842"/>
                  <a:pt x="472439" y="1061720"/>
                </a:cubicBezTo>
                <a:lnTo>
                  <a:pt x="481583" y="1060704"/>
                </a:lnTo>
                <a:lnTo>
                  <a:pt x="479551" y="1063752"/>
                </a:lnTo>
                <a:cubicBezTo>
                  <a:pt x="486071" y="1060577"/>
                  <a:pt x="492336" y="1057021"/>
                  <a:pt x="498347" y="1053084"/>
                </a:cubicBezTo>
                <a:cubicBezTo>
                  <a:pt x="504359" y="1049147"/>
                  <a:pt x="510624" y="1045591"/>
                  <a:pt x="517144" y="1042416"/>
                </a:cubicBezTo>
                <a:lnTo>
                  <a:pt x="528320" y="1047496"/>
                </a:lnTo>
                <a:cubicBezTo>
                  <a:pt x="533146" y="1043792"/>
                  <a:pt x="537464" y="1040532"/>
                  <a:pt x="541274" y="1037717"/>
                </a:cubicBezTo>
                <a:cubicBezTo>
                  <a:pt x="545084" y="1034902"/>
                  <a:pt x="549910" y="1033420"/>
                  <a:pt x="555752" y="1033272"/>
                </a:cubicBezTo>
                <a:lnTo>
                  <a:pt x="558800" y="1030224"/>
                </a:lnTo>
                <a:lnTo>
                  <a:pt x="569976" y="1031240"/>
                </a:lnTo>
                <a:cubicBezTo>
                  <a:pt x="573087" y="1029716"/>
                  <a:pt x="576516" y="1028700"/>
                  <a:pt x="580263" y="1028192"/>
                </a:cubicBezTo>
                <a:cubicBezTo>
                  <a:pt x="584009" y="1027684"/>
                  <a:pt x="587692" y="1027684"/>
                  <a:pt x="591312" y="1028192"/>
                </a:cubicBezTo>
                <a:lnTo>
                  <a:pt x="594360" y="1025144"/>
                </a:lnTo>
                <a:cubicBezTo>
                  <a:pt x="598889" y="1025991"/>
                  <a:pt x="603292" y="1026076"/>
                  <a:pt x="607568" y="1025398"/>
                </a:cubicBezTo>
                <a:cubicBezTo>
                  <a:pt x="611843" y="1024721"/>
                  <a:pt x="616246" y="1024297"/>
                  <a:pt x="620776" y="1024128"/>
                </a:cubicBezTo>
                <a:cubicBezTo>
                  <a:pt x="624861" y="1018202"/>
                  <a:pt x="632692" y="1014307"/>
                  <a:pt x="644271" y="1012444"/>
                </a:cubicBezTo>
                <a:cubicBezTo>
                  <a:pt x="655849" y="1010582"/>
                  <a:pt x="664950" y="1009735"/>
                  <a:pt x="671576" y="1009904"/>
                </a:cubicBezTo>
                <a:lnTo>
                  <a:pt x="681736" y="1004824"/>
                </a:lnTo>
                <a:lnTo>
                  <a:pt x="680720" y="1014984"/>
                </a:lnTo>
                <a:lnTo>
                  <a:pt x="681736" y="1014984"/>
                </a:lnTo>
                <a:lnTo>
                  <a:pt x="689864" y="1010920"/>
                </a:lnTo>
                <a:lnTo>
                  <a:pt x="689864" y="1005840"/>
                </a:lnTo>
                <a:lnTo>
                  <a:pt x="699008" y="999744"/>
                </a:lnTo>
                <a:lnTo>
                  <a:pt x="699008" y="998728"/>
                </a:lnTo>
                <a:cubicBezTo>
                  <a:pt x="705104" y="983319"/>
                  <a:pt x="709168" y="967401"/>
                  <a:pt x="711200" y="950976"/>
                </a:cubicBezTo>
                <a:cubicBezTo>
                  <a:pt x="708617" y="950955"/>
                  <a:pt x="705908" y="950997"/>
                  <a:pt x="703072" y="951103"/>
                </a:cubicBezTo>
                <a:cubicBezTo>
                  <a:pt x="700235" y="951209"/>
                  <a:pt x="697526" y="951505"/>
                  <a:pt x="694944" y="951992"/>
                </a:cubicBezTo>
                <a:lnTo>
                  <a:pt x="685800" y="947928"/>
                </a:lnTo>
                <a:cubicBezTo>
                  <a:pt x="686181" y="949622"/>
                  <a:pt x="685927" y="951823"/>
                  <a:pt x="685038" y="954532"/>
                </a:cubicBezTo>
                <a:cubicBezTo>
                  <a:pt x="684149" y="957241"/>
                  <a:pt x="683387" y="959443"/>
                  <a:pt x="682752" y="961136"/>
                </a:cubicBezTo>
                <a:cubicBezTo>
                  <a:pt x="679894" y="963401"/>
                  <a:pt x="677481" y="966491"/>
                  <a:pt x="675513" y="970407"/>
                </a:cubicBezTo>
                <a:cubicBezTo>
                  <a:pt x="673544" y="974323"/>
                  <a:pt x="670877" y="977667"/>
                  <a:pt x="667512" y="980440"/>
                </a:cubicBezTo>
                <a:lnTo>
                  <a:pt x="662432" y="975360"/>
                </a:lnTo>
                <a:lnTo>
                  <a:pt x="661416" y="967232"/>
                </a:lnTo>
                <a:lnTo>
                  <a:pt x="672592" y="961136"/>
                </a:lnTo>
                <a:cubicBezTo>
                  <a:pt x="674687" y="941430"/>
                  <a:pt x="676846" y="929026"/>
                  <a:pt x="679069" y="923925"/>
                </a:cubicBezTo>
                <a:cubicBezTo>
                  <a:pt x="681291" y="918824"/>
                  <a:pt x="683196" y="911246"/>
                  <a:pt x="684784" y="901192"/>
                </a:cubicBezTo>
                <a:lnTo>
                  <a:pt x="697992" y="884936"/>
                </a:lnTo>
                <a:cubicBezTo>
                  <a:pt x="698605" y="880893"/>
                  <a:pt x="699664" y="877041"/>
                  <a:pt x="701167" y="873379"/>
                </a:cubicBezTo>
                <a:cubicBezTo>
                  <a:pt x="702669" y="869717"/>
                  <a:pt x="703982" y="866119"/>
                  <a:pt x="705104" y="862584"/>
                </a:cubicBezTo>
                <a:lnTo>
                  <a:pt x="710184" y="859536"/>
                </a:lnTo>
                <a:lnTo>
                  <a:pt x="707136" y="854456"/>
                </a:lnTo>
                <a:lnTo>
                  <a:pt x="706120" y="841248"/>
                </a:lnTo>
                <a:cubicBezTo>
                  <a:pt x="699981" y="849884"/>
                  <a:pt x="694986" y="858520"/>
                  <a:pt x="691134" y="867156"/>
                </a:cubicBezTo>
                <a:cubicBezTo>
                  <a:pt x="687281" y="875792"/>
                  <a:pt x="681778" y="884428"/>
                  <a:pt x="674624" y="893064"/>
                </a:cubicBezTo>
                <a:cubicBezTo>
                  <a:pt x="672147" y="899520"/>
                  <a:pt x="669734" y="905404"/>
                  <a:pt x="667385" y="910717"/>
                </a:cubicBezTo>
                <a:cubicBezTo>
                  <a:pt x="665035" y="916030"/>
                  <a:pt x="662368" y="921660"/>
                  <a:pt x="659384" y="927608"/>
                </a:cubicBezTo>
                <a:lnTo>
                  <a:pt x="658368" y="927608"/>
                </a:lnTo>
                <a:cubicBezTo>
                  <a:pt x="656124" y="934233"/>
                  <a:pt x="654261" y="940795"/>
                  <a:pt x="652780" y="947293"/>
                </a:cubicBezTo>
                <a:cubicBezTo>
                  <a:pt x="651298" y="953791"/>
                  <a:pt x="648419" y="960099"/>
                  <a:pt x="644144" y="966216"/>
                </a:cubicBezTo>
                <a:lnTo>
                  <a:pt x="644144" y="967232"/>
                </a:lnTo>
                <a:cubicBezTo>
                  <a:pt x="638661" y="972566"/>
                  <a:pt x="633878" y="978916"/>
                  <a:pt x="629793" y="986282"/>
                </a:cubicBezTo>
                <a:cubicBezTo>
                  <a:pt x="625707" y="993648"/>
                  <a:pt x="621686" y="1000506"/>
                  <a:pt x="617728" y="1006856"/>
                </a:cubicBezTo>
                <a:lnTo>
                  <a:pt x="613664" y="1005840"/>
                </a:lnTo>
                <a:cubicBezTo>
                  <a:pt x="613748" y="1001374"/>
                  <a:pt x="614849" y="997606"/>
                  <a:pt x="616966" y="994537"/>
                </a:cubicBezTo>
                <a:cubicBezTo>
                  <a:pt x="619082" y="991468"/>
                  <a:pt x="621707" y="988462"/>
                  <a:pt x="624840" y="985520"/>
                </a:cubicBezTo>
                <a:cubicBezTo>
                  <a:pt x="625369" y="980017"/>
                  <a:pt x="627866" y="970957"/>
                  <a:pt x="632333" y="958342"/>
                </a:cubicBezTo>
                <a:cubicBezTo>
                  <a:pt x="636799" y="945727"/>
                  <a:pt x="640058" y="935143"/>
                  <a:pt x="642112" y="926592"/>
                </a:cubicBezTo>
                <a:cubicBezTo>
                  <a:pt x="644059" y="924497"/>
                  <a:pt x="645244" y="922084"/>
                  <a:pt x="645668" y="919353"/>
                </a:cubicBezTo>
                <a:cubicBezTo>
                  <a:pt x="646091" y="916623"/>
                  <a:pt x="646260" y="913956"/>
                  <a:pt x="646176" y="911352"/>
                </a:cubicBezTo>
                <a:lnTo>
                  <a:pt x="646176" y="904240"/>
                </a:lnTo>
                <a:lnTo>
                  <a:pt x="651256" y="893064"/>
                </a:lnTo>
                <a:lnTo>
                  <a:pt x="646176" y="887984"/>
                </a:lnTo>
                <a:cubicBezTo>
                  <a:pt x="642747" y="894631"/>
                  <a:pt x="639699" y="901404"/>
                  <a:pt x="637032" y="908304"/>
                </a:cubicBezTo>
                <a:cubicBezTo>
                  <a:pt x="634365" y="915204"/>
                  <a:pt x="631317" y="921978"/>
                  <a:pt x="627888" y="928624"/>
                </a:cubicBezTo>
                <a:lnTo>
                  <a:pt x="625856" y="923544"/>
                </a:lnTo>
                <a:cubicBezTo>
                  <a:pt x="626448" y="917787"/>
                  <a:pt x="627041" y="911522"/>
                  <a:pt x="627634" y="904748"/>
                </a:cubicBezTo>
                <a:cubicBezTo>
                  <a:pt x="628226" y="897975"/>
                  <a:pt x="628311" y="891709"/>
                  <a:pt x="627888" y="885952"/>
                </a:cubicBezTo>
                <a:cubicBezTo>
                  <a:pt x="629877" y="883814"/>
                  <a:pt x="631486" y="881232"/>
                  <a:pt x="632714" y="878205"/>
                </a:cubicBezTo>
                <a:cubicBezTo>
                  <a:pt x="633941" y="875178"/>
                  <a:pt x="635042" y="872342"/>
                  <a:pt x="636016" y="869696"/>
                </a:cubicBezTo>
                <a:cubicBezTo>
                  <a:pt x="637518" y="869569"/>
                  <a:pt x="638577" y="868807"/>
                  <a:pt x="639191" y="867410"/>
                </a:cubicBezTo>
                <a:cubicBezTo>
                  <a:pt x="639804" y="866013"/>
                  <a:pt x="640101" y="864743"/>
                  <a:pt x="640080" y="863600"/>
                </a:cubicBezTo>
                <a:lnTo>
                  <a:pt x="639064" y="857504"/>
                </a:lnTo>
                <a:lnTo>
                  <a:pt x="645160" y="843280"/>
                </a:lnTo>
                <a:cubicBezTo>
                  <a:pt x="649033" y="840126"/>
                  <a:pt x="651446" y="836274"/>
                  <a:pt x="652399" y="831723"/>
                </a:cubicBezTo>
                <a:cubicBezTo>
                  <a:pt x="653351" y="827172"/>
                  <a:pt x="653986" y="822558"/>
                  <a:pt x="654304" y="817880"/>
                </a:cubicBezTo>
                <a:lnTo>
                  <a:pt x="656336" y="816864"/>
                </a:lnTo>
                <a:lnTo>
                  <a:pt x="661416" y="807720"/>
                </a:lnTo>
                <a:lnTo>
                  <a:pt x="662432" y="796544"/>
                </a:lnTo>
                <a:lnTo>
                  <a:pt x="668528" y="790448"/>
                </a:lnTo>
                <a:lnTo>
                  <a:pt x="668528" y="784352"/>
                </a:lnTo>
                <a:lnTo>
                  <a:pt x="663448" y="784352"/>
                </a:lnTo>
                <a:cubicBezTo>
                  <a:pt x="661479" y="784310"/>
                  <a:pt x="659828" y="784394"/>
                  <a:pt x="658495" y="784606"/>
                </a:cubicBezTo>
                <a:cubicBezTo>
                  <a:pt x="657161" y="784818"/>
                  <a:pt x="655764" y="785410"/>
                  <a:pt x="654304" y="786384"/>
                </a:cubicBezTo>
                <a:cubicBezTo>
                  <a:pt x="648610" y="788458"/>
                  <a:pt x="640693" y="790152"/>
                  <a:pt x="630555" y="791464"/>
                </a:cubicBezTo>
                <a:cubicBezTo>
                  <a:pt x="620416" y="792776"/>
                  <a:pt x="611737" y="793454"/>
                  <a:pt x="604520" y="793496"/>
                </a:cubicBezTo>
                <a:cubicBezTo>
                  <a:pt x="600307" y="795465"/>
                  <a:pt x="595524" y="796862"/>
                  <a:pt x="590169" y="797687"/>
                </a:cubicBezTo>
                <a:cubicBezTo>
                  <a:pt x="584813" y="798513"/>
                  <a:pt x="579776" y="799148"/>
                  <a:pt x="575056" y="799592"/>
                </a:cubicBezTo>
                <a:cubicBezTo>
                  <a:pt x="573489" y="800142"/>
                  <a:pt x="571796" y="800566"/>
                  <a:pt x="569976" y="800862"/>
                </a:cubicBezTo>
                <a:cubicBezTo>
                  <a:pt x="568155" y="801158"/>
                  <a:pt x="566462" y="801074"/>
                  <a:pt x="564896" y="800608"/>
                </a:cubicBezTo>
                <a:cubicBezTo>
                  <a:pt x="563477" y="800587"/>
                  <a:pt x="562758" y="800375"/>
                  <a:pt x="562737" y="799973"/>
                </a:cubicBezTo>
                <a:cubicBezTo>
                  <a:pt x="562715" y="799571"/>
                  <a:pt x="562758" y="799105"/>
                  <a:pt x="562864" y="798576"/>
                </a:cubicBezTo>
                <a:lnTo>
                  <a:pt x="549656" y="799592"/>
                </a:lnTo>
                <a:cubicBezTo>
                  <a:pt x="551243" y="801878"/>
                  <a:pt x="551370" y="803910"/>
                  <a:pt x="550037" y="805688"/>
                </a:cubicBezTo>
                <a:cubicBezTo>
                  <a:pt x="548703" y="807466"/>
                  <a:pt x="545528" y="807466"/>
                  <a:pt x="540512" y="805688"/>
                </a:cubicBezTo>
                <a:lnTo>
                  <a:pt x="535432" y="807720"/>
                </a:lnTo>
                <a:lnTo>
                  <a:pt x="532384" y="802640"/>
                </a:lnTo>
                <a:lnTo>
                  <a:pt x="528320" y="802640"/>
                </a:lnTo>
                <a:cubicBezTo>
                  <a:pt x="528298" y="803190"/>
                  <a:pt x="528341" y="803868"/>
                  <a:pt x="528447" y="804672"/>
                </a:cubicBezTo>
                <a:cubicBezTo>
                  <a:pt x="528552" y="805477"/>
                  <a:pt x="528849" y="806154"/>
                  <a:pt x="529336" y="806704"/>
                </a:cubicBezTo>
                <a:cubicBezTo>
                  <a:pt x="526055" y="806175"/>
                  <a:pt x="522456" y="806217"/>
                  <a:pt x="518541" y="806831"/>
                </a:cubicBezTo>
                <a:cubicBezTo>
                  <a:pt x="514625" y="807445"/>
                  <a:pt x="511788" y="808757"/>
                  <a:pt x="510031" y="810768"/>
                </a:cubicBezTo>
                <a:cubicBezTo>
                  <a:pt x="499342" y="812652"/>
                  <a:pt x="487701" y="814218"/>
                  <a:pt x="475106" y="815467"/>
                </a:cubicBezTo>
                <a:cubicBezTo>
                  <a:pt x="462512" y="816716"/>
                  <a:pt x="452141" y="818536"/>
                  <a:pt x="443991" y="820928"/>
                </a:cubicBezTo>
                <a:cubicBezTo>
                  <a:pt x="439165" y="820378"/>
                  <a:pt x="433577" y="821224"/>
                  <a:pt x="427227" y="823468"/>
                </a:cubicBezTo>
                <a:cubicBezTo>
                  <a:pt x="420877" y="825712"/>
                  <a:pt x="415289" y="826559"/>
                  <a:pt x="410463" y="826008"/>
                </a:cubicBezTo>
                <a:lnTo>
                  <a:pt x="407415" y="826008"/>
                </a:lnTo>
                <a:cubicBezTo>
                  <a:pt x="413702" y="821733"/>
                  <a:pt x="422719" y="818854"/>
                  <a:pt x="434466" y="817372"/>
                </a:cubicBezTo>
                <a:cubicBezTo>
                  <a:pt x="446214" y="815890"/>
                  <a:pt x="456501" y="814028"/>
                  <a:pt x="465327" y="811784"/>
                </a:cubicBezTo>
                <a:cubicBezTo>
                  <a:pt x="466978" y="810006"/>
                  <a:pt x="469010" y="808990"/>
                  <a:pt x="471423" y="808736"/>
                </a:cubicBezTo>
                <a:cubicBezTo>
                  <a:pt x="473836" y="808482"/>
                  <a:pt x="475868" y="807466"/>
                  <a:pt x="477519" y="805688"/>
                </a:cubicBezTo>
                <a:lnTo>
                  <a:pt x="495807" y="805688"/>
                </a:lnTo>
                <a:lnTo>
                  <a:pt x="537464" y="793496"/>
                </a:lnTo>
                <a:lnTo>
                  <a:pt x="523240" y="795528"/>
                </a:lnTo>
                <a:lnTo>
                  <a:pt x="520192" y="785368"/>
                </a:lnTo>
                <a:cubicBezTo>
                  <a:pt x="540702" y="782955"/>
                  <a:pt x="559625" y="778383"/>
                  <a:pt x="576961" y="771652"/>
                </a:cubicBezTo>
                <a:cubicBezTo>
                  <a:pt x="594296" y="764921"/>
                  <a:pt x="611949" y="758317"/>
                  <a:pt x="629920" y="751840"/>
                </a:cubicBezTo>
                <a:lnTo>
                  <a:pt x="629920" y="749808"/>
                </a:lnTo>
                <a:cubicBezTo>
                  <a:pt x="627020" y="749999"/>
                  <a:pt x="621643" y="750634"/>
                  <a:pt x="613791" y="751713"/>
                </a:cubicBezTo>
                <a:cubicBezTo>
                  <a:pt x="605938" y="752793"/>
                  <a:pt x="600815" y="753174"/>
                  <a:pt x="598424" y="752856"/>
                </a:cubicBezTo>
                <a:cubicBezTo>
                  <a:pt x="598339" y="752835"/>
                  <a:pt x="598000" y="752623"/>
                  <a:pt x="597408" y="752221"/>
                </a:cubicBezTo>
                <a:cubicBezTo>
                  <a:pt x="596815" y="751819"/>
                  <a:pt x="596476" y="751353"/>
                  <a:pt x="596392" y="750824"/>
                </a:cubicBezTo>
                <a:lnTo>
                  <a:pt x="604520" y="746760"/>
                </a:lnTo>
                <a:lnTo>
                  <a:pt x="613664" y="744728"/>
                </a:lnTo>
                <a:cubicBezTo>
                  <a:pt x="609790" y="743924"/>
                  <a:pt x="608647" y="742485"/>
                  <a:pt x="610235" y="740410"/>
                </a:cubicBezTo>
                <a:cubicBezTo>
                  <a:pt x="611822" y="738336"/>
                  <a:pt x="614997" y="737404"/>
                  <a:pt x="619760" y="737616"/>
                </a:cubicBezTo>
                <a:lnTo>
                  <a:pt x="631952" y="732536"/>
                </a:lnTo>
                <a:cubicBezTo>
                  <a:pt x="633603" y="729933"/>
                  <a:pt x="635635" y="728790"/>
                  <a:pt x="638048" y="729107"/>
                </a:cubicBezTo>
                <a:cubicBezTo>
                  <a:pt x="640461" y="729425"/>
                  <a:pt x="642493" y="728536"/>
                  <a:pt x="644144" y="726440"/>
                </a:cubicBezTo>
                <a:lnTo>
                  <a:pt x="648208" y="727456"/>
                </a:lnTo>
                <a:cubicBezTo>
                  <a:pt x="649308" y="727456"/>
                  <a:pt x="650409" y="727710"/>
                  <a:pt x="651510" y="728218"/>
                </a:cubicBezTo>
                <a:cubicBezTo>
                  <a:pt x="652610" y="728726"/>
                  <a:pt x="653203" y="729488"/>
                  <a:pt x="653288" y="730504"/>
                </a:cubicBezTo>
                <a:cubicBezTo>
                  <a:pt x="655383" y="729996"/>
                  <a:pt x="657288" y="729488"/>
                  <a:pt x="659003" y="728980"/>
                </a:cubicBezTo>
                <a:cubicBezTo>
                  <a:pt x="660717" y="728472"/>
                  <a:pt x="661860" y="727964"/>
                  <a:pt x="662432" y="727456"/>
                </a:cubicBezTo>
                <a:lnTo>
                  <a:pt x="660400" y="725424"/>
                </a:lnTo>
                <a:cubicBezTo>
                  <a:pt x="664866" y="723964"/>
                  <a:pt x="668887" y="722821"/>
                  <a:pt x="672465" y="721995"/>
                </a:cubicBezTo>
                <a:cubicBezTo>
                  <a:pt x="676042" y="721170"/>
                  <a:pt x="679809" y="720281"/>
                  <a:pt x="683768" y="719328"/>
                </a:cubicBezTo>
                <a:cubicBezTo>
                  <a:pt x="687260" y="719794"/>
                  <a:pt x="690181" y="719624"/>
                  <a:pt x="692531" y="718820"/>
                </a:cubicBezTo>
                <a:cubicBezTo>
                  <a:pt x="694880" y="718016"/>
                  <a:pt x="697039" y="716830"/>
                  <a:pt x="699008" y="715264"/>
                </a:cubicBezTo>
                <a:lnTo>
                  <a:pt x="699008" y="714248"/>
                </a:lnTo>
                <a:lnTo>
                  <a:pt x="701040" y="714248"/>
                </a:lnTo>
                <a:lnTo>
                  <a:pt x="707136" y="706120"/>
                </a:lnTo>
                <a:lnTo>
                  <a:pt x="687832" y="704088"/>
                </a:lnTo>
                <a:lnTo>
                  <a:pt x="680720" y="708152"/>
                </a:lnTo>
                <a:cubicBezTo>
                  <a:pt x="679005" y="707602"/>
                  <a:pt x="677100" y="707432"/>
                  <a:pt x="675005" y="707644"/>
                </a:cubicBezTo>
                <a:cubicBezTo>
                  <a:pt x="672909" y="707856"/>
                  <a:pt x="671766" y="708702"/>
                  <a:pt x="671576" y="710184"/>
                </a:cubicBezTo>
                <a:lnTo>
                  <a:pt x="660400" y="711200"/>
                </a:lnTo>
                <a:lnTo>
                  <a:pt x="653288" y="708152"/>
                </a:lnTo>
                <a:cubicBezTo>
                  <a:pt x="653415" y="707665"/>
                  <a:pt x="653923" y="707369"/>
                  <a:pt x="654812" y="707263"/>
                </a:cubicBezTo>
                <a:cubicBezTo>
                  <a:pt x="655701" y="707157"/>
                  <a:pt x="656209" y="707115"/>
                  <a:pt x="656336" y="707136"/>
                </a:cubicBezTo>
                <a:lnTo>
                  <a:pt x="663448" y="702056"/>
                </a:lnTo>
                <a:cubicBezTo>
                  <a:pt x="665882" y="702014"/>
                  <a:pt x="667617" y="701590"/>
                  <a:pt x="668655" y="700786"/>
                </a:cubicBezTo>
                <a:cubicBezTo>
                  <a:pt x="669692" y="699982"/>
                  <a:pt x="670665" y="699050"/>
                  <a:pt x="671576" y="697992"/>
                </a:cubicBezTo>
                <a:lnTo>
                  <a:pt x="677672" y="695960"/>
                </a:lnTo>
                <a:lnTo>
                  <a:pt x="681736" y="690880"/>
                </a:lnTo>
                <a:lnTo>
                  <a:pt x="674624" y="692912"/>
                </a:lnTo>
                <a:cubicBezTo>
                  <a:pt x="673332" y="692870"/>
                  <a:pt x="671597" y="692446"/>
                  <a:pt x="669417" y="691642"/>
                </a:cubicBezTo>
                <a:cubicBezTo>
                  <a:pt x="667236" y="690838"/>
                  <a:pt x="666263" y="689906"/>
                  <a:pt x="666496" y="688848"/>
                </a:cubicBezTo>
                <a:cubicBezTo>
                  <a:pt x="667681" y="687663"/>
                  <a:pt x="670390" y="686985"/>
                  <a:pt x="674624" y="686816"/>
                </a:cubicBezTo>
                <a:cubicBezTo>
                  <a:pt x="671406" y="685631"/>
                  <a:pt x="669713" y="683937"/>
                  <a:pt x="669544" y="681736"/>
                </a:cubicBezTo>
                <a:cubicBezTo>
                  <a:pt x="670623" y="681228"/>
                  <a:pt x="671766" y="680974"/>
                  <a:pt x="672973" y="680974"/>
                </a:cubicBezTo>
                <a:cubicBezTo>
                  <a:pt x="674179" y="680974"/>
                  <a:pt x="675068" y="681228"/>
                  <a:pt x="675640" y="681736"/>
                </a:cubicBezTo>
                <a:cubicBezTo>
                  <a:pt x="676169" y="681842"/>
                  <a:pt x="678158" y="682392"/>
                  <a:pt x="681609" y="683387"/>
                </a:cubicBezTo>
                <a:cubicBezTo>
                  <a:pt x="685059" y="684382"/>
                  <a:pt x="686794" y="685186"/>
                  <a:pt x="686816" y="685800"/>
                </a:cubicBezTo>
                <a:lnTo>
                  <a:pt x="682752" y="686816"/>
                </a:lnTo>
                <a:lnTo>
                  <a:pt x="689864" y="686816"/>
                </a:lnTo>
                <a:lnTo>
                  <a:pt x="723392" y="676656"/>
                </a:lnTo>
                <a:lnTo>
                  <a:pt x="723392" y="674624"/>
                </a:lnTo>
                <a:cubicBezTo>
                  <a:pt x="723624" y="670179"/>
                  <a:pt x="724683" y="666115"/>
                  <a:pt x="726567" y="662432"/>
                </a:cubicBezTo>
                <a:cubicBezTo>
                  <a:pt x="728450" y="658749"/>
                  <a:pt x="729763" y="654685"/>
                  <a:pt x="730504" y="650240"/>
                </a:cubicBezTo>
                <a:cubicBezTo>
                  <a:pt x="734441" y="649076"/>
                  <a:pt x="736981" y="646832"/>
                  <a:pt x="738124" y="643509"/>
                </a:cubicBezTo>
                <a:cubicBezTo>
                  <a:pt x="739267" y="640186"/>
                  <a:pt x="739775" y="636672"/>
                  <a:pt x="739648" y="632968"/>
                </a:cubicBezTo>
                <a:lnTo>
                  <a:pt x="739648" y="627888"/>
                </a:lnTo>
                <a:lnTo>
                  <a:pt x="749808" y="624840"/>
                </a:lnTo>
                <a:lnTo>
                  <a:pt x="753872" y="619760"/>
                </a:lnTo>
                <a:lnTo>
                  <a:pt x="744728" y="614680"/>
                </a:lnTo>
                <a:cubicBezTo>
                  <a:pt x="747352" y="608648"/>
                  <a:pt x="749977" y="602679"/>
                  <a:pt x="752602" y="596773"/>
                </a:cubicBezTo>
                <a:cubicBezTo>
                  <a:pt x="755226" y="590868"/>
                  <a:pt x="757343" y="584645"/>
                  <a:pt x="758952" y="578104"/>
                </a:cubicBezTo>
                <a:cubicBezTo>
                  <a:pt x="763185" y="573193"/>
                  <a:pt x="766910" y="567775"/>
                  <a:pt x="770128" y="561848"/>
                </a:cubicBezTo>
                <a:lnTo>
                  <a:pt x="778256" y="555752"/>
                </a:lnTo>
                <a:cubicBezTo>
                  <a:pt x="778933" y="550228"/>
                  <a:pt x="780626" y="545021"/>
                  <a:pt x="783336" y="540131"/>
                </a:cubicBezTo>
                <a:cubicBezTo>
                  <a:pt x="786045" y="535242"/>
                  <a:pt x="788754" y="530289"/>
                  <a:pt x="791464" y="525272"/>
                </a:cubicBezTo>
                <a:lnTo>
                  <a:pt x="799592" y="521208"/>
                </a:lnTo>
                <a:lnTo>
                  <a:pt x="794512" y="506984"/>
                </a:lnTo>
                <a:lnTo>
                  <a:pt x="795528" y="501904"/>
                </a:lnTo>
                <a:lnTo>
                  <a:pt x="804672" y="498856"/>
                </a:lnTo>
                <a:lnTo>
                  <a:pt x="807720" y="501904"/>
                </a:lnTo>
                <a:lnTo>
                  <a:pt x="807720" y="499872"/>
                </a:lnTo>
                <a:lnTo>
                  <a:pt x="813816" y="490728"/>
                </a:lnTo>
                <a:cubicBezTo>
                  <a:pt x="814959" y="483891"/>
                  <a:pt x="816229" y="476991"/>
                  <a:pt x="817626" y="470027"/>
                </a:cubicBezTo>
                <a:cubicBezTo>
                  <a:pt x="819023" y="463063"/>
                  <a:pt x="822833" y="457433"/>
                  <a:pt x="829056" y="453136"/>
                </a:cubicBezTo>
                <a:cubicBezTo>
                  <a:pt x="831426" y="449982"/>
                  <a:pt x="833035" y="446384"/>
                  <a:pt x="833882" y="442341"/>
                </a:cubicBezTo>
                <a:cubicBezTo>
                  <a:pt x="834728" y="438298"/>
                  <a:pt x="835829" y="434446"/>
                  <a:pt x="837184" y="430784"/>
                </a:cubicBezTo>
                <a:lnTo>
                  <a:pt x="845312" y="426720"/>
                </a:lnTo>
                <a:cubicBezTo>
                  <a:pt x="845947" y="424942"/>
                  <a:pt x="846709" y="422402"/>
                  <a:pt x="847598" y="419100"/>
                </a:cubicBezTo>
                <a:cubicBezTo>
                  <a:pt x="848487" y="415798"/>
                  <a:pt x="848741" y="413258"/>
                  <a:pt x="848360" y="411480"/>
                </a:cubicBezTo>
                <a:cubicBezTo>
                  <a:pt x="851408" y="405215"/>
                  <a:pt x="853440" y="398441"/>
                  <a:pt x="854456" y="391160"/>
                </a:cubicBezTo>
                <a:lnTo>
                  <a:pt x="862584" y="389128"/>
                </a:lnTo>
                <a:lnTo>
                  <a:pt x="862584" y="385064"/>
                </a:lnTo>
                <a:lnTo>
                  <a:pt x="867664" y="375920"/>
                </a:lnTo>
                <a:lnTo>
                  <a:pt x="867664" y="369824"/>
                </a:lnTo>
                <a:lnTo>
                  <a:pt x="863600" y="365760"/>
                </a:lnTo>
                <a:lnTo>
                  <a:pt x="853440" y="363728"/>
                </a:lnTo>
                <a:lnTo>
                  <a:pt x="851408" y="354584"/>
                </a:lnTo>
                <a:lnTo>
                  <a:pt x="841248" y="354584"/>
                </a:lnTo>
                <a:lnTo>
                  <a:pt x="839216" y="358648"/>
                </a:lnTo>
                <a:lnTo>
                  <a:pt x="834136" y="355600"/>
                </a:lnTo>
                <a:cubicBezTo>
                  <a:pt x="806344" y="355304"/>
                  <a:pt x="779123" y="357420"/>
                  <a:pt x="752475" y="361950"/>
                </a:cubicBezTo>
                <a:cubicBezTo>
                  <a:pt x="725826" y="366480"/>
                  <a:pt x="698859" y="369104"/>
                  <a:pt x="671576" y="369824"/>
                </a:cubicBezTo>
                <a:cubicBezTo>
                  <a:pt x="665564" y="370036"/>
                  <a:pt x="659807" y="370882"/>
                  <a:pt x="654304" y="372364"/>
                </a:cubicBezTo>
                <a:cubicBezTo>
                  <a:pt x="648800" y="373846"/>
                  <a:pt x="643043" y="374692"/>
                  <a:pt x="637032" y="374904"/>
                </a:cubicBezTo>
                <a:cubicBezTo>
                  <a:pt x="633137" y="378121"/>
                  <a:pt x="628734" y="379815"/>
                  <a:pt x="623824" y="379984"/>
                </a:cubicBezTo>
                <a:cubicBezTo>
                  <a:pt x="621305" y="379942"/>
                  <a:pt x="618976" y="379518"/>
                  <a:pt x="616839" y="378714"/>
                </a:cubicBezTo>
                <a:cubicBezTo>
                  <a:pt x="614701" y="377910"/>
                  <a:pt x="612626" y="376978"/>
                  <a:pt x="610616" y="375920"/>
                </a:cubicBezTo>
                <a:cubicBezTo>
                  <a:pt x="615251" y="372258"/>
                  <a:pt x="621728" y="369168"/>
                  <a:pt x="630047" y="366649"/>
                </a:cubicBezTo>
                <a:cubicBezTo>
                  <a:pt x="638365" y="364130"/>
                  <a:pt x="645096" y="362818"/>
                  <a:pt x="650240" y="362712"/>
                </a:cubicBezTo>
                <a:cubicBezTo>
                  <a:pt x="654367" y="362860"/>
                  <a:pt x="658558" y="362818"/>
                  <a:pt x="662813" y="362585"/>
                </a:cubicBezTo>
                <a:cubicBezTo>
                  <a:pt x="667067" y="362352"/>
                  <a:pt x="671004" y="361040"/>
                  <a:pt x="674624" y="358648"/>
                </a:cubicBezTo>
                <a:lnTo>
                  <a:pt x="672592" y="358648"/>
                </a:lnTo>
                <a:cubicBezTo>
                  <a:pt x="667681" y="355431"/>
                  <a:pt x="662262" y="352721"/>
                  <a:pt x="656336" y="350520"/>
                </a:cubicBezTo>
                <a:cubicBezTo>
                  <a:pt x="662389" y="350435"/>
                  <a:pt x="668316" y="349843"/>
                  <a:pt x="674116" y="348742"/>
                </a:cubicBezTo>
                <a:cubicBezTo>
                  <a:pt x="679915" y="347641"/>
                  <a:pt x="685842" y="346541"/>
                  <a:pt x="691896" y="345440"/>
                </a:cubicBezTo>
                <a:cubicBezTo>
                  <a:pt x="692996" y="343408"/>
                  <a:pt x="694605" y="341630"/>
                  <a:pt x="696722" y="340106"/>
                </a:cubicBezTo>
                <a:cubicBezTo>
                  <a:pt x="698838" y="338582"/>
                  <a:pt x="700955" y="337312"/>
                  <a:pt x="703072" y="336296"/>
                </a:cubicBezTo>
                <a:lnTo>
                  <a:pt x="700024" y="332232"/>
                </a:lnTo>
                <a:cubicBezTo>
                  <a:pt x="691451" y="331618"/>
                  <a:pt x="682942" y="332084"/>
                  <a:pt x="674497" y="333629"/>
                </a:cubicBezTo>
                <a:cubicBezTo>
                  <a:pt x="666051" y="335174"/>
                  <a:pt x="657288" y="335386"/>
                  <a:pt x="648208" y="334264"/>
                </a:cubicBezTo>
                <a:lnTo>
                  <a:pt x="654304" y="330200"/>
                </a:lnTo>
                <a:lnTo>
                  <a:pt x="664464" y="329184"/>
                </a:lnTo>
                <a:cubicBezTo>
                  <a:pt x="668401" y="329248"/>
                  <a:pt x="671957" y="329375"/>
                  <a:pt x="675132" y="329565"/>
                </a:cubicBezTo>
                <a:cubicBezTo>
                  <a:pt x="678307" y="329756"/>
                  <a:pt x="681863" y="329629"/>
                  <a:pt x="685800" y="329184"/>
                </a:cubicBezTo>
                <a:lnTo>
                  <a:pt x="684784" y="322072"/>
                </a:lnTo>
                <a:lnTo>
                  <a:pt x="679704" y="322072"/>
                </a:lnTo>
                <a:cubicBezTo>
                  <a:pt x="657902" y="322559"/>
                  <a:pt x="636227" y="324379"/>
                  <a:pt x="614680" y="327533"/>
                </a:cubicBezTo>
                <a:cubicBezTo>
                  <a:pt x="593132" y="330687"/>
                  <a:pt x="571457" y="332253"/>
                  <a:pt x="549656" y="332232"/>
                </a:cubicBezTo>
                <a:lnTo>
                  <a:pt x="545592" y="336296"/>
                </a:lnTo>
                <a:cubicBezTo>
                  <a:pt x="532849" y="336360"/>
                  <a:pt x="519980" y="336741"/>
                  <a:pt x="506983" y="337439"/>
                </a:cubicBezTo>
                <a:cubicBezTo>
                  <a:pt x="493987" y="338138"/>
                  <a:pt x="481118" y="338773"/>
                  <a:pt x="468375" y="339344"/>
                </a:cubicBezTo>
                <a:lnTo>
                  <a:pt x="465327" y="343408"/>
                </a:lnTo>
                <a:lnTo>
                  <a:pt x="460247" y="335280"/>
                </a:lnTo>
                <a:lnTo>
                  <a:pt x="462279" y="330200"/>
                </a:lnTo>
                <a:lnTo>
                  <a:pt x="473455" y="330200"/>
                </a:lnTo>
                <a:lnTo>
                  <a:pt x="480567" y="327152"/>
                </a:lnTo>
                <a:cubicBezTo>
                  <a:pt x="483615" y="327512"/>
                  <a:pt x="486663" y="327046"/>
                  <a:pt x="489711" y="325755"/>
                </a:cubicBezTo>
                <a:cubicBezTo>
                  <a:pt x="492759" y="324464"/>
                  <a:pt x="495807" y="323236"/>
                  <a:pt x="498855" y="322072"/>
                </a:cubicBezTo>
                <a:cubicBezTo>
                  <a:pt x="499998" y="318580"/>
                  <a:pt x="502030" y="316167"/>
                  <a:pt x="504951" y="314833"/>
                </a:cubicBezTo>
                <a:cubicBezTo>
                  <a:pt x="507872" y="313500"/>
                  <a:pt x="510920" y="312865"/>
                  <a:pt x="514096" y="312928"/>
                </a:cubicBezTo>
                <a:cubicBezTo>
                  <a:pt x="517630" y="313034"/>
                  <a:pt x="520975" y="313330"/>
                  <a:pt x="524129" y="313817"/>
                </a:cubicBezTo>
                <a:cubicBezTo>
                  <a:pt x="527282" y="314304"/>
                  <a:pt x="530373" y="314346"/>
                  <a:pt x="533400" y="313944"/>
                </a:cubicBezTo>
                <a:cubicBezTo>
                  <a:pt x="539305" y="308483"/>
                  <a:pt x="546290" y="305181"/>
                  <a:pt x="554355" y="304038"/>
                </a:cubicBezTo>
                <a:cubicBezTo>
                  <a:pt x="562419" y="302895"/>
                  <a:pt x="569658" y="300101"/>
                  <a:pt x="576072" y="295656"/>
                </a:cubicBezTo>
                <a:cubicBezTo>
                  <a:pt x="578654" y="295550"/>
                  <a:pt x="581363" y="295254"/>
                  <a:pt x="584200" y="294767"/>
                </a:cubicBezTo>
                <a:cubicBezTo>
                  <a:pt x="587036" y="294280"/>
                  <a:pt x="589745" y="294238"/>
                  <a:pt x="592328" y="294640"/>
                </a:cubicBezTo>
                <a:lnTo>
                  <a:pt x="597408" y="284480"/>
                </a:lnTo>
                <a:cubicBezTo>
                  <a:pt x="607483" y="284544"/>
                  <a:pt x="617304" y="283147"/>
                  <a:pt x="626872" y="280289"/>
                </a:cubicBezTo>
                <a:cubicBezTo>
                  <a:pt x="636439" y="277432"/>
                  <a:pt x="646260" y="275781"/>
                  <a:pt x="656336" y="275336"/>
                </a:cubicBezTo>
                <a:lnTo>
                  <a:pt x="664464" y="272288"/>
                </a:lnTo>
                <a:cubicBezTo>
                  <a:pt x="666538" y="272860"/>
                  <a:pt x="668739" y="273241"/>
                  <a:pt x="671068" y="273431"/>
                </a:cubicBezTo>
                <a:cubicBezTo>
                  <a:pt x="673396" y="273622"/>
                  <a:pt x="675597" y="273241"/>
                  <a:pt x="677672" y="272288"/>
                </a:cubicBezTo>
                <a:lnTo>
                  <a:pt x="683768" y="268224"/>
                </a:lnTo>
                <a:lnTo>
                  <a:pt x="693928" y="267208"/>
                </a:lnTo>
                <a:lnTo>
                  <a:pt x="702056" y="261112"/>
                </a:lnTo>
                <a:cubicBezTo>
                  <a:pt x="705654" y="260075"/>
                  <a:pt x="709379" y="259355"/>
                  <a:pt x="713232" y="258953"/>
                </a:cubicBezTo>
                <a:cubicBezTo>
                  <a:pt x="717084" y="258551"/>
                  <a:pt x="720809" y="258593"/>
                  <a:pt x="724408" y="259080"/>
                </a:cubicBezTo>
                <a:cubicBezTo>
                  <a:pt x="730313" y="255715"/>
                  <a:pt x="735774" y="253810"/>
                  <a:pt x="740791" y="253365"/>
                </a:cubicBezTo>
                <a:cubicBezTo>
                  <a:pt x="745807" y="252921"/>
                  <a:pt x="751522" y="252794"/>
                  <a:pt x="757936" y="252984"/>
                </a:cubicBezTo>
                <a:lnTo>
                  <a:pt x="767080" y="248920"/>
                </a:lnTo>
                <a:cubicBezTo>
                  <a:pt x="771186" y="249788"/>
                  <a:pt x="775419" y="250084"/>
                  <a:pt x="779780" y="249809"/>
                </a:cubicBezTo>
                <a:cubicBezTo>
                  <a:pt x="784140" y="249534"/>
                  <a:pt x="788373" y="249576"/>
                  <a:pt x="792480" y="249936"/>
                </a:cubicBezTo>
                <a:lnTo>
                  <a:pt x="796544" y="243840"/>
                </a:lnTo>
                <a:lnTo>
                  <a:pt x="811784" y="243840"/>
                </a:lnTo>
                <a:lnTo>
                  <a:pt x="820928" y="239776"/>
                </a:lnTo>
                <a:lnTo>
                  <a:pt x="838200" y="239776"/>
                </a:lnTo>
                <a:lnTo>
                  <a:pt x="839216" y="236728"/>
                </a:lnTo>
                <a:cubicBezTo>
                  <a:pt x="845883" y="236876"/>
                  <a:pt x="852614" y="237342"/>
                  <a:pt x="859409" y="238125"/>
                </a:cubicBezTo>
                <a:cubicBezTo>
                  <a:pt x="866203" y="238908"/>
                  <a:pt x="872680" y="239120"/>
                  <a:pt x="878840" y="238760"/>
                </a:cubicBezTo>
                <a:lnTo>
                  <a:pt x="887984" y="234696"/>
                </a:lnTo>
                <a:cubicBezTo>
                  <a:pt x="892852" y="234336"/>
                  <a:pt x="897085" y="234294"/>
                  <a:pt x="900684" y="234569"/>
                </a:cubicBezTo>
                <a:cubicBezTo>
                  <a:pt x="904282" y="234844"/>
                  <a:pt x="908515" y="234548"/>
                  <a:pt x="913384" y="233680"/>
                </a:cubicBezTo>
                <a:lnTo>
                  <a:pt x="916432" y="231648"/>
                </a:lnTo>
                <a:cubicBezTo>
                  <a:pt x="923586" y="231606"/>
                  <a:pt x="931121" y="231436"/>
                  <a:pt x="939038" y="231140"/>
                </a:cubicBezTo>
                <a:cubicBezTo>
                  <a:pt x="946954" y="230844"/>
                  <a:pt x="954997" y="230674"/>
                  <a:pt x="963168" y="230632"/>
                </a:cubicBezTo>
                <a:lnTo>
                  <a:pt x="963168" y="228600"/>
                </a:lnTo>
                <a:cubicBezTo>
                  <a:pt x="964713" y="226526"/>
                  <a:pt x="966448" y="224578"/>
                  <a:pt x="968375" y="222758"/>
                </a:cubicBezTo>
                <a:cubicBezTo>
                  <a:pt x="970301" y="220938"/>
                  <a:pt x="972290" y="219498"/>
                  <a:pt x="974344" y="218440"/>
                </a:cubicBezTo>
                <a:lnTo>
                  <a:pt x="978408" y="209296"/>
                </a:lnTo>
                <a:cubicBezTo>
                  <a:pt x="978365" y="207666"/>
                  <a:pt x="978704" y="206100"/>
                  <a:pt x="979424" y="204597"/>
                </a:cubicBezTo>
                <a:cubicBezTo>
                  <a:pt x="980143" y="203094"/>
                  <a:pt x="981498" y="202290"/>
                  <a:pt x="983488" y="202184"/>
                </a:cubicBezTo>
                <a:cubicBezTo>
                  <a:pt x="986853" y="198332"/>
                  <a:pt x="989266" y="194860"/>
                  <a:pt x="990727" y="191770"/>
                </a:cubicBezTo>
                <a:cubicBezTo>
                  <a:pt x="992187" y="188680"/>
                  <a:pt x="993838" y="184700"/>
                  <a:pt x="995680" y="179832"/>
                </a:cubicBezTo>
                <a:cubicBezTo>
                  <a:pt x="999680" y="176509"/>
                  <a:pt x="1002855" y="171979"/>
                  <a:pt x="1005205" y="166243"/>
                </a:cubicBezTo>
                <a:cubicBezTo>
                  <a:pt x="1007554" y="160507"/>
                  <a:pt x="1009459" y="155215"/>
                  <a:pt x="1010920" y="150368"/>
                </a:cubicBezTo>
                <a:cubicBezTo>
                  <a:pt x="1012465" y="150432"/>
                  <a:pt x="1013692" y="150305"/>
                  <a:pt x="1014603" y="149987"/>
                </a:cubicBezTo>
                <a:cubicBezTo>
                  <a:pt x="1015513" y="149670"/>
                  <a:pt x="1015978" y="148781"/>
                  <a:pt x="1016000" y="147320"/>
                </a:cubicBezTo>
                <a:lnTo>
                  <a:pt x="1016000" y="144272"/>
                </a:lnTo>
                <a:cubicBezTo>
                  <a:pt x="1021037" y="142748"/>
                  <a:pt x="1024170" y="139446"/>
                  <a:pt x="1025398" y="134366"/>
                </a:cubicBezTo>
                <a:cubicBezTo>
                  <a:pt x="1026625" y="129286"/>
                  <a:pt x="1029250" y="125476"/>
                  <a:pt x="1033272" y="122936"/>
                </a:cubicBezTo>
                <a:cubicBezTo>
                  <a:pt x="1033885" y="120650"/>
                  <a:pt x="1035198" y="118110"/>
                  <a:pt x="1037209" y="115316"/>
                </a:cubicBezTo>
                <a:cubicBezTo>
                  <a:pt x="1039219" y="112522"/>
                  <a:pt x="1041294" y="110998"/>
                  <a:pt x="1043432" y="110744"/>
                </a:cubicBezTo>
                <a:lnTo>
                  <a:pt x="1044448" y="110744"/>
                </a:lnTo>
                <a:cubicBezTo>
                  <a:pt x="1043897" y="109643"/>
                  <a:pt x="1043728" y="108543"/>
                  <a:pt x="1043940" y="107442"/>
                </a:cubicBezTo>
                <a:cubicBezTo>
                  <a:pt x="1044151" y="106341"/>
                  <a:pt x="1044998" y="105749"/>
                  <a:pt x="1046480" y="105664"/>
                </a:cubicBezTo>
                <a:cubicBezTo>
                  <a:pt x="1049866" y="101452"/>
                  <a:pt x="1053761" y="96668"/>
                  <a:pt x="1058164" y="91313"/>
                </a:cubicBezTo>
                <a:cubicBezTo>
                  <a:pt x="1062566" y="85958"/>
                  <a:pt x="1065445" y="80920"/>
                  <a:pt x="1066800" y="76200"/>
                </a:cubicBezTo>
                <a:cubicBezTo>
                  <a:pt x="1069467" y="73321"/>
                  <a:pt x="1072515" y="70951"/>
                  <a:pt x="1075944" y="69088"/>
                </a:cubicBezTo>
                <a:cubicBezTo>
                  <a:pt x="1079373" y="67225"/>
                  <a:pt x="1082421" y="64855"/>
                  <a:pt x="1085088" y="61976"/>
                </a:cubicBezTo>
                <a:cubicBezTo>
                  <a:pt x="1083987" y="61447"/>
                  <a:pt x="1082886" y="60727"/>
                  <a:pt x="1081786" y="59817"/>
                </a:cubicBezTo>
                <a:cubicBezTo>
                  <a:pt x="1080685" y="58907"/>
                  <a:pt x="1080092" y="57933"/>
                  <a:pt x="1080008" y="56896"/>
                </a:cubicBezTo>
                <a:cubicBezTo>
                  <a:pt x="1080113" y="55922"/>
                  <a:pt x="1080664" y="55330"/>
                  <a:pt x="1081659" y="55118"/>
                </a:cubicBezTo>
                <a:cubicBezTo>
                  <a:pt x="1082653" y="54906"/>
                  <a:pt x="1083458" y="54822"/>
                  <a:pt x="1084072" y="54864"/>
                </a:cubicBezTo>
                <a:lnTo>
                  <a:pt x="1084072" y="51816"/>
                </a:lnTo>
                <a:lnTo>
                  <a:pt x="1088136" y="54864"/>
                </a:lnTo>
                <a:cubicBezTo>
                  <a:pt x="1089321" y="55033"/>
                  <a:pt x="1089998" y="54695"/>
                  <a:pt x="1090168" y="53848"/>
                </a:cubicBezTo>
                <a:cubicBezTo>
                  <a:pt x="1090104" y="52832"/>
                  <a:pt x="1089723" y="52070"/>
                  <a:pt x="1089025" y="51562"/>
                </a:cubicBezTo>
                <a:cubicBezTo>
                  <a:pt x="1088326" y="51054"/>
                  <a:pt x="1087691" y="50800"/>
                  <a:pt x="1087120" y="50800"/>
                </a:cubicBezTo>
                <a:cubicBezTo>
                  <a:pt x="1089829" y="47329"/>
                  <a:pt x="1092792" y="43857"/>
                  <a:pt x="1096010" y="40386"/>
                </a:cubicBezTo>
                <a:cubicBezTo>
                  <a:pt x="1099227" y="36915"/>
                  <a:pt x="1101682" y="32935"/>
                  <a:pt x="1103376" y="28448"/>
                </a:cubicBezTo>
                <a:lnTo>
                  <a:pt x="1112520" y="20320"/>
                </a:lnTo>
                <a:cubicBezTo>
                  <a:pt x="1113663" y="17251"/>
                  <a:pt x="1115695" y="13229"/>
                  <a:pt x="1118616" y="8255"/>
                </a:cubicBezTo>
                <a:cubicBezTo>
                  <a:pt x="1121537" y="3281"/>
                  <a:pt x="1124585" y="529"/>
                  <a:pt x="1127760"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7" name="文本框 16">
            <a:extLst>
              <a:ext uri="{FF2B5EF4-FFF2-40B4-BE49-F238E27FC236}">
                <a16:creationId xmlns="" xmlns:a16="http://schemas.microsoft.com/office/drawing/2014/main" id="{76E9A1B0-DED4-41A4-B3D7-6AFFA2ACB68C}"/>
              </a:ext>
            </a:extLst>
          </p:cNvPr>
          <p:cNvSpPr txBox="1"/>
          <p:nvPr/>
        </p:nvSpPr>
        <p:spPr>
          <a:xfrm>
            <a:off x="2992087" y="2644306"/>
            <a:ext cx="588688" cy="655034"/>
          </a:xfrm>
          <a:custGeom>
            <a:avLst/>
            <a:gdLst/>
            <a:ahLst/>
            <a:cxnLst/>
            <a:rect l="l" t="t" r="r" b="b"/>
            <a:pathLst>
              <a:path w="991624" h="1103382">
                <a:moveTo>
                  <a:pt x="215400" y="1093216"/>
                </a:moveTo>
                <a:cubicBezTo>
                  <a:pt x="218448" y="1093301"/>
                  <a:pt x="221496" y="1093894"/>
                  <a:pt x="224544" y="1094994"/>
                </a:cubicBezTo>
                <a:cubicBezTo>
                  <a:pt x="227592" y="1096095"/>
                  <a:pt x="230640" y="1097196"/>
                  <a:pt x="233688" y="1098296"/>
                </a:cubicBezTo>
                <a:lnTo>
                  <a:pt x="214384" y="1103376"/>
                </a:lnTo>
                <a:cubicBezTo>
                  <a:pt x="212881" y="1102784"/>
                  <a:pt x="211822" y="1101683"/>
                  <a:pt x="211209" y="1100074"/>
                </a:cubicBezTo>
                <a:cubicBezTo>
                  <a:pt x="210595" y="1098465"/>
                  <a:pt x="210299" y="1096857"/>
                  <a:pt x="210320" y="1095248"/>
                </a:cubicBezTo>
                <a:close/>
                <a:moveTo>
                  <a:pt x="333256" y="1091184"/>
                </a:moveTo>
                <a:lnTo>
                  <a:pt x="334272" y="1095248"/>
                </a:lnTo>
                <a:lnTo>
                  <a:pt x="329192" y="1092200"/>
                </a:lnTo>
                <a:close/>
                <a:moveTo>
                  <a:pt x="362720" y="1087120"/>
                </a:moveTo>
                <a:lnTo>
                  <a:pt x="365768" y="1087120"/>
                </a:lnTo>
                <a:lnTo>
                  <a:pt x="370848" y="1090168"/>
                </a:lnTo>
                <a:lnTo>
                  <a:pt x="364752" y="1091184"/>
                </a:lnTo>
                <a:close/>
                <a:moveTo>
                  <a:pt x="142248" y="1087120"/>
                </a:moveTo>
                <a:lnTo>
                  <a:pt x="145296" y="1087120"/>
                </a:lnTo>
                <a:cubicBezTo>
                  <a:pt x="146396" y="1087120"/>
                  <a:pt x="147497" y="1087374"/>
                  <a:pt x="148598" y="1087882"/>
                </a:cubicBezTo>
                <a:cubicBezTo>
                  <a:pt x="149698" y="1088390"/>
                  <a:pt x="150291" y="1089152"/>
                  <a:pt x="150376" y="1090168"/>
                </a:cubicBezTo>
                <a:lnTo>
                  <a:pt x="144280" y="1091184"/>
                </a:lnTo>
                <a:cubicBezTo>
                  <a:pt x="143750" y="1090634"/>
                  <a:pt x="143285" y="1089956"/>
                  <a:pt x="142883" y="1089152"/>
                </a:cubicBezTo>
                <a:cubicBezTo>
                  <a:pt x="142480" y="1088348"/>
                  <a:pt x="142269" y="1087671"/>
                  <a:pt x="142248" y="1087120"/>
                </a:cubicBezTo>
                <a:close/>
                <a:moveTo>
                  <a:pt x="290584" y="1074928"/>
                </a:moveTo>
                <a:lnTo>
                  <a:pt x="289568" y="1075944"/>
                </a:lnTo>
                <a:cubicBezTo>
                  <a:pt x="289568" y="1077976"/>
                  <a:pt x="290584" y="1078992"/>
                  <a:pt x="292616" y="1078992"/>
                </a:cubicBezTo>
                <a:lnTo>
                  <a:pt x="293632" y="1077976"/>
                </a:lnTo>
                <a:cubicBezTo>
                  <a:pt x="293568" y="1076960"/>
                  <a:pt x="293187" y="1076198"/>
                  <a:pt x="292489" y="1075690"/>
                </a:cubicBezTo>
                <a:cubicBezTo>
                  <a:pt x="291790" y="1075182"/>
                  <a:pt x="291155" y="1074928"/>
                  <a:pt x="290584" y="1074928"/>
                </a:cubicBezTo>
                <a:close/>
                <a:moveTo>
                  <a:pt x="119896" y="1066800"/>
                </a:moveTo>
                <a:lnTo>
                  <a:pt x="117864" y="1069848"/>
                </a:lnTo>
                <a:lnTo>
                  <a:pt x="129040" y="1074928"/>
                </a:lnTo>
                <a:close/>
                <a:moveTo>
                  <a:pt x="587256" y="998728"/>
                </a:moveTo>
                <a:lnTo>
                  <a:pt x="583192" y="1002792"/>
                </a:lnTo>
                <a:cubicBezTo>
                  <a:pt x="577773" y="1003258"/>
                  <a:pt x="572862" y="1005121"/>
                  <a:pt x="568460" y="1008380"/>
                </a:cubicBezTo>
                <a:cubicBezTo>
                  <a:pt x="564057" y="1011640"/>
                  <a:pt x="559146" y="1013503"/>
                  <a:pt x="553728" y="1013968"/>
                </a:cubicBezTo>
                <a:lnTo>
                  <a:pt x="551696" y="1014984"/>
                </a:lnTo>
                <a:lnTo>
                  <a:pt x="556776" y="1019048"/>
                </a:lnTo>
                <a:cubicBezTo>
                  <a:pt x="557157" y="1016085"/>
                  <a:pt x="559189" y="1014138"/>
                  <a:pt x="562872" y="1013206"/>
                </a:cubicBezTo>
                <a:cubicBezTo>
                  <a:pt x="566555" y="1012275"/>
                  <a:pt x="569603" y="1011852"/>
                  <a:pt x="572016" y="1011936"/>
                </a:cubicBezTo>
                <a:lnTo>
                  <a:pt x="575064" y="1012952"/>
                </a:lnTo>
                <a:cubicBezTo>
                  <a:pt x="577794" y="1011407"/>
                  <a:pt x="580461" y="1009417"/>
                  <a:pt x="583065" y="1006983"/>
                </a:cubicBezTo>
                <a:cubicBezTo>
                  <a:pt x="585668" y="1004549"/>
                  <a:pt x="587065" y="1001797"/>
                  <a:pt x="587256" y="998728"/>
                </a:cubicBezTo>
                <a:close/>
                <a:moveTo>
                  <a:pt x="600464" y="978408"/>
                </a:moveTo>
                <a:lnTo>
                  <a:pt x="599448" y="979424"/>
                </a:lnTo>
                <a:cubicBezTo>
                  <a:pt x="599448" y="981456"/>
                  <a:pt x="600464" y="982472"/>
                  <a:pt x="602496" y="982472"/>
                </a:cubicBezTo>
                <a:lnTo>
                  <a:pt x="603512" y="981456"/>
                </a:lnTo>
                <a:cubicBezTo>
                  <a:pt x="603448" y="980440"/>
                  <a:pt x="603067" y="979678"/>
                  <a:pt x="602369" y="979170"/>
                </a:cubicBezTo>
                <a:cubicBezTo>
                  <a:pt x="601670" y="978662"/>
                  <a:pt x="601035" y="978408"/>
                  <a:pt x="600464" y="978408"/>
                </a:cubicBezTo>
                <a:close/>
                <a:moveTo>
                  <a:pt x="387104" y="965200"/>
                </a:moveTo>
                <a:lnTo>
                  <a:pt x="386088" y="966216"/>
                </a:lnTo>
                <a:cubicBezTo>
                  <a:pt x="386109" y="966766"/>
                  <a:pt x="386320" y="967444"/>
                  <a:pt x="386723" y="968248"/>
                </a:cubicBezTo>
                <a:cubicBezTo>
                  <a:pt x="387125" y="969053"/>
                  <a:pt x="387591" y="969730"/>
                  <a:pt x="388120" y="970280"/>
                </a:cubicBezTo>
                <a:lnTo>
                  <a:pt x="390152" y="967232"/>
                </a:lnTo>
                <a:close/>
                <a:moveTo>
                  <a:pt x="366784" y="965200"/>
                </a:moveTo>
                <a:lnTo>
                  <a:pt x="362720" y="966216"/>
                </a:lnTo>
                <a:lnTo>
                  <a:pt x="366784" y="970280"/>
                </a:lnTo>
                <a:lnTo>
                  <a:pt x="370848" y="967232"/>
                </a:lnTo>
                <a:close/>
                <a:moveTo>
                  <a:pt x="661424" y="955040"/>
                </a:moveTo>
                <a:lnTo>
                  <a:pt x="663456" y="955040"/>
                </a:lnTo>
                <a:lnTo>
                  <a:pt x="663456" y="957072"/>
                </a:lnTo>
                <a:cubicBezTo>
                  <a:pt x="662905" y="957559"/>
                  <a:pt x="662228" y="957855"/>
                  <a:pt x="661424" y="957961"/>
                </a:cubicBezTo>
                <a:cubicBezTo>
                  <a:pt x="660619" y="958067"/>
                  <a:pt x="659942" y="958109"/>
                  <a:pt x="659392" y="958088"/>
                </a:cubicBezTo>
                <a:close/>
                <a:moveTo>
                  <a:pt x="672600" y="950976"/>
                </a:moveTo>
                <a:cubicBezTo>
                  <a:pt x="671626" y="951040"/>
                  <a:pt x="670779" y="951421"/>
                  <a:pt x="670060" y="952119"/>
                </a:cubicBezTo>
                <a:cubicBezTo>
                  <a:pt x="669340" y="952818"/>
                  <a:pt x="668493" y="953453"/>
                  <a:pt x="667520" y="954024"/>
                </a:cubicBezTo>
                <a:lnTo>
                  <a:pt x="671584" y="954024"/>
                </a:lnTo>
                <a:close/>
                <a:moveTo>
                  <a:pt x="437904" y="943864"/>
                </a:moveTo>
                <a:lnTo>
                  <a:pt x="430792" y="947928"/>
                </a:lnTo>
                <a:lnTo>
                  <a:pt x="435872" y="950976"/>
                </a:lnTo>
                <a:close/>
                <a:moveTo>
                  <a:pt x="290584" y="937768"/>
                </a:moveTo>
                <a:lnTo>
                  <a:pt x="289568" y="938784"/>
                </a:lnTo>
                <a:cubicBezTo>
                  <a:pt x="289398" y="939970"/>
                  <a:pt x="289737" y="940647"/>
                  <a:pt x="290584" y="940816"/>
                </a:cubicBezTo>
                <a:lnTo>
                  <a:pt x="293632" y="940816"/>
                </a:lnTo>
                <a:cubicBezTo>
                  <a:pt x="293568" y="939800"/>
                  <a:pt x="293187" y="939038"/>
                  <a:pt x="292489" y="938530"/>
                </a:cubicBezTo>
                <a:cubicBezTo>
                  <a:pt x="291790" y="938022"/>
                  <a:pt x="291155" y="937768"/>
                  <a:pt x="290584" y="937768"/>
                </a:cubicBezTo>
                <a:close/>
                <a:moveTo>
                  <a:pt x="371864" y="921512"/>
                </a:moveTo>
                <a:lnTo>
                  <a:pt x="370848" y="922528"/>
                </a:lnTo>
                <a:cubicBezTo>
                  <a:pt x="370869" y="923078"/>
                  <a:pt x="371080" y="923756"/>
                  <a:pt x="371483" y="924560"/>
                </a:cubicBezTo>
                <a:cubicBezTo>
                  <a:pt x="371885" y="925364"/>
                  <a:pt x="372350" y="926042"/>
                  <a:pt x="372880" y="926592"/>
                </a:cubicBezTo>
                <a:lnTo>
                  <a:pt x="374912" y="924560"/>
                </a:lnTo>
                <a:close/>
                <a:moveTo>
                  <a:pt x="737624" y="897128"/>
                </a:moveTo>
                <a:lnTo>
                  <a:pt x="734576" y="900176"/>
                </a:lnTo>
                <a:cubicBezTo>
                  <a:pt x="730596" y="901129"/>
                  <a:pt x="726871" y="903288"/>
                  <a:pt x="723400" y="906653"/>
                </a:cubicBezTo>
                <a:cubicBezTo>
                  <a:pt x="719928" y="910019"/>
                  <a:pt x="716203" y="911924"/>
                  <a:pt x="712224" y="912368"/>
                </a:cubicBezTo>
                <a:lnTo>
                  <a:pt x="710192" y="914400"/>
                </a:lnTo>
                <a:lnTo>
                  <a:pt x="713240" y="916432"/>
                </a:lnTo>
                <a:cubicBezTo>
                  <a:pt x="714002" y="913469"/>
                  <a:pt x="716034" y="911521"/>
                  <a:pt x="719336" y="910590"/>
                </a:cubicBezTo>
                <a:cubicBezTo>
                  <a:pt x="722638" y="909659"/>
                  <a:pt x="725686" y="909236"/>
                  <a:pt x="728480" y="909320"/>
                </a:cubicBezTo>
                <a:close/>
                <a:moveTo>
                  <a:pt x="164600" y="883920"/>
                </a:moveTo>
                <a:lnTo>
                  <a:pt x="166632" y="893064"/>
                </a:lnTo>
                <a:lnTo>
                  <a:pt x="169680" y="892048"/>
                </a:lnTo>
                <a:close/>
                <a:moveTo>
                  <a:pt x="746768" y="878840"/>
                </a:moveTo>
                <a:lnTo>
                  <a:pt x="745752" y="879856"/>
                </a:lnTo>
                <a:lnTo>
                  <a:pt x="747784" y="881888"/>
                </a:lnTo>
                <a:lnTo>
                  <a:pt x="748800" y="880872"/>
                </a:lnTo>
                <a:cubicBezTo>
                  <a:pt x="748630" y="879687"/>
                  <a:pt x="747953" y="879009"/>
                  <a:pt x="746768" y="878840"/>
                </a:cubicBezTo>
                <a:close/>
                <a:moveTo>
                  <a:pt x="777248" y="875792"/>
                </a:moveTo>
                <a:cubicBezTo>
                  <a:pt x="776697" y="875771"/>
                  <a:pt x="776020" y="875813"/>
                  <a:pt x="775216" y="875919"/>
                </a:cubicBezTo>
                <a:cubicBezTo>
                  <a:pt x="774411" y="876025"/>
                  <a:pt x="773734" y="876321"/>
                  <a:pt x="773184" y="876808"/>
                </a:cubicBezTo>
                <a:lnTo>
                  <a:pt x="774200" y="877824"/>
                </a:lnTo>
                <a:close/>
                <a:moveTo>
                  <a:pt x="167648" y="873760"/>
                </a:moveTo>
                <a:cubicBezTo>
                  <a:pt x="167478" y="874861"/>
                  <a:pt x="167309" y="875961"/>
                  <a:pt x="167140" y="877062"/>
                </a:cubicBezTo>
                <a:cubicBezTo>
                  <a:pt x="166970" y="878163"/>
                  <a:pt x="167817" y="878755"/>
                  <a:pt x="169680" y="878840"/>
                </a:cubicBezTo>
                <a:lnTo>
                  <a:pt x="171712" y="878840"/>
                </a:lnTo>
                <a:close/>
                <a:moveTo>
                  <a:pt x="782328" y="872744"/>
                </a:moveTo>
                <a:cubicBezTo>
                  <a:pt x="781862" y="872723"/>
                  <a:pt x="781523" y="872765"/>
                  <a:pt x="781312" y="872871"/>
                </a:cubicBezTo>
                <a:cubicBezTo>
                  <a:pt x="781100" y="872977"/>
                  <a:pt x="780761" y="873273"/>
                  <a:pt x="780296" y="873760"/>
                </a:cubicBezTo>
                <a:cubicBezTo>
                  <a:pt x="780761" y="873781"/>
                  <a:pt x="781100" y="873739"/>
                  <a:pt x="781312" y="873633"/>
                </a:cubicBezTo>
                <a:cubicBezTo>
                  <a:pt x="781523" y="873527"/>
                  <a:pt x="781862" y="873231"/>
                  <a:pt x="782328" y="872744"/>
                </a:cubicBezTo>
                <a:close/>
                <a:moveTo>
                  <a:pt x="616720" y="867664"/>
                </a:moveTo>
                <a:cubicBezTo>
                  <a:pt x="616254" y="867643"/>
                  <a:pt x="615915" y="867685"/>
                  <a:pt x="615704" y="867791"/>
                </a:cubicBezTo>
                <a:cubicBezTo>
                  <a:pt x="615492" y="867897"/>
                  <a:pt x="615153" y="868193"/>
                  <a:pt x="614688" y="868680"/>
                </a:cubicBezTo>
                <a:lnTo>
                  <a:pt x="615704" y="868680"/>
                </a:lnTo>
                <a:close/>
                <a:moveTo>
                  <a:pt x="609608" y="867664"/>
                </a:moveTo>
                <a:lnTo>
                  <a:pt x="607576" y="869696"/>
                </a:lnTo>
                <a:cubicBezTo>
                  <a:pt x="607618" y="870670"/>
                  <a:pt x="608041" y="871262"/>
                  <a:pt x="608846" y="871474"/>
                </a:cubicBezTo>
                <a:cubicBezTo>
                  <a:pt x="609650" y="871686"/>
                  <a:pt x="610581" y="871771"/>
                  <a:pt x="611640" y="871728"/>
                </a:cubicBezTo>
                <a:cubicBezTo>
                  <a:pt x="611618" y="871178"/>
                  <a:pt x="611407" y="870500"/>
                  <a:pt x="611005" y="869696"/>
                </a:cubicBezTo>
                <a:cubicBezTo>
                  <a:pt x="610602" y="868892"/>
                  <a:pt x="610137" y="868214"/>
                  <a:pt x="609608" y="867664"/>
                </a:cubicBezTo>
                <a:close/>
                <a:moveTo>
                  <a:pt x="622816" y="865632"/>
                </a:moveTo>
                <a:cubicBezTo>
                  <a:pt x="622265" y="865675"/>
                  <a:pt x="621588" y="865844"/>
                  <a:pt x="620784" y="866140"/>
                </a:cubicBezTo>
                <a:cubicBezTo>
                  <a:pt x="619979" y="866436"/>
                  <a:pt x="619302" y="866606"/>
                  <a:pt x="618752" y="866648"/>
                </a:cubicBezTo>
                <a:lnTo>
                  <a:pt x="621800" y="867664"/>
                </a:lnTo>
                <a:lnTo>
                  <a:pt x="625864" y="865632"/>
                </a:lnTo>
                <a:close/>
                <a:moveTo>
                  <a:pt x="163584" y="837184"/>
                </a:moveTo>
                <a:lnTo>
                  <a:pt x="156472" y="850392"/>
                </a:lnTo>
                <a:lnTo>
                  <a:pt x="156472" y="857504"/>
                </a:lnTo>
                <a:cubicBezTo>
                  <a:pt x="156535" y="859070"/>
                  <a:pt x="156408" y="860510"/>
                  <a:pt x="156091" y="861822"/>
                </a:cubicBezTo>
                <a:cubicBezTo>
                  <a:pt x="155773" y="863134"/>
                  <a:pt x="154884" y="864066"/>
                  <a:pt x="153424" y="864616"/>
                </a:cubicBezTo>
                <a:lnTo>
                  <a:pt x="156472" y="881888"/>
                </a:lnTo>
                <a:lnTo>
                  <a:pt x="151392" y="886968"/>
                </a:lnTo>
                <a:lnTo>
                  <a:pt x="155456" y="894080"/>
                </a:lnTo>
                <a:lnTo>
                  <a:pt x="158504" y="894080"/>
                </a:lnTo>
                <a:cubicBezTo>
                  <a:pt x="157720" y="892175"/>
                  <a:pt x="157001" y="889381"/>
                  <a:pt x="156345" y="885698"/>
                </a:cubicBezTo>
                <a:cubicBezTo>
                  <a:pt x="155688" y="882015"/>
                  <a:pt x="156747" y="879729"/>
                  <a:pt x="159520" y="878840"/>
                </a:cubicBezTo>
                <a:cubicBezTo>
                  <a:pt x="160176" y="875453"/>
                  <a:pt x="161403" y="869781"/>
                  <a:pt x="163203" y="861822"/>
                </a:cubicBezTo>
                <a:cubicBezTo>
                  <a:pt x="165002" y="853863"/>
                  <a:pt x="166483" y="848699"/>
                  <a:pt x="167648" y="846328"/>
                </a:cubicBezTo>
                <a:close/>
                <a:moveTo>
                  <a:pt x="762008" y="833120"/>
                </a:moveTo>
                <a:lnTo>
                  <a:pt x="756928" y="835152"/>
                </a:lnTo>
                <a:lnTo>
                  <a:pt x="753880" y="838200"/>
                </a:lnTo>
                <a:lnTo>
                  <a:pt x="755912" y="838200"/>
                </a:lnTo>
                <a:lnTo>
                  <a:pt x="756928" y="837184"/>
                </a:lnTo>
                <a:lnTo>
                  <a:pt x="756928" y="835152"/>
                </a:lnTo>
                <a:cubicBezTo>
                  <a:pt x="758515" y="834729"/>
                  <a:pt x="759912" y="834559"/>
                  <a:pt x="761119" y="834644"/>
                </a:cubicBezTo>
                <a:cubicBezTo>
                  <a:pt x="762325" y="834729"/>
                  <a:pt x="762960" y="834559"/>
                  <a:pt x="763024" y="834136"/>
                </a:cubicBezTo>
                <a:lnTo>
                  <a:pt x="763024" y="833120"/>
                </a:lnTo>
                <a:close/>
                <a:moveTo>
                  <a:pt x="788424" y="819912"/>
                </a:moveTo>
                <a:lnTo>
                  <a:pt x="786392" y="821944"/>
                </a:lnTo>
                <a:cubicBezTo>
                  <a:pt x="785672" y="825246"/>
                  <a:pt x="782793" y="828294"/>
                  <a:pt x="777756" y="831088"/>
                </a:cubicBezTo>
                <a:cubicBezTo>
                  <a:pt x="772718" y="833882"/>
                  <a:pt x="769839" y="837946"/>
                  <a:pt x="769120" y="843280"/>
                </a:cubicBezTo>
                <a:cubicBezTo>
                  <a:pt x="770199" y="841820"/>
                  <a:pt x="771596" y="840931"/>
                  <a:pt x="773311" y="840613"/>
                </a:cubicBezTo>
                <a:cubicBezTo>
                  <a:pt x="775025" y="840296"/>
                  <a:pt x="776676" y="840169"/>
                  <a:pt x="778264" y="840232"/>
                </a:cubicBezTo>
                <a:lnTo>
                  <a:pt x="802648" y="827024"/>
                </a:lnTo>
                <a:close/>
                <a:moveTo>
                  <a:pt x="704096" y="818896"/>
                </a:moveTo>
                <a:cubicBezTo>
                  <a:pt x="703524" y="819933"/>
                  <a:pt x="702635" y="820653"/>
                  <a:pt x="701429" y="821055"/>
                </a:cubicBezTo>
                <a:cubicBezTo>
                  <a:pt x="700222" y="821457"/>
                  <a:pt x="699079" y="821415"/>
                  <a:pt x="698000" y="820928"/>
                </a:cubicBezTo>
                <a:lnTo>
                  <a:pt x="690888" y="824992"/>
                </a:lnTo>
                <a:cubicBezTo>
                  <a:pt x="687713" y="825733"/>
                  <a:pt x="684411" y="827553"/>
                  <a:pt x="680982" y="830453"/>
                </a:cubicBezTo>
                <a:cubicBezTo>
                  <a:pt x="677553" y="833353"/>
                  <a:pt x="674759" y="835935"/>
                  <a:pt x="672600" y="838200"/>
                </a:cubicBezTo>
                <a:cubicBezTo>
                  <a:pt x="675055" y="838327"/>
                  <a:pt x="678272" y="838073"/>
                  <a:pt x="682252" y="837438"/>
                </a:cubicBezTo>
                <a:cubicBezTo>
                  <a:pt x="686231" y="836803"/>
                  <a:pt x="688432" y="835025"/>
                  <a:pt x="688856" y="832104"/>
                </a:cubicBezTo>
                <a:lnTo>
                  <a:pt x="706128" y="824992"/>
                </a:lnTo>
                <a:cubicBezTo>
                  <a:pt x="705810" y="824463"/>
                  <a:pt x="706191" y="823997"/>
                  <a:pt x="707271" y="823595"/>
                </a:cubicBezTo>
                <a:cubicBezTo>
                  <a:pt x="708350" y="823193"/>
                  <a:pt x="708985" y="822981"/>
                  <a:pt x="709176" y="822960"/>
                </a:cubicBezTo>
                <a:close/>
                <a:moveTo>
                  <a:pt x="819920" y="792480"/>
                </a:moveTo>
                <a:lnTo>
                  <a:pt x="818904" y="793496"/>
                </a:lnTo>
                <a:cubicBezTo>
                  <a:pt x="818734" y="794512"/>
                  <a:pt x="819073" y="795528"/>
                  <a:pt x="819920" y="796544"/>
                </a:cubicBezTo>
                <a:lnTo>
                  <a:pt x="820936" y="794512"/>
                </a:lnTo>
                <a:cubicBezTo>
                  <a:pt x="821105" y="793327"/>
                  <a:pt x="820766" y="792649"/>
                  <a:pt x="819920" y="792480"/>
                </a:cubicBezTo>
                <a:close/>
                <a:moveTo>
                  <a:pt x="745752" y="792480"/>
                </a:moveTo>
                <a:cubicBezTo>
                  <a:pt x="744926" y="792544"/>
                  <a:pt x="743275" y="792925"/>
                  <a:pt x="740799" y="793623"/>
                </a:cubicBezTo>
                <a:cubicBezTo>
                  <a:pt x="738322" y="794322"/>
                  <a:pt x="736925" y="794957"/>
                  <a:pt x="736608" y="795528"/>
                </a:cubicBezTo>
                <a:cubicBezTo>
                  <a:pt x="736417" y="797327"/>
                  <a:pt x="735782" y="798301"/>
                  <a:pt x="734703" y="798449"/>
                </a:cubicBezTo>
                <a:cubicBezTo>
                  <a:pt x="733623" y="798597"/>
                  <a:pt x="733242" y="799317"/>
                  <a:pt x="733560" y="800608"/>
                </a:cubicBezTo>
                <a:lnTo>
                  <a:pt x="725432" y="804672"/>
                </a:lnTo>
                <a:lnTo>
                  <a:pt x="729496" y="805688"/>
                </a:lnTo>
                <a:cubicBezTo>
                  <a:pt x="731549" y="805603"/>
                  <a:pt x="733284" y="804757"/>
                  <a:pt x="734703" y="803148"/>
                </a:cubicBezTo>
                <a:cubicBezTo>
                  <a:pt x="736121" y="801539"/>
                  <a:pt x="737094" y="799677"/>
                  <a:pt x="737624" y="797560"/>
                </a:cubicBezTo>
                <a:lnTo>
                  <a:pt x="745752" y="794512"/>
                </a:lnTo>
                <a:close/>
                <a:moveTo>
                  <a:pt x="835160" y="780288"/>
                </a:moveTo>
                <a:lnTo>
                  <a:pt x="833128" y="781304"/>
                </a:lnTo>
                <a:cubicBezTo>
                  <a:pt x="833297" y="782320"/>
                  <a:pt x="833974" y="783336"/>
                  <a:pt x="835160" y="784352"/>
                </a:cubicBezTo>
                <a:lnTo>
                  <a:pt x="836176" y="783336"/>
                </a:lnTo>
                <a:close/>
                <a:moveTo>
                  <a:pt x="852432" y="769112"/>
                </a:moveTo>
                <a:lnTo>
                  <a:pt x="848368" y="773176"/>
                </a:lnTo>
                <a:lnTo>
                  <a:pt x="845320" y="774192"/>
                </a:lnTo>
                <a:lnTo>
                  <a:pt x="847352" y="776224"/>
                </a:lnTo>
                <a:cubicBezTo>
                  <a:pt x="847944" y="776161"/>
                  <a:pt x="848537" y="775780"/>
                  <a:pt x="849130" y="775081"/>
                </a:cubicBezTo>
                <a:cubicBezTo>
                  <a:pt x="849722" y="774383"/>
                  <a:pt x="849807" y="773748"/>
                  <a:pt x="849384" y="773176"/>
                </a:cubicBezTo>
                <a:lnTo>
                  <a:pt x="855480" y="771144"/>
                </a:lnTo>
                <a:close/>
                <a:moveTo>
                  <a:pt x="179840" y="755904"/>
                </a:moveTo>
                <a:lnTo>
                  <a:pt x="179840" y="756920"/>
                </a:lnTo>
                <a:cubicBezTo>
                  <a:pt x="176622" y="761429"/>
                  <a:pt x="173913" y="766636"/>
                  <a:pt x="171712" y="772541"/>
                </a:cubicBezTo>
                <a:cubicBezTo>
                  <a:pt x="169510" y="778447"/>
                  <a:pt x="165785" y="782384"/>
                  <a:pt x="160536" y="784352"/>
                </a:cubicBezTo>
                <a:cubicBezTo>
                  <a:pt x="161700" y="786723"/>
                  <a:pt x="163181" y="788585"/>
                  <a:pt x="164981" y="789940"/>
                </a:cubicBezTo>
                <a:cubicBezTo>
                  <a:pt x="166780" y="791295"/>
                  <a:pt x="168007" y="793158"/>
                  <a:pt x="168664" y="795528"/>
                </a:cubicBezTo>
                <a:cubicBezTo>
                  <a:pt x="173087" y="793877"/>
                  <a:pt x="175416" y="790575"/>
                  <a:pt x="175649" y="785622"/>
                </a:cubicBezTo>
                <a:cubicBezTo>
                  <a:pt x="175881" y="780669"/>
                  <a:pt x="177956" y="777875"/>
                  <a:pt x="181872" y="777240"/>
                </a:cubicBezTo>
                <a:lnTo>
                  <a:pt x="181872" y="759968"/>
                </a:lnTo>
                <a:close/>
                <a:moveTo>
                  <a:pt x="163584" y="755904"/>
                </a:moveTo>
                <a:lnTo>
                  <a:pt x="157488" y="762000"/>
                </a:lnTo>
                <a:cubicBezTo>
                  <a:pt x="158038" y="762487"/>
                  <a:pt x="158715" y="762783"/>
                  <a:pt x="159520" y="762889"/>
                </a:cubicBezTo>
                <a:cubicBezTo>
                  <a:pt x="160324" y="762995"/>
                  <a:pt x="161001" y="763037"/>
                  <a:pt x="161552" y="763016"/>
                </a:cubicBezTo>
                <a:lnTo>
                  <a:pt x="163584" y="763016"/>
                </a:lnTo>
                <a:lnTo>
                  <a:pt x="167648" y="759968"/>
                </a:lnTo>
                <a:close/>
                <a:moveTo>
                  <a:pt x="809760" y="744728"/>
                </a:moveTo>
                <a:lnTo>
                  <a:pt x="807728" y="745744"/>
                </a:lnTo>
                <a:cubicBezTo>
                  <a:pt x="807749" y="746295"/>
                  <a:pt x="807960" y="746972"/>
                  <a:pt x="808363" y="747776"/>
                </a:cubicBezTo>
                <a:cubicBezTo>
                  <a:pt x="808765" y="748580"/>
                  <a:pt x="809230" y="749258"/>
                  <a:pt x="809760" y="749808"/>
                </a:cubicBezTo>
                <a:lnTo>
                  <a:pt x="811792" y="747776"/>
                </a:lnTo>
                <a:close/>
                <a:moveTo>
                  <a:pt x="192032" y="730504"/>
                </a:moveTo>
                <a:lnTo>
                  <a:pt x="191016" y="731520"/>
                </a:lnTo>
                <a:cubicBezTo>
                  <a:pt x="191016" y="733383"/>
                  <a:pt x="192032" y="734738"/>
                  <a:pt x="194064" y="735584"/>
                </a:cubicBezTo>
                <a:lnTo>
                  <a:pt x="195080" y="731520"/>
                </a:lnTo>
                <a:close/>
                <a:moveTo>
                  <a:pt x="895104" y="671576"/>
                </a:moveTo>
                <a:lnTo>
                  <a:pt x="897136" y="673608"/>
                </a:lnTo>
                <a:lnTo>
                  <a:pt x="895104" y="675640"/>
                </a:lnTo>
                <a:cubicBezTo>
                  <a:pt x="893918" y="674624"/>
                  <a:pt x="893241" y="673608"/>
                  <a:pt x="893072" y="672592"/>
                </a:cubicBezTo>
                <a:close/>
                <a:moveTo>
                  <a:pt x="269248" y="646176"/>
                </a:moveTo>
                <a:lnTo>
                  <a:pt x="263152" y="649224"/>
                </a:lnTo>
                <a:cubicBezTo>
                  <a:pt x="262136" y="652166"/>
                  <a:pt x="260866" y="654664"/>
                  <a:pt x="259342" y="656717"/>
                </a:cubicBezTo>
                <a:cubicBezTo>
                  <a:pt x="257818" y="658770"/>
                  <a:pt x="256040" y="661014"/>
                  <a:pt x="254008" y="663448"/>
                </a:cubicBezTo>
                <a:lnTo>
                  <a:pt x="257056" y="664464"/>
                </a:lnTo>
                <a:lnTo>
                  <a:pt x="265184" y="657352"/>
                </a:lnTo>
                <a:cubicBezTo>
                  <a:pt x="266030" y="653119"/>
                  <a:pt x="267385" y="649393"/>
                  <a:pt x="269248" y="646176"/>
                </a:cubicBezTo>
                <a:close/>
                <a:moveTo>
                  <a:pt x="291600" y="631952"/>
                </a:moveTo>
                <a:lnTo>
                  <a:pt x="290584" y="632968"/>
                </a:lnTo>
                <a:lnTo>
                  <a:pt x="292616" y="637032"/>
                </a:lnTo>
                <a:lnTo>
                  <a:pt x="294648" y="633984"/>
                </a:lnTo>
                <a:close/>
                <a:moveTo>
                  <a:pt x="295664" y="626872"/>
                </a:moveTo>
                <a:lnTo>
                  <a:pt x="293632" y="630936"/>
                </a:lnTo>
                <a:lnTo>
                  <a:pt x="294648" y="630936"/>
                </a:lnTo>
                <a:cubicBezTo>
                  <a:pt x="296214" y="630957"/>
                  <a:pt x="297653" y="630661"/>
                  <a:pt x="298966" y="630047"/>
                </a:cubicBezTo>
                <a:cubicBezTo>
                  <a:pt x="300278" y="629433"/>
                  <a:pt x="301209" y="628375"/>
                  <a:pt x="301760" y="626872"/>
                </a:cubicBezTo>
                <a:close/>
                <a:moveTo>
                  <a:pt x="293632" y="616712"/>
                </a:moveTo>
                <a:lnTo>
                  <a:pt x="289568" y="621792"/>
                </a:lnTo>
                <a:lnTo>
                  <a:pt x="289568" y="624840"/>
                </a:lnTo>
                <a:lnTo>
                  <a:pt x="289568" y="625856"/>
                </a:lnTo>
                <a:lnTo>
                  <a:pt x="290584" y="624840"/>
                </a:lnTo>
                <a:lnTo>
                  <a:pt x="296680" y="621792"/>
                </a:lnTo>
                <a:lnTo>
                  <a:pt x="296680" y="622808"/>
                </a:lnTo>
                <a:lnTo>
                  <a:pt x="297696" y="621792"/>
                </a:lnTo>
                <a:lnTo>
                  <a:pt x="296680" y="621792"/>
                </a:lnTo>
                <a:close/>
                <a:moveTo>
                  <a:pt x="286520" y="609600"/>
                </a:moveTo>
                <a:lnTo>
                  <a:pt x="286520" y="613664"/>
                </a:lnTo>
                <a:lnTo>
                  <a:pt x="282456" y="615696"/>
                </a:lnTo>
                <a:close/>
                <a:moveTo>
                  <a:pt x="301760" y="604520"/>
                </a:moveTo>
                <a:lnTo>
                  <a:pt x="300744" y="605536"/>
                </a:lnTo>
                <a:lnTo>
                  <a:pt x="301760" y="605536"/>
                </a:lnTo>
                <a:lnTo>
                  <a:pt x="305824" y="610616"/>
                </a:lnTo>
                <a:lnTo>
                  <a:pt x="307856" y="610616"/>
                </a:lnTo>
                <a:cubicBezTo>
                  <a:pt x="307792" y="608648"/>
                  <a:pt x="307157" y="607251"/>
                  <a:pt x="305951" y="606425"/>
                </a:cubicBezTo>
                <a:cubicBezTo>
                  <a:pt x="304744" y="605600"/>
                  <a:pt x="303347" y="604965"/>
                  <a:pt x="301760" y="604520"/>
                </a:cubicBezTo>
                <a:close/>
                <a:moveTo>
                  <a:pt x="79256" y="602488"/>
                </a:moveTo>
                <a:lnTo>
                  <a:pt x="80272" y="604520"/>
                </a:lnTo>
                <a:lnTo>
                  <a:pt x="77224" y="607568"/>
                </a:lnTo>
                <a:close/>
                <a:moveTo>
                  <a:pt x="290584" y="601472"/>
                </a:moveTo>
                <a:cubicBezTo>
                  <a:pt x="291071" y="601514"/>
                  <a:pt x="291367" y="601684"/>
                  <a:pt x="291473" y="601980"/>
                </a:cubicBezTo>
                <a:cubicBezTo>
                  <a:pt x="291579" y="602276"/>
                  <a:pt x="291621" y="602446"/>
                  <a:pt x="291600" y="602488"/>
                </a:cubicBezTo>
                <a:lnTo>
                  <a:pt x="287536" y="607568"/>
                </a:lnTo>
                <a:cubicBezTo>
                  <a:pt x="287536" y="606870"/>
                  <a:pt x="287790" y="605727"/>
                  <a:pt x="288298" y="604139"/>
                </a:cubicBezTo>
                <a:cubicBezTo>
                  <a:pt x="288806" y="602552"/>
                  <a:pt x="289568" y="601663"/>
                  <a:pt x="290584" y="601472"/>
                </a:cubicBezTo>
                <a:close/>
                <a:moveTo>
                  <a:pt x="310904" y="581152"/>
                </a:moveTo>
                <a:cubicBezTo>
                  <a:pt x="305887" y="585385"/>
                  <a:pt x="300680" y="589365"/>
                  <a:pt x="295283" y="593090"/>
                </a:cubicBezTo>
                <a:cubicBezTo>
                  <a:pt x="292584" y="594953"/>
                  <a:pt x="290504" y="597260"/>
                  <a:pt x="289044" y="600012"/>
                </a:cubicBezTo>
                <a:lnTo>
                  <a:pt x="286883" y="608221"/>
                </a:lnTo>
                <a:lnTo>
                  <a:pt x="287536" y="607568"/>
                </a:lnTo>
                <a:lnTo>
                  <a:pt x="286520" y="609600"/>
                </a:lnTo>
                <a:cubicBezTo>
                  <a:pt x="283175" y="610087"/>
                  <a:pt x="279704" y="611399"/>
                  <a:pt x="276106" y="613537"/>
                </a:cubicBezTo>
                <a:cubicBezTo>
                  <a:pt x="272507" y="615675"/>
                  <a:pt x="270560" y="618765"/>
                  <a:pt x="270264" y="622808"/>
                </a:cubicBezTo>
                <a:lnTo>
                  <a:pt x="270264" y="625856"/>
                </a:lnTo>
                <a:cubicBezTo>
                  <a:pt x="272486" y="627359"/>
                  <a:pt x="272867" y="628925"/>
                  <a:pt x="271407" y="630555"/>
                </a:cubicBezTo>
                <a:cubicBezTo>
                  <a:pt x="269946" y="632185"/>
                  <a:pt x="268549" y="634005"/>
                  <a:pt x="267216" y="636016"/>
                </a:cubicBezTo>
                <a:lnTo>
                  <a:pt x="271280" y="633984"/>
                </a:lnTo>
                <a:lnTo>
                  <a:pt x="278392" y="621792"/>
                </a:lnTo>
                <a:lnTo>
                  <a:pt x="277376" y="622808"/>
                </a:lnTo>
                <a:lnTo>
                  <a:pt x="282456" y="615696"/>
                </a:lnTo>
                <a:lnTo>
                  <a:pt x="280424" y="620776"/>
                </a:lnTo>
                <a:lnTo>
                  <a:pt x="283472" y="619760"/>
                </a:lnTo>
                <a:lnTo>
                  <a:pt x="283472" y="623824"/>
                </a:lnTo>
                <a:lnTo>
                  <a:pt x="286520" y="621792"/>
                </a:lnTo>
                <a:lnTo>
                  <a:pt x="286520" y="613664"/>
                </a:lnTo>
                <a:lnTo>
                  <a:pt x="287536" y="613664"/>
                </a:lnTo>
                <a:cubicBezTo>
                  <a:pt x="290541" y="609388"/>
                  <a:pt x="295198" y="603716"/>
                  <a:pt x="301506" y="596646"/>
                </a:cubicBezTo>
                <a:cubicBezTo>
                  <a:pt x="307813" y="589576"/>
                  <a:pt x="312978" y="585428"/>
                  <a:pt x="317000" y="584200"/>
                </a:cubicBezTo>
                <a:close/>
                <a:moveTo>
                  <a:pt x="315984" y="565912"/>
                </a:moveTo>
                <a:lnTo>
                  <a:pt x="311920" y="573024"/>
                </a:lnTo>
                <a:lnTo>
                  <a:pt x="312936" y="574040"/>
                </a:lnTo>
                <a:cubicBezTo>
                  <a:pt x="315518" y="572601"/>
                  <a:pt x="318227" y="571415"/>
                  <a:pt x="321064" y="570484"/>
                </a:cubicBezTo>
                <a:cubicBezTo>
                  <a:pt x="323900" y="569553"/>
                  <a:pt x="326609" y="568367"/>
                  <a:pt x="329192" y="566928"/>
                </a:cubicBezTo>
                <a:close/>
                <a:moveTo>
                  <a:pt x="365768" y="555752"/>
                </a:moveTo>
                <a:cubicBezTo>
                  <a:pt x="365302" y="555794"/>
                  <a:pt x="364963" y="555964"/>
                  <a:pt x="364752" y="556260"/>
                </a:cubicBezTo>
                <a:cubicBezTo>
                  <a:pt x="364540" y="556556"/>
                  <a:pt x="364201" y="556726"/>
                  <a:pt x="363736" y="556768"/>
                </a:cubicBezTo>
                <a:cubicBezTo>
                  <a:pt x="363736" y="558800"/>
                  <a:pt x="364752" y="559816"/>
                  <a:pt x="366784" y="559816"/>
                </a:cubicBezTo>
                <a:cubicBezTo>
                  <a:pt x="367969" y="559647"/>
                  <a:pt x="368646" y="558969"/>
                  <a:pt x="368816" y="557784"/>
                </a:cubicBezTo>
                <a:cubicBezTo>
                  <a:pt x="367800" y="556599"/>
                  <a:pt x="366784" y="555921"/>
                  <a:pt x="365768" y="555752"/>
                </a:cubicBezTo>
                <a:close/>
                <a:moveTo>
                  <a:pt x="377960" y="528320"/>
                </a:moveTo>
                <a:lnTo>
                  <a:pt x="372880" y="529336"/>
                </a:lnTo>
                <a:cubicBezTo>
                  <a:pt x="373303" y="534437"/>
                  <a:pt x="371694" y="537697"/>
                  <a:pt x="368054" y="539115"/>
                </a:cubicBezTo>
                <a:cubicBezTo>
                  <a:pt x="364413" y="540533"/>
                  <a:pt x="362296" y="543031"/>
                  <a:pt x="361704" y="546608"/>
                </a:cubicBezTo>
                <a:lnTo>
                  <a:pt x="361704" y="547624"/>
                </a:lnTo>
                <a:cubicBezTo>
                  <a:pt x="363736" y="548196"/>
                  <a:pt x="365768" y="548831"/>
                  <a:pt x="367800" y="549529"/>
                </a:cubicBezTo>
                <a:cubicBezTo>
                  <a:pt x="369832" y="550228"/>
                  <a:pt x="371864" y="550609"/>
                  <a:pt x="373896" y="550672"/>
                </a:cubicBezTo>
                <a:cubicBezTo>
                  <a:pt x="375483" y="550693"/>
                  <a:pt x="376880" y="550397"/>
                  <a:pt x="378087" y="549783"/>
                </a:cubicBezTo>
                <a:cubicBezTo>
                  <a:pt x="379293" y="549169"/>
                  <a:pt x="379928" y="548111"/>
                  <a:pt x="379992" y="546608"/>
                </a:cubicBezTo>
                <a:cubicBezTo>
                  <a:pt x="381219" y="545973"/>
                  <a:pt x="382828" y="544703"/>
                  <a:pt x="384818" y="542798"/>
                </a:cubicBezTo>
                <a:cubicBezTo>
                  <a:pt x="386807" y="540893"/>
                  <a:pt x="387908" y="539115"/>
                  <a:pt x="388120" y="537464"/>
                </a:cubicBezTo>
                <a:cubicBezTo>
                  <a:pt x="387950" y="536617"/>
                  <a:pt x="387273" y="536279"/>
                  <a:pt x="386088" y="536448"/>
                </a:cubicBezTo>
                <a:cubicBezTo>
                  <a:pt x="384902" y="536554"/>
                  <a:pt x="383463" y="536596"/>
                  <a:pt x="381770" y="536575"/>
                </a:cubicBezTo>
                <a:cubicBezTo>
                  <a:pt x="380076" y="536554"/>
                  <a:pt x="379145" y="535834"/>
                  <a:pt x="378976" y="534416"/>
                </a:cubicBezTo>
                <a:cubicBezTo>
                  <a:pt x="379124" y="533400"/>
                  <a:pt x="379844" y="532638"/>
                  <a:pt x="381135" y="532130"/>
                </a:cubicBezTo>
                <a:cubicBezTo>
                  <a:pt x="382426" y="531622"/>
                  <a:pt x="383399" y="531368"/>
                  <a:pt x="384056" y="531368"/>
                </a:cubicBezTo>
                <a:cubicBezTo>
                  <a:pt x="383548" y="529908"/>
                  <a:pt x="382786" y="529019"/>
                  <a:pt x="381770" y="528701"/>
                </a:cubicBezTo>
                <a:cubicBezTo>
                  <a:pt x="380754" y="528384"/>
                  <a:pt x="379484" y="528257"/>
                  <a:pt x="377960" y="528320"/>
                </a:cubicBezTo>
                <a:close/>
                <a:moveTo>
                  <a:pt x="385072" y="523240"/>
                </a:moveTo>
                <a:lnTo>
                  <a:pt x="390152" y="527304"/>
                </a:lnTo>
                <a:cubicBezTo>
                  <a:pt x="393369" y="527473"/>
                  <a:pt x="395062" y="526119"/>
                  <a:pt x="395232" y="523240"/>
                </a:cubicBezTo>
                <a:close/>
                <a:moveTo>
                  <a:pt x="389136" y="501904"/>
                </a:moveTo>
                <a:cubicBezTo>
                  <a:pt x="386151" y="502137"/>
                  <a:pt x="382468" y="503703"/>
                  <a:pt x="378087" y="506603"/>
                </a:cubicBezTo>
                <a:cubicBezTo>
                  <a:pt x="373705" y="509503"/>
                  <a:pt x="371292" y="512339"/>
                  <a:pt x="370848" y="515112"/>
                </a:cubicBezTo>
                <a:lnTo>
                  <a:pt x="370848" y="516128"/>
                </a:lnTo>
                <a:cubicBezTo>
                  <a:pt x="368625" y="516763"/>
                  <a:pt x="367228" y="517779"/>
                  <a:pt x="366657" y="519176"/>
                </a:cubicBezTo>
                <a:cubicBezTo>
                  <a:pt x="366085" y="520573"/>
                  <a:pt x="364434" y="521589"/>
                  <a:pt x="361704" y="522224"/>
                </a:cubicBezTo>
                <a:lnTo>
                  <a:pt x="358656" y="530352"/>
                </a:lnTo>
                <a:lnTo>
                  <a:pt x="341384" y="541528"/>
                </a:lnTo>
                <a:lnTo>
                  <a:pt x="339352" y="548640"/>
                </a:lnTo>
                <a:cubicBezTo>
                  <a:pt x="339182" y="549825"/>
                  <a:pt x="339521" y="550503"/>
                  <a:pt x="340368" y="550672"/>
                </a:cubicBezTo>
                <a:cubicBezTo>
                  <a:pt x="341892" y="550587"/>
                  <a:pt x="343162" y="549995"/>
                  <a:pt x="344178" y="548894"/>
                </a:cubicBezTo>
                <a:cubicBezTo>
                  <a:pt x="345194" y="547793"/>
                  <a:pt x="345956" y="546693"/>
                  <a:pt x="346464" y="545592"/>
                </a:cubicBezTo>
                <a:lnTo>
                  <a:pt x="360688" y="534416"/>
                </a:lnTo>
                <a:cubicBezTo>
                  <a:pt x="360010" y="531834"/>
                  <a:pt x="361111" y="529632"/>
                  <a:pt x="363990" y="527812"/>
                </a:cubicBezTo>
                <a:cubicBezTo>
                  <a:pt x="366868" y="525992"/>
                  <a:pt x="369493" y="524806"/>
                  <a:pt x="371864" y="524256"/>
                </a:cubicBezTo>
                <a:cubicBezTo>
                  <a:pt x="373430" y="521060"/>
                  <a:pt x="375631" y="518054"/>
                  <a:pt x="378468" y="515239"/>
                </a:cubicBezTo>
                <a:cubicBezTo>
                  <a:pt x="381304" y="512424"/>
                  <a:pt x="384521" y="510688"/>
                  <a:pt x="388120" y="510032"/>
                </a:cubicBezTo>
                <a:cubicBezTo>
                  <a:pt x="387315" y="508487"/>
                  <a:pt x="387654" y="507259"/>
                  <a:pt x="389136" y="506349"/>
                </a:cubicBezTo>
                <a:cubicBezTo>
                  <a:pt x="390617" y="505439"/>
                  <a:pt x="391972" y="504973"/>
                  <a:pt x="393200" y="504952"/>
                </a:cubicBezTo>
                <a:cubicBezTo>
                  <a:pt x="393157" y="503936"/>
                  <a:pt x="392734" y="503174"/>
                  <a:pt x="391930" y="502666"/>
                </a:cubicBezTo>
                <a:cubicBezTo>
                  <a:pt x="391125" y="502158"/>
                  <a:pt x="390194" y="501904"/>
                  <a:pt x="389136" y="501904"/>
                </a:cubicBezTo>
                <a:close/>
                <a:moveTo>
                  <a:pt x="503944" y="433832"/>
                </a:moveTo>
                <a:cubicBezTo>
                  <a:pt x="502144" y="434806"/>
                  <a:pt x="496091" y="438954"/>
                  <a:pt x="485783" y="446278"/>
                </a:cubicBezTo>
                <a:cubicBezTo>
                  <a:pt x="475475" y="453602"/>
                  <a:pt x="468659" y="458258"/>
                  <a:pt x="465336" y="460248"/>
                </a:cubicBezTo>
                <a:cubicBezTo>
                  <a:pt x="465103" y="465307"/>
                  <a:pt x="462520" y="468651"/>
                  <a:pt x="457589" y="470281"/>
                </a:cubicBezTo>
                <a:cubicBezTo>
                  <a:pt x="452657" y="471911"/>
                  <a:pt x="449821" y="475001"/>
                  <a:pt x="449080" y="479552"/>
                </a:cubicBezTo>
                <a:lnTo>
                  <a:pt x="449080" y="480568"/>
                </a:lnTo>
                <a:cubicBezTo>
                  <a:pt x="447005" y="480907"/>
                  <a:pt x="443534" y="482515"/>
                  <a:pt x="438666" y="485394"/>
                </a:cubicBezTo>
                <a:cubicBezTo>
                  <a:pt x="433797" y="488273"/>
                  <a:pt x="430834" y="490389"/>
                  <a:pt x="429776" y="491744"/>
                </a:cubicBezTo>
                <a:lnTo>
                  <a:pt x="412504" y="500888"/>
                </a:lnTo>
                <a:cubicBezTo>
                  <a:pt x="410472" y="503470"/>
                  <a:pt x="408440" y="505926"/>
                  <a:pt x="406408" y="508254"/>
                </a:cubicBezTo>
                <a:cubicBezTo>
                  <a:pt x="404376" y="510582"/>
                  <a:pt x="402344" y="512530"/>
                  <a:pt x="400312" y="514096"/>
                </a:cubicBezTo>
                <a:cubicBezTo>
                  <a:pt x="407572" y="511725"/>
                  <a:pt x="414895" y="508847"/>
                  <a:pt x="422283" y="505460"/>
                </a:cubicBezTo>
                <a:cubicBezTo>
                  <a:pt x="429670" y="502073"/>
                  <a:pt x="436231" y="497163"/>
                  <a:pt x="441968" y="490728"/>
                </a:cubicBezTo>
                <a:cubicBezTo>
                  <a:pt x="442560" y="488738"/>
                  <a:pt x="443661" y="487384"/>
                  <a:pt x="445270" y="486664"/>
                </a:cubicBezTo>
                <a:cubicBezTo>
                  <a:pt x="446878" y="485944"/>
                  <a:pt x="448487" y="485606"/>
                  <a:pt x="450096" y="485648"/>
                </a:cubicBezTo>
                <a:cubicBezTo>
                  <a:pt x="449715" y="483045"/>
                  <a:pt x="450477" y="480886"/>
                  <a:pt x="452382" y="479171"/>
                </a:cubicBezTo>
                <a:cubicBezTo>
                  <a:pt x="454287" y="477457"/>
                  <a:pt x="456573" y="476568"/>
                  <a:pt x="459240" y="476504"/>
                </a:cubicBezTo>
                <a:lnTo>
                  <a:pt x="475496" y="467360"/>
                </a:lnTo>
                <a:lnTo>
                  <a:pt x="478544" y="458216"/>
                </a:lnTo>
                <a:lnTo>
                  <a:pt x="491752" y="453136"/>
                </a:lnTo>
                <a:cubicBezTo>
                  <a:pt x="493720" y="449961"/>
                  <a:pt x="496641" y="447675"/>
                  <a:pt x="500515" y="446278"/>
                </a:cubicBezTo>
                <a:cubicBezTo>
                  <a:pt x="504388" y="444881"/>
                  <a:pt x="506547" y="442087"/>
                  <a:pt x="506992" y="437896"/>
                </a:cubicBezTo>
                <a:cubicBezTo>
                  <a:pt x="507055" y="437282"/>
                  <a:pt x="506928" y="436478"/>
                  <a:pt x="506611" y="435483"/>
                </a:cubicBezTo>
                <a:cubicBezTo>
                  <a:pt x="506293" y="434488"/>
                  <a:pt x="505404" y="433938"/>
                  <a:pt x="503944" y="433832"/>
                </a:cubicBezTo>
                <a:close/>
                <a:moveTo>
                  <a:pt x="803664" y="417576"/>
                </a:moveTo>
                <a:lnTo>
                  <a:pt x="800616" y="420624"/>
                </a:lnTo>
                <a:lnTo>
                  <a:pt x="802648" y="421640"/>
                </a:lnTo>
                <a:lnTo>
                  <a:pt x="805696" y="419608"/>
                </a:lnTo>
                <a:close/>
                <a:moveTo>
                  <a:pt x="814840" y="415544"/>
                </a:moveTo>
                <a:lnTo>
                  <a:pt x="809760" y="418592"/>
                </a:lnTo>
                <a:lnTo>
                  <a:pt x="812808" y="419608"/>
                </a:lnTo>
                <a:lnTo>
                  <a:pt x="808744" y="423672"/>
                </a:lnTo>
                <a:lnTo>
                  <a:pt x="805696" y="432816"/>
                </a:lnTo>
                <a:lnTo>
                  <a:pt x="797568" y="428752"/>
                </a:lnTo>
                <a:lnTo>
                  <a:pt x="794520" y="438912"/>
                </a:lnTo>
                <a:lnTo>
                  <a:pt x="799600" y="447040"/>
                </a:lnTo>
                <a:cubicBezTo>
                  <a:pt x="801716" y="446998"/>
                  <a:pt x="803579" y="446320"/>
                  <a:pt x="805188" y="445008"/>
                </a:cubicBezTo>
                <a:cubicBezTo>
                  <a:pt x="806796" y="443696"/>
                  <a:pt x="807643" y="442002"/>
                  <a:pt x="807728" y="439928"/>
                </a:cubicBezTo>
                <a:lnTo>
                  <a:pt x="806712" y="437896"/>
                </a:lnTo>
                <a:cubicBezTo>
                  <a:pt x="807008" y="435102"/>
                  <a:pt x="808193" y="432816"/>
                  <a:pt x="810268" y="431038"/>
                </a:cubicBezTo>
                <a:cubicBezTo>
                  <a:pt x="812342" y="429260"/>
                  <a:pt x="813527" y="426466"/>
                  <a:pt x="813824" y="422656"/>
                </a:cubicBezTo>
                <a:lnTo>
                  <a:pt x="812808" y="419608"/>
                </a:lnTo>
                <a:lnTo>
                  <a:pt x="815856" y="416560"/>
                </a:lnTo>
                <a:close/>
                <a:moveTo>
                  <a:pt x="817888" y="407416"/>
                </a:moveTo>
                <a:cubicBezTo>
                  <a:pt x="816872" y="407585"/>
                  <a:pt x="815856" y="408263"/>
                  <a:pt x="814840" y="409448"/>
                </a:cubicBezTo>
                <a:lnTo>
                  <a:pt x="816872" y="409448"/>
                </a:lnTo>
                <a:cubicBezTo>
                  <a:pt x="818057" y="409617"/>
                  <a:pt x="818734" y="409279"/>
                  <a:pt x="818904" y="408432"/>
                </a:cubicBezTo>
                <a:close/>
                <a:moveTo>
                  <a:pt x="818904" y="403352"/>
                </a:moveTo>
                <a:lnTo>
                  <a:pt x="816872" y="404368"/>
                </a:lnTo>
                <a:lnTo>
                  <a:pt x="818904" y="405384"/>
                </a:lnTo>
                <a:lnTo>
                  <a:pt x="819920" y="404368"/>
                </a:lnTo>
                <a:close/>
                <a:moveTo>
                  <a:pt x="580144" y="403352"/>
                </a:moveTo>
                <a:lnTo>
                  <a:pt x="579128" y="404368"/>
                </a:lnTo>
                <a:cubicBezTo>
                  <a:pt x="578958" y="407247"/>
                  <a:pt x="580313" y="408601"/>
                  <a:pt x="583192" y="408432"/>
                </a:cubicBezTo>
                <a:cubicBezTo>
                  <a:pt x="583192" y="406231"/>
                  <a:pt x="582176" y="404537"/>
                  <a:pt x="580144" y="403352"/>
                </a:cubicBezTo>
                <a:close/>
                <a:moveTo>
                  <a:pt x="571000" y="403352"/>
                </a:moveTo>
                <a:cubicBezTo>
                  <a:pt x="567846" y="403606"/>
                  <a:pt x="564756" y="405130"/>
                  <a:pt x="561729" y="407924"/>
                </a:cubicBezTo>
                <a:cubicBezTo>
                  <a:pt x="558702" y="410718"/>
                  <a:pt x="556373" y="413258"/>
                  <a:pt x="554744" y="415544"/>
                </a:cubicBezTo>
                <a:lnTo>
                  <a:pt x="534424" y="424688"/>
                </a:lnTo>
                <a:lnTo>
                  <a:pt x="529344" y="431800"/>
                </a:lnTo>
                <a:lnTo>
                  <a:pt x="530360" y="436880"/>
                </a:lnTo>
                <a:lnTo>
                  <a:pt x="542552" y="432816"/>
                </a:lnTo>
                <a:lnTo>
                  <a:pt x="547632" y="423672"/>
                </a:lnTo>
                <a:cubicBezTo>
                  <a:pt x="548859" y="423037"/>
                  <a:pt x="550722" y="422275"/>
                  <a:pt x="553220" y="421386"/>
                </a:cubicBezTo>
                <a:cubicBezTo>
                  <a:pt x="555717" y="420497"/>
                  <a:pt x="557580" y="420243"/>
                  <a:pt x="558808" y="420624"/>
                </a:cubicBezTo>
                <a:cubicBezTo>
                  <a:pt x="561221" y="418105"/>
                  <a:pt x="564269" y="416539"/>
                  <a:pt x="567952" y="415925"/>
                </a:cubicBezTo>
                <a:cubicBezTo>
                  <a:pt x="571635" y="415311"/>
                  <a:pt x="573667" y="412475"/>
                  <a:pt x="574048" y="407416"/>
                </a:cubicBezTo>
                <a:close/>
                <a:moveTo>
                  <a:pt x="809760" y="398272"/>
                </a:moveTo>
                <a:lnTo>
                  <a:pt x="806712" y="400304"/>
                </a:lnTo>
                <a:cubicBezTo>
                  <a:pt x="806881" y="401320"/>
                  <a:pt x="807558" y="402336"/>
                  <a:pt x="808744" y="403352"/>
                </a:cubicBezTo>
                <a:lnTo>
                  <a:pt x="806712" y="405384"/>
                </a:lnTo>
                <a:cubicBezTo>
                  <a:pt x="806669" y="405934"/>
                  <a:pt x="806500" y="406612"/>
                  <a:pt x="806204" y="407416"/>
                </a:cubicBezTo>
                <a:cubicBezTo>
                  <a:pt x="805907" y="408220"/>
                  <a:pt x="805738" y="408898"/>
                  <a:pt x="805696" y="409448"/>
                </a:cubicBezTo>
                <a:lnTo>
                  <a:pt x="807728" y="413512"/>
                </a:lnTo>
                <a:lnTo>
                  <a:pt x="809760" y="408432"/>
                </a:lnTo>
                <a:lnTo>
                  <a:pt x="807728" y="406400"/>
                </a:lnTo>
                <a:lnTo>
                  <a:pt x="809760" y="404368"/>
                </a:lnTo>
                <a:lnTo>
                  <a:pt x="808744" y="403352"/>
                </a:lnTo>
                <a:cubicBezTo>
                  <a:pt x="808744" y="402781"/>
                  <a:pt x="808998" y="402146"/>
                  <a:pt x="809506" y="401447"/>
                </a:cubicBezTo>
                <a:cubicBezTo>
                  <a:pt x="810014" y="400749"/>
                  <a:pt x="810776" y="400368"/>
                  <a:pt x="811792" y="400304"/>
                </a:cubicBezTo>
                <a:close/>
                <a:moveTo>
                  <a:pt x="592336" y="396240"/>
                </a:moveTo>
                <a:lnTo>
                  <a:pt x="591320" y="397256"/>
                </a:lnTo>
                <a:cubicBezTo>
                  <a:pt x="591299" y="398717"/>
                  <a:pt x="591595" y="399606"/>
                  <a:pt x="592209" y="399923"/>
                </a:cubicBezTo>
                <a:cubicBezTo>
                  <a:pt x="592822" y="400241"/>
                  <a:pt x="593881" y="400368"/>
                  <a:pt x="595384" y="400304"/>
                </a:cubicBezTo>
                <a:cubicBezTo>
                  <a:pt x="595384" y="398441"/>
                  <a:pt x="594368" y="397087"/>
                  <a:pt x="592336" y="396240"/>
                </a:cubicBezTo>
                <a:close/>
                <a:moveTo>
                  <a:pt x="820936" y="394208"/>
                </a:moveTo>
                <a:cubicBezTo>
                  <a:pt x="819920" y="394272"/>
                  <a:pt x="819158" y="394653"/>
                  <a:pt x="818650" y="395351"/>
                </a:cubicBezTo>
                <a:cubicBezTo>
                  <a:pt x="818142" y="396050"/>
                  <a:pt x="817888" y="396685"/>
                  <a:pt x="817888" y="397256"/>
                </a:cubicBezTo>
                <a:lnTo>
                  <a:pt x="819920" y="398272"/>
                </a:lnTo>
                <a:lnTo>
                  <a:pt x="821952" y="394208"/>
                </a:lnTo>
                <a:close/>
                <a:moveTo>
                  <a:pt x="822968" y="386080"/>
                </a:moveTo>
                <a:lnTo>
                  <a:pt x="819920" y="391160"/>
                </a:lnTo>
                <a:lnTo>
                  <a:pt x="820936" y="391160"/>
                </a:lnTo>
                <a:lnTo>
                  <a:pt x="825000" y="387096"/>
                </a:lnTo>
                <a:close/>
                <a:moveTo>
                  <a:pt x="838208" y="384048"/>
                </a:moveTo>
                <a:cubicBezTo>
                  <a:pt x="837679" y="384090"/>
                  <a:pt x="837213" y="384260"/>
                  <a:pt x="836811" y="384556"/>
                </a:cubicBezTo>
                <a:cubicBezTo>
                  <a:pt x="836408" y="384852"/>
                  <a:pt x="836197" y="385022"/>
                  <a:pt x="836176" y="385064"/>
                </a:cubicBezTo>
                <a:cubicBezTo>
                  <a:pt x="836641" y="385551"/>
                  <a:pt x="836980" y="385847"/>
                  <a:pt x="837192" y="385953"/>
                </a:cubicBezTo>
                <a:cubicBezTo>
                  <a:pt x="837403" y="386059"/>
                  <a:pt x="837742" y="386101"/>
                  <a:pt x="838208" y="386080"/>
                </a:cubicBezTo>
                <a:cubicBezTo>
                  <a:pt x="839393" y="385911"/>
                  <a:pt x="840070" y="385233"/>
                  <a:pt x="840240" y="384048"/>
                </a:cubicBezTo>
                <a:close/>
                <a:moveTo>
                  <a:pt x="841256" y="375920"/>
                </a:moveTo>
                <a:lnTo>
                  <a:pt x="839224" y="378968"/>
                </a:lnTo>
                <a:cubicBezTo>
                  <a:pt x="840240" y="378799"/>
                  <a:pt x="841256" y="378121"/>
                  <a:pt x="842272" y="376936"/>
                </a:cubicBezTo>
                <a:close/>
                <a:moveTo>
                  <a:pt x="806712" y="367792"/>
                </a:moveTo>
                <a:lnTo>
                  <a:pt x="805696" y="368808"/>
                </a:lnTo>
                <a:lnTo>
                  <a:pt x="807728" y="374904"/>
                </a:lnTo>
                <a:lnTo>
                  <a:pt x="802648" y="378968"/>
                </a:lnTo>
                <a:lnTo>
                  <a:pt x="810776" y="374904"/>
                </a:lnTo>
                <a:lnTo>
                  <a:pt x="808744" y="371856"/>
                </a:lnTo>
                <a:lnTo>
                  <a:pt x="809760" y="369824"/>
                </a:lnTo>
                <a:close/>
                <a:moveTo>
                  <a:pt x="849384" y="363728"/>
                </a:moveTo>
                <a:cubicBezTo>
                  <a:pt x="846505" y="363728"/>
                  <a:pt x="844134" y="364744"/>
                  <a:pt x="842272" y="366776"/>
                </a:cubicBezTo>
                <a:lnTo>
                  <a:pt x="847352" y="368808"/>
                </a:lnTo>
                <a:lnTo>
                  <a:pt x="850400" y="364744"/>
                </a:lnTo>
                <a:close/>
                <a:moveTo>
                  <a:pt x="860560" y="299720"/>
                </a:moveTo>
                <a:lnTo>
                  <a:pt x="855480" y="305816"/>
                </a:lnTo>
                <a:lnTo>
                  <a:pt x="856496" y="311912"/>
                </a:lnTo>
                <a:cubicBezTo>
                  <a:pt x="859268" y="311595"/>
                  <a:pt x="860835" y="309944"/>
                  <a:pt x="861195" y="306959"/>
                </a:cubicBezTo>
                <a:cubicBezTo>
                  <a:pt x="861554" y="303975"/>
                  <a:pt x="862359" y="301562"/>
                  <a:pt x="863608" y="299720"/>
                </a:cubicBezTo>
                <a:close/>
                <a:moveTo>
                  <a:pt x="872752" y="263144"/>
                </a:moveTo>
                <a:lnTo>
                  <a:pt x="871736" y="265176"/>
                </a:lnTo>
                <a:lnTo>
                  <a:pt x="873768" y="266192"/>
                </a:lnTo>
                <a:lnTo>
                  <a:pt x="874784" y="265176"/>
                </a:lnTo>
                <a:cubicBezTo>
                  <a:pt x="874614" y="263991"/>
                  <a:pt x="873937" y="263313"/>
                  <a:pt x="872752" y="263144"/>
                </a:cubicBezTo>
                <a:close/>
                <a:moveTo>
                  <a:pt x="929648" y="242824"/>
                </a:moveTo>
                <a:lnTo>
                  <a:pt x="932696" y="244856"/>
                </a:lnTo>
                <a:lnTo>
                  <a:pt x="925584" y="252984"/>
                </a:lnTo>
                <a:lnTo>
                  <a:pt x="923552" y="251968"/>
                </a:lnTo>
                <a:cubicBezTo>
                  <a:pt x="924123" y="250381"/>
                  <a:pt x="925012" y="248730"/>
                  <a:pt x="926219" y="247015"/>
                </a:cubicBezTo>
                <a:cubicBezTo>
                  <a:pt x="927425" y="245301"/>
                  <a:pt x="928568" y="243904"/>
                  <a:pt x="929648" y="242824"/>
                </a:cubicBezTo>
                <a:close/>
                <a:moveTo>
                  <a:pt x="924568" y="216408"/>
                </a:moveTo>
                <a:lnTo>
                  <a:pt x="931680" y="217424"/>
                </a:lnTo>
                <a:lnTo>
                  <a:pt x="928632" y="220472"/>
                </a:lnTo>
                <a:cubicBezTo>
                  <a:pt x="927637" y="219922"/>
                  <a:pt x="926832" y="219244"/>
                  <a:pt x="926219" y="218440"/>
                </a:cubicBezTo>
                <a:cubicBezTo>
                  <a:pt x="925605" y="217636"/>
                  <a:pt x="925055" y="216958"/>
                  <a:pt x="924568" y="216408"/>
                </a:cubicBezTo>
                <a:close/>
                <a:moveTo>
                  <a:pt x="877832" y="164592"/>
                </a:moveTo>
                <a:cubicBezTo>
                  <a:pt x="876816" y="164656"/>
                  <a:pt x="876054" y="165037"/>
                  <a:pt x="875546" y="165735"/>
                </a:cubicBezTo>
                <a:cubicBezTo>
                  <a:pt x="875038" y="166434"/>
                  <a:pt x="874784" y="167069"/>
                  <a:pt x="874784" y="167640"/>
                </a:cubicBezTo>
                <a:lnTo>
                  <a:pt x="875800" y="167640"/>
                </a:lnTo>
                <a:cubicBezTo>
                  <a:pt x="877832" y="167640"/>
                  <a:pt x="878848" y="166624"/>
                  <a:pt x="878848" y="164592"/>
                </a:cubicBezTo>
                <a:close/>
                <a:moveTo>
                  <a:pt x="949968" y="140208"/>
                </a:moveTo>
                <a:lnTo>
                  <a:pt x="944888" y="145288"/>
                </a:lnTo>
                <a:lnTo>
                  <a:pt x="953016" y="141224"/>
                </a:lnTo>
                <a:close/>
                <a:moveTo>
                  <a:pt x="851416" y="114808"/>
                </a:moveTo>
                <a:lnTo>
                  <a:pt x="841256" y="120904"/>
                </a:lnTo>
                <a:cubicBezTo>
                  <a:pt x="842272" y="122089"/>
                  <a:pt x="843288" y="122767"/>
                  <a:pt x="844304" y="122936"/>
                </a:cubicBezTo>
                <a:close/>
                <a:moveTo>
                  <a:pt x="916440" y="95504"/>
                </a:moveTo>
                <a:lnTo>
                  <a:pt x="916440" y="96520"/>
                </a:lnTo>
                <a:lnTo>
                  <a:pt x="905264" y="107696"/>
                </a:lnTo>
                <a:close/>
                <a:moveTo>
                  <a:pt x="909328" y="48768"/>
                </a:moveTo>
                <a:lnTo>
                  <a:pt x="909328" y="49784"/>
                </a:lnTo>
                <a:lnTo>
                  <a:pt x="911360" y="50800"/>
                </a:lnTo>
                <a:lnTo>
                  <a:pt x="912376" y="50800"/>
                </a:lnTo>
                <a:close/>
                <a:moveTo>
                  <a:pt x="979432" y="0"/>
                </a:moveTo>
                <a:lnTo>
                  <a:pt x="982480" y="2032"/>
                </a:lnTo>
                <a:cubicBezTo>
                  <a:pt x="982945" y="1947"/>
                  <a:pt x="983284" y="1609"/>
                  <a:pt x="983496" y="1016"/>
                </a:cubicBezTo>
                <a:cubicBezTo>
                  <a:pt x="983707" y="423"/>
                  <a:pt x="984046" y="85"/>
                  <a:pt x="984512" y="0"/>
                </a:cubicBezTo>
                <a:lnTo>
                  <a:pt x="986544" y="1016"/>
                </a:lnTo>
                <a:lnTo>
                  <a:pt x="986544" y="2032"/>
                </a:lnTo>
                <a:cubicBezTo>
                  <a:pt x="982204" y="6140"/>
                  <a:pt x="972708" y="16212"/>
                  <a:pt x="958058" y="32249"/>
                </a:cubicBezTo>
                <a:cubicBezTo>
                  <a:pt x="943408" y="48285"/>
                  <a:pt x="929322" y="63927"/>
                  <a:pt x="915800" y="79173"/>
                </a:cubicBezTo>
                <a:cubicBezTo>
                  <a:pt x="902278" y="94419"/>
                  <a:pt x="895041" y="102911"/>
                  <a:pt x="894088" y="104648"/>
                </a:cubicBezTo>
                <a:lnTo>
                  <a:pt x="895104" y="106680"/>
                </a:lnTo>
                <a:cubicBezTo>
                  <a:pt x="894067" y="108289"/>
                  <a:pt x="892839" y="109897"/>
                  <a:pt x="891421" y="111506"/>
                </a:cubicBezTo>
                <a:cubicBezTo>
                  <a:pt x="890003" y="113115"/>
                  <a:pt x="888521" y="114215"/>
                  <a:pt x="886976" y="114808"/>
                </a:cubicBezTo>
                <a:lnTo>
                  <a:pt x="895104" y="117856"/>
                </a:lnTo>
                <a:lnTo>
                  <a:pt x="904248" y="109728"/>
                </a:lnTo>
                <a:lnTo>
                  <a:pt x="904248" y="110744"/>
                </a:lnTo>
                <a:lnTo>
                  <a:pt x="884944" y="134112"/>
                </a:lnTo>
                <a:lnTo>
                  <a:pt x="885960" y="136144"/>
                </a:lnTo>
                <a:cubicBezTo>
                  <a:pt x="885790" y="138705"/>
                  <a:pt x="884605" y="140949"/>
                  <a:pt x="882404" y="142875"/>
                </a:cubicBezTo>
                <a:cubicBezTo>
                  <a:pt x="880202" y="144801"/>
                  <a:pt x="878001" y="146283"/>
                  <a:pt x="875800" y="147320"/>
                </a:cubicBezTo>
                <a:lnTo>
                  <a:pt x="876816" y="150368"/>
                </a:lnTo>
                <a:lnTo>
                  <a:pt x="871736" y="153416"/>
                </a:lnTo>
                <a:lnTo>
                  <a:pt x="873768" y="160528"/>
                </a:lnTo>
                <a:lnTo>
                  <a:pt x="879864" y="158496"/>
                </a:lnTo>
                <a:lnTo>
                  <a:pt x="880880" y="159512"/>
                </a:lnTo>
                <a:lnTo>
                  <a:pt x="885960" y="154432"/>
                </a:lnTo>
                <a:lnTo>
                  <a:pt x="882912" y="150368"/>
                </a:lnTo>
                <a:cubicBezTo>
                  <a:pt x="888246" y="144230"/>
                  <a:pt x="894088" y="138980"/>
                  <a:pt x="900438" y="134620"/>
                </a:cubicBezTo>
                <a:cubicBezTo>
                  <a:pt x="906788" y="130260"/>
                  <a:pt x="912122" y="123994"/>
                  <a:pt x="916440" y="115824"/>
                </a:cubicBezTo>
                <a:lnTo>
                  <a:pt x="918472" y="116840"/>
                </a:lnTo>
                <a:lnTo>
                  <a:pt x="923552" y="113792"/>
                </a:lnTo>
                <a:lnTo>
                  <a:pt x="922536" y="110744"/>
                </a:lnTo>
                <a:lnTo>
                  <a:pt x="937776" y="95504"/>
                </a:lnTo>
                <a:lnTo>
                  <a:pt x="939808" y="96520"/>
                </a:lnTo>
                <a:lnTo>
                  <a:pt x="935744" y="99568"/>
                </a:lnTo>
                <a:lnTo>
                  <a:pt x="936760" y="101600"/>
                </a:lnTo>
                <a:cubicBezTo>
                  <a:pt x="936357" y="107273"/>
                  <a:pt x="933606" y="112437"/>
                  <a:pt x="928505" y="117094"/>
                </a:cubicBezTo>
                <a:cubicBezTo>
                  <a:pt x="923404" y="121751"/>
                  <a:pt x="918366" y="125391"/>
                  <a:pt x="913392" y="128016"/>
                </a:cubicBezTo>
                <a:lnTo>
                  <a:pt x="919488" y="133096"/>
                </a:lnTo>
                <a:lnTo>
                  <a:pt x="932696" y="115824"/>
                </a:lnTo>
                <a:cubicBezTo>
                  <a:pt x="933309" y="115803"/>
                  <a:pt x="934114" y="115845"/>
                  <a:pt x="935109" y="115951"/>
                </a:cubicBezTo>
                <a:cubicBezTo>
                  <a:pt x="936103" y="116057"/>
                  <a:pt x="936654" y="116353"/>
                  <a:pt x="936760" y="116840"/>
                </a:cubicBezTo>
                <a:cubicBezTo>
                  <a:pt x="935744" y="119295"/>
                  <a:pt x="931172" y="124799"/>
                  <a:pt x="923044" y="133350"/>
                </a:cubicBezTo>
                <a:cubicBezTo>
                  <a:pt x="914916" y="141901"/>
                  <a:pt x="909328" y="147913"/>
                  <a:pt x="906280" y="151384"/>
                </a:cubicBezTo>
                <a:lnTo>
                  <a:pt x="906280" y="154432"/>
                </a:lnTo>
                <a:lnTo>
                  <a:pt x="900184" y="163576"/>
                </a:lnTo>
                <a:lnTo>
                  <a:pt x="901200" y="164592"/>
                </a:lnTo>
                <a:lnTo>
                  <a:pt x="902216" y="164592"/>
                </a:lnTo>
                <a:lnTo>
                  <a:pt x="905264" y="160528"/>
                </a:lnTo>
                <a:lnTo>
                  <a:pt x="908312" y="159512"/>
                </a:lnTo>
                <a:lnTo>
                  <a:pt x="911360" y="160528"/>
                </a:lnTo>
                <a:cubicBezTo>
                  <a:pt x="918578" y="152950"/>
                  <a:pt x="925732" y="145246"/>
                  <a:pt x="932823" y="137414"/>
                </a:cubicBezTo>
                <a:cubicBezTo>
                  <a:pt x="939913" y="129582"/>
                  <a:pt x="946306" y="121370"/>
                  <a:pt x="952000" y="112776"/>
                </a:cubicBezTo>
                <a:lnTo>
                  <a:pt x="961144" y="112776"/>
                </a:lnTo>
                <a:lnTo>
                  <a:pt x="968256" y="106680"/>
                </a:lnTo>
                <a:lnTo>
                  <a:pt x="969272" y="107696"/>
                </a:lnTo>
                <a:cubicBezTo>
                  <a:pt x="972489" y="107252"/>
                  <a:pt x="975960" y="104839"/>
                  <a:pt x="979686" y="100457"/>
                </a:cubicBezTo>
                <a:cubicBezTo>
                  <a:pt x="983411" y="96076"/>
                  <a:pt x="986374" y="92393"/>
                  <a:pt x="988576" y="89408"/>
                </a:cubicBezTo>
                <a:lnTo>
                  <a:pt x="990608" y="96520"/>
                </a:lnTo>
                <a:lnTo>
                  <a:pt x="991624" y="97536"/>
                </a:lnTo>
                <a:cubicBezTo>
                  <a:pt x="991264" y="100838"/>
                  <a:pt x="989443" y="103124"/>
                  <a:pt x="986163" y="104394"/>
                </a:cubicBezTo>
                <a:cubicBezTo>
                  <a:pt x="982882" y="105664"/>
                  <a:pt x="980299" y="107442"/>
                  <a:pt x="978416" y="109728"/>
                </a:cubicBezTo>
                <a:lnTo>
                  <a:pt x="979432" y="111760"/>
                </a:lnTo>
                <a:lnTo>
                  <a:pt x="974352" y="115824"/>
                </a:lnTo>
                <a:lnTo>
                  <a:pt x="972320" y="115824"/>
                </a:lnTo>
                <a:lnTo>
                  <a:pt x="963176" y="127000"/>
                </a:lnTo>
                <a:lnTo>
                  <a:pt x="964192" y="128016"/>
                </a:lnTo>
                <a:lnTo>
                  <a:pt x="971304" y="121920"/>
                </a:lnTo>
                <a:lnTo>
                  <a:pt x="968256" y="129032"/>
                </a:lnTo>
                <a:lnTo>
                  <a:pt x="969272" y="131064"/>
                </a:lnTo>
                <a:lnTo>
                  <a:pt x="963176" y="141224"/>
                </a:lnTo>
                <a:lnTo>
                  <a:pt x="973336" y="152400"/>
                </a:lnTo>
                <a:cubicBezTo>
                  <a:pt x="972193" y="156528"/>
                  <a:pt x="968383" y="162243"/>
                  <a:pt x="961906" y="169545"/>
                </a:cubicBezTo>
                <a:cubicBezTo>
                  <a:pt x="955429" y="176848"/>
                  <a:pt x="950095" y="182309"/>
                  <a:pt x="945904" y="185928"/>
                </a:cubicBezTo>
                <a:lnTo>
                  <a:pt x="940824" y="183896"/>
                </a:lnTo>
                <a:lnTo>
                  <a:pt x="937776" y="184912"/>
                </a:lnTo>
                <a:lnTo>
                  <a:pt x="919488" y="206248"/>
                </a:lnTo>
                <a:lnTo>
                  <a:pt x="920504" y="207264"/>
                </a:lnTo>
                <a:cubicBezTo>
                  <a:pt x="923700" y="206904"/>
                  <a:pt x="926959" y="204830"/>
                  <a:pt x="930283" y="201041"/>
                </a:cubicBezTo>
                <a:cubicBezTo>
                  <a:pt x="933606" y="197252"/>
                  <a:pt x="936103" y="193908"/>
                  <a:pt x="937776" y="191008"/>
                </a:cubicBezTo>
                <a:cubicBezTo>
                  <a:pt x="938284" y="190966"/>
                  <a:pt x="938792" y="190796"/>
                  <a:pt x="939300" y="190500"/>
                </a:cubicBezTo>
                <a:cubicBezTo>
                  <a:pt x="939808" y="190204"/>
                  <a:pt x="940316" y="190034"/>
                  <a:pt x="940824" y="189992"/>
                </a:cubicBezTo>
                <a:lnTo>
                  <a:pt x="943872" y="192024"/>
                </a:lnTo>
                <a:lnTo>
                  <a:pt x="935744" y="204216"/>
                </a:lnTo>
                <a:lnTo>
                  <a:pt x="932696" y="202184"/>
                </a:lnTo>
                <a:lnTo>
                  <a:pt x="919488" y="219456"/>
                </a:lnTo>
                <a:lnTo>
                  <a:pt x="920504" y="221488"/>
                </a:lnTo>
                <a:lnTo>
                  <a:pt x="904248" y="240792"/>
                </a:lnTo>
                <a:lnTo>
                  <a:pt x="905264" y="243840"/>
                </a:lnTo>
                <a:lnTo>
                  <a:pt x="913392" y="238760"/>
                </a:lnTo>
                <a:lnTo>
                  <a:pt x="916440" y="241808"/>
                </a:lnTo>
                <a:lnTo>
                  <a:pt x="891040" y="267208"/>
                </a:lnTo>
                <a:cubicBezTo>
                  <a:pt x="889156" y="268669"/>
                  <a:pt x="886574" y="270066"/>
                  <a:pt x="883293" y="271399"/>
                </a:cubicBezTo>
                <a:cubicBezTo>
                  <a:pt x="880012" y="272733"/>
                  <a:pt x="878191" y="274384"/>
                  <a:pt x="877832" y="276352"/>
                </a:cubicBezTo>
                <a:lnTo>
                  <a:pt x="878848" y="279400"/>
                </a:lnTo>
                <a:cubicBezTo>
                  <a:pt x="879017" y="278405"/>
                  <a:pt x="879694" y="277855"/>
                  <a:pt x="880880" y="277749"/>
                </a:cubicBezTo>
                <a:cubicBezTo>
                  <a:pt x="882065" y="277643"/>
                  <a:pt x="882742" y="277855"/>
                  <a:pt x="882912" y="278384"/>
                </a:cubicBezTo>
                <a:cubicBezTo>
                  <a:pt x="882552" y="279908"/>
                  <a:pt x="880985" y="282956"/>
                  <a:pt x="878213" y="287528"/>
                </a:cubicBezTo>
                <a:cubicBezTo>
                  <a:pt x="875440" y="292100"/>
                  <a:pt x="873619" y="295148"/>
                  <a:pt x="872752" y="296672"/>
                </a:cubicBezTo>
                <a:lnTo>
                  <a:pt x="873768" y="298704"/>
                </a:lnTo>
                <a:lnTo>
                  <a:pt x="868688" y="305816"/>
                </a:lnTo>
                <a:cubicBezTo>
                  <a:pt x="868645" y="305753"/>
                  <a:pt x="868476" y="305626"/>
                  <a:pt x="868180" y="305435"/>
                </a:cubicBezTo>
                <a:cubicBezTo>
                  <a:pt x="867883" y="305245"/>
                  <a:pt x="867714" y="305372"/>
                  <a:pt x="867672" y="305816"/>
                </a:cubicBezTo>
                <a:lnTo>
                  <a:pt x="869704" y="307848"/>
                </a:lnTo>
                <a:lnTo>
                  <a:pt x="860560" y="316992"/>
                </a:lnTo>
                <a:lnTo>
                  <a:pt x="862592" y="319024"/>
                </a:lnTo>
                <a:lnTo>
                  <a:pt x="853448" y="327152"/>
                </a:lnTo>
                <a:lnTo>
                  <a:pt x="851416" y="326136"/>
                </a:lnTo>
                <a:cubicBezTo>
                  <a:pt x="852051" y="324908"/>
                  <a:pt x="852813" y="323046"/>
                  <a:pt x="853702" y="320548"/>
                </a:cubicBezTo>
                <a:cubicBezTo>
                  <a:pt x="854591" y="318050"/>
                  <a:pt x="854845" y="316188"/>
                  <a:pt x="854464" y="314960"/>
                </a:cubicBezTo>
                <a:cubicBezTo>
                  <a:pt x="852262" y="318855"/>
                  <a:pt x="849553" y="322241"/>
                  <a:pt x="846336" y="325120"/>
                </a:cubicBezTo>
                <a:cubicBezTo>
                  <a:pt x="846357" y="326178"/>
                  <a:pt x="846314" y="327364"/>
                  <a:pt x="846209" y="328676"/>
                </a:cubicBezTo>
                <a:cubicBezTo>
                  <a:pt x="846103" y="329988"/>
                  <a:pt x="845807" y="331174"/>
                  <a:pt x="845320" y="332232"/>
                </a:cubicBezTo>
                <a:lnTo>
                  <a:pt x="838208" y="338328"/>
                </a:lnTo>
                <a:lnTo>
                  <a:pt x="834144" y="347472"/>
                </a:lnTo>
                <a:lnTo>
                  <a:pt x="834144" y="349504"/>
                </a:lnTo>
                <a:cubicBezTo>
                  <a:pt x="833488" y="350118"/>
                  <a:pt x="832514" y="351176"/>
                  <a:pt x="831223" y="352679"/>
                </a:cubicBezTo>
                <a:cubicBezTo>
                  <a:pt x="829931" y="354182"/>
                  <a:pt x="829212" y="355494"/>
                  <a:pt x="829064" y="356616"/>
                </a:cubicBezTo>
                <a:lnTo>
                  <a:pt x="831096" y="359664"/>
                </a:lnTo>
                <a:cubicBezTo>
                  <a:pt x="828704" y="362268"/>
                  <a:pt x="826883" y="365189"/>
                  <a:pt x="825635" y="368427"/>
                </a:cubicBezTo>
                <a:cubicBezTo>
                  <a:pt x="824386" y="371666"/>
                  <a:pt x="822819" y="374841"/>
                  <a:pt x="820936" y="377952"/>
                </a:cubicBezTo>
                <a:cubicBezTo>
                  <a:pt x="821084" y="378883"/>
                  <a:pt x="821803" y="379307"/>
                  <a:pt x="823095" y="379222"/>
                </a:cubicBezTo>
                <a:cubicBezTo>
                  <a:pt x="824386" y="379137"/>
                  <a:pt x="825360" y="379053"/>
                  <a:pt x="826016" y="378968"/>
                </a:cubicBezTo>
                <a:lnTo>
                  <a:pt x="822968" y="383032"/>
                </a:lnTo>
                <a:lnTo>
                  <a:pt x="823984" y="383032"/>
                </a:lnTo>
                <a:cubicBezTo>
                  <a:pt x="824979" y="382969"/>
                  <a:pt x="825783" y="382588"/>
                  <a:pt x="826397" y="381889"/>
                </a:cubicBezTo>
                <a:cubicBezTo>
                  <a:pt x="827010" y="381191"/>
                  <a:pt x="827561" y="380556"/>
                  <a:pt x="828048" y="379984"/>
                </a:cubicBezTo>
                <a:cubicBezTo>
                  <a:pt x="833890" y="370374"/>
                  <a:pt x="839224" y="361146"/>
                  <a:pt x="844050" y="352298"/>
                </a:cubicBezTo>
                <a:cubicBezTo>
                  <a:pt x="848876" y="343450"/>
                  <a:pt x="854718" y="334730"/>
                  <a:pt x="861576" y="326136"/>
                </a:cubicBezTo>
                <a:lnTo>
                  <a:pt x="875800" y="308864"/>
                </a:lnTo>
                <a:lnTo>
                  <a:pt x="873768" y="307848"/>
                </a:lnTo>
                <a:cubicBezTo>
                  <a:pt x="874784" y="305774"/>
                  <a:pt x="876054" y="303826"/>
                  <a:pt x="877578" y="302006"/>
                </a:cubicBezTo>
                <a:cubicBezTo>
                  <a:pt x="879102" y="300186"/>
                  <a:pt x="880880" y="298746"/>
                  <a:pt x="882912" y="297688"/>
                </a:cubicBezTo>
                <a:lnTo>
                  <a:pt x="881896" y="296672"/>
                </a:lnTo>
                <a:lnTo>
                  <a:pt x="894088" y="282448"/>
                </a:lnTo>
                <a:lnTo>
                  <a:pt x="895104" y="280416"/>
                </a:lnTo>
                <a:lnTo>
                  <a:pt x="895104" y="281432"/>
                </a:lnTo>
                <a:lnTo>
                  <a:pt x="890024" y="292608"/>
                </a:lnTo>
                <a:lnTo>
                  <a:pt x="890024" y="295656"/>
                </a:lnTo>
                <a:cubicBezTo>
                  <a:pt x="887738" y="298556"/>
                  <a:pt x="885198" y="301138"/>
                  <a:pt x="882404" y="303403"/>
                </a:cubicBezTo>
                <a:cubicBezTo>
                  <a:pt x="879610" y="305668"/>
                  <a:pt x="878086" y="308504"/>
                  <a:pt x="877832" y="311912"/>
                </a:cubicBezTo>
                <a:lnTo>
                  <a:pt x="879864" y="313944"/>
                </a:lnTo>
                <a:lnTo>
                  <a:pt x="868688" y="326136"/>
                </a:lnTo>
                <a:cubicBezTo>
                  <a:pt x="868053" y="333163"/>
                  <a:pt x="865513" y="339175"/>
                  <a:pt x="861068" y="344170"/>
                </a:cubicBezTo>
                <a:cubicBezTo>
                  <a:pt x="856623" y="349165"/>
                  <a:pt x="854083" y="353653"/>
                  <a:pt x="853448" y="357632"/>
                </a:cubicBezTo>
                <a:lnTo>
                  <a:pt x="856496" y="364744"/>
                </a:lnTo>
                <a:cubicBezTo>
                  <a:pt x="853765" y="367326"/>
                  <a:pt x="851098" y="370290"/>
                  <a:pt x="848495" y="373634"/>
                </a:cubicBezTo>
                <a:cubicBezTo>
                  <a:pt x="845891" y="376978"/>
                  <a:pt x="844494" y="380450"/>
                  <a:pt x="844304" y="384048"/>
                </a:cubicBezTo>
                <a:lnTo>
                  <a:pt x="846336" y="387096"/>
                </a:lnTo>
                <a:lnTo>
                  <a:pt x="839224" y="396240"/>
                </a:lnTo>
                <a:lnTo>
                  <a:pt x="839224" y="399288"/>
                </a:lnTo>
                <a:lnTo>
                  <a:pt x="835160" y="406400"/>
                </a:lnTo>
                <a:lnTo>
                  <a:pt x="836176" y="408432"/>
                </a:lnTo>
                <a:lnTo>
                  <a:pt x="827032" y="420624"/>
                </a:lnTo>
                <a:cubicBezTo>
                  <a:pt x="826947" y="422106"/>
                  <a:pt x="824830" y="426508"/>
                  <a:pt x="820682" y="433832"/>
                </a:cubicBezTo>
                <a:cubicBezTo>
                  <a:pt x="816533" y="441156"/>
                  <a:pt x="813908" y="445558"/>
                  <a:pt x="812808" y="447040"/>
                </a:cubicBezTo>
                <a:lnTo>
                  <a:pt x="810776" y="447040"/>
                </a:lnTo>
                <a:lnTo>
                  <a:pt x="801632" y="455168"/>
                </a:lnTo>
                <a:lnTo>
                  <a:pt x="799600" y="455168"/>
                </a:lnTo>
                <a:lnTo>
                  <a:pt x="785376" y="465328"/>
                </a:lnTo>
                <a:lnTo>
                  <a:pt x="787408" y="469392"/>
                </a:lnTo>
                <a:lnTo>
                  <a:pt x="777248" y="479552"/>
                </a:lnTo>
                <a:lnTo>
                  <a:pt x="768104" y="476504"/>
                </a:lnTo>
                <a:cubicBezTo>
                  <a:pt x="764209" y="478705"/>
                  <a:pt x="760822" y="481415"/>
                  <a:pt x="757944" y="484632"/>
                </a:cubicBezTo>
                <a:cubicBezTo>
                  <a:pt x="757817" y="484018"/>
                  <a:pt x="757309" y="483468"/>
                  <a:pt x="756420" y="482981"/>
                </a:cubicBezTo>
                <a:cubicBezTo>
                  <a:pt x="755531" y="482494"/>
                  <a:pt x="755023" y="482706"/>
                  <a:pt x="754896" y="483616"/>
                </a:cubicBezTo>
                <a:cubicBezTo>
                  <a:pt x="755065" y="483743"/>
                  <a:pt x="755488" y="484251"/>
                  <a:pt x="756166" y="485140"/>
                </a:cubicBezTo>
                <a:cubicBezTo>
                  <a:pt x="756843" y="486029"/>
                  <a:pt x="756758" y="486537"/>
                  <a:pt x="755912" y="486664"/>
                </a:cubicBezTo>
                <a:lnTo>
                  <a:pt x="749816" y="485648"/>
                </a:lnTo>
                <a:cubicBezTo>
                  <a:pt x="748228" y="488336"/>
                  <a:pt x="746069" y="490834"/>
                  <a:pt x="743339" y="493141"/>
                </a:cubicBezTo>
                <a:cubicBezTo>
                  <a:pt x="740608" y="495448"/>
                  <a:pt x="737687" y="496676"/>
                  <a:pt x="734576" y="496824"/>
                </a:cubicBezTo>
                <a:lnTo>
                  <a:pt x="728480" y="495808"/>
                </a:lnTo>
                <a:lnTo>
                  <a:pt x="710192" y="508000"/>
                </a:lnTo>
                <a:lnTo>
                  <a:pt x="704096" y="503936"/>
                </a:lnTo>
                <a:lnTo>
                  <a:pt x="695968" y="511048"/>
                </a:lnTo>
                <a:lnTo>
                  <a:pt x="689872" y="508000"/>
                </a:lnTo>
                <a:cubicBezTo>
                  <a:pt x="688707" y="509228"/>
                  <a:pt x="687226" y="509058"/>
                  <a:pt x="685427" y="507492"/>
                </a:cubicBezTo>
                <a:cubicBezTo>
                  <a:pt x="683628" y="505926"/>
                  <a:pt x="682400" y="504740"/>
                  <a:pt x="681744" y="503936"/>
                </a:cubicBezTo>
                <a:lnTo>
                  <a:pt x="684792" y="500888"/>
                </a:lnTo>
                <a:lnTo>
                  <a:pt x="680728" y="495808"/>
                </a:lnTo>
                <a:lnTo>
                  <a:pt x="683776" y="491744"/>
                </a:lnTo>
                <a:lnTo>
                  <a:pt x="676664" y="494792"/>
                </a:lnTo>
                <a:lnTo>
                  <a:pt x="672600" y="487680"/>
                </a:lnTo>
                <a:lnTo>
                  <a:pt x="662440" y="493776"/>
                </a:lnTo>
                <a:cubicBezTo>
                  <a:pt x="661339" y="493183"/>
                  <a:pt x="659984" y="492591"/>
                  <a:pt x="658376" y="491998"/>
                </a:cubicBezTo>
                <a:cubicBezTo>
                  <a:pt x="656767" y="491405"/>
                  <a:pt x="655412" y="491321"/>
                  <a:pt x="654312" y="491744"/>
                </a:cubicBezTo>
                <a:lnTo>
                  <a:pt x="650248" y="489712"/>
                </a:lnTo>
                <a:lnTo>
                  <a:pt x="653296" y="485648"/>
                </a:lnTo>
                <a:lnTo>
                  <a:pt x="649232" y="480568"/>
                </a:lnTo>
                <a:lnTo>
                  <a:pt x="650248" y="476504"/>
                </a:lnTo>
                <a:lnTo>
                  <a:pt x="641104" y="466344"/>
                </a:lnTo>
                <a:lnTo>
                  <a:pt x="642120" y="463296"/>
                </a:lnTo>
                <a:lnTo>
                  <a:pt x="638056" y="456184"/>
                </a:lnTo>
                <a:lnTo>
                  <a:pt x="641104" y="452120"/>
                </a:lnTo>
                <a:lnTo>
                  <a:pt x="638056" y="449072"/>
                </a:lnTo>
                <a:lnTo>
                  <a:pt x="641104" y="445008"/>
                </a:lnTo>
                <a:lnTo>
                  <a:pt x="639072" y="441960"/>
                </a:lnTo>
                <a:lnTo>
                  <a:pt x="644152" y="434848"/>
                </a:lnTo>
                <a:lnTo>
                  <a:pt x="642120" y="430784"/>
                </a:lnTo>
                <a:lnTo>
                  <a:pt x="643136" y="427736"/>
                </a:lnTo>
                <a:cubicBezTo>
                  <a:pt x="642543" y="426678"/>
                  <a:pt x="641950" y="425492"/>
                  <a:pt x="641358" y="424180"/>
                </a:cubicBezTo>
                <a:cubicBezTo>
                  <a:pt x="640765" y="422868"/>
                  <a:pt x="640680" y="421682"/>
                  <a:pt x="641104" y="420624"/>
                </a:cubicBezTo>
                <a:lnTo>
                  <a:pt x="639072" y="415544"/>
                </a:lnTo>
                <a:lnTo>
                  <a:pt x="644152" y="403352"/>
                </a:lnTo>
                <a:lnTo>
                  <a:pt x="644152" y="398272"/>
                </a:lnTo>
                <a:lnTo>
                  <a:pt x="646184" y="395224"/>
                </a:lnTo>
                <a:lnTo>
                  <a:pt x="645168" y="392176"/>
                </a:lnTo>
                <a:cubicBezTo>
                  <a:pt x="643220" y="395012"/>
                  <a:pt x="639749" y="396452"/>
                  <a:pt x="634754" y="396494"/>
                </a:cubicBezTo>
                <a:cubicBezTo>
                  <a:pt x="629758" y="396536"/>
                  <a:pt x="625779" y="396452"/>
                  <a:pt x="622816" y="396240"/>
                </a:cubicBezTo>
                <a:cubicBezTo>
                  <a:pt x="617736" y="399288"/>
                  <a:pt x="613672" y="403352"/>
                  <a:pt x="610624" y="408432"/>
                </a:cubicBezTo>
                <a:cubicBezTo>
                  <a:pt x="607597" y="408263"/>
                  <a:pt x="603744" y="408601"/>
                  <a:pt x="599067" y="409448"/>
                </a:cubicBezTo>
                <a:cubicBezTo>
                  <a:pt x="594389" y="410295"/>
                  <a:pt x="591807" y="412665"/>
                  <a:pt x="591320" y="416560"/>
                </a:cubicBezTo>
                <a:cubicBezTo>
                  <a:pt x="587615" y="416772"/>
                  <a:pt x="583594" y="418126"/>
                  <a:pt x="579255" y="420624"/>
                </a:cubicBezTo>
                <a:cubicBezTo>
                  <a:pt x="574915" y="423122"/>
                  <a:pt x="571148" y="425492"/>
                  <a:pt x="567952" y="427736"/>
                </a:cubicBezTo>
                <a:cubicBezTo>
                  <a:pt x="563909" y="428286"/>
                  <a:pt x="560564" y="430488"/>
                  <a:pt x="557919" y="434340"/>
                </a:cubicBezTo>
                <a:cubicBezTo>
                  <a:pt x="555273" y="438192"/>
                  <a:pt x="550151" y="440394"/>
                  <a:pt x="542552" y="440944"/>
                </a:cubicBezTo>
                <a:lnTo>
                  <a:pt x="536456" y="449072"/>
                </a:lnTo>
                <a:cubicBezTo>
                  <a:pt x="534149" y="449834"/>
                  <a:pt x="527841" y="453136"/>
                  <a:pt x="517533" y="458978"/>
                </a:cubicBezTo>
                <a:cubicBezTo>
                  <a:pt x="507224" y="464820"/>
                  <a:pt x="500663" y="468630"/>
                  <a:pt x="497848" y="470408"/>
                </a:cubicBezTo>
                <a:lnTo>
                  <a:pt x="496832" y="470408"/>
                </a:lnTo>
                <a:lnTo>
                  <a:pt x="491752" y="476504"/>
                </a:lnTo>
                <a:lnTo>
                  <a:pt x="486672" y="476504"/>
                </a:lnTo>
                <a:lnTo>
                  <a:pt x="481592" y="484632"/>
                </a:lnTo>
                <a:lnTo>
                  <a:pt x="468384" y="490728"/>
                </a:lnTo>
                <a:cubicBezTo>
                  <a:pt x="466796" y="493310"/>
                  <a:pt x="464637" y="495512"/>
                  <a:pt x="461907" y="497332"/>
                </a:cubicBezTo>
                <a:cubicBezTo>
                  <a:pt x="459176" y="499152"/>
                  <a:pt x="456255" y="500338"/>
                  <a:pt x="453144" y="500888"/>
                </a:cubicBezTo>
                <a:lnTo>
                  <a:pt x="448064" y="510032"/>
                </a:lnTo>
                <a:cubicBezTo>
                  <a:pt x="443852" y="510455"/>
                  <a:pt x="440338" y="512403"/>
                  <a:pt x="437523" y="515874"/>
                </a:cubicBezTo>
                <a:cubicBezTo>
                  <a:pt x="434708" y="519345"/>
                  <a:pt x="430432" y="521801"/>
                  <a:pt x="424696" y="523240"/>
                </a:cubicBezTo>
                <a:lnTo>
                  <a:pt x="423680" y="525272"/>
                </a:lnTo>
                <a:lnTo>
                  <a:pt x="417584" y="529336"/>
                </a:lnTo>
                <a:cubicBezTo>
                  <a:pt x="416568" y="531453"/>
                  <a:pt x="415298" y="533569"/>
                  <a:pt x="413774" y="535686"/>
                </a:cubicBezTo>
                <a:cubicBezTo>
                  <a:pt x="412250" y="537803"/>
                  <a:pt x="410472" y="539411"/>
                  <a:pt x="408440" y="540512"/>
                </a:cubicBezTo>
                <a:lnTo>
                  <a:pt x="406408" y="542544"/>
                </a:lnTo>
                <a:lnTo>
                  <a:pt x="401328" y="543560"/>
                </a:lnTo>
                <a:lnTo>
                  <a:pt x="399296" y="551688"/>
                </a:lnTo>
                <a:cubicBezTo>
                  <a:pt x="394660" y="552895"/>
                  <a:pt x="390215" y="555308"/>
                  <a:pt x="385961" y="558927"/>
                </a:cubicBezTo>
                <a:cubicBezTo>
                  <a:pt x="381706" y="562547"/>
                  <a:pt x="378023" y="566230"/>
                  <a:pt x="374912" y="569976"/>
                </a:cubicBezTo>
                <a:cubicBezTo>
                  <a:pt x="369832" y="571161"/>
                  <a:pt x="366276" y="574379"/>
                  <a:pt x="364244" y="579628"/>
                </a:cubicBezTo>
                <a:cubicBezTo>
                  <a:pt x="362212" y="584877"/>
                  <a:pt x="358656" y="588095"/>
                  <a:pt x="353576" y="589280"/>
                </a:cubicBezTo>
                <a:lnTo>
                  <a:pt x="349512" y="587248"/>
                </a:lnTo>
                <a:lnTo>
                  <a:pt x="347480" y="587248"/>
                </a:lnTo>
                <a:cubicBezTo>
                  <a:pt x="347437" y="585089"/>
                  <a:pt x="346760" y="583057"/>
                  <a:pt x="345448" y="581152"/>
                </a:cubicBezTo>
                <a:cubicBezTo>
                  <a:pt x="344135" y="579247"/>
                  <a:pt x="342442" y="578231"/>
                  <a:pt x="340368" y="578104"/>
                </a:cubicBezTo>
                <a:lnTo>
                  <a:pt x="335288" y="589280"/>
                </a:lnTo>
                <a:lnTo>
                  <a:pt x="332240" y="589280"/>
                </a:lnTo>
                <a:lnTo>
                  <a:pt x="320048" y="600456"/>
                </a:lnTo>
                <a:cubicBezTo>
                  <a:pt x="318862" y="600287"/>
                  <a:pt x="318185" y="600625"/>
                  <a:pt x="318016" y="601472"/>
                </a:cubicBezTo>
                <a:lnTo>
                  <a:pt x="319032" y="601472"/>
                </a:lnTo>
                <a:lnTo>
                  <a:pt x="315984" y="605536"/>
                </a:lnTo>
                <a:lnTo>
                  <a:pt x="312936" y="605536"/>
                </a:lnTo>
                <a:cubicBezTo>
                  <a:pt x="313169" y="605346"/>
                  <a:pt x="313719" y="604457"/>
                  <a:pt x="314587" y="602869"/>
                </a:cubicBezTo>
                <a:cubicBezTo>
                  <a:pt x="315454" y="601282"/>
                  <a:pt x="315243" y="600139"/>
                  <a:pt x="313952" y="599440"/>
                </a:cubicBezTo>
                <a:lnTo>
                  <a:pt x="309888" y="601472"/>
                </a:lnTo>
                <a:lnTo>
                  <a:pt x="312936" y="605536"/>
                </a:lnTo>
                <a:lnTo>
                  <a:pt x="304808" y="614680"/>
                </a:lnTo>
                <a:lnTo>
                  <a:pt x="303792" y="614680"/>
                </a:lnTo>
                <a:lnTo>
                  <a:pt x="301760" y="618744"/>
                </a:lnTo>
                <a:cubicBezTo>
                  <a:pt x="302776" y="617897"/>
                  <a:pt x="303792" y="617559"/>
                  <a:pt x="304808" y="617728"/>
                </a:cubicBezTo>
                <a:lnTo>
                  <a:pt x="304808" y="614680"/>
                </a:lnTo>
                <a:lnTo>
                  <a:pt x="311920" y="615696"/>
                </a:lnTo>
                <a:lnTo>
                  <a:pt x="303792" y="625856"/>
                </a:lnTo>
                <a:lnTo>
                  <a:pt x="305824" y="632968"/>
                </a:lnTo>
                <a:lnTo>
                  <a:pt x="302776" y="639064"/>
                </a:lnTo>
                <a:cubicBezTo>
                  <a:pt x="298655" y="639942"/>
                  <a:pt x="292785" y="646879"/>
                  <a:pt x="285165" y="659873"/>
                </a:cubicBezTo>
                <a:cubicBezTo>
                  <a:pt x="277545" y="672868"/>
                  <a:pt x="270546" y="686653"/>
                  <a:pt x="264168" y="701228"/>
                </a:cubicBezTo>
                <a:cubicBezTo>
                  <a:pt x="257789" y="715804"/>
                  <a:pt x="254403" y="725901"/>
                  <a:pt x="254008" y="731520"/>
                </a:cubicBezTo>
                <a:lnTo>
                  <a:pt x="254008" y="734568"/>
                </a:lnTo>
                <a:cubicBezTo>
                  <a:pt x="245456" y="735648"/>
                  <a:pt x="240715" y="738315"/>
                  <a:pt x="239784" y="742569"/>
                </a:cubicBezTo>
                <a:cubicBezTo>
                  <a:pt x="238852" y="746824"/>
                  <a:pt x="238175" y="752285"/>
                  <a:pt x="237752" y="758952"/>
                </a:cubicBezTo>
                <a:cubicBezTo>
                  <a:pt x="237752" y="760984"/>
                  <a:pt x="236736" y="762000"/>
                  <a:pt x="234704" y="762000"/>
                </a:cubicBezTo>
                <a:lnTo>
                  <a:pt x="226576" y="757936"/>
                </a:lnTo>
                <a:lnTo>
                  <a:pt x="220480" y="765048"/>
                </a:lnTo>
                <a:cubicBezTo>
                  <a:pt x="232058" y="773028"/>
                  <a:pt x="237603" y="781198"/>
                  <a:pt x="237117" y="789559"/>
                </a:cubicBezTo>
                <a:cubicBezTo>
                  <a:pt x="236630" y="797920"/>
                  <a:pt x="236841" y="807360"/>
                  <a:pt x="237752" y="817880"/>
                </a:cubicBezTo>
                <a:cubicBezTo>
                  <a:pt x="235444" y="821605"/>
                  <a:pt x="234725" y="831427"/>
                  <a:pt x="235593" y="847344"/>
                </a:cubicBezTo>
                <a:cubicBezTo>
                  <a:pt x="236460" y="863262"/>
                  <a:pt x="237519" y="875115"/>
                  <a:pt x="238768" y="882904"/>
                </a:cubicBezTo>
                <a:lnTo>
                  <a:pt x="250960" y="880872"/>
                </a:lnTo>
                <a:cubicBezTo>
                  <a:pt x="251743" y="888365"/>
                  <a:pt x="253987" y="893191"/>
                  <a:pt x="257691" y="895350"/>
                </a:cubicBezTo>
                <a:cubicBezTo>
                  <a:pt x="261395" y="897509"/>
                  <a:pt x="264908" y="900811"/>
                  <a:pt x="268232" y="905256"/>
                </a:cubicBezTo>
                <a:lnTo>
                  <a:pt x="285504" y="903224"/>
                </a:lnTo>
                <a:lnTo>
                  <a:pt x="284488" y="911352"/>
                </a:lnTo>
                <a:cubicBezTo>
                  <a:pt x="299960" y="910887"/>
                  <a:pt x="309909" y="909024"/>
                  <a:pt x="314333" y="905764"/>
                </a:cubicBezTo>
                <a:cubicBezTo>
                  <a:pt x="318757" y="902504"/>
                  <a:pt x="322355" y="900642"/>
                  <a:pt x="325128" y="900176"/>
                </a:cubicBezTo>
                <a:lnTo>
                  <a:pt x="328176" y="904240"/>
                </a:lnTo>
                <a:lnTo>
                  <a:pt x="338336" y="904240"/>
                </a:lnTo>
                <a:lnTo>
                  <a:pt x="354592" y="913384"/>
                </a:lnTo>
                <a:lnTo>
                  <a:pt x="345448" y="917448"/>
                </a:lnTo>
                <a:lnTo>
                  <a:pt x="352560" y="921512"/>
                </a:lnTo>
                <a:cubicBezTo>
                  <a:pt x="356010" y="920623"/>
                  <a:pt x="358253" y="917067"/>
                  <a:pt x="359291" y="910844"/>
                </a:cubicBezTo>
                <a:cubicBezTo>
                  <a:pt x="360328" y="904621"/>
                  <a:pt x="363841" y="901065"/>
                  <a:pt x="369832" y="900176"/>
                </a:cubicBezTo>
                <a:lnTo>
                  <a:pt x="382024" y="901192"/>
                </a:lnTo>
                <a:lnTo>
                  <a:pt x="385072" y="897128"/>
                </a:lnTo>
                <a:lnTo>
                  <a:pt x="390152" y="897128"/>
                </a:lnTo>
                <a:cubicBezTo>
                  <a:pt x="391316" y="891011"/>
                  <a:pt x="397369" y="887497"/>
                  <a:pt x="408313" y="886587"/>
                </a:cubicBezTo>
                <a:cubicBezTo>
                  <a:pt x="419256" y="885677"/>
                  <a:pt x="428103" y="881401"/>
                  <a:pt x="434856" y="873760"/>
                </a:cubicBezTo>
                <a:lnTo>
                  <a:pt x="438920" y="878840"/>
                </a:lnTo>
                <a:cubicBezTo>
                  <a:pt x="441227" y="878628"/>
                  <a:pt x="442962" y="877782"/>
                  <a:pt x="444127" y="876300"/>
                </a:cubicBezTo>
                <a:cubicBezTo>
                  <a:pt x="445291" y="874819"/>
                  <a:pt x="447280" y="873972"/>
                  <a:pt x="450096" y="873760"/>
                </a:cubicBezTo>
                <a:cubicBezTo>
                  <a:pt x="455684" y="873464"/>
                  <a:pt x="459494" y="872278"/>
                  <a:pt x="461526" y="870204"/>
                </a:cubicBezTo>
                <a:cubicBezTo>
                  <a:pt x="463558" y="868130"/>
                  <a:pt x="466860" y="866944"/>
                  <a:pt x="471432" y="866648"/>
                </a:cubicBezTo>
                <a:lnTo>
                  <a:pt x="477528" y="862584"/>
                </a:lnTo>
                <a:lnTo>
                  <a:pt x="478544" y="862584"/>
                </a:lnTo>
                <a:lnTo>
                  <a:pt x="480576" y="854456"/>
                </a:lnTo>
                <a:cubicBezTo>
                  <a:pt x="481232" y="855387"/>
                  <a:pt x="482205" y="855557"/>
                  <a:pt x="483497" y="854964"/>
                </a:cubicBezTo>
                <a:cubicBezTo>
                  <a:pt x="484788" y="854371"/>
                  <a:pt x="485507" y="853525"/>
                  <a:pt x="485656" y="852424"/>
                </a:cubicBezTo>
                <a:lnTo>
                  <a:pt x="489720" y="854456"/>
                </a:lnTo>
                <a:lnTo>
                  <a:pt x="493784" y="850392"/>
                </a:lnTo>
                <a:cubicBezTo>
                  <a:pt x="500811" y="850054"/>
                  <a:pt x="506822" y="848699"/>
                  <a:pt x="511818" y="846328"/>
                </a:cubicBezTo>
                <a:cubicBezTo>
                  <a:pt x="516813" y="843958"/>
                  <a:pt x="521300" y="842603"/>
                  <a:pt x="525280" y="842264"/>
                </a:cubicBezTo>
                <a:lnTo>
                  <a:pt x="526296" y="845312"/>
                </a:lnTo>
                <a:cubicBezTo>
                  <a:pt x="528433" y="845228"/>
                  <a:pt x="530762" y="845143"/>
                  <a:pt x="533281" y="845058"/>
                </a:cubicBezTo>
                <a:cubicBezTo>
                  <a:pt x="535799" y="844973"/>
                  <a:pt x="537874" y="845397"/>
                  <a:pt x="539504" y="846328"/>
                </a:cubicBezTo>
                <a:cubicBezTo>
                  <a:pt x="546975" y="841227"/>
                  <a:pt x="557178" y="835681"/>
                  <a:pt x="570111" y="829691"/>
                </a:cubicBezTo>
                <a:cubicBezTo>
                  <a:pt x="583043" y="823701"/>
                  <a:pt x="593500" y="820441"/>
                  <a:pt x="601480" y="819912"/>
                </a:cubicBezTo>
                <a:lnTo>
                  <a:pt x="611640" y="810768"/>
                </a:lnTo>
                <a:cubicBezTo>
                  <a:pt x="611767" y="811848"/>
                  <a:pt x="612529" y="812737"/>
                  <a:pt x="613926" y="813435"/>
                </a:cubicBezTo>
                <a:cubicBezTo>
                  <a:pt x="615323" y="814134"/>
                  <a:pt x="616593" y="814261"/>
                  <a:pt x="617736" y="813816"/>
                </a:cubicBezTo>
                <a:lnTo>
                  <a:pt x="622816" y="810768"/>
                </a:lnTo>
                <a:cubicBezTo>
                  <a:pt x="626583" y="810451"/>
                  <a:pt x="629462" y="809054"/>
                  <a:pt x="631452" y="806577"/>
                </a:cubicBezTo>
                <a:cubicBezTo>
                  <a:pt x="633441" y="804101"/>
                  <a:pt x="636320" y="802450"/>
                  <a:pt x="640088" y="801624"/>
                </a:cubicBezTo>
                <a:lnTo>
                  <a:pt x="650248" y="789432"/>
                </a:lnTo>
                <a:cubicBezTo>
                  <a:pt x="651306" y="791168"/>
                  <a:pt x="652237" y="791253"/>
                  <a:pt x="653042" y="789686"/>
                </a:cubicBezTo>
                <a:cubicBezTo>
                  <a:pt x="653846" y="788120"/>
                  <a:pt x="654269" y="786680"/>
                  <a:pt x="654312" y="785368"/>
                </a:cubicBezTo>
                <a:cubicBezTo>
                  <a:pt x="662397" y="785389"/>
                  <a:pt x="670102" y="784585"/>
                  <a:pt x="677426" y="782955"/>
                </a:cubicBezTo>
                <a:cubicBezTo>
                  <a:pt x="684749" y="781325"/>
                  <a:pt x="691946" y="778743"/>
                  <a:pt x="699016" y="775208"/>
                </a:cubicBezTo>
                <a:lnTo>
                  <a:pt x="699016" y="774192"/>
                </a:lnTo>
                <a:lnTo>
                  <a:pt x="712224" y="766064"/>
                </a:lnTo>
                <a:cubicBezTo>
                  <a:pt x="718383" y="764964"/>
                  <a:pt x="728924" y="760053"/>
                  <a:pt x="743847" y="751332"/>
                </a:cubicBezTo>
                <a:cubicBezTo>
                  <a:pt x="758769" y="742612"/>
                  <a:pt x="768548" y="736685"/>
                  <a:pt x="773184" y="733552"/>
                </a:cubicBezTo>
                <a:cubicBezTo>
                  <a:pt x="777438" y="733764"/>
                  <a:pt x="781883" y="732325"/>
                  <a:pt x="786519" y="729234"/>
                </a:cubicBezTo>
                <a:cubicBezTo>
                  <a:pt x="791154" y="726144"/>
                  <a:pt x="794837" y="723181"/>
                  <a:pt x="797568" y="720344"/>
                </a:cubicBezTo>
                <a:cubicBezTo>
                  <a:pt x="802351" y="720238"/>
                  <a:pt x="806754" y="718164"/>
                  <a:pt x="810776" y="714121"/>
                </a:cubicBezTo>
                <a:cubicBezTo>
                  <a:pt x="814797" y="710078"/>
                  <a:pt x="820216" y="707750"/>
                  <a:pt x="827032" y="707136"/>
                </a:cubicBezTo>
                <a:lnTo>
                  <a:pt x="829064" y="713232"/>
                </a:lnTo>
                <a:lnTo>
                  <a:pt x="838208" y="706120"/>
                </a:lnTo>
                <a:lnTo>
                  <a:pt x="848368" y="704088"/>
                </a:lnTo>
                <a:lnTo>
                  <a:pt x="864624" y="691896"/>
                </a:lnTo>
                <a:cubicBezTo>
                  <a:pt x="864497" y="691282"/>
                  <a:pt x="864243" y="690478"/>
                  <a:pt x="863862" y="689483"/>
                </a:cubicBezTo>
                <a:cubicBezTo>
                  <a:pt x="863481" y="688488"/>
                  <a:pt x="863735" y="687938"/>
                  <a:pt x="864624" y="687832"/>
                </a:cubicBezTo>
                <a:lnTo>
                  <a:pt x="866656" y="689864"/>
                </a:lnTo>
                <a:lnTo>
                  <a:pt x="865640" y="690880"/>
                </a:lnTo>
                <a:lnTo>
                  <a:pt x="876816" y="683768"/>
                </a:lnTo>
                <a:cubicBezTo>
                  <a:pt x="875990" y="682752"/>
                  <a:pt x="876117" y="681990"/>
                  <a:pt x="877197" y="681482"/>
                </a:cubicBezTo>
                <a:cubicBezTo>
                  <a:pt x="878276" y="680974"/>
                  <a:pt x="879165" y="680720"/>
                  <a:pt x="879864" y="680720"/>
                </a:cubicBezTo>
                <a:lnTo>
                  <a:pt x="881896" y="681736"/>
                </a:lnTo>
                <a:lnTo>
                  <a:pt x="890024" y="677672"/>
                </a:lnTo>
                <a:lnTo>
                  <a:pt x="895104" y="677672"/>
                </a:lnTo>
                <a:cubicBezTo>
                  <a:pt x="897771" y="674074"/>
                  <a:pt x="901327" y="671111"/>
                  <a:pt x="905772" y="668782"/>
                </a:cubicBezTo>
                <a:cubicBezTo>
                  <a:pt x="910217" y="666454"/>
                  <a:pt x="914789" y="665015"/>
                  <a:pt x="919488" y="664464"/>
                </a:cubicBezTo>
                <a:lnTo>
                  <a:pt x="918472" y="663448"/>
                </a:lnTo>
                <a:lnTo>
                  <a:pt x="921520" y="661416"/>
                </a:lnTo>
                <a:cubicBezTo>
                  <a:pt x="923530" y="659850"/>
                  <a:pt x="925605" y="658157"/>
                  <a:pt x="927743" y="656336"/>
                </a:cubicBezTo>
                <a:cubicBezTo>
                  <a:pt x="929880" y="654516"/>
                  <a:pt x="932209" y="652822"/>
                  <a:pt x="934728" y="651256"/>
                </a:cubicBezTo>
                <a:cubicBezTo>
                  <a:pt x="937839" y="649288"/>
                  <a:pt x="941268" y="647637"/>
                  <a:pt x="945015" y="646303"/>
                </a:cubicBezTo>
                <a:cubicBezTo>
                  <a:pt x="948761" y="644970"/>
                  <a:pt x="952444" y="643573"/>
                  <a:pt x="956064" y="642112"/>
                </a:cubicBezTo>
                <a:lnTo>
                  <a:pt x="962160" y="644144"/>
                </a:lnTo>
                <a:cubicBezTo>
                  <a:pt x="956445" y="645753"/>
                  <a:pt x="950603" y="648123"/>
                  <a:pt x="944634" y="651256"/>
                </a:cubicBezTo>
                <a:cubicBezTo>
                  <a:pt x="938665" y="654389"/>
                  <a:pt x="933331" y="657776"/>
                  <a:pt x="928632" y="661416"/>
                </a:cubicBezTo>
                <a:lnTo>
                  <a:pt x="930664" y="663448"/>
                </a:lnTo>
                <a:cubicBezTo>
                  <a:pt x="931256" y="663427"/>
                  <a:pt x="931849" y="663215"/>
                  <a:pt x="932442" y="662813"/>
                </a:cubicBezTo>
                <a:cubicBezTo>
                  <a:pt x="933034" y="662411"/>
                  <a:pt x="933119" y="661945"/>
                  <a:pt x="932696" y="661416"/>
                </a:cubicBezTo>
                <a:lnTo>
                  <a:pt x="940824" y="656336"/>
                </a:lnTo>
                <a:lnTo>
                  <a:pt x="947936" y="664464"/>
                </a:lnTo>
                <a:cubicBezTo>
                  <a:pt x="945798" y="666221"/>
                  <a:pt x="943215" y="668295"/>
                  <a:pt x="940189" y="670687"/>
                </a:cubicBezTo>
                <a:cubicBezTo>
                  <a:pt x="937162" y="673079"/>
                  <a:pt x="934325" y="674391"/>
                  <a:pt x="931680" y="674624"/>
                </a:cubicBezTo>
                <a:lnTo>
                  <a:pt x="929648" y="674624"/>
                </a:lnTo>
                <a:lnTo>
                  <a:pt x="917456" y="678688"/>
                </a:lnTo>
                <a:cubicBezTo>
                  <a:pt x="918683" y="679704"/>
                  <a:pt x="918514" y="680466"/>
                  <a:pt x="916948" y="680974"/>
                </a:cubicBezTo>
                <a:cubicBezTo>
                  <a:pt x="915381" y="681482"/>
                  <a:pt x="914196" y="681736"/>
                  <a:pt x="913392" y="681736"/>
                </a:cubicBezTo>
                <a:lnTo>
                  <a:pt x="899168" y="690880"/>
                </a:lnTo>
                <a:cubicBezTo>
                  <a:pt x="898257" y="696637"/>
                  <a:pt x="893728" y="700617"/>
                  <a:pt x="885579" y="702818"/>
                </a:cubicBezTo>
                <a:cubicBezTo>
                  <a:pt x="877430" y="705019"/>
                  <a:pt x="871122" y="707475"/>
                  <a:pt x="866656" y="710184"/>
                </a:cubicBezTo>
                <a:cubicBezTo>
                  <a:pt x="866677" y="710756"/>
                  <a:pt x="866634" y="711391"/>
                  <a:pt x="866529" y="712089"/>
                </a:cubicBezTo>
                <a:cubicBezTo>
                  <a:pt x="866423" y="712788"/>
                  <a:pt x="866126" y="713169"/>
                  <a:pt x="865640" y="713232"/>
                </a:cubicBezTo>
                <a:lnTo>
                  <a:pt x="857512" y="714248"/>
                </a:lnTo>
                <a:cubicBezTo>
                  <a:pt x="854972" y="714460"/>
                  <a:pt x="852940" y="715814"/>
                  <a:pt x="851416" y="718312"/>
                </a:cubicBezTo>
                <a:cubicBezTo>
                  <a:pt x="849892" y="720810"/>
                  <a:pt x="848876" y="723181"/>
                  <a:pt x="848368" y="725424"/>
                </a:cubicBezTo>
                <a:cubicBezTo>
                  <a:pt x="851945" y="723265"/>
                  <a:pt x="855713" y="721233"/>
                  <a:pt x="859671" y="719328"/>
                </a:cubicBezTo>
                <a:cubicBezTo>
                  <a:pt x="863629" y="717423"/>
                  <a:pt x="867650" y="716407"/>
                  <a:pt x="871736" y="716280"/>
                </a:cubicBezTo>
                <a:lnTo>
                  <a:pt x="877832" y="712216"/>
                </a:lnTo>
                <a:lnTo>
                  <a:pt x="887992" y="717296"/>
                </a:lnTo>
                <a:cubicBezTo>
                  <a:pt x="880118" y="717889"/>
                  <a:pt x="871990" y="719752"/>
                  <a:pt x="863608" y="722884"/>
                </a:cubicBezTo>
                <a:cubicBezTo>
                  <a:pt x="855226" y="726017"/>
                  <a:pt x="848114" y="729912"/>
                  <a:pt x="842272" y="734568"/>
                </a:cubicBezTo>
                <a:lnTo>
                  <a:pt x="844304" y="736600"/>
                </a:lnTo>
                <a:cubicBezTo>
                  <a:pt x="847606" y="736642"/>
                  <a:pt x="850908" y="736050"/>
                  <a:pt x="854210" y="734822"/>
                </a:cubicBezTo>
                <a:cubicBezTo>
                  <a:pt x="857512" y="733594"/>
                  <a:pt x="859290" y="731478"/>
                  <a:pt x="859544" y="728472"/>
                </a:cubicBezTo>
                <a:lnTo>
                  <a:pt x="865640" y="737616"/>
                </a:lnTo>
                <a:lnTo>
                  <a:pt x="858528" y="741680"/>
                </a:lnTo>
                <a:cubicBezTo>
                  <a:pt x="853956" y="742273"/>
                  <a:pt x="848876" y="744644"/>
                  <a:pt x="843288" y="748792"/>
                </a:cubicBezTo>
                <a:cubicBezTo>
                  <a:pt x="837700" y="752941"/>
                  <a:pt x="831604" y="755311"/>
                  <a:pt x="825000" y="755904"/>
                </a:cubicBezTo>
                <a:lnTo>
                  <a:pt x="822968" y="755904"/>
                </a:lnTo>
                <a:cubicBezTo>
                  <a:pt x="819200" y="758719"/>
                  <a:pt x="811749" y="763503"/>
                  <a:pt x="800616" y="770255"/>
                </a:cubicBezTo>
                <a:cubicBezTo>
                  <a:pt x="789482" y="777007"/>
                  <a:pt x="782031" y="781029"/>
                  <a:pt x="778264" y="782320"/>
                </a:cubicBezTo>
                <a:lnTo>
                  <a:pt x="780296" y="786384"/>
                </a:lnTo>
                <a:lnTo>
                  <a:pt x="798584" y="777240"/>
                </a:lnTo>
                <a:lnTo>
                  <a:pt x="806712" y="777240"/>
                </a:lnTo>
                <a:lnTo>
                  <a:pt x="808744" y="776224"/>
                </a:lnTo>
                <a:lnTo>
                  <a:pt x="807728" y="774192"/>
                </a:lnTo>
                <a:cubicBezTo>
                  <a:pt x="825698" y="770742"/>
                  <a:pt x="840811" y="763672"/>
                  <a:pt x="853067" y="752983"/>
                </a:cubicBezTo>
                <a:cubicBezTo>
                  <a:pt x="865322" y="742294"/>
                  <a:pt x="879673" y="733446"/>
                  <a:pt x="896120" y="726440"/>
                </a:cubicBezTo>
                <a:cubicBezTo>
                  <a:pt x="895696" y="725890"/>
                  <a:pt x="895781" y="725213"/>
                  <a:pt x="896374" y="724408"/>
                </a:cubicBezTo>
                <a:cubicBezTo>
                  <a:pt x="896966" y="723604"/>
                  <a:pt x="897559" y="722926"/>
                  <a:pt x="898152" y="722376"/>
                </a:cubicBezTo>
                <a:lnTo>
                  <a:pt x="904248" y="727456"/>
                </a:lnTo>
                <a:lnTo>
                  <a:pt x="898152" y="732536"/>
                </a:lnTo>
                <a:lnTo>
                  <a:pt x="898152" y="734568"/>
                </a:lnTo>
                <a:cubicBezTo>
                  <a:pt x="894448" y="736113"/>
                  <a:pt x="891188" y="738357"/>
                  <a:pt x="888373" y="741299"/>
                </a:cubicBezTo>
                <a:cubicBezTo>
                  <a:pt x="885558" y="744241"/>
                  <a:pt x="884076" y="747755"/>
                  <a:pt x="883928" y="751840"/>
                </a:cubicBezTo>
                <a:lnTo>
                  <a:pt x="886976" y="757936"/>
                </a:lnTo>
                <a:cubicBezTo>
                  <a:pt x="887103" y="756433"/>
                  <a:pt x="887865" y="755375"/>
                  <a:pt x="889262" y="754761"/>
                </a:cubicBezTo>
                <a:cubicBezTo>
                  <a:pt x="890659" y="754147"/>
                  <a:pt x="891929" y="753851"/>
                  <a:pt x="893072" y="753872"/>
                </a:cubicBezTo>
                <a:lnTo>
                  <a:pt x="897136" y="760984"/>
                </a:lnTo>
                <a:cubicBezTo>
                  <a:pt x="890045" y="767906"/>
                  <a:pt x="882382" y="774637"/>
                  <a:pt x="874149" y="781177"/>
                </a:cubicBezTo>
                <a:cubicBezTo>
                  <a:pt x="865915" y="787718"/>
                  <a:pt x="856983" y="792163"/>
                  <a:pt x="847352" y="794512"/>
                </a:cubicBezTo>
                <a:lnTo>
                  <a:pt x="847352" y="795528"/>
                </a:lnTo>
                <a:lnTo>
                  <a:pt x="843288" y="799592"/>
                </a:lnTo>
                <a:lnTo>
                  <a:pt x="840240" y="794512"/>
                </a:lnTo>
                <a:cubicBezTo>
                  <a:pt x="837700" y="796608"/>
                  <a:pt x="834906" y="798767"/>
                  <a:pt x="831858" y="800989"/>
                </a:cubicBezTo>
                <a:cubicBezTo>
                  <a:pt x="828810" y="803212"/>
                  <a:pt x="825508" y="805117"/>
                  <a:pt x="821952" y="806704"/>
                </a:cubicBezTo>
                <a:lnTo>
                  <a:pt x="823984" y="808736"/>
                </a:lnTo>
                <a:lnTo>
                  <a:pt x="827032" y="807720"/>
                </a:lnTo>
                <a:lnTo>
                  <a:pt x="833128" y="814832"/>
                </a:lnTo>
                <a:cubicBezTo>
                  <a:pt x="836599" y="814663"/>
                  <a:pt x="839816" y="813986"/>
                  <a:pt x="842780" y="812800"/>
                </a:cubicBezTo>
                <a:cubicBezTo>
                  <a:pt x="845743" y="811615"/>
                  <a:pt x="848960" y="810938"/>
                  <a:pt x="852432" y="810768"/>
                </a:cubicBezTo>
                <a:lnTo>
                  <a:pt x="838208" y="821944"/>
                </a:lnTo>
                <a:cubicBezTo>
                  <a:pt x="837170" y="825691"/>
                  <a:pt x="832387" y="829882"/>
                  <a:pt x="823857" y="834517"/>
                </a:cubicBezTo>
                <a:cubicBezTo>
                  <a:pt x="815326" y="839153"/>
                  <a:pt x="809273" y="843090"/>
                  <a:pt x="805696" y="846328"/>
                </a:cubicBezTo>
                <a:lnTo>
                  <a:pt x="810776" y="848360"/>
                </a:lnTo>
                <a:lnTo>
                  <a:pt x="792488" y="867664"/>
                </a:lnTo>
                <a:cubicBezTo>
                  <a:pt x="789969" y="868024"/>
                  <a:pt x="787641" y="869844"/>
                  <a:pt x="785503" y="873125"/>
                </a:cubicBezTo>
                <a:cubicBezTo>
                  <a:pt x="783365" y="876406"/>
                  <a:pt x="781290" y="878988"/>
                  <a:pt x="779280" y="880872"/>
                </a:cubicBezTo>
                <a:lnTo>
                  <a:pt x="783344" y="883920"/>
                </a:lnTo>
                <a:cubicBezTo>
                  <a:pt x="780804" y="886629"/>
                  <a:pt x="778010" y="889339"/>
                  <a:pt x="774962" y="892048"/>
                </a:cubicBezTo>
                <a:cubicBezTo>
                  <a:pt x="771914" y="894757"/>
                  <a:pt x="768612" y="896451"/>
                  <a:pt x="765056" y="897128"/>
                </a:cubicBezTo>
                <a:cubicBezTo>
                  <a:pt x="761330" y="899097"/>
                  <a:pt x="752779" y="904304"/>
                  <a:pt x="739402" y="912749"/>
                </a:cubicBezTo>
                <a:cubicBezTo>
                  <a:pt x="726024" y="921195"/>
                  <a:pt x="717981" y="927164"/>
                  <a:pt x="715272" y="930656"/>
                </a:cubicBezTo>
                <a:lnTo>
                  <a:pt x="706128" y="930656"/>
                </a:lnTo>
                <a:lnTo>
                  <a:pt x="705112" y="934720"/>
                </a:lnTo>
                <a:lnTo>
                  <a:pt x="708160" y="937768"/>
                </a:lnTo>
                <a:lnTo>
                  <a:pt x="680728" y="959104"/>
                </a:lnTo>
                <a:cubicBezTo>
                  <a:pt x="677002" y="959803"/>
                  <a:pt x="673277" y="962470"/>
                  <a:pt x="669552" y="967105"/>
                </a:cubicBezTo>
                <a:cubicBezTo>
                  <a:pt x="665826" y="971741"/>
                  <a:pt x="660069" y="974154"/>
                  <a:pt x="652280" y="974344"/>
                </a:cubicBezTo>
                <a:cubicBezTo>
                  <a:pt x="651179" y="975847"/>
                  <a:pt x="649570" y="976905"/>
                  <a:pt x="647454" y="977519"/>
                </a:cubicBezTo>
                <a:cubicBezTo>
                  <a:pt x="645337" y="978133"/>
                  <a:pt x="643220" y="978429"/>
                  <a:pt x="641104" y="978408"/>
                </a:cubicBezTo>
                <a:lnTo>
                  <a:pt x="646184" y="970280"/>
                </a:lnTo>
                <a:cubicBezTo>
                  <a:pt x="650650" y="969137"/>
                  <a:pt x="656958" y="966851"/>
                  <a:pt x="665107" y="963422"/>
                </a:cubicBezTo>
                <a:cubicBezTo>
                  <a:pt x="673256" y="959993"/>
                  <a:pt x="677786" y="956183"/>
                  <a:pt x="678696" y="951992"/>
                </a:cubicBezTo>
                <a:lnTo>
                  <a:pt x="678696" y="950976"/>
                </a:lnTo>
                <a:lnTo>
                  <a:pt x="672600" y="955040"/>
                </a:lnTo>
                <a:lnTo>
                  <a:pt x="672600" y="956056"/>
                </a:lnTo>
                <a:cubicBezTo>
                  <a:pt x="662778" y="953283"/>
                  <a:pt x="658037" y="952479"/>
                  <a:pt x="658376" y="953643"/>
                </a:cubicBezTo>
                <a:cubicBezTo>
                  <a:pt x="658714" y="954807"/>
                  <a:pt x="656005" y="956289"/>
                  <a:pt x="650248" y="958088"/>
                </a:cubicBezTo>
                <a:cubicBezTo>
                  <a:pt x="649613" y="961814"/>
                  <a:pt x="646311" y="965539"/>
                  <a:pt x="640342" y="969264"/>
                </a:cubicBezTo>
                <a:cubicBezTo>
                  <a:pt x="634373" y="972990"/>
                  <a:pt x="629547" y="975699"/>
                  <a:pt x="625864" y="977392"/>
                </a:cubicBezTo>
                <a:lnTo>
                  <a:pt x="637040" y="984504"/>
                </a:lnTo>
                <a:cubicBezTo>
                  <a:pt x="636224" y="987709"/>
                  <a:pt x="630517" y="991685"/>
                  <a:pt x="619918" y="996433"/>
                </a:cubicBezTo>
                <a:cubicBezTo>
                  <a:pt x="609319" y="1001180"/>
                  <a:pt x="598720" y="1005759"/>
                  <a:pt x="588121" y="1010168"/>
                </a:cubicBezTo>
                <a:cubicBezTo>
                  <a:pt x="577522" y="1014577"/>
                  <a:pt x="571815" y="1017875"/>
                  <a:pt x="571000" y="1020064"/>
                </a:cubicBezTo>
                <a:cubicBezTo>
                  <a:pt x="568735" y="1020361"/>
                  <a:pt x="564629" y="1021800"/>
                  <a:pt x="558681" y="1024382"/>
                </a:cubicBezTo>
                <a:cubicBezTo>
                  <a:pt x="552733" y="1026965"/>
                  <a:pt x="549388" y="1028912"/>
                  <a:pt x="548648" y="1030224"/>
                </a:cubicBezTo>
                <a:lnTo>
                  <a:pt x="549664" y="1031240"/>
                </a:lnTo>
                <a:lnTo>
                  <a:pt x="547632" y="1032256"/>
                </a:lnTo>
                <a:lnTo>
                  <a:pt x="537472" y="1032256"/>
                </a:lnTo>
                <a:lnTo>
                  <a:pt x="524264" y="1040384"/>
                </a:lnTo>
                <a:cubicBezTo>
                  <a:pt x="520771" y="1040786"/>
                  <a:pt x="516580" y="1041760"/>
                  <a:pt x="511691" y="1043305"/>
                </a:cubicBezTo>
                <a:cubicBezTo>
                  <a:pt x="506801" y="1044850"/>
                  <a:pt x="503880" y="1047602"/>
                  <a:pt x="502928" y="1051560"/>
                </a:cubicBezTo>
                <a:lnTo>
                  <a:pt x="495816" y="1050544"/>
                </a:lnTo>
                <a:lnTo>
                  <a:pt x="490736" y="1055624"/>
                </a:lnTo>
                <a:lnTo>
                  <a:pt x="475496" y="1052576"/>
                </a:lnTo>
                <a:lnTo>
                  <a:pt x="472448" y="1055624"/>
                </a:lnTo>
                <a:lnTo>
                  <a:pt x="451112" y="1062736"/>
                </a:lnTo>
                <a:cubicBezTo>
                  <a:pt x="448783" y="1063181"/>
                  <a:pt x="445566" y="1063054"/>
                  <a:pt x="441460" y="1062355"/>
                </a:cubicBezTo>
                <a:cubicBezTo>
                  <a:pt x="437353" y="1061657"/>
                  <a:pt x="434136" y="1060768"/>
                  <a:pt x="431808" y="1059688"/>
                </a:cubicBezTo>
                <a:cubicBezTo>
                  <a:pt x="428717" y="1060747"/>
                  <a:pt x="424230" y="1062186"/>
                  <a:pt x="418346" y="1064006"/>
                </a:cubicBezTo>
                <a:cubicBezTo>
                  <a:pt x="412461" y="1065826"/>
                  <a:pt x="408482" y="1067774"/>
                  <a:pt x="406408" y="1069848"/>
                </a:cubicBezTo>
                <a:lnTo>
                  <a:pt x="407424" y="1071880"/>
                </a:lnTo>
                <a:cubicBezTo>
                  <a:pt x="401497" y="1074928"/>
                  <a:pt x="394300" y="1077722"/>
                  <a:pt x="385834" y="1080262"/>
                </a:cubicBezTo>
                <a:cubicBezTo>
                  <a:pt x="377367" y="1082802"/>
                  <a:pt x="369662" y="1085088"/>
                  <a:pt x="362720" y="1087120"/>
                </a:cubicBezTo>
                <a:cubicBezTo>
                  <a:pt x="358000" y="1087924"/>
                  <a:pt x="352962" y="1088348"/>
                  <a:pt x="347607" y="1088390"/>
                </a:cubicBezTo>
                <a:cubicBezTo>
                  <a:pt x="342251" y="1088433"/>
                  <a:pt x="337468" y="1089364"/>
                  <a:pt x="333256" y="1091184"/>
                </a:cubicBezTo>
                <a:lnTo>
                  <a:pt x="330208" y="1089152"/>
                </a:lnTo>
                <a:lnTo>
                  <a:pt x="329192" y="1090168"/>
                </a:lnTo>
                <a:lnTo>
                  <a:pt x="329192" y="1092200"/>
                </a:lnTo>
                <a:lnTo>
                  <a:pt x="322080" y="1092200"/>
                </a:lnTo>
                <a:cubicBezTo>
                  <a:pt x="321064" y="1091248"/>
                  <a:pt x="320048" y="1090613"/>
                  <a:pt x="319032" y="1090295"/>
                </a:cubicBezTo>
                <a:cubicBezTo>
                  <a:pt x="318016" y="1089978"/>
                  <a:pt x="317000" y="1089597"/>
                  <a:pt x="315984" y="1089152"/>
                </a:cubicBezTo>
                <a:cubicBezTo>
                  <a:pt x="314798" y="1090168"/>
                  <a:pt x="314121" y="1091184"/>
                  <a:pt x="313952" y="1092200"/>
                </a:cubicBezTo>
                <a:cubicBezTo>
                  <a:pt x="312110" y="1092264"/>
                  <a:pt x="310967" y="1092645"/>
                  <a:pt x="310523" y="1093343"/>
                </a:cubicBezTo>
                <a:cubicBezTo>
                  <a:pt x="310078" y="1094042"/>
                  <a:pt x="309189" y="1094677"/>
                  <a:pt x="307856" y="1095248"/>
                </a:cubicBezTo>
                <a:cubicBezTo>
                  <a:pt x="308935" y="1094804"/>
                  <a:pt x="310078" y="1094423"/>
                  <a:pt x="311285" y="1094105"/>
                </a:cubicBezTo>
                <a:cubicBezTo>
                  <a:pt x="312491" y="1093788"/>
                  <a:pt x="313380" y="1093153"/>
                  <a:pt x="313952" y="1092200"/>
                </a:cubicBezTo>
                <a:lnTo>
                  <a:pt x="322080" y="1092200"/>
                </a:lnTo>
                <a:lnTo>
                  <a:pt x="326144" y="1097280"/>
                </a:lnTo>
                <a:lnTo>
                  <a:pt x="323096" y="1099312"/>
                </a:lnTo>
                <a:cubicBezTo>
                  <a:pt x="312555" y="1098148"/>
                  <a:pt x="307221" y="1098444"/>
                  <a:pt x="307094" y="1100201"/>
                </a:cubicBezTo>
                <a:cubicBezTo>
                  <a:pt x="306967" y="1101958"/>
                  <a:pt x="305189" y="1103016"/>
                  <a:pt x="301760" y="1103376"/>
                </a:cubicBezTo>
                <a:cubicBezTo>
                  <a:pt x="298881" y="1103440"/>
                  <a:pt x="295240" y="1103059"/>
                  <a:pt x="290838" y="1102233"/>
                </a:cubicBezTo>
                <a:cubicBezTo>
                  <a:pt x="286435" y="1101408"/>
                  <a:pt x="283302" y="1099757"/>
                  <a:pt x="281440" y="1097280"/>
                </a:cubicBezTo>
                <a:cubicBezTo>
                  <a:pt x="283006" y="1096751"/>
                  <a:pt x="284699" y="1096285"/>
                  <a:pt x="286520" y="1095883"/>
                </a:cubicBezTo>
                <a:cubicBezTo>
                  <a:pt x="288340" y="1095481"/>
                  <a:pt x="290033" y="1095269"/>
                  <a:pt x="291600" y="1095248"/>
                </a:cubicBezTo>
                <a:lnTo>
                  <a:pt x="302776" y="1096264"/>
                </a:lnTo>
                <a:cubicBezTo>
                  <a:pt x="300744" y="1095185"/>
                  <a:pt x="298712" y="1094042"/>
                  <a:pt x="296680" y="1092835"/>
                </a:cubicBezTo>
                <a:cubicBezTo>
                  <a:pt x="294648" y="1091629"/>
                  <a:pt x="292616" y="1090740"/>
                  <a:pt x="290584" y="1090168"/>
                </a:cubicBezTo>
                <a:lnTo>
                  <a:pt x="294648" y="1087120"/>
                </a:lnTo>
                <a:lnTo>
                  <a:pt x="288552" y="1082040"/>
                </a:lnTo>
                <a:cubicBezTo>
                  <a:pt x="285990" y="1082082"/>
                  <a:pt x="283493" y="1082506"/>
                  <a:pt x="281059" y="1083310"/>
                </a:cubicBezTo>
                <a:cubicBezTo>
                  <a:pt x="278624" y="1084114"/>
                  <a:pt x="276381" y="1085046"/>
                  <a:pt x="274328" y="1086104"/>
                </a:cubicBezTo>
                <a:lnTo>
                  <a:pt x="279408" y="1088136"/>
                </a:lnTo>
                <a:lnTo>
                  <a:pt x="271280" y="1091184"/>
                </a:lnTo>
                <a:cubicBezTo>
                  <a:pt x="268655" y="1091269"/>
                  <a:pt x="265776" y="1091354"/>
                  <a:pt x="262644" y="1091438"/>
                </a:cubicBezTo>
                <a:cubicBezTo>
                  <a:pt x="259511" y="1091523"/>
                  <a:pt x="256632" y="1091100"/>
                  <a:pt x="254008" y="1090168"/>
                </a:cubicBezTo>
                <a:cubicBezTo>
                  <a:pt x="251933" y="1091163"/>
                  <a:pt x="249732" y="1091967"/>
                  <a:pt x="247404" y="1092581"/>
                </a:cubicBezTo>
                <a:cubicBezTo>
                  <a:pt x="245075" y="1093195"/>
                  <a:pt x="242874" y="1093745"/>
                  <a:pt x="240800" y="1094232"/>
                </a:cubicBezTo>
                <a:lnTo>
                  <a:pt x="232672" y="1091184"/>
                </a:lnTo>
                <a:cubicBezTo>
                  <a:pt x="227592" y="1091354"/>
                  <a:pt x="222512" y="1091015"/>
                  <a:pt x="217432" y="1090168"/>
                </a:cubicBezTo>
                <a:cubicBezTo>
                  <a:pt x="214511" y="1091459"/>
                  <a:pt x="212225" y="1091671"/>
                  <a:pt x="210574" y="1090803"/>
                </a:cubicBezTo>
                <a:cubicBezTo>
                  <a:pt x="208923" y="1089935"/>
                  <a:pt x="207145" y="1089385"/>
                  <a:pt x="205240" y="1089152"/>
                </a:cubicBezTo>
                <a:lnTo>
                  <a:pt x="203208" y="1090168"/>
                </a:lnTo>
                <a:cubicBezTo>
                  <a:pt x="198974" y="1089956"/>
                  <a:pt x="193217" y="1089110"/>
                  <a:pt x="185936" y="1087628"/>
                </a:cubicBezTo>
                <a:cubicBezTo>
                  <a:pt x="178654" y="1086147"/>
                  <a:pt x="173913" y="1085300"/>
                  <a:pt x="171712" y="1085088"/>
                </a:cubicBezTo>
                <a:lnTo>
                  <a:pt x="167648" y="1083056"/>
                </a:lnTo>
                <a:cubicBezTo>
                  <a:pt x="161721" y="1086972"/>
                  <a:pt x="156302" y="1087776"/>
                  <a:pt x="151392" y="1085469"/>
                </a:cubicBezTo>
                <a:cubicBezTo>
                  <a:pt x="146481" y="1083162"/>
                  <a:pt x="141062" y="1081680"/>
                  <a:pt x="135136" y="1081024"/>
                </a:cubicBezTo>
                <a:lnTo>
                  <a:pt x="131072" y="1081024"/>
                </a:lnTo>
                <a:lnTo>
                  <a:pt x="130056" y="1080008"/>
                </a:lnTo>
                <a:cubicBezTo>
                  <a:pt x="124976" y="1078082"/>
                  <a:pt x="120150" y="1075838"/>
                  <a:pt x="115578" y="1073277"/>
                </a:cubicBezTo>
                <a:cubicBezTo>
                  <a:pt x="111006" y="1070716"/>
                  <a:pt x="106688" y="1067202"/>
                  <a:pt x="102624" y="1062736"/>
                </a:cubicBezTo>
                <a:lnTo>
                  <a:pt x="89416" y="1055624"/>
                </a:lnTo>
                <a:lnTo>
                  <a:pt x="83320" y="1055624"/>
                </a:lnTo>
                <a:cubicBezTo>
                  <a:pt x="82304" y="1055476"/>
                  <a:pt x="81542" y="1054756"/>
                  <a:pt x="81034" y="1053465"/>
                </a:cubicBezTo>
                <a:cubicBezTo>
                  <a:pt x="80526" y="1052174"/>
                  <a:pt x="80272" y="1051200"/>
                  <a:pt x="80272" y="1050544"/>
                </a:cubicBezTo>
                <a:lnTo>
                  <a:pt x="74176" y="1046480"/>
                </a:lnTo>
                <a:lnTo>
                  <a:pt x="76208" y="1043432"/>
                </a:lnTo>
                <a:cubicBezTo>
                  <a:pt x="68312" y="1039855"/>
                  <a:pt x="59973" y="1033547"/>
                  <a:pt x="51189" y="1024509"/>
                </a:cubicBezTo>
                <a:cubicBezTo>
                  <a:pt x="42404" y="1015471"/>
                  <a:pt x="37875" y="1006877"/>
                  <a:pt x="37600" y="998728"/>
                </a:cubicBezTo>
                <a:cubicBezTo>
                  <a:pt x="32329" y="996696"/>
                  <a:pt x="29408" y="993902"/>
                  <a:pt x="28837" y="990346"/>
                </a:cubicBezTo>
                <a:cubicBezTo>
                  <a:pt x="28265" y="986790"/>
                  <a:pt x="28138" y="982472"/>
                  <a:pt x="28456" y="977392"/>
                </a:cubicBezTo>
                <a:lnTo>
                  <a:pt x="21344" y="968248"/>
                </a:lnTo>
                <a:lnTo>
                  <a:pt x="21344" y="957072"/>
                </a:lnTo>
                <a:cubicBezTo>
                  <a:pt x="16433" y="955718"/>
                  <a:pt x="13300" y="951061"/>
                  <a:pt x="11946" y="943102"/>
                </a:cubicBezTo>
                <a:cubicBezTo>
                  <a:pt x="10591" y="935143"/>
                  <a:pt x="9998" y="928963"/>
                  <a:pt x="10168" y="924560"/>
                </a:cubicBezTo>
                <a:cubicBezTo>
                  <a:pt x="10231" y="916834"/>
                  <a:pt x="10104" y="910950"/>
                  <a:pt x="9787" y="906907"/>
                </a:cubicBezTo>
                <a:cubicBezTo>
                  <a:pt x="9469" y="902864"/>
                  <a:pt x="8580" y="898250"/>
                  <a:pt x="7120" y="893064"/>
                </a:cubicBezTo>
                <a:lnTo>
                  <a:pt x="6104" y="885952"/>
                </a:lnTo>
                <a:lnTo>
                  <a:pt x="10168" y="875792"/>
                </a:lnTo>
                <a:cubicBezTo>
                  <a:pt x="6188" y="876110"/>
                  <a:pt x="3479" y="874967"/>
                  <a:pt x="2040" y="872363"/>
                </a:cubicBezTo>
                <a:cubicBezTo>
                  <a:pt x="600" y="869760"/>
                  <a:pt x="-77" y="866839"/>
                  <a:pt x="8" y="863600"/>
                </a:cubicBezTo>
                <a:cubicBezTo>
                  <a:pt x="135" y="856911"/>
                  <a:pt x="643" y="849969"/>
                  <a:pt x="1532" y="842772"/>
                </a:cubicBezTo>
                <a:cubicBezTo>
                  <a:pt x="2421" y="835575"/>
                  <a:pt x="2929" y="828633"/>
                  <a:pt x="3056" y="821944"/>
                </a:cubicBezTo>
                <a:cubicBezTo>
                  <a:pt x="4685" y="819341"/>
                  <a:pt x="6252" y="816420"/>
                  <a:pt x="7755" y="813181"/>
                </a:cubicBezTo>
                <a:cubicBezTo>
                  <a:pt x="9257" y="809943"/>
                  <a:pt x="10062" y="806768"/>
                  <a:pt x="10168" y="803656"/>
                </a:cubicBezTo>
                <a:cubicBezTo>
                  <a:pt x="10146" y="802598"/>
                  <a:pt x="9935" y="801413"/>
                  <a:pt x="9533" y="800100"/>
                </a:cubicBezTo>
                <a:cubicBezTo>
                  <a:pt x="9130" y="798788"/>
                  <a:pt x="8665" y="797603"/>
                  <a:pt x="8136" y="796544"/>
                </a:cubicBezTo>
                <a:lnTo>
                  <a:pt x="10168" y="786384"/>
                </a:lnTo>
                <a:lnTo>
                  <a:pt x="11184" y="785368"/>
                </a:lnTo>
                <a:cubicBezTo>
                  <a:pt x="14147" y="784289"/>
                  <a:pt x="16094" y="781114"/>
                  <a:pt x="17026" y="775843"/>
                </a:cubicBezTo>
                <a:cubicBezTo>
                  <a:pt x="17957" y="770573"/>
                  <a:pt x="18380" y="766636"/>
                  <a:pt x="18296" y="764032"/>
                </a:cubicBezTo>
                <a:cubicBezTo>
                  <a:pt x="18253" y="761026"/>
                  <a:pt x="18084" y="758148"/>
                  <a:pt x="17788" y="755396"/>
                </a:cubicBezTo>
                <a:cubicBezTo>
                  <a:pt x="17491" y="752644"/>
                  <a:pt x="17322" y="749766"/>
                  <a:pt x="17280" y="746760"/>
                </a:cubicBezTo>
                <a:cubicBezTo>
                  <a:pt x="20010" y="745765"/>
                  <a:pt x="22677" y="741151"/>
                  <a:pt x="25281" y="732917"/>
                </a:cubicBezTo>
                <a:cubicBezTo>
                  <a:pt x="27884" y="724683"/>
                  <a:pt x="29281" y="718799"/>
                  <a:pt x="29472" y="715264"/>
                </a:cubicBezTo>
                <a:cubicBezTo>
                  <a:pt x="29980" y="708427"/>
                  <a:pt x="32012" y="702797"/>
                  <a:pt x="35568" y="698373"/>
                </a:cubicBezTo>
                <a:cubicBezTo>
                  <a:pt x="39124" y="693949"/>
                  <a:pt x="41156" y="689081"/>
                  <a:pt x="41664" y="683768"/>
                </a:cubicBezTo>
                <a:cubicBezTo>
                  <a:pt x="41367" y="679111"/>
                  <a:pt x="41706" y="675217"/>
                  <a:pt x="42680" y="672084"/>
                </a:cubicBezTo>
                <a:cubicBezTo>
                  <a:pt x="43653" y="668951"/>
                  <a:pt x="47040" y="667089"/>
                  <a:pt x="52840" y="666496"/>
                </a:cubicBezTo>
                <a:lnTo>
                  <a:pt x="49792" y="657352"/>
                </a:lnTo>
                <a:cubicBezTo>
                  <a:pt x="51739" y="652907"/>
                  <a:pt x="53940" y="646557"/>
                  <a:pt x="56396" y="638302"/>
                </a:cubicBezTo>
                <a:cubicBezTo>
                  <a:pt x="58851" y="630047"/>
                  <a:pt x="62068" y="625221"/>
                  <a:pt x="66048" y="623824"/>
                </a:cubicBezTo>
                <a:lnTo>
                  <a:pt x="77224" y="607568"/>
                </a:lnTo>
                <a:lnTo>
                  <a:pt x="74176" y="619760"/>
                </a:lnTo>
                <a:cubicBezTo>
                  <a:pt x="79425" y="610616"/>
                  <a:pt x="86198" y="602488"/>
                  <a:pt x="94496" y="595376"/>
                </a:cubicBezTo>
                <a:cubicBezTo>
                  <a:pt x="93501" y="590106"/>
                  <a:pt x="93966" y="584899"/>
                  <a:pt x="95893" y="579755"/>
                </a:cubicBezTo>
                <a:cubicBezTo>
                  <a:pt x="97819" y="574612"/>
                  <a:pt x="101078" y="570675"/>
                  <a:pt x="105672" y="567944"/>
                </a:cubicBezTo>
                <a:cubicBezTo>
                  <a:pt x="107767" y="560832"/>
                  <a:pt x="110942" y="552704"/>
                  <a:pt x="115197" y="543560"/>
                </a:cubicBezTo>
                <a:cubicBezTo>
                  <a:pt x="119451" y="534416"/>
                  <a:pt x="124404" y="527304"/>
                  <a:pt x="130056" y="522224"/>
                </a:cubicBezTo>
                <a:cubicBezTo>
                  <a:pt x="138268" y="519642"/>
                  <a:pt x="143179" y="514392"/>
                  <a:pt x="144788" y="506476"/>
                </a:cubicBezTo>
                <a:cubicBezTo>
                  <a:pt x="146396" y="498560"/>
                  <a:pt x="150291" y="494326"/>
                  <a:pt x="156472" y="493776"/>
                </a:cubicBezTo>
                <a:cubicBezTo>
                  <a:pt x="167330" y="481076"/>
                  <a:pt x="177617" y="468630"/>
                  <a:pt x="187333" y="456438"/>
                </a:cubicBezTo>
                <a:cubicBezTo>
                  <a:pt x="197048" y="444246"/>
                  <a:pt x="208097" y="432308"/>
                  <a:pt x="220480" y="420624"/>
                </a:cubicBezTo>
                <a:lnTo>
                  <a:pt x="223528" y="420624"/>
                </a:lnTo>
                <a:lnTo>
                  <a:pt x="224544" y="415544"/>
                </a:lnTo>
                <a:cubicBezTo>
                  <a:pt x="228798" y="415311"/>
                  <a:pt x="231211" y="414507"/>
                  <a:pt x="231783" y="413131"/>
                </a:cubicBezTo>
                <a:cubicBezTo>
                  <a:pt x="232354" y="411755"/>
                  <a:pt x="232989" y="411205"/>
                  <a:pt x="233688" y="411480"/>
                </a:cubicBezTo>
                <a:lnTo>
                  <a:pt x="237752" y="405384"/>
                </a:lnTo>
                <a:cubicBezTo>
                  <a:pt x="237540" y="404622"/>
                  <a:pt x="238471" y="403098"/>
                  <a:pt x="240546" y="400812"/>
                </a:cubicBezTo>
                <a:cubicBezTo>
                  <a:pt x="242620" y="398526"/>
                  <a:pt x="244059" y="397002"/>
                  <a:pt x="244864" y="396240"/>
                </a:cubicBezTo>
                <a:lnTo>
                  <a:pt x="247912" y="396240"/>
                </a:lnTo>
                <a:lnTo>
                  <a:pt x="252992" y="392176"/>
                </a:lnTo>
                <a:lnTo>
                  <a:pt x="254008" y="390144"/>
                </a:lnTo>
                <a:cubicBezTo>
                  <a:pt x="257733" y="388557"/>
                  <a:pt x="260950" y="386144"/>
                  <a:pt x="263660" y="382905"/>
                </a:cubicBezTo>
                <a:cubicBezTo>
                  <a:pt x="266369" y="379667"/>
                  <a:pt x="267554" y="375984"/>
                  <a:pt x="267216" y="371856"/>
                </a:cubicBezTo>
                <a:lnTo>
                  <a:pt x="279408" y="366776"/>
                </a:lnTo>
                <a:cubicBezTo>
                  <a:pt x="280254" y="364744"/>
                  <a:pt x="280593" y="362712"/>
                  <a:pt x="280424" y="360680"/>
                </a:cubicBezTo>
                <a:cubicBezTo>
                  <a:pt x="281122" y="356912"/>
                  <a:pt x="283789" y="354288"/>
                  <a:pt x="288425" y="352806"/>
                </a:cubicBezTo>
                <a:cubicBezTo>
                  <a:pt x="293060" y="351324"/>
                  <a:pt x="295473" y="349208"/>
                  <a:pt x="295664" y="346456"/>
                </a:cubicBezTo>
                <a:cubicBezTo>
                  <a:pt x="299622" y="344890"/>
                  <a:pt x="306437" y="338624"/>
                  <a:pt x="316111" y="327660"/>
                </a:cubicBezTo>
                <a:cubicBezTo>
                  <a:pt x="325784" y="316696"/>
                  <a:pt x="332854" y="310430"/>
                  <a:pt x="337320" y="308864"/>
                </a:cubicBezTo>
                <a:cubicBezTo>
                  <a:pt x="347289" y="307848"/>
                  <a:pt x="351988" y="305308"/>
                  <a:pt x="351417" y="301244"/>
                </a:cubicBezTo>
                <a:cubicBezTo>
                  <a:pt x="350845" y="297180"/>
                  <a:pt x="352242" y="294640"/>
                  <a:pt x="355608" y="293624"/>
                </a:cubicBezTo>
                <a:lnTo>
                  <a:pt x="369832" y="292608"/>
                </a:lnTo>
                <a:lnTo>
                  <a:pt x="373896" y="291592"/>
                </a:lnTo>
                <a:lnTo>
                  <a:pt x="373896" y="290576"/>
                </a:lnTo>
                <a:cubicBezTo>
                  <a:pt x="375949" y="289518"/>
                  <a:pt x="377938" y="288078"/>
                  <a:pt x="379865" y="286258"/>
                </a:cubicBezTo>
                <a:cubicBezTo>
                  <a:pt x="381791" y="284438"/>
                  <a:pt x="383527" y="282490"/>
                  <a:pt x="385072" y="280416"/>
                </a:cubicBezTo>
                <a:lnTo>
                  <a:pt x="389136" y="282448"/>
                </a:lnTo>
                <a:lnTo>
                  <a:pt x="390152" y="279400"/>
                </a:lnTo>
                <a:lnTo>
                  <a:pt x="395232" y="274320"/>
                </a:lnTo>
                <a:lnTo>
                  <a:pt x="395232" y="273304"/>
                </a:lnTo>
                <a:lnTo>
                  <a:pt x="401328" y="272288"/>
                </a:lnTo>
                <a:lnTo>
                  <a:pt x="406408" y="268224"/>
                </a:lnTo>
                <a:cubicBezTo>
                  <a:pt x="409879" y="266912"/>
                  <a:pt x="416906" y="261662"/>
                  <a:pt x="427490" y="252476"/>
                </a:cubicBezTo>
                <a:cubicBezTo>
                  <a:pt x="438073" y="243290"/>
                  <a:pt x="446624" y="238040"/>
                  <a:pt x="453144" y="236728"/>
                </a:cubicBezTo>
                <a:cubicBezTo>
                  <a:pt x="463536" y="236178"/>
                  <a:pt x="468405" y="233976"/>
                  <a:pt x="467749" y="230124"/>
                </a:cubicBezTo>
                <a:cubicBezTo>
                  <a:pt x="467093" y="226272"/>
                  <a:pt x="468659" y="224070"/>
                  <a:pt x="472448" y="223520"/>
                </a:cubicBezTo>
                <a:cubicBezTo>
                  <a:pt x="477422" y="223901"/>
                  <a:pt x="482967" y="223901"/>
                  <a:pt x="489085" y="223520"/>
                </a:cubicBezTo>
                <a:cubicBezTo>
                  <a:pt x="495202" y="223139"/>
                  <a:pt x="499477" y="220091"/>
                  <a:pt x="501912" y="214376"/>
                </a:cubicBezTo>
                <a:cubicBezTo>
                  <a:pt x="505087" y="215413"/>
                  <a:pt x="507881" y="215371"/>
                  <a:pt x="510294" y="214249"/>
                </a:cubicBezTo>
                <a:cubicBezTo>
                  <a:pt x="512707" y="213127"/>
                  <a:pt x="513977" y="210799"/>
                  <a:pt x="514104" y="207264"/>
                </a:cubicBezTo>
                <a:lnTo>
                  <a:pt x="533408" y="207264"/>
                </a:lnTo>
                <a:cubicBezTo>
                  <a:pt x="537789" y="200851"/>
                  <a:pt x="545282" y="196660"/>
                  <a:pt x="555887" y="194691"/>
                </a:cubicBezTo>
                <a:cubicBezTo>
                  <a:pt x="566491" y="192723"/>
                  <a:pt x="575254" y="191834"/>
                  <a:pt x="582176" y="192024"/>
                </a:cubicBezTo>
                <a:lnTo>
                  <a:pt x="584208" y="193040"/>
                </a:lnTo>
                <a:lnTo>
                  <a:pt x="579128" y="201168"/>
                </a:lnTo>
                <a:lnTo>
                  <a:pt x="580144" y="203200"/>
                </a:lnTo>
                <a:cubicBezTo>
                  <a:pt x="586515" y="202565"/>
                  <a:pt x="594600" y="200025"/>
                  <a:pt x="604401" y="195580"/>
                </a:cubicBezTo>
                <a:cubicBezTo>
                  <a:pt x="614201" y="191135"/>
                  <a:pt x="624065" y="188595"/>
                  <a:pt x="633992" y="187960"/>
                </a:cubicBezTo>
                <a:cubicBezTo>
                  <a:pt x="636066" y="187939"/>
                  <a:pt x="637759" y="187219"/>
                  <a:pt x="639072" y="185801"/>
                </a:cubicBezTo>
                <a:cubicBezTo>
                  <a:pt x="640384" y="184383"/>
                  <a:pt x="641061" y="182393"/>
                  <a:pt x="641104" y="179832"/>
                </a:cubicBezTo>
                <a:lnTo>
                  <a:pt x="641104" y="178816"/>
                </a:lnTo>
                <a:cubicBezTo>
                  <a:pt x="643115" y="179028"/>
                  <a:pt x="646205" y="179112"/>
                  <a:pt x="650375" y="179070"/>
                </a:cubicBezTo>
                <a:cubicBezTo>
                  <a:pt x="654544" y="179028"/>
                  <a:pt x="656873" y="177588"/>
                  <a:pt x="657360" y="174752"/>
                </a:cubicBezTo>
                <a:cubicBezTo>
                  <a:pt x="662905" y="174858"/>
                  <a:pt x="670356" y="174138"/>
                  <a:pt x="679712" y="172593"/>
                </a:cubicBezTo>
                <a:cubicBezTo>
                  <a:pt x="689067" y="171048"/>
                  <a:pt x="694486" y="168042"/>
                  <a:pt x="695968" y="163576"/>
                </a:cubicBezTo>
                <a:cubicBezTo>
                  <a:pt x="700540" y="168487"/>
                  <a:pt x="710954" y="171619"/>
                  <a:pt x="727210" y="172974"/>
                </a:cubicBezTo>
                <a:cubicBezTo>
                  <a:pt x="743466" y="174329"/>
                  <a:pt x="756420" y="174921"/>
                  <a:pt x="766072" y="174752"/>
                </a:cubicBezTo>
                <a:lnTo>
                  <a:pt x="779280" y="189992"/>
                </a:lnTo>
                <a:cubicBezTo>
                  <a:pt x="778856" y="188383"/>
                  <a:pt x="778941" y="186521"/>
                  <a:pt x="779534" y="184404"/>
                </a:cubicBezTo>
                <a:cubicBezTo>
                  <a:pt x="780126" y="182287"/>
                  <a:pt x="780719" y="180425"/>
                  <a:pt x="781312" y="178816"/>
                </a:cubicBezTo>
                <a:lnTo>
                  <a:pt x="788424" y="170688"/>
                </a:lnTo>
                <a:cubicBezTo>
                  <a:pt x="790032" y="171048"/>
                  <a:pt x="791641" y="170582"/>
                  <a:pt x="793250" y="169291"/>
                </a:cubicBezTo>
                <a:cubicBezTo>
                  <a:pt x="794858" y="168000"/>
                  <a:pt x="795959" y="166772"/>
                  <a:pt x="796552" y="165608"/>
                </a:cubicBezTo>
                <a:lnTo>
                  <a:pt x="794520" y="164592"/>
                </a:lnTo>
                <a:lnTo>
                  <a:pt x="798584" y="157480"/>
                </a:lnTo>
                <a:lnTo>
                  <a:pt x="797568" y="156464"/>
                </a:lnTo>
                <a:cubicBezTo>
                  <a:pt x="800559" y="150945"/>
                  <a:pt x="811848" y="137373"/>
                  <a:pt x="831434" y="115749"/>
                </a:cubicBezTo>
                <a:cubicBezTo>
                  <a:pt x="851021" y="94124"/>
                  <a:pt x="871115" y="73177"/>
                  <a:pt x="891717" y="52907"/>
                </a:cubicBezTo>
                <a:cubicBezTo>
                  <a:pt x="912319" y="32638"/>
                  <a:pt x="925640" y="21775"/>
                  <a:pt x="931680" y="20320"/>
                </a:cubicBezTo>
                <a:lnTo>
                  <a:pt x="932696" y="20320"/>
                </a:lnTo>
                <a:lnTo>
                  <a:pt x="920504" y="38608"/>
                </a:lnTo>
                <a:lnTo>
                  <a:pt x="921520" y="40640"/>
                </a:lnTo>
                <a:cubicBezTo>
                  <a:pt x="923636" y="38079"/>
                  <a:pt x="926261" y="35835"/>
                  <a:pt x="929394" y="33909"/>
                </a:cubicBezTo>
                <a:cubicBezTo>
                  <a:pt x="932526" y="31983"/>
                  <a:pt x="935659" y="30501"/>
                  <a:pt x="938792" y="29464"/>
                </a:cubicBezTo>
                <a:cubicBezTo>
                  <a:pt x="940400" y="26480"/>
                  <a:pt x="942517" y="23813"/>
                  <a:pt x="945142" y="21463"/>
                </a:cubicBezTo>
                <a:cubicBezTo>
                  <a:pt x="947766" y="19114"/>
                  <a:pt x="950391" y="16701"/>
                  <a:pt x="953016" y="14224"/>
                </a:cubicBezTo>
                <a:cubicBezTo>
                  <a:pt x="953714" y="13716"/>
                  <a:pt x="954857" y="13208"/>
                  <a:pt x="956445" y="12700"/>
                </a:cubicBezTo>
                <a:cubicBezTo>
                  <a:pt x="958032" y="12192"/>
                  <a:pt x="958921" y="11684"/>
                  <a:pt x="959112" y="11176"/>
                </a:cubicBezTo>
                <a:cubicBezTo>
                  <a:pt x="958942" y="11049"/>
                  <a:pt x="958519" y="10541"/>
                  <a:pt x="957842" y="9652"/>
                </a:cubicBezTo>
                <a:cubicBezTo>
                  <a:pt x="957164" y="8763"/>
                  <a:pt x="957249" y="8255"/>
                  <a:pt x="958096" y="8128"/>
                </a:cubicBezTo>
                <a:lnTo>
                  <a:pt x="960128" y="9144"/>
                </a:lnTo>
                <a:lnTo>
                  <a:pt x="966224" y="5080"/>
                </a:lnTo>
                <a:lnTo>
                  <a:pt x="967240" y="5080"/>
                </a:lnTo>
                <a:lnTo>
                  <a:pt x="974352" y="1016"/>
                </a:lnTo>
                <a:lnTo>
                  <a:pt x="975368" y="2032"/>
                </a:ln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8" name="文本框 17">
            <a:extLst>
              <a:ext uri="{FF2B5EF4-FFF2-40B4-BE49-F238E27FC236}">
                <a16:creationId xmlns="" xmlns:a16="http://schemas.microsoft.com/office/drawing/2014/main" id="{CE107096-7E8E-4E93-AABB-AD05ED1F4B87}"/>
              </a:ext>
            </a:extLst>
          </p:cNvPr>
          <p:cNvSpPr txBox="1"/>
          <p:nvPr/>
        </p:nvSpPr>
        <p:spPr>
          <a:xfrm>
            <a:off x="3981813" y="2704621"/>
            <a:ext cx="831153" cy="740075"/>
          </a:xfrm>
          <a:custGeom>
            <a:avLst/>
            <a:gdLst/>
            <a:ahLst/>
            <a:cxnLst/>
            <a:rect l="l" t="t" r="r" b="b"/>
            <a:pathLst>
              <a:path w="1400048" h="1246632">
                <a:moveTo>
                  <a:pt x="186944" y="1010920"/>
                </a:moveTo>
                <a:cubicBezTo>
                  <a:pt x="186902" y="1011470"/>
                  <a:pt x="186732" y="1012148"/>
                  <a:pt x="186436" y="1012952"/>
                </a:cubicBezTo>
                <a:cubicBezTo>
                  <a:pt x="186140" y="1013757"/>
                  <a:pt x="185970" y="1014434"/>
                  <a:pt x="185928" y="1014984"/>
                </a:cubicBezTo>
                <a:cubicBezTo>
                  <a:pt x="185991" y="1015471"/>
                  <a:pt x="186372" y="1015767"/>
                  <a:pt x="187071" y="1015873"/>
                </a:cubicBezTo>
                <a:cubicBezTo>
                  <a:pt x="187769" y="1015979"/>
                  <a:pt x="188404" y="1016021"/>
                  <a:pt x="188976" y="1016000"/>
                </a:cubicBezTo>
                <a:lnTo>
                  <a:pt x="188976" y="1013968"/>
                </a:lnTo>
                <a:cubicBezTo>
                  <a:pt x="188955" y="1013397"/>
                  <a:pt x="188743" y="1012762"/>
                  <a:pt x="188341" y="1012063"/>
                </a:cubicBezTo>
                <a:cubicBezTo>
                  <a:pt x="187939" y="1011365"/>
                  <a:pt x="187473" y="1010984"/>
                  <a:pt x="186944" y="1010920"/>
                </a:cubicBezTo>
                <a:close/>
                <a:moveTo>
                  <a:pt x="118618" y="996569"/>
                </a:moveTo>
                <a:cubicBezTo>
                  <a:pt x="116332" y="996590"/>
                  <a:pt x="115062" y="997310"/>
                  <a:pt x="114808" y="998728"/>
                </a:cubicBezTo>
                <a:cubicBezTo>
                  <a:pt x="116290" y="998241"/>
                  <a:pt x="117644" y="997945"/>
                  <a:pt x="118872" y="997839"/>
                </a:cubicBezTo>
                <a:cubicBezTo>
                  <a:pt x="120100" y="997733"/>
                  <a:pt x="121454" y="997691"/>
                  <a:pt x="122936" y="997712"/>
                </a:cubicBezTo>
                <a:lnTo>
                  <a:pt x="123952" y="996696"/>
                </a:lnTo>
                <a:cubicBezTo>
                  <a:pt x="122682" y="996590"/>
                  <a:pt x="120904" y="996548"/>
                  <a:pt x="118618" y="996569"/>
                </a:cubicBezTo>
                <a:close/>
                <a:moveTo>
                  <a:pt x="212344" y="954024"/>
                </a:moveTo>
                <a:lnTo>
                  <a:pt x="207264" y="964184"/>
                </a:lnTo>
                <a:cubicBezTo>
                  <a:pt x="206290" y="964142"/>
                  <a:pt x="205698" y="963719"/>
                  <a:pt x="205486" y="962914"/>
                </a:cubicBezTo>
                <a:cubicBezTo>
                  <a:pt x="205274" y="962110"/>
                  <a:pt x="205190" y="961179"/>
                  <a:pt x="205232" y="960120"/>
                </a:cubicBezTo>
                <a:cubicBezTo>
                  <a:pt x="205274" y="958088"/>
                  <a:pt x="205952" y="956564"/>
                  <a:pt x="207264" y="955548"/>
                </a:cubicBezTo>
                <a:cubicBezTo>
                  <a:pt x="208576" y="954532"/>
                  <a:pt x="210270" y="954024"/>
                  <a:pt x="212344" y="954024"/>
                </a:cubicBezTo>
                <a:close/>
                <a:moveTo>
                  <a:pt x="318008" y="939800"/>
                </a:moveTo>
                <a:lnTo>
                  <a:pt x="315976" y="945896"/>
                </a:lnTo>
                <a:lnTo>
                  <a:pt x="324104" y="947928"/>
                </a:lnTo>
                <a:lnTo>
                  <a:pt x="328168" y="944880"/>
                </a:lnTo>
                <a:lnTo>
                  <a:pt x="329184" y="940816"/>
                </a:lnTo>
                <a:close/>
                <a:moveTo>
                  <a:pt x="337312" y="936752"/>
                </a:moveTo>
                <a:lnTo>
                  <a:pt x="337312" y="937768"/>
                </a:lnTo>
                <a:cubicBezTo>
                  <a:pt x="337270" y="938340"/>
                  <a:pt x="337354" y="938975"/>
                  <a:pt x="337566" y="939673"/>
                </a:cubicBezTo>
                <a:cubicBezTo>
                  <a:pt x="337778" y="940372"/>
                  <a:pt x="338370" y="940753"/>
                  <a:pt x="339344" y="940816"/>
                </a:cubicBezTo>
                <a:lnTo>
                  <a:pt x="343408" y="940816"/>
                </a:lnTo>
                <a:cubicBezTo>
                  <a:pt x="343281" y="939313"/>
                  <a:pt x="342519" y="938255"/>
                  <a:pt x="341122" y="937641"/>
                </a:cubicBezTo>
                <a:cubicBezTo>
                  <a:pt x="339725" y="937027"/>
                  <a:pt x="338455" y="936731"/>
                  <a:pt x="337312" y="936752"/>
                </a:cubicBezTo>
                <a:close/>
                <a:moveTo>
                  <a:pt x="351536" y="932688"/>
                </a:moveTo>
                <a:cubicBezTo>
                  <a:pt x="350626" y="932921"/>
                  <a:pt x="350414" y="933979"/>
                  <a:pt x="350901" y="935863"/>
                </a:cubicBezTo>
                <a:cubicBezTo>
                  <a:pt x="351388" y="937747"/>
                  <a:pt x="351938" y="939059"/>
                  <a:pt x="352552" y="939800"/>
                </a:cubicBezTo>
                <a:cubicBezTo>
                  <a:pt x="352510" y="938615"/>
                  <a:pt x="352340" y="937176"/>
                  <a:pt x="352044" y="935482"/>
                </a:cubicBezTo>
                <a:cubicBezTo>
                  <a:pt x="351748" y="933789"/>
                  <a:pt x="351578" y="932857"/>
                  <a:pt x="351536" y="932688"/>
                </a:cubicBezTo>
                <a:close/>
                <a:moveTo>
                  <a:pt x="359664" y="930656"/>
                </a:moveTo>
                <a:lnTo>
                  <a:pt x="365760" y="936752"/>
                </a:lnTo>
                <a:lnTo>
                  <a:pt x="365760" y="935736"/>
                </a:lnTo>
                <a:cubicBezTo>
                  <a:pt x="365696" y="934191"/>
                  <a:pt x="365061" y="932963"/>
                  <a:pt x="363855" y="932053"/>
                </a:cubicBezTo>
                <a:cubicBezTo>
                  <a:pt x="362648" y="931143"/>
                  <a:pt x="361251" y="930677"/>
                  <a:pt x="359664" y="930656"/>
                </a:cubicBezTo>
                <a:close/>
                <a:moveTo>
                  <a:pt x="361696" y="918464"/>
                </a:moveTo>
                <a:lnTo>
                  <a:pt x="353568" y="921512"/>
                </a:lnTo>
                <a:lnTo>
                  <a:pt x="352552" y="924560"/>
                </a:lnTo>
                <a:cubicBezTo>
                  <a:pt x="352552" y="926423"/>
                  <a:pt x="353568" y="927777"/>
                  <a:pt x="355600" y="928624"/>
                </a:cubicBezTo>
                <a:close/>
                <a:moveTo>
                  <a:pt x="326136" y="913384"/>
                </a:moveTo>
                <a:cubicBezTo>
                  <a:pt x="326115" y="914443"/>
                  <a:pt x="326411" y="915374"/>
                  <a:pt x="327025" y="916178"/>
                </a:cubicBezTo>
                <a:cubicBezTo>
                  <a:pt x="327639" y="916983"/>
                  <a:pt x="328697" y="917406"/>
                  <a:pt x="330200" y="917448"/>
                </a:cubicBezTo>
                <a:cubicBezTo>
                  <a:pt x="331385" y="917279"/>
                  <a:pt x="332063" y="916601"/>
                  <a:pt x="332232" y="915416"/>
                </a:cubicBezTo>
                <a:cubicBezTo>
                  <a:pt x="332190" y="914443"/>
                  <a:pt x="331766" y="913850"/>
                  <a:pt x="330962" y="913638"/>
                </a:cubicBezTo>
                <a:cubicBezTo>
                  <a:pt x="330158" y="913427"/>
                  <a:pt x="329226" y="913342"/>
                  <a:pt x="328168" y="913384"/>
                </a:cubicBezTo>
                <a:close/>
                <a:moveTo>
                  <a:pt x="299720" y="911352"/>
                </a:moveTo>
                <a:lnTo>
                  <a:pt x="299720" y="912368"/>
                </a:lnTo>
                <a:cubicBezTo>
                  <a:pt x="299762" y="913384"/>
                  <a:pt x="300186" y="914146"/>
                  <a:pt x="300990" y="914654"/>
                </a:cubicBezTo>
                <a:cubicBezTo>
                  <a:pt x="301794" y="915162"/>
                  <a:pt x="302726" y="915416"/>
                  <a:pt x="303784" y="915416"/>
                </a:cubicBezTo>
                <a:cubicBezTo>
                  <a:pt x="305816" y="915416"/>
                  <a:pt x="306832" y="914400"/>
                  <a:pt x="306832" y="912368"/>
                </a:cubicBezTo>
                <a:close/>
                <a:moveTo>
                  <a:pt x="187895" y="909359"/>
                </a:moveTo>
                <a:lnTo>
                  <a:pt x="181610" y="913130"/>
                </a:lnTo>
                <a:cubicBezTo>
                  <a:pt x="178731" y="913638"/>
                  <a:pt x="177123" y="913384"/>
                  <a:pt x="176784" y="912368"/>
                </a:cubicBezTo>
                <a:close/>
                <a:moveTo>
                  <a:pt x="187960" y="909320"/>
                </a:moveTo>
                <a:lnTo>
                  <a:pt x="188000" y="909330"/>
                </a:lnTo>
                <a:lnTo>
                  <a:pt x="187895" y="909359"/>
                </a:lnTo>
                <a:close/>
                <a:moveTo>
                  <a:pt x="352552" y="908304"/>
                </a:moveTo>
                <a:lnTo>
                  <a:pt x="352552" y="909320"/>
                </a:lnTo>
                <a:cubicBezTo>
                  <a:pt x="352510" y="910336"/>
                  <a:pt x="352594" y="911098"/>
                  <a:pt x="352806" y="911606"/>
                </a:cubicBezTo>
                <a:cubicBezTo>
                  <a:pt x="353018" y="912114"/>
                  <a:pt x="353610" y="912368"/>
                  <a:pt x="354584" y="912368"/>
                </a:cubicBezTo>
                <a:cubicBezTo>
                  <a:pt x="355050" y="912389"/>
                  <a:pt x="355388" y="912347"/>
                  <a:pt x="355600" y="912241"/>
                </a:cubicBezTo>
                <a:cubicBezTo>
                  <a:pt x="355812" y="912135"/>
                  <a:pt x="356150" y="911839"/>
                  <a:pt x="356616" y="911352"/>
                </a:cubicBezTo>
                <a:cubicBezTo>
                  <a:pt x="356574" y="910336"/>
                  <a:pt x="356150" y="909574"/>
                  <a:pt x="355346" y="909066"/>
                </a:cubicBezTo>
                <a:cubicBezTo>
                  <a:pt x="354542" y="908558"/>
                  <a:pt x="353610" y="908304"/>
                  <a:pt x="352552" y="908304"/>
                </a:cubicBezTo>
                <a:close/>
                <a:moveTo>
                  <a:pt x="315976" y="908304"/>
                </a:moveTo>
                <a:cubicBezTo>
                  <a:pt x="315934" y="908770"/>
                  <a:pt x="315764" y="909108"/>
                  <a:pt x="315468" y="909320"/>
                </a:cubicBezTo>
                <a:cubicBezTo>
                  <a:pt x="315172" y="909532"/>
                  <a:pt x="315002" y="909871"/>
                  <a:pt x="314960" y="910336"/>
                </a:cubicBezTo>
                <a:cubicBezTo>
                  <a:pt x="314939" y="910802"/>
                  <a:pt x="314981" y="911140"/>
                  <a:pt x="315087" y="911352"/>
                </a:cubicBezTo>
                <a:cubicBezTo>
                  <a:pt x="315193" y="911564"/>
                  <a:pt x="315489" y="911903"/>
                  <a:pt x="315976" y="912368"/>
                </a:cubicBezTo>
                <a:cubicBezTo>
                  <a:pt x="316505" y="912305"/>
                  <a:pt x="316971" y="911924"/>
                  <a:pt x="317373" y="911225"/>
                </a:cubicBezTo>
                <a:cubicBezTo>
                  <a:pt x="317775" y="910527"/>
                  <a:pt x="317987" y="909892"/>
                  <a:pt x="318008" y="909320"/>
                </a:cubicBezTo>
                <a:close/>
                <a:moveTo>
                  <a:pt x="773176" y="907288"/>
                </a:moveTo>
                <a:cubicBezTo>
                  <a:pt x="769578" y="909743"/>
                  <a:pt x="765852" y="911945"/>
                  <a:pt x="762000" y="913892"/>
                </a:cubicBezTo>
                <a:cubicBezTo>
                  <a:pt x="758148" y="915840"/>
                  <a:pt x="754422" y="918041"/>
                  <a:pt x="750824" y="920496"/>
                </a:cubicBezTo>
                <a:cubicBezTo>
                  <a:pt x="747395" y="920708"/>
                  <a:pt x="744601" y="921555"/>
                  <a:pt x="742442" y="923036"/>
                </a:cubicBezTo>
                <a:cubicBezTo>
                  <a:pt x="740283" y="924518"/>
                  <a:pt x="737997" y="925365"/>
                  <a:pt x="735584" y="925576"/>
                </a:cubicBezTo>
                <a:cubicBezTo>
                  <a:pt x="734970" y="925470"/>
                  <a:pt x="734166" y="925428"/>
                  <a:pt x="733171" y="925449"/>
                </a:cubicBezTo>
                <a:cubicBezTo>
                  <a:pt x="732176" y="925470"/>
                  <a:pt x="731626" y="926190"/>
                  <a:pt x="731520" y="927608"/>
                </a:cubicBezTo>
                <a:cubicBezTo>
                  <a:pt x="731541" y="928349"/>
                  <a:pt x="732007" y="929661"/>
                  <a:pt x="732917" y="931545"/>
                </a:cubicBezTo>
                <a:cubicBezTo>
                  <a:pt x="733827" y="933429"/>
                  <a:pt x="735055" y="934487"/>
                  <a:pt x="736600" y="934720"/>
                </a:cubicBezTo>
                <a:lnTo>
                  <a:pt x="736600" y="932688"/>
                </a:lnTo>
                <a:lnTo>
                  <a:pt x="762000" y="922528"/>
                </a:lnTo>
                <a:cubicBezTo>
                  <a:pt x="762529" y="921555"/>
                  <a:pt x="763249" y="920962"/>
                  <a:pt x="764159" y="920750"/>
                </a:cubicBezTo>
                <a:cubicBezTo>
                  <a:pt x="765069" y="920539"/>
                  <a:pt x="766043" y="920454"/>
                  <a:pt x="767080" y="920496"/>
                </a:cubicBezTo>
                <a:lnTo>
                  <a:pt x="769112" y="920496"/>
                </a:lnTo>
                <a:lnTo>
                  <a:pt x="773176" y="916432"/>
                </a:lnTo>
                <a:cubicBezTo>
                  <a:pt x="774234" y="916475"/>
                  <a:pt x="775166" y="916390"/>
                  <a:pt x="775970" y="916178"/>
                </a:cubicBezTo>
                <a:cubicBezTo>
                  <a:pt x="776774" y="915967"/>
                  <a:pt x="777198" y="915374"/>
                  <a:pt x="777240" y="914400"/>
                </a:cubicBezTo>
                <a:cubicBezTo>
                  <a:pt x="777198" y="912897"/>
                  <a:pt x="776774" y="911585"/>
                  <a:pt x="775970" y="910463"/>
                </a:cubicBezTo>
                <a:cubicBezTo>
                  <a:pt x="775166" y="909341"/>
                  <a:pt x="774234" y="908283"/>
                  <a:pt x="773176" y="907288"/>
                </a:cubicBezTo>
                <a:close/>
                <a:moveTo>
                  <a:pt x="790448" y="902208"/>
                </a:moveTo>
                <a:lnTo>
                  <a:pt x="785368" y="913384"/>
                </a:lnTo>
                <a:lnTo>
                  <a:pt x="792480" y="908304"/>
                </a:lnTo>
                <a:cubicBezTo>
                  <a:pt x="792311" y="906272"/>
                  <a:pt x="791633" y="904240"/>
                  <a:pt x="790448" y="902208"/>
                </a:cubicBezTo>
                <a:close/>
                <a:moveTo>
                  <a:pt x="813816" y="901192"/>
                </a:moveTo>
                <a:cubicBezTo>
                  <a:pt x="813329" y="901362"/>
                  <a:pt x="813033" y="902039"/>
                  <a:pt x="812927" y="903224"/>
                </a:cubicBezTo>
                <a:cubicBezTo>
                  <a:pt x="812821" y="904410"/>
                  <a:pt x="812779" y="905087"/>
                  <a:pt x="812800" y="905256"/>
                </a:cubicBezTo>
                <a:lnTo>
                  <a:pt x="810768" y="909320"/>
                </a:lnTo>
                <a:lnTo>
                  <a:pt x="814832" y="905256"/>
                </a:lnTo>
                <a:cubicBezTo>
                  <a:pt x="814853" y="904642"/>
                  <a:pt x="814811" y="903838"/>
                  <a:pt x="814705" y="902843"/>
                </a:cubicBezTo>
                <a:cubicBezTo>
                  <a:pt x="814599" y="901848"/>
                  <a:pt x="814303" y="901298"/>
                  <a:pt x="813816" y="901192"/>
                </a:cubicBezTo>
                <a:close/>
                <a:moveTo>
                  <a:pt x="797560" y="899160"/>
                </a:moveTo>
                <a:lnTo>
                  <a:pt x="797560" y="900176"/>
                </a:lnTo>
                <a:cubicBezTo>
                  <a:pt x="797666" y="902166"/>
                  <a:pt x="798470" y="903521"/>
                  <a:pt x="799973" y="904240"/>
                </a:cubicBezTo>
                <a:cubicBezTo>
                  <a:pt x="801476" y="904960"/>
                  <a:pt x="803042" y="905298"/>
                  <a:pt x="804672" y="905256"/>
                </a:cubicBezTo>
                <a:lnTo>
                  <a:pt x="804672" y="904240"/>
                </a:lnTo>
                <a:cubicBezTo>
                  <a:pt x="804566" y="902250"/>
                  <a:pt x="803762" y="900896"/>
                  <a:pt x="802259" y="900176"/>
                </a:cubicBezTo>
                <a:cubicBezTo>
                  <a:pt x="800756" y="899457"/>
                  <a:pt x="799190" y="899118"/>
                  <a:pt x="797560" y="899160"/>
                </a:cubicBezTo>
                <a:close/>
                <a:moveTo>
                  <a:pt x="387096" y="895096"/>
                </a:moveTo>
                <a:lnTo>
                  <a:pt x="387096" y="899160"/>
                </a:lnTo>
                <a:lnTo>
                  <a:pt x="390144" y="899160"/>
                </a:lnTo>
                <a:cubicBezTo>
                  <a:pt x="390144" y="898546"/>
                  <a:pt x="389890" y="897742"/>
                  <a:pt x="389382" y="896747"/>
                </a:cubicBezTo>
                <a:cubicBezTo>
                  <a:pt x="388874" y="895752"/>
                  <a:pt x="388112" y="895202"/>
                  <a:pt x="387096" y="895096"/>
                </a:cubicBezTo>
                <a:close/>
                <a:moveTo>
                  <a:pt x="928624" y="884936"/>
                </a:moveTo>
                <a:lnTo>
                  <a:pt x="929640" y="884936"/>
                </a:lnTo>
                <a:cubicBezTo>
                  <a:pt x="926994" y="886566"/>
                  <a:pt x="923904" y="888132"/>
                  <a:pt x="920369" y="889635"/>
                </a:cubicBezTo>
                <a:cubicBezTo>
                  <a:pt x="916834" y="891138"/>
                  <a:pt x="913490" y="891942"/>
                  <a:pt x="910336" y="892048"/>
                </a:cubicBezTo>
                <a:cubicBezTo>
                  <a:pt x="909765" y="892090"/>
                  <a:pt x="909130" y="892006"/>
                  <a:pt x="908431" y="891794"/>
                </a:cubicBezTo>
                <a:cubicBezTo>
                  <a:pt x="907733" y="891583"/>
                  <a:pt x="907352" y="890990"/>
                  <a:pt x="907288" y="890016"/>
                </a:cubicBezTo>
                <a:cubicBezTo>
                  <a:pt x="910400" y="888916"/>
                  <a:pt x="913829" y="887815"/>
                  <a:pt x="917575" y="886714"/>
                </a:cubicBezTo>
                <a:cubicBezTo>
                  <a:pt x="921322" y="885613"/>
                  <a:pt x="925005" y="885021"/>
                  <a:pt x="928624" y="884936"/>
                </a:cubicBezTo>
                <a:close/>
                <a:moveTo>
                  <a:pt x="764032" y="875792"/>
                </a:moveTo>
                <a:cubicBezTo>
                  <a:pt x="763207" y="881105"/>
                  <a:pt x="759016" y="884195"/>
                  <a:pt x="751459" y="885063"/>
                </a:cubicBezTo>
                <a:cubicBezTo>
                  <a:pt x="743903" y="885931"/>
                  <a:pt x="737934" y="886227"/>
                  <a:pt x="733552" y="885952"/>
                </a:cubicBezTo>
                <a:cubicBezTo>
                  <a:pt x="729065" y="885423"/>
                  <a:pt x="725847" y="884957"/>
                  <a:pt x="723900" y="884555"/>
                </a:cubicBezTo>
                <a:cubicBezTo>
                  <a:pt x="721953" y="884153"/>
                  <a:pt x="720767" y="886989"/>
                  <a:pt x="720344" y="893064"/>
                </a:cubicBezTo>
                <a:cubicBezTo>
                  <a:pt x="724366" y="893593"/>
                  <a:pt x="728260" y="894059"/>
                  <a:pt x="732028" y="894461"/>
                </a:cubicBezTo>
                <a:cubicBezTo>
                  <a:pt x="735796" y="894863"/>
                  <a:pt x="739690" y="895075"/>
                  <a:pt x="743712" y="895096"/>
                </a:cubicBezTo>
                <a:cubicBezTo>
                  <a:pt x="745278" y="894948"/>
                  <a:pt x="748242" y="893974"/>
                  <a:pt x="752602" y="892175"/>
                </a:cubicBezTo>
                <a:cubicBezTo>
                  <a:pt x="756962" y="890376"/>
                  <a:pt x="759418" y="888640"/>
                  <a:pt x="759968" y="886968"/>
                </a:cubicBezTo>
                <a:cubicBezTo>
                  <a:pt x="762826" y="887773"/>
                  <a:pt x="764985" y="887688"/>
                  <a:pt x="766445" y="886714"/>
                </a:cubicBezTo>
                <a:cubicBezTo>
                  <a:pt x="767906" y="885741"/>
                  <a:pt x="769811" y="885148"/>
                  <a:pt x="772160" y="884936"/>
                </a:cubicBezTo>
                <a:cubicBezTo>
                  <a:pt x="773769" y="885021"/>
                  <a:pt x="775631" y="885106"/>
                  <a:pt x="777748" y="885190"/>
                </a:cubicBezTo>
                <a:cubicBezTo>
                  <a:pt x="779865" y="885275"/>
                  <a:pt x="781727" y="884852"/>
                  <a:pt x="783336" y="883920"/>
                </a:cubicBezTo>
                <a:cubicBezTo>
                  <a:pt x="782722" y="882756"/>
                  <a:pt x="779886" y="881274"/>
                  <a:pt x="774827" y="879475"/>
                </a:cubicBezTo>
                <a:cubicBezTo>
                  <a:pt x="769768" y="877676"/>
                  <a:pt x="766170" y="876448"/>
                  <a:pt x="764032" y="875792"/>
                </a:cubicBezTo>
                <a:close/>
                <a:moveTo>
                  <a:pt x="938784" y="872744"/>
                </a:moveTo>
                <a:cubicBezTo>
                  <a:pt x="939970" y="872702"/>
                  <a:pt x="941409" y="872787"/>
                  <a:pt x="943102" y="872998"/>
                </a:cubicBezTo>
                <a:cubicBezTo>
                  <a:pt x="944796" y="873210"/>
                  <a:pt x="945727" y="873803"/>
                  <a:pt x="945896" y="874776"/>
                </a:cubicBezTo>
                <a:cubicBezTo>
                  <a:pt x="945558" y="877422"/>
                  <a:pt x="943695" y="879750"/>
                  <a:pt x="940308" y="881761"/>
                </a:cubicBezTo>
                <a:cubicBezTo>
                  <a:pt x="936922" y="883772"/>
                  <a:pt x="934043" y="884830"/>
                  <a:pt x="931672" y="884936"/>
                </a:cubicBezTo>
                <a:lnTo>
                  <a:pt x="929640" y="884936"/>
                </a:lnTo>
                <a:cubicBezTo>
                  <a:pt x="929026" y="883941"/>
                  <a:pt x="928222" y="882883"/>
                  <a:pt x="927227" y="881761"/>
                </a:cubicBezTo>
                <a:cubicBezTo>
                  <a:pt x="926232" y="880639"/>
                  <a:pt x="925682" y="879327"/>
                  <a:pt x="925576" y="877824"/>
                </a:cubicBezTo>
                <a:cubicBezTo>
                  <a:pt x="926000" y="877613"/>
                  <a:pt x="927947" y="876766"/>
                  <a:pt x="931418" y="875284"/>
                </a:cubicBezTo>
                <a:cubicBezTo>
                  <a:pt x="934890" y="873803"/>
                  <a:pt x="937345" y="872956"/>
                  <a:pt x="938784" y="872744"/>
                </a:cubicBezTo>
                <a:close/>
                <a:moveTo>
                  <a:pt x="870712" y="857504"/>
                </a:moveTo>
                <a:cubicBezTo>
                  <a:pt x="870352" y="859854"/>
                  <a:pt x="868532" y="860997"/>
                  <a:pt x="865251" y="860933"/>
                </a:cubicBezTo>
                <a:cubicBezTo>
                  <a:pt x="861970" y="860870"/>
                  <a:pt x="859388" y="860743"/>
                  <a:pt x="857504" y="860552"/>
                </a:cubicBezTo>
                <a:cubicBezTo>
                  <a:pt x="858309" y="862055"/>
                  <a:pt x="857970" y="863113"/>
                  <a:pt x="856488" y="863727"/>
                </a:cubicBezTo>
                <a:cubicBezTo>
                  <a:pt x="855007" y="864341"/>
                  <a:pt x="853652" y="864637"/>
                  <a:pt x="852424" y="864616"/>
                </a:cubicBezTo>
                <a:lnTo>
                  <a:pt x="851408" y="866648"/>
                </a:lnTo>
                <a:cubicBezTo>
                  <a:pt x="851472" y="867664"/>
                  <a:pt x="851853" y="868426"/>
                  <a:pt x="852551" y="868934"/>
                </a:cubicBezTo>
                <a:cubicBezTo>
                  <a:pt x="853250" y="869442"/>
                  <a:pt x="853885" y="869696"/>
                  <a:pt x="854456" y="869696"/>
                </a:cubicBezTo>
                <a:lnTo>
                  <a:pt x="860552" y="869696"/>
                </a:lnTo>
                <a:cubicBezTo>
                  <a:pt x="864024" y="869506"/>
                  <a:pt x="867241" y="868871"/>
                  <a:pt x="870204" y="867791"/>
                </a:cubicBezTo>
                <a:cubicBezTo>
                  <a:pt x="873168" y="866712"/>
                  <a:pt x="876385" y="866331"/>
                  <a:pt x="879856" y="866648"/>
                </a:cubicBezTo>
                <a:close/>
                <a:moveTo>
                  <a:pt x="931672" y="841248"/>
                </a:moveTo>
                <a:cubicBezTo>
                  <a:pt x="931672" y="841862"/>
                  <a:pt x="931926" y="842666"/>
                  <a:pt x="932434" y="843661"/>
                </a:cubicBezTo>
                <a:cubicBezTo>
                  <a:pt x="932942" y="844656"/>
                  <a:pt x="933704" y="845206"/>
                  <a:pt x="934720" y="845312"/>
                </a:cubicBezTo>
                <a:cubicBezTo>
                  <a:pt x="935567" y="845143"/>
                  <a:pt x="935906" y="844465"/>
                  <a:pt x="935736" y="843280"/>
                </a:cubicBezTo>
                <a:cubicBezTo>
                  <a:pt x="935736" y="842307"/>
                  <a:pt x="935482" y="841714"/>
                  <a:pt x="934974" y="841502"/>
                </a:cubicBezTo>
                <a:cubicBezTo>
                  <a:pt x="934466" y="841291"/>
                  <a:pt x="933704" y="841206"/>
                  <a:pt x="932688" y="841248"/>
                </a:cubicBezTo>
                <a:close/>
                <a:moveTo>
                  <a:pt x="885952" y="840232"/>
                </a:moveTo>
                <a:cubicBezTo>
                  <a:pt x="883814" y="842180"/>
                  <a:pt x="882502" y="843365"/>
                  <a:pt x="882015" y="843788"/>
                </a:cubicBezTo>
                <a:cubicBezTo>
                  <a:pt x="881528" y="844212"/>
                  <a:pt x="879454" y="844381"/>
                  <a:pt x="875792" y="844296"/>
                </a:cubicBezTo>
                <a:lnTo>
                  <a:pt x="870712" y="854456"/>
                </a:lnTo>
                <a:lnTo>
                  <a:pt x="889000" y="848360"/>
                </a:lnTo>
                <a:lnTo>
                  <a:pt x="898144" y="859536"/>
                </a:lnTo>
                <a:cubicBezTo>
                  <a:pt x="899605" y="859451"/>
                  <a:pt x="900494" y="858859"/>
                  <a:pt x="900811" y="857758"/>
                </a:cubicBezTo>
                <a:cubicBezTo>
                  <a:pt x="901129" y="856658"/>
                  <a:pt x="901256" y="855557"/>
                  <a:pt x="901192" y="854456"/>
                </a:cubicBezTo>
                <a:lnTo>
                  <a:pt x="901192" y="851408"/>
                </a:lnTo>
                <a:close/>
                <a:moveTo>
                  <a:pt x="948944" y="837184"/>
                </a:moveTo>
                <a:lnTo>
                  <a:pt x="948944" y="838200"/>
                </a:lnTo>
                <a:cubicBezTo>
                  <a:pt x="948944" y="839259"/>
                  <a:pt x="949198" y="840190"/>
                  <a:pt x="949706" y="840994"/>
                </a:cubicBezTo>
                <a:cubicBezTo>
                  <a:pt x="950214" y="841799"/>
                  <a:pt x="950976" y="842222"/>
                  <a:pt x="951992" y="842264"/>
                </a:cubicBezTo>
                <a:cubicBezTo>
                  <a:pt x="953051" y="842264"/>
                  <a:pt x="953982" y="842010"/>
                  <a:pt x="954786" y="841502"/>
                </a:cubicBezTo>
                <a:cubicBezTo>
                  <a:pt x="955591" y="840994"/>
                  <a:pt x="956014" y="840232"/>
                  <a:pt x="956056" y="839216"/>
                </a:cubicBezTo>
                <a:close/>
                <a:moveTo>
                  <a:pt x="923544" y="827024"/>
                </a:moveTo>
                <a:cubicBezTo>
                  <a:pt x="922698" y="827193"/>
                  <a:pt x="922359" y="827871"/>
                  <a:pt x="922528" y="829056"/>
                </a:cubicBezTo>
                <a:lnTo>
                  <a:pt x="908304" y="834136"/>
                </a:lnTo>
                <a:lnTo>
                  <a:pt x="908304" y="839216"/>
                </a:lnTo>
                <a:lnTo>
                  <a:pt x="917448" y="839216"/>
                </a:lnTo>
                <a:cubicBezTo>
                  <a:pt x="919226" y="839110"/>
                  <a:pt x="921766" y="838560"/>
                  <a:pt x="925068" y="837565"/>
                </a:cubicBezTo>
                <a:cubicBezTo>
                  <a:pt x="928370" y="836570"/>
                  <a:pt x="930910" y="835766"/>
                  <a:pt x="932688" y="835152"/>
                </a:cubicBezTo>
                <a:cubicBezTo>
                  <a:pt x="931672" y="833480"/>
                  <a:pt x="930402" y="831744"/>
                  <a:pt x="928878" y="829945"/>
                </a:cubicBezTo>
                <a:cubicBezTo>
                  <a:pt x="927354" y="828146"/>
                  <a:pt x="925576" y="827172"/>
                  <a:pt x="923544" y="827024"/>
                </a:cubicBezTo>
                <a:close/>
                <a:moveTo>
                  <a:pt x="1037336" y="818896"/>
                </a:moveTo>
                <a:cubicBezTo>
                  <a:pt x="1035982" y="818917"/>
                  <a:pt x="1033865" y="819383"/>
                  <a:pt x="1030986" y="820293"/>
                </a:cubicBezTo>
                <a:cubicBezTo>
                  <a:pt x="1028108" y="821203"/>
                  <a:pt x="1026499" y="822431"/>
                  <a:pt x="1026160" y="823976"/>
                </a:cubicBezTo>
                <a:cubicBezTo>
                  <a:pt x="1026330" y="825437"/>
                  <a:pt x="1027261" y="826326"/>
                  <a:pt x="1028954" y="826643"/>
                </a:cubicBezTo>
                <a:cubicBezTo>
                  <a:pt x="1030648" y="826961"/>
                  <a:pt x="1032087" y="827088"/>
                  <a:pt x="1033272" y="827024"/>
                </a:cubicBezTo>
                <a:close/>
                <a:moveTo>
                  <a:pt x="1054608" y="801624"/>
                </a:moveTo>
                <a:cubicBezTo>
                  <a:pt x="1052682" y="801857"/>
                  <a:pt x="1051454" y="803169"/>
                  <a:pt x="1050925" y="805561"/>
                </a:cubicBezTo>
                <a:cubicBezTo>
                  <a:pt x="1050396" y="807953"/>
                  <a:pt x="1049930" y="810027"/>
                  <a:pt x="1049528" y="811784"/>
                </a:cubicBezTo>
                <a:lnTo>
                  <a:pt x="1052576" y="807720"/>
                </a:lnTo>
                <a:cubicBezTo>
                  <a:pt x="1053275" y="807762"/>
                  <a:pt x="1054418" y="807678"/>
                  <a:pt x="1056005" y="807466"/>
                </a:cubicBezTo>
                <a:cubicBezTo>
                  <a:pt x="1057593" y="807255"/>
                  <a:pt x="1058482" y="806662"/>
                  <a:pt x="1058672" y="805688"/>
                </a:cubicBezTo>
                <a:cubicBezTo>
                  <a:pt x="1058630" y="804630"/>
                  <a:pt x="1058207" y="803698"/>
                  <a:pt x="1057402" y="802894"/>
                </a:cubicBezTo>
                <a:cubicBezTo>
                  <a:pt x="1056598" y="802090"/>
                  <a:pt x="1055667" y="801666"/>
                  <a:pt x="1054608" y="801624"/>
                </a:cubicBezTo>
                <a:close/>
                <a:moveTo>
                  <a:pt x="1025144" y="791464"/>
                </a:moveTo>
                <a:cubicBezTo>
                  <a:pt x="1023472" y="791676"/>
                  <a:pt x="1021482" y="792776"/>
                  <a:pt x="1019175" y="794766"/>
                </a:cubicBezTo>
                <a:cubicBezTo>
                  <a:pt x="1016868" y="796756"/>
                  <a:pt x="1015132" y="798364"/>
                  <a:pt x="1013968" y="799592"/>
                </a:cubicBezTo>
                <a:lnTo>
                  <a:pt x="991616" y="805688"/>
                </a:lnTo>
                <a:cubicBezTo>
                  <a:pt x="988632" y="807022"/>
                  <a:pt x="986981" y="808927"/>
                  <a:pt x="986663" y="811403"/>
                </a:cubicBezTo>
                <a:cubicBezTo>
                  <a:pt x="986346" y="813880"/>
                  <a:pt x="983933" y="815023"/>
                  <a:pt x="979424" y="814832"/>
                </a:cubicBezTo>
                <a:cubicBezTo>
                  <a:pt x="978239" y="816864"/>
                  <a:pt x="976546" y="817880"/>
                  <a:pt x="974344" y="817880"/>
                </a:cubicBezTo>
                <a:lnTo>
                  <a:pt x="970280" y="816864"/>
                </a:lnTo>
                <a:cubicBezTo>
                  <a:pt x="970259" y="815277"/>
                  <a:pt x="969793" y="813880"/>
                  <a:pt x="968883" y="812673"/>
                </a:cubicBezTo>
                <a:cubicBezTo>
                  <a:pt x="967973" y="811467"/>
                  <a:pt x="966745" y="810832"/>
                  <a:pt x="965200" y="810768"/>
                </a:cubicBezTo>
                <a:cubicBezTo>
                  <a:pt x="962681" y="810853"/>
                  <a:pt x="960353" y="811445"/>
                  <a:pt x="958215" y="812546"/>
                </a:cubicBezTo>
                <a:cubicBezTo>
                  <a:pt x="956077" y="813647"/>
                  <a:pt x="954003" y="814748"/>
                  <a:pt x="951992" y="815848"/>
                </a:cubicBezTo>
                <a:cubicBezTo>
                  <a:pt x="952543" y="817965"/>
                  <a:pt x="952458" y="819828"/>
                  <a:pt x="951738" y="821436"/>
                </a:cubicBezTo>
                <a:cubicBezTo>
                  <a:pt x="951019" y="823045"/>
                  <a:pt x="949410" y="823892"/>
                  <a:pt x="946912" y="823976"/>
                </a:cubicBezTo>
                <a:lnTo>
                  <a:pt x="946912" y="824992"/>
                </a:lnTo>
                <a:cubicBezTo>
                  <a:pt x="947039" y="827426"/>
                  <a:pt x="948055" y="828908"/>
                  <a:pt x="949960" y="829437"/>
                </a:cubicBezTo>
                <a:cubicBezTo>
                  <a:pt x="951865" y="829966"/>
                  <a:pt x="953897" y="830178"/>
                  <a:pt x="956056" y="830072"/>
                </a:cubicBezTo>
                <a:cubicBezTo>
                  <a:pt x="960014" y="829903"/>
                  <a:pt x="963020" y="828464"/>
                  <a:pt x="965073" y="825754"/>
                </a:cubicBezTo>
                <a:cubicBezTo>
                  <a:pt x="967126" y="823045"/>
                  <a:pt x="968862" y="820081"/>
                  <a:pt x="970280" y="816864"/>
                </a:cubicBezTo>
                <a:cubicBezTo>
                  <a:pt x="970238" y="818896"/>
                  <a:pt x="970577" y="820420"/>
                  <a:pt x="971296" y="821436"/>
                </a:cubicBezTo>
                <a:cubicBezTo>
                  <a:pt x="972016" y="822452"/>
                  <a:pt x="973371" y="822960"/>
                  <a:pt x="975360" y="822960"/>
                </a:cubicBezTo>
                <a:cubicBezTo>
                  <a:pt x="980864" y="822770"/>
                  <a:pt x="985859" y="821373"/>
                  <a:pt x="990346" y="818769"/>
                </a:cubicBezTo>
                <a:cubicBezTo>
                  <a:pt x="994834" y="816166"/>
                  <a:pt x="999321" y="813499"/>
                  <a:pt x="1003808" y="810768"/>
                </a:cubicBezTo>
                <a:cubicBezTo>
                  <a:pt x="1006856" y="811551"/>
                  <a:pt x="1009650" y="811001"/>
                  <a:pt x="1012190" y="809117"/>
                </a:cubicBezTo>
                <a:cubicBezTo>
                  <a:pt x="1014730" y="807233"/>
                  <a:pt x="1017016" y="805413"/>
                  <a:pt x="1019048" y="803656"/>
                </a:cubicBezTo>
                <a:cubicBezTo>
                  <a:pt x="1020678" y="804270"/>
                  <a:pt x="1022244" y="804566"/>
                  <a:pt x="1023747" y="804545"/>
                </a:cubicBezTo>
                <a:cubicBezTo>
                  <a:pt x="1025250" y="804524"/>
                  <a:pt x="1026054" y="803550"/>
                  <a:pt x="1026160" y="801624"/>
                </a:cubicBezTo>
                <a:lnTo>
                  <a:pt x="1031240" y="796544"/>
                </a:lnTo>
                <a:lnTo>
                  <a:pt x="1027176" y="794512"/>
                </a:lnTo>
                <a:cubicBezTo>
                  <a:pt x="1027219" y="793941"/>
                  <a:pt x="1027134" y="793306"/>
                  <a:pt x="1026922" y="792607"/>
                </a:cubicBezTo>
                <a:cubicBezTo>
                  <a:pt x="1026711" y="791909"/>
                  <a:pt x="1026118" y="791528"/>
                  <a:pt x="1025144" y="791464"/>
                </a:cubicBezTo>
                <a:close/>
                <a:moveTo>
                  <a:pt x="1082040" y="785368"/>
                </a:moveTo>
                <a:cubicBezTo>
                  <a:pt x="1081067" y="785516"/>
                  <a:pt x="1080474" y="786236"/>
                  <a:pt x="1080262" y="787527"/>
                </a:cubicBezTo>
                <a:cubicBezTo>
                  <a:pt x="1080051" y="788818"/>
                  <a:pt x="1079966" y="789792"/>
                  <a:pt x="1080008" y="790448"/>
                </a:cubicBezTo>
                <a:cubicBezTo>
                  <a:pt x="1076791" y="790617"/>
                  <a:pt x="1075098" y="792311"/>
                  <a:pt x="1074928" y="795528"/>
                </a:cubicBezTo>
                <a:cubicBezTo>
                  <a:pt x="1075013" y="796798"/>
                  <a:pt x="1075606" y="798576"/>
                  <a:pt x="1076706" y="800862"/>
                </a:cubicBezTo>
                <a:cubicBezTo>
                  <a:pt x="1077807" y="803148"/>
                  <a:pt x="1078908" y="804418"/>
                  <a:pt x="1080008" y="804672"/>
                </a:cubicBezTo>
                <a:cubicBezTo>
                  <a:pt x="1080495" y="804630"/>
                  <a:pt x="1080791" y="804460"/>
                  <a:pt x="1080897" y="804164"/>
                </a:cubicBezTo>
                <a:cubicBezTo>
                  <a:pt x="1081003" y="803868"/>
                  <a:pt x="1081045" y="803698"/>
                  <a:pt x="1081024" y="803656"/>
                </a:cubicBezTo>
                <a:cubicBezTo>
                  <a:pt x="1082654" y="802111"/>
                  <a:pt x="1084220" y="800375"/>
                  <a:pt x="1085723" y="798449"/>
                </a:cubicBezTo>
                <a:cubicBezTo>
                  <a:pt x="1087226" y="796523"/>
                  <a:pt x="1088030" y="794533"/>
                  <a:pt x="1088136" y="792480"/>
                </a:cubicBezTo>
                <a:cubicBezTo>
                  <a:pt x="1087967" y="791634"/>
                  <a:pt x="1087290" y="791295"/>
                  <a:pt x="1086104" y="791464"/>
                </a:cubicBezTo>
                <a:cubicBezTo>
                  <a:pt x="1085554" y="790766"/>
                  <a:pt x="1084877" y="789623"/>
                  <a:pt x="1084072" y="788035"/>
                </a:cubicBezTo>
                <a:cubicBezTo>
                  <a:pt x="1083268" y="786448"/>
                  <a:pt x="1082591" y="785559"/>
                  <a:pt x="1082040" y="785368"/>
                </a:cubicBezTo>
                <a:close/>
                <a:moveTo>
                  <a:pt x="789432" y="742696"/>
                </a:moveTo>
                <a:lnTo>
                  <a:pt x="786384" y="743712"/>
                </a:lnTo>
                <a:cubicBezTo>
                  <a:pt x="786342" y="744326"/>
                  <a:pt x="786426" y="745130"/>
                  <a:pt x="786638" y="746125"/>
                </a:cubicBezTo>
                <a:cubicBezTo>
                  <a:pt x="786850" y="747120"/>
                  <a:pt x="787442" y="747670"/>
                  <a:pt x="788416" y="747776"/>
                </a:cubicBezTo>
                <a:cubicBezTo>
                  <a:pt x="789390" y="747670"/>
                  <a:pt x="789982" y="747120"/>
                  <a:pt x="790194" y="746125"/>
                </a:cubicBezTo>
                <a:cubicBezTo>
                  <a:pt x="790406" y="745130"/>
                  <a:pt x="790490" y="744326"/>
                  <a:pt x="790448" y="743712"/>
                </a:cubicBezTo>
                <a:cubicBezTo>
                  <a:pt x="790406" y="743225"/>
                  <a:pt x="790236" y="742929"/>
                  <a:pt x="789940" y="742823"/>
                </a:cubicBezTo>
                <a:cubicBezTo>
                  <a:pt x="789644" y="742717"/>
                  <a:pt x="789474" y="742675"/>
                  <a:pt x="789432" y="742696"/>
                </a:cubicBezTo>
                <a:close/>
                <a:moveTo>
                  <a:pt x="850392" y="719328"/>
                </a:moveTo>
                <a:lnTo>
                  <a:pt x="850392" y="721360"/>
                </a:lnTo>
                <a:cubicBezTo>
                  <a:pt x="850350" y="721889"/>
                  <a:pt x="850435" y="722355"/>
                  <a:pt x="850646" y="722757"/>
                </a:cubicBezTo>
                <a:cubicBezTo>
                  <a:pt x="850858" y="723159"/>
                  <a:pt x="851451" y="723371"/>
                  <a:pt x="852424" y="723392"/>
                </a:cubicBezTo>
                <a:cubicBezTo>
                  <a:pt x="852953" y="723329"/>
                  <a:pt x="853419" y="722948"/>
                  <a:pt x="853821" y="722249"/>
                </a:cubicBezTo>
                <a:cubicBezTo>
                  <a:pt x="854223" y="721551"/>
                  <a:pt x="854435" y="720916"/>
                  <a:pt x="854456" y="720344"/>
                </a:cubicBezTo>
                <a:cubicBezTo>
                  <a:pt x="854499" y="719857"/>
                  <a:pt x="854414" y="719561"/>
                  <a:pt x="854202" y="719455"/>
                </a:cubicBezTo>
                <a:cubicBezTo>
                  <a:pt x="853991" y="719349"/>
                  <a:pt x="853398" y="719307"/>
                  <a:pt x="852424" y="719328"/>
                </a:cubicBezTo>
                <a:close/>
                <a:moveTo>
                  <a:pt x="795528" y="718312"/>
                </a:moveTo>
                <a:lnTo>
                  <a:pt x="795528" y="720344"/>
                </a:lnTo>
                <a:cubicBezTo>
                  <a:pt x="795528" y="721530"/>
                  <a:pt x="796544" y="722207"/>
                  <a:pt x="798576" y="722376"/>
                </a:cubicBezTo>
                <a:lnTo>
                  <a:pt x="799592" y="722376"/>
                </a:lnTo>
                <a:cubicBezTo>
                  <a:pt x="799550" y="721318"/>
                  <a:pt x="799127" y="720386"/>
                  <a:pt x="798322" y="719582"/>
                </a:cubicBezTo>
                <a:cubicBezTo>
                  <a:pt x="797518" y="718778"/>
                  <a:pt x="796587" y="718354"/>
                  <a:pt x="795528" y="718312"/>
                </a:cubicBezTo>
                <a:close/>
                <a:moveTo>
                  <a:pt x="862584" y="715264"/>
                </a:moveTo>
                <a:cubicBezTo>
                  <a:pt x="861568" y="715095"/>
                  <a:pt x="860552" y="715434"/>
                  <a:pt x="859536" y="716280"/>
                </a:cubicBezTo>
                <a:lnTo>
                  <a:pt x="860552" y="720344"/>
                </a:lnTo>
                <a:cubicBezTo>
                  <a:pt x="861081" y="720196"/>
                  <a:pt x="861547" y="719476"/>
                  <a:pt x="861949" y="718185"/>
                </a:cubicBezTo>
                <a:cubicBezTo>
                  <a:pt x="862351" y="716894"/>
                  <a:pt x="862563" y="715920"/>
                  <a:pt x="862584" y="715264"/>
                </a:cubicBezTo>
                <a:close/>
                <a:moveTo>
                  <a:pt x="836168" y="713232"/>
                </a:moveTo>
                <a:lnTo>
                  <a:pt x="835152" y="715264"/>
                </a:lnTo>
                <a:cubicBezTo>
                  <a:pt x="835322" y="716450"/>
                  <a:pt x="835999" y="717127"/>
                  <a:pt x="837184" y="717296"/>
                </a:cubicBezTo>
                <a:cubicBezTo>
                  <a:pt x="837713" y="717233"/>
                  <a:pt x="838179" y="716852"/>
                  <a:pt x="838581" y="716153"/>
                </a:cubicBezTo>
                <a:cubicBezTo>
                  <a:pt x="838983" y="715455"/>
                  <a:pt x="839195" y="714820"/>
                  <a:pt x="839216" y="714248"/>
                </a:cubicBezTo>
                <a:cubicBezTo>
                  <a:pt x="839047" y="713402"/>
                  <a:pt x="838370" y="713063"/>
                  <a:pt x="837184" y="713232"/>
                </a:cubicBezTo>
                <a:close/>
                <a:moveTo>
                  <a:pt x="810768" y="711200"/>
                </a:moveTo>
                <a:cubicBezTo>
                  <a:pt x="809265" y="711264"/>
                  <a:pt x="808207" y="711899"/>
                  <a:pt x="807593" y="713105"/>
                </a:cubicBezTo>
                <a:cubicBezTo>
                  <a:pt x="806979" y="714312"/>
                  <a:pt x="806683" y="715709"/>
                  <a:pt x="806704" y="717296"/>
                </a:cubicBezTo>
                <a:cubicBezTo>
                  <a:pt x="806768" y="717995"/>
                  <a:pt x="807149" y="719138"/>
                  <a:pt x="807847" y="720725"/>
                </a:cubicBezTo>
                <a:cubicBezTo>
                  <a:pt x="808546" y="722313"/>
                  <a:pt x="809181" y="723202"/>
                  <a:pt x="809752" y="723392"/>
                </a:cubicBezTo>
                <a:cubicBezTo>
                  <a:pt x="810599" y="723223"/>
                  <a:pt x="810938" y="722546"/>
                  <a:pt x="810768" y="721360"/>
                </a:cubicBezTo>
                <a:cubicBezTo>
                  <a:pt x="812292" y="720281"/>
                  <a:pt x="813562" y="718884"/>
                  <a:pt x="814578" y="717169"/>
                </a:cubicBezTo>
                <a:cubicBezTo>
                  <a:pt x="815594" y="715455"/>
                  <a:pt x="816356" y="713804"/>
                  <a:pt x="816864" y="712216"/>
                </a:cubicBezTo>
                <a:close/>
                <a:moveTo>
                  <a:pt x="1225296" y="709168"/>
                </a:moveTo>
                <a:cubicBezTo>
                  <a:pt x="1224704" y="709655"/>
                  <a:pt x="1223857" y="709951"/>
                  <a:pt x="1222756" y="710057"/>
                </a:cubicBezTo>
                <a:cubicBezTo>
                  <a:pt x="1221656" y="710163"/>
                  <a:pt x="1220809" y="710205"/>
                  <a:pt x="1220216" y="710184"/>
                </a:cubicBezTo>
                <a:cubicBezTo>
                  <a:pt x="1217740" y="712809"/>
                  <a:pt x="1213803" y="716703"/>
                  <a:pt x="1208405" y="721868"/>
                </a:cubicBezTo>
                <a:cubicBezTo>
                  <a:pt x="1203008" y="727033"/>
                  <a:pt x="1198817" y="729911"/>
                  <a:pt x="1195832" y="730504"/>
                </a:cubicBezTo>
                <a:cubicBezTo>
                  <a:pt x="1195303" y="730546"/>
                  <a:pt x="1194837" y="730462"/>
                  <a:pt x="1194435" y="730250"/>
                </a:cubicBezTo>
                <a:cubicBezTo>
                  <a:pt x="1194033" y="730039"/>
                  <a:pt x="1193821" y="729446"/>
                  <a:pt x="1193800" y="728472"/>
                </a:cubicBezTo>
                <a:lnTo>
                  <a:pt x="1193800" y="727456"/>
                </a:lnTo>
                <a:cubicBezTo>
                  <a:pt x="1191006" y="727456"/>
                  <a:pt x="1189482" y="727964"/>
                  <a:pt x="1189228" y="728980"/>
                </a:cubicBezTo>
                <a:cubicBezTo>
                  <a:pt x="1188974" y="729996"/>
                  <a:pt x="1188466" y="731520"/>
                  <a:pt x="1187704" y="733552"/>
                </a:cubicBezTo>
                <a:cubicBezTo>
                  <a:pt x="1186096" y="732981"/>
                  <a:pt x="1184487" y="732854"/>
                  <a:pt x="1182878" y="733171"/>
                </a:cubicBezTo>
                <a:cubicBezTo>
                  <a:pt x="1181270" y="733489"/>
                  <a:pt x="1180169" y="734632"/>
                  <a:pt x="1179576" y="736600"/>
                </a:cubicBezTo>
                <a:cubicBezTo>
                  <a:pt x="1176888" y="738145"/>
                  <a:pt x="1174390" y="740135"/>
                  <a:pt x="1172083" y="742569"/>
                </a:cubicBezTo>
                <a:cubicBezTo>
                  <a:pt x="1169776" y="745003"/>
                  <a:pt x="1168548" y="747755"/>
                  <a:pt x="1168400" y="750824"/>
                </a:cubicBezTo>
                <a:cubicBezTo>
                  <a:pt x="1163722" y="751861"/>
                  <a:pt x="1156568" y="755121"/>
                  <a:pt x="1146937" y="760603"/>
                </a:cubicBezTo>
                <a:cubicBezTo>
                  <a:pt x="1137306" y="766085"/>
                  <a:pt x="1131930" y="770615"/>
                  <a:pt x="1130808" y="774192"/>
                </a:cubicBezTo>
                <a:lnTo>
                  <a:pt x="1115568" y="779272"/>
                </a:lnTo>
                <a:cubicBezTo>
                  <a:pt x="1115589" y="779357"/>
                  <a:pt x="1115547" y="779696"/>
                  <a:pt x="1115441" y="780288"/>
                </a:cubicBezTo>
                <a:cubicBezTo>
                  <a:pt x="1115335" y="780881"/>
                  <a:pt x="1115039" y="781219"/>
                  <a:pt x="1114552" y="781304"/>
                </a:cubicBezTo>
                <a:cubicBezTo>
                  <a:pt x="1113536" y="781050"/>
                  <a:pt x="1112520" y="780034"/>
                  <a:pt x="1111504" y="778256"/>
                </a:cubicBezTo>
                <a:cubicBezTo>
                  <a:pt x="1110488" y="776478"/>
                  <a:pt x="1109472" y="775462"/>
                  <a:pt x="1108456" y="775208"/>
                </a:cubicBezTo>
                <a:cubicBezTo>
                  <a:pt x="1107610" y="775377"/>
                  <a:pt x="1107271" y="776055"/>
                  <a:pt x="1107440" y="777240"/>
                </a:cubicBezTo>
                <a:cubicBezTo>
                  <a:pt x="1108520" y="779314"/>
                  <a:pt x="1109409" y="781516"/>
                  <a:pt x="1110107" y="783844"/>
                </a:cubicBezTo>
                <a:cubicBezTo>
                  <a:pt x="1110806" y="786173"/>
                  <a:pt x="1110933" y="788374"/>
                  <a:pt x="1110488" y="790448"/>
                </a:cubicBezTo>
                <a:lnTo>
                  <a:pt x="1119632" y="783336"/>
                </a:lnTo>
                <a:cubicBezTo>
                  <a:pt x="1121876" y="783992"/>
                  <a:pt x="1124247" y="784204"/>
                  <a:pt x="1126744" y="783971"/>
                </a:cubicBezTo>
                <a:cubicBezTo>
                  <a:pt x="1129242" y="783738"/>
                  <a:pt x="1130597" y="782172"/>
                  <a:pt x="1130808" y="779272"/>
                </a:cubicBezTo>
                <a:cubicBezTo>
                  <a:pt x="1133094" y="779928"/>
                  <a:pt x="1135634" y="780140"/>
                  <a:pt x="1138428" y="779907"/>
                </a:cubicBezTo>
                <a:cubicBezTo>
                  <a:pt x="1141222" y="779674"/>
                  <a:pt x="1142746" y="778108"/>
                  <a:pt x="1143000" y="775208"/>
                </a:cubicBezTo>
                <a:cubicBezTo>
                  <a:pt x="1145096" y="774150"/>
                  <a:pt x="1147001" y="772710"/>
                  <a:pt x="1148715" y="770890"/>
                </a:cubicBezTo>
                <a:cubicBezTo>
                  <a:pt x="1150430" y="769070"/>
                  <a:pt x="1151573" y="767123"/>
                  <a:pt x="1152144" y="765048"/>
                </a:cubicBezTo>
                <a:lnTo>
                  <a:pt x="1160272" y="758952"/>
                </a:lnTo>
                <a:cubicBezTo>
                  <a:pt x="1160293" y="758381"/>
                  <a:pt x="1160505" y="757746"/>
                  <a:pt x="1160907" y="757047"/>
                </a:cubicBezTo>
                <a:cubicBezTo>
                  <a:pt x="1161309" y="756349"/>
                  <a:pt x="1161775" y="755968"/>
                  <a:pt x="1162304" y="755904"/>
                </a:cubicBezTo>
                <a:cubicBezTo>
                  <a:pt x="1164336" y="756010"/>
                  <a:pt x="1165860" y="755798"/>
                  <a:pt x="1166876" y="755269"/>
                </a:cubicBezTo>
                <a:cubicBezTo>
                  <a:pt x="1167892" y="754740"/>
                  <a:pt x="1168400" y="753258"/>
                  <a:pt x="1168400" y="750824"/>
                </a:cubicBezTo>
                <a:lnTo>
                  <a:pt x="1175512" y="755904"/>
                </a:lnTo>
                <a:lnTo>
                  <a:pt x="1176528" y="755904"/>
                </a:lnTo>
                <a:cubicBezTo>
                  <a:pt x="1181799" y="755057"/>
                  <a:pt x="1185736" y="751671"/>
                  <a:pt x="1188339" y="745744"/>
                </a:cubicBezTo>
                <a:cubicBezTo>
                  <a:pt x="1190943" y="739817"/>
                  <a:pt x="1194118" y="736431"/>
                  <a:pt x="1197864" y="735584"/>
                </a:cubicBezTo>
                <a:lnTo>
                  <a:pt x="1198880" y="735584"/>
                </a:lnTo>
                <a:cubicBezTo>
                  <a:pt x="1204299" y="732981"/>
                  <a:pt x="1208956" y="729806"/>
                  <a:pt x="1212850" y="726059"/>
                </a:cubicBezTo>
                <a:cubicBezTo>
                  <a:pt x="1216745" y="722313"/>
                  <a:pt x="1220894" y="718376"/>
                  <a:pt x="1225296" y="714248"/>
                </a:cubicBezTo>
                <a:close/>
                <a:moveTo>
                  <a:pt x="843280" y="709168"/>
                </a:moveTo>
                <a:cubicBezTo>
                  <a:pt x="843323" y="710184"/>
                  <a:pt x="843746" y="710946"/>
                  <a:pt x="844550" y="711454"/>
                </a:cubicBezTo>
                <a:cubicBezTo>
                  <a:pt x="845355" y="711962"/>
                  <a:pt x="846286" y="712216"/>
                  <a:pt x="847344" y="712216"/>
                </a:cubicBezTo>
                <a:lnTo>
                  <a:pt x="848360" y="712216"/>
                </a:lnTo>
                <a:cubicBezTo>
                  <a:pt x="848318" y="711200"/>
                  <a:pt x="847895" y="710438"/>
                  <a:pt x="847090" y="709930"/>
                </a:cubicBezTo>
                <a:cubicBezTo>
                  <a:pt x="846286" y="709422"/>
                  <a:pt x="845355" y="709168"/>
                  <a:pt x="844296" y="709168"/>
                </a:cubicBezTo>
                <a:close/>
                <a:moveTo>
                  <a:pt x="873760" y="708152"/>
                </a:moveTo>
                <a:cubicBezTo>
                  <a:pt x="873760" y="709592"/>
                  <a:pt x="874014" y="710523"/>
                  <a:pt x="874522" y="710946"/>
                </a:cubicBezTo>
                <a:cubicBezTo>
                  <a:pt x="875030" y="711370"/>
                  <a:pt x="875792" y="711793"/>
                  <a:pt x="876808" y="712216"/>
                </a:cubicBezTo>
                <a:cubicBezTo>
                  <a:pt x="876808" y="710354"/>
                  <a:pt x="875792" y="708999"/>
                  <a:pt x="873760" y="708152"/>
                </a:cubicBezTo>
                <a:close/>
                <a:moveTo>
                  <a:pt x="880872" y="705104"/>
                </a:moveTo>
                <a:cubicBezTo>
                  <a:pt x="880893" y="705718"/>
                  <a:pt x="881105" y="706522"/>
                  <a:pt x="881507" y="707517"/>
                </a:cubicBezTo>
                <a:cubicBezTo>
                  <a:pt x="881909" y="708512"/>
                  <a:pt x="882375" y="709062"/>
                  <a:pt x="882904" y="709168"/>
                </a:cubicBezTo>
                <a:cubicBezTo>
                  <a:pt x="883878" y="709105"/>
                  <a:pt x="884471" y="708724"/>
                  <a:pt x="884682" y="708025"/>
                </a:cubicBezTo>
                <a:cubicBezTo>
                  <a:pt x="884894" y="707327"/>
                  <a:pt x="884979" y="706692"/>
                  <a:pt x="884936" y="706120"/>
                </a:cubicBezTo>
                <a:close/>
                <a:moveTo>
                  <a:pt x="889000" y="700024"/>
                </a:moveTo>
                <a:cubicBezTo>
                  <a:pt x="889170" y="701887"/>
                  <a:pt x="889847" y="703242"/>
                  <a:pt x="891032" y="704088"/>
                </a:cubicBezTo>
                <a:cubicBezTo>
                  <a:pt x="892006" y="704025"/>
                  <a:pt x="892599" y="703644"/>
                  <a:pt x="892810" y="702945"/>
                </a:cubicBezTo>
                <a:cubicBezTo>
                  <a:pt x="893022" y="702247"/>
                  <a:pt x="893107" y="701612"/>
                  <a:pt x="893064" y="701040"/>
                </a:cubicBezTo>
                <a:close/>
                <a:moveTo>
                  <a:pt x="1241552" y="694944"/>
                </a:moveTo>
                <a:cubicBezTo>
                  <a:pt x="1241065" y="695050"/>
                  <a:pt x="1240769" y="695600"/>
                  <a:pt x="1240663" y="696595"/>
                </a:cubicBezTo>
                <a:cubicBezTo>
                  <a:pt x="1240557" y="697590"/>
                  <a:pt x="1240515" y="698394"/>
                  <a:pt x="1240536" y="699008"/>
                </a:cubicBezTo>
                <a:lnTo>
                  <a:pt x="1233424" y="704088"/>
                </a:lnTo>
                <a:cubicBezTo>
                  <a:pt x="1233255" y="705274"/>
                  <a:pt x="1233594" y="705951"/>
                  <a:pt x="1234440" y="706120"/>
                </a:cubicBezTo>
                <a:cubicBezTo>
                  <a:pt x="1234969" y="705993"/>
                  <a:pt x="1235435" y="705485"/>
                  <a:pt x="1235837" y="704596"/>
                </a:cubicBezTo>
                <a:cubicBezTo>
                  <a:pt x="1236239" y="703707"/>
                  <a:pt x="1236451" y="703199"/>
                  <a:pt x="1236472" y="703072"/>
                </a:cubicBezTo>
                <a:cubicBezTo>
                  <a:pt x="1238060" y="703538"/>
                  <a:pt x="1239457" y="703368"/>
                  <a:pt x="1240663" y="702564"/>
                </a:cubicBezTo>
                <a:cubicBezTo>
                  <a:pt x="1241870" y="701760"/>
                  <a:pt x="1242505" y="700574"/>
                  <a:pt x="1242568" y="699008"/>
                </a:cubicBezTo>
                <a:cubicBezTo>
                  <a:pt x="1242589" y="698394"/>
                  <a:pt x="1242547" y="697590"/>
                  <a:pt x="1242441" y="696595"/>
                </a:cubicBezTo>
                <a:cubicBezTo>
                  <a:pt x="1242335" y="695600"/>
                  <a:pt x="1242039" y="695050"/>
                  <a:pt x="1241552" y="694944"/>
                </a:cubicBezTo>
                <a:close/>
                <a:moveTo>
                  <a:pt x="897128" y="694944"/>
                </a:moveTo>
                <a:cubicBezTo>
                  <a:pt x="897128" y="696045"/>
                  <a:pt x="897382" y="697146"/>
                  <a:pt x="897890" y="698246"/>
                </a:cubicBezTo>
                <a:cubicBezTo>
                  <a:pt x="898398" y="699347"/>
                  <a:pt x="899160" y="699939"/>
                  <a:pt x="900176" y="700024"/>
                </a:cubicBezTo>
                <a:cubicBezTo>
                  <a:pt x="900176" y="697823"/>
                  <a:pt x="899160" y="696129"/>
                  <a:pt x="897128" y="694944"/>
                </a:cubicBezTo>
                <a:close/>
                <a:moveTo>
                  <a:pt x="906272" y="692912"/>
                </a:moveTo>
                <a:cubicBezTo>
                  <a:pt x="905087" y="693081"/>
                  <a:pt x="904410" y="693759"/>
                  <a:pt x="904240" y="694944"/>
                </a:cubicBezTo>
                <a:cubicBezTo>
                  <a:pt x="904240" y="695516"/>
                  <a:pt x="904494" y="696151"/>
                  <a:pt x="905002" y="696849"/>
                </a:cubicBezTo>
                <a:cubicBezTo>
                  <a:pt x="905510" y="697548"/>
                  <a:pt x="906272" y="697929"/>
                  <a:pt x="907288" y="697992"/>
                </a:cubicBezTo>
                <a:cubicBezTo>
                  <a:pt x="908135" y="697823"/>
                  <a:pt x="908474" y="697146"/>
                  <a:pt x="908304" y="695960"/>
                </a:cubicBezTo>
                <a:cubicBezTo>
                  <a:pt x="908283" y="695389"/>
                  <a:pt x="908071" y="694754"/>
                  <a:pt x="907669" y="694055"/>
                </a:cubicBezTo>
                <a:cubicBezTo>
                  <a:pt x="907267" y="693357"/>
                  <a:pt x="906801" y="692976"/>
                  <a:pt x="906272" y="692912"/>
                </a:cubicBezTo>
                <a:close/>
                <a:moveTo>
                  <a:pt x="1216152" y="684784"/>
                </a:moveTo>
                <a:cubicBezTo>
                  <a:pt x="1216131" y="686456"/>
                  <a:pt x="1216427" y="688192"/>
                  <a:pt x="1217041" y="689991"/>
                </a:cubicBezTo>
                <a:cubicBezTo>
                  <a:pt x="1217655" y="691790"/>
                  <a:pt x="1218713" y="692764"/>
                  <a:pt x="1220216" y="692912"/>
                </a:cubicBezTo>
                <a:cubicBezTo>
                  <a:pt x="1222079" y="692743"/>
                  <a:pt x="1223434" y="692065"/>
                  <a:pt x="1224280" y="690880"/>
                </a:cubicBezTo>
                <a:close/>
                <a:moveTo>
                  <a:pt x="1263904" y="674624"/>
                </a:moveTo>
                <a:cubicBezTo>
                  <a:pt x="1263375" y="674730"/>
                  <a:pt x="1262909" y="675280"/>
                  <a:pt x="1262507" y="676275"/>
                </a:cubicBezTo>
                <a:cubicBezTo>
                  <a:pt x="1262105" y="677270"/>
                  <a:pt x="1261893" y="678074"/>
                  <a:pt x="1261872" y="678688"/>
                </a:cubicBezTo>
                <a:lnTo>
                  <a:pt x="1255776" y="683768"/>
                </a:lnTo>
                <a:cubicBezTo>
                  <a:pt x="1255755" y="684340"/>
                  <a:pt x="1255797" y="684975"/>
                  <a:pt x="1255903" y="685673"/>
                </a:cubicBezTo>
                <a:cubicBezTo>
                  <a:pt x="1256009" y="686372"/>
                  <a:pt x="1256305" y="686753"/>
                  <a:pt x="1256792" y="686816"/>
                </a:cubicBezTo>
                <a:cubicBezTo>
                  <a:pt x="1257279" y="686753"/>
                  <a:pt x="1257575" y="686372"/>
                  <a:pt x="1257681" y="685673"/>
                </a:cubicBezTo>
                <a:cubicBezTo>
                  <a:pt x="1257787" y="684975"/>
                  <a:pt x="1257829" y="684340"/>
                  <a:pt x="1257808" y="683768"/>
                </a:cubicBezTo>
                <a:lnTo>
                  <a:pt x="1265936" y="678688"/>
                </a:lnTo>
                <a:cubicBezTo>
                  <a:pt x="1265979" y="678074"/>
                  <a:pt x="1265894" y="677270"/>
                  <a:pt x="1265682" y="676275"/>
                </a:cubicBezTo>
                <a:cubicBezTo>
                  <a:pt x="1265471" y="675280"/>
                  <a:pt x="1264878" y="674730"/>
                  <a:pt x="1263904" y="674624"/>
                </a:cubicBezTo>
                <a:close/>
                <a:moveTo>
                  <a:pt x="810768" y="666496"/>
                </a:moveTo>
                <a:lnTo>
                  <a:pt x="814832" y="670560"/>
                </a:lnTo>
                <a:cubicBezTo>
                  <a:pt x="815891" y="670560"/>
                  <a:pt x="816822" y="670306"/>
                  <a:pt x="817626" y="669798"/>
                </a:cubicBezTo>
                <a:cubicBezTo>
                  <a:pt x="818431" y="669290"/>
                  <a:pt x="818854" y="668528"/>
                  <a:pt x="818896" y="667512"/>
                </a:cubicBezTo>
                <a:close/>
                <a:moveTo>
                  <a:pt x="1296416" y="651256"/>
                </a:moveTo>
                <a:lnTo>
                  <a:pt x="1289304" y="652272"/>
                </a:lnTo>
                <a:cubicBezTo>
                  <a:pt x="1289177" y="654770"/>
                  <a:pt x="1288161" y="656633"/>
                  <a:pt x="1286256" y="657860"/>
                </a:cubicBezTo>
                <a:cubicBezTo>
                  <a:pt x="1284351" y="659088"/>
                  <a:pt x="1282319" y="659935"/>
                  <a:pt x="1280160" y="660400"/>
                </a:cubicBezTo>
                <a:lnTo>
                  <a:pt x="1276096" y="666496"/>
                </a:lnTo>
                <a:lnTo>
                  <a:pt x="1284224" y="667512"/>
                </a:lnTo>
                <a:cubicBezTo>
                  <a:pt x="1284351" y="664951"/>
                  <a:pt x="1285367" y="662707"/>
                  <a:pt x="1287272" y="660781"/>
                </a:cubicBezTo>
                <a:cubicBezTo>
                  <a:pt x="1289177" y="658855"/>
                  <a:pt x="1291209" y="657373"/>
                  <a:pt x="1293368" y="656336"/>
                </a:cubicBezTo>
                <a:close/>
                <a:moveTo>
                  <a:pt x="816864" y="649224"/>
                </a:moveTo>
                <a:cubicBezTo>
                  <a:pt x="815806" y="650240"/>
                  <a:pt x="814875" y="651256"/>
                  <a:pt x="814070" y="652272"/>
                </a:cubicBezTo>
                <a:cubicBezTo>
                  <a:pt x="813266" y="653288"/>
                  <a:pt x="812843" y="654304"/>
                  <a:pt x="812800" y="655320"/>
                </a:cubicBezTo>
                <a:cubicBezTo>
                  <a:pt x="812864" y="656294"/>
                  <a:pt x="813245" y="656887"/>
                  <a:pt x="813943" y="657098"/>
                </a:cubicBezTo>
                <a:cubicBezTo>
                  <a:pt x="814642" y="657310"/>
                  <a:pt x="815277" y="657394"/>
                  <a:pt x="815848" y="657352"/>
                </a:cubicBezTo>
                <a:cubicBezTo>
                  <a:pt x="815510" y="659384"/>
                  <a:pt x="816187" y="660908"/>
                  <a:pt x="817880" y="661924"/>
                </a:cubicBezTo>
                <a:cubicBezTo>
                  <a:pt x="819574" y="662940"/>
                  <a:pt x="821267" y="663448"/>
                  <a:pt x="822960" y="663448"/>
                </a:cubicBezTo>
                <a:lnTo>
                  <a:pt x="823976" y="653288"/>
                </a:lnTo>
                <a:close/>
                <a:moveTo>
                  <a:pt x="830072" y="628904"/>
                </a:moveTo>
                <a:lnTo>
                  <a:pt x="830072" y="630936"/>
                </a:lnTo>
                <a:cubicBezTo>
                  <a:pt x="829988" y="631592"/>
                  <a:pt x="829903" y="632566"/>
                  <a:pt x="829818" y="633857"/>
                </a:cubicBezTo>
                <a:cubicBezTo>
                  <a:pt x="829734" y="635148"/>
                  <a:pt x="830157" y="635868"/>
                  <a:pt x="831088" y="636016"/>
                </a:cubicBezTo>
                <a:cubicBezTo>
                  <a:pt x="831660" y="635910"/>
                  <a:pt x="832295" y="635360"/>
                  <a:pt x="832993" y="634365"/>
                </a:cubicBezTo>
                <a:cubicBezTo>
                  <a:pt x="833692" y="633370"/>
                  <a:pt x="834073" y="632566"/>
                  <a:pt x="834136" y="631952"/>
                </a:cubicBezTo>
                <a:lnTo>
                  <a:pt x="838200" y="631952"/>
                </a:lnTo>
                <a:cubicBezTo>
                  <a:pt x="837925" y="631381"/>
                  <a:pt x="836697" y="630746"/>
                  <a:pt x="834517" y="630047"/>
                </a:cubicBezTo>
                <a:cubicBezTo>
                  <a:pt x="832337" y="629349"/>
                  <a:pt x="830855" y="628968"/>
                  <a:pt x="830072" y="628904"/>
                </a:cubicBezTo>
                <a:close/>
                <a:moveTo>
                  <a:pt x="621792" y="627888"/>
                </a:moveTo>
                <a:cubicBezTo>
                  <a:pt x="621792" y="628946"/>
                  <a:pt x="622046" y="629878"/>
                  <a:pt x="622554" y="630682"/>
                </a:cubicBezTo>
                <a:cubicBezTo>
                  <a:pt x="623062" y="631487"/>
                  <a:pt x="623824" y="631910"/>
                  <a:pt x="624840" y="631952"/>
                </a:cubicBezTo>
                <a:cubicBezTo>
                  <a:pt x="625687" y="631783"/>
                  <a:pt x="626025" y="631106"/>
                  <a:pt x="625856" y="629920"/>
                </a:cubicBezTo>
                <a:lnTo>
                  <a:pt x="625856" y="628904"/>
                </a:lnTo>
                <a:close/>
                <a:moveTo>
                  <a:pt x="813816" y="618744"/>
                </a:moveTo>
                <a:cubicBezTo>
                  <a:pt x="813287" y="619019"/>
                  <a:pt x="812821" y="620247"/>
                  <a:pt x="812419" y="622427"/>
                </a:cubicBezTo>
                <a:cubicBezTo>
                  <a:pt x="812017" y="624607"/>
                  <a:pt x="811805" y="626089"/>
                  <a:pt x="811784" y="626872"/>
                </a:cubicBezTo>
                <a:lnTo>
                  <a:pt x="803656" y="635000"/>
                </a:lnTo>
                <a:cubicBezTo>
                  <a:pt x="803064" y="636863"/>
                  <a:pt x="802217" y="638218"/>
                  <a:pt x="801116" y="639064"/>
                </a:cubicBezTo>
                <a:cubicBezTo>
                  <a:pt x="800016" y="639911"/>
                  <a:pt x="799169" y="641266"/>
                  <a:pt x="798576" y="643128"/>
                </a:cubicBezTo>
                <a:cubicBezTo>
                  <a:pt x="798640" y="644186"/>
                  <a:pt x="798513" y="645118"/>
                  <a:pt x="798195" y="645922"/>
                </a:cubicBezTo>
                <a:cubicBezTo>
                  <a:pt x="797878" y="646727"/>
                  <a:pt x="796989" y="647150"/>
                  <a:pt x="795528" y="647192"/>
                </a:cubicBezTo>
                <a:lnTo>
                  <a:pt x="794512" y="647192"/>
                </a:lnTo>
                <a:lnTo>
                  <a:pt x="785368" y="655320"/>
                </a:lnTo>
                <a:lnTo>
                  <a:pt x="785368" y="656336"/>
                </a:lnTo>
                <a:cubicBezTo>
                  <a:pt x="785326" y="657458"/>
                  <a:pt x="785410" y="658770"/>
                  <a:pt x="785622" y="660273"/>
                </a:cubicBezTo>
                <a:cubicBezTo>
                  <a:pt x="785834" y="661776"/>
                  <a:pt x="786426" y="662834"/>
                  <a:pt x="787400" y="663448"/>
                </a:cubicBezTo>
                <a:cubicBezTo>
                  <a:pt x="789411" y="662686"/>
                  <a:pt x="793009" y="659130"/>
                  <a:pt x="798195" y="652780"/>
                </a:cubicBezTo>
                <a:cubicBezTo>
                  <a:pt x="803381" y="646430"/>
                  <a:pt x="807233" y="641858"/>
                  <a:pt x="809752" y="639064"/>
                </a:cubicBezTo>
                <a:lnTo>
                  <a:pt x="810768" y="629920"/>
                </a:lnTo>
                <a:lnTo>
                  <a:pt x="814832" y="624840"/>
                </a:lnTo>
                <a:lnTo>
                  <a:pt x="814832" y="621792"/>
                </a:lnTo>
                <a:cubicBezTo>
                  <a:pt x="814853" y="621665"/>
                  <a:pt x="814811" y="621157"/>
                  <a:pt x="814705" y="620268"/>
                </a:cubicBezTo>
                <a:cubicBezTo>
                  <a:pt x="814599" y="619379"/>
                  <a:pt x="814303" y="618871"/>
                  <a:pt x="813816" y="618744"/>
                </a:cubicBezTo>
                <a:close/>
                <a:moveTo>
                  <a:pt x="649224" y="578104"/>
                </a:moveTo>
                <a:lnTo>
                  <a:pt x="644144" y="580136"/>
                </a:lnTo>
                <a:cubicBezTo>
                  <a:pt x="641371" y="580433"/>
                  <a:pt x="640059" y="582126"/>
                  <a:pt x="640207" y="585216"/>
                </a:cubicBezTo>
                <a:cubicBezTo>
                  <a:pt x="640355" y="588306"/>
                  <a:pt x="640313" y="591016"/>
                  <a:pt x="640080" y="593344"/>
                </a:cubicBezTo>
                <a:lnTo>
                  <a:pt x="637032" y="597408"/>
                </a:lnTo>
                <a:lnTo>
                  <a:pt x="640080" y="602488"/>
                </a:lnTo>
                <a:lnTo>
                  <a:pt x="644144" y="599440"/>
                </a:lnTo>
                <a:cubicBezTo>
                  <a:pt x="644292" y="592773"/>
                  <a:pt x="645012" y="588328"/>
                  <a:pt x="646303" y="586105"/>
                </a:cubicBezTo>
                <a:cubicBezTo>
                  <a:pt x="647594" y="583883"/>
                  <a:pt x="648568" y="581216"/>
                  <a:pt x="649224" y="578104"/>
                </a:cubicBezTo>
                <a:close/>
                <a:moveTo>
                  <a:pt x="635000" y="572008"/>
                </a:moveTo>
                <a:lnTo>
                  <a:pt x="635000" y="573024"/>
                </a:lnTo>
                <a:cubicBezTo>
                  <a:pt x="634958" y="574040"/>
                  <a:pt x="635042" y="574802"/>
                  <a:pt x="635254" y="575310"/>
                </a:cubicBezTo>
                <a:cubicBezTo>
                  <a:pt x="635466" y="575818"/>
                  <a:pt x="636058" y="576072"/>
                  <a:pt x="637032" y="576072"/>
                </a:cubicBezTo>
                <a:cubicBezTo>
                  <a:pt x="638217" y="575903"/>
                  <a:pt x="638895" y="575226"/>
                  <a:pt x="639064" y="574040"/>
                </a:cubicBezTo>
                <a:cubicBezTo>
                  <a:pt x="638895" y="572855"/>
                  <a:pt x="638217" y="572178"/>
                  <a:pt x="637032" y="572008"/>
                </a:cubicBezTo>
                <a:close/>
                <a:moveTo>
                  <a:pt x="861568" y="567944"/>
                </a:moveTo>
                <a:cubicBezTo>
                  <a:pt x="860065" y="568029"/>
                  <a:pt x="859007" y="568621"/>
                  <a:pt x="858393" y="569722"/>
                </a:cubicBezTo>
                <a:cubicBezTo>
                  <a:pt x="857779" y="570823"/>
                  <a:pt x="857483" y="571924"/>
                  <a:pt x="857504" y="573024"/>
                </a:cubicBezTo>
                <a:cubicBezTo>
                  <a:pt x="854901" y="575607"/>
                  <a:pt x="852742" y="578570"/>
                  <a:pt x="851027" y="581914"/>
                </a:cubicBezTo>
                <a:cubicBezTo>
                  <a:pt x="849313" y="585258"/>
                  <a:pt x="848424" y="588730"/>
                  <a:pt x="848360" y="592328"/>
                </a:cubicBezTo>
                <a:cubicBezTo>
                  <a:pt x="848360" y="593387"/>
                  <a:pt x="848614" y="594572"/>
                  <a:pt x="849122" y="595884"/>
                </a:cubicBezTo>
                <a:cubicBezTo>
                  <a:pt x="849630" y="597196"/>
                  <a:pt x="850392" y="598382"/>
                  <a:pt x="851408" y="599440"/>
                </a:cubicBezTo>
                <a:cubicBezTo>
                  <a:pt x="853398" y="599186"/>
                  <a:pt x="854753" y="597916"/>
                  <a:pt x="855472" y="595630"/>
                </a:cubicBezTo>
                <a:cubicBezTo>
                  <a:pt x="856192" y="593344"/>
                  <a:pt x="856531" y="591566"/>
                  <a:pt x="856488" y="590296"/>
                </a:cubicBezTo>
                <a:cubicBezTo>
                  <a:pt x="857525" y="587206"/>
                  <a:pt x="859007" y="584242"/>
                  <a:pt x="860933" y="581406"/>
                </a:cubicBezTo>
                <a:cubicBezTo>
                  <a:pt x="862859" y="578570"/>
                  <a:pt x="865103" y="576114"/>
                  <a:pt x="867664" y="574040"/>
                </a:cubicBezTo>
                <a:cubicBezTo>
                  <a:pt x="868511" y="574210"/>
                  <a:pt x="868850" y="573871"/>
                  <a:pt x="868680" y="573024"/>
                </a:cubicBezTo>
                <a:cubicBezTo>
                  <a:pt x="868511" y="571924"/>
                  <a:pt x="867580" y="570823"/>
                  <a:pt x="865886" y="569722"/>
                </a:cubicBezTo>
                <a:cubicBezTo>
                  <a:pt x="864193" y="568621"/>
                  <a:pt x="862754" y="568029"/>
                  <a:pt x="861568" y="567944"/>
                </a:cubicBezTo>
                <a:close/>
                <a:moveTo>
                  <a:pt x="1351280" y="566928"/>
                </a:moveTo>
                <a:cubicBezTo>
                  <a:pt x="1350307" y="567034"/>
                  <a:pt x="1349714" y="567584"/>
                  <a:pt x="1349502" y="568579"/>
                </a:cubicBezTo>
                <a:cubicBezTo>
                  <a:pt x="1349291" y="569574"/>
                  <a:pt x="1349206" y="570378"/>
                  <a:pt x="1349248" y="570992"/>
                </a:cubicBezTo>
                <a:cubicBezTo>
                  <a:pt x="1348190" y="570971"/>
                  <a:pt x="1347259" y="571267"/>
                  <a:pt x="1346454" y="571881"/>
                </a:cubicBezTo>
                <a:cubicBezTo>
                  <a:pt x="1345650" y="572495"/>
                  <a:pt x="1345227" y="573553"/>
                  <a:pt x="1345184" y="575056"/>
                </a:cubicBezTo>
                <a:cubicBezTo>
                  <a:pt x="1345375" y="576728"/>
                  <a:pt x="1345502" y="578464"/>
                  <a:pt x="1345565" y="580263"/>
                </a:cubicBezTo>
                <a:cubicBezTo>
                  <a:pt x="1345629" y="582062"/>
                  <a:pt x="1344486" y="583036"/>
                  <a:pt x="1342136" y="583184"/>
                </a:cubicBezTo>
                <a:lnTo>
                  <a:pt x="1336040" y="592328"/>
                </a:lnTo>
                <a:lnTo>
                  <a:pt x="1338072" y="596392"/>
                </a:lnTo>
                <a:cubicBezTo>
                  <a:pt x="1340316" y="593746"/>
                  <a:pt x="1342687" y="590656"/>
                  <a:pt x="1345184" y="587121"/>
                </a:cubicBezTo>
                <a:cubicBezTo>
                  <a:pt x="1347682" y="583586"/>
                  <a:pt x="1349037" y="580242"/>
                  <a:pt x="1349248" y="577088"/>
                </a:cubicBezTo>
                <a:lnTo>
                  <a:pt x="1353312" y="572008"/>
                </a:lnTo>
                <a:cubicBezTo>
                  <a:pt x="1353355" y="571352"/>
                  <a:pt x="1353270" y="570378"/>
                  <a:pt x="1353058" y="569087"/>
                </a:cubicBezTo>
                <a:cubicBezTo>
                  <a:pt x="1352847" y="567796"/>
                  <a:pt x="1352254" y="567076"/>
                  <a:pt x="1351280" y="566928"/>
                </a:cubicBezTo>
                <a:close/>
                <a:moveTo>
                  <a:pt x="829056" y="562864"/>
                </a:moveTo>
                <a:cubicBezTo>
                  <a:pt x="829035" y="562907"/>
                  <a:pt x="828823" y="563076"/>
                  <a:pt x="828421" y="563372"/>
                </a:cubicBezTo>
                <a:cubicBezTo>
                  <a:pt x="828019" y="563669"/>
                  <a:pt x="827553" y="563838"/>
                  <a:pt x="827024" y="563880"/>
                </a:cubicBezTo>
                <a:cubicBezTo>
                  <a:pt x="826982" y="564494"/>
                  <a:pt x="827067" y="565298"/>
                  <a:pt x="827278" y="566293"/>
                </a:cubicBezTo>
                <a:cubicBezTo>
                  <a:pt x="827490" y="567288"/>
                  <a:pt x="828083" y="567838"/>
                  <a:pt x="829056" y="567944"/>
                </a:cubicBezTo>
                <a:cubicBezTo>
                  <a:pt x="829585" y="567881"/>
                  <a:pt x="830051" y="567500"/>
                  <a:pt x="830453" y="566801"/>
                </a:cubicBezTo>
                <a:cubicBezTo>
                  <a:pt x="830855" y="566103"/>
                  <a:pt x="831067" y="565468"/>
                  <a:pt x="831088" y="564896"/>
                </a:cubicBezTo>
                <a:cubicBezTo>
                  <a:pt x="831131" y="564367"/>
                  <a:pt x="831046" y="563901"/>
                  <a:pt x="830834" y="563499"/>
                </a:cubicBezTo>
                <a:cubicBezTo>
                  <a:pt x="830623" y="563097"/>
                  <a:pt x="830030" y="562885"/>
                  <a:pt x="829056" y="562864"/>
                </a:cubicBezTo>
                <a:close/>
                <a:moveTo>
                  <a:pt x="840232" y="545592"/>
                </a:moveTo>
                <a:lnTo>
                  <a:pt x="840232" y="547624"/>
                </a:lnTo>
                <a:cubicBezTo>
                  <a:pt x="840190" y="548196"/>
                  <a:pt x="840275" y="548831"/>
                  <a:pt x="840486" y="549529"/>
                </a:cubicBezTo>
                <a:cubicBezTo>
                  <a:pt x="840698" y="550228"/>
                  <a:pt x="841291" y="550609"/>
                  <a:pt x="842264" y="550672"/>
                </a:cubicBezTo>
                <a:cubicBezTo>
                  <a:pt x="843450" y="550503"/>
                  <a:pt x="844127" y="549825"/>
                  <a:pt x="844296" y="548640"/>
                </a:cubicBezTo>
                <a:cubicBezTo>
                  <a:pt x="844296" y="546608"/>
                  <a:pt x="843280" y="545592"/>
                  <a:pt x="841248" y="545592"/>
                </a:cubicBezTo>
                <a:close/>
                <a:moveTo>
                  <a:pt x="1327912" y="542544"/>
                </a:moveTo>
                <a:cubicBezTo>
                  <a:pt x="1325097" y="546375"/>
                  <a:pt x="1322091" y="551159"/>
                  <a:pt x="1318895" y="556895"/>
                </a:cubicBezTo>
                <a:cubicBezTo>
                  <a:pt x="1315699" y="562631"/>
                  <a:pt x="1313963" y="567669"/>
                  <a:pt x="1313688" y="572008"/>
                </a:cubicBezTo>
                <a:cubicBezTo>
                  <a:pt x="1313836" y="574485"/>
                  <a:pt x="1314810" y="576136"/>
                  <a:pt x="1316609" y="576961"/>
                </a:cubicBezTo>
                <a:cubicBezTo>
                  <a:pt x="1318408" y="577787"/>
                  <a:pt x="1320144" y="578168"/>
                  <a:pt x="1321816" y="578104"/>
                </a:cubicBezTo>
                <a:lnTo>
                  <a:pt x="1315720" y="586232"/>
                </a:lnTo>
                <a:cubicBezTo>
                  <a:pt x="1312651" y="586571"/>
                  <a:pt x="1311169" y="587926"/>
                  <a:pt x="1311275" y="590296"/>
                </a:cubicBezTo>
                <a:cubicBezTo>
                  <a:pt x="1311381" y="592667"/>
                  <a:pt x="1310153" y="594022"/>
                  <a:pt x="1307592" y="594360"/>
                </a:cubicBezTo>
                <a:lnTo>
                  <a:pt x="1293368" y="606552"/>
                </a:lnTo>
                <a:cubicBezTo>
                  <a:pt x="1293093" y="610574"/>
                  <a:pt x="1291103" y="613707"/>
                  <a:pt x="1287399" y="615950"/>
                </a:cubicBezTo>
                <a:cubicBezTo>
                  <a:pt x="1283695" y="618194"/>
                  <a:pt x="1279927" y="619803"/>
                  <a:pt x="1276096" y="620776"/>
                </a:cubicBezTo>
                <a:lnTo>
                  <a:pt x="1276096" y="622808"/>
                </a:lnTo>
                <a:cubicBezTo>
                  <a:pt x="1275885" y="627338"/>
                  <a:pt x="1275038" y="631232"/>
                  <a:pt x="1273556" y="634492"/>
                </a:cubicBezTo>
                <a:cubicBezTo>
                  <a:pt x="1272075" y="637752"/>
                  <a:pt x="1271228" y="640631"/>
                  <a:pt x="1271016" y="643128"/>
                </a:cubicBezTo>
                <a:lnTo>
                  <a:pt x="1271016" y="644144"/>
                </a:lnTo>
                <a:lnTo>
                  <a:pt x="1260856" y="653288"/>
                </a:lnTo>
                <a:lnTo>
                  <a:pt x="1273048" y="652272"/>
                </a:lnTo>
                <a:cubicBezTo>
                  <a:pt x="1273726" y="648631"/>
                  <a:pt x="1275419" y="644991"/>
                  <a:pt x="1278128" y="641350"/>
                </a:cubicBezTo>
                <a:cubicBezTo>
                  <a:pt x="1280838" y="637709"/>
                  <a:pt x="1283547" y="634577"/>
                  <a:pt x="1286256" y="631952"/>
                </a:cubicBezTo>
                <a:lnTo>
                  <a:pt x="1283208" y="628904"/>
                </a:lnTo>
                <a:lnTo>
                  <a:pt x="1287272" y="624840"/>
                </a:lnTo>
                <a:cubicBezTo>
                  <a:pt x="1287103" y="623655"/>
                  <a:pt x="1287442" y="622978"/>
                  <a:pt x="1288288" y="622808"/>
                </a:cubicBezTo>
                <a:cubicBezTo>
                  <a:pt x="1288839" y="623062"/>
                  <a:pt x="1289516" y="624332"/>
                  <a:pt x="1290320" y="626618"/>
                </a:cubicBezTo>
                <a:cubicBezTo>
                  <a:pt x="1291125" y="628904"/>
                  <a:pt x="1291802" y="630682"/>
                  <a:pt x="1292352" y="631952"/>
                </a:cubicBezTo>
                <a:cubicBezTo>
                  <a:pt x="1292966" y="630471"/>
                  <a:pt x="1294024" y="629624"/>
                  <a:pt x="1295527" y="629412"/>
                </a:cubicBezTo>
                <a:cubicBezTo>
                  <a:pt x="1297030" y="629200"/>
                  <a:pt x="1298342" y="629370"/>
                  <a:pt x="1299464" y="629920"/>
                </a:cubicBezTo>
                <a:lnTo>
                  <a:pt x="1306576" y="624840"/>
                </a:lnTo>
                <a:cubicBezTo>
                  <a:pt x="1306978" y="624012"/>
                  <a:pt x="1309787" y="618104"/>
                  <a:pt x="1315005" y="607117"/>
                </a:cubicBezTo>
                <a:cubicBezTo>
                  <a:pt x="1320223" y="596129"/>
                  <a:pt x="1325441" y="585028"/>
                  <a:pt x="1330659" y="573814"/>
                </a:cubicBezTo>
                <a:cubicBezTo>
                  <a:pt x="1335877" y="562601"/>
                  <a:pt x="1338687" y="556241"/>
                  <a:pt x="1339088" y="554736"/>
                </a:cubicBezTo>
                <a:cubicBezTo>
                  <a:pt x="1339131" y="553149"/>
                  <a:pt x="1338792" y="551752"/>
                  <a:pt x="1338072" y="550545"/>
                </a:cubicBezTo>
                <a:cubicBezTo>
                  <a:pt x="1337353" y="549339"/>
                  <a:pt x="1335998" y="548704"/>
                  <a:pt x="1334008" y="548640"/>
                </a:cubicBezTo>
                <a:close/>
                <a:moveTo>
                  <a:pt x="884936" y="535432"/>
                </a:moveTo>
                <a:cubicBezTo>
                  <a:pt x="884090" y="535601"/>
                  <a:pt x="883751" y="536279"/>
                  <a:pt x="883920" y="537464"/>
                </a:cubicBezTo>
                <a:cubicBezTo>
                  <a:pt x="883941" y="538036"/>
                  <a:pt x="884153" y="538671"/>
                  <a:pt x="884555" y="539369"/>
                </a:cubicBezTo>
                <a:cubicBezTo>
                  <a:pt x="884957" y="540068"/>
                  <a:pt x="885423" y="540449"/>
                  <a:pt x="885952" y="540512"/>
                </a:cubicBezTo>
                <a:cubicBezTo>
                  <a:pt x="886799" y="540343"/>
                  <a:pt x="887138" y="539665"/>
                  <a:pt x="886968" y="538480"/>
                </a:cubicBezTo>
                <a:cubicBezTo>
                  <a:pt x="887011" y="537909"/>
                  <a:pt x="886926" y="537274"/>
                  <a:pt x="886714" y="536575"/>
                </a:cubicBezTo>
                <a:cubicBezTo>
                  <a:pt x="886503" y="535877"/>
                  <a:pt x="885910" y="535496"/>
                  <a:pt x="884936" y="535432"/>
                </a:cubicBezTo>
                <a:close/>
                <a:moveTo>
                  <a:pt x="846328" y="535432"/>
                </a:moveTo>
                <a:lnTo>
                  <a:pt x="846328" y="537464"/>
                </a:lnTo>
                <a:cubicBezTo>
                  <a:pt x="846307" y="538036"/>
                  <a:pt x="846349" y="538671"/>
                  <a:pt x="846455" y="539369"/>
                </a:cubicBezTo>
                <a:cubicBezTo>
                  <a:pt x="846561" y="540068"/>
                  <a:pt x="846857" y="540449"/>
                  <a:pt x="847344" y="540512"/>
                </a:cubicBezTo>
                <a:cubicBezTo>
                  <a:pt x="848530" y="540343"/>
                  <a:pt x="849207" y="539665"/>
                  <a:pt x="849376" y="538480"/>
                </a:cubicBezTo>
                <a:cubicBezTo>
                  <a:pt x="849355" y="537909"/>
                  <a:pt x="849143" y="537274"/>
                  <a:pt x="848741" y="536575"/>
                </a:cubicBezTo>
                <a:cubicBezTo>
                  <a:pt x="848339" y="535877"/>
                  <a:pt x="847873" y="535496"/>
                  <a:pt x="847344" y="535432"/>
                </a:cubicBezTo>
                <a:close/>
                <a:moveTo>
                  <a:pt x="673608" y="531368"/>
                </a:moveTo>
                <a:cubicBezTo>
                  <a:pt x="669989" y="532257"/>
                  <a:pt x="666814" y="536575"/>
                  <a:pt x="664083" y="544322"/>
                </a:cubicBezTo>
                <a:cubicBezTo>
                  <a:pt x="661353" y="552069"/>
                  <a:pt x="659448" y="557911"/>
                  <a:pt x="658368" y="561848"/>
                </a:cubicBezTo>
                <a:cubicBezTo>
                  <a:pt x="660400" y="561763"/>
                  <a:pt x="661924" y="560917"/>
                  <a:pt x="662940" y="559308"/>
                </a:cubicBezTo>
                <a:cubicBezTo>
                  <a:pt x="663956" y="557699"/>
                  <a:pt x="664464" y="555837"/>
                  <a:pt x="664464" y="553720"/>
                </a:cubicBezTo>
                <a:lnTo>
                  <a:pt x="664464" y="552704"/>
                </a:lnTo>
                <a:cubicBezTo>
                  <a:pt x="667449" y="552514"/>
                  <a:pt x="669608" y="549593"/>
                  <a:pt x="670941" y="543941"/>
                </a:cubicBezTo>
                <a:cubicBezTo>
                  <a:pt x="672275" y="538290"/>
                  <a:pt x="673164" y="534099"/>
                  <a:pt x="673608" y="531368"/>
                </a:cubicBezTo>
                <a:close/>
                <a:moveTo>
                  <a:pt x="853440" y="519176"/>
                </a:moveTo>
                <a:cubicBezTo>
                  <a:pt x="853419" y="521060"/>
                  <a:pt x="853715" y="522118"/>
                  <a:pt x="854329" y="522351"/>
                </a:cubicBezTo>
                <a:cubicBezTo>
                  <a:pt x="854943" y="522584"/>
                  <a:pt x="856001" y="522880"/>
                  <a:pt x="857504" y="523240"/>
                </a:cubicBezTo>
                <a:cubicBezTo>
                  <a:pt x="857462" y="522182"/>
                  <a:pt x="857039" y="521250"/>
                  <a:pt x="856234" y="520446"/>
                </a:cubicBezTo>
                <a:cubicBezTo>
                  <a:pt x="855430" y="519642"/>
                  <a:pt x="854499" y="519218"/>
                  <a:pt x="853440" y="519176"/>
                </a:cubicBezTo>
                <a:close/>
                <a:moveTo>
                  <a:pt x="857504" y="512064"/>
                </a:moveTo>
                <a:cubicBezTo>
                  <a:pt x="857504" y="514096"/>
                  <a:pt x="858520" y="515112"/>
                  <a:pt x="860552" y="515112"/>
                </a:cubicBezTo>
                <a:lnTo>
                  <a:pt x="861568" y="515112"/>
                </a:lnTo>
                <a:cubicBezTo>
                  <a:pt x="861526" y="514096"/>
                  <a:pt x="861103" y="513334"/>
                  <a:pt x="860298" y="512826"/>
                </a:cubicBezTo>
                <a:cubicBezTo>
                  <a:pt x="859494" y="512318"/>
                  <a:pt x="858563" y="512064"/>
                  <a:pt x="857504" y="512064"/>
                </a:cubicBezTo>
                <a:close/>
                <a:moveTo>
                  <a:pt x="677672" y="509016"/>
                </a:moveTo>
                <a:cubicBezTo>
                  <a:pt x="677609" y="510117"/>
                  <a:pt x="677736" y="511217"/>
                  <a:pt x="678053" y="512318"/>
                </a:cubicBezTo>
                <a:cubicBezTo>
                  <a:pt x="678371" y="513419"/>
                  <a:pt x="679260" y="514011"/>
                  <a:pt x="680720" y="514096"/>
                </a:cubicBezTo>
                <a:cubicBezTo>
                  <a:pt x="681567" y="513927"/>
                  <a:pt x="681906" y="513249"/>
                  <a:pt x="681736" y="512064"/>
                </a:cubicBezTo>
                <a:cubicBezTo>
                  <a:pt x="681736" y="510032"/>
                  <a:pt x="680720" y="509016"/>
                  <a:pt x="678688" y="509016"/>
                </a:cubicBezTo>
                <a:close/>
                <a:moveTo>
                  <a:pt x="670560" y="503936"/>
                </a:moveTo>
                <a:lnTo>
                  <a:pt x="669544" y="504952"/>
                </a:lnTo>
                <a:cubicBezTo>
                  <a:pt x="669502" y="505524"/>
                  <a:pt x="669586" y="506159"/>
                  <a:pt x="669798" y="506857"/>
                </a:cubicBezTo>
                <a:cubicBezTo>
                  <a:pt x="670010" y="507556"/>
                  <a:pt x="670602" y="507937"/>
                  <a:pt x="671576" y="508000"/>
                </a:cubicBezTo>
                <a:lnTo>
                  <a:pt x="673608" y="508000"/>
                </a:lnTo>
                <a:cubicBezTo>
                  <a:pt x="673608" y="506942"/>
                  <a:pt x="673354" y="506010"/>
                  <a:pt x="672846" y="505206"/>
                </a:cubicBezTo>
                <a:cubicBezTo>
                  <a:pt x="672338" y="504402"/>
                  <a:pt x="671576" y="503978"/>
                  <a:pt x="670560" y="503936"/>
                </a:cubicBezTo>
                <a:close/>
                <a:moveTo>
                  <a:pt x="868680" y="502920"/>
                </a:moveTo>
                <a:lnTo>
                  <a:pt x="867664" y="504952"/>
                </a:lnTo>
                <a:cubicBezTo>
                  <a:pt x="867685" y="505524"/>
                  <a:pt x="867897" y="506159"/>
                  <a:pt x="868299" y="506857"/>
                </a:cubicBezTo>
                <a:cubicBezTo>
                  <a:pt x="868701" y="507556"/>
                  <a:pt x="869167" y="507937"/>
                  <a:pt x="869696" y="508000"/>
                </a:cubicBezTo>
                <a:cubicBezTo>
                  <a:pt x="870712" y="507937"/>
                  <a:pt x="871474" y="507556"/>
                  <a:pt x="871982" y="506857"/>
                </a:cubicBezTo>
                <a:cubicBezTo>
                  <a:pt x="872490" y="506159"/>
                  <a:pt x="872744" y="505524"/>
                  <a:pt x="872744" y="504952"/>
                </a:cubicBezTo>
                <a:close/>
                <a:moveTo>
                  <a:pt x="1350264" y="501904"/>
                </a:moveTo>
                <a:cubicBezTo>
                  <a:pt x="1349566" y="507450"/>
                  <a:pt x="1348423" y="512868"/>
                  <a:pt x="1346835" y="518160"/>
                </a:cubicBezTo>
                <a:cubicBezTo>
                  <a:pt x="1345248" y="523452"/>
                  <a:pt x="1344359" y="528870"/>
                  <a:pt x="1344168" y="534416"/>
                </a:cubicBezTo>
                <a:cubicBezTo>
                  <a:pt x="1344338" y="537295"/>
                  <a:pt x="1346031" y="538649"/>
                  <a:pt x="1349248" y="538480"/>
                </a:cubicBezTo>
                <a:lnTo>
                  <a:pt x="1352296" y="538480"/>
                </a:lnTo>
                <a:cubicBezTo>
                  <a:pt x="1352762" y="534247"/>
                  <a:pt x="1353863" y="532045"/>
                  <a:pt x="1355598" y="531876"/>
                </a:cubicBezTo>
                <a:cubicBezTo>
                  <a:pt x="1357334" y="531707"/>
                  <a:pt x="1359959" y="531537"/>
                  <a:pt x="1363472" y="531368"/>
                </a:cubicBezTo>
                <a:lnTo>
                  <a:pt x="1361440" y="522224"/>
                </a:lnTo>
                <a:cubicBezTo>
                  <a:pt x="1362943" y="521674"/>
                  <a:pt x="1364001" y="520742"/>
                  <a:pt x="1364615" y="519430"/>
                </a:cubicBezTo>
                <a:cubicBezTo>
                  <a:pt x="1365229" y="518118"/>
                  <a:pt x="1365525" y="516678"/>
                  <a:pt x="1365504" y="515112"/>
                </a:cubicBezTo>
                <a:lnTo>
                  <a:pt x="1362456" y="514096"/>
                </a:lnTo>
                <a:lnTo>
                  <a:pt x="1362456" y="502920"/>
                </a:lnTo>
                <a:close/>
                <a:moveTo>
                  <a:pt x="1352296" y="487680"/>
                </a:moveTo>
                <a:lnTo>
                  <a:pt x="1352296" y="491744"/>
                </a:lnTo>
                <a:cubicBezTo>
                  <a:pt x="1352381" y="494157"/>
                  <a:pt x="1353228" y="495681"/>
                  <a:pt x="1354836" y="496316"/>
                </a:cubicBezTo>
                <a:cubicBezTo>
                  <a:pt x="1356445" y="496951"/>
                  <a:pt x="1358308" y="497459"/>
                  <a:pt x="1360424" y="497840"/>
                </a:cubicBezTo>
                <a:cubicBezTo>
                  <a:pt x="1359832" y="495766"/>
                  <a:pt x="1358731" y="493818"/>
                  <a:pt x="1357122" y="491998"/>
                </a:cubicBezTo>
                <a:cubicBezTo>
                  <a:pt x="1355514" y="490178"/>
                  <a:pt x="1353905" y="488738"/>
                  <a:pt x="1352296" y="487680"/>
                </a:cubicBezTo>
                <a:close/>
                <a:moveTo>
                  <a:pt x="875792" y="461264"/>
                </a:moveTo>
                <a:cubicBezTo>
                  <a:pt x="874078" y="462407"/>
                  <a:pt x="872173" y="464185"/>
                  <a:pt x="870077" y="466598"/>
                </a:cubicBezTo>
                <a:cubicBezTo>
                  <a:pt x="867982" y="469011"/>
                  <a:pt x="866839" y="471297"/>
                  <a:pt x="866648" y="473456"/>
                </a:cubicBezTo>
                <a:cubicBezTo>
                  <a:pt x="866712" y="474430"/>
                  <a:pt x="867093" y="475022"/>
                  <a:pt x="867791" y="475234"/>
                </a:cubicBezTo>
                <a:cubicBezTo>
                  <a:pt x="868490" y="475446"/>
                  <a:pt x="869125" y="475530"/>
                  <a:pt x="869696" y="475488"/>
                </a:cubicBezTo>
                <a:lnTo>
                  <a:pt x="874776" y="468376"/>
                </a:lnTo>
                <a:cubicBezTo>
                  <a:pt x="875792" y="468418"/>
                  <a:pt x="876554" y="468334"/>
                  <a:pt x="877062" y="468122"/>
                </a:cubicBezTo>
                <a:cubicBezTo>
                  <a:pt x="877570" y="467910"/>
                  <a:pt x="877824" y="467318"/>
                  <a:pt x="877824" y="466344"/>
                </a:cubicBezTo>
                <a:cubicBezTo>
                  <a:pt x="877655" y="464143"/>
                  <a:pt x="876978" y="462449"/>
                  <a:pt x="875792" y="461264"/>
                </a:cubicBezTo>
                <a:close/>
                <a:moveTo>
                  <a:pt x="899160" y="450088"/>
                </a:moveTo>
                <a:cubicBezTo>
                  <a:pt x="896366" y="450850"/>
                  <a:pt x="893318" y="454660"/>
                  <a:pt x="890016" y="461518"/>
                </a:cubicBezTo>
                <a:cubicBezTo>
                  <a:pt x="886714" y="468376"/>
                  <a:pt x="884682" y="473710"/>
                  <a:pt x="883920" y="477520"/>
                </a:cubicBezTo>
                <a:cubicBezTo>
                  <a:pt x="881952" y="479086"/>
                  <a:pt x="880555" y="481034"/>
                  <a:pt x="879729" y="483362"/>
                </a:cubicBezTo>
                <a:cubicBezTo>
                  <a:pt x="878904" y="485690"/>
                  <a:pt x="878269" y="488146"/>
                  <a:pt x="877824" y="490728"/>
                </a:cubicBezTo>
                <a:cubicBezTo>
                  <a:pt x="880872" y="486833"/>
                  <a:pt x="882904" y="482431"/>
                  <a:pt x="883920" y="477520"/>
                </a:cubicBezTo>
                <a:lnTo>
                  <a:pt x="897128" y="462280"/>
                </a:lnTo>
                <a:cubicBezTo>
                  <a:pt x="896663" y="460185"/>
                  <a:pt x="896832" y="458026"/>
                  <a:pt x="897636" y="455803"/>
                </a:cubicBezTo>
                <a:cubicBezTo>
                  <a:pt x="898441" y="453581"/>
                  <a:pt x="899626" y="451676"/>
                  <a:pt x="901192" y="450088"/>
                </a:cubicBezTo>
                <a:close/>
                <a:moveTo>
                  <a:pt x="919480" y="408432"/>
                </a:moveTo>
                <a:cubicBezTo>
                  <a:pt x="918422" y="408834"/>
                  <a:pt x="917491" y="410570"/>
                  <a:pt x="916686" y="413639"/>
                </a:cubicBezTo>
                <a:cubicBezTo>
                  <a:pt x="915882" y="416708"/>
                  <a:pt x="915459" y="418698"/>
                  <a:pt x="915416" y="419608"/>
                </a:cubicBezTo>
                <a:cubicBezTo>
                  <a:pt x="915289" y="419545"/>
                  <a:pt x="914781" y="419418"/>
                  <a:pt x="913892" y="419227"/>
                </a:cubicBezTo>
                <a:cubicBezTo>
                  <a:pt x="913003" y="419037"/>
                  <a:pt x="912495" y="419164"/>
                  <a:pt x="912368" y="419608"/>
                </a:cubicBezTo>
                <a:cubicBezTo>
                  <a:pt x="912432" y="420582"/>
                  <a:pt x="912813" y="421174"/>
                  <a:pt x="913511" y="421386"/>
                </a:cubicBezTo>
                <a:cubicBezTo>
                  <a:pt x="914210" y="421598"/>
                  <a:pt x="914845" y="421682"/>
                  <a:pt x="915416" y="421640"/>
                </a:cubicBezTo>
                <a:cubicBezTo>
                  <a:pt x="918634" y="421471"/>
                  <a:pt x="920327" y="419777"/>
                  <a:pt x="920496" y="416560"/>
                </a:cubicBezTo>
                <a:cubicBezTo>
                  <a:pt x="920666" y="413343"/>
                  <a:pt x="920327" y="410633"/>
                  <a:pt x="919480" y="408432"/>
                </a:cubicBezTo>
                <a:close/>
                <a:moveTo>
                  <a:pt x="959104" y="400304"/>
                </a:moveTo>
                <a:lnTo>
                  <a:pt x="950976" y="409448"/>
                </a:lnTo>
                <a:cubicBezTo>
                  <a:pt x="948944" y="409448"/>
                  <a:pt x="947928" y="410464"/>
                  <a:pt x="947928" y="412496"/>
                </a:cubicBezTo>
                <a:cubicBezTo>
                  <a:pt x="948013" y="414084"/>
                  <a:pt x="947844" y="415481"/>
                  <a:pt x="947420" y="416687"/>
                </a:cubicBezTo>
                <a:cubicBezTo>
                  <a:pt x="946997" y="417894"/>
                  <a:pt x="945812" y="418529"/>
                  <a:pt x="943864" y="418592"/>
                </a:cubicBezTo>
                <a:lnTo>
                  <a:pt x="932688" y="442976"/>
                </a:lnTo>
                <a:cubicBezTo>
                  <a:pt x="930445" y="443145"/>
                  <a:pt x="929090" y="443823"/>
                  <a:pt x="928624" y="445008"/>
                </a:cubicBezTo>
                <a:cubicBezTo>
                  <a:pt x="928159" y="446193"/>
                  <a:pt x="926804" y="446871"/>
                  <a:pt x="924560" y="447040"/>
                </a:cubicBezTo>
                <a:cubicBezTo>
                  <a:pt x="923841" y="451464"/>
                  <a:pt x="922486" y="455316"/>
                  <a:pt x="920496" y="458597"/>
                </a:cubicBezTo>
                <a:cubicBezTo>
                  <a:pt x="918507" y="461878"/>
                  <a:pt x="917152" y="465476"/>
                  <a:pt x="916432" y="469392"/>
                </a:cubicBezTo>
                <a:cubicBezTo>
                  <a:pt x="912897" y="468313"/>
                  <a:pt x="911331" y="468948"/>
                  <a:pt x="911733" y="471297"/>
                </a:cubicBezTo>
                <a:cubicBezTo>
                  <a:pt x="912135" y="473647"/>
                  <a:pt x="911331" y="475044"/>
                  <a:pt x="909320" y="475488"/>
                </a:cubicBezTo>
                <a:lnTo>
                  <a:pt x="907288" y="475488"/>
                </a:lnTo>
                <a:cubicBezTo>
                  <a:pt x="907288" y="473414"/>
                  <a:pt x="906780" y="471720"/>
                  <a:pt x="905764" y="470408"/>
                </a:cubicBezTo>
                <a:cubicBezTo>
                  <a:pt x="904748" y="469096"/>
                  <a:pt x="903224" y="468418"/>
                  <a:pt x="901192" y="468376"/>
                </a:cubicBezTo>
                <a:cubicBezTo>
                  <a:pt x="899605" y="468397"/>
                  <a:pt x="898208" y="468863"/>
                  <a:pt x="897001" y="469773"/>
                </a:cubicBezTo>
                <a:cubicBezTo>
                  <a:pt x="895795" y="470683"/>
                  <a:pt x="895160" y="471911"/>
                  <a:pt x="895096" y="473456"/>
                </a:cubicBezTo>
                <a:cubicBezTo>
                  <a:pt x="895096" y="474514"/>
                  <a:pt x="895350" y="475446"/>
                  <a:pt x="895858" y="476250"/>
                </a:cubicBezTo>
                <a:cubicBezTo>
                  <a:pt x="896366" y="477054"/>
                  <a:pt x="897128" y="477478"/>
                  <a:pt x="898144" y="477520"/>
                </a:cubicBezTo>
                <a:cubicBezTo>
                  <a:pt x="900346" y="477351"/>
                  <a:pt x="902039" y="476673"/>
                  <a:pt x="903224" y="475488"/>
                </a:cubicBezTo>
                <a:lnTo>
                  <a:pt x="906272" y="483616"/>
                </a:lnTo>
                <a:cubicBezTo>
                  <a:pt x="906272" y="485331"/>
                  <a:pt x="906780" y="487236"/>
                  <a:pt x="907796" y="489331"/>
                </a:cubicBezTo>
                <a:cubicBezTo>
                  <a:pt x="908812" y="491427"/>
                  <a:pt x="910336" y="492570"/>
                  <a:pt x="912368" y="492760"/>
                </a:cubicBezTo>
                <a:cubicBezTo>
                  <a:pt x="913871" y="492697"/>
                  <a:pt x="914929" y="492062"/>
                  <a:pt x="915543" y="490855"/>
                </a:cubicBezTo>
                <a:cubicBezTo>
                  <a:pt x="916157" y="489649"/>
                  <a:pt x="916453" y="488252"/>
                  <a:pt x="916432" y="486664"/>
                </a:cubicBezTo>
                <a:lnTo>
                  <a:pt x="917448" y="482600"/>
                </a:lnTo>
                <a:cubicBezTo>
                  <a:pt x="917364" y="481076"/>
                  <a:pt x="917025" y="479552"/>
                  <a:pt x="916432" y="478028"/>
                </a:cubicBezTo>
                <a:cubicBezTo>
                  <a:pt x="915840" y="476504"/>
                  <a:pt x="915501" y="474980"/>
                  <a:pt x="915416" y="473456"/>
                </a:cubicBezTo>
                <a:cubicBezTo>
                  <a:pt x="916602" y="475234"/>
                  <a:pt x="918041" y="476504"/>
                  <a:pt x="919734" y="477266"/>
                </a:cubicBezTo>
                <a:cubicBezTo>
                  <a:pt x="921428" y="478028"/>
                  <a:pt x="922359" y="476758"/>
                  <a:pt x="922528" y="473456"/>
                </a:cubicBezTo>
                <a:lnTo>
                  <a:pt x="926592" y="472440"/>
                </a:lnTo>
                <a:lnTo>
                  <a:pt x="932688" y="465328"/>
                </a:lnTo>
                <a:cubicBezTo>
                  <a:pt x="932731" y="458174"/>
                  <a:pt x="936202" y="449622"/>
                  <a:pt x="943102" y="439674"/>
                </a:cubicBezTo>
                <a:cubicBezTo>
                  <a:pt x="950003" y="429726"/>
                  <a:pt x="953982" y="421682"/>
                  <a:pt x="955040" y="415544"/>
                </a:cubicBezTo>
                <a:cubicBezTo>
                  <a:pt x="955294" y="412581"/>
                  <a:pt x="956310" y="410125"/>
                  <a:pt x="958088" y="408178"/>
                </a:cubicBezTo>
                <a:cubicBezTo>
                  <a:pt x="959866" y="406231"/>
                  <a:pt x="960882" y="404283"/>
                  <a:pt x="961136" y="402336"/>
                </a:cubicBezTo>
                <a:cubicBezTo>
                  <a:pt x="960967" y="401151"/>
                  <a:pt x="960290" y="400473"/>
                  <a:pt x="959104" y="400304"/>
                </a:cubicBezTo>
                <a:close/>
                <a:moveTo>
                  <a:pt x="1379728" y="382016"/>
                </a:moveTo>
                <a:cubicBezTo>
                  <a:pt x="1375727" y="382405"/>
                  <a:pt x="1372779" y="387385"/>
                  <a:pt x="1370885" y="396955"/>
                </a:cubicBezTo>
                <a:cubicBezTo>
                  <a:pt x="1368991" y="406525"/>
                  <a:pt x="1367775" y="416322"/>
                  <a:pt x="1367235" y="426344"/>
                </a:cubicBezTo>
                <a:cubicBezTo>
                  <a:pt x="1366696" y="436366"/>
                  <a:pt x="1366458" y="442249"/>
                  <a:pt x="1366520" y="443992"/>
                </a:cubicBezTo>
                <a:lnTo>
                  <a:pt x="1365504" y="452120"/>
                </a:lnTo>
                <a:cubicBezTo>
                  <a:pt x="1365547" y="454152"/>
                  <a:pt x="1365970" y="455930"/>
                  <a:pt x="1366774" y="457454"/>
                </a:cubicBezTo>
                <a:cubicBezTo>
                  <a:pt x="1367579" y="458978"/>
                  <a:pt x="1368510" y="460248"/>
                  <a:pt x="1369568" y="461264"/>
                </a:cubicBezTo>
                <a:cubicBezTo>
                  <a:pt x="1372489" y="461137"/>
                  <a:pt x="1374267" y="458597"/>
                  <a:pt x="1374902" y="453644"/>
                </a:cubicBezTo>
                <a:cubicBezTo>
                  <a:pt x="1375537" y="448691"/>
                  <a:pt x="1375791" y="445135"/>
                  <a:pt x="1375664" y="442976"/>
                </a:cubicBezTo>
                <a:cubicBezTo>
                  <a:pt x="1377104" y="432816"/>
                  <a:pt x="1378035" y="422656"/>
                  <a:pt x="1378458" y="412496"/>
                </a:cubicBezTo>
                <a:cubicBezTo>
                  <a:pt x="1378882" y="402336"/>
                  <a:pt x="1379305" y="392176"/>
                  <a:pt x="1379728" y="382016"/>
                </a:cubicBezTo>
                <a:close/>
                <a:moveTo>
                  <a:pt x="749808" y="364744"/>
                </a:moveTo>
                <a:cubicBezTo>
                  <a:pt x="749321" y="364977"/>
                  <a:pt x="749025" y="366035"/>
                  <a:pt x="748919" y="367919"/>
                </a:cubicBezTo>
                <a:cubicBezTo>
                  <a:pt x="748813" y="369803"/>
                  <a:pt x="748771" y="371115"/>
                  <a:pt x="748792" y="371856"/>
                </a:cubicBezTo>
                <a:cubicBezTo>
                  <a:pt x="748178" y="371835"/>
                  <a:pt x="747374" y="371877"/>
                  <a:pt x="746379" y="371983"/>
                </a:cubicBezTo>
                <a:cubicBezTo>
                  <a:pt x="745384" y="372089"/>
                  <a:pt x="744834" y="372385"/>
                  <a:pt x="744728" y="372872"/>
                </a:cubicBezTo>
                <a:cubicBezTo>
                  <a:pt x="744834" y="373444"/>
                  <a:pt x="745384" y="374079"/>
                  <a:pt x="746379" y="374777"/>
                </a:cubicBezTo>
                <a:cubicBezTo>
                  <a:pt x="747374" y="375476"/>
                  <a:pt x="748178" y="375857"/>
                  <a:pt x="748792" y="375920"/>
                </a:cubicBezTo>
                <a:lnTo>
                  <a:pt x="751840" y="372872"/>
                </a:lnTo>
                <a:cubicBezTo>
                  <a:pt x="751882" y="372089"/>
                  <a:pt x="751798" y="370607"/>
                  <a:pt x="751586" y="368427"/>
                </a:cubicBezTo>
                <a:cubicBezTo>
                  <a:pt x="751374" y="366247"/>
                  <a:pt x="750782" y="365019"/>
                  <a:pt x="749808" y="364744"/>
                </a:cubicBezTo>
                <a:close/>
                <a:moveTo>
                  <a:pt x="760984" y="347472"/>
                </a:moveTo>
                <a:lnTo>
                  <a:pt x="758952" y="348488"/>
                </a:lnTo>
                <a:cubicBezTo>
                  <a:pt x="758973" y="349102"/>
                  <a:pt x="759185" y="349906"/>
                  <a:pt x="759587" y="350901"/>
                </a:cubicBezTo>
                <a:cubicBezTo>
                  <a:pt x="759989" y="351896"/>
                  <a:pt x="760455" y="352446"/>
                  <a:pt x="760984" y="352552"/>
                </a:cubicBezTo>
                <a:cubicBezTo>
                  <a:pt x="761958" y="352489"/>
                  <a:pt x="762550" y="352108"/>
                  <a:pt x="762762" y="351409"/>
                </a:cubicBezTo>
                <a:cubicBezTo>
                  <a:pt x="762974" y="350711"/>
                  <a:pt x="763058" y="350076"/>
                  <a:pt x="763016" y="349504"/>
                </a:cubicBezTo>
                <a:cubicBezTo>
                  <a:pt x="762847" y="348319"/>
                  <a:pt x="762169" y="347641"/>
                  <a:pt x="760984" y="347472"/>
                </a:cubicBezTo>
                <a:close/>
                <a:moveTo>
                  <a:pt x="988568" y="345440"/>
                </a:moveTo>
                <a:lnTo>
                  <a:pt x="979424" y="348488"/>
                </a:lnTo>
                <a:cubicBezTo>
                  <a:pt x="975995" y="348319"/>
                  <a:pt x="973709" y="349927"/>
                  <a:pt x="972566" y="353314"/>
                </a:cubicBezTo>
                <a:cubicBezTo>
                  <a:pt x="971423" y="356701"/>
                  <a:pt x="970661" y="359833"/>
                  <a:pt x="970280" y="362712"/>
                </a:cubicBezTo>
                <a:cubicBezTo>
                  <a:pt x="967063" y="365760"/>
                  <a:pt x="965370" y="369824"/>
                  <a:pt x="965200" y="374904"/>
                </a:cubicBezTo>
                <a:cubicBezTo>
                  <a:pt x="965179" y="375476"/>
                  <a:pt x="965221" y="376111"/>
                  <a:pt x="965327" y="376809"/>
                </a:cubicBezTo>
                <a:cubicBezTo>
                  <a:pt x="965433" y="377508"/>
                  <a:pt x="965729" y="377889"/>
                  <a:pt x="966216" y="377952"/>
                </a:cubicBezTo>
                <a:cubicBezTo>
                  <a:pt x="967232" y="377762"/>
                  <a:pt x="967994" y="376873"/>
                  <a:pt x="968502" y="375285"/>
                </a:cubicBezTo>
                <a:cubicBezTo>
                  <a:pt x="969010" y="373698"/>
                  <a:pt x="969264" y="372555"/>
                  <a:pt x="969264" y="371856"/>
                </a:cubicBezTo>
                <a:cubicBezTo>
                  <a:pt x="970809" y="371263"/>
                  <a:pt x="972037" y="370163"/>
                  <a:pt x="972947" y="368554"/>
                </a:cubicBezTo>
                <a:cubicBezTo>
                  <a:pt x="973857" y="366945"/>
                  <a:pt x="974323" y="365337"/>
                  <a:pt x="974344" y="363728"/>
                </a:cubicBezTo>
                <a:cubicBezTo>
                  <a:pt x="977477" y="361802"/>
                  <a:pt x="979086" y="359050"/>
                  <a:pt x="979170" y="355473"/>
                </a:cubicBezTo>
                <a:cubicBezTo>
                  <a:pt x="979255" y="351896"/>
                  <a:pt x="980356" y="349906"/>
                  <a:pt x="982472" y="349504"/>
                </a:cubicBezTo>
                <a:cubicBezTo>
                  <a:pt x="984504" y="349652"/>
                  <a:pt x="986028" y="349610"/>
                  <a:pt x="987044" y="349377"/>
                </a:cubicBezTo>
                <a:cubicBezTo>
                  <a:pt x="988060" y="349144"/>
                  <a:pt x="988568" y="347832"/>
                  <a:pt x="988568" y="345440"/>
                </a:cubicBezTo>
                <a:close/>
                <a:moveTo>
                  <a:pt x="960120" y="333248"/>
                </a:moveTo>
                <a:lnTo>
                  <a:pt x="956056" y="337312"/>
                </a:lnTo>
                <a:cubicBezTo>
                  <a:pt x="955442" y="337312"/>
                  <a:pt x="954638" y="337566"/>
                  <a:pt x="953643" y="338074"/>
                </a:cubicBezTo>
                <a:cubicBezTo>
                  <a:pt x="952648" y="338582"/>
                  <a:pt x="952098" y="339344"/>
                  <a:pt x="951992" y="340360"/>
                </a:cubicBezTo>
                <a:cubicBezTo>
                  <a:pt x="952162" y="341545"/>
                  <a:pt x="952839" y="342223"/>
                  <a:pt x="954024" y="342392"/>
                </a:cubicBezTo>
                <a:cubicBezTo>
                  <a:pt x="954998" y="342329"/>
                  <a:pt x="955591" y="341948"/>
                  <a:pt x="955802" y="341249"/>
                </a:cubicBezTo>
                <a:cubicBezTo>
                  <a:pt x="956014" y="340551"/>
                  <a:pt x="956099" y="339916"/>
                  <a:pt x="956056" y="339344"/>
                </a:cubicBezTo>
                <a:close/>
                <a:moveTo>
                  <a:pt x="978408" y="296672"/>
                </a:moveTo>
                <a:cubicBezTo>
                  <a:pt x="977773" y="301752"/>
                  <a:pt x="976249" y="304800"/>
                  <a:pt x="973836" y="305816"/>
                </a:cubicBezTo>
                <a:cubicBezTo>
                  <a:pt x="971423" y="306832"/>
                  <a:pt x="968883" y="308864"/>
                  <a:pt x="966216" y="311912"/>
                </a:cubicBezTo>
                <a:lnTo>
                  <a:pt x="962152" y="326136"/>
                </a:lnTo>
                <a:cubicBezTo>
                  <a:pt x="961877" y="327639"/>
                  <a:pt x="962681" y="328697"/>
                  <a:pt x="964565" y="329311"/>
                </a:cubicBezTo>
                <a:cubicBezTo>
                  <a:pt x="966449" y="329925"/>
                  <a:pt x="968015" y="330221"/>
                  <a:pt x="969264" y="330200"/>
                </a:cubicBezTo>
                <a:cubicBezTo>
                  <a:pt x="969878" y="327914"/>
                  <a:pt x="970682" y="326390"/>
                  <a:pt x="971677" y="325628"/>
                </a:cubicBezTo>
                <a:cubicBezTo>
                  <a:pt x="972672" y="324866"/>
                  <a:pt x="973222" y="323342"/>
                  <a:pt x="973328" y="321056"/>
                </a:cubicBezTo>
                <a:lnTo>
                  <a:pt x="982472" y="313944"/>
                </a:lnTo>
                <a:cubicBezTo>
                  <a:pt x="983065" y="312145"/>
                  <a:pt x="983912" y="310917"/>
                  <a:pt x="985012" y="310261"/>
                </a:cubicBezTo>
                <a:cubicBezTo>
                  <a:pt x="986113" y="309605"/>
                  <a:pt x="986960" y="308123"/>
                  <a:pt x="987552" y="305816"/>
                </a:cubicBezTo>
                <a:close/>
                <a:moveTo>
                  <a:pt x="1045464" y="270256"/>
                </a:moveTo>
                <a:cubicBezTo>
                  <a:pt x="1043940" y="272860"/>
                  <a:pt x="1042162" y="275273"/>
                  <a:pt x="1040130" y="277495"/>
                </a:cubicBezTo>
                <a:cubicBezTo>
                  <a:pt x="1038098" y="279718"/>
                  <a:pt x="1035812" y="281369"/>
                  <a:pt x="1033272" y="282448"/>
                </a:cubicBezTo>
                <a:lnTo>
                  <a:pt x="1022096" y="281432"/>
                </a:lnTo>
                <a:cubicBezTo>
                  <a:pt x="1022202" y="284226"/>
                  <a:pt x="1021990" y="288798"/>
                  <a:pt x="1021461" y="295148"/>
                </a:cubicBezTo>
                <a:cubicBezTo>
                  <a:pt x="1020932" y="301498"/>
                  <a:pt x="1019450" y="305054"/>
                  <a:pt x="1017016" y="305816"/>
                </a:cubicBezTo>
                <a:cubicBezTo>
                  <a:pt x="1013100" y="306536"/>
                  <a:pt x="1011026" y="309414"/>
                  <a:pt x="1010793" y="314452"/>
                </a:cubicBezTo>
                <a:cubicBezTo>
                  <a:pt x="1010560" y="319490"/>
                  <a:pt x="1008232" y="322368"/>
                  <a:pt x="1003808" y="323088"/>
                </a:cubicBezTo>
                <a:lnTo>
                  <a:pt x="1002792" y="323088"/>
                </a:lnTo>
                <a:cubicBezTo>
                  <a:pt x="1003194" y="319003"/>
                  <a:pt x="1003406" y="313965"/>
                  <a:pt x="1003427" y="307975"/>
                </a:cubicBezTo>
                <a:cubicBezTo>
                  <a:pt x="1003448" y="301985"/>
                  <a:pt x="1000866" y="298217"/>
                  <a:pt x="995680" y="296672"/>
                </a:cubicBezTo>
                <a:lnTo>
                  <a:pt x="992632" y="305816"/>
                </a:lnTo>
                <a:cubicBezTo>
                  <a:pt x="995744" y="306091"/>
                  <a:pt x="996379" y="307319"/>
                  <a:pt x="994537" y="309499"/>
                </a:cubicBezTo>
                <a:cubicBezTo>
                  <a:pt x="992696" y="311679"/>
                  <a:pt x="991045" y="313161"/>
                  <a:pt x="989584" y="313944"/>
                </a:cubicBezTo>
                <a:lnTo>
                  <a:pt x="988568" y="319024"/>
                </a:lnTo>
                <a:cubicBezTo>
                  <a:pt x="988568" y="320082"/>
                  <a:pt x="988822" y="321014"/>
                  <a:pt x="989330" y="321818"/>
                </a:cubicBezTo>
                <a:cubicBezTo>
                  <a:pt x="989838" y="322622"/>
                  <a:pt x="990600" y="323046"/>
                  <a:pt x="991616" y="323088"/>
                </a:cubicBezTo>
                <a:cubicBezTo>
                  <a:pt x="990918" y="326390"/>
                  <a:pt x="989775" y="328930"/>
                  <a:pt x="988187" y="330708"/>
                </a:cubicBezTo>
                <a:cubicBezTo>
                  <a:pt x="986600" y="332486"/>
                  <a:pt x="985711" y="335026"/>
                  <a:pt x="985520" y="338328"/>
                </a:cubicBezTo>
                <a:cubicBezTo>
                  <a:pt x="985499" y="339386"/>
                  <a:pt x="985795" y="340318"/>
                  <a:pt x="986409" y="341122"/>
                </a:cubicBezTo>
                <a:cubicBezTo>
                  <a:pt x="987023" y="341926"/>
                  <a:pt x="988081" y="342350"/>
                  <a:pt x="989584" y="342392"/>
                </a:cubicBezTo>
                <a:cubicBezTo>
                  <a:pt x="991553" y="341884"/>
                  <a:pt x="993204" y="339344"/>
                  <a:pt x="994537" y="334772"/>
                </a:cubicBezTo>
                <a:cubicBezTo>
                  <a:pt x="995871" y="330200"/>
                  <a:pt x="997268" y="326644"/>
                  <a:pt x="998728" y="324104"/>
                </a:cubicBezTo>
                <a:lnTo>
                  <a:pt x="1001776" y="330200"/>
                </a:lnTo>
                <a:cubicBezTo>
                  <a:pt x="1001268" y="332804"/>
                  <a:pt x="1000506" y="335471"/>
                  <a:pt x="999490" y="338201"/>
                </a:cubicBezTo>
                <a:cubicBezTo>
                  <a:pt x="998474" y="340932"/>
                  <a:pt x="997204" y="343345"/>
                  <a:pt x="995680" y="345440"/>
                </a:cubicBezTo>
                <a:cubicBezTo>
                  <a:pt x="995553" y="347895"/>
                  <a:pt x="995045" y="350097"/>
                  <a:pt x="994156" y="352044"/>
                </a:cubicBezTo>
                <a:cubicBezTo>
                  <a:pt x="993267" y="353991"/>
                  <a:pt x="992759" y="356193"/>
                  <a:pt x="992632" y="358648"/>
                </a:cubicBezTo>
                <a:cubicBezTo>
                  <a:pt x="992209" y="359749"/>
                  <a:pt x="990516" y="362627"/>
                  <a:pt x="987552" y="367284"/>
                </a:cubicBezTo>
                <a:cubicBezTo>
                  <a:pt x="984589" y="371941"/>
                  <a:pt x="982896" y="374819"/>
                  <a:pt x="982472" y="375920"/>
                </a:cubicBezTo>
                <a:cubicBezTo>
                  <a:pt x="978832" y="375814"/>
                  <a:pt x="976969" y="377042"/>
                  <a:pt x="976884" y="379603"/>
                </a:cubicBezTo>
                <a:cubicBezTo>
                  <a:pt x="976800" y="382164"/>
                  <a:pt x="975953" y="383646"/>
                  <a:pt x="974344" y="384048"/>
                </a:cubicBezTo>
                <a:lnTo>
                  <a:pt x="973328" y="384048"/>
                </a:lnTo>
                <a:cubicBezTo>
                  <a:pt x="972185" y="386122"/>
                  <a:pt x="970915" y="388324"/>
                  <a:pt x="969518" y="390652"/>
                </a:cubicBezTo>
                <a:cubicBezTo>
                  <a:pt x="968121" y="392980"/>
                  <a:pt x="967359" y="395182"/>
                  <a:pt x="967232" y="397256"/>
                </a:cubicBezTo>
                <a:cubicBezTo>
                  <a:pt x="967232" y="400135"/>
                  <a:pt x="968248" y="402505"/>
                  <a:pt x="970280" y="404368"/>
                </a:cubicBezTo>
                <a:lnTo>
                  <a:pt x="961136" y="409448"/>
                </a:lnTo>
                <a:lnTo>
                  <a:pt x="961136" y="422656"/>
                </a:lnTo>
                <a:lnTo>
                  <a:pt x="947928" y="447040"/>
                </a:lnTo>
                <a:cubicBezTo>
                  <a:pt x="946468" y="448120"/>
                  <a:pt x="945579" y="449517"/>
                  <a:pt x="945261" y="451231"/>
                </a:cubicBezTo>
                <a:cubicBezTo>
                  <a:pt x="944944" y="452946"/>
                  <a:pt x="944817" y="454597"/>
                  <a:pt x="944880" y="456184"/>
                </a:cubicBezTo>
                <a:cubicBezTo>
                  <a:pt x="944139" y="461645"/>
                  <a:pt x="941049" y="466471"/>
                  <a:pt x="935609" y="470662"/>
                </a:cubicBezTo>
                <a:cubicBezTo>
                  <a:pt x="930169" y="474853"/>
                  <a:pt x="926825" y="479171"/>
                  <a:pt x="925576" y="483616"/>
                </a:cubicBezTo>
                <a:cubicBezTo>
                  <a:pt x="922698" y="486833"/>
                  <a:pt x="921343" y="490559"/>
                  <a:pt x="921512" y="494792"/>
                </a:cubicBezTo>
                <a:lnTo>
                  <a:pt x="917448" y="497840"/>
                </a:lnTo>
                <a:lnTo>
                  <a:pt x="917448" y="505968"/>
                </a:lnTo>
                <a:lnTo>
                  <a:pt x="910336" y="510032"/>
                </a:lnTo>
                <a:lnTo>
                  <a:pt x="907288" y="527304"/>
                </a:lnTo>
                <a:lnTo>
                  <a:pt x="897128" y="531368"/>
                </a:lnTo>
                <a:cubicBezTo>
                  <a:pt x="896514" y="533527"/>
                  <a:pt x="895456" y="537337"/>
                  <a:pt x="893953" y="542798"/>
                </a:cubicBezTo>
                <a:cubicBezTo>
                  <a:pt x="892450" y="548259"/>
                  <a:pt x="891138" y="551561"/>
                  <a:pt x="890016" y="552704"/>
                </a:cubicBezTo>
                <a:lnTo>
                  <a:pt x="886968" y="550672"/>
                </a:lnTo>
                <a:lnTo>
                  <a:pt x="887984" y="557784"/>
                </a:lnTo>
                <a:lnTo>
                  <a:pt x="882904" y="572008"/>
                </a:lnTo>
                <a:cubicBezTo>
                  <a:pt x="882248" y="572008"/>
                  <a:pt x="881274" y="572262"/>
                  <a:pt x="879983" y="572770"/>
                </a:cubicBezTo>
                <a:cubicBezTo>
                  <a:pt x="878692" y="573278"/>
                  <a:pt x="877972" y="574040"/>
                  <a:pt x="877824" y="575056"/>
                </a:cubicBezTo>
                <a:lnTo>
                  <a:pt x="879856" y="575056"/>
                </a:lnTo>
                <a:cubicBezTo>
                  <a:pt x="879814" y="576686"/>
                  <a:pt x="879391" y="578506"/>
                  <a:pt x="878586" y="580517"/>
                </a:cubicBezTo>
                <a:cubicBezTo>
                  <a:pt x="877782" y="582528"/>
                  <a:pt x="876851" y="584094"/>
                  <a:pt x="875792" y="585216"/>
                </a:cubicBezTo>
                <a:cubicBezTo>
                  <a:pt x="875962" y="586401"/>
                  <a:pt x="875623" y="587079"/>
                  <a:pt x="874776" y="587248"/>
                </a:cubicBezTo>
                <a:cubicBezTo>
                  <a:pt x="868955" y="587820"/>
                  <a:pt x="865865" y="591503"/>
                  <a:pt x="865505" y="598297"/>
                </a:cubicBezTo>
                <a:cubicBezTo>
                  <a:pt x="865145" y="605092"/>
                  <a:pt x="862817" y="611569"/>
                  <a:pt x="858520" y="617728"/>
                </a:cubicBezTo>
                <a:lnTo>
                  <a:pt x="848360" y="616712"/>
                </a:lnTo>
                <a:cubicBezTo>
                  <a:pt x="847873" y="617686"/>
                  <a:pt x="847577" y="618533"/>
                  <a:pt x="847471" y="619252"/>
                </a:cubicBezTo>
                <a:cubicBezTo>
                  <a:pt x="847365" y="619972"/>
                  <a:pt x="847323" y="620819"/>
                  <a:pt x="847344" y="621792"/>
                </a:cubicBezTo>
                <a:cubicBezTo>
                  <a:pt x="847344" y="623824"/>
                  <a:pt x="848360" y="624840"/>
                  <a:pt x="850392" y="624840"/>
                </a:cubicBezTo>
                <a:cubicBezTo>
                  <a:pt x="849334" y="627846"/>
                  <a:pt x="847895" y="631994"/>
                  <a:pt x="846074" y="637286"/>
                </a:cubicBezTo>
                <a:cubicBezTo>
                  <a:pt x="844254" y="642578"/>
                  <a:pt x="842307" y="646218"/>
                  <a:pt x="840232" y="648208"/>
                </a:cubicBezTo>
                <a:cubicBezTo>
                  <a:pt x="839640" y="650156"/>
                  <a:pt x="838793" y="651849"/>
                  <a:pt x="837692" y="653288"/>
                </a:cubicBezTo>
                <a:cubicBezTo>
                  <a:pt x="836592" y="654727"/>
                  <a:pt x="835745" y="656421"/>
                  <a:pt x="835152" y="658368"/>
                </a:cubicBezTo>
                <a:lnTo>
                  <a:pt x="830072" y="663448"/>
                </a:lnTo>
                <a:cubicBezTo>
                  <a:pt x="829945" y="667872"/>
                  <a:pt x="829437" y="671470"/>
                  <a:pt x="828548" y="674243"/>
                </a:cubicBezTo>
                <a:cubicBezTo>
                  <a:pt x="827659" y="677016"/>
                  <a:pt x="827151" y="679852"/>
                  <a:pt x="827024" y="682752"/>
                </a:cubicBezTo>
                <a:cubicBezTo>
                  <a:pt x="826474" y="684318"/>
                  <a:pt x="825543" y="685758"/>
                  <a:pt x="824230" y="687070"/>
                </a:cubicBezTo>
                <a:cubicBezTo>
                  <a:pt x="822918" y="688382"/>
                  <a:pt x="821479" y="689314"/>
                  <a:pt x="819912" y="689864"/>
                </a:cubicBezTo>
                <a:cubicBezTo>
                  <a:pt x="818854" y="691939"/>
                  <a:pt x="817923" y="694140"/>
                  <a:pt x="817118" y="696468"/>
                </a:cubicBezTo>
                <a:cubicBezTo>
                  <a:pt x="816314" y="698797"/>
                  <a:pt x="815891" y="700998"/>
                  <a:pt x="815848" y="703072"/>
                </a:cubicBezTo>
                <a:cubicBezTo>
                  <a:pt x="817520" y="702987"/>
                  <a:pt x="819510" y="703157"/>
                  <a:pt x="821817" y="703580"/>
                </a:cubicBezTo>
                <a:cubicBezTo>
                  <a:pt x="824124" y="704003"/>
                  <a:pt x="825860" y="705189"/>
                  <a:pt x="827024" y="707136"/>
                </a:cubicBezTo>
                <a:cubicBezTo>
                  <a:pt x="829395" y="706946"/>
                  <a:pt x="831258" y="706311"/>
                  <a:pt x="832612" y="705231"/>
                </a:cubicBezTo>
                <a:cubicBezTo>
                  <a:pt x="833967" y="704152"/>
                  <a:pt x="835830" y="703771"/>
                  <a:pt x="838200" y="704088"/>
                </a:cubicBezTo>
                <a:cubicBezTo>
                  <a:pt x="842201" y="701061"/>
                  <a:pt x="846646" y="700003"/>
                  <a:pt x="851535" y="700913"/>
                </a:cubicBezTo>
                <a:cubicBezTo>
                  <a:pt x="856425" y="701823"/>
                  <a:pt x="859092" y="701527"/>
                  <a:pt x="859536" y="700024"/>
                </a:cubicBezTo>
                <a:cubicBezTo>
                  <a:pt x="859452" y="699495"/>
                  <a:pt x="859367" y="699029"/>
                  <a:pt x="859282" y="698627"/>
                </a:cubicBezTo>
                <a:cubicBezTo>
                  <a:pt x="859198" y="698225"/>
                  <a:pt x="859621" y="698013"/>
                  <a:pt x="860552" y="697992"/>
                </a:cubicBezTo>
                <a:cubicBezTo>
                  <a:pt x="862648" y="698056"/>
                  <a:pt x="864553" y="697675"/>
                  <a:pt x="866267" y="696849"/>
                </a:cubicBezTo>
                <a:cubicBezTo>
                  <a:pt x="867982" y="696024"/>
                  <a:pt x="869125" y="694373"/>
                  <a:pt x="869696" y="691896"/>
                </a:cubicBezTo>
                <a:cubicBezTo>
                  <a:pt x="873104" y="692446"/>
                  <a:pt x="877210" y="692362"/>
                  <a:pt x="882015" y="691642"/>
                </a:cubicBezTo>
                <a:cubicBezTo>
                  <a:pt x="886820" y="690923"/>
                  <a:pt x="890164" y="689314"/>
                  <a:pt x="892048" y="686816"/>
                </a:cubicBezTo>
                <a:cubicBezTo>
                  <a:pt x="894631" y="686943"/>
                  <a:pt x="898356" y="686689"/>
                  <a:pt x="903224" y="686054"/>
                </a:cubicBezTo>
                <a:cubicBezTo>
                  <a:pt x="908093" y="685419"/>
                  <a:pt x="910802" y="683641"/>
                  <a:pt x="911352" y="680720"/>
                </a:cubicBezTo>
                <a:lnTo>
                  <a:pt x="930656" y="672592"/>
                </a:lnTo>
                <a:cubicBezTo>
                  <a:pt x="933069" y="672656"/>
                  <a:pt x="936117" y="672275"/>
                  <a:pt x="939800" y="671449"/>
                </a:cubicBezTo>
                <a:cubicBezTo>
                  <a:pt x="943483" y="670624"/>
                  <a:pt x="945515" y="668973"/>
                  <a:pt x="945896" y="666496"/>
                </a:cubicBezTo>
                <a:cubicBezTo>
                  <a:pt x="948944" y="666094"/>
                  <a:pt x="953008" y="665374"/>
                  <a:pt x="958088" y="664337"/>
                </a:cubicBezTo>
                <a:cubicBezTo>
                  <a:pt x="963168" y="663300"/>
                  <a:pt x="966216" y="661310"/>
                  <a:pt x="967232" y="658368"/>
                </a:cubicBezTo>
                <a:cubicBezTo>
                  <a:pt x="980715" y="653267"/>
                  <a:pt x="991849" y="647721"/>
                  <a:pt x="1000633" y="641731"/>
                </a:cubicBezTo>
                <a:cubicBezTo>
                  <a:pt x="1009417" y="635741"/>
                  <a:pt x="1020297" y="629433"/>
                  <a:pt x="1033272" y="622808"/>
                </a:cubicBezTo>
                <a:cubicBezTo>
                  <a:pt x="1034055" y="620374"/>
                  <a:pt x="1036045" y="618892"/>
                  <a:pt x="1039241" y="618363"/>
                </a:cubicBezTo>
                <a:cubicBezTo>
                  <a:pt x="1042437" y="617834"/>
                  <a:pt x="1045189" y="617622"/>
                  <a:pt x="1047496" y="617728"/>
                </a:cubicBezTo>
                <a:lnTo>
                  <a:pt x="1049528" y="617728"/>
                </a:lnTo>
                <a:cubicBezTo>
                  <a:pt x="1051899" y="614849"/>
                  <a:pt x="1054778" y="612225"/>
                  <a:pt x="1058164" y="609854"/>
                </a:cubicBezTo>
                <a:cubicBezTo>
                  <a:pt x="1061551" y="607483"/>
                  <a:pt x="1063414" y="604351"/>
                  <a:pt x="1063752" y="600456"/>
                </a:cubicBezTo>
                <a:cubicBezTo>
                  <a:pt x="1064895" y="601006"/>
                  <a:pt x="1066165" y="601176"/>
                  <a:pt x="1067562" y="600964"/>
                </a:cubicBezTo>
                <a:cubicBezTo>
                  <a:pt x="1068959" y="600753"/>
                  <a:pt x="1069721" y="599906"/>
                  <a:pt x="1069848" y="598424"/>
                </a:cubicBezTo>
                <a:lnTo>
                  <a:pt x="1069848" y="596392"/>
                </a:lnTo>
                <a:lnTo>
                  <a:pt x="1078992" y="587248"/>
                </a:lnTo>
                <a:cubicBezTo>
                  <a:pt x="1082612" y="586529"/>
                  <a:pt x="1088835" y="582888"/>
                  <a:pt x="1097661" y="576326"/>
                </a:cubicBezTo>
                <a:cubicBezTo>
                  <a:pt x="1106488" y="569764"/>
                  <a:pt x="1111441" y="564600"/>
                  <a:pt x="1112520" y="560832"/>
                </a:cubicBezTo>
                <a:lnTo>
                  <a:pt x="1128776" y="547624"/>
                </a:lnTo>
                <a:cubicBezTo>
                  <a:pt x="1130702" y="543666"/>
                  <a:pt x="1136756" y="536596"/>
                  <a:pt x="1146937" y="526415"/>
                </a:cubicBezTo>
                <a:cubicBezTo>
                  <a:pt x="1157118" y="516234"/>
                  <a:pt x="1162918" y="508402"/>
                  <a:pt x="1164336" y="502920"/>
                </a:cubicBezTo>
                <a:cubicBezTo>
                  <a:pt x="1163490" y="501438"/>
                  <a:pt x="1162389" y="498814"/>
                  <a:pt x="1161034" y="495046"/>
                </a:cubicBezTo>
                <a:cubicBezTo>
                  <a:pt x="1159680" y="491278"/>
                  <a:pt x="1160103" y="489162"/>
                  <a:pt x="1162304" y="488696"/>
                </a:cubicBezTo>
                <a:lnTo>
                  <a:pt x="1163320" y="488696"/>
                </a:lnTo>
                <a:cubicBezTo>
                  <a:pt x="1175385" y="469752"/>
                  <a:pt x="1183005" y="451252"/>
                  <a:pt x="1186180" y="433197"/>
                </a:cubicBezTo>
                <a:cubicBezTo>
                  <a:pt x="1189355" y="415142"/>
                  <a:pt x="1191895" y="395372"/>
                  <a:pt x="1193800" y="373888"/>
                </a:cubicBezTo>
                <a:cubicBezTo>
                  <a:pt x="1192340" y="372809"/>
                  <a:pt x="1191451" y="371412"/>
                  <a:pt x="1191133" y="369697"/>
                </a:cubicBezTo>
                <a:cubicBezTo>
                  <a:pt x="1190816" y="367983"/>
                  <a:pt x="1190689" y="366332"/>
                  <a:pt x="1190752" y="364744"/>
                </a:cubicBezTo>
                <a:lnTo>
                  <a:pt x="1183640" y="358648"/>
                </a:lnTo>
                <a:cubicBezTo>
                  <a:pt x="1183661" y="357061"/>
                  <a:pt x="1183365" y="355410"/>
                  <a:pt x="1182751" y="353695"/>
                </a:cubicBezTo>
                <a:cubicBezTo>
                  <a:pt x="1182137" y="351981"/>
                  <a:pt x="1181079" y="350584"/>
                  <a:pt x="1179576" y="349504"/>
                </a:cubicBezTo>
                <a:cubicBezTo>
                  <a:pt x="1180063" y="346625"/>
                  <a:pt x="1178327" y="342985"/>
                  <a:pt x="1174369" y="338582"/>
                </a:cubicBezTo>
                <a:cubicBezTo>
                  <a:pt x="1170411" y="334179"/>
                  <a:pt x="1167405" y="331047"/>
                  <a:pt x="1165352" y="329184"/>
                </a:cubicBezTo>
                <a:cubicBezTo>
                  <a:pt x="1162071" y="328189"/>
                  <a:pt x="1159489" y="325861"/>
                  <a:pt x="1157605" y="322199"/>
                </a:cubicBezTo>
                <a:cubicBezTo>
                  <a:pt x="1155721" y="318537"/>
                  <a:pt x="1152885" y="316463"/>
                  <a:pt x="1149096" y="315976"/>
                </a:cubicBezTo>
                <a:cubicBezTo>
                  <a:pt x="1149033" y="314431"/>
                  <a:pt x="1148398" y="313203"/>
                  <a:pt x="1147191" y="312293"/>
                </a:cubicBezTo>
                <a:cubicBezTo>
                  <a:pt x="1145985" y="311383"/>
                  <a:pt x="1144588" y="310917"/>
                  <a:pt x="1143000" y="310896"/>
                </a:cubicBezTo>
                <a:cubicBezTo>
                  <a:pt x="1142662" y="307827"/>
                  <a:pt x="1141307" y="306345"/>
                  <a:pt x="1138936" y="306451"/>
                </a:cubicBezTo>
                <a:cubicBezTo>
                  <a:pt x="1136566" y="306557"/>
                  <a:pt x="1135211" y="305329"/>
                  <a:pt x="1134872" y="302768"/>
                </a:cubicBezTo>
                <a:lnTo>
                  <a:pt x="1105408" y="293624"/>
                </a:lnTo>
                <a:cubicBezTo>
                  <a:pt x="1099376" y="292058"/>
                  <a:pt x="1090105" y="289856"/>
                  <a:pt x="1077595" y="287020"/>
                </a:cubicBezTo>
                <a:cubicBezTo>
                  <a:pt x="1065086" y="284184"/>
                  <a:pt x="1058101" y="280966"/>
                  <a:pt x="1056640" y="277368"/>
                </a:cubicBezTo>
                <a:lnTo>
                  <a:pt x="1056640" y="276352"/>
                </a:lnTo>
                <a:cubicBezTo>
                  <a:pt x="1054524" y="276352"/>
                  <a:pt x="1052407" y="275844"/>
                  <a:pt x="1050290" y="274828"/>
                </a:cubicBezTo>
                <a:cubicBezTo>
                  <a:pt x="1048174" y="273812"/>
                  <a:pt x="1046565" y="272288"/>
                  <a:pt x="1045464" y="270256"/>
                </a:cubicBezTo>
                <a:close/>
                <a:moveTo>
                  <a:pt x="1018032" y="261112"/>
                </a:moveTo>
                <a:cubicBezTo>
                  <a:pt x="1017694" y="265261"/>
                  <a:pt x="1016339" y="267885"/>
                  <a:pt x="1013968" y="268986"/>
                </a:cubicBezTo>
                <a:cubicBezTo>
                  <a:pt x="1011598" y="270087"/>
                  <a:pt x="1010243" y="272203"/>
                  <a:pt x="1009904" y="275336"/>
                </a:cubicBezTo>
                <a:cubicBezTo>
                  <a:pt x="1007915" y="274913"/>
                  <a:pt x="1006560" y="275251"/>
                  <a:pt x="1005840" y="276352"/>
                </a:cubicBezTo>
                <a:cubicBezTo>
                  <a:pt x="1005121" y="277453"/>
                  <a:pt x="1004782" y="278807"/>
                  <a:pt x="1004824" y="280416"/>
                </a:cubicBezTo>
                <a:cubicBezTo>
                  <a:pt x="1004761" y="281644"/>
                  <a:pt x="1004888" y="283252"/>
                  <a:pt x="1005205" y="285242"/>
                </a:cubicBezTo>
                <a:cubicBezTo>
                  <a:pt x="1005523" y="287232"/>
                  <a:pt x="1006412" y="288332"/>
                  <a:pt x="1007872" y="288544"/>
                </a:cubicBezTo>
                <a:cubicBezTo>
                  <a:pt x="1008359" y="288481"/>
                  <a:pt x="1008655" y="288100"/>
                  <a:pt x="1008761" y="287401"/>
                </a:cubicBezTo>
                <a:cubicBezTo>
                  <a:pt x="1008867" y="286703"/>
                  <a:pt x="1008909" y="286068"/>
                  <a:pt x="1008888" y="285496"/>
                </a:cubicBezTo>
                <a:cubicBezTo>
                  <a:pt x="1010984" y="284988"/>
                  <a:pt x="1012889" y="283972"/>
                  <a:pt x="1014603" y="282448"/>
                </a:cubicBezTo>
                <a:cubicBezTo>
                  <a:pt x="1016318" y="280924"/>
                  <a:pt x="1017461" y="278892"/>
                  <a:pt x="1018032" y="276352"/>
                </a:cubicBezTo>
                <a:cubicBezTo>
                  <a:pt x="1019535" y="275230"/>
                  <a:pt x="1020593" y="273664"/>
                  <a:pt x="1021207" y="271653"/>
                </a:cubicBezTo>
                <a:cubicBezTo>
                  <a:pt x="1021821" y="269642"/>
                  <a:pt x="1022117" y="267822"/>
                  <a:pt x="1022096" y="266192"/>
                </a:cubicBezTo>
                <a:close/>
                <a:moveTo>
                  <a:pt x="1321816" y="234696"/>
                </a:moveTo>
                <a:lnTo>
                  <a:pt x="1321816" y="235712"/>
                </a:lnTo>
                <a:cubicBezTo>
                  <a:pt x="1321774" y="236284"/>
                  <a:pt x="1321859" y="236919"/>
                  <a:pt x="1322070" y="237617"/>
                </a:cubicBezTo>
                <a:cubicBezTo>
                  <a:pt x="1322282" y="238316"/>
                  <a:pt x="1322875" y="238697"/>
                  <a:pt x="1323848" y="238760"/>
                </a:cubicBezTo>
                <a:cubicBezTo>
                  <a:pt x="1324335" y="238697"/>
                  <a:pt x="1324631" y="238316"/>
                  <a:pt x="1324737" y="237617"/>
                </a:cubicBezTo>
                <a:cubicBezTo>
                  <a:pt x="1324843" y="236919"/>
                  <a:pt x="1324885" y="236284"/>
                  <a:pt x="1324864" y="235712"/>
                </a:cubicBezTo>
                <a:cubicBezTo>
                  <a:pt x="1325034" y="234865"/>
                  <a:pt x="1324695" y="234527"/>
                  <a:pt x="1323848" y="234696"/>
                </a:cubicBezTo>
                <a:close/>
                <a:moveTo>
                  <a:pt x="1093216" y="0"/>
                </a:moveTo>
                <a:cubicBezTo>
                  <a:pt x="1093005" y="2286"/>
                  <a:pt x="1092920" y="4826"/>
                  <a:pt x="1092962" y="7620"/>
                </a:cubicBezTo>
                <a:cubicBezTo>
                  <a:pt x="1093005" y="10414"/>
                  <a:pt x="1091396" y="11938"/>
                  <a:pt x="1088136" y="12192"/>
                </a:cubicBezTo>
                <a:cubicBezTo>
                  <a:pt x="1087628" y="20870"/>
                  <a:pt x="1086866" y="25104"/>
                  <a:pt x="1085850" y="24892"/>
                </a:cubicBezTo>
                <a:cubicBezTo>
                  <a:pt x="1084834" y="24680"/>
                  <a:pt x="1083564" y="25866"/>
                  <a:pt x="1082040" y="28448"/>
                </a:cubicBezTo>
                <a:cubicBezTo>
                  <a:pt x="1081892" y="31136"/>
                  <a:pt x="1081172" y="34396"/>
                  <a:pt x="1079881" y="38227"/>
                </a:cubicBezTo>
                <a:cubicBezTo>
                  <a:pt x="1078590" y="42058"/>
                  <a:pt x="1077616" y="45572"/>
                  <a:pt x="1076960" y="48768"/>
                </a:cubicBezTo>
                <a:lnTo>
                  <a:pt x="1073912" y="54864"/>
                </a:lnTo>
                <a:cubicBezTo>
                  <a:pt x="1073701" y="57827"/>
                  <a:pt x="1072854" y="60537"/>
                  <a:pt x="1071372" y="62992"/>
                </a:cubicBezTo>
                <a:cubicBezTo>
                  <a:pt x="1069891" y="65447"/>
                  <a:pt x="1069044" y="68157"/>
                  <a:pt x="1068832" y="71120"/>
                </a:cubicBezTo>
                <a:cubicBezTo>
                  <a:pt x="1068875" y="72178"/>
                  <a:pt x="1069298" y="73110"/>
                  <a:pt x="1070102" y="73914"/>
                </a:cubicBezTo>
                <a:cubicBezTo>
                  <a:pt x="1070907" y="74718"/>
                  <a:pt x="1071838" y="75142"/>
                  <a:pt x="1072896" y="75184"/>
                </a:cubicBezTo>
                <a:lnTo>
                  <a:pt x="1082040" y="66040"/>
                </a:lnTo>
                <a:lnTo>
                  <a:pt x="1085088" y="56896"/>
                </a:lnTo>
                <a:cubicBezTo>
                  <a:pt x="1084453" y="53446"/>
                  <a:pt x="1084453" y="51202"/>
                  <a:pt x="1085088" y="50165"/>
                </a:cubicBezTo>
                <a:cubicBezTo>
                  <a:pt x="1085723" y="49128"/>
                  <a:pt x="1087755" y="48662"/>
                  <a:pt x="1091184" y="48768"/>
                </a:cubicBezTo>
                <a:cubicBezTo>
                  <a:pt x="1093216" y="48853"/>
                  <a:pt x="1094740" y="49699"/>
                  <a:pt x="1095756" y="51308"/>
                </a:cubicBezTo>
                <a:cubicBezTo>
                  <a:pt x="1096772" y="52917"/>
                  <a:pt x="1097280" y="54779"/>
                  <a:pt x="1097280" y="56896"/>
                </a:cubicBezTo>
                <a:cubicBezTo>
                  <a:pt x="1097407" y="60092"/>
                  <a:pt x="1097153" y="63352"/>
                  <a:pt x="1096518" y="66675"/>
                </a:cubicBezTo>
                <a:cubicBezTo>
                  <a:pt x="1095883" y="69998"/>
                  <a:pt x="1094105" y="72496"/>
                  <a:pt x="1091184" y="74168"/>
                </a:cubicBezTo>
                <a:lnTo>
                  <a:pt x="1091184" y="77216"/>
                </a:lnTo>
                <a:cubicBezTo>
                  <a:pt x="1091354" y="79460"/>
                  <a:pt x="1091269" y="81830"/>
                  <a:pt x="1090930" y="84328"/>
                </a:cubicBezTo>
                <a:cubicBezTo>
                  <a:pt x="1090592" y="86826"/>
                  <a:pt x="1088983" y="88180"/>
                  <a:pt x="1086104" y="88392"/>
                </a:cubicBezTo>
                <a:lnTo>
                  <a:pt x="1085088" y="101600"/>
                </a:lnTo>
                <a:cubicBezTo>
                  <a:pt x="1085131" y="104648"/>
                  <a:pt x="1086062" y="106934"/>
                  <a:pt x="1087882" y="108458"/>
                </a:cubicBezTo>
                <a:cubicBezTo>
                  <a:pt x="1089703" y="109982"/>
                  <a:pt x="1092158" y="110744"/>
                  <a:pt x="1095248" y="110744"/>
                </a:cubicBezTo>
                <a:lnTo>
                  <a:pt x="1104392" y="106680"/>
                </a:lnTo>
                <a:cubicBezTo>
                  <a:pt x="1104752" y="109559"/>
                  <a:pt x="1106572" y="111167"/>
                  <a:pt x="1109853" y="111506"/>
                </a:cubicBezTo>
                <a:cubicBezTo>
                  <a:pt x="1113134" y="111845"/>
                  <a:pt x="1115716" y="111929"/>
                  <a:pt x="1117600" y="111760"/>
                </a:cubicBezTo>
                <a:cubicBezTo>
                  <a:pt x="1120585" y="113115"/>
                  <a:pt x="1123506" y="115231"/>
                  <a:pt x="1126363" y="118110"/>
                </a:cubicBezTo>
                <a:cubicBezTo>
                  <a:pt x="1129221" y="120989"/>
                  <a:pt x="1132396" y="122597"/>
                  <a:pt x="1135888" y="122936"/>
                </a:cubicBezTo>
                <a:cubicBezTo>
                  <a:pt x="1136862" y="122830"/>
                  <a:pt x="1137455" y="122280"/>
                  <a:pt x="1137666" y="121285"/>
                </a:cubicBezTo>
                <a:cubicBezTo>
                  <a:pt x="1137878" y="120290"/>
                  <a:pt x="1137963" y="119486"/>
                  <a:pt x="1137920" y="118872"/>
                </a:cubicBezTo>
                <a:lnTo>
                  <a:pt x="1161288" y="127000"/>
                </a:lnTo>
                <a:cubicBezTo>
                  <a:pt x="1161775" y="130429"/>
                  <a:pt x="1164357" y="132715"/>
                  <a:pt x="1169035" y="133858"/>
                </a:cubicBezTo>
                <a:cubicBezTo>
                  <a:pt x="1173713" y="135001"/>
                  <a:pt x="1177565" y="135763"/>
                  <a:pt x="1180592" y="136144"/>
                </a:cubicBezTo>
                <a:cubicBezTo>
                  <a:pt x="1181058" y="140737"/>
                  <a:pt x="1185461" y="144505"/>
                  <a:pt x="1193800" y="147447"/>
                </a:cubicBezTo>
                <a:cubicBezTo>
                  <a:pt x="1202140" y="150389"/>
                  <a:pt x="1208575" y="152379"/>
                  <a:pt x="1213104" y="153416"/>
                </a:cubicBezTo>
                <a:cubicBezTo>
                  <a:pt x="1217062" y="153607"/>
                  <a:pt x="1222354" y="156020"/>
                  <a:pt x="1228979" y="160655"/>
                </a:cubicBezTo>
                <a:cubicBezTo>
                  <a:pt x="1235604" y="165291"/>
                  <a:pt x="1241150" y="167958"/>
                  <a:pt x="1245616" y="168656"/>
                </a:cubicBezTo>
                <a:lnTo>
                  <a:pt x="1258824" y="183896"/>
                </a:lnTo>
                <a:lnTo>
                  <a:pt x="1273048" y="189992"/>
                </a:lnTo>
                <a:lnTo>
                  <a:pt x="1282192" y="199136"/>
                </a:lnTo>
                <a:cubicBezTo>
                  <a:pt x="1286087" y="200406"/>
                  <a:pt x="1289474" y="202184"/>
                  <a:pt x="1292352" y="204470"/>
                </a:cubicBezTo>
                <a:cubicBezTo>
                  <a:pt x="1295231" y="206756"/>
                  <a:pt x="1298618" y="208026"/>
                  <a:pt x="1302512" y="208280"/>
                </a:cubicBezTo>
                <a:lnTo>
                  <a:pt x="1303528" y="208280"/>
                </a:lnTo>
                <a:cubicBezTo>
                  <a:pt x="1303571" y="210312"/>
                  <a:pt x="1304248" y="211836"/>
                  <a:pt x="1305560" y="212852"/>
                </a:cubicBezTo>
                <a:cubicBezTo>
                  <a:pt x="1306873" y="213868"/>
                  <a:pt x="1308566" y="214376"/>
                  <a:pt x="1310640" y="214376"/>
                </a:cubicBezTo>
                <a:lnTo>
                  <a:pt x="1311656" y="214376"/>
                </a:lnTo>
                <a:lnTo>
                  <a:pt x="1319784" y="223520"/>
                </a:lnTo>
                <a:cubicBezTo>
                  <a:pt x="1323383" y="224282"/>
                  <a:pt x="1326600" y="226314"/>
                  <a:pt x="1329436" y="229616"/>
                </a:cubicBezTo>
                <a:cubicBezTo>
                  <a:pt x="1332273" y="232918"/>
                  <a:pt x="1334474" y="235966"/>
                  <a:pt x="1336040" y="238760"/>
                </a:cubicBezTo>
                <a:cubicBezTo>
                  <a:pt x="1334559" y="240877"/>
                  <a:pt x="1335236" y="242231"/>
                  <a:pt x="1338072" y="242824"/>
                </a:cubicBezTo>
                <a:cubicBezTo>
                  <a:pt x="1340909" y="243417"/>
                  <a:pt x="1342602" y="245787"/>
                  <a:pt x="1343152" y="249936"/>
                </a:cubicBezTo>
                <a:lnTo>
                  <a:pt x="1351280" y="254000"/>
                </a:lnTo>
                <a:cubicBezTo>
                  <a:pt x="1353820" y="256604"/>
                  <a:pt x="1356106" y="259525"/>
                  <a:pt x="1358138" y="262763"/>
                </a:cubicBezTo>
                <a:cubicBezTo>
                  <a:pt x="1360170" y="266002"/>
                  <a:pt x="1361948" y="269177"/>
                  <a:pt x="1363472" y="272288"/>
                </a:cubicBezTo>
                <a:cubicBezTo>
                  <a:pt x="1363515" y="272902"/>
                  <a:pt x="1363430" y="273706"/>
                  <a:pt x="1363218" y="274701"/>
                </a:cubicBezTo>
                <a:cubicBezTo>
                  <a:pt x="1363007" y="275696"/>
                  <a:pt x="1362414" y="276246"/>
                  <a:pt x="1361440" y="276352"/>
                </a:cubicBezTo>
                <a:cubicBezTo>
                  <a:pt x="1359197" y="275971"/>
                  <a:pt x="1356826" y="273939"/>
                  <a:pt x="1354328" y="270256"/>
                </a:cubicBezTo>
                <a:cubicBezTo>
                  <a:pt x="1351831" y="266573"/>
                  <a:pt x="1350476" y="263525"/>
                  <a:pt x="1350264" y="261112"/>
                </a:cubicBezTo>
                <a:lnTo>
                  <a:pt x="1350264" y="260096"/>
                </a:lnTo>
                <a:lnTo>
                  <a:pt x="1343152" y="254000"/>
                </a:lnTo>
                <a:lnTo>
                  <a:pt x="1341120" y="254000"/>
                </a:lnTo>
                <a:cubicBezTo>
                  <a:pt x="1341078" y="253979"/>
                  <a:pt x="1340909" y="254021"/>
                  <a:pt x="1340612" y="254127"/>
                </a:cubicBezTo>
                <a:cubicBezTo>
                  <a:pt x="1340316" y="254233"/>
                  <a:pt x="1340147" y="254529"/>
                  <a:pt x="1340104" y="255016"/>
                </a:cubicBezTo>
                <a:cubicBezTo>
                  <a:pt x="1340189" y="256053"/>
                  <a:pt x="1340782" y="257027"/>
                  <a:pt x="1341882" y="257937"/>
                </a:cubicBezTo>
                <a:cubicBezTo>
                  <a:pt x="1342983" y="258847"/>
                  <a:pt x="1344084" y="259567"/>
                  <a:pt x="1345184" y="260096"/>
                </a:cubicBezTo>
                <a:lnTo>
                  <a:pt x="1350264" y="269240"/>
                </a:lnTo>
                <a:lnTo>
                  <a:pt x="1352296" y="283464"/>
                </a:lnTo>
                <a:lnTo>
                  <a:pt x="1360424" y="291592"/>
                </a:lnTo>
                <a:lnTo>
                  <a:pt x="1362456" y="303784"/>
                </a:lnTo>
                <a:cubicBezTo>
                  <a:pt x="1365991" y="304059"/>
                  <a:pt x="1368573" y="305795"/>
                  <a:pt x="1370203" y="308991"/>
                </a:cubicBezTo>
                <a:cubicBezTo>
                  <a:pt x="1371833" y="312187"/>
                  <a:pt x="1372637" y="315193"/>
                  <a:pt x="1372616" y="318008"/>
                </a:cubicBezTo>
                <a:cubicBezTo>
                  <a:pt x="1373167" y="326284"/>
                  <a:pt x="1375368" y="330814"/>
                  <a:pt x="1379220" y="331597"/>
                </a:cubicBezTo>
                <a:cubicBezTo>
                  <a:pt x="1383073" y="332380"/>
                  <a:pt x="1385274" y="334624"/>
                  <a:pt x="1385824" y="338328"/>
                </a:cubicBezTo>
                <a:lnTo>
                  <a:pt x="1385824" y="339344"/>
                </a:lnTo>
                <a:cubicBezTo>
                  <a:pt x="1388385" y="342286"/>
                  <a:pt x="1390375" y="345038"/>
                  <a:pt x="1391793" y="347599"/>
                </a:cubicBezTo>
                <a:cubicBezTo>
                  <a:pt x="1393211" y="350160"/>
                  <a:pt x="1393931" y="353166"/>
                  <a:pt x="1393952" y="356616"/>
                </a:cubicBezTo>
                <a:cubicBezTo>
                  <a:pt x="1393889" y="361019"/>
                  <a:pt x="1394270" y="364659"/>
                  <a:pt x="1395095" y="367538"/>
                </a:cubicBezTo>
                <a:cubicBezTo>
                  <a:pt x="1395921" y="370417"/>
                  <a:pt x="1397572" y="373549"/>
                  <a:pt x="1400048" y="376936"/>
                </a:cubicBezTo>
                <a:lnTo>
                  <a:pt x="1398016" y="445008"/>
                </a:lnTo>
                <a:cubicBezTo>
                  <a:pt x="1395286" y="445982"/>
                  <a:pt x="1393635" y="449876"/>
                  <a:pt x="1393063" y="456692"/>
                </a:cubicBezTo>
                <a:cubicBezTo>
                  <a:pt x="1392492" y="463508"/>
                  <a:pt x="1391095" y="467402"/>
                  <a:pt x="1388872" y="468376"/>
                </a:cubicBezTo>
                <a:lnTo>
                  <a:pt x="1387856" y="468376"/>
                </a:lnTo>
                <a:cubicBezTo>
                  <a:pt x="1386226" y="470937"/>
                  <a:pt x="1384660" y="473689"/>
                  <a:pt x="1383157" y="476631"/>
                </a:cubicBezTo>
                <a:cubicBezTo>
                  <a:pt x="1381654" y="479573"/>
                  <a:pt x="1380850" y="482579"/>
                  <a:pt x="1380744" y="485648"/>
                </a:cubicBezTo>
                <a:cubicBezTo>
                  <a:pt x="1380744" y="487680"/>
                  <a:pt x="1381760" y="488696"/>
                  <a:pt x="1383792" y="488696"/>
                </a:cubicBezTo>
                <a:lnTo>
                  <a:pt x="1384808" y="488696"/>
                </a:lnTo>
                <a:cubicBezTo>
                  <a:pt x="1386544" y="488103"/>
                  <a:pt x="1387645" y="485733"/>
                  <a:pt x="1388110" y="481584"/>
                </a:cubicBezTo>
                <a:cubicBezTo>
                  <a:pt x="1388576" y="477435"/>
                  <a:pt x="1390185" y="475065"/>
                  <a:pt x="1392936" y="474472"/>
                </a:cubicBezTo>
                <a:lnTo>
                  <a:pt x="1393952" y="474472"/>
                </a:lnTo>
                <a:cubicBezTo>
                  <a:pt x="1392957" y="480166"/>
                  <a:pt x="1390629" y="488844"/>
                  <a:pt x="1386967" y="500507"/>
                </a:cubicBezTo>
                <a:cubicBezTo>
                  <a:pt x="1383305" y="512170"/>
                  <a:pt x="1381231" y="520086"/>
                  <a:pt x="1380744" y="524256"/>
                </a:cubicBezTo>
                <a:cubicBezTo>
                  <a:pt x="1380829" y="525484"/>
                  <a:pt x="1380660" y="527092"/>
                  <a:pt x="1380236" y="529082"/>
                </a:cubicBezTo>
                <a:cubicBezTo>
                  <a:pt x="1379813" y="531072"/>
                  <a:pt x="1378628" y="532172"/>
                  <a:pt x="1376680" y="532384"/>
                </a:cubicBezTo>
                <a:lnTo>
                  <a:pt x="1375664" y="532384"/>
                </a:lnTo>
                <a:lnTo>
                  <a:pt x="1373632" y="558800"/>
                </a:lnTo>
                <a:cubicBezTo>
                  <a:pt x="1368806" y="564473"/>
                  <a:pt x="1364488" y="570400"/>
                  <a:pt x="1360678" y="576580"/>
                </a:cubicBezTo>
                <a:cubicBezTo>
                  <a:pt x="1356868" y="582761"/>
                  <a:pt x="1352042" y="588687"/>
                  <a:pt x="1346200" y="594360"/>
                </a:cubicBezTo>
                <a:cubicBezTo>
                  <a:pt x="1346073" y="596837"/>
                  <a:pt x="1345565" y="598742"/>
                  <a:pt x="1344676" y="600075"/>
                </a:cubicBezTo>
                <a:cubicBezTo>
                  <a:pt x="1343787" y="601409"/>
                  <a:pt x="1343279" y="602552"/>
                  <a:pt x="1343152" y="603504"/>
                </a:cubicBezTo>
                <a:lnTo>
                  <a:pt x="1343152" y="605536"/>
                </a:lnTo>
                <a:cubicBezTo>
                  <a:pt x="1342369" y="605642"/>
                  <a:pt x="1340887" y="606192"/>
                  <a:pt x="1338707" y="607187"/>
                </a:cubicBezTo>
                <a:cubicBezTo>
                  <a:pt x="1336527" y="608182"/>
                  <a:pt x="1335299" y="608986"/>
                  <a:pt x="1335024" y="609600"/>
                </a:cubicBezTo>
                <a:cubicBezTo>
                  <a:pt x="1335109" y="610087"/>
                  <a:pt x="1335448" y="610383"/>
                  <a:pt x="1336040" y="610489"/>
                </a:cubicBezTo>
                <a:cubicBezTo>
                  <a:pt x="1336633" y="610595"/>
                  <a:pt x="1336972" y="610637"/>
                  <a:pt x="1337056" y="610616"/>
                </a:cubicBezTo>
                <a:lnTo>
                  <a:pt x="1326896" y="631952"/>
                </a:lnTo>
                <a:cubicBezTo>
                  <a:pt x="1325161" y="634408"/>
                  <a:pt x="1323044" y="636863"/>
                  <a:pt x="1320546" y="639318"/>
                </a:cubicBezTo>
                <a:cubicBezTo>
                  <a:pt x="1318049" y="641773"/>
                  <a:pt x="1316440" y="644737"/>
                  <a:pt x="1315720" y="648208"/>
                </a:cubicBezTo>
                <a:cubicBezTo>
                  <a:pt x="1315763" y="648822"/>
                  <a:pt x="1315678" y="649626"/>
                  <a:pt x="1315466" y="650621"/>
                </a:cubicBezTo>
                <a:cubicBezTo>
                  <a:pt x="1315255" y="651616"/>
                  <a:pt x="1314662" y="652166"/>
                  <a:pt x="1313688" y="652272"/>
                </a:cubicBezTo>
                <a:cubicBezTo>
                  <a:pt x="1311656" y="652188"/>
                  <a:pt x="1310132" y="652357"/>
                  <a:pt x="1309116" y="652780"/>
                </a:cubicBezTo>
                <a:cubicBezTo>
                  <a:pt x="1308100" y="653204"/>
                  <a:pt x="1307592" y="654389"/>
                  <a:pt x="1307592" y="656336"/>
                </a:cubicBezTo>
                <a:cubicBezTo>
                  <a:pt x="1308439" y="656992"/>
                  <a:pt x="1309540" y="657966"/>
                  <a:pt x="1310894" y="659257"/>
                </a:cubicBezTo>
                <a:cubicBezTo>
                  <a:pt x="1312249" y="660548"/>
                  <a:pt x="1311826" y="661268"/>
                  <a:pt x="1309624" y="661416"/>
                </a:cubicBezTo>
                <a:lnTo>
                  <a:pt x="1307592" y="661416"/>
                </a:lnTo>
                <a:lnTo>
                  <a:pt x="1292352" y="671576"/>
                </a:lnTo>
                <a:cubicBezTo>
                  <a:pt x="1291844" y="674518"/>
                  <a:pt x="1290574" y="678032"/>
                  <a:pt x="1288542" y="682117"/>
                </a:cubicBezTo>
                <a:cubicBezTo>
                  <a:pt x="1286510" y="686202"/>
                  <a:pt x="1283716" y="688446"/>
                  <a:pt x="1280160" y="688848"/>
                </a:cubicBezTo>
                <a:lnTo>
                  <a:pt x="1278128" y="688848"/>
                </a:lnTo>
                <a:cubicBezTo>
                  <a:pt x="1277578" y="691367"/>
                  <a:pt x="1276393" y="693187"/>
                  <a:pt x="1274572" y="694309"/>
                </a:cubicBezTo>
                <a:cubicBezTo>
                  <a:pt x="1272752" y="695431"/>
                  <a:pt x="1270551" y="695981"/>
                  <a:pt x="1267968" y="695960"/>
                </a:cubicBezTo>
                <a:lnTo>
                  <a:pt x="1265936" y="695960"/>
                </a:lnTo>
                <a:lnTo>
                  <a:pt x="1256792" y="703072"/>
                </a:lnTo>
                <a:cubicBezTo>
                  <a:pt x="1255649" y="706755"/>
                  <a:pt x="1252601" y="709549"/>
                  <a:pt x="1247648" y="711454"/>
                </a:cubicBezTo>
                <a:cubicBezTo>
                  <a:pt x="1242695" y="713359"/>
                  <a:pt x="1239647" y="716661"/>
                  <a:pt x="1238504" y="721360"/>
                </a:cubicBezTo>
                <a:lnTo>
                  <a:pt x="1231392" y="724408"/>
                </a:lnTo>
                <a:cubicBezTo>
                  <a:pt x="1230990" y="726123"/>
                  <a:pt x="1230524" y="728028"/>
                  <a:pt x="1229995" y="730123"/>
                </a:cubicBezTo>
                <a:cubicBezTo>
                  <a:pt x="1229466" y="732219"/>
                  <a:pt x="1228238" y="733362"/>
                  <a:pt x="1226312" y="733552"/>
                </a:cubicBezTo>
                <a:lnTo>
                  <a:pt x="1220216" y="732536"/>
                </a:lnTo>
                <a:lnTo>
                  <a:pt x="1205992" y="748792"/>
                </a:lnTo>
                <a:cubicBezTo>
                  <a:pt x="1205442" y="750337"/>
                  <a:pt x="1204511" y="751565"/>
                  <a:pt x="1203198" y="752475"/>
                </a:cubicBezTo>
                <a:cubicBezTo>
                  <a:pt x="1201886" y="753385"/>
                  <a:pt x="1200447" y="753851"/>
                  <a:pt x="1198880" y="753872"/>
                </a:cubicBezTo>
                <a:cubicBezTo>
                  <a:pt x="1198330" y="755375"/>
                  <a:pt x="1197399" y="756433"/>
                  <a:pt x="1196086" y="757047"/>
                </a:cubicBezTo>
                <a:cubicBezTo>
                  <a:pt x="1194774" y="757661"/>
                  <a:pt x="1193335" y="757957"/>
                  <a:pt x="1191768" y="757936"/>
                </a:cubicBezTo>
                <a:lnTo>
                  <a:pt x="1189736" y="757936"/>
                </a:lnTo>
                <a:lnTo>
                  <a:pt x="1173480" y="772160"/>
                </a:lnTo>
                <a:cubicBezTo>
                  <a:pt x="1170665" y="772054"/>
                  <a:pt x="1168929" y="772266"/>
                  <a:pt x="1168273" y="772795"/>
                </a:cubicBezTo>
                <a:cubicBezTo>
                  <a:pt x="1167617" y="773324"/>
                  <a:pt x="1166643" y="774806"/>
                  <a:pt x="1165352" y="777240"/>
                </a:cubicBezTo>
                <a:lnTo>
                  <a:pt x="1162304" y="772160"/>
                </a:lnTo>
                <a:lnTo>
                  <a:pt x="1157224" y="777240"/>
                </a:lnTo>
                <a:cubicBezTo>
                  <a:pt x="1155171" y="776817"/>
                  <a:pt x="1153435" y="777155"/>
                  <a:pt x="1152017" y="778256"/>
                </a:cubicBezTo>
                <a:cubicBezTo>
                  <a:pt x="1150599" y="779357"/>
                  <a:pt x="1149625" y="780712"/>
                  <a:pt x="1149096" y="782320"/>
                </a:cubicBezTo>
                <a:cubicBezTo>
                  <a:pt x="1145710" y="782490"/>
                  <a:pt x="1143085" y="783167"/>
                  <a:pt x="1141222" y="784352"/>
                </a:cubicBezTo>
                <a:cubicBezTo>
                  <a:pt x="1139360" y="785537"/>
                  <a:pt x="1137243" y="786215"/>
                  <a:pt x="1134872" y="786384"/>
                </a:cubicBezTo>
                <a:cubicBezTo>
                  <a:pt x="1134830" y="788374"/>
                  <a:pt x="1134153" y="789728"/>
                  <a:pt x="1132840" y="790448"/>
                </a:cubicBezTo>
                <a:cubicBezTo>
                  <a:pt x="1131528" y="791168"/>
                  <a:pt x="1129835" y="791506"/>
                  <a:pt x="1127760" y="791464"/>
                </a:cubicBezTo>
                <a:cubicBezTo>
                  <a:pt x="1127104" y="791379"/>
                  <a:pt x="1126130" y="791295"/>
                  <a:pt x="1124839" y="791210"/>
                </a:cubicBezTo>
                <a:cubicBezTo>
                  <a:pt x="1123548" y="791125"/>
                  <a:pt x="1122828" y="791549"/>
                  <a:pt x="1122680" y="792480"/>
                </a:cubicBezTo>
                <a:cubicBezTo>
                  <a:pt x="1122744" y="792988"/>
                  <a:pt x="1123125" y="793496"/>
                  <a:pt x="1123823" y="794004"/>
                </a:cubicBezTo>
                <a:cubicBezTo>
                  <a:pt x="1124522" y="794512"/>
                  <a:pt x="1125157" y="795020"/>
                  <a:pt x="1125728" y="795528"/>
                </a:cubicBezTo>
                <a:cubicBezTo>
                  <a:pt x="1124289" y="801201"/>
                  <a:pt x="1121834" y="804842"/>
                  <a:pt x="1118362" y="806450"/>
                </a:cubicBezTo>
                <a:cubicBezTo>
                  <a:pt x="1114891" y="808059"/>
                  <a:pt x="1112944" y="810175"/>
                  <a:pt x="1112520" y="812800"/>
                </a:cubicBezTo>
                <a:cubicBezTo>
                  <a:pt x="1109303" y="810599"/>
                  <a:pt x="1107610" y="807889"/>
                  <a:pt x="1107440" y="804672"/>
                </a:cubicBezTo>
                <a:lnTo>
                  <a:pt x="1108456" y="801624"/>
                </a:lnTo>
                <a:cubicBezTo>
                  <a:pt x="1110044" y="803931"/>
                  <a:pt x="1111441" y="804397"/>
                  <a:pt x="1112647" y="803021"/>
                </a:cubicBezTo>
                <a:cubicBezTo>
                  <a:pt x="1113854" y="801645"/>
                  <a:pt x="1114489" y="799825"/>
                  <a:pt x="1114552" y="797560"/>
                </a:cubicBezTo>
                <a:cubicBezTo>
                  <a:pt x="1114552" y="796989"/>
                  <a:pt x="1114298" y="796354"/>
                  <a:pt x="1113790" y="795655"/>
                </a:cubicBezTo>
                <a:cubicBezTo>
                  <a:pt x="1113282" y="794957"/>
                  <a:pt x="1112520" y="794576"/>
                  <a:pt x="1111504" y="794512"/>
                </a:cubicBezTo>
                <a:cubicBezTo>
                  <a:pt x="1110382" y="796438"/>
                  <a:pt x="1108816" y="797412"/>
                  <a:pt x="1106805" y="797433"/>
                </a:cubicBezTo>
                <a:cubicBezTo>
                  <a:pt x="1104794" y="797454"/>
                  <a:pt x="1102974" y="797158"/>
                  <a:pt x="1101344" y="796544"/>
                </a:cubicBezTo>
                <a:lnTo>
                  <a:pt x="1097280" y="810768"/>
                </a:lnTo>
                <a:cubicBezTo>
                  <a:pt x="1098423" y="810768"/>
                  <a:pt x="1099693" y="811022"/>
                  <a:pt x="1101090" y="811530"/>
                </a:cubicBezTo>
                <a:cubicBezTo>
                  <a:pt x="1102487" y="812038"/>
                  <a:pt x="1103249" y="812800"/>
                  <a:pt x="1103376" y="813816"/>
                </a:cubicBezTo>
                <a:cubicBezTo>
                  <a:pt x="1103143" y="815806"/>
                  <a:pt x="1101831" y="817161"/>
                  <a:pt x="1099439" y="817880"/>
                </a:cubicBezTo>
                <a:cubicBezTo>
                  <a:pt x="1097047" y="818600"/>
                  <a:pt x="1094973" y="818938"/>
                  <a:pt x="1093216" y="818896"/>
                </a:cubicBezTo>
                <a:lnTo>
                  <a:pt x="1092200" y="818896"/>
                </a:lnTo>
                <a:cubicBezTo>
                  <a:pt x="1092751" y="816737"/>
                  <a:pt x="1092666" y="814705"/>
                  <a:pt x="1091946" y="812800"/>
                </a:cubicBezTo>
                <a:cubicBezTo>
                  <a:pt x="1091227" y="810895"/>
                  <a:pt x="1089618" y="809879"/>
                  <a:pt x="1087120" y="809752"/>
                </a:cubicBezTo>
                <a:lnTo>
                  <a:pt x="1087120" y="818896"/>
                </a:lnTo>
                <a:cubicBezTo>
                  <a:pt x="1086591" y="819552"/>
                  <a:pt x="1085871" y="820526"/>
                  <a:pt x="1084961" y="821817"/>
                </a:cubicBezTo>
                <a:cubicBezTo>
                  <a:pt x="1084051" y="823108"/>
                  <a:pt x="1083077" y="823828"/>
                  <a:pt x="1082040" y="823976"/>
                </a:cubicBezTo>
                <a:cubicBezTo>
                  <a:pt x="1081067" y="823913"/>
                  <a:pt x="1080474" y="823532"/>
                  <a:pt x="1080262" y="822833"/>
                </a:cubicBezTo>
                <a:cubicBezTo>
                  <a:pt x="1080051" y="822135"/>
                  <a:pt x="1079966" y="821500"/>
                  <a:pt x="1080008" y="820928"/>
                </a:cubicBezTo>
                <a:cubicBezTo>
                  <a:pt x="1080029" y="820801"/>
                  <a:pt x="1079987" y="820293"/>
                  <a:pt x="1079881" y="819404"/>
                </a:cubicBezTo>
                <a:cubicBezTo>
                  <a:pt x="1079775" y="818515"/>
                  <a:pt x="1079479" y="818007"/>
                  <a:pt x="1078992" y="817880"/>
                </a:cubicBezTo>
                <a:cubicBezTo>
                  <a:pt x="1077955" y="817986"/>
                  <a:pt x="1076981" y="818536"/>
                  <a:pt x="1076071" y="819531"/>
                </a:cubicBezTo>
                <a:cubicBezTo>
                  <a:pt x="1075161" y="820526"/>
                  <a:pt x="1074441" y="821330"/>
                  <a:pt x="1073912" y="821944"/>
                </a:cubicBezTo>
                <a:lnTo>
                  <a:pt x="1066800" y="812800"/>
                </a:lnTo>
                <a:lnTo>
                  <a:pt x="1064768" y="812800"/>
                </a:lnTo>
                <a:cubicBezTo>
                  <a:pt x="1062821" y="812969"/>
                  <a:pt x="1060874" y="813647"/>
                  <a:pt x="1058926" y="814832"/>
                </a:cubicBezTo>
                <a:cubicBezTo>
                  <a:pt x="1056979" y="816017"/>
                  <a:pt x="1054524" y="816695"/>
                  <a:pt x="1051560" y="816864"/>
                </a:cubicBezTo>
                <a:lnTo>
                  <a:pt x="1045464" y="826008"/>
                </a:lnTo>
                <a:cubicBezTo>
                  <a:pt x="1047560" y="825839"/>
                  <a:pt x="1050989" y="825669"/>
                  <a:pt x="1055751" y="825500"/>
                </a:cubicBezTo>
                <a:cubicBezTo>
                  <a:pt x="1060514" y="825331"/>
                  <a:pt x="1063181" y="826177"/>
                  <a:pt x="1063752" y="828040"/>
                </a:cubicBezTo>
                <a:cubicBezTo>
                  <a:pt x="1063477" y="830178"/>
                  <a:pt x="1061995" y="832252"/>
                  <a:pt x="1059307" y="834263"/>
                </a:cubicBezTo>
                <a:cubicBezTo>
                  <a:pt x="1056619" y="836274"/>
                  <a:pt x="1054375" y="837586"/>
                  <a:pt x="1052576" y="838200"/>
                </a:cubicBezTo>
                <a:lnTo>
                  <a:pt x="1041400" y="836168"/>
                </a:lnTo>
                <a:lnTo>
                  <a:pt x="1037336" y="833120"/>
                </a:lnTo>
                <a:lnTo>
                  <a:pt x="1036320" y="835152"/>
                </a:lnTo>
                <a:cubicBezTo>
                  <a:pt x="1036320" y="835724"/>
                  <a:pt x="1036574" y="836359"/>
                  <a:pt x="1037082" y="837057"/>
                </a:cubicBezTo>
                <a:cubicBezTo>
                  <a:pt x="1037590" y="837756"/>
                  <a:pt x="1038352" y="838137"/>
                  <a:pt x="1039368" y="838200"/>
                </a:cubicBezTo>
                <a:cubicBezTo>
                  <a:pt x="1039326" y="840275"/>
                  <a:pt x="1038649" y="842222"/>
                  <a:pt x="1037336" y="844042"/>
                </a:cubicBezTo>
                <a:cubicBezTo>
                  <a:pt x="1036024" y="845863"/>
                  <a:pt x="1034331" y="847302"/>
                  <a:pt x="1032256" y="848360"/>
                </a:cubicBezTo>
                <a:cubicBezTo>
                  <a:pt x="1030245" y="848276"/>
                  <a:pt x="1028425" y="847683"/>
                  <a:pt x="1026795" y="846582"/>
                </a:cubicBezTo>
                <a:cubicBezTo>
                  <a:pt x="1025165" y="845481"/>
                  <a:pt x="1023599" y="844381"/>
                  <a:pt x="1022096" y="843280"/>
                </a:cubicBezTo>
                <a:cubicBezTo>
                  <a:pt x="1021969" y="841777"/>
                  <a:pt x="1021207" y="840719"/>
                  <a:pt x="1019810" y="840105"/>
                </a:cubicBezTo>
                <a:cubicBezTo>
                  <a:pt x="1018413" y="839491"/>
                  <a:pt x="1017143" y="839195"/>
                  <a:pt x="1016000" y="839216"/>
                </a:cubicBezTo>
                <a:lnTo>
                  <a:pt x="1006856" y="846328"/>
                </a:lnTo>
                <a:lnTo>
                  <a:pt x="1000760" y="838200"/>
                </a:lnTo>
                <a:cubicBezTo>
                  <a:pt x="997649" y="841248"/>
                  <a:pt x="994220" y="844042"/>
                  <a:pt x="990473" y="846582"/>
                </a:cubicBezTo>
                <a:cubicBezTo>
                  <a:pt x="986727" y="849122"/>
                  <a:pt x="983044" y="851408"/>
                  <a:pt x="979424" y="853440"/>
                </a:cubicBezTo>
                <a:cubicBezTo>
                  <a:pt x="977477" y="853334"/>
                  <a:pt x="976292" y="852530"/>
                  <a:pt x="975868" y="851027"/>
                </a:cubicBezTo>
                <a:cubicBezTo>
                  <a:pt x="975445" y="849524"/>
                  <a:pt x="975276" y="847958"/>
                  <a:pt x="975360" y="846328"/>
                </a:cubicBezTo>
                <a:cubicBezTo>
                  <a:pt x="975403" y="845757"/>
                  <a:pt x="975318" y="845122"/>
                  <a:pt x="975106" y="844423"/>
                </a:cubicBezTo>
                <a:cubicBezTo>
                  <a:pt x="974895" y="843725"/>
                  <a:pt x="974302" y="843344"/>
                  <a:pt x="973328" y="843280"/>
                </a:cubicBezTo>
                <a:cubicBezTo>
                  <a:pt x="971741" y="843344"/>
                  <a:pt x="970344" y="843979"/>
                  <a:pt x="969137" y="845185"/>
                </a:cubicBezTo>
                <a:cubicBezTo>
                  <a:pt x="967931" y="846392"/>
                  <a:pt x="967296" y="847789"/>
                  <a:pt x="967232" y="849376"/>
                </a:cubicBezTo>
                <a:cubicBezTo>
                  <a:pt x="968460" y="849990"/>
                  <a:pt x="970069" y="851048"/>
                  <a:pt x="972058" y="852551"/>
                </a:cubicBezTo>
                <a:cubicBezTo>
                  <a:pt x="974048" y="854054"/>
                  <a:pt x="975149" y="855366"/>
                  <a:pt x="975360" y="856488"/>
                </a:cubicBezTo>
                <a:cubicBezTo>
                  <a:pt x="975318" y="856975"/>
                  <a:pt x="975149" y="857271"/>
                  <a:pt x="974852" y="857377"/>
                </a:cubicBezTo>
                <a:cubicBezTo>
                  <a:pt x="974556" y="857483"/>
                  <a:pt x="974387" y="857525"/>
                  <a:pt x="974344" y="857504"/>
                </a:cubicBezTo>
                <a:lnTo>
                  <a:pt x="971296" y="856488"/>
                </a:lnTo>
                <a:cubicBezTo>
                  <a:pt x="971275" y="858076"/>
                  <a:pt x="970809" y="859473"/>
                  <a:pt x="969899" y="860679"/>
                </a:cubicBezTo>
                <a:cubicBezTo>
                  <a:pt x="968989" y="861886"/>
                  <a:pt x="967761" y="862521"/>
                  <a:pt x="966216" y="862584"/>
                </a:cubicBezTo>
                <a:cubicBezTo>
                  <a:pt x="964078" y="862436"/>
                  <a:pt x="961750" y="862224"/>
                  <a:pt x="959231" y="861949"/>
                </a:cubicBezTo>
                <a:cubicBezTo>
                  <a:pt x="956712" y="861674"/>
                  <a:pt x="954638" y="862224"/>
                  <a:pt x="953008" y="863600"/>
                </a:cubicBezTo>
                <a:cubicBezTo>
                  <a:pt x="952394" y="863558"/>
                  <a:pt x="951590" y="863643"/>
                  <a:pt x="950595" y="863854"/>
                </a:cubicBezTo>
                <a:cubicBezTo>
                  <a:pt x="949600" y="864066"/>
                  <a:pt x="949050" y="864659"/>
                  <a:pt x="948944" y="865632"/>
                </a:cubicBezTo>
                <a:lnTo>
                  <a:pt x="948944" y="867664"/>
                </a:lnTo>
                <a:cubicBezTo>
                  <a:pt x="946891" y="866034"/>
                  <a:pt x="944647" y="864468"/>
                  <a:pt x="942213" y="862965"/>
                </a:cubicBezTo>
                <a:cubicBezTo>
                  <a:pt x="939779" y="861462"/>
                  <a:pt x="937281" y="860658"/>
                  <a:pt x="934720" y="860552"/>
                </a:cubicBezTo>
                <a:cubicBezTo>
                  <a:pt x="933725" y="860700"/>
                  <a:pt x="932667" y="861166"/>
                  <a:pt x="931545" y="861949"/>
                </a:cubicBezTo>
                <a:cubicBezTo>
                  <a:pt x="930423" y="862732"/>
                  <a:pt x="929111" y="862944"/>
                  <a:pt x="927608" y="862584"/>
                </a:cubicBezTo>
                <a:lnTo>
                  <a:pt x="924560" y="875792"/>
                </a:lnTo>
                <a:cubicBezTo>
                  <a:pt x="921936" y="876893"/>
                  <a:pt x="919057" y="877994"/>
                  <a:pt x="915924" y="879094"/>
                </a:cubicBezTo>
                <a:cubicBezTo>
                  <a:pt x="912792" y="880195"/>
                  <a:pt x="909913" y="880788"/>
                  <a:pt x="907288" y="880872"/>
                </a:cubicBezTo>
                <a:cubicBezTo>
                  <a:pt x="904410" y="880618"/>
                  <a:pt x="902801" y="879094"/>
                  <a:pt x="902462" y="876300"/>
                </a:cubicBezTo>
                <a:cubicBezTo>
                  <a:pt x="902124" y="873506"/>
                  <a:pt x="902039" y="870966"/>
                  <a:pt x="902208" y="868680"/>
                </a:cubicBezTo>
                <a:lnTo>
                  <a:pt x="898144" y="864616"/>
                </a:lnTo>
                <a:cubicBezTo>
                  <a:pt x="897149" y="866204"/>
                  <a:pt x="896091" y="867855"/>
                  <a:pt x="894969" y="869569"/>
                </a:cubicBezTo>
                <a:cubicBezTo>
                  <a:pt x="893847" y="871284"/>
                  <a:pt x="892535" y="872681"/>
                  <a:pt x="891032" y="873760"/>
                </a:cubicBezTo>
                <a:cubicBezTo>
                  <a:pt x="892831" y="874903"/>
                  <a:pt x="895075" y="876681"/>
                  <a:pt x="897763" y="879094"/>
                </a:cubicBezTo>
                <a:cubicBezTo>
                  <a:pt x="900451" y="881507"/>
                  <a:pt x="901933" y="883793"/>
                  <a:pt x="902208" y="885952"/>
                </a:cubicBezTo>
                <a:cubicBezTo>
                  <a:pt x="902102" y="886926"/>
                  <a:pt x="901552" y="887519"/>
                  <a:pt x="900557" y="887730"/>
                </a:cubicBezTo>
                <a:cubicBezTo>
                  <a:pt x="899562" y="887942"/>
                  <a:pt x="898758" y="888026"/>
                  <a:pt x="898144" y="887984"/>
                </a:cubicBezTo>
                <a:lnTo>
                  <a:pt x="870712" y="889000"/>
                </a:lnTo>
                <a:cubicBezTo>
                  <a:pt x="870585" y="890418"/>
                  <a:pt x="869823" y="891138"/>
                  <a:pt x="868426" y="891159"/>
                </a:cubicBezTo>
                <a:cubicBezTo>
                  <a:pt x="867029" y="891180"/>
                  <a:pt x="865759" y="891138"/>
                  <a:pt x="864616" y="891032"/>
                </a:cubicBezTo>
                <a:cubicBezTo>
                  <a:pt x="863071" y="891202"/>
                  <a:pt x="861335" y="891879"/>
                  <a:pt x="859409" y="893064"/>
                </a:cubicBezTo>
                <a:cubicBezTo>
                  <a:pt x="857483" y="894250"/>
                  <a:pt x="855493" y="894927"/>
                  <a:pt x="853440" y="895096"/>
                </a:cubicBezTo>
                <a:lnTo>
                  <a:pt x="857504" y="887984"/>
                </a:lnTo>
                <a:cubicBezTo>
                  <a:pt x="856509" y="886884"/>
                  <a:pt x="855451" y="885783"/>
                  <a:pt x="854329" y="884682"/>
                </a:cubicBezTo>
                <a:cubicBezTo>
                  <a:pt x="853207" y="883581"/>
                  <a:pt x="851895" y="882989"/>
                  <a:pt x="850392" y="882904"/>
                </a:cubicBezTo>
                <a:cubicBezTo>
                  <a:pt x="849905" y="882968"/>
                  <a:pt x="849609" y="883349"/>
                  <a:pt x="849503" y="884047"/>
                </a:cubicBezTo>
                <a:cubicBezTo>
                  <a:pt x="849397" y="884746"/>
                  <a:pt x="849355" y="885381"/>
                  <a:pt x="849376" y="885952"/>
                </a:cubicBezTo>
                <a:cubicBezTo>
                  <a:pt x="849588" y="888323"/>
                  <a:pt x="849673" y="891202"/>
                  <a:pt x="849630" y="894588"/>
                </a:cubicBezTo>
                <a:cubicBezTo>
                  <a:pt x="849588" y="897975"/>
                  <a:pt x="848149" y="899838"/>
                  <a:pt x="845312" y="900176"/>
                </a:cubicBezTo>
                <a:cubicBezTo>
                  <a:pt x="843196" y="898927"/>
                  <a:pt x="841333" y="898123"/>
                  <a:pt x="839724" y="897763"/>
                </a:cubicBezTo>
                <a:cubicBezTo>
                  <a:pt x="838116" y="897403"/>
                  <a:pt x="837269" y="898885"/>
                  <a:pt x="837184" y="902208"/>
                </a:cubicBezTo>
                <a:cubicBezTo>
                  <a:pt x="837015" y="902124"/>
                  <a:pt x="836338" y="902039"/>
                  <a:pt x="835152" y="901954"/>
                </a:cubicBezTo>
                <a:cubicBezTo>
                  <a:pt x="833967" y="901870"/>
                  <a:pt x="833290" y="902293"/>
                  <a:pt x="833120" y="903224"/>
                </a:cubicBezTo>
                <a:cubicBezTo>
                  <a:pt x="833247" y="904240"/>
                  <a:pt x="834009" y="905002"/>
                  <a:pt x="835406" y="905510"/>
                </a:cubicBezTo>
                <a:cubicBezTo>
                  <a:pt x="836803" y="906018"/>
                  <a:pt x="838073" y="906272"/>
                  <a:pt x="839216" y="906272"/>
                </a:cubicBezTo>
                <a:cubicBezTo>
                  <a:pt x="835322" y="912538"/>
                  <a:pt x="830919" y="918295"/>
                  <a:pt x="826008" y="923544"/>
                </a:cubicBezTo>
                <a:cubicBezTo>
                  <a:pt x="820886" y="923587"/>
                  <a:pt x="815637" y="923756"/>
                  <a:pt x="810260" y="924052"/>
                </a:cubicBezTo>
                <a:cubicBezTo>
                  <a:pt x="804884" y="924349"/>
                  <a:pt x="799635" y="924518"/>
                  <a:pt x="794512" y="924560"/>
                </a:cubicBezTo>
                <a:cubicBezTo>
                  <a:pt x="792184" y="924729"/>
                  <a:pt x="790998" y="925407"/>
                  <a:pt x="790956" y="926592"/>
                </a:cubicBezTo>
                <a:cubicBezTo>
                  <a:pt x="790914" y="927777"/>
                  <a:pt x="790744" y="928455"/>
                  <a:pt x="790448" y="928624"/>
                </a:cubicBezTo>
                <a:lnTo>
                  <a:pt x="788416" y="928624"/>
                </a:lnTo>
                <a:cubicBezTo>
                  <a:pt x="786829" y="928645"/>
                  <a:pt x="785432" y="929111"/>
                  <a:pt x="784225" y="930021"/>
                </a:cubicBezTo>
                <a:cubicBezTo>
                  <a:pt x="783019" y="930931"/>
                  <a:pt x="782384" y="932159"/>
                  <a:pt x="782320" y="933704"/>
                </a:cubicBezTo>
                <a:cubicBezTo>
                  <a:pt x="778743" y="933366"/>
                  <a:pt x="772689" y="932773"/>
                  <a:pt x="764159" y="931926"/>
                </a:cubicBezTo>
                <a:cubicBezTo>
                  <a:pt x="755629" y="931080"/>
                  <a:pt x="750845" y="932011"/>
                  <a:pt x="749808" y="934720"/>
                </a:cubicBezTo>
                <a:cubicBezTo>
                  <a:pt x="748242" y="934699"/>
                  <a:pt x="746802" y="934995"/>
                  <a:pt x="745490" y="935609"/>
                </a:cubicBezTo>
                <a:cubicBezTo>
                  <a:pt x="744178" y="936223"/>
                  <a:pt x="743246" y="937281"/>
                  <a:pt x="742696" y="938784"/>
                </a:cubicBezTo>
                <a:cubicBezTo>
                  <a:pt x="741109" y="938805"/>
                  <a:pt x="739458" y="939271"/>
                  <a:pt x="737743" y="940181"/>
                </a:cubicBezTo>
                <a:cubicBezTo>
                  <a:pt x="736029" y="941091"/>
                  <a:pt x="734632" y="942319"/>
                  <a:pt x="733552" y="943864"/>
                </a:cubicBezTo>
                <a:cubicBezTo>
                  <a:pt x="732430" y="943314"/>
                  <a:pt x="731118" y="943145"/>
                  <a:pt x="729615" y="943356"/>
                </a:cubicBezTo>
                <a:cubicBezTo>
                  <a:pt x="728112" y="943568"/>
                  <a:pt x="727054" y="944414"/>
                  <a:pt x="726440" y="945896"/>
                </a:cubicBezTo>
                <a:cubicBezTo>
                  <a:pt x="722545" y="945727"/>
                  <a:pt x="719159" y="947082"/>
                  <a:pt x="716280" y="949960"/>
                </a:cubicBezTo>
                <a:lnTo>
                  <a:pt x="707136" y="947928"/>
                </a:lnTo>
                <a:lnTo>
                  <a:pt x="704088" y="951992"/>
                </a:lnTo>
                <a:cubicBezTo>
                  <a:pt x="701569" y="950955"/>
                  <a:pt x="699495" y="949727"/>
                  <a:pt x="697865" y="948309"/>
                </a:cubicBezTo>
                <a:cubicBezTo>
                  <a:pt x="696235" y="946891"/>
                  <a:pt x="694923" y="948457"/>
                  <a:pt x="693928" y="953008"/>
                </a:cubicBezTo>
                <a:cubicBezTo>
                  <a:pt x="693505" y="955083"/>
                  <a:pt x="693081" y="957030"/>
                  <a:pt x="692658" y="958850"/>
                </a:cubicBezTo>
                <a:cubicBezTo>
                  <a:pt x="692235" y="960671"/>
                  <a:pt x="691303" y="962110"/>
                  <a:pt x="689864" y="963168"/>
                </a:cubicBezTo>
                <a:cubicBezTo>
                  <a:pt x="687726" y="962089"/>
                  <a:pt x="685398" y="961454"/>
                  <a:pt x="682879" y="961263"/>
                </a:cubicBezTo>
                <a:cubicBezTo>
                  <a:pt x="680360" y="961073"/>
                  <a:pt x="678286" y="961708"/>
                  <a:pt x="676656" y="963168"/>
                </a:cubicBezTo>
                <a:lnTo>
                  <a:pt x="676656" y="969264"/>
                </a:lnTo>
                <a:cubicBezTo>
                  <a:pt x="674497" y="971910"/>
                  <a:pt x="669163" y="979572"/>
                  <a:pt x="660654" y="992251"/>
                </a:cubicBezTo>
                <a:cubicBezTo>
                  <a:pt x="652145" y="1004930"/>
                  <a:pt x="647319" y="1012846"/>
                  <a:pt x="646176" y="1016000"/>
                </a:cubicBezTo>
                <a:lnTo>
                  <a:pt x="647192" y="1018032"/>
                </a:lnTo>
                <a:lnTo>
                  <a:pt x="641096" y="1033272"/>
                </a:lnTo>
                <a:cubicBezTo>
                  <a:pt x="640059" y="1034902"/>
                  <a:pt x="637561" y="1039770"/>
                  <a:pt x="633603" y="1047877"/>
                </a:cubicBezTo>
                <a:cubicBezTo>
                  <a:pt x="629645" y="1055984"/>
                  <a:pt x="627401" y="1060598"/>
                  <a:pt x="626872" y="1061720"/>
                </a:cubicBezTo>
                <a:cubicBezTo>
                  <a:pt x="612373" y="1078632"/>
                  <a:pt x="601493" y="1099164"/>
                  <a:pt x="594233" y="1123315"/>
                </a:cubicBezTo>
                <a:cubicBezTo>
                  <a:pt x="586973" y="1147466"/>
                  <a:pt x="575839" y="1168252"/>
                  <a:pt x="560832" y="1185672"/>
                </a:cubicBezTo>
                <a:cubicBezTo>
                  <a:pt x="563330" y="1188868"/>
                  <a:pt x="562906" y="1192128"/>
                  <a:pt x="559562" y="1195451"/>
                </a:cubicBezTo>
                <a:cubicBezTo>
                  <a:pt x="556218" y="1198774"/>
                  <a:pt x="553254" y="1201272"/>
                  <a:pt x="550672" y="1202944"/>
                </a:cubicBezTo>
                <a:lnTo>
                  <a:pt x="543560" y="1221232"/>
                </a:lnTo>
                <a:cubicBezTo>
                  <a:pt x="542163" y="1222799"/>
                  <a:pt x="541147" y="1224492"/>
                  <a:pt x="540512" y="1226312"/>
                </a:cubicBezTo>
                <a:cubicBezTo>
                  <a:pt x="539877" y="1228133"/>
                  <a:pt x="538861" y="1229826"/>
                  <a:pt x="537464" y="1231392"/>
                </a:cubicBezTo>
                <a:cubicBezTo>
                  <a:pt x="536998" y="1234250"/>
                  <a:pt x="535898" y="1237425"/>
                  <a:pt x="534162" y="1240917"/>
                </a:cubicBezTo>
                <a:cubicBezTo>
                  <a:pt x="532426" y="1244410"/>
                  <a:pt x="529802" y="1246315"/>
                  <a:pt x="526288" y="1246632"/>
                </a:cubicBezTo>
                <a:cubicBezTo>
                  <a:pt x="524256" y="1246632"/>
                  <a:pt x="523240" y="1245616"/>
                  <a:pt x="523240" y="1243584"/>
                </a:cubicBezTo>
                <a:cubicBezTo>
                  <a:pt x="523304" y="1242568"/>
                  <a:pt x="523685" y="1241552"/>
                  <a:pt x="524383" y="1240536"/>
                </a:cubicBezTo>
                <a:cubicBezTo>
                  <a:pt x="525082" y="1239520"/>
                  <a:pt x="525717" y="1238504"/>
                  <a:pt x="526288" y="1237488"/>
                </a:cubicBezTo>
                <a:cubicBezTo>
                  <a:pt x="528066" y="1232408"/>
                  <a:pt x="529844" y="1227836"/>
                  <a:pt x="531622" y="1223772"/>
                </a:cubicBezTo>
                <a:cubicBezTo>
                  <a:pt x="533400" y="1219708"/>
                  <a:pt x="536702" y="1216152"/>
                  <a:pt x="541528" y="1213104"/>
                </a:cubicBezTo>
                <a:cubicBezTo>
                  <a:pt x="540978" y="1211220"/>
                  <a:pt x="542078" y="1208130"/>
                  <a:pt x="544830" y="1203833"/>
                </a:cubicBezTo>
                <a:cubicBezTo>
                  <a:pt x="547582" y="1199536"/>
                  <a:pt x="549190" y="1196192"/>
                  <a:pt x="549656" y="1193800"/>
                </a:cubicBezTo>
                <a:cubicBezTo>
                  <a:pt x="549825" y="1192784"/>
                  <a:pt x="549487" y="1191768"/>
                  <a:pt x="548640" y="1190752"/>
                </a:cubicBezTo>
                <a:lnTo>
                  <a:pt x="556768" y="1162304"/>
                </a:lnTo>
                <a:cubicBezTo>
                  <a:pt x="558800" y="1159489"/>
                  <a:pt x="559816" y="1155467"/>
                  <a:pt x="559816" y="1150239"/>
                </a:cubicBezTo>
                <a:cubicBezTo>
                  <a:pt x="559816" y="1145011"/>
                  <a:pt x="561848" y="1140227"/>
                  <a:pt x="565912" y="1135888"/>
                </a:cubicBezTo>
                <a:cubicBezTo>
                  <a:pt x="562187" y="1136290"/>
                  <a:pt x="562271" y="1134470"/>
                  <a:pt x="566166" y="1130427"/>
                </a:cubicBezTo>
                <a:cubicBezTo>
                  <a:pt x="570061" y="1126384"/>
                  <a:pt x="572685" y="1123802"/>
                  <a:pt x="574040" y="1122680"/>
                </a:cubicBezTo>
                <a:cubicBezTo>
                  <a:pt x="574485" y="1119611"/>
                  <a:pt x="575120" y="1116605"/>
                  <a:pt x="575945" y="1113663"/>
                </a:cubicBezTo>
                <a:cubicBezTo>
                  <a:pt x="576771" y="1110721"/>
                  <a:pt x="578168" y="1107969"/>
                  <a:pt x="580136" y="1105408"/>
                </a:cubicBezTo>
                <a:lnTo>
                  <a:pt x="581152" y="1095248"/>
                </a:lnTo>
                <a:cubicBezTo>
                  <a:pt x="584877" y="1090740"/>
                  <a:pt x="588857" y="1083247"/>
                  <a:pt x="593090" y="1072769"/>
                </a:cubicBezTo>
                <a:cubicBezTo>
                  <a:pt x="597323" y="1062292"/>
                  <a:pt x="597747" y="1054545"/>
                  <a:pt x="594360" y="1049528"/>
                </a:cubicBezTo>
                <a:cubicBezTo>
                  <a:pt x="594932" y="1048978"/>
                  <a:pt x="595567" y="1048301"/>
                  <a:pt x="596265" y="1047496"/>
                </a:cubicBezTo>
                <a:cubicBezTo>
                  <a:pt x="596964" y="1046692"/>
                  <a:pt x="597345" y="1046014"/>
                  <a:pt x="597408" y="1045464"/>
                </a:cubicBezTo>
                <a:cubicBezTo>
                  <a:pt x="592751" y="1046607"/>
                  <a:pt x="588349" y="1051179"/>
                  <a:pt x="584200" y="1059180"/>
                </a:cubicBezTo>
                <a:cubicBezTo>
                  <a:pt x="580051" y="1067181"/>
                  <a:pt x="576665" y="1071753"/>
                  <a:pt x="574040" y="1072896"/>
                </a:cubicBezTo>
                <a:cubicBezTo>
                  <a:pt x="573490" y="1072875"/>
                  <a:pt x="572812" y="1072663"/>
                  <a:pt x="572008" y="1072261"/>
                </a:cubicBezTo>
                <a:cubicBezTo>
                  <a:pt x="571204" y="1071859"/>
                  <a:pt x="570526" y="1071393"/>
                  <a:pt x="569976" y="1070864"/>
                </a:cubicBezTo>
                <a:lnTo>
                  <a:pt x="581152" y="1056640"/>
                </a:lnTo>
                <a:cubicBezTo>
                  <a:pt x="579522" y="1053296"/>
                  <a:pt x="578718" y="1049317"/>
                  <a:pt x="578739" y="1044702"/>
                </a:cubicBezTo>
                <a:cubicBezTo>
                  <a:pt x="578760" y="1040088"/>
                  <a:pt x="577194" y="1036616"/>
                  <a:pt x="574040" y="1034288"/>
                </a:cubicBezTo>
                <a:cubicBezTo>
                  <a:pt x="582337" y="1018032"/>
                  <a:pt x="591143" y="1001776"/>
                  <a:pt x="600456" y="985520"/>
                </a:cubicBezTo>
                <a:lnTo>
                  <a:pt x="598424" y="977392"/>
                </a:lnTo>
                <a:cubicBezTo>
                  <a:pt x="595228" y="981964"/>
                  <a:pt x="591714" y="986536"/>
                  <a:pt x="587883" y="991108"/>
                </a:cubicBezTo>
                <a:cubicBezTo>
                  <a:pt x="584052" y="995680"/>
                  <a:pt x="580792" y="1000252"/>
                  <a:pt x="578104" y="1004824"/>
                </a:cubicBezTo>
                <a:cubicBezTo>
                  <a:pt x="577935" y="1007618"/>
                  <a:pt x="577257" y="1009650"/>
                  <a:pt x="576072" y="1010920"/>
                </a:cubicBezTo>
                <a:cubicBezTo>
                  <a:pt x="574887" y="1012190"/>
                  <a:pt x="574209" y="1014222"/>
                  <a:pt x="574040" y="1017016"/>
                </a:cubicBezTo>
                <a:lnTo>
                  <a:pt x="564896" y="1021080"/>
                </a:lnTo>
                <a:cubicBezTo>
                  <a:pt x="565764" y="1017186"/>
                  <a:pt x="567584" y="1012529"/>
                  <a:pt x="570357" y="1007110"/>
                </a:cubicBezTo>
                <a:cubicBezTo>
                  <a:pt x="573130" y="1001692"/>
                  <a:pt x="574696" y="997543"/>
                  <a:pt x="575056" y="994664"/>
                </a:cubicBezTo>
                <a:cubicBezTo>
                  <a:pt x="575098" y="994050"/>
                  <a:pt x="575014" y="993246"/>
                  <a:pt x="574802" y="992251"/>
                </a:cubicBezTo>
                <a:cubicBezTo>
                  <a:pt x="574590" y="991256"/>
                  <a:pt x="573998" y="990706"/>
                  <a:pt x="573024" y="990600"/>
                </a:cubicBezTo>
                <a:cubicBezTo>
                  <a:pt x="572495" y="990918"/>
                  <a:pt x="572029" y="992315"/>
                  <a:pt x="571627" y="994791"/>
                </a:cubicBezTo>
                <a:cubicBezTo>
                  <a:pt x="571225" y="997268"/>
                  <a:pt x="571013" y="998919"/>
                  <a:pt x="570992" y="999744"/>
                </a:cubicBezTo>
                <a:lnTo>
                  <a:pt x="562864" y="1001776"/>
                </a:lnTo>
                <a:cubicBezTo>
                  <a:pt x="561319" y="1003385"/>
                  <a:pt x="560091" y="1005502"/>
                  <a:pt x="559181" y="1008126"/>
                </a:cubicBezTo>
                <a:cubicBezTo>
                  <a:pt x="558271" y="1010751"/>
                  <a:pt x="557805" y="1013375"/>
                  <a:pt x="557784" y="1016000"/>
                </a:cubicBezTo>
                <a:lnTo>
                  <a:pt x="555752" y="1016000"/>
                </a:lnTo>
                <a:lnTo>
                  <a:pt x="557784" y="1021080"/>
                </a:lnTo>
                <a:cubicBezTo>
                  <a:pt x="554249" y="1024403"/>
                  <a:pt x="551413" y="1027409"/>
                  <a:pt x="549275" y="1030097"/>
                </a:cubicBezTo>
                <a:cubicBezTo>
                  <a:pt x="547137" y="1032785"/>
                  <a:pt x="545571" y="1036553"/>
                  <a:pt x="544576" y="1041400"/>
                </a:cubicBezTo>
                <a:cubicBezTo>
                  <a:pt x="546481" y="1040300"/>
                  <a:pt x="545465" y="1041485"/>
                  <a:pt x="541528" y="1044956"/>
                </a:cubicBezTo>
                <a:cubicBezTo>
                  <a:pt x="537591" y="1048428"/>
                  <a:pt x="534543" y="1051645"/>
                  <a:pt x="532384" y="1054608"/>
                </a:cubicBezTo>
                <a:cubicBezTo>
                  <a:pt x="531283" y="1054608"/>
                  <a:pt x="530183" y="1054862"/>
                  <a:pt x="529082" y="1055370"/>
                </a:cubicBezTo>
                <a:cubicBezTo>
                  <a:pt x="527981" y="1055878"/>
                  <a:pt x="527389" y="1056640"/>
                  <a:pt x="527304" y="1057656"/>
                </a:cubicBezTo>
                <a:cubicBezTo>
                  <a:pt x="527727" y="1060831"/>
                  <a:pt x="529421" y="1062609"/>
                  <a:pt x="532384" y="1062990"/>
                </a:cubicBezTo>
                <a:cubicBezTo>
                  <a:pt x="535347" y="1063371"/>
                  <a:pt x="537041" y="1064641"/>
                  <a:pt x="537464" y="1066800"/>
                </a:cubicBezTo>
                <a:cubicBezTo>
                  <a:pt x="536406" y="1071774"/>
                  <a:pt x="532172" y="1078590"/>
                  <a:pt x="524764" y="1087247"/>
                </a:cubicBezTo>
                <a:cubicBezTo>
                  <a:pt x="517356" y="1095904"/>
                  <a:pt x="513122" y="1100942"/>
                  <a:pt x="512064" y="1102360"/>
                </a:cubicBezTo>
                <a:lnTo>
                  <a:pt x="513080" y="1104392"/>
                </a:lnTo>
                <a:cubicBezTo>
                  <a:pt x="513080" y="1105578"/>
                  <a:pt x="512064" y="1106255"/>
                  <a:pt x="510032" y="1106424"/>
                </a:cubicBezTo>
                <a:cubicBezTo>
                  <a:pt x="509016" y="1106297"/>
                  <a:pt x="508254" y="1105535"/>
                  <a:pt x="507746" y="1104138"/>
                </a:cubicBezTo>
                <a:cubicBezTo>
                  <a:pt x="507238" y="1102741"/>
                  <a:pt x="506984" y="1101471"/>
                  <a:pt x="506984" y="1100328"/>
                </a:cubicBezTo>
                <a:lnTo>
                  <a:pt x="512064" y="1086104"/>
                </a:lnTo>
                <a:cubicBezTo>
                  <a:pt x="512636" y="1085575"/>
                  <a:pt x="513271" y="1084855"/>
                  <a:pt x="513969" y="1083945"/>
                </a:cubicBezTo>
                <a:cubicBezTo>
                  <a:pt x="514668" y="1083035"/>
                  <a:pt x="515049" y="1082061"/>
                  <a:pt x="515112" y="1081024"/>
                </a:cubicBezTo>
                <a:cubicBezTo>
                  <a:pt x="515070" y="1079987"/>
                  <a:pt x="514646" y="1079013"/>
                  <a:pt x="513842" y="1078103"/>
                </a:cubicBezTo>
                <a:cubicBezTo>
                  <a:pt x="513038" y="1077193"/>
                  <a:pt x="512106" y="1076473"/>
                  <a:pt x="511048" y="1075944"/>
                </a:cubicBezTo>
                <a:cubicBezTo>
                  <a:pt x="513355" y="1072917"/>
                  <a:pt x="514837" y="1070081"/>
                  <a:pt x="515493" y="1067435"/>
                </a:cubicBezTo>
                <a:cubicBezTo>
                  <a:pt x="516149" y="1064789"/>
                  <a:pt x="517377" y="1062207"/>
                  <a:pt x="519176" y="1059688"/>
                </a:cubicBezTo>
                <a:cubicBezTo>
                  <a:pt x="520086" y="1058672"/>
                  <a:pt x="522076" y="1056132"/>
                  <a:pt x="525145" y="1052068"/>
                </a:cubicBezTo>
                <a:cubicBezTo>
                  <a:pt x="528214" y="1048004"/>
                  <a:pt x="529950" y="1045464"/>
                  <a:pt x="530352" y="1044448"/>
                </a:cubicBezTo>
                <a:cubicBezTo>
                  <a:pt x="530183" y="1043602"/>
                  <a:pt x="529505" y="1043263"/>
                  <a:pt x="528320" y="1043432"/>
                </a:cubicBezTo>
                <a:lnTo>
                  <a:pt x="527304" y="1043432"/>
                </a:lnTo>
                <a:cubicBezTo>
                  <a:pt x="530183" y="1038521"/>
                  <a:pt x="533569" y="1034119"/>
                  <a:pt x="537464" y="1030224"/>
                </a:cubicBezTo>
                <a:lnTo>
                  <a:pt x="538480" y="1021080"/>
                </a:lnTo>
                <a:cubicBezTo>
                  <a:pt x="540004" y="1020742"/>
                  <a:pt x="541274" y="1019133"/>
                  <a:pt x="542290" y="1016254"/>
                </a:cubicBezTo>
                <a:cubicBezTo>
                  <a:pt x="543306" y="1013375"/>
                  <a:pt x="544068" y="1011259"/>
                  <a:pt x="544576" y="1009904"/>
                </a:cubicBezTo>
                <a:lnTo>
                  <a:pt x="543560" y="1005840"/>
                </a:lnTo>
                <a:lnTo>
                  <a:pt x="548640" y="1005840"/>
                </a:lnTo>
                <a:cubicBezTo>
                  <a:pt x="549593" y="1004274"/>
                  <a:pt x="550228" y="1002580"/>
                  <a:pt x="550545" y="1000760"/>
                </a:cubicBezTo>
                <a:cubicBezTo>
                  <a:pt x="550863" y="998940"/>
                  <a:pt x="551244" y="997247"/>
                  <a:pt x="551688" y="995680"/>
                </a:cubicBezTo>
                <a:cubicBezTo>
                  <a:pt x="551646" y="995193"/>
                  <a:pt x="551476" y="994897"/>
                  <a:pt x="551180" y="994791"/>
                </a:cubicBezTo>
                <a:cubicBezTo>
                  <a:pt x="550884" y="994685"/>
                  <a:pt x="550714" y="994643"/>
                  <a:pt x="550672" y="994664"/>
                </a:cubicBezTo>
                <a:cubicBezTo>
                  <a:pt x="548217" y="995511"/>
                  <a:pt x="545761" y="998897"/>
                  <a:pt x="543306" y="1004824"/>
                </a:cubicBezTo>
                <a:cubicBezTo>
                  <a:pt x="540851" y="1010751"/>
                  <a:pt x="537887" y="1014137"/>
                  <a:pt x="534416" y="1014984"/>
                </a:cubicBezTo>
                <a:cubicBezTo>
                  <a:pt x="532829" y="1014942"/>
                  <a:pt x="531432" y="1014519"/>
                  <a:pt x="530225" y="1013714"/>
                </a:cubicBezTo>
                <a:cubicBezTo>
                  <a:pt x="529019" y="1012910"/>
                  <a:pt x="528384" y="1011978"/>
                  <a:pt x="528320" y="1010920"/>
                </a:cubicBezTo>
                <a:cubicBezTo>
                  <a:pt x="528786" y="1008401"/>
                  <a:pt x="530648" y="1006073"/>
                  <a:pt x="533908" y="1003935"/>
                </a:cubicBezTo>
                <a:cubicBezTo>
                  <a:pt x="537168" y="1001797"/>
                  <a:pt x="539030" y="999723"/>
                  <a:pt x="539496" y="997712"/>
                </a:cubicBezTo>
                <a:cubicBezTo>
                  <a:pt x="539348" y="997204"/>
                  <a:pt x="538628" y="996696"/>
                  <a:pt x="537337" y="996188"/>
                </a:cubicBezTo>
                <a:cubicBezTo>
                  <a:pt x="536046" y="995680"/>
                  <a:pt x="535072" y="995172"/>
                  <a:pt x="534416" y="994664"/>
                </a:cubicBezTo>
                <a:cubicBezTo>
                  <a:pt x="535263" y="991616"/>
                  <a:pt x="536617" y="988568"/>
                  <a:pt x="538480" y="985520"/>
                </a:cubicBezTo>
                <a:cubicBezTo>
                  <a:pt x="536829" y="985901"/>
                  <a:pt x="536829" y="983869"/>
                  <a:pt x="538480" y="979424"/>
                </a:cubicBezTo>
                <a:cubicBezTo>
                  <a:pt x="540131" y="974979"/>
                  <a:pt x="541147" y="971931"/>
                  <a:pt x="541528" y="970280"/>
                </a:cubicBezTo>
                <a:lnTo>
                  <a:pt x="530352" y="969264"/>
                </a:lnTo>
                <a:cubicBezTo>
                  <a:pt x="527770" y="970576"/>
                  <a:pt x="523536" y="972524"/>
                  <a:pt x="517652" y="975106"/>
                </a:cubicBezTo>
                <a:cubicBezTo>
                  <a:pt x="511768" y="977689"/>
                  <a:pt x="507534" y="979128"/>
                  <a:pt x="504952" y="979424"/>
                </a:cubicBezTo>
                <a:lnTo>
                  <a:pt x="503936" y="978408"/>
                </a:lnTo>
                <a:lnTo>
                  <a:pt x="500888" y="983488"/>
                </a:lnTo>
                <a:lnTo>
                  <a:pt x="491744" y="980440"/>
                </a:lnTo>
                <a:lnTo>
                  <a:pt x="489712" y="984504"/>
                </a:lnTo>
                <a:cubicBezTo>
                  <a:pt x="488633" y="981943"/>
                  <a:pt x="487490" y="980715"/>
                  <a:pt x="486283" y="980821"/>
                </a:cubicBezTo>
                <a:cubicBezTo>
                  <a:pt x="485077" y="980927"/>
                  <a:pt x="484188" y="982493"/>
                  <a:pt x="483616" y="985520"/>
                </a:cubicBezTo>
                <a:lnTo>
                  <a:pt x="476504" y="989584"/>
                </a:lnTo>
                <a:cubicBezTo>
                  <a:pt x="474303" y="989584"/>
                  <a:pt x="472609" y="988568"/>
                  <a:pt x="471424" y="986536"/>
                </a:cubicBezTo>
                <a:lnTo>
                  <a:pt x="466344" y="987552"/>
                </a:lnTo>
                <a:cubicBezTo>
                  <a:pt x="466259" y="989013"/>
                  <a:pt x="465667" y="989902"/>
                  <a:pt x="464566" y="990219"/>
                </a:cubicBezTo>
                <a:cubicBezTo>
                  <a:pt x="463465" y="990537"/>
                  <a:pt x="462365" y="990664"/>
                  <a:pt x="461264" y="990600"/>
                </a:cubicBezTo>
                <a:cubicBezTo>
                  <a:pt x="455168" y="990600"/>
                  <a:pt x="449072" y="989584"/>
                  <a:pt x="442976" y="987552"/>
                </a:cubicBezTo>
                <a:cubicBezTo>
                  <a:pt x="430784" y="990600"/>
                  <a:pt x="418592" y="992632"/>
                  <a:pt x="406400" y="993648"/>
                </a:cubicBezTo>
                <a:cubicBezTo>
                  <a:pt x="405913" y="994262"/>
                  <a:pt x="405363" y="995066"/>
                  <a:pt x="404749" y="996061"/>
                </a:cubicBezTo>
                <a:cubicBezTo>
                  <a:pt x="404135" y="997056"/>
                  <a:pt x="403331" y="997606"/>
                  <a:pt x="402336" y="997712"/>
                </a:cubicBezTo>
                <a:cubicBezTo>
                  <a:pt x="401891" y="997628"/>
                  <a:pt x="401764" y="997289"/>
                  <a:pt x="401955" y="996696"/>
                </a:cubicBezTo>
                <a:cubicBezTo>
                  <a:pt x="402145" y="996103"/>
                  <a:pt x="402272" y="995765"/>
                  <a:pt x="402336" y="995680"/>
                </a:cubicBezTo>
                <a:lnTo>
                  <a:pt x="402336" y="993648"/>
                </a:lnTo>
                <a:lnTo>
                  <a:pt x="401320" y="993648"/>
                </a:lnTo>
                <a:cubicBezTo>
                  <a:pt x="398611" y="995278"/>
                  <a:pt x="395393" y="996844"/>
                  <a:pt x="391668" y="998347"/>
                </a:cubicBezTo>
                <a:cubicBezTo>
                  <a:pt x="387943" y="999850"/>
                  <a:pt x="384725" y="1000654"/>
                  <a:pt x="382016" y="1000760"/>
                </a:cubicBezTo>
                <a:cubicBezTo>
                  <a:pt x="380407" y="1000781"/>
                  <a:pt x="378799" y="1000485"/>
                  <a:pt x="377190" y="999871"/>
                </a:cubicBezTo>
                <a:cubicBezTo>
                  <a:pt x="375581" y="999257"/>
                  <a:pt x="374481" y="998199"/>
                  <a:pt x="373888" y="996696"/>
                </a:cubicBezTo>
                <a:lnTo>
                  <a:pt x="365760" y="995680"/>
                </a:lnTo>
                <a:lnTo>
                  <a:pt x="359664" y="998728"/>
                </a:lnTo>
                <a:cubicBezTo>
                  <a:pt x="352700" y="997374"/>
                  <a:pt x="346308" y="997543"/>
                  <a:pt x="340487" y="999236"/>
                </a:cubicBezTo>
                <a:cubicBezTo>
                  <a:pt x="334666" y="1000929"/>
                  <a:pt x="328528" y="1003131"/>
                  <a:pt x="322072" y="1005840"/>
                </a:cubicBezTo>
                <a:lnTo>
                  <a:pt x="311912" y="1002792"/>
                </a:lnTo>
                <a:lnTo>
                  <a:pt x="305816" y="1008888"/>
                </a:lnTo>
                <a:cubicBezTo>
                  <a:pt x="305625" y="1011322"/>
                  <a:pt x="304482" y="1012550"/>
                  <a:pt x="302387" y="1012571"/>
                </a:cubicBezTo>
                <a:cubicBezTo>
                  <a:pt x="300291" y="1012592"/>
                  <a:pt x="298386" y="1012042"/>
                  <a:pt x="296672" y="1010920"/>
                </a:cubicBezTo>
                <a:cubicBezTo>
                  <a:pt x="296630" y="1011936"/>
                  <a:pt x="296206" y="1012698"/>
                  <a:pt x="295402" y="1013206"/>
                </a:cubicBezTo>
                <a:cubicBezTo>
                  <a:pt x="294598" y="1013714"/>
                  <a:pt x="293666" y="1013968"/>
                  <a:pt x="292608" y="1013968"/>
                </a:cubicBezTo>
                <a:cubicBezTo>
                  <a:pt x="287528" y="1013968"/>
                  <a:pt x="282448" y="1012952"/>
                  <a:pt x="277368" y="1010920"/>
                </a:cubicBezTo>
                <a:cubicBezTo>
                  <a:pt x="269727" y="1012592"/>
                  <a:pt x="261895" y="1014074"/>
                  <a:pt x="253873" y="1015365"/>
                </a:cubicBezTo>
                <a:cubicBezTo>
                  <a:pt x="245851" y="1016656"/>
                  <a:pt x="237765" y="1016868"/>
                  <a:pt x="229616" y="1016000"/>
                </a:cubicBezTo>
                <a:cubicBezTo>
                  <a:pt x="229023" y="1017503"/>
                  <a:pt x="227923" y="1018561"/>
                  <a:pt x="226314" y="1019175"/>
                </a:cubicBezTo>
                <a:cubicBezTo>
                  <a:pt x="224705" y="1019789"/>
                  <a:pt x="223097" y="1020085"/>
                  <a:pt x="221488" y="1020064"/>
                </a:cubicBezTo>
                <a:cubicBezTo>
                  <a:pt x="219922" y="1020043"/>
                  <a:pt x="218228" y="1019831"/>
                  <a:pt x="216408" y="1019429"/>
                </a:cubicBezTo>
                <a:cubicBezTo>
                  <a:pt x="214588" y="1019027"/>
                  <a:pt x="212894" y="1018561"/>
                  <a:pt x="211328" y="1018032"/>
                </a:cubicBezTo>
                <a:cubicBezTo>
                  <a:pt x="208957" y="1018561"/>
                  <a:pt x="206841" y="1019027"/>
                  <a:pt x="204978" y="1019429"/>
                </a:cubicBezTo>
                <a:cubicBezTo>
                  <a:pt x="203115" y="1019831"/>
                  <a:pt x="200491" y="1020043"/>
                  <a:pt x="197104" y="1020064"/>
                </a:cubicBezTo>
                <a:lnTo>
                  <a:pt x="193040" y="1023112"/>
                </a:lnTo>
                <a:lnTo>
                  <a:pt x="185928" y="1019048"/>
                </a:lnTo>
                <a:cubicBezTo>
                  <a:pt x="184806" y="1017503"/>
                  <a:pt x="183240" y="1016275"/>
                  <a:pt x="181229" y="1015365"/>
                </a:cubicBezTo>
                <a:cubicBezTo>
                  <a:pt x="179218" y="1014455"/>
                  <a:pt x="177398" y="1013989"/>
                  <a:pt x="175768" y="1013968"/>
                </a:cubicBezTo>
                <a:cubicBezTo>
                  <a:pt x="170561" y="1014074"/>
                  <a:pt x="164973" y="1014624"/>
                  <a:pt x="159004" y="1015619"/>
                </a:cubicBezTo>
                <a:cubicBezTo>
                  <a:pt x="153035" y="1016614"/>
                  <a:pt x="147447" y="1017418"/>
                  <a:pt x="142240" y="1018032"/>
                </a:cubicBezTo>
                <a:cubicBezTo>
                  <a:pt x="141097" y="1017969"/>
                  <a:pt x="139827" y="1018096"/>
                  <a:pt x="138430" y="1018413"/>
                </a:cubicBezTo>
                <a:cubicBezTo>
                  <a:pt x="137033" y="1018731"/>
                  <a:pt x="136271" y="1019620"/>
                  <a:pt x="136144" y="1021080"/>
                </a:cubicBezTo>
                <a:cubicBezTo>
                  <a:pt x="131974" y="1021207"/>
                  <a:pt x="127614" y="1021207"/>
                  <a:pt x="123063" y="1021080"/>
                </a:cubicBezTo>
                <a:cubicBezTo>
                  <a:pt x="118512" y="1020953"/>
                  <a:pt x="114406" y="1019937"/>
                  <a:pt x="110744" y="1018032"/>
                </a:cubicBezTo>
                <a:cubicBezTo>
                  <a:pt x="111442" y="1016931"/>
                  <a:pt x="114617" y="1015831"/>
                  <a:pt x="120269" y="1014730"/>
                </a:cubicBezTo>
                <a:cubicBezTo>
                  <a:pt x="125920" y="1013630"/>
                  <a:pt x="129857" y="1013037"/>
                  <a:pt x="132080" y="1012952"/>
                </a:cubicBezTo>
                <a:cubicBezTo>
                  <a:pt x="132122" y="1011470"/>
                  <a:pt x="132546" y="1010370"/>
                  <a:pt x="133350" y="1009650"/>
                </a:cubicBezTo>
                <a:cubicBezTo>
                  <a:pt x="134154" y="1008931"/>
                  <a:pt x="135086" y="1008338"/>
                  <a:pt x="136144" y="1007872"/>
                </a:cubicBezTo>
                <a:cubicBezTo>
                  <a:pt x="133562" y="1007301"/>
                  <a:pt x="130852" y="1006666"/>
                  <a:pt x="128016" y="1005967"/>
                </a:cubicBezTo>
                <a:cubicBezTo>
                  <a:pt x="125180" y="1005269"/>
                  <a:pt x="122470" y="1004888"/>
                  <a:pt x="119888" y="1004824"/>
                </a:cubicBezTo>
                <a:cubicBezTo>
                  <a:pt x="116628" y="1005121"/>
                  <a:pt x="112226" y="1006306"/>
                  <a:pt x="106680" y="1008380"/>
                </a:cubicBezTo>
                <a:cubicBezTo>
                  <a:pt x="101134" y="1010455"/>
                  <a:pt x="95716" y="1011640"/>
                  <a:pt x="90424" y="1011936"/>
                </a:cubicBezTo>
                <a:lnTo>
                  <a:pt x="76200" y="1010920"/>
                </a:lnTo>
                <a:lnTo>
                  <a:pt x="71120" y="1016000"/>
                </a:lnTo>
                <a:lnTo>
                  <a:pt x="59944" y="1013968"/>
                </a:lnTo>
                <a:cubicBezTo>
                  <a:pt x="59986" y="1013354"/>
                  <a:pt x="59902" y="1012550"/>
                  <a:pt x="59690" y="1011555"/>
                </a:cubicBezTo>
                <a:cubicBezTo>
                  <a:pt x="59478" y="1010560"/>
                  <a:pt x="58886" y="1010010"/>
                  <a:pt x="57912" y="1009904"/>
                </a:cubicBezTo>
                <a:cubicBezTo>
                  <a:pt x="57362" y="1010010"/>
                  <a:pt x="56684" y="1010560"/>
                  <a:pt x="55880" y="1011555"/>
                </a:cubicBezTo>
                <a:cubicBezTo>
                  <a:pt x="55076" y="1012550"/>
                  <a:pt x="54398" y="1013354"/>
                  <a:pt x="53848" y="1013968"/>
                </a:cubicBezTo>
                <a:cubicBezTo>
                  <a:pt x="52239" y="1013947"/>
                  <a:pt x="50631" y="1014243"/>
                  <a:pt x="49022" y="1014857"/>
                </a:cubicBezTo>
                <a:cubicBezTo>
                  <a:pt x="47413" y="1015471"/>
                  <a:pt x="46313" y="1016529"/>
                  <a:pt x="45720" y="1018032"/>
                </a:cubicBezTo>
                <a:cubicBezTo>
                  <a:pt x="40640" y="1017609"/>
                  <a:pt x="35560" y="1017694"/>
                  <a:pt x="30480" y="1018286"/>
                </a:cubicBezTo>
                <a:cubicBezTo>
                  <a:pt x="25400" y="1018879"/>
                  <a:pt x="20320" y="1019471"/>
                  <a:pt x="15240" y="1020064"/>
                </a:cubicBezTo>
                <a:cubicBezTo>
                  <a:pt x="14541" y="1019980"/>
                  <a:pt x="13398" y="1019895"/>
                  <a:pt x="11811" y="1019810"/>
                </a:cubicBezTo>
                <a:cubicBezTo>
                  <a:pt x="10223" y="1019726"/>
                  <a:pt x="9334" y="1020149"/>
                  <a:pt x="9144" y="1021080"/>
                </a:cubicBezTo>
                <a:lnTo>
                  <a:pt x="0" y="1020064"/>
                </a:lnTo>
                <a:lnTo>
                  <a:pt x="4064" y="1012952"/>
                </a:lnTo>
                <a:lnTo>
                  <a:pt x="10160" y="1016000"/>
                </a:lnTo>
                <a:lnTo>
                  <a:pt x="13208" y="1010920"/>
                </a:lnTo>
                <a:cubicBezTo>
                  <a:pt x="21802" y="1011513"/>
                  <a:pt x="30268" y="1010836"/>
                  <a:pt x="38608" y="1008888"/>
                </a:cubicBezTo>
                <a:cubicBezTo>
                  <a:pt x="46948" y="1006941"/>
                  <a:pt x="55414" y="1006264"/>
                  <a:pt x="64008" y="1006856"/>
                </a:cubicBezTo>
                <a:lnTo>
                  <a:pt x="66040" y="1004824"/>
                </a:lnTo>
                <a:cubicBezTo>
                  <a:pt x="72877" y="1005586"/>
                  <a:pt x="80539" y="1005078"/>
                  <a:pt x="89027" y="1003300"/>
                </a:cubicBezTo>
                <a:cubicBezTo>
                  <a:pt x="97515" y="1001522"/>
                  <a:pt x="105431" y="999998"/>
                  <a:pt x="112776" y="998728"/>
                </a:cubicBezTo>
                <a:lnTo>
                  <a:pt x="99568" y="997712"/>
                </a:lnTo>
                <a:lnTo>
                  <a:pt x="104648" y="989584"/>
                </a:lnTo>
                <a:lnTo>
                  <a:pt x="113792" y="992632"/>
                </a:lnTo>
                <a:lnTo>
                  <a:pt x="116840" y="987552"/>
                </a:lnTo>
                <a:cubicBezTo>
                  <a:pt x="119041" y="987849"/>
                  <a:pt x="123021" y="988272"/>
                  <a:pt x="128778" y="988822"/>
                </a:cubicBezTo>
                <a:cubicBezTo>
                  <a:pt x="134535" y="989372"/>
                  <a:pt x="138007" y="988272"/>
                  <a:pt x="139192" y="985520"/>
                </a:cubicBezTo>
                <a:cubicBezTo>
                  <a:pt x="146219" y="984017"/>
                  <a:pt x="152993" y="982959"/>
                  <a:pt x="159512" y="982345"/>
                </a:cubicBezTo>
                <a:cubicBezTo>
                  <a:pt x="166031" y="981731"/>
                  <a:pt x="172805" y="981435"/>
                  <a:pt x="179832" y="981456"/>
                </a:cubicBezTo>
                <a:lnTo>
                  <a:pt x="181864" y="979424"/>
                </a:lnTo>
                <a:cubicBezTo>
                  <a:pt x="191664" y="979234"/>
                  <a:pt x="200004" y="977837"/>
                  <a:pt x="206883" y="975233"/>
                </a:cubicBezTo>
                <a:cubicBezTo>
                  <a:pt x="213762" y="972630"/>
                  <a:pt x="221340" y="969963"/>
                  <a:pt x="229616" y="967232"/>
                </a:cubicBezTo>
                <a:cubicBezTo>
                  <a:pt x="230166" y="965729"/>
                  <a:pt x="231098" y="964671"/>
                  <a:pt x="232410" y="964057"/>
                </a:cubicBezTo>
                <a:cubicBezTo>
                  <a:pt x="233722" y="963443"/>
                  <a:pt x="235162" y="963147"/>
                  <a:pt x="236728" y="963168"/>
                </a:cubicBezTo>
                <a:lnTo>
                  <a:pt x="237744" y="963168"/>
                </a:lnTo>
                <a:lnTo>
                  <a:pt x="242824" y="959104"/>
                </a:lnTo>
                <a:cubicBezTo>
                  <a:pt x="245195" y="958935"/>
                  <a:pt x="247057" y="958258"/>
                  <a:pt x="248412" y="957072"/>
                </a:cubicBezTo>
                <a:cubicBezTo>
                  <a:pt x="249767" y="955887"/>
                  <a:pt x="251629" y="955210"/>
                  <a:pt x="254000" y="955040"/>
                </a:cubicBezTo>
                <a:cubicBezTo>
                  <a:pt x="254656" y="955188"/>
                  <a:pt x="255630" y="955400"/>
                  <a:pt x="256921" y="955675"/>
                </a:cubicBezTo>
                <a:cubicBezTo>
                  <a:pt x="258212" y="955950"/>
                  <a:pt x="258932" y="955400"/>
                  <a:pt x="259080" y="954024"/>
                </a:cubicBezTo>
                <a:lnTo>
                  <a:pt x="267208" y="954024"/>
                </a:lnTo>
                <a:lnTo>
                  <a:pt x="270256" y="949960"/>
                </a:lnTo>
                <a:lnTo>
                  <a:pt x="277368" y="949960"/>
                </a:lnTo>
                <a:lnTo>
                  <a:pt x="280416" y="945896"/>
                </a:lnTo>
                <a:cubicBezTo>
                  <a:pt x="283422" y="945409"/>
                  <a:pt x="286300" y="945113"/>
                  <a:pt x="289052" y="945007"/>
                </a:cubicBezTo>
                <a:cubicBezTo>
                  <a:pt x="291804" y="944901"/>
                  <a:pt x="294682" y="944859"/>
                  <a:pt x="297688" y="944880"/>
                </a:cubicBezTo>
                <a:lnTo>
                  <a:pt x="301752" y="941832"/>
                </a:lnTo>
                <a:cubicBezTo>
                  <a:pt x="302493" y="941832"/>
                  <a:pt x="303805" y="941578"/>
                  <a:pt x="305689" y="941070"/>
                </a:cubicBezTo>
                <a:cubicBezTo>
                  <a:pt x="307573" y="940562"/>
                  <a:pt x="308631" y="939800"/>
                  <a:pt x="308864" y="938784"/>
                </a:cubicBezTo>
                <a:cubicBezTo>
                  <a:pt x="308695" y="937938"/>
                  <a:pt x="308017" y="937599"/>
                  <a:pt x="306832" y="937768"/>
                </a:cubicBezTo>
                <a:cubicBezTo>
                  <a:pt x="304779" y="937811"/>
                  <a:pt x="302789" y="938234"/>
                  <a:pt x="300863" y="939038"/>
                </a:cubicBezTo>
                <a:cubicBezTo>
                  <a:pt x="298937" y="939843"/>
                  <a:pt x="297201" y="940774"/>
                  <a:pt x="295656" y="941832"/>
                </a:cubicBezTo>
                <a:cubicBezTo>
                  <a:pt x="290258" y="941388"/>
                  <a:pt x="282765" y="941769"/>
                  <a:pt x="273177" y="942975"/>
                </a:cubicBezTo>
                <a:cubicBezTo>
                  <a:pt x="263588" y="944182"/>
                  <a:pt x="256857" y="945833"/>
                  <a:pt x="252984" y="947928"/>
                </a:cubicBezTo>
                <a:lnTo>
                  <a:pt x="244856" y="947928"/>
                </a:lnTo>
                <a:lnTo>
                  <a:pt x="243840" y="953008"/>
                </a:lnTo>
                <a:cubicBezTo>
                  <a:pt x="240284" y="953432"/>
                  <a:pt x="236728" y="953601"/>
                  <a:pt x="233172" y="953516"/>
                </a:cubicBezTo>
                <a:cubicBezTo>
                  <a:pt x="229616" y="953432"/>
                  <a:pt x="226060" y="953601"/>
                  <a:pt x="222504" y="954024"/>
                </a:cubicBezTo>
                <a:lnTo>
                  <a:pt x="221488" y="950976"/>
                </a:lnTo>
                <a:lnTo>
                  <a:pt x="220472" y="950976"/>
                </a:lnTo>
                <a:cubicBezTo>
                  <a:pt x="219287" y="951146"/>
                  <a:pt x="218609" y="951823"/>
                  <a:pt x="218440" y="953008"/>
                </a:cubicBezTo>
                <a:cubicBezTo>
                  <a:pt x="218271" y="953855"/>
                  <a:pt x="218609" y="954194"/>
                  <a:pt x="219456" y="954024"/>
                </a:cubicBezTo>
                <a:lnTo>
                  <a:pt x="222504" y="954024"/>
                </a:lnTo>
                <a:cubicBezTo>
                  <a:pt x="220472" y="953855"/>
                  <a:pt x="218440" y="954194"/>
                  <a:pt x="216408" y="955040"/>
                </a:cubicBezTo>
                <a:lnTo>
                  <a:pt x="211328" y="953008"/>
                </a:lnTo>
                <a:lnTo>
                  <a:pt x="214376" y="944880"/>
                </a:lnTo>
                <a:lnTo>
                  <a:pt x="219456" y="944880"/>
                </a:lnTo>
                <a:cubicBezTo>
                  <a:pt x="221932" y="943335"/>
                  <a:pt x="224345" y="942107"/>
                  <a:pt x="226695" y="941197"/>
                </a:cubicBezTo>
                <a:cubicBezTo>
                  <a:pt x="229044" y="940287"/>
                  <a:pt x="231711" y="939821"/>
                  <a:pt x="234696" y="939800"/>
                </a:cubicBezTo>
                <a:lnTo>
                  <a:pt x="236728" y="937768"/>
                </a:lnTo>
                <a:lnTo>
                  <a:pt x="244856" y="937768"/>
                </a:lnTo>
                <a:lnTo>
                  <a:pt x="249936" y="934720"/>
                </a:lnTo>
                <a:cubicBezTo>
                  <a:pt x="251523" y="934763"/>
                  <a:pt x="253174" y="934678"/>
                  <a:pt x="254889" y="934466"/>
                </a:cubicBezTo>
                <a:cubicBezTo>
                  <a:pt x="256603" y="934254"/>
                  <a:pt x="258000" y="933662"/>
                  <a:pt x="259080" y="932688"/>
                </a:cubicBezTo>
                <a:lnTo>
                  <a:pt x="271272" y="931672"/>
                </a:lnTo>
                <a:lnTo>
                  <a:pt x="276352" y="925576"/>
                </a:lnTo>
                <a:cubicBezTo>
                  <a:pt x="278299" y="925449"/>
                  <a:pt x="279993" y="924941"/>
                  <a:pt x="281432" y="924052"/>
                </a:cubicBezTo>
                <a:cubicBezTo>
                  <a:pt x="282871" y="923163"/>
                  <a:pt x="284565" y="922655"/>
                  <a:pt x="286512" y="922528"/>
                </a:cubicBezTo>
                <a:lnTo>
                  <a:pt x="287528" y="922528"/>
                </a:lnTo>
                <a:cubicBezTo>
                  <a:pt x="290745" y="920327"/>
                  <a:pt x="294471" y="918633"/>
                  <a:pt x="298704" y="917448"/>
                </a:cubicBezTo>
                <a:lnTo>
                  <a:pt x="294640" y="914400"/>
                </a:lnTo>
                <a:lnTo>
                  <a:pt x="289560" y="917448"/>
                </a:lnTo>
                <a:cubicBezTo>
                  <a:pt x="285538" y="916538"/>
                  <a:pt x="281644" y="916326"/>
                  <a:pt x="277876" y="916813"/>
                </a:cubicBezTo>
                <a:cubicBezTo>
                  <a:pt x="274108" y="917300"/>
                  <a:pt x="270214" y="917850"/>
                  <a:pt x="266192" y="918464"/>
                </a:cubicBezTo>
                <a:lnTo>
                  <a:pt x="266192" y="917448"/>
                </a:lnTo>
                <a:cubicBezTo>
                  <a:pt x="266912" y="914802"/>
                  <a:pt x="270298" y="912474"/>
                  <a:pt x="276352" y="910463"/>
                </a:cubicBezTo>
                <a:cubicBezTo>
                  <a:pt x="282406" y="908452"/>
                  <a:pt x="286808" y="907394"/>
                  <a:pt x="289560" y="907288"/>
                </a:cubicBezTo>
                <a:lnTo>
                  <a:pt x="298704" y="902208"/>
                </a:lnTo>
                <a:lnTo>
                  <a:pt x="310896" y="904240"/>
                </a:lnTo>
                <a:lnTo>
                  <a:pt x="313944" y="893064"/>
                </a:lnTo>
                <a:lnTo>
                  <a:pt x="307848" y="898144"/>
                </a:lnTo>
                <a:lnTo>
                  <a:pt x="295656" y="899160"/>
                </a:lnTo>
                <a:lnTo>
                  <a:pt x="294640" y="900176"/>
                </a:lnTo>
                <a:cubicBezTo>
                  <a:pt x="294725" y="900748"/>
                  <a:pt x="294809" y="901383"/>
                  <a:pt x="294894" y="902081"/>
                </a:cubicBezTo>
                <a:cubicBezTo>
                  <a:pt x="294979" y="902780"/>
                  <a:pt x="294555" y="903161"/>
                  <a:pt x="293624" y="903224"/>
                </a:cubicBezTo>
                <a:cubicBezTo>
                  <a:pt x="292079" y="903161"/>
                  <a:pt x="290597" y="902780"/>
                  <a:pt x="289179" y="902081"/>
                </a:cubicBezTo>
                <a:cubicBezTo>
                  <a:pt x="287761" y="901383"/>
                  <a:pt x="286533" y="900748"/>
                  <a:pt x="285496" y="900176"/>
                </a:cubicBezTo>
                <a:lnTo>
                  <a:pt x="273304" y="904240"/>
                </a:lnTo>
                <a:cubicBezTo>
                  <a:pt x="273135" y="905743"/>
                  <a:pt x="272203" y="906801"/>
                  <a:pt x="270510" y="907415"/>
                </a:cubicBezTo>
                <a:cubicBezTo>
                  <a:pt x="268817" y="908029"/>
                  <a:pt x="267377" y="908325"/>
                  <a:pt x="266192" y="908304"/>
                </a:cubicBezTo>
                <a:cubicBezTo>
                  <a:pt x="265134" y="908283"/>
                  <a:pt x="263948" y="908071"/>
                  <a:pt x="262636" y="907669"/>
                </a:cubicBezTo>
                <a:cubicBezTo>
                  <a:pt x="261324" y="907267"/>
                  <a:pt x="260138" y="906801"/>
                  <a:pt x="259080" y="906272"/>
                </a:cubicBezTo>
                <a:lnTo>
                  <a:pt x="256032" y="909320"/>
                </a:lnTo>
                <a:cubicBezTo>
                  <a:pt x="250761" y="909511"/>
                  <a:pt x="246316" y="910146"/>
                  <a:pt x="242697" y="911225"/>
                </a:cubicBezTo>
                <a:cubicBezTo>
                  <a:pt x="239077" y="912305"/>
                  <a:pt x="234378" y="912686"/>
                  <a:pt x="228600" y="912368"/>
                </a:cubicBezTo>
                <a:cubicBezTo>
                  <a:pt x="227076" y="912284"/>
                  <a:pt x="225552" y="912199"/>
                  <a:pt x="224028" y="912114"/>
                </a:cubicBezTo>
                <a:cubicBezTo>
                  <a:pt x="222504" y="912030"/>
                  <a:pt x="220980" y="912453"/>
                  <a:pt x="219456" y="913384"/>
                </a:cubicBezTo>
                <a:lnTo>
                  <a:pt x="212344" y="909320"/>
                </a:lnTo>
                <a:cubicBezTo>
                  <a:pt x="211518" y="912940"/>
                  <a:pt x="207835" y="914083"/>
                  <a:pt x="201295" y="912749"/>
                </a:cubicBezTo>
                <a:lnTo>
                  <a:pt x="188000" y="909330"/>
                </a:lnTo>
                <a:lnTo>
                  <a:pt x="188976" y="909066"/>
                </a:lnTo>
                <a:cubicBezTo>
                  <a:pt x="196215" y="907966"/>
                  <a:pt x="201295" y="907373"/>
                  <a:pt x="204216" y="907288"/>
                </a:cubicBezTo>
                <a:lnTo>
                  <a:pt x="207264" y="907288"/>
                </a:lnTo>
                <a:lnTo>
                  <a:pt x="214376" y="901192"/>
                </a:lnTo>
                <a:cubicBezTo>
                  <a:pt x="217636" y="901510"/>
                  <a:pt x="221784" y="901129"/>
                  <a:pt x="226822" y="900049"/>
                </a:cubicBezTo>
                <a:cubicBezTo>
                  <a:pt x="231860" y="898970"/>
                  <a:pt x="236516" y="898335"/>
                  <a:pt x="240792" y="898144"/>
                </a:cubicBezTo>
                <a:lnTo>
                  <a:pt x="244856" y="898144"/>
                </a:lnTo>
                <a:cubicBezTo>
                  <a:pt x="246020" y="896684"/>
                  <a:pt x="247756" y="895795"/>
                  <a:pt x="250063" y="895477"/>
                </a:cubicBezTo>
                <a:cubicBezTo>
                  <a:pt x="252370" y="895160"/>
                  <a:pt x="254360" y="895033"/>
                  <a:pt x="256032" y="895096"/>
                </a:cubicBezTo>
                <a:cubicBezTo>
                  <a:pt x="260413" y="891307"/>
                  <a:pt x="267652" y="887709"/>
                  <a:pt x="277749" y="884301"/>
                </a:cubicBezTo>
                <a:cubicBezTo>
                  <a:pt x="287845" y="880893"/>
                  <a:pt x="295846" y="879073"/>
                  <a:pt x="301752" y="878840"/>
                </a:cubicBezTo>
                <a:lnTo>
                  <a:pt x="307848" y="874776"/>
                </a:lnTo>
                <a:cubicBezTo>
                  <a:pt x="309414" y="875242"/>
                  <a:pt x="310854" y="875072"/>
                  <a:pt x="312166" y="874268"/>
                </a:cubicBezTo>
                <a:cubicBezTo>
                  <a:pt x="313478" y="873464"/>
                  <a:pt x="314410" y="872278"/>
                  <a:pt x="314960" y="870712"/>
                </a:cubicBezTo>
                <a:lnTo>
                  <a:pt x="296672" y="869696"/>
                </a:lnTo>
                <a:lnTo>
                  <a:pt x="293624" y="873760"/>
                </a:lnTo>
                <a:lnTo>
                  <a:pt x="286512" y="871728"/>
                </a:lnTo>
                <a:lnTo>
                  <a:pt x="283464" y="874776"/>
                </a:lnTo>
                <a:lnTo>
                  <a:pt x="273304" y="874776"/>
                </a:lnTo>
                <a:lnTo>
                  <a:pt x="264160" y="879856"/>
                </a:lnTo>
                <a:cubicBezTo>
                  <a:pt x="263461" y="879327"/>
                  <a:pt x="262318" y="878607"/>
                  <a:pt x="260731" y="877697"/>
                </a:cubicBezTo>
                <a:cubicBezTo>
                  <a:pt x="259143" y="876787"/>
                  <a:pt x="258254" y="875813"/>
                  <a:pt x="258064" y="874776"/>
                </a:cubicBezTo>
                <a:cubicBezTo>
                  <a:pt x="258233" y="873930"/>
                  <a:pt x="258911" y="873591"/>
                  <a:pt x="260096" y="873760"/>
                </a:cubicBezTo>
                <a:lnTo>
                  <a:pt x="262128" y="873760"/>
                </a:lnTo>
                <a:lnTo>
                  <a:pt x="263144" y="871728"/>
                </a:lnTo>
                <a:lnTo>
                  <a:pt x="273304" y="871728"/>
                </a:lnTo>
                <a:cubicBezTo>
                  <a:pt x="273981" y="869781"/>
                  <a:pt x="275421" y="868596"/>
                  <a:pt x="277622" y="868172"/>
                </a:cubicBezTo>
                <a:cubicBezTo>
                  <a:pt x="279823" y="867749"/>
                  <a:pt x="281771" y="867579"/>
                  <a:pt x="283464" y="867664"/>
                </a:cubicBezTo>
                <a:lnTo>
                  <a:pt x="293624" y="863600"/>
                </a:lnTo>
                <a:cubicBezTo>
                  <a:pt x="295931" y="863960"/>
                  <a:pt x="297413" y="863748"/>
                  <a:pt x="298069" y="862965"/>
                </a:cubicBezTo>
                <a:cubicBezTo>
                  <a:pt x="298725" y="862182"/>
                  <a:pt x="299953" y="861716"/>
                  <a:pt x="301752" y="861568"/>
                </a:cubicBezTo>
                <a:lnTo>
                  <a:pt x="303784" y="861568"/>
                </a:lnTo>
                <a:lnTo>
                  <a:pt x="310896" y="855472"/>
                </a:lnTo>
                <a:cubicBezTo>
                  <a:pt x="313224" y="854858"/>
                  <a:pt x="316442" y="854054"/>
                  <a:pt x="320548" y="853059"/>
                </a:cubicBezTo>
                <a:cubicBezTo>
                  <a:pt x="324654" y="852064"/>
                  <a:pt x="327872" y="851514"/>
                  <a:pt x="330200" y="851408"/>
                </a:cubicBezTo>
                <a:cubicBezTo>
                  <a:pt x="333714" y="851324"/>
                  <a:pt x="337100" y="850985"/>
                  <a:pt x="340360" y="850392"/>
                </a:cubicBezTo>
                <a:cubicBezTo>
                  <a:pt x="343620" y="849800"/>
                  <a:pt x="347006" y="849461"/>
                  <a:pt x="350520" y="849376"/>
                </a:cubicBezTo>
                <a:cubicBezTo>
                  <a:pt x="351091" y="848932"/>
                  <a:pt x="351726" y="848551"/>
                  <a:pt x="352425" y="848233"/>
                </a:cubicBezTo>
                <a:cubicBezTo>
                  <a:pt x="353123" y="847916"/>
                  <a:pt x="353504" y="847281"/>
                  <a:pt x="353568" y="846328"/>
                </a:cubicBezTo>
                <a:cubicBezTo>
                  <a:pt x="353399" y="845481"/>
                  <a:pt x="352721" y="845143"/>
                  <a:pt x="351536" y="845312"/>
                </a:cubicBezTo>
                <a:cubicBezTo>
                  <a:pt x="353123" y="843767"/>
                  <a:pt x="355028" y="842285"/>
                  <a:pt x="357251" y="840867"/>
                </a:cubicBezTo>
                <a:cubicBezTo>
                  <a:pt x="359473" y="839449"/>
                  <a:pt x="361632" y="838221"/>
                  <a:pt x="363728" y="837184"/>
                </a:cubicBezTo>
                <a:lnTo>
                  <a:pt x="367792" y="840232"/>
                </a:lnTo>
                <a:lnTo>
                  <a:pt x="363728" y="836168"/>
                </a:lnTo>
                <a:cubicBezTo>
                  <a:pt x="366437" y="836211"/>
                  <a:pt x="369147" y="835618"/>
                  <a:pt x="371856" y="834390"/>
                </a:cubicBezTo>
                <a:cubicBezTo>
                  <a:pt x="374565" y="833163"/>
                  <a:pt x="376259" y="831046"/>
                  <a:pt x="376936" y="828040"/>
                </a:cubicBezTo>
                <a:lnTo>
                  <a:pt x="383032" y="820928"/>
                </a:lnTo>
                <a:cubicBezTo>
                  <a:pt x="385911" y="821097"/>
                  <a:pt x="388281" y="821775"/>
                  <a:pt x="390144" y="822960"/>
                </a:cubicBezTo>
                <a:lnTo>
                  <a:pt x="396240" y="816864"/>
                </a:lnTo>
                <a:cubicBezTo>
                  <a:pt x="407797" y="815044"/>
                  <a:pt x="423037" y="812588"/>
                  <a:pt x="441960" y="809498"/>
                </a:cubicBezTo>
                <a:cubicBezTo>
                  <a:pt x="460883" y="806408"/>
                  <a:pt x="475107" y="801412"/>
                  <a:pt x="484632" y="794512"/>
                </a:cubicBezTo>
                <a:lnTo>
                  <a:pt x="508000" y="789432"/>
                </a:lnTo>
                <a:cubicBezTo>
                  <a:pt x="511535" y="789834"/>
                  <a:pt x="514879" y="789792"/>
                  <a:pt x="518033" y="789305"/>
                </a:cubicBezTo>
                <a:cubicBezTo>
                  <a:pt x="521187" y="788818"/>
                  <a:pt x="524277" y="788522"/>
                  <a:pt x="527304" y="788416"/>
                </a:cubicBezTo>
                <a:lnTo>
                  <a:pt x="531368" y="788416"/>
                </a:lnTo>
                <a:cubicBezTo>
                  <a:pt x="532024" y="788353"/>
                  <a:pt x="532998" y="787972"/>
                  <a:pt x="534289" y="787273"/>
                </a:cubicBezTo>
                <a:cubicBezTo>
                  <a:pt x="535580" y="786575"/>
                  <a:pt x="536300" y="785940"/>
                  <a:pt x="536448" y="785368"/>
                </a:cubicBezTo>
                <a:cubicBezTo>
                  <a:pt x="536427" y="784394"/>
                  <a:pt x="536215" y="783802"/>
                  <a:pt x="535813" y="783590"/>
                </a:cubicBezTo>
                <a:cubicBezTo>
                  <a:pt x="535411" y="783378"/>
                  <a:pt x="534945" y="783294"/>
                  <a:pt x="534416" y="783336"/>
                </a:cubicBezTo>
                <a:lnTo>
                  <a:pt x="540512" y="777240"/>
                </a:lnTo>
                <a:cubicBezTo>
                  <a:pt x="540533" y="775653"/>
                  <a:pt x="540999" y="774256"/>
                  <a:pt x="541909" y="773049"/>
                </a:cubicBezTo>
                <a:cubicBezTo>
                  <a:pt x="542819" y="771843"/>
                  <a:pt x="544047" y="771208"/>
                  <a:pt x="545592" y="771144"/>
                </a:cubicBezTo>
                <a:lnTo>
                  <a:pt x="548640" y="772160"/>
                </a:lnTo>
                <a:lnTo>
                  <a:pt x="552704" y="777240"/>
                </a:lnTo>
                <a:lnTo>
                  <a:pt x="548640" y="771144"/>
                </a:lnTo>
                <a:cubicBezTo>
                  <a:pt x="549635" y="768181"/>
                  <a:pt x="552217" y="766742"/>
                  <a:pt x="556387" y="766826"/>
                </a:cubicBezTo>
                <a:cubicBezTo>
                  <a:pt x="560557" y="766911"/>
                  <a:pt x="563393" y="764963"/>
                  <a:pt x="564896" y="760984"/>
                </a:cubicBezTo>
                <a:cubicBezTo>
                  <a:pt x="564854" y="759312"/>
                  <a:pt x="565192" y="757576"/>
                  <a:pt x="565912" y="755777"/>
                </a:cubicBezTo>
                <a:cubicBezTo>
                  <a:pt x="566632" y="753978"/>
                  <a:pt x="567986" y="753004"/>
                  <a:pt x="569976" y="752856"/>
                </a:cubicBezTo>
                <a:cubicBezTo>
                  <a:pt x="571966" y="753047"/>
                  <a:pt x="573828" y="753682"/>
                  <a:pt x="575564" y="754761"/>
                </a:cubicBezTo>
                <a:cubicBezTo>
                  <a:pt x="577300" y="755841"/>
                  <a:pt x="579162" y="756222"/>
                  <a:pt x="581152" y="755904"/>
                </a:cubicBezTo>
                <a:lnTo>
                  <a:pt x="593344" y="737616"/>
                </a:lnTo>
                <a:cubicBezTo>
                  <a:pt x="595397" y="738145"/>
                  <a:pt x="597133" y="736579"/>
                  <a:pt x="598551" y="732917"/>
                </a:cubicBezTo>
                <a:cubicBezTo>
                  <a:pt x="599969" y="729255"/>
                  <a:pt x="600943" y="726419"/>
                  <a:pt x="601472" y="724408"/>
                </a:cubicBezTo>
                <a:cubicBezTo>
                  <a:pt x="604605" y="723688"/>
                  <a:pt x="606467" y="720810"/>
                  <a:pt x="607060" y="715772"/>
                </a:cubicBezTo>
                <a:cubicBezTo>
                  <a:pt x="607653" y="710735"/>
                  <a:pt x="609515" y="707856"/>
                  <a:pt x="612648" y="707136"/>
                </a:cubicBezTo>
                <a:cubicBezTo>
                  <a:pt x="612712" y="706035"/>
                  <a:pt x="612585" y="704935"/>
                  <a:pt x="612267" y="703834"/>
                </a:cubicBezTo>
                <a:cubicBezTo>
                  <a:pt x="611950" y="702733"/>
                  <a:pt x="611061" y="702141"/>
                  <a:pt x="609600" y="702056"/>
                </a:cubicBezTo>
                <a:cubicBezTo>
                  <a:pt x="605155" y="703009"/>
                  <a:pt x="600329" y="707200"/>
                  <a:pt x="595122" y="714629"/>
                </a:cubicBezTo>
                <a:cubicBezTo>
                  <a:pt x="589915" y="722059"/>
                  <a:pt x="586613" y="727012"/>
                  <a:pt x="585216" y="729488"/>
                </a:cubicBezTo>
                <a:cubicBezTo>
                  <a:pt x="581597" y="730314"/>
                  <a:pt x="579692" y="731965"/>
                  <a:pt x="579501" y="734441"/>
                </a:cubicBezTo>
                <a:cubicBezTo>
                  <a:pt x="579311" y="736918"/>
                  <a:pt x="578168" y="738315"/>
                  <a:pt x="576072" y="738632"/>
                </a:cubicBezTo>
                <a:cubicBezTo>
                  <a:pt x="574844" y="738696"/>
                  <a:pt x="573236" y="738569"/>
                  <a:pt x="571246" y="738251"/>
                </a:cubicBezTo>
                <a:cubicBezTo>
                  <a:pt x="569256" y="737934"/>
                  <a:pt x="568156" y="737045"/>
                  <a:pt x="567944" y="735584"/>
                </a:cubicBezTo>
                <a:cubicBezTo>
                  <a:pt x="568410" y="730906"/>
                  <a:pt x="570272" y="727562"/>
                  <a:pt x="573532" y="725551"/>
                </a:cubicBezTo>
                <a:cubicBezTo>
                  <a:pt x="576792" y="723540"/>
                  <a:pt x="578654" y="720450"/>
                  <a:pt x="579120" y="716280"/>
                </a:cubicBezTo>
                <a:lnTo>
                  <a:pt x="572008" y="712216"/>
                </a:lnTo>
                <a:cubicBezTo>
                  <a:pt x="572199" y="710184"/>
                  <a:pt x="573342" y="708406"/>
                  <a:pt x="575437" y="706882"/>
                </a:cubicBezTo>
                <a:cubicBezTo>
                  <a:pt x="577533" y="705358"/>
                  <a:pt x="579438" y="704088"/>
                  <a:pt x="581152" y="703072"/>
                </a:cubicBezTo>
                <a:lnTo>
                  <a:pt x="582168" y="689864"/>
                </a:lnTo>
                <a:cubicBezTo>
                  <a:pt x="586401" y="689695"/>
                  <a:pt x="590127" y="688001"/>
                  <a:pt x="593344" y="684784"/>
                </a:cubicBezTo>
                <a:cubicBezTo>
                  <a:pt x="593386" y="683683"/>
                  <a:pt x="593810" y="682583"/>
                  <a:pt x="594614" y="681482"/>
                </a:cubicBezTo>
                <a:cubicBezTo>
                  <a:pt x="595418" y="680382"/>
                  <a:pt x="596350" y="679789"/>
                  <a:pt x="597408" y="679704"/>
                </a:cubicBezTo>
                <a:lnTo>
                  <a:pt x="598424" y="679704"/>
                </a:lnTo>
                <a:cubicBezTo>
                  <a:pt x="598339" y="678032"/>
                  <a:pt x="598509" y="676296"/>
                  <a:pt x="598932" y="674497"/>
                </a:cubicBezTo>
                <a:cubicBezTo>
                  <a:pt x="599355" y="672698"/>
                  <a:pt x="600541" y="671724"/>
                  <a:pt x="602488" y="671576"/>
                </a:cubicBezTo>
                <a:lnTo>
                  <a:pt x="603504" y="671576"/>
                </a:lnTo>
                <a:lnTo>
                  <a:pt x="612648" y="653288"/>
                </a:lnTo>
                <a:cubicBezTo>
                  <a:pt x="615252" y="652949"/>
                  <a:pt x="616649" y="651595"/>
                  <a:pt x="616839" y="649224"/>
                </a:cubicBezTo>
                <a:cubicBezTo>
                  <a:pt x="617030" y="646853"/>
                  <a:pt x="618681" y="645499"/>
                  <a:pt x="621792" y="645160"/>
                </a:cubicBezTo>
                <a:cubicBezTo>
                  <a:pt x="621834" y="644504"/>
                  <a:pt x="621750" y="643530"/>
                  <a:pt x="621538" y="642239"/>
                </a:cubicBezTo>
                <a:cubicBezTo>
                  <a:pt x="621326" y="640948"/>
                  <a:pt x="620734" y="640228"/>
                  <a:pt x="619760" y="640080"/>
                </a:cubicBezTo>
                <a:cubicBezTo>
                  <a:pt x="618723" y="640228"/>
                  <a:pt x="617749" y="640948"/>
                  <a:pt x="616839" y="642239"/>
                </a:cubicBezTo>
                <a:cubicBezTo>
                  <a:pt x="615929" y="643530"/>
                  <a:pt x="615209" y="644504"/>
                  <a:pt x="614680" y="645160"/>
                </a:cubicBezTo>
                <a:lnTo>
                  <a:pt x="604520" y="651256"/>
                </a:lnTo>
                <a:cubicBezTo>
                  <a:pt x="604351" y="654029"/>
                  <a:pt x="603674" y="655849"/>
                  <a:pt x="602488" y="656717"/>
                </a:cubicBezTo>
                <a:cubicBezTo>
                  <a:pt x="601303" y="657585"/>
                  <a:pt x="600625" y="659151"/>
                  <a:pt x="600456" y="661416"/>
                </a:cubicBezTo>
                <a:cubicBezTo>
                  <a:pt x="595207" y="666327"/>
                  <a:pt x="590465" y="671745"/>
                  <a:pt x="586232" y="677672"/>
                </a:cubicBezTo>
                <a:cubicBezTo>
                  <a:pt x="586211" y="678942"/>
                  <a:pt x="585745" y="680720"/>
                  <a:pt x="584835" y="683006"/>
                </a:cubicBezTo>
                <a:cubicBezTo>
                  <a:pt x="583925" y="685292"/>
                  <a:pt x="582697" y="686562"/>
                  <a:pt x="581152" y="686816"/>
                </a:cubicBezTo>
                <a:cubicBezTo>
                  <a:pt x="580136" y="686647"/>
                  <a:pt x="579120" y="685969"/>
                  <a:pt x="578104" y="684784"/>
                </a:cubicBezTo>
                <a:cubicBezTo>
                  <a:pt x="579586" y="677058"/>
                  <a:pt x="582210" y="670412"/>
                  <a:pt x="585978" y="664845"/>
                </a:cubicBezTo>
                <a:cubicBezTo>
                  <a:pt x="589746" y="659278"/>
                  <a:pt x="591862" y="655426"/>
                  <a:pt x="592328" y="653288"/>
                </a:cubicBezTo>
                <a:lnTo>
                  <a:pt x="599440" y="648208"/>
                </a:lnTo>
                <a:cubicBezTo>
                  <a:pt x="600414" y="648187"/>
                  <a:pt x="601006" y="647975"/>
                  <a:pt x="601218" y="647573"/>
                </a:cubicBezTo>
                <a:cubicBezTo>
                  <a:pt x="601430" y="647171"/>
                  <a:pt x="601514" y="646705"/>
                  <a:pt x="601472" y="646176"/>
                </a:cubicBezTo>
                <a:cubicBezTo>
                  <a:pt x="601472" y="644081"/>
                  <a:pt x="601218" y="641922"/>
                  <a:pt x="600710" y="639699"/>
                </a:cubicBezTo>
                <a:cubicBezTo>
                  <a:pt x="600202" y="637477"/>
                  <a:pt x="599440" y="635572"/>
                  <a:pt x="598424" y="633984"/>
                </a:cubicBezTo>
                <a:cubicBezTo>
                  <a:pt x="598996" y="631698"/>
                  <a:pt x="600139" y="629158"/>
                  <a:pt x="601853" y="626364"/>
                </a:cubicBezTo>
                <a:cubicBezTo>
                  <a:pt x="603568" y="623570"/>
                  <a:pt x="605473" y="622046"/>
                  <a:pt x="607568" y="621792"/>
                </a:cubicBezTo>
                <a:cubicBezTo>
                  <a:pt x="608584" y="621623"/>
                  <a:pt x="609600" y="621962"/>
                  <a:pt x="610616" y="622808"/>
                </a:cubicBezTo>
                <a:cubicBezTo>
                  <a:pt x="609515" y="623316"/>
                  <a:pt x="608415" y="624078"/>
                  <a:pt x="607314" y="625094"/>
                </a:cubicBezTo>
                <a:cubicBezTo>
                  <a:pt x="606213" y="626110"/>
                  <a:pt x="605621" y="627380"/>
                  <a:pt x="605536" y="628904"/>
                </a:cubicBezTo>
                <a:cubicBezTo>
                  <a:pt x="605578" y="629920"/>
                  <a:pt x="606002" y="630682"/>
                  <a:pt x="606806" y="631190"/>
                </a:cubicBezTo>
                <a:cubicBezTo>
                  <a:pt x="607610" y="631698"/>
                  <a:pt x="608542" y="631952"/>
                  <a:pt x="609600" y="631952"/>
                </a:cubicBezTo>
                <a:cubicBezTo>
                  <a:pt x="612712" y="623994"/>
                  <a:pt x="616141" y="612987"/>
                  <a:pt x="619887" y="598932"/>
                </a:cubicBezTo>
                <a:cubicBezTo>
                  <a:pt x="623634" y="584878"/>
                  <a:pt x="627317" y="575903"/>
                  <a:pt x="630936" y="572008"/>
                </a:cubicBezTo>
                <a:cubicBezTo>
                  <a:pt x="631254" y="567648"/>
                  <a:pt x="632651" y="563923"/>
                  <a:pt x="635127" y="560832"/>
                </a:cubicBezTo>
                <a:cubicBezTo>
                  <a:pt x="637604" y="557742"/>
                  <a:pt x="639255" y="554016"/>
                  <a:pt x="640080" y="549656"/>
                </a:cubicBezTo>
                <a:cubicBezTo>
                  <a:pt x="641117" y="548111"/>
                  <a:pt x="643869" y="543581"/>
                  <a:pt x="648335" y="536067"/>
                </a:cubicBezTo>
                <a:cubicBezTo>
                  <a:pt x="652801" y="528553"/>
                  <a:pt x="655807" y="524277"/>
                  <a:pt x="657352" y="523240"/>
                </a:cubicBezTo>
                <a:cubicBezTo>
                  <a:pt x="657839" y="523452"/>
                  <a:pt x="658135" y="524298"/>
                  <a:pt x="658241" y="525780"/>
                </a:cubicBezTo>
                <a:cubicBezTo>
                  <a:pt x="658347" y="527262"/>
                  <a:pt x="658389" y="528108"/>
                  <a:pt x="658368" y="528320"/>
                </a:cubicBezTo>
                <a:cubicBezTo>
                  <a:pt x="658347" y="528405"/>
                  <a:pt x="658389" y="528743"/>
                  <a:pt x="658495" y="529336"/>
                </a:cubicBezTo>
                <a:cubicBezTo>
                  <a:pt x="658601" y="529929"/>
                  <a:pt x="658897" y="530267"/>
                  <a:pt x="659384" y="530352"/>
                </a:cubicBezTo>
                <a:cubicBezTo>
                  <a:pt x="660548" y="530140"/>
                  <a:pt x="662030" y="529040"/>
                  <a:pt x="663829" y="527050"/>
                </a:cubicBezTo>
                <a:cubicBezTo>
                  <a:pt x="665628" y="525060"/>
                  <a:pt x="666856" y="523452"/>
                  <a:pt x="667512" y="522224"/>
                </a:cubicBezTo>
                <a:lnTo>
                  <a:pt x="665480" y="513080"/>
                </a:lnTo>
                <a:cubicBezTo>
                  <a:pt x="665480" y="515176"/>
                  <a:pt x="665226" y="517335"/>
                  <a:pt x="664718" y="519557"/>
                </a:cubicBezTo>
                <a:cubicBezTo>
                  <a:pt x="664210" y="521780"/>
                  <a:pt x="663448" y="523685"/>
                  <a:pt x="662432" y="525272"/>
                </a:cubicBezTo>
                <a:cubicBezTo>
                  <a:pt x="661416" y="525230"/>
                  <a:pt x="660654" y="524806"/>
                  <a:pt x="660146" y="524002"/>
                </a:cubicBezTo>
                <a:cubicBezTo>
                  <a:pt x="659638" y="523198"/>
                  <a:pt x="659384" y="522266"/>
                  <a:pt x="659384" y="521208"/>
                </a:cubicBezTo>
                <a:cubicBezTo>
                  <a:pt x="659532" y="517673"/>
                  <a:pt x="660506" y="514329"/>
                  <a:pt x="662305" y="511175"/>
                </a:cubicBezTo>
                <a:cubicBezTo>
                  <a:pt x="664104" y="508021"/>
                  <a:pt x="665840" y="504931"/>
                  <a:pt x="667512" y="501904"/>
                </a:cubicBezTo>
                <a:cubicBezTo>
                  <a:pt x="668782" y="500676"/>
                  <a:pt x="670560" y="497036"/>
                  <a:pt x="672846" y="490982"/>
                </a:cubicBezTo>
                <a:cubicBezTo>
                  <a:pt x="675132" y="484928"/>
                  <a:pt x="676402" y="480780"/>
                  <a:pt x="676656" y="478536"/>
                </a:cubicBezTo>
                <a:lnTo>
                  <a:pt x="685800" y="471424"/>
                </a:lnTo>
                <a:cubicBezTo>
                  <a:pt x="685779" y="471339"/>
                  <a:pt x="685821" y="471001"/>
                  <a:pt x="685927" y="470408"/>
                </a:cubicBezTo>
                <a:cubicBezTo>
                  <a:pt x="686033" y="469815"/>
                  <a:pt x="686329" y="469477"/>
                  <a:pt x="686816" y="469392"/>
                </a:cubicBezTo>
                <a:cubicBezTo>
                  <a:pt x="687790" y="469646"/>
                  <a:pt x="688636" y="470662"/>
                  <a:pt x="689356" y="472440"/>
                </a:cubicBezTo>
                <a:cubicBezTo>
                  <a:pt x="690076" y="474218"/>
                  <a:pt x="690922" y="475234"/>
                  <a:pt x="691896" y="475488"/>
                </a:cubicBezTo>
                <a:cubicBezTo>
                  <a:pt x="692383" y="475403"/>
                  <a:pt x="692679" y="475065"/>
                  <a:pt x="692785" y="474472"/>
                </a:cubicBezTo>
                <a:cubicBezTo>
                  <a:pt x="692891" y="473879"/>
                  <a:pt x="692933" y="473541"/>
                  <a:pt x="692912" y="473456"/>
                </a:cubicBezTo>
                <a:cubicBezTo>
                  <a:pt x="692891" y="471847"/>
                  <a:pt x="692679" y="469985"/>
                  <a:pt x="692277" y="467868"/>
                </a:cubicBezTo>
                <a:cubicBezTo>
                  <a:pt x="691875" y="465751"/>
                  <a:pt x="691409" y="463889"/>
                  <a:pt x="690880" y="462280"/>
                </a:cubicBezTo>
                <a:lnTo>
                  <a:pt x="697992" y="451104"/>
                </a:lnTo>
                <a:cubicBezTo>
                  <a:pt x="697929" y="449961"/>
                  <a:pt x="698056" y="448691"/>
                  <a:pt x="698373" y="447294"/>
                </a:cubicBezTo>
                <a:cubicBezTo>
                  <a:pt x="698691" y="445897"/>
                  <a:pt x="699580" y="445135"/>
                  <a:pt x="701040" y="445008"/>
                </a:cubicBezTo>
                <a:lnTo>
                  <a:pt x="706120" y="446024"/>
                </a:lnTo>
                <a:lnTo>
                  <a:pt x="708152" y="430784"/>
                </a:lnTo>
                <a:cubicBezTo>
                  <a:pt x="711729" y="429895"/>
                  <a:pt x="713719" y="426339"/>
                  <a:pt x="714121" y="420116"/>
                </a:cubicBezTo>
                <a:cubicBezTo>
                  <a:pt x="714523" y="413893"/>
                  <a:pt x="716259" y="410337"/>
                  <a:pt x="719328" y="409448"/>
                </a:cubicBezTo>
                <a:cubicBezTo>
                  <a:pt x="723561" y="406569"/>
                  <a:pt x="727287" y="403183"/>
                  <a:pt x="730504" y="399288"/>
                </a:cubicBezTo>
                <a:cubicBezTo>
                  <a:pt x="730525" y="397722"/>
                  <a:pt x="730991" y="396282"/>
                  <a:pt x="731901" y="394970"/>
                </a:cubicBezTo>
                <a:cubicBezTo>
                  <a:pt x="732811" y="393658"/>
                  <a:pt x="734039" y="392726"/>
                  <a:pt x="735584" y="392176"/>
                </a:cubicBezTo>
                <a:cubicBezTo>
                  <a:pt x="736240" y="388684"/>
                  <a:pt x="737214" y="385255"/>
                  <a:pt x="738505" y="381889"/>
                </a:cubicBezTo>
                <a:cubicBezTo>
                  <a:pt x="739796" y="378524"/>
                  <a:pt x="740516" y="374841"/>
                  <a:pt x="740664" y="370840"/>
                </a:cubicBezTo>
                <a:lnTo>
                  <a:pt x="754888" y="352552"/>
                </a:lnTo>
                <a:lnTo>
                  <a:pt x="754888" y="340360"/>
                </a:lnTo>
                <a:lnTo>
                  <a:pt x="763016" y="333248"/>
                </a:lnTo>
                <a:cubicBezTo>
                  <a:pt x="764032" y="330962"/>
                  <a:pt x="765302" y="328168"/>
                  <a:pt x="766826" y="324866"/>
                </a:cubicBezTo>
                <a:cubicBezTo>
                  <a:pt x="768350" y="321564"/>
                  <a:pt x="770128" y="319278"/>
                  <a:pt x="772160" y="318008"/>
                </a:cubicBezTo>
                <a:cubicBezTo>
                  <a:pt x="772139" y="316865"/>
                  <a:pt x="772435" y="315595"/>
                  <a:pt x="773049" y="314198"/>
                </a:cubicBezTo>
                <a:cubicBezTo>
                  <a:pt x="773663" y="312801"/>
                  <a:pt x="774721" y="312039"/>
                  <a:pt x="776224" y="311912"/>
                </a:cubicBezTo>
                <a:cubicBezTo>
                  <a:pt x="776182" y="309330"/>
                  <a:pt x="776774" y="305604"/>
                  <a:pt x="778002" y="300736"/>
                </a:cubicBezTo>
                <a:cubicBezTo>
                  <a:pt x="779230" y="295868"/>
                  <a:pt x="781346" y="293158"/>
                  <a:pt x="784352" y="292608"/>
                </a:cubicBezTo>
                <a:lnTo>
                  <a:pt x="785368" y="292608"/>
                </a:lnTo>
                <a:cubicBezTo>
                  <a:pt x="786490" y="285856"/>
                  <a:pt x="789580" y="278532"/>
                  <a:pt x="794639" y="270637"/>
                </a:cubicBezTo>
                <a:cubicBezTo>
                  <a:pt x="799698" y="262742"/>
                  <a:pt x="803042" y="255164"/>
                  <a:pt x="804672" y="247904"/>
                </a:cubicBezTo>
                <a:lnTo>
                  <a:pt x="813816" y="242824"/>
                </a:lnTo>
                <a:lnTo>
                  <a:pt x="802640" y="231648"/>
                </a:lnTo>
                <a:cubicBezTo>
                  <a:pt x="801455" y="231712"/>
                  <a:pt x="800016" y="231585"/>
                  <a:pt x="798322" y="231267"/>
                </a:cubicBezTo>
                <a:cubicBezTo>
                  <a:pt x="796629" y="230950"/>
                  <a:pt x="795698" y="230061"/>
                  <a:pt x="795528" y="228600"/>
                </a:cubicBezTo>
                <a:lnTo>
                  <a:pt x="795528" y="226568"/>
                </a:lnTo>
                <a:cubicBezTo>
                  <a:pt x="793009" y="226632"/>
                  <a:pt x="791189" y="227521"/>
                  <a:pt x="790067" y="229235"/>
                </a:cubicBezTo>
                <a:cubicBezTo>
                  <a:pt x="788945" y="230950"/>
                  <a:pt x="788395" y="233109"/>
                  <a:pt x="788416" y="235712"/>
                </a:cubicBezTo>
                <a:lnTo>
                  <a:pt x="788416" y="236728"/>
                </a:lnTo>
                <a:lnTo>
                  <a:pt x="784352" y="231648"/>
                </a:lnTo>
                <a:cubicBezTo>
                  <a:pt x="777854" y="230145"/>
                  <a:pt x="771546" y="229087"/>
                  <a:pt x="765429" y="228473"/>
                </a:cubicBezTo>
                <a:cubicBezTo>
                  <a:pt x="759312" y="227859"/>
                  <a:pt x="752750" y="227563"/>
                  <a:pt x="745744" y="227584"/>
                </a:cubicBezTo>
                <a:cubicBezTo>
                  <a:pt x="745321" y="231013"/>
                  <a:pt x="743119" y="231521"/>
                  <a:pt x="739140" y="229108"/>
                </a:cubicBezTo>
                <a:cubicBezTo>
                  <a:pt x="735161" y="226695"/>
                  <a:pt x="731943" y="225171"/>
                  <a:pt x="729488" y="224536"/>
                </a:cubicBezTo>
                <a:cubicBezTo>
                  <a:pt x="728472" y="224578"/>
                  <a:pt x="727710" y="225002"/>
                  <a:pt x="727202" y="225806"/>
                </a:cubicBezTo>
                <a:cubicBezTo>
                  <a:pt x="726694" y="226610"/>
                  <a:pt x="726440" y="227542"/>
                  <a:pt x="726440" y="228600"/>
                </a:cubicBezTo>
                <a:lnTo>
                  <a:pt x="718312" y="231648"/>
                </a:lnTo>
                <a:cubicBezTo>
                  <a:pt x="718354" y="232262"/>
                  <a:pt x="718270" y="233066"/>
                  <a:pt x="718058" y="234061"/>
                </a:cubicBezTo>
                <a:cubicBezTo>
                  <a:pt x="717846" y="235056"/>
                  <a:pt x="717254" y="235606"/>
                  <a:pt x="716280" y="235712"/>
                </a:cubicBezTo>
                <a:cubicBezTo>
                  <a:pt x="714777" y="235627"/>
                  <a:pt x="713465" y="235035"/>
                  <a:pt x="712343" y="233934"/>
                </a:cubicBezTo>
                <a:cubicBezTo>
                  <a:pt x="711221" y="232833"/>
                  <a:pt x="710163" y="231733"/>
                  <a:pt x="709168" y="230632"/>
                </a:cubicBezTo>
                <a:cubicBezTo>
                  <a:pt x="704109" y="229277"/>
                  <a:pt x="699749" y="228177"/>
                  <a:pt x="696087" y="227330"/>
                </a:cubicBezTo>
                <a:cubicBezTo>
                  <a:pt x="692425" y="226483"/>
                  <a:pt x="689335" y="227923"/>
                  <a:pt x="686816" y="231648"/>
                </a:cubicBezTo>
                <a:lnTo>
                  <a:pt x="674624" y="231648"/>
                </a:lnTo>
                <a:lnTo>
                  <a:pt x="670560" y="227584"/>
                </a:lnTo>
                <a:lnTo>
                  <a:pt x="667512" y="230632"/>
                </a:lnTo>
                <a:lnTo>
                  <a:pt x="651256" y="229616"/>
                </a:lnTo>
                <a:cubicBezTo>
                  <a:pt x="651214" y="230632"/>
                  <a:pt x="650790" y="231394"/>
                  <a:pt x="649986" y="231902"/>
                </a:cubicBezTo>
                <a:cubicBezTo>
                  <a:pt x="649182" y="232410"/>
                  <a:pt x="648250" y="232664"/>
                  <a:pt x="647192" y="232664"/>
                </a:cubicBezTo>
                <a:cubicBezTo>
                  <a:pt x="641011" y="232558"/>
                  <a:pt x="634577" y="232008"/>
                  <a:pt x="627888" y="231013"/>
                </a:cubicBezTo>
                <a:cubicBezTo>
                  <a:pt x="621199" y="230018"/>
                  <a:pt x="614765" y="229214"/>
                  <a:pt x="608584" y="228600"/>
                </a:cubicBezTo>
                <a:lnTo>
                  <a:pt x="603504" y="234696"/>
                </a:lnTo>
                <a:lnTo>
                  <a:pt x="587248" y="232664"/>
                </a:lnTo>
                <a:cubicBezTo>
                  <a:pt x="586105" y="233214"/>
                  <a:pt x="584835" y="233384"/>
                  <a:pt x="583438" y="233172"/>
                </a:cubicBezTo>
                <a:cubicBezTo>
                  <a:pt x="582041" y="232960"/>
                  <a:pt x="581279" y="232114"/>
                  <a:pt x="581152" y="230632"/>
                </a:cubicBezTo>
                <a:cubicBezTo>
                  <a:pt x="581300" y="229616"/>
                  <a:pt x="582020" y="228854"/>
                  <a:pt x="583311" y="228346"/>
                </a:cubicBezTo>
                <a:cubicBezTo>
                  <a:pt x="584602" y="227838"/>
                  <a:pt x="585576" y="227584"/>
                  <a:pt x="586232" y="227584"/>
                </a:cubicBezTo>
                <a:cubicBezTo>
                  <a:pt x="591989" y="227330"/>
                  <a:pt x="596223" y="226314"/>
                  <a:pt x="598932" y="224536"/>
                </a:cubicBezTo>
                <a:cubicBezTo>
                  <a:pt x="601641" y="222758"/>
                  <a:pt x="604859" y="221742"/>
                  <a:pt x="608584" y="221488"/>
                </a:cubicBezTo>
                <a:lnTo>
                  <a:pt x="611632" y="221488"/>
                </a:lnTo>
                <a:lnTo>
                  <a:pt x="613664" y="216408"/>
                </a:lnTo>
                <a:lnTo>
                  <a:pt x="622808" y="218440"/>
                </a:lnTo>
                <a:lnTo>
                  <a:pt x="630936" y="210312"/>
                </a:lnTo>
                <a:cubicBezTo>
                  <a:pt x="636058" y="208217"/>
                  <a:pt x="641308" y="206312"/>
                  <a:pt x="646684" y="204597"/>
                </a:cubicBezTo>
                <a:cubicBezTo>
                  <a:pt x="652060" y="202883"/>
                  <a:pt x="657310" y="201740"/>
                  <a:pt x="662432" y="201168"/>
                </a:cubicBezTo>
                <a:lnTo>
                  <a:pt x="667512" y="195072"/>
                </a:lnTo>
                <a:lnTo>
                  <a:pt x="689864" y="189992"/>
                </a:lnTo>
                <a:cubicBezTo>
                  <a:pt x="689737" y="185166"/>
                  <a:pt x="692531" y="183388"/>
                  <a:pt x="698246" y="184658"/>
                </a:cubicBezTo>
                <a:cubicBezTo>
                  <a:pt x="703961" y="185928"/>
                  <a:pt x="707263" y="185674"/>
                  <a:pt x="708152" y="183896"/>
                </a:cubicBezTo>
                <a:lnTo>
                  <a:pt x="708152" y="182880"/>
                </a:lnTo>
                <a:cubicBezTo>
                  <a:pt x="710777" y="183346"/>
                  <a:pt x="713147" y="182922"/>
                  <a:pt x="715264" y="181610"/>
                </a:cubicBezTo>
                <a:cubicBezTo>
                  <a:pt x="717381" y="180298"/>
                  <a:pt x="718735" y="178350"/>
                  <a:pt x="719328" y="175768"/>
                </a:cubicBezTo>
                <a:lnTo>
                  <a:pt x="717296" y="172720"/>
                </a:lnTo>
                <a:lnTo>
                  <a:pt x="707136" y="172720"/>
                </a:lnTo>
                <a:lnTo>
                  <a:pt x="703072" y="175768"/>
                </a:lnTo>
                <a:cubicBezTo>
                  <a:pt x="698310" y="174202"/>
                  <a:pt x="694881" y="173524"/>
                  <a:pt x="692785" y="173736"/>
                </a:cubicBezTo>
                <a:cubicBezTo>
                  <a:pt x="690690" y="173948"/>
                  <a:pt x="688023" y="175302"/>
                  <a:pt x="684784" y="177800"/>
                </a:cubicBezTo>
                <a:lnTo>
                  <a:pt x="660400" y="174752"/>
                </a:lnTo>
                <a:lnTo>
                  <a:pt x="651256" y="179832"/>
                </a:lnTo>
                <a:cubicBezTo>
                  <a:pt x="652124" y="177842"/>
                  <a:pt x="651912" y="176488"/>
                  <a:pt x="650621" y="175768"/>
                </a:cubicBezTo>
                <a:cubicBezTo>
                  <a:pt x="649330" y="175048"/>
                  <a:pt x="647848" y="174710"/>
                  <a:pt x="646176" y="174752"/>
                </a:cubicBezTo>
                <a:lnTo>
                  <a:pt x="644144" y="174752"/>
                </a:lnTo>
                <a:lnTo>
                  <a:pt x="636016" y="178816"/>
                </a:lnTo>
                <a:lnTo>
                  <a:pt x="626872" y="176784"/>
                </a:lnTo>
                <a:cubicBezTo>
                  <a:pt x="611103" y="180361"/>
                  <a:pt x="593365" y="183113"/>
                  <a:pt x="573659" y="185039"/>
                </a:cubicBezTo>
                <a:cubicBezTo>
                  <a:pt x="553953" y="186965"/>
                  <a:pt x="535453" y="187939"/>
                  <a:pt x="518160" y="187960"/>
                </a:cubicBezTo>
                <a:lnTo>
                  <a:pt x="514096" y="187960"/>
                </a:lnTo>
                <a:cubicBezTo>
                  <a:pt x="513588" y="191368"/>
                  <a:pt x="511048" y="193442"/>
                  <a:pt x="506476" y="194183"/>
                </a:cubicBezTo>
                <a:cubicBezTo>
                  <a:pt x="501904" y="194924"/>
                  <a:pt x="498348" y="195220"/>
                  <a:pt x="495808" y="195072"/>
                </a:cubicBezTo>
                <a:cubicBezTo>
                  <a:pt x="493734" y="195114"/>
                  <a:pt x="492040" y="194776"/>
                  <a:pt x="490728" y="194056"/>
                </a:cubicBezTo>
                <a:cubicBezTo>
                  <a:pt x="489416" y="193336"/>
                  <a:pt x="488738" y="191982"/>
                  <a:pt x="488696" y="189992"/>
                </a:cubicBezTo>
                <a:lnTo>
                  <a:pt x="508000" y="179832"/>
                </a:lnTo>
                <a:cubicBezTo>
                  <a:pt x="511048" y="179705"/>
                  <a:pt x="514096" y="179197"/>
                  <a:pt x="517144" y="178308"/>
                </a:cubicBezTo>
                <a:cubicBezTo>
                  <a:pt x="520192" y="177419"/>
                  <a:pt x="523240" y="176911"/>
                  <a:pt x="526288" y="176784"/>
                </a:cubicBezTo>
                <a:cubicBezTo>
                  <a:pt x="528616" y="177038"/>
                  <a:pt x="533104" y="177292"/>
                  <a:pt x="539750" y="177546"/>
                </a:cubicBezTo>
                <a:cubicBezTo>
                  <a:pt x="546396" y="177800"/>
                  <a:pt x="550376" y="176530"/>
                  <a:pt x="551688" y="173736"/>
                </a:cubicBezTo>
                <a:cubicBezTo>
                  <a:pt x="548915" y="172995"/>
                  <a:pt x="547095" y="171683"/>
                  <a:pt x="546227" y="169799"/>
                </a:cubicBezTo>
                <a:cubicBezTo>
                  <a:pt x="545359" y="167915"/>
                  <a:pt x="543793" y="166857"/>
                  <a:pt x="541528" y="166624"/>
                </a:cubicBezTo>
                <a:lnTo>
                  <a:pt x="540512" y="166624"/>
                </a:lnTo>
                <a:lnTo>
                  <a:pt x="533400" y="163576"/>
                </a:lnTo>
                <a:cubicBezTo>
                  <a:pt x="539030" y="163534"/>
                  <a:pt x="544788" y="163110"/>
                  <a:pt x="550672" y="162306"/>
                </a:cubicBezTo>
                <a:cubicBezTo>
                  <a:pt x="556556" y="161502"/>
                  <a:pt x="562314" y="160570"/>
                  <a:pt x="567944" y="159512"/>
                </a:cubicBezTo>
                <a:cubicBezTo>
                  <a:pt x="568833" y="157586"/>
                  <a:pt x="571119" y="156358"/>
                  <a:pt x="574802" y="155829"/>
                </a:cubicBezTo>
                <a:cubicBezTo>
                  <a:pt x="578485" y="155300"/>
                  <a:pt x="581279" y="154834"/>
                  <a:pt x="583184" y="154432"/>
                </a:cubicBezTo>
                <a:lnTo>
                  <a:pt x="584200" y="153416"/>
                </a:lnTo>
                <a:cubicBezTo>
                  <a:pt x="584094" y="152887"/>
                  <a:pt x="583544" y="152421"/>
                  <a:pt x="582549" y="152019"/>
                </a:cubicBezTo>
                <a:cubicBezTo>
                  <a:pt x="581554" y="151617"/>
                  <a:pt x="580750" y="151405"/>
                  <a:pt x="580136" y="151384"/>
                </a:cubicBezTo>
                <a:cubicBezTo>
                  <a:pt x="580665" y="150813"/>
                  <a:pt x="580877" y="150178"/>
                  <a:pt x="580771" y="149479"/>
                </a:cubicBezTo>
                <a:cubicBezTo>
                  <a:pt x="580665" y="148781"/>
                  <a:pt x="580115" y="148400"/>
                  <a:pt x="579120" y="148336"/>
                </a:cubicBezTo>
                <a:cubicBezTo>
                  <a:pt x="570018" y="148400"/>
                  <a:pt x="561044" y="148527"/>
                  <a:pt x="552196" y="148717"/>
                </a:cubicBezTo>
                <a:cubicBezTo>
                  <a:pt x="543348" y="148908"/>
                  <a:pt x="534374" y="148781"/>
                  <a:pt x="525272" y="148336"/>
                </a:cubicBezTo>
                <a:cubicBezTo>
                  <a:pt x="529505" y="145119"/>
                  <a:pt x="534247" y="143425"/>
                  <a:pt x="539496" y="143256"/>
                </a:cubicBezTo>
                <a:cubicBezTo>
                  <a:pt x="541570" y="143214"/>
                  <a:pt x="543772" y="143298"/>
                  <a:pt x="546100" y="143510"/>
                </a:cubicBezTo>
                <a:cubicBezTo>
                  <a:pt x="548428" y="143722"/>
                  <a:pt x="550630" y="144314"/>
                  <a:pt x="552704" y="145288"/>
                </a:cubicBezTo>
                <a:cubicBezTo>
                  <a:pt x="554630" y="144780"/>
                  <a:pt x="557382" y="144272"/>
                  <a:pt x="560959" y="143764"/>
                </a:cubicBezTo>
                <a:cubicBezTo>
                  <a:pt x="564536" y="143256"/>
                  <a:pt x="566526" y="142748"/>
                  <a:pt x="566928" y="142240"/>
                </a:cubicBezTo>
                <a:cubicBezTo>
                  <a:pt x="566843" y="141161"/>
                  <a:pt x="566251" y="140018"/>
                  <a:pt x="565150" y="138811"/>
                </a:cubicBezTo>
                <a:cubicBezTo>
                  <a:pt x="564049" y="137605"/>
                  <a:pt x="562949" y="136716"/>
                  <a:pt x="561848" y="136144"/>
                </a:cubicBezTo>
                <a:lnTo>
                  <a:pt x="523240" y="136144"/>
                </a:lnTo>
                <a:cubicBezTo>
                  <a:pt x="523558" y="139446"/>
                  <a:pt x="522923" y="140716"/>
                  <a:pt x="521335" y="139954"/>
                </a:cubicBezTo>
                <a:cubicBezTo>
                  <a:pt x="519748" y="139192"/>
                  <a:pt x="518351" y="137922"/>
                  <a:pt x="517144" y="136144"/>
                </a:cubicBezTo>
                <a:cubicBezTo>
                  <a:pt x="502518" y="137329"/>
                  <a:pt x="488082" y="138769"/>
                  <a:pt x="473837" y="140462"/>
                </a:cubicBezTo>
                <a:cubicBezTo>
                  <a:pt x="459592" y="142155"/>
                  <a:pt x="444902" y="143087"/>
                  <a:pt x="429768" y="143256"/>
                </a:cubicBezTo>
                <a:lnTo>
                  <a:pt x="425704" y="148336"/>
                </a:lnTo>
                <a:lnTo>
                  <a:pt x="347472" y="150368"/>
                </a:lnTo>
                <a:lnTo>
                  <a:pt x="343408" y="154432"/>
                </a:lnTo>
                <a:cubicBezTo>
                  <a:pt x="340191" y="154601"/>
                  <a:pt x="338497" y="153247"/>
                  <a:pt x="338328" y="150368"/>
                </a:cubicBezTo>
                <a:cubicBezTo>
                  <a:pt x="338180" y="148167"/>
                  <a:pt x="338222" y="145965"/>
                  <a:pt x="338455" y="143764"/>
                </a:cubicBezTo>
                <a:cubicBezTo>
                  <a:pt x="338688" y="141563"/>
                  <a:pt x="340000" y="140377"/>
                  <a:pt x="342392" y="140208"/>
                </a:cubicBezTo>
                <a:cubicBezTo>
                  <a:pt x="346117" y="140335"/>
                  <a:pt x="348827" y="140335"/>
                  <a:pt x="350520" y="140208"/>
                </a:cubicBezTo>
                <a:cubicBezTo>
                  <a:pt x="352213" y="140081"/>
                  <a:pt x="354923" y="139065"/>
                  <a:pt x="358648" y="137160"/>
                </a:cubicBezTo>
                <a:lnTo>
                  <a:pt x="363728" y="137160"/>
                </a:lnTo>
                <a:lnTo>
                  <a:pt x="377952" y="131064"/>
                </a:lnTo>
                <a:cubicBezTo>
                  <a:pt x="377825" y="127169"/>
                  <a:pt x="379603" y="124799"/>
                  <a:pt x="383286" y="123952"/>
                </a:cubicBezTo>
                <a:cubicBezTo>
                  <a:pt x="386969" y="123105"/>
                  <a:pt x="390271" y="122767"/>
                  <a:pt x="393192" y="122936"/>
                </a:cubicBezTo>
                <a:cubicBezTo>
                  <a:pt x="400135" y="122767"/>
                  <a:pt x="406569" y="123105"/>
                  <a:pt x="412496" y="123952"/>
                </a:cubicBezTo>
                <a:cubicBezTo>
                  <a:pt x="416073" y="121857"/>
                  <a:pt x="419841" y="119952"/>
                  <a:pt x="423799" y="118237"/>
                </a:cubicBezTo>
                <a:cubicBezTo>
                  <a:pt x="427757" y="116523"/>
                  <a:pt x="431779" y="115380"/>
                  <a:pt x="435864" y="114808"/>
                </a:cubicBezTo>
                <a:lnTo>
                  <a:pt x="437896" y="111760"/>
                </a:lnTo>
                <a:cubicBezTo>
                  <a:pt x="440859" y="111019"/>
                  <a:pt x="443315" y="109707"/>
                  <a:pt x="445262" y="107823"/>
                </a:cubicBezTo>
                <a:cubicBezTo>
                  <a:pt x="447209" y="105939"/>
                  <a:pt x="449157" y="104881"/>
                  <a:pt x="451104" y="104648"/>
                </a:cubicBezTo>
                <a:lnTo>
                  <a:pt x="467360" y="104648"/>
                </a:lnTo>
                <a:cubicBezTo>
                  <a:pt x="467932" y="103632"/>
                  <a:pt x="468821" y="102870"/>
                  <a:pt x="470027" y="102362"/>
                </a:cubicBezTo>
                <a:cubicBezTo>
                  <a:pt x="471234" y="101854"/>
                  <a:pt x="472377" y="101600"/>
                  <a:pt x="473456" y="101600"/>
                </a:cubicBezTo>
                <a:lnTo>
                  <a:pt x="477520" y="96520"/>
                </a:lnTo>
                <a:lnTo>
                  <a:pt x="483616" y="97536"/>
                </a:lnTo>
                <a:lnTo>
                  <a:pt x="485648" y="94488"/>
                </a:lnTo>
                <a:lnTo>
                  <a:pt x="531368" y="86360"/>
                </a:lnTo>
                <a:cubicBezTo>
                  <a:pt x="531897" y="85789"/>
                  <a:pt x="532617" y="85154"/>
                  <a:pt x="533527" y="84455"/>
                </a:cubicBezTo>
                <a:cubicBezTo>
                  <a:pt x="534437" y="83757"/>
                  <a:pt x="535411" y="83376"/>
                  <a:pt x="536448" y="83312"/>
                </a:cubicBezTo>
                <a:lnTo>
                  <a:pt x="539496" y="84328"/>
                </a:lnTo>
                <a:cubicBezTo>
                  <a:pt x="543729" y="84900"/>
                  <a:pt x="548471" y="85027"/>
                  <a:pt x="553720" y="84709"/>
                </a:cubicBezTo>
                <a:cubicBezTo>
                  <a:pt x="558969" y="84392"/>
                  <a:pt x="563711" y="83249"/>
                  <a:pt x="567944" y="81280"/>
                </a:cubicBezTo>
                <a:cubicBezTo>
                  <a:pt x="569002" y="80264"/>
                  <a:pt x="570188" y="79502"/>
                  <a:pt x="571500" y="78994"/>
                </a:cubicBezTo>
                <a:cubicBezTo>
                  <a:pt x="572812" y="78486"/>
                  <a:pt x="573998" y="78232"/>
                  <a:pt x="575056" y="78232"/>
                </a:cubicBezTo>
                <a:lnTo>
                  <a:pt x="578104" y="79248"/>
                </a:lnTo>
                <a:lnTo>
                  <a:pt x="582168" y="72136"/>
                </a:lnTo>
                <a:cubicBezTo>
                  <a:pt x="587396" y="71840"/>
                  <a:pt x="592942" y="71670"/>
                  <a:pt x="598805" y="71628"/>
                </a:cubicBezTo>
                <a:cubicBezTo>
                  <a:pt x="604668" y="71586"/>
                  <a:pt x="609960" y="70400"/>
                  <a:pt x="614680" y="68072"/>
                </a:cubicBezTo>
                <a:lnTo>
                  <a:pt x="638048" y="68072"/>
                </a:lnTo>
                <a:cubicBezTo>
                  <a:pt x="640118" y="65733"/>
                  <a:pt x="647042" y="63977"/>
                  <a:pt x="658820" y="62804"/>
                </a:cubicBezTo>
                <a:cubicBezTo>
                  <a:pt x="670598" y="61631"/>
                  <a:pt x="682940" y="60853"/>
                  <a:pt x="695847" y="60471"/>
                </a:cubicBezTo>
                <a:cubicBezTo>
                  <a:pt x="708754" y="60088"/>
                  <a:pt x="717936" y="59913"/>
                  <a:pt x="723392" y="59944"/>
                </a:cubicBezTo>
                <a:cubicBezTo>
                  <a:pt x="724662" y="60050"/>
                  <a:pt x="726440" y="60346"/>
                  <a:pt x="728726" y="60833"/>
                </a:cubicBezTo>
                <a:cubicBezTo>
                  <a:pt x="731012" y="61320"/>
                  <a:pt x="732282" y="61362"/>
                  <a:pt x="732536" y="60960"/>
                </a:cubicBezTo>
                <a:cubicBezTo>
                  <a:pt x="735626" y="60918"/>
                  <a:pt x="738844" y="61002"/>
                  <a:pt x="742188" y="61214"/>
                </a:cubicBezTo>
                <a:cubicBezTo>
                  <a:pt x="745532" y="61426"/>
                  <a:pt x="748750" y="62018"/>
                  <a:pt x="751840" y="62992"/>
                </a:cubicBezTo>
                <a:lnTo>
                  <a:pt x="757936" y="56896"/>
                </a:lnTo>
                <a:cubicBezTo>
                  <a:pt x="777600" y="58738"/>
                  <a:pt x="796946" y="59881"/>
                  <a:pt x="815975" y="60325"/>
                </a:cubicBezTo>
                <a:cubicBezTo>
                  <a:pt x="835004" y="60770"/>
                  <a:pt x="854604" y="61659"/>
                  <a:pt x="874776" y="62992"/>
                </a:cubicBezTo>
                <a:cubicBezTo>
                  <a:pt x="877105" y="59648"/>
                  <a:pt x="880576" y="58208"/>
                  <a:pt x="885190" y="58674"/>
                </a:cubicBezTo>
                <a:cubicBezTo>
                  <a:pt x="889805" y="59140"/>
                  <a:pt x="893784" y="60240"/>
                  <a:pt x="897128" y="61976"/>
                </a:cubicBezTo>
                <a:cubicBezTo>
                  <a:pt x="897107" y="60346"/>
                  <a:pt x="897403" y="58780"/>
                  <a:pt x="898017" y="57277"/>
                </a:cubicBezTo>
                <a:cubicBezTo>
                  <a:pt x="898631" y="55774"/>
                  <a:pt x="899689" y="54970"/>
                  <a:pt x="901192" y="54864"/>
                </a:cubicBezTo>
                <a:cubicBezTo>
                  <a:pt x="903224" y="54695"/>
                  <a:pt x="905256" y="55033"/>
                  <a:pt x="907288" y="55880"/>
                </a:cubicBezTo>
                <a:cubicBezTo>
                  <a:pt x="909003" y="55287"/>
                  <a:pt x="910908" y="55203"/>
                  <a:pt x="913003" y="55626"/>
                </a:cubicBezTo>
                <a:cubicBezTo>
                  <a:pt x="915099" y="56049"/>
                  <a:pt x="916242" y="57489"/>
                  <a:pt x="916432" y="59944"/>
                </a:cubicBezTo>
                <a:cubicBezTo>
                  <a:pt x="916178" y="63542"/>
                  <a:pt x="915162" y="65490"/>
                  <a:pt x="913384" y="65786"/>
                </a:cubicBezTo>
                <a:cubicBezTo>
                  <a:pt x="911606" y="66082"/>
                  <a:pt x="910590" y="67522"/>
                  <a:pt x="910336" y="70104"/>
                </a:cubicBezTo>
                <a:cubicBezTo>
                  <a:pt x="910357" y="70676"/>
                  <a:pt x="910569" y="71311"/>
                  <a:pt x="910971" y="72009"/>
                </a:cubicBezTo>
                <a:cubicBezTo>
                  <a:pt x="911373" y="72708"/>
                  <a:pt x="911839" y="73089"/>
                  <a:pt x="912368" y="73152"/>
                </a:cubicBezTo>
                <a:cubicBezTo>
                  <a:pt x="913913" y="73110"/>
                  <a:pt x="915395" y="72686"/>
                  <a:pt x="916813" y="71882"/>
                </a:cubicBezTo>
                <a:cubicBezTo>
                  <a:pt x="918231" y="71078"/>
                  <a:pt x="919459" y="70146"/>
                  <a:pt x="920496" y="69088"/>
                </a:cubicBezTo>
                <a:cubicBezTo>
                  <a:pt x="923142" y="68622"/>
                  <a:pt x="924962" y="66760"/>
                  <a:pt x="925957" y="63500"/>
                </a:cubicBezTo>
                <a:cubicBezTo>
                  <a:pt x="926952" y="60240"/>
                  <a:pt x="929534" y="58378"/>
                  <a:pt x="933704" y="57912"/>
                </a:cubicBezTo>
                <a:cubicBezTo>
                  <a:pt x="937938" y="57743"/>
                  <a:pt x="941663" y="59097"/>
                  <a:pt x="944880" y="61976"/>
                </a:cubicBezTo>
                <a:lnTo>
                  <a:pt x="975360" y="64008"/>
                </a:lnTo>
                <a:lnTo>
                  <a:pt x="980440" y="57912"/>
                </a:lnTo>
                <a:cubicBezTo>
                  <a:pt x="982493" y="57954"/>
                  <a:pt x="984483" y="58378"/>
                  <a:pt x="986409" y="59182"/>
                </a:cubicBezTo>
                <a:cubicBezTo>
                  <a:pt x="988335" y="59986"/>
                  <a:pt x="990071" y="60918"/>
                  <a:pt x="991616" y="61976"/>
                </a:cubicBezTo>
                <a:lnTo>
                  <a:pt x="997712" y="53848"/>
                </a:lnTo>
                <a:lnTo>
                  <a:pt x="1006856" y="49784"/>
                </a:lnTo>
                <a:cubicBezTo>
                  <a:pt x="1006835" y="48641"/>
                  <a:pt x="1007131" y="47371"/>
                  <a:pt x="1007745" y="45974"/>
                </a:cubicBezTo>
                <a:cubicBezTo>
                  <a:pt x="1008359" y="44577"/>
                  <a:pt x="1009417" y="43815"/>
                  <a:pt x="1010920" y="43688"/>
                </a:cubicBezTo>
                <a:cubicBezTo>
                  <a:pt x="1012973" y="43794"/>
                  <a:pt x="1014963" y="44598"/>
                  <a:pt x="1016889" y="46101"/>
                </a:cubicBezTo>
                <a:cubicBezTo>
                  <a:pt x="1018815" y="47604"/>
                  <a:pt x="1020551" y="49170"/>
                  <a:pt x="1022096" y="50800"/>
                </a:cubicBezTo>
                <a:lnTo>
                  <a:pt x="1023112" y="66040"/>
                </a:lnTo>
                <a:cubicBezTo>
                  <a:pt x="1024255" y="65977"/>
                  <a:pt x="1025525" y="66104"/>
                  <a:pt x="1026922" y="66421"/>
                </a:cubicBezTo>
                <a:cubicBezTo>
                  <a:pt x="1028319" y="66739"/>
                  <a:pt x="1029081" y="67628"/>
                  <a:pt x="1029208" y="69088"/>
                </a:cubicBezTo>
                <a:cubicBezTo>
                  <a:pt x="1029166" y="70104"/>
                  <a:pt x="1028997" y="71120"/>
                  <a:pt x="1028700" y="72136"/>
                </a:cubicBezTo>
                <a:cubicBezTo>
                  <a:pt x="1028404" y="73152"/>
                  <a:pt x="1028235" y="74168"/>
                  <a:pt x="1028192" y="75184"/>
                </a:cubicBezTo>
                <a:cubicBezTo>
                  <a:pt x="1029695" y="76285"/>
                  <a:pt x="1031261" y="77385"/>
                  <a:pt x="1032891" y="78486"/>
                </a:cubicBezTo>
                <a:cubicBezTo>
                  <a:pt x="1034521" y="79587"/>
                  <a:pt x="1036341" y="80179"/>
                  <a:pt x="1038352" y="80264"/>
                </a:cubicBezTo>
                <a:cubicBezTo>
                  <a:pt x="1038881" y="80201"/>
                  <a:pt x="1039347" y="79820"/>
                  <a:pt x="1039749" y="79121"/>
                </a:cubicBezTo>
                <a:cubicBezTo>
                  <a:pt x="1040151" y="78423"/>
                  <a:pt x="1040363" y="77788"/>
                  <a:pt x="1040384" y="77216"/>
                </a:cubicBezTo>
                <a:cubicBezTo>
                  <a:pt x="1046650" y="70676"/>
                  <a:pt x="1052915" y="62421"/>
                  <a:pt x="1059180" y="52451"/>
                </a:cubicBezTo>
                <a:cubicBezTo>
                  <a:pt x="1065446" y="42482"/>
                  <a:pt x="1070695" y="33465"/>
                  <a:pt x="1074928" y="25400"/>
                </a:cubicBezTo>
                <a:cubicBezTo>
                  <a:pt x="1074949" y="24257"/>
                  <a:pt x="1075415" y="22987"/>
                  <a:pt x="1076325" y="21590"/>
                </a:cubicBezTo>
                <a:cubicBezTo>
                  <a:pt x="1077235" y="20193"/>
                  <a:pt x="1078463" y="19431"/>
                  <a:pt x="1080008" y="19304"/>
                </a:cubicBezTo>
                <a:lnTo>
                  <a:pt x="1085088" y="11176"/>
                </a:lnTo>
                <a:cubicBezTo>
                  <a:pt x="1085173" y="8615"/>
                  <a:pt x="1086020" y="6371"/>
                  <a:pt x="1087628" y="4445"/>
                </a:cubicBezTo>
                <a:cubicBezTo>
                  <a:pt x="1089237" y="2519"/>
                  <a:pt x="1091100" y="1037"/>
                  <a:pt x="1093216"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19" name="文本框 18">
            <a:extLst>
              <a:ext uri="{FF2B5EF4-FFF2-40B4-BE49-F238E27FC236}">
                <a16:creationId xmlns="" xmlns:a16="http://schemas.microsoft.com/office/drawing/2014/main" id="{4C514528-ADEB-4D51-85B2-7815B1EBE97C}"/>
              </a:ext>
            </a:extLst>
          </p:cNvPr>
          <p:cNvSpPr txBox="1"/>
          <p:nvPr/>
        </p:nvSpPr>
        <p:spPr>
          <a:xfrm>
            <a:off x="5214004" y="2647321"/>
            <a:ext cx="840201" cy="720171"/>
          </a:xfrm>
          <a:custGeom>
            <a:avLst/>
            <a:gdLst/>
            <a:ahLst/>
            <a:cxnLst/>
            <a:rect l="l" t="t" r="r" b="b"/>
            <a:pathLst>
              <a:path w="1415289" h="1213104">
                <a:moveTo>
                  <a:pt x="347473" y="1085088"/>
                </a:moveTo>
                <a:cubicBezTo>
                  <a:pt x="347642" y="1086104"/>
                  <a:pt x="348319" y="1087120"/>
                  <a:pt x="349505" y="1088136"/>
                </a:cubicBezTo>
                <a:cubicBezTo>
                  <a:pt x="349335" y="1088221"/>
                  <a:pt x="348912" y="1088559"/>
                  <a:pt x="348235" y="1089152"/>
                </a:cubicBezTo>
                <a:cubicBezTo>
                  <a:pt x="347557" y="1089745"/>
                  <a:pt x="347642" y="1090084"/>
                  <a:pt x="348489" y="1090168"/>
                </a:cubicBezTo>
                <a:lnTo>
                  <a:pt x="352553" y="1089152"/>
                </a:lnTo>
                <a:cubicBezTo>
                  <a:pt x="351960" y="1088538"/>
                  <a:pt x="351113" y="1087734"/>
                  <a:pt x="350013" y="1086739"/>
                </a:cubicBezTo>
                <a:cubicBezTo>
                  <a:pt x="348912" y="1085744"/>
                  <a:pt x="348065" y="1085194"/>
                  <a:pt x="347473" y="1085088"/>
                </a:cubicBezTo>
                <a:close/>
                <a:moveTo>
                  <a:pt x="369825" y="1055624"/>
                </a:moveTo>
                <a:cubicBezTo>
                  <a:pt x="368639" y="1055455"/>
                  <a:pt x="367962" y="1055794"/>
                  <a:pt x="367793" y="1056640"/>
                </a:cubicBezTo>
                <a:cubicBezTo>
                  <a:pt x="367856" y="1057254"/>
                  <a:pt x="368237" y="1058058"/>
                  <a:pt x="368936" y="1059053"/>
                </a:cubicBezTo>
                <a:cubicBezTo>
                  <a:pt x="369634" y="1060048"/>
                  <a:pt x="370269" y="1060598"/>
                  <a:pt x="370841" y="1060704"/>
                </a:cubicBezTo>
                <a:cubicBezTo>
                  <a:pt x="371814" y="1060556"/>
                  <a:pt x="372407" y="1059836"/>
                  <a:pt x="372619" y="1058545"/>
                </a:cubicBezTo>
                <a:cubicBezTo>
                  <a:pt x="372830" y="1057254"/>
                  <a:pt x="372915" y="1056280"/>
                  <a:pt x="372873" y="1055624"/>
                </a:cubicBezTo>
                <a:close/>
                <a:moveTo>
                  <a:pt x="345441" y="1030224"/>
                </a:moveTo>
                <a:cubicBezTo>
                  <a:pt x="345906" y="1030774"/>
                  <a:pt x="345991" y="1031452"/>
                  <a:pt x="345695" y="1032256"/>
                </a:cubicBezTo>
                <a:cubicBezTo>
                  <a:pt x="345398" y="1033061"/>
                  <a:pt x="344975" y="1033738"/>
                  <a:pt x="344425" y="1034288"/>
                </a:cubicBezTo>
                <a:lnTo>
                  <a:pt x="348489" y="1033272"/>
                </a:lnTo>
                <a:lnTo>
                  <a:pt x="347473" y="1031240"/>
                </a:lnTo>
                <a:lnTo>
                  <a:pt x="348489" y="1030224"/>
                </a:lnTo>
                <a:close/>
                <a:moveTo>
                  <a:pt x="423673" y="1025144"/>
                </a:moveTo>
                <a:lnTo>
                  <a:pt x="424689" y="1026160"/>
                </a:lnTo>
                <a:lnTo>
                  <a:pt x="420625" y="1029208"/>
                </a:lnTo>
                <a:close/>
                <a:moveTo>
                  <a:pt x="197104" y="1024128"/>
                </a:moveTo>
                <a:lnTo>
                  <a:pt x="196088" y="1028192"/>
                </a:lnTo>
                <a:cubicBezTo>
                  <a:pt x="193887" y="1027811"/>
                  <a:pt x="193464" y="1028065"/>
                  <a:pt x="194818" y="1028954"/>
                </a:cubicBezTo>
                <a:cubicBezTo>
                  <a:pt x="196173" y="1029843"/>
                  <a:pt x="197274" y="1030605"/>
                  <a:pt x="198120" y="1031240"/>
                </a:cubicBezTo>
                <a:cubicBezTo>
                  <a:pt x="198141" y="1030055"/>
                  <a:pt x="198099" y="1028616"/>
                  <a:pt x="197993" y="1026922"/>
                </a:cubicBezTo>
                <a:cubicBezTo>
                  <a:pt x="197887" y="1025229"/>
                  <a:pt x="197591" y="1024298"/>
                  <a:pt x="197104" y="1024128"/>
                </a:cubicBezTo>
                <a:close/>
                <a:moveTo>
                  <a:pt x="231648" y="1022096"/>
                </a:moveTo>
                <a:cubicBezTo>
                  <a:pt x="230463" y="1022265"/>
                  <a:pt x="229786" y="1022943"/>
                  <a:pt x="229616" y="1024128"/>
                </a:cubicBezTo>
                <a:cubicBezTo>
                  <a:pt x="229574" y="1024700"/>
                  <a:pt x="229659" y="1025335"/>
                  <a:pt x="229870" y="1026033"/>
                </a:cubicBezTo>
                <a:cubicBezTo>
                  <a:pt x="230082" y="1026732"/>
                  <a:pt x="230675" y="1027113"/>
                  <a:pt x="231648" y="1027176"/>
                </a:cubicBezTo>
                <a:cubicBezTo>
                  <a:pt x="232199" y="1027155"/>
                  <a:pt x="232876" y="1026943"/>
                  <a:pt x="233680" y="1026541"/>
                </a:cubicBezTo>
                <a:cubicBezTo>
                  <a:pt x="234485" y="1026139"/>
                  <a:pt x="235162" y="1025673"/>
                  <a:pt x="235712" y="1025144"/>
                </a:cubicBezTo>
                <a:cubicBezTo>
                  <a:pt x="235162" y="1024573"/>
                  <a:pt x="234485" y="1023938"/>
                  <a:pt x="233680" y="1023239"/>
                </a:cubicBezTo>
                <a:cubicBezTo>
                  <a:pt x="232876" y="1022541"/>
                  <a:pt x="232199" y="1022160"/>
                  <a:pt x="231648" y="1022096"/>
                </a:cubicBezTo>
                <a:close/>
                <a:moveTo>
                  <a:pt x="470409" y="993648"/>
                </a:moveTo>
                <a:cubicBezTo>
                  <a:pt x="469795" y="994177"/>
                  <a:pt x="468991" y="994897"/>
                  <a:pt x="467996" y="995807"/>
                </a:cubicBezTo>
                <a:cubicBezTo>
                  <a:pt x="467001" y="996717"/>
                  <a:pt x="466451" y="997691"/>
                  <a:pt x="466345" y="998728"/>
                </a:cubicBezTo>
                <a:cubicBezTo>
                  <a:pt x="466408" y="999702"/>
                  <a:pt x="466789" y="1000295"/>
                  <a:pt x="467488" y="1000506"/>
                </a:cubicBezTo>
                <a:cubicBezTo>
                  <a:pt x="468186" y="1000718"/>
                  <a:pt x="468821" y="1000803"/>
                  <a:pt x="469393" y="1000760"/>
                </a:cubicBezTo>
                <a:cubicBezTo>
                  <a:pt x="470345" y="1000697"/>
                  <a:pt x="472504" y="1000062"/>
                  <a:pt x="475870" y="998855"/>
                </a:cubicBezTo>
                <a:cubicBezTo>
                  <a:pt x="479235" y="997649"/>
                  <a:pt x="481140" y="996252"/>
                  <a:pt x="481585" y="994664"/>
                </a:cubicBezTo>
                <a:cubicBezTo>
                  <a:pt x="481521" y="994177"/>
                  <a:pt x="481140" y="993881"/>
                  <a:pt x="480442" y="993775"/>
                </a:cubicBezTo>
                <a:cubicBezTo>
                  <a:pt x="479743" y="993669"/>
                  <a:pt x="479108" y="993627"/>
                  <a:pt x="478537" y="993648"/>
                </a:cubicBezTo>
                <a:close/>
                <a:moveTo>
                  <a:pt x="263144" y="983488"/>
                </a:moveTo>
                <a:cubicBezTo>
                  <a:pt x="261747" y="983594"/>
                  <a:pt x="261239" y="984144"/>
                  <a:pt x="261620" y="985139"/>
                </a:cubicBezTo>
                <a:cubicBezTo>
                  <a:pt x="262001" y="986134"/>
                  <a:pt x="262509" y="986938"/>
                  <a:pt x="263144" y="987552"/>
                </a:cubicBezTo>
                <a:close/>
                <a:moveTo>
                  <a:pt x="578105" y="982472"/>
                </a:moveTo>
                <a:lnTo>
                  <a:pt x="578105" y="983488"/>
                </a:lnTo>
                <a:cubicBezTo>
                  <a:pt x="578062" y="984060"/>
                  <a:pt x="578147" y="984695"/>
                  <a:pt x="578359" y="985393"/>
                </a:cubicBezTo>
                <a:cubicBezTo>
                  <a:pt x="578570" y="986092"/>
                  <a:pt x="579163" y="986473"/>
                  <a:pt x="580137" y="986536"/>
                </a:cubicBezTo>
                <a:cubicBezTo>
                  <a:pt x="580666" y="986473"/>
                  <a:pt x="581132" y="986092"/>
                  <a:pt x="581534" y="985393"/>
                </a:cubicBezTo>
                <a:cubicBezTo>
                  <a:pt x="581936" y="984695"/>
                  <a:pt x="582148" y="984060"/>
                  <a:pt x="582169" y="983488"/>
                </a:cubicBezTo>
                <a:close/>
                <a:moveTo>
                  <a:pt x="602489" y="969264"/>
                </a:moveTo>
                <a:cubicBezTo>
                  <a:pt x="602404" y="971211"/>
                  <a:pt x="602573" y="972397"/>
                  <a:pt x="602997" y="972820"/>
                </a:cubicBezTo>
                <a:cubicBezTo>
                  <a:pt x="603420" y="973243"/>
                  <a:pt x="604605" y="973413"/>
                  <a:pt x="606553" y="973328"/>
                </a:cubicBezTo>
                <a:cubicBezTo>
                  <a:pt x="606510" y="972270"/>
                  <a:pt x="606087" y="971339"/>
                  <a:pt x="605283" y="970534"/>
                </a:cubicBezTo>
                <a:cubicBezTo>
                  <a:pt x="604478" y="969730"/>
                  <a:pt x="603547" y="969307"/>
                  <a:pt x="602489" y="969264"/>
                </a:cubicBezTo>
                <a:close/>
                <a:moveTo>
                  <a:pt x="587249" y="969264"/>
                </a:moveTo>
                <a:lnTo>
                  <a:pt x="591313" y="973328"/>
                </a:lnTo>
                <a:cubicBezTo>
                  <a:pt x="591884" y="973328"/>
                  <a:pt x="592519" y="973074"/>
                  <a:pt x="593218" y="972566"/>
                </a:cubicBezTo>
                <a:cubicBezTo>
                  <a:pt x="593916" y="972058"/>
                  <a:pt x="594297" y="971296"/>
                  <a:pt x="594361" y="970280"/>
                </a:cubicBezTo>
                <a:close/>
                <a:moveTo>
                  <a:pt x="551689" y="968248"/>
                </a:moveTo>
                <a:lnTo>
                  <a:pt x="546609" y="975360"/>
                </a:lnTo>
                <a:cubicBezTo>
                  <a:pt x="546524" y="975339"/>
                  <a:pt x="546185" y="975381"/>
                  <a:pt x="545593" y="975487"/>
                </a:cubicBezTo>
                <a:cubicBezTo>
                  <a:pt x="545000" y="975593"/>
                  <a:pt x="544661" y="975889"/>
                  <a:pt x="544577" y="976376"/>
                </a:cubicBezTo>
                <a:cubicBezTo>
                  <a:pt x="544788" y="977921"/>
                  <a:pt x="545889" y="979403"/>
                  <a:pt x="547879" y="980821"/>
                </a:cubicBezTo>
                <a:cubicBezTo>
                  <a:pt x="549868" y="982239"/>
                  <a:pt x="551477" y="983467"/>
                  <a:pt x="552705" y="984504"/>
                </a:cubicBezTo>
                <a:lnTo>
                  <a:pt x="566929" y="982472"/>
                </a:lnTo>
                <a:lnTo>
                  <a:pt x="556769" y="980440"/>
                </a:lnTo>
                <a:cubicBezTo>
                  <a:pt x="556684" y="980461"/>
                  <a:pt x="556345" y="980419"/>
                  <a:pt x="555753" y="980313"/>
                </a:cubicBezTo>
                <a:cubicBezTo>
                  <a:pt x="555160" y="980207"/>
                  <a:pt x="554821" y="979911"/>
                  <a:pt x="554737" y="979424"/>
                </a:cubicBezTo>
                <a:cubicBezTo>
                  <a:pt x="555308" y="977837"/>
                  <a:pt x="557721" y="976440"/>
                  <a:pt x="561976" y="975233"/>
                </a:cubicBezTo>
                <a:cubicBezTo>
                  <a:pt x="566230" y="974027"/>
                  <a:pt x="568897" y="973392"/>
                  <a:pt x="569977" y="973328"/>
                </a:cubicBezTo>
                <a:close/>
                <a:moveTo>
                  <a:pt x="690881" y="943864"/>
                </a:moveTo>
                <a:lnTo>
                  <a:pt x="706121" y="943864"/>
                </a:lnTo>
                <a:cubicBezTo>
                  <a:pt x="705782" y="945939"/>
                  <a:pt x="703919" y="947632"/>
                  <a:pt x="700533" y="948944"/>
                </a:cubicBezTo>
                <a:cubicBezTo>
                  <a:pt x="697146" y="950257"/>
                  <a:pt x="694267" y="950934"/>
                  <a:pt x="691897" y="950976"/>
                </a:cubicBezTo>
                <a:cubicBezTo>
                  <a:pt x="691410" y="950743"/>
                  <a:pt x="691114" y="949685"/>
                  <a:pt x="691008" y="947801"/>
                </a:cubicBezTo>
                <a:cubicBezTo>
                  <a:pt x="690902" y="945917"/>
                  <a:pt x="690860" y="944605"/>
                  <a:pt x="690881" y="943864"/>
                </a:cubicBezTo>
                <a:close/>
                <a:moveTo>
                  <a:pt x="629921" y="937768"/>
                </a:moveTo>
                <a:cubicBezTo>
                  <a:pt x="629857" y="939758"/>
                  <a:pt x="629222" y="941113"/>
                  <a:pt x="628016" y="941832"/>
                </a:cubicBezTo>
                <a:cubicBezTo>
                  <a:pt x="626809" y="942552"/>
                  <a:pt x="625412" y="942891"/>
                  <a:pt x="623825" y="942848"/>
                </a:cubicBezTo>
                <a:lnTo>
                  <a:pt x="619761" y="941832"/>
                </a:lnTo>
                <a:lnTo>
                  <a:pt x="615697" y="946912"/>
                </a:lnTo>
                <a:cubicBezTo>
                  <a:pt x="609199" y="946722"/>
                  <a:pt x="603145" y="947611"/>
                  <a:pt x="597536" y="949579"/>
                </a:cubicBezTo>
                <a:cubicBezTo>
                  <a:pt x="591927" y="951548"/>
                  <a:pt x="586127" y="952691"/>
                  <a:pt x="580137" y="953008"/>
                </a:cubicBezTo>
                <a:lnTo>
                  <a:pt x="583185" y="961136"/>
                </a:lnTo>
                <a:lnTo>
                  <a:pt x="603505" y="957072"/>
                </a:lnTo>
                <a:cubicBezTo>
                  <a:pt x="605092" y="957580"/>
                  <a:pt x="606743" y="957580"/>
                  <a:pt x="608458" y="957072"/>
                </a:cubicBezTo>
                <a:cubicBezTo>
                  <a:pt x="610172" y="956564"/>
                  <a:pt x="611569" y="955548"/>
                  <a:pt x="612649" y="954024"/>
                </a:cubicBezTo>
                <a:cubicBezTo>
                  <a:pt x="616141" y="953855"/>
                  <a:pt x="619570" y="953178"/>
                  <a:pt x="622936" y="951992"/>
                </a:cubicBezTo>
                <a:cubicBezTo>
                  <a:pt x="626301" y="950807"/>
                  <a:pt x="629984" y="950130"/>
                  <a:pt x="633985" y="949960"/>
                </a:cubicBezTo>
                <a:cubicBezTo>
                  <a:pt x="635022" y="949791"/>
                  <a:pt x="637520" y="948860"/>
                  <a:pt x="641478" y="947166"/>
                </a:cubicBezTo>
                <a:cubicBezTo>
                  <a:pt x="645436" y="945473"/>
                  <a:pt x="647680" y="944033"/>
                  <a:pt x="648209" y="942848"/>
                </a:cubicBezTo>
                <a:cubicBezTo>
                  <a:pt x="647701" y="942256"/>
                  <a:pt x="645161" y="941409"/>
                  <a:pt x="640589" y="940308"/>
                </a:cubicBezTo>
                <a:cubicBezTo>
                  <a:pt x="636017" y="939208"/>
                  <a:pt x="632461" y="938361"/>
                  <a:pt x="629921" y="937768"/>
                </a:cubicBezTo>
                <a:close/>
                <a:moveTo>
                  <a:pt x="662433" y="930656"/>
                </a:moveTo>
                <a:lnTo>
                  <a:pt x="654305" y="931672"/>
                </a:lnTo>
                <a:lnTo>
                  <a:pt x="654305" y="935736"/>
                </a:lnTo>
                <a:cubicBezTo>
                  <a:pt x="654411" y="937641"/>
                  <a:pt x="655215" y="938657"/>
                  <a:pt x="656718" y="938784"/>
                </a:cubicBezTo>
                <a:cubicBezTo>
                  <a:pt x="658221" y="938911"/>
                  <a:pt x="659787" y="938911"/>
                  <a:pt x="661417" y="938784"/>
                </a:cubicBezTo>
                <a:close/>
                <a:moveTo>
                  <a:pt x="762001" y="929640"/>
                </a:moveTo>
                <a:lnTo>
                  <a:pt x="762001" y="931672"/>
                </a:lnTo>
                <a:cubicBezTo>
                  <a:pt x="761831" y="932519"/>
                  <a:pt x="762170" y="932858"/>
                  <a:pt x="763017" y="932688"/>
                </a:cubicBezTo>
                <a:lnTo>
                  <a:pt x="765049" y="932688"/>
                </a:lnTo>
                <a:lnTo>
                  <a:pt x="765049" y="931672"/>
                </a:lnTo>
                <a:cubicBezTo>
                  <a:pt x="764985" y="930699"/>
                  <a:pt x="764604" y="930106"/>
                  <a:pt x="763906" y="929894"/>
                </a:cubicBezTo>
                <a:cubicBezTo>
                  <a:pt x="763207" y="929683"/>
                  <a:pt x="762572" y="929598"/>
                  <a:pt x="762001" y="929640"/>
                </a:cubicBezTo>
                <a:close/>
                <a:moveTo>
                  <a:pt x="696977" y="928624"/>
                </a:moveTo>
                <a:cubicBezTo>
                  <a:pt x="692235" y="930466"/>
                  <a:pt x="686478" y="932117"/>
                  <a:pt x="679705" y="933577"/>
                </a:cubicBezTo>
                <a:cubicBezTo>
                  <a:pt x="672931" y="935038"/>
                  <a:pt x="669206" y="937451"/>
                  <a:pt x="668529" y="940816"/>
                </a:cubicBezTo>
                <a:lnTo>
                  <a:pt x="668529" y="942848"/>
                </a:lnTo>
                <a:lnTo>
                  <a:pt x="682753" y="942848"/>
                </a:lnTo>
                <a:cubicBezTo>
                  <a:pt x="682710" y="944563"/>
                  <a:pt x="682033" y="946468"/>
                  <a:pt x="680721" y="948563"/>
                </a:cubicBezTo>
                <a:cubicBezTo>
                  <a:pt x="679408" y="950659"/>
                  <a:pt x="677715" y="951802"/>
                  <a:pt x="675641" y="951992"/>
                </a:cubicBezTo>
                <a:lnTo>
                  <a:pt x="665481" y="950976"/>
                </a:lnTo>
                <a:lnTo>
                  <a:pt x="654305" y="959104"/>
                </a:lnTo>
                <a:cubicBezTo>
                  <a:pt x="653606" y="958998"/>
                  <a:pt x="652463" y="958956"/>
                  <a:pt x="650876" y="958977"/>
                </a:cubicBezTo>
                <a:cubicBezTo>
                  <a:pt x="649288" y="958998"/>
                  <a:pt x="648399" y="959718"/>
                  <a:pt x="648209" y="961136"/>
                </a:cubicBezTo>
                <a:cubicBezTo>
                  <a:pt x="648315" y="962173"/>
                  <a:pt x="648865" y="963147"/>
                  <a:pt x="649860" y="964057"/>
                </a:cubicBezTo>
                <a:cubicBezTo>
                  <a:pt x="650855" y="964967"/>
                  <a:pt x="651659" y="965687"/>
                  <a:pt x="652273" y="966216"/>
                </a:cubicBezTo>
                <a:cubicBezTo>
                  <a:pt x="657162" y="965031"/>
                  <a:pt x="662877" y="963592"/>
                  <a:pt x="669418" y="961898"/>
                </a:cubicBezTo>
                <a:cubicBezTo>
                  <a:pt x="675958" y="960205"/>
                  <a:pt x="681419" y="959273"/>
                  <a:pt x="685801" y="959104"/>
                </a:cubicBezTo>
                <a:cubicBezTo>
                  <a:pt x="687833" y="959168"/>
                  <a:pt x="689865" y="959041"/>
                  <a:pt x="691897" y="958723"/>
                </a:cubicBezTo>
                <a:cubicBezTo>
                  <a:pt x="693929" y="958406"/>
                  <a:pt x="695961" y="957517"/>
                  <a:pt x="697993" y="956056"/>
                </a:cubicBezTo>
                <a:cubicBezTo>
                  <a:pt x="700025" y="955760"/>
                  <a:pt x="704851" y="954574"/>
                  <a:pt x="712471" y="952500"/>
                </a:cubicBezTo>
                <a:cubicBezTo>
                  <a:pt x="720091" y="950426"/>
                  <a:pt x="724409" y="949241"/>
                  <a:pt x="725425" y="948944"/>
                </a:cubicBezTo>
                <a:cubicBezTo>
                  <a:pt x="727139" y="948669"/>
                  <a:pt x="730822" y="947441"/>
                  <a:pt x="736474" y="945261"/>
                </a:cubicBezTo>
                <a:cubicBezTo>
                  <a:pt x="742125" y="943081"/>
                  <a:pt x="745554" y="941599"/>
                  <a:pt x="746761" y="940816"/>
                </a:cubicBezTo>
                <a:lnTo>
                  <a:pt x="760985" y="940816"/>
                </a:lnTo>
                <a:cubicBezTo>
                  <a:pt x="761069" y="940837"/>
                  <a:pt x="761408" y="940795"/>
                  <a:pt x="762001" y="940689"/>
                </a:cubicBezTo>
                <a:cubicBezTo>
                  <a:pt x="762593" y="940583"/>
                  <a:pt x="762932" y="940287"/>
                  <a:pt x="763017" y="939800"/>
                </a:cubicBezTo>
                <a:cubicBezTo>
                  <a:pt x="762869" y="939229"/>
                  <a:pt x="762149" y="938594"/>
                  <a:pt x="760858" y="937895"/>
                </a:cubicBezTo>
                <a:cubicBezTo>
                  <a:pt x="759567" y="937197"/>
                  <a:pt x="758593" y="936816"/>
                  <a:pt x="757937" y="936752"/>
                </a:cubicBezTo>
                <a:cubicBezTo>
                  <a:pt x="752878" y="936540"/>
                  <a:pt x="748010" y="935694"/>
                  <a:pt x="743332" y="934212"/>
                </a:cubicBezTo>
                <a:cubicBezTo>
                  <a:pt x="738654" y="932731"/>
                  <a:pt x="734040" y="931884"/>
                  <a:pt x="729489" y="931672"/>
                </a:cubicBezTo>
                <a:cubicBezTo>
                  <a:pt x="727499" y="931778"/>
                  <a:pt x="726144" y="932582"/>
                  <a:pt x="725425" y="934085"/>
                </a:cubicBezTo>
                <a:cubicBezTo>
                  <a:pt x="724705" y="935588"/>
                  <a:pt x="724366" y="937154"/>
                  <a:pt x="724409" y="938784"/>
                </a:cubicBezTo>
                <a:lnTo>
                  <a:pt x="724409" y="939800"/>
                </a:lnTo>
                <a:lnTo>
                  <a:pt x="710185" y="939800"/>
                </a:lnTo>
                <a:cubicBezTo>
                  <a:pt x="710206" y="938213"/>
                  <a:pt x="709910" y="936816"/>
                  <a:pt x="709296" y="935609"/>
                </a:cubicBezTo>
                <a:cubicBezTo>
                  <a:pt x="708682" y="934403"/>
                  <a:pt x="707624" y="933768"/>
                  <a:pt x="706121" y="933704"/>
                </a:cubicBezTo>
                <a:lnTo>
                  <a:pt x="704089" y="933704"/>
                </a:lnTo>
                <a:close/>
                <a:moveTo>
                  <a:pt x="802641" y="926592"/>
                </a:moveTo>
                <a:cubicBezTo>
                  <a:pt x="802175" y="926634"/>
                  <a:pt x="801836" y="926804"/>
                  <a:pt x="801625" y="927100"/>
                </a:cubicBezTo>
                <a:cubicBezTo>
                  <a:pt x="801413" y="927396"/>
                  <a:pt x="801074" y="927566"/>
                  <a:pt x="800609" y="927608"/>
                </a:cubicBezTo>
                <a:cubicBezTo>
                  <a:pt x="800566" y="928222"/>
                  <a:pt x="800651" y="929026"/>
                  <a:pt x="800863" y="930021"/>
                </a:cubicBezTo>
                <a:cubicBezTo>
                  <a:pt x="801074" y="931016"/>
                  <a:pt x="801667" y="931566"/>
                  <a:pt x="802641" y="931672"/>
                </a:cubicBezTo>
                <a:cubicBezTo>
                  <a:pt x="803170" y="931609"/>
                  <a:pt x="803636" y="931228"/>
                  <a:pt x="804038" y="930529"/>
                </a:cubicBezTo>
                <a:cubicBezTo>
                  <a:pt x="804440" y="929831"/>
                  <a:pt x="804652" y="929196"/>
                  <a:pt x="804673" y="928624"/>
                </a:cubicBezTo>
                <a:cubicBezTo>
                  <a:pt x="804503" y="927439"/>
                  <a:pt x="803826" y="926761"/>
                  <a:pt x="802641" y="926592"/>
                </a:cubicBezTo>
                <a:close/>
                <a:moveTo>
                  <a:pt x="819913" y="916432"/>
                </a:moveTo>
                <a:cubicBezTo>
                  <a:pt x="819743" y="919649"/>
                  <a:pt x="818050" y="921343"/>
                  <a:pt x="814833" y="921512"/>
                </a:cubicBezTo>
                <a:lnTo>
                  <a:pt x="811785" y="921512"/>
                </a:lnTo>
                <a:lnTo>
                  <a:pt x="809753" y="926592"/>
                </a:lnTo>
                <a:lnTo>
                  <a:pt x="812801" y="926592"/>
                </a:lnTo>
                <a:cubicBezTo>
                  <a:pt x="814812" y="926465"/>
                  <a:pt x="816886" y="925957"/>
                  <a:pt x="819024" y="925068"/>
                </a:cubicBezTo>
                <a:cubicBezTo>
                  <a:pt x="821162" y="924179"/>
                  <a:pt x="823490" y="923671"/>
                  <a:pt x="826009" y="923544"/>
                </a:cubicBezTo>
                <a:cubicBezTo>
                  <a:pt x="827596" y="923565"/>
                  <a:pt x="829247" y="923523"/>
                  <a:pt x="830962" y="923417"/>
                </a:cubicBezTo>
                <a:cubicBezTo>
                  <a:pt x="832676" y="923311"/>
                  <a:pt x="834073" y="923015"/>
                  <a:pt x="835153" y="922528"/>
                </a:cubicBezTo>
                <a:cubicBezTo>
                  <a:pt x="834645" y="921449"/>
                  <a:pt x="832359" y="920306"/>
                  <a:pt x="828295" y="919099"/>
                </a:cubicBezTo>
                <a:cubicBezTo>
                  <a:pt x="824231" y="917893"/>
                  <a:pt x="821437" y="917004"/>
                  <a:pt x="819913" y="916432"/>
                </a:cubicBezTo>
                <a:close/>
                <a:moveTo>
                  <a:pt x="842265" y="903224"/>
                </a:moveTo>
                <a:lnTo>
                  <a:pt x="841249" y="908304"/>
                </a:lnTo>
                <a:cubicBezTo>
                  <a:pt x="841291" y="909320"/>
                  <a:pt x="841714" y="910082"/>
                  <a:pt x="842519" y="910590"/>
                </a:cubicBezTo>
                <a:cubicBezTo>
                  <a:pt x="843323" y="911098"/>
                  <a:pt x="844254" y="911352"/>
                  <a:pt x="845313" y="911352"/>
                </a:cubicBezTo>
                <a:cubicBezTo>
                  <a:pt x="845313" y="908135"/>
                  <a:pt x="844297" y="905425"/>
                  <a:pt x="842265" y="903224"/>
                </a:cubicBezTo>
                <a:close/>
                <a:moveTo>
                  <a:pt x="880873" y="902208"/>
                </a:moveTo>
                <a:cubicBezTo>
                  <a:pt x="876047" y="902018"/>
                  <a:pt x="869951" y="902399"/>
                  <a:pt x="862585" y="903351"/>
                </a:cubicBezTo>
                <a:cubicBezTo>
                  <a:pt x="855219" y="904304"/>
                  <a:pt x="851155" y="906971"/>
                  <a:pt x="850393" y="911352"/>
                </a:cubicBezTo>
                <a:lnTo>
                  <a:pt x="861569" y="912368"/>
                </a:lnTo>
                <a:cubicBezTo>
                  <a:pt x="862691" y="913871"/>
                  <a:pt x="864257" y="914929"/>
                  <a:pt x="866268" y="915543"/>
                </a:cubicBezTo>
                <a:cubicBezTo>
                  <a:pt x="868279" y="916157"/>
                  <a:pt x="870099" y="916453"/>
                  <a:pt x="871729" y="916432"/>
                </a:cubicBezTo>
                <a:lnTo>
                  <a:pt x="877825" y="916432"/>
                </a:lnTo>
                <a:lnTo>
                  <a:pt x="881889" y="912368"/>
                </a:lnTo>
                <a:lnTo>
                  <a:pt x="890017" y="912368"/>
                </a:lnTo>
                <a:lnTo>
                  <a:pt x="892049" y="909320"/>
                </a:lnTo>
                <a:cubicBezTo>
                  <a:pt x="894081" y="909320"/>
                  <a:pt x="895097" y="908304"/>
                  <a:pt x="895097" y="906272"/>
                </a:cubicBezTo>
                <a:cubicBezTo>
                  <a:pt x="895076" y="905722"/>
                  <a:pt x="894864" y="905044"/>
                  <a:pt x="894462" y="904240"/>
                </a:cubicBezTo>
                <a:cubicBezTo>
                  <a:pt x="894060" y="903436"/>
                  <a:pt x="893594" y="902759"/>
                  <a:pt x="893065" y="902208"/>
                </a:cubicBezTo>
                <a:close/>
                <a:moveTo>
                  <a:pt x="293117" y="900430"/>
                </a:moveTo>
                <a:cubicBezTo>
                  <a:pt x="293836" y="900430"/>
                  <a:pt x="294683" y="900684"/>
                  <a:pt x="295657" y="901192"/>
                </a:cubicBezTo>
                <a:lnTo>
                  <a:pt x="290577" y="901192"/>
                </a:lnTo>
                <a:cubicBezTo>
                  <a:pt x="291550" y="900684"/>
                  <a:pt x="292397" y="900430"/>
                  <a:pt x="293117" y="900430"/>
                </a:cubicBezTo>
                <a:close/>
                <a:moveTo>
                  <a:pt x="1112521" y="884936"/>
                </a:moveTo>
                <a:lnTo>
                  <a:pt x="1135889" y="885952"/>
                </a:lnTo>
                <a:cubicBezTo>
                  <a:pt x="1134915" y="889021"/>
                  <a:pt x="1131020" y="890503"/>
                  <a:pt x="1124205" y="890397"/>
                </a:cubicBezTo>
                <a:cubicBezTo>
                  <a:pt x="1117389" y="890291"/>
                  <a:pt x="1113494" y="891519"/>
                  <a:pt x="1112521" y="894080"/>
                </a:cubicBezTo>
                <a:cubicBezTo>
                  <a:pt x="1112415" y="895054"/>
                  <a:pt x="1111865" y="895646"/>
                  <a:pt x="1110870" y="895858"/>
                </a:cubicBezTo>
                <a:cubicBezTo>
                  <a:pt x="1109875" y="896070"/>
                  <a:pt x="1109071" y="896154"/>
                  <a:pt x="1108457" y="896112"/>
                </a:cubicBezTo>
                <a:cubicBezTo>
                  <a:pt x="1105345" y="896070"/>
                  <a:pt x="1102170" y="895646"/>
                  <a:pt x="1098932" y="894842"/>
                </a:cubicBezTo>
                <a:cubicBezTo>
                  <a:pt x="1095693" y="894038"/>
                  <a:pt x="1092772" y="893106"/>
                  <a:pt x="1090169" y="892048"/>
                </a:cubicBezTo>
                <a:lnTo>
                  <a:pt x="1090169" y="891032"/>
                </a:lnTo>
                <a:cubicBezTo>
                  <a:pt x="1091100" y="890270"/>
                  <a:pt x="1094825" y="889762"/>
                  <a:pt x="1101345" y="889508"/>
                </a:cubicBezTo>
                <a:cubicBezTo>
                  <a:pt x="1107864" y="889254"/>
                  <a:pt x="1111589" y="887730"/>
                  <a:pt x="1112521" y="884936"/>
                </a:cubicBezTo>
                <a:close/>
                <a:moveTo>
                  <a:pt x="1221233" y="874776"/>
                </a:moveTo>
                <a:cubicBezTo>
                  <a:pt x="1223032" y="874819"/>
                  <a:pt x="1225276" y="875496"/>
                  <a:pt x="1227964" y="876808"/>
                </a:cubicBezTo>
                <a:cubicBezTo>
                  <a:pt x="1230652" y="878120"/>
                  <a:pt x="1232134" y="879814"/>
                  <a:pt x="1232409" y="881888"/>
                </a:cubicBezTo>
                <a:cubicBezTo>
                  <a:pt x="1232345" y="882375"/>
                  <a:pt x="1231964" y="882671"/>
                  <a:pt x="1231266" y="882777"/>
                </a:cubicBezTo>
                <a:cubicBezTo>
                  <a:pt x="1230567" y="882883"/>
                  <a:pt x="1229932" y="882925"/>
                  <a:pt x="1229361" y="882904"/>
                </a:cubicBezTo>
                <a:cubicBezTo>
                  <a:pt x="1224492" y="882502"/>
                  <a:pt x="1218989" y="882036"/>
                  <a:pt x="1212851" y="881507"/>
                </a:cubicBezTo>
                <a:cubicBezTo>
                  <a:pt x="1206712" y="880978"/>
                  <a:pt x="1201717" y="882798"/>
                  <a:pt x="1197865" y="886968"/>
                </a:cubicBezTo>
                <a:cubicBezTo>
                  <a:pt x="1192234" y="887095"/>
                  <a:pt x="1186731" y="887603"/>
                  <a:pt x="1181355" y="888492"/>
                </a:cubicBezTo>
                <a:cubicBezTo>
                  <a:pt x="1175978" y="889381"/>
                  <a:pt x="1170983" y="889889"/>
                  <a:pt x="1166369" y="890016"/>
                </a:cubicBezTo>
                <a:lnTo>
                  <a:pt x="1162305" y="886968"/>
                </a:lnTo>
                <a:cubicBezTo>
                  <a:pt x="1161881" y="889974"/>
                  <a:pt x="1159934" y="890312"/>
                  <a:pt x="1156463" y="887984"/>
                </a:cubicBezTo>
                <a:cubicBezTo>
                  <a:pt x="1152991" y="885656"/>
                  <a:pt x="1150536" y="883962"/>
                  <a:pt x="1149097" y="882904"/>
                </a:cubicBezTo>
                <a:cubicBezTo>
                  <a:pt x="1149266" y="878840"/>
                  <a:pt x="1150959" y="876808"/>
                  <a:pt x="1154177" y="876808"/>
                </a:cubicBezTo>
                <a:lnTo>
                  <a:pt x="1155193" y="876808"/>
                </a:lnTo>
                <a:lnTo>
                  <a:pt x="1157225" y="880872"/>
                </a:lnTo>
                <a:lnTo>
                  <a:pt x="1173481" y="880872"/>
                </a:lnTo>
                <a:lnTo>
                  <a:pt x="1180593" y="877824"/>
                </a:lnTo>
                <a:cubicBezTo>
                  <a:pt x="1184953" y="878205"/>
                  <a:pt x="1192488" y="878713"/>
                  <a:pt x="1203199" y="879348"/>
                </a:cubicBezTo>
                <a:cubicBezTo>
                  <a:pt x="1213909" y="879983"/>
                  <a:pt x="1219920" y="878459"/>
                  <a:pt x="1221233" y="874776"/>
                </a:cubicBezTo>
                <a:close/>
                <a:moveTo>
                  <a:pt x="1102361" y="865632"/>
                </a:moveTo>
                <a:cubicBezTo>
                  <a:pt x="1102382" y="866204"/>
                  <a:pt x="1102594" y="866839"/>
                  <a:pt x="1102996" y="867537"/>
                </a:cubicBezTo>
                <a:cubicBezTo>
                  <a:pt x="1103398" y="868236"/>
                  <a:pt x="1103864" y="868617"/>
                  <a:pt x="1104393" y="868680"/>
                </a:cubicBezTo>
                <a:cubicBezTo>
                  <a:pt x="1106594" y="868511"/>
                  <a:pt x="1108287" y="867833"/>
                  <a:pt x="1109473" y="866648"/>
                </a:cubicBezTo>
                <a:close/>
                <a:moveTo>
                  <a:pt x="1125729" y="861568"/>
                </a:moveTo>
                <a:cubicBezTo>
                  <a:pt x="1125835" y="863071"/>
                  <a:pt x="1126639" y="864129"/>
                  <a:pt x="1128142" y="864743"/>
                </a:cubicBezTo>
                <a:cubicBezTo>
                  <a:pt x="1129645" y="865357"/>
                  <a:pt x="1131211" y="865653"/>
                  <a:pt x="1132841" y="865632"/>
                </a:cubicBezTo>
                <a:cubicBezTo>
                  <a:pt x="1133455" y="865632"/>
                  <a:pt x="1134259" y="865378"/>
                  <a:pt x="1135254" y="864870"/>
                </a:cubicBezTo>
                <a:cubicBezTo>
                  <a:pt x="1136249" y="864362"/>
                  <a:pt x="1136799" y="863600"/>
                  <a:pt x="1136905" y="862584"/>
                </a:cubicBezTo>
                <a:close/>
                <a:moveTo>
                  <a:pt x="473457" y="859536"/>
                </a:moveTo>
                <a:lnTo>
                  <a:pt x="472441" y="869696"/>
                </a:lnTo>
                <a:lnTo>
                  <a:pt x="476505" y="870712"/>
                </a:lnTo>
                <a:lnTo>
                  <a:pt x="477521" y="861568"/>
                </a:lnTo>
                <a:close/>
                <a:moveTo>
                  <a:pt x="815849" y="854456"/>
                </a:moveTo>
                <a:lnTo>
                  <a:pt x="815849" y="856488"/>
                </a:lnTo>
                <a:cubicBezTo>
                  <a:pt x="815679" y="857335"/>
                  <a:pt x="816018" y="857673"/>
                  <a:pt x="816865" y="857504"/>
                </a:cubicBezTo>
                <a:lnTo>
                  <a:pt x="819913" y="857504"/>
                </a:lnTo>
                <a:cubicBezTo>
                  <a:pt x="819870" y="856488"/>
                  <a:pt x="819447" y="855726"/>
                  <a:pt x="818643" y="855218"/>
                </a:cubicBezTo>
                <a:cubicBezTo>
                  <a:pt x="817838" y="854710"/>
                  <a:pt x="816907" y="854456"/>
                  <a:pt x="815849" y="854456"/>
                </a:cubicBezTo>
                <a:close/>
                <a:moveTo>
                  <a:pt x="908305" y="844296"/>
                </a:moveTo>
                <a:cubicBezTo>
                  <a:pt x="908326" y="844910"/>
                  <a:pt x="908538" y="845714"/>
                  <a:pt x="908940" y="846709"/>
                </a:cubicBezTo>
                <a:cubicBezTo>
                  <a:pt x="909342" y="847704"/>
                  <a:pt x="909808" y="848254"/>
                  <a:pt x="910337" y="848360"/>
                </a:cubicBezTo>
                <a:cubicBezTo>
                  <a:pt x="911310" y="848297"/>
                  <a:pt x="911903" y="847916"/>
                  <a:pt x="912115" y="847217"/>
                </a:cubicBezTo>
                <a:cubicBezTo>
                  <a:pt x="912326" y="846519"/>
                  <a:pt x="912411" y="845884"/>
                  <a:pt x="912369" y="845312"/>
                </a:cubicBezTo>
                <a:close/>
                <a:moveTo>
                  <a:pt x="824993" y="842264"/>
                </a:moveTo>
                <a:cubicBezTo>
                  <a:pt x="824993" y="843322"/>
                  <a:pt x="825247" y="844254"/>
                  <a:pt x="825755" y="845058"/>
                </a:cubicBezTo>
                <a:cubicBezTo>
                  <a:pt x="826263" y="845862"/>
                  <a:pt x="827025" y="846286"/>
                  <a:pt x="828041" y="846328"/>
                </a:cubicBezTo>
                <a:cubicBezTo>
                  <a:pt x="828887" y="846159"/>
                  <a:pt x="829226" y="845481"/>
                  <a:pt x="829057" y="844296"/>
                </a:cubicBezTo>
                <a:cubicBezTo>
                  <a:pt x="829057" y="843322"/>
                  <a:pt x="828803" y="842730"/>
                  <a:pt x="828295" y="842518"/>
                </a:cubicBezTo>
                <a:cubicBezTo>
                  <a:pt x="827787" y="842306"/>
                  <a:pt x="827025" y="842222"/>
                  <a:pt x="826009" y="842264"/>
                </a:cubicBezTo>
                <a:close/>
                <a:moveTo>
                  <a:pt x="939801" y="840232"/>
                </a:moveTo>
                <a:lnTo>
                  <a:pt x="950977" y="847344"/>
                </a:lnTo>
                <a:lnTo>
                  <a:pt x="954025" y="840232"/>
                </a:lnTo>
                <a:close/>
                <a:moveTo>
                  <a:pt x="928625" y="839216"/>
                </a:moveTo>
                <a:cubicBezTo>
                  <a:pt x="928794" y="842433"/>
                  <a:pt x="930487" y="844127"/>
                  <a:pt x="933705" y="844296"/>
                </a:cubicBezTo>
                <a:lnTo>
                  <a:pt x="935737" y="844296"/>
                </a:lnTo>
                <a:cubicBezTo>
                  <a:pt x="935673" y="842751"/>
                  <a:pt x="935038" y="841523"/>
                  <a:pt x="933832" y="840613"/>
                </a:cubicBezTo>
                <a:cubicBezTo>
                  <a:pt x="932625" y="839703"/>
                  <a:pt x="931228" y="839237"/>
                  <a:pt x="929641" y="839216"/>
                </a:cubicBezTo>
                <a:close/>
                <a:moveTo>
                  <a:pt x="993649" y="834136"/>
                </a:moveTo>
                <a:lnTo>
                  <a:pt x="998729" y="838200"/>
                </a:lnTo>
                <a:cubicBezTo>
                  <a:pt x="999829" y="838221"/>
                  <a:pt x="1000930" y="837925"/>
                  <a:pt x="1002031" y="837311"/>
                </a:cubicBezTo>
                <a:cubicBezTo>
                  <a:pt x="1003131" y="836697"/>
                  <a:pt x="1003724" y="835639"/>
                  <a:pt x="1003809" y="834136"/>
                </a:cubicBezTo>
                <a:close/>
                <a:moveTo>
                  <a:pt x="517145" y="833120"/>
                </a:moveTo>
                <a:cubicBezTo>
                  <a:pt x="515155" y="833226"/>
                  <a:pt x="513800" y="834030"/>
                  <a:pt x="513081" y="835533"/>
                </a:cubicBezTo>
                <a:cubicBezTo>
                  <a:pt x="512361" y="837036"/>
                  <a:pt x="512022" y="838602"/>
                  <a:pt x="512065" y="840232"/>
                </a:cubicBezTo>
                <a:cubicBezTo>
                  <a:pt x="512573" y="840804"/>
                  <a:pt x="513081" y="841439"/>
                  <a:pt x="513589" y="842137"/>
                </a:cubicBezTo>
                <a:cubicBezTo>
                  <a:pt x="514097" y="842836"/>
                  <a:pt x="514605" y="843217"/>
                  <a:pt x="515113" y="843280"/>
                </a:cubicBezTo>
                <a:cubicBezTo>
                  <a:pt x="515600" y="843153"/>
                  <a:pt x="515896" y="842645"/>
                  <a:pt x="516002" y="841756"/>
                </a:cubicBezTo>
                <a:cubicBezTo>
                  <a:pt x="516108" y="840867"/>
                  <a:pt x="516150" y="840359"/>
                  <a:pt x="516129" y="840232"/>
                </a:cubicBezTo>
                <a:lnTo>
                  <a:pt x="523241" y="833120"/>
                </a:lnTo>
                <a:close/>
                <a:moveTo>
                  <a:pt x="498857" y="823976"/>
                </a:moveTo>
                <a:lnTo>
                  <a:pt x="494793" y="824992"/>
                </a:lnTo>
                <a:cubicBezTo>
                  <a:pt x="495301" y="826178"/>
                  <a:pt x="496063" y="827617"/>
                  <a:pt x="497079" y="829310"/>
                </a:cubicBezTo>
                <a:cubicBezTo>
                  <a:pt x="498095" y="831004"/>
                  <a:pt x="499365" y="831935"/>
                  <a:pt x="500889" y="832104"/>
                </a:cubicBezTo>
                <a:cubicBezTo>
                  <a:pt x="501735" y="831935"/>
                  <a:pt x="502074" y="831257"/>
                  <a:pt x="501905" y="830072"/>
                </a:cubicBezTo>
                <a:close/>
                <a:moveTo>
                  <a:pt x="905257" y="822960"/>
                </a:moveTo>
                <a:lnTo>
                  <a:pt x="897129" y="823976"/>
                </a:lnTo>
                <a:cubicBezTo>
                  <a:pt x="896981" y="826050"/>
                  <a:pt x="897023" y="827744"/>
                  <a:pt x="897256" y="829056"/>
                </a:cubicBezTo>
                <a:cubicBezTo>
                  <a:pt x="897489" y="830369"/>
                  <a:pt x="898801" y="831046"/>
                  <a:pt x="901193" y="831088"/>
                </a:cubicBezTo>
                <a:lnTo>
                  <a:pt x="905257" y="831088"/>
                </a:lnTo>
                <a:close/>
                <a:moveTo>
                  <a:pt x="922529" y="811784"/>
                </a:moveTo>
                <a:cubicBezTo>
                  <a:pt x="922381" y="813647"/>
                  <a:pt x="921661" y="815002"/>
                  <a:pt x="920370" y="815848"/>
                </a:cubicBezTo>
                <a:cubicBezTo>
                  <a:pt x="919079" y="816695"/>
                  <a:pt x="918105" y="818050"/>
                  <a:pt x="917449" y="819912"/>
                </a:cubicBezTo>
                <a:cubicBezTo>
                  <a:pt x="921936" y="820082"/>
                  <a:pt x="925661" y="820759"/>
                  <a:pt x="928625" y="821944"/>
                </a:cubicBezTo>
                <a:cubicBezTo>
                  <a:pt x="931588" y="823130"/>
                  <a:pt x="934297" y="823807"/>
                  <a:pt x="936753" y="823976"/>
                </a:cubicBezTo>
                <a:lnTo>
                  <a:pt x="950977" y="823976"/>
                </a:lnTo>
                <a:cubicBezTo>
                  <a:pt x="953855" y="823807"/>
                  <a:pt x="955210" y="822114"/>
                  <a:pt x="955041" y="818896"/>
                </a:cubicBezTo>
                <a:lnTo>
                  <a:pt x="955041" y="816864"/>
                </a:lnTo>
                <a:cubicBezTo>
                  <a:pt x="949813" y="817796"/>
                  <a:pt x="944267" y="817711"/>
                  <a:pt x="938404" y="816610"/>
                </a:cubicBezTo>
                <a:cubicBezTo>
                  <a:pt x="932541" y="815509"/>
                  <a:pt x="927249" y="813901"/>
                  <a:pt x="922529" y="811784"/>
                </a:cubicBezTo>
                <a:close/>
                <a:moveTo>
                  <a:pt x="518161" y="806704"/>
                </a:moveTo>
                <a:cubicBezTo>
                  <a:pt x="518118" y="807318"/>
                  <a:pt x="518203" y="808122"/>
                  <a:pt x="518415" y="809117"/>
                </a:cubicBezTo>
                <a:cubicBezTo>
                  <a:pt x="518626" y="810112"/>
                  <a:pt x="519219" y="810662"/>
                  <a:pt x="520193" y="810768"/>
                </a:cubicBezTo>
                <a:cubicBezTo>
                  <a:pt x="520680" y="810705"/>
                  <a:pt x="520976" y="810324"/>
                  <a:pt x="521082" y="809625"/>
                </a:cubicBezTo>
                <a:cubicBezTo>
                  <a:pt x="521188" y="808927"/>
                  <a:pt x="521230" y="808292"/>
                  <a:pt x="521209" y="807720"/>
                </a:cubicBezTo>
                <a:close/>
                <a:moveTo>
                  <a:pt x="1078993" y="801624"/>
                </a:moveTo>
                <a:cubicBezTo>
                  <a:pt x="1080665" y="801645"/>
                  <a:pt x="1082401" y="802111"/>
                  <a:pt x="1084200" y="803021"/>
                </a:cubicBezTo>
                <a:cubicBezTo>
                  <a:pt x="1085999" y="803931"/>
                  <a:pt x="1086973" y="805159"/>
                  <a:pt x="1087121" y="806704"/>
                </a:cubicBezTo>
                <a:cubicBezTo>
                  <a:pt x="1086973" y="808165"/>
                  <a:pt x="1086253" y="809054"/>
                  <a:pt x="1084962" y="809371"/>
                </a:cubicBezTo>
                <a:cubicBezTo>
                  <a:pt x="1083671" y="809689"/>
                  <a:pt x="1082697" y="809816"/>
                  <a:pt x="1082041" y="809752"/>
                </a:cubicBezTo>
                <a:cubicBezTo>
                  <a:pt x="1081787" y="809773"/>
                  <a:pt x="1080771" y="809731"/>
                  <a:pt x="1078993" y="809625"/>
                </a:cubicBezTo>
                <a:cubicBezTo>
                  <a:pt x="1077215" y="809519"/>
                  <a:pt x="1076199" y="809223"/>
                  <a:pt x="1075945" y="808736"/>
                </a:cubicBezTo>
                <a:cubicBezTo>
                  <a:pt x="1076072" y="808186"/>
                  <a:pt x="1076580" y="807255"/>
                  <a:pt x="1077469" y="805942"/>
                </a:cubicBezTo>
                <a:cubicBezTo>
                  <a:pt x="1078358" y="804630"/>
                  <a:pt x="1078866" y="803191"/>
                  <a:pt x="1078993" y="801624"/>
                </a:cubicBezTo>
                <a:close/>
                <a:moveTo>
                  <a:pt x="526289" y="779272"/>
                </a:moveTo>
                <a:cubicBezTo>
                  <a:pt x="526268" y="779822"/>
                  <a:pt x="526310" y="780500"/>
                  <a:pt x="526416" y="781304"/>
                </a:cubicBezTo>
                <a:cubicBezTo>
                  <a:pt x="526522" y="782108"/>
                  <a:pt x="526818" y="782786"/>
                  <a:pt x="527305" y="783336"/>
                </a:cubicBezTo>
                <a:cubicBezTo>
                  <a:pt x="527834" y="783273"/>
                  <a:pt x="528300" y="782892"/>
                  <a:pt x="528702" y="782193"/>
                </a:cubicBezTo>
                <a:cubicBezTo>
                  <a:pt x="529104" y="781495"/>
                  <a:pt x="529316" y="780860"/>
                  <a:pt x="529337" y="780288"/>
                </a:cubicBezTo>
                <a:close/>
                <a:moveTo>
                  <a:pt x="871729" y="777240"/>
                </a:moveTo>
                <a:lnTo>
                  <a:pt x="868681" y="778256"/>
                </a:lnTo>
                <a:cubicBezTo>
                  <a:pt x="868681" y="779315"/>
                  <a:pt x="868935" y="780246"/>
                  <a:pt x="869443" y="781050"/>
                </a:cubicBezTo>
                <a:cubicBezTo>
                  <a:pt x="869951" y="781854"/>
                  <a:pt x="870713" y="782278"/>
                  <a:pt x="871729" y="782320"/>
                </a:cubicBezTo>
                <a:cubicBezTo>
                  <a:pt x="872216" y="782214"/>
                  <a:pt x="872512" y="781664"/>
                  <a:pt x="872618" y="780669"/>
                </a:cubicBezTo>
                <a:cubicBezTo>
                  <a:pt x="872724" y="779674"/>
                  <a:pt x="872766" y="778870"/>
                  <a:pt x="872745" y="778256"/>
                </a:cubicBezTo>
                <a:cubicBezTo>
                  <a:pt x="872766" y="778214"/>
                  <a:pt x="872724" y="778044"/>
                  <a:pt x="872618" y="777748"/>
                </a:cubicBezTo>
                <a:cubicBezTo>
                  <a:pt x="872512" y="777452"/>
                  <a:pt x="872216" y="777283"/>
                  <a:pt x="871729" y="777240"/>
                </a:cubicBezTo>
                <a:close/>
                <a:moveTo>
                  <a:pt x="564897" y="771144"/>
                </a:moveTo>
                <a:cubicBezTo>
                  <a:pt x="565511" y="771123"/>
                  <a:pt x="566315" y="771165"/>
                  <a:pt x="567310" y="771271"/>
                </a:cubicBezTo>
                <a:cubicBezTo>
                  <a:pt x="568305" y="771377"/>
                  <a:pt x="568855" y="771673"/>
                  <a:pt x="568961" y="772160"/>
                </a:cubicBezTo>
                <a:cubicBezTo>
                  <a:pt x="568855" y="773155"/>
                  <a:pt x="568305" y="773959"/>
                  <a:pt x="567310" y="774573"/>
                </a:cubicBezTo>
                <a:cubicBezTo>
                  <a:pt x="566315" y="775187"/>
                  <a:pt x="565511" y="775737"/>
                  <a:pt x="564897" y="776224"/>
                </a:cubicBezTo>
                <a:cubicBezTo>
                  <a:pt x="565426" y="777812"/>
                  <a:pt x="565384" y="779209"/>
                  <a:pt x="564770" y="780415"/>
                </a:cubicBezTo>
                <a:cubicBezTo>
                  <a:pt x="564156" y="781622"/>
                  <a:pt x="562844" y="782257"/>
                  <a:pt x="560833" y="782320"/>
                </a:cubicBezTo>
                <a:lnTo>
                  <a:pt x="557785" y="775208"/>
                </a:lnTo>
                <a:cubicBezTo>
                  <a:pt x="557891" y="773261"/>
                  <a:pt x="558695" y="772075"/>
                  <a:pt x="560198" y="771652"/>
                </a:cubicBezTo>
                <a:cubicBezTo>
                  <a:pt x="561701" y="771229"/>
                  <a:pt x="563267" y="771059"/>
                  <a:pt x="564897" y="771144"/>
                </a:cubicBezTo>
                <a:close/>
                <a:moveTo>
                  <a:pt x="537465" y="758952"/>
                </a:moveTo>
                <a:cubicBezTo>
                  <a:pt x="537465" y="760222"/>
                  <a:pt x="537719" y="762000"/>
                  <a:pt x="538227" y="764286"/>
                </a:cubicBezTo>
                <a:cubicBezTo>
                  <a:pt x="538735" y="766572"/>
                  <a:pt x="539497" y="767842"/>
                  <a:pt x="540513" y="768096"/>
                </a:cubicBezTo>
                <a:cubicBezTo>
                  <a:pt x="541000" y="767927"/>
                  <a:pt x="541296" y="767249"/>
                  <a:pt x="541402" y="766064"/>
                </a:cubicBezTo>
                <a:cubicBezTo>
                  <a:pt x="541508" y="764879"/>
                  <a:pt x="541550" y="764201"/>
                  <a:pt x="541529" y="764032"/>
                </a:cubicBezTo>
                <a:cubicBezTo>
                  <a:pt x="541740" y="764053"/>
                  <a:pt x="542587" y="764011"/>
                  <a:pt x="544069" y="763905"/>
                </a:cubicBezTo>
                <a:cubicBezTo>
                  <a:pt x="545550" y="763799"/>
                  <a:pt x="546397" y="763503"/>
                  <a:pt x="546609" y="763016"/>
                </a:cubicBezTo>
                <a:cubicBezTo>
                  <a:pt x="546291" y="762402"/>
                  <a:pt x="544894" y="761598"/>
                  <a:pt x="542418" y="760603"/>
                </a:cubicBezTo>
                <a:cubicBezTo>
                  <a:pt x="539941" y="759608"/>
                  <a:pt x="538290" y="759058"/>
                  <a:pt x="537465" y="758952"/>
                </a:cubicBezTo>
                <a:close/>
                <a:moveTo>
                  <a:pt x="591313" y="671576"/>
                </a:moveTo>
                <a:cubicBezTo>
                  <a:pt x="591207" y="674984"/>
                  <a:pt x="591673" y="677058"/>
                  <a:pt x="592710" y="677799"/>
                </a:cubicBezTo>
                <a:cubicBezTo>
                  <a:pt x="593747" y="678540"/>
                  <a:pt x="595991" y="678836"/>
                  <a:pt x="599441" y="678688"/>
                </a:cubicBezTo>
                <a:lnTo>
                  <a:pt x="599441" y="671576"/>
                </a:lnTo>
                <a:close/>
                <a:moveTo>
                  <a:pt x="615697" y="663448"/>
                </a:moveTo>
                <a:lnTo>
                  <a:pt x="607569" y="664464"/>
                </a:lnTo>
                <a:lnTo>
                  <a:pt x="607569" y="667512"/>
                </a:lnTo>
                <a:cubicBezTo>
                  <a:pt x="607675" y="669904"/>
                  <a:pt x="608479" y="671216"/>
                  <a:pt x="609982" y="671449"/>
                </a:cubicBezTo>
                <a:cubicBezTo>
                  <a:pt x="611485" y="671682"/>
                  <a:pt x="613051" y="671724"/>
                  <a:pt x="614681" y="671576"/>
                </a:cubicBezTo>
                <a:close/>
                <a:moveTo>
                  <a:pt x="629921" y="655320"/>
                </a:moveTo>
                <a:lnTo>
                  <a:pt x="615697" y="656336"/>
                </a:lnTo>
                <a:cubicBezTo>
                  <a:pt x="615697" y="657394"/>
                  <a:pt x="615951" y="658326"/>
                  <a:pt x="616459" y="659130"/>
                </a:cubicBezTo>
                <a:cubicBezTo>
                  <a:pt x="616967" y="659935"/>
                  <a:pt x="617729" y="660358"/>
                  <a:pt x="618745" y="660400"/>
                </a:cubicBezTo>
                <a:cubicBezTo>
                  <a:pt x="620290" y="660315"/>
                  <a:pt x="621518" y="660485"/>
                  <a:pt x="622428" y="660908"/>
                </a:cubicBezTo>
                <a:cubicBezTo>
                  <a:pt x="623338" y="661331"/>
                  <a:pt x="623804" y="662517"/>
                  <a:pt x="623825" y="664464"/>
                </a:cubicBezTo>
                <a:lnTo>
                  <a:pt x="626873" y="664464"/>
                </a:lnTo>
                <a:cubicBezTo>
                  <a:pt x="627000" y="662559"/>
                  <a:pt x="627508" y="661035"/>
                  <a:pt x="628397" y="659892"/>
                </a:cubicBezTo>
                <a:cubicBezTo>
                  <a:pt x="629286" y="658749"/>
                  <a:pt x="629794" y="657225"/>
                  <a:pt x="629921" y="655320"/>
                </a:cubicBezTo>
                <a:close/>
                <a:moveTo>
                  <a:pt x="323089" y="650240"/>
                </a:moveTo>
                <a:lnTo>
                  <a:pt x="346457" y="651256"/>
                </a:lnTo>
                <a:lnTo>
                  <a:pt x="347473" y="661416"/>
                </a:lnTo>
                <a:cubicBezTo>
                  <a:pt x="344509" y="661543"/>
                  <a:pt x="339260" y="661543"/>
                  <a:pt x="331725" y="661416"/>
                </a:cubicBezTo>
                <a:cubicBezTo>
                  <a:pt x="324189" y="661289"/>
                  <a:pt x="319956" y="660273"/>
                  <a:pt x="319025" y="658368"/>
                </a:cubicBezTo>
                <a:cubicBezTo>
                  <a:pt x="319067" y="656823"/>
                  <a:pt x="319490" y="655341"/>
                  <a:pt x="320295" y="653923"/>
                </a:cubicBezTo>
                <a:cubicBezTo>
                  <a:pt x="321099" y="652505"/>
                  <a:pt x="322030" y="651277"/>
                  <a:pt x="323089" y="650240"/>
                </a:cubicBezTo>
                <a:close/>
                <a:moveTo>
                  <a:pt x="360681" y="638048"/>
                </a:moveTo>
                <a:lnTo>
                  <a:pt x="360681" y="639064"/>
                </a:lnTo>
                <a:lnTo>
                  <a:pt x="369825" y="638048"/>
                </a:lnTo>
                <a:close/>
                <a:moveTo>
                  <a:pt x="401321" y="626872"/>
                </a:moveTo>
                <a:cubicBezTo>
                  <a:pt x="400728" y="628375"/>
                  <a:pt x="399627" y="629433"/>
                  <a:pt x="398019" y="630047"/>
                </a:cubicBezTo>
                <a:cubicBezTo>
                  <a:pt x="396410" y="630661"/>
                  <a:pt x="394801" y="630957"/>
                  <a:pt x="393193" y="630936"/>
                </a:cubicBezTo>
                <a:lnTo>
                  <a:pt x="388113" y="632968"/>
                </a:lnTo>
                <a:cubicBezTo>
                  <a:pt x="391182" y="632841"/>
                  <a:pt x="394188" y="632079"/>
                  <a:pt x="397130" y="630682"/>
                </a:cubicBezTo>
                <a:cubicBezTo>
                  <a:pt x="400072" y="629285"/>
                  <a:pt x="402824" y="628015"/>
                  <a:pt x="405385" y="626872"/>
                </a:cubicBezTo>
                <a:close/>
                <a:moveTo>
                  <a:pt x="322073" y="608584"/>
                </a:moveTo>
                <a:lnTo>
                  <a:pt x="321057" y="609600"/>
                </a:lnTo>
                <a:lnTo>
                  <a:pt x="327153" y="609600"/>
                </a:lnTo>
                <a:close/>
                <a:moveTo>
                  <a:pt x="343409" y="604520"/>
                </a:moveTo>
                <a:cubicBezTo>
                  <a:pt x="342858" y="604541"/>
                  <a:pt x="342181" y="604753"/>
                  <a:pt x="341377" y="605155"/>
                </a:cubicBezTo>
                <a:cubicBezTo>
                  <a:pt x="340572" y="605557"/>
                  <a:pt x="339895" y="606023"/>
                  <a:pt x="339345" y="606552"/>
                </a:cubicBezTo>
                <a:lnTo>
                  <a:pt x="345441" y="605536"/>
                </a:lnTo>
                <a:close/>
                <a:moveTo>
                  <a:pt x="805689" y="600456"/>
                </a:moveTo>
                <a:lnTo>
                  <a:pt x="799593" y="602488"/>
                </a:lnTo>
                <a:lnTo>
                  <a:pt x="799593" y="604520"/>
                </a:lnTo>
                <a:lnTo>
                  <a:pt x="795529" y="604520"/>
                </a:lnTo>
                <a:lnTo>
                  <a:pt x="791465" y="606552"/>
                </a:lnTo>
                <a:lnTo>
                  <a:pt x="793497" y="612648"/>
                </a:lnTo>
                <a:lnTo>
                  <a:pt x="800609" y="612648"/>
                </a:lnTo>
                <a:lnTo>
                  <a:pt x="803657" y="608584"/>
                </a:lnTo>
                <a:lnTo>
                  <a:pt x="831089" y="601472"/>
                </a:lnTo>
                <a:close/>
                <a:moveTo>
                  <a:pt x="328169" y="592328"/>
                </a:moveTo>
                <a:cubicBezTo>
                  <a:pt x="328126" y="592900"/>
                  <a:pt x="328211" y="593535"/>
                  <a:pt x="328423" y="594233"/>
                </a:cubicBezTo>
                <a:cubicBezTo>
                  <a:pt x="328634" y="594932"/>
                  <a:pt x="329227" y="595313"/>
                  <a:pt x="330201" y="595376"/>
                </a:cubicBezTo>
                <a:lnTo>
                  <a:pt x="332233" y="595376"/>
                </a:lnTo>
                <a:cubicBezTo>
                  <a:pt x="332190" y="594360"/>
                  <a:pt x="331767" y="593598"/>
                  <a:pt x="330963" y="593090"/>
                </a:cubicBezTo>
                <a:cubicBezTo>
                  <a:pt x="330158" y="592582"/>
                  <a:pt x="329227" y="592328"/>
                  <a:pt x="328169" y="592328"/>
                </a:cubicBezTo>
                <a:close/>
                <a:moveTo>
                  <a:pt x="959105" y="588264"/>
                </a:moveTo>
                <a:cubicBezTo>
                  <a:pt x="958935" y="589449"/>
                  <a:pt x="959274" y="590127"/>
                  <a:pt x="960121" y="590296"/>
                </a:cubicBezTo>
                <a:cubicBezTo>
                  <a:pt x="961983" y="590127"/>
                  <a:pt x="963338" y="589449"/>
                  <a:pt x="964185" y="588264"/>
                </a:cubicBezTo>
                <a:close/>
                <a:moveTo>
                  <a:pt x="972948" y="578104"/>
                </a:moveTo>
                <a:cubicBezTo>
                  <a:pt x="970556" y="577638"/>
                  <a:pt x="968990" y="578316"/>
                  <a:pt x="968249" y="580136"/>
                </a:cubicBezTo>
                <a:lnTo>
                  <a:pt x="977393" y="580136"/>
                </a:lnTo>
                <a:lnTo>
                  <a:pt x="978409" y="579120"/>
                </a:lnTo>
                <a:cubicBezTo>
                  <a:pt x="977160" y="578908"/>
                  <a:pt x="975340" y="578570"/>
                  <a:pt x="972948" y="578104"/>
                </a:cubicBezTo>
                <a:close/>
                <a:moveTo>
                  <a:pt x="951993" y="569976"/>
                </a:moveTo>
                <a:cubicBezTo>
                  <a:pt x="951993" y="571034"/>
                  <a:pt x="952247" y="571966"/>
                  <a:pt x="952755" y="572770"/>
                </a:cubicBezTo>
                <a:cubicBezTo>
                  <a:pt x="953263" y="573574"/>
                  <a:pt x="954025" y="573998"/>
                  <a:pt x="955041" y="574040"/>
                </a:cubicBezTo>
                <a:cubicBezTo>
                  <a:pt x="957242" y="573871"/>
                  <a:pt x="958935" y="573193"/>
                  <a:pt x="960121" y="572008"/>
                </a:cubicBezTo>
                <a:close/>
                <a:moveTo>
                  <a:pt x="398273" y="340360"/>
                </a:moveTo>
                <a:cubicBezTo>
                  <a:pt x="397236" y="341503"/>
                  <a:pt x="396008" y="342773"/>
                  <a:pt x="394590" y="344170"/>
                </a:cubicBezTo>
                <a:cubicBezTo>
                  <a:pt x="393172" y="345567"/>
                  <a:pt x="391690" y="346329"/>
                  <a:pt x="390145" y="346456"/>
                </a:cubicBezTo>
                <a:cubicBezTo>
                  <a:pt x="389594" y="346435"/>
                  <a:pt x="388917" y="346223"/>
                  <a:pt x="388113" y="345821"/>
                </a:cubicBezTo>
                <a:cubicBezTo>
                  <a:pt x="387308" y="345419"/>
                  <a:pt x="386631" y="344953"/>
                  <a:pt x="386081" y="344424"/>
                </a:cubicBezTo>
                <a:cubicBezTo>
                  <a:pt x="388113" y="343556"/>
                  <a:pt x="390145" y="343006"/>
                  <a:pt x="392177" y="342773"/>
                </a:cubicBezTo>
                <a:cubicBezTo>
                  <a:pt x="394209" y="342540"/>
                  <a:pt x="396241" y="341736"/>
                  <a:pt x="398273" y="340360"/>
                </a:cubicBezTo>
                <a:close/>
                <a:moveTo>
                  <a:pt x="856489" y="328168"/>
                </a:moveTo>
                <a:cubicBezTo>
                  <a:pt x="856383" y="330285"/>
                  <a:pt x="856595" y="332147"/>
                  <a:pt x="857124" y="333756"/>
                </a:cubicBezTo>
                <a:cubicBezTo>
                  <a:pt x="857653" y="335365"/>
                  <a:pt x="859135" y="336211"/>
                  <a:pt x="861569" y="336296"/>
                </a:cubicBezTo>
                <a:lnTo>
                  <a:pt x="868681" y="336296"/>
                </a:lnTo>
                <a:lnTo>
                  <a:pt x="871729" y="328168"/>
                </a:lnTo>
                <a:close/>
                <a:moveTo>
                  <a:pt x="427737" y="328168"/>
                </a:moveTo>
                <a:cubicBezTo>
                  <a:pt x="427694" y="328189"/>
                  <a:pt x="427525" y="328401"/>
                  <a:pt x="427229" y="328803"/>
                </a:cubicBezTo>
                <a:cubicBezTo>
                  <a:pt x="426932" y="329205"/>
                  <a:pt x="426763" y="329671"/>
                  <a:pt x="426721" y="330200"/>
                </a:cubicBezTo>
                <a:lnTo>
                  <a:pt x="428753" y="330200"/>
                </a:lnTo>
                <a:close/>
                <a:moveTo>
                  <a:pt x="437897" y="326136"/>
                </a:moveTo>
                <a:lnTo>
                  <a:pt x="433833" y="330200"/>
                </a:lnTo>
                <a:cubicBezTo>
                  <a:pt x="434891" y="329692"/>
                  <a:pt x="436076" y="329438"/>
                  <a:pt x="437389" y="329438"/>
                </a:cubicBezTo>
                <a:cubicBezTo>
                  <a:pt x="438701" y="329438"/>
                  <a:pt x="439886" y="329692"/>
                  <a:pt x="440945" y="330200"/>
                </a:cubicBezTo>
                <a:lnTo>
                  <a:pt x="441961" y="331216"/>
                </a:lnTo>
                <a:cubicBezTo>
                  <a:pt x="443442" y="330772"/>
                  <a:pt x="444797" y="330391"/>
                  <a:pt x="446025" y="330073"/>
                </a:cubicBezTo>
                <a:cubicBezTo>
                  <a:pt x="447252" y="329756"/>
                  <a:pt x="448607" y="329121"/>
                  <a:pt x="450089" y="328168"/>
                </a:cubicBezTo>
                <a:cubicBezTo>
                  <a:pt x="449623" y="327681"/>
                  <a:pt x="449284" y="327385"/>
                  <a:pt x="449073" y="327279"/>
                </a:cubicBezTo>
                <a:cubicBezTo>
                  <a:pt x="448861" y="327173"/>
                  <a:pt x="448522" y="327131"/>
                  <a:pt x="448057" y="327152"/>
                </a:cubicBezTo>
                <a:cubicBezTo>
                  <a:pt x="446554" y="327216"/>
                  <a:pt x="445242" y="327597"/>
                  <a:pt x="444120" y="328295"/>
                </a:cubicBezTo>
                <a:cubicBezTo>
                  <a:pt x="442998" y="328994"/>
                  <a:pt x="441940" y="329629"/>
                  <a:pt x="440945" y="330200"/>
                </a:cubicBezTo>
                <a:close/>
                <a:moveTo>
                  <a:pt x="892049" y="321056"/>
                </a:moveTo>
                <a:lnTo>
                  <a:pt x="898145" y="325120"/>
                </a:lnTo>
                <a:cubicBezTo>
                  <a:pt x="899288" y="325141"/>
                  <a:pt x="900558" y="324845"/>
                  <a:pt x="901955" y="324231"/>
                </a:cubicBezTo>
                <a:cubicBezTo>
                  <a:pt x="903352" y="323617"/>
                  <a:pt x="904114" y="322559"/>
                  <a:pt x="904241" y="321056"/>
                </a:cubicBezTo>
                <a:close/>
                <a:moveTo>
                  <a:pt x="907289" y="315976"/>
                </a:moveTo>
                <a:cubicBezTo>
                  <a:pt x="907458" y="317839"/>
                  <a:pt x="908135" y="319193"/>
                  <a:pt x="909321" y="320040"/>
                </a:cubicBezTo>
                <a:cubicBezTo>
                  <a:pt x="910294" y="319977"/>
                  <a:pt x="910887" y="319596"/>
                  <a:pt x="911099" y="318897"/>
                </a:cubicBezTo>
                <a:cubicBezTo>
                  <a:pt x="911310" y="318199"/>
                  <a:pt x="911395" y="317564"/>
                  <a:pt x="911353" y="316992"/>
                </a:cubicBezTo>
                <a:close/>
                <a:moveTo>
                  <a:pt x="531369" y="314960"/>
                </a:moveTo>
                <a:cubicBezTo>
                  <a:pt x="530713" y="315997"/>
                  <a:pt x="529485" y="316971"/>
                  <a:pt x="527686" y="317881"/>
                </a:cubicBezTo>
                <a:cubicBezTo>
                  <a:pt x="525887" y="318791"/>
                  <a:pt x="524405" y="319511"/>
                  <a:pt x="523241" y="320040"/>
                </a:cubicBezTo>
                <a:cubicBezTo>
                  <a:pt x="524426" y="321225"/>
                  <a:pt x="526119" y="321903"/>
                  <a:pt x="528321" y="322072"/>
                </a:cubicBezTo>
                <a:cubicBezTo>
                  <a:pt x="529824" y="322030"/>
                  <a:pt x="531136" y="321606"/>
                  <a:pt x="532258" y="320802"/>
                </a:cubicBezTo>
                <a:cubicBezTo>
                  <a:pt x="533380" y="319998"/>
                  <a:pt x="534438" y="319066"/>
                  <a:pt x="535433" y="318008"/>
                </a:cubicBezTo>
                <a:close/>
                <a:moveTo>
                  <a:pt x="393193" y="307848"/>
                </a:moveTo>
                <a:lnTo>
                  <a:pt x="392177" y="308864"/>
                </a:lnTo>
                <a:cubicBezTo>
                  <a:pt x="392219" y="309393"/>
                  <a:pt x="392388" y="309859"/>
                  <a:pt x="392685" y="310261"/>
                </a:cubicBezTo>
                <a:cubicBezTo>
                  <a:pt x="392981" y="310663"/>
                  <a:pt x="393150" y="310875"/>
                  <a:pt x="393193" y="310896"/>
                </a:cubicBezTo>
                <a:close/>
                <a:moveTo>
                  <a:pt x="1118617" y="306832"/>
                </a:moveTo>
                <a:cubicBezTo>
                  <a:pt x="1120289" y="306747"/>
                  <a:pt x="1122025" y="306917"/>
                  <a:pt x="1123824" y="307340"/>
                </a:cubicBezTo>
                <a:cubicBezTo>
                  <a:pt x="1125623" y="307763"/>
                  <a:pt x="1126597" y="308949"/>
                  <a:pt x="1126745" y="310896"/>
                </a:cubicBezTo>
                <a:lnTo>
                  <a:pt x="1116585" y="311912"/>
                </a:lnTo>
                <a:cubicBezTo>
                  <a:pt x="1115484" y="311933"/>
                  <a:pt x="1114383" y="311637"/>
                  <a:pt x="1113283" y="311023"/>
                </a:cubicBezTo>
                <a:cubicBezTo>
                  <a:pt x="1112182" y="310409"/>
                  <a:pt x="1111589" y="309351"/>
                  <a:pt x="1111505" y="307848"/>
                </a:cubicBezTo>
                <a:close/>
                <a:moveTo>
                  <a:pt x="373889" y="306832"/>
                </a:moveTo>
                <a:cubicBezTo>
                  <a:pt x="373846" y="306811"/>
                  <a:pt x="373677" y="306853"/>
                  <a:pt x="373381" y="306959"/>
                </a:cubicBezTo>
                <a:cubicBezTo>
                  <a:pt x="373084" y="307065"/>
                  <a:pt x="372915" y="307361"/>
                  <a:pt x="372873" y="307848"/>
                </a:cubicBezTo>
                <a:lnTo>
                  <a:pt x="373889" y="309880"/>
                </a:lnTo>
                <a:close/>
                <a:moveTo>
                  <a:pt x="435865" y="303784"/>
                </a:moveTo>
                <a:lnTo>
                  <a:pt x="427737" y="307848"/>
                </a:lnTo>
                <a:cubicBezTo>
                  <a:pt x="426657" y="306345"/>
                  <a:pt x="425260" y="305541"/>
                  <a:pt x="423546" y="305435"/>
                </a:cubicBezTo>
                <a:cubicBezTo>
                  <a:pt x="421831" y="305329"/>
                  <a:pt x="420180" y="305795"/>
                  <a:pt x="418593" y="306832"/>
                </a:cubicBezTo>
                <a:lnTo>
                  <a:pt x="416561" y="304800"/>
                </a:lnTo>
                <a:cubicBezTo>
                  <a:pt x="416582" y="305350"/>
                  <a:pt x="416794" y="306028"/>
                  <a:pt x="417196" y="306832"/>
                </a:cubicBezTo>
                <a:cubicBezTo>
                  <a:pt x="417598" y="307636"/>
                  <a:pt x="418064" y="308314"/>
                  <a:pt x="418593" y="308864"/>
                </a:cubicBezTo>
                <a:lnTo>
                  <a:pt x="422657" y="310896"/>
                </a:lnTo>
                <a:lnTo>
                  <a:pt x="424689" y="306832"/>
                </a:lnTo>
                <a:cubicBezTo>
                  <a:pt x="425197" y="306874"/>
                  <a:pt x="425705" y="307044"/>
                  <a:pt x="426213" y="307340"/>
                </a:cubicBezTo>
                <a:cubicBezTo>
                  <a:pt x="426721" y="307636"/>
                  <a:pt x="427229" y="307806"/>
                  <a:pt x="427737" y="307848"/>
                </a:cubicBezTo>
                <a:cubicBezTo>
                  <a:pt x="430298" y="307933"/>
                  <a:pt x="432796" y="308017"/>
                  <a:pt x="435230" y="308102"/>
                </a:cubicBezTo>
                <a:cubicBezTo>
                  <a:pt x="437664" y="308187"/>
                  <a:pt x="439908" y="307763"/>
                  <a:pt x="441961" y="306832"/>
                </a:cubicBezTo>
                <a:cubicBezTo>
                  <a:pt x="443146" y="305816"/>
                  <a:pt x="443823" y="304800"/>
                  <a:pt x="443993" y="303784"/>
                </a:cubicBezTo>
                <a:lnTo>
                  <a:pt x="441961" y="304800"/>
                </a:lnTo>
                <a:close/>
                <a:moveTo>
                  <a:pt x="1005841" y="291592"/>
                </a:moveTo>
                <a:cubicBezTo>
                  <a:pt x="1004994" y="291761"/>
                  <a:pt x="1004655" y="292439"/>
                  <a:pt x="1004825" y="293624"/>
                </a:cubicBezTo>
                <a:cubicBezTo>
                  <a:pt x="999512" y="292714"/>
                  <a:pt x="996676" y="294026"/>
                  <a:pt x="996316" y="297561"/>
                </a:cubicBezTo>
                <a:cubicBezTo>
                  <a:pt x="995956" y="301096"/>
                  <a:pt x="993374" y="303170"/>
                  <a:pt x="988569" y="303784"/>
                </a:cubicBezTo>
                <a:cubicBezTo>
                  <a:pt x="978493" y="304080"/>
                  <a:pt x="971212" y="305266"/>
                  <a:pt x="966725" y="307340"/>
                </a:cubicBezTo>
                <a:cubicBezTo>
                  <a:pt x="962237" y="309414"/>
                  <a:pt x="953940" y="310600"/>
                  <a:pt x="941833" y="310896"/>
                </a:cubicBezTo>
                <a:cubicBezTo>
                  <a:pt x="940732" y="314304"/>
                  <a:pt x="936329" y="315616"/>
                  <a:pt x="928625" y="314833"/>
                </a:cubicBezTo>
                <a:cubicBezTo>
                  <a:pt x="920920" y="314050"/>
                  <a:pt x="916517" y="315108"/>
                  <a:pt x="915417" y="318008"/>
                </a:cubicBezTo>
                <a:cubicBezTo>
                  <a:pt x="915523" y="318982"/>
                  <a:pt x="916073" y="319574"/>
                  <a:pt x="917068" y="319786"/>
                </a:cubicBezTo>
                <a:cubicBezTo>
                  <a:pt x="918063" y="319998"/>
                  <a:pt x="918867" y="320082"/>
                  <a:pt x="919481" y="320040"/>
                </a:cubicBezTo>
                <a:cubicBezTo>
                  <a:pt x="923968" y="320209"/>
                  <a:pt x="928201" y="320887"/>
                  <a:pt x="932181" y="322072"/>
                </a:cubicBezTo>
                <a:cubicBezTo>
                  <a:pt x="936160" y="323257"/>
                  <a:pt x="940393" y="323935"/>
                  <a:pt x="944881" y="324104"/>
                </a:cubicBezTo>
                <a:lnTo>
                  <a:pt x="973329" y="324104"/>
                </a:lnTo>
                <a:cubicBezTo>
                  <a:pt x="973943" y="324146"/>
                  <a:pt x="974747" y="324062"/>
                  <a:pt x="975742" y="323850"/>
                </a:cubicBezTo>
                <a:cubicBezTo>
                  <a:pt x="976737" y="323638"/>
                  <a:pt x="977287" y="323046"/>
                  <a:pt x="977393" y="322072"/>
                </a:cubicBezTo>
                <a:cubicBezTo>
                  <a:pt x="976927" y="320400"/>
                  <a:pt x="975064" y="319680"/>
                  <a:pt x="971805" y="319913"/>
                </a:cubicBezTo>
                <a:cubicBezTo>
                  <a:pt x="968545" y="320146"/>
                  <a:pt x="966682" y="319172"/>
                  <a:pt x="966217" y="316992"/>
                </a:cubicBezTo>
                <a:cubicBezTo>
                  <a:pt x="966915" y="315405"/>
                  <a:pt x="970090" y="314770"/>
                  <a:pt x="975742" y="315087"/>
                </a:cubicBezTo>
                <a:cubicBezTo>
                  <a:pt x="981393" y="315405"/>
                  <a:pt x="985330" y="314008"/>
                  <a:pt x="987553" y="310896"/>
                </a:cubicBezTo>
                <a:lnTo>
                  <a:pt x="1014985" y="310896"/>
                </a:lnTo>
                <a:cubicBezTo>
                  <a:pt x="1015048" y="309330"/>
                  <a:pt x="1015683" y="308144"/>
                  <a:pt x="1016890" y="307340"/>
                </a:cubicBezTo>
                <a:cubicBezTo>
                  <a:pt x="1018096" y="306536"/>
                  <a:pt x="1019493" y="306366"/>
                  <a:pt x="1021081" y="306832"/>
                </a:cubicBezTo>
                <a:lnTo>
                  <a:pt x="1013969" y="302768"/>
                </a:lnTo>
                <a:lnTo>
                  <a:pt x="1006857" y="303784"/>
                </a:lnTo>
                <a:lnTo>
                  <a:pt x="1010921" y="295656"/>
                </a:lnTo>
                <a:cubicBezTo>
                  <a:pt x="1010392" y="295042"/>
                  <a:pt x="1009672" y="294238"/>
                  <a:pt x="1008762" y="293243"/>
                </a:cubicBezTo>
                <a:cubicBezTo>
                  <a:pt x="1007852" y="292248"/>
                  <a:pt x="1006878" y="291698"/>
                  <a:pt x="1005841" y="291592"/>
                </a:cubicBezTo>
                <a:close/>
                <a:moveTo>
                  <a:pt x="439929" y="275336"/>
                </a:moveTo>
                <a:cubicBezTo>
                  <a:pt x="437897" y="275167"/>
                  <a:pt x="435865" y="275505"/>
                  <a:pt x="433833" y="276352"/>
                </a:cubicBezTo>
                <a:lnTo>
                  <a:pt x="438913" y="276352"/>
                </a:lnTo>
                <a:close/>
                <a:moveTo>
                  <a:pt x="1406145" y="271272"/>
                </a:moveTo>
                <a:lnTo>
                  <a:pt x="1413257" y="271272"/>
                </a:lnTo>
                <a:lnTo>
                  <a:pt x="1415289" y="275336"/>
                </a:lnTo>
                <a:lnTo>
                  <a:pt x="1408177" y="279400"/>
                </a:lnTo>
                <a:close/>
                <a:moveTo>
                  <a:pt x="340361" y="271272"/>
                </a:moveTo>
                <a:cubicBezTo>
                  <a:pt x="339916" y="271780"/>
                  <a:pt x="339789" y="272288"/>
                  <a:pt x="339980" y="272796"/>
                </a:cubicBezTo>
                <a:cubicBezTo>
                  <a:pt x="340170" y="273304"/>
                  <a:pt x="340297" y="273812"/>
                  <a:pt x="340361" y="274320"/>
                </a:cubicBezTo>
                <a:cubicBezTo>
                  <a:pt x="340805" y="273812"/>
                  <a:pt x="340932" y="273304"/>
                  <a:pt x="340742" y="272796"/>
                </a:cubicBezTo>
                <a:cubicBezTo>
                  <a:pt x="340551" y="272288"/>
                  <a:pt x="340424" y="271780"/>
                  <a:pt x="340361" y="271272"/>
                </a:cubicBezTo>
                <a:close/>
                <a:moveTo>
                  <a:pt x="336297" y="271272"/>
                </a:moveTo>
                <a:cubicBezTo>
                  <a:pt x="335450" y="271441"/>
                  <a:pt x="335111" y="272119"/>
                  <a:pt x="335281" y="273304"/>
                </a:cubicBezTo>
                <a:lnTo>
                  <a:pt x="336297" y="273304"/>
                </a:lnTo>
                <a:close/>
                <a:moveTo>
                  <a:pt x="1054609" y="255016"/>
                </a:moveTo>
                <a:cubicBezTo>
                  <a:pt x="1053995" y="254974"/>
                  <a:pt x="1053191" y="255058"/>
                  <a:pt x="1052196" y="255270"/>
                </a:cubicBezTo>
                <a:cubicBezTo>
                  <a:pt x="1051201" y="255482"/>
                  <a:pt x="1050651" y="256074"/>
                  <a:pt x="1050545" y="257048"/>
                </a:cubicBezTo>
                <a:cubicBezTo>
                  <a:pt x="1052577" y="257620"/>
                  <a:pt x="1054609" y="258255"/>
                  <a:pt x="1056641" y="258953"/>
                </a:cubicBezTo>
                <a:cubicBezTo>
                  <a:pt x="1058673" y="259652"/>
                  <a:pt x="1060705" y="260033"/>
                  <a:pt x="1062737" y="260096"/>
                </a:cubicBezTo>
                <a:cubicBezTo>
                  <a:pt x="1062906" y="260117"/>
                  <a:pt x="1063583" y="260075"/>
                  <a:pt x="1064769" y="259969"/>
                </a:cubicBezTo>
                <a:cubicBezTo>
                  <a:pt x="1065954" y="259863"/>
                  <a:pt x="1066631" y="259567"/>
                  <a:pt x="1066801" y="259080"/>
                </a:cubicBezTo>
                <a:cubicBezTo>
                  <a:pt x="1066420" y="258022"/>
                  <a:pt x="1064642" y="257090"/>
                  <a:pt x="1061467" y="256286"/>
                </a:cubicBezTo>
                <a:cubicBezTo>
                  <a:pt x="1058292" y="255482"/>
                  <a:pt x="1056006" y="255058"/>
                  <a:pt x="1054609" y="255016"/>
                </a:cubicBezTo>
                <a:close/>
                <a:moveTo>
                  <a:pt x="1163321" y="240792"/>
                </a:moveTo>
                <a:cubicBezTo>
                  <a:pt x="1162665" y="242993"/>
                  <a:pt x="1161691" y="244179"/>
                  <a:pt x="1160400" y="244348"/>
                </a:cubicBezTo>
                <a:cubicBezTo>
                  <a:pt x="1159109" y="244517"/>
                  <a:pt x="1158389" y="245703"/>
                  <a:pt x="1158241" y="247904"/>
                </a:cubicBezTo>
                <a:lnTo>
                  <a:pt x="1166369" y="248920"/>
                </a:lnTo>
                <a:cubicBezTo>
                  <a:pt x="1166538" y="246274"/>
                  <a:pt x="1167215" y="244962"/>
                  <a:pt x="1168401" y="244983"/>
                </a:cubicBezTo>
                <a:cubicBezTo>
                  <a:pt x="1169586" y="245004"/>
                  <a:pt x="1170263" y="243946"/>
                  <a:pt x="1170433" y="241808"/>
                </a:cubicBezTo>
                <a:close/>
                <a:moveTo>
                  <a:pt x="1145033" y="240792"/>
                </a:moveTo>
                <a:lnTo>
                  <a:pt x="1144017" y="246888"/>
                </a:lnTo>
                <a:cubicBezTo>
                  <a:pt x="1144059" y="247862"/>
                  <a:pt x="1144482" y="248454"/>
                  <a:pt x="1145287" y="248666"/>
                </a:cubicBezTo>
                <a:cubicBezTo>
                  <a:pt x="1146091" y="248878"/>
                  <a:pt x="1147022" y="248962"/>
                  <a:pt x="1148081" y="248920"/>
                </a:cubicBezTo>
                <a:close/>
                <a:moveTo>
                  <a:pt x="1087121" y="240792"/>
                </a:moveTo>
                <a:cubicBezTo>
                  <a:pt x="1087142" y="241935"/>
                  <a:pt x="1086846" y="243205"/>
                  <a:pt x="1086232" y="244602"/>
                </a:cubicBezTo>
                <a:cubicBezTo>
                  <a:pt x="1085618" y="245999"/>
                  <a:pt x="1084560" y="246761"/>
                  <a:pt x="1083057" y="246888"/>
                </a:cubicBezTo>
                <a:lnTo>
                  <a:pt x="1082041" y="246888"/>
                </a:lnTo>
                <a:lnTo>
                  <a:pt x="1086105" y="252984"/>
                </a:lnTo>
                <a:cubicBezTo>
                  <a:pt x="1086105" y="255016"/>
                  <a:pt x="1087121" y="256032"/>
                  <a:pt x="1089153" y="256032"/>
                </a:cubicBezTo>
                <a:cubicBezTo>
                  <a:pt x="1090698" y="255990"/>
                  <a:pt x="1092180" y="255566"/>
                  <a:pt x="1093598" y="254762"/>
                </a:cubicBezTo>
                <a:cubicBezTo>
                  <a:pt x="1095016" y="253958"/>
                  <a:pt x="1096244" y="253026"/>
                  <a:pt x="1097281" y="251968"/>
                </a:cubicBezTo>
                <a:cubicBezTo>
                  <a:pt x="1099778" y="251841"/>
                  <a:pt x="1102149" y="251333"/>
                  <a:pt x="1104393" y="250444"/>
                </a:cubicBezTo>
                <a:cubicBezTo>
                  <a:pt x="1106636" y="249555"/>
                  <a:pt x="1109007" y="249047"/>
                  <a:pt x="1111505" y="248920"/>
                </a:cubicBezTo>
                <a:cubicBezTo>
                  <a:pt x="1117135" y="249534"/>
                  <a:pt x="1121622" y="250338"/>
                  <a:pt x="1124967" y="251333"/>
                </a:cubicBezTo>
                <a:cubicBezTo>
                  <a:pt x="1128311" y="252328"/>
                  <a:pt x="1133306" y="249830"/>
                  <a:pt x="1139953" y="243840"/>
                </a:cubicBezTo>
                <a:cubicBezTo>
                  <a:pt x="1139656" y="242380"/>
                  <a:pt x="1138217" y="241491"/>
                  <a:pt x="1135635" y="241173"/>
                </a:cubicBezTo>
                <a:cubicBezTo>
                  <a:pt x="1133052" y="240856"/>
                  <a:pt x="1131105" y="240729"/>
                  <a:pt x="1129793" y="240792"/>
                </a:cubicBezTo>
                <a:cubicBezTo>
                  <a:pt x="1129793" y="241893"/>
                  <a:pt x="1129539" y="242993"/>
                  <a:pt x="1129031" y="244094"/>
                </a:cubicBezTo>
                <a:cubicBezTo>
                  <a:pt x="1128523" y="245195"/>
                  <a:pt x="1127761" y="245787"/>
                  <a:pt x="1126745" y="245872"/>
                </a:cubicBezTo>
                <a:cubicBezTo>
                  <a:pt x="1124713" y="245787"/>
                  <a:pt x="1122935" y="245195"/>
                  <a:pt x="1121411" y="244094"/>
                </a:cubicBezTo>
                <a:cubicBezTo>
                  <a:pt x="1119887" y="242993"/>
                  <a:pt x="1118617" y="241893"/>
                  <a:pt x="1117601" y="240792"/>
                </a:cubicBezTo>
                <a:close/>
                <a:moveTo>
                  <a:pt x="813817" y="225552"/>
                </a:moveTo>
                <a:cubicBezTo>
                  <a:pt x="809710" y="225827"/>
                  <a:pt x="805985" y="227563"/>
                  <a:pt x="802641" y="230759"/>
                </a:cubicBezTo>
                <a:cubicBezTo>
                  <a:pt x="799296" y="233955"/>
                  <a:pt x="796587" y="236961"/>
                  <a:pt x="794513" y="239776"/>
                </a:cubicBezTo>
                <a:lnTo>
                  <a:pt x="803657" y="241808"/>
                </a:lnTo>
                <a:cubicBezTo>
                  <a:pt x="805160" y="242147"/>
                  <a:pt x="806472" y="241723"/>
                  <a:pt x="807594" y="240538"/>
                </a:cubicBezTo>
                <a:cubicBezTo>
                  <a:pt x="808716" y="239353"/>
                  <a:pt x="809774" y="238421"/>
                  <a:pt x="810769" y="237744"/>
                </a:cubicBezTo>
                <a:cubicBezTo>
                  <a:pt x="811383" y="236072"/>
                  <a:pt x="812187" y="234082"/>
                  <a:pt x="813182" y="231775"/>
                </a:cubicBezTo>
                <a:cubicBezTo>
                  <a:pt x="814177" y="229468"/>
                  <a:pt x="814727" y="227732"/>
                  <a:pt x="814833" y="226568"/>
                </a:cubicBezTo>
                <a:cubicBezTo>
                  <a:pt x="815002" y="225721"/>
                  <a:pt x="814663" y="225383"/>
                  <a:pt x="813817" y="225552"/>
                </a:cubicBezTo>
                <a:close/>
                <a:moveTo>
                  <a:pt x="1163321" y="222504"/>
                </a:moveTo>
                <a:cubicBezTo>
                  <a:pt x="1163532" y="224388"/>
                  <a:pt x="1164633" y="225192"/>
                  <a:pt x="1166623" y="224917"/>
                </a:cubicBezTo>
                <a:cubicBezTo>
                  <a:pt x="1168612" y="224642"/>
                  <a:pt x="1170221" y="224176"/>
                  <a:pt x="1171449" y="223520"/>
                </a:cubicBezTo>
                <a:close/>
                <a:moveTo>
                  <a:pt x="1255777" y="214376"/>
                </a:moveTo>
                <a:cubicBezTo>
                  <a:pt x="1256073" y="216260"/>
                  <a:pt x="1257512" y="217064"/>
                  <a:pt x="1260095" y="216789"/>
                </a:cubicBezTo>
                <a:cubicBezTo>
                  <a:pt x="1262677" y="216514"/>
                  <a:pt x="1264624" y="216048"/>
                  <a:pt x="1265937" y="215392"/>
                </a:cubicBezTo>
                <a:close/>
                <a:moveTo>
                  <a:pt x="1236473" y="214376"/>
                </a:moveTo>
                <a:cubicBezTo>
                  <a:pt x="1236854" y="216260"/>
                  <a:pt x="1238632" y="217064"/>
                  <a:pt x="1241807" y="216789"/>
                </a:cubicBezTo>
                <a:cubicBezTo>
                  <a:pt x="1244982" y="216514"/>
                  <a:pt x="1247268" y="216048"/>
                  <a:pt x="1248665" y="215392"/>
                </a:cubicBezTo>
                <a:close/>
                <a:moveTo>
                  <a:pt x="1228345" y="214376"/>
                </a:moveTo>
                <a:cubicBezTo>
                  <a:pt x="1228366" y="214990"/>
                  <a:pt x="1228578" y="215794"/>
                  <a:pt x="1228980" y="216789"/>
                </a:cubicBezTo>
                <a:cubicBezTo>
                  <a:pt x="1229382" y="217784"/>
                  <a:pt x="1229848" y="218334"/>
                  <a:pt x="1230377" y="218440"/>
                </a:cubicBezTo>
                <a:cubicBezTo>
                  <a:pt x="1231350" y="218377"/>
                  <a:pt x="1231943" y="217996"/>
                  <a:pt x="1232155" y="217297"/>
                </a:cubicBezTo>
                <a:cubicBezTo>
                  <a:pt x="1232366" y="216599"/>
                  <a:pt x="1232451" y="215964"/>
                  <a:pt x="1232409" y="215392"/>
                </a:cubicBezTo>
                <a:close/>
                <a:moveTo>
                  <a:pt x="1137921" y="210312"/>
                </a:moveTo>
                <a:lnTo>
                  <a:pt x="1137921" y="212344"/>
                </a:lnTo>
                <a:cubicBezTo>
                  <a:pt x="1137942" y="212916"/>
                  <a:pt x="1138154" y="213551"/>
                  <a:pt x="1138556" y="214249"/>
                </a:cubicBezTo>
                <a:cubicBezTo>
                  <a:pt x="1138958" y="214948"/>
                  <a:pt x="1139424" y="215329"/>
                  <a:pt x="1139953" y="215392"/>
                </a:cubicBezTo>
                <a:cubicBezTo>
                  <a:pt x="1141540" y="215307"/>
                  <a:pt x="1143191" y="214715"/>
                  <a:pt x="1144906" y="213614"/>
                </a:cubicBezTo>
                <a:cubicBezTo>
                  <a:pt x="1146620" y="212513"/>
                  <a:pt x="1148017" y="211413"/>
                  <a:pt x="1149097" y="210312"/>
                </a:cubicBezTo>
                <a:close/>
                <a:moveTo>
                  <a:pt x="1131825" y="209296"/>
                </a:moveTo>
                <a:cubicBezTo>
                  <a:pt x="1131296" y="209402"/>
                  <a:pt x="1130830" y="209952"/>
                  <a:pt x="1130428" y="210947"/>
                </a:cubicBezTo>
                <a:cubicBezTo>
                  <a:pt x="1130026" y="211942"/>
                  <a:pt x="1129814" y="212746"/>
                  <a:pt x="1129793" y="213360"/>
                </a:cubicBezTo>
                <a:cubicBezTo>
                  <a:pt x="1129856" y="213847"/>
                  <a:pt x="1130237" y="214143"/>
                  <a:pt x="1130936" y="214249"/>
                </a:cubicBezTo>
                <a:cubicBezTo>
                  <a:pt x="1131634" y="214355"/>
                  <a:pt x="1132269" y="214397"/>
                  <a:pt x="1132841" y="214376"/>
                </a:cubicBezTo>
                <a:lnTo>
                  <a:pt x="1132841" y="212344"/>
                </a:lnTo>
                <a:cubicBezTo>
                  <a:pt x="1132862" y="211773"/>
                  <a:pt x="1132820" y="211138"/>
                  <a:pt x="1132714" y="210439"/>
                </a:cubicBezTo>
                <a:cubicBezTo>
                  <a:pt x="1132608" y="209741"/>
                  <a:pt x="1132312" y="209360"/>
                  <a:pt x="1131825" y="209296"/>
                </a:cubicBezTo>
                <a:close/>
                <a:moveTo>
                  <a:pt x="706121" y="176784"/>
                </a:moveTo>
                <a:cubicBezTo>
                  <a:pt x="704597" y="176869"/>
                  <a:pt x="703327" y="177461"/>
                  <a:pt x="702311" y="178562"/>
                </a:cubicBezTo>
                <a:cubicBezTo>
                  <a:pt x="701295" y="179663"/>
                  <a:pt x="700533" y="180763"/>
                  <a:pt x="700025" y="181864"/>
                </a:cubicBezTo>
                <a:lnTo>
                  <a:pt x="701041" y="181864"/>
                </a:lnTo>
                <a:cubicBezTo>
                  <a:pt x="704258" y="181695"/>
                  <a:pt x="705951" y="180001"/>
                  <a:pt x="706121" y="176784"/>
                </a:cubicBezTo>
                <a:close/>
                <a:moveTo>
                  <a:pt x="741681" y="167640"/>
                </a:moveTo>
                <a:lnTo>
                  <a:pt x="734569" y="173736"/>
                </a:lnTo>
                <a:lnTo>
                  <a:pt x="735585" y="173736"/>
                </a:lnTo>
                <a:cubicBezTo>
                  <a:pt x="737109" y="173609"/>
                  <a:pt x="738379" y="172847"/>
                  <a:pt x="739395" y="171450"/>
                </a:cubicBezTo>
                <a:cubicBezTo>
                  <a:pt x="740411" y="170053"/>
                  <a:pt x="741173" y="168783"/>
                  <a:pt x="741681" y="167640"/>
                </a:cubicBezTo>
                <a:close/>
                <a:moveTo>
                  <a:pt x="772161" y="145288"/>
                </a:moveTo>
                <a:cubicBezTo>
                  <a:pt x="771145" y="145330"/>
                  <a:pt x="770383" y="145754"/>
                  <a:pt x="769875" y="146558"/>
                </a:cubicBezTo>
                <a:cubicBezTo>
                  <a:pt x="769367" y="147362"/>
                  <a:pt x="769113" y="148294"/>
                  <a:pt x="769113" y="149352"/>
                </a:cubicBezTo>
                <a:lnTo>
                  <a:pt x="770129" y="149352"/>
                </a:lnTo>
                <a:cubicBezTo>
                  <a:pt x="771145" y="149310"/>
                  <a:pt x="771907" y="148886"/>
                  <a:pt x="772415" y="148082"/>
                </a:cubicBezTo>
                <a:cubicBezTo>
                  <a:pt x="772923" y="147278"/>
                  <a:pt x="773177" y="146346"/>
                  <a:pt x="773177" y="145288"/>
                </a:cubicBezTo>
                <a:close/>
                <a:moveTo>
                  <a:pt x="793497" y="105664"/>
                </a:moveTo>
                <a:lnTo>
                  <a:pt x="796545" y="108712"/>
                </a:lnTo>
                <a:cubicBezTo>
                  <a:pt x="795105" y="110342"/>
                  <a:pt x="793666" y="111908"/>
                  <a:pt x="792227" y="113411"/>
                </a:cubicBezTo>
                <a:cubicBezTo>
                  <a:pt x="790787" y="114914"/>
                  <a:pt x="788840" y="115718"/>
                  <a:pt x="786385" y="115824"/>
                </a:cubicBezTo>
                <a:lnTo>
                  <a:pt x="781305" y="115824"/>
                </a:lnTo>
                <a:cubicBezTo>
                  <a:pt x="782892" y="113813"/>
                  <a:pt x="784797" y="111993"/>
                  <a:pt x="787020" y="110363"/>
                </a:cubicBezTo>
                <a:cubicBezTo>
                  <a:pt x="789242" y="108733"/>
                  <a:pt x="791401" y="107167"/>
                  <a:pt x="793497" y="105664"/>
                </a:cubicBezTo>
                <a:close/>
                <a:moveTo>
                  <a:pt x="810769" y="0"/>
                </a:moveTo>
                <a:lnTo>
                  <a:pt x="811785" y="0"/>
                </a:lnTo>
                <a:cubicBezTo>
                  <a:pt x="811002" y="2858"/>
                  <a:pt x="807742" y="7811"/>
                  <a:pt x="802006" y="14859"/>
                </a:cubicBezTo>
                <a:cubicBezTo>
                  <a:pt x="796270" y="21908"/>
                  <a:pt x="792756" y="26099"/>
                  <a:pt x="791465" y="27432"/>
                </a:cubicBezTo>
                <a:lnTo>
                  <a:pt x="791465" y="31496"/>
                </a:lnTo>
                <a:cubicBezTo>
                  <a:pt x="787041" y="37571"/>
                  <a:pt x="783189" y="43455"/>
                  <a:pt x="779908" y="49149"/>
                </a:cubicBezTo>
                <a:cubicBezTo>
                  <a:pt x="776627" y="54843"/>
                  <a:pt x="773029" y="60473"/>
                  <a:pt x="769113" y="66040"/>
                </a:cubicBezTo>
                <a:lnTo>
                  <a:pt x="769113" y="71120"/>
                </a:lnTo>
                <a:cubicBezTo>
                  <a:pt x="769917" y="71755"/>
                  <a:pt x="769832" y="72771"/>
                  <a:pt x="768859" y="74168"/>
                </a:cubicBezTo>
                <a:cubicBezTo>
                  <a:pt x="767885" y="75565"/>
                  <a:pt x="767292" y="76581"/>
                  <a:pt x="767081" y="77216"/>
                </a:cubicBezTo>
                <a:lnTo>
                  <a:pt x="752857" y="98552"/>
                </a:lnTo>
                <a:lnTo>
                  <a:pt x="752857" y="102616"/>
                </a:lnTo>
                <a:cubicBezTo>
                  <a:pt x="752285" y="103632"/>
                  <a:pt x="751650" y="104648"/>
                  <a:pt x="750952" y="105664"/>
                </a:cubicBezTo>
                <a:cubicBezTo>
                  <a:pt x="750253" y="106680"/>
                  <a:pt x="749872" y="107696"/>
                  <a:pt x="749809" y="108712"/>
                </a:cubicBezTo>
                <a:lnTo>
                  <a:pt x="750825" y="115824"/>
                </a:lnTo>
                <a:cubicBezTo>
                  <a:pt x="748285" y="118470"/>
                  <a:pt x="745999" y="121560"/>
                  <a:pt x="743967" y="125095"/>
                </a:cubicBezTo>
                <a:cubicBezTo>
                  <a:pt x="741935" y="128630"/>
                  <a:pt x="740157" y="131974"/>
                  <a:pt x="738633" y="135128"/>
                </a:cubicBezTo>
                <a:lnTo>
                  <a:pt x="746761" y="131064"/>
                </a:lnTo>
                <a:lnTo>
                  <a:pt x="752857" y="133096"/>
                </a:lnTo>
                <a:cubicBezTo>
                  <a:pt x="751820" y="134154"/>
                  <a:pt x="751354" y="135086"/>
                  <a:pt x="751460" y="135890"/>
                </a:cubicBezTo>
                <a:cubicBezTo>
                  <a:pt x="751566" y="136694"/>
                  <a:pt x="752370" y="137118"/>
                  <a:pt x="753873" y="137160"/>
                </a:cubicBezTo>
                <a:lnTo>
                  <a:pt x="739649" y="154432"/>
                </a:lnTo>
                <a:lnTo>
                  <a:pt x="738633" y="160528"/>
                </a:lnTo>
                <a:cubicBezTo>
                  <a:pt x="740665" y="161142"/>
                  <a:pt x="742697" y="161946"/>
                  <a:pt x="744729" y="162941"/>
                </a:cubicBezTo>
                <a:cubicBezTo>
                  <a:pt x="746761" y="163936"/>
                  <a:pt x="748793" y="164486"/>
                  <a:pt x="750825" y="164592"/>
                </a:cubicBezTo>
                <a:lnTo>
                  <a:pt x="751841" y="163576"/>
                </a:lnTo>
                <a:cubicBezTo>
                  <a:pt x="751777" y="163047"/>
                  <a:pt x="751396" y="162581"/>
                  <a:pt x="750698" y="162179"/>
                </a:cubicBezTo>
                <a:cubicBezTo>
                  <a:pt x="749999" y="161777"/>
                  <a:pt x="749364" y="161565"/>
                  <a:pt x="748793" y="161544"/>
                </a:cubicBezTo>
                <a:cubicBezTo>
                  <a:pt x="752984" y="155406"/>
                  <a:pt x="757810" y="149394"/>
                  <a:pt x="763271" y="143510"/>
                </a:cubicBezTo>
                <a:cubicBezTo>
                  <a:pt x="768732" y="137626"/>
                  <a:pt x="774066" y="132122"/>
                  <a:pt x="779273" y="127000"/>
                </a:cubicBezTo>
                <a:cubicBezTo>
                  <a:pt x="785221" y="127804"/>
                  <a:pt x="789581" y="125434"/>
                  <a:pt x="792354" y="119888"/>
                </a:cubicBezTo>
                <a:cubicBezTo>
                  <a:pt x="795127" y="114342"/>
                  <a:pt x="800249" y="109940"/>
                  <a:pt x="807721" y="106680"/>
                </a:cubicBezTo>
                <a:lnTo>
                  <a:pt x="806705" y="116840"/>
                </a:lnTo>
                <a:lnTo>
                  <a:pt x="801625" y="122936"/>
                </a:lnTo>
                <a:lnTo>
                  <a:pt x="800609" y="130048"/>
                </a:lnTo>
                <a:cubicBezTo>
                  <a:pt x="801667" y="127995"/>
                  <a:pt x="803106" y="126005"/>
                  <a:pt x="804927" y="124079"/>
                </a:cubicBezTo>
                <a:cubicBezTo>
                  <a:pt x="806747" y="122153"/>
                  <a:pt x="808694" y="120417"/>
                  <a:pt x="810769" y="118872"/>
                </a:cubicBezTo>
                <a:lnTo>
                  <a:pt x="822961" y="121920"/>
                </a:lnTo>
                <a:cubicBezTo>
                  <a:pt x="818473" y="126598"/>
                  <a:pt x="814494" y="131720"/>
                  <a:pt x="811023" y="137287"/>
                </a:cubicBezTo>
                <a:cubicBezTo>
                  <a:pt x="807551" y="142854"/>
                  <a:pt x="804080" y="148230"/>
                  <a:pt x="800609" y="153416"/>
                </a:cubicBezTo>
                <a:cubicBezTo>
                  <a:pt x="803953" y="154517"/>
                  <a:pt x="803868" y="157395"/>
                  <a:pt x="800355" y="162052"/>
                </a:cubicBezTo>
                <a:cubicBezTo>
                  <a:pt x="796841" y="166709"/>
                  <a:pt x="794216" y="169587"/>
                  <a:pt x="792481" y="170688"/>
                </a:cubicBezTo>
                <a:lnTo>
                  <a:pt x="807721" y="169672"/>
                </a:lnTo>
                <a:lnTo>
                  <a:pt x="809753" y="169672"/>
                </a:lnTo>
                <a:lnTo>
                  <a:pt x="809753" y="168656"/>
                </a:lnTo>
                <a:cubicBezTo>
                  <a:pt x="811340" y="166603"/>
                  <a:pt x="812991" y="164359"/>
                  <a:pt x="814706" y="161925"/>
                </a:cubicBezTo>
                <a:cubicBezTo>
                  <a:pt x="816420" y="159491"/>
                  <a:pt x="817817" y="156993"/>
                  <a:pt x="818897" y="154432"/>
                </a:cubicBezTo>
                <a:lnTo>
                  <a:pt x="818897" y="149352"/>
                </a:lnTo>
                <a:lnTo>
                  <a:pt x="845313" y="118872"/>
                </a:lnTo>
                <a:cubicBezTo>
                  <a:pt x="845884" y="118893"/>
                  <a:pt x="846519" y="119105"/>
                  <a:pt x="847218" y="119507"/>
                </a:cubicBezTo>
                <a:cubicBezTo>
                  <a:pt x="847916" y="119909"/>
                  <a:pt x="848297" y="120375"/>
                  <a:pt x="848361" y="120904"/>
                </a:cubicBezTo>
                <a:cubicBezTo>
                  <a:pt x="848047" y="121431"/>
                  <a:pt x="845739" y="125232"/>
                  <a:pt x="841437" y="132306"/>
                </a:cubicBezTo>
                <a:cubicBezTo>
                  <a:pt x="837135" y="139380"/>
                  <a:pt x="832719" y="146567"/>
                  <a:pt x="828191" y="153868"/>
                </a:cubicBezTo>
                <a:cubicBezTo>
                  <a:pt x="823663" y="161168"/>
                  <a:pt x="820904" y="165420"/>
                  <a:pt x="819913" y="166624"/>
                </a:cubicBezTo>
                <a:lnTo>
                  <a:pt x="838201" y="160528"/>
                </a:lnTo>
                <a:cubicBezTo>
                  <a:pt x="842519" y="160973"/>
                  <a:pt x="849885" y="161608"/>
                  <a:pt x="860299" y="162433"/>
                </a:cubicBezTo>
                <a:cubicBezTo>
                  <a:pt x="870713" y="163259"/>
                  <a:pt x="876555" y="161608"/>
                  <a:pt x="877825" y="157480"/>
                </a:cubicBezTo>
                <a:lnTo>
                  <a:pt x="882905" y="153416"/>
                </a:lnTo>
                <a:cubicBezTo>
                  <a:pt x="887434" y="153691"/>
                  <a:pt x="894631" y="153903"/>
                  <a:pt x="904495" y="154051"/>
                </a:cubicBezTo>
                <a:cubicBezTo>
                  <a:pt x="914358" y="154199"/>
                  <a:pt x="921047" y="152633"/>
                  <a:pt x="924561" y="149352"/>
                </a:cubicBezTo>
                <a:lnTo>
                  <a:pt x="1089153" y="149352"/>
                </a:lnTo>
                <a:cubicBezTo>
                  <a:pt x="1107144" y="150029"/>
                  <a:pt x="1126025" y="152739"/>
                  <a:pt x="1145795" y="157480"/>
                </a:cubicBezTo>
                <a:cubicBezTo>
                  <a:pt x="1165564" y="162221"/>
                  <a:pt x="1184953" y="164931"/>
                  <a:pt x="1203961" y="165608"/>
                </a:cubicBezTo>
                <a:cubicBezTo>
                  <a:pt x="1206437" y="168212"/>
                  <a:pt x="1209866" y="169609"/>
                  <a:pt x="1214248" y="169799"/>
                </a:cubicBezTo>
                <a:cubicBezTo>
                  <a:pt x="1218629" y="169990"/>
                  <a:pt x="1221296" y="171641"/>
                  <a:pt x="1222249" y="174752"/>
                </a:cubicBezTo>
                <a:lnTo>
                  <a:pt x="1262889" y="174752"/>
                </a:lnTo>
                <a:cubicBezTo>
                  <a:pt x="1264011" y="175768"/>
                  <a:pt x="1265577" y="176530"/>
                  <a:pt x="1267588" y="177038"/>
                </a:cubicBezTo>
                <a:cubicBezTo>
                  <a:pt x="1269599" y="177546"/>
                  <a:pt x="1271419" y="177800"/>
                  <a:pt x="1273049" y="177800"/>
                </a:cubicBezTo>
                <a:cubicBezTo>
                  <a:pt x="1274128" y="179303"/>
                  <a:pt x="1275525" y="180361"/>
                  <a:pt x="1277240" y="180975"/>
                </a:cubicBezTo>
                <a:cubicBezTo>
                  <a:pt x="1278954" y="181589"/>
                  <a:pt x="1280605" y="181885"/>
                  <a:pt x="1282193" y="181864"/>
                </a:cubicBezTo>
                <a:lnTo>
                  <a:pt x="1276097" y="185928"/>
                </a:lnTo>
                <a:cubicBezTo>
                  <a:pt x="1274171" y="186076"/>
                  <a:pt x="1271419" y="186034"/>
                  <a:pt x="1267842" y="185801"/>
                </a:cubicBezTo>
                <a:cubicBezTo>
                  <a:pt x="1264265" y="185568"/>
                  <a:pt x="1262275" y="184256"/>
                  <a:pt x="1261873" y="181864"/>
                </a:cubicBezTo>
                <a:cubicBezTo>
                  <a:pt x="1261090" y="181991"/>
                  <a:pt x="1259608" y="182499"/>
                  <a:pt x="1257428" y="183388"/>
                </a:cubicBezTo>
                <a:cubicBezTo>
                  <a:pt x="1255248" y="184277"/>
                  <a:pt x="1254020" y="184785"/>
                  <a:pt x="1253745" y="184912"/>
                </a:cubicBezTo>
                <a:cubicBezTo>
                  <a:pt x="1253829" y="185399"/>
                  <a:pt x="1254168" y="185695"/>
                  <a:pt x="1254761" y="185801"/>
                </a:cubicBezTo>
                <a:cubicBezTo>
                  <a:pt x="1255353" y="185907"/>
                  <a:pt x="1255692" y="185949"/>
                  <a:pt x="1255777" y="185928"/>
                </a:cubicBezTo>
                <a:lnTo>
                  <a:pt x="1250697" y="189992"/>
                </a:lnTo>
                <a:cubicBezTo>
                  <a:pt x="1249554" y="189929"/>
                  <a:pt x="1248284" y="190056"/>
                  <a:pt x="1246887" y="190373"/>
                </a:cubicBezTo>
                <a:cubicBezTo>
                  <a:pt x="1245490" y="190691"/>
                  <a:pt x="1244728" y="191580"/>
                  <a:pt x="1244601" y="193040"/>
                </a:cubicBezTo>
                <a:lnTo>
                  <a:pt x="1244601" y="194056"/>
                </a:lnTo>
                <a:lnTo>
                  <a:pt x="1219201" y="194056"/>
                </a:lnTo>
                <a:lnTo>
                  <a:pt x="1212089" y="201168"/>
                </a:lnTo>
                <a:lnTo>
                  <a:pt x="1191769" y="201168"/>
                </a:lnTo>
                <a:cubicBezTo>
                  <a:pt x="1190012" y="202332"/>
                  <a:pt x="1187938" y="204068"/>
                  <a:pt x="1185546" y="206375"/>
                </a:cubicBezTo>
                <a:cubicBezTo>
                  <a:pt x="1183154" y="208682"/>
                  <a:pt x="1181842" y="210672"/>
                  <a:pt x="1181609" y="212344"/>
                </a:cubicBezTo>
                <a:cubicBezTo>
                  <a:pt x="1182011" y="214228"/>
                  <a:pt x="1183747" y="214778"/>
                  <a:pt x="1186816" y="213995"/>
                </a:cubicBezTo>
                <a:cubicBezTo>
                  <a:pt x="1189885" y="213212"/>
                  <a:pt x="1191875" y="211984"/>
                  <a:pt x="1192785" y="210312"/>
                </a:cubicBezTo>
                <a:lnTo>
                  <a:pt x="1201929" y="210312"/>
                </a:lnTo>
                <a:lnTo>
                  <a:pt x="1205993" y="214376"/>
                </a:lnTo>
                <a:cubicBezTo>
                  <a:pt x="1207115" y="212873"/>
                  <a:pt x="1208681" y="211815"/>
                  <a:pt x="1210692" y="211201"/>
                </a:cubicBezTo>
                <a:cubicBezTo>
                  <a:pt x="1212703" y="210587"/>
                  <a:pt x="1214523" y="210291"/>
                  <a:pt x="1216153" y="210312"/>
                </a:cubicBezTo>
                <a:lnTo>
                  <a:pt x="1218185" y="214376"/>
                </a:lnTo>
                <a:lnTo>
                  <a:pt x="1224281" y="210312"/>
                </a:lnTo>
                <a:cubicBezTo>
                  <a:pt x="1227689" y="210100"/>
                  <a:pt x="1230525" y="209254"/>
                  <a:pt x="1232790" y="207772"/>
                </a:cubicBezTo>
                <a:cubicBezTo>
                  <a:pt x="1235055" y="206290"/>
                  <a:pt x="1237637" y="205444"/>
                  <a:pt x="1240537" y="205232"/>
                </a:cubicBezTo>
                <a:lnTo>
                  <a:pt x="1252729" y="205232"/>
                </a:lnTo>
                <a:cubicBezTo>
                  <a:pt x="1252708" y="206333"/>
                  <a:pt x="1253004" y="207433"/>
                  <a:pt x="1253618" y="208534"/>
                </a:cubicBezTo>
                <a:cubicBezTo>
                  <a:pt x="1254232" y="209635"/>
                  <a:pt x="1255290" y="210227"/>
                  <a:pt x="1256793" y="210312"/>
                </a:cubicBezTo>
                <a:cubicBezTo>
                  <a:pt x="1259671" y="210143"/>
                  <a:pt x="1261026" y="208449"/>
                  <a:pt x="1260857" y="205232"/>
                </a:cubicBezTo>
                <a:cubicBezTo>
                  <a:pt x="1263630" y="205444"/>
                  <a:pt x="1265450" y="206290"/>
                  <a:pt x="1266318" y="207772"/>
                </a:cubicBezTo>
                <a:cubicBezTo>
                  <a:pt x="1267186" y="209254"/>
                  <a:pt x="1268752" y="210100"/>
                  <a:pt x="1271017" y="210312"/>
                </a:cubicBezTo>
                <a:lnTo>
                  <a:pt x="1279145" y="202184"/>
                </a:lnTo>
                <a:lnTo>
                  <a:pt x="1293369" y="201168"/>
                </a:lnTo>
                <a:lnTo>
                  <a:pt x="1331977" y="201168"/>
                </a:lnTo>
                <a:lnTo>
                  <a:pt x="1332993" y="206248"/>
                </a:lnTo>
                <a:cubicBezTo>
                  <a:pt x="1331426" y="210418"/>
                  <a:pt x="1324145" y="212238"/>
                  <a:pt x="1311149" y="211709"/>
                </a:cubicBezTo>
                <a:cubicBezTo>
                  <a:pt x="1298152" y="211180"/>
                  <a:pt x="1288839" y="210714"/>
                  <a:pt x="1283209" y="210312"/>
                </a:cubicBezTo>
                <a:cubicBezTo>
                  <a:pt x="1283039" y="210291"/>
                  <a:pt x="1282362" y="210333"/>
                  <a:pt x="1281177" y="210439"/>
                </a:cubicBezTo>
                <a:cubicBezTo>
                  <a:pt x="1279991" y="210545"/>
                  <a:pt x="1279314" y="210841"/>
                  <a:pt x="1279145" y="211328"/>
                </a:cubicBezTo>
                <a:cubicBezTo>
                  <a:pt x="1279659" y="213479"/>
                  <a:pt x="1283259" y="214483"/>
                  <a:pt x="1289944" y="214338"/>
                </a:cubicBezTo>
                <a:cubicBezTo>
                  <a:pt x="1296630" y="214194"/>
                  <a:pt x="1303315" y="214219"/>
                  <a:pt x="1310001" y="214414"/>
                </a:cubicBezTo>
                <a:cubicBezTo>
                  <a:pt x="1316686" y="214608"/>
                  <a:pt x="1320286" y="216289"/>
                  <a:pt x="1320801" y="219456"/>
                </a:cubicBezTo>
                <a:cubicBezTo>
                  <a:pt x="1320229" y="220874"/>
                  <a:pt x="1316800" y="221594"/>
                  <a:pt x="1310514" y="221615"/>
                </a:cubicBezTo>
                <a:cubicBezTo>
                  <a:pt x="1304227" y="221636"/>
                  <a:pt x="1298512" y="221594"/>
                  <a:pt x="1293369" y="221488"/>
                </a:cubicBezTo>
                <a:lnTo>
                  <a:pt x="1284225" y="225552"/>
                </a:lnTo>
                <a:cubicBezTo>
                  <a:pt x="1282637" y="225573"/>
                  <a:pt x="1280986" y="225277"/>
                  <a:pt x="1279272" y="224663"/>
                </a:cubicBezTo>
                <a:cubicBezTo>
                  <a:pt x="1277557" y="224049"/>
                  <a:pt x="1276160" y="222991"/>
                  <a:pt x="1275081" y="221488"/>
                </a:cubicBezTo>
                <a:cubicBezTo>
                  <a:pt x="1271101" y="222356"/>
                  <a:pt x="1265090" y="223160"/>
                  <a:pt x="1257047" y="223901"/>
                </a:cubicBezTo>
                <a:cubicBezTo>
                  <a:pt x="1249003" y="224642"/>
                  <a:pt x="1244516" y="226208"/>
                  <a:pt x="1243585" y="228600"/>
                </a:cubicBezTo>
                <a:lnTo>
                  <a:pt x="1243585" y="229616"/>
                </a:lnTo>
                <a:lnTo>
                  <a:pt x="1213105" y="229616"/>
                </a:lnTo>
                <a:cubicBezTo>
                  <a:pt x="1212491" y="230188"/>
                  <a:pt x="1211687" y="231077"/>
                  <a:pt x="1210692" y="232283"/>
                </a:cubicBezTo>
                <a:cubicBezTo>
                  <a:pt x="1209697" y="233490"/>
                  <a:pt x="1209147" y="234633"/>
                  <a:pt x="1209041" y="235712"/>
                </a:cubicBezTo>
                <a:cubicBezTo>
                  <a:pt x="1209210" y="236559"/>
                  <a:pt x="1209887" y="236897"/>
                  <a:pt x="1211073" y="236728"/>
                </a:cubicBezTo>
                <a:cubicBezTo>
                  <a:pt x="1214523" y="236389"/>
                  <a:pt x="1220069" y="236305"/>
                  <a:pt x="1227710" y="236474"/>
                </a:cubicBezTo>
                <a:cubicBezTo>
                  <a:pt x="1235351" y="236643"/>
                  <a:pt x="1239627" y="239099"/>
                  <a:pt x="1240537" y="243840"/>
                </a:cubicBezTo>
                <a:lnTo>
                  <a:pt x="1239521" y="248920"/>
                </a:lnTo>
                <a:cubicBezTo>
                  <a:pt x="1238166" y="248264"/>
                  <a:pt x="1235795" y="247290"/>
                  <a:pt x="1232409" y="245999"/>
                </a:cubicBezTo>
                <a:cubicBezTo>
                  <a:pt x="1229022" y="244708"/>
                  <a:pt x="1226651" y="243988"/>
                  <a:pt x="1225297" y="243840"/>
                </a:cubicBezTo>
                <a:lnTo>
                  <a:pt x="1217169" y="243840"/>
                </a:lnTo>
                <a:cubicBezTo>
                  <a:pt x="1215729" y="246063"/>
                  <a:pt x="1213274" y="247460"/>
                  <a:pt x="1209803" y="248031"/>
                </a:cubicBezTo>
                <a:cubicBezTo>
                  <a:pt x="1206331" y="248603"/>
                  <a:pt x="1204384" y="250254"/>
                  <a:pt x="1203961" y="252984"/>
                </a:cubicBezTo>
                <a:cubicBezTo>
                  <a:pt x="1204194" y="253111"/>
                  <a:pt x="1205252" y="253619"/>
                  <a:pt x="1207136" y="254508"/>
                </a:cubicBezTo>
                <a:cubicBezTo>
                  <a:pt x="1209020" y="255397"/>
                  <a:pt x="1210332" y="255905"/>
                  <a:pt x="1211073" y="256032"/>
                </a:cubicBezTo>
                <a:cubicBezTo>
                  <a:pt x="1215116" y="256201"/>
                  <a:pt x="1218968" y="256879"/>
                  <a:pt x="1222630" y="258064"/>
                </a:cubicBezTo>
                <a:cubicBezTo>
                  <a:pt x="1226292" y="259249"/>
                  <a:pt x="1229890" y="259927"/>
                  <a:pt x="1233425" y="260096"/>
                </a:cubicBezTo>
                <a:cubicBezTo>
                  <a:pt x="1251268" y="260562"/>
                  <a:pt x="1269429" y="262424"/>
                  <a:pt x="1287908" y="265684"/>
                </a:cubicBezTo>
                <a:cubicBezTo>
                  <a:pt x="1306386" y="268944"/>
                  <a:pt x="1324801" y="270806"/>
                  <a:pt x="1343153" y="271272"/>
                </a:cubicBezTo>
                <a:cubicBezTo>
                  <a:pt x="1348000" y="270933"/>
                  <a:pt x="1356339" y="270595"/>
                  <a:pt x="1368172" y="270256"/>
                </a:cubicBezTo>
                <a:cubicBezTo>
                  <a:pt x="1380004" y="269917"/>
                  <a:pt x="1387581" y="271611"/>
                  <a:pt x="1390905" y="275336"/>
                </a:cubicBezTo>
                <a:lnTo>
                  <a:pt x="1381761" y="280416"/>
                </a:lnTo>
                <a:cubicBezTo>
                  <a:pt x="1379708" y="280183"/>
                  <a:pt x="1376448" y="279887"/>
                  <a:pt x="1371982" y="279527"/>
                </a:cubicBezTo>
                <a:cubicBezTo>
                  <a:pt x="1367515" y="279167"/>
                  <a:pt x="1365018" y="280141"/>
                  <a:pt x="1364489" y="282448"/>
                </a:cubicBezTo>
                <a:lnTo>
                  <a:pt x="1364489" y="283464"/>
                </a:lnTo>
                <a:cubicBezTo>
                  <a:pt x="1355937" y="283528"/>
                  <a:pt x="1347640" y="284163"/>
                  <a:pt x="1339597" y="285369"/>
                </a:cubicBezTo>
                <a:cubicBezTo>
                  <a:pt x="1331553" y="286576"/>
                  <a:pt x="1323256" y="287973"/>
                  <a:pt x="1314705" y="289560"/>
                </a:cubicBezTo>
                <a:lnTo>
                  <a:pt x="1305561" y="295656"/>
                </a:lnTo>
                <a:cubicBezTo>
                  <a:pt x="1297644" y="295995"/>
                  <a:pt x="1291379" y="297349"/>
                  <a:pt x="1286765" y="299720"/>
                </a:cubicBezTo>
                <a:cubicBezTo>
                  <a:pt x="1282150" y="302091"/>
                  <a:pt x="1277917" y="303445"/>
                  <a:pt x="1274065" y="303784"/>
                </a:cubicBezTo>
                <a:cubicBezTo>
                  <a:pt x="1272456" y="303721"/>
                  <a:pt x="1270593" y="303340"/>
                  <a:pt x="1268477" y="302641"/>
                </a:cubicBezTo>
                <a:cubicBezTo>
                  <a:pt x="1266360" y="301943"/>
                  <a:pt x="1264497" y="301308"/>
                  <a:pt x="1262889" y="300736"/>
                </a:cubicBezTo>
                <a:cubicBezTo>
                  <a:pt x="1247712" y="302937"/>
                  <a:pt x="1232599" y="305139"/>
                  <a:pt x="1217550" y="307340"/>
                </a:cubicBezTo>
                <a:cubicBezTo>
                  <a:pt x="1202500" y="309541"/>
                  <a:pt x="1187133" y="310727"/>
                  <a:pt x="1171449" y="310896"/>
                </a:cubicBezTo>
                <a:lnTo>
                  <a:pt x="1139953" y="310896"/>
                </a:lnTo>
                <a:cubicBezTo>
                  <a:pt x="1139297" y="310938"/>
                  <a:pt x="1138323" y="310854"/>
                  <a:pt x="1137032" y="310642"/>
                </a:cubicBezTo>
                <a:cubicBezTo>
                  <a:pt x="1135741" y="310430"/>
                  <a:pt x="1135021" y="309838"/>
                  <a:pt x="1134873" y="308864"/>
                </a:cubicBezTo>
                <a:cubicBezTo>
                  <a:pt x="1134936" y="308335"/>
                  <a:pt x="1135317" y="307869"/>
                  <a:pt x="1136016" y="307467"/>
                </a:cubicBezTo>
                <a:cubicBezTo>
                  <a:pt x="1136714" y="307065"/>
                  <a:pt x="1137349" y="306853"/>
                  <a:pt x="1137921" y="306832"/>
                </a:cubicBezTo>
                <a:cubicBezTo>
                  <a:pt x="1137984" y="305329"/>
                  <a:pt x="1138619" y="304271"/>
                  <a:pt x="1139826" y="303657"/>
                </a:cubicBezTo>
                <a:cubicBezTo>
                  <a:pt x="1141032" y="303043"/>
                  <a:pt x="1142429" y="302747"/>
                  <a:pt x="1144017" y="302768"/>
                </a:cubicBezTo>
                <a:lnTo>
                  <a:pt x="1146049" y="302768"/>
                </a:lnTo>
                <a:lnTo>
                  <a:pt x="1137921" y="299720"/>
                </a:lnTo>
                <a:lnTo>
                  <a:pt x="1135889" y="295656"/>
                </a:lnTo>
                <a:lnTo>
                  <a:pt x="1128777" y="291592"/>
                </a:lnTo>
                <a:cubicBezTo>
                  <a:pt x="1125559" y="291761"/>
                  <a:pt x="1123866" y="293455"/>
                  <a:pt x="1123697" y="296672"/>
                </a:cubicBezTo>
                <a:lnTo>
                  <a:pt x="1123697" y="297688"/>
                </a:lnTo>
                <a:lnTo>
                  <a:pt x="1126745" y="300736"/>
                </a:lnTo>
                <a:cubicBezTo>
                  <a:pt x="1126427" y="302197"/>
                  <a:pt x="1125030" y="303086"/>
                  <a:pt x="1122554" y="303403"/>
                </a:cubicBezTo>
                <a:cubicBezTo>
                  <a:pt x="1120077" y="303721"/>
                  <a:pt x="1118426" y="303848"/>
                  <a:pt x="1117601" y="303784"/>
                </a:cubicBezTo>
                <a:cubicBezTo>
                  <a:pt x="1113516" y="303636"/>
                  <a:pt x="1111272" y="303678"/>
                  <a:pt x="1110870" y="303911"/>
                </a:cubicBezTo>
                <a:cubicBezTo>
                  <a:pt x="1110468" y="304144"/>
                  <a:pt x="1108986" y="305456"/>
                  <a:pt x="1106425" y="307848"/>
                </a:cubicBezTo>
                <a:cubicBezTo>
                  <a:pt x="1102699" y="307171"/>
                  <a:pt x="1099990" y="304461"/>
                  <a:pt x="1098297" y="299720"/>
                </a:cubicBezTo>
                <a:cubicBezTo>
                  <a:pt x="1096603" y="294979"/>
                  <a:pt x="1093894" y="292269"/>
                  <a:pt x="1090169" y="291592"/>
                </a:cubicBezTo>
                <a:cubicBezTo>
                  <a:pt x="1087713" y="291761"/>
                  <a:pt x="1085512" y="292439"/>
                  <a:pt x="1083565" y="293624"/>
                </a:cubicBezTo>
                <a:cubicBezTo>
                  <a:pt x="1081617" y="294809"/>
                  <a:pt x="1079416" y="295487"/>
                  <a:pt x="1076961" y="295656"/>
                </a:cubicBezTo>
                <a:cubicBezTo>
                  <a:pt x="1077003" y="296270"/>
                  <a:pt x="1076918" y="297074"/>
                  <a:pt x="1076707" y="298069"/>
                </a:cubicBezTo>
                <a:cubicBezTo>
                  <a:pt x="1076495" y="299064"/>
                  <a:pt x="1075902" y="299614"/>
                  <a:pt x="1074929" y="299720"/>
                </a:cubicBezTo>
                <a:cubicBezTo>
                  <a:pt x="1073892" y="299678"/>
                  <a:pt x="1072918" y="299254"/>
                  <a:pt x="1072008" y="298450"/>
                </a:cubicBezTo>
                <a:cubicBezTo>
                  <a:pt x="1071098" y="297646"/>
                  <a:pt x="1070378" y="296714"/>
                  <a:pt x="1069849" y="295656"/>
                </a:cubicBezTo>
                <a:cubicBezTo>
                  <a:pt x="1068854" y="296757"/>
                  <a:pt x="1067796" y="297857"/>
                  <a:pt x="1066674" y="298958"/>
                </a:cubicBezTo>
                <a:cubicBezTo>
                  <a:pt x="1065552" y="300059"/>
                  <a:pt x="1064240" y="300651"/>
                  <a:pt x="1062737" y="300736"/>
                </a:cubicBezTo>
                <a:cubicBezTo>
                  <a:pt x="1062250" y="300651"/>
                  <a:pt x="1061954" y="300313"/>
                  <a:pt x="1061848" y="299720"/>
                </a:cubicBezTo>
                <a:cubicBezTo>
                  <a:pt x="1061742" y="299127"/>
                  <a:pt x="1061700" y="298789"/>
                  <a:pt x="1061721" y="298704"/>
                </a:cubicBezTo>
                <a:lnTo>
                  <a:pt x="1061721" y="296672"/>
                </a:lnTo>
                <a:cubicBezTo>
                  <a:pt x="1061149" y="297730"/>
                  <a:pt x="1060260" y="298662"/>
                  <a:pt x="1059054" y="299466"/>
                </a:cubicBezTo>
                <a:cubicBezTo>
                  <a:pt x="1057847" y="300270"/>
                  <a:pt x="1056704" y="300694"/>
                  <a:pt x="1055625" y="300736"/>
                </a:cubicBezTo>
                <a:cubicBezTo>
                  <a:pt x="1054651" y="300715"/>
                  <a:pt x="1054058" y="300503"/>
                  <a:pt x="1053847" y="300101"/>
                </a:cubicBezTo>
                <a:cubicBezTo>
                  <a:pt x="1053635" y="299699"/>
                  <a:pt x="1053550" y="299233"/>
                  <a:pt x="1053593" y="298704"/>
                </a:cubicBezTo>
                <a:lnTo>
                  <a:pt x="1053593" y="296672"/>
                </a:lnTo>
                <a:lnTo>
                  <a:pt x="1042417" y="299720"/>
                </a:lnTo>
                <a:lnTo>
                  <a:pt x="1039369" y="295656"/>
                </a:lnTo>
                <a:cubicBezTo>
                  <a:pt x="1038268" y="295656"/>
                  <a:pt x="1037167" y="295910"/>
                  <a:pt x="1036067" y="296418"/>
                </a:cubicBezTo>
                <a:cubicBezTo>
                  <a:pt x="1034966" y="296926"/>
                  <a:pt x="1034373" y="297688"/>
                  <a:pt x="1034289" y="298704"/>
                </a:cubicBezTo>
                <a:lnTo>
                  <a:pt x="1034289" y="299720"/>
                </a:lnTo>
                <a:lnTo>
                  <a:pt x="1033273" y="300736"/>
                </a:lnTo>
                <a:cubicBezTo>
                  <a:pt x="1031791" y="300524"/>
                  <a:pt x="1030690" y="299678"/>
                  <a:pt x="1029971" y="298196"/>
                </a:cubicBezTo>
                <a:cubicBezTo>
                  <a:pt x="1029251" y="296714"/>
                  <a:pt x="1028658" y="295868"/>
                  <a:pt x="1028193" y="295656"/>
                </a:cubicBezTo>
                <a:cubicBezTo>
                  <a:pt x="1027219" y="295847"/>
                  <a:pt x="1026626" y="296736"/>
                  <a:pt x="1026415" y="298323"/>
                </a:cubicBezTo>
                <a:cubicBezTo>
                  <a:pt x="1026203" y="299911"/>
                  <a:pt x="1026118" y="301054"/>
                  <a:pt x="1026161" y="301752"/>
                </a:cubicBezTo>
                <a:cubicBezTo>
                  <a:pt x="1026140" y="303340"/>
                  <a:pt x="1026436" y="304991"/>
                  <a:pt x="1027050" y="306705"/>
                </a:cubicBezTo>
                <a:cubicBezTo>
                  <a:pt x="1027664" y="308420"/>
                  <a:pt x="1028722" y="309817"/>
                  <a:pt x="1030225" y="310896"/>
                </a:cubicBezTo>
                <a:cubicBezTo>
                  <a:pt x="1031855" y="310875"/>
                  <a:pt x="1033675" y="311171"/>
                  <a:pt x="1035686" y="311785"/>
                </a:cubicBezTo>
                <a:cubicBezTo>
                  <a:pt x="1037697" y="312399"/>
                  <a:pt x="1039263" y="313457"/>
                  <a:pt x="1040385" y="314960"/>
                </a:cubicBezTo>
                <a:lnTo>
                  <a:pt x="1052577" y="309880"/>
                </a:lnTo>
                <a:cubicBezTo>
                  <a:pt x="1051095" y="309287"/>
                  <a:pt x="1048470" y="308441"/>
                  <a:pt x="1044703" y="307340"/>
                </a:cubicBezTo>
                <a:cubicBezTo>
                  <a:pt x="1040935" y="306239"/>
                  <a:pt x="1038818" y="305393"/>
                  <a:pt x="1038353" y="304800"/>
                </a:cubicBezTo>
                <a:cubicBezTo>
                  <a:pt x="1038501" y="304313"/>
                  <a:pt x="1039221" y="304017"/>
                  <a:pt x="1040512" y="303911"/>
                </a:cubicBezTo>
                <a:cubicBezTo>
                  <a:pt x="1041803" y="303805"/>
                  <a:pt x="1042777" y="303763"/>
                  <a:pt x="1043433" y="303784"/>
                </a:cubicBezTo>
                <a:lnTo>
                  <a:pt x="1077977" y="303784"/>
                </a:lnTo>
                <a:lnTo>
                  <a:pt x="1085089" y="299720"/>
                </a:lnTo>
                <a:lnTo>
                  <a:pt x="1091185" y="310896"/>
                </a:lnTo>
                <a:cubicBezTo>
                  <a:pt x="1093640" y="310240"/>
                  <a:pt x="1096857" y="310028"/>
                  <a:pt x="1100837" y="310261"/>
                </a:cubicBezTo>
                <a:cubicBezTo>
                  <a:pt x="1104816" y="310494"/>
                  <a:pt x="1107017" y="312060"/>
                  <a:pt x="1107441" y="314960"/>
                </a:cubicBezTo>
                <a:lnTo>
                  <a:pt x="1089153" y="314960"/>
                </a:lnTo>
                <a:cubicBezTo>
                  <a:pt x="1088666" y="315616"/>
                  <a:pt x="1088116" y="316590"/>
                  <a:pt x="1087502" y="317881"/>
                </a:cubicBezTo>
                <a:cubicBezTo>
                  <a:pt x="1086888" y="319172"/>
                  <a:pt x="1086084" y="319892"/>
                  <a:pt x="1085089" y="320040"/>
                </a:cubicBezTo>
                <a:cubicBezTo>
                  <a:pt x="1084284" y="319828"/>
                  <a:pt x="1083861" y="318982"/>
                  <a:pt x="1083819" y="317500"/>
                </a:cubicBezTo>
                <a:cubicBezTo>
                  <a:pt x="1083776" y="316018"/>
                  <a:pt x="1082845" y="315172"/>
                  <a:pt x="1081025" y="314960"/>
                </a:cubicBezTo>
                <a:cubicBezTo>
                  <a:pt x="1078464" y="315045"/>
                  <a:pt x="1075966" y="315637"/>
                  <a:pt x="1073532" y="316738"/>
                </a:cubicBezTo>
                <a:cubicBezTo>
                  <a:pt x="1071098" y="317839"/>
                  <a:pt x="1068854" y="318939"/>
                  <a:pt x="1066801" y="320040"/>
                </a:cubicBezTo>
                <a:lnTo>
                  <a:pt x="1045465" y="320040"/>
                </a:lnTo>
                <a:cubicBezTo>
                  <a:pt x="1044893" y="321098"/>
                  <a:pt x="1044004" y="322030"/>
                  <a:pt x="1042798" y="322834"/>
                </a:cubicBezTo>
                <a:cubicBezTo>
                  <a:pt x="1041591" y="323638"/>
                  <a:pt x="1040448" y="324062"/>
                  <a:pt x="1039369" y="324104"/>
                </a:cubicBezTo>
                <a:cubicBezTo>
                  <a:pt x="1038882" y="324019"/>
                  <a:pt x="1038586" y="323681"/>
                  <a:pt x="1038480" y="323088"/>
                </a:cubicBezTo>
                <a:cubicBezTo>
                  <a:pt x="1038374" y="322495"/>
                  <a:pt x="1038332" y="322157"/>
                  <a:pt x="1038353" y="322072"/>
                </a:cubicBezTo>
                <a:lnTo>
                  <a:pt x="1038353" y="320040"/>
                </a:lnTo>
                <a:cubicBezTo>
                  <a:pt x="1037824" y="318982"/>
                  <a:pt x="1037104" y="318050"/>
                  <a:pt x="1036194" y="317246"/>
                </a:cubicBezTo>
                <a:cubicBezTo>
                  <a:pt x="1035284" y="316442"/>
                  <a:pt x="1034310" y="316018"/>
                  <a:pt x="1033273" y="315976"/>
                </a:cubicBezTo>
                <a:cubicBezTo>
                  <a:pt x="1031812" y="316103"/>
                  <a:pt x="1030923" y="316865"/>
                  <a:pt x="1030606" y="318262"/>
                </a:cubicBezTo>
                <a:cubicBezTo>
                  <a:pt x="1030288" y="319659"/>
                  <a:pt x="1030161" y="320929"/>
                  <a:pt x="1030225" y="322072"/>
                </a:cubicBezTo>
                <a:cubicBezTo>
                  <a:pt x="1024002" y="322559"/>
                  <a:pt x="1018668" y="322855"/>
                  <a:pt x="1014223" y="322961"/>
                </a:cubicBezTo>
                <a:cubicBezTo>
                  <a:pt x="1009778" y="323067"/>
                  <a:pt x="1006984" y="326157"/>
                  <a:pt x="1005841" y="332232"/>
                </a:cubicBezTo>
                <a:cubicBezTo>
                  <a:pt x="999766" y="332401"/>
                  <a:pt x="993882" y="333079"/>
                  <a:pt x="988188" y="334264"/>
                </a:cubicBezTo>
                <a:cubicBezTo>
                  <a:pt x="982494" y="335449"/>
                  <a:pt x="976864" y="336127"/>
                  <a:pt x="971297" y="336296"/>
                </a:cubicBezTo>
                <a:lnTo>
                  <a:pt x="966217" y="340360"/>
                </a:lnTo>
                <a:cubicBezTo>
                  <a:pt x="965180" y="339259"/>
                  <a:pt x="963952" y="338159"/>
                  <a:pt x="962534" y="337058"/>
                </a:cubicBezTo>
                <a:cubicBezTo>
                  <a:pt x="961116" y="335957"/>
                  <a:pt x="959634" y="335365"/>
                  <a:pt x="958089" y="335280"/>
                </a:cubicBezTo>
                <a:cubicBezTo>
                  <a:pt x="956755" y="335449"/>
                  <a:pt x="956120" y="336127"/>
                  <a:pt x="956184" y="337312"/>
                </a:cubicBezTo>
                <a:cubicBezTo>
                  <a:pt x="956247" y="338497"/>
                  <a:pt x="955866" y="339175"/>
                  <a:pt x="955041" y="339344"/>
                </a:cubicBezTo>
                <a:cubicBezTo>
                  <a:pt x="953961" y="339281"/>
                  <a:pt x="952818" y="338900"/>
                  <a:pt x="951612" y="338201"/>
                </a:cubicBezTo>
                <a:cubicBezTo>
                  <a:pt x="950405" y="337503"/>
                  <a:pt x="949516" y="336868"/>
                  <a:pt x="948945" y="336296"/>
                </a:cubicBezTo>
                <a:cubicBezTo>
                  <a:pt x="947696" y="336529"/>
                  <a:pt x="944352" y="337587"/>
                  <a:pt x="938912" y="339471"/>
                </a:cubicBezTo>
                <a:cubicBezTo>
                  <a:pt x="933472" y="341355"/>
                  <a:pt x="930382" y="342667"/>
                  <a:pt x="929641" y="343408"/>
                </a:cubicBezTo>
                <a:lnTo>
                  <a:pt x="920497" y="340360"/>
                </a:lnTo>
                <a:lnTo>
                  <a:pt x="899161" y="343408"/>
                </a:lnTo>
                <a:cubicBezTo>
                  <a:pt x="898462" y="339894"/>
                  <a:pt x="895287" y="339302"/>
                  <a:pt x="889636" y="341630"/>
                </a:cubicBezTo>
                <a:cubicBezTo>
                  <a:pt x="883984" y="343958"/>
                  <a:pt x="880047" y="345906"/>
                  <a:pt x="877825" y="347472"/>
                </a:cubicBezTo>
                <a:cubicBezTo>
                  <a:pt x="873803" y="347303"/>
                  <a:pt x="869908" y="346625"/>
                  <a:pt x="866141" y="345440"/>
                </a:cubicBezTo>
                <a:cubicBezTo>
                  <a:pt x="862373" y="344255"/>
                  <a:pt x="858478" y="343577"/>
                  <a:pt x="854457" y="343408"/>
                </a:cubicBezTo>
                <a:cubicBezTo>
                  <a:pt x="847345" y="343789"/>
                  <a:pt x="840233" y="345313"/>
                  <a:pt x="833121" y="347980"/>
                </a:cubicBezTo>
                <a:cubicBezTo>
                  <a:pt x="826009" y="350647"/>
                  <a:pt x="818897" y="352171"/>
                  <a:pt x="811785" y="352552"/>
                </a:cubicBezTo>
                <a:lnTo>
                  <a:pt x="804673" y="356616"/>
                </a:lnTo>
                <a:cubicBezTo>
                  <a:pt x="804101" y="357674"/>
                  <a:pt x="803212" y="358606"/>
                  <a:pt x="802006" y="359410"/>
                </a:cubicBezTo>
                <a:cubicBezTo>
                  <a:pt x="800799" y="360214"/>
                  <a:pt x="799656" y="360638"/>
                  <a:pt x="798577" y="360680"/>
                </a:cubicBezTo>
                <a:cubicBezTo>
                  <a:pt x="796164" y="360468"/>
                  <a:pt x="794386" y="359622"/>
                  <a:pt x="793243" y="358140"/>
                </a:cubicBezTo>
                <a:cubicBezTo>
                  <a:pt x="792100" y="356658"/>
                  <a:pt x="790830" y="355812"/>
                  <a:pt x="789433" y="355600"/>
                </a:cubicBezTo>
                <a:cubicBezTo>
                  <a:pt x="788417" y="355642"/>
                  <a:pt x="787655" y="356066"/>
                  <a:pt x="787147" y="356870"/>
                </a:cubicBezTo>
                <a:cubicBezTo>
                  <a:pt x="786639" y="357674"/>
                  <a:pt x="786385" y="358606"/>
                  <a:pt x="786385" y="359664"/>
                </a:cubicBezTo>
                <a:cubicBezTo>
                  <a:pt x="787761" y="360278"/>
                  <a:pt x="789073" y="361082"/>
                  <a:pt x="790322" y="362077"/>
                </a:cubicBezTo>
                <a:cubicBezTo>
                  <a:pt x="791571" y="363072"/>
                  <a:pt x="790597" y="363622"/>
                  <a:pt x="787401" y="363728"/>
                </a:cubicBezTo>
                <a:cubicBezTo>
                  <a:pt x="786215" y="363559"/>
                  <a:pt x="785538" y="363897"/>
                  <a:pt x="785369" y="364744"/>
                </a:cubicBezTo>
                <a:cubicBezTo>
                  <a:pt x="785686" y="365337"/>
                  <a:pt x="787083" y="366183"/>
                  <a:pt x="789560" y="367284"/>
                </a:cubicBezTo>
                <a:cubicBezTo>
                  <a:pt x="792036" y="368385"/>
                  <a:pt x="793687" y="369231"/>
                  <a:pt x="794513" y="369824"/>
                </a:cubicBezTo>
                <a:cubicBezTo>
                  <a:pt x="788247" y="378121"/>
                  <a:pt x="782490" y="386927"/>
                  <a:pt x="777241" y="396240"/>
                </a:cubicBezTo>
                <a:lnTo>
                  <a:pt x="768097" y="391160"/>
                </a:lnTo>
                <a:lnTo>
                  <a:pt x="762001" y="401320"/>
                </a:lnTo>
                <a:lnTo>
                  <a:pt x="757937" y="404368"/>
                </a:lnTo>
                <a:lnTo>
                  <a:pt x="762001" y="405384"/>
                </a:lnTo>
                <a:cubicBezTo>
                  <a:pt x="762339" y="402950"/>
                  <a:pt x="763694" y="401976"/>
                  <a:pt x="766065" y="402463"/>
                </a:cubicBezTo>
                <a:cubicBezTo>
                  <a:pt x="768435" y="402950"/>
                  <a:pt x="769790" y="404262"/>
                  <a:pt x="770129" y="406400"/>
                </a:cubicBezTo>
                <a:cubicBezTo>
                  <a:pt x="770023" y="406887"/>
                  <a:pt x="769473" y="407183"/>
                  <a:pt x="768478" y="407289"/>
                </a:cubicBezTo>
                <a:cubicBezTo>
                  <a:pt x="767483" y="407395"/>
                  <a:pt x="766679" y="407437"/>
                  <a:pt x="766065" y="407416"/>
                </a:cubicBezTo>
                <a:lnTo>
                  <a:pt x="755905" y="422656"/>
                </a:lnTo>
                <a:lnTo>
                  <a:pt x="753873" y="410464"/>
                </a:lnTo>
                <a:cubicBezTo>
                  <a:pt x="752264" y="409893"/>
                  <a:pt x="750401" y="409258"/>
                  <a:pt x="748285" y="408559"/>
                </a:cubicBezTo>
                <a:cubicBezTo>
                  <a:pt x="746168" y="407861"/>
                  <a:pt x="744305" y="407480"/>
                  <a:pt x="742697" y="407416"/>
                </a:cubicBezTo>
                <a:cubicBezTo>
                  <a:pt x="740136" y="408136"/>
                  <a:pt x="738146" y="411522"/>
                  <a:pt x="736728" y="417576"/>
                </a:cubicBezTo>
                <a:cubicBezTo>
                  <a:pt x="735310" y="423630"/>
                  <a:pt x="734590" y="428032"/>
                  <a:pt x="734569" y="430784"/>
                </a:cubicBezTo>
                <a:cubicBezTo>
                  <a:pt x="735500" y="430911"/>
                  <a:pt x="736177" y="431419"/>
                  <a:pt x="736601" y="432308"/>
                </a:cubicBezTo>
                <a:cubicBezTo>
                  <a:pt x="737024" y="433197"/>
                  <a:pt x="737701" y="433705"/>
                  <a:pt x="738633" y="433832"/>
                </a:cubicBezTo>
                <a:cubicBezTo>
                  <a:pt x="739564" y="433663"/>
                  <a:pt x="740241" y="432985"/>
                  <a:pt x="740665" y="431800"/>
                </a:cubicBezTo>
                <a:cubicBezTo>
                  <a:pt x="741088" y="430615"/>
                  <a:pt x="741765" y="429937"/>
                  <a:pt x="742697" y="429768"/>
                </a:cubicBezTo>
                <a:cubicBezTo>
                  <a:pt x="744221" y="429937"/>
                  <a:pt x="745491" y="430869"/>
                  <a:pt x="746507" y="432562"/>
                </a:cubicBezTo>
                <a:cubicBezTo>
                  <a:pt x="747523" y="434255"/>
                  <a:pt x="748285" y="435695"/>
                  <a:pt x="748793" y="436880"/>
                </a:cubicBezTo>
                <a:cubicBezTo>
                  <a:pt x="747904" y="440521"/>
                  <a:pt x="745872" y="442891"/>
                  <a:pt x="742697" y="443992"/>
                </a:cubicBezTo>
                <a:cubicBezTo>
                  <a:pt x="739522" y="445093"/>
                  <a:pt x="737490" y="447463"/>
                  <a:pt x="736601" y="451104"/>
                </a:cubicBezTo>
                <a:cubicBezTo>
                  <a:pt x="752306" y="451760"/>
                  <a:pt x="767885" y="451210"/>
                  <a:pt x="783337" y="449453"/>
                </a:cubicBezTo>
                <a:cubicBezTo>
                  <a:pt x="798788" y="447696"/>
                  <a:pt x="814367" y="446892"/>
                  <a:pt x="830073" y="447040"/>
                </a:cubicBezTo>
                <a:cubicBezTo>
                  <a:pt x="836338" y="442976"/>
                  <a:pt x="843111" y="439928"/>
                  <a:pt x="850393" y="437896"/>
                </a:cubicBezTo>
                <a:cubicBezTo>
                  <a:pt x="852912" y="438595"/>
                  <a:pt x="854986" y="440246"/>
                  <a:pt x="856616" y="442849"/>
                </a:cubicBezTo>
                <a:cubicBezTo>
                  <a:pt x="858246" y="445453"/>
                  <a:pt x="859558" y="447866"/>
                  <a:pt x="860553" y="450088"/>
                </a:cubicBezTo>
                <a:lnTo>
                  <a:pt x="865633" y="446024"/>
                </a:lnTo>
                <a:lnTo>
                  <a:pt x="883921" y="446024"/>
                </a:lnTo>
                <a:lnTo>
                  <a:pt x="885953" y="441960"/>
                </a:lnTo>
                <a:cubicBezTo>
                  <a:pt x="887540" y="441939"/>
                  <a:pt x="889191" y="442235"/>
                  <a:pt x="890906" y="442849"/>
                </a:cubicBezTo>
                <a:cubicBezTo>
                  <a:pt x="892620" y="443463"/>
                  <a:pt x="894017" y="444521"/>
                  <a:pt x="895097" y="446024"/>
                </a:cubicBezTo>
                <a:lnTo>
                  <a:pt x="915417" y="437896"/>
                </a:lnTo>
                <a:cubicBezTo>
                  <a:pt x="915607" y="441346"/>
                  <a:pt x="918528" y="442828"/>
                  <a:pt x="924180" y="442341"/>
                </a:cubicBezTo>
                <a:cubicBezTo>
                  <a:pt x="929831" y="441854"/>
                  <a:pt x="934022" y="443082"/>
                  <a:pt x="936753" y="446024"/>
                </a:cubicBezTo>
                <a:lnTo>
                  <a:pt x="944881" y="443992"/>
                </a:lnTo>
                <a:cubicBezTo>
                  <a:pt x="945558" y="441727"/>
                  <a:pt x="946743" y="441177"/>
                  <a:pt x="948437" y="442341"/>
                </a:cubicBezTo>
                <a:cubicBezTo>
                  <a:pt x="950130" y="443505"/>
                  <a:pt x="951315" y="444733"/>
                  <a:pt x="951993" y="446024"/>
                </a:cubicBezTo>
                <a:cubicBezTo>
                  <a:pt x="953834" y="445389"/>
                  <a:pt x="956247" y="445135"/>
                  <a:pt x="959232" y="445262"/>
                </a:cubicBezTo>
                <a:cubicBezTo>
                  <a:pt x="962216" y="445389"/>
                  <a:pt x="963867" y="446659"/>
                  <a:pt x="964185" y="449072"/>
                </a:cubicBezTo>
                <a:cubicBezTo>
                  <a:pt x="969815" y="450596"/>
                  <a:pt x="977604" y="451866"/>
                  <a:pt x="987553" y="452882"/>
                </a:cubicBezTo>
                <a:cubicBezTo>
                  <a:pt x="997501" y="453898"/>
                  <a:pt x="1003258" y="454660"/>
                  <a:pt x="1004825" y="455168"/>
                </a:cubicBezTo>
                <a:cubicBezTo>
                  <a:pt x="1008776" y="454999"/>
                  <a:pt x="1015549" y="454547"/>
                  <a:pt x="1025145" y="453813"/>
                </a:cubicBezTo>
                <a:cubicBezTo>
                  <a:pt x="1034740" y="453080"/>
                  <a:pt x="1043771" y="453080"/>
                  <a:pt x="1052238" y="453813"/>
                </a:cubicBezTo>
                <a:cubicBezTo>
                  <a:pt x="1060705" y="454547"/>
                  <a:pt x="1065220" y="457031"/>
                  <a:pt x="1065785" y="461264"/>
                </a:cubicBezTo>
                <a:lnTo>
                  <a:pt x="1065785" y="463296"/>
                </a:lnTo>
                <a:cubicBezTo>
                  <a:pt x="1076961" y="463296"/>
                  <a:pt x="1088137" y="462280"/>
                  <a:pt x="1099313" y="460248"/>
                </a:cubicBezTo>
                <a:cubicBezTo>
                  <a:pt x="1099355" y="461264"/>
                  <a:pt x="1099778" y="462026"/>
                  <a:pt x="1100583" y="462534"/>
                </a:cubicBezTo>
                <a:cubicBezTo>
                  <a:pt x="1101387" y="463042"/>
                  <a:pt x="1102318" y="463296"/>
                  <a:pt x="1103377" y="463296"/>
                </a:cubicBezTo>
                <a:cubicBezTo>
                  <a:pt x="1105980" y="463254"/>
                  <a:pt x="1108647" y="462830"/>
                  <a:pt x="1111378" y="462026"/>
                </a:cubicBezTo>
                <a:cubicBezTo>
                  <a:pt x="1114108" y="461222"/>
                  <a:pt x="1116521" y="460290"/>
                  <a:pt x="1118617" y="459232"/>
                </a:cubicBezTo>
                <a:cubicBezTo>
                  <a:pt x="1118786" y="461476"/>
                  <a:pt x="1119463" y="462830"/>
                  <a:pt x="1120649" y="463296"/>
                </a:cubicBezTo>
                <a:cubicBezTo>
                  <a:pt x="1121834" y="463762"/>
                  <a:pt x="1122511" y="465116"/>
                  <a:pt x="1122681" y="467360"/>
                </a:cubicBezTo>
                <a:cubicBezTo>
                  <a:pt x="1117812" y="467254"/>
                  <a:pt x="1111547" y="467212"/>
                  <a:pt x="1103885" y="467233"/>
                </a:cubicBezTo>
                <a:cubicBezTo>
                  <a:pt x="1096222" y="467254"/>
                  <a:pt x="1091989" y="467974"/>
                  <a:pt x="1091185" y="469392"/>
                </a:cubicBezTo>
                <a:cubicBezTo>
                  <a:pt x="1091460" y="470366"/>
                  <a:pt x="1092688" y="470958"/>
                  <a:pt x="1094868" y="471170"/>
                </a:cubicBezTo>
                <a:cubicBezTo>
                  <a:pt x="1097048" y="471382"/>
                  <a:pt x="1098530" y="471466"/>
                  <a:pt x="1099313" y="471424"/>
                </a:cubicBezTo>
                <a:cubicBezTo>
                  <a:pt x="1099397" y="474726"/>
                  <a:pt x="1099990" y="475996"/>
                  <a:pt x="1101091" y="475234"/>
                </a:cubicBezTo>
                <a:cubicBezTo>
                  <a:pt x="1102191" y="474472"/>
                  <a:pt x="1103292" y="473202"/>
                  <a:pt x="1104393" y="471424"/>
                </a:cubicBezTo>
                <a:cubicBezTo>
                  <a:pt x="1105430" y="472482"/>
                  <a:pt x="1106658" y="473414"/>
                  <a:pt x="1108076" y="474218"/>
                </a:cubicBezTo>
                <a:cubicBezTo>
                  <a:pt x="1109494" y="475022"/>
                  <a:pt x="1110976" y="475446"/>
                  <a:pt x="1112521" y="475488"/>
                </a:cubicBezTo>
                <a:cubicBezTo>
                  <a:pt x="1113706" y="475319"/>
                  <a:pt x="1114383" y="474641"/>
                  <a:pt x="1114553" y="473456"/>
                </a:cubicBezTo>
                <a:cubicBezTo>
                  <a:pt x="1118088" y="473160"/>
                  <a:pt x="1123972" y="472736"/>
                  <a:pt x="1132206" y="472186"/>
                </a:cubicBezTo>
                <a:cubicBezTo>
                  <a:pt x="1140440" y="471636"/>
                  <a:pt x="1145054" y="472736"/>
                  <a:pt x="1146049" y="475488"/>
                </a:cubicBezTo>
                <a:cubicBezTo>
                  <a:pt x="1144736" y="476673"/>
                  <a:pt x="1143551" y="478113"/>
                  <a:pt x="1142493" y="479806"/>
                </a:cubicBezTo>
                <a:cubicBezTo>
                  <a:pt x="1141434" y="481499"/>
                  <a:pt x="1142281" y="482431"/>
                  <a:pt x="1145033" y="482600"/>
                </a:cubicBezTo>
                <a:lnTo>
                  <a:pt x="1144017" y="486664"/>
                </a:lnTo>
                <a:lnTo>
                  <a:pt x="1136905" y="486664"/>
                </a:lnTo>
                <a:cubicBezTo>
                  <a:pt x="1135825" y="485161"/>
                  <a:pt x="1134428" y="484103"/>
                  <a:pt x="1132714" y="483489"/>
                </a:cubicBezTo>
                <a:cubicBezTo>
                  <a:pt x="1130999" y="482875"/>
                  <a:pt x="1129348" y="482579"/>
                  <a:pt x="1127761" y="482600"/>
                </a:cubicBezTo>
                <a:cubicBezTo>
                  <a:pt x="1126152" y="482579"/>
                  <a:pt x="1124543" y="482875"/>
                  <a:pt x="1122935" y="483489"/>
                </a:cubicBezTo>
                <a:cubicBezTo>
                  <a:pt x="1121326" y="484103"/>
                  <a:pt x="1120225" y="485161"/>
                  <a:pt x="1119633" y="486664"/>
                </a:cubicBezTo>
                <a:lnTo>
                  <a:pt x="1102361" y="486664"/>
                </a:lnTo>
                <a:cubicBezTo>
                  <a:pt x="1098065" y="483735"/>
                  <a:pt x="1090175" y="482029"/>
                  <a:pt x="1078692" y="481546"/>
                </a:cubicBezTo>
                <a:cubicBezTo>
                  <a:pt x="1067208" y="481064"/>
                  <a:pt x="1055556" y="481089"/>
                  <a:pt x="1043734" y="481622"/>
                </a:cubicBezTo>
                <a:cubicBezTo>
                  <a:pt x="1031912" y="482155"/>
                  <a:pt x="1023345" y="482481"/>
                  <a:pt x="1018033" y="482600"/>
                </a:cubicBezTo>
                <a:cubicBezTo>
                  <a:pt x="1010434" y="487214"/>
                  <a:pt x="1002772" y="489924"/>
                  <a:pt x="995046" y="490728"/>
                </a:cubicBezTo>
                <a:cubicBezTo>
                  <a:pt x="987320" y="491532"/>
                  <a:pt x="979404" y="493226"/>
                  <a:pt x="971297" y="495808"/>
                </a:cubicBezTo>
                <a:cubicBezTo>
                  <a:pt x="970683" y="497777"/>
                  <a:pt x="973689" y="499174"/>
                  <a:pt x="980314" y="499999"/>
                </a:cubicBezTo>
                <a:cubicBezTo>
                  <a:pt x="986939" y="500825"/>
                  <a:pt x="991723" y="501460"/>
                  <a:pt x="994665" y="501904"/>
                </a:cubicBezTo>
                <a:lnTo>
                  <a:pt x="994665" y="499872"/>
                </a:lnTo>
                <a:lnTo>
                  <a:pt x="997713" y="501904"/>
                </a:lnTo>
                <a:lnTo>
                  <a:pt x="1004825" y="502920"/>
                </a:lnTo>
                <a:cubicBezTo>
                  <a:pt x="1002200" y="502200"/>
                  <a:pt x="1001607" y="501608"/>
                  <a:pt x="1003047" y="501142"/>
                </a:cubicBezTo>
                <a:cubicBezTo>
                  <a:pt x="1004486" y="500676"/>
                  <a:pt x="1005417" y="498560"/>
                  <a:pt x="1005841" y="494792"/>
                </a:cubicBezTo>
                <a:cubicBezTo>
                  <a:pt x="1008487" y="494961"/>
                  <a:pt x="1009799" y="495639"/>
                  <a:pt x="1009778" y="496824"/>
                </a:cubicBezTo>
                <a:cubicBezTo>
                  <a:pt x="1009757" y="498009"/>
                  <a:pt x="1010815" y="498687"/>
                  <a:pt x="1012953" y="498856"/>
                </a:cubicBezTo>
                <a:lnTo>
                  <a:pt x="1010921" y="503936"/>
                </a:lnTo>
                <a:lnTo>
                  <a:pt x="1035305" y="508000"/>
                </a:lnTo>
                <a:cubicBezTo>
                  <a:pt x="1036977" y="503597"/>
                  <a:pt x="1042015" y="502497"/>
                  <a:pt x="1050418" y="504698"/>
                </a:cubicBezTo>
                <a:cubicBezTo>
                  <a:pt x="1058821" y="506899"/>
                  <a:pt x="1063605" y="505291"/>
                  <a:pt x="1064769" y="499872"/>
                </a:cubicBezTo>
                <a:cubicBezTo>
                  <a:pt x="1069764" y="500084"/>
                  <a:pt x="1074505" y="500930"/>
                  <a:pt x="1078993" y="502412"/>
                </a:cubicBezTo>
                <a:cubicBezTo>
                  <a:pt x="1083480" y="503894"/>
                  <a:pt x="1088221" y="504740"/>
                  <a:pt x="1093217" y="504952"/>
                </a:cubicBezTo>
                <a:cubicBezTo>
                  <a:pt x="1093323" y="502962"/>
                  <a:pt x="1094127" y="501608"/>
                  <a:pt x="1095630" y="500888"/>
                </a:cubicBezTo>
                <a:cubicBezTo>
                  <a:pt x="1097133" y="500168"/>
                  <a:pt x="1098699" y="499830"/>
                  <a:pt x="1100329" y="499872"/>
                </a:cubicBezTo>
                <a:cubicBezTo>
                  <a:pt x="1100159" y="503089"/>
                  <a:pt x="1101514" y="504783"/>
                  <a:pt x="1104393" y="504952"/>
                </a:cubicBezTo>
                <a:cubicBezTo>
                  <a:pt x="1105896" y="504910"/>
                  <a:pt x="1106954" y="504486"/>
                  <a:pt x="1107568" y="503682"/>
                </a:cubicBezTo>
                <a:cubicBezTo>
                  <a:pt x="1108182" y="502878"/>
                  <a:pt x="1108478" y="501946"/>
                  <a:pt x="1108457" y="500888"/>
                </a:cubicBezTo>
                <a:cubicBezTo>
                  <a:pt x="1110510" y="501862"/>
                  <a:pt x="1112246" y="501946"/>
                  <a:pt x="1113664" y="501142"/>
                </a:cubicBezTo>
                <a:cubicBezTo>
                  <a:pt x="1115082" y="500338"/>
                  <a:pt x="1116056" y="498898"/>
                  <a:pt x="1116585" y="496824"/>
                </a:cubicBezTo>
                <a:lnTo>
                  <a:pt x="1123697" y="499872"/>
                </a:lnTo>
                <a:cubicBezTo>
                  <a:pt x="1123824" y="499851"/>
                  <a:pt x="1124332" y="499893"/>
                  <a:pt x="1125221" y="499999"/>
                </a:cubicBezTo>
                <a:cubicBezTo>
                  <a:pt x="1126110" y="500105"/>
                  <a:pt x="1126618" y="500401"/>
                  <a:pt x="1126745" y="500888"/>
                </a:cubicBezTo>
                <a:cubicBezTo>
                  <a:pt x="1126639" y="501883"/>
                  <a:pt x="1126089" y="502687"/>
                  <a:pt x="1125094" y="503301"/>
                </a:cubicBezTo>
                <a:cubicBezTo>
                  <a:pt x="1124099" y="503915"/>
                  <a:pt x="1123295" y="504465"/>
                  <a:pt x="1122681" y="504952"/>
                </a:cubicBezTo>
                <a:cubicBezTo>
                  <a:pt x="1122723" y="505566"/>
                  <a:pt x="1122638" y="506370"/>
                  <a:pt x="1122427" y="507365"/>
                </a:cubicBezTo>
                <a:cubicBezTo>
                  <a:pt x="1122215" y="508360"/>
                  <a:pt x="1121622" y="508910"/>
                  <a:pt x="1120649" y="509016"/>
                </a:cubicBezTo>
                <a:cubicBezTo>
                  <a:pt x="1119612" y="508910"/>
                  <a:pt x="1118638" y="508360"/>
                  <a:pt x="1117728" y="507365"/>
                </a:cubicBezTo>
                <a:cubicBezTo>
                  <a:pt x="1116818" y="506370"/>
                  <a:pt x="1116098" y="505566"/>
                  <a:pt x="1115569" y="504952"/>
                </a:cubicBezTo>
                <a:lnTo>
                  <a:pt x="1108457" y="509016"/>
                </a:lnTo>
                <a:cubicBezTo>
                  <a:pt x="1108309" y="510963"/>
                  <a:pt x="1107335" y="512149"/>
                  <a:pt x="1105536" y="512572"/>
                </a:cubicBezTo>
                <a:cubicBezTo>
                  <a:pt x="1103737" y="512995"/>
                  <a:pt x="1102001" y="513165"/>
                  <a:pt x="1100329" y="513080"/>
                </a:cubicBezTo>
                <a:lnTo>
                  <a:pt x="1072897" y="513080"/>
                </a:lnTo>
                <a:lnTo>
                  <a:pt x="1071881" y="520192"/>
                </a:lnTo>
                <a:cubicBezTo>
                  <a:pt x="1070060" y="519980"/>
                  <a:pt x="1066081" y="519896"/>
                  <a:pt x="1059943" y="519938"/>
                </a:cubicBezTo>
                <a:cubicBezTo>
                  <a:pt x="1053804" y="519980"/>
                  <a:pt x="1050333" y="521420"/>
                  <a:pt x="1049529" y="524256"/>
                </a:cubicBezTo>
                <a:lnTo>
                  <a:pt x="1017017" y="528320"/>
                </a:lnTo>
                <a:cubicBezTo>
                  <a:pt x="1015853" y="530267"/>
                  <a:pt x="1014117" y="531453"/>
                  <a:pt x="1011810" y="531876"/>
                </a:cubicBezTo>
                <a:cubicBezTo>
                  <a:pt x="1009503" y="532299"/>
                  <a:pt x="1007513" y="532469"/>
                  <a:pt x="1005841" y="532384"/>
                </a:cubicBezTo>
                <a:lnTo>
                  <a:pt x="1001777" y="536448"/>
                </a:lnTo>
                <a:lnTo>
                  <a:pt x="910337" y="564896"/>
                </a:lnTo>
                <a:cubicBezTo>
                  <a:pt x="914295" y="565108"/>
                  <a:pt x="919333" y="565192"/>
                  <a:pt x="925450" y="565150"/>
                </a:cubicBezTo>
                <a:cubicBezTo>
                  <a:pt x="931567" y="565108"/>
                  <a:pt x="936351" y="563668"/>
                  <a:pt x="939801" y="560832"/>
                </a:cubicBezTo>
                <a:cubicBezTo>
                  <a:pt x="939864" y="559329"/>
                  <a:pt x="940499" y="558271"/>
                  <a:pt x="941706" y="557657"/>
                </a:cubicBezTo>
                <a:cubicBezTo>
                  <a:pt x="942912" y="557043"/>
                  <a:pt x="944309" y="556747"/>
                  <a:pt x="945897" y="556768"/>
                </a:cubicBezTo>
                <a:lnTo>
                  <a:pt x="948945" y="556768"/>
                </a:lnTo>
                <a:cubicBezTo>
                  <a:pt x="950088" y="558483"/>
                  <a:pt x="951358" y="559626"/>
                  <a:pt x="952755" y="560197"/>
                </a:cubicBezTo>
                <a:cubicBezTo>
                  <a:pt x="954152" y="560769"/>
                  <a:pt x="954914" y="559626"/>
                  <a:pt x="955041" y="556768"/>
                </a:cubicBezTo>
                <a:lnTo>
                  <a:pt x="963169" y="559816"/>
                </a:lnTo>
                <a:lnTo>
                  <a:pt x="962153" y="566928"/>
                </a:lnTo>
                <a:cubicBezTo>
                  <a:pt x="965158" y="566674"/>
                  <a:pt x="968037" y="565658"/>
                  <a:pt x="970789" y="563880"/>
                </a:cubicBezTo>
                <a:cubicBezTo>
                  <a:pt x="973540" y="562102"/>
                  <a:pt x="976419" y="561086"/>
                  <a:pt x="979425" y="560832"/>
                </a:cubicBezTo>
                <a:cubicBezTo>
                  <a:pt x="992273" y="560642"/>
                  <a:pt x="1005947" y="559499"/>
                  <a:pt x="1020446" y="557403"/>
                </a:cubicBezTo>
                <a:cubicBezTo>
                  <a:pt x="1034945" y="555308"/>
                  <a:pt x="1049381" y="553403"/>
                  <a:pt x="1063753" y="551688"/>
                </a:cubicBezTo>
                <a:cubicBezTo>
                  <a:pt x="1066272" y="550101"/>
                  <a:pt x="1068854" y="548704"/>
                  <a:pt x="1071500" y="547497"/>
                </a:cubicBezTo>
                <a:cubicBezTo>
                  <a:pt x="1074146" y="546291"/>
                  <a:pt x="1076982" y="545656"/>
                  <a:pt x="1080009" y="545592"/>
                </a:cubicBezTo>
                <a:cubicBezTo>
                  <a:pt x="1082041" y="545592"/>
                  <a:pt x="1083057" y="546608"/>
                  <a:pt x="1083057" y="548640"/>
                </a:cubicBezTo>
                <a:cubicBezTo>
                  <a:pt x="1083120" y="552535"/>
                  <a:pt x="1082485" y="554905"/>
                  <a:pt x="1081152" y="555752"/>
                </a:cubicBezTo>
                <a:cubicBezTo>
                  <a:pt x="1079818" y="556599"/>
                  <a:pt x="1077405" y="556937"/>
                  <a:pt x="1073913" y="556768"/>
                </a:cubicBezTo>
                <a:cubicBezTo>
                  <a:pt x="1071733" y="556556"/>
                  <a:pt x="1069489" y="556472"/>
                  <a:pt x="1067182" y="556514"/>
                </a:cubicBezTo>
                <a:cubicBezTo>
                  <a:pt x="1064875" y="556556"/>
                  <a:pt x="1063393" y="557996"/>
                  <a:pt x="1062737" y="560832"/>
                </a:cubicBezTo>
                <a:cubicBezTo>
                  <a:pt x="1053127" y="560874"/>
                  <a:pt x="1043644" y="561298"/>
                  <a:pt x="1034289" y="562102"/>
                </a:cubicBezTo>
                <a:cubicBezTo>
                  <a:pt x="1024933" y="562906"/>
                  <a:pt x="1015450" y="563838"/>
                  <a:pt x="1005841" y="564896"/>
                </a:cubicBezTo>
                <a:cubicBezTo>
                  <a:pt x="1003322" y="565997"/>
                  <a:pt x="1000740" y="567097"/>
                  <a:pt x="998094" y="568198"/>
                </a:cubicBezTo>
                <a:cubicBezTo>
                  <a:pt x="995448" y="569299"/>
                  <a:pt x="992612" y="569891"/>
                  <a:pt x="989585" y="569976"/>
                </a:cubicBezTo>
                <a:cubicBezTo>
                  <a:pt x="989013" y="569976"/>
                  <a:pt x="988378" y="569722"/>
                  <a:pt x="987680" y="569214"/>
                </a:cubicBezTo>
                <a:cubicBezTo>
                  <a:pt x="986981" y="568706"/>
                  <a:pt x="986600" y="567944"/>
                  <a:pt x="986537" y="566928"/>
                </a:cubicBezTo>
                <a:lnTo>
                  <a:pt x="971297" y="568960"/>
                </a:lnTo>
                <a:cubicBezTo>
                  <a:pt x="971254" y="569447"/>
                  <a:pt x="972355" y="569743"/>
                  <a:pt x="974599" y="569849"/>
                </a:cubicBezTo>
                <a:cubicBezTo>
                  <a:pt x="976842" y="569955"/>
                  <a:pt x="980483" y="569997"/>
                  <a:pt x="985521" y="569976"/>
                </a:cubicBezTo>
                <a:lnTo>
                  <a:pt x="986537" y="573024"/>
                </a:lnTo>
                <a:cubicBezTo>
                  <a:pt x="989585" y="573659"/>
                  <a:pt x="992887" y="573659"/>
                  <a:pt x="996443" y="573024"/>
                </a:cubicBezTo>
                <a:cubicBezTo>
                  <a:pt x="999999" y="572389"/>
                  <a:pt x="1003809" y="573405"/>
                  <a:pt x="1007873" y="576072"/>
                </a:cubicBezTo>
                <a:cubicBezTo>
                  <a:pt x="1009757" y="575479"/>
                  <a:pt x="1012339" y="575395"/>
                  <a:pt x="1015620" y="575818"/>
                </a:cubicBezTo>
                <a:cubicBezTo>
                  <a:pt x="1018901" y="576241"/>
                  <a:pt x="1020721" y="577681"/>
                  <a:pt x="1021081" y="580136"/>
                </a:cubicBezTo>
                <a:cubicBezTo>
                  <a:pt x="1021250" y="583353"/>
                  <a:pt x="1019895" y="585047"/>
                  <a:pt x="1017017" y="585216"/>
                </a:cubicBezTo>
                <a:lnTo>
                  <a:pt x="1008889" y="584200"/>
                </a:lnTo>
                <a:lnTo>
                  <a:pt x="1004825" y="588264"/>
                </a:lnTo>
                <a:lnTo>
                  <a:pt x="967233" y="588264"/>
                </a:lnTo>
                <a:cubicBezTo>
                  <a:pt x="967254" y="589238"/>
                  <a:pt x="967466" y="589830"/>
                  <a:pt x="967868" y="590042"/>
                </a:cubicBezTo>
                <a:cubicBezTo>
                  <a:pt x="968270" y="590254"/>
                  <a:pt x="968736" y="590338"/>
                  <a:pt x="969265" y="590296"/>
                </a:cubicBezTo>
                <a:cubicBezTo>
                  <a:pt x="971424" y="590084"/>
                  <a:pt x="973456" y="590000"/>
                  <a:pt x="975361" y="590042"/>
                </a:cubicBezTo>
                <a:cubicBezTo>
                  <a:pt x="977266" y="590084"/>
                  <a:pt x="978282" y="591524"/>
                  <a:pt x="978409" y="594360"/>
                </a:cubicBezTo>
                <a:cubicBezTo>
                  <a:pt x="973435" y="594508"/>
                  <a:pt x="967127" y="595228"/>
                  <a:pt x="959486" y="596519"/>
                </a:cubicBezTo>
                <a:cubicBezTo>
                  <a:pt x="951845" y="597810"/>
                  <a:pt x="945283" y="598784"/>
                  <a:pt x="939801" y="599440"/>
                </a:cubicBezTo>
                <a:cubicBezTo>
                  <a:pt x="939145" y="600901"/>
                  <a:pt x="937917" y="601790"/>
                  <a:pt x="936118" y="602107"/>
                </a:cubicBezTo>
                <a:cubicBezTo>
                  <a:pt x="934319" y="602425"/>
                  <a:pt x="932837" y="602552"/>
                  <a:pt x="931673" y="602488"/>
                </a:cubicBezTo>
                <a:lnTo>
                  <a:pt x="924561" y="607568"/>
                </a:lnTo>
                <a:cubicBezTo>
                  <a:pt x="920666" y="606658"/>
                  <a:pt x="914485" y="605684"/>
                  <a:pt x="906019" y="604647"/>
                </a:cubicBezTo>
                <a:cubicBezTo>
                  <a:pt x="897552" y="603610"/>
                  <a:pt x="891879" y="604922"/>
                  <a:pt x="889001" y="608584"/>
                </a:cubicBezTo>
                <a:cubicBezTo>
                  <a:pt x="887117" y="607991"/>
                  <a:pt x="884535" y="607907"/>
                  <a:pt x="881254" y="608330"/>
                </a:cubicBezTo>
                <a:cubicBezTo>
                  <a:pt x="877973" y="608753"/>
                  <a:pt x="876153" y="610193"/>
                  <a:pt x="875793" y="612648"/>
                </a:cubicBezTo>
                <a:lnTo>
                  <a:pt x="866649" y="608584"/>
                </a:lnTo>
                <a:lnTo>
                  <a:pt x="855473" y="614680"/>
                </a:lnTo>
                <a:lnTo>
                  <a:pt x="848361" y="614680"/>
                </a:lnTo>
                <a:cubicBezTo>
                  <a:pt x="848361" y="613093"/>
                  <a:pt x="847853" y="611696"/>
                  <a:pt x="846837" y="610489"/>
                </a:cubicBezTo>
                <a:cubicBezTo>
                  <a:pt x="845821" y="609283"/>
                  <a:pt x="844297" y="608648"/>
                  <a:pt x="842265" y="608584"/>
                </a:cubicBezTo>
                <a:cubicBezTo>
                  <a:pt x="840487" y="608923"/>
                  <a:pt x="839725" y="610277"/>
                  <a:pt x="839979" y="612648"/>
                </a:cubicBezTo>
                <a:cubicBezTo>
                  <a:pt x="840233" y="615019"/>
                  <a:pt x="839979" y="616373"/>
                  <a:pt x="839217" y="616712"/>
                </a:cubicBezTo>
                <a:cubicBezTo>
                  <a:pt x="837650" y="616500"/>
                  <a:pt x="836211" y="615400"/>
                  <a:pt x="834899" y="613410"/>
                </a:cubicBezTo>
                <a:cubicBezTo>
                  <a:pt x="833586" y="611420"/>
                  <a:pt x="832655" y="609812"/>
                  <a:pt x="832105" y="608584"/>
                </a:cubicBezTo>
                <a:cubicBezTo>
                  <a:pt x="831131" y="608859"/>
                  <a:pt x="830538" y="610087"/>
                  <a:pt x="830327" y="612267"/>
                </a:cubicBezTo>
                <a:cubicBezTo>
                  <a:pt x="830115" y="614447"/>
                  <a:pt x="830030" y="615929"/>
                  <a:pt x="830073" y="616712"/>
                </a:cubicBezTo>
                <a:cubicBezTo>
                  <a:pt x="828210" y="616881"/>
                  <a:pt x="826855" y="617559"/>
                  <a:pt x="826009" y="618744"/>
                </a:cubicBezTo>
                <a:cubicBezTo>
                  <a:pt x="825162" y="619929"/>
                  <a:pt x="823807" y="620607"/>
                  <a:pt x="821945" y="620776"/>
                </a:cubicBezTo>
                <a:cubicBezTo>
                  <a:pt x="819024" y="620691"/>
                  <a:pt x="816738" y="619845"/>
                  <a:pt x="815087" y="618236"/>
                </a:cubicBezTo>
                <a:cubicBezTo>
                  <a:pt x="813436" y="616627"/>
                  <a:pt x="811658" y="614765"/>
                  <a:pt x="809753" y="612648"/>
                </a:cubicBezTo>
                <a:cubicBezTo>
                  <a:pt x="805752" y="616077"/>
                  <a:pt x="801053" y="618617"/>
                  <a:pt x="795656" y="620268"/>
                </a:cubicBezTo>
                <a:cubicBezTo>
                  <a:pt x="790258" y="621919"/>
                  <a:pt x="786829" y="623443"/>
                  <a:pt x="785369" y="624840"/>
                </a:cubicBezTo>
                <a:lnTo>
                  <a:pt x="778257" y="624840"/>
                </a:lnTo>
                <a:cubicBezTo>
                  <a:pt x="777198" y="623274"/>
                  <a:pt x="776013" y="621834"/>
                  <a:pt x="774701" y="620522"/>
                </a:cubicBezTo>
                <a:cubicBezTo>
                  <a:pt x="773388" y="619210"/>
                  <a:pt x="772203" y="618278"/>
                  <a:pt x="771145" y="617728"/>
                </a:cubicBezTo>
                <a:cubicBezTo>
                  <a:pt x="769684" y="617453"/>
                  <a:pt x="768795" y="618257"/>
                  <a:pt x="768478" y="620141"/>
                </a:cubicBezTo>
                <a:cubicBezTo>
                  <a:pt x="768160" y="622025"/>
                  <a:pt x="768033" y="623591"/>
                  <a:pt x="768097" y="624840"/>
                </a:cubicBezTo>
                <a:lnTo>
                  <a:pt x="741681" y="635000"/>
                </a:lnTo>
                <a:lnTo>
                  <a:pt x="737617" y="630936"/>
                </a:lnTo>
                <a:cubicBezTo>
                  <a:pt x="735267" y="631105"/>
                  <a:pt x="733616" y="631783"/>
                  <a:pt x="732664" y="632968"/>
                </a:cubicBezTo>
                <a:cubicBezTo>
                  <a:pt x="731711" y="634153"/>
                  <a:pt x="730314" y="634831"/>
                  <a:pt x="728473" y="635000"/>
                </a:cubicBezTo>
                <a:cubicBezTo>
                  <a:pt x="726843" y="633963"/>
                  <a:pt x="725023" y="632735"/>
                  <a:pt x="723012" y="631317"/>
                </a:cubicBezTo>
                <a:cubicBezTo>
                  <a:pt x="721001" y="629899"/>
                  <a:pt x="719435" y="628417"/>
                  <a:pt x="718313" y="626872"/>
                </a:cubicBezTo>
                <a:lnTo>
                  <a:pt x="706121" y="626872"/>
                </a:lnTo>
                <a:lnTo>
                  <a:pt x="683769" y="627888"/>
                </a:lnTo>
                <a:lnTo>
                  <a:pt x="683769" y="636016"/>
                </a:lnTo>
                <a:cubicBezTo>
                  <a:pt x="684425" y="635974"/>
                  <a:pt x="685399" y="636058"/>
                  <a:pt x="686690" y="636270"/>
                </a:cubicBezTo>
                <a:cubicBezTo>
                  <a:pt x="687981" y="636482"/>
                  <a:pt x="688701" y="637074"/>
                  <a:pt x="688849" y="638048"/>
                </a:cubicBezTo>
                <a:cubicBezTo>
                  <a:pt x="688743" y="639022"/>
                  <a:pt x="688193" y="639614"/>
                  <a:pt x="687198" y="639826"/>
                </a:cubicBezTo>
                <a:cubicBezTo>
                  <a:pt x="686203" y="640038"/>
                  <a:pt x="685399" y="640122"/>
                  <a:pt x="684785" y="640080"/>
                </a:cubicBezTo>
                <a:cubicBezTo>
                  <a:pt x="681737" y="640376"/>
                  <a:pt x="680213" y="641562"/>
                  <a:pt x="680213" y="643636"/>
                </a:cubicBezTo>
                <a:cubicBezTo>
                  <a:pt x="680213" y="645710"/>
                  <a:pt x="678689" y="646896"/>
                  <a:pt x="675641" y="647192"/>
                </a:cubicBezTo>
                <a:cubicBezTo>
                  <a:pt x="675556" y="649182"/>
                  <a:pt x="674709" y="650536"/>
                  <a:pt x="673101" y="651256"/>
                </a:cubicBezTo>
                <a:cubicBezTo>
                  <a:pt x="671492" y="651976"/>
                  <a:pt x="669629" y="652314"/>
                  <a:pt x="667513" y="652272"/>
                </a:cubicBezTo>
                <a:cubicBezTo>
                  <a:pt x="664380" y="652103"/>
                  <a:pt x="658453" y="651933"/>
                  <a:pt x="649733" y="651764"/>
                </a:cubicBezTo>
                <a:cubicBezTo>
                  <a:pt x="641012" y="651595"/>
                  <a:pt x="636101" y="652442"/>
                  <a:pt x="635001" y="654304"/>
                </a:cubicBezTo>
                <a:cubicBezTo>
                  <a:pt x="635593" y="656632"/>
                  <a:pt x="636694" y="659342"/>
                  <a:pt x="638303" y="662432"/>
                </a:cubicBezTo>
                <a:cubicBezTo>
                  <a:pt x="639911" y="665522"/>
                  <a:pt x="638472" y="667216"/>
                  <a:pt x="633985" y="667512"/>
                </a:cubicBezTo>
                <a:lnTo>
                  <a:pt x="632969" y="673608"/>
                </a:lnTo>
                <a:lnTo>
                  <a:pt x="628905" y="674624"/>
                </a:lnTo>
                <a:cubicBezTo>
                  <a:pt x="627360" y="677714"/>
                  <a:pt x="625370" y="680678"/>
                  <a:pt x="622936" y="683514"/>
                </a:cubicBezTo>
                <a:cubicBezTo>
                  <a:pt x="620502" y="686350"/>
                  <a:pt x="617750" y="688806"/>
                  <a:pt x="614681" y="690880"/>
                </a:cubicBezTo>
                <a:cubicBezTo>
                  <a:pt x="614660" y="692954"/>
                  <a:pt x="614194" y="694902"/>
                  <a:pt x="613284" y="696722"/>
                </a:cubicBezTo>
                <a:cubicBezTo>
                  <a:pt x="612374" y="698542"/>
                  <a:pt x="611146" y="699982"/>
                  <a:pt x="609601" y="701040"/>
                </a:cubicBezTo>
                <a:cubicBezTo>
                  <a:pt x="608098" y="701590"/>
                  <a:pt x="607040" y="702522"/>
                  <a:pt x="606426" y="703834"/>
                </a:cubicBezTo>
                <a:cubicBezTo>
                  <a:pt x="605812" y="705147"/>
                  <a:pt x="605516" y="706586"/>
                  <a:pt x="605537" y="708152"/>
                </a:cubicBezTo>
                <a:cubicBezTo>
                  <a:pt x="601896" y="712131"/>
                  <a:pt x="598509" y="717635"/>
                  <a:pt x="595377" y="724662"/>
                </a:cubicBezTo>
                <a:cubicBezTo>
                  <a:pt x="592244" y="731690"/>
                  <a:pt x="589873" y="737701"/>
                  <a:pt x="588265" y="742696"/>
                </a:cubicBezTo>
                <a:lnTo>
                  <a:pt x="581153" y="742696"/>
                </a:lnTo>
                <a:cubicBezTo>
                  <a:pt x="582719" y="733087"/>
                  <a:pt x="585682" y="724112"/>
                  <a:pt x="590043" y="715772"/>
                </a:cubicBezTo>
                <a:cubicBezTo>
                  <a:pt x="594403" y="707432"/>
                  <a:pt x="599906" y="699474"/>
                  <a:pt x="606553" y="691896"/>
                </a:cubicBezTo>
                <a:cubicBezTo>
                  <a:pt x="607548" y="690944"/>
                  <a:pt x="609876" y="688531"/>
                  <a:pt x="613538" y="684657"/>
                </a:cubicBezTo>
                <a:cubicBezTo>
                  <a:pt x="617200" y="680784"/>
                  <a:pt x="619274" y="678117"/>
                  <a:pt x="619761" y="676656"/>
                </a:cubicBezTo>
                <a:cubicBezTo>
                  <a:pt x="619697" y="675682"/>
                  <a:pt x="619316" y="675090"/>
                  <a:pt x="618618" y="674878"/>
                </a:cubicBezTo>
                <a:cubicBezTo>
                  <a:pt x="617919" y="674666"/>
                  <a:pt x="617284" y="674582"/>
                  <a:pt x="616713" y="674624"/>
                </a:cubicBezTo>
                <a:lnTo>
                  <a:pt x="603505" y="682752"/>
                </a:lnTo>
                <a:cubicBezTo>
                  <a:pt x="602870" y="684276"/>
                  <a:pt x="601854" y="687070"/>
                  <a:pt x="600457" y="691134"/>
                </a:cubicBezTo>
                <a:cubicBezTo>
                  <a:pt x="599060" y="695198"/>
                  <a:pt x="598044" y="697484"/>
                  <a:pt x="597409" y="697992"/>
                </a:cubicBezTo>
                <a:cubicBezTo>
                  <a:pt x="596414" y="697929"/>
                  <a:pt x="595610" y="697548"/>
                  <a:pt x="594996" y="696849"/>
                </a:cubicBezTo>
                <a:cubicBezTo>
                  <a:pt x="594382" y="696151"/>
                  <a:pt x="593832" y="695516"/>
                  <a:pt x="593345" y="694944"/>
                </a:cubicBezTo>
                <a:cubicBezTo>
                  <a:pt x="589323" y="695241"/>
                  <a:pt x="586444" y="697188"/>
                  <a:pt x="584709" y="700786"/>
                </a:cubicBezTo>
                <a:cubicBezTo>
                  <a:pt x="582973" y="704384"/>
                  <a:pt x="582126" y="707856"/>
                  <a:pt x="582169" y="711200"/>
                </a:cubicBezTo>
                <a:lnTo>
                  <a:pt x="575057" y="719328"/>
                </a:lnTo>
                <a:cubicBezTo>
                  <a:pt x="574506" y="722842"/>
                  <a:pt x="572051" y="729784"/>
                  <a:pt x="567691" y="740156"/>
                </a:cubicBezTo>
                <a:cubicBezTo>
                  <a:pt x="563330" y="750528"/>
                  <a:pt x="560367" y="758487"/>
                  <a:pt x="558801" y="764032"/>
                </a:cubicBezTo>
                <a:lnTo>
                  <a:pt x="549657" y="770128"/>
                </a:lnTo>
                <a:cubicBezTo>
                  <a:pt x="548641" y="771313"/>
                  <a:pt x="547625" y="771991"/>
                  <a:pt x="546609" y="772160"/>
                </a:cubicBezTo>
                <a:cubicBezTo>
                  <a:pt x="545064" y="772033"/>
                  <a:pt x="543836" y="772033"/>
                  <a:pt x="542926" y="772160"/>
                </a:cubicBezTo>
                <a:cubicBezTo>
                  <a:pt x="542016" y="772287"/>
                  <a:pt x="541550" y="773303"/>
                  <a:pt x="541529" y="775208"/>
                </a:cubicBezTo>
                <a:cubicBezTo>
                  <a:pt x="537655" y="779230"/>
                  <a:pt x="534988" y="785411"/>
                  <a:pt x="533528" y="793750"/>
                </a:cubicBezTo>
                <a:cubicBezTo>
                  <a:pt x="532067" y="802090"/>
                  <a:pt x="530670" y="806746"/>
                  <a:pt x="529337" y="807720"/>
                </a:cubicBezTo>
                <a:lnTo>
                  <a:pt x="528321" y="807720"/>
                </a:lnTo>
                <a:lnTo>
                  <a:pt x="529337" y="813816"/>
                </a:lnTo>
                <a:lnTo>
                  <a:pt x="527305" y="814832"/>
                </a:lnTo>
                <a:lnTo>
                  <a:pt x="529337" y="815848"/>
                </a:lnTo>
                <a:cubicBezTo>
                  <a:pt x="530395" y="814239"/>
                  <a:pt x="531834" y="812631"/>
                  <a:pt x="533655" y="811022"/>
                </a:cubicBezTo>
                <a:cubicBezTo>
                  <a:pt x="535475" y="809413"/>
                  <a:pt x="537422" y="808313"/>
                  <a:pt x="539497" y="807720"/>
                </a:cubicBezTo>
                <a:lnTo>
                  <a:pt x="540513" y="802640"/>
                </a:lnTo>
                <a:cubicBezTo>
                  <a:pt x="544407" y="802344"/>
                  <a:pt x="546778" y="800397"/>
                  <a:pt x="547625" y="796798"/>
                </a:cubicBezTo>
                <a:cubicBezTo>
                  <a:pt x="548471" y="793200"/>
                  <a:pt x="548810" y="789728"/>
                  <a:pt x="548641" y="786384"/>
                </a:cubicBezTo>
                <a:cubicBezTo>
                  <a:pt x="550503" y="786215"/>
                  <a:pt x="551858" y="785537"/>
                  <a:pt x="552705" y="784352"/>
                </a:cubicBezTo>
                <a:cubicBezTo>
                  <a:pt x="553551" y="783167"/>
                  <a:pt x="554906" y="782489"/>
                  <a:pt x="556769" y="782320"/>
                </a:cubicBezTo>
                <a:lnTo>
                  <a:pt x="567945" y="787400"/>
                </a:lnTo>
                <a:cubicBezTo>
                  <a:pt x="567775" y="789834"/>
                  <a:pt x="567098" y="791824"/>
                  <a:pt x="565913" y="793369"/>
                </a:cubicBezTo>
                <a:cubicBezTo>
                  <a:pt x="564727" y="794914"/>
                  <a:pt x="564050" y="796650"/>
                  <a:pt x="563881" y="798576"/>
                </a:cubicBezTo>
                <a:lnTo>
                  <a:pt x="561849" y="800608"/>
                </a:lnTo>
                <a:lnTo>
                  <a:pt x="554737" y="803656"/>
                </a:lnTo>
                <a:lnTo>
                  <a:pt x="552705" y="806704"/>
                </a:lnTo>
                <a:lnTo>
                  <a:pt x="552705" y="807720"/>
                </a:lnTo>
                <a:cubicBezTo>
                  <a:pt x="552789" y="808736"/>
                  <a:pt x="553382" y="809498"/>
                  <a:pt x="554483" y="810006"/>
                </a:cubicBezTo>
                <a:cubicBezTo>
                  <a:pt x="555583" y="810514"/>
                  <a:pt x="556684" y="810768"/>
                  <a:pt x="557785" y="810768"/>
                </a:cubicBezTo>
                <a:cubicBezTo>
                  <a:pt x="560346" y="810726"/>
                  <a:pt x="562844" y="810303"/>
                  <a:pt x="565278" y="809498"/>
                </a:cubicBezTo>
                <a:cubicBezTo>
                  <a:pt x="567712" y="808694"/>
                  <a:pt x="569956" y="807762"/>
                  <a:pt x="572009" y="806704"/>
                </a:cubicBezTo>
                <a:lnTo>
                  <a:pt x="573025" y="802640"/>
                </a:lnTo>
                <a:lnTo>
                  <a:pt x="591313" y="802640"/>
                </a:lnTo>
                <a:lnTo>
                  <a:pt x="599441" y="798576"/>
                </a:lnTo>
                <a:cubicBezTo>
                  <a:pt x="599504" y="797073"/>
                  <a:pt x="600139" y="796015"/>
                  <a:pt x="601346" y="795401"/>
                </a:cubicBezTo>
                <a:cubicBezTo>
                  <a:pt x="602552" y="794787"/>
                  <a:pt x="603949" y="794491"/>
                  <a:pt x="605537" y="794512"/>
                </a:cubicBezTo>
                <a:cubicBezTo>
                  <a:pt x="611633" y="794216"/>
                  <a:pt x="617983" y="793030"/>
                  <a:pt x="624587" y="790956"/>
                </a:cubicBezTo>
                <a:cubicBezTo>
                  <a:pt x="631191" y="788882"/>
                  <a:pt x="638049" y="787696"/>
                  <a:pt x="645161" y="787400"/>
                </a:cubicBezTo>
                <a:lnTo>
                  <a:pt x="646177" y="783336"/>
                </a:lnTo>
                <a:cubicBezTo>
                  <a:pt x="652542" y="783926"/>
                  <a:pt x="661824" y="783650"/>
                  <a:pt x="674023" y="782508"/>
                </a:cubicBezTo>
                <a:cubicBezTo>
                  <a:pt x="686221" y="781367"/>
                  <a:pt x="697685" y="779887"/>
                  <a:pt x="708416" y="778068"/>
                </a:cubicBezTo>
                <a:cubicBezTo>
                  <a:pt x="719147" y="776249"/>
                  <a:pt x="725494" y="774619"/>
                  <a:pt x="727457" y="773176"/>
                </a:cubicBezTo>
                <a:cubicBezTo>
                  <a:pt x="732643" y="773367"/>
                  <a:pt x="738273" y="772478"/>
                  <a:pt x="744348" y="770509"/>
                </a:cubicBezTo>
                <a:cubicBezTo>
                  <a:pt x="750423" y="768541"/>
                  <a:pt x="756307" y="767398"/>
                  <a:pt x="762001" y="767080"/>
                </a:cubicBezTo>
                <a:lnTo>
                  <a:pt x="775209" y="768096"/>
                </a:lnTo>
                <a:lnTo>
                  <a:pt x="786385" y="762000"/>
                </a:lnTo>
                <a:lnTo>
                  <a:pt x="798577" y="763016"/>
                </a:lnTo>
                <a:lnTo>
                  <a:pt x="806705" y="758952"/>
                </a:lnTo>
                <a:cubicBezTo>
                  <a:pt x="812399" y="758825"/>
                  <a:pt x="818029" y="758317"/>
                  <a:pt x="823596" y="757428"/>
                </a:cubicBezTo>
                <a:cubicBezTo>
                  <a:pt x="829163" y="756539"/>
                  <a:pt x="834031" y="756031"/>
                  <a:pt x="838201" y="755904"/>
                </a:cubicBezTo>
                <a:cubicBezTo>
                  <a:pt x="853462" y="755650"/>
                  <a:pt x="868660" y="754634"/>
                  <a:pt x="883794" y="752856"/>
                </a:cubicBezTo>
                <a:cubicBezTo>
                  <a:pt x="898928" y="751078"/>
                  <a:pt x="913872" y="750062"/>
                  <a:pt x="928625" y="749808"/>
                </a:cubicBezTo>
                <a:cubicBezTo>
                  <a:pt x="931911" y="749814"/>
                  <a:pt x="938208" y="750253"/>
                  <a:pt x="947515" y="751125"/>
                </a:cubicBezTo>
                <a:cubicBezTo>
                  <a:pt x="956822" y="751997"/>
                  <a:pt x="965677" y="753264"/>
                  <a:pt x="974081" y="754926"/>
                </a:cubicBezTo>
                <a:cubicBezTo>
                  <a:pt x="982485" y="756588"/>
                  <a:pt x="986976" y="758607"/>
                  <a:pt x="987553" y="760984"/>
                </a:cubicBezTo>
                <a:cubicBezTo>
                  <a:pt x="987087" y="762402"/>
                  <a:pt x="984970" y="763122"/>
                  <a:pt x="981203" y="763143"/>
                </a:cubicBezTo>
                <a:cubicBezTo>
                  <a:pt x="977435" y="763164"/>
                  <a:pt x="974810" y="763122"/>
                  <a:pt x="973329" y="763016"/>
                </a:cubicBezTo>
                <a:cubicBezTo>
                  <a:pt x="964714" y="763143"/>
                  <a:pt x="956290" y="763651"/>
                  <a:pt x="948056" y="764540"/>
                </a:cubicBezTo>
                <a:cubicBezTo>
                  <a:pt x="939822" y="765429"/>
                  <a:pt x="931652" y="765937"/>
                  <a:pt x="923545" y="766064"/>
                </a:cubicBezTo>
                <a:lnTo>
                  <a:pt x="916433" y="766064"/>
                </a:lnTo>
                <a:cubicBezTo>
                  <a:pt x="915946" y="768625"/>
                  <a:pt x="913364" y="770615"/>
                  <a:pt x="908686" y="772033"/>
                </a:cubicBezTo>
                <a:cubicBezTo>
                  <a:pt x="904008" y="773451"/>
                  <a:pt x="900156" y="774171"/>
                  <a:pt x="897129" y="774192"/>
                </a:cubicBezTo>
                <a:cubicBezTo>
                  <a:pt x="896515" y="770551"/>
                  <a:pt x="893679" y="769451"/>
                  <a:pt x="888620" y="770890"/>
                </a:cubicBezTo>
                <a:cubicBezTo>
                  <a:pt x="883561" y="772329"/>
                  <a:pt x="879963" y="773769"/>
                  <a:pt x="877825" y="775208"/>
                </a:cubicBezTo>
                <a:lnTo>
                  <a:pt x="877825" y="776224"/>
                </a:lnTo>
                <a:cubicBezTo>
                  <a:pt x="878756" y="779315"/>
                  <a:pt x="882481" y="781008"/>
                  <a:pt x="889001" y="781304"/>
                </a:cubicBezTo>
                <a:cubicBezTo>
                  <a:pt x="895520" y="781600"/>
                  <a:pt x="899245" y="783294"/>
                  <a:pt x="900177" y="786384"/>
                </a:cubicBezTo>
                <a:cubicBezTo>
                  <a:pt x="901404" y="786405"/>
                  <a:pt x="903013" y="786109"/>
                  <a:pt x="905003" y="785495"/>
                </a:cubicBezTo>
                <a:cubicBezTo>
                  <a:pt x="906992" y="784881"/>
                  <a:pt x="908093" y="783823"/>
                  <a:pt x="908305" y="782320"/>
                </a:cubicBezTo>
                <a:cubicBezTo>
                  <a:pt x="909384" y="783379"/>
                  <a:pt x="910781" y="784310"/>
                  <a:pt x="912496" y="785114"/>
                </a:cubicBezTo>
                <a:cubicBezTo>
                  <a:pt x="914210" y="785918"/>
                  <a:pt x="915861" y="786342"/>
                  <a:pt x="917449" y="786384"/>
                </a:cubicBezTo>
                <a:cubicBezTo>
                  <a:pt x="918634" y="786215"/>
                  <a:pt x="919311" y="785537"/>
                  <a:pt x="919481" y="784352"/>
                </a:cubicBezTo>
                <a:lnTo>
                  <a:pt x="927609" y="782320"/>
                </a:lnTo>
                <a:cubicBezTo>
                  <a:pt x="927566" y="781749"/>
                  <a:pt x="927651" y="781114"/>
                  <a:pt x="927863" y="780415"/>
                </a:cubicBezTo>
                <a:cubicBezTo>
                  <a:pt x="928074" y="779717"/>
                  <a:pt x="928667" y="779336"/>
                  <a:pt x="929641" y="779272"/>
                </a:cubicBezTo>
                <a:cubicBezTo>
                  <a:pt x="930636" y="779378"/>
                  <a:pt x="931440" y="779928"/>
                  <a:pt x="932054" y="780923"/>
                </a:cubicBezTo>
                <a:cubicBezTo>
                  <a:pt x="932668" y="781918"/>
                  <a:pt x="933218" y="782722"/>
                  <a:pt x="933705" y="783336"/>
                </a:cubicBezTo>
                <a:lnTo>
                  <a:pt x="928625" y="786384"/>
                </a:lnTo>
                <a:cubicBezTo>
                  <a:pt x="927482" y="786363"/>
                  <a:pt x="926212" y="786659"/>
                  <a:pt x="924815" y="787273"/>
                </a:cubicBezTo>
                <a:cubicBezTo>
                  <a:pt x="923418" y="787887"/>
                  <a:pt x="922656" y="788945"/>
                  <a:pt x="922529" y="790448"/>
                </a:cubicBezTo>
                <a:cubicBezTo>
                  <a:pt x="922762" y="791909"/>
                  <a:pt x="924074" y="792798"/>
                  <a:pt x="926466" y="793115"/>
                </a:cubicBezTo>
                <a:cubicBezTo>
                  <a:pt x="928858" y="793433"/>
                  <a:pt x="930932" y="793560"/>
                  <a:pt x="932689" y="793496"/>
                </a:cubicBezTo>
                <a:cubicBezTo>
                  <a:pt x="935716" y="793369"/>
                  <a:pt x="938806" y="792861"/>
                  <a:pt x="941960" y="791972"/>
                </a:cubicBezTo>
                <a:cubicBezTo>
                  <a:pt x="945114" y="791083"/>
                  <a:pt x="948458" y="790575"/>
                  <a:pt x="951993" y="790448"/>
                </a:cubicBezTo>
                <a:cubicBezTo>
                  <a:pt x="954639" y="794216"/>
                  <a:pt x="962809" y="796078"/>
                  <a:pt x="976504" y="796036"/>
                </a:cubicBezTo>
                <a:cubicBezTo>
                  <a:pt x="990199" y="795994"/>
                  <a:pt x="999639" y="795824"/>
                  <a:pt x="1004825" y="795528"/>
                </a:cubicBezTo>
                <a:cubicBezTo>
                  <a:pt x="1011937" y="795359"/>
                  <a:pt x="1019049" y="794682"/>
                  <a:pt x="1026161" y="793496"/>
                </a:cubicBezTo>
                <a:lnTo>
                  <a:pt x="1038353" y="808736"/>
                </a:lnTo>
                <a:cubicBezTo>
                  <a:pt x="1041358" y="808651"/>
                  <a:pt x="1046777" y="808821"/>
                  <a:pt x="1054609" y="809244"/>
                </a:cubicBezTo>
                <a:cubicBezTo>
                  <a:pt x="1062440" y="809667"/>
                  <a:pt x="1066843" y="810853"/>
                  <a:pt x="1067817" y="812800"/>
                </a:cubicBezTo>
                <a:cubicBezTo>
                  <a:pt x="1067711" y="813287"/>
                  <a:pt x="1067161" y="813583"/>
                  <a:pt x="1066166" y="813689"/>
                </a:cubicBezTo>
                <a:cubicBezTo>
                  <a:pt x="1065171" y="813795"/>
                  <a:pt x="1064367" y="813837"/>
                  <a:pt x="1063753" y="813816"/>
                </a:cubicBezTo>
                <a:lnTo>
                  <a:pt x="1037337" y="812800"/>
                </a:lnTo>
                <a:lnTo>
                  <a:pt x="1035305" y="815848"/>
                </a:lnTo>
                <a:lnTo>
                  <a:pt x="1021081" y="815848"/>
                </a:lnTo>
                <a:lnTo>
                  <a:pt x="1013969" y="818896"/>
                </a:lnTo>
                <a:cubicBezTo>
                  <a:pt x="1005566" y="818706"/>
                  <a:pt x="997988" y="817817"/>
                  <a:pt x="991236" y="816229"/>
                </a:cubicBezTo>
                <a:cubicBezTo>
                  <a:pt x="984484" y="814642"/>
                  <a:pt x="977160" y="813499"/>
                  <a:pt x="969265" y="812800"/>
                </a:cubicBezTo>
                <a:lnTo>
                  <a:pt x="971297" y="820928"/>
                </a:lnTo>
                <a:cubicBezTo>
                  <a:pt x="982642" y="821098"/>
                  <a:pt x="993479" y="822791"/>
                  <a:pt x="1003809" y="826008"/>
                </a:cubicBezTo>
                <a:cubicBezTo>
                  <a:pt x="1003809" y="828040"/>
                  <a:pt x="1004825" y="829056"/>
                  <a:pt x="1006857" y="829056"/>
                </a:cubicBezTo>
                <a:cubicBezTo>
                  <a:pt x="1009354" y="828548"/>
                  <a:pt x="1012741" y="827532"/>
                  <a:pt x="1017017" y="826008"/>
                </a:cubicBezTo>
                <a:cubicBezTo>
                  <a:pt x="1021292" y="824484"/>
                  <a:pt x="1023663" y="825500"/>
                  <a:pt x="1024129" y="829056"/>
                </a:cubicBezTo>
                <a:lnTo>
                  <a:pt x="1024129" y="830072"/>
                </a:lnTo>
                <a:cubicBezTo>
                  <a:pt x="1026161" y="830009"/>
                  <a:pt x="1027685" y="829374"/>
                  <a:pt x="1028701" y="828167"/>
                </a:cubicBezTo>
                <a:cubicBezTo>
                  <a:pt x="1029717" y="826961"/>
                  <a:pt x="1030225" y="825564"/>
                  <a:pt x="1030225" y="823976"/>
                </a:cubicBezTo>
                <a:lnTo>
                  <a:pt x="1030225" y="822960"/>
                </a:lnTo>
                <a:cubicBezTo>
                  <a:pt x="1032595" y="822791"/>
                  <a:pt x="1034458" y="822114"/>
                  <a:pt x="1035813" y="820928"/>
                </a:cubicBezTo>
                <a:cubicBezTo>
                  <a:pt x="1037167" y="819743"/>
                  <a:pt x="1039030" y="819066"/>
                  <a:pt x="1041401" y="818896"/>
                </a:cubicBezTo>
                <a:cubicBezTo>
                  <a:pt x="1041083" y="823066"/>
                  <a:pt x="1043496" y="824632"/>
                  <a:pt x="1048640" y="823595"/>
                </a:cubicBezTo>
                <a:cubicBezTo>
                  <a:pt x="1053783" y="822558"/>
                  <a:pt x="1057466" y="821330"/>
                  <a:pt x="1059689" y="819912"/>
                </a:cubicBezTo>
                <a:cubicBezTo>
                  <a:pt x="1061446" y="819722"/>
                  <a:pt x="1063520" y="819595"/>
                  <a:pt x="1065912" y="819531"/>
                </a:cubicBezTo>
                <a:cubicBezTo>
                  <a:pt x="1068304" y="819468"/>
                  <a:pt x="1069616" y="820611"/>
                  <a:pt x="1069849" y="822960"/>
                </a:cubicBezTo>
                <a:lnTo>
                  <a:pt x="1069849" y="823976"/>
                </a:lnTo>
                <a:cubicBezTo>
                  <a:pt x="1072156" y="823362"/>
                  <a:pt x="1076432" y="822304"/>
                  <a:pt x="1082676" y="820801"/>
                </a:cubicBezTo>
                <a:cubicBezTo>
                  <a:pt x="1088920" y="819298"/>
                  <a:pt x="1092434" y="821034"/>
                  <a:pt x="1093217" y="826008"/>
                </a:cubicBezTo>
                <a:lnTo>
                  <a:pt x="1093217" y="827024"/>
                </a:lnTo>
                <a:lnTo>
                  <a:pt x="1091185" y="827024"/>
                </a:lnTo>
                <a:cubicBezTo>
                  <a:pt x="1088179" y="830263"/>
                  <a:pt x="1081998" y="831660"/>
                  <a:pt x="1072643" y="831215"/>
                </a:cubicBezTo>
                <a:cubicBezTo>
                  <a:pt x="1063287" y="830771"/>
                  <a:pt x="1056598" y="830390"/>
                  <a:pt x="1052577" y="830072"/>
                </a:cubicBezTo>
                <a:cubicBezTo>
                  <a:pt x="1052407" y="831575"/>
                  <a:pt x="1051476" y="832633"/>
                  <a:pt x="1049783" y="833247"/>
                </a:cubicBezTo>
                <a:cubicBezTo>
                  <a:pt x="1048089" y="833861"/>
                  <a:pt x="1046650" y="834157"/>
                  <a:pt x="1045465" y="834136"/>
                </a:cubicBezTo>
                <a:cubicBezTo>
                  <a:pt x="1045465" y="833522"/>
                  <a:pt x="1045211" y="832718"/>
                  <a:pt x="1044703" y="831723"/>
                </a:cubicBezTo>
                <a:cubicBezTo>
                  <a:pt x="1044195" y="830728"/>
                  <a:pt x="1043433" y="830178"/>
                  <a:pt x="1042417" y="830072"/>
                </a:cubicBezTo>
                <a:cubicBezTo>
                  <a:pt x="1041401" y="830114"/>
                  <a:pt x="1040639" y="830538"/>
                  <a:pt x="1040131" y="831342"/>
                </a:cubicBezTo>
                <a:cubicBezTo>
                  <a:pt x="1039623" y="832146"/>
                  <a:pt x="1039369" y="833078"/>
                  <a:pt x="1039369" y="834136"/>
                </a:cubicBezTo>
                <a:lnTo>
                  <a:pt x="1027177" y="836168"/>
                </a:lnTo>
                <a:cubicBezTo>
                  <a:pt x="1027346" y="837353"/>
                  <a:pt x="1027007" y="838031"/>
                  <a:pt x="1026161" y="838200"/>
                </a:cubicBezTo>
                <a:cubicBezTo>
                  <a:pt x="1025653" y="838094"/>
                  <a:pt x="1025145" y="837544"/>
                  <a:pt x="1024637" y="836549"/>
                </a:cubicBezTo>
                <a:cubicBezTo>
                  <a:pt x="1024129" y="835554"/>
                  <a:pt x="1023621" y="834750"/>
                  <a:pt x="1023113" y="834136"/>
                </a:cubicBezTo>
                <a:lnTo>
                  <a:pt x="1011937" y="833120"/>
                </a:lnTo>
                <a:cubicBezTo>
                  <a:pt x="1011831" y="837946"/>
                  <a:pt x="1012551" y="840740"/>
                  <a:pt x="1014096" y="841502"/>
                </a:cubicBezTo>
                <a:cubicBezTo>
                  <a:pt x="1015641" y="842264"/>
                  <a:pt x="1018647" y="842518"/>
                  <a:pt x="1023113" y="842264"/>
                </a:cubicBezTo>
                <a:cubicBezTo>
                  <a:pt x="1026796" y="841947"/>
                  <a:pt x="1034924" y="841820"/>
                  <a:pt x="1047497" y="841883"/>
                </a:cubicBezTo>
                <a:cubicBezTo>
                  <a:pt x="1060070" y="841947"/>
                  <a:pt x="1067182" y="844106"/>
                  <a:pt x="1068833" y="848360"/>
                </a:cubicBezTo>
                <a:cubicBezTo>
                  <a:pt x="1072727" y="848191"/>
                  <a:pt x="1076114" y="849545"/>
                  <a:pt x="1078993" y="852424"/>
                </a:cubicBezTo>
                <a:lnTo>
                  <a:pt x="1083057" y="848360"/>
                </a:lnTo>
                <a:lnTo>
                  <a:pt x="1090169" y="848360"/>
                </a:lnTo>
                <a:cubicBezTo>
                  <a:pt x="1095503" y="853292"/>
                  <a:pt x="1099313" y="854858"/>
                  <a:pt x="1101599" y="853059"/>
                </a:cubicBezTo>
                <a:cubicBezTo>
                  <a:pt x="1103885" y="851260"/>
                  <a:pt x="1106171" y="850032"/>
                  <a:pt x="1108457" y="849376"/>
                </a:cubicBezTo>
                <a:cubicBezTo>
                  <a:pt x="1111272" y="849545"/>
                  <a:pt x="1113262" y="850223"/>
                  <a:pt x="1114426" y="851408"/>
                </a:cubicBezTo>
                <a:cubicBezTo>
                  <a:pt x="1115590" y="852593"/>
                  <a:pt x="1117326" y="853271"/>
                  <a:pt x="1119633" y="853440"/>
                </a:cubicBezTo>
                <a:cubicBezTo>
                  <a:pt x="1120141" y="852339"/>
                  <a:pt x="1120903" y="851239"/>
                  <a:pt x="1121919" y="850138"/>
                </a:cubicBezTo>
                <a:cubicBezTo>
                  <a:pt x="1122935" y="849037"/>
                  <a:pt x="1124205" y="848445"/>
                  <a:pt x="1125729" y="848360"/>
                </a:cubicBezTo>
                <a:cubicBezTo>
                  <a:pt x="1126724" y="848445"/>
                  <a:pt x="1127528" y="849037"/>
                  <a:pt x="1128142" y="850138"/>
                </a:cubicBezTo>
                <a:cubicBezTo>
                  <a:pt x="1128756" y="851239"/>
                  <a:pt x="1129306" y="852339"/>
                  <a:pt x="1129793" y="853440"/>
                </a:cubicBezTo>
                <a:lnTo>
                  <a:pt x="1151129" y="854456"/>
                </a:lnTo>
                <a:cubicBezTo>
                  <a:pt x="1152314" y="853398"/>
                  <a:pt x="1154007" y="852466"/>
                  <a:pt x="1156209" y="851662"/>
                </a:cubicBezTo>
                <a:cubicBezTo>
                  <a:pt x="1158410" y="850858"/>
                  <a:pt x="1160103" y="850434"/>
                  <a:pt x="1161289" y="850392"/>
                </a:cubicBezTo>
                <a:lnTo>
                  <a:pt x="1165353" y="850392"/>
                </a:lnTo>
                <a:lnTo>
                  <a:pt x="1170433" y="854456"/>
                </a:lnTo>
                <a:lnTo>
                  <a:pt x="1179577" y="854456"/>
                </a:lnTo>
                <a:cubicBezTo>
                  <a:pt x="1179725" y="850752"/>
                  <a:pt x="1180445" y="849524"/>
                  <a:pt x="1181736" y="850773"/>
                </a:cubicBezTo>
                <a:cubicBezTo>
                  <a:pt x="1183027" y="852022"/>
                  <a:pt x="1184001" y="853588"/>
                  <a:pt x="1184657" y="855472"/>
                </a:cubicBezTo>
                <a:cubicBezTo>
                  <a:pt x="1187197" y="853313"/>
                  <a:pt x="1189991" y="851281"/>
                  <a:pt x="1193039" y="849376"/>
                </a:cubicBezTo>
                <a:cubicBezTo>
                  <a:pt x="1196087" y="847471"/>
                  <a:pt x="1199389" y="846455"/>
                  <a:pt x="1202945" y="846328"/>
                </a:cubicBezTo>
                <a:cubicBezTo>
                  <a:pt x="1205019" y="847344"/>
                  <a:pt x="1206966" y="848614"/>
                  <a:pt x="1208787" y="850138"/>
                </a:cubicBezTo>
                <a:cubicBezTo>
                  <a:pt x="1210607" y="851662"/>
                  <a:pt x="1212046" y="853440"/>
                  <a:pt x="1213105" y="855472"/>
                </a:cubicBezTo>
                <a:cubicBezTo>
                  <a:pt x="1212406" y="855536"/>
                  <a:pt x="1211263" y="855917"/>
                  <a:pt x="1209676" y="856615"/>
                </a:cubicBezTo>
                <a:cubicBezTo>
                  <a:pt x="1208088" y="857314"/>
                  <a:pt x="1207199" y="857949"/>
                  <a:pt x="1207009" y="858520"/>
                </a:cubicBezTo>
                <a:lnTo>
                  <a:pt x="1209041" y="858520"/>
                </a:lnTo>
                <a:lnTo>
                  <a:pt x="1208025" y="862584"/>
                </a:lnTo>
                <a:cubicBezTo>
                  <a:pt x="1200405" y="862711"/>
                  <a:pt x="1192785" y="863219"/>
                  <a:pt x="1185165" y="864108"/>
                </a:cubicBezTo>
                <a:cubicBezTo>
                  <a:pt x="1177545" y="864997"/>
                  <a:pt x="1169925" y="865505"/>
                  <a:pt x="1162305" y="865632"/>
                </a:cubicBezTo>
                <a:lnTo>
                  <a:pt x="1157225" y="865632"/>
                </a:lnTo>
                <a:cubicBezTo>
                  <a:pt x="1154325" y="868151"/>
                  <a:pt x="1151489" y="869971"/>
                  <a:pt x="1148716" y="871093"/>
                </a:cubicBezTo>
                <a:cubicBezTo>
                  <a:pt x="1145943" y="872215"/>
                  <a:pt x="1142345" y="872765"/>
                  <a:pt x="1137921" y="872744"/>
                </a:cubicBezTo>
                <a:cubicBezTo>
                  <a:pt x="1137794" y="874205"/>
                  <a:pt x="1137032" y="875094"/>
                  <a:pt x="1135635" y="875411"/>
                </a:cubicBezTo>
                <a:cubicBezTo>
                  <a:pt x="1134238" y="875729"/>
                  <a:pt x="1132968" y="875856"/>
                  <a:pt x="1131825" y="875792"/>
                </a:cubicBezTo>
                <a:cubicBezTo>
                  <a:pt x="1125369" y="875961"/>
                  <a:pt x="1119485" y="876639"/>
                  <a:pt x="1114172" y="877824"/>
                </a:cubicBezTo>
                <a:cubicBezTo>
                  <a:pt x="1108859" y="879009"/>
                  <a:pt x="1103229" y="879687"/>
                  <a:pt x="1097281" y="879856"/>
                </a:cubicBezTo>
                <a:cubicBezTo>
                  <a:pt x="1091396" y="879390"/>
                  <a:pt x="1085131" y="878798"/>
                  <a:pt x="1078485" y="878078"/>
                </a:cubicBezTo>
                <a:cubicBezTo>
                  <a:pt x="1071838" y="877358"/>
                  <a:pt x="1066589" y="879306"/>
                  <a:pt x="1062737" y="883920"/>
                </a:cubicBezTo>
                <a:cubicBezTo>
                  <a:pt x="1050418" y="883857"/>
                  <a:pt x="1040004" y="885254"/>
                  <a:pt x="1031495" y="888111"/>
                </a:cubicBezTo>
                <a:cubicBezTo>
                  <a:pt x="1022986" y="890969"/>
                  <a:pt x="1014096" y="892620"/>
                  <a:pt x="1004825" y="893064"/>
                </a:cubicBezTo>
                <a:lnTo>
                  <a:pt x="997713" y="896112"/>
                </a:lnTo>
                <a:lnTo>
                  <a:pt x="1011937" y="896112"/>
                </a:lnTo>
                <a:cubicBezTo>
                  <a:pt x="1013207" y="894842"/>
                  <a:pt x="1014985" y="893826"/>
                  <a:pt x="1017271" y="893064"/>
                </a:cubicBezTo>
                <a:cubicBezTo>
                  <a:pt x="1019557" y="892302"/>
                  <a:pt x="1020827" y="893318"/>
                  <a:pt x="1021081" y="896112"/>
                </a:cubicBezTo>
                <a:cubicBezTo>
                  <a:pt x="1021017" y="896641"/>
                  <a:pt x="1020890" y="897107"/>
                  <a:pt x="1020700" y="897509"/>
                </a:cubicBezTo>
                <a:cubicBezTo>
                  <a:pt x="1020509" y="897911"/>
                  <a:pt x="1020636" y="898123"/>
                  <a:pt x="1021081" y="898144"/>
                </a:cubicBezTo>
                <a:cubicBezTo>
                  <a:pt x="1021589" y="898038"/>
                  <a:pt x="1022097" y="897488"/>
                  <a:pt x="1022605" y="896493"/>
                </a:cubicBezTo>
                <a:cubicBezTo>
                  <a:pt x="1023113" y="895498"/>
                  <a:pt x="1023621" y="894694"/>
                  <a:pt x="1024129" y="894080"/>
                </a:cubicBezTo>
                <a:lnTo>
                  <a:pt x="1051561" y="894080"/>
                </a:lnTo>
                <a:cubicBezTo>
                  <a:pt x="1054863" y="892218"/>
                  <a:pt x="1058927" y="891371"/>
                  <a:pt x="1063753" y="891540"/>
                </a:cubicBezTo>
                <a:cubicBezTo>
                  <a:pt x="1068579" y="891709"/>
                  <a:pt x="1072643" y="891879"/>
                  <a:pt x="1075945" y="892048"/>
                </a:cubicBezTo>
                <a:cubicBezTo>
                  <a:pt x="1077067" y="890545"/>
                  <a:pt x="1078633" y="889487"/>
                  <a:pt x="1080644" y="888873"/>
                </a:cubicBezTo>
                <a:cubicBezTo>
                  <a:pt x="1082655" y="888259"/>
                  <a:pt x="1084475" y="887963"/>
                  <a:pt x="1086105" y="887984"/>
                </a:cubicBezTo>
                <a:cubicBezTo>
                  <a:pt x="1085390" y="892343"/>
                  <a:pt x="1079708" y="895705"/>
                  <a:pt x="1069058" y="898069"/>
                </a:cubicBezTo>
                <a:cubicBezTo>
                  <a:pt x="1058409" y="900433"/>
                  <a:pt x="1047083" y="902064"/>
                  <a:pt x="1035079" y="902961"/>
                </a:cubicBezTo>
                <a:cubicBezTo>
                  <a:pt x="1023075" y="903858"/>
                  <a:pt x="1014684" y="904284"/>
                  <a:pt x="1009905" y="904240"/>
                </a:cubicBezTo>
                <a:cubicBezTo>
                  <a:pt x="997247" y="904663"/>
                  <a:pt x="982938" y="906357"/>
                  <a:pt x="966979" y="909320"/>
                </a:cubicBezTo>
                <a:cubicBezTo>
                  <a:pt x="951019" y="912284"/>
                  <a:pt x="942298" y="913977"/>
                  <a:pt x="940817" y="914400"/>
                </a:cubicBezTo>
                <a:lnTo>
                  <a:pt x="933705" y="918464"/>
                </a:lnTo>
                <a:lnTo>
                  <a:pt x="904241" y="917448"/>
                </a:lnTo>
                <a:lnTo>
                  <a:pt x="902209" y="921512"/>
                </a:lnTo>
                <a:lnTo>
                  <a:pt x="893065" y="921512"/>
                </a:lnTo>
                <a:lnTo>
                  <a:pt x="886969" y="924560"/>
                </a:lnTo>
                <a:cubicBezTo>
                  <a:pt x="885889" y="926063"/>
                  <a:pt x="884492" y="927121"/>
                  <a:pt x="882778" y="927735"/>
                </a:cubicBezTo>
                <a:cubicBezTo>
                  <a:pt x="881063" y="928349"/>
                  <a:pt x="879412" y="928645"/>
                  <a:pt x="877825" y="928624"/>
                </a:cubicBezTo>
                <a:lnTo>
                  <a:pt x="862585" y="928624"/>
                </a:lnTo>
                <a:cubicBezTo>
                  <a:pt x="860976" y="926042"/>
                  <a:pt x="858859" y="923586"/>
                  <a:pt x="856235" y="921258"/>
                </a:cubicBezTo>
                <a:cubicBezTo>
                  <a:pt x="853610" y="918930"/>
                  <a:pt x="850985" y="916982"/>
                  <a:pt x="848361" y="915416"/>
                </a:cubicBezTo>
                <a:cubicBezTo>
                  <a:pt x="846900" y="915628"/>
                  <a:pt x="846011" y="916729"/>
                  <a:pt x="845694" y="918718"/>
                </a:cubicBezTo>
                <a:cubicBezTo>
                  <a:pt x="845376" y="920708"/>
                  <a:pt x="845249" y="922316"/>
                  <a:pt x="845313" y="923544"/>
                </a:cubicBezTo>
                <a:lnTo>
                  <a:pt x="849377" y="931672"/>
                </a:lnTo>
                <a:cubicBezTo>
                  <a:pt x="844297" y="931884"/>
                  <a:pt x="839471" y="932731"/>
                  <a:pt x="834899" y="934212"/>
                </a:cubicBezTo>
                <a:cubicBezTo>
                  <a:pt x="830327" y="935694"/>
                  <a:pt x="826009" y="936540"/>
                  <a:pt x="821945" y="936752"/>
                </a:cubicBezTo>
                <a:cubicBezTo>
                  <a:pt x="816971" y="936731"/>
                  <a:pt x="812187" y="936773"/>
                  <a:pt x="807594" y="936879"/>
                </a:cubicBezTo>
                <a:cubicBezTo>
                  <a:pt x="803001" y="936985"/>
                  <a:pt x="797963" y="937281"/>
                  <a:pt x="792481" y="937768"/>
                </a:cubicBezTo>
                <a:lnTo>
                  <a:pt x="785369" y="941832"/>
                </a:lnTo>
                <a:lnTo>
                  <a:pt x="771145" y="941832"/>
                </a:lnTo>
                <a:lnTo>
                  <a:pt x="769113" y="936752"/>
                </a:lnTo>
                <a:cubicBezTo>
                  <a:pt x="768033" y="942425"/>
                  <a:pt x="765620" y="945304"/>
                  <a:pt x="761874" y="945388"/>
                </a:cubicBezTo>
                <a:cubicBezTo>
                  <a:pt x="758127" y="945473"/>
                  <a:pt x="753428" y="945304"/>
                  <a:pt x="747777" y="944880"/>
                </a:cubicBezTo>
                <a:lnTo>
                  <a:pt x="742697" y="953008"/>
                </a:lnTo>
                <a:cubicBezTo>
                  <a:pt x="739712" y="953178"/>
                  <a:pt x="737045" y="954109"/>
                  <a:pt x="734696" y="955802"/>
                </a:cubicBezTo>
                <a:cubicBezTo>
                  <a:pt x="732346" y="957496"/>
                  <a:pt x="729933" y="958935"/>
                  <a:pt x="727457" y="960120"/>
                </a:cubicBezTo>
                <a:cubicBezTo>
                  <a:pt x="726314" y="960099"/>
                  <a:pt x="725044" y="960395"/>
                  <a:pt x="723647" y="961009"/>
                </a:cubicBezTo>
                <a:cubicBezTo>
                  <a:pt x="722250" y="961623"/>
                  <a:pt x="721488" y="962681"/>
                  <a:pt x="721361" y="964184"/>
                </a:cubicBezTo>
                <a:cubicBezTo>
                  <a:pt x="719667" y="963570"/>
                  <a:pt x="717466" y="962766"/>
                  <a:pt x="714757" y="961771"/>
                </a:cubicBezTo>
                <a:cubicBezTo>
                  <a:pt x="712047" y="960776"/>
                  <a:pt x="709846" y="960226"/>
                  <a:pt x="708153" y="960120"/>
                </a:cubicBezTo>
                <a:cubicBezTo>
                  <a:pt x="704279" y="959972"/>
                  <a:pt x="700088" y="960268"/>
                  <a:pt x="695580" y="961009"/>
                </a:cubicBezTo>
                <a:cubicBezTo>
                  <a:pt x="691071" y="961750"/>
                  <a:pt x="688150" y="963824"/>
                  <a:pt x="686817" y="967232"/>
                </a:cubicBezTo>
                <a:cubicBezTo>
                  <a:pt x="684594" y="967021"/>
                  <a:pt x="680657" y="966936"/>
                  <a:pt x="675006" y="966978"/>
                </a:cubicBezTo>
                <a:cubicBezTo>
                  <a:pt x="669354" y="967021"/>
                  <a:pt x="666179" y="968460"/>
                  <a:pt x="665481" y="971296"/>
                </a:cubicBezTo>
                <a:cubicBezTo>
                  <a:pt x="660253" y="973498"/>
                  <a:pt x="654453" y="975699"/>
                  <a:pt x="648082" y="977900"/>
                </a:cubicBezTo>
                <a:cubicBezTo>
                  <a:pt x="641711" y="980101"/>
                  <a:pt x="635657" y="981287"/>
                  <a:pt x="629921" y="981456"/>
                </a:cubicBezTo>
                <a:cubicBezTo>
                  <a:pt x="628778" y="981541"/>
                  <a:pt x="627508" y="981372"/>
                  <a:pt x="626111" y="980948"/>
                </a:cubicBezTo>
                <a:cubicBezTo>
                  <a:pt x="624714" y="980525"/>
                  <a:pt x="623952" y="979340"/>
                  <a:pt x="623825" y="977392"/>
                </a:cubicBezTo>
                <a:lnTo>
                  <a:pt x="625857" y="977392"/>
                </a:lnTo>
                <a:cubicBezTo>
                  <a:pt x="627084" y="977265"/>
                  <a:pt x="626915" y="976757"/>
                  <a:pt x="625349" y="975868"/>
                </a:cubicBezTo>
                <a:cubicBezTo>
                  <a:pt x="623782" y="974979"/>
                  <a:pt x="622597" y="974471"/>
                  <a:pt x="621793" y="974344"/>
                </a:cubicBezTo>
                <a:lnTo>
                  <a:pt x="611633" y="977392"/>
                </a:lnTo>
                <a:cubicBezTo>
                  <a:pt x="611506" y="977371"/>
                  <a:pt x="610998" y="977413"/>
                  <a:pt x="610109" y="977519"/>
                </a:cubicBezTo>
                <a:cubicBezTo>
                  <a:pt x="609220" y="977625"/>
                  <a:pt x="608712" y="977921"/>
                  <a:pt x="608585" y="978408"/>
                </a:cubicBezTo>
                <a:cubicBezTo>
                  <a:pt x="608691" y="979445"/>
                  <a:pt x="609241" y="980419"/>
                  <a:pt x="610236" y="981329"/>
                </a:cubicBezTo>
                <a:cubicBezTo>
                  <a:pt x="611231" y="982239"/>
                  <a:pt x="612035" y="982959"/>
                  <a:pt x="612649" y="983488"/>
                </a:cubicBezTo>
                <a:lnTo>
                  <a:pt x="608585" y="984504"/>
                </a:lnTo>
                <a:cubicBezTo>
                  <a:pt x="607569" y="984546"/>
                  <a:pt x="606807" y="984462"/>
                  <a:pt x="606299" y="984250"/>
                </a:cubicBezTo>
                <a:cubicBezTo>
                  <a:pt x="605791" y="984039"/>
                  <a:pt x="605537" y="983446"/>
                  <a:pt x="605537" y="982472"/>
                </a:cubicBezTo>
                <a:lnTo>
                  <a:pt x="605537" y="981456"/>
                </a:lnTo>
                <a:lnTo>
                  <a:pt x="590297" y="982472"/>
                </a:lnTo>
                <a:cubicBezTo>
                  <a:pt x="588582" y="988674"/>
                  <a:pt x="583629" y="992526"/>
                  <a:pt x="575438" y="994029"/>
                </a:cubicBezTo>
                <a:cubicBezTo>
                  <a:pt x="567246" y="995532"/>
                  <a:pt x="560007" y="997098"/>
                  <a:pt x="553721" y="998728"/>
                </a:cubicBezTo>
                <a:cubicBezTo>
                  <a:pt x="553403" y="996548"/>
                  <a:pt x="551752" y="996082"/>
                  <a:pt x="548768" y="997331"/>
                </a:cubicBezTo>
                <a:cubicBezTo>
                  <a:pt x="545783" y="998580"/>
                  <a:pt x="543370" y="999384"/>
                  <a:pt x="541529" y="999744"/>
                </a:cubicBezTo>
                <a:lnTo>
                  <a:pt x="537465" y="1002792"/>
                </a:lnTo>
                <a:cubicBezTo>
                  <a:pt x="526183" y="995130"/>
                  <a:pt x="518775" y="994199"/>
                  <a:pt x="515240" y="999998"/>
                </a:cubicBezTo>
                <a:cubicBezTo>
                  <a:pt x="511705" y="1005798"/>
                  <a:pt x="509631" y="1009439"/>
                  <a:pt x="509017" y="1010920"/>
                </a:cubicBezTo>
                <a:cubicBezTo>
                  <a:pt x="507937" y="1010836"/>
                  <a:pt x="506794" y="1010243"/>
                  <a:pt x="505588" y="1009142"/>
                </a:cubicBezTo>
                <a:cubicBezTo>
                  <a:pt x="504381" y="1008042"/>
                  <a:pt x="503492" y="1006941"/>
                  <a:pt x="502921" y="1005840"/>
                </a:cubicBezTo>
                <a:lnTo>
                  <a:pt x="497841" y="1005840"/>
                </a:lnTo>
                <a:lnTo>
                  <a:pt x="495809" y="1013968"/>
                </a:lnTo>
                <a:cubicBezTo>
                  <a:pt x="492845" y="1014095"/>
                  <a:pt x="490136" y="1014603"/>
                  <a:pt x="487681" y="1015492"/>
                </a:cubicBezTo>
                <a:cubicBezTo>
                  <a:pt x="485225" y="1016381"/>
                  <a:pt x="482516" y="1016889"/>
                  <a:pt x="479553" y="1017016"/>
                </a:cubicBezTo>
                <a:cubicBezTo>
                  <a:pt x="469943" y="1017313"/>
                  <a:pt x="461984" y="1018498"/>
                  <a:pt x="455677" y="1020572"/>
                </a:cubicBezTo>
                <a:cubicBezTo>
                  <a:pt x="449369" y="1022646"/>
                  <a:pt x="444458" y="1023832"/>
                  <a:pt x="440945" y="1024128"/>
                </a:cubicBezTo>
                <a:lnTo>
                  <a:pt x="422657" y="1023112"/>
                </a:lnTo>
                <a:lnTo>
                  <a:pt x="418593" y="1032256"/>
                </a:lnTo>
                <a:lnTo>
                  <a:pt x="420625" y="1029208"/>
                </a:lnTo>
                <a:lnTo>
                  <a:pt x="418593" y="1034288"/>
                </a:lnTo>
                <a:cubicBezTo>
                  <a:pt x="418021" y="1034860"/>
                  <a:pt x="417386" y="1035749"/>
                  <a:pt x="416688" y="1036955"/>
                </a:cubicBezTo>
                <a:cubicBezTo>
                  <a:pt x="415989" y="1038162"/>
                  <a:pt x="415608" y="1039305"/>
                  <a:pt x="415545" y="1040384"/>
                </a:cubicBezTo>
                <a:cubicBezTo>
                  <a:pt x="415502" y="1039897"/>
                  <a:pt x="415333" y="1039601"/>
                  <a:pt x="415037" y="1039495"/>
                </a:cubicBezTo>
                <a:cubicBezTo>
                  <a:pt x="414740" y="1039389"/>
                  <a:pt x="414571" y="1039347"/>
                  <a:pt x="414529" y="1039368"/>
                </a:cubicBezTo>
                <a:cubicBezTo>
                  <a:pt x="413957" y="1039411"/>
                  <a:pt x="413322" y="1039580"/>
                  <a:pt x="412624" y="1039876"/>
                </a:cubicBezTo>
                <a:cubicBezTo>
                  <a:pt x="411925" y="1040173"/>
                  <a:pt x="411544" y="1040342"/>
                  <a:pt x="411481" y="1040384"/>
                </a:cubicBezTo>
                <a:lnTo>
                  <a:pt x="412497" y="1036320"/>
                </a:lnTo>
                <a:lnTo>
                  <a:pt x="408433" y="1036320"/>
                </a:lnTo>
                <a:lnTo>
                  <a:pt x="396241" y="1048512"/>
                </a:lnTo>
                <a:lnTo>
                  <a:pt x="397257" y="1051560"/>
                </a:lnTo>
                <a:cubicBezTo>
                  <a:pt x="385848" y="1059138"/>
                  <a:pt x="377424" y="1066842"/>
                  <a:pt x="371984" y="1074674"/>
                </a:cubicBezTo>
                <a:cubicBezTo>
                  <a:pt x="366544" y="1082506"/>
                  <a:pt x="359390" y="1090719"/>
                  <a:pt x="350521" y="1099312"/>
                </a:cubicBezTo>
                <a:cubicBezTo>
                  <a:pt x="350500" y="1100879"/>
                  <a:pt x="350034" y="1102318"/>
                  <a:pt x="349124" y="1103630"/>
                </a:cubicBezTo>
                <a:cubicBezTo>
                  <a:pt x="348214" y="1104943"/>
                  <a:pt x="346986" y="1105874"/>
                  <a:pt x="345441" y="1106424"/>
                </a:cubicBezTo>
                <a:lnTo>
                  <a:pt x="347473" y="1114552"/>
                </a:lnTo>
                <a:lnTo>
                  <a:pt x="335281" y="1124712"/>
                </a:lnTo>
                <a:cubicBezTo>
                  <a:pt x="334625" y="1124628"/>
                  <a:pt x="333651" y="1124543"/>
                  <a:pt x="332360" y="1124458"/>
                </a:cubicBezTo>
                <a:cubicBezTo>
                  <a:pt x="331069" y="1124374"/>
                  <a:pt x="330349" y="1124797"/>
                  <a:pt x="330201" y="1125728"/>
                </a:cubicBezTo>
                <a:lnTo>
                  <a:pt x="331217" y="1127760"/>
                </a:lnTo>
                <a:lnTo>
                  <a:pt x="320041" y="1137920"/>
                </a:lnTo>
                <a:lnTo>
                  <a:pt x="318009" y="1143000"/>
                </a:lnTo>
                <a:cubicBezTo>
                  <a:pt x="316993" y="1143614"/>
                  <a:pt x="315977" y="1144418"/>
                  <a:pt x="314961" y="1145413"/>
                </a:cubicBezTo>
                <a:cubicBezTo>
                  <a:pt x="313945" y="1146408"/>
                  <a:pt x="312929" y="1146958"/>
                  <a:pt x="311913" y="1147064"/>
                </a:cubicBezTo>
                <a:cubicBezTo>
                  <a:pt x="310050" y="1146895"/>
                  <a:pt x="308695" y="1146218"/>
                  <a:pt x="307849" y="1145032"/>
                </a:cubicBezTo>
                <a:lnTo>
                  <a:pt x="314961" y="1137920"/>
                </a:lnTo>
                <a:lnTo>
                  <a:pt x="312929" y="1129792"/>
                </a:lnTo>
                <a:cubicBezTo>
                  <a:pt x="311680" y="1128374"/>
                  <a:pt x="311638" y="1127400"/>
                  <a:pt x="312802" y="1126871"/>
                </a:cubicBezTo>
                <a:cubicBezTo>
                  <a:pt x="313966" y="1126342"/>
                  <a:pt x="314686" y="1125622"/>
                  <a:pt x="314961" y="1124712"/>
                </a:cubicBezTo>
                <a:lnTo>
                  <a:pt x="313945" y="1122680"/>
                </a:lnTo>
                <a:lnTo>
                  <a:pt x="323089" y="1114552"/>
                </a:lnTo>
                <a:lnTo>
                  <a:pt x="322073" y="1106424"/>
                </a:lnTo>
                <a:lnTo>
                  <a:pt x="334265" y="1086104"/>
                </a:lnTo>
                <a:cubicBezTo>
                  <a:pt x="329862" y="1080770"/>
                  <a:pt x="328761" y="1077976"/>
                  <a:pt x="330963" y="1077722"/>
                </a:cubicBezTo>
                <a:cubicBezTo>
                  <a:pt x="333164" y="1077468"/>
                  <a:pt x="334603" y="1075182"/>
                  <a:pt x="335281" y="1070864"/>
                </a:cubicBezTo>
                <a:cubicBezTo>
                  <a:pt x="335111" y="1067647"/>
                  <a:pt x="336466" y="1064938"/>
                  <a:pt x="339345" y="1062736"/>
                </a:cubicBezTo>
                <a:lnTo>
                  <a:pt x="347473" y="1046480"/>
                </a:lnTo>
                <a:lnTo>
                  <a:pt x="346457" y="1040384"/>
                </a:lnTo>
                <a:lnTo>
                  <a:pt x="339345" y="1041400"/>
                </a:lnTo>
                <a:lnTo>
                  <a:pt x="337313" y="1049528"/>
                </a:lnTo>
                <a:lnTo>
                  <a:pt x="325121" y="1064768"/>
                </a:lnTo>
                <a:cubicBezTo>
                  <a:pt x="322856" y="1073002"/>
                  <a:pt x="319004" y="1082696"/>
                  <a:pt x="313564" y="1093851"/>
                </a:cubicBezTo>
                <a:cubicBezTo>
                  <a:pt x="308124" y="1105006"/>
                  <a:pt x="302494" y="1113938"/>
                  <a:pt x="296673" y="1120648"/>
                </a:cubicBezTo>
                <a:cubicBezTo>
                  <a:pt x="295826" y="1125898"/>
                  <a:pt x="293455" y="1130639"/>
                  <a:pt x="289561" y="1134872"/>
                </a:cubicBezTo>
                <a:lnTo>
                  <a:pt x="288545" y="1140968"/>
                </a:lnTo>
                <a:lnTo>
                  <a:pt x="282449" y="1144016"/>
                </a:lnTo>
                <a:lnTo>
                  <a:pt x="280417" y="1139952"/>
                </a:lnTo>
                <a:cubicBezTo>
                  <a:pt x="282978" y="1135338"/>
                  <a:pt x="285222" y="1130342"/>
                  <a:pt x="287148" y="1124966"/>
                </a:cubicBezTo>
                <a:cubicBezTo>
                  <a:pt x="289074" y="1119590"/>
                  <a:pt x="290556" y="1114086"/>
                  <a:pt x="291593" y="1108456"/>
                </a:cubicBezTo>
                <a:cubicBezTo>
                  <a:pt x="290704" y="1107334"/>
                  <a:pt x="290704" y="1106022"/>
                  <a:pt x="291593" y="1104519"/>
                </a:cubicBezTo>
                <a:cubicBezTo>
                  <a:pt x="292482" y="1103016"/>
                  <a:pt x="293498" y="1101958"/>
                  <a:pt x="294641" y="1101344"/>
                </a:cubicBezTo>
                <a:lnTo>
                  <a:pt x="298705" y="1089152"/>
                </a:lnTo>
                <a:lnTo>
                  <a:pt x="297689" y="1085088"/>
                </a:lnTo>
                <a:cubicBezTo>
                  <a:pt x="300821" y="1082146"/>
                  <a:pt x="303700" y="1077616"/>
                  <a:pt x="306325" y="1071499"/>
                </a:cubicBezTo>
                <a:cubicBezTo>
                  <a:pt x="308949" y="1065382"/>
                  <a:pt x="310812" y="1060090"/>
                  <a:pt x="311913" y="1055624"/>
                </a:cubicBezTo>
                <a:lnTo>
                  <a:pt x="304801" y="1060704"/>
                </a:lnTo>
                <a:cubicBezTo>
                  <a:pt x="306050" y="1062546"/>
                  <a:pt x="306092" y="1063689"/>
                  <a:pt x="304928" y="1064133"/>
                </a:cubicBezTo>
                <a:cubicBezTo>
                  <a:pt x="303764" y="1064578"/>
                  <a:pt x="303044" y="1065467"/>
                  <a:pt x="302769" y="1066800"/>
                </a:cubicBezTo>
                <a:lnTo>
                  <a:pt x="303785" y="1068832"/>
                </a:lnTo>
                <a:lnTo>
                  <a:pt x="299721" y="1075944"/>
                </a:lnTo>
                <a:cubicBezTo>
                  <a:pt x="297160" y="1073701"/>
                  <a:pt x="295170" y="1074886"/>
                  <a:pt x="293752" y="1079500"/>
                </a:cubicBezTo>
                <a:cubicBezTo>
                  <a:pt x="292334" y="1084114"/>
                  <a:pt x="291614" y="1087332"/>
                  <a:pt x="291593" y="1089152"/>
                </a:cubicBezTo>
                <a:cubicBezTo>
                  <a:pt x="289540" y="1090824"/>
                  <a:pt x="287296" y="1092560"/>
                  <a:pt x="284862" y="1094359"/>
                </a:cubicBezTo>
                <a:cubicBezTo>
                  <a:pt x="282428" y="1096158"/>
                  <a:pt x="279930" y="1097132"/>
                  <a:pt x="277368" y="1097280"/>
                </a:cubicBezTo>
                <a:lnTo>
                  <a:pt x="276352" y="1097280"/>
                </a:lnTo>
                <a:cubicBezTo>
                  <a:pt x="276458" y="1093745"/>
                  <a:pt x="277516" y="1090655"/>
                  <a:pt x="279528" y="1088009"/>
                </a:cubicBezTo>
                <a:cubicBezTo>
                  <a:pt x="281539" y="1085363"/>
                  <a:pt x="283867" y="1083035"/>
                  <a:pt x="286513" y="1081024"/>
                </a:cubicBezTo>
                <a:cubicBezTo>
                  <a:pt x="286111" y="1079479"/>
                  <a:pt x="286407" y="1077997"/>
                  <a:pt x="287402" y="1076579"/>
                </a:cubicBezTo>
                <a:cubicBezTo>
                  <a:pt x="288397" y="1075161"/>
                  <a:pt x="289455" y="1073933"/>
                  <a:pt x="290577" y="1072896"/>
                </a:cubicBezTo>
                <a:lnTo>
                  <a:pt x="293625" y="1066800"/>
                </a:lnTo>
                <a:cubicBezTo>
                  <a:pt x="294239" y="1066250"/>
                  <a:pt x="295043" y="1065573"/>
                  <a:pt x="296038" y="1064768"/>
                </a:cubicBezTo>
                <a:cubicBezTo>
                  <a:pt x="297033" y="1063964"/>
                  <a:pt x="297583" y="1063287"/>
                  <a:pt x="297689" y="1062736"/>
                </a:cubicBezTo>
                <a:cubicBezTo>
                  <a:pt x="297646" y="1062249"/>
                  <a:pt x="297477" y="1061953"/>
                  <a:pt x="297181" y="1061847"/>
                </a:cubicBezTo>
                <a:cubicBezTo>
                  <a:pt x="296884" y="1061741"/>
                  <a:pt x="296715" y="1061699"/>
                  <a:pt x="296673" y="1061720"/>
                </a:cubicBezTo>
                <a:cubicBezTo>
                  <a:pt x="295614" y="1061784"/>
                  <a:pt x="294429" y="1062165"/>
                  <a:pt x="293117" y="1062863"/>
                </a:cubicBezTo>
                <a:cubicBezTo>
                  <a:pt x="291804" y="1063562"/>
                  <a:pt x="290619" y="1064197"/>
                  <a:pt x="289561" y="1064768"/>
                </a:cubicBezTo>
                <a:cubicBezTo>
                  <a:pt x="284862" y="1071309"/>
                  <a:pt x="280036" y="1077786"/>
                  <a:pt x="275082" y="1084199"/>
                </a:cubicBezTo>
                <a:cubicBezTo>
                  <a:pt x="270129" y="1090613"/>
                  <a:pt x="265811" y="1097344"/>
                  <a:pt x="262128" y="1104392"/>
                </a:cubicBezTo>
                <a:lnTo>
                  <a:pt x="256032" y="1109472"/>
                </a:lnTo>
                <a:lnTo>
                  <a:pt x="257048" y="1114552"/>
                </a:lnTo>
                <a:cubicBezTo>
                  <a:pt x="256477" y="1115081"/>
                  <a:pt x="255842" y="1115801"/>
                  <a:pt x="255143" y="1116711"/>
                </a:cubicBezTo>
                <a:cubicBezTo>
                  <a:pt x="254445" y="1117621"/>
                  <a:pt x="254064" y="1118595"/>
                  <a:pt x="254000" y="1119632"/>
                </a:cubicBezTo>
                <a:lnTo>
                  <a:pt x="254000" y="1121664"/>
                </a:lnTo>
                <a:lnTo>
                  <a:pt x="249936" y="1128776"/>
                </a:lnTo>
                <a:cubicBezTo>
                  <a:pt x="248349" y="1127908"/>
                  <a:pt x="246698" y="1127866"/>
                  <a:pt x="244983" y="1128649"/>
                </a:cubicBezTo>
                <a:cubicBezTo>
                  <a:pt x="243269" y="1129432"/>
                  <a:pt x="241872" y="1130152"/>
                  <a:pt x="240792" y="1130808"/>
                </a:cubicBezTo>
                <a:cubicBezTo>
                  <a:pt x="239840" y="1132798"/>
                  <a:pt x="237427" y="1137709"/>
                  <a:pt x="233553" y="1145540"/>
                </a:cubicBezTo>
                <a:cubicBezTo>
                  <a:pt x="229680" y="1153372"/>
                  <a:pt x="227013" y="1158282"/>
                  <a:pt x="225552" y="1160272"/>
                </a:cubicBezTo>
                <a:cubicBezTo>
                  <a:pt x="225192" y="1163363"/>
                  <a:pt x="223372" y="1166326"/>
                  <a:pt x="220091" y="1169162"/>
                </a:cubicBezTo>
                <a:cubicBezTo>
                  <a:pt x="216810" y="1171999"/>
                  <a:pt x="214228" y="1174454"/>
                  <a:pt x="212344" y="1176528"/>
                </a:cubicBezTo>
                <a:cubicBezTo>
                  <a:pt x="209339" y="1180317"/>
                  <a:pt x="206714" y="1184931"/>
                  <a:pt x="204470" y="1190371"/>
                </a:cubicBezTo>
                <a:cubicBezTo>
                  <a:pt x="202227" y="1195811"/>
                  <a:pt x="200110" y="1200679"/>
                  <a:pt x="198120" y="1204976"/>
                </a:cubicBezTo>
                <a:lnTo>
                  <a:pt x="188976" y="1213104"/>
                </a:lnTo>
                <a:lnTo>
                  <a:pt x="188976" y="1204976"/>
                </a:lnTo>
                <a:lnTo>
                  <a:pt x="196088" y="1197864"/>
                </a:lnTo>
                <a:cubicBezTo>
                  <a:pt x="195919" y="1196679"/>
                  <a:pt x="195242" y="1196002"/>
                  <a:pt x="194056" y="1195832"/>
                </a:cubicBezTo>
                <a:cubicBezTo>
                  <a:pt x="194712" y="1191874"/>
                  <a:pt x="196194" y="1186836"/>
                  <a:pt x="198501" y="1180719"/>
                </a:cubicBezTo>
                <a:cubicBezTo>
                  <a:pt x="200808" y="1174602"/>
                  <a:pt x="203052" y="1169818"/>
                  <a:pt x="205232" y="1166368"/>
                </a:cubicBezTo>
                <a:cubicBezTo>
                  <a:pt x="205592" y="1163490"/>
                  <a:pt x="207412" y="1157817"/>
                  <a:pt x="210693" y="1149350"/>
                </a:cubicBezTo>
                <a:cubicBezTo>
                  <a:pt x="213974" y="1140884"/>
                  <a:pt x="216556" y="1134703"/>
                  <a:pt x="218440" y="1130808"/>
                </a:cubicBezTo>
                <a:cubicBezTo>
                  <a:pt x="217297" y="1128903"/>
                  <a:pt x="216535" y="1127379"/>
                  <a:pt x="216154" y="1126236"/>
                </a:cubicBezTo>
                <a:cubicBezTo>
                  <a:pt x="215773" y="1125093"/>
                  <a:pt x="216535" y="1123569"/>
                  <a:pt x="218440" y="1121664"/>
                </a:cubicBezTo>
                <a:lnTo>
                  <a:pt x="218440" y="1114552"/>
                </a:lnTo>
                <a:cubicBezTo>
                  <a:pt x="219541" y="1113557"/>
                  <a:pt x="220642" y="1112499"/>
                  <a:pt x="221742" y="1111377"/>
                </a:cubicBezTo>
                <a:cubicBezTo>
                  <a:pt x="222843" y="1110255"/>
                  <a:pt x="223436" y="1108943"/>
                  <a:pt x="223520" y="1107440"/>
                </a:cubicBezTo>
                <a:lnTo>
                  <a:pt x="232664" y="1099312"/>
                </a:lnTo>
                <a:lnTo>
                  <a:pt x="230632" y="1096264"/>
                </a:lnTo>
                <a:cubicBezTo>
                  <a:pt x="231691" y="1095227"/>
                  <a:pt x="232622" y="1093999"/>
                  <a:pt x="233426" y="1092581"/>
                </a:cubicBezTo>
                <a:cubicBezTo>
                  <a:pt x="234231" y="1091163"/>
                  <a:pt x="234654" y="1089681"/>
                  <a:pt x="234696" y="1088136"/>
                </a:cubicBezTo>
                <a:lnTo>
                  <a:pt x="237744" y="1082040"/>
                </a:lnTo>
                <a:cubicBezTo>
                  <a:pt x="239776" y="1083797"/>
                  <a:pt x="241300" y="1083839"/>
                  <a:pt x="242316" y="1082167"/>
                </a:cubicBezTo>
                <a:cubicBezTo>
                  <a:pt x="243332" y="1080495"/>
                  <a:pt x="243840" y="1078759"/>
                  <a:pt x="243840" y="1076960"/>
                </a:cubicBezTo>
                <a:cubicBezTo>
                  <a:pt x="242105" y="1075119"/>
                  <a:pt x="241766" y="1073976"/>
                  <a:pt x="242824" y="1073531"/>
                </a:cubicBezTo>
                <a:cubicBezTo>
                  <a:pt x="243883" y="1073087"/>
                  <a:pt x="244560" y="1072198"/>
                  <a:pt x="244856" y="1070864"/>
                </a:cubicBezTo>
                <a:lnTo>
                  <a:pt x="243840" y="1068832"/>
                </a:lnTo>
                <a:lnTo>
                  <a:pt x="250952" y="1058672"/>
                </a:lnTo>
                <a:lnTo>
                  <a:pt x="245872" y="1060704"/>
                </a:lnTo>
                <a:lnTo>
                  <a:pt x="226568" y="1056640"/>
                </a:lnTo>
                <a:lnTo>
                  <a:pt x="223520" y="1060704"/>
                </a:lnTo>
                <a:lnTo>
                  <a:pt x="216408" y="1054608"/>
                </a:lnTo>
                <a:cubicBezTo>
                  <a:pt x="216832" y="1052576"/>
                  <a:pt x="216493" y="1051052"/>
                  <a:pt x="215392" y="1050036"/>
                </a:cubicBezTo>
                <a:cubicBezTo>
                  <a:pt x="214292" y="1049020"/>
                  <a:pt x="212937" y="1048512"/>
                  <a:pt x="211328" y="1048512"/>
                </a:cubicBezTo>
                <a:cubicBezTo>
                  <a:pt x="211371" y="1046904"/>
                  <a:pt x="211286" y="1045041"/>
                  <a:pt x="211074" y="1042924"/>
                </a:cubicBezTo>
                <a:cubicBezTo>
                  <a:pt x="210863" y="1040808"/>
                  <a:pt x="210270" y="1038945"/>
                  <a:pt x="209296" y="1037336"/>
                </a:cubicBezTo>
                <a:cubicBezTo>
                  <a:pt x="207688" y="1036786"/>
                  <a:pt x="206079" y="1036617"/>
                  <a:pt x="204470" y="1036828"/>
                </a:cubicBezTo>
                <a:cubicBezTo>
                  <a:pt x="202862" y="1037040"/>
                  <a:pt x="201761" y="1037887"/>
                  <a:pt x="201168" y="1039368"/>
                </a:cubicBezTo>
                <a:lnTo>
                  <a:pt x="186944" y="1036320"/>
                </a:lnTo>
                <a:lnTo>
                  <a:pt x="179832" y="1039368"/>
                </a:lnTo>
                <a:lnTo>
                  <a:pt x="174752" y="1044448"/>
                </a:lnTo>
                <a:lnTo>
                  <a:pt x="159512" y="1040384"/>
                </a:lnTo>
                <a:cubicBezTo>
                  <a:pt x="159004" y="1039813"/>
                  <a:pt x="158496" y="1039178"/>
                  <a:pt x="157988" y="1038479"/>
                </a:cubicBezTo>
                <a:cubicBezTo>
                  <a:pt x="157480" y="1037781"/>
                  <a:pt x="156972" y="1037400"/>
                  <a:pt x="156464" y="1037336"/>
                </a:cubicBezTo>
                <a:cubicBezTo>
                  <a:pt x="155935" y="1037400"/>
                  <a:pt x="155469" y="1037781"/>
                  <a:pt x="155067" y="1038479"/>
                </a:cubicBezTo>
                <a:cubicBezTo>
                  <a:pt x="154665" y="1039178"/>
                  <a:pt x="154453" y="1039813"/>
                  <a:pt x="154432" y="1040384"/>
                </a:cubicBezTo>
                <a:lnTo>
                  <a:pt x="140208" y="1038352"/>
                </a:lnTo>
                <a:lnTo>
                  <a:pt x="134112" y="1040384"/>
                </a:lnTo>
                <a:cubicBezTo>
                  <a:pt x="131149" y="1040067"/>
                  <a:pt x="129202" y="1039686"/>
                  <a:pt x="128270" y="1039241"/>
                </a:cubicBezTo>
                <a:cubicBezTo>
                  <a:pt x="127339" y="1038797"/>
                  <a:pt x="126916" y="1037146"/>
                  <a:pt x="127000" y="1034288"/>
                </a:cubicBezTo>
                <a:lnTo>
                  <a:pt x="136144" y="1034288"/>
                </a:lnTo>
                <a:lnTo>
                  <a:pt x="141224" y="1029208"/>
                </a:lnTo>
                <a:cubicBezTo>
                  <a:pt x="141859" y="1027028"/>
                  <a:pt x="142875" y="1026054"/>
                  <a:pt x="144272" y="1026287"/>
                </a:cubicBezTo>
                <a:cubicBezTo>
                  <a:pt x="145669" y="1026520"/>
                  <a:pt x="146685" y="1025800"/>
                  <a:pt x="147320" y="1024128"/>
                </a:cubicBezTo>
                <a:lnTo>
                  <a:pt x="158496" y="1025144"/>
                </a:lnTo>
                <a:lnTo>
                  <a:pt x="164592" y="1021080"/>
                </a:lnTo>
                <a:cubicBezTo>
                  <a:pt x="167534" y="1021355"/>
                  <a:pt x="170032" y="1020805"/>
                  <a:pt x="172085" y="1019429"/>
                </a:cubicBezTo>
                <a:cubicBezTo>
                  <a:pt x="174138" y="1018053"/>
                  <a:pt x="176382" y="1017249"/>
                  <a:pt x="178816" y="1017016"/>
                </a:cubicBezTo>
                <a:lnTo>
                  <a:pt x="179832" y="1017016"/>
                </a:lnTo>
                <a:lnTo>
                  <a:pt x="187960" y="1014984"/>
                </a:lnTo>
                <a:cubicBezTo>
                  <a:pt x="188384" y="1013884"/>
                  <a:pt x="188807" y="1012783"/>
                  <a:pt x="189230" y="1011682"/>
                </a:cubicBezTo>
                <a:cubicBezTo>
                  <a:pt x="189654" y="1010582"/>
                  <a:pt x="190585" y="1009989"/>
                  <a:pt x="192024" y="1009904"/>
                </a:cubicBezTo>
                <a:cubicBezTo>
                  <a:pt x="196744" y="1009735"/>
                  <a:pt x="199750" y="1009058"/>
                  <a:pt x="201041" y="1007872"/>
                </a:cubicBezTo>
                <a:cubicBezTo>
                  <a:pt x="202332" y="1006687"/>
                  <a:pt x="204068" y="1006010"/>
                  <a:pt x="206248" y="1005840"/>
                </a:cubicBezTo>
                <a:lnTo>
                  <a:pt x="208280" y="1005840"/>
                </a:lnTo>
                <a:lnTo>
                  <a:pt x="225552" y="1000760"/>
                </a:lnTo>
                <a:cubicBezTo>
                  <a:pt x="226441" y="997712"/>
                  <a:pt x="228473" y="996188"/>
                  <a:pt x="231648" y="996188"/>
                </a:cubicBezTo>
                <a:cubicBezTo>
                  <a:pt x="234823" y="996188"/>
                  <a:pt x="236855" y="994664"/>
                  <a:pt x="237744" y="991616"/>
                </a:cubicBezTo>
                <a:cubicBezTo>
                  <a:pt x="239099" y="991595"/>
                  <a:pt x="241216" y="991383"/>
                  <a:pt x="244094" y="990981"/>
                </a:cubicBezTo>
                <a:cubicBezTo>
                  <a:pt x="246973" y="990579"/>
                  <a:pt x="248582" y="990113"/>
                  <a:pt x="248920" y="989584"/>
                </a:cubicBezTo>
                <a:lnTo>
                  <a:pt x="243840" y="987552"/>
                </a:lnTo>
                <a:cubicBezTo>
                  <a:pt x="241639" y="987722"/>
                  <a:pt x="239946" y="988399"/>
                  <a:pt x="238760" y="989584"/>
                </a:cubicBezTo>
                <a:cubicBezTo>
                  <a:pt x="232558" y="992188"/>
                  <a:pt x="225912" y="994093"/>
                  <a:pt x="218821" y="995299"/>
                </a:cubicBezTo>
                <a:cubicBezTo>
                  <a:pt x="211730" y="996506"/>
                  <a:pt x="204830" y="996633"/>
                  <a:pt x="198120" y="995680"/>
                </a:cubicBezTo>
                <a:cubicBezTo>
                  <a:pt x="195430" y="997229"/>
                  <a:pt x="188619" y="999550"/>
                  <a:pt x="177687" y="1002642"/>
                </a:cubicBezTo>
                <a:cubicBezTo>
                  <a:pt x="166756" y="1005734"/>
                  <a:pt x="155655" y="1008430"/>
                  <a:pt x="144385" y="1010732"/>
                </a:cubicBezTo>
                <a:cubicBezTo>
                  <a:pt x="133115" y="1013034"/>
                  <a:pt x="125627" y="1013774"/>
                  <a:pt x="121920" y="1012952"/>
                </a:cubicBezTo>
                <a:lnTo>
                  <a:pt x="117856" y="1014984"/>
                </a:lnTo>
                <a:lnTo>
                  <a:pt x="110744" y="1014984"/>
                </a:lnTo>
                <a:lnTo>
                  <a:pt x="113792" y="1009904"/>
                </a:lnTo>
                <a:cubicBezTo>
                  <a:pt x="115803" y="1008846"/>
                  <a:pt x="117877" y="1007915"/>
                  <a:pt x="120015" y="1007110"/>
                </a:cubicBezTo>
                <a:cubicBezTo>
                  <a:pt x="122153" y="1006306"/>
                  <a:pt x="124481" y="1005882"/>
                  <a:pt x="127000" y="1005840"/>
                </a:cubicBezTo>
                <a:lnTo>
                  <a:pt x="129032" y="1005840"/>
                </a:lnTo>
                <a:lnTo>
                  <a:pt x="144272" y="997712"/>
                </a:lnTo>
                <a:cubicBezTo>
                  <a:pt x="144865" y="997225"/>
                  <a:pt x="145712" y="996929"/>
                  <a:pt x="146812" y="996823"/>
                </a:cubicBezTo>
                <a:cubicBezTo>
                  <a:pt x="147913" y="996717"/>
                  <a:pt x="148760" y="996675"/>
                  <a:pt x="149352" y="996696"/>
                </a:cubicBezTo>
                <a:lnTo>
                  <a:pt x="151384" y="996696"/>
                </a:lnTo>
                <a:cubicBezTo>
                  <a:pt x="156634" y="994834"/>
                  <a:pt x="161375" y="992463"/>
                  <a:pt x="165608" y="989584"/>
                </a:cubicBezTo>
                <a:cubicBezTo>
                  <a:pt x="170328" y="989394"/>
                  <a:pt x="175366" y="988251"/>
                  <a:pt x="180721" y="986155"/>
                </a:cubicBezTo>
                <a:cubicBezTo>
                  <a:pt x="186076" y="984060"/>
                  <a:pt x="190860" y="982155"/>
                  <a:pt x="195072" y="980440"/>
                </a:cubicBezTo>
                <a:lnTo>
                  <a:pt x="187960" y="978408"/>
                </a:lnTo>
                <a:cubicBezTo>
                  <a:pt x="187346" y="980969"/>
                  <a:pt x="186288" y="981943"/>
                  <a:pt x="184785" y="981329"/>
                </a:cubicBezTo>
                <a:cubicBezTo>
                  <a:pt x="183282" y="980715"/>
                  <a:pt x="181970" y="981435"/>
                  <a:pt x="180848" y="983488"/>
                </a:cubicBezTo>
                <a:lnTo>
                  <a:pt x="172720" y="985520"/>
                </a:lnTo>
                <a:cubicBezTo>
                  <a:pt x="172805" y="982303"/>
                  <a:pt x="171112" y="981117"/>
                  <a:pt x="167640" y="981964"/>
                </a:cubicBezTo>
                <a:cubicBezTo>
                  <a:pt x="164169" y="982811"/>
                  <a:pt x="161460" y="983658"/>
                  <a:pt x="159512" y="984504"/>
                </a:cubicBezTo>
                <a:lnTo>
                  <a:pt x="146304" y="984504"/>
                </a:lnTo>
                <a:cubicBezTo>
                  <a:pt x="145690" y="984017"/>
                  <a:pt x="144886" y="983467"/>
                  <a:pt x="143891" y="982853"/>
                </a:cubicBezTo>
                <a:cubicBezTo>
                  <a:pt x="142896" y="982239"/>
                  <a:pt x="142346" y="981435"/>
                  <a:pt x="142240" y="980440"/>
                </a:cubicBezTo>
                <a:lnTo>
                  <a:pt x="145288" y="980440"/>
                </a:lnTo>
                <a:cubicBezTo>
                  <a:pt x="147405" y="979318"/>
                  <a:pt x="151300" y="978260"/>
                  <a:pt x="156972" y="977265"/>
                </a:cubicBezTo>
                <a:cubicBezTo>
                  <a:pt x="162645" y="976270"/>
                  <a:pt x="166540" y="975974"/>
                  <a:pt x="168656" y="976376"/>
                </a:cubicBezTo>
                <a:lnTo>
                  <a:pt x="176784" y="973328"/>
                </a:lnTo>
                <a:cubicBezTo>
                  <a:pt x="177483" y="973413"/>
                  <a:pt x="178626" y="973498"/>
                  <a:pt x="180213" y="973582"/>
                </a:cubicBezTo>
                <a:cubicBezTo>
                  <a:pt x="181801" y="973667"/>
                  <a:pt x="182690" y="973243"/>
                  <a:pt x="182880" y="972312"/>
                </a:cubicBezTo>
                <a:cubicBezTo>
                  <a:pt x="182796" y="971254"/>
                  <a:pt x="182203" y="970323"/>
                  <a:pt x="181102" y="969518"/>
                </a:cubicBezTo>
                <a:cubicBezTo>
                  <a:pt x="180002" y="968714"/>
                  <a:pt x="178901" y="968291"/>
                  <a:pt x="177800" y="968248"/>
                </a:cubicBezTo>
                <a:cubicBezTo>
                  <a:pt x="176615" y="968418"/>
                  <a:pt x="175938" y="969095"/>
                  <a:pt x="175768" y="970280"/>
                </a:cubicBezTo>
                <a:lnTo>
                  <a:pt x="155448" y="970280"/>
                </a:lnTo>
                <a:cubicBezTo>
                  <a:pt x="154496" y="971063"/>
                  <a:pt x="152337" y="972037"/>
                  <a:pt x="148971" y="973201"/>
                </a:cubicBezTo>
                <a:cubicBezTo>
                  <a:pt x="145606" y="974365"/>
                  <a:pt x="143701" y="974069"/>
                  <a:pt x="143256" y="972312"/>
                </a:cubicBezTo>
                <a:lnTo>
                  <a:pt x="143256" y="971296"/>
                </a:lnTo>
                <a:lnTo>
                  <a:pt x="128016" y="975360"/>
                </a:lnTo>
                <a:lnTo>
                  <a:pt x="119888" y="973328"/>
                </a:lnTo>
                <a:cubicBezTo>
                  <a:pt x="117285" y="975360"/>
                  <a:pt x="114364" y="976884"/>
                  <a:pt x="111125" y="977900"/>
                </a:cubicBezTo>
                <a:cubicBezTo>
                  <a:pt x="107887" y="978916"/>
                  <a:pt x="104712" y="979424"/>
                  <a:pt x="101600" y="979424"/>
                </a:cubicBezTo>
                <a:cubicBezTo>
                  <a:pt x="100457" y="979488"/>
                  <a:pt x="99187" y="979361"/>
                  <a:pt x="97790" y="979043"/>
                </a:cubicBezTo>
                <a:cubicBezTo>
                  <a:pt x="96393" y="978726"/>
                  <a:pt x="95631" y="977837"/>
                  <a:pt x="95504" y="976376"/>
                </a:cubicBezTo>
                <a:lnTo>
                  <a:pt x="87376" y="978408"/>
                </a:lnTo>
                <a:cubicBezTo>
                  <a:pt x="86276" y="977837"/>
                  <a:pt x="84921" y="977456"/>
                  <a:pt x="83312" y="977265"/>
                </a:cubicBezTo>
                <a:cubicBezTo>
                  <a:pt x="81704" y="977075"/>
                  <a:pt x="80349" y="977456"/>
                  <a:pt x="79248" y="978408"/>
                </a:cubicBezTo>
                <a:cubicBezTo>
                  <a:pt x="76243" y="978133"/>
                  <a:pt x="73364" y="978683"/>
                  <a:pt x="70612" y="980059"/>
                </a:cubicBezTo>
                <a:cubicBezTo>
                  <a:pt x="67861" y="981435"/>
                  <a:pt x="64982" y="982239"/>
                  <a:pt x="61976" y="982472"/>
                </a:cubicBezTo>
                <a:cubicBezTo>
                  <a:pt x="61405" y="983446"/>
                  <a:pt x="60516" y="984039"/>
                  <a:pt x="59309" y="984250"/>
                </a:cubicBezTo>
                <a:cubicBezTo>
                  <a:pt x="58103" y="984462"/>
                  <a:pt x="56960" y="984546"/>
                  <a:pt x="55880" y="984504"/>
                </a:cubicBezTo>
                <a:cubicBezTo>
                  <a:pt x="53764" y="984441"/>
                  <a:pt x="51393" y="984060"/>
                  <a:pt x="48768" y="983361"/>
                </a:cubicBezTo>
                <a:cubicBezTo>
                  <a:pt x="46144" y="982663"/>
                  <a:pt x="43773" y="982028"/>
                  <a:pt x="41656" y="981456"/>
                </a:cubicBezTo>
                <a:cubicBezTo>
                  <a:pt x="36576" y="983531"/>
                  <a:pt x="31496" y="985224"/>
                  <a:pt x="26416" y="986536"/>
                </a:cubicBezTo>
                <a:cubicBezTo>
                  <a:pt x="21336" y="987849"/>
                  <a:pt x="16256" y="988526"/>
                  <a:pt x="11176" y="988568"/>
                </a:cubicBezTo>
                <a:lnTo>
                  <a:pt x="0" y="987552"/>
                </a:lnTo>
                <a:lnTo>
                  <a:pt x="5080" y="982472"/>
                </a:lnTo>
                <a:cubicBezTo>
                  <a:pt x="6435" y="983171"/>
                  <a:pt x="8552" y="983806"/>
                  <a:pt x="11430" y="984377"/>
                </a:cubicBezTo>
                <a:cubicBezTo>
                  <a:pt x="14309" y="984949"/>
                  <a:pt x="15918" y="984314"/>
                  <a:pt x="16256" y="982472"/>
                </a:cubicBezTo>
                <a:lnTo>
                  <a:pt x="16256" y="981456"/>
                </a:lnTo>
                <a:cubicBezTo>
                  <a:pt x="19855" y="979488"/>
                  <a:pt x="23580" y="977837"/>
                  <a:pt x="27432" y="976503"/>
                </a:cubicBezTo>
                <a:cubicBezTo>
                  <a:pt x="31285" y="975170"/>
                  <a:pt x="35010" y="973773"/>
                  <a:pt x="38608" y="972312"/>
                </a:cubicBezTo>
                <a:cubicBezTo>
                  <a:pt x="39264" y="972460"/>
                  <a:pt x="40238" y="972672"/>
                  <a:pt x="41529" y="972947"/>
                </a:cubicBezTo>
                <a:cubicBezTo>
                  <a:pt x="42820" y="973222"/>
                  <a:pt x="43540" y="972672"/>
                  <a:pt x="43688" y="971296"/>
                </a:cubicBezTo>
                <a:lnTo>
                  <a:pt x="64008" y="964184"/>
                </a:lnTo>
                <a:lnTo>
                  <a:pt x="68072" y="961136"/>
                </a:lnTo>
                <a:cubicBezTo>
                  <a:pt x="70147" y="961517"/>
                  <a:pt x="72348" y="961263"/>
                  <a:pt x="74676" y="960374"/>
                </a:cubicBezTo>
                <a:cubicBezTo>
                  <a:pt x="77005" y="959485"/>
                  <a:pt x="79206" y="958723"/>
                  <a:pt x="81280" y="958088"/>
                </a:cubicBezTo>
                <a:cubicBezTo>
                  <a:pt x="81323" y="956585"/>
                  <a:pt x="81746" y="955527"/>
                  <a:pt x="82550" y="954913"/>
                </a:cubicBezTo>
                <a:cubicBezTo>
                  <a:pt x="83355" y="954299"/>
                  <a:pt x="84286" y="954003"/>
                  <a:pt x="85344" y="954024"/>
                </a:cubicBezTo>
                <a:lnTo>
                  <a:pt x="87376" y="954024"/>
                </a:lnTo>
                <a:lnTo>
                  <a:pt x="92456" y="946912"/>
                </a:lnTo>
                <a:cubicBezTo>
                  <a:pt x="94044" y="946997"/>
                  <a:pt x="95695" y="947081"/>
                  <a:pt x="97409" y="947166"/>
                </a:cubicBezTo>
                <a:cubicBezTo>
                  <a:pt x="99124" y="947251"/>
                  <a:pt x="100521" y="946828"/>
                  <a:pt x="101600" y="945896"/>
                </a:cubicBezTo>
                <a:lnTo>
                  <a:pt x="112776" y="947928"/>
                </a:lnTo>
                <a:lnTo>
                  <a:pt x="114808" y="944880"/>
                </a:lnTo>
                <a:cubicBezTo>
                  <a:pt x="117348" y="944817"/>
                  <a:pt x="119888" y="944436"/>
                  <a:pt x="122428" y="943737"/>
                </a:cubicBezTo>
                <a:cubicBezTo>
                  <a:pt x="124968" y="943039"/>
                  <a:pt x="127508" y="942404"/>
                  <a:pt x="130048" y="941832"/>
                </a:cubicBezTo>
                <a:cubicBezTo>
                  <a:pt x="129731" y="944118"/>
                  <a:pt x="130366" y="944880"/>
                  <a:pt x="131953" y="944118"/>
                </a:cubicBezTo>
                <a:cubicBezTo>
                  <a:pt x="133541" y="943356"/>
                  <a:pt x="134938" y="942594"/>
                  <a:pt x="136144" y="941832"/>
                </a:cubicBezTo>
                <a:cubicBezTo>
                  <a:pt x="136165" y="941261"/>
                  <a:pt x="136377" y="940626"/>
                  <a:pt x="136779" y="939927"/>
                </a:cubicBezTo>
                <a:cubicBezTo>
                  <a:pt x="137181" y="939229"/>
                  <a:pt x="137647" y="938848"/>
                  <a:pt x="138176" y="938784"/>
                </a:cubicBezTo>
                <a:cubicBezTo>
                  <a:pt x="139679" y="938890"/>
                  <a:pt x="140737" y="938932"/>
                  <a:pt x="141351" y="938911"/>
                </a:cubicBezTo>
                <a:cubicBezTo>
                  <a:pt x="141965" y="938890"/>
                  <a:pt x="142261" y="938170"/>
                  <a:pt x="142240" y="936752"/>
                </a:cubicBezTo>
                <a:lnTo>
                  <a:pt x="159512" y="933704"/>
                </a:lnTo>
                <a:lnTo>
                  <a:pt x="163576" y="936752"/>
                </a:lnTo>
                <a:lnTo>
                  <a:pt x="181864" y="934720"/>
                </a:lnTo>
                <a:lnTo>
                  <a:pt x="189992" y="929640"/>
                </a:lnTo>
                <a:lnTo>
                  <a:pt x="197104" y="928624"/>
                </a:lnTo>
                <a:cubicBezTo>
                  <a:pt x="197083" y="928010"/>
                  <a:pt x="197125" y="927206"/>
                  <a:pt x="197231" y="926211"/>
                </a:cubicBezTo>
                <a:cubicBezTo>
                  <a:pt x="197337" y="925216"/>
                  <a:pt x="197633" y="924666"/>
                  <a:pt x="198120" y="924560"/>
                </a:cubicBezTo>
                <a:cubicBezTo>
                  <a:pt x="198692" y="924666"/>
                  <a:pt x="199327" y="925216"/>
                  <a:pt x="200025" y="926211"/>
                </a:cubicBezTo>
                <a:cubicBezTo>
                  <a:pt x="200724" y="927206"/>
                  <a:pt x="201105" y="928010"/>
                  <a:pt x="201168" y="928624"/>
                </a:cubicBezTo>
                <a:cubicBezTo>
                  <a:pt x="205211" y="927989"/>
                  <a:pt x="209063" y="926719"/>
                  <a:pt x="212725" y="924814"/>
                </a:cubicBezTo>
                <a:cubicBezTo>
                  <a:pt x="216387" y="922909"/>
                  <a:pt x="219985" y="921131"/>
                  <a:pt x="223520" y="919480"/>
                </a:cubicBezTo>
                <a:lnTo>
                  <a:pt x="224536" y="921512"/>
                </a:lnTo>
                <a:lnTo>
                  <a:pt x="226568" y="919480"/>
                </a:lnTo>
                <a:cubicBezTo>
                  <a:pt x="229129" y="919882"/>
                  <a:pt x="231627" y="919586"/>
                  <a:pt x="234061" y="918591"/>
                </a:cubicBezTo>
                <a:cubicBezTo>
                  <a:pt x="236495" y="917596"/>
                  <a:pt x="238739" y="916538"/>
                  <a:pt x="240792" y="915416"/>
                </a:cubicBezTo>
                <a:cubicBezTo>
                  <a:pt x="243840" y="915776"/>
                  <a:pt x="246888" y="915564"/>
                  <a:pt x="249936" y="914781"/>
                </a:cubicBezTo>
                <a:cubicBezTo>
                  <a:pt x="252984" y="913998"/>
                  <a:pt x="256032" y="913532"/>
                  <a:pt x="259080" y="913384"/>
                </a:cubicBezTo>
                <a:cubicBezTo>
                  <a:pt x="265515" y="912961"/>
                  <a:pt x="269156" y="911521"/>
                  <a:pt x="270002" y="909066"/>
                </a:cubicBezTo>
                <a:cubicBezTo>
                  <a:pt x="270849" y="906611"/>
                  <a:pt x="272966" y="905679"/>
                  <a:pt x="276352" y="906272"/>
                </a:cubicBezTo>
                <a:lnTo>
                  <a:pt x="283465" y="902208"/>
                </a:lnTo>
                <a:cubicBezTo>
                  <a:pt x="284163" y="902399"/>
                  <a:pt x="285306" y="902780"/>
                  <a:pt x="286894" y="903351"/>
                </a:cubicBezTo>
                <a:cubicBezTo>
                  <a:pt x="288481" y="903923"/>
                  <a:pt x="289370" y="903542"/>
                  <a:pt x="289561" y="902208"/>
                </a:cubicBezTo>
                <a:lnTo>
                  <a:pt x="295657" y="901192"/>
                </a:lnTo>
                <a:lnTo>
                  <a:pt x="297689" y="899160"/>
                </a:lnTo>
                <a:lnTo>
                  <a:pt x="299721" y="890016"/>
                </a:lnTo>
                <a:cubicBezTo>
                  <a:pt x="301753" y="889847"/>
                  <a:pt x="302769" y="889170"/>
                  <a:pt x="302769" y="887984"/>
                </a:cubicBezTo>
                <a:cubicBezTo>
                  <a:pt x="302705" y="886439"/>
                  <a:pt x="302832" y="885211"/>
                  <a:pt x="303150" y="884301"/>
                </a:cubicBezTo>
                <a:cubicBezTo>
                  <a:pt x="303467" y="883391"/>
                  <a:pt x="304356" y="882925"/>
                  <a:pt x="305817" y="882904"/>
                </a:cubicBezTo>
                <a:cubicBezTo>
                  <a:pt x="305796" y="881317"/>
                  <a:pt x="306092" y="879666"/>
                  <a:pt x="306706" y="877951"/>
                </a:cubicBezTo>
                <a:cubicBezTo>
                  <a:pt x="307320" y="876237"/>
                  <a:pt x="308378" y="874840"/>
                  <a:pt x="309881" y="873760"/>
                </a:cubicBezTo>
                <a:cubicBezTo>
                  <a:pt x="312082" y="867664"/>
                  <a:pt x="314791" y="861568"/>
                  <a:pt x="318009" y="855472"/>
                </a:cubicBezTo>
                <a:cubicBezTo>
                  <a:pt x="318623" y="850350"/>
                  <a:pt x="320697" y="843068"/>
                  <a:pt x="324232" y="833628"/>
                </a:cubicBezTo>
                <a:cubicBezTo>
                  <a:pt x="327767" y="824188"/>
                  <a:pt x="332127" y="818938"/>
                  <a:pt x="337313" y="817880"/>
                </a:cubicBezTo>
                <a:cubicBezTo>
                  <a:pt x="337673" y="810810"/>
                  <a:pt x="339239" y="803868"/>
                  <a:pt x="342012" y="797052"/>
                </a:cubicBezTo>
                <a:cubicBezTo>
                  <a:pt x="344785" y="790237"/>
                  <a:pt x="346605" y="783294"/>
                  <a:pt x="347473" y="776224"/>
                </a:cubicBezTo>
                <a:lnTo>
                  <a:pt x="362713" y="766064"/>
                </a:lnTo>
                <a:lnTo>
                  <a:pt x="364745" y="755904"/>
                </a:lnTo>
                <a:cubicBezTo>
                  <a:pt x="365316" y="755946"/>
                  <a:pt x="365951" y="755862"/>
                  <a:pt x="366650" y="755650"/>
                </a:cubicBezTo>
                <a:cubicBezTo>
                  <a:pt x="367348" y="755439"/>
                  <a:pt x="367729" y="754846"/>
                  <a:pt x="367793" y="753872"/>
                </a:cubicBezTo>
                <a:cubicBezTo>
                  <a:pt x="367750" y="752793"/>
                  <a:pt x="367327" y="751650"/>
                  <a:pt x="366523" y="750443"/>
                </a:cubicBezTo>
                <a:cubicBezTo>
                  <a:pt x="365718" y="749237"/>
                  <a:pt x="364787" y="748348"/>
                  <a:pt x="363729" y="747776"/>
                </a:cubicBezTo>
                <a:cubicBezTo>
                  <a:pt x="363792" y="745786"/>
                  <a:pt x="364427" y="744432"/>
                  <a:pt x="365634" y="743712"/>
                </a:cubicBezTo>
                <a:cubicBezTo>
                  <a:pt x="366840" y="742992"/>
                  <a:pt x="368237" y="742654"/>
                  <a:pt x="369825" y="742696"/>
                </a:cubicBezTo>
                <a:lnTo>
                  <a:pt x="371857" y="742696"/>
                </a:lnTo>
                <a:cubicBezTo>
                  <a:pt x="375370" y="738696"/>
                  <a:pt x="379519" y="732981"/>
                  <a:pt x="384303" y="725551"/>
                </a:cubicBezTo>
                <a:cubicBezTo>
                  <a:pt x="389086" y="718122"/>
                  <a:pt x="391711" y="711645"/>
                  <a:pt x="392177" y="706120"/>
                </a:cubicBezTo>
                <a:lnTo>
                  <a:pt x="398273" y="697992"/>
                </a:lnTo>
                <a:cubicBezTo>
                  <a:pt x="399289" y="698034"/>
                  <a:pt x="400051" y="697950"/>
                  <a:pt x="400559" y="697738"/>
                </a:cubicBezTo>
                <a:cubicBezTo>
                  <a:pt x="401067" y="697526"/>
                  <a:pt x="401321" y="696934"/>
                  <a:pt x="401321" y="695960"/>
                </a:cubicBezTo>
                <a:cubicBezTo>
                  <a:pt x="401109" y="693928"/>
                  <a:pt x="400262" y="691896"/>
                  <a:pt x="398781" y="689864"/>
                </a:cubicBezTo>
                <a:cubicBezTo>
                  <a:pt x="397299" y="687832"/>
                  <a:pt x="396452" y="685800"/>
                  <a:pt x="396241" y="683768"/>
                </a:cubicBezTo>
                <a:cubicBezTo>
                  <a:pt x="396622" y="681588"/>
                  <a:pt x="398146" y="680614"/>
                  <a:pt x="400813" y="680847"/>
                </a:cubicBezTo>
                <a:cubicBezTo>
                  <a:pt x="403480" y="681080"/>
                  <a:pt x="405004" y="680360"/>
                  <a:pt x="405385" y="678688"/>
                </a:cubicBezTo>
                <a:cubicBezTo>
                  <a:pt x="405258" y="677143"/>
                  <a:pt x="405258" y="675915"/>
                  <a:pt x="405385" y="675005"/>
                </a:cubicBezTo>
                <a:cubicBezTo>
                  <a:pt x="405512" y="674095"/>
                  <a:pt x="406528" y="673629"/>
                  <a:pt x="408433" y="673608"/>
                </a:cubicBezTo>
                <a:cubicBezTo>
                  <a:pt x="408898" y="671597"/>
                  <a:pt x="409491" y="669777"/>
                  <a:pt x="410211" y="668147"/>
                </a:cubicBezTo>
                <a:cubicBezTo>
                  <a:pt x="410930" y="666517"/>
                  <a:pt x="412031" y="664951"/>
                  <a:pt x="413513" y="663448"/>
                </a:cubicBezTo>
                <a:cubicBezTo>
                  <a:pt x="413746" y="660506"/>
                  <a:pt x="414804" y="658008"/>
                  <a:pt x="416688" y="655955"/>
                </a:cubicBezTo>
                <a:cubicBezTo>
                  <a:pt x="418572" y="653902"/>
                  <a:pt x="419884" y="651658"/>
                  <a:pt x="420625" y="649224"/>
                </a:cubicBezTo>
                <a:cubicBezTo>
                  <a:pt x="418868" y="648610"/>
                  <a:pt x="416794" y="648314"/>
                  <a:pt x="414402" y="648335"/>
                </a:cubicBezTo>
                <a:cubicBezTo>
                  <a:pt x="412010" y="648356"/>
                  <a:pt x="410698" y="649330"/>
                  <a:pt x="410465" y="651256"/>
                </a:cubicBezTo>
                <a:lnTo>
                  <a:pt x="410465" y="652272"/>
                </a:lnTo>
                <a:lnTo>
                  <a:pt x="390145" y="652272"/>
                </a:lnTo>
                <a:lnTo>
                  <a:pt x="388113" y="648208"/>
                </a:lnTo>
                <a:lnTo>
                  <a:pt x="385065" y="652272"/>
                </a:lnTo>
                <a:cubicBezTo>
                  <a:pt x="381551" y="651870"/>
                  <a:pt x="378164" y="651912"/>
                  <a:pt x="374905" y="652399"/>
                </a:cubicBezTo>
                <a:cubicBezTo>
                  <a:pt x="371645" y="652886"/>
                  <a:pt x="368258" y="653182"/>
                  <a:pt x="364745" y="653288"/>
                </a:cubicBezTo>
                <a:cubicBezTo>
                  <a:pt x="362099" y="653373"/>
                  <a:pt x="359771" y="652949"/>
                  <a:pt x="357760" y="652018"/>
                </a:cubicBezTo>
                <a:cubicBezTo>
                  <a:pt x="355749" y="651087"/>
                  <a:pt x="354691" y="649139"/>
                  <a:pt x="354585" y="646176"/>
                </a:cubicBezTo>
                <a:cubicBezTo>
                  <a:pt x="353399" y="646113"/>
                  <a:pt x="351960" y="646240"/>
                  <a:pt x="350267" y="646557"/>
                </a:cubicBezTo>
                <a:cubicBezTo>
                  <a:pt x="348573" y="646875"/>
                  <a:pt x="347642" y="647764"/>
                  <a:pt x="347473" y="649224"/>
                </a:cubicBezTo>
                <a:cubicBezTo>
                  <a:pt x="339239" y="649012"/>
                  <a:pt x="332593" y="648928"/>
                  <a:pt x="327534" y="648970"/>
                </a:cubicBezTo>
                <a:cubicBezTo>
                  <a:pt x="322475" y="649012"/>
                  <a:pt x="316591" y="650452"/>
                  <a:pt x="309881" y="653288"/>
                </a:cubicBezTo>
                <a:lnTo>
                  <a:pt x="311913" y="663448"/>
                </a:lnTo>
                <a:cubicBezTo>
                  <a:pt x="308463" y="663512"/>
                  <a:pt x="306219" y="662877"/>
                  <a:pt x="305182" y="661543"/>
                </a:cubicBezTo>
                <a:cubicBezTo>
                  <a:pt x="304145" y="660210"/>
                  <a:pt x="303679" y="657797"/>
                  <a:pt x="303785" y="654304"/>
                </a:cubicBezTo>
                <a:lnTo>
                  <a:pt x="299721" y="654304"/>
                </a:lnTo>
                <a:lnTo>
                  <a:pt x="291593" y="658368"/>
                </a:lnTo>
                <a:cubicBezTo>
                  <a:pt x="289349" y="658157"/>
                  <a:pt x="286978" y="658072"/>
                  <a:pt x="284481" y="658114"/>
                </a:cubicBezTo>
                <a:cubicBezTo>
                  <a:pt x="281983" y="658157"/>
                  <a:pt x="280628" y="659596"/>
                  <a:pt x="280417" y="662432"/>
                </a:cubicBezTo>
                <a:lnTo>
                  <a:pt x="268224" y="660400"/>
                </a:lnTo>
                <a:cubicBezTo>
                  <a:pt x="267610" y="660379"/>
                  <a:pt x="266806" y="660167"/>
                  <a:pt x="265811" y="659765"/>
                </a:cubicBezTo>
                <a:cubicBezTo>
                  <a:pt x="264816" y="659363"/>
                  <a:pt x="264266" y="658897"/>
                  <a:pt x="264160" y="658368"/>
                </a:cubicBezTo>
                <a:cubicBezTo>
                  <a:pt x="264520" y="657056"/>
                  <a:pt x="266086" y="656378"/>
                  <a:pt x="268859" y="656336"/>
                </a:cubicBezTo>
                <a:cubicBezTo>
                  <a:pt x="271632" y="656294"/>
                  <a:pt x="273452" y="655616"/>
                  <a:pt x="274320" y="654304"/>
                </a:cubicBezTo>
                <a:cubicBezTo>
                  <a:pt x="275929" y="654283"/>
                  <a:pt x="277538" y="653817"/>
                  <a:pt x="279147" y="652907"/>
                </a:cubicBezTo>
                <a:cubicBezTo>
                  <a:pt x="280755" y="651997"/>
                  <a:pt x="281856" y="650769"/>
                  <a:pt x="282449" y="649224"/>
                </a:cubicBezTo>
                <a:cubicBezTo>
                  <a:pt x="283147" y="649288"/>
                  <a:pt x="284290" y="649161"/>
                  <a:pt x="285878" y="648843"/>
                </a:cubicBezTo>
                <a:cubicBezTo>
                  <a:pt x="287465" y="648526"/>
                  <a:pt x="288354" y="647637"/>
                  <a:pt x="288545" y="646176"/>
                </a:cubicBezTo>
                <a:cubicBezTo>
                  <a:pt x="290175" y="646197"/>
                  <a:pt x="291995" y="645901"/>
                  <a:pt x="294006" y="645287"/>
                </a:cubicBezTo>
                <a:cubicBezTo>
                  <a:pt x="296017" y="644673"/>
                  <a:pt x="297583" y="643615"/>
                  <a:pt x="298705" y="642112"/>
                </a:cubicBezTo>
                <a:cubicBezTo>
                  <a:pt x="302726" y="642091"/>
                  <a:pt x="306113" y="641117"/>
                  <a:pt x="308865" y="639191"/>
                </a:cubicBezTo>
                <a:cubicBezTo>
                  <a:pt x="311616" y="637265"/>
                  <a:pt x="313987" y="634513"/>
                  <a:pt x="315977" y="630936"/>
                </a:cubicBezTo>
                <a:cubicBezTo>
                  <a:pt x="322242" y="629920"/>
                  <a:pt x="328761" y="628396"/>
                  <a:pt x="335535" y="626364"/>
                </a:cubicBezTo>
                <a:cubicBezTo>
                  <a:pt x="342308" y="624332"/>
                  <a:pt x="348319" y="621792"/>
                  <a:pt x="353569" y="618744"/>
                </a:cubicBezTo>
                <a:cubicBezTo>
                  <a:pt x="353653" y="618765"/>
                  <a:pt x="353992" y="618723"/>
                  <a:pt x="354585" y="618617"/>
                </a:cubicBezTo>
                <a:cubicBezTo>
                  <a:pt x="355177" y="618511"/>
                  <a:pt x="355516" y="618215"/>
                  <a:pt x="355601" y="617728"/>
                </a:cubicBezTo>
                <a:cubicBezTo>
                  <a:pt x="355410" y="617601"/>
                  <a:pt x="354521" y="617093"/>
                  <a:pt x="352934" y="616204"/>
                </a:cubicBezTo>
                <a:cubicBezTo>
                  <a:pt x="351346" y="615315"/>
                  <a:pt x="350203" y="614807"/>
                  <a:pt x="349505" y="614680"/>
                </a:cubicBezTo>
                <a:cubicBezTo>
                  <a:pt x="345716" y="614024"/>
                  <a:pt x="343134" y="613050"/>
                  <a:pt x="341758" y="611759"/>
                </a:cubicBezTo>
                <a:cubicBezTo>
                  <a:pt x="340382" y="610468"/>
                  <a:pt x="338562" y="609748"/>
                  <a:pt x="336297" y="609600"/>
                </a:cubicBezTo>
                <a:lnTo>
                  <a:pt x="327153" y="614680"/>
                </a:lnTo>
                <a:cubicBezTo>
                  <a:pt x="322073" y="612479"/>
                  <a:pt x="316993" y="611801"/>
                  <a:pt x="311913" y="612648"/>
                </a:cubicBezTo>
                <a:lnTo>
                  <a:pt x="304801" y="604520"/>
                </a:lnTo>
                <a:cubicBezTo>
                  <a:pt x="304949" y="602530"/>
                  <a:pt x="305923" y="601176"/>
                  <a:pt x="307722" y="600456"/>
                </a:cubicBezTo>
                <a:cubicBezTo>
                  <a:pt x="309521" y="599736"/>
                  <a:pt x="311257" y="599398"/>
                  <a:pt x="312929" y="599440"/>
                </a:cubicBezTo>
                <a:lnTo>
                  <a:pt x="308865" y="591312"/>
                </a:lnTo>
                <a:lnTo>
                  <a:pt x="316993" y="595376"/>
                </a:lnTo>
                <a:cubicBezTo>
                  <a:pt x="316972" y="595503"/>
                  <a:pt x="317014" y="596011"/>
                  <a:pt x="317120" y="596900"/>
                </a:cubicBezTo>
                <a:cubicBezTo>
                  <a:pt x="317226" y="597789"/>
                  <a:pt x="317522" y="598297"/>
                  <a:pt x="318009" y="598424"/>
                </a:cubicBezTo>
                <a:cubicBezTo>
                  <a:pt x="319131" y="597831"/>
                  <a:pt x="320443" y="595207"/>
                  <a:pt x="321946" y="590550"/>
                </a:cubicBezTo>
                <a:cubicBezTo>
                  <a:pt x="323449" y="585893"/>
                  <a:pt x="324507" y="582761"/>
                  <a:pt x="325121" y="581152"/>
                </a:cubicBezTo>
                <a:lnTo>
                  <a:pt x="331217" y="574040"/>
                </a:lnTo>
                <a:lnTo>
                  <a:pt x="342393" y="575056"/>
                </a:lnTo>
                <a:lnTo>
                  <a:pt x="345441" y="570992"/>
                </a:lnTo>
                <a:lnTo>
                  <a:pt x="355601" y="570992"/>
                </a:lnTo>
                <a:lnTo>
                  <a:pt x="361697" y="565912"/>
                </a:lnTo>
                <a:cubicBezTo>
                  <a:pt x="362882" y="566081"/>
                  <a:pt x="363559" y="565743"/>
                  <a:pt x="363729" y="564896"/>
                </a:cubicBezTo>
                <a:cubicBezTo>
                  <a:pt x="363221" y="562716"/>
                  <a:pt x="360935" y="560472"/>
                  <a:pt x="356871" y="558165"/>
                </a:cubicBezTo>
                <a:cubicBezTo>
                  <a:pt x="352807" y="555858"/>
                  <a:pt x="350013" y="554376"/>
                  <a:pt x="348489" y="553720"/>
                </a:cubicBezTo>
                <a:cubicBezTo>
                  <a:pt x="348531" y="552620"/>
                  <a:pt x="348446" y="551519"/>
                  <a:pt x="348235" y="550418"/>
                </a:cubicBezTo>
                <a:cubicBezTo>
                  <a:pt x="348023" y="549317"/>
                  <a:pt x="347430" y="548725"/>
                  <a:pt x="346457" y="548640"/>
                </a:cubicBezTo>
                <a:cubicBezTo>
                  <a:pt x="344912" y="548725"/>
                  <a:pt x="343430" y="549317"/>
                  <a:pt x="342012" y="550418"/>
                </a:cubicBezTo>
                <a:cubicBezTo>
                  <a:pt x="340594" y="551519"/>
                  <a:pt x="339366" y="552620"/>
                  <a:pt x="338329" y="553720"/>
                </a:cubicBezTo>
                <a:lnTo>
                  <a:pt x="329185" y="557784"/>
                </a:lnTo>
                <a:cubicBezTo>
                  <a:pt x="329227" y="557128"/>
                  <a:pt x="329142" y="556154"/>
                  <a:pt x="328931" y="554863"/>
                </a:cubicBezTo>
                <a:cubicBezTo>
                  <a:pt x="328719" y="553572"/>
                  <a:pt x="328126" y="552852"/>
                  <a:pt x="327153" y="552704"/>
                </a:cubicBezTo>
                <a:cubicBezTo>
                  <a:pt x="326073" y="552789"/>
                  <a:pt x="324930" y="553381"/>
                  <a:pt x="323724" y="554482"/>
                </a:cubicBezTo>
                <a:cubicBezTo>
                  <a:pt x="322517" y="555583"/>
                  <a:pt x="321628" y="556683"/>
                  <a:pt x="321057" y="557784"/>
                </a:cubicBezTo>
                <a:cubicBezTo>
                  <a:pt x="321099" y="558842"/>
                  <a:pt x="321014" y="559774"/>
                  <a:pt x="320803" y="560578"/>
                </a:cubicBezTo>
                <a:cubicBezTo>
                  <a:pt x="320591" y="561382"/>
                  <a:pt x="319998" y="561806"/>
                  <a:pt x="319025" y="561848"/>
                </a:cubicBezTo>
                <a:cubicBezTo>
                  <a:pt x="316527" y="561594"/>
                  <a:pt x="314156" y="560578"/>
                  <a:pt x="311913" y="558800"/>
                </a:cubicBezTo>
                <a:cubicBezTo>
                  <a:pt x="309669" y="557022"/>
                  <a:pt x="307298" y="556006"/>
                  <a:pt x="304801" y="555752"/>
                </a:cubicBezTo>
                <a:cubicBezTo>
                  <a:pt x="303785" y="555837"/>
                  <a:pt x="303023" y="556429"/>
                  <a:pt x="302515" y="557530"/>
                </a:cubicBezTo>
                <a:cubicBezTo>
                  <a:pt x="302007" y="558631"/>
                  <a:pt x="301753" y="559731"/>
                  <a:pt x="301753" y="560832"/>
                </a:cubicBezTo>
                <a:lnTo>
                  <a:pt x="283465" y="559816"/>
                </a:lnTo>
                <a:lnTo>
                  <a:pt x="282449" y="563880"/>
                </a:lnTo>
                <a:cubicBezTo>
                  <a:pt x="279803" y="564028"/>
                  <a:pt x="274172" y="565002"/>
                  <a:pt x="265557" y="566801"/>
                </a:cubicBezTo>
                <a:cubicBezTo>
                  <a:pt x="256942" y="568600"/>
                  <a:pt x="252074" y="570336"/>
                  <a:pt x="250952" y="572008"/>
                </a:cubicBezTo>
                <a:lnTo>
                  <a:pt x="222504" y="572008"/>
                </a:lnTo>
                <a:lnTo>
                  <a:pt x="220472" y="567944"/>
                </a:lnTo>
                <a:lnTo>
                  <a:pt x="235712" y="555752"/>
                </a:lnTo>
                <a:lnTo>
                  <a:pt x="258064" y="551688"/>
                </a:lnTo>
                <a:lnTo>
                  <a:pt x="263144" y="546608"/>
                </a:lnTo>
                <a:cubicBezTo>
                  <a:pt x="265134" y="546481"/>
                  <a:pt x="266489" y="545465"/>
                  <a:pt x="267208" y="543560"/>
                </a:cubicBezTo>
                <a:cubicBezTo>
                  <a:pt x="267928" y="541655"/>
                  <a:pt x="268267" y="539623"/>
                  <a:pt x="268224" y="537464"/>
                </a:cubicBezTo>
                <a:lnTo>
                  <a:pt x="268224" y="536448"/>
                </a:lnTo>
                <a:cubicBezTo>
                  <a:pt x="275400" y="535390"/>
                  <a:pt x="282639" y="533696"/>
                  <a:pt x="289942" y="531368"/>
                </a:cubicBezTo>
                <a:cubicBezTo>
                  <a:pt x="297244" y="529040"/>
                  <a:pt x="304229" y="526330"/>
                  <a:pt x="310897" y="523240"/>
                </a:cubicBezTo>
                <a:cubicBezTo>
                  <a:pt x="310833" y="522139"/>
                  <a:pt x="310960" y="521039"/>
                  <a:pt x="311278" y="519938"/>
                </a:cubicBezTo>
                <a:cubicBezTo>
                  <a:pt x="311595" y="518837"/>
                  <a:pt x="312484" y="518245"/>
                  <a:pt x="313945" y="518160"/>
                </a:cubicBezTo>
                <a:cubicBezTo>
                  <a:pt x="316633" y="518329"/>
                  <a:pt x="319385" y="518245"/>
                  <a:pt x="322200" y="517906"/>
                </a:cubicBezTo>
                <a:cubicBezTo>
                  <a:pt x="325015" y="517567"/>
                  <a:pt x="327005" y="515959"/>
                  <a:pt x="328169" y="513080"/>
                </a:cubicBezTo>
                <a:cubicBezTo>
                  <a:pt x="329756" y="513186"/>
                  <a:pt x="331407" y="513228"/>
                  <a:pt x="333122" y="513207"/>
                </a:cubicBezTo>
                <a:cubicBezTo>
                  <a:pt x="334836" y="513186"/>
                  <a:pt x="336233" y="512466"/>
                  <a:pt x="337313" y="511048"/>
                </a:cubicBezTo>
                <a:cubicBezTo>
                  <a:pt x="341207" y="511217"/>
                  <a:pt x="343578" y="510879"/>
                  <a:pt x="344425" y="510032"/>
                </a:cubicBezTo>
                <a:cubicBezTo>
                  <a:pt x="345271" y="509185"/>
                  <a:pt x="345610" y="506815"/>
                  <a:pt x="345441" y="502920"/>
                </a:cubicBezTo>
                <a:cubicBezTo>
                  <a:pt x="347854" y="503089"/>
                  <a:pt x="349886" y="503767"/>
                  <a:pt x="351537" y="504952"/>
                </a:cubicBezTo>
                <a:cubicBezTo>
                  <a:pt x="353188" y="506137"/>
                  <a:pt x="355220" y="506815"/>
                  <a:pt x="357633" y="506984"/>
                </a:cubicBezTo>
                <a:cubicBezTo>
                  <a:pt x="357844" y="504042"/>
                  <a:pt x="359199" y="502306"/>
                  <a:pt x="361697" y="501777"/>
                </a:cubicBezTo>
                <a:cubicBezTo>
                  <a:pt x="364194" y="501248"/>
                  <a:pt x="366565" y="501290"/>
                  <a:pt x="368809" y="501904"/>
                </a:cubicBezTo>
                <a:cubicBezTo>
                  <a:pt x="368830" y="500846"/>
                  <a:pt x="369296" y="499914"/>
                  <a:pt x="370206" y="499110"/>
                </a:cubicBezTo>
                <a:cubicBezTo>
                  <a:pt x="371116" y="498306"/>
                  <a:pt x="372344" y="497882"/>
                  <a:pt x="373889" y="497840"/>
                </a:cubicBezTo>
                <a:cubicBezTo>
                  <a:pt x="374947" y="497861"/>
                  <a:pt x="376132" y="498073"/>
                  <a:pt x="377445" y="498475"/>
                </a:cubicBezTo>
                <a:cubicBezTo>
                  <a:pt x="378757" y="498877"/>
                  <a:pt x="379942" y="499343"/>
                  <a:pt x="381001" y="499872"/>
                </a:cubicBezTo>
                <a:cubicBezTo>
                  <a:pt x="380980" y="498771"/>
                  <a:pt x="381276" y="497671"/>
                  <a:pt x="381890" y="496570"/>
                </a:cubicBezTo>
                <a:cubicBezTo>
                  <a:pt x="382504" y="495470"/>
                  <a:pt x="383562" y="494877"/>
                  <a:pt x="385065" y="494792"/>
                </a:cubicBezTo>
                <a:cubicBezTo>
                  <a:pt x="387097" y="494623"/>
                  <a:pt x="388113" y="495977"/>
                  <a:pt x="388113" y="498856"/>
                </a:cubicBezTo>
                <a:lnTo>
                  <a:pt x="388113" y="499872"/>
                </a:lnTo>
                <a:lnTo>
                  <a:pt x="399289" y="499872"/>
                </a:lnTo>
                <a:lnTo>
                  <a:pt x="401321" y="496824"/>
                </a:lnTo>
                <a:cubicBezTo>
                  <a:pt x="409004" y="495512"/>
                  <a:pt x="416751" y="494580"/>
                  <a:pt x="424562" y="494030"/>
                </a:cubicBezTo>
                <a:cubicBezTo>
                  <a:pt x="432372" y="493480"/>
                  <a:pt x="439865" y="492040"/>
                  <a:pt x="447041" y="489712"/>
                </a:cubicBezTo>
                <a:lnTo>
                  <a:pt x="450089" y="486664"/>
                </a:lnTo>
                <a:lnTo>
                  <a:pt x="458217" y="485648"/>
                </a:lnTo>
                <a:lnTo>
                  <a:pt x="463297" y="489712"/>
                </a:lnTo>
                <a:lnTo>
                  <a:pt x="467361" y="487680"/>
                </a:lnTo>
                <a:lnTo>
                  <a:pt x="473457" y="480568"/>
                </a:lnTo>
                <a:lnTo>
                  <a:pt x="479553" y="481584"/>
                </a:lnTo>
                <a:lnTo>
                  <a:pt x="479553" y="479552"/>
                </a:lnTo>
                <a:cubicBezTo>
                  <a:pt x="483574" y="479383"/>
                  <a:pt x="487469" y="478705"/>
                  <a:pt x="491237" y="477520"/>
                </a:cubicBezTo>
                <a:cubicBezTo>
                  <a:pt x="495004" y="476335"/>
                  <a:pt x="498899" y="475657"/>
                  <a:pt x="502921" y="475488"/>
                </a:cubicBezTo>
                <a:lnTo>
                  <a:pt x="506985" y="476504"/>
                </a:lnTo>
                <a:lnTo>
                  <a:pt x="511049" y="469392"/>
                </a:lnTo>
                <a:lnTo>
                  <a:pt x="516129" y="466344"/>
                </a:lnTo>
                <a:cubicBezTo>
                  <a:pt x="517991" y="461095"/>
                  <a:pt x="520362" y="456353"/>
                  <a:pt x="523241" y="452120"/>
                </a:cubicBezTo>
                <a:lnTo>
                  <a:pt x="523241" y="441960"/>
                </a:lnTo>
                <a:lnTo>
                  <a:pt x="531369" y="432816"/>
                </a:lnTo>
                <a:cubicBezTo>
                  <a:pt x="531348" y="431186"/>
                  <a:pt x="531644" y="429366"/>
                  <a:pt x="532258" y="427355"/>
                </a:cubicBezTo>
                <a:cubicBezTo>
                  <a:pt x="532872" y="425344"/>
                  <a:pt x="533930" y="423778"/>
                  <a:pt x="535433" y="422656"/>
                </a:cubicBezTo>
                <a:cubicBezTo>
                  <a:pt x="535581" y="418931"/>
                  <a:pt x="536301" y="416475"/>
                  <a:pt x="537592" y="415290"/>
                </a:cubicBezTo>
                <a:cubicBezTo>
                  <a:pt x="538883" y="414105"/>
                  <a:pt x="539857" y="412157"/>
                  <a:pt x="540513" y="409448"/>
                </a:cubicBezTo>
                <a:cubicBezTo>
                  <a:pt x="543391" y="406231"/>
                  <a:pt x="544746" y="402505"/>
                  <a:pt x="544577" y="398272"/>
                </a:cubicBezTo>
                <a:cubicBezTo>
                  <a:pt x="545593" y="396706"/>
                  <a:pt x="546355" y="395012"/>
                  <a:pt x="546863" y="393192"/>
                </a:cubicBezTo>
                <a:cubicBezTo>
                  <a:pt x="547371" y="391372"/>
                  <a:pt x="547625" y="389678"/>
                  <a:pt x="547625" y="388112"/>
                </a:cubicBezTo>
                <a:cubicBezTo>
                  <a:pt x="549106" y="387033"/>
                  <a:pt x="550207" y="385636"/>
                  <a:pt x="550927" y="383921"/>
                </a:cubicBezTo>
                <a:cubicBezTo>
                  <a:pt x="551646" y="382207"/>
                  <a:pt x="552239" y="380556"/>
                  <a:pt x="552705" y="378968"/>
                </a:cubicBezTo>
                <a:lnTo>
                  <a:pt x="560833" y="373888"/>
                </a:lnTo>
                <a:cubicBezTo>
                  <a:pt x="560896" y="369697"/>
                  <a:pt x="562039" y="365633"/>
                  <a:pt x="564262" y="361696"/>
                </a:cubicBezTo>
                <a:cubicBezTo>
                  <a:pt x="566484" y="357759"/>
                  <a:pt x="569405" y="354711"/>
                  <a:pt x="573025" y="352552"/>
                </a:cubicBezTo>
                <a:cubicBezTo>
                  <a:pt x="575226" y="346625"/>
                  <a:pt x="577935" y="341207"/>
                  <a:pt x="581153" y="336296"/>
                </a:cubicBezTo>
                <a:cubicBezTo>
                  <a:pt x="581047" y="334010"/>
                  <a:pt x="581259" y="331470"/>
                  <a:pt x="581788" y="328676"/>
                </a:cubicBezTo>
                <a:cubicBezTo>
                  <a:pt x="582317" y="325882"/>
                  <a:pt x="583799" y="324358"/>
                  <a:pt x="586233" y="324104"/>
                </a:cubicBezTo>
                <a:lnTo>
                  <a:pt x="585217" y="321056"/>
                </a:lnTo>
                <a:cubicBezTo>
                  <a:pt x="583164" y="321141"/>
                  <a:pt x="580920" y="321479"/>
                  <a:pt x="578486" y="322072"/>
                </a:cubicBezTo>
                <a:cubicBezTo>
                  <a:pt x="576052" y="322665"/>
                  <a:pt x="573554" y="323003"/>
                  <a:pt x="570993" y="323088"/>
                </a:cubicBezTo>
                <a:cubicBezTo>
                  <a:pt x="569448" y="322495"/>
                  <a:pt x="567966" y="321395"/>
                  <a:pt x="566548" y="319786"/>
                </a:cubicBezTo>
                <a:cubicBezTo>
                  <a:pt x="565130" y="318177"/>
                  <a:pt x="563902" y="316569"/>
                  <a:pt x="562865" y="314960"/>
                </a:cubicBezTo>
                <a:lnTo>
                  <a:pt x="558801" y="314960"/>
                </a:lnTo>
                <a:lnTo>
                  <a:pt x="558801" y="315976"/>
                </a:lnTo>
                <a:lnTo>
                  <a:pt x="553721" y="319024"/>
                </a:lnTo>
                <a:lnTo>
                  <a:pt x="551689" y="314960"/>
                </a:lnTo>
                <a:cubicBezTo>
                  <a:pt x="548641" y="316145"/>
                  <a:pt x="545593" y="317839"/>
                  <a:pt x="542545" y="320040"/>
                </a:cubicBezTo>
                <a:lnTo>
                  <a:pt x="537465" y="320040"/>
                </a:lnTo>
                <a:lnTo>
                  <a:pt x="535433" y="320040"/>
                </a:lnTo>
                <a:lnTo>
                  <a:pt x="531369" y="323088"/>
                </a:lnTo>
                <a:cubicBezTo>
                  <a:pt x="532385" y="323025"/>
                  <a:pt x="533401" y="322644"/>
                  <a:pt x="534417" y="321945"/>
                </a:cubicBezTo>
                <a:cubicBezTo>
                  <a:pt x="535433" y="321247"/>
                  <a:pt x="536449" y="320612"/>
                  <a:pt x="537465" y="320040"/>
                </a:cubicBezTo>
                <a:lnTo>
                  <a:pt x="540513" y="325120"/>
                </a:lnTo>
                <a:lnTo>
                  <a:pt x="538481" y="325120"/>
                </a:lnTo>
                <a:lnTo>
                  <a:pt x="534417" y="329184"/>
                </a:lnTo>
                <a:cubicBezTo>
                  <a:pt x="531919" y="329692"/>
                  <a:pt x="529548" y="329946"/>
                  <a:pt x="527305" y="329946"/>
                </a:cubicBezTo>
                <a:cubicBezTo>
                  <a:pt x="525061" y="329946"/>
                  <a:pt x="522690" y="329692"/>
                  <a:pt x="520193" y="329184"/>
                </a:cubicBezTo>
                <a:lnTo>
                  <a:pt x="516129" y="332232"/>
                </a:lnTo>
                <a:lnTo>
                  <a:pt x="515113" y="327152"/>
                </a:lnTo>
                <a:lnTo>
                  <a:pt x="518161" y="322072"/>
                </a:lnTo>
                <a:lnTo>
                  <a:pt x="522225" y="321056"/>
                </a:lnTo>
                <a:cubicBezTo>
                  <a:pt x="519156" y="317288"/>
                  <a:pt x="517420" y="315426"/>
                  <a:pt x="517018" y="315468"/>
                </a:cubicBezTo>
                <a:cubicBezTo>
                  <a:pt x="516616" y="315510"/>
                  <a:pt x="514626" y="315680"/>
                  <a:pt x="511049" y="315976"/>
                </a:cubicBezTo>
                <a:cubicBezTo>
                  <a:pt x="507260" y="315997"/>
                  <a:pt x="504424" y="316971"/>
                  <a:pt x="502540" y="318897"/>
                </a:cubicBezTo>
                <a:cubicBezTo>
                  <a:pt x="500656" y="320823"/>
                  <a:pt x="498074" y="323575"/>
                  <a:pt x="494793" y="327152"/>
                </a:cubicBezTo>
                <a:lnTo>
                  <a:pt x="495809" y="330200"/>
                </a:lnTo>
                <a:lnTo>
                  <a:pt x="499873" y="328168"/>
                </a:lnTo>
                <a:cubicBezTo>
                  <a:pt x="500360" y="327110"/>
                  <a:pt x="500910" y="326178"/>
                  <a:pt x="501524" y="325374"/>
                </a:cubicBezTo>
                <a:cubicBezTo>
                  <a:pt x="502138" y="324570"/>
                  <a:pt x="502942" y="324146"/>
                  <a:pt x="503937" y="324104"/>
                </a:cubicBezTo>
                <a:cubicBezTo>
                  <a:pt x="504932" y="324168"/>
                  <a:pt x="505736" y="324549"/>
                  <a:pt x="506350" y="325247"/>
                </a:cubicBezTo>
                <a:cubicBezTo>
                  <a:pt x="506964" y="325946"/>
                  <a:pt x="507514" y="326581"/>
                  <a:pt x="508001" y="327152"/>
                </a:cubicBezTo>
                <a:lnTo>
                  <a:pt x="514097" y="325120"/>
                </a:lnTo>
                <a:lnTo>
                  <a:pt x="511049" y="331216"/>
                </a:lnTo>
                <a:cubicBezTo>
                  <a:pt x="503937" y="332401"/>
                  <a:pt x="496825" y="333079"/>
                  <a:pt x="489713" y="333248"/>
                </a:cubicBezTo>
                <a:lnTo>
                  <a:pt x="481585" y="332232"/>
                </a:lnTo>
                <a:cubicBezTo>
                  <a:pt x="482664" y="331661"/>
                  <a:pt x="483807" y="330772"/>
                  <a:pt x="485014" y="329565"/>
                </a:cubicBezTo>
                <a:cubicBezTo>
                  <a:pt x="486220" y="328359"/>
                  <a:pt x="487109" y="327216"/>
                  <a:pt x="487681" y="326136"/>
                </a:cubicBezTo>
                <a:lnTo>
                  <a:pt x="492761" y="326136"/>
                </a:lnTo>
                <a:lnTo>
                  <a:pt x="491745" y="322072"/>
                </a:lnTo>
                <a:cubicBezTo>
                  <a:pt x="485606" y="323406"/>
                  <a:pt x="479341" y="324041"/>
                  <a:pt x="472949" y="323977"/>
                </a:cubicBezTo>
                <a:cubicBezTo>
                  <a:pt x="466556" y="323914"/>
                  <a:pt x="460291" y="324295"/>
                  <a:pt x="454153" y="325120"/>
                </a:cubicBezTo>
                <a:lnTo>
                  <a:pt x="453137" y="328168"/>
                </a:lnTo>
                <a:cubicBezTo>
                  <a:pt x="460249" y="327999"/>
                  <a:pt x="467361" y="327321"/>
                  <a:pt x="474473" y="326136"/>
                </a:cubicBezTo>
                <a:lnTo>
                  <a:pt x="478537" y="336296"/>
                </a:lnTo>
                <a:lnTo>
                  <a:pt x="463297" y="339344"/>
                </a:lnTo>
                <a:lnTo>
                  <a:pt x="458217" y="344424"/>
                </a:lnTo>
                <a:lnTo>
                  <a:pt x="457201" y="340360"/>
                </a:lnTo>
                <a:cubicBezTo>
                  <a:pt x="452967" y="341207"/>
                  <a:pt x="449242" y="342561"/>
                  <a:pt x="446025" y="344424"/>
                </a:cubicBezTo>
                <a:lnTo>
                  <a:pt x="448057" y="339344"/>
                </a:lnTo>
                <a:lnTo>
                  <a:pt x="453137" y="337312"/>
                </a:lnTo>
                <a:lnTo>
                  <a:pt x="453137" y="335280"/>
                </a:lnTo>
                <a:cubicBezTo>
                  <a:pt x="453708" y="335344"/>
                  <a:pt x="454343" y="335725"/>
                  <a:pt x="455042" y="336423"/>
                </a:cubicBezTo>
                <a:cubicBezTo>
                  <a:pt x="455740" y="337122"/>
                  <a:pt x="456121" y="337757"/>
                  <a:pt x="456185" y="338328"/>
                </a:cubicBezTo>
                <a:lnTo>
                  <a:pt x="466345" y="335280"/>
                </a:lnTo>
                <a:cubicBezTo>
                  <a:pt x="466874" y="334687"/>
                  <a:pt x="467340" y="333841"/>
                  <a:pt x="467742" y="332740"/>
                </a:cubicBezTo>
                <a:cubicBezTo>
                  <a:pt x="468144" y="331639"/>
                  <a:pt x="468356" y="330793"/>
                  <a:pt x="468377" y="330200"/>
                </a:cubicBezTo>
                <a:lnTo>
                  <a:pt x="464313" y="329184"/>
                </a:lnTo>
                <a:lnTo>
                  <a:pt x="454153" y="334264"/>
                </a:lnTo>
                <a:lnTo>
                  <a:pt x="448057" y="333248"/>
                </a:lnTo>
                <a:cubicBezTo>
                  <a:pt x="445940" y="334328"/>
                  <a:pt x="443569" y="335217"/>
                  <a:pt x="440945" y="335915"/>
                </a:cubicBezTo>
                <a:cubicBezTo>
                  <a:pt x="438320" y="336614"/>
                  <a:pt x="435949" y="336741"/>
                  <a:pt x="433833" y="336296"/>
                </a:cubicBezTo>
                <a:lnTo>
                  <a:pt x="427737" y="339344"/>
                </a:lnTo>
                <a:lnTo>
                  <a:pt x="417577" y="337312"/>
                </a:lnTo>
                <a:cubicBezTo>
                  <a:pt x="415397" y="337778"/>
                  <a:pt x="412899" y="338370"/>
                  <a:pt x="410084" y="339090"/>
                </a:cubicBezTo>
                <a:cubicBezTo>
                  <a:pt x="407269" y="339810"/>
                  <a:pt x="405025" y="340910"/>
                  <a:pt x="403353" y="342392"/>
                </a:cubicBezTo>
                <a:lnTo>
                  <a:pt x="394209" y="336296"/>
                </a:lnTo>
                <a:cubicBezTo>
                  <a:pt x="396791" y="335746"/>
                  <a:pt x="399246" y="334814"/>
                  <a:pt x="401575" y="333502"/>
                </a:cubicBezTo>
                <a:cubicBezTo>
                  <a:pt x="403903" y="332190"/>
                  <a:pt x="405850" y="330750"/>
                  <a:pt x="407417" y="329184"/>
                </a:cubicBezTo>
                <a:cubicBezTo>
                  <a:pt x="401892" y="329248"/>
                  <a:pt x="396685" y="329121"/>
                  <a:pt x="391796" y="328803"/>
                </a:cubicBezTo>
                <a:cubicBezTo>
                  <a:pt x="386906" y="328486"/>
                  <a:pt x="381953" y="327597"/>
                  <a:pt x="376937" y="326136"/>
                </a:cubicBezTo>
                <a:lnTo>
                  <a:pt x="369825" y="328168"/>
                </a:lnTo>
                <a:lnTo>
                  <a:pt x="365761" y="326136"/>
                </a:lnTo>
                <a:lnTo>
                  <a:pt x="367793" y="322072"/>
                </a:lnTo>
                <a:cubicBezTo>
                  <a:pt x="369867" y="321077"/>
                  <a:pt x="372068" y="320019"/>
                  <a:pt x="374397" y="318897"/>
                </a:cubicBezTo>
                <a:cubicBezTo>
                  <a:pt x="376725" y="317775"/>
                  <a:pt x="378926" y="316463"/>
                  <a:pt x="381001" y="314960"/>
                </a:cubicBezTo>
                <a:lnTo>
                  <a:pt x="376937" y="315976"/>
                </a:lnTo>
                <a:cubicBezTo>
                  <a:pt x="375878" y="315955"/>
                  <a:pt x="374693" y="315743"/>
                  <a:pt x="373381" y="315341"/>
                </a:cubicBezTo>
                <a:cubicBezTo>
                  <a:pt x="372068" y="314939"/>
                  <a:pt x="370883" y="314473"/>
                  <a:pt x="369825" y="313944"/>
                </a:cubicBezTo>
                <a:lnTo>
                  <a:pt x="366777" y="309880"/>
                </a:lnTo>
                <a:cubicBezTo>
                  <a:pt x="365210" y="309901"/>
                  <a:pt x="363517" y="309859"/>
                  <a:pt x="361697" y="309753"/>
                </a:cubicBezTo>
                <a:cubicBezTo>
                  <a:pt x="359876" y="309647"/>
                  <a:pt x="358183" y="309351"/>
                  <a:pt x="356617" y="308864"/>
                </a:cubicBezTo>
                <a:lnTo>
                  <a:pt x="351537" y="309880"/>
                </a:lnTo>
                <a:lnTo>
                  <a:pt x="349505" y="304800"/>
                </a:lnTo>
                <a:lnTo>
                  <a:pt x="355601" y="303784"/>
                </a:lnTo>
                <a:lnTo>
                  <a:pt x="352553" y="300736"/>
                </a:lnTo>
                <a:cubicBezTo>
                  <a:pt x="347473" y="302599"/>
                  <a:pt x="342393" y="303953"/>
                  <a:pt x="337313" y="304800"/>
                </a:cubicBezTo>
                <a:lnTo>
                  <a:pt x="335281" y="303784"/>
                </a:lnTo>
                <a:cubicBezTo>
                  <a:pt x="334159" y="305266"/>
                  <a:pt x="332593" y="306366"/>
                  <a:pt x="330582" y="307086"/>
                </a:cubicBezTo>
                <a:cubicBezTo>
                  <a:pt x="328571" y="307806"/>
                  <a:pt x="326751" y="308398"/>
                  <a:pt x="325121" y="308864"/>
                </a:cubicBezTo>
                <a:lnTo>
                  <a:pt x="320041" y="306832"/>
                </a:lnTo>
                <a:lnTo>
                  <a:pt x="314961" y="306832"/>
                </a:lnTo>
                <a:lnTo>
                  <a:pt x="312929" y="301752"/>
                </a:lnTo>
                <a:cubicBezTo>
                  <a:pt x="314474" y="301181"/>
                  <a:pt x="316210" y="300546"/>
                  <a:pt x="318136" y="299847"/>
                </a:cubicBezTo>
                <a:cubicBezTo>
                  <a:pt x="320062" y="299149"/>
                  <a:pt x="322052" y="298768"/>
                  <a:pt x="324105" y="298704"/>
                </a:cubicBezTo>
                <a:lnTo>
                  <a:pt x="329185" y="300736"/>
                </a:lnTo>
                <a:cubicBezTo>
                  <a:pt x="332402" y="300905"/>
                  <a:pt x="335111" y="300567"/>
                  <a:pt x="337313" y="299720"/>
                </a:cubicBezTo>
                <a:cubicBezTo>
                  <a:pt x="337207" y="299191"/>
                  <a:pt x="336911" y="298725"/>
                  <a:pt x="336424" y="298323"/>
                </a:cubicBezTo>
                <a:cubicBezTo>
                  <a:pt x="335937" y="297921"/>
                  <a:pt x="335895" y="297709"/>
                  <a:pt x="336297" y="297688"/>
                </a:cubicBezTo>
                <a:lnTo>
                  <a:pt x="340361" y="298704"/>
                </a:lnTo>
                <a:lnTo>
                  <a:pt x="344425" y="294640"/>
                </a:lnTo>
                <a:lnTo>
                  <a:pt x="348489" y="296672"/>
                </a:lnTo>
                <a:lnTo>
                  <a:pt x="353569" y="294640"/>
                </a:lnTo>
                <a:cubicBezTo>
                  <a:pt x="355135" y="294661"/>
                  <a:pt x="356828" y="294619"/>
                  <a:pt x="358649" y="294513"/>
                </a:cubicBezTo>
                <a:cubicBezTo>
                  <a:pt x="360469" y="294407"/>
                  <a:pt x="362162" y="294111"/>
                  <a:pt x="363729" y="293624"/>
                </a:cubicBezTo>
                <a:cubicBezTo>
                  <a:pt x="364406" y="291656"/>
                  <a:pt x="365845" y="290259"/>
                  <a:pt x="368047" y="289433"/>
                </a:cubicBezTo>
                <a:cubicBezTo>
                  <a:pt x="370248" y="288608"/>
                  <a:pt x="372195" y="287973"/>
                  <a:pt x="373889" y="287528"/>
                </a:cubicBezTo>
                <a:cubicBezTo>
                  <a:pt x="375032" y="287973"/>
                  <a:pt x="376302" y="287846"/>
                  <a:pt x="377699" y="287147"/>
                </a:cubicBezTo>
                <a:cubicBezTo>
                  <a:pt x="379096" y="286449"/>
                  <a:pt x="379858" y="285560"/>
                  <a:pt x="379985" y="284480"/>
                </a:cubicBezTo>
                <a:lnTo>
                  <a:pt x="385065" y="284480"/>
                </a:lnTo>
                <a:lnTo>
                  <a:pt x="386081" y="282448"/>
                </a:lnTo>
                <a:lnTo>
                  <a:pt x="382017" y="280416"/>
                </a:lnTo>
                <a:lnTo>
                  <a:pt x="379985" y="281432"/>
                </a:lnTo>
                <a:cubicBezTo>
                  <a:pt x="376810" y="282575"/>
                  <a:pt x="371476" y="283845"/>
                  <a:pt x="363983" y="285242"/>
                </a:cubicBezTo>
                <a:cubicBezTo>
                  <a:pt x="356490" y="286639"/>
                  <a:pt x="350648" y="287401"/>
                  <a:pt x="346457" y="287528"/>
                </a:cubicBezTo>
                <a:lnTo>
                  <a:pt x="336297" y="287528"/>
                </a:lnTo>
                <a:lnTo>
                  <a:pt x="336297" y="284480"/>
                </a:lnTo>
                <a:lnTo>
                  <a:pt x="329185" y="278384"/>
                </a:lnTo>
                <a:lnTo>
                  <a:pt x="323089" y="282448"/>
                </a:lnTo>
                <a:lnTo>
                  <a:pt x="325121" y="277368"/>
                </a:lnTo>
                <a:lnTo>
                  <a:pt x="329185" y="275336"/>
                </a:lnTo>
                <a:lnTo>
                  <a:pt x="330201" y="273304"/>
                </a:lnTo>
                <a:lnTo>
                  <a:pt x="320041" y="271272"/>
                </a:lnTo>
                <a:lnTo>
                  <a:pt x="312929" y="273304"/>
                </a:lnTo>
                <a:lnTo>
                  <a:pt x="309881" y="271272"/>
                </a:lnTo>
                <a:lnTo>
                  <a:pt x="303785" y="272288"/>
                </a:lnTo>
                <a:cubicBezTo>
                  <a:pt x="300123" y="274680"/>
                  <a:pt x="293985" y="275230"/>
                  <a:pt x="285370" y="273939"/>
                </a:cubicBezTo>
                <a:cubicBezTo>
                  <a:pt x="276754" y="272648"/>
                  <a:pt x="269346" y="273452"/>
                  <a:pt x="263144" y="276352"/>
                </a:cubicBezTo>
                <a:lnTo>
                  <a:pt x="257048" y="276352"/>
                </a:lnTo>
                <a:lnTo>
                  <a:pt x="254000" y="274320"/>
                </a:lnTo>
                <a:cubicBezTo>
                  <a:pt x="267928" y="272013"/>
                  <a:pt x="282491" y="267991"/>
                  <a:pt x="297689" y="262255"/>
                </a:cubicBezTo>
                <a:cubicBezTo>
                  <a:pt x="312886" y="256519"/>
                  <a:pt x="327449" y="253767"/>
                  <a:pt x="341377" y="254000"/>
                </a:cubicBezTo>
                <a:cubicBezTo>
                  <a:pt x="344573" y="251629"/>
                  <a:pt x="348341" y="250021"/>
                  <a:pt x="352680" y="249174"/>
                </a:cubicBezTo>
                <a:cubicBezTo>
                  <a:pt x="357019" y="248327"/>
                  <a:pt x="361041" y="247227"/>
                  <a:pt x="364745" y="245872"/>
                </a:cubicBezTo>
                <a:cubicBezTo>
                  <a:pt x="367560" y="247883"/>
                  <a:pt x="371328" y="247671"/>
                  <a:pt x="376048" y="245237"/>
                </a:cubicBezTo>
                <a:cubicBezTo>
                  <a:pt x="380768" y="242803"/>
                  <a:pt x="384790" y="241321"/>
                  <a:pt x="388113" y="240792"/>
                </a:cubicBezTo>
                <a:lnTo>
                  <a:pt x="392177" y="241808"/>
                </a:lnTo>
                <a:cubicBezTo>
                  <a:pt x="395923" y="241491"/>
                  <a:pt x="402654" y="240094"/>
                  <a:pt x="412370" y="237617"/>
                </a:cubicBezTo>
                <a:cubicBezTo>
                  <a:pt x="422085" y="235141"/>
                  <a:pt x="427546" y="233490"/>
                  <a:pt x="428753" y="232664"/>
                </a:cubicBezTo>
                <a:lnTo>
                  <a:pt x="435865" y="231648"/>
                </a:lnTo>
                <a:cubicBezTo>
                  <a:pt x="437029" y="232579"/>
                  <a:pt x="438257" y="232749"/>
                  <a:pt x="439548" y="232156"/>
                </a:cubicBezTo>
                <a:cubicBezTo>
                  <a:pt x="440839" y="231563"/>
                  <a:pt x="441305" y="230717"/>
                  <a:pt x="440945" y="229616"/>
                </a:cubicBezTo>
                <a:cubicBezTo>
                  <a:pt x="445453" y="229976"/>
                  <a:pt x="451168" y="229256"/>
                  <a:pt x="458090" y="227457"/>
                </a:cubicBezTo>
                <a:cubicBezTo>
                  <a:pt x="465011" y="225658"/>
                  <a:pt x="470472" y="223668"/>
                  <a:pt x="474473" y="221488"/>
                </a:cubicBezTo>
                <a:lnTo>
                  <a:pt x="476505" y="221488"/>
                </a:lnTo>
                <a:lnTo>
                  <a:pt x="484633" y="217424"/>
                </a:lnTo>
                <a:cubicBezTo>
                  <a:pt x="495216" y="217128"/>
                  <a:pt x="505545" y="215942"/>
                  <a:pt x="515621" y="213868"/>
                </a:cubicBezTo>
                <a:cubicBezTo>
                  <a:pt x="525696" y="211794"/>
                  <a:pt x="536025" y="210608"/>
                  <a:pt x="546609" y="210312"/>
                </a:cubicBezTo>
                <a:lnTo>
                  <a:pt x="548641" y="209296"/>
                </a:lnTo>
                <a:lnTo>
                  <a:pt x="554737" y="210312"/>
                </a:lnTo>
                <a:lnTo>
                  <a:pt x="561849" y="205232"/>
                </a:lnTo>
                <a:cubicBezTo>
                  <a:pt x="564114" y="205444"/>
                  <a:pt x="568220" y="205528"/>
                  <a:pt x="574168" y="205486"/>
                </a:cubicBezTo>
                <a:cubicBezTo>
                  <a:pt x="580116" y="205444"/>
                  <a:pt x="583460" y="204004"/>
                  <a:pt x="584201" y="201168"/>
                </a:cubicBezTo>
                <a:cubicBezTo>
                  <a:pt x="591694" y="199729"/>
                  <a:pt x="601092" y="198289"/>
                  <a:pt x="612395" y="196850"/>
                </a:cubicBezTo>
                <a:cubicBezTo>
                  <a:pt x="623698" y="195411"/>
                  <a:pt x="631572" y="193463"/>
                  <a:pt x="636017" y="191008"/>
                </a:cubicBezTo>
                <a:lnTo>
                  <a:pt x="660401" y="189992"/>
                </a:lnTo>
                <a:cubicBezTo>
                  <a:pt x="662475" y="188722"/>
                  <a:pt x="664422" y="186436"/>
                  <a:pt x="666243" y="183134"/>
                </a:cubicBezTo>
                <a:cubicBezTo>
                  <a:pt x="668063" y="179832"/>
                  <a:pt x="669502" y="177038"/>
                  <a:pt x="670561" y="174752"/>
                </a:cubicBezTo>
                <a:cubicBezTo>
                  <a:pt x="670984" y="172508"/>
                  <a:pt x="671661" y="170138"/>
                  <a:pt x="672593" y="167640"/>
                </a:cubicBezTo>
                <a:cubicBezTo>
                  <a:pt x="673524" y="165142"/>
                  <a:pt x="675217" y="163788"/>
                  <a:pt x="677673" y="163576"/>
                </a:cubicBezTo>
                <a:lnTo>
                  <a:pt x="678689" y="163576"/>
                </a:lnTo>
                <a:cubicBezTo>
                  <a:pt x="679895" y="158941"/>
                  <a:pt x="682562" y="153226"/>
                  <a:pt x="686690" y="146431"/>
                </a:cubicBezTo>
                <a:cubicBezTo>
                  <a:pt x="690817" y="139637"/>
                  <a:pt x="695262" y="135192"/>
                  <a:pt x="700025" y="133096"/>
                </a:cubicBezTo>
                <a:lnTo>
                  <a:pt x="701041" y="122936"/>
                </a:lnTo>
                <a:lnTo>
                  <a:pt x="716281" y="104648"/>
                </a:lnTo>
                <a:cubicBezTo>
                  <a:pt x="719816" y="104902"/>
                  <a:pt x="722398" y="103632"/>
                  <a:pt x="724028" y="100838"/>
                </a:cubicBezTo>
                <a:cubicBezTo>
                  <a:pt x="725658" y="98044"/>
                  <a:pt x="726462" y="95250"/>
                  <a:pt x="726441" y="92456"/>
                </a:cubicBezTo>
                <a:cubicBezTo>
                  <a:pt x="734040" y="81957"/>
                  <a:pt x="741702" y="72221"/>
                  <a:pt x="749428" y="63246"/>
                </a:cubicBezTo>
                <a:cubicBezTo>
                  <a:pt x="757154" y="54271"/>
                  <a:pt x="765070" y="45043"/>
                  <a:pt x="773177" y="35560"/>
                </a:cubicBezTo>
                <a:lnTo>
                  <a:pt x="772161" y="30480"/>
                </a:lnTo>
                <a:cubicBezTo>
                  <a:pt x="775696" y="26353"/>
                  <a:pt x="779294" y="22162"/>
                  <a:pt x="782956" y="17907"/>
                </a:cubicBezTo>
                <a:cubicBezTo>
                  <a:pt x="786618" y="13653"/>
                  <a:pt x="790470" y="9716"/>
                  <a:pt x="794513" y="6096"/>
                </a:cubicBezTo>
                <a:cubicBezTo>
                  <a:pt x="796333" y="4953"/>
                  <a:pt x="799042" y="3683"/>
                  <a:pt x="802641" y="2286"/>
                </a:cubicBezTo>
                <a:cubicBezTo>
                  <a:pt x="806239" y="889"/>
                  <a:pt x="808948" y="127"/>
                  <a:pt x="810769"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0" name="文本框 19">
            <a:extLst>
              <a:ext uri="{FF2B5EF4-FFF2-40B4-BE49-F238E27FC236}">
                <a16:creationId xmlns="" xmlns:a16="http://schemas.microsoft.com/office/drawing/2014/main" id="{C3CB4AF4-11E8-4343-8DD5-E1AC5F42C3B5}"/>
              </a:ext>
            </a:extLst>
          </p:cNvPr>
          <p:cNvSpPr txBox="1"/>
          <p:nvPr/>
        </p:nvSpPr>
        <p:spPr>
          <a:xfrm>
            <a:off x="6455243" y="2707637"/>
            <a:ext cx="785321" cy="658655"/>
          </a:xfrm>
          <a:custGeom>
            <a:avLst/>
            <a:gdLst/>
            <a:ahLst/>
            <a:cxnLst/>
            <a:rect l="l" t="t" r="r" b="b"/>
            <a:pathLst>
              <a:path w="1322847" h="1109482">
                <a:moveTo>
                  <a:pt x="280431" y="1049528"/>
                </a:moveTo>
                <a:cubicBezTo>
                  <a:pt x="280410" y="1053508"/>
                  <a:pt x="279436" y="1056217"/>
                  <a:pt x="277510" y="1057656"/>
                </a:cubicBezTo>
                <a:cubicBezTo>
                  <a:pt x="275584" y="1059096"/>
                  <a:pt x="272832" y="1059773"/>
                  <a:pt x="269255" y="1059688"/>
                </a:cubicBezTo>
                <a:cubicBezTo>
                  <a:pt x="269424" y="1052746"/>
                  <a:pt x="273149" y="1049359"/>
                  <a:pt x="280431" y="1049528"/>
                </a:cubicBezTo>
                <a:close/>
                <a:moveTo>
                  <a:pt x="204231" y="948944"/>
                </a:moveTo>
                <a:cubicBezTo>
                  <a:pt x="204591" y="950532"/>
                  <a:pt x="204887" y="951929"/>
                  <a:pt x="205120" y="953135"/>
                </a:cubicBezTo>
                <a:cubicBezTo>
                  <a:pt x="205353" y="954342"/>
                  <a:pt x="206411" y="954977"/>
                  <a:pt x="208295" y="955040"/>
                </a:cubicBezTo>
                <a:close/>
                <a:moveTo>
                  <a:pt x="213375" y="926592"/>
                </a:moveTo>
                <a:lnTo>
                  <a:pt x="213375" y="927608"/>
                </a:lnTo>
                <a:cubicBezTo>
                  <a:pt x="213375" y="928667"/>
                  <a:pt x="213629" y="929598"/>
                  <a:pt x="214137" y="930402"/>
                </a:cubicBezTo>
                <a:cubicBezTo>
                  <a:pt x="214645" y="931206"/>
                  <a:pt x="215407" y="931630"/>
                  <a:pt x="216423" y="931672"/>
                </a:cubicBezTo>
                <a:lnTo>
                  <a:pt x="217439" y="929640"/>
                </a:lnTo>
                <a:cubicBezTo>
                  <a:pt x="216592" y="927608"/>
                  <a:pt x="215237" y="926592"/>
                  <a:pt x="213375" y="926592"/>
                </a:cubicBezTo>
                <a:close/>
                <a:moveTo>
                  <a:pt x="340375" y="889000"/>
                </a:moveTo>
                <a:cubicBezTo>
                  <a:pt x="339803" y="888958"/>
                  <a:pt x="339168" y="889042"/>
                  <a:pt x="338470" y="889254"/>
                </a:cubicBezTo>
                <a:cubicBezTo>
                  <a:pt x="337771" y="889466"/>
                  <a:pt x="337390" y="890058"/>
                  <a:pt x="337327" y="891032"/>
                </a:cubicBezTo>
                <a:cubicBezTo>
                  <a:pt x="337433" y="892112"/>
                  <a:pt x="337983" y="893255"/>
                  <a:pt x="338978" y="894461"/>
                </a:cubicBezTo>
                <a:cubicBezTo>
                  <a:pt x="339973" y="895668"/>
                  <a:pt x="340777" y="896557"/>
                  <a:pt x="341391" y="897128"/>
                </a:cubicBezTo>
                <a:lnTo>
                  <a:pt x="344439" y="889000"/>
                </a:lnTo>
                <a:close/>
                <a:moveTo>
                  <a:pt x="297703" y="875792"/>
                </a:moveTo>
                <a:cubicBezTo>
                  <a:pt x="296179" y="877867"/>
                  <a:pt x="294909" y="880068"/>
                  <a:pt x="293893" y="882396"/>
                </a:cubicBezTo>
                <a:cubicBezTo>
                  <a:pt x="292877" y="884725"/>
                  <a:pt x="292115" y="886926"/>
                  <a:pt x="291607" y="889000"/>
                </a:cubicBezTo>
                <a:cubicBezTo>
                  <a:pt x="294612" y="887603"/>
                  <a:pt x="296729" y="886079"/>
                  <a:pt x="297957" y="884428"/>
                </a:cubicBezTo>
                <a:cubicBezTo>
                  <a:pt x="299184" y="882777"/>
                  <a:pt x="299777" y="880237"/>
                  <a:pt x="299735" y="876808"/>
                </a:cubicBezTo>
                <a:close/>
                <a:moveTo>
                  <a:pt x="308879" y="868680"/>
                </a:moveTo>
                <a:lnTo>
                  <a:pt x="301767" y="872744"/>
                </a:lnTo>
                <a:cubicBezTo>
                  <a:pt x="303333" y="872765"/>
                  <a:pt x="304772" y="872469"/>
                  <a:pt x="306085" y="871855"/>
                </a:cubicBezTo>
                <a:cubicBezTo>
                  <a:pt x="307397" y="871241"/>
                  <a:pt x="308328" y="870183"/>
                  <a:pt x="308879" y="868680"/>
                </a:cubicBezTo>
                <a:close/>
                <a:moveTo>
                  <a:pt x="354599" y="862584"/>
                </a:moveTo>
                <a:cubicBezTo>
                  <a:pt x="351953" y="863262"/>
                  <a:pt x="350641" y="864447"/>
                  <a:pt x="350662" y="866140"/>
                </a:cubicBezTo>
                <a:cubicBezTo>
                  <a:pt x="350683" y="867834"/>
                  <a:pt x="349625" y="869019"/>
                  <a:pt x="347487" y="869696"/>
                </a:cubicBezTo>
                <a:lnTo>
                  <a:pt x="344439" y="876808"/>
                </a:lnTo>
                <a:cubicBezTo>
                  <a:pt x="344460" y="877464"/>
                  <a:pt x="344672" y="878438"/>
                  <a:pt x="345074" y="879729"/>
                </a:cubicBezTo>
                <a:cubicBezTo>
                  <a:pt x="345476" y="881020"/>
                  <a:pt x="345942" y="881740"/>
                  <a:pt x="346471" y="881888"/>
                </a:cubicBezTo>
                <a:cubicBezTo>
                  <a:pt x="346958" y="881761"/>
                  <a:pt x="347254" y="881253"/>
                  <a:pt x="347360" y="880364"/>
                </a:cubicBezTo>
                <a:cubicBezTo>
                  <a:pt x="347466" y="879475"/>
                  <a:pt x="347508" y="878967"/>
                  <a:pt x="347487" y="878840"/>
                </a:cubicBezTo>
                <a:lnTo>
                  <a:pt x="351551" y="874776"/>
                </a:lnTo>
                <a:lnTo>
                  <a:pt x="354599" y="867664"/>
                </a:lnTo>
                <a:close/>
                <a:moveTo>
                  <a:pt x="423687" y="847344"/>
                </a:moveTo>
                <a:lnTo>
                  <a:pt x="421655" y="851408"/>
                </a:lnTo>
                <a:lnTo>
                  <a:pt x="424703" y="851408"/>
                </a:lnTo>
                <a:cubicBezTo>
                  <a:pt x="424216" y="850858"/>
                  <a:pt x="423920" y="850181"/>
                  <a:pt x="423814" y="849376"/>
                </a:cubicBezTo>
                <a:cubicBezTo>
                  <a:pt x="423708" y="848572"/>
                  <a:pt x="423666" y="847894"/>
                  <a:pt x="423687" y="847344"/>
                </a:cubicBezTo>
                <a:close/>
                <a:moveTo>
                  <a:pt x="431815" y="836168"/>
                </a:moveTo>
                <a:lnTo>
                  <a:pt x="425719" y="842264"/>
                </a:lnTo>
                <a:lnTo>
                  <a:pt x="431815" y="837184"/>
                </a:lnTo>
                <a:close/>
                <a:moveTo>
                  <a:pt x="331231" y="833120"/>
                </a:moveTo>
                <a:cubicBezTo>
                  <a:pt x="330151" y="833628"/>
                  <a:pt x="329008" y="834390"/>
                  <a:pt x="327802" y="835406"/>
                </a:cubicBezTo>
                <a:cubicBezTo>
                  <a:pt x="326595" y="836422"/>
                  <a:pt x="325706" y="837692"/>
                  <a:pt x="325135" y="839216"/>
                </a:cubicBezTo>
                <a:cubicBezTo>
                  <a:pt x="327336" y="837015"/>
                  <a:pt x="330045" y="835321"/>
                  <a:pt x="333263" y="834136"/>
                </a:cubicBezTo>
                <a:close/>
                <a:moveTo>
                  <a:pt x="321071" y="828040"/>
                </a:moveTo>
                <a:cubicBezTo>
                  <a:pt x="321071" y="828612"/>
                  <a:pt x="321325" y="829247"/>
                  <a:pt x="321833" y="829945"/>
                </a:cubicBezTo>
                <a:cubicBezTo>
                  <a:pt x="322341" y="830644"/>
                  <a:pt x="323103" y="831025"/>
                  <a:pt x="324119" y="831088"/>
                </a:cubicBezTo>
                <a:lnTo>
                  <a:pt x="324119" y="829056"/>
                </a:lnTo>
                <a:close/>
                <a:moveTo>
                  <a:pt x="324119" y="821944"/>
                </a:moveTo>
                <a:cubicBezTo>
                  <a:pt x="324076" y="822558"/>
                  <a:pt x="324161" y="823362"/>
                  <a:pt x="324373" y="824357"/>
                </a:cubicBezTo>
                <a:cubicBezTo>
                  <a:pt x="324584" y="825352"/>
                  <a:pt x="325177" y="825902"/>
                  <a:pt x="326151" y="826008"/>
                </a:cubicBezTo>
                <a:cubicBezTo>
                  <a:pt x="326638" y="825945"/>
                  <a:pt x="326934" y="825564"/>
                  <a:pt x="327040" y="824865"/>
                </a:cubicBezTo>
                <a:cubicBezTo>
                  <a:pt x="327146" y="824167"/>
                  <a:pt x="327188" y="823532"/>
                  <a:pt x="327167" y="822960"/>
                </a:cubicBezTo>
                <a:close/>
                <a:moveTo>
                  <a:pt x="391175" y="814832"/>
                </a:moveTo>
                <a:cubicBezTo>
                  <a:pt x="391005" y="816017"/>
                  <a:pt x="391344" y="816695"/>
                  <a:pt x="392191" y="816864"/>
                </a:cubicBezTo>
                <a:lnTo>
                  <a:pt x="395239" y="816864"/>
                </a:lnTo>
                <a:cubicBezTo>
                  <a:pt x="395133" y="815891"/>
                  <a:pt x="394583" y="815298"/>
                  <a:pt x="393588" y="815086"/>
                </a:cubicBezTo>
                <a:cubicBezTo>
                  <a:pt x="392593" y="814874"/>
                  <a:pt x="391789" y="814790"/>
                  <a:pt x="391175" y="814832"/>
                </a:cubicBezTo>
                <a:close/>
                <a:moveTo>
                  <a:pt x="331231" y="812800"/>
                </a:moveTo>
                <a:cubicBezTo>
                  <a:pt x="331061" y="813985"/>
                  <a:pt x="331400" y="814663"/>
                  <a:pt x="332247" y="814832"/>
                </a:cubicBezTo>
                <a:cubicBezTo>
                  <a:pt x="332734" y="814790"/>
                  <a:pt x="333030" y="814620"/>
                  <a:pt x="333136" y="814324"/>
                </a:cubicBezTo>
                <a:cubicBezTo>
                  <a:pt x="333242" y="814028"/>
                  <a:pt x="333284" y="813858"/>
                  <a:pt x="333263" y="813816"/>
                </a:cubicBezTo>
                <a:cubicBezTo>
                  <a:pt x="333432" y="812969"/>
                  <a:pt x="333093" y="812631"/>
                  <a:pt x="332247" y="812800"/>
                </a:cubicBezTo>
                <a:close/>
                <a:moveTo>
                  <a:pt x="342407" y="795528"/>
                </a:moveTo>
                <a:cubicBezTo>
                  <a:pt x="341941" y="795570"/>
                  <a:pt x="341602" y="795740"/>
                  <a:pt x="341391" y="796036"/>
                </a:cubicBezTo>
                <a:cubicBezTo>
                  <a:pt x="341179" y="796332"/>
                  <a:pt x="340840" y="796502"/>
                  <a:pt x="340375" y="796544"/>
                </a:cubicBezTo>
                <a:cubicBezTo>
                  <a:pt x="340396" y="797116"/>
                  <a:pt x="340608" y="797751"/>
                  <a:pt x="341010" y="798449"/>
                </a:cubicBezTo>
                <a:cubicBezTo>
                  <a:pt x="341412" y="799148"/>
                  <a:pt x="341878" y="799529"/>
                  <a:pt x="342407" y="799592"/>
                </a:cubicBezTo>
                <a:cubicBezTo>
                  <a:pt x="343253" y="799423"/>
                  <a:pt x="343592" y="798746"/>
                  <a:pt x="343423" y="797560"/>
                </a:cubicBezTo>
                <a:cubicBezTo>
                  <a:pt x="343592" y="796375"/>
                  <a:pt x="343253" y="795698"/>
                  <a:pt x="342407" y="795528"/>
                </a:cubicBezTo>
                <a:close/>
                <a:moveTo>
                  <a:pt x="398287" y="787400"/>
                </a:moveTo>
                <a:cubicBezTo>
                  <a:pt x="397800" y="787442"/>
                  <a:pt x="397504" y="787612"/>
                  <a:pt x="397398" y="787908"/>
                </a:cubicBezTo>
                <a:cubicBezTo>
                  <a:pt x="397292" y="788205"/>
                  <a:pt x="397250" y="788374"/>
                  <a:pt x="397271" y="788416"/>
                </a:cubicBezTo>
                <a:lnTo>
                  <a:pt x="397271" y="789432"/>
                </a:lnTo>
                <a:cubicBezTo>
                  <a:pt x="397736" y="789390"/>
                  <a:pt x="398075" y="789221"/>
                  <a:pt x="398287" y="788924"/>
                </a:cubicBezTo>
                <a:cubicBezTo>
                  <a:pt x="398498" y="788628"/>
                  <a:pt x="398837" y="788458"/>
                  <a:pt x="399303" y="788416"/>
                </a:cubicBezTo>
                <a:close/>
                <a:moveTo>
                  <a:pt x="366791" y="774192"/>
                </a:moveTo>
                <a:lnTo>
                  <a:pt x="362727" y="779272"/>
                </a:lnTo>
                <a:lnTo>
                  <a:pt x="369839" y="779272"/>
                </a:lnTo>
                <a:cubicBezTo>
                  <a:pt x="369923" y="779293"/>
                  <a:pt x="370262" y="779251"/>
                  <a:pt x="370855" y="779145"/>
                </a:cubicBezTo>
                <a:cubicBezTo>
                  <a:pt x="371447" y="779039"/>
                  <a:pt x="371786" y="778743"/>
                  <a:pt x="371871" y="778256"/>
                </a:cubicBezTo>
                <a:cubicBezTo>
                  <a:pt x="371723" y="777261"/>
                  <a:pt x="371003" y="776457"/>
                  <a:pt x="369712" y="775843"/>
                </a:cubicBezTo>
                <a:cubicBezTo>
                  <a:pt x="368421" y="775229"/>
                  <a:pt x="367447" y="774679"/>
                  <a:pt x="366791" y="774192"/>
                </a:cubicBezTo>
                <a:close/>
                <a:moveTo>
                  <a:pt x="418607" y="762000"/>
                </a:moveTo>
                <a:cubicBezTo>
                  <a:pt x="417633" y="762106"/>
                  <a:pt x="417040" y="762656"/>
                  <a:pt x="416829" y="763651"/>
                </a:cubicBezTo>
                <a:cubicBezTo>
                  <a:pt x="416617" y="764646"/>
                  <a:pt x="416532" y="765450"/>
                  <a:pt x="416575" y="766064"/>
                </a:cubicBezTo>
                <a:cubicBezTo>
                  <a:pt x="415516" y="766064"/>
                  <a:pt x="414585" y="766318"/>
                  <a:pt x="413781" y="766826"/>
                </a:cubicBezTo>
                <a:cubicBezTo>
                  <a:pt x="412976" y="767334"/>
                  <a:pt x="412553" y="768096"/>
                  <a:pt x="412511" y="769112"/>
                </a:cubicBezTo>
                <a:cubicBezTo>
                  <a:pt x="412680" y="771991"/>
                  <a:pt x="413357" y="774361"/>
                  <a:pt x="414543" y="776224"/>
                </a:cubicBezTo>
                <a:lnTo>
                  <a:pt x="417591" y="775208"/>
                </a:lnTo>
                <a:cubicBezTo>
                  <a:pt x="416956" y="773494"/>
                  <a:pt x="416702" y="771589"/>
                  <a:pt x="416829" y="769493"/>
                </a:cubicBezTo>
                <a:cubicBezTo>
                  <a:pt x="416956" y="767398"/>
                  <a:pt x="418226" y="766255"/>
                  <a:pt x="420639" y="766064"/>
                </a:cubicBezTo>
                <a:cubicBezTo>
                  <a:pt x="420681" y="765450"/>
                  <a:pt x="420596" y="764646"/>
                  <a:pt x="420385" y="763651"/>
                </a:cubicBezTo>
                <a:cubicBezTo>
                  <a:pt x="420173" y="762656"/>
                  <a:pt x="419580" y="762106"/>
                  <a:pt x="418607" y="762000"/>
                </a:cubicBezTo>
                <a:close/>
                <a:moveTo>
                  <a:pt x="358663" y="746760"/>
                </a:moveTo>
                <a:cubicBezTo>
                  <a:pt x="358366" y="750612"/>
                  <a:pt x="357181" y="753830"/>
                  <a:pt x="355107" y="756412"/>
                </a:cubicBezTo>
                <a:cubicBezTo>
                  <a:pt x="353032" y="758995"/>
                  <a:pt x="351847" y="762212"/>
                  <a:pt x="351551" y="766064"/>
                </a:cubicBezTo>
                <a:lnTo>
                  <a:pt x="351551" y="767080"/>
                </a:lnTo>
                <a:cubicBezTo>
                  <a:pt x="349688" y="767207"/>
                  <a:pt x="348333" y="767715"/>
                  <a:pt x="347487" y="768604"/>
                </a:cubicBezTo>
                <a:cubicBezTo>
                  <a:pt x="346640" y="769493"/>
                  <a:pt x="345285" y="770001"/>
                  <a:pt x="343423" y="770128"/>
                </a:cubicBezTo>
                <a:cubicBezTo>
                  <a:pt x="343529" y="770911"/>
                  <a:pt x="344079" y="772393"/>
                  <a:pt x="345074" y="774573"/>
                </a:cubicBezTo>
                <a:cubicBezTo>
                  <a:pt x="346069" y="776753"/>
                  <a:pt x="346873" y="777981"/>
                  <a:pt x="347487" y="778256"/>
                </a:cubicBezTo>
                <a:lnTo>
                  <a:pt x="347487" y="776224"/>
                </a:lnTo>
                <a:lnTo>
                  <a:pt x="352567" y="767080"/>
                </a:lnTo>
                <a:cubicBezTo>
                  <a:pt x="354514" y="766488"/>
                  <a:pt x="356207" y="765641"/>
                  <a:pt x="357647" y="764540"/>
                </a:cubicBezTo>
                <a:cubicBezTo>
                  <a:pt x="359086" y="763440"/>
                  <a:pt x="360779" y="762593"/>
                  <a:pt x="362727" y="762000"/>
                </a:cubicBezTo>
                <a:cubicBezTo>
                  <a:pt x="362896" y="760074"/>
                  <a:pt x="363573" y="758338"/>
                  <a:pt x="364759" y="756793"/>
                </a:cubicBezTo>
                <a:cubicBezTo>
                  <a:pt x="365944" y="755248"/>
                  <a:pt x="366621" y="753258"/>
                  <a:pt x="366791" y="750824"/>
                </a:cubicBezTo>
                <a:close/>
                <a:moveTo>
                  <a:pt x="435879" y="729488"/>
                </a:moveTo>
                <a:lnTo>
                  <a:pt x="432831" y="733552"/>
                </a:lnTo>
                <a:cubicBezTo>
                  <a:pt x="429613" y="733383"/>
                  <a:pt x="427920" y="734737"/>
                  <a:pt x="427751" y="737616"/>
                </a:cubicBezTo>
                <a:cubicBezTo>
                  <a:pt x="427814" y="738674"/>
                  <a:pt x="427687" y="739606"/>
                  <a:pt x="427370" y="740410"/>
                </a:cubicBezTo>
                <a:cubicBezTo>
                  <a:pt x="427052" y="741214"/>
                  <a:pt x="426163" y="741638"/>
                  <a:pt x="424703" y="741680"/>
                </a:cubicBezTo>
                <a:lnTo>
                  <a:pt x="420639" y="750824"/>
                </a:lnTo>
                <a:cubicBezTo>
                  <a:pt x="420702" y="751523"/>
                  <a:pt x="421083" y="752666"/>
                  <a:pt x="421782" y="754253"/>
                </a:cubicBezTo>
                <a:cubicBezTo>
                  <a:pt x="422480" y="755841"/>
                  <a:pt x="423115" y="756730"/>
                  <a:pt x="423687" y="756920"/>
                </a:cubicBezTo>
                <a:cubicBezTo>
                  <a:pt x="424047" y="756582"/>
                  <a:pt x="424343" y="755227"/>
                  <a:pt x="424576" y="752856"/>
                </a:cubicBezTo>
                <a:cubicBezTo>
                  <a:pt x="424809" y="750486"/>
                  <a:pt x="425867" y="749131"/>
                  <a:pt x="427751" y="748792"/>
                </a:cubicBezTo>
                <a:lnTo>
                  <a:pt x="428767" y="748792"/>
                </a:lnTo>
                <a:lnTo>
                  <a:pt x="432831" y="739648"/>
                </a:lnTo>
                <a:cubicBezTo>
                  <a:pt x="432958" y="737701"/>
                  <a:pt x="433466" y="736007"/>
                  <a:pt x="434355" y="734568"/>
                </a:cubicBezTo>
                <a:cubicBezTo>
                  <a:pt x="435244" y="733129"/>
                  <a:pt x="435752" y="731436"/>
                  <a:pt x="435879" y="729488"/>
                </a:cubicBezTo>
                <a:close/>
                <a:moveTo>
                  <a:pt x="487695" y="724408"/>
                </a:moveTo>
                <a:cubicBezTo>
                  <a:pt x="487208" y="724874"/>
                  <a:pt x="486912" y="725212"/>
                  <a:pt x="486806" y="725424"/>
                </a:cubicBezTo>
                <a:cubicBezTo>
                  <a:pt x="486700" y="725636"/>
                  <a:pt x="486658" y="725975"/>
                  <a:pt x="486679" y="726440"/>
                </a:cubicBezTo>
                <a:cubicBezTo>
                  <a:pt x="487525" y="726271"/>
                  <a:pt x="487864" y="725594"/>
                  <a:pt x="487695" y="724408"/>
                </a:cubicBezTo>
                <a:close/>
                <a:moveTo>
                  <a:pt x="378983" y="717296"/>
                </a:moveTo>
                <a:lnTo>
                  <a:pt x="377967" y="718312"/>
                </a:lnTo>
                <a:lnTo>
                  <a:pt x="367807" y="745744"/>
                </a:lnTo>
                <a:cubicBezTo>
                  <a:pt x="373204" y="745257"/>
                  <a:pt x="376633" y="742167"/>
                  <a:pt x="378094" y="736473"/>
                </a:cubicBezTo>
                <a:cubicBezTo>
                  <a:pt x="379554" y="730779"/>
                  <a:pt x="380189" y="725403"/>
                  <a:pt x="379999" y="720344"/>
                </a:cubicBezTo>
                <a:cubicBezTo>
                  <a:pt x="380020" y="719773"/>
                  <a:pt x="379978" y="719138"/>
                  <a:pt x="379872" y="718439"/>
                </a:cubicBezTo>
                <a:cubicBezTo>
                  <a:pt x="379766" y="717741"/>
                  <a:pt x="379470" y="717360"/>
                  <a:pt x="378983" y="717296"/>
                </a:cubicBezTo>
                <a:close/>
                <a:moveTo>
                  <a:pt x="514111" y="713232"/>
                </a:moveTo>
                <a:lnTo>
                  <a:pt x="514111" y="717296"/>
                </a:lnTo>
                <a:cubicBezTo>
                  <a:pt x="514153" y="718312"/>
                  <a:pt x="514576" y="719074"/>
                  <a:pt x="515381" y="719582"/>
                </a:cubicBezTo>
                <a:cubicBezTo>
                  <a:pt x="516185" y="720090"/>
                  <a:pt x="517116" y="720344"/>
                  <a:pt x="518175" y="720344"/>
                </a:cubicBezTo>
                <a:close/>
                <a:moveTo>
                  <a:pt x="392191" y="691896"/>
                </a:moveTo>
                <a:cubicBezTo>
                  <a:pt x="392191" y="692510"/>
                  <a:pt x="392445" y="693314"/>
                  <a:pt x="392953" y="694309"/>
                </a:cubicBezTo>
                <a:cubicBezTo>
                  <a:pt x="393461" y="695304"/>
                  <a:pt x="394223" y="695854"/>
                  <a:pt x="395239" y="695960"/>
                </a:cubicBezTo>
                <a:cubicBezTo>
                  <a:pt x="396085" y="695791"/>
                  <a:pt x="396424" y="695114"/>
                  <a:pt x="396255" y="693928"/>
                </a:cubicBezTo>
                <a:lnTo>
                  <a:pt x="396255" y="692912"/>
                </a:lnTo>
                <a:close/>
                <a:moveTo>
                  <a:pt x="529351" y="689864"/>
                </a:moveTo>
                <a:cubicBezTo>
                  <a:pt x="528779" y="690139"/>
                  <a:pt x="528144" y="691367"/>
                  <a:pt x="527446" y="693547"/>
                </a:cubicBezTo>
                <a:cubicBezTo>
                  <a:pt x="526747" y="695727"/>
                  <a:pt x="526366" y="697209"/>
                  <a:pt x="526303" y="697992"/>
                </a:cubicBezTo>
                <a:lnTo>
                  <a:pt x="518175" y="705104"/>
                </a:lnTo>
                <a:cubicBezTo>
                  <a:pt x="518132" y="705718"/>
                  <a:pt x="518217" y="706522"/>
                  <a:pt x="518429" y="707517"/>
                </a:cubicBezTo>
                <a:cubicBezTo>
                  <a:pt x="518640" y="708512"/>
                  <a:pt x="519233" y="709062"/>
                  <a:pt x="520207" y="709168"/>
                </a:cubicBezTo>
                <a:cubicBezTo>
                  <a:pt x="521286" y="709041"/>
                  <a:pt x="522429" y="708279"/>
                  <a:pt x="523636" y="706882"/>
                </a:cubicBezTo>
                <a:cubicBezTo>
                  <a:pt x="524842" y="705485"/>
                  <a:pt x="525731" y="704215"/>
                  <a:pt x="526303" y="703072"/>
                </a:cubicBezTo>
                <a:cubicBezTo>
                  <a:pt x="526430" y="700701"/>
                  <a:pt x="526938" y="699093"/>
                  <a:pt x="527827" y="698246"/>
                </a:cubicBezTo>
                <a:cubicBezTo>
                  <a:pt x="528716" y="697400"/>
                  <a:pt x="529224" y="696299"/>
                  <a:pt x="529351" y="694944"/>
                </a:cubicBezTo>
                <a:lnTo>
                  <a:pt x="529351" y="692912"/>
                </a:lnTo>
                <a:cubicBezTo>
                  <a:pt x="529414" y="692341"/>
                  <a:pt x="529541" y="691706"/>
                  <a:pt x="529732" y="691007"/>
                </a:cubicBezTo>
                <a:cubicBezTo>
                  <a:pt x="529922" y="690309"/>
                  <a:pt x="529795" y="689928"/>
                  <a:pt x="529351" y="689864"/>
                </a:cubicBezTo>
                <a:close/>
                <a:moveTo>
                  <a:pt x="398287" y="683768"/>
                </a:moveTo>
                <a:cubicBezTo>
                  <a:pt x="397821" y="683811"/>
                  <a:pt x="397482" y="683980"/>
                  <a:pt x="397271" y="684276"/>
                </a:cubicBezTo>
                <a:cubicBezTo>
                  <a:pt x="397059" y="684573"/>
                  <a:pt x="396720" y="684742"/>
                  <a:pt x="396255" y="684784"/>
                </a:cubicBezTo>
                <a:cubicBezTo>
                  <a:pt x="396276" y="685398"/>
                  <a:pt x="396488" y="686202"/>
                  <a:pt x="396890" y="687197"/>
                </a:cubicBezTo>
                <a:cubicBezTo>
                  <a:pt x="397292" y="688192"/>
                  <a:pt x="397758" y="688742"/>
                  <a:pt x="398287" y="688848"/>
                </a:cubicBezTo>
                <a:cubicBezTo>
                  <a:pt x="399260" y="688785"/>
                  <a:pt x="399853" y="688404"/>
                  <a:pt x="400065" y="687705"/>
                </a:cubicBezTo>
                <a:cubicBezTo>
                  <a:pt x="400276" y="687007"/>
                  <a:pt x="400361" y="686372"/>
                  <a:pt x="400319" y="685800"/>
                </a:cubicBezTo>
                <a:cubicBezTo>
                  <a:pt x="400149" y="684615"/>
                  <a:pt x="399472" y="683937"/>
                  <a:pt x="398287" y="683768"/>
                </a:cubicBezTo>
                <a:close/>
                <a:moveTo>
                  <a:pt x="477535" y="675640"/>
                </a:moveTo>
                <a:cubicBezTo>
                  <a:pt x="477492" y="676212"/>
                  <a:pt x="477577" y="676847"/>
                  <a:pt x="477789" y="677545"/>
                </a:cubicBezTo>
                <a:cubicBezTo>
                  <a:pt x="478000" y="678244"/>
                  <a:pt x="478593" y="678625"/>
                  <a:pt x="479567" y="678688"/>
                </a:cubicBezTo>
                <a:lnTo>
                  <a:pt x="481599" y="678688"/>
                </a:lnTo>
                <a:cubicBezTo>
                  <a:pt x="481556" y="677672"/>
                  <a:pt x="481133" y="676910"/>
                  <a:pt x="480329" y="676402"/>
                </a:cubicBezTo>
                <a:cubicBezTo>
                  <a:pt x="479524" y="675894"/>
                  <a:pt x="478593" y="675640"/>
                  <a:pt x="477535" y="675640"/>
                </a:cubicBezTo>
                <a:close/>
                <a:moveTo>
                  <a:pt x="525287" y="674624"/>
                </a:moveTo>
                <a:cubicBezTo>
                  <a:pt x="525287" y="675196"/>
                  <a:pt x="525541" y="675831"/>
                  <a:pt x="526049" y="676529"/>
                </a:cubicBezTo>
                <a:cubicBezTo>
                  <a:pt x="526557" y="677228"/>
                  <a:pt x="527319" y="677609"/>
                  <a:pt x="528335" y="677672"/>
                </a:cubicBezTo>
                <a:cubicBezTo>
                  <a:pt x="529181" y="677841"/>
                  <a:pt x="529520" y="677503"/>
                  <a:pt x="529351" y="676656"/>
                </a:cubicBezTo>
                <a:cubicBezTo>
                  <a:pt x="529181" y="675471"/>
                  <a:pt x="528504" y="674793"/>
                  <a:pt x="527319" y="674624"/>
                </a:cubicBezTo>
                <a:close/>
                <a:moveTo>
                  <a:pt x="404383" y="672592"/>
                </a:moveTo>
                <a:cubicBezTo>
                  <a:pt x="404340" y="673206"/>
                  <a:pt x="404425" y="674010"/>
                  <a:pt x="404637" y="675005"/>
                </a:cubicBezTo>
                <a:cubicBezTo>
                  <a:pt x="404848" y="676000"/>
                  <a:pt x="405441" y="676550"/>
                  <a:pt x="406415" y="676656"/>
                </a:cubicBezTo>
                <a:cubicBezTo>
                  <a:pt x="406902" y="676593"/>
                  <a:pt x="407198" y="676212"/>
                  <a:pt x="407304" y="675513"/>
                </a:cubicBezTo>
                <a:cubicBezTo>
                  <a:pt x="407410" y="674815"/>
                  <a:pt x="407452" y="674180"/>
                  <a:pt x="407431" y="673608"/>
                </a:cubicBezTo>
                <a:close/>
                <a:moveTo>
                  <a:pt x="417591" y="652272"/>
                </a:moveTo>
                <a:cubicBezTo>
                  <a:pt x="417125" y="652314"/>
                  <a:pt x="416786" y="652484"/>
                  <a:pt x="416575" y="652780"/>
                </a:cubicBezTo>
                <a:cubicBezTo>
                  <a:pt x="416363" y="653076"/>
                  <a:pt x="416024" y="653246"/>
                  <a:pt x="415559" y="653288"/>
                </a:cubicBezTo>
                <a:cubicBezTo>
                  <a:pt x="415580" y="653902"/>
                  <a:pt x="415792" y="654706"/>
                  <a:pt x="416194" y="655701"/>
                </a:cubicBezTo>
                <a:cubicBezTo>
                  <a:pt x="416596" y="656696"/>
                  <a:pt x="417062" y="657246"/>
                  <a:pt x="417591" y="657352"/>
                </a:cubicBezTo>
                <a:cubicBezTo>
                  <a:pt x="418564" y="657289"/>
                  <a:pt x="419157" y="656908"/>
                  <a:pt x="419369" y="656209"/>
                </a:cubicBezTo>
                <a:cubicBezTo>
                  <a:pt x="419580" y="655511"/>
                  <a:pt x="419665" y="654876"/>
                  <a:pt x="419623" y="654304"/>
                </a:cubicBezTo>
                <a:cubicBezTo>
                  <a:pt x="419453" y="653119"/>
                  <a:pt x="418776" y="652441"/>
                  <a:pt x="417591" y="652272"/>
                </a:cubicBezTo>
                <a:close/>
                <a:moveTo>
                  <a:pt x="483631" y="651256"/>
                </a:moveTo>
                <a:cubicBezTo>
                  <a:pt x="483165" y="651298"/>
                  <a:pt x="482826" y="651468"/>
                  <a:pt x="482615" y="651764"/>
                </a:cubicBezTo>
                <a:cubicBezTo>
                  <a:pt x="482403" y="652060"/>
                  <a:pt x="482064" y="652230"/>
                  <a:pt x="481599" y="652272"/>
                </a:cubicBezTo>
                <a:cubicBezTo>
                  <a:pt x="481620" y="652886"/>
                  <a:pt x="481832" y="653690"/>
                  <a:pt x="482234" y="654685"/>
                </a:cubicBezTo>
                <a:cubicBezTo>
                  <a:pt x="482636" y="655680"/>
                  <a:pt x="483102" y="656230"/>
                  <a:pt x="483631" y="656336"/>
                </a:cubicBezTo>
                <a:cubicBezTo>
                  <a:pt x="484604" y="656273"/>
                  <a:pt x="485197" y="655892"/>
                  <a:pt x="485409" y="655193"/>
                </a:cubicBezTo>
                <a:cubicBezTo>
                  <a:pt x="485620" y="654495"/>
                  <a:pt x="485705" y="653860"/>
                  <a:pt x="485663" y="653288"/>
                </a:cubicBezTo>
                <a:cubicBezTo>
                  <a:pt x="485493" y="652103"/>
                  <a:pt x="484816" y="651425"/>
                  <a:pt x="483631" y="651256"/>
                </a:cubicBezTo>
                <a:close/>
                <a:moveTo>
                  <a:pt x="485663" y="644144"/>
                </a:moveTo>
                <a:cubicBezTo>
                  <a:pt x="485663" y="645202"/>
                  <a:pt x="485917" y="646134"/>
                  <a:pt x="486425" y="646938"/>
                </a:cubicBezTo>
                <a:cubicBezTo>
                  <a:pt x="486933" y="647743"/>
                  <a:pt x="487695" y="648166"/>
                  <a:pt x="488711" y="648208"/>
                </a:cubicBezTo>
                <a:cubicBezTo>
                  <a:pt x="489557" y="648039"/>
                  <a:pt x="489896" y="647362"/>
                  <a:pt x="489727" y="646176"/>
                </a:cubicBezTo>
                <a:cubicBezTo>
                  <a:pt x="489727" y="645202"/>
                  <a:pt x="489473" y="644610"/>
                  <a:pt x="488965" y="644398"/>
                </a:cubicBezTo>
                <a:cubicBezTo>
                  <a:pt x="488457" y="644186"/>
                  <a:pt x="487695" y="644102"/>
                  <a:pt x="486679" y="644144"/>
                </a:cubicBezTo>
                <a:close/>
                <a:moveTo>
                  <a:pt x="448071" y="624840"/>
                </a:moveTo>
                <a:lnTo>
                  <a:pt x="447055" y="625856"/>
                </a:lnTo>
                <a:lnTo>
                  <a:pt x="447055" y="626872"/>
                </a:lnTo>
                <a:cubicBezTo>
                  <a:pt x="445552" y="626999"/>
                  <a:pt x="444494" y="627761"/>
                  <a:pt x="443880" y="629158"/>
                </a:cubicBezTo>
                <a:cubicBezTo>
                  <a:pt x="443266" y="630555"/>
                  <a:pt x="442970" y="631825"/>
                  <a:pt x="442991" y="632968"/>
                </a:cubicBezTo>
                <a:lnTo>
                  <a:pt x="452135" y="632968"/>
                </a:lnTo>
                <a:cubicBezTo>
                  <a:pt x="452664" y="633010"/>
                  <a:pt x="453130" y="632926"/>
                  <a:pt x="453532" y="632714"/>
                </a:cubicBezTo>
                <a:cubicBezTo>
                  <a:pt x="453934" y="632503"/>
                  <a:pt x="454146" y="631910"/>
                  <a:pt x="454167" y="630936"/>
                </a:cubicBezTo>
                <a:cubicBezTo>
                  <a:pt x="454040" y="629793"/>
                  <a:pt x="453278" y="628523"/>
                  <a:pt x="451881" y="627126"/>
                </a:cubicBezTo>
                <a:cubicBezTo>
                  <a:pt x="450484" y="625729"/>
                  <a:pt x="449214" y="624967"/>
                  <a:pt x="448071" y="624840"/>
                </a:cubicBezTo>
                <a:close/>
                <a:moveTo>
                  <a:pt x="106694" y="603504"/>
                </a:moveTo>
                <a:cubicBezTo>
                  <a:pt x="108197" y="603589"/>
                  <a:pt x="109509" y="604182"/>
                  <a:pt x="110631" y="605282"/>
                </a:cubicBezTo>
                <a:cubicBezTo>
                  <a:pt x="111753" y="606383"/>
                  <a:pt x="112811" y="607483"/>
                  <a:pt x="113806" y="608584"/>
                </a:cubicBezTo>
                <a:cubicBezTo>
                  <a:pt x="112790" y="609685"/>
                  <a:pt x="111520" y="610785"/>
                  <a:pt x="109996" y="611886"/>
                </a:cubicBezTo>
                <a:cubicBezTo>
                  <a:pt x="108472" y="612987"/>
                  <a:pt x="106694" y="613579"/>
                  <a:pt x="104662" y="613664"/>
                </a:cubicBezTo>
                <a:cubicBezTo>
                  <a:pt x="104133" y="613601"/>
                  <a:pt x="103667" y="613220"/>
                  <a:pt x="103265" y="612521"/>
                </a:cubicBezTo>
                <a:cubicBezTo>
                  <a:pt x="102863" y="611823"/>
                  <a:pt x="102651" y="611188"/>
                  <a:pt x="102630" y="610616"/>
                </a:cubicBezTo>
                <a:cubicBezTo>
                  <a:pt x="102609" y="609431"/>
                  <a:pt x="102905" y="607991"/>
                  <a:pt x="103519" y="606298"/>
                </a:cubicBezTo>
                <a:cubicBezTo>
                  <a:pt x="104133" y="604605"/>
                  <a:pt x="105191" y="603673"/>
                  <a:pt x="106694" y="603504"/>
                </a:cubicBezTo>
                <a:close/>
                <a:moveTo>
                  <a:pt x="132094" y="601472"/>
                </a:moveTo>
                <a:cubicBezTo>
                  <a:pt x="133280" y="603504"/>
                  <a:pt x="133957" y="605536"/>
                  <a:pt x="134126" y="607568"/>
                </a:cubicBezTo>
                <a:cubicBezTo>
                  <a:pt x="134063" y="609071"/>
                  <a:pt x="133428" y="610129"/>
                  <a:pt x="132221" y="610743"/>
                </a:cubicBezTo>
                <a:cubicBezTo>
                  <a:pt x="131015" y="611357"/>
                  <a:pt x="129618" y="611653"/>
                  <a:pt x="128030" y="611632"/>
                </a:cubicBezTo>
                <a:cubicBezTo>
                  <a:pt x="125914" y="611569"/>
                  <a:pt x="123543" y="611188"/>
                  <a:pt x="120918" y="610489"/>
                </a:cubicBezTo>
                <a:cubicBezTo>
                  <a:pt x="118294" y="609791"/>
                  <a:pt x="115923" y="609156"/>
                  <a:pt x="113806" y="608584"/>
                </a:cubicBezTo>
                <a:cubicBezTo>
                  <a:pt x="114399" y="605854"/>
                  <a:pt x="115500" y="603949"/>
                  <a:pt x="117108" y="602869"/>
                </a:cubicBezTo>
                <a:cubicBezTo>
                  <a:pt x="118717" y="601790"/>
                  <a:pt x="120326" y="602679"/>
                  <a:pt x="121934" y="605536"/>
                </a:cubicBezTo>
                <a:close/>
                <a:moveTo>
                  <a:pt x="158511" y="596392"/>
                </a:moveTo>
                <a:lnTo>
                  <a:pt x="163591" y="604520"/>
                </a:lnTo>
                <a:lnTo>
                  <a:pt x="165623" y="598424"/>
                </a:lnTo>
                <a:close/>
                <a:moveTo>
                  <a:pt x="173751" y="595376"/>
                </a:moveTo>
                <a:cubicBezTo>
                  <a:pt x="173137" y="595397"/>
                  <a:pt x="172333" y="595609"/>
                  <a:pt x="171338" y="596011"/>
                </a:cubicBezTo>
                <a:cubicBezTo>
                  <a:pt x="170343" y="596413"/>
                  <a:pt x="169793" y="596879"/>
                  <a:pt x="169687" y="597408"/>
                </a:cubicBezTo>
                <a:cubicBezTo>
                  <a:pt x="169750" y="598382"/>
                  <a:pt x="170131" y="598974"/>
                  <a:pt x="170830" y="599186"/>
                </a:cubicBezTo>
                <a:cubicBezTo>
                  <a:pt x="171528" y="599398"/>
                  <a:pt x="172163" y="599482"/>
                  <a:pt x="172735" y="599440"/>
                </a:cubicBezTo>
                <a:close/>
                <a:moveTo>
                  <a:pt x="257063" y="576072"/>
                </a:moveTo>
                <a:cubicBezTo>
                  <a:pt x="257020" y="576580"/>
                  <a:pt x="256851" y="577088"/>
                  <a:pt x="256555" y="577596"/>
                </a:cubicBezTo>
                <a:cubicBezTo>
                  <a:pt x="256258" y="578104"/>
                  <a:pt x="256089" y="578612"/>
                  <a:pt x="256047" y="579120"/>
                </a:cubicBezTo>
                <a:cubicBezTo>
                  <a:pt x="256110" y="579607"/>
                  <a:pt x="256491" y="579903"/>
                  <a:pt x="257190" y="580009"/>
                </a:cubicBezTo>
                <a:cubicBezTo>
                  <a:pt x="257888" y="580115"/>
                  <a:pt x="258523" y="580157"/>
                  <a:pt x="259095" y="580136"/>
                </a:cubicBezTo>
                <a:lnTo>
                  <a:pt x="259095" y="579120"/>
                </a:lnTo>
                <a:cubicBezTo>
                  <a:pt x="259137" y="578104"/>
                  <a:pt x="259052" y="577342"/>
                  <a:pt x="258841" y="576834"/>
                </a:cubicBezTo>
                <a:cubicBezTo>
                  <a:pt x="258629" y="576326"/>
                  <a:pt x="258036" y="576072"/>
                  <a:pt x="257063" y="576072"/>
                </a:cubicBezTo>
                <a:close/>
                <a:moveTo>
                  <a:pt x="272303" y="570992"/>
                </a:moveTo>
                <a:cubicBezTo>
                  <a:pt x="272345" y="572050"/>
                  <a:pt x="272768" y="572982"/>
                  <a:pt x="273573" y="573786"/>
                </a:cubicBezTo>
                <a:cubicBezTo>
                  <a:pt x="274377" y="574591"/>
                  <a:pt x="275308" y="575014"/>
                  <a:pt x="276367" y="575056"/>
                </a:cubicBezTo>
                <a:lnTo>
                  <a:pt x="276367" y="574040"/>
                </a:lnTo>
                <a:cubicBezTo>
                  <a:pt x="276303" y="573024"/>
                  <a:pt x="275922" y="572262"/>
                  <a:pt x="275224" y="571754"/>
                </a:cubicBezTo>
                <a:cubicBezTo>
                  <a:pt x="274525" y="571246"/>
                  <a:pt x="273890" y="570992"/>
                  <a:pt x="273319" y="570992"/>
                </a:cubicBezTo>
                <a:close/>
                <a:moveTo>
                  <a:pt x="594375" y="565912"/>
                </a:moveTo>
                <a:cubicBezTo>
                  <a:pt x="593888" y="566378"/>
                  <a:pt x="593592" y="566716"/>
                  <a:pt x="593486" y="566928"/>
                </a:cubicBezTo>
                <a:cubicBezTo>
                  <a:pt x="593380" y="567140"/>
                  <a:pt x="593338" y="567479"/>
                  <a:pt x="593359" y="567944"/>
                </a:cubicBezTo>
                <a:cubicBezTo>
                  <a:pt x="594205" y="567775"/>
                  <a:pt x="594544" y="567098"/>
                  <a:pt x="594375" y="565912"/>
                </a:cubicBezTo>
                <a:close/>
                <a:moveTo>
                  <a:pt x="588279" y="552704"/>
                </a:moveTo>
                <a:cubicBezTo>
                  <a:pt x="586691" y="552704"/>
                  <a:pt x="585294" y="553212"/>
                  <a:pt x="584088" y="554228"/>
                </a:cubicBezTo>
                <a:cubicBezTo>
                  <a:pt x="582881" y="555244"/>
                  <a:pt x="582246" y="556768"/>
                  <a:pt x="582183" y="558800"/>
                </a:cubicBezTo>
                <a:cubicBezTo>
                  <a:pt x="582162" y="559012"/>
                  <a:pt x="582204" y="559858"/>
                  <a:pt x="582310" y="561340"/>
                </a:cubicBezTo>
                <a:cubicBezTo>
                  <a:pt x="582416" y="562822"/>
                  <a:pt x="582712" y="563669"/>
                  <a:pt x="583199" y="563880"/>
                </a:cubicBezTo>
                <a:cubicBezTo>
                  <a:pt x="583770" y="563499"/>
                  <a:pt x="584405" y="562483"/>
                  <a:pt x="585104" y="560832"/>
                </a:cubicBezTo>
                <a:cubicBezTo>
                  <a:pt x="585802" y="559181"/>
                  <a:pt x="586183" y="559181"/>
                  <a:pt x="586247" y="560832"/>
                </a:cubicBezTo>
                <a:lnTo>
                  <a:pt x="586247" y="561848"/>
                </a:lnTo>
                <a:lnTo>
                  <a:pt x="578119" y="567944"/>
                </a:lnTo>
                <a:cubicBezTo>
                  <a:pt x="578013" y="565277"/>
                  <a:pt x="577463" y="564769"/>
                  <a:pt x="576468" y="566420"/>
                </a:cubicBezTo>
                <a:cubicBezTo>
                  <a:pt x="575473" y="568071"/>
                  <a:pt x="574669" y="569595"/>
                  <a:pt x="574055" y="570992"/>
                </a:cubicBezTo>
                <a:cubicBezTo>
                  <a:pt x="574838" y="571056"/>
                  <a:pt x="576320" y="571437"/>
                  <a:pt x="578500" y="572135"/>
                </a:cubicBezTo>
                <a:cubicBezTo>
                  <a:pt x="580680" y="572834"/>
                  <a:pt x="581908" y="573469"/>
                  <a:pt x="582183" y="574040"/>
                </a:cubicBezTo>
                <a:cubicBezTo>
                  <a:pt x="582056" y="574527"/>
                  <a:pt x="581548" y="574823"/>
                  <a:pt x="580659" y="574929"/>
                </a:cubicBezTo>
                <a:cubicBezTo>
                  <a:pt x="579770" y="575035"/>
                  <a:pt x="579262" y="575077"/>
                  <a:pt x="579135" y="575056"/>
                </a:cubicBezTo>
                <a:lnTo>
                  <a:pt x="575071" y="579120"/>
                </a:lnTo>
                <a:lnTo>
                  <a:pt x="569991" y="576072"/>
                </a:lnTo>
                <a:lnTo>
                  <a:pt x="566943" y="568960"/>
                </a:lnTo>
                <a:cubicBezTo>
                  <a:pt x="564741" y="571839"/>
                  <a:pt x="562032" y="574209"/>
                  <a:pt x="558815" y="576072"/>
                </a:cubicBezTo>
                <a:cubicBezTo>
                  <a:pt x="557714" y="578633"/>
                  <a:pt x="556613" y="581385"/>
                  <a:pt x="555513" y="584327"/>
                </a:cubicBezTo>
                <a:cubicBezTo>
                  <a:pt x="554412" y="587269"/>
                  <a:pt x="553819" y="590275"/>
                  <a:pt x="553735" y="593344"/>
                </a:cubicBezTo>
                <a:cubicBezTo>
                  <a:pt x="553735" y="593916"/>
                  <a:pt x="553989" y="594551"/>
                  <a:pt x="554497" y="595249"/>
                </a:cubicBezTo>
                <a:cubicBezTo>
                  <a:pt x="555005" y="595948"/>
                  <a:pt x="555767" y="596329"/>
                  <a:pt x="556783" y="596392"/>
                </a:cubicBezTo>
                <a:cubicBezTo>
                  <a:pt x="560148" y="596434"/>
                  <a:pt x="562053" y="595842"/>
                  <a:pt x="562498" y="594614"/>
                </a:cubicBezTo>
                <a:cubicBezTo>
                  <a:pt x="562942" y="593386"/>
                  <a:pt x="563069" y="591270"/>
                  <a:pt x="562879" y="588264"/>
                </a:cubicBezTo>
                <a:cubicBezTo>
                  <a:pt x="562858" y="588137"/>
                  <a:pt x="562900" y="587629"/>
                  <a:pt x="563006" y="586740"/>
                </a:cubicBezTo>
                <a:cubicBezTo>
                  <a:pt x="563112" y="585851"/>
                  <a:pt x="563408" y="585343"/>
                  <a:pt x="563895" y="585216"/>
                </a:cubicBezTo>
                <a:cubicBezTo>
                  <a:pt x="564022" y="585449"/>
                  <a:pt x="564530" y="586507"/>
                  <a:pt x="565419" y="588391"/>
                </a:cubicBezTo>
                <a:cubicBezTo>
                  <a:pt x="566308" y="590275"/>
                  <a:pt x="566816" y="591587"/>
                  <a:pt x="566943" y="592328"/>
                </a:cubicBezTo>
                <a:cubicBezTo>
                  <a:pt x="566773" y="594741"/>
                  <a:pt x="566096" y="596773"/>
                  <a:pt x="564911" y="598424"/>
                </a:cubicBezTo>
                <a:cubicBezTo>
                  <a:pt x="563725" y="600075"/>
                  <a:pt x="563048" y="602107"/>
                  <a:pt x="562879" y="604520"/>
                </a:cubicBezTo>
                <a:cubicBezTo>
                  <a:pt x="561355" y="605579"/>
                  <a:pt x="559831" y="606510"/>
                  <a:pt x="558307" y="607314"/>
                </a:cubicBezTo>
                <a:cubicBezTo>
                  <a:pt x="556783" y="608118"/>
                  <a:pt x="555259" y="608542"/>
                  <a:pt x="553735" y="608584"/>
                </a:cubicBezTo>
                <a:cubicBezTo>
                  <a:pt x="552719" y="608542"/>
                  <a:pt x="551957" y="608118"/>
                  <a:pt x="551449" y="607314"/>
                </a:cubicBezTo>
                <a:cubicBezTo>
                  <a:pt x="550941" y="606510"/>
                  <a:pt x="550687" y="605579"/>
                  <a:pt x="550687" y="604520"/>
                </a:cubicBezTo>
                <a:lnTo>
                  <a:pt x="542559" y="611632"/>
                </a:lnTo>
                <a:cubicBezTo>
                  <a:pt x="542432" y="613579"/>
                  <a:pt x="541924" y="615273"/>
                  <a:pt x="541035" y="616712"/>
                </a:cubicBezTo>
                <a:cubicBezTo>
                  <a:pt x="540146" y="618152"/>
                  <a:pt x="539638" y="619845"/>
                  <a:pt x="539511" y="621792"/>
                </a:cubicBezTo>
                <a:cubicBezTo>
                  <a:pt x="539384" y="624565"/>
                  <a:pt x="538876" y="626385"/>
                  <a:pt x="537987" y="627253"/>
                </a:cubicBezTo>
                <a:cubicBezTo>
                  <a:pt x="537098" y="628121"/>
                  <a:pt x="536590" y="629687"/>
                  <a:pt x="536463" y="631952"/>
                </a:cubicBezTo>
                <a:lnTo>
                  <a:pt x="529351" y="639064"/>
                </a:lnTo>
                <a:cubicBezTo>
                  <a:pt x="529308" y="639805"/>
                  <a:pt x="529393" y="641117"/>
                  <a:pt x="529605" y="643001"/>
                </a:cubicBezTo>
                <a:cubicBezTo>
                  <a:pt x="529816" y="644885"/>
                  <a:pt x="530409" y="645943"/>
                  <a:pt x="531383" y="646176"/>
                </a:cubicBezTo>
                <a:cubicBezTo>
                  <a:pt x="533478" y="645711"/>
                  <a:pt x="535383" y="644864"/>
                  <a:pt x="537098" y="643636"/>
                </a:cubicBezTo>
                <a:cubicBezTo>
                  <a:pt x="538812" y="642408"/>
                  <a:pt x="539955" y="643594"/>
                  <a:pt x="540527" y="647192"/>
                </a:cubicBezTo>
                <a:lnTo>
                  <a:pt x="540527" y="650240"/>
                </a:lnTo>
                <a:cubicBezTo>
                  <a:pt x="537944" y="650050"/>
                  <a:pt x="534219" y="650177"/>
                  <a:pt x="529351" y="650621"/>
                </a:cubicBezTo>
                <a:cubicBezTo>
                  <a:pt x="524482" y="651066"/>
                  <a:pt x="521773" y="652971"/>
                  <a:pt x="521223" y="656336"/>
                </a:cubicBezTo>
                <a:cubicBezTo>
                  <a:pt x="521456" y="658262"/>
                  <a:pt x="522514" y="661014"/>
                  <a:pt x="524398" y="664591"/>
                </a:cubicBezTo>
                <a:cubicBezTo>
                  <a:pt x="526282" y="668168"/>
                  <a:pt x="527594" y="670158"/>
                  <a:pt x="528335" y="670560"/>
                </a:cubicBezTo>
                <a:cubicBezTo>
                  <a:pt x="529838" y="670475"/>
                  <a:pt x="530896" y="669883"/>
                  <a:pt x="531510" y="668782"/>
                </a:cubicBezTo>
                <a:cubicBezTo>
                  <a:pt x="532124" y="667681"/>
                  <a:pt x="532420" y="666581"/>
                  <a:pt x="532399" y="665480"/>
                </a:cubicBezTo>
                <a:cubicBezTo>
                  <a:pt x="533902" y="664930"/>
                  <a:pt x="534960" y="663998"/>
                  <a:pt x="535574" y="662686"/>
                </a:cubicBezTo>
                <a:cubicBezTo>
                  <a:pt x="536188" y="661374"/>
                  <a:pt x="536484" y="659934"/>
                  <a:pt x="536463" y="658368"/>
                </a:cubicBezTo>
                <a:cubicBezTo>
                  <a:pt x="539341" y="656167"/>
                  <a:pt x="541712" y="653457"/>
                  <a:pt x="543575" y="650240"/>
                </a:cubicBezTo>
                <a:cubicBezTo>
                  <a:pt x="543744" y="648293"/>
                  <a:pt x="544421" y="646599"/>
                  <a:pt x="545607" y="645160"/>
                </a:cubicBezTo>
                <a:cubicBezTo>
                  <a:pt x="546792" y="643721"/>
                  <a:pt x="547469" y="642028"/>
                  <a:pt x="547639" y="640080"/>
                </a:cubicBezTo>
                <a:lnTo>
                  <a:pt x="555767" y="631952"/>
                </a:lnTo>
                <a:cubicBezTo>
                  <a:pt x="555597" y="629074"/>
                  <a:pt x="556952" y="627719"/>
                  <a:pt x="559831" y="627888"/>
                </a:cubicBezTo>
                <a:cubicBezTo>
                  <a:pt x="560889" y="627952"/>
                  <a:pt x="561820" y="627825"/>
                  <a:pt x="562625" y="627507"/>
                </a:cubicBezTo>
                <a:cubicBezTo>
                  <a:pt x="563429" y="627190"/>
                  <a:pt x="563852" y="626301"/>
                  <a:pt x="563895" y="624840"/>
                </a:cubicBezTo>
                <a:cubicBezTo>
                  <a:pt x="564318" y="620162"/>
                  <a:pt x="566011" y="615294"/>
                  <a:pt x="568975" y="610235"/>
                </a:cubicBezTo>
                <a:cubicBezTo>
                  <a:pt x="571938" y="605176"/>
                  <a:pt x="573631" y="600562"/>
                  <a:pt x="574055" y="596392"/>
                </a:cubicBezTo>
                <a:cubicBezTo>
                  <a:pt x="580151" y="588433"/>
                  <a:pt x="585231" y="579967"/>
                  <a:pt x="589295" y="570992"/>
                </a:cubicBezTo>
                <a:cubicBezTo>
                  <a:pt x="589274" y="568875"/>
                  <a:pt x="589570" y="566759"/>
                  <a:pt x="590184" y="564642"/>
                </a:cubicBezTo>
                <a:cubicBezTo>
                  <a:pt x="590798" y="562525"/>
                  <a:pt x="591856" y="560917"/>
                  <a:pt x="593359" y="559816"/>
                </a:cubicBezTo>
                <a:close/>
                <a:moveTo>
                  <a:pt x="309895" y="549656"/>
                </a:moveTo>
                <a:cubicBezTo>
                  <a:pt x="309281" y="549677"/>
                  <a:pt x="308477" y="549889"/>
                  <a:pt x="307482" y="550291"/>
                </a:cubicBezTo>
                <a:cubicBezTo>
                  <a:pt x="306487" y="550693"/>
                  <a:pt x="305937" y="551159"/>
                  <a:pt x="305831" y="551688"/>
                </a:cubicBezTo>
                <a:cubicBezTo>
                  <a:pt x="305894" y="552662"/>
                  <a:pt x="306275" y="553255"/>
                  <a:pt x="306974" y="553466"/>
                </a:cubicBezTo>
                <a:cubicBezTo>
                  <a:pt x="307672" y="553678"/>
                  <a:pt x="308307" y="553762"/>
                  <a:pt x="308879" y="553720"/>
                </a:cubicBezTo>
                <a:close/>
                <a:moveTo>
                  <a:pt x="276367" y="536448"/>
                </a:moveTo>
                <a:cubicBezTo>
                  <a:pt x="277954" y="536533"/>
                  <a:pt x="279605" y="537125"/>
                  <a:pt x="281320" y="538226"/>
                </a:cubicBezTo>
                <a:cubicBezTo>
                  <a:pt x="283034" y="539327"/>
                  <a:pt x="284431" y="540427"/>
                  <a:pt x="285511" y="541528"/>
                </a:cubicBezTo>
                <a:cubicBezTo>
                  <a:pt x="285511" y="543560"/>
                  <a:pt x="284495" y="544576"/>
                  <a:pt x="282463" y="544576"/>
                </a:cubicBezTo>
                <a:cubicBezTo>
                  <a:pt x="280875" y="544534"/>
                  <a:pt x="279224" y="544110"/>
                  <a:pt x="277510" y="543306"/>
                </a:cubicBezTo>
                <a:cubicBezTo>
                  <a:pt x="275795" y="542502"/>
                  <a:pt x="274398" y="541570"/>
                  <a:pt x="273319" y="540512"/>
                </a:cubicBezTo>
                <a:cubicBezTo>
                  <a:pt x="273319" y="539454"/>
                  <a:pt x="273573" y="538522"/>
                  <a:pt x="274081" y="537718"/>
                </a:cubicBezTo>
                <a:cubicBezTo>
                  <a:pt x="274589" y="536914"/>
                  <a:pt x="275351" y="536490"/>
                  <a:pt x="276367" y="536448"/>
                </a:cubicBezTo>
                <a:close/>
                <a:moveTo>
                  <a:pt x="312943" y="524256"/>
                </a:moveTo>
                <a:cubicBezTo>
                  <a:pt x="312371" y="524277"/>
                  <a:pt x="311736" y="524489"/>
                  <a:pt x="311038" y="524891"/>
                </a:cubicBezTo>
                <a:cubicBezTo>
                  <a:pt x="310339" y="525293"/>
                  <a:pt x="309958" y="525759"/>
                  <a:pt x="309895" y="526288"/>
                </a:cubicBezTo>
                <a:cubicBezTo>
                  <a:pt x="309958" y="527262"/>
                  <a:pt x="310339" y="527854"/>
                  <a:pt x="311038" y="528066"/>
                </a:cubicBezTo>
                <a:cubicBezTo>
                  <a:pt x="311736" y="528278"/>
                  <a:pt x="312371" y="528362"/>
                  <a:pt x="312943" y="528320"/>
                </a:cubicBezTo>
                <a:cubicBezTo>
                  <a:pt x="313789" y="527304"/>
                  <a:pt x="314128" y="526288"/>
                  <a:pt x="313959" y="525272"/>
                </a:cubicBezTo>
                <a:cubicBezTo>
                  <a:pt x="314128" y="524425"/>
                  <a:pt x="313789" y="524087"/>
                  <a:pt x="312943" y="524256"/>
                </a:cubicBezTo>
                <a:close/>
                <a:moveTo>
                  <a:pt x="319039" y="520192"/>
                </a:moveTo>
                <a:cubicBezTo>
                  <a:pt x="319081" y="522647"/>
                  <a:pt x="319758" y="524341"/>
                  <a:pt x="321071" y="525272"/>
                </a:cubicBezTo>
                <a:cubicBezTo>
                  <a:pt x="322383" y="526203"/>
                  <a:pt x="324076" y="526881"/>
                  <a:pt x="326151" y="527304"/>
                </a:cubicBezTo>
                <a:cubicBezTo>
                  <a:pt x="325156" y="525738"/>
                  <a:pt x="324098" y="524298"/>
                  <a:pt x="322976" y="522986"/>
                </a:cubicBezTo>
                <a:cubicBezTo>
                  <a:pt x="321854" y="521674"/>
                  <a:pt x="320542" y="520742"/>
                  <a:pt x="319039" y="520192"/>
                </a:cubicBezTo>
                <a:close/>
                <a:moveTo>
                  <a:pt x="805703" y="491744"/>
                </a:moveTo>
                <a:cubicBezTo>
                  <a:pt x="805703" y="492316"/>
                  <a:pt x="805957" y="492951"/>
                  <a:pt x="806465" y="493649"/>
                </a:cubicBezTo>
                <a:cubicBezTo>
                  <a:pt x="806973" y="494348"/>
                  <a:pt x="807735" y="494729"/>
                  <a:pt x="808751" y="494792"/>
                </a:cubicBezTo>
                <a:cubicBezTo>
                  <a:pt x="809597" y="494961"/>
                  <a:pt x="809936" y="494623"/>
                  <a:pt x="809767" y="493776"/>
                </a:cubicBezTo>
                <a:cubicBezTo>
                  <a:pt x="809597" y="492591"/>
                  <a:pt x="808920" y="491913"/>
                  <a:pt x="807735" y="491744"/>
                </a:cubicBezTo>
                <a:close/>
                <a:moveTo>
                  <a:pt x="235727" y="484632"/>
                </a:moveTo>
                <a:cubicBezTo>
                  <a:pt x="235155" y="484590"/>
                  <a:pt x="234520" y="484674"/>
                  <a:pt x="233822" y="484886"/>
                </a:cubicBezTo>
                <a:cubicBezTo>
                  <a:pt x="233123" y="485098"/>
                  <a:pt x="232742" y="485690"/>
                  <a:pt x="232679" y="486664"/>
                </a:cubicBezTo>
                <a:cubicBezTo>
                  <a:pt x="232785" y="487193"/>
                  <a:pt x="233335" y="487659"/>
                  <a:pt x="234330" y="488061"/>
                </a:cubicBezTo>
                <a:cubicBezTo>
                  <a:pt x="235325" y="488463"/>
                  <a:pt x="236129" y="488675"/>
                  <a:pt x="236743" y="488696"/>
                </a:cubicBezTo>
                <a:close/>
                <a:moveTo>
                  <a:pt x="792495" y="382016"/>
                </a:moveTo>
                <a:cubicBezTo>
                  <a:pt x="792516" y="382630"/>
                  <a:pt x="792728" y="383434"/>
                  <a:pt x="793130" y="384429"/>
                </a:cubicBezTo>
                <a:cubicBezTo>
                  <a:pt x="793532" y="385424"/>
                  <a:pt x="793998" y="385974"/>
                  <a:pt x="794527" y="386080"/>
                </a:cubicBezTo>
                <a:cubicBezTo>
                  <a:pt x="795500" y="386017"/>
                  <a:pt x="796093" y="385636"/>
                  <a:pt x="796305" y="384937"/>
                </a:cubicBezTo>
                <a:cubicBezTo>
                  <a:pt x="796516" y="384239"/>
                  <a:pt x="796601" y="383604"/>
                  <a:pt x="796559" y="383032"/>
                </a:cubicBezTo>
                <a:close/>
                <a:moveTo>
                  <a:pt x="669559" y="360680"/>
                </a:moveTo>
                <a:lnTo>
                  <a:pt x="656351" y="361696"/>
                </a:lnTo>
                <a:cubicBezTo>
                  <a:pt x="656308" y="363728"/>
                  <a:pt x="656647" y="365252"/>
                  <a:pt x="657367" y="366268"/>
                </a:cubicBezTo>
                <a:cubicBezTo>
                  <a:pt x="658086" y="367284"/>
                  <a:pt x="659441" y="367792"/>
                  <a:pt x="661431" y="367792"/>
                </a:cubicBezTo>
                <a:lnTo>
                  <a:pt x="667527" y="367792"/>
                </a:lnTo>
                <a:close/>
                <a:moveTo>
                  <a:pt x="681751" y="322072"/>
                </a:moveTo>
                <a:lnTo>
                  <a:pt x="678703" y="323088"/>
                </a:lnTo>
                <a:cubicBezTo>
                  <a:pt x="675845" y="326962"/>
                  <a:pt x="672670" y="331915"/>
                  <a:pt x="669178" y="337947"/>
                </a:cubicBezTo>
                <a:cubicBezTo>
                  <a:pt x="665685" y="343980"/>
                  <a:pt x="663780" y="349187"/>
                  <a:pt x="663463" y="353568"/>
                </a:cubicBezTo>
                <a:cubicBezTo>
                  <a:pt x="665431" y="353695"/>
                  <a:pt x="667336" y="354203"/>
                  <a:pt x="669178" y="355092"/>
                </a:cubicBezTo>
                <a:cubicBezTo>
                  <a:pt x="671019" y="355981"/>
                  <a:pt x="673178" y="356489"/>
                  <a:pt x="675655" y="356616"/>
                </a:cubicBezTo>
                <a:lnTo>
                  <a:pt x="686831" y="326136"/>
                </a:lnTo>
                <a:cubicBezTo>
                  <a:pt x="686661" y="323257"/>
                  <a:pt x="684968" y="321903"/>
                  <a:pt x="681751" y="322072"/>
                </a:cubicBezTo>
                <a:close/>
                <a:moveTo>
                  <a:pt x="707151" y="273304"/>
                </a:moveTo>
                <a:lnTo>
                  <a:pt x="698007" y="280416"/>
                </a:lnTo>
                <a:cubicBezTo>
                  <a:pt x="697266" y="282554"/>
                  <a:pt x="695954" y="286406"/>
                  <a:pt x="694070" y="291973"/>
                </a:cubicBezTo>
                <a:cubicBezTo>
                  <a:pt x="692186" y="297540"/>
                  <a:pt x="691128" y="301138"/>
                  <a:pt x="690895" y="302768"/>
                </a:cubicBezTo>
                <a:lnTo>
                  <a:pt x="690895" y="313944"/>
                </a:lnTo>
                <a:lnTo>
                  <a:pt x="700039" y="309880"/>
                </a:lnTo>
                <a:lnTo>
                  <a:pt x="717311" y="275336"/>
                </a:lnTo>
                <a:close/>
                <a:moveTo>
                  <a:pt x="433847" y="259080"/>
                </a:moveTo>
                <a:lnTo>
                  <a:pt x="434863" y="269240"/>
                </a:lnTo>
                <a:cubicBezTo>
                  <a:pt x="431645" y="271441"/>
                  <a:pt x="427920" y="272119"/>
                  <a:pt x="423687" y="271272"/>
                </a:cubicBezTo>
                <a:cubicBezTo>
                  <a:pt x="421612" y="272203"/>
                  <a:pt x="419411" y="272881"/>
                  <a:pt x="417083" y="273304"/>
                </a:cubicBezTo>
                <a:cubicBezTo>
                  <a:pt x="414754" y="273727"/>
                  <a:pt x="412553" y="274405"/>
                  <a:pt x="410479" y="275336"/>
                </a:cubicBezTo>
                <a:lnTo>
                  <a:pt x="395239" y="275336"/>
                </a:lnTo>
                <a:lnTo>
                  <a:pt x="391175" y="271272"/>
                </a:lnTo>
                <a:lnTo>
                  <a:pt x="395239" y="266192"/>
                </a:lnTo>
                <a:cubicBezTo>
                  <a:pt x="397271" y="265345"/>
                  <a:pt x="399303" y="265007"/>
                  <a:pt x="401335" y="265176"/>
                </a:cubicBezTo>
                <a:cubicBezTo>
                  <a:pt x="403367" y="265345"/>
                  <a:pt x="405399" y="265007"/>
                  <a:pt x="407431" y="264160"/>
                </a:cubicBezTo>
                <a:cubicBezTo>
                  <a:pt x="409526" y="265197"/>
                  <a:pt x="411685" y="265663"/>
                  <a:pt x="413908" y="265557"/>
                </a:cubicBezTo>
                <a:cubicBezTo>
                  <a:pt x="416130" y="265451"/>
                  <a:pt x="418035" y="264647"/>
                  <a:pt x="419623" y="263144"/>
                </a:cubicBezTo>
                <a:lnTo>
                  <a:pt x="425719" y="264160"/>
                </a:lnTo>
                <a:close/>
                <a:moveTo>
                  <a:pt x="471439" y="252984"/>
                </a:moveTo>
                <a:cubicBezTo>
                  <a:pt x="472010" y="253556"/>
                  <a:pt x="472645" y="254445"/>
                  <a:pt x="473344" y="255651"/>
                </a:cubicBezTo>
                <a:cubicBezTo>
                  <a:pt x="474042" y="256858"/>
                  <a:pt x="474423" y="258001"/>
                  <a:pt x="474487" y="259080"/>
                </a:cubicBezTo>
                <a:cubicBezTo>
                  <a:pt x="474656" y="260265"/>
                  <a:pt x="474317" y="260943"/>
                  <a:pt x="473471" y="261112"/>
                </a:cubicBezTo>
                <a:cubicBezTo>
                  <a:pt x="472434" y="261049"/>
                  <a:pt x="471460" y="260668"/>
                  <a:pt x="470550" y="259969"/>
                </a:cubicBezTo>
                <a:cubicBezTo>
                  <a:pt x="469640" y="259271"/>
                  <a:pt x="468920" y="258636"/>
                  <a:pt x="468391" y="258064"/>
                </a:cubicBezTo>
                <a:lnTo>
                  <a:pt x="463311" y="259080"/>
                </a:lnTo>
                <a:cubicBezTo>
                  <a:pt x="462782" y="259144"/>
                  <a:pt x="462316" y="259271"/>
                  <a:pt x="461914" y="259461"/>
                </a:cubicBezTo>
                <a:cubicBezTo>
                  <a:pt x="461512" y="259652"/>
                  <a:pt x="461300" y="259525"/>
                  <a:pt x="461279" y="259080"/>
                </a:cubicBezTo>
                <a:cubicBezTo>
                  <a:pt x="461512" y="257175"/>
                  <a:pt x="462824" y="255905"/>
                  <a:pt x="465216" y="255270"/>
                </a:cubicBezTo>
                <a:cubicBezTo>
                  <a:pt x="467608" y="254635"/>
                  <a:pt x="469682" y="253873"/>
                  <a:pt x="471439" y="252984"/>
                </a:cubicBezTo>
                <a:close/>
                <a:moveTo>
                  <a:pt x="325135" y="240792"/>
                </a:moveTo>
                <a:cubicBezTo>
                  <a:pt x="325664" y="241342"/>
                  <a:pt x="326130" y="242020"/>
                  <a:pt x="326532" y="242824"/>
                </a:cubicBezTo>
                <a:cubicBezTo>
                  <a:pt x="326934" y="243628"/>
                  <a:pt x="327146" y="244306"/>
                  <a:pt x="327167" y="244856"/>
                </a:cubicBezTo>
                <a:cubicBezTo>
                  <a:pt x="326849" y="246846"/>
                  <a:pt x="325198" y="248200"/>
                  <a:pt x="322214" y="248920"/>
                </a:cubicBezTo>
                <a:cubicBezTo>
                  <a:pt x="319229" y="249640"/>
                  <a:pt x="316816" y="249978"/>
                  <a:pt x="314975" y="249936"/>
                </a:cubicBezTo>
                <a:lnTo>
                  <a:pt x="314975" y="242824"/>
                </a:lnTo>
                <a:cubicBezTo>
                  <a:pt x="316541" y="242803"/>
                  <a:pt x="318234" y="242591"/>
                  <a:pt x="320055" y="242189"/>
                </a:cubicBezTo>
                <a:cubicBezTo>
                  <a:pt x="321875" y="241787"/>
                  <a:pt x="323568" y="241321"/>
                  <a:pt x="325135" y="240792"/>
                </a:cubicBezTo>
                <a:close/>
                <a:moveTo>
                  <a:pt x="346471" y="239776"/>
                </a:moveTo>
                <a:cubicBezTo>
                  <a:pt x="347042" y="240263"/>
                  <a:pt x="347677" y="240813"/>
                  <a:pt x="348376" y="241427"/>
                </a:cubicBezTo>
                <a:cubicBezTo>
                  <a:pt x="349074" y="242041"/>
                  <a:pt x="349455" y="242845"/>
                  <a:pt x="349519" y="243840"/>
                </a:cubicBezTo>
                <a:cubicBezTo>
                  <a:pt x="349349" y="245025"/>
                  <a:pt x="348672" y="245703"/>
                  <a:pt x="347487" y="245872"/>
                </a:cubicBezTo>
                <a:cubicBezTo>
                  <a:pt x="349074" y="247163"/>
                  <a:pt x="350725" y="247883"/>
                  <a:pt x="352440" y="248031"/>
                </a:cubicBezTo>
                <a:cubicBezTo>
                  <a:pt x="354154" y="248179"/>
                  <a:pt x="355551" y="249153"/>
                  <a:pt x="356631" y="250952"/>
                </a:cubicBezTo>
                <a:cubicBezTo>
                  <a:pt x="356546" y="252455"/>
                  <a:pt x="355953" y="253767"/>
                  <a:pt x="354853" y="254889"/>
                </a:cubicBezTo>
                <a:cubicBezTo>
                  <a:pt x="353752" y="256011"/>
                  <a:pt x="352651" y="257069"/>
                  <a:pt x="351551" y="258064"/>
                </a:cubicBezTo>
                <a:cubicBezTo>
                  <a:pt x="349032" y="256815"/>
                  <a:pt x="346704" y="256773"/>
                  <a:pt x="344566" y="257937"/>
                </a:cubicBezTo>
                <a:cubicBezTo>
                  <a:pt x="342428" y="259101"/>
                  <a:pt x="340354" y="259821"/>
                  <a:pt x="338343" y="260096"/>
                </a:cubicBezTo>
                <a:cubicBezTo>
                  <a:pt x="337538" y="259842"/>
                  <a:pt x="337369" y="258572"/>
                  <a:pt x="337835" y="256286"/>
                </a:cubicBezTo>
                <a:cubicBezTo>
                  <a:pt x="338300" y="254000"/>
                  <a:pt x="338131" y="252222"/>
                  <a:pt x="337327" y="250952"/>
                </a:cubicBezTo>
                <a:lnTo>
                  <a:pt x="345455" y="246888"/>
                </a:lnTo>
                <a:cubicBezTo>
                  <a:pt x="343402" y="245004"/>
                  <a:pt x="342428" y="243692"/>
                  <a:pt x="342534" y="242951"/>
                </a:cubicBezTo>
                <a:cubicBezTo>
                  <a:pt x="342640" y="242210"/>
                  <a:pt x="343952" y="241152"/>
                  <a:pt x="346471" y="239776"/>
                </a:cubicBezTo>
                <a:close/>
                <a:moveTo>
                  <a:pt x="828055" y="235712"/>
                </a:moveTo>
                <a:lnTo>
                  <a:pt x="814847" y="236728"/>
                </a:lnTo>
                <a:cubicBezTo>
                  <a:pt x="814762" y="238231"/>
                  <a:pt x="814169" y="239289"/>
                  <a:pt x="813069" y="239903"/>
                </a:cubicBezTo>
                <a:cubicBezTo>
                  <a:pt x="811968" y="240517"/>
                  <a:pt x="810867" y="240813"/>
                  <a:pt x="809767" y="240792"/>
                </a:cubicBezTo>
                <a:cubicBezTo>
                  <a:pt x="807396" y="240475"/>
                  <a:pt x="804517" y="240094"/>
                  <a:pt x="801131" y="239649"/>
                </a:cubicBezTo>
                <a:cubicBezTo>
                  <a:pt x="797744" y="239205"/>
                  <a:pt x="795881" y="240602"/>
                  <a:pt x="795543" y="243840"/>
                </a:cubicBezTo>
                <a:lnTo>
                  <a:pt x="789447" y="251968"/>
                </a:lnTo>
                <a:lnTo>
                  <a:pt x="796559" y="251968"/>
                </a:lnTo>
                <a:lnTo>
                  <a:pt x="801639" y="247904"/>
                </a:lnTo>
                <a:cubicBezTo>
                  <a:pt x="807650" y="247735"/>
                  <a:pt x="813407" y="247057"/>
                  <a:pt x="818911" y="245872"/>
                </a:cubicBezTo>
                <a:cubicBezTo>
                  <a:pt x="824414" y="244687"/>
                  <a:pt x="830171" y="244009"/>
                  <a:pt x="836183" y="243840"/>
                </a:cubicBezTo>
                <a:close/>
                <a:moveTo>
                  <a:pt x="498871" y="227584"/>
                </a:moveTo>
                <a:cubicBezTo>
                  <a:pt x="497812" y="227542"/>
                  <a:pt x="496881" y="227626"/>
                  <a:pt x="496077" y="227838"/>
                </a:cubicBezTo>
                <a:cubicBezTo>
                  <a:pt x="495272" y="228050"/>
                  <a:pt x="494849" y="228642"/>
                  <a:pt x="494807" y="229616"/>
                </a:cubicBezTo>
                <a:cubicBezTo>
                  <a:pt x="494955" y="231204"/>
                  <a:pt x="495929" y="232601"/>
                  <a:pt x="497728" y="233807"/>
                </a:cubicBezTo>
                <a:cubicBezTo>
                  <a:pt x="499527" y="235014"/>
                  <a:pt x="501263" y="235649"/>
                  <a:pt x="502935" y="235712"/>
                </a:cubicBezTo>
                <a:cubicBezTo>
                  <a:pt x="504459" y="235670"/>
                  <a:pt x="505983" y="235246"/>
                  <a:pt x="507507" y="234442"/>
                </a:cubicBezTo>
                <a:cubicBezTo>
                  <a:pt x="509031" y="233638"/>
                  <a:pt x="510555" y="232706"/>
                  <a:pt x="512079" y="231648"/>
                </a:cubicBezTo>
                <a:cubicBezTo>
                  <a:pt x="512735" y="232664"/>
                  <a:pt x="513709" y="233172"/>
                  <a:pt x="515000" y="233172"/>
                </a:cubicBezTo>
                <a:cubicBezTo>
                  <a:pt x="516291" y="233172"/>
                  <a:pt x="517011" y="232664"/>
                  <a:pt x="517159" y="231648"/>
                </a:cubicBezTo>
                <a:lnTo>
                  <a:pt x="519191" y="231648"/>
                </a:lnTo>
                <a:lnTo>
                  <a:pt x="511063" y="228600"/>
                </a:lnTo>
                <a:close/>
                <a:moveTo>
                  <a:pt x="451119" y="222504"/>
                </a:moveTo>
                <a:cubicBezTo>
                  <a:pt x="450505" y="223012"/>
                  <a:pt x="449701" y="223520"/>
                  <a:pt x="448706" y="224028"/>
                </a:cubicBezTo>
                <a:cubicBezTo>
                  <a:pt x="447711" y="224536"/>
                  <a:pt x="447161" y="225044"/>
                  <a:pt x="447055" y="225552"/>
                </a:cubicBezTo>
                <a:cubicBezTo>
                  <a:pt x="447118" y="226547"/>
                  <a:pt x="447499" y="227351"/>
                  <a:pt x="448198" y="227965"/>
                </a:cubicBezTo>
                <a:cubicBezTo>
                  <a:pt x="448896" y="228579"/>
                  <a:pt x="449531" y="229129"/>
                  <a:pt x="450103" y="229616"/>
                </a:cubicBezTo>
                <a:lnTo>
                  <a:pt x="455183" y="226568"/>
                </a:lnTo>
                <a:close/>
                <a:moveTo>
                  <a:pt x="440959" y="220472"/>
                </a:moveTo>
                <a:cubicBezTo>
                  <a:pt x="440916" y="220493"/>
                  <a:pt x="440747" y="220705"/>
                  <a:pt x="440451" y="221107"/>
                </a:cubicBezTo>
                <a:cubicBezTo>
                  <a:pt x="440154" y="221509"/>
                  <a:pt x="439985" y="221975"/>
                  <a:pt x="439943" y="222504"/>
                </a:cubicBezTo>
                <a:cubicBezTo>
                  <a:pt x="440112" y="223689"/>
                  <a:pt x="440789" y="224367"/>
                  <a:pt x="441975" y="224536"/>
                </a:cubicBezTo>
                <a:cubicBezTo>
                  <a:pt x="442821" y="224367"/>
                  <a:pt x="443160" y="223689"/>
                  <a:pt x="442991" y="222504"/>
                </a:cubicBezTo>
                <a:cubicBezTo>
                  <a:pt x="442821" y="221319"/>
                  <a:pt x="442144" y="220641"/>
                  <a:pt x="440959" y="220472"/>
                </a:cubicBezTo>
                <a:close/>
                <a:moveTo>
                  <a:pt x="935751" y="218440"/>
                </a:moveTo>
                <a:cubicBezTo>
                  <a:pt x="931729" y="219096"/>
                  <a:pt x="927834" y="220070"/>
                  <a:pt x="924067" y="221361"/>
                </a:cubicBezTo>
                <a:cubicBezTo>
                  <a:pt x="920299" y="222652"/>
                  <a:pt x="916404" y="223372"/>
                  <a:pt x="912383" y="223520"/>
                </a:cubicBezTo>
                <a:cubicBezTo>
                  <a:pt x="909060" y="223118"/>
                  <a:pt x="904022" y="222906"/>
                  <a:pt x="897270" y="222885"/>
                </a:cubicBezTo>
                <a:cubicBezTo>
                  <a:pt x="890518" y="222864"/>
                  <a:pt x="886750" y="225446"/>
                  <a:pt x="885967" y="230632"/>
                </a:cubicBezTo>
                <a:cubicBezTo>
                  <a:pt x="892655" y="230717"/>
                  <a:pt x="902900" y="230293"/>
                  <a:pt x="916701" y="229362"/>
                </a:cubicBezTo>
                <a:cubicBezTo>
                  <a:pt x="930501" y="228431"/>
                  <a:pt x="938206" y="226483"/>
                  <a:pt x="939815" y="223520"/>
                </a:cubicBezTo>
                <a:cubicBezTo>
                  <a:pt x="939709" y="222483"/>
                  <a:pt x="939159" y="221509"/>
                  <a:pt x="938164" y="220599"/>
                </a:cubicBezTo>
                <a:cubicBezTo>
                  <a:pt x="937169" y="219689"/>
                  <a:pt x="936365" y="218969"/>
                  <a:pt x="935751" y="218440"/>
                </a:cubicBezTo>
                <a:close/>
                <a:moveTo>
                  <a:pt x="483631" y="213360"/>
                </a:moveTo>
                <a:lnTo>
                  <a:pt x="478551" y="214376"/>
                </a:lnTo>
                <a:lnTo>
                  <a:pt x="471439" y="217424"/>
                </a:lnTo>
                <a:lnTo>
                  <a:pt x="467375" y="227584"/>
                </a:lnTo>
                <a:lnTo>
                  <a:pt x="475503" y="225552"/>
                </a:lnTo>
                <a:lnTo>
                  <a:pt x="475503" y="217424"/>
                </a:lnTo>
                <a:close/>
                <a:moveTo>
                  <a:pt x="830087" y="174752"/>
                </a:moveTo>
                <a:lnTo>
                  <a:pt x="835167" y="178816"/>
                </a:lnTo>
                <a:cubicBezTo>
                  <a:pt x="836754" y="178837"/>
                  <a:pt x="838151" y="178541"/>
                  <a:pt x="839358" y="177927"/>
                </a:cubicBezTo>
                <a:cubicBezTo>
                  <a:pt x="840564" y="177313"/>
                  <a:pt x="841199" y="176255"/>
                  <a:pt x="841263" y="174752"/>
                </a:cubicBezTo>
                <a:close/>
                <a:moveTo>
                  <a:pt x="900191" y="171704"/>
                </a:moveTo>
                <a:cubicBezTo>
                  <a:pt x="899132" y="171662"/>
                  <a:pt x="898201" y="171746"/>
                  <a:pt x="897397" y="171958"/>
                </a:cubicBezTo>
                <a:cubicBezTo>
                  <a:pt x="896592" y="172170"/>
                  <a:pt x="896169" y="172762"/>
                  <a:pt x="896127" y="173736"/>
                </a:cubicBezTo>
                <a:cubicBezTo>
                  <a:pt x="898159" y="174308"/>
                  <a:pt x="900191" y="174943"/>
                  <a:pt x="902223" y="175641"/>
                </a:cubicBezTo>
                <a:cubicBezTo>
                  <a:pt x="904255" y="176340"/>
                  <a:pt x="906287" y="176721"/>
                  <a:pt x="908319" y="176784"/>
                </a:cubicBezTo>
                <a:cubicBezTo>
                  <a:pt x="908488" y="176805"/>
                  <a:pt x="909165" y="176763"/>
                  <a:pt x="910351" y="176657"/>
                </a:cubicBezTo>
                <a:cubicBezTo>
                  <a:pt x="911536" y="176551"/>
                  <a:pt x="912213" y="176255"/>
                  <a:pt x="912383" y="175768"/>
                </a:cubicBezTo>
                <a:cubicBezTo>
                  <a:pt x="912002" y="174710"/>
                  <a:pt x="910224" y="173778"/>
                  <a:pt x="907049" y="172974"/>
                </a:cubicBezTo>
                <a:cubicBezTo>
                  <a:pt x="903874" y="172170"/>
                  <a:pt x="901588" y="171746"/>
                  <a:pt x="900191" y="171704"/>
                </a:cubicBezTo>
                <a:close/>
                <a:moveTo>
                  <a:pt x="351551" y="166624"/>
                </a:moveTo>
                <a:cubicBezTo>
                  <a:pt x="350704" y="166793"/>
                  <a:pt x="350365" y="167471"/>
                  <a:pt x="350535" y="168656"/>
                </a:cubicBezTo>
                <a:cubicBezTo>
                  <a:pt x="350704" y="169841"/>
                  <a:pt x="351381" y="170519"/>
                  <a:pt x="352567" y="170688"/>
                </a:cubicBezTo>
                <a:lnTo>
                  <a:pt x="353583" y="170688"/>
                </a:lnTo>
                <a:close/>
                <a:moveTo>
                  <a:pt x="335295" y="164592"/>
                </a:moveTo>
                <a:cubicBezTo>
                  <a:pt x="334194" y="165206"/>
                  <a:pt x="332839" y="165756"/>
                  <a:pt x="331231" y="166243"/>
                </a:cubicBezTo>
                <a:cubicBezTo>
                  <a:pt x="329622" y="166730"/>
                  <a:pt x="328267" y="166518"/>
                  <a:pt x="327167" y="165608"/>
                </a:cubicBezTo>
                <a:lnTo>
                  <a:pt x="317007" y="171704"/>
                </a:lnTo>
                <a:lnTo>
                  <a:pt x="315991" y="174752"/>
                </a:lnTo>
                <a:lnTo>
                  <a:pt x="325135" y="174752"/>
                </a:lnTo>
                <a:lnTo>
                  <a:pt x="332247" y="169672"/>
                </a:lnTo>
                <a:lnTo>
                  <a:pt x="341391" y="172720"/>
                </a:lnTo>
                <a:lnTo>
                  <a:pt x="344439" y="167640"/>
                </a:lnTo>
                <a:cubicBezTo>
                  <a:pt x="342851" y="168148"/>
                  <a:pt x="341200" y="168148"/>
                  <a:pt x="339486" y="167640"/>
                </a:cubicBezTo>
                <a:cubicBezTo>
                  <a:pt x="337771" y="167132"/>
                  <a:pt x="336374" y="166116"/>
                  <a:pt x="335295" y="164592"/>
                </a:cubicBezTo>
                <a:close/>
                <a:moveTo>
                  <a:pt x="916447" y="160528"/>
                </a:moveTo>
                <a:lnTo>
                  <a:pt x="922543" y="164592"/>
                </a:lnTo>
                <a:cubicBezTo>
                  <a:pt x="926988" y="164804"/>
                  <a:pt x="934862" y="164888"/>
                  <a:pt x="946165" y="164846"/>
                </a:cubicBezTo>
                <a:cubicBezTo>
                  <a:pt x="957468" y="164804"/>
                  <a:pt x="963818" y="163364"/>
                  <a:pt x="965215" y="160528"/>
                </a:cubicBezTo>
                <a:close/>
                <a:moveTo>
                  <a:pt x="989599" y="152400"/>
                </a:moveTo>
                <a:cubicBezTo>
                  <a:pt x="989451" y="154474"/>
                  <a:pt x="989493" y="156168"/>
                  <a:pt x="989726" y="157480"/>
                </a:cubicBezTo>
                <a:cubicBezTo>
                  <a:pt x="989959" y="158792"/>
                  <a:pt x="991271" y="159470"/>
                  <a:pt x="993663" y="159512"/>
                </a:cubicBezTo>
                <a:lnTo>
                  <a:pt x="996711" y="159512"/>
                </a:lnTo>
                <a:cubicBezTo>
                  <a:pt x="996605" y="157946"/>
                  <a:pt x="995801" y="156506"/>
                  <a:pt x="994298" y="155194"/>
                </a:cubicBezTo>
                <a:cubicBezTo>
                  <a:pt x="992795" y="153882"/>
                  <a:pt x="991229" y="152950"/>
                  <a:pt x="989599" y="152400"/>
                </a:cubicBezTo>
                <a:close/>
                <a:moveTo>
                  <a:pt x="1043447" y="119888"/>
                </a:moveTo>
                <a:lnTo>
                  <a:pt x="1041415" y="128016"/>
                </a:lnTo>
                <a:cubicBezTo>
                  <a:pt x="1042515" y="128080"/>
                  <a:pt x="1043616" y="127953"/>
                  <a:pt x="1044717" y="127635"/>
                </a:cubicBezTo>
                <a:cubicBezTo>
                  <a:pt x="1045817" y="127318"/>
                  <a:pt x="1046410" y="126429"/>
                  <a:pt x="1046495" y="124968"/>
                </a:cubicBezTo>
                <a:cubicBezTo>
                  <a:pt x="1046431" y="123931"/>
                  <a:pt x="1046050" y="122957"/>
                  <a:pt x="1045352" y="122047"/>
                </a:cubicBezTo>
                <a:cubicBezTo>
                  <a:pt x="1044653" y="121137"/>
                  <a:pt x="1044018" y="120417"/>
                  <a:pt x="1043447" y="119888"/>
                </a:cubicBezTo>
                <a:close/>
                <a:moveTo>
                  <a:pt x="812815" y="76200"/>
                </a:moveTo>
                <a:cubicBezTo>
                  <a:pt x="813788" y="79566"/>
                  <a:pt x="811079" y="80963"/>
                  <a:pt x="804687" y="80391"/>
                </a:cubicBezTo>
                <a:cubicBezTo>
                  <a:pt x="798294" y="79820"/>
                  <a:pt x="794569" y="81471"/>
                  <a:pt x="793511" y="85344"/>
                </a:cubicBezTo>
                <a:cubicBezTo>
                  <a:pt x="794019" y="87291"/>
                  <a:pt x="796305" y="88477"/>
                  <a:pt x="800369" y="88900"/>
                </a:cubicBezTo>
                <a:cubicBezTo>
                  <a:pt x="804433" y="89323"/>
                  <a:pt x="807227" y="89493"/>
                  <a:pt x="808751" y="89408"/>
                </a:cubicBezTo>
                <a:cubicBezTo>
                  <a:pt x="810867" y="89450"/>
                  <a:pt x="812730" y="89112"/>
                  <a:pt x="814339" y="88392"/>
                </a:cubicBezTo>
                <a:cubicBezTo>
                  <a:pt x="815947" y="87672"/>
                  <a:pt x="816794" y="86318"/>
                  <a:pt x="816879" y="84328"/>
                </a:cubicBezTo>
                <a:cubicBezTo>
                  <a:pt x="817493" y="84370"/>
                  <a:pt x="818297" y="84286"/>
                  <a:pt x="819292" y="84074"/>
                </a:cubicBezTo>
                <a:cubicBezTo>
                  <a:pt x="820287" y="83862"/>
                  <a:pt x="820837" y="83270"/>
                  <a:pt x="820943" y="82296"/>
                </a:cubicBezTo>
                <a:cubicBezTo>
                  <a:pt x="820731" y="81661"/>
                  <a:pt x="819630" y="80645"/>
                  <a:pt x="817641" y="79248"/>
                </a:cubicBezTo>
                <a:cubicBezTo>
                  <a:pt x="815651" y="77851"/>
                  <a:pt x="814042" y="76835"/>
                  <a:pt x="812815" y="76200"/>
                </a:cubicBezTo>
                <a:close/>
                <a:moveTo>
                  <a:pt x="832119" y="73152"/>
                </a:moveTo>
                <a:lnTo>
                  <a:pt x="835167" y="80264"/>
                </a:lnTo>
                <a:cubicBezTo>
                  <a:pt x="836733" y="80243"/>
                  <a:pt x="838172" y="80539"/>
                  <a:pt x="839485" y="81153"/>
                </a:cubicBezTo>
                <a:cubicBezTo>
                  <a:pt x="840797" y="81767"/>
                  <a:pt x="841728" y="82825"/>
                  <a:pt x="842279" y="84328"/>
                </a:cubicBezTo>
                <a:cubicBezTo>
                  <a:pt x="845348" y="84265"/>
                  <a:pt x="848354" y="83630"/>
                  <a:pt x="851296" y="82423"/>
                </a:cubicBezTo>
                <a:cubicBezTo>
                  <a:pt x="854238" y="81217"/>
                  <a:pt x="856990" y="79820"/>
                  <a:pt x="859551" y="78232"/>
                </a:cubicBezTo>
                <a:cubicBezTo>
                  <a:pt x="859720" y="75015"/>
                  <a:pt x="858365" y="73321"/>
                  <a:pt x="855487" y="73152"/>
                </a:cubicBezTo>
                <a:cubicBezTo>
                  <a:pt x="853942" y="73216"/>
                  <a:pt x="852460" y="73597"/>
                  <a:pt x="851042" y="74295"/>
                </a:cubicBezTo>
                <a:cubicBezTo>
                  <a:pt x="849624" y="74994"/>
                  <a:pt x="848396" y="75629"/>
                  <a:pt x="847359" y="76200"/>
                </a:cubicBezTo>
                <a:close/>
                <a:moveTo>
                  <a:pt x="937783" y="67056"/>
                </a:moveTo>
                <a:cubicBezTo>
                  <a:pt x="935772" y="67543"/>
                  <a:pt x="932682" y="68347"/>
                  <a:pt x="928512" y="69469"/>
                </a:cubicBezTo>
                <a:cubicBezTo>
                  <a:pt x="924342" y="70591"/>
                  <a:pt x="922014" y="72157"/>
                  <a:pt x="921527" y="74168"/>
                </a:cubicBezTo>
                <a:cubicBezTo>
                  <a:pt x="921654" y="75226"/>
                  <a:pt x="922416" y="76158"/>
                  <a:pt x="923813" y="76962"/>
                </a:cubicBezTo>
                <a:cubicBezTo>
                  <a:pt x="925210" y="77766"/>
                  <a:pt x="926480" y="78190"/>
                  <a:pt x="927623" y="78232"/>
                </a:cubicBezTo>
                <a:cubicBezTo>
                  <a:pt x="933719" y="78274"/>
                  <a:pt x="939561" y="77936"/>
                  <a:pt x="945149" y="77216"/>
                </a:cubicBezTo>
                <a:cubicBezTo>
                  <a:pt x="950737" y="76496"/>
                  <a:pt x="956071" y="75142"/>
                  <a:pt x="961151" y="73152"/>
                </a:cubicBezTo>
                <a:cubicBezTo>
                  <a:pt x="960368" y="72073"/>
                  <a:pt x="956854" y="70930"/>
                  <a:pt x="950610" y="69723"/>
                </a:cubicBezTo>
                <a:cubicBezTo>
                  <a:pt x="944366" y="68517"/>
                  <a:pt x="940090" y="67628"/>
                  <a:pt x="937783" y="67056"/>
                </a:cubicBezTo>
                <a:close/>
                <a:moveTo>
                  <a:pt x="1131839" y="65024"/>
                </a:moveTo>
                <a:cubicBezTo>
                  <a:pt x="1132050" y="66908"/>
                  <a:pt x="1133151" y="67712"/>
                  <a:pt x="1135141" y="67437"/>
                </a:cubicBezTo>
                <a:cubicBezTo>
                  <a:pt x="1137130" y="67162"/>
                  <a:pt x="1138739" y="66696"/>
                  <a:pt x="1139967" y="66040"/>
                </a:cubicBezTo>
                <a:close/>
                <a:moveTo>
                  <a:pt x="964199" y="62992"/>
                </a:moveTo>
                <a:lnTo>
                  <a:pt x="964199" y="69088"/>
                </a:lnTo>
                <a:cubicBezTo>
                  <a:pt x="964241" y="71078"/>
                  <a:pt x="964918" y="72432"/>
                  <a:pt x="966231" y="73152"/>
                </a:cubicBezTo>
                <a:cubicBezTo>
                  <a:pt x="967543" y="73872"/>
                  <a:pt x="969236" y="74210"/>
                  <a:pt x="971311" y="74168"/>
                </a:cubicBezTo>
                <a:cubicBezTo>
                  <a:pt x="978634" y="74274"/>
                  <a:pt x="988117" y="74062"/>
                  <a:pt x="999759" y="73533"/>
                </a:cubicBezTo>
                <a:cubicBezTo>
                  <a:pt x="1011400" y="73004"/>
                  <a:pt x="1017835" y="71522"/>
                  <a:pt x="1019063" y="69088"/>
                </a:cubicBezTo>
                <a:lnTo>
                  <a:pt x="1017031" y="69088"/>
                </a:lnTo>
                <a:lnTo>
                  <a:pt x="1012967" y="65024"/>
                </a:lnTo>
                <a:lnTo>
                  <a:pt x="1005855" y="65024"/>
                </a:lnTo>
                <a:cubicBezTo>
                  <a:pt x="1005749" y="64495"/>
                  <a:pt x="1005199" y="64029"/>
                  <a:pt x="1004204" y="63627"/>
                </a:cubicBezTo>
                <a:cubicBezTo>
                  <a:pt x="1003209" y="63225"/>
                  <a:pt x="1002405" y="63013"/>
                  <a:pt x="1001791" y="62992"/>
                </a:cubicBezTo>
                <a:close/>
                <a:moveTo>
                  <a:pt x="1120663" y="60960"/>
                </a:moveTo>
                <a:cubicBezTo>
                  <a:pt x="1120620" y="61976"/>
                  <a:pt x="1120705" y="62738"/>
                  <a:pt x="1120917" y="63246"/>
                </a:cubicBezTo>
                <a:cubicBezTo>
                  <a:pt x="1121128" y="63754"/>
                  <a:pt x="1121721" y="64008"/>
                  <a:pt x="1122695" y="64008"/>
                </a:cubicBezTo>
                <a:lnTo>
                  <a:pt x="1127775" y="64008"/>
                </a:lnTo>
                <a:cubicBezTo>
                  <a:pt x="1127732" y="62992"/>
                  <a:pt x="1127309" y="62230"/>
                  <a:pt x="1126505" y="61722"/>
                </a:cubicBezTo>
                <a:cubicBezTo>
                  <a:pt x="1125700" y="61214"/>
                  <a:pt x="1124769" y="60960"/>
                  <a:pt x="1123711" y="60960"/>
                </a:cubicBezTo>
                <a:close/>
                <a:moveTo>
                  <a:pt x="728487" y="0"/>
                </a:moveTo>
                <a:lnTo>
                  <a:pt x="730519" y="11176"/>
                </a:lnTo>
                <a:lnTo>
                  <a:pt x="727471" y="12192"/>
                </a:lnTo>
                <a:cubicBezTo>
                  <a:pt x="721925" y="12891"/>
                  <a:pt x="719554" y="17082"/>
                  <a:pt x="720359" y="24765"/>
                </a:cubicBezTo>
                <a:cubicBezTo>
                  <a:pt x="721163" y="32449"/>
                  <a:pt x="721840" y="39434"/>
                  <a:pt x="722391" y="45720"/>
                </a:cubicBezTo>
                <a:lnTo>
                  <a:pt x="720359" y="49784"/>
                </a:lnTo>
                <a:cubicBezTo>
                  <a:pt x="720507" y="51731"/>
                  <a:pt x="721481" y="52917"/>
                  <a:pt x="723280" y="53340"/>
                </a:cubicBezTo>
                <a:cubicBezTo>
                  <a:pt x="725079" y="53763"/>
                  <a:pt x="726815" y="53933"/>
                  <a:pt x="728487" y="53848"/>
                </a:cubicBezTo>
                <a:lnTo>
                  <a:pt x="736615" y="53848"/>
                </a:lnTo>
                <a:cubicBezTo>
                  <a:pt x="737207" y="55351"/>
                  <a:pt x="738308" y="56409"/>
                  <a:pt x="739917" y="57023"/>
                </a:cubicBezTo>
                <a:cubicBezTo>
                  <a:pt x="741525" y="57637"/>
                  <a:pt x="743134" y="57933"/>
                  <a:pt x="744743" y="57912"/>
                </a:cubicBezTo>
                <a:cubicBezTo>
                  <a:pt x="744319" y="60473"/>
                  <a:pt x="744912" y="62463"/>
                  <a:pt x="746521" y="63881"/>
                </a:cubicBezTo>
                <a:cubicBezTo>
                  <a:pt x="748129" y="65299"/>
                  <a:pt x="750246" y="66019"/>
                  <a:pt x="752871" y="66040"/>
                </a:cubicBezTo>
                <a:cubicBezTo>
                  <a:pt x="770651" y="65680"/>
                  <a:pt x="788431" y="64114"/>
                  <a:pt x="806211" y="61341"/>
                </a:cubicBezTo>
                <a:cubicBezTo>
                  <a:pt x="823991" y="58568"/>
                  <a:pt x="841771" y="56748"/>
                  <a:pt x="859551" y="55880"/>
                </a:cubicBezTo>
                <a:lnTo>
                  <a:pt x="854471" y="64008"/>
                </a:lnTo>
                <a:cubicBezTo>
                  <a:pt x="854301" y="63987"/>
                  <a:pt x="853624" y="64029"/>
                  <a:pt x="852439" y="64135"/>
                </a:cubicBezTo>
                <a:cubicBezTo>
                  <a:pt x="851253" y="64241"/>
                  <a:pt x="850576" y="64537"/>
                  <a:pt x="850407" y="65024"/>
                </a:cubicBezTo>
                <a:cubicBezTo>
                  <a:pt x="850767" y="65109"/>
                  <a:pt x="852587" y="65447"/>
                  <a:pt x="855868" y="66040"/>
                </a:cubicBezTo>
                <a:cubicBezTo>
                  <a:pt x="859149" y="66633"/>
                  <a:pt x="861731" y="66971"/>
                  <a:pt x="863615" y="67056"/>
                </a:cubicBezTo>
                <a:cubicBezTo>
                  <a:pt x="862620" y="69173"/>
                  <a:pt x="862578" y="71035"/>
                  <a:pt x="863488" y="72644"/>
                </a:cubicBezTo>
                <a:cubicBezTo>
                  <a:pt x="864398" y="74253"/>
                  <a:pt x="866134" y="75099"/>
                  <a:pt x="868695" y="75184"/>
                </a:cubicBezTo>
                <a:lnTo>
                  <a:pt x="872759" y="79248"/>
                </a:lnTo>
                <a:lnTo>
                  <a:pt x="902223" y="79248"/>
                </a:lnTo>
                <a:lnTo>
                  <a:pt x="897143" y="71120"/>
                </a:lnTo>
                <a:cubicBezTo>
                  <a:pt x="896444" y="71162"/>
                  <a:pt x="895301" y="71078"/>
                  <a:pt x="893714" y="70866"/>
                </a:cubicBezTo>
                <a:cubicBezTo>
                  <a:pt x="892126" y="70654"/>
                  <a:pt x="891237" y="70062"/>
                  <a:pt x="891047" y="69088"/>
                </a:cubicBezTo>
                <a:cubicBezTo>
                  <a:pt x="891195" y="68114"/>
                  <a:pt x="891915" y="67522"/>
                  <a:pt x="893206" y="67310"/>
                </a:cubicBezTo>
                <a:cubicBezTo>
                  <a:pt x="894497" y="67098"/>
                  <a:pt x="895471" y="67014"/>
                  <a:pt x="896127" y="67056"/>
                </a:cubicBezTo>
                <a:cubicBezTo>
                  <a:pt x="899725" y="67077"/>
                  <a:pt x="903450" y="67035"/>
                  <a:pt x="907303" y="66929"/>
                </a:cubicBezTo>
                <a:cubicBezTo>
                  <a:pt x="911155" y="66823"/>
                  <a:pt x="914880" y="66527"/>
                  <a:pt x="918479" y="66040"/>
                </a:cubicBezTo>
                <a:cubicBezTo>
                  <a:pt x="918161" y="63627"/>
                  <a:pt x="916510" y="62357"/>
                  <a:pt x="913526" y="62230"/>
                </a:cubicBezTo>
                <a:cubicBezTo>
                  <a:pt x="910541" y="62103"/>
                  <a:pt x="908128" y="62357"/>
                  <a:pt x="906287" y="62992"/>
                </a:cubicBezTo>
                <a:cubicBezTo>
                  <a:pt x="906435" y="61045"/>
                  <a:pt x="907409" y="59859"/>
                  <a:pt x="909208" y="59436"/>
                </a:cubicBezTo>
                <a:cubicBezTo>
                  <a:pt x="911007" y="59013"/>
                  <a:pt x="912743" y="58843"/>
                  <a:pt x="914415" y="58928"/>
                </a:cubicBezTo>
                <a:cubicBezTo>
                  <a:pt x="915939" y="59097"/>
                  <a:pt x="918733" y="59267"/>
                  <a:pt x="922797" y="59436"/>
                </a:cubicBezTo>
                <a:cubicBezTo>
                  <a:pt x="926861" y="59605"/>
                  <a:pt x="929147" y="58759"/>
                  <a:pt x="929655" y="56896"/>
                </a:cubicBezTo>
                <a:lnTo>
                  <a:pt x="953023" y="50800"/>
                </a:lnTo>
                <a:lnTo>
                  <a:pt x="956071" y="54864"/>
                </a:lnTo>
                <a:lnTo>
                  <a:pt x="962167" y="54864"/>
                </a:lnTo>
                <a:cubicBezTo>
                  <a:pt x="962378" y="52917"/>
                  <a:pt x="963479" y="51731"/>
                  <a:pt x="965469" y="51308"/>
                </a:cubicBezTo>
                <a:cubicBezTo>
                  <a:pt x="967458" y="50885"/>
                  <a:pt x="969067" y="50715"/>
                  <a:pt x="970295" y="50800"/>
                </a:cubicBezTo>
                <a:lnTo>
                  <a:pt x="1182639" y="47752"/>
                </a:lnTo>
                <a:cubicBezTo>
                  <a:pt x="1187105" y="51626"/>
                  <a:pt x="1193413" y="53023"/>
                  <a:pt x="1201562" y="51943"/>
                </a:cubicBezTo>
                <a:cubicBezTo>
                  <a:pt x="1209711" y="50864"/>
                  <a:pt x="1214241" y="51499"/>
                  <a:pt x="1215151" y="53848"/>
                </a:cubicBezTo>
                <a:lnTo>
                  <a:pt x="1215151" y="54864"/>
                </a:lnTo>
                <a:cubicBezTo>
                  <a:pt x="1217246" y="54822"/>
                  <a:pt x="1219405" y="54906"/>
                  <a:pt x="1221628" y="55118"/>
                </a:cubicBezTo>
                <a:cubicBezTo>
                  <a:pt x="1223850" y="55330"/>
                  <a:pt x="1225755" y="55922"/>
                  <a:pt x="1227343" y="56896"/>
                </a:cubicBezTo>
                <a:cubicBezTo>
                  <a:pt x="1226835" y="57870"/>
                  <a:pt x="1224549" y="58462"/>
                  <a:pt x="1220485" y="58674"/>
                </a:cubicBezTo>
                <a:cubicBezTo>
                  <a:pt x="1216421" y="58886"/>
                  <a:pt x="1213627" y="58970"/>
                  <a:pt x="1212103" y="58928"/>
                </a:cubicBezTo>
                <a:cubicBezTo>
                  <a:pt x="1208885" y="58928"/>
                  <a:pt x="1206176" y="57912"/>
                  <a:pt x="1203975" y="55880"/>
                </a:cubicBezTo>
                <a:lnTo>
                  <a:pt x="1156223" y="55880"/>
                </a:lnTo>
                <a:cubicBezTo>
                  <a:pt x="1155567" y="55838"/>
                  <a:pt x="1154593" y="55922"/>
                  <a:pt x="1153302" y="56134"/>
                </a:cubicBezTo>
                <a:cubicBezTo>
                  <a:pt x="1152011" y="56346"/>
                  <a:pt x="1151291" y="56938"/>
                  <a:pt x="1151143" y="57912"/>
                </a:cubicBezTo>
                <a:cubicBezTo>
                  <a:pt x="1151418" y="58886"/>
                  <a:pt x="1152646" y="59478"/>
                  <a:pt x="1154826" y="59690"/>
                </a:cubicBezTo>
                <a:cubicBezTo>
                  <a:pt x="1157006" y="59902"/>
                  <a:pt x="1158488" y="59986"/>
                  <a:pt x="1159271" y="59944"/>
                </a:cubicBezTo>
                <a:cubicBezTo>
                  <a:pt x="1171357" y="59669"/>
                  <a:pt x="1179189" y="59711"/>
                  <a:pt x="1182766" y="60071"/>
                </a:cubicBezTo>
                <a:cubicBezTo>
                  <a:pt x="1186343" y="60431"/>
                  <a:pt x="1192397" y="62759"/>
                  <a:pt x="1200927" y="67056"/>
                </a:cubicBezTo>
                <a:cubicBezTo>
                  <a:pt x="1210917" y="66739"/>
                  <a:pt x="1220146" y="67120"/>
                  <a:pt x="1228613" y="68199"/>
                </a:cubicBezTo>
                <a:cubicBezTo>
                  <a:pt x="1237079" y="69279"/>
                  <a:pt x="1245800" y="69914"/>
                  <a:pt x="1254775" y="70104"/>
                </a:cubicBezTo>
                <a:lnTo>
                  <a:pt x="1251727" y="78232"/>
                </a:lnTo>
                <a:cubicBezTo>
                  <a:pt x="1236148" y="78042"/>
                  <a:pt x="1221077" y="79185"/>
                  <a:pt x="1206515" y="81661"/>
                </a:cubicBezTo>
                <a:cubicBezTo>
                  <a:pt x="1191952" y="84138"/>
                  <a:pt x="1176881" y="86043"/>
                  <a:pt x="1161303" y="87376"/>
                </a:cubicBezTo>
                <a:cubicBezTo>
                  <a:pt x="1159440" y="89577"/>
                  <a:pt x="1156307" y="90763"/>
                  <a:pt x="1151905" y="90932"/>
                </a:cubicBezTo>
                <a:cubicBezTo>
                  <a:pt x="1147502" y="91101"/>
                  <a:pt x="1143861" y="92287"/>
                  <a:pt x="1140983" y="94488"/>
                </a:cubicBezTo>
                <a:cubicBezTo>
                  <a:pt x="1136961" y="95144"/>
                  <a:pt x="1130780" y="96880"/>
                  <a:pt x="1122441" y="99695"/>
                </a:cubicBezTo>
                <a:cubicBezTo>
                  <a:pt x="1114101" y="102510"/>
                  <a:pt x="1109444" y="105516"/>
                  <a:pt x="1108471" y="108712"/>
                </a:cubicBezTo>
                <a:cubicBezTo>
                  <a:pt x="1108534" y="109686"/>
                  <a:pt x="1108915" y="110278"/>
                  <a:pt x="1109614" y="110490"/>
                </a:cubicBezTo>
                <a:cubicBezTo>
                  <a:pt x="1110312" y="110702"/>
                  <a:pt x="1110947" y="110786"/>
                  <a:pt x="1111519" y="110744"/>
                </a:cubicBezTo>
                <a:lnTo>
                  <a:pt x="1116599" y="114808"/>
                </a:lnTo>
                <a:cubicBezTo>
                  <a:pt x="1119837" y="114723"/>
                  <a:pt x="1125044" y="114639"/>
                  <a:pt x="1132220" y="114554"/>
                </a:cubicBezTo>
                <a:cubicBezTo>
                  <a:pt x="1139395" y="114469"/>
                  <a:pt x="1144348" y="114893"/>
                  <a:pt x="1147079" y="115824"/>
                </a:cubicBezTo>
                <a:cubicBezTo>
                  <a:pt x="1145978" y="117644"/>
                  <a:pt x="1141575" y="118576"/>
                  <a:pt x="1133871" y="118618"/>
                </a:cubicBezTo>
                <a:cubicBezTo>
                  <a:pt x="1126166" y="118660"/>
                  <a:pt x="1121763" y="119084"/>
                  <a:pt x="1120663" y="119888"/>
                </a:cubicBezTo>
                <a:cubicBezTo>
                  <a:pt x="1120747" y="121433"/>
                  <a:pt x="1121340" y="122915"/>
                  <a:pt x="1122441" y="124333"/>
                </a:cubicBezTo>
                <a:cubicBezTo>
                  <a:pt x="1123541" y="125751"/>
                  <a:pt x="1124642" y="126979"/>
                  <a:pt x="1125743" y="128016"/>
                </a:cubicBezTo>
                <a:cubicBezTo>
                  <a:pt x="1126484" y="129540"/>
                  <a:pt x="1127796" y="131064"/>
                  <a:pt x="1129680" y="132588"/>
                </a:cubicBezTo>
                <a:cubicBezTo>
                  <a:pt x="1131564" y="134112"/>
                  <a:pt x="1132622" y="135636"/>
                  <a:pt x="1132855" y="137160"/>
                </a:cubicBezTo>
                <a:cubicBezTo>
                  <a:pt x="1132580" y="137647"/>
                  <a:pt x="1131352" y="137943"/>
                  <a:pt x="1129172" y="138049"/>
                </a:cubicBezTo>
                <a:cubicBezTo>
                  <a:pt x="1126992" y="138155"/>
                  <a:pt x="1125510" y="138197"/>
                  <a:pt x="1124727" y="138176"/>
                </a:cubicBezTo>
                <a:cubicBezTo>
                  <a:pt x="1120896" y="137837"/>
                  <a:pt x="1113826" y="137499"/>
                  <a:pt x="1103518" y="137160"/>
                </a:cubicBezTo>
                <a:cubicBezTo>
                  <a:pt x="1093210" y="136821"/>
                  <a:pt x="1087410" y="138515"/>
                  <a:pt x="1086119" y="142240"/>
                </a:cubicBezTo>
                <a:cubicBezTo>
                  <a:pt x="1075366" y="142346"/>
                  <a:pt x="1064359" y="143150"/>
                  <a:pt x="1053099" y="144653"/>
                </a:cubicBezTo>
                <a:cubicBezTo>
                  <a:pt x="1041838" y="146156"/>
                  <a:pt x="1030831" y="147722"/>
                  <a:pt x="1020079" y="149352"/>
                </a:cubicBezTo>
                <a:cubicBezTo>
                  <a:pt x="1019465" y="150410"/>
                  <a:pt x="1018661" y="151596"/>
                  <a:pt x="1017666" y="152908"/>
                </a:cubicBezTo>
                <a:cubicBezTo>
                  <a:pt x="1016671" y="154220"/>
                  <a:pt x="1016121" y="155406"/>
                  <a:pt x="1016015" y="156464"/>
                </a:cubicBezTo>
                <a:cubicBezTo>
                  <a:pt x="1016184" y="157649"/>
                  <a:pt x="1016861" y="158327"/>
                  <a:pt x="1018047" y="158496"/>
                </a:cubicBezTo>
                <a:cubicBezTo>
                  <a:pt x="1041986" y="158348"/>
                  <a:pt x="1066243" y="157628"/>
                  <a:pt x="1090818" y="156337"/>
                </a:cubicBezTo>
                <a:cubicBezTo>
                  <a:pt x="1115392" y="155046"/>
                  <a:pt x="1139903" y="154072"/>
                  <a:pt x="1164351" y="153416"/>
                </a:cubicBezTo>
                <a:lnTo>
                  <a:pt x="1168415" y="156464"/>
                </a:lnTo>
                <a:cubicBezTo>
                  <a:pt x="1168415" y="155406"/>
                  <a:pt x="1168669" y="154474"/>
                  <a:pt x="1169177" y="153670"/>
                </a:cubicBezTo>
                <a:cubicBezTo>
                  <a:pt x="1169685" y="152866"/>
                  <a:pt x="1170447" y="152442"/>
                  <a:pt x="1171463" y="152400"/>
                </a:cubicBezTo>
                <a:lnTo>
                  <a:pt x="1198895" y="153416"/>
                </a:lnTo>
                <a:cubicBezTo>
                  <a:pt x="1198852" y="154030"/>
                  <a:pt x="1198937" y="154834"/>
                  <a:pt x="1199149" y="155829"/>
                </a:cubicBezTo>
                <a:cubicBezTo>
                  <a:pt x="1199360" y="156824"/>
                  <a:pt x="1199953" y="157374"/>
                  <a:pt x="1200927" y="157480"/>
                </a:cubicBezTo>
                <a:cubicBezTo>
                  <a:pt x="1201477" y="157374"/>
                  <a:pt x="1202154" y="156824"/>
                  <a:pt x="1202959" y="155829"/>
                </a:cubicBezTo>
                <a:cubicBezTo>
                  <a:pt x="1203763" y="154834"/>
                  <a:pt x="1204440" y="154030"/>
                  <a:pt x="1204991" y="153416"/>
                </a:cubicBezTo>
                <a:lnTo>
                  <a:pt x="1230391" y="152400"/>
                </a:lnTo>
                <a:cubicBezTo>
                  <a:pt x="1231618" y="153734"/>
                  <a:pt x="1233227" y="154877"/>
                  <a:pt x="1235217" y="155829"/>
                </a:cubicBezTo>
                <a:cubicBezTo>
                  <a:pt x="1237206" y="156782"/>
                  <a:pt x="1238307" y="155639"/>
                  <a:pt x="1238519" y="152400"/>
                </a:cubicBezTo>
                <a:cubicBezTo>
                  <a:pt x="1241651" y="153480"/>
                  <a:pt x="1245038" y="154369"/>
                  <a:pt x="1248679" y="155067"/>
                </a:cubicBezTo>
                <a:cubicBezTo>
                  <a:pt x="1252319" y="155766"/>
                  <a:pt x="1255706" y="155893"/>
                  <a:pt x="1258839" y="155448"/>
                </a:cubicBezTo>
                <a:lnTo>
                  <a:pt x="1262903" y="159512"/>
                </a:lnTo>
                <a:cubicBezTo>
                  <a:pt x="1274883" y="157776"/>
                  <a:pt x="1286228" y="158708"/>
                  <a:pt x="1296939" y="162306"/>
                </a:cubicBezTo>
                <a:cubicBezTo>
                  <a:pt x="1307649" y="165904"/>
                  <a:pt x="1315946" y="167344"/>
                  <a:pt x="1321831" y="166624"/>
                </a:cubicBezTo>
                <a:lnTo>
                  <a:pt x="1322847" y="170688"/>
                </a:lnTo>
                <a:cubicBezTo>
                  <a:pt x="1316211" y="170538"/>
                  <a:pt x="1304759" y="170161"/>
                  <a:pt x="1288491" y="169559"/>
                </a:cubicBezTo>
                <a:cubicBezTo>
                  <a:pt x="1272222" y="168957"/>
                  <a:pt x="1256405" y="169032"/>
                  <a:pt x="1241040" y="169785"/>
                </a:cubicBezTo>
                <a:cubicBezTo>
                  <a:pt x="1225674" y="170538"/>
                  <a:pt x="1216029" y="172871"/>
                  <a:pt x="1212103" y="176784"/>
                </a:cubicBezTo>
                <a:cubicBezTo>
                  <a:pt x="1207794" y="176765"/>
                  <a:pt x="1200042" y="177029"/>
                  <a:pt x="1188848" y="177574"/>
                </a:cubicBezTo>
                <a:cubicBezTo>
                  <a:pt x="1177653" y="178120"/>
                  <a:pt x="1166514" y="179061"/>
                  <a:pt x="1155433" y="180397"/>
                </a:cubicBezTo>
                <a:cubicBezTo>
                  <a:pt x="1144351" y="181732"/>
                  <a:pt x="1136825" y="183576"/>
                  <a:pt x="1132855" y="185928"/>
                </a:cubicBezTo>
                <a:cubicBezTo>
                  <a:pt x="1133320" y="188002"/>
                  <a:pt x="1133913" y="189950"/>
                  <a:pt x="1134633" y="191770"/>
                </a:cubicBezTo>
                <a:cubicBezTo>
                  <a:pt x="1135352" y="193590"/>
                  <a:pt x="1136453" y="195030"/>
                  <a:pt x="1137935" y="196088"/>
                </a:cubicBezTo>
                <a:lnTo>
                  <a:pt x="1129807" y="200152"/>
                </a:lnTo>
                <a:cubicBezTo>
                  <a:pt x="1129574" y="196406"/>
                  <a:pt x="1128262" y="195009"/>
                  <a:pt x="1125870" y="195961"/>
                </a:cubicBezTo>
                <a:cubicBezTo>
                  <a:pt x="1123478" y="196914"/>
                  <a:pt x="1121404" y="198311"/>
                  <a:pt x="1119647" y="200152"/>
                </a:cubicBezTo>
                <a:lnTo>
                  <a:pt x="1109487" y="196088"/>
                </a:lnTo>
                <a:cubicBezTo>
                  <a:pt x="1108915" y="196046"/>
                  <a:pt x="1108280" y="196130"/>
                  <a:pt x="1107582" y="196342"/>
                </a:cubicBezTo>
                <a:cubicBezTo>
                  <a:pt x="1106883" y="196554"/>
                  <a:pt x="1106502" y="197146"/>
                  <a:pt x="1106439" y="198120"/>
                </a:cubicBezTo>
                <a:cubicBezTo>
                  <a:pt x="1105634" y="200364"/>
                  <a:pt x="1102163" y="200956"/>
                  <a:pt x="1096025" y="199898"/>
                </a:cubicBezTo>
                <a:cubicBezTo>
                  <a:pt x="1089886" y="198840"/>
                  <a:pt x="1085907" y="197908"/>
                  <a:pt x="1084087" y="197104"/>
                </a:cubicBezTo>
                <a:cubicBezTo>
                  <a:pt x="1076319" y="200660"/>
                  <a:pt x="1070265" y="201676"/>
                  <a:pt x="1065926" y="200152"/>
                </a:cubicBezTo>
                <a:cubicBezTo>
                  <a:pt x="1061587" y="198628"/>
                  <a:pt x="1056803" y="197612"/>
                  <a:pt x="1051575" y="197104"/>
                </a:cubicBezTo>
                <a:cubicBezTo>
                  <a:pt x="1050326" y="197379"/>
                  <a:pt x="1046982" y="198607"/>
                  <a:pt x="1041542" y="200787"/>
                </a:cubicBezTo>
                <a:cubicBezTo>
                  <a:pt x="1036102" y="202967"/>
                  <a:pt x="1033012" y="204449"/>
                  <a:pt x="1032271" y="205232"/>
                </a:cubicBezTo>
                <a:cubicBezTo>
                  <a:pt x="1031488" y="205338"/>
                  <a:pt x="1030006" y="205888"/>
                  <a:pt x="1027826" y="206883"/>
                </a:cubicBezTo>
                <a:cubicBezTo>
                  <a:pt x="1025646" y="207878"/>
                  <a:pt x="1024418" y="208682"/>
                  <a:pt x="1024143" y="209296"/>
                </a:cubicBezTo>
                <a:lnTo>
                  <a:pt x="1041415" y="209296"/>
                </a:lnTo>
                <a:cubicBezTo>
                  <a:pt x="1044061" y="205528"/>
                  <a:pt x="1052231" y="203666"/>
                  <a:pt x="1065926" y="203708"/>
                </a:cubicBezTo>
                <a:cubicBezTo>
                  <a:pt x="1079621" y="203750"/>
                  <a:pt x="1089061" y="203920"/>
                  <a:pt x="1094247" y="204216"/>
                </a:cubicBezTo>
                <a:cubicBezTo>
                  <a:pt x="1096850" y="204237"/>
                  <a:pt x="1099517" y="204703"/>
                  <a:pt x="1102248" y="205613"/>
                </a:cubicBezTo>
                <a:cubicBezTo>
                  <a:pt x="1104978" y="206523"/>
                  <a:pt x="1107391" y="207751"/>
                  <a:pt x="1109487" y="209296"/>
                </a:cubicBezTo>
                <a:cubicBezTo>
                  <a:pt x="1108809" y="211370"/>
                  <a:pt x="1105846" y="212302"/>
                  <a:pt x="1100597" y="212090"/>
                </a:cubicBezTo>
                <a:cubicBezTo>
                  <a:pt x="1095347" y="211878"/>
                  <a:pt x="1091876" y="213318"/>
                  <a:pt x="1090183" y="216408"/>
                </a:cubicBezTo>
                <a:cubicBezTo>
                  <a:pt x="1080594" y="216620"/>
                  <a:pt x="1070053" y="217466"/>
                  <a:pt x="1058560" y="218948"/>
                </a:cubicBezTo>
                <a:cubicBezTo>
                  <a:pt x="1047066" y="220430"/>
                  <a:pt x="1037287" y="221276"/>
                  <a:pt x="1029223" y="221488"/>
                </a:cubicBezTo>
                <a:cubicBezTo>
                  <a:pt x="1023106" y="221615"/>
                  <a:pt x="1017052" y="221615"/>
                  <a:pt x="1011062" y="221488"/>
                </a:cubicBezTo>
                <a:cubicBezTo>
                  <a:pt x="1005072" y="221361"/>
                  <a:pt x="999272" y="220345"/>
                  <a:pt x="993663" y="218440"/>
                </a:cubicBezTo>
                <a:cubicBezTo>
                  <a:pt x="993980" y="216937"/>
                  <a:pt x="993345" y="215879"/>
                  <a:pt x="991758" y="215265"/>
                </a:cubicBezTo>
                <a:cubicBezTo>
                  <a:pt x="990170" y="214651"/>
                  <a:pt x="988773" y="214355"/>
                  <a:pt x="987567" y="214376"/>
                </a:cubicBezTo>
                <a:cubicBezTo>
                  <a:pt x="986000" y="214355"/>
                  <a:pt x="984561" y="214651"/>
                  <a:pt x="983249" y="215265"/>
                </a:cubicBezTo>
                <a:cubicBezTo>
                  <a:pt x="981936" y="215879"/>
                  <a:pt x="981005" y="216937"/>
                  <a:pt x="980455" y="218440"/>
                </a:cubicBezTo>
                <a:cubicBezTo>
                  <a:pt x="980370" y="218419"/>
                  <a:pt x="980031" y="218461"/>
                  <a:pt x="979439" y="218567"/>
                </a:cubicBezTo>
                <a:cubicBezTo>
                  <a:pt x="978846" y="218673"/>
                  <a:pt x="978507" y="218969"/>
                  <a:pt x="978423" y="219456"/>
                </a:cubicBezTo>
                <a:cubicBezTo>
                  <a:pt x="979100" y="220938"/>
                  <a:pt x="981809" y="222038"/>
                  <a:pt x="986551" y="222758"/>
                </a:cubicBezTo>
                <a:cubicBezTo>
                  <a:pt x="991292" y="223478"/>
                  <a:pt x="994001" y="224070"/>
                  <a:pt x="994679" y="224536"/>
                </a:cubicBezTo>
                <a:cubicBezTo>
                  <a:pt x="994298" y="225023"/>
                  <a:pt x="992012" y="225319"/>
                  <a:pt x="987821" y="225425"/>
                </a:cubicBezTo>
                <a:cubicBezTo>
                  <a:pt x="983630" y="225531"/>
                  <a:pt x="979820" y="225573"/>
                  <a:pt x="976391" y="225552"/>
                </a:cubicBezTo>
                <a:cubicBezTo>
                  <a:pt x="973724" y="226759"/>
                  <a:pt x="964834" y="228410"/>
                  <a:pt x="949721" y="230505"/>
                </a:cubicBezTo>
                <a:cubicBezTo>
                  <a:pt x="934608" y="232601"/>
                  <a:pt x="923178" y="233998"/>
                  <a:pt x="915431" y="234696"/>
                </a:cubicBezTo>
                <a:cubicBezTo>
                  <a:pt x="912213" y="237575"/>
                  <a:pt x="908488" y="238929"/>
                  <a:pt x="904255" y="238760"/>
                </a:cubicBezTo>
                <a:cubicBezTo>
                  <a:pt x="901143" y="238718"/>
                  <a:pt x="897968" y="238040"/>
                  <a:pt x="894730" y="236728"/>
                </a:cubicBezTo>
                <a:cubicBezTo>
                  <a:pt x="891491" y="235416"/>
                  <a:pt x="888570" y="233722"/>
                  <a:pt x="885967" y="231648"/>
                </a:cubicBezTo>
                <a:lnTo>
                  <a:pt x="877839" y="234696"/>
                </a:lnTo>
                <a:cubicBezTo>
                  <a:pt x="877225" y="234654"/>
                  <a:pt x="876421" y="234738"/>
                  <a:pt x="875426" y="234950"/>
                </a:cubicBezTo>
                <a:cubicBezTo>
                  <a:pt x="874431" y="235162"/>
                  <a:pt x="873881" y="235754"/>
                  <a:pt x="873775" y="236728"/>
                </a:cubicBezTo>
                <a:cubicBezTo>
                  <a:pt x="873986" y="237808"/>
                  <a:pt x="875087" y="238951"/>
                  <a:pt x="877077" y="240157"/>
                </a:cubicBezTo>
                <a:cubicBezTo>
                  <a:pt x="879066" y="241364"/>
                  <a:pt x="880675" y="242253"/>
                  <a:pt x="881903" y="242824"/>
                </a:cubicBezTo>
                <a:lnTo>
                  <a:pt x="867679" y="242824"/>
                </a:lnTo>
                <a:lnTo>
                  <a:pt x="860567" y="234696"/>
                </a:lnTo>
                <a:lnTo>
                  <a:pt x="854471" y="243840"/>
                </a:lnTo>
                <a:cubicBezTo>
                  <a:pt x="853201" y="243734"/>
                  <a:pt x="851423" y="243692"/>
                  <a:pt x="849137" y="243713"/>
                </a:cubicBezTo>
                <a:cubicBezTo>
                  <a:pt x="846851" y="243734"/>
                  <a:pt x="845581" y="244454"/>
                  <a:pt x="845327" y="245872"/>
                </a:cubicBezTo>
                <a:lnTo>
                  <a:pt x="846343" y="247904"/>
                </a:lnTo>
                <a:lnTo>
                  <a:pt x="831103" y="247904"/>
                </a:lnTo>
                <a:cubicBezTo>
                  <a:pt x="830997" y="249407"/>
                  <a:pt x="830193" y="250465"/>
                  <a:pt x="828690" y="251079"/>
                </a:cubicBezTo>
                <a:cubicBezTo>
                  <a:pt x="827187" y="251693"/>
                  <a:pt x="825621" y="251989"/>
                  <a:pt x="823991" y="251968"/>
                </a:cubicBezTo>
                <a:cubicBezTo>
                  <a:pt x="821727" y="252112"/>
                  <a:pt x="816208" y="253291"/>
                  <a:pt x="807434" y="255505"/>
                </a:cubicBezTo>
                <a:cubicBezTo>
                  <a:pt x="798660" y="257719"/>
                  <a:pt x="790055" y="260102"/>
                  <a:pt x="781620" y="262655"/>
                </a:cubicBezTo>
                <a:cubicBezTo>
                  <a:pt x="773184" y="265207"/>
                  <a:pt x="768343" y="267064"/>
                  <a:pt x="767095" y="268224"/>
                </a:cubicBezTo>
                <a:cubicBezTo>
                  <a:pt x="765042" y="268182"/>
                  <a:pt x="763052" y="267758"/>
                  <a:pt x="761126" y="266954"/>
                </a:cubicBezTo>
                <a:cubicBezTo>
                  <a:pt x="759200" y="266150"/>
                  <a:pt x="757464" y="265218"/>
                  <a:pt x="755919" y="264160"/>
                </a:cubicBezTo>
                <a:lnTo>
                  <a:pt x="738647" y="268224"/>
                </a:lnTo>
                <a:cubicBezTo>
                  <a:pt x="738668" y="269812"/>
                  <a:pt x="738372" y="271463"/>
                  <a:pt x="737758" y="273177"/>
                </a:cubicBezTo>
                <a:cubicBezTo>
                  <a:pt x="737144" y="274892"/>
                  <a:pt x="736086" y="276289"/>
                  <a:pt x="734583" y="277368"/>
                </a:cubicBezTo>
                <a:cubicBezTo>
                  <a:pt x="734625" y="277897"/>
                  <a:pt x="734540" y="278363"/>
                  <a:pt x="734329" y="278765"/>
                </a:cubicBezTo>
                <a:cubicBezTo>
                  <a:pt x="734117" y="279167"/>
                  <a:pt x="733524" y="279379"/>
                  <a:pt x="732551" y="279400"/>
                </a:cubicBezTo>
                <a:cubicBezTo>
                  <a:pt x="730963" y="279273"/>
                  <a:pt x="729566" y="279273"/>
                  <a:pt x="728360" y="279400"/>
                </a:cubicBezTo>
                <a:cubicBezTo>
                  <a:pt x="727153" y="279527"/>
                  <a:pt x="726518" y="280543"/>
                  <a:pt x="726455" y="282448"/>
                </a:cubicBezTo>
                <a:lnTo>
                  <a:pt x="714263" y="308864"/>
                </a:lnTo>
                <a:cubicBezTo>
                  <a:pt x="708802" y="313478"/>
                  <a:pt x="702960" y="322030"/>
                  <a:pt x="696737" y="334518"/>
                </a:cubicBezTo>
                <a:cubicBezTo>
                  <a:pt x="690514" y="347006"/>
                  <a:pt x="686196" y="357082"/>
                  <a:pt x="683783" y="364744"/>
                </a:cubicBezTo>
                <a:cubicBezTo>
                  <a:pt x="685391" y="365802"/>
                  <a:pt x="687254" y="366734"/>
                  <a:pt x="689371" y="367538"/>
                </a:cubicBezTo>
                <a:cubicBezTo>
                  <a:pt x="691487" y="368342"/>
                  <a:pt x="693350" y="368766"/>
                  <a:pt x="694959" y="368808"/>
                </a:cubicBezTo>
                <a:cubicBezTo>
                  <a:pt x="706050" y="368596"/>
                  <a:pt x="716887" y="367750"/>
                  <a:pt x="727471" y="366268"/>
                </a:cubicBezTo>
                <a:cubicBezTo>
                  <a:pt x="738054" y="364786"/>
                  <a:pt x="748891" y="363940"/>
                  <a:pt x="759983" y="363728"/>
                </a:cubicBezTo>
                <a:cubicBezTo>
                  <a:pt x="760575" y="362225"/>
                  <a:pt x="761676" y="361167"/>
                  <a:pt x="763285" y="360553"/>
                </a:cubicBezTo>
                <a:cubicBezTo>
                  <a:pt x="764893" y="359939"/>
                  <a:pt x="766502" y="359643"/>
                  <a:pt x="768111" y="359664"/>
                </a:cubicBezTo>
                <a:cubicBezTo>
                  <a:pt x="770524" y="359833"/>
                  <a:pt x="772556" y="360511"/>
                  <a:pt x="774207" y="361696"/>
                </a:cubicBezTo>
                <a:cubicBezTo>
                  <a:pt x="775858" y="362881"/>
                  <a:pt x="777890" y="363559"/>
                  <a:pt x="780303" y="363728"/>
                </a:cubicBezTo>
                <a:cubicBezTo>
                  <a:pt x="788410" y="363643"/>
                  <a:pt x="796580" y="363305"/>
                  <a:pt x="804814" y="362712"/>
                </a:cubicBezTo>
                <a:cubicBezTo>
                  <a:pt x="813048" y="362119"/>
                  <a:pt x="821472" y="361781"/>
                  <a:pt x="830087" y="361696"/>
                </a:cubicBezTo>
                <a:cubicBezTo>
                  <a:pt x="831526" y="361611"/>
                  <a:pt x="833981" y="361781"/>
                  <a:pt x="837453" y="362204"/>
                </a:cubicBezTo>
                <a:cubicBezTo>
                  <a:pt x="840924" y="362627"/>
                  <a:pt x="842871" y="363813"/>
                  <a:pt x="843295" y="365760"/>
                </a:cubicBezTo>
                <a:cubicBezTo>
                  <a:pt x="843909" y="365760"/>
                  <a:pt x="844713" y="366014"/>
                  <a:pt x="845708" y="366522"/>
                </a:cubicBezTo>
                <a:cubicBezTo>
                  <a:pt x="846703" y="367030"/>
                  <a:pt x="847253" y="367792"/>
                  <a:pt x="847359" y="368808"/>
                </a:cubicBezTo>
                <a:cubicBezTo>
                  <a:pt x="847084" y="369295"/>
                  <a:pt x="845856" y="369591"/>
                  <a:pt x="843676" y="369697"/>
                </a:cubicBezTo>
                <a:cubicBezTo>
                  <a:pt x="841496" y="369803"/>
                  <a:pt x="840014" y="369845"/>
                  <a:pt x="839231" y="369824"/>
                </a:cubicBezTo>
                <a:cubicBezTo>
                  <a:pt x="834108" y="369845"/>
                  <a:pt x="828859" y="370057"/>
                  <a:pt x="823483" y="370459"/>
                </a:cubicBezTo>
                <a:cubicBezTo>
                  <a:pt x="818106" y="370861"/>
                  <a:pt x="812857" y="371327"/>
                  <a:pt x="807735" y="371856"/>
                </a:cubicBezTo>
                <a:lnTo>
                  <a:pt x="803671" y="375920"/>
                </a:lnTo>
                <a:lnTo>
                  <a:pt x="807735" y="379984"/>
                </a:lnTo>
                <a:cubicBezTo>
                  <a:pt x="807883" y="382185"/>
                  <a:pt x="808603" y="382609"/>
                  <a:pt x="809894" y="381254"/>
                </a:cubicBezTo>
                <a:cubicBezTo>
                  <a:pt x="811185" y="379899"/>
                  <a:pt x="812159" y="378799"/>
                  <a:pt x="812815" y="377952"/>
                </a:cubicBezTo>
                <a:lnTo>
                  <a:pt x="816879" y="382016"/>
                </a:lnTo>
                <a:cubicBezTo>
                  <a:pt x="817958" y="380979"/>
                  <a:pt x="819101" y="379751"/>
                  <a:pt x="820308" y="378333"/>
                </a:cubicBezTo>
                <a:cubicBezTo>
                  <a:pt x="821514" y="376915"/>
                  <a:pt x="822403" y="375433"/>
                  <a:pt x="822975" y="373888"/>
                </a:cubicBezTo>
                <a:lnTo>
                  <a:pt x="828055" y="377952"/>
                </a:lnTo>
                <a:cubicBezTo>
                  <a:pt x="833177" y="378079"/>
                  <a:pt x="838172" y="378587"/>
                  <a:pt x="843041" y="379476"/>
                </a:cubicBezTo>
                <a:cubicBezTo>
                  <a:pt x="847909" y="380365"/>
                  <a:pt x="852396" y="380873"/>
                  <a:pt x="856503" y="381000"/>
                </a:cubicBezTo>
                <a:cubicBezTo>
                  <a:pt x="861752" y="380831"/>
                  <a:pt x="866493" y="380153"/>
                  <a:pt x="870727" y="378968"/>
                </a:cubicBezTo>
                <a:cubicBezTo>
                  <a:pt x="870557" y="377783"/>
                  <a:pt x="870896" y="377105"/>
                  <a:pt x="871743" y="376936"/>
                </a:cubicBezTo>
                <a:cubicBezTo>
                  <a:pt x="872780" y="377042"/>
                  <a:pt x="873754" y="377592"/>
                  <a:pt x="874664" y="378587"/>
                </a:cubicBezTo>
                <a:cubicBezTo>
                  <a:pt x="875574" y="379582"/>
                  <a:pt x="876294" y="380386"/>
                  <a:pt x="876823" y="381000"/>
                </a:cubicBezTo>
                <a:lnTo>
                  <a:pt x="884951" y="385064"/>
                </a:lnTo>
                <a:cubicBezTo>
                  <a:pt x="888549" y="385339"/>
                  <a:pt x="893798" y="386567"/>
                  <a:pt x="900699" y="388747"/>
                </a:cubicBezTo>
                <a:cubicBezTo>
                  <a:pt x="907599" y="390927"/>
                  <a:pt x="912848" y="392409"/>
                  <a:pt x="916447" y="393192"/>
                </a:cubicBezTo>
                <a:cubicBezTo>
                  <a:pt x="916785" y="396092"/>
                  <a:pt x="918140" y="397150"/>
                  <a:pt x="920511" y="396367"/>
                </a:cubicBezTo>
                <a:cubicBezTo>
                  <a:pt x="922881" y="395584"/>
                  <a:pt x="924236" y="396896"/>
                  <a:pt x="924575" y="400304"/>
                </a:cubicBezTo>
                <a:lnTo>
                  <a:pt x="932703" y="399288"/>
                </a:lnTo>
                <a:lnTo>
                  <a:pt x="932703" y="407416"/>
                </a:lnTo>
                <a:lnTo>
                  <a:pt x="921527" y="405384"/>
                </a:lnTo>
                <a:cubicBezTo>
                  <a:pt x="912806" y="407882"/>
                  <a:pt x="903831" y="409744"/>
                  <a:pt x="894603" y="410972"/>
                </a:cubicBezTo>
                <a:cubicBezTo>
                  <a:pt x="885374" y="412200"/>
                  <a:pt x="876399" y="413046"/>
                  <a:pt x="867679" y="413512"/>
                </a:cubicBezTo>
                <a:lnTo>
                  <a:pt x="860567" y="419608"/>
                </a:lnTo>
                <a:lnTo>
                  <a:pt x="836183" y="418592"/>
                </a:lnTo>
                <a:cubicBezTo>
                  <a:pt x="839040" y="419248"/>
                  <a:pt x="842723" y="420222"/>
                  <a:pt x="847232" y="421513"/>
                </a:cubicBezTo>
                <a:cubicBezTo>
                  <a:pt x="851740" y="422804"/>
                  <a:pt x="855169" y="423524"/>
                  <a:pt x="857519" y="423672"/>
                </a:cubicBezTo>
                <a:cubicBezTo>
                  <a:pt x="859614" y="423863"/>
                  <a:pt x="863043" y="423990"/>
                  <a:pt x="867806" y="424053"/>
                </a:cubicBezTo>
                <a:cubicBezTo>
                  <a:pt x="872568" y="424117"/>
                  <a:pt x="875235" y="422974"/>
                  <a:pt x="875807" y="420624"/>
                </a:cubicBezTo>
                <a:lnTo>
                  <a:pt x="875807" y="419608"/>
                </a:lnTo>
                <a:lnTo>
                  <a:pt x="881903" y="423672"/>
                </a:lnTo>
                <a:lnTo>
                  <a:pt x="883935" y="427736"/>
                </a:lnTo>
                <a:lnTo>
                  <a:pt x="891047" y="427736"/>
                </a:lnTo>
                <a:cubicBezTo>
                  <a:pt x="893502" y="424857"/>
                  <a:pt x="899259" y="423249"/>
                  <a:pt x="908319" y="422910"/>
                </a:cubicBezTo>
                <a:cubicBezTo>
                  <a:pt x="917378" y="422571"/>
                  <a:pt x="924151" y="422487"/>
                  <a:pt x="928639" y="422656"/>
                </a:cubicBezTo>
                <a:cubicBezTo>
                  <a:pt x="930353" y="422550"/>
                  <a:pt x="932258" y="422762"/>
                  <a:pt x="934354" y="423291"/>
                </a:cubicBezTo>
                <a:cubicBezTo>
                  <a:pt x="936449" y="423820"/>
                  <a:pt x="937592" y="425302"/>
                  <a:pt x="937783" y="427736"/>
                </a:cubicBezTo>
                <a:cubicBezTo>
                  <a:pt x="930628" y="429366"/>
                  <a:pt x="923347" y="430932"/>
                  <a:pt x="915939" y="432435"/>
                </a:cubicBezTo>
                <a:cubicBezTo>
                  <a:pt x="908530" y="433938"/>
                  <a:pt x="901249" y="434742"/>
                  <a:pt x="894095" y="434848"/>
                </a:cubicBezTo>
                <a:cubicBezTo>
                  <a:pt x="893562" y="437200"/>
                  <a:pt x="889435" y="439044"/>
                  <a:pt x="881715" y="440380"/>
                </a:cubicBezTo>
                <a:cubicBezTo>
                  <a:pt x="873994" y="441716"/>
                  <a:pt x="865879" y="442656"/>
                  <a:pt x="857368" y="443202"/>
                </a:cubicBezTo>
                <a:cubicBezTo>
                  <a:pt x="848858" y="443748"/>
                  <a:pt x="843150" y="444011"/>
                  <a:pt x="840247" y="443992"/>
                </a:cubicBezTo>
                <a:cubicBezTo>
                  <a:pt x="835971" y="444161"/>
                  <a:pt x="830552" y="444839"/>
                  <a:pt x="823991" y="446024"/>
                </a:cubicBezTo>
                <a:cubicBezTo>
                  <a:pt x="817429" y="447209"/>
                  <a:pt x="810994" y="447887"/>
                  <a:pt x="804687" y="448056"/>
                </a:cubicBezTo>
                <a:cubicBezTo>
                  <a:pt x="803247" y="451570"/>
                  <a:pt x="797490" y="453178"/>
                  <a:pt x="787415" y="452882"/>
                </a:cubicBezTo>
                <a:cubicBezTo>
                  <a:pt x="777339" y="452586"/>
                  <a:pt x="771582" y="453686"/>
                  <a:pt x="770143" y="456184"/>
                </a:cubicBezTo>
                <a:cubicBezTo>
                  <a:pt x="770248" y="456671"/>
                  <a:pt x="770799" y="456967"/>
                  <a:pt x="771794" y="457073"/>
                </a:cubicBezTo>
                <a:cubicBezTo>
                  <a:pt x="772789" y="457179"/>
                  <a:pt x="773593" y="457221"/>
                  <a:pt x="774207" y="457200"/>
                </a:cubicBezTo>
                <a:cubicBezTo>
                  <a:pt x="781319" y="457158"/>
                  <a:pt x="788431" y="456734"/>
                  <a:pt x="795543" y="455930"/>
                </a:cubicBezTo>
                <a:cubicBezTo>
                  <a:pt x="802655" y="455126"/>
                  <a:pt x="809767" y="454194"/>
                  <a:pt x="816879" y="453136"/>
                </a:cubicBezTo>
                <a:cubicBezTo>
                  <a:pt x="817852" y="456650"/>
                  <a:pt x="822255" y="457496"/>
                  <a:pt x="830087" y="455676"/>
                </a:cubicBezTo>
                <a:cubicBezTo>
                  <a:pt x="837918" y="453856"/>
                  <a:pt x="843337" y="452670"/>
                  <a:pt x="846343" y="452120"/>
                </a:cubicBezTo>
                <a:cubicBezTo>
                  <a:pt x="849856" y="452311"/>
                  <a:pt x="853243" y="452946"/>
                  <a:pt x="856503" y="454025"/>
                </a:cubicBezTo>
                <a:cubicBezTo>
                  <a:pt x="859762" y="455105"/>
                  <a:pt x="863149" y="455486"/>
                  <a:pt x="866663" y="455168"/>
                </a:cubicBezTo>
                <a:lnTo>
                  <a:pt x="867679" y="453136"/>
                </a:lnTo>
                <a:cubicBezTo>
                  <a:pt x="873775" y="450935"/>
                  <a:pt x="879871" y="450257"/>
                  <a:pt x="885967" y="451104"/>
                </a:cubicBezTo>
                <a:lnTo>
                  <a:pt x="886983" y="447040"/>
                </a:lnTo>
                <a:lnTo>
                  <a:pt x="892063" y="451104"/>
                </a:lnTo>
                <a:lnTo>
                  <a:pt x="938799" y="450088"/>
                </a:lnTo>
                <a:cubicBezTo>
                  <a:pt x="939370" y="450046"/>
                  <a:pt x="940005" y="450130"/>
                  <a:pt x="940704" y="450342"/>
                </a:cubicBezTo>
                <a:cubicBezTo>
                  <a:pt x="941402" y="450554"/>
                  <a:pt x="941783" y="451146"/>
                  <a:pt x="941847" y="452120"/>
                </a:cubicBezTo>
                <a:cubicBezTo>
                  <a:pt x="942588" y="453602"/>
                  <a:pt x="945932" y="454702"/>
                  <a:pt x="951880" y="455422"/>
                </a:cubicBezTo>
                <a:cubicBezTo>
                  <a:pt x="957828" y="456142"/>
                  <a:pt x="961934" y="456734"/>
                  <a:pt x="964199" y="457200"/>
                </a:cubicBezTo>
                <a:cubicBezTo>
                  <a:pt x="964326" y="454343"/>
                  <a:pt x="965088" y="453200"/>
                  <a:pt x="966485" y="453771"/>
                </a:cubicBezTo>
                <a:cubicBezTo>
                  <a:pt x="967882" y="454343"/>
                  <a:pt x="969152" y="455486"/>
                  <a:pt x="970295" y="457200"/>
                </a:cubicBezTo>
                <a:cubicBezTo>
                  <a:pt x="974909" y="457814"/>
                  <a:pt x="979650" y="458618"/>
                  <a:pt x="984519" y="459613"/>
                </a:cubicBezTo>
                <a:cubicBezTo>
                  <a:pt x="989387" y="460608"/>
                  <a:pt x="994128" y="461158"/>
                  <a:pt x="998743" y="461264"/>
                </a:cubicBezTo>
                <a:cubicBezTo>
                  <a:pt x="1000796" y="461201"/>
                  <a:pt x="1002786" y="461328"/>
                  <a:pt x="1004712" y="461645"/>
                </a:cubicBezTo>
                <a:cubicBezTo>
                  <a:pt x="1006638" y="461963"/>
                  <a:pt x="1008374" y="462852"/>
                  <a:pt x="1009919" y="464312"/>
                </a:cubicBezTo>
                <a:cubicBezTo>
                  <a:pt x="1013073" y="464566"/>
                  <a:pt x="1016163" y="466090"/>
                  <a:pt x="1019190" y="468884"/>
                </a:cubicBezTo>
                <a:cubicBezTo>
                  <a:pt x="1022217" y="471678"/>
                  <a:pt x="1024545" y="474218"/>
                  <a:pt x="1026175" y="476504"/>
                </a:cubicBezTo>
                <a:lnTo>
                  <a:pt x="1014999" y="474472"/>
                </a:lnTo>
                <a:lnTo>
                  <a:pt x="1005855" y="468376"/>
                </a:lnTo>
                <a:lnTo>
                  <a:pt x="991631" y="471424"/>
                </a:lnTo>
                <a:cubicBezTo>
                  <a:pt x="991652" y="471509"/>
                  <a:pt x="991610" y="471847"/>
                  <a:pt x="991504" y="472440"/>
                </a:cubicBezTo>
                <a:cubicBezTo>
                  <a:pt x="991398" y="473033"/>
                  <a:pt x="991102" y="473371"/>
                  <a:pt x="990615" y="473456"/>
                </a:cubicBezTo>
                <a:cubicBezTo>
                  <a:pt x="989599" y="473414"/>
                  <a:pt x="988583" y="472990"/>
                  <a:pt x="987567" y="472186"/>
                </a:cubicBezTo>
                <a:cubicBezTo>
                  <a:pt x="986551" y="471382"/>
                  <a:pt x="985535" y="470450"/>
                  <a:pt x="984519" y="469392"/>
                </a:cubicBezTo>
                <a:cubicBezTo>
                  <a:pt x="974761" y="469540"/>
                  <a:pt x="964559" y="470260"/>
                  <a:pt x="953912" y="471551"/>
                </a:cubicBezTo>
                <a:cubicBezTo>
                  <a:pt x="943265" y="472842"/>
                  <a:pt x="932809" y="473816"/>
                  <a:pt x="922543" y="474472"/>
                </a:cubicBezTo>
                <a:cubicBezTo>
                  <a:pt x="921315" y="474387"/>
                  <a:pt x="919706" y="474557"/>
                  <a:pt x="917717" y="474980"/>
                </a:cubicBezTo>
                <a:cubicBezTo>
                  <a:pt x="915727" y="475403"/>
                  <a:pt x="914626" y="476589"/>
                  <a:pt x="914415" y="478536"/>
                </a:cubicBezTo>
                <a:cubicBezTo>
                  <a:pt x="903641" y="478875"/>
                  <a:pt x="892423" y="480229"/>
                  <a:pt x="880760" y="482600"/>
                </a:cubicBezTo>
                <a:cubicBezTo>
                  <a:pt x="869097" y="484971"/>
                  <a:pt x="857625" y="486325"/>
                  <a:pt x="846343" y="486664"/>
                </a:cubicBezTo>
                <a:lnTo>
                  <a:pt x="829071" y="486664"/>
                </a:lnTo>
                <a:cubicBezTo>
                  <a:pt x="829431" y="487278"/>
                  <a:pt x="830997" y="488082"/>
                  <a:pt x="833770" y="489077"/>
                </a:cubicBezTo>
                <a:cubicBezTo>
                  <a:pt x="836543" y="490072"/>
                  <a:pt x="838363" y="490622"/>
                  <a:pt x="839231" y="490728"/>
                </a:cubicBezTo>
                <a:cubicBezTo>
                  <a:pt x="839823" y="492231"/>
                  <a:pt x="840924" y="493289"/>
                  <a:pt x="842533" y="493903"/>
                </a:cubicBezTo>
                <a:cubicBezTo>
                  <a:pt x="844141" y="494517"/>
                  <a:pt x="845750" y="494813"/>
                  <a:pt x="847359" y="494792"/>
                </a:cubicBezTo>
                <a:cubicBezTo>
                  <a:pt x="850259" y="494580"/>
                  <a:pt x="852587" y="493734"/>
                  <a:pt x="854344" y="492252"/>
                </a:cubicBezTo>
                <a:cubicBezTo>
                  <a:pt x="856101" y="490770"/>
                  <a:pt x="858175" y="489924"/>
                  <a:pt x="860567" y="489712"/>
                </a:cubicBezTo>
                <a:cubicBezTo>
                  <a:pt x="867298" y="489522"/>
                  <a:pt x="874410" y="489649"/>
                  <a:pt x="881903" y="490093"/>
                </a:cubicBezTo>
                <a:cubicBezTo>
                  <a:pt x="889396" y="490538"/>
                  <a:pt x="893460" y="492443"/>
                  <a:pt x="894095" y="495808"/>
                </a:cubicBezTo>
                <a:cubicBezTo>
                  <a:pt x="893502" y="496845"/>
                  <a:pt x="890877" y="497819"/>
                  <a:pt x="886221" y="498729"/>
                </a:cubicBezTo>
                <a:cubicBezTo>
                  <a:pt x="881564" y="499639"/>
                  <a:pt x="878431" y="500359"/>
                  <a:pt x="876823" y="500888"/>
                </a:cubicBezTo>
                <a:lnTo>
                  <a:pt x="878855" y="504952"/>
                </a:lnTo>
                <a:cubicBezTo>
                  <a:pt x="872611" y="505608"/>
                  <a:pt x="866049" y="506582"/>
                  <a:pt x="859170" y="507873"/>
                </a:cubicBezTo>
                <a:cubicBezTo>
                  <a:pt x="852291" y="509164"/>
                  <a:pt x="845983" y="509884"/>
                  <a:pt x="840247" y="510032"/>
                </a:cubicBezTo>
                <a:lnTo>
                  <a:pt x="837199" y="512064"/>
                </a:lnTo>
                <a:cubicBezTo>
                  <a:pt x="822530" y="514879"/>
                  <a:pt x="807925" y="517885"/>
                  <a:pt x="793384" y="521081"/>
                </a:cubicBezTo>
                <a:cubicBezTo>
                  <a:pt x="778842" y="524277"/>
                  <a:pt x="763983" y="526013"/>
                  <a:pt x="748807" y="526288"/>
                </a:cubicBezTo>
                <a:lnTo>
                  <a:pt x="740679" y="530352"/>
                </a:lnTo>
                <a:cubicBezTo>
                  <a:pt x="719724" y="530606"/>
                  <a:pt x="698642" y="532638"/>
                  <a:pt x="677433" y="536448"/>
                </a:cubicBezTo>
                <a:cubicBezTo>
                  <a:pt x="656224" y="540258"/>
                  <a:pt x="635650" y="544322"/>
                  <a:pt x="615711" y="548640"/>
                </a:cubicBezTo>
                <a:cubicBezTo>
                  <a:pt x="615732" y="549254"/>
                  <a:pt x="615690" y="550058"/>
                  <a:pt x="615584" y="551053"/>
                </a:cubicBezTo>
                <a:cubicBezTo>
                  <a:pt x="615478" y="552048"/>
                  <a:pt x="615182" y="552598"/>
                  <a:pt x="614695" y="552704"/>
                </a:cubicBezTo>
                <a:cubicBezTo>
                  <a:pt x="613658" y="552598"/>
                  <a:pt x="612684" y="552048"/>
                  <a:pt x="611774" y="551053"/>
                </a:cubicBezTo>
                <a:cubicBezTo>
                  <a:pt x="610864" y="550058"/>
                  <a:pt x="610144" y="549254"/>
                  <a:pt x="609615" y="548640"/>
                </a:cubicBezTo>
                <a:cubicBezTo>
                  <a:pt x="608599" y="548682"/>
                  <a:pt x="607837" y="549106"/>
                  <a:pt x="607329" y="549910"/>
                </a:cubicBezTo>
                <a:cubicBezTo>
                  <a:pt x="606821" y="550714"/>
                  <a:pt x="606567" y="551646"/>
                  <a:pt x="606567" y="552704"/>
                </a:cubicBezTo>
                <a:cubicBezTo>
                  <a:pt x="606736" y="555752"/>
                  <a:pt x="607413" y="558800"/>
                  <a:pt x="608599" y="561848"/>
                </a:cubicBezTo>
                <a:lnTo>
                  <a:pt x="597423" y="581152"/>
                </a:lnTo>
                <a:cubicBezTo>
                  <a:pt x="595962" y="581808"/>
                  <a:pt x="595073" y="583036"/>
                  <a:pt x="594756" y="584835"/>
                </a:cubicBezTo>
                <a:cubicBezTo>
                  <a:pt x="594438" y="586634"/>
                  <a:pt x="594311" y="588116"/>
                  <a:pt x="594375" y="589280"/>
                </a:cubicBezTo>
                <a:cubicBezTo>
                  <a:pt x="591496" y="592159"/>
                  <a:pt x="590141" y="595545"/>
                  <a:pt x="590311" y="599440"/>
                </a:cubicBezTo>
                <a:lnTo>
                  <a:pt x="579135" y="603504"/>
                </a:lnTo>
                <a:lnTo>
                  <a:pt x="574055" y="612648"/>
                </a:lnTo>
                <a:cubicBezTo>
                  <a:pt x="573928" y="614617"/>
                  <a:pt x="573420" y="616268"/>
                  <a:pt x="572531" y="617601"/>
                </a:cubicBezTo>
                <a:cubicBezTo>
                  <a:pt x="571642" y="618935"/>
                  <a:pt x="571134" y="620332"/>
                  <a:pt x="571007" y="621792"/>
                </a:cubicBezTo>
                <a:lnTo>
                  <a:pt x="571007" y="623824"/>
                </a:lnTo>
                <a:lnTo>
                  <a:pt x="567959" y="631952"/>
                </a:lnTo>
                <a:cubicBezTo>
                  <a:pt x="567789" y="634767"/>
                  <a:pt x="567112" y="636757"/>
                  <a:pt x="565927" y="637921"/>
                </a:cubicBezTo>
                <a:cubicBezTo>
                  <a:pt x="564741" y="639085"/>
                  <a:pt x="564064" y="640821"/>
                  <a:pt x="563895" y="643128"/>
                </a:cubicBezTo>
                <a:cubicBezTo>
                  <a:pt x="562223" y="647827"/>
                  <a:pt x="559725" y="652653"/>
                  <a:pt x="556402" y="657606"/>
                </a:cubicBezTo>
                <a:cubicBezTo>
                  <a:pt x="553079" y="662559"/>
                  <a:pt x="549819" y="666877"/>
                  <a:pt x="546623" y="670560"/>
                </a:cubicBezTo>
                <a:cubicBezTo>
                  <a:pt x="543215" y="671132"/>
                  <a:pt x="541141" y="674053"/>
                  <a:pt x="540400" y="679323"/>
                </a:cubicBezTo>
                <a:cubicBezTo>
                  <a:pt x="539659" y="684594"/>
                  <a:pt x="539363" y="688785"/>
                  <a:pt x="539511" y="691896"/>
                </a:cubicBezTo>
                <a:lnTo>
                  <a:pt x="539511" y="693928"/>
                </a:lnTo>
                <a:cubicBezTo>
                  <a:pt x="537013" y="698521"/>
                  <a:pt x="534388" y="703051"/>
                  <a:pt x="531637" y="707517"/>
                </a:cubicBezTo>
                <a:cubicBezTo>
                  <a:pt x="528885" y="711983"/>
                  <a:pt x="525752" y="716259"/>
                  <a:pt x="522239" y="720344"/>
                </a:cubicBezTo>
                <a:lnTo>
                  <a:pt x="525287" y="728472"/>
                </a:lnTo>
                <a:lnTo>
                  <a:pt x="519191" y="728472"/>
                </a:lnTo>
                <a:lnTo>
                  <a:pt x="516143" y="736600"/>
                </a:lnTo>
                <a:lnTo>
                  <a:pt x="510047" y="742696"/>
                </a:lnTo>
                <a:cubicBezTo>
                  <a:pt x="509475" y="744051"/>
                  <a:pt x="508586" y="746167"/>
                  <a:pt x="507380" y="749046"/>
                </a:cubicBezTo>
                <a:cubicBezTo>
                  <a:pt x="506173" y="751925"/>
                  <a:pt x="505030" y="753534"/>
                  <a:pt x="503951" y="753872"/>
                </a:cubicBezTo>
                <a:cubicBezTo>
                  <a:pt x="503464" y="753724"/>
                  <a:pt x="503168" y="753004"/>
                  <a:pt x="503062" y="751713"/>
                </a:cubicBezTo>
                <a:cubicBezTo>
                  <a:pt x="502956" y="750422"/>
                  <a:pt x="502914" y="749448"/>
                  <a:pt x="502935" y="748792"/>
                </a:cubicBezTo>
                <a:lnTo>
                  <a:pt x="512079" y="728472"/>
                </a:lnTo>
                <a:lnTo>
                  <a:pt x="510047" y="716280"/>
                </a:lnTo>
                <a:lnTo>
                  <a:pt x="505983" y="712216"/>
                </a:lnTo>
                <a:cubicBezTo>
                  <a:pt x="504840" y="712237"/>
                  <a:pt x="503570" y="712703"/>
                  <a:pt x="502173" y="713613"/>
                </a:cubicBezTo>
                <a:cubicBezTo>
                  <a:pt x="500776" y="714523"/>
                  <a:pt x="500014" y="715751"/>
                  <a:pt x="499887" y="717296"/>
                </a:cubicBezTo>
                <a:cubicBezTo>
                  <a:pt x="498744" y="717275"/>
                  <a:pt x="497474" y="717571"/>
                  <a:pt x="496077" y="718185"/>
                </a:cubicBezTo>
                <a:cubicBezTo>
                  <a:pt x="494680" y="718799"/>
                  <a:pt x="493918" y="719857"/>
                  <a:pt x="493791" y="721360"/>
                </a:cubicBezTo>
                <a:cubicBezTo>
                  <a:pt x="493960" y="724239"/>
                  <a:pt x="495653" y="725594"/>
                  <a:pt x="498871" y="725424"/>
                </a:cubicBezTo>
                <a:cubicBezTo>
                  <a:pt x="499781" y="725382"/>
                  <a:pt x="501771" y="725466"/>
                  <a:pt x="504840" y="725678"/>
                </a:cubicBezTo>
                <a:cubicBezTo>
                  <a:pt x="507909" y="725890"/>
                  <a:pt x="509645" y="726482"/>
                  <a:pt x="510047" y="727456"/>
                </a:cubicBezTo>
                <a:cubicBezTo>
                  <a:pt x="509814" y="727943"/>
                  <a:pt x="508756" y="728239"/>
                  <a:pt x="506872" y="728345"/>
                </a:cubicBezTo>
                <a:cubicBezTo>
                  <a:pt x="504988" y="728451"/>
                  <a:pt x="503676" y="728493"/>
                  <a:pt x="502935" y="728472"/>
                </a:cubicBezTo>
                <a:cubicBezTo>
                  <a:pt x="500839" y="732007"/>
                  <a:pt x="498680" y="735605"/>
                  <a:pt x="496458" y="739267"/>
                </a:cubicBezTo>
                <a:cubicBezTo>
                  <a:pt x="494235" y="742929"/>
                  <a:pt x="492330" y="746781"/>
                  <a:pt x="490743" y="750824"/>
                </a:cubicBezTo>
                <a:cubicBezTo>
                  <a:pt x="490700" y="752856"/>
                  <a:pt x="491039" y="754380"/>
                  <a:pt x="491759" y="755396"/>
                </a:cubicBezTo>
                <a:cubicBezTo>
                  <a:pt x="492478" y="756412"/>
                  <a:pt x="493833" y="756920"/>
                  <a:pt x="495823" y="756920"/>
                </a:cubicBezTo>
                <a:lnTo>
                  <a:pt x="502935" y="755904"/>
                </a:lnTo>
                <a:cubicBezTo>
                  <a:pt x="501411" y="757492"/>
                  <a:pt x="500395" y="759397"/>
                  <a:pt x="499887" y="761619"/>
                </a:cubicBezTo>
                <a:cubicBezTo>
                  <a:pt x="499379" y="763842"/>
                  <a:pt x="499379" y="766001"/>
                  <a:pt x="499887" y="768096"/>
                </a:cubicBezTo>
                <a:lnTo>
                  <a:pt x="491759" y="773176"/>
                </a:lnTo>
                <a:cubicBezTo>
                  <a:pt x="491928" y="777409"/>
                  <a:pt x="490573" y="781135"/>
                  <a:pt x="487695" y="784352"/>
                </a:cubicBezTo>
                <a:cubicBezTo>
                  <a:pt x="487674" y="788099"/>
                  <a:pt x="486700" y="792036"/>
                  <a:pt x="484774" y="796163"/>
                </a:cubicBezTo>
                <a:cubicBezTo>
                  <a:pt x="482848" y="800291"/>
                  <a:pt x="480096" y="803466"/>
                  <a:pt x="476519" y="805688"/>
                </a:cubicBezTo>
                <a:lnTo>
                  <a:pt x="474487" y="810768"/>
                </a:lnTo>
                <a:cubicBezTo>
                  <a:pt x="474381" y="813329"/>
                  <a:pt x="473323" y="815319"/>
                  <a:pt x="471312" y="816737"/>
                </a:cubicBezTo>
                <a:cubicBezTo>
                  <a:pt x="469301" y="818155"/>
                  <a:pt x="466973" y="818875"/>
                  <a:pt x="464327" y="818896"/>
                </a:cubicBezTo>
                <a:cubicBezTo>
                  <a:pt x="464496" y="816483"/>
                  <a:pt x="465173" y="814451"/>
                  <a:pt x="466359" y="812800"/>
                </a:cubicBezTo>
                <a:cubicBezTo>
                  <a:pt x="467544" y="811149"/>
                  <a:pt x="468221" y="809117"/>
                  <a:pt x="468391" y="806704"/>
                </a:cubicBezTo>
                <a:lnTo>
                  <a:pt x="457215" y="804672"/>
                </a:lnTo>
                <a:lnTo>
                  <a:pt x="449087" y="810768"/>
                </a:lnTo>
                <a:lnTo>
                  <a:pt x="445023" y="817880"/>
                </a:lnTo>
                <a:lnTo>
                  <a:pt x="444007" y="814832"/>
                </a:lnTo>
                <a:cubicBezTo>
                  <a:pt x="443033" y="817372"/>
                  <a:pt x="442440" y="819912"/>
                  <a:pt x="442229" y="822452"/>
                </a:cubicBezTo>
                <a:cubicBezTo>
                  <a:pt x="442017" y="824992"/>
                  <a:pt x="441932" y="827532"/>
                  <a:pt x="441975" y="830072"/>
                </a:cubicBezTo>
                <a:cubicBezTo>
                  <a:pt x="437741" y="837184"/>
                  <a:pt x="433000" y="844296"/>
                  <a:pt x="427751" y="851408"/>
                </a:cubicBezTo>
                <a:lnTo>
                  <a:pt x="430799" y="858520"/>
                </a:lnTo>
                <a:lnTo>
                  <a:pt x="425719" y="858520"/>
                </a:lnTo>
                <a:lnTo>
                  <a:pt x="423687" y="864616"/>
                </a:lnTo>
                <a:cubicBezTo>
                  <a:pt x="422840" y="865653"/>
                  <a:pt x="420977" y="868151"/>
                  <a:pt x="418099" y="872109"/>
                </a:cubicBezTo>
                <a:cubicBezTo>
                  <a:pt x="415220" y="876067"/>
                  <a:pt x="413357" y="878311"/>
                  <a:pt x="412511" y="878840"/>
                </a:cubicBezTo>
                <a:cubicBezTo>
                  <a:pt x="412024" y="878734"/>
                  <a:pt x="411728" y="878184"/>
                  <a:pt x="411622" y="877189"/>
                </a:cubicBezTo>
                <a:cubicBezTo>
                  <a:pt x="411516" y="876194"/>
                  <a:pt x="411474" y="875390"/>
                  <a:pt x="411495" y="874776"/>
                </a:cubicBezTo>
                <a:lnTo>
                  <a:pt x="419623" y="858520"/>
                </a:lnTo>
                <a:lnTo>
                  <a:pt x="419623" y="853440"/>
                </a:lnTo>
                <a:lnTo>
                  <a:pt x="414543" y="855472"/>
                </a:lnTo>
                <a:lnTo>
                  <a:pt x="414543" y="858520"/>
                </a:lnTo>
                <a:cubicBezTo>
                  <a:pt x="412955" y="862013"/>
                  <a:pt x="411050" y="865188"/>
                  <a:pt x="408828" y="868045"/>
                </a:cubicBezTo>
                <a:cubicBezTo>
                  <a:pt x="406605" y="870903"/>
                  <a:pt x="404446" y="873824"/>
                  <a:pt x="402351" y="876808"/>
                </a:cubicBezTo>
                <a:cubicBezTo>
                  <a:pt x="402287" y="877909"/>
                  <a:pt x="402414" y="879010"/>
                  <a:pt x="402732" y="880110"/>
                </a:cubicBezTo>
                <a:cubicBezTo>
                  <a:pt x="403049" y="881211"/>
                  <a:pt x="403938" y="881804"/>
                  <a:pt x="405399" y="881888"/>
                </a:cubicBezTo>
                <a:lnTo>
                  <a:pt x="411495" y="880872"/>
                </a:lnTo>
                <a:cubicBezTo>
                  <a:pt x="410521" y="882439"/>
                  <a:pt x="409928" y="884132"/>
                  <a:pt x="409717" y="885952"/>
                </a:cubicBezTo>
                <a:cubicBezTo>
                  <a:pt x="409505" y="887773"/>
                  <a:pt x="409420" y="889466"/>
                  <a:pt x="409463" y="891032"/>
                </a:cubicBezTo>
                <a:lnTo>
                  <a:pt x="403367" y="895096"/>
                </a:lnTo>
                <a:cubicBezTo>
                  <a:pt x="403388" y="896684"/>
                  <a:pt x="403092" y="898335"/>
                  <a:pt x="402478" y="900049"/>
                </a:cubicBezTo>
                <a:cubicBezTo>
                  <a:pt x="401864" y="901764"/>
                  <a:pt x="400806" y="903161"/>
                  <a:pt x="399303" y="904240"/>
                </a:cubicBezTo>
                <a:cubicBezTo>
                  <a:pt x="399239" y="907267"/>
                  <a:pt x="398604" y="910103"/>
                  <a:pt x="397398" y="912749"/>
                </a:cubicBezTo>
                <a:cubicBezTo>
                  <a:pt x="396191" y="915395"/>
                  <a:pt x="394794" y="917977"/>
                  <a:pt x="393207" y="920496"/>
                </a:cubicBezTo>
                <a:lnTo>
                  <a:pt x="390159" y="921512"/>
                </a:lnTo>
                <a:cubicBezTo>
                  <a:pt x="389841" y="924645"/>
                  <a:pt x="389206" y="927270"/>
                  <a:pt x="388254" y="929386"/>
                </a:cubicBezTo>
                <a:cubicBezTo>
                  <a:pt x="387301" y="931503"/>
                  <a:pt x="384888" y="932603"/>
                  <a:pt x="381015" y="932688"/>
                </a:cubicBezTo>
                <a:cubicBezTo>
                  <a:pt x="380972" y="931122"/>
                  <a:pt x="381057" y="929429"/>
                  <a:pt x="381269" y="927608"/>
                </a:cubicBezTo>
                <a:cubicBezTo>
                  <a:pt x="381480" y="925788"/>
                  <a:pt x="382073" y="924094"/>
                  <a:pt x="383047" y="922528"/>
                </a:cubicBezTo>
                <a:lnTo>
                  <a:pt x="374919" y="920496"/>
                </a:lnTo>
                <a:cubicBezTo>
                  <a:pt x="370876" y="924666"/>
                  <a:pt x="367024" y="929280"/>
                  <a:pt x="363362" y="934339"/>
                </a:cubicBezTo>
                <a:cubicBezTo>
                  <a:pt x="359700" y="939398"/>
                  <a:pt x="356102" y="944266"/>
                  <a:pt x="352567" y="948944"/>
                </a:cubicBezTo>
                <a:lnTo>
                  <a:pt x="351551" y="948944"/>
                </a:lnTo>
                <a:lnTo>
                  <a:pt x="346471" y="958088"/>
                </a:lnTo>
                <a:lnTo>
                  <a:pt x="342407" y="961136"/>
                </a:lnTo>
                <a:cubicBezTo>
                  <a:pt x="341264" y="965624"/>
                  <a:pt x="336184" y="972905"/>
                  <a:pt x="327167" y="982980"/>
                </a:cubicBezTo>
                <a:cubicBezTo>
                  <a:pt x="318150" y="993056"/>
                  <a:pt x="312054" y="1003385"/>
                  <a:pt x="308879" y="1013968"/>
                </a:cubicBezTo>
                <a:cubicBezTo>
                  <a:pt x="307863" y="1013926"/>
                  <a:pt x="307101" y="1014011"/>
                  <a:pt x="306593" y="1014222"/>
                </a:cubicBezTo>
                <a:cubicBezTo>
                  <a:pt x="306085" y="1014434"/>
                  <a:pt x="305831" y="1015027"/>
                  <a:pt x="305831" y="1016000"/>
                </a:cubicBezTo>
                <a:cubicBezTo>
                  <a:pt x="305894" y="1017059"/>
                  <a:pt x="305767" y="1017990"/>
                  <a:pt x="305450" y="1018794"/>
                </a:cubicBezTo>
                <a:cubicBezTo>
                  <a:pt x="305132" y="1019599"/>
                  <a:pt x="304243" y="1020022"/>
                  <a:pt x="302783" y="1020064"/>
                </a:cubicBezTo>
                <a:lnTo>
                  <a:pt x="288559" y="1040384"/>
                </a:lnTo>
                <a:cubicBezTo>
                  <a:pt x="287585" y="1040384"/>
                  <a:pt x="286992" y="1040130"/>
                  <a:pt x="286781" y="1039622"/>
                </a:cubicBezTo>
                <a:cubicBezTo>
                  <a:pt x="286569" y="1039114"/>
                  <a:pt x="286484" y="1038352"/>
                  <a:pt x="286527" y="1037336"/>
                </a:cubicBezTo>
                <a:cubicBezTo>
                  <a:pt x="287162" y="1033844"/>
                  <a:pt x="289956" y="1027621"/>
                  <a:pt x="294909" y="1018667"/>
                </a:cubicBezTo>
                <a:cubicBezTo>
                  <a:pt x="299862" y="1009714"/>
                  <a:pt x="303164" y="1003745"/>
                  <a:pt x="304815" y="1000760"/>
                </a:cubicBezTo>
                <a:cubicBezTo>
                  <a:pt x="304815" y="999173"/>
                  <a:pt x="305069" y="997522"/>
                  <a:pt x="305577" y="995807"/>
                </a:cubicBezTo>
                <a:cubicBezTo>
                  <a:pt x="306085" y="994093"/>
                  <a:pt x="306847" y="992696"/>
                  <a:pt x="307863" y="991616"/>
                </a:cubicBezTo>
                <a:lnTo>
                  <a:pt x="324119" y="948944"/>
                </a:lnTo>
                <a:lnTo>
                  <a:pt x="319039" y="939800"/>
                </a:lnTo>
                <a:cubicBezTo>
                  <a:pt x="324288" y="932688"/>
                  <a:pt x="329029" y="925576"/>
                  <a:pt x="333263" y="918464"/>
                </a:cubicBezTo>
                <a:lnTo>
                  <a:pt x="326151" y="915416"/>
                </a:lnTo>
                <a:lnTo>
                  <a:pt x="323103" y="919480"/>
                </a:lnTo>
                <a:cubicBezTo>
                  <a:pt x="322489" y="918083"/>
                  <a:pt x="319907" y="920877"/>
                  <a:pt x="315356" y="927862"/>
                </a:cubicBezTo>
                <a:cubicBezTo>
                  <a:pt x="310805" y="934847"/>
                  <a:pt x="307969" y="939165"/>
                  <a:pt x="306847" y="940816"/>
                </a:cubicBezTo>
                <a:cubicBezTo>
                  <a:pt x="304264" y="941070"/>
                  <a:pt x="302063" y="942594"/>
                  <a:pt x="300243" y="945388"/>
                </a:cubicBezTo>
                <a:cubicBezTo>
                  <a:pt x="298422" y="948182"/>
                  <a:pt x="297237" y="950722"/>
                  <a:pt x="296687" y="953008"/>
                </a:cubicBezTo>
                <a:cubicBezTo>
                  <a:pt x="293131" y="957623"/>
                  <a:pt x="289321" y="962110"/>
                  <a:pt x="285257" y="966470"/>
                </a:cubicBezTo>
                <a:cubicBezTo>
                  <a:pt x="281193" y="970831"/>
                  <a:pt x="276875" y="974810"/>
                  <a:pt x="272303" y="978408"/>
                </a:cubicBezTo>
                <a:cubicBezTo>
                  <a:pt x="272366" y="979530"/>
                  <a:pt x="272239" y="980842"/>
                  <a:pt x="271922" y="982345"/>
                </a:cubicBezTo>
                <a:cubicBezTo>
                  <a:pt x="271604" y="983848"/>
                  <a:pt x="270715" y="984906"/>
                  <a:pt x="269255" y="985520"/>
                </a:cubicBezTo>
                <a:cubicBezTo>
                  <a:pt x="264344" y="989415"/>
                  <a:pt x="259941" y="993817"/>
                  <a:pt x="256047" y="998728"/>
                </a:cubicBezTo>
                <a:cubicBezTo>
                  <a:pt x="255010" y="1001311"/>
                  <a:pt x="254036" y="1004020"/>
                  <a:pt x="253126" y="1006856"/>
                </a:cubicBezTo>
                <a:cubicBezTo>
                  <a:pt x="252216" y="1009692"/>
                  <a:pt x="251496" y="1012402"/>
                  <a:pt x="250967" y="1014984"/>
                </a:cubicBezTo>
                <a:cubicBezTo>
                  <a:pt x="249951" y="1014942"/>
                  <a:pt x="249189" y="1015027"/>
                  <a:pt x="248681" y="1015238"/>
                </a:cubicBezTo>
                <a:cubicBezTo>
                  <a:pt x="248173" y="1015450"/>
                  <a:pt x="247919" y="1016043"/>
                  <a:pt x="247919" y="1017016"/>
                </a:cubicBezTo>
                <a:cubicBezTo>
                  <a:pt x="247622" y="1019958"/>
                  <a:pt x="246437" y="1021440"/>
                  <a:pt x="244363" y="1021461"/>
                </a:cubicBezTo>
                <a:cubicBezTo>
                  <a:pt x="242288" y="1021482"/>
                  <a:pt x="241103" y="1023726"/>
                  <a:pt x="240807" y="1028192"/>
                </a:cubicBezTo>
                <a:lnTo>
                  <a:pt x="234711" y="1034288"/>
                </a:lnTo>
                <a:lnTo>
                  <a:pt x="240807" y="1018032"/>
                </a:lnTo>
                <a:cubicBezTo>
                  <a:pt x="240934" y="1015535"/>
                  <a:pt x="241442" y="1013164"/>
                  <a:pt x="242331" y="1010920"/>
                </a:cubicBezTo>
                <a:cubicBezTo>
                  <a:pt x="243220" y="1008677"/>
                  <a:pt x="243728" y="1006306"/>
                  <a:pt x="243855" y="1003808"/>
                </a:cubicBezTo>
                <a:lnTo>
                  <a:pt x="243855" y="1001776"/>
                </a:lnTo>
                <a:lnTo>
                  <a:pt x="249951" y="998728"/>
                </a:lnTo>
                <a:lnTo>
                  <a:pt x="249951" y="986536"/>
                </a:lnTo>
                <a:lnTo>
                  <a:pt x="252999" y="978408"/>
                </a:lnTo>
                <a:lnTo>
                  <a:pt x="256047" y="977392"/>
                </a:lnTo>
                <a:cubicBezTo>
                  <a:pt x="258883" y="974852"/>
                  <a:pt x="262100" y="970534"/>
                  <a:pt x="265699" y="964438"/>
                </a:cubicBezTo>
                <a:cubicBezTo>
                  <a:pt x="269297" y="958342"/>
                  <a:pt x="271498" y="953516"/>
                  <a:pt x="272303" y="949960"/>
                </a:cubicBezTo>
                <a:cubicBezTo>
                  <a:pt x="273149" y="948944"/>
                  <a:pt x="273488" y="947928"/>
                  <a:pt x="273319" y="946912"/>
                </a:cubicBezTo>
                <a:cubicBezTo>
                  <a:pt x="273255" y="945939"/>
                  <a:pt x="272874" y="945346"/>
                  <a:pt x="272176" y="945134"/>
                </a:cubicBezTo>
                <a:cubicBezTo>
                  <a:pt x="271477" y="944923"/>
                  <a:pt x="270842" y="944838"/>
                  <a:pt x="270271" y="944880"/>
                </a:cubicBezTo>
                <a:cubicBezTo>
                  <a:pt x="267837" y="945939"/>
                  <a:pt x="264577" y="950426"/>
                  <a:pt x="260492" y="958342"/>
                </a:cubicBezTo>
                <a:cubicBezTo>
                  <a:pt x="256407" y="966258"/>
                  <a:pt x="253909" y="971254"/>
                  <a:pt x="252999" y="973328"/>
                </a:cubicBezTo>
                <a:lnTo>
                  <a:pt x="239791" y="984504"/>
                </a:lnTo>
                <a:cubicBezTo>
                  <a:pt x="237547" y="990388"/>
                  <a:pt x="234668" y="995384"/>
                  <a:pt x="231155" y="999490"/>
                </a:cubicBezTo>
                <a:cubicBezTo>
                  <a:pt x="227641" y="1003596"/>
                  <a:pt x="224762" y="1008084"/>
                  <a:pt x="222519" y="1012952"/>
                </a:cubicBezTo>
                <a:lnTo>
                  <a:pt x="222519" y="1021080"/>
                </a:lnTo>
                <a:cubicBezTo>
                  <a:pt x="216783" y="1026097"/>
                  <a:pt x="211491" y="1031558"/>
                  <a:pt x="206644" y="1037463"/>
                </a:cubicBezTo>
                <a:cubicBezTo>
                  <a:pt x="201797" y="1043369"/>
                  <a:pt x="198283" y="1050100"/>
                  <a:pt x="196103" y="1057656"/>
                </a:cubicBezTo>
                <a:lnTo>
                  <a:pt x="190007" y="1059688"/>
                </a:lnTo>
                <a:lnTo>
                  <a:pt x="179847" y="1073912"/>
                </a:lnTo>
                <a:lnTo>
                  <a:pt x="176799" y="1070864"/>
                </a:lnTo>
                <a:lnTo>
                  <a:pt x="171719" y="1073912"/>
                </a:lnTo>
                <a:cubicBezTo>
                  <a:pt x="168523" y="1079966"/>
                  <a:pt x="165009" y="1085892"/>
                  <a:pt x="161178" y="1091692"/>
                </a:cubicBezTo>
                <a:cubicBezTo>
                  <a:pt x="157347" y="1097492"/>
                  <a:pt x="154087" y="1103419"/>
                  <a:pt x="151398" y="1109472"/>
                </a:cubicBezTo>
                <a:cubicBezTo>
                  <a:pt x="150827" y="1109515"/>
                  <a:pt x="150192" y="1109430"/>
                  <a:pt x="149493" y="1109218"/>
                </a:cubicBezTo>
                <a:cubicBezTo>
                  <a:pt x="148795" y="1109006"/>
                  <a:pt x="148414" y="1108414"/>
                  <a:pt x="148350" y="1107440"/>
                </a:cubicBezTo>
                <a:cubicBezTo>
                  <a:pt x="148414" y="1106424"/>
                  <a:pt x="148795" y="1105408"/>
                  <a:pt x="149493" y="1104392"/>
                </a:cubicBezTo>
                <a:cubicBezTo>
                  <a:pt x="150192" y="1103376"/>
                  <a:pt x="150827" y="1102360"/>
                  <a:pt x="151398" y="1101344"/>
                </a:cubicBezTo>
                <a:cubicBezTo>
                  <a:pt x="151864" y="1097746"/>
                  <a:pt x="153727" y="1092750"/>
                  <a:pt x="156987" y="1086358"/>
                </a:cubicBezTo>
                <a:cubicBezTo>
                  <a:pt x="160246" y="1079966"/>
                  <a:pt x="162109" y="1072431"/>
                  <a:pt x="162575" y="1063752"/>
                </a:cubicBezTo>
                <a:lnTo>
                  <a:pt x="167655" y="1059688"/>
                </a:lnTo>
                <a:cubicBezTo>
                  <a:pt x="167655" y="1057593"/>
                  <a:pt x="167909" y="1055434"/>
                  <a:pt x="168417" y="1053211"/>
                </a:cubicBezTo>
                <a:cubicBezTo>
                  <a:pt x="168925" y="1050989"/>
                  <a:pt x="169687" y="1049084"/>
                  <a:pt x="170703" y="1047496"/>
                </a:cubicBezTo>
                <a:lnTo>
                  <a:pt x="171719" y="1029208"/>
                </a:lnTo>
                <a:lnTo>
                  <a:pt x="177815" y="1022096"/>
                </a:lnTo>
                <a:cubicBezTo>
                  <a:pt x="178831" y="1022139"/>
                  <a:pt x="179593" y="1022054"/>
                  <a:pt x="180101" y="1021842"/>
                </a:cubicBezTo>
                <a:cubicBezTo>
                  <a:pt x="180609" y="1021631"/>
                  <a:pt x="180863" y="1021038"/>
                  <a:pt x="180863" y="1020064"/>
                </a:cubicBezTo>
                <a:cubicBezTo>
                  <a:pt x="180757" y="1018985"/>
                  <a:pt x="180207" y="1017842"/>
                  <a:pt x="179212" y="1016635"/>
                </a:cubicBezTo>
                <a:cubicBezTo>
                  <a:pt x="178217" y="1015429"/>
                  <a:pt x="177413" y="1014540"/>
                  <a:pt x="176799" y="1013968"/>
                </a:cubicBezTo>
                <a:cubicBezTo>
                  <a:pt x="177053" y="1011111"/>
                  <a:pt x="178069" y="1008698"/>
                  <a:pt x="179847" y="1006729"/>
                </a:cubicBezTo>
                <a:cubicBezTo>
                  <a:pt x="181625" y="1004761"/>
                  <a:pt x="182641" y="1002094"/>
                  <a:pt x="182895" y="998728"/>
                </a:cubicBezTo>
                <a:cubicBezTo>
                  <a:pt x="182874" y="995172"/>
                  <a:pt x="183678" y="990854"/>
                  <a:pt x="185308" y="985774"/>
                </a:cubicBezTo>
                <a:cubicBezTo>
                  <a:pt x="186938" y="980694"/>
                  <a:pt x="189520" y="977900"/>
                  <a:pt x="193055" y="977392"/>
                </a:cubicBezTo>
                <a:cubicBezTo>
                  <a:pt x="191023" y="975191"/>
                  <a:pt x="190007" y="972482"/>
                  <a:pt x="190007" y="969264"/>
                </a:cubicBezTo>
                <a:cubicBezTo>
                  <a:pt x="191171" y="967380"/>
                  <a:pt x="192907" y="962512"/>
                  <a:pt x="195214" y="954659"/>
                </a:cubicBezTo>
                <a:cubicBezTo>
                  <a:pt x="197521" y="946806"/>
                  <a:pt x="199511" y="941176"/>
                  <a:pt x="201183" y="937768"/>
                </a:cubicBezTo>
                <a:cubicBezTo>
                  <a:pt x="201119" y="931587"/>
                  <a:pt x="202516" y="925661"/>
                  <a:pt x="205374" y="919988"/>
                </a:cubicBezTo>
                <a:cubicBezTo>
                  <a:pt x="208231" y="914316"/>
                  <a:pt x="209882" y="909405"/>
                  <a:pt x="210327" y="905256"/>
                </a:cubicBezTo>
                <a:lnTo>
                  <a:pt x="215407" y="900176"/>
                </a:lnTo>
                <a:cubicBezTo>
                  <a:pt x="215872" y="897551"/>
                  <a:pt x="216719" y="893657"/>
                  <a:pt x="217947" y="888492"/>
                </a:cubicBezTo>
                <a:cubicBezTo>
                  <a:pt x="219174" y="883328"/>
                  <a:pt x="221037" y="880449"/>
                  <a:pt x="223535" y="879856"/>
                </a:cubicBezTo>
                <a:lnTo>
                  <a:pt x="225567" y="879856"/>
                </a:lnTo>
                <a:cubicBezTo>
                  <a:pt x="225503" y="878269"/>
                  <a:pt x="225630" y="876618"/>
                  <a:pt x="225948" y="874903"/>
                </a:cubicBezTo>
                <a:cubicBezTo>
                  <a:pt x="226265" y="873189"/>
                  <a:pt x="227154" y="871792"/>
                  <a:pt x="228615" y="870712"/>
                </a:cubicBezTo>
                <a:cubicBezTo>
                  <a:pt x="228953" y="866119"/>
                  <a:pt x="230308" y="863113"/>
                  <a:pt x="232679" y="861695"/>
                </a:cubicBezTo>
                <a:cubicBezTo>
                  <a:pt x="235049" y="860277"/>
                  <a:pt x="236404" y="857525"/>
                  <a:pt x="236743" y="853440"/>
                </a:cubicBezTo>
                <a:lnTo>
                  <a:pt x="238775" y="848360"/>
                </a:lnTo>
                <a:cubicBezTo>
                  <a:pt x="238373" y="847873"/>
                  <a:pt x="238415" y="847577"/>
                  <a:pt x="238902" y="847471"/>
                </a:cubicBezTo>
                <a:cubicBezTo>
                  <a:pt x="239389" y="847365"/>
                  <a:pt x="239685" y="847323"/>
                  <a:pt x="239791" y="847344"/>
                </a:cubicBezTo>
                <a:lnTo>
                  <a:pt x="239791" y="845312"/>
                </a:lnTo>
                <a:lnTo>
                  <a:pt x="246903" y="824992"/>
                </a:lnTo>
                <a:cubicBezTo>
                  <a:pt x="246924" y="816864"/>
                  <a:pt x="248660" y="809498"/>
                  <a:pt x="252110" y="802894"/>
                </a:cubicBezTo>
                <a:cubicBezTo>
                  <a:pt x="255560" y="796290"/>
                  <a:pt x="257550" y="790448"/>
                  <a:pt x="258079" y="785368"/>
                </a:cubicBezTo>
                <a:lnTo>
                  <a:pt x="264175" y="779272"/>
                </a:lnTo>
                <a:cubicBezTo>
                  <a:pt x="264662" y="776034"/>
                  <a:pt x="265720" y="771335"/>
                  <a:pt x="267350" y="765175"/>
                </a:cubicBezTo>
                <a:cubicBezTo>
                  <a:pt x="268980" y="759016"/>
                  <a:pt x="271308" y="755587"/>
                  <a:pt x="274335" y="754888"/>
                </a:cubicBezTo>
                <a:lnTo>
                  <a:pt x="276367" y="754888"/>
                </a:lnTo>
                <a:cubicBezTo>
                  <a:pt x="276705" y="751607"/>
                  <a:pt x="278060" y="747755"/>
                  <a:pt x="280431" y="743331"/>
                </a:cubicBezTo>
                <a:cubicBezTo>
                  <a:pt x="282801" y="738907"/>
                  <a:pt x="284156" y="735309"/>
                  <a:pt x="284495" y="732536"/>
                </a:cubicBezTo>
                <a:cubicBezTo>
                  <a:pt x="287500" y="731689"/>
                  <a:pt x="289617" y="729319"/>
                  <a:pt x="290845" y="725424"/>
                </a:cubicBezTo>
                <a:cubicBezTo>
                  <a:pt x="292072" y="721530"/>
                  <a:pt x="292665" y="718143"/>
                  <a:pt x="292623" y="715264"/>
                </a:cubicBezTo>
                <a:lnTo>
                  <a:pt x="300751" y="710184"/>
                </a:lnTo>
                <a:lnTo>
                  <a:pt x="300751" y="701040"/>
                </a:lnTo>
                <a:lnTo>
                  <a:pt x="303799" y="695960"/>
                </a:lnTo>
                <a:cubicBezTo>
                  <a:pt x="303481" y="694161"/>
                  <a:pt x="303862" y="692933"/>
                  <a:pt x="304942" y="692277"/>
                </a:cubicBezTo>
                <a:cubicBezTo>
                  <a:pt x="306021" y="691621"/>
                  <a:pt x="306656" y="690139"/>
                  <a:pt x="306847" y="687832"/>
                </a:cubicBezTo>
                <a:cubicBezTo>
                  <a:pt x="308244" y="685334"/>
                  <a:pt x="310530" y="681440"/>
                  <a:pt x="313705" y="676148"/>
                </a:cubicBezTo>
                <a:cubicBezTo>
                  <a:pt x="316880" y="670857"/>
                  <a:pt x="318658" y="666962"/>
                  <a:pt x="319039" y="664464"/>
                </a:cubicBezTo>
                <a:cubicBezTo>
                  <a:pt x="318742" y="662305"/>
                  <a:pt x="317557" y="661289"/>
                  <a:pt x="315483" y="661416"/>
                </a:cubicBezTo>
                <a:cubicBezTo>
                  <a:pt x="313408" y="661543"/>
                  <a:pt x="312223" y="660527"/>
                  <a:pt x="311927" y="658368"/>
                </a:cubicBezTo>
                <a:cubicBezTo>
                  <a:pt x="312308" y="653394"/>
                  <a:pt x="314594" y="648864"/>
                  <a:pt x="318785" y="644779"/>
                </a:cubicBezTo>
                <a:cubicBezTo>
                  <a:pt x="322976" y="640694"/>
                  <a:pt x="326786" y="636418"/>
                  <a:pt x="330215" y="631952"/>
                </a:cubicBezTo>
                <a:cubicBezTo>
                  <a:pt x="330215" y="628735"/>
                  <a:pt x="331231" y="626026"/>
                  <a:pt x="333263" y="623824"/>
                </a:cubicBezTo>
                <a:lnTo>
                  <a:pt x="322087" y="623824"/>
                </a:lnTo>
                <a:cubicBezTo>
                  <a:pt x="319547" y="623951"/>
                  <a:pt x="317007" y="624713"/>
                  <a:pt x="314467" y="626110"/>
                </a:cubicBezTo>
                <a:cubicBezTo>
                  <a:pt x="311927" y="627507"/>
                  <a:pt x="309387" y="628777"/>
                  <a:pt x="306847" y="629920"/>
                </a:cubicBezTo>
                <a:lnTo>
                  <a:pt x="297703" y="619760"/>
                </a:lnTo>
                <a:lnTo>
                  <a:pt x="300751" y="618744"/>
                </a:lnTo>
                <a:cubicBezTo>
                  <a:pt x="301724" y="618744"/>
                  <a:pt x="302317" y="618490"/>
                  <a:pt x="302529" y="617982"/>
                </a:cubicBezTo>
                <a:cubicBezTo>
                  <a:pt x="302740" y="617474"/>
                  <a:pt x="302825" y="616712"/>
                  <a:pt x="302783" y="615696"/>
                </a:cubicBezTo>
                <a:lnTo>
                  <a:pt x="325135" y="609600"/>
                </a:lnTo>
                <a:lnTo>
                  <a:pt x="334279" y="611632"/>
                </a:lnTo>
                <a:cubicBezTo>
                  <a:pt x="339084" y="607843"/>
                  <a:pt x="341158" y="604245"/>
                  <a:pt x="340502" y="600837"/>
                </a:cubicBezTo>
                <a:cubicBezTo>
                  <a:pt x="339846" y="597429"/>
                  <a:pt x="341158" y="595609"/>
                  <a:pt x="344439" y="595376"/>
                </a:cubicBezTo>
                <a:lnTo>
                  <a:pt x="348503" y="595376"/>
                </a:lnTo>
                <a:lnTo>
                  <a:pt x="351551" y="585216"/>
                </a:lnTo>
                <a:lnTo>
                  <a:pt x="341391" y="588264"/>
                </a:lnTo>
                <a:cubicBezTo>
                  <a:pt x="338681" y="588116"/>
                  <a:pt x="334448" y="588158"/>
                  <a:pt x="328691" y="588391"/>
                </a:cubicBezTo>
                <a:cubicBezTo>
                  <a:pt x="322933" y="588624"/>
                  <a:pt x="319716" y="589936"/>
                  <a:pt x="319039" y="592328"/>
                </a:cubicBezTo>
                <a:cubicBezTo>
                  <a:pt x="317007" y="592900"/>
                  <a:pt x="314975" y="593535"/>
                  <a:pt x="312943" y="594233"/>
                </a:cubicBezTo>
                <a:cubicBezTo>
                  <a:pt x="310911" y="594932"/>
                  <a:pt x="308879" y="595313"/>
                  <a:pt x="306847" y="595376"/>
                </a:cubicBezTo>
                <a:cubicBezTo>
                  <a:pt x="306275" y="595376"/>
                  <a:pt x="305640" y="595122"/>
                  <a:pt x="304942" y="594614"/>
                </a:cubicBezTo>
                <a:cubicBezTo>
                  <a:pt x="304243" y="594106"/>
                  <a:pt x="303862" y="593344"/>
                  <a:pt x="303799" y="592328"/>
                </a:cubicBezTo>
                <a:lnTo>
                  <a:pt x="303799" y="591312"/>
                </a:lnTo>
                <a:lnTo>
                  <a:pt x="301767" y="591312"/>
                </a:lnTo>
                <a:cubicBezTo>
                  <a:pt x="299692" y="591651"/>
                  <a:pt x="298761" y="592751"/>
                  <a:pt x="298973" y="594614"/>
                </a:cubicBezTo>
                <a:cubicBezTo>
                  <a:pt x="299184" y="596477"/>
                  <a:pt x="297745" y="597070"/>
                  <a:pt x="294655" y="596392"/>
                </a:cubicBezTo>
                <a:cubicBezTo>
                  <a:pt x="292453" y="598424"/>
                  <a:pt x="289744" y="599440"/>
                  <a:pt x="286527" y="599440"/>
                </a:cubicBezTo>
                <a:lnTo>
                  <a:pt x="283479" y="598424"/>
                </a:lnTo>
                <a:cubicBezTo>
                  <a:pt x="272959" y="599609"/>
                  <a:pt x="261233" y="601049"/>
                  <a:pt x="248300" y="602742"/>
                </a:cubicBezTo>
                <a:cubicBezTo>
                  <a:pt x="235367" y="604435"/>
                  <a:pt x="223387" y="605367"/>
                  <a:pt x="212359" y="605536"/>
                </a:cubicBezTo>
                <a:cubicBezTo>
                  <a:pt x="211258" y="605557"/>
                  <a:pt x="210157" y="605261"/>
                  <a:pt x="209057" y="604647"/>
                </a:cubicBezTo>
                <a:cubicBezTo>
                  <a:pt x="207956" y="604033"/>
                  <a:pt x="207363" y="602975"/>
                  <a:pt x="207279" y="601472"/>
                </a:cubicBezTo>
                <a:cubicBezTo>
                  <a:pt x="207406" y="599948"/>
                  <a:pt x="208168" y="598932"/>
                  <a:pt x="209565" y="598424"/>
                </a:cubicBezTo>
                <a:cubicBezTo>
                  <a:pt x="210962" y="597916"/>
                  <a:pt x="212232" y="597916"/>
                  <a:pt x="213375" y="598424"/>
                </a:cubicBezTo>
                <a:lnTo>
                  <a:pt x="217439" y="594360"/>
                </a:lnTo>
                <a:lnTo>
                  <a:pt x="227599" y="596392"/>
                </a:lnTo>
                <a:lnTo>
                  <a:pt x="228615" y="589280"/>
                </a:lnTo>
                <a:lnTo>
                  <a:pt x="234711" y="591312"/>
                </a:lnTo>
                <a:lnTo>
                  <a:pt x="250967" y="583184"/>
                </a:lnTo>
                <a:lnTo>
                  <a:pt x="240807" y="581152"/>
                </a:lnTo>
                <a:cubicBezTo>
                  <a:pt x="235663" y="581681"/>
                  <a:pt x="230456" y="582655"/>
                  <a:pt x="225186" y="584073"/>
                </a:cubicBezTo>
                <a:cubicBezTo>
                  <a:pt x="219915" y="585491"/>
                  <a:pt x="214962" y="587227"/>
                  <a:pt x="210327" y="589280"/>
                </a:cubicBezTo>
                <a:cubicBezTo>
                  <a:pt x="206347" y="589174"/>
                  <a:pt x="200336" y="589386"/>
                  <a:pt x="192293" y="589915"/>
                </a:cubicBezTo>
                <a:cubicBezTo>
                  <a:pt x="184249" y="590444"/>
                  <a:pt x="179762" y="591926"/>
                  <a:pt x="178831" y="594360"/>
                </a:cubicBezTo>
                <a:cubicBezTo>
                  <a:pt x="179000" y="595207"/>
                  <a:pt x="179677" y="595545"/>
                  <a:pt x="180863" y="595376"/>
                </a:cubicBezTo>
                <a:lnTo>
                  <a:pt x="171719" y="603504"/>
                </a:lnTo>
                <a:lnTo>
                  <a:pt x="171719" y="605536"/>
                </a:lnTo>
                <a:cubicBezTo>
                  <a:pt x="171698" y="605621"/>
                  <a:pt x="171740" y="605959"/>
                  <a:pt x="171846" y="606552"/>
                </a:cubicBezTo>
                <a:cubicBezTo>
                  <a:pt x="171952" y="607145"/>
                  <a:pt x="172248" y="607483"/>
                  <a:pt x="172735" y="607568"/>
                </a:cubicBezTo>
                <a:cubicBezTo>
                  <a:pt x="173814" y="607526"/>
                  <a:pt x="174957" y="607102"/>
                  <a:pt x="176164" y="606298"/>
                </a:cubicBezTo>
                <a:cubicBezTo>
                  <a:pt x="177370" y="605494"/>
                  <a:pt x="178259" y="604563"/>
                  <a:pt x="178831" y="603504"/>
                </a:cubicBezTo>
                <a:cubicBezTo>
                  <a:pt x="190578" y="605557"/>
                  <a:pt x="196293" y="605515"/>
                  <a:pt x="195976" y="603377"/>
                </a:cubicBezTo>
                <a:cubicBezTo>
                  <a:pt x="195658" y="601239"/>
                  <a:pt x="198071" y="599927"/>
                  <a:pt x="203215" y="599440"/>
                </a:cubicBezTo>
                <a:lnTo>
                  <a:pt x="204231" y="599440"/>
                </a:lnTo>
                <a:cubicBezTo>
                  <a:pt x="205416" y="601472"/>
                  <a:pt x="206093" y="603504"/>
                  <a:pt x="206263" y="605536"/>
                </a:cubicBezTo>
                <a:cubicBezTo>
                  <a:pt x="206263" y="607737"/>
                  <a:pt x="205247" y="608415"/>
                  <a:pt x="203215" y="607568"/>
                </a:cubicBezTo>
                <a:lnTo>
                  <a:pt x="200167" y="611632"/>
                </a:lnTo>
                <a:cubicBezTo>
                  <a:pt x="195806" y="611188"/>
                  <a:pt x="192081" y="611061"/>
                  <a:pt x="188991" y="611251"/>
                </a:cubicBezTo>
                <a:cubicBezTo>
                  <a:pt x="185900" y="611442"/>
                  <a:pt x="182175" y="611569"/>
                  <a:pt x="177815" y="611632"/>
                </a:cubicBezTo>
                <a:lnTo>
                  <a:pt x="175783" y="611632"/>
                </a:lnTo>
                <a:cubicBezTo>
                  <a:pt x="175931" y="615971"/>
                  <a:pt x="174111" y="618469"/>
                  <a:pt x="170322" y="619125"/>
                </a:cubicBezTo>
                <a:cubicBezTo>
                  <a:pt x="166533" y="619781"/>
                  <a:pt x="162935" y="619993"/>
                  <a:pt x="159527" y="619760"/>
                </a:cubicBezTo>
                <a:cubicBezTo>
                  <a:pt x="158299" y="619824"/>
                  <a:pt x="156690" y="619697"/>
                  <a:pt x="154701" y="619379"/>
                </a:cubicBezTo>
                <a:cubicBezTo>
                  <a:pt x="152711" y="619062"/>
                  <a:pt x="151610" y="618173"/>
                  <a:pt x="151398" y="616712"/>
                </a:cubicBezTo>
                <a:cubicBezTo>
                  <a:pt x="151843" y="612415"/>
                  <a:pt x="153748" y="610849"/>
                  <a:pt x="157114" y="612013"/>
                </a:cubicBezTo>
                <a:cubicBezTo>
                  <a:pt x="160479" y="613177"/>
                  <a:pt x="162638" y="612373"/>
                  <a:pt x="163591" y="609600"/>
                </a:cubicBezTo>
                <a:cubicBezTo>
                  <a:pt x="162448" y="610150"/>
                  <a:pt x="161178" y="610320"/>
                  <a:pt x="159781" y="610108"/>
                </a:cubicBezTo>
                <a:cubicBezTo>
                  <a:pt x="158384" y="609896"/>
                  <a:pt x="157622" y="609050"/>
                  <a:pt x="157495" y="607568"/>
                </a:cubicBezTo>
                <a:lnTo>
                  <a:pt x="157495" y="605536"/>
                </a:lnTo>
                <a:cubicBezTo>
                  <a:pt x="155738" y="605579"/>
                  <a:pt x="153664" y="605240"/>
                  <a:pt x="151271" y="604520"/>
                </a:cubicBezTo>
                <a:cubicBezTo>
                  <a:pt x="148879" y="603800"/>
                  <a:pt x="147567" y="602446"/>
                  <a:pt x="147334" y="600456"/>
                </a:cubicBezTo>
                <a:cubicBezTo>
                  <a:pt x="147525" y="598107"/>
                  <a:pt x="148414" y="596456"/>
                  <a:pt x="150001" y="595503"/>
                </a:cubicBezTo>
                <a:cubicBezTo>
                  <a:pt x="151589" y="594551"/>
                  <a:pt x="152732" y="593154"/>
                  <a:pt x="153431" y="591312"/>
                </a:cubicBezTo>
                <a:cubicBezTo>
                  <a:pt x="155420" y="591270"/>
                  <a:pt x="157283" y="591100"/>
                  <a:pt x="159019" y="590804"/>
                </a:cubicBezTo>
                <a:cubicBezTo>
                  <a:pt x="160754" y="590508"/>
                  <a:pt x="162617" y="590338"/>
                  <a:pt x="164607" y="590296"/>
                </a:cubicBezTo>
                <a:cubicBezTo>
                  <a:pt x="166681" y="590465"/>
                  <a:pt x="168882" y="590635"/>
                  <a:pt x="171211" y="590804"/>
                </a:cubicBezTo>
                <a:cubicBezTo>
                  <a:pt x="173539" y="590973"/>
                  <a:pt x="175740" y="590127"/>
                  <a:pt x="177815" y="588264"/>
                </a:cubicBezTo>
                <a:cubicBezTo>
                  <a:pt x="177836" y="586677"/>
                  <a:pt x="178302" y="585280"/>
                  <a:pt x="179212" y="584073"/>
                </a:cubicBezTo>
                <a:cubicBezTo>
                  <a:pt x="180122" y="582867"/>
                  <a:pt x="181350" y="582232"/>
                  <a:pt x="182895" y="582168"/>
                </a:cubicBezTo>
                <a:lnTo>
                  <a:pt x="184927" y="582168"/>
                </a:lnTo>
                <a:lnTo>
                  <a:pt x="192039" y="579120"/>
                </a:lnTo>
                <a:lnTo>
                  <a:pt x="203215" y="579120"/>
                </a:lnTo>
                <a:lnTo>
                  <a:pt x="211343" y="575056"/>
                </a:lnTo>
                <a:cubicBezTo>
                  <a:pt x="212443" y="575141"/>
                  <a:pt x="213798" y="575225"/>
                  <a:pt x="215407" y="575310"/>
                </a:cubicBezTo>
                <a:cubicBezTo>
                  <a:pt x="217015" y="575395"/>
                  <a:pt x="218370" y="574972"/>
                  <a:pt x="219471" y="574040"/>
                </a:cubicBezTo>
                <a:cubicBezTo>
                  <a:pt x="222413" y="574717"/>
                  <a:pt x="224403" y="574887"/>
                  <a:pt x="225440" y="574548"/>
                </a:cubicBezTo>
                <a:cubicBezTo>
                  <a:pt x="226477" y="574209"/>
                  <a:pt x="227197" y="572347"/>
                  <a:pt x="227599" y="568960"/>
                </a:cubicBezTo>
                <a:lnTo>
                  <a:pt x="236743" y="564896"/>
                </a:lnTo>
                <a:cubicBezTo>
                  <a:pt x="236743" y="563838"/>
                  <a:pt x="236997" y="562906"/>
                  <a:pt x="237505" y="562102"/>
                </a:cubicBezTo>
                <a:cubicBezTo>
                  <a:pt x="238013" y="561298"/>
                  <a:pt x="238775" y="560874"/>
                  <a:pt x="239791" y="560832"/>
                </a:cubicBezTo>
                <a:cubicBezTo>
                  <a:pt x="241272" y="560959"/>
                  <a:pt x="242373" y="560959"/>
                  <a:pt x="243093" y="560832"/>
                </a:cubicBezTo>
                <a:cubicBezTo>
                  <a:pt x="243812" y="560705"/>
                  <a:pt x="244405" y="559689"/>
                  <a:pt x="244871" y="557784"/>
                </a:cubicBezTo>
                <a:cubicBezTo>
                  <a:pt x="246839" y="557932"/>
                  <a:pt x="249760" y="557890"/>
                  <a:pt x="253634" y="557657"/>
                </a:cubicBezTo>
                <a:cubicBezTo>
                  <a:pt x="257507" y="557424"/>
                  <a:pt x="259666" y="556112"/>
                  <a:pt x="260111" y="553720"/>
                </a:cubicBezTo>
                <a:cubicBezTo>
                  <a:pt x="263032" y="553974"/>
                  <a:pt x="266842" y="554228"/>
                  <a:pt x="271541" y="554482"/>
                </a:cubicBezTo>
                <a:cubicBezTo>
                  <a:pt x="276240" y="554736"/>
                  <a:pt x="279542" y="553466"/>
                  <a:pt x="281447" y="550672"/>
                </a:cubicBezTo>
                <a:lnTo>
                  <a:pt x="288559" y="549656"/>
                </a:lnTo>
                <a:lnTo>
                  <a:pt x="289575" y="542544"/>
                </a:lnTo>
                <a:lnTo>
                  <a:pt x="282463" y="535432"/>
                </a:lnTo>
                <a:lnTo>
                  <a:pt x="294655" y="536448"/>
                </a:lnTo>
                <a:cubicBezTo>
                  <a:pt x="295438" y="536342"/>
                  <a:pt x="296920" y="535792"/>
                  <a:pt x="299100" y="534797"/>
                </a:cubicBezTo>
                <a:cubicBezTo>
                  <a:pt x="301280" y="533802"/>
                  <a:pt x="302508" y="532998"/>
                  <a:pt x="302783" y="532384"/>
                </a:cubicBezTo>
                <a:cubicBezTo>
                  <a:pt x="301809" y="530860"/>
                  <a:pt x="297914" y="530606"/>
                  <a:pt x="291099" y="531622"/>
                </a:cubicBezTo>
                <a:cubicBezTo>
                  <a:pt x="284283" y="532638"/>
                  <a:pt x="280388" y="531876"/>
                  <a:pt x="279415" y="529336"/>
                </a:cubicBezTo>
                <a:lnTo>
                  <a:pt x="279415" y="528320"/>
                </a:lnTo>
                <a:cubicBezTo>
                  <a:pt x="275838" y="530691"/>
                  <a:pt x="272070" y="532299"/>
                  <a:pt x="268112" y="533146"/>
                </a:cubicBezTo>
                <a:cubicBezTo>
                  <a:pt x="264154" y="533993"/>
                  <a:pt x="260132" y="535093"/>
                  <a:pt x="256047" y="536448"/>
                </a:cubicBezTo>
                <a:lnTo>
                  <a:pt x="248935" y="535432"/>
                </a:lnTo>
                <a:cubicBezTo>
                  <a:pt x="247876" y="536448"/>
                  <a:pt x="246691" y="537210"/>
                  <a:pt x="245379" y="537718"/>
                </a:cubicBezTo>
                <a:cubicBezTo>
                  <a:pt x="244066" y="538226"/>
                  <a:pt x="242881" y="538480"/>
                  <a:pt x="241823" y="538480"/>
                </a:cubicBezTo>
                <a:cubicBezTo>
                  <a:pt x="233547" y="538692"/>
                  <a:pt x="229017" y="539538"/>
                  <a:pt x="228234" y="541020"/>
                </a:cubicBezTo>
                <a:cubicBezTo>
                  <a:pt x="227451" y="542502"/>
                  <a:pt x="225207" y="543348"/>
                  <a:pt x="221503" y="543560"/>
                </a:cubicBezTo>
                <a:lnTo>
                  <a:pt x="220487" y="543560"/>
                </a:lnTo>
                <a:cubicBezTo>
                  <a:pt x="219365" y="541930"/>
                  <a:pt x="217799" y="540364"/>
                  <a:pt x="215788" y="538861"/>
                </a:cubicBezTo>
                <a:cubicBezTo>
                  <a:pt x="213777" y="537358"/>
                  <a:pt x="211957" y="536554"/>
                  <a:pt x="210327" y="536448"/>
                </a:cubicBezTo>
                <a:cubicBezTo>
                  <a:pt x="205268" y="536681"/>
                  <a:pt x="200146" y="537485"/>
                  <a:pt x="194960" y="538861"/>
                </a:cubicBezTo>
                <a:cubicBezTo>
                  <a:pt x="189774" y="540237"/>
                  <a:pt x="184398" y="540787"/>
                  <a:pt x="178831" y="540512"/>
                </a:cubicBezTo>
                <a:cubicBezTo>
                  <a:pt x="178302" y="541973"/>
                  <a:pt x="177582" y="542862"/>
                  <a:pt x="176672" y="543179"/>
                </a:cubicBezTo>
                <a:cubicBezTo>
                  <a:pt x="175762" y="543497"/>
                  <a:pt x="174788" y="543624"/>
                  <a:pt x="173751" y="543560"/>
                </a:cubicBezTo>
                <a:cubicBezTo>
                  <a:pt x="169644" y="543475"/>
                  <a:pt x="165665" y="542629"/>
                  <a:pt x="161813" y="541020"/>
                </a:cubicBezTo>
                <a:cubicBezTo>
                  <a:pt x="157960" y="539411"/>
                  <a:pt x="154489" y="537549"/>
                  <a:pt x="151398" y="535432"/>
                </a:cubicBezTo>
                <a:lnTo>
                  <a:pt x="147334" y="539496"/>
                </a:lnTo>
                <a:lnTo>
                  <a:pt x="140222" y="537464"/>
                </a:lnTo>
                <a:lnTo>
                  <a:pt x="135142" y="531368"/>
                </a:lnTo>
                <a:cubicBezTo>
                  <a:pt x="136560" y="528870"/>
                  <a:pt x="139566" y="527008"/>
                  <a:pt x="144159" y="525780"/>
                </a:cubicBezTo>
                <a:cubicBezTo>
                  <a:pt x="148752" y="524552"/>
                  <a:pt x="152521" y="523706"/>
                  <a:pt x="155463" y="523240"/>
                </a:cubicBezTo>
                <a:lnTo>
                  <a:pt x="159527" y="520192"/>
                </a:lnTo>
                <a:lnTo>
                  <a:pt x="165623" y="521208"/>
                </a:lnTo>
                <a:cubicBezTo>
                  <a:pt x="175021" y="520827"/>
                  <a:pt x="180863" y="519303"/>
                  <a:pt x="183149" y="516636"/>
                </a:cubicBezTo>
                <a:cubicBezTo>
                  <a:pt x="185435" y="513969"/>
                  <a:pt x="188737" y="512445"/>
                  <a:pt x="193055" y="512064"/>
                </a:cubicBezTo>
                <a:cubicBezTo>
                  <a:pt x="194621" y="512128"/>
                  <a:pt x="196314" y="512255"/>
                  <a:pt x="198135" y="512445"/>
                </a:cubicBezTo>
                <a:cubicBezTo>
                  <a:pt x="199955" y="512636"/>
                  <a:pt x="201648" y="512509"/>
                  <a:pt x="203215" y="512064"/>
                </a:cubicBezTo>
                <a:cubicBezTo>
                  <a:pt x="202707" y="511006"/>
                  <a:pt x="200421" y="510074"/>
                  <a:pt x="196357" y="509270"/>
                </a:cubicBezTo>
                <a:cubicBezTo>
                  <a:pt x="192293" y="508466"/>
                  <a:pt x="189499" y="508042"/>
                  <a:pt x="187975" y="508000"/>
                </a:cubicBezTo>
                <a:cubicBezTo>
                  <a:pt x="185223" y="508381"/>
                  <a:pt x="183360" y="509905"/>
                  <a:pt x="182387" y="512572"/>
                </a:cubicBezTo>
                <a:cubicBezTo>
                  <a:pt x="181413" y="515239"/>
                  <a:pt x="179550" y="516763"/>
                  <a:pt x="176799" y="517144"/>
                </a:cubicBezTo>
                <a:cubicBezTo>
                  <a:pt x="175190" y="517081"/>
                  <a:pt x="173327" y="516700"/>
                  <a:pt x="171211" y="516001"/>
                </a:cubicBezTo>
                <a:cubicBezTo>
                  <a:pt x="169094" y="515303"/>
                  <a:pt x="167231" y="514668"/>
                  <a:pt x="165623" y="514096"/>
                </a:cubicBezTo>
                <a:cubicBezTo>
                  <a:pt x="168078" y="506349"/>
                  <a:pt x="175867" y="501269"/>
                  <a:pt x="188991" y="498856"/>
                </a:cubicBezTo>
                <a:cubicBezTo>
                  <a:pt x="202114" y="496443"/>
                  <a:pt x="211935" y="494411"/>
                  <a:pt x="218455" y="492760"/>
                </a:cubicBezTo>
                <a:cubicBezTo>
                  <a:pt x="217269" y="492845"/>
                  <a:pt x="215830" y="492675"/>
                  <a:pt x="214137" y="492252"/>
                </a:cubicBezTo>
                <a:cubicBezTo>
                  <a:pt x="212443" y="491829"/>
                  <a:pt x="211512" y="490643"/>
                  <a:pt x="211343" y="488696"/>
                </a:cubicBezTo>
                <a:lnTo>
                  <a:pt x="211343" y="487680"/>
                </a:lnTo>
                <a:cubicBezTo>
                  <a:pt x="209776" y="487638"/>
                  <a:pt x="208083" y="487722"/>
                  <a:pt x="206263" y="487934"/>
                </a:cubicBezTo>
                <a:cubicBezTo>
                  <a:pt x="204442" y="488146"/>
                  <a:pt x="202749" y="488738"/>
                  <a:pt x="201183" y="489712"/>
                </a:cubicBezTo>
                <a:cubicBezTo>
                  <a:pt x="198833" y="489395"/>
                  <a:pt x="197182" y="489776"/>
                  <a:pt x="196230" y="490855"/>
                </a:cubicBezTo>
                <a:cubicBezTo>
                  <a:pt x="195277" y="491935"/>
                  <a:pt x="193880" y="492570"/>
                  <a:pt x="192039" y="492760"/>
                </a:cubicBezTo>
                <a:cubicBezTo>
                  <a:pt x="186916" y="492802"/>
                  <a:pt x="181667" y="492972"/>
                  <a:pt x="176291" y="493268"/>
                </a:cubicBezTo>
                <a:cubicBezTo>
                  <a:pt x="170914" y="493564"/>
                  <a:pt x="165665" y="493734"/>
                  <a:pt x="160543" y="493776"/>
                </a:cubicBezTo>
                <a:cubicBezTo>
                  <a:pt x="160204" y="496782"/>
                  <a:pt x="159611" y="498898"/>
                  <a:pt x="158765" y="500126"/>
                </a:cubicBezTo>
                <a:cubicBezTo>
                  <a:pt x="157918" y="501354"/>
                  <a:pt x="155801" y="501946"/>
                  <a:pt x="152415" y="501904"/>
                </a:cubicBezTo>
                <a:lnTo>
                  <a:pt x="146318" y="500888"/>
                </a:lnTo>
                <a:lnTo>
                  <a:pt x="144286" y="504952"/>
                </a:lnTo>
                <a:cubicBezTo>
                  <a:pt x="133280" y="509016"/>
                  <a:pt x="121765" y="511048"/>
                  <a:pt x="109742" y="511048"/>
                </a:cubicBezTo>
                <a:lnTo>
                  <a:pt x="99582" y="510032"/>
                </a:lnTo>
                <a:lnTo>
                  <a:pt x="94502" y="514096"/>
                </a:lnTo>
                <a:cubicBezTo>
                  <a:pt x="89782" y="512763"/>
                  <a:pt x="86776" y="512382"/>
                  <a:pt x="85485" y="512953"/>
                </a:cubicBezTo>
                <a:cubicBezTo>
                  <a:pt x="84194" y="513525"/>
                  <a:pt x="82458" y="513906"/>
                  <a:pt x="80278" y="514096"/>
                </a:cubicBezTo>
                <a:cubicBezTo>
                  <a:pt x="78225" y="514011"/>
                  <a:pt x="76235" y="514181"/>
                  <a:pt x="74309" y="514604"/>
                </a:cubicBezTo>
                <a:cubicBezTo>
                  <a:pt x="72383" y="515027"/>
                  <a:pt x="70647" y="516213"/>
                  <a:pt x="69102" y="518160"/>
                </a:cubicBezTo>
                <a:cubicBezTo>
                  <a:pt x="67472" y="517610"/>
                  <a:pt x="65652" y="517440"/>
                  <a:pt x="63641" y="517652"/>
                </a:cubicBezTo>
                <a:cubicBezTo>
                  <a:pt x="61630" y="517864"/>
                  <a:pt x="60064" y="518710"/>
                  <a:pt x="58942" y="520192"/>
                </a:cubicBezTo>
                <a:cubicBezTo>
                  <a:pt x="56487" y="519007"/>
                  <a:pt x="54540" y="518329"/>
                  <a:pt x="53100" y="518160"/>
                </a:cubicBezTo>
                <a:cubicBezTo>
                  <a:pt x="51661" y="517991"/>
                  <a:pt x="50222" y="519345"/>
                  <a:pt x="48782" y="522224"/>
                </a:cubicBezTo>
                <a:cubicBezTo>
                  <a:pt x="47216" y="522182"/>
                  <a:pt x="45523" y="522266"/>
                  <a:pt x="43702" y="522478"/>
                </a:cubicBezTo>
                <a:cubicBezTo>
                  <a:pt x="41882" y="522690"/>
                  <a:pt x="40189" y="523282"/>
                  <a:pt x="38622" y="524256"/>
                </a:cubicBezTo>
                <a:cubicBezTo>
                  <a:pt x="36717" y="523812"/>
                  <a:pt x="35193" y="523685"/>
                  <a:pt x="34050" y="523875"/>
                </a:cubicBezTo>
                <a:cubicBezTo>
                  <a:pt x="32907" y="524066"/>
                  <a:pt x="31383" y="524193"/>
                  <a:pt x="29478" y="524256"/>
                </a:cubicBezTo>
                <a:lnTo>
                  <a:pt x="25414" y="524256"/>
                </a:lnTo>
                <a:lnTo>
                  <a:pt x="18302" y="528320"/>
                </a:lnTo>
                <a:cubicBezTo>
                  <a:pt x="16186" y="527918"/>
                  <a:pt x="13815" y="527960"/>
                  <a:pt x="11190" y="528447"/>
                </a:cubicBezTo>
                <a:cubicBezTo>
                  <a:pt x="8566" y="528934"/>
                  <a:pt x="6195" y="529230"/>
                  <a:pt x="4078" y="529336"/>
                </a:cubicBezTo>
                <a:cubicBezTo>
                  <a:pt x="1200" y="529505"/>
                  <a:pt x="-155" y="528151"/>
                  <a:pt x="14" y="525272"/>
                </a:cubicBezTo>
                <a:lnTo>
                  <a:pt x="14" y="523240"/>
                </a:lnTo>
                <a:lnTo>
                  <a:pt x="20334" y="518160"/>
                </a:lnTo>
                <a:cubicBezTo>
                  <a:pt x="23276" y="518753"/>
                  <a:pt x="27044" y="518837"/>
                  <a:pt x="31637" y="518414"/>
                </a:cubicBezTo>
                <a:cubicBezTo>
                  <a:pt x="36230" y="517991"/>
                  <a:pt x="39236" y="516551"/>
                  <a:pt x="40654" y="514096"/>
                </a:cubicBezTo>
                <a:lnTo>
                  <a:pt x="58942" y="510032"/>
                </a:lnTo>
                <a:lnTo>
                  <a:pt x="64022" y="501904"/>
                </a:lnTo>
                <a:lnTo>
                  <a:pt x="76214" y="499872"/>
                </a:lnTo>
                <a:cubicBezTo>
                  <a:pt x="76235" y="500655"/>
                  <a:pt x="76447" y="502137"/>
                  <a:pt x="76849" y="504317"/>
                </a:cubicBezTo>
                <a:cubicBezTo>
                  <a:pt x="77251" y="506497"/>
                  <a:pt x="77717" y="507725"/>
                  <a:pt x="78246" y="508000"/>
                </a:cubicBezTo>
                <a:cubicBezTo>
                  <a:pt x="78691" y="507661"/>
                  <a:pt x="79072" y="506307"/>
                  <a:pt x="79389" y="503936"/>
                </a:cubicBezTo>
                <a:cubicBezTo>
                  <a:pt x="79707" y="501565"/>
                  <a:pt x="80342" y="500211"/>
                  <a:pt x="81294" y="499872"/>
                </a:cubicBezTo>
                <a:cubicBezTo>
                  <a:pt x="83326" y="500041"/>
                  <a:pt x="85358" y="500719"/>
                  <a:pt x="87390" y="501904"/>
                </a:cubicBezTo>
                <a:cubicBezTo>
                  <a:pt x="94566" y="500105"/>
                  <a:pt x="101805" y="498877"/>
                  <a:pt x="109107" y="498221"/>
                </a:cubicBezTo>
                <a:cubicBezTo>
                  <a:pt x="116410" y="497565"/>
                  <a:pt x="123395" y="496083"/>
                  <a:pt x="130062" y="493776"/>
                </a:cubicBezTo>
                <a:cubicBezTo>
                  <a:pt x="130464" y="492146"/>
                  <a:pt x="130930" y="490580"/>
                  <a:pt x="131459" y="489077"/>
                </a:cubicBezTo>
                <a:cubicBezTo>
                  <a:pt x="131988" y="487574"/>
                  <a:pt x="133216" y="486770"/>
                  <a:pt x="135142" y="486664"/>
                </a:cubicBezTo>
                <a:lnTo>
                  <a:pt x="139206" y="486664"/>
                </a:lnTo>
                <a:cubicBezTo>
                  <a:pt x="139968" y="483849"/>
                  <a:pt x="141492" y="483129"/>
                  <a:pt x="143778" y="484505"/>
                </a:cubicBezTo>
                <a:cubicBezTo>
                  <a:pt x="146064" y="485881"/>
                  <a:pt x="147588" y="484907"/>
                  <a:pt x="148350" y="481584"/>
                </a:cubicBezTo>
                <a:cubicBezTo>
                  <a:pt x="149938" y="481648"/>
                  <a:pt x="151589" y="481521"/>
                  <a:pt x="153304" y="481203"/>
                </a:cubicBezTo>
                <a:cubicBezTo>
                  <a:pt x="155018" y="480886"/>
                  <a:pt x="156415" y="479997"/>
                  <a:pt x="157495" y="478536"/>
                </a:cubicBezTo>
                <a:lnTo>
                  <a:pt x="165623" y="473456"/>
                </a:lnTo>
                <a:cubicBezTo>
                  <a:pt x="169031" y="473858"/>
                  <a:pt x="171867" y="473816"/>
                  <a:pt x="174132" y="473329"/>
                </a:cubicBezTo>
                <a:cubicBezTo>
                  <a:pt x="176397" y="472842"/>
                  <a:pt x="178979" y="472546"/>
                  <a:pt x="181879" y="472440"/>
                </a:cubicBezTo>
                <a:lnTo>
                  <a:pt x="185943" y="472440"/>
                </a:lnTo>
                <a:cubicBezTo>
                  <a:pt x="195108" y="468567"/>
                  <a:pt x="204464" y="465392"/>
                  <a:pt x="214010" y="462915"/>
                </a:cubicBezTo>
                <a:cubicBezTo>
                  <a:pt x="223556" y="460439"/>
                  <a:pt x="233166" y="457518"/>
                  <a:pt x="242839" y="454152"/>
                </a:cubicBezTo>
                <a:lnTo>
                  <a:pt x="255031" y="455168"/>
                </a:lnTo>
                <a:lnTo>
                  <a:pt x="263159" y="452120"/>
                </a:lnTo>
                <a:lnTo>
                  <a:pt x="273319" y="453136"/>
                </a:lnTo>
                <a:cubicBezTo>
                  <a:pt x="277235" y="451824"/>
                  <a:pt x="280833" y="449876"/>
                  <a:pt x="284114" y="447294"/>
                </a:cubicBezTo>
                <a:cubicBezTo>
                  <a:pt x="287395" y="444712"/>
                  <a:pt x="291247" y="443272"/>
                  <a:pt x="295671" y="442976"/>
                </a:cubicBezTo>
                <a:cubicBezTo>
                  <a:pt x="296856" y="442807"/>
                  <a:pt x="297533" y="443145"/>
                  <a:pt x="297703" y="443992"/>
                </a:cubicBezTo>
                <a:lnTo>
                  <a:pt x="297703" y="445008"/>
                </a:lnTo>
                <a:cubicBezTo>
                  <a:pt x="301386" y="444564"/>
                  <a:pt x="306466" y="443675"/>
                  <a:pt x="312943" y="442341"/>
                </a:cubicBezTo>
                <a:cubicBezTo>
                  <a:pt x="319420" y="441008"/>
                  <a:pt x="323484" y="438849"/>
                  <a:pt x="325135" y="435864"/>
                </a:cubicBezTo>
                <a:cubicBezTo>
                  <a:pt x="328331" y="435293"/>
                  <a:pt x="332099" y="434658"/>
                  <a:pt x="336438" y="433959"/>
                </a:cubicBezTo>
                <a:cubicBezTo>
                  <a:pt x="340777" y="433261"/>
                  <a:pt x="344799" y="432880"/>
                  <a:pt x="348503" y="432816"/>
                </a:cubicBezTo>
                <a:lnTo>
                  <a:pt x="350535" y="432816"/>
                </a:lnTo>
                <a:lnTo>
                  <a:pt x="353583" y="431800"/>
                </a:lnTo>
                <a:lnTo>
                  <a:pt x="357647" y="426720"/>
                </a:lnTo>
                <a:lnTo>
                  <a:pt x="361711" y="425704"/>
                </a:lnTo>
                <a:cubicBezTo>
                  <a:pt x="363277" y="426212"/>
                  <a:pt x="364970" y="426212"/>
                  <a:pt x="366791" y="425704"/>
                </a:cubicBezTo>
                <a:cubicBezTo>
                  <a:pt x="368611" y="425196"/>
                  <a:pt x="370304" y="424180"/>
                  <a:pt x="371871" y="422656"/>
                </a:cubicBezTo>
                <a:lnTo>
                  <a:pt x="372887" y="423672"/>
                </a:lnTo>
                <a:lnTo>
                  <a:pt x="386095" y="423672"/>
                </a:lnTo>
                <a:lnTo>
                  <a:pt x="388127" y="422656"/>
                </a:lnTo>
                <a:lnTo>
                  <a:pt x="392191" y="416560"/>
                </a:lnTo>
                <a:cubicBezTo>
                  <a:pt x="396128" y="416285"/>
                  <a:pt x="401970" y="416073"/>
                  <a:pt x="409717" y="415925"/>
                </a:cubicBezTo>
                <a:cubicBezTo>
                  <a:pt x="417464" y="415777"/>
                  <a:pt x="421782" y="414295"/>
                  <a:pt x="422671" y="411480"/>
                </a:cubicBezTo>
                <a:cubicBezTo>
                  <a:pt x="426735" y="411078"/>
                  <a:pt x="428767" y="410612"/>
                  <a:pt x="428767" y="410083"/>
                </a:cubicBezTo>
                <a:cubicBezTo>
                  <a:pt x="428767" y="409554"/>
                  <a:pt x="429783" y="408326"/>
                  <a:pt x="431815" y="406400"/>
                </a:cubicBezTo>
                <a:cubicBezTo>
                  <a:pt x="433445" y="406442"/>
                  <a:pt x="435011" y="406104"/>
                  <a:pt x="436514" y="405384"/>
                </a:cubicBezTo>
                <a:cubicBezTo>
                  <a:pt x="438017" y="404664"/>
                  <a:pt x="438821" y="403310"/>
                  <a:pt x="438927" y="401320"/>
                </a:cubicBezTo>
                <a:cubicBezTo>
                  <a:pt x="438630" y="398674"/>
                  <a:pt x="438461" y="396346"/>
                  <a:pt x="438419" y="394335"/>
                </a:cubicBezTo>
                <a:cubicBezTo>
                  <a:pt x="438376" y="392324"/>
                  <a:pt x="440239" y="391266"/>
                  <a:pt x="444007" y="391160"/>
                </a:cubicBezTo>
                <a:cubicBezTo>
                  <a:pt x="447923" y="390313"/>
                  <a:pt x="449743" y="386927"/>
                  <a:pt x="449468" y="381000"/>
                </a:cubicBezTo>
                <a:cubicBezTo>
                  <a:pt x="449193" y="375073"/>
                  <a:pt x="450759" y="371687"/>
                  <a:pt x="454167" y="370840"/>
                </a:cubicBezTo>
                <a:cubicBezTo>
                  <a:pt x="454273" y="367729"/>
                  <a:pt x="455077" y="364554"/>
                  <a:pt x="456580" y="361315"/>
                </a:cubicBezTo>
                <a:cubicBezTo>
                  <a:pt x="458083" y="358077"/>
                  <a:pt x="459649" y="355156"/>
                  <a:pt x="461279" y="352552"/>
                </a:cubicBezTo>
                <a:cubicBezTo>
                  <a:pt x="462951" y="340932"/>
                  <a:pt x="469767" y="326327"/>
                  <a:pt x="481726" y="308737"/>
                </a:cubicBezTo>
                <a:cubicBezTo>
                  <a:pt x="493685" y="291148"/>
                  <a:pt x="500755" y="276289"/>
                  <a:pt x="502935" y="264160"/>
                </a:cubicBezTo>
                <a:lnTo>
                  <a:pt x="499887" y="252984"/>
                </a:lnTo>
                <a:lnTo>
                  <a:pt x="506999" y="251968"/>
                </a:lnTo>
                <a:lnTo>
                  <a:pt x="508015" y="250952"/>
                </a:lnTo>
                <a:lnTo>
                  <a:pt x="508015" y="245872"/>
                </a:lnTo>
                <a:cubicBezTo>
                  <a:pt x="504988" y="246338"/>
                  <a:pt x="502152" y="246930"/>
                  <a:pt x="499506" y="247650"/>
                </a:cubicBezTo>
                <a:cubicBezTo>
                  <a:pt x="496860" y="248370"/>
                  <a:pt x="494278" y="249470"/>
                  <a:pt x="491759" y="250952"/>
                </a:cubicBezTo>
                <a:cubicBezTo>
                  <a:pt x="487737" y="249597"/>
                  <a:pt x="483842" y="249259"/>
                  <a:pt x="480075" y="249936"/>
                </a:cubicBezTo>
                <a:cubicBezTo>
                  <a:pt x="476307" y="250613"/>
                  <a:pt x="472412" y="251291"/>
                  <a:pt x="468391" y="251968"/>
                </a:cubicBezTo>
                <a:lnTo>
                  <a:pt x="460263" y="249936"/>
                </a:lnTo>
                <a:cubicBezTo>
                  <a:pt x="457405" y="251206"/>
                  <a:pt x="453722" y="252476"/>
                  <a:pt x="449214" y="253746"/>
                </a:cubicBezTo>
                <a:cubicBezTo>
                  <a:pt x="444705" y="255016"/>
                  <a:pt x="441276" y="254762"/>
                  <a:pt x="438927" y="252984"/>
                </a:cubicBezTo>
                <a:lnTo>
                  <a:pt x="421655" y="256032"/>
                </a:lnTo>
                <a:cubicBezTo>
                  <a:pt x="418649" y="253407"/>
                  <a:pt x="415770" y="252815"/>
                  <a:pt x="413019" y="254254"/>
                </a:cubicBezTo>
                <a:cubicBezTo>
                  <a:pt x="410267" y="255693"/>
                  <a:pt x="407388" y="256625"/>
                  <a:pt x="404383" y="257048"/>
                </a:cubicBezTo>
                <a:cubicBezTo>
                  <a:pt x="402520" y="257217"/>
                  <a:pt x="401165" y="256879"/>
                  <a:pt x="400319" y="256032"/>
                </a:cubicBezTo>
                <a:cubicBezTo>
                  <a:pt x="395133" y="257577"/>
                  <a:pt x="389503" y="258805"/>
                  <a:pt x="383428" y="259715"/>
                </a:cubicBezTo>
                <a:cubicBezTo>
                  <a:pt x="377353" y="260625"/>
                  <a:pt x="371469" y="261091"/>
                  <a:pt x="365775" y="261112"/>
                </a:cubicBezTo>
                <a:cubicBezTo>
                  <a:pt x="365161" y="261133"/>
                  <a:pt x="364357" y="261091"/>
                  <a:pt x="363362" y="260985"/>
                </a:cubicBezTo>
                <a:cubicBezTo>
                  <a:pt x="362367" y="260879"/>
                  <a:pt x="361817" y="260583"/>
                  <a:pt x="361711" y="260096"/>
                </a:cubicBezTo>
                <a:cubicBezTo>
                  <a:pt x="361880" y="258911"/>
                  <a:pt x="362557" y="258233"/>
                  <a:pt x="363743" y="258064"/>
                </a:cubicBezTo>
                <a:lnTo>
                  <a:pt x="371871" y="258064"/>
                </a:lnTo>
                <a:lnTo>
                  <a:pt x="389143" y="248920"/>
                </a:lnTo>
                <a:cubicBezTo>
                  <a:pt x="391767" y="249365"/>
                  <a:pt x="394646" y="249238"/>
                  <a:pt x="397779" y="248539"/>
                </a:cubicBezTo>
                <a:cubicBezTo>
                  <a:pt x="400911" y="247841"/>
                  <a:pt x="403790" y="246952"/>
                  <a:pt x="406415" y="245872"/>
                </a:cubicBezTo>
                <a:lnTo>
                  <a:pt x="411495" y="246888"/>
                </a:lnTo>
                <a:lnTo>
                  <a:pt x="412511" y="242824"/>
                </a:lnTo>
                <a:lnTo>
                  <a:pt x="417591" y="239776"/>
                </a:lnTo>
                <a:lnTo>
                  <a:pt x="421655" y="242824"/>
                </a:lnTo>
                <a:cubicBezTo>
                  <a:pt x="425846" y="241766"/>
                  <a:pt x="430418" y="241088"/>
                  <a:pt x="435371" y="240792"/>
                </a:cubicBezTo>
                <a:cubicBezTo>
                  <a:pt x="440324" y="240496"/>
                  <a:pt x="444896" y="240834"/>
                  <a:pt x="449087" y="241808"/>
                </a:cubicBezTo>
                <a:lnTo>
                  <a:pt x="454167" y="233680"/>
                </a:lnTo>
                <a:cubicBezTo>
                  <a:pt x="451225" y="233765"/>
                  <a:pt x="447203" y="233849"/>
                  <a:pt x="442102" y="233934"/>
                </a:cubicBezTo>
                <a:cubicBezTo>
                  <a:pt x="437001" y="234019"/>
                  <a:pt x="433233" y="233595"/>
                  <a:pt x="430799" y="232664"/>
                </a:cubicBezTo>
                <a:lnTo>
                  <a:pt x="424703" y="233680"/>
                </a:lnTo>
                <a:cubicBezTo>
                  <a:pt x="422671" y="233765"/>
                  <a:pt x="420639" y="233849"/>
                  <a:pt x="418607" y="233934"/>
                </a:cubicBezTo>
                <a:cubicBezTo>
                  <a:pt x="416575" y="234019"/>
                  <a:pt x="414543" y="233595"/>
                  <a:pt x="412511" y="232664"/>
                </a:cubicBezTo>
                <a:lnTo>
                  <a:pt x="405399" y="234696"/>
                </a:lnTo>
                <a:cubicBezTo>
                  <a:pt x="403621" y="236368"/>
                  <a:pt x="401081" y="236326"/>
                  <a:pt x="397779" y="234569"/>
                </a:cubicBezTo>
                <a:cubicBezTo>
                  <a:pt x="394477" y="232812"/>
                  <a:pt x="391937" y="231500"/>
                  <a:pt x="390159" y="230632"/>
                </a:cubicBezTo>
                <a:lnTo>
                  <a:pt x="378983" y="235712"/>
                </a:lnTo>
                <a:cubicBezTo>
                  <a:pt x="377565" y="233003"/>
                  <a:pt x="373035" y="232071"/>
                  <a:pt x="365394" y="232918"/>
                </a:cubicBezTo>
                <a:cubicBezTo>
                  <a:pt x="357753" y="233765"/>
                  <a:pt x="352461" y="234357"/>
                  <a:pt x="349519" y="234696"/>
                </a:cubicBezTo>
                <a:lnTo>
                  <a:pt x="343423" y="238760"/>
                </a:lnTo>
                <a:lnTo>
                  <a:pt x="334279" y="234696"/>
                </a:lnTo>
                <a:cubicBezTo>
                  <a:pt x="330638" y="236919"/>
                  <a:pt x="326743" y="238062"/>
                  <a:pt x="322595" y="238125"/>
                </a:cubicBezTo>
                <a:cubicBezTo>
                  <a:pt x="318446" y="238189"/>
                  <a:pt x="314551" y="239078"/>
                  <a:pt x="310911" y="240792"/>
                </a:cubicBezTo>
                <a:lnTo>
                  <a:pt x="302783" y="241808"/>
                </a:lnTo>
                <a:lnTo>
                  <a:pt x="293639" y="234696"/>
                </a:lnTo>
                <a:cubicBezTo>
                  <a:pt x="293618" y="234611"/>
                  <a:pt x="293406" y="234273"/>
                  <a:pt x="293004" y="233680"/>
                </a:cubicBezTo>
                <a:cubicBezTo>
                  <a:pt x="292602" y="233087"/>
                  <a:pt x="292136" y="232749"/>
                  <a:pt x="291607" y="232664"/>
                </a:cubicBezTo>
                <a:cubicBezTo>
                  <a:pt x="290167" y="232960"/>
                  <a:pt x="288982" y="233638"/>
                  <a:pt x="288051" y="234696"/>
                </a:cubicBezTo>
                <a:cubicBezTo>
                  <a:pt x="287119" y="235754"/>
                  <a:pt x="285934" y="235416"/>
                  <a:pt x="284495" y="233680"/>
                </a:cubicBezTo>
                <a:cubicBezTo>
                  <a:pt x="280981" y="235543"/>
                  <a:pt x="276070" y="236389"/>
                  <a:pt x="269763" y="236220"/>
                </a:cubicBezTo>
                <a:cubicBezTo>
                  <a:pt x="263455" y="236051"/>
                  <a:pt x="258544" y="235881"/>
                  <a:pt x="255031" y="235712"/>
                </a:cubicBezTo>
                <a:cubicBezTo>
                  <a:pt x="252216" y="233130"/>
                  <a:pt x="248448" y="232706"/>
                  <a:pt x="243728" y="234442"/>
                </a:cubicBezTo>
                <a:cubicBezTo>
                  <a:pt x="239008" y="236178"/>
                  <a:pt x="234986" y="237278"/>
                  <a:pt x="231663" y="237744"/>
                </a:cubicBezTo>
                <a:cubicBezTo>
                  <a:pt x="229461" y="237575"/>
                  <a:pt x="227768" y="236897"/>
                  <a:pt x="226583" y="235712"/>
                </a:cubicBezTo>
                <a:lnTo>
                  <a:pt x="226583" y="229616"/>
                </a:lnTo>
                <a:cubicBezTo>
                  <a:pt x="227768" y="228431"/>
                  <a:pt x="229461" y="227753"/>
                  <a:pt x="231663" y="227584"/>
                </a:cubicBezTo>
                <a:cubicBezTo>
                  <a:pt x="232679" y="227415"/>
                  <a:pt x="233695" y="227753"/>
                  <a:pt x="234711" y="228600"/>
                </a:cubicBezTo>
                <a:lnTo>
                  <a:pt x="239791" y="229616"/>
                </a:lnTo>
                <a:lnTo>
                  <a:pt x="256047" y="223520"/>
                </a:lnTo>
                <a:lnTo>
                  <a:pt x="264175" y="224536"/>
                </a:lnTo>
                <a:cubicBezTo>
                  <a:pt x="266778" y="222208"/>
                  <a:pt x="269699" y="220768"/>
                  <a:pt x="272938" y="220218"/>
                </a:cubicBezTo>
                <a:cubicBezTo>
                  <a:pt x="276176" y="219668"/>
                  <a:pt x="279351" y="218736"/>
                  <a:pt x="282463" y="217424"/>
                </a:cubicBezTo>
                <a:cubicBezTo>
                  <a:pt x="283563" y="218482"/>
                  <a:pt x="284918" y="219160"/>
                  <a:pt x="286527" y="219456"/>
                </a:cubicBezTo>
                <a:cubicBezTo>
                  <a:pt x="288135" y="219752"/>
                  <a:pt x="289490" y="219414"/>
                  <a:pt x="290591" y="218440"/>
                </a:cubicBezTo>
                <a:lnTo>
                  <a:pt x="298719" y="218440"/>
                </a:lnTo>
                <a:cubicBezTo>
                  <a:pt x="300200" y="217763"/>
                  <a:pt x="302825" y="216577"/>
                  <a:pt x="306593" y="214884"/>
                </a:cubicBezTo>
                <a:cubicBezTo>
                  <a:pt x="310360" y="213191"/>
                  <a:pt x="312477" y="212005"/>
                  <a:pt x="312943" y="211328"/>
                </a:cubicBezTo>
                <a:cubicBezTo>
                  <a:pt x="312879" y="210841"/>
                  <a:pt x="312498" y="210545"/>
                  <a:pt x="311800" y="210439"/>
                </a:cubicBezTo>
                <a:cubicBezTo>
                  <a:pt x="311101" y="210333"/>
                  <a:pt x="310466" y="210291"/>
                  <a:pt x="309895" y="210312"/>
                </a:cubicBezTo>
                <a:lnTo>
                  <a:pt x="306847" y="210312"/>
                </a:lnTo>
                <a:cubicBezTo>
                  <a:pt x="305259" y="211243"/>
                  <a:pt x="303608" y="211413"/>
                  <a:pt x="301894" y="210820"/>
                </a:cubicBezTo>
                <a:cubicBezTo>
                  <a:pt x="300179" y="210227"/>
                  <a:pt x="298782" y="209381"/>
                  <a:pt x="297703" y="208280"/>
                </a:cubicBezTo>
                <a:lnTo>
                  <a:pt x="296687" y="202184"/>
                </a:lnTo>
                <a:lnTo>
                  <a:pt x="300751" y="187960"/>
                </a:lnTo>
                <a:cubicBezTo>
                  <a:pt x="299163" y="189548"/>
                  <a:pt x="297512" y="190437"/>
                  <a:pt x="295798" y="190627"/>
                </a:cubicBezTo>
                <a:cubicBezTo>
                  <a:pt x="294083" y="190818"/>
                  <a:pt x="292686" y="189929"/>
                  <a:pt x="291607" y="187960"/>
                </a:cubicBezTo>
                <a:lnTo>
                  <a:pt x="282463" y="188976"/>
                </a:lnTo>
                <a:cubicBezTo>
                  <a:pt x="280939" y="188510"/>
                  <a:pt x="279415" y="188426"/>
                  <a:pt x="277891" y="188722"/>
                </a:cubicBezTo>
                <a:cubicBezTo>
                  <a:pt x="276367" y="189018"/>
                  <a:pt x="274843" y="189442"/>
                  <a:pt x="273319" y="189992"/>
                </a:cubicBezTo>
                <a:cubicBezTo>
                  <a:pt x="271816" y="188849"/>
                  <a:pt x="270250" y="188849"/>
                  <a:pt x="268620" y="189992"/>
                </a:cubicBezTo>
                <a:cubicBezTo>
                  <a:pt x="266990" y="191135"/>
                  <a:pt x="265170" y="191135"/>
                  <a:pt x="263159" y="189992"/>
                </a:cubicBezTo>
                <a:lnTo>
                  <a:pt x="246903" y="191008"/>
                </a:lnTo>
                <a:cubicBezTo>
                  <a:pt x="240891" y="188447"/>
                  <a:pt x="235134" y="187727"/>
                  <a:pt x="229631" y="188849"/>
                </a:cubicBezTo>
                <a:cubicBezTo>
                  <a:pt x="224127" y="189971"/>
                  <a:pt x="218370" y="190013"/>
                  <a:pt x="212359" y="188976"/>
                </a:cubicBezTo>
                <a:cubicBezTo>
                  <a:pt x="211872" y="188510"/>
                  <a:pt x="211576" y="188172"/>
                  <a:pt x="211470" y="187960"/>
                </a:cubicBezTo>
                <a:cubicBezTo>
                  <a:pt x="211364" y="187748"/>
                  <a:pt x="211322" y="187410"/>
                  <a:pt x="211343" y="186944"/>
                </a:cubicBezTo>
                <a:cubicBezTo>
                  <a:pt x="211808" y="185484"/>
                  <a:pt x="213925" y="184595"/>
                  <a:pt x="217693" y="184277"/>
                </a:cubicBezTo>
                <a:cubicBezTo>
                  <a:pt x="221460" y="183960"/>
                  <a:pt x="224085" y="183833"/>
                  <a:pt x="225567" y="183896"/>
                </a:cubicBezTo>
                <a:cubicBezTo>
                  <a:pt x="230223" y="183684"/>
                  <a:pt x="234626" y="182838"/>
                  <a:pt x="238775" y="181356"/>
                </a:cubicBezTo>
                <a:cubicBezTo>
                  <a:pt x="242923" y="179874"/>
                  <a:pt x="246310" y="179028"/>
                  <a:pt x="248935" y="178816"/>
                </a:cubicBezTo>
                <a:cubicBezTo>
                  <a:pt x="249972" y="178922"/>
                  <a:pt x="250946" y="179472"/>
                  <a:pt x="251856" y="180467"/>
                </a:cubicBezTo>
                <a:cubicBezTo>
                  <a:pt x="252766" y="181462"/>
                  <a:pt x="253486" y="182266"/>
                  <a:pt x="254015" y="182880"/>
                </a:cubicBezTo>
                <a:cubicBezTo>
                  <a:pt x="256597" y="181525"/>
                  <a:pt x="259306" y="180679"/>
                  <a:pt x="262143" y="180340"/>
                </a:cubicBezTo>
                <a:cubicBezTo>
                  <a:pt x="264979" y="180001"/>
                  <a:pt x="267688" y="179155"/>
                  <a:pt x="270271" y="177800"/>
                </a:cubicBezTo>
                <a:cubicBezTo>
                  <a:pt x="271329" y="178922"/>
                  <a:pt x="272514" y="179726"/>
                  <a:pt x="273827" y="180213"/>
                </a:cubicBezTo>
                <a:cubicBezTo>
                  <a:pt x="275139" y="180700"/>
                  <a:pt x="276324" y="180234"/>
                  <a:pt x="277383" y="178816"/>
                </a:cubicBezTo>
                <a:lnTo>
                  <a:pt x="291607" y="181864"/>
                </a:lnTo>
                <a:cubicBezTo>
                  <a:pt x="293194" y="180277"/>
                  <a:pt x="295099" y="179134"/>
                  <a:pt x="297322" y="178435"/>
                </a:cubicBezTo>
                <a:cubicBezTo>
                  <a:pt x="299544" y="177737"/>
                  <a:pt x="301703" y="177864"/>
                  <a:pt x="303799" y="178816"/>
                </a:cubicBezTo>
                <a:cubicBezTo>
                  <a:pt x="304286" y="178774"/>
                  <a:pt x="304582" y="178604"/>
                  <a:pt x="304688" y="178308"/>
                </a:cubicBezTo>
                <a:cubicBezTo>
                  <a:pt x="304794" y="178012"/>
                  <a:pt x="304836" y="177842"/>
                  <a:pt x="304815" y="177800"/>
                </a:cubicBezTo>
                <a:cubicBezTo>
                  <a:pt x="304540" y="176784"/>
                  <a:pt x="303312" y="176022"/>
                  <a:pt x="301132" y="175514"/>
                </a:cubicBezTo>
                <a:cubicBezTo>
                  <a:pt x="298952" y="175006"/>
                  <a:pt x="297470" y="174752"/>
                  <a:pt x="296687" y="174752"/>
                </a:cubicBezTo>
                <a:cubicBezTo>
                  <a:pt x="295120" y="175599"/>
                  <a:pt x="293427" y="175937"/>
                  <a:pt x="291607" y="175768"/>
                </a:cubicBezTo>
                <a:cubicBezTo>
                  <a:pt x="289786" y="175599"/>
                  <a:pt x="288093" y="175937"/>
                  <a:pt x="286527" y="176784"/>
                </a:cubicBezTo>
                <a:lnTo>
                  <a:pt x="276367" y="173736"/>
                </a:lnTo>
                <a:lnTo>
                  <a:pt x="270271" y="177800"/>
                </a:lnTo>
                <a:lnTo>
                  <a:pt x="265191" y="174752"/>
                </a:lnTo>
                <a:cubicBezTo>
                  <a:pt x="262122" y="175980"/>
                  <a:pt x="255814" y="176826"/>
                  <a:pt x="246268" y="177292"/>
                </a:cubicBezTo>
                <a:cubicBezTo>
                  <a:pt x="236722" y="177758"/>
                  <a:pt x="230160" y="176572"/>
                  <a:pt x="226583" y="173736"/>
                </a:cubicBezTo>
                <a:lnTo>
                  <a:pt x="208295" y="176784"/>
                </a:lnTo>
                <a:cubicBezTo>
                  <a:pt x="206538" y="175366"/>
                  <a:pt x="203956" y="174646"/>
                  <a:pt x="200548" y="174625"/>
                </a:cubicBezTo>
                <a:cubicBezTo>
                  <a:pt x="197140" y="174604"/>
                  <a:pt x="194304" y="174646"/>
                  <a:pt x="192039" y="174752"/>
                </a:cubicBezTo>
                <a:cubicBezTo>
                  <a:pt x="188991" y="174583"/>
                  <a:pt x="185943" y="174921"/>
                  <a:pt x="182895" y="175768"/>
                </a:cubicBezTo>
                <a:cubicBezTo>
                  <a:pt x="181392" y="174604"/>
                  <a:pt x="179826" y="174392"/>
                  <a:pt x="178196" y="175133"/>
                </a:cubicBezTo>
                <a:cubicBezTo>
                  <a:pt x="176566" y="175874"/>
                  <a:pt x="174746" y="175408"/>
                  <a:pt x="172735" y="173736"/>
                </a:cubicBezTo>
                <a:cubicBezTo>
                  <a:pt x="170766" y="175239"/>
                  <a:pt x="169115" y="175789"/>
                  <a:pt x="167782" y="175387"/>
                </a:cubicBezTo>
                <a:cubicBezTo>
                  <a:pt x="166448" y="174985"/>
                  <a:pt x="165051" y="173757"/>
                  <a:pt x="163591" y="171704"/>
                </a:cubicBezTo>
                <a:lnTo>
                  <a:pt x="174767" y="164592"/>
                </a:lnTo>
                <a:lnTo>
                  <a:pt x="182895" y="164592"/>
                </a:lnTo>
                <a:cubicBezTo>
                  <a:pt x="184080" y="163745"/>
                  <a:pt x="185773" y="163407"/>
                  <a:pt x="187975" y="163576"/>
                </a:cubicBezTo>
                <a:cubicBezTo>
                  <a:pt x="188525" y="163555"/>
                  <a:pt x="189202" y="163597"/>
                  <a:pt x="190007" y="163703"/>
                </a:cubicBezTo>
                <a:cubicBezTo>
                  <a:pt x="190811" y="163809"/>
                  <a:pt x="191488" y="164105"/>
                  <a:pt x="192039" y="164592"/>
                </a:cubicBezTo>
                <a:cubicBezTo>
                  <a:pt x="194854" y="164994"/>
                  <a:pt x="198368" y="164698"/>
                  <a:pt x="202580" y="163703"/>
                </a:cubicBezTo>
                <a:cubicBezTo>
                  <a:pt x="206792" y="162708"/>
                  <a:pt x="210052" y="161650"/>
                  <a:pt x="212359" y="160528"/>
                </a:cubicBezTo>
                <a:cubicBezTo>
                  <a:pt x="216846" y="160867"/>
                  <a:pt x="221079" y="160443"/>
                  <a:pt x="225059" y="159258"/>
                </a:cubicBezTo>
                <a:cubicBezTo>
                  <a:pt x="229038" y="158073"/>
                  <a:pt x="233271" y="157141"/>
                  <a:pt x="237759" y="156464"/>
                </a:cubicBezTo>
                <a:cubicBezTo>
                  <a:pt x="239558" y="156443"/>
                  <a:pt x="241802" y="156231"/>
                  <a:pt x="244490" y="155829"/>
                </a:cubicBezTo>
                <a:cubicBezTo>
                  <a:pt x="247178" y="155427"/>
                  <a:pt x="248660" y="154961"/>
                  <a:pt x="248935" y="154432"/>
                </a:cubicBezTo>
                <a:lnTo>
                  <a:pt x="240807" y="154432"/>
                </a:lnTo>
                <a:cubicBezTo>
                  <a:pt x="239219" y="155469"/>
                  <a:pt x="237568" y="155935"/>
                  <a:pt x="235854" y="155829"/>
                </a:cubicBezTo>
                <a:cubicBezTo>
                  <a:pt x="234139" y="155723"/>
                  <a:pt x="232742" y="154919"/>
                  <a:pt x="231663" y="153416"/>
                </a:cubicBezTo>
                <a:cubicBezTo>
                  <a:pt x="224466" y="153607"/>
                  <a:pt x="217015" y="154242"/>
                  <a:pt x="209311" y="155321"/>
                </a:cubicBezTo>
                <a:cubicBezTo>
                  <a:pt x="201606" y="156401"/>
                  <a:pt x="194155" y="156782"/>
                  <a:pt x="186959" y="156464"/>
                </a:cubicBezTo>
                <a:cubicBezTo>
                  <a:pt x="185371" y="157417"/>
                  <a:pt x="183720" y="157544"/>
                  <a:pt x="182006" y="156845"/>
                </a:cubicBezTo>
                <a:cubicBezTo>
                  <a:pt x="180291" y="156147"/>
                  <a:pt x="178894" y="155004"/>
                  <a:pt x="177815" y="153416"/>
                </a:cubicBezTo>
                <a:cubicBezTo>
                  <a:pt x="174682" y="154728"/>
                  <a:pt x="171295" y="155406"/>
                  <a:pt x="167655" y="155448"/>
                </a:cubicBezTo>
                <a:cubicBezTo>
                  <a:pt x="164014" y="155490"/>
                  <a:pt x="160627" y="156168"/>
                  <a:pt x="157495" y="157480"/>
                </a:cubicBezTo>
                <a:cubicBezTo>
                  <a:pt x="156225" y="157438"/>
                  <a:pt x="154447" y="157014"/>
                  <a:pt x="152161" y="156210"/>
                </a:cubicBezTo>
                <a:cubicBezTo>
                  <a:pt x="149874" y="155406"/>
                  <a:pt x="148604" y="154474"/>
                  <a:pt x="148350" y="153416"/>
                </a:cubicBezTo>
                <a:cubicBezTo>
                  <a:pt x="148371" y="152464"/>
                  <a:pt x="148583" y="151829"/>
                  <a:pt x="148985" y="151511"/>
                </a:cubicBezTo>
                <a:cubicBezTo>
                  <a:pt x="149387" y="151194"/>
                  <a:pt x="149853" y="150813"/>
                  <a:pt x="150382" y="150368"/>
                </a:cubicBezTo>
                <a:cubicBezTo>
                  <a:pt x="152965" y="150389"/>
                  <a:pt x="155674" y="150347"/>
                  <a:pt x="158511" y="150241"/>
                </a:cubicBezTo>
                <a:cubicBezTo>
                  <a:pt x="161347" y="150135"/>
                  <a:pt x="164056" y="149839"/>
                  <a:pt x="166639" y="149352"/>
                </a:cubicBezTo>
                <a:cubicBezTo>
                  <a:pt x="169179" y="147997"/>
                  <a:pt x="171719" y="147151"/>
                  <a:pt x="174259" y="146812"/>
                </a:cubicBezTo>
                <a:cubicBezTo>
                  <a:pt x="176799" y="146473"/>
                  <a:pt x="179339" y="145627"/>
                  <a:pt x="181879" y="144272"/>
                </a:cubicBezTo>
                <a:cubicBezTo>
                  <a:pt x="194875" y="141796"/>
                  <a:pt x="208760" y="140145"/>
                  <a:pt x="223535" y="139319"/>
                </a:cubicBezTo>
                <a:cubicBezTo>
                  <a:pt x="238309" y="138494"/>
                  <a:pt x="252194" y="138113"/>
                  <a:pt x="265191" y="138176"/>
                </a:cubicBezTo>
                <a:lnTo>
                  <a:pt x="268239" y="138176"/>
                </a:lnTo>
                <a:cubicBezTo>
                  <a:pt x="270504" y="136906"/>
                  <a:pt x="274864" y="135128"/>
                  <a:pt x="281320" y="132842"/>
                </a:cubicBezTo>
                <a:cubicBezTo>
                  <a:pt x="287776" y="130556"/>
                  <a:pt x="291882" y="129286"/>
                  <a:pt x="293639" y="129032"/>
                </a:cubicBezTo>
                <a:lnTo>
                  <a:pt x="296687" y="130048"/>
                </a:lnTo>
                <a:lnTo>
                  <a:pt x="309895" y="122936"/>
                </a:lnTo>
                <a:lnTo>
                  <a:pt x="318023" y="124968"/>
                </a:lnTo>
                <a:cubicBezTo>
                  <a:pt x="323674" y="122238"/>
                  <a:pt x="329643" y="120587"/>
                  <a:pt x="335930" y="120015"/>
                </a:cubicBezTo>
                <a:cubicBezTo>
                  <a:pt x="342216" y="119444"/>
                  <a:pt x="348439" y="118047"/>
                  <a:pt x="354599" y="115824"/>
                </a:cubicBezTo>
                <a:cubicBezTo>
                  <a:pt x="355699" y="116734"/>
                  <a:pt x="357054" y="116946"/>
                  <a:pt x="358663" y="116459"/>
                </a:cubicBezTo>
                <a:cubicBezTo>
                  <a:pt x="360271" y="115972"/>
                  <a:pt x="361626" y="115422"/>
                  <a:pt x="362727" y="114808"/>
                </a:cubicBezTo>
                <a:lnTo>
                  <a:pt x="378983" y="112776"/>
                </a:lnTo>
                <a:cubicBezTo>
                  <a:pt x="380613" y="114215"/>
                  <a:pt x="382433" y="114639"/>
                  <a:pt x="384444" y="114046"/>
                </a:cubicBezTo>
                <a:cubicBezTo>
                  <a:pt x="386455" y="113453"/>
                  <a:pt x="388021" y="112353"/>
                  <a:pt x="389143" y="110744"/>
                </a:cubicBezTo>
                <a:lnTo>
                  <a:pt x="398287" y="110744"/>
                </a:lnTo>
                <a:cubicBezTo>
                  <a:pt x="401335" y="111951"/>
                  <a:pt x="408193" y="111824"/>
                  <a:pt x="418861" y="110363"/>
                </a:cubicBezTo>
                <a:cubicBezTo>
                  <a:pt x="429529" y="108903"/>
                  <a:pt x="437911" y="108014"/>
                  <a:pt x="444007" y="107696"/>
                </a:cubicBezTo>
                <a:cubicBezTo>
                  <a:pt x="445912" y="107802"/>
                  <a:pt x="447436" y="107844"/>
                  <a:pt x="448579" y="107823"/>
                </a:cubicBezTo>
                <a:cubicBezTo>
                  <a:pt x="449722" y="107802"/>
                  <a:pt x="451246" y="107082"/>
                  <a:pt x="453151" y="105664"/>
                </a:cubicBezTo>
                <a:lnTo>
                  <a:pt x="458231" y="107696"/>
                </a:lnTo>
                <a:cubicBezTo>
                  <a:pt x="460855" y="106617"/>
                  <a:pt x="463734" y="105728"/>
                  <a:pt x="466867" y="105029"/>
                </a:cubicBezTo>
                <a:cubicBezTo>
                  <a:pt x="469999" y="104331"/>
                  <a:pt x="472878" y="104204"/>
                  <a:pt x="475503" y="104648"/>
                </a:cubicBezTo>
                <a:cubicBezTo>
                  <a:pt x="477577" y="101769"/>
                  <a:pt x="481556" y="100161"/>
                  <a:pt x="487441" y="99822"/>
                </a:cubicBezTo>
                <a:cubicBezTo>
                  <a:pt x="493325" y="99483"/>
                  <a:pt x="497812" y="99399"/>
                  <a:pt x="500903" y="99568"/>
                </a:cubicBezTo>
                <a:cubicBezTo>
                  <a:pt x="499569" y="97663"/>
                  <a:pt x="500966" y="96647"/>
                  <a:pt x="505094" y="96520"/>
                </a:cubicBezTo>
                <a:cubicBezTo>
                  <a:pt x="509221" y="96393"/>
                  <a:pt x="511888" y="96393"/>
                  <a:pt x="513095" y="96520"/>
                </a:cubicBezTo>
                <a:cubicBezTo>
                  <a:pt x="516058" y="96351"/>
                  <a:pt x="518767" y="95673"/>
                  <a:pt x="521223" y="94488"/>
                </a:cubicBezTo>
                <a:cubicBezTo>
                  <a:pt x="523678" y="93303"/>
                  <a:pt x="526387" y="92625"/>
                  <a:pt x="529351" y="92456"/>
                </a:cubicBezTo>
                <a:lnTo>
                  <a:pt x="550687" y="92456"/>
                </a:lnTo>
                <a:cubicBezTo>
                  <a:pt x="562159" y="91906"/>
                  <a:pt x="574266" y="89704"/>
                  <a:pt x="587009" y="85852"/>
                </a:cubicBezTo>
                <a:cubicBezTo>
                  <a:pt x="599751" y="82000"/>
                  <a:pt x="611350" y="79798"/>
                  <a:pt x="621807" y="79248"/>
                </a:cubicBezTo>
                <a:cubicBezTo>
                  <a:pt x="625871" y="79417"/>
                  <a:pt x="629935" y="80095"/>
                  <a:pt x="633999" y="81280"/>
                </a:cubicBezTo>
                <a:cubicBezTo>
                  <a:pt x="634232" y="83884"/>
                  <a:pt x="635290" y="84265"/>
                  <a:pt x="637174" y="82423"/>
                </a:cubicBezTo>
                <a:cubicBezTo>
                  <a:pt x="639058" y="80582"/>
                  <a:pt x="640370" y="79185"/>
                  <a:pt x="641111" y="78232"/>
                </a:cubicBezTo>
                <a:cubicBezTo>
                  <a:pt x="642211" y="78296"/>
                  <a:pt x="643312" y="78169"/>
                  <a:pt x="644413" y="77851"/>
                </a:cubicBezTo>
                <a:cubicBezTo>
                  <a:pt x="645513" y="77534"/>
                  <a:pt x="646106" y="76645"/>
                  <a:pt x="646191" y="75184"/>
                </a:cubicBezTo>
                <a:cubicBezTo>
                  <a:pt x="646106" y="73639"/>
                  <a:pt x="646275" y="72411"/>
                  <a:pt x="646699" y="71501"/>
                </a:cubicBezTo>
                <a:cubicBezTo>
                  <a:pt x="647122" y="70591"/>
                  <a:pt x="648307" y="70125"/>
                  <a:pt x="650255" y="70104"/>
                </a:cubicBezTo>
                <a:cubicBezTo>
                  <a:pt x="650234" y="68517"/>
                  <a:pt x="650530" y="66866"/>
                  <a:pt x="651144" y="65151"/>
                </a:cubicBezTo>
                <a:cubicBezTo>
                  <a:pt x="651758" y="63437"/>
                  <a:pt x="652816" y="62040"/>
                  <a:pt x="654319" y="60960"/>
                </a:cubicBezTo>
                <a:cubicBezTo>
                  <a:pt x="654255" y="59817"/>
                  <a:pt x="654382" y="58547"/>
                  <a:pt x="654700" y="57150"/>
                </a:cubicBezTo>
                <a:cubicBezTo>
                  <a:pt x="655017" y="55753"/>
                  <a:pt x="655906" y="54991"/>
                  <a:pt x="657367" y="54864"/>
                </a:cubicBezTo>
                <a:cubicBezTo>
                  <a:pt x="659610" y="55055"/>
                  <a:pt x="661981" y="56452"/>
                  <a:pt x="664479" y="59055"/>
                </a:cubicBezTo>
                <a:cubicBezTo>
                  <a:pt x="666976" y="61659"/>
                  <a:pt x="668331" y="64326"/>
                  <a:pt x="668543" y="67056"/>
                </a:cubicBezTo>
                <a:lnTo>
                  <a:pt x="684799" y="56896"/>
                </a:lnTo>
                <a:cubicBezTo>
                  <a:pt x="684799" y="57764"/>
                  <a:pt x="685053" y="59584"/>
                  <a:pt x="685561" y="62357"/>
                </a:cubicBezTo>
                <a:cubicBezTo>
                  <a:pt x="686069" y="65130"/>
                  <a:pt x="686831" y="66696"/>
                  <a:pt x="687847" y="67056"/>
                </a:cubicBezTo>
                <a:cubicBezTo>
                  <a:pt x="688334" y="66844"/>
                  <a:pt x="688630" y="65998"/>
                  <a:pt x="688736" y="64516"/>
                </a:cubicBezTo>
                <a:cubicBezTo>
                  <a:pt x="688842" y="63034"/>
                  <a:pt x="688884" y="62188"/>
                  <a:pt x="688863" y="61976"/>
                </a:cubicBezTo>
                <a:lnTo>
                  <a:pt x="692927" y="52832"/>
                </a:lnTo>
                <a:cubicBezTo>
                  <a:pt x="693900" y="51774"/>
                  <a:pt x="694493" y="50588"/>
                  <a:pt x="694705" y="49276"/>
                </a:cubicBezTo>
                <a:cubicBezTo>
                  <a:pt x="694916" y="47964"/>
                  <a:pt x="695001" y="46778"/>
                  <a:pt x="694959" y="45720"/>
                </a:cubicBezTo>
                <a:cubicBezTo>
                  <a:pt x="694895" y="43688"/>
                  <a:pt x="695276" y="42164"/>
                  <a:pt x="696102" y="41148"/>
                </a:cubicBezTo>
                <a:cubicBezTo>
                  <a:pt x="696927" y="40132"/>
                  <a:pt x="698578" y="39624"/>
                  <a:pt x="701055" y="39624"/>
                </a:cubicBezTo>
                <a:lnTo>
                  <a:pt x="703087" y="39624"/>
                </a:lnTo>
                <a:cubicBezTo>
                  <a:pt x="703425" y="35729"/>
                  <a:pt x="704780" y="32343"/>
                  <a:pt x="707151" y="29464"/>
                </a:cubicBezTo>
                <a:cubicBezTo>
                  <a:pt x="709521" y="26585"/>
                  <a:pt x="710876" y="23199"/>
                  <a:pt x="711215" y="19304"/>
                </a:cubicBezTo>
                <a:lnTo>
                  <a:pt x="721375" y="3048"/>
                </a:lnTo>
                <a:cubicBezTo>
                  <a:pt x="722497" y="3112"/>
                  <a:pt x="723809" y="2985"/>
                  <a:pt x="725312" y="2667"/>
                </a:cubicBezTo>
                <a:cubicBezTo>
                  <a:pt x="726815" y="2350"/>
                  <a:pt x="727873" y="1461"/>
                  <a:pt x="72848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1" name="文本框 20">
            <a:extLst>
              <a:ext uri="{FF2B5EF4-FFF2-40B4-BE49-F238E27FC236}">
                <a16:creationId xmlns="" xmlns:a16="http://schemas.microsoft.com/office/drawing/2014/main" id="{A8A1465F-1B2B-44F4-B734-E2234589F241}"/>
              </a:ext>
            </a:extLst>
          </p:cNvPr>
          <p:cNvSpPr txBox="1"/>
          <p:nvPr/>
        </p:nvSpPr>
        <p:spPr>
          <a:xfrm>
            <a:off x="7641602" y="2661194"/>
            <a:ext cx="652242" cy="778678"/>
          </a:xfrm>
          <a:custGeom>
            <a:avLst/>
            <a:gdLst/>
            <a:ahLst/>
            <a:cxnLst/>
            <a:rect l="l" t="t" r="r" b="b"/>
            <a:pathLst>
              <a:path w="1098679" h="1311656">
                <a:moveTo>
                  <a:pt x="402719" y="1182624"/>
                </a:moveTo>
                <a:cubicBezTo>
                  <a:pt x="403735" y="1182688"/>
                  <a:pt x="404497" y="1183069"/>
                  <a:pt x="405005" y="1183767"/>
                </a:cubicBezTo>
                <a:cubicBezTo>
                  <a:pt x="405513" y="1184466"/>
                  <a:pt x="405767" y="1185101"/>
                  <a:pt x="405767" y="1185672"/>
                </a:cubicBezTo>
                <a:lnTo>
                  <a:pt x="401703" y="1191768"/>
                </a:lnTo>
                <a:lnTo>
                  <a:pt x="395607" y="1191768"/>
                </a:lnTo>
                <a:cubicBezTo>
                  <a:pt x="397173" y="1190943"/>
                  <a:pt x="398612" y="1189292"/>
                  <a:pt x="399925" y="1186815"/>
                </a:cubicBezTo>
                <a:cubicBezTo>
                  <a:pt x="401237" y="1184339"/>
                  <a:pt x="402168" y="1182942"/>
                  <a:pt x="402719" y="1182624"/>
                </a:cubicBezTo>
                <a:close/>
                <a:moveTo>
                  <a:pt x="478919" y="1174496"/>
                </a:moveTo>
                <a:lnTo>
                  <a:pt x="472823" y="1176528"/>
                </a:lnTo>
                <a:lnTo>
                  <a:pt x="473839" y="1181608"/>
                </a:lnTo>
                <a:lnTo>
                  <a:pt x="465711" y="1187704"/>
                </a:lnTo>
                <a:lnTo>
                  <a:pt x="463679" y="1193800"/>
                </a:lnTo>
                <a:cubicBezTo>
                  <a:pt x="465732" y="1193144"/>
                  <a:pt x="467722" y="1191916"/>
                  <a:pt x="469648" y="1190117"/>
                </a:cubicBezTo>
                <a:cubicBezTo>
                  <a:pt x="471574" y="1188318"/>
                  <a:pt x="473310" y="1186836"/>
                  <a:pt x="474855" y="1185672"/>
                </a:cubicBezTo>
                <a:cubicBezTo>
                  <a:pt x="475469" y="1184995"/>
                  <a:pt x="476273" y="1183809"/>
                  <a:pt x="477268" y="1182116"/>
                </a:cubicBezTo>
                <a:cubicBezTo>
                  <a:pt x="478263" y="1180423"/>
                  <a:pt x="478813" y="1179238"/>
                  <a:pt x="478919" y="1178560"/>
                </a:cubicBezTo>
                <a:cubicBezTo>
                  <a:pt x="478813" y="1177671"/>
                  <a:pt x="478517" y="1177163"/>
                  <a:pt x="478030" y="1177036"/>
                </a:cubicBezTo>
                <a:cubicBezTo>
                  <a:pt x="477543" y="1176909"/>
                  <a:pt x="477501" y="1176401"/>
                  <a:pt x="477903" y="1175512"/>
                </a:cubicBezTo>
                <a:close/>
                <a:moveTo>
                  <a:pt x="480951" y="1167384"/>
                </a:moveTo>
                <a:lnTo>
                  <a:pt x="479935" y="1169416"/>
                </a:lnTo>
                <a:lnTo>
                  <a:pt x="479935" y="1170432"/>
                </a:lnTo>
                <a:cubicBezTo>
                  <a:pt x="480464" y="1170347"/>
                  <a:pt x="480930" y="1170009"/>
                  <a:pt x="481332" y="1169416"/>
                </a:cubicBezTo>
                <a:cubicBezTo>
                  <a:pt x="481734" y="1168823"/>
                  <a:pt x="481946" y="1168485"/>
                  <a:pt x="481967" y="1168400"/>
                </a:cubicBezTo>
                <a:cubicBezTo>
                  <a:pt x="481924" y="1167913"/>
                  <a:pt x="481755" y="1167617"/>
                  <a:pt x="481459" y="1167511"/>
                </a:cubicBezTo>
                <a:cubicBezTo>
                  <a:pt x="481162" y="1167405"/>
                  <a:pt x="480993" y="1167363"/>
                  <a:pt x="480951" y="1167384"/>
                </a:cubicBezTo>
                <a:close/>
                <a:moveTo>
                  <a:pt x="407799" y="1162304"/>
                </a:moveTo>
                <a:lnTo>
                  <a:pt x="408815" y="1162304"/>
                </a:lnTo>
                <a:lnTo>
                  <a:pt x="410847" y="1168400"/>
                </a:lnTo>
                <a:lnTo>
                  <a:pt x="414911" y="1169416"/>
                </a:lnTo>
                <a:lnTo>
                  <a:pt x="407799" y="1171448"/>
                </a:lnTo>
                <a:lnTo>
                  <a:pt x="401703" y="1176528"/>
                </a:lnTo>
                <a:lnTo>
                  <a:pt x="397639" y="1176528"/>
                </a:lnTo>
                <a:cubicBezTo>
                  <a:pt x="397067" y="1176549"/>
                  <a:pt x="396432" y="1176507"/>
                  <a:pt x="395734" y="1176401"/>
                </a:cubicBezTo>
                <a:cubicBezTo>
                  <a:pt x="395035" y="1176295"/>
                  <a:pt x="394654" y="1175999"/>
                  <a:pt x="394591" y="1175512"/>
                </a:cubicBezTo>
                <a:cubicBezTo>
                  <a:pt x="394802" y="1174073"/>
                  <a:pt x="395649" y="1172888"/>
                  <a:pt x="397131" y="1171956"/>
                </a:cubicBezTo>
                <a:cubicBezTo>
                  <a:pt x="398612" y="1171025"/>
                  <a:pt x="399459" y="1169840"/>
                  <a:pt x="399671" y="1168400"/>
                </a:cubicBezTo>
                <a:cubicBezTo>
                  <a:pt x="399628" y="1167448"/>
                  <a:pt x="399713" y="1166813"/>
                  <a:pt x="399925" y="1166495"/>
                </a:cubicBezTo>
                <a:cubicBezTo>
                  <a:pt x="400136" y="1166178"/>
                  <a:pt x="400729" y="1165797"/>
                  <a:pt x="401703" y="1165352"/>
                </a:cubicBezTo>
                <a:cubicBezTo>
                  <a:pt x="403735" y="1163320"/>
                  <a:pt x="405767" y="1162304"/>
                  <a:pt x="407799" y="1162304"/>
                </a:cubicBezTo>
                <a:close/>
                <a:moveTo>
                  <a:pt x="418975" y="1106424"/>
                </a:moveTo>
                <a:lnTo>
                  <a:pt x="426087" y="1107440"/>
                </a:lnTo>
                <a:cubicBezTo>
                  <a:pt x="424288" y="1109282"/>
                  <a:pt x="422044" y="1112203"/>
                  <a:pt x="419356" y="1116203"/>
                </a:cubicBezTo>
                <a:cubicBezTo>
                  <a:pt x="416668" y="1120204"/>
                  <a:pt x="415186" y="1123379"/>
                  <a:pt x="414911" y="1125728"/>
                </a:cubicBezTo>
                <a:cubicBezTo>
                  <a:pt x="413344" y="1126808"/>
                  <a:pt x="411905" y="1128205"/>
                  <a:pt x="410593" y="1129919"/>
                </a:cubicBezTo>
                <a:cubicBezTo>
                  <a:pt x="409280" y="1131634"/>
                  <a:pt x="408349" y="1133285"/>
                  <a:pt x="407799" y="1134872"/>
                </a:cubicBezTo>
                <a:lnTo>
                  <a:pt x="401703" y="1137920"/>
                </a:lnTo>
                <a:lnTo>
                  <a:pt x="399671" y="1133856"/>
                </a:lnTo>
                <a:cubicBezTo>
                  <a:pt x="401237" y="1130702"/>
                  <a:pt x="403184" y="1127358"/>
                  <a:pt x="405513" y="1123823"/>
                </a:cubicBezTo>
                <a:cubicBezTo>
                  <a:pt x="407841" y="1120288"/>
                  <a:pt x="410296" y="1117198"/>
                  <a:pt x="412879" y="1114552"/>
                </a:cubicBezTo>
                <a:cubicBezTo>
                  <a:pt x="413450" y="1113007"/>
                  <a:pt x="414339" y="1111525"/>
                  <a:pt x="415546" y="1110107"/>
                </a:cubicBezTo>
                <a:cubicBezTo>
                  <a:pt x="416752" y="1108689"/>
                  <a:pt x="417895" y="1107461"/>
                  <a:pt x="418975" y="1106424"/>
                </a:cubicBezTo>
                <a:close/>
                <a:moveTo>
                  <a:pt x="440311" y="1080008"/>
                </a:moveTo>
                <a:lnTo>
                  <a:pt x="443359" y="1080008"/>
                </a:lnTo>
                <a:cubicBezTo>
                  <a:pt x="442745" y="1080749"/>
                  <a:pt x="441687" y="1082061"/>
                  <a:pt x="440184" y="1083945"/>
                </a:cubicBezTo>
                <a:cubicBezTo>
                  <a:pt x="438681" y="1085829"/>
                  <a:pt x="437369" y="1086887"/>
                  <a:pt x="436247" y="1087120"/>
                </a:cubicBezTo>
                <a:cubicBezTo>
                  <a:pt x="436268" y="1086570"/>
                  <a:pt x="436480" y="1085892"/>
                  <a:pt x="436882" y="1085088"/>
                </a:cubicBezTo>
                <a:cubicBezTo>
                  <a:pt x="437284" y="1084284"/>
                  <a:pt x="437750" y="1083607"/>
                  <a:pt x="438279" y="1083056"/>
                </a:cubicBezTo>
                <a:cubicBezTo>
                  <a:pt x="436416" y="1081024"/>
                  <a:pt x="437093" y="1080008"/>
                  <a:pt x="440311" y="1080008"/>
                </a:cubicBezTo>
                <a:close/>
                <a:moveTo>
                  <a:pt x="478919" y="1046480"/>
                </a:moveTo>
                <a:lnTo>
                  <a:pt x="475871" y="1048512"/>
                </a:lnTo>
                <a:lnTo>
                  <a:pt x="476887" y="1051560"/>
                </a:lnTo>
                <a:lnTo>
                  <a:pt x="476887" y="1052576"/>
                </a:lnTo>
                <a:close/>
                <a:moveTo>
                  <a:pt x="489079" y="1033272"/>
                </a:moveTo>
                <a:lnTo>
                  <a:pt x="483999" y="1039368"/>
                </a:lnTo>
                <a:cubicBezTo>
                  <a:pt x="485099" y="1038903"/>
                  <a:pt x="486200" y="1038310"/>
                  <a:pt x="487301" y="1037590"/>
                </a:cubicBezTo>
                <a:cubicBezTo>
                  <a:pt x="488401" y="1036871"/>
                  <a:pt x="488994" y="1035770"/>
                  <a:pt x="489079" y="1034288"/>
                </a:cubicBezTo>
                <a:close/>
                <a:moveTo>
                  <a:pt x="485015" y="1027176"/>
                </a:moveTo>
                <a:lnTo>
                  <a:pt x="482983" y="1029208"/>
                </a:lnTo>
                <a:lnTo>
                  <a:pt x="485015" y="1029208"/>
                </a:lnTo>
                <a:close/>
                <a:moveTo>
                  <a:pt x="495175" y="1023112"/>
                </a:moveTo>
                <a:lnTo>
                  <a:pt x="493143" y="1026160"/>
                </a:lnTo>
                <a:cubicBezTo>
                  <a:pt x="492571" y="1026668"/>
                  <a:pt x="491936" y="1027176"/>
                  <a:pt x="491238" y="1027684"/>
                </a:cubicBezTo>
                <a:cubicBezTo>
                  <a:pt x="490539" y="1028192"/>
                  <a:pt x="490158" y="1028700"/>
                  <a:pt x="490095" y="1029208"/>
                </a:cubicBezTo>
                <a:lnTo>
                  <a:pt x="496191" y="1024128"/>
                </a:lnTo>
                <a:close/>
                <a:moveTo>
                  <a:pt x="485015" y="1021080"/>
                </a:moveTo>
                <a:cubicBezTo>
                  <a:pt x="485036" y="1021652"/>
                  <a:pt x="485248" y="1022287"/>
                  <a:pt x="485650" y="1022985"/>
                </a:cubicBezTo>
                <a:cubicBezTo>
                  <a:pt x="486052" y="1023684"/>
                  <a:pt x="486518" y="1024065"/>
                  <a:pt x="487047" y="1024128"/>
                </a:cubicBezTo>
                <a:cubicBezTo>
                  <a:pt x="487999" y="1024065"/>
                  <a:pt x="488634" y="1023684"/>
                  <a:pt x="488952" y="1022985"/>
                </a:cubicBezTo>
                <a:cubicBezTo>
                  <a:pt x="489269" y="1022287"/>
                  <a:pt x="489650" y="1021652"/>
                  <a:pt x="490095" y="1021080"/>
                </a:cubicBezTo>
                <a:close/>
                <a:moveTo>
                  <a:pt x="644527" y="973328"/>
                </a:moveTo>
                <a:lnTo>
                  <a:pt x="643511" y="975360"/>
                </a:lnTo>
                <a:lnTo>
                  <a:pt x="643511" y="976376"/>
                </a:lnTo>
                <a:close/>
                <a:moveTo>
                  <a:pt x="297055" y="972312"/>
                </a:moveTo>
                <a:cubicBezTo>
                  <a:pt x="296462" y="975720"/>
                  <a:pt x="293583" y="977794"/>
                  <a:pt x="288419" y="978535"/>
                </a:cubicBezTo>
                <a:cubicBezTo>
                  <a:pt x="283254" y="979276"/>
                  <a:pt x="279359" y="979572"/>
                  <a:pt x="276735" y="979424"/>
                </a:cubicBezTo>
                <a:lnTo>
                  <a:pt x="258447" y="991616"/>
                </a:lnTo>
                <a:cubicBezTo>
                  <a:pt x="258277" y="994495"/>
                  <a:pt x="259632" y="995849"/>
                  <a:pt x="262511" y="995680"/>
                </a:cubicBezTo>
                <a:cubicBezTo>
                  <a:pt x="264606" y="995638"/>
                  <a:pt x="266765" y="995215"/>
                  <a:pt x="268988" y="994410"/>
                </a:cubicBezTo>
                <a:cubicBezTo>
                  <a:pt x="271210" y="993606"/>
                  <a:pt x="273115" y="992675"/>
                  <a:pt x="274703" y="991616"/>
                </a:cubicBezTo>
                <a:cubicBezTo>
                  <a:pt x="275782" y="990113"/>
                  <a:pt x="277179" y="989055"/>
                  <a:pt x="278894" y="988441"/>
                </a:cubicBezTo>
                <a:cubicBezTo>
                  <a:pt x="280608" y="987827"/>
                  <a:pt x="282259" y="987531"/>
                  <a:pt x="283847" y="987552"/>
                </a:cubicBezTo>
                <a:cubicBezTo>
                  <a:pt x="285561" y="987700"/>
                  <a:pt x="287466" y="987658"/>
                  <a:pt x="289562" y="987425"/>
                </a:cubicBezTo>
                <a:cubicBezTo>
                  <a:pt x="291657" y="987192"/>
                  <a:pt x="292800" y="985880"/>
                  <a:pt x="292991" y="983488"/>
                </a:cubicBezTo>
                <a:lnTo>
                  <a:pt x="312295" y="977392"/>
                </a:lnTo>
                <a:cubicBezTo>
                  <a:pt x="312358" y="976418"/>
                  <a:pt x="312739" y="975826"/>
                  <a:pt x="313438" y="975614"/>
                </a:cubicBezTo>
                <a:cubicBezTo>
                  <a:pt x="314136" y="975402"/>
                  <a:pt x="314771" y="975318"/>
                  <a:pt x="315343" y="975360"/>
                </a:cubicBezTo>
                <a:cubicBezTo>
                  <a:pt x="317354" y="975593"/>
                  <a:pt x="320444" y="975889"/>
                  <a:pt x="324614" y="976249"/>
                </a:cubicBezTo>
                <a:cubicBezTo>
                  <a:pt x="328784" y="976609"/>
                  <a:pt x="331112" y="975635"/>
                  <a:pt x="331599" y="973328"/>
                </a:cubicBezTo>
                <a:close/>
                <a:moveTo>
                  <a:pt x="492127" y="948944"/>
                </a:moveTo>
                <a:lnTo>
                  <a:pt x="501271" y="949960"/>
                </a:lnTo>
                <a:cubicBezTo>
                  <a:pt x="499683" y="951971"/>
                  <a:pt x="498032" y="954045"/>
                  <a:pt x="496318" y="956183"/>
                </a:cubicBezTo>
                <a:cubicBezTo>
                  <a:pt x="494603" y="958321"/>
                  <a:pt x="493206" y="960649"/>
                  <a:pt x="492127" y="963168"/>
                </a:cubicBezTo>
                <a:cubicBezTo>
                  <a:pt x="490582" y="964248"/>
                  <a:pt x="489354" y="965645"/>
                  <a:pt x="488444" y="967359"/>
                </a:cubicBezTo>
                <a:cubicBezTo>
                  <a:pt x="487534" y="969074"/>
                  <a:pt x="487068" y="970725"/>
                  <a:pt x="487047" y="972312"/>
                </a:cubicBezTo>
                <a:cubicBezTo>
                  <a:pt x="485121" y="973900"/>
                  <a:pt x="483639" y="975805"/>
                  <a:pt x="482602" y="978027"/>
                </a:cubicBezTo>
                <a:cubicBezTo>
                  <a:pt x="481565" y="980250"/>
                  <a:pt x="480337" y="982409"/>
                  <a:pt x="478919" y="984504"/>
                </a:cubicBezTo>
                <a:lnTo>
                  <a:pt x="471807" y="987552"/>
                </a:lnTo>
                <a:lnTo>
                  <a:pt x="468759" y="982472"/>
                </a:lnTo>
                <a:cubicBezTo>
                  <a:pt x="471510" y="977519"/>
                  <a:pt x="475151" y="971677"/>
                  <a:pt x="479681" y="964946"/>
                </a:cubicBezTo>
                <a:cubicBezTo>
                  <a:pt x="484210" y="958215"/>
                  <a:pt x="488359" y="952881"/>
                  <a:pt x="492127" y="948944"/>
                </a:cubicBezTo>
                <a:close/>
                <a:moveTo>
                  <a:pt x="123319" y="948944"/>
                </a:moveTo>
                <a:cubicBezTo>
                  <a:pt x="121117" y="948775"/>
                  <a:pt x="119424" y="949114"/>
                  <a:pt x="118239" y="949960"/>
                </a:cubicBezTo>
                <a:cubicBezTo>
                  <a:pt x="118260" y="950532"/>
                  <a:pt x="118472" y="951167"/>
                  <a:pt x="118874" y="951865"/>
                </a:cubicBezTo>
                <a:cubicBezTo>
                  <a:pt x="119276" y="952564"/>
                  <a:pt x="119742" y="952945"/>
                  <a:pt x="120271" y="953008"/>
                </a:cubicBezTo>
                <a:cubicBezTo>
                  <a:pt x="122472" y="952839"/>
                  <a:pt x="124165" y="952162"/>
                  <a:pt x="125351" y="950976"/>
                </a:cubicBezTo>
                <a:cubicBezTo>
                  <a:pt x="125181" y="949791"/>
                  <a:pt x="124504" y="949114"/>
                  <a:pt x="123319" y="948944"/>
                </a:cubicBezTo>
                <a:close/>
                <a:moveTo>
                  <a:pt x="112143" y="944880"/>
                </a:moveTo>
                <a:cubicBezTo>
                  <a:pt x="111677" y="944923"/>
                  <a:pt x="111338" y="945092"/>
                  <a:pt x="111127" y="945388"/>
                </a:cubicBezTo>
                <a:cubicBezTo>
                  <a:pt x="110915" y="945685"/>
                  <a:pt x="110576" y="945854"/>
                  <a:pt x="110111" y="945896"/>
                </a:cubicBezTo>
                <a:cubicBezTo>
                  <a:pt x="110132" y="946510"/>
                  <a:pt x="110344" y="947314"/>
                  <a:pt x="110746" y="948309"/>
                </a:cubicBezTo>
                <a:cubicBezTo>
                  <a:pt x="111148" y="949304"/>
                  <a:pt x="111614" y="949854"/>
                  <a:pt x="112143" y="949960"/>
                </a:cubicBezTo>
                <a:cubicBezTo>
                  <a:pt x="113116" y="949897"/>
                  <a:pt x="113709" y="949516"/>
                  <a:pt x="113921" y="948817"/>
                </a:cubicBezTo>
                <a:cubicBezTo>
                  <a:pt x="114132" y="948119"/>
                  <a:pt x="114217" y="947484"/>
                  <a:pt x="114175" y="946912"/>
                </a:cubicBezTo>
                <a:cubicBezTo>
                  <a:pt x="114005" y="945727"/>
                  <a:pt x="113328" y="945050"/>
                  <a:pt x="112143" y="944880"/>
                </a:cubicBezTo>
                <a:close/>
                <a:moveTo>
                  <a:pt x="406783" y="932688"/>
                </a:moveTo>
                <a:lnTo>
                  <a:pt x="401703" y="933704"/>
                </a:lnTo>
                <a:cubicBezTo>
                  <a:pt x="401364" y="935821"/>
                  <a:pt x="400009" y="937176"/>
                  <a:pt x="397639" y="937768"/>
                </a:cubicBezTo>
                <a:cubicBezTo>
                  <a:pt x="395268" y="938361"/>
                  <a:pt x="393913" y="940731"/>
                  <a:pt x="393575" y="944880"/>
                </a:cubicBezTo>
                <a:cubicBezTo>
                  <a:pt x="397639" y="945155"/>
                  <a:pt x="398655" y="946383"/>
                  <a:pt x="396623" y="948563"/>
                </a:cubicBezTo>
                <a:cubicBezTo>
                  <a:pt x="394591" y="950743"/>
                  <a:pt x="392559" y="952225"/>
                  <a:pt x="390527" y="953008"/>
                </a:cubicBezTo>
                <a:lnTo>
                  <a:pt x="363095" y="961136"/>
                </a:lnTo>
                <a:cubicBezTo>
                  <a:pt x="363137" y="961750"/>
                  <a:pt x="363052" y="962554"/>
                  <a:pt x="362841" y="963549"/>
                </a:cubicBezTo>
                <a:cubicBezTo>
                  <a:pt x="362629" y="964544"/>
                  <a:pt x="362036" y="965094"/>
                  <a:pt x="361063" y="965200"/>
                </a:cubicBezTo>
                <a:cubicBezTo>
                  <a:pt x="359983" y="965094"/>
                  <a:pt x="358840" y="964544"/>
                  <a:pt x="357634" y="963549"/>
                </a:cubicBezTo>
                <a:cubicBezTo>
                  <a:pt x="356427" y="962554"/>
                  <a:pt x="355538" y="961750"/>
                  <a:pt x="354967" y="961136"/>
                </a:cubicBezTo>
                <a:cubicBezTo>
                  <a:pt x="353443" y="960967"/>
                  <a:pt x="352173" y="960290"/>
                  <a:pt x="351157" y="959104"/>
                </a:cubicBezTo>
                <a:cubicBezTo>
                  <a:pt x="350141" y="957919"/>
                  <a:pt x="349379" y="957242"/>
                  <a:pt x="348871" y="957072"/>
                </a:cubicBezTo>
                <a:cubicBezTo>
                  <a:pt x="348384" y="957305"/>
                  <a:pt x="348088" y="958363"/>
                  <a:pt x="347982" y="960247"/>
                </a:cubicBezTo>
                <a:cubicBezTo>
                  <a:pt x="347876" y="962131"/>
                  <a:pt x="347834" y="963443"/>
                  <a:pt x="347855" y="964184"/>
                </a:cubicBezTo>
                <a:lnTo>
                  <a:pt x="335663" y="973328"/>
                </a:lnTo>
                <a:cubicBezTo>
                  <a:pt x="335874" y="974789"/>
                  <a:pt x="336975" y="975678"/>
                  <a:pt x="338965" y="975995"/>
                </a:cubicBezTo>
                <a:cubicBezTo>
                  <a:pt x="340954" y="976313"/>
                  <a:pt x="342563" y="976440"/>
                  <a:pt x="343791" y="976376"/>
                </a:cubicBezTo>
                <a:cubicBezTo>
                  <a:pt x="347220" y="976207"/>
                  <a:pt x="350268" y="975530"/>
                  <a:pt x="352935" y="974344"/>
                </a:cubicBezTo>
                <a:cubicBezTo>
                  <a:pt x="355602" y="973159"/>
                  <a:pt x="358650" y="972482"/>
                  <a:pt x="362079" y="972312"/>
                </a:cubicBezTo>
                <a:lnTo>
                  <a:pt x="365127" y="968248"/>
                </a:lnTo>
                <a:lnTo>
                  <a:pt x="375287" y="968248"/>
                </a:lnTo>
                <a:cubicBezTo>
                  <a:pt x="375498" y="965687"/>
                  <a:pt x="376853" y="963697"/>
                  <a:pt x="379351" y="962279"/>
                </a:cubicBezTo>
                <a:cubicBezTo>
                  <a:pt x="381848" y="960861"/>
                  <a:pt x="384219" y="960141"/>
                  <a:pt x="386463" y="960120"/>
                </a:cubicBezTo>
                <a:cubicBezTo>
                  <a:pt x="386463" y="959062"/>
                  <a:pt x="386717" y="958131"/>
                  <a:pt x="387225" y="957326"/>
                </a:cubicBezTo>
                <a:cubicBezTo>
                  <a:pt x="387733" y="956522"/>
                  <a:pt x="388495" y="956099"/>
                  <a:pt x="389511" y="956056"/>
                </a:cubicBezTo>
                <a:cubicBezTo>
                  <a:pt x="391183" y="956226"/>
                  <a:pt x="392919" y="956395"/>
                  <a:pt x="394718" y="956564"/>
                </a:cubicBezTo>
                <a:cubicBezTo>
                  <a:pt x="396517" y="956733"/>
                  <a:pt x="397491" y="955887"/>
                  <a:pt x="397639" y="954024"/>
                </a:cubicBezTo>
                <a:lnTo>
                  <a:pt x="413895" y="948944"/>
                </a:lnTo>
                <a:cubicBezTo>
                  <a:pt x="414932" y="946827"/>
                  <a:pt x="416414" y="944965"/>
                  <a:pt x="418340" y="943356"/>
                </a:cubicBezTo>
                <a:cubicBezTo>
                  <a:pt x="420266" y="941748"/>
                  <a:pt x="422510" y="940901"/>
                  <a:pt x="425071" y="940816"/>
                </a:cubicBezTo>
                <a:cubicBezTo>
                  <a:pt x="426129" y="940287"/>
                  <a:pt x="427060" y="939567"/>
                  <a:pt x="427865" y="938657"/>
                </a:cubicBezTo>
                <a:cubicBezTo>
                  <a:pt x="428669" y="937747"/>
                  <a:pt x="429092" y="936773"/>
                  <a:pt x="429135" y="935736"/>
                </a:cubicBezTo>
                <a:cubicBezTo>
                  <a:pt x="428627" y="933937"/>
                  <a:pt x="426341" y="933471"/>
                  <a:pt x="422277" y="934339"/>
                </a:cubicBezTo>
                <a:cubicBezTo>
                  <a:pt x="418213" y="935207"/>
                  <a:pt x="415419" y="936011"/>
                  <a:pt x="413895" y="936752"/>
                </a:cubicBezTo>
                <a:cubicBezTo>
                  <a:pt x="413789" y="935249"/>
                  <a:pt x="412985" y="934191"/>
                  <a:pt x="411482" y="933577"/>
                </a:cubicBezTo>
                <a:cubicBezTo>
                  <a:pt x="409979" y="932963"/>
                  <a:pt x="408413" y="932667"/>
                  <a:pt x="406783" y="932688"/>
                </a:cubicBezTo>
                <a:close/>
                <a:moveTo>
                  <a:pt x="475871" y="929640"/>
                </a:moveTo>
                <a:cubicBezTo>
                  <a:pt x="477014" y="929619"/>
                  <a:pt x="478284" y="929915"/>
                  <a:pt x="479681" y="930529"/>
                </a:cubicBezTo>
                <a:cubicBezTo>
                  <a:pt x="481078" y="931143"/>
                  <a:pt x="481840" y="932201"/>
                  <a:pt x="481967" y="933704"/>
                </a:cubicBezTo>
                <a:cubicBezTo>
                  <a:pt x="481946" y="934763"/>
                  <a:pt x="481734" y="935948"/>
                  <a:pt x="481332" y="937260"/>
                </a:cubicBezTo>
                <a:cubicBezTo>
                  <a:pt x="480930" y="938573"/>
                  <a:pt x="480464" y="939758"/>
                  <a:pt x="479935" y="940816"/>
                </a:cubicBezTo>
                <a:cubicBezTo>
                  <a:pt x="477522" y="940986"/>
                  <a:pt x="475490" y="941663"/>
                  <a:pt x="473839" y="942848"/>
                </a:cubicBezTo>
                <a:cubicBezTo>
                  <a:pt x="472188" y="944034"/>
                  <a:pt x="470156" y="944711"/>
                  <a:pt x="467743" y="944880"/>
                </a:cubicBezTo>
                <a:lnTo>
                  <a:pt x="464695" y="948944"/>
                </a:lnTo>
                <a:cubicBezTo>
                  <a:pt x="463128" y="948923"/>
                  <a:pt x="461689" y="949219"/>
                  <a:pt x="460377" y="949833"/>
                </a:cubicBezTo>
                <a:cubicBezTo>
                  <a:pt x="459064" y="950447"/>
                  <a:pt x="458133" y="951505"/>
                  <a:pt x="457583" y="953008"/>
                </a:cubicBezTo>
                <a:lnTo>
                  <a:pt x="452503" y="946912"/>
                </a:lnTo>
                <a:lnTo>
                  <a:pt x="463679" y="944880"/>
                </a:lnTo>
                <a:close/>
                <a:moveTo>
                  <a:pt x="499239" y="921512"/>
                </a:moveTo>
                <a:lnTo>
                  <a:pt x="507367" y="924560"/>
                </a:lnTo>
                <a:lnTo>
                  <a:pt x="510415" y="929640"/>
                </a:lnTo>
                <a:lnTo>
                  <a:pt x="506351" y="929640"/>
                </a:lnTo>
                <a:cubicBezTo>
                  <a:pt x="503387" y="929619"/>
                  <a:pt x="501440" y="928899"/>
                  <a:pt x="500509" y="927481"/>
                </a:cubicBezTo>
                <a:cubicBezTo>
                  <a:pt x="499577" y="926063"/>
                  <a:pt x="499154" y="924073"/>
                  <a:pt x="499239" y="921512"/>
                </a:cubicBezTo>
                <a:close/>
                <a:moveTo>
                  <a:pt x="475871" y="914400"/>
                </a:moveTo>
                <a:cubicBezTo>
                  <a:pt x="475892" y="915014"/>
                  <a:pt x="476104" y="915818"/>
                  <a:pt x="476506" y="916813"/>
                </a:cubicBezTo>
                <a:cubicBezTo>
                  <a:pt x="476908" y="917808"/>
                  <a:pt x="477374" y="918358"/>
                  <a:pt x="477903" y="918464"/>
                </a:cubicBezTo>
                <a:cubicBezTo>
                  <a:pt x="478876" y="918401"/>
                  <a:pt x="479469" y="918020"/>
                  <a:pt x="479681" y="917321"/>
                </a:cubicBezTo>
                <a:cubicBezTo>
                  <a:pt x="479892" y="916623"/>
                  <a:pt x="479977" y="915988"/>
                  <a:pt x="479935" y="915416"/>
                </a:cubicBezTo>
                <a:close/>
                <a:moveTo>
                  <a:pt x="485015" y="894080"/>
                </a:moveTo>
                <a:cubicBezTo>
                  <a:pt x="484528" y="894186"/>
                  <a:pt x="484232" y="894736"/>
                  <a:pt x="484126" y="895731"/>
                </a:cubicBezTo>
                <a:cubicBezTo>
                  <a:pt x="484020" y="896726"/>
                  <a:pt x="483978" y="897530"/>
                  <a:pt x="483999" y="898144"/>
                </a:cubicBezTo>
                <a:cubicBezTo>
                  <a:pt x="481395" y="898292"/>
                  <a:pt x="478728" y="899266"/>
                  <a:pt x="475998" y="901065"/>
                </a:cubicBezTo>
                <a:cubicBezTo>
                  <a:pt x="473267" y="902864"/>
                  <a:pt x="470854" y="904600"/>
                  <a:pt x="468759" y="906272"/>
                </a:cubicBezTo>
                <a:cubicBezTo>
                  <a:pt x="465393" y="906907"/>
                  <a:pt x="460948" y="909447"/>
                  <a:pt x="455424" y="913892"/>
                </a:cubicBezTo>
                <a:cubicBezTo>
                  <a:pt x="449899" y="918337"/>
                  <a:pt x="445200" y="920877"/>
                  <a:pt x="441327" y="921512"/>
                </a:cubicBezTo>
                <a:cubicBezTo>
                  <a:pt x="440226" y="923100"/>
                  <a:pt x="439125" y="925005"/>
                  <a:pt x="438025" y="927227"/>
                </a:cubicBezTo>
                <a:cubicBezTo>
                  <a:pt x="436924" y="929450"/>
                  <a:pt x="436331" y="931609"/>
                  <a:pt x="436247" y="933704"/>
                </a:cubicBezTo>
                <a:cubicBezTo>
                  <a:pt x="436247" y="935736"/>
                  <a:pt x="437263" y="936752"/>
                  <a:pt x="439295" y="936752"/>
                </a:cubicBezTo>
                <a:cubicBezTo>
                  <a:pt x="442597" y="936456"/>
                  <a:pt x="445137" y="935271"/>
                  <a:pt x="446915" y="933196"/>
                </a:cubicBezTo>
                <a:cubicBezTo>
                  <a:pt x="448693" y="931122"/>
                  <a:pt x="451233" y="929937"/>
                  <a:pt x="454535" y="929640"/>
                </a:cubicBezTo>
                <a:cubicBezTo>
                  <a:pt x="456038" y="927354"/>
                  <a:pt x="457858" y="924814"/>
                  <a:pt x="459996" y="922020"/>
                </a:cubicBezTo>
                <a:cubicBezTo>
                  <a:pt x="462134" y="919226"/>
                  <a:pt x="464716" y="917702"/>
                  <a:pt x="467743" y="917448"/>
                </a:cubicBezTo>
                <a:lnTo>
                  <a:pt x="479935" y="902208"/>
                </a:lnTo>
                <a:lnTo>
                  <a:pt x="487047" y="898144"/>
                </a:lnTo>
                <a:cubicBezTo>
                  <a:pt x="487026" y="897530"/>
                  <a:pt x="486814" y="896726"/>
                  <a:pt x="486412" y="895731"/>
                </a:cubicBezTo>
                <a:cubicBezTo>
                  <a:pt x="486010" y="894736"/>
                  <a:pt x="485544" y="894186"/>
                  <a:pt x="485015" y="894080"/>
                </a:cubicBezTo>
                <a:close/>
                <a:moveTo>
                  <a:pt x="570359" y="885952"/>
                </a:moveTo>
                <a:cubicBezTo>
                  <a:pt x="569893" y="885931"/>
                  <a:pt x="569554" y="885973"/>
                  <a:pt x="569343" y="886079"/>
                </a:cubicBezTo>
                <a:cubicBezTo>
                  <a:pt x="569131" y="886185"/>
                  <a:pt x="568792" y="886481"/>
                  <a:pt x="568327" y="886968"/>
                </a:cubicBezTo>
                <a:lnTo>
                  <a:pt x="567311" y="886968"/>
                </a:lnTo>
                <a:lnTo>
                  <a:pt x="556135" y="893064"/>
                </a:lnTo>
                <a:lnTo>
                  <a:pt x="557151" y="898144"/>
                </a:lnTo>
                <a:cubicBezTo>
                  <a:pt x="558167" y="899329"/>
                  <a:pt x="559183" y="900007"/>
                  <a:pt x="560199" y="900176"/>
                </a:cubicBezTo>
                <a:cubicBezTo>
                  <a:pt x="562188" y="899943"/>
                  <a:pt x="563543" y="898631"/>
                  <a:pt x="564263" y="896239"/>
                </a:cubicBezTo>
                <a:cubicBezTo>
                  <a:pt x="564982" y="893847"/>
                  <a:pt x="565321" y="891773"/>
                  <a:pt x="565279" y="890016"/>
                </a:cubicBezTo>
                <a:lnTo>
                  <a:pt x="566295" y="890016"/>
                </a:lnTo>
                <a:lnTo>
                  <a:pt x="567311" y="887984"/>
                </a:lnTo>
                <a:lnTo>
                  <a:pt x="568327" y="886968"/>
                </a:lnTo>
                <a:cubicBezTo>
                  <a:pt x="568792" y="886989"/>
                  <a:pt x="569131" y="886947"/>
                  <a:pt x="569343" y="886841"/>
                </a:cubicBezTo>
                <a:cubicBezTo>
                  <a:pt x="569554" y="886735"/>
                  <a:pt x="569893" y="886439"/>
                  <a:pt x="570359" y="885952"/>
                </a:cubicBezTo>
                <a:close/>
                <a:moveTo>
                  <a:pt x="504319" y="882904"/>
                </a:moveTo>
                <a:cubicBezTo>
                  <a:pt x="503832" y="883073"/>
                  <a:pt x="503536" y="883751"/>
                  <a:pt x="503430" y="884936"/>
                </a:cubicBezTo>
                <a:cubicBezTo>
                  <a:pt x="503324" y="886121"/>
                  <a:pt x="503282" y="886799"/>
                  <a:pt x="503303" y="886968"/>
                </a:cubicBezTo>
                <a:cubicBezTo>
                  <a:pt x="500974" y="886884"/>
                  <a:pt x="498265" y="887053"/>
                  <a:pt x="495175" y="887476"/>
                </a:cubicBezTo>
                <a:cubicBezTo>
                  <a:pt x="492084" y="887900"/>
                  <a:pt x="490391" y="889085"/>
                  <a:pt x="490095" y="891032"/>
                </a:cubicBezTo>
                <a:cubicBezTo>
                  <a:pt x="490264" y="892090"/>
                  <a:pt x="491195" y="893022"/>
                  <a:pt x="492889" y="893826"/>
                </a:cubicBezTo>
                <a:cubicBezTo>
                  <a:pt x="494582" y="894630"/>
                  <a:pt x="496021" y="895054"/>
                  <a:pt x="497207" y="895096"/>
                </a:cubicBezTo>
                <a:cubicBezTo>
                  <a:pt x="498392" y="894927"/>
                  <a:pt x="499069" y="894249"/>
                  <a:pt x="499239" y="893064"/>
                </a:cubicBezTo>
                <a:lnTo>
                  <a:pt x="505335" y="886968"/>
                </a:lnTo>
                <a:cubicBezTo>
                  <a:pt x="505292" y="886354"/>
                  <a:pt x="505123" y="885550"/>
                  <a:pt x="504827" y="884555"/>
                </a:cubicBezTo>
                <a:cubicBezTo>
                  <a:pt x="504530" y="883560"/>
                  <a:pt x="504361" y="883010"/>
                  <a:pt x="504319" y="882904"/>
                </a:cubicBezTo>
                <a:close/>
                <a:moveTo>
                  <a:pt x="577471" y="874776"/>
                </a:moveTo>
                <a:lnTo>
                  <a:pt x="575439" y="877824"/>
                </a:lnTo>
                <a:lnTo>
                  <a:pt x="576455" y="877824"/>
                </a:lnTo>
                <a:lnTo>
                  <a:pt x="577471" y="875792"/>
                </a:lnTo>
                <a:close/>
                <a:moveTo>
                  <a:pt x="562231" y="858520"/>
                </a:moveTo>
                <a:lnTo>
                  <a:pt x="555119" y="861568"/>
                </a:lnTo>
                <a:cubicBezTo>
                  <a:pt x="554505" y="864531"/>
                  <a:pt x="553447" y="867241"/>
                  <a:pt x="551944" y="869696"/>
                </a:cubicBezTo>
                <a:cubicBezTo>
                  <a:pt x="550441" y="872151"/>
                  <a:pt x="549129" y="874861"/>
                  <a:pt x="548007" y="877824"/>
                </a:cubicBezTo>
                <a:lnTo>
                  <a:pt x="542927" y="882904"/>
                </a:lnTo>
                <a:lnTo>
                  <a:pt x="549023" y="882904"/>
                </a:lnTo>
                <a:lnTo>
                  <a:pt x="567311" y="858520"/>
                </a:lnTo>
                <a:lnTo>
                  <a:pt x="564263" y="859536"/>
                </a:lnTo>
                <a:lnTo>
                  <a:pt x="562231" y="861568"/>
                </a:lnTo>
                <a:lnTo>
                  <a:pt x="561215" y="861568"/>
                </a:lnTo>
                <a:close/>
                <a:moveTo>
                  <a:pt x="571375" y="852424"/>
                </a:moveTo>
                <a:cubicBezTo>
                  <a:pt x="570189" y="852593"/>
                  <a:pt x="569512" y="853271"/>
                  <a:pt x="569343" y="854456"/>
                </a:cubicBezTo>
                <a:lnTo>
                  <a:pt x="573407" y="854456"/>
                </a:lnTo>
                <a:lnTo>
                  <a:pt x="574423" y="853440"/>
                </a:lnTo>
                <a:cubicBezTo>
                  <a:pt x="574359" y="852953"/>
                  <a:pt x="573978" y="852657"/>
                  <a:pt x="573280" y="852551"/>
                </a:cubicBezTo>
                <a:cubicBezTo>
                  <a:pt x="572581" y="852445"/>
                  <a:pt x="571946" y="852403"/>
                  <a:pt x="571375" y="852424"/>
                </a:cubicBezTo>
                <a:close/>
                <a:moveTo>
                  <a:pt x="578487" y="844296"/>
                </a:moveTo>
                <a:cubicBezTo>
                  <a:pt x="577513" y="844275"/>
                  <a:pt x="576666" y="844317"/>
                  <a:pt x="575947" y="844423"/>
                </a:cubicBezTo>
                <a:cubicBezTo>
                  <a:pt x="575227" y="844529"/>
                  <a:pt x="574380" y="844825"/>
                  <a:pt x="573407" y="845312"/>
                </a:cubicBezTo>
                <a:cubicBezTo>
                  <a:pt x="573851" y="845884"/>
                  <a:pt x="574232" y="846519"/>
                  <a:pt x="574550" y="847217"/>
                </a:cubicBezTo>
                <a:cubicBezTo>
                  <a:pt x="574867" y="847916"/>
                  <a:pt x="575502" y="848297"/>
                  <a:pt x="576455" y="848360"/>
                </a:cubicBezTo>
                <a:cubicBezTo>
                  <a:pt x="577026" y="848297"/>
                  <a:pt x="577661" y="847916"/>
                  <a:pt x="578360" y="847217"/>
                </a:cubicBezTo>
                <a:cubicBezTo>
                  <a:pt x="579058" y="846519"/>
                  <a:pt x="579439" y="845884"/>
                  <a:pt x="579503" y="845312"/>
                </a:cubicBezTo>
                <a:cubicBezTo>
                  <a:pt x="579672" y="844465"/>
                  <a:pt x="579333" y="844127"/>
                  <a:pt x="578487" y="844296"/>
                </a:cubicBezTo>
                <a:close/>
                <a:moveTo>
                  <a:pt x="600839" y="839216"/>
                </a:moveTo>
                <a:cubicBezTo>
                  <a:pt x="599675" y="839915"/>
                  <a:pt x="597939" y="841058"/>
                  <a:pt x="595632" y="842645"/>
                </a:cubicBezTo>
                <a:cubicBezTo>
                  <a:pt x="593325" y="844233"/>
                  <a:pt x="591335" y="845122"/>
                  <a:pt x="589663" y="845312"/>
                </a:cubicBezTo>
                <a:cubicBezTo>
                  <a:pt x="589620" y="845333"/>
                  <a:pt x="589451" y="845291"/>
                  <a:pt x="589155" y="845185"/>
                </a:cubicBezTo>
                <a:cubicBezTo>
                  <a:pt x="588858" y="845079"/>
                  <a:pt x="588689" y="844783"/>
                  <a:pt x="588647" y="844296"/>
                </a:cubicBezTo>
                <a:cubicBezTo>
                  <a:pt x="588308" y="846371"/>
                  <a:pt x="586953" y="848318"/>
                  <a:pt x="584583" y="850138"/>
                </a:cubicBezTo>
                <a:cubicBezTo>
                  <a:pt x="582212" y="851958"/>
                  <a:pt x="580857" y="853398"/>
                  <a:pt x="580519" y="854456"/>
                </a:cubicBezTo>
                <a:lnTo>
                  <a:pt x="582551" y="854456"/>
                </a:lnTo>
                <a:lnTo>
                  <a:pt x="585599" y="851408"/>
                </a:lnTo>
                <a:cubicBezTo>
                  <a:pt x="589091" y="851218"/>
                  <a:pt x="592012" y="849821"/>
                  <a:pt x="594362" y="847217"/>
                </a:cubicBezTo>
                <a:cubicBezTo>
                  <a:pt x="596711" y="844614"/>
                  <a:pt x="598870" y="841947"/>
                  <a:pt x="600839" y="839216"/>
                </a:cubicBezTo>
                <a:close/>
                <a:moveTo>
                  <a:pt x="592711" y="838200"/>
                </a:moveTo>
                <a:lnTo>
                  <a:pt x="589663" y="840232"/>
                </a:lnTo>
                <a:cubicBezTo>
                  <a:pt x="590679" y="841079"/>
                  <a:pt x="591695" y="841417"/>
                  <a:pt x="592711" y="841248"/>
                </a:cubicBezTo>
                <a:cubicBezTo>
                  <a:pt x="592732" y="841206"/>
                  <a:pt x="592944" y="841036"/>
                  <a:pt x="593346" y="840740"/>
                </a:cubicBezTo>
                <a:cubicBezTo>
                  <a:pt x="593748" y="840444"/>
                  <a:pt x="594214" y="840275"/>
                  <a:pt x="594743" y="840232"/>
                </a:cubicBezTo>
                <a:close/>
                <a:moveTo>
                  <a:pt x="578487" y="808736"/>
                </a:moveTo>
                <a:cubicBezTo>
                  <a:pt x="577640" y="808905"/>
                  <a:pt x="577301" y="809583"/>
                  <a:pt x="577471" y="810768"/>
                </a:cubicBezTo>
                <a:lnTo>
                  <a:pt x="561215" y="821944"/>
                </a:lnTo>
                <a:cubicBezTo>
                  <a:pt x="561490" y="822918"/>
                  <a:pt x="562718" y="823510"/>
                  <a:pt x="564898" y="823722"/>
                </a:cubicBezTo>
                <a:cubicBezTo>
                  <a:pt x="567078" y="823934"/>
                  <a:pt x="568560" y="824018"/>
                  <a:pt x="569343" y="823976"/>
                </a:cubicBezTo>
                <a:lnTo>
                  <a:pt x="582551" y="816864"/>
                </a:lnTo>
                <a:cubicBezTo>
                  <a:pt x="583080" y="816907"/>
                  <a:pt x="583546" y="816822"/>
                  <a:pt x="583948" y="816610"/>
                </a:cubicBezTo>
                <a:cubicBezTo>
                  <a:pt x="584350" y="816398"/>
                  <a:pt x="584562" y="815806"/>
                  <a:pt x="584583" y="814832"/>
                </a:cubicBezTo>
                <a:cubicBezTo>
                  <a:pt x="584456" y="813689"/>
                  <a:pt x="583694" y="812419"/>
                  <a:pt x="582297" y="811022"/>
                </a:cubicBezTo>
                <a:cubicBezTo>
                  <a:pt x="580900" y="809625"/>
                  <a:pt x="579630" y="808863"/>
                  <a:pt x="578487" y="808736"/>
                </a:cubicBezTo>
                <a:close/>
                <a:moveTo>
                  <a:pt x="353951" y="789432"/>
                </a:moveTo>
                <a:cubicBezTo>
                  <a:pt x="353485" y="789474"/>
                  <a:pt x="353146" y="789644"/>
                  <a:pt x="352935" y="789940"/>
                </a:cubicBezTo>
                <a:cubicBezTo>
                  <a:pt x="352723" y="790237"/>
                  <a:pt x="352384" y="790406"/>
                  <a:pt x="351919" y="790448"/>
                </a:cubicBezTo>
                <a:cubicBezTo>
                  <a:pt x="351876" y="791020"/>
                  <a:pt x="351961" y="791655"/>
                  <a:pt x="352173" y="792353"/>
                </a:cubicBezTo>
                <a:cubicBezTo>
                  <a:pt x="352384" y="793052"/>
                  <a:pt x="352977" y="793433"/>
                  <a:pt x="353951" y="793496"/>
                </a:cubicBezTo>
                <a:cubicBezTo>
                  <a:pt x="354797" y="793327"/>
                  <a:pt x="355136" y="792650"/>
                  <a:pt x="354967" y="791464"/>
                </a:cubicBezTo>
                <a:cubicBezTo>
                  <a:pt x="355136" y="790279"/>
                  <a:pt x="354797" y="789602"/>
                  <a:pt x="353951" y="789432"/>
                </a:cubicBezTo>
                <a:close/>
                <a:moveTo>
                  <a:pt x="393575" y="755904"/>
                </a:moveTo>
                <a:lnTo>
                  <a:pt x="390527" y="757936"/>
                </a:lnTo>
                <a:cubicBezTo>
                  <a:pt x="387987" y="758105"/>
                  <a:pt x="384431" y="759291"/>
                  <a:pt x="379859" y="761492"/>
                </a:cubicBezTo>
                <a:cubicBezTo>
                  <a:pt x="375287" y="763694"/>
                  <a:pt x="372747" y="765895"/>
                  <a:pt x="372239" y="768096"/>
                </a:cubicBezTo>
                <a:cubicBezTo>
                  <a:pt x="372387" y="769070"/>
                  <a:pt x="373107" y="769662"/>
                  <a:pt x="374398" y="769874"/>
                </a:cubicBezTo>
                <a:cubicBezTo>
                  <a:pt x="375689" y="770086"/>
                  <a:pt x="376663" y="770171"/>
                  <a:pt x="377319" y="770128"/>
                </a:cubicBezTo>
                <a:cubicBezTo>
                  <a:pt x="380473" y="768583"/>
                  <a:pt x="383563" y="766593"/>
                  <a:pt x="386590" y="764159"/>
                </a:cubicBezTo>
                <a:cubicBezTo>
                  <a:pt x="389617" y="761725"/>
                  <a:pt x="391945" y="758973"/>
                  <a:pt x="393575" y="755904"/>
                </a:cubicBezTo>
                <a:close/>
                <a:moveTo>
                  <a:pt x="397639" y="750824"/>
                </a:moveTo>
                <a:cubicBezTo>
                  <a:pt x="397660" y="751438"/>
                  <a:pt x="397872" y="752242"/>
                  <a:pt x="398274" y="753237"/>
                </a:cubicBezTo>
                <a:cubicBezTo>
                  <a:pt x="398676" y="754232"/>
                  <a:pt x="399142" y="754782"/>
                  <a:pt x="399671" y="754888"/>
                </a:cubicBezTo>
                <a:cubicBezTo>
                  <a:pt x="400644" y="754825"/>
                  <a:pt x="401237" y="754444"/>
                  <a:pt x="401449" y="753745"/>
                </a:cubicBezTo>
                <a:cubicBezTo>
                  <a:pt x="401660" y="753047"/>
                  <a:pt x="401745" y="752412"/>
                  <a:pt x="401703" y="751840"/>
                </a:cubicBezTo>
                <a:close/>
                <a:moveTo>
                  <a:pt x="409831" y="743712"/>
                </a:moveTo>
                <a:cubicBezTo>
                  <a:pt x="409810" y="745173"/>
                  <a:pt x="410106" y="746062"/>
                  <a:pt x="410720" y="746379"/>
                </a:cubicBezTo>
                <a:cubicBezTo>
                  <a:pt x="411334" y="746697"/>
                  <a:pt x="412392" y="746824"/>
                  <a:pt x="413895" y="746760"/>
                </a:cubicBezTo>
                <a:cubicBezTo>
                  <a:pt x="413895" y="744728"/>
                  <a:pt x="412879" y="743712"/>
                  <a:pt x="410847" y="743712"/>
                </a:cubicBezTo>
                <a:close/>
                <a:moveTo>
                  <a:pt x="421007" y="735584"/>
                </a:moveTo>
                <a:cubicBezTo>
                  <a:pt x="421028" y="736198"/>
                  <a:pt x="421240" y="737002"/>
                  <a:pt x="421642" y="737997"/>
                </a:cubicBezTo>
                <a:cubicBezTo>
                  <a:pt x="422044" y="738992"/>
                  <a:pt x="422510" y="739542"/>
                  <a:pt x="423039" y="739648"/>
                </a:cubicBezTo>
                <a:cubicBezTo>
                  <a:pt x="424012" y="739585"/>
                  <a:pt x="424605" y="739204"/>
                  <a:pt x="424817" y="738505"/>
                </a:cubicBezTo>
                <a:cubicBezTo>
                  <a:pt x="425028" y="737807"/>
                  <a:pt x="425113" y="737172"/>
                  <a:pt x="425071" y="736600"/>
                </a:cubicBezTo>
                <a:close/>
                <a:moveTo>
                  <a:pt x="195455" y="735584"/>
                </a:moveTo>
                <a:lnTo>
                  <a:pt x="195455" y="739648"/>
                </a:lnTo>
                <a:cubicBezTo>
                  <a:pt x="195497" y="740664"/>
                  <a:pt x="195920" y="741426"/>
                  <a:pt x="196725" y="741934"/>
                </a:cubicBezTo>
                <a:cubicBezTo>
                  <a:pt x="197529" y="742442"/>
                  <a:pt x="198460" y="742696"/>
                  <a:pt x="199519" y="742696"/>
                </a:cubicBezTo>
                <a:close/>
                <a:moveTo>
                  <a:pt x="197487" y="719328"/>
                </a:moveTo>
                <a:cubicBezTo>
                  <a:pt x="197021" y="719370"/>
                  <a:pt x="196682" y="719540"/>
                  <a:pt x="196471" y="719836"/>
                </a:cubicBezTo>
                <a:cubicBezTo>
                  <a:pt x="196259" y="720132"/>
                  <a:pt x="195920" y="720302"/>
                  <a:pt x="195455" y="720344"/>
                </a:cubicBezTo>
                <a:cubicBezTo>
                  <a:pt x="195476" y="720958"/>
                  <a:pt x="195688" y="721762"/>
                  <a:pt x="196090" y="722757"/>
                </a:cubicBezTo>
                <a:cubicBezTo>
                  <a:pt x="196492" y="723752"/>
                  <a:pt x="196958" y="724302"/>
                  <a:pt x="197487" y="724408"/>
                </a:cubicBezTo>
                <a:cubicBezTo>
                  <a:pt x="198460" y="724345"/>
                  <a:pt x="199053" y="723964"/>
                  <a:pt x="199265" y="723265"/>
                </a:cubicBezTo>
                <a:cubicBezTo>
                  <a:pt x="199476" y="722567"/>
                  <a:pt x="199561" y="721932"/>
                  <a:pt x="199519" y="721360"/>
                </a:cubicBezTo>
                <a:cubicBezTo>
                  <a:pt x="199349" y="720175"/>
                  <a:pt x="198672" y="719498"/>
                  <a:pt x="197487" y="719328"/>
                </a:cubicBezTo>
                <a:close/>
                <a:moveTo>
                  <a:pt x="195455" y="708152"/>
                </a:moveTo>
                <a:lnTo>
                  <a:pt x="195455" y="712216"/>
                </a:lnTo>
                <a:cubicBezTo>
                  <a:pt x="195497" y="713232"/>
                  <a:pt x="195920" y="713994"/>
                  <a:pt x="196725" y="714502"/>
                </a:cubicBezTo>
                <a:cubicBezTo>
                  <a:pt x="197529" y="715010"/>
                  <a:pt x="198460" y="715264"/>
                  <a:pt x="199519" y="715264"/>
                </a:cubicBezTo>
                <a:close/>
                <a:moveTo>
                  <a:pt x="235079" y="695960"/>
                </a:moveTo>
                <a:cubicBezTo>
                  <a:pt x="235206" y="700320"/>
                  <a:pt x="234444" y="704554"/>
                  <a:pt x="232793" y="708660"/>
                </a:cubicBezTo>
                <a:cubicBezTo>
                  <a:pt x="231142" y="712767"/>
                  <a:pt x="227840" y="714968"/>
                  <a:pt x="222887" y="715264"/>
                </a:cubicBezTo>
                <a:lnTo>
                  <a:pt x="222887" y="711200"/>
                </a:lnTo>
                <a:cubicBezTo>
                  <a:pt x="222696" y="706120"/>
                  <a:pt x="223331" y="702310"/>
                  <a:pt x="224792" y="699770"/>
                </a:cubicBezTo>
                <a:cubicBezTo>
                  <a:pt x="226252" y="697230"/>
                  <a:pt x="229681" y="695960"/>
                  <a:pt x="235079" y="695960"/>
                </a:cubicBezTo>
                <a:close/>
                <a:moveTo>
                  <a:pt x="529719" y="672592"/>
                </a:moveTo>
                <a:cubicBezTo>
                  <a:pt x="529740" y="673206"/>
                  <a:pt x="529952" y="674010"/>
                  <a:pt x="530354" y="675005"/>
                </a:cubicBezTo>
                <a:cubicBezTo>
                  <a:pt x="530756" y="676000"/>
                  <a:pt x="531222" y="676550"/>
                  <a:pt x="531751" y="676656"/>
                </a:cubicBezTo>
                <a:cubicBezTo>
                  <a:pt x="532724" y="676593"/>
                  <a:pt x="533317" y="676212"/>
                  <a:pt x="533529" y="675513"/>
                </a:cubicBezTo>
                <a:cubicBezTo>
                  <a:pt x="533740" y="674815"/>
                  <a:pt x="533825" y="674180"/>
                  <a:pt x="533783" y="673608"/>
                </a:cubicBezTo>
                <a:close/>
                <a:moveTo>
                  <a:pt x="231015" y="672592"/>
                </a:moveTo>
                <a:cubicBezTo>
                  <a:pt x="231036" y="673206"/>
                  <a:pt x="231248" y="674010"/>
                  <a:pt x="231650" y="675005"/>
                </a:cubicBezTo>
                <a:cubicBezTo>
                  <a:pt x="232052" y="676000"/>
                  <a:pt x="232518" y="676550"/>
                  <a:pt x="233047" y="676656"/>
                </a:cubicBezTo>
                <a:cubicBezTo>
                  <a:pt x="234020" y="676593"/>
                  <a:pt x="234613" y="676212"/>
                  <a:pt x="234825" y="675513"/>
                </a:cubicBezTo>
                <a:cubicBezTo>
                  <a:pt x="235036" y="674815"/>
                  <a:pt x="235121" y="674180"/>
                  <a:pt x="235079" y="673608"/>
                </a:cubicBezTo>
                <a:close/>
                <a:moveTo>
                  <a:pt x="235079" y="661416"/>
                </a:moveTo>
                <a:lnTo>
                  <a:pt x="235079" y="665480"/>
                </a:lnTo>
                <a:cubicBezTo>
                  <a:pt x="234909" y="668359"/>
                  <a:pt x="236264" y="669713"/>
                  <a:pt x="239143" y="669544"/>
                </a:cubicBezTo>
                <a:close/>
                <a:moveTo>
                  <a:pt x="531751" y="653288"/>
                </a:moveTo>
                <a:cubicBezTo>
                  <a:pt x="531285" y="653330"/>
                  <a:pt x="530946" y="653500"/>
                  <a:pt x="530735" y="653796"/>
                </a:cubicBezTo>
                <a:cubicBezTo>
                  <a:pt x="530523" y="654092"/>
                  <a:pt x="530184" y="654262"/>
                  <a:pt x="529719" y="654304"/>
                </a:cubicBezTo>
                <a:cubicBezTo>
                  <a:pt x="529740" y="654918"/>
                  <a:pt x="529952" y="655722"/>
                  <a:pt x="530354" y="656717"/>
                </a:cubicBezTo>
                <a:cubicBezTo>
                  <a:pt x="530756" y="657712"/>
                  <a:pt x="531222" y="658262"/>
                  <a:pt x="531751" y="658368"/>
                </a:cubicBezTo>
                <a:cubicBezTo>
                  <a:pt x="532724" y="658305"/>
                  <a:pt x="533317" y="657924"/>
                  <a:pt x="533529" y="657225"/>
                </a:cubicBezTo>
                <a:cubicBezTo>
                  <a:pt x="533740" y="656527"/>
                  <a:pt x="533825" y="655892"/>
                  <a:pt x="533783" y="655320"/>
                </a:cubicBezTo>
                <a:cubicBezTo>
                  <a:pt x="533613" y="654135"/>
                  <a:pt x="532936" y="653457"/>
                  <a:pt x="531751" y="653288"/>
                </a:cubicBezTo>
                <a:close/>
                <a:moveTo>
                  <a:pt x="584583" y="629920"/>
                </a:moveTo>
                <a:lnTo>
                  <a:pt x="569343" y="645160"/>
                </a:lnTo>
                <a:cubicBezTo>
                  <a:pt x="565109" y="644991"/>
                  <a:pt x="561384" y="646346"/>
                  <a:pt x="558167" y="649224"/>
                </a:cubicBezTo>
                <a:lnTo>
                  <a:pt x="561215" y="653288"/>
                </a:lnTo>
                <a:lnTo>
                  <a:pt x="563247" y="649224"/>
                </a:lnTo>
                <a:cubicBezTo>
                  <a:pt x="567522" y="648759"/>
                  <a:pt x="570655" y="646896"/>
                  <a:pt x="572645" y="643636"/>
                </a:cubicBezTo>
                <a:cubicBezTo>
                  <a:pt x="574634" y="640377"/>
                  <a:pt x="577259" y="638514"/>
                  <a:pt x="580519" y="638048"/>
                </a:cubicBezTo>
                <a:close/>
                <a:moveTo>
                  <a:pt x="239143" y="613664"/>
                </a:moveTo>
                <a:lnTo>
                  <a:pt x="235079" y="617728"/>
                </a:lnTo>
                <a:cubicBezTo>
                  <a:pt x="231078" y="618405"/>
                  <a:pt x="228919" y="621115"/>
                  <a:pt x="228602" y="625856"/>
                </a:cubicBezTo>
                <a:cubicBezTo>
                  <a:pt x="228284" y="630597"/>
                  <a:pt x="226379" y="633307"/>
                  <a:pt x="222887" y="633984"/>
                </a:cubicBezTo>
                <a:cubicBezTo>
                  <a:pt x="222667" y="635935"/>
                  <a:pt x="221074" y="641291"/>
                  <a:pt x="218108" y="650052"/>
                </a:cubicBezTo>
                <a:cubicBezTo>
                  <a:pt x="215141" y="658813"/>
                  <a:pt x="212118" y="667406"/>
                  <a:pt x="209039" y="675828"/>
                </a:cubicBezTo>
                <a:cubicBezTo>
                  <a:pt x="205960" y="684251"/>
                  <a:pt x="204141" y="688930"/>
                  <a:pt x="203583" y="689864"/>
                </a:cubicBezTo>
                <a:lnTo>
                  <a:pt x="203583" y="708152"/>
                </a:lnTo>
                <a:cubicBezTo>
                  <a:pt x="204810" y="707454"/>
                  <a:pt x="206419" y="704279"/>
                  <a:pt x="208409" y="698627"/>
                </a:cubicBezTo>
                <a:cubicBezTo>
                  <a:pt x="210398" y="692976"/>
                  <a:pt x="211499" y="689039"/>
                  <a:pt x="211711" y="686816"/>
                </a:cubicBezTo>
                <a:cubicBezTo>
                  <a:pt x="214716" y="684953"/>
                  <a:pt x="216071" y="682075"/>
                  <a:pt x="215775" y="678180"/>
                </a:cubicBezTo>
                <a:cubicBezTo>
                  <a:pt x="215478" y="674285"/>
                  <a:pt x="216833" y="671407"/>
                  <a:pt x="219839" y="669544"/>
                </a:cubicBezTo>
                <a:cubicBezTo>
                  <a:pt x="219966" y="666052"/>
                  <a:pt x="220474" y="662623"/>
                  <a:pt x="221363" y="659257"/>
                </a:cubicBezTo>
                <a:cubicBezTo>
                  <a:pt x="222252" y="655892"/>
                  <a:pt x="222760" y="652209"/>
                  <a:pt x="222887" y="648208"/>
                </a:cubicBezTo>
                <a:lnTo>
                  <a:pt x="226951" y="643128"/>
                </a:lnTo>
                <a:cubicBezTo>
                  <a:pt x="226930" y="641519"/>
                  <a:pt x="227226" y="639911"/>
                  <a:pt x="227840" y="638302"/>
                </a:cubicBezTo>
                <a:cubicBezTo>
                  <a:pt x="228454" y="636693"/>
                  <a:pt x="229512" y="635593"/>
                  <a:pt x="231015" y="635000"/>
                </a:cubicBezTo>
                <a:cubicBezTo>
                  <a:pt x="230994" y="632905"/>
                  <a:pt x="231290" y="630746"/>
                  <a:pt x="231904" y="628523"/>
                </a:cubicBezTo>
                <a:cubicBezTo>
                  <a:pt x="232518" y="626301"/>
                  <a:pt x="233576" y="624396"/>
                  <a:pt x="235079" y="622808"/>
                </a:cubicBezTo>
                <a:cubicBezTo>
                  <a:pt x="235248" y="620141"/>
                  <a:pt x="235925" y="618617"/>
                  <a:pt x="237111" y="618236"/>
                </a:cubicBezTo>
                <a:cubicBezTo>
                  <a:pt x="238296" y="617855"/>
                  <a:pt x="238973" y="616331"/>
                  <a:pt x="239143" y="613664"/>
                </a:cubicBezTo>
                <a:close/>
                <a:moveTo>
                  <a:pt x="248287" y="606552"/>
                </a:moveTo>
                <a:cubicBezTo>
                  <a:pt x="245831" y="612288"/>
                  <a:pt x="243884" y="619612"/>
                  <a:pt x="242445" y="628523"/>
                </a:cubicBezTo>
                <a:cubicBezTo>
                  <a:pt x="241005" y="637434"/>
                  <a:pt x="239566" y="643996"/>
                  <a:pt x="238127" y="648208"/>
                </a:cubicBezTo>
                <a:lnTo>
                  <a:pt x="240159" y="645160"/>
                </a:lnTo>
                <a:cubicBezTo>
                  <a:pt x="240667" y="638874"/>
                  <a:pt x="242699" y="632651"/>
                  <a:pt x="246255" y="626491"/>
                </a:cubicBezTo>
                <a:cubicBezTo>
                  <a:pt x="249811" y="620332"/>
                  <a:pt x="251843" y="615379"/>
                  <a:pt x="252351" y="611632"/>
                </a:cubicBezTo>
                <a:cubicBezTo>
                  <a:pt x="252520" y="608415"/>
                  <a:pt x="251165" y="606721"/>
                  <a:pt x="248287" y="606552"/>
                </a:cubicBezTo>
                <a:close/>
                <a:moveTo>
                  <a:pt x="235079" y="602488"/>
                </a:moveTo>
                <a:cubicBezTo>
                  <a:pt x="235079" y="603546"/>
                  <a:pt x="235333" y="604478"/>
                  <a:pt x="235841" y="605282"/>
                </a:cubicBezTo>
                <a:cubicBezTo>
                  <a:pt x="236349" y="606086"/>
                  <a:pt x="237111" y="606510"/>
                  <a:pt x="238127" y="606552"/>
                </a:cubicBezTo>
                <a:cubicBezTo>
                  <a:pt x="238973" y="606383"/>
                  <a:pt x="239312" y="605705"/>
                  <a:pt x="239143" y="604520"/>
                </a:cubicBezTo>
                <a:cubicBezTo>
                  <a:pt x="239143" y="603546"/>
                  <a:pt x="238889" y="602954"/>
                  <a:pt x="238381" y="602742"/>
                </a:cubicBezTo>
                <a:cubicBezTo>
                  <a:pt x="237873" y="602530"/>
                  <a:pt x="237111" y="602446"/>
                  <a:pt x="236095" y="602488"/>
                </a:cubicBezTo>
                <a:close/>
                <a:moveTo>
                  <a:pt x="239143" y="595376"/>
                </a:moveTo>
                <a:cubicBezTo>
                  <a:pt x="239100" y="595990"/>
                  <a:pt x="239185" y="596794"/>
                  <a:pt x="239397" y="597789"/>
                </a:cubicBezTo>
                <a:cubicBezTo>
                  <a:pt x="239608" y="598784"/>
                  <a:pt x="240201" y="599334"/>
                  <a:pt x="241175" y="599440"/>
                </a:cubicBezTo>
                <a:cubicBezTo>
                  <a:pt x="241662" y="599377"/>
                  <a:pt x="241958" y="598996"/>
                  <a:pt x="242064" y="598297"/>
                </a:cubicBezTo>
                <a:cubicBezTo>
                  <a:pt x="242170" y="597599"/>
                  <a:pt x="242212" y="596964"/>
                  <a:pt x="242191" y="596392"/>
                </a:cubicBezTo>
                <a:close/>
                <a:moveTo>
                  <a:pt x="260479" y="587248"/>
                </a:moveTo>
                <a:cubicBezTo>
                  <a:pt x="259950" y="587290"/>
                  <a:pt x="259484" y="587460"/>
                  <a:pt x="259082" y="587756"/>
                </a:cubicBezTo>
                <a:cubicBezTo>
                  <a:pt x="258680" y="588052"/>
                  <a:pt x="258468" y="588222"/>
                  <a:pt x="258447" y="588264"/>
                </a:cubicBezTo>
                <a:cubicBezTo>
                  <a:pt x="258404" y="588878"/>
                  <a:pt x="258489" y="589682"/>
                  <a:pt x="258701" y="590677"/>
                </a:cubicBezTo>
                <a:cubicBezTo>
                  <a:pt x="258912" y="591672"/>
                  <a:pt x="259505" y="592222"/>
                  <a:pt x="260479" y="592328"/>
                </a:cubicBezTo>
                <a:cubicBezTo>
                  <a:pt x="260966" y="592265"/>
                  <a:pt x="261262" y="591884"/>
                  <a:pt x="261368" y="591185"/>
                </a:cubicBezTo>
                <a:cubicBezTo>
                  <a:pt x="261474" y="590487"/>
                  <a:pt x="261516" y="589852"/>
                  <a:pt x="261495" y="589280"/>
                </a:cubicBezTo>
                <a:cubicBezTo>
                  <a:pt x="261664" y="588095"/>
                  <a:pt x="261325" y="587417"/>
                  <a:pt x="260479" y="587248"/>
                </a:cubicBezTo>
                <a:close/>
                <a:moveTo>
                  <a:pt x="261495" y="580136"/>
                </a:moveTo>
                <a:cubicBezTo>
                  <a:pt x="261516" y="580750"/>
                  <a:pt x="261728" y="581554"/>
                  <a:pt x="262130" y="582549"/>
                </a:cubicBezTo>
                <a:cubicBezTo>
                  <a:pt x="262532" y="583544"/>
                  <a:pt x="262998" y="584094"/>
                  <a:pt x="263527" y="584200"/>
                </a:cubicBezTo>
                <a:cubicBezTo>
                  <a:pt x="264500" y="584137"/>
                  <a:pt x="265093" y="583756"/>
                  <a:pt x="265305" y="583057"/>
                </a:cubicBezTo>
                <a:cubicBezTo>
                  <a:pt x="265516" y="582359"/>
                  <a:pt x="265601" y="581724"/>
                  <a:pt x="265559" y="581152"/>
                </a:cubicBezTo>
                <a:close/>
                <a:moveTo>
                  <a:pt x="657735" y="566928"/>
                </a:moveTo>
                <a:cubicBezTo>
                  <a:pt x="656719" y="566970"/>
                  <a:pt x="655957" y="567394"/>
                  <a:pt x="655449" y="568198"/>
                </a:cubicBezTo>
                <a:cubicBezTo>
                  <a:pt x="654941" y="569002"/>
                  <a:pt x="654687" y="569934"/>
                  <a:pt x="654687" y="570992"/>
                </a:cubicBezTo>
                <a:lnTo>
                  <a:pt x="647575" y="579120"/>
                </a:lnTo>
                <a:lnTo>
                  <a:pt x="637415" y="583184"/>
                </a:lnTo>
                <a:cubicBezTo>
                  <a:pt x="631911" y="590275"/>
                  <a:pt x="626154" y="596667"/>
                  <a:pt x="620143" y="602361"/>
                </a:cubicBezTo>
                <a:cubicBezTo>
                  <a:pt x="614131" y="608055"/>
                  <a:pt x="607358" y="613177"/>
                  <a:pt x="599823" y="617728"/>
                </a:cubicBezTo>
                <a:cubicBezTo>
                  <a:pt x="599251" y="618257"/>
                  <a:pt x="598616" y="618977"/>
                  <a:pt x="597918" y="619887"/>
                </a:cubicBezTo>
                <a:cubicBezTo>
                  <a:pt x="597219" y="620797"/>
                  <a:pt x="596838" y="621771"/>
                  <a:pt x="596775" y="622808"/>
                </a:cubicBezTo>
                <a:lnTo>
                  <a:pt x="597791" y="622808"/>
                </a:lnTo>
                <a:cubicBezTo>
                  <a:pt x="598256" y="622829"/>
                  <a:pt x="598595" y="622787"/>
                  <a:pt x="598807" y="622681"/>
                </a:cubicBezTo>
                <a:cubicBezTo>
                  <a:pt x="599018" y="622575"/>
                  <a:pt x="599357" y="622279"/>
                  <a:pt x="599823" y="621792"/>
                </a:cubicBezTo>
                <a:cubicBezTo>
                  <a:pt x="598256" y="619400"/>
                  <a:pt x="598849" y="618088"/>
                  <a:pt x="601601" y="617855"/>
                </a:cubicBezTo>
                <a:cubicBezTo>
                  <a:pt x="604352" y="617622"/>
                  <a:pt x="606469" y="617580"/>
                  <a:pt x="607951" y="617728"/>
                </a:cubicBezTo>
                <a:cubicBezTo>
                  <a:pt x="609538" y="615484"/>
                  <a:pt x="611697" y="613114"/>
                  <a:pt x="614428" y="610616"/>
                </a:cubicBezTo>
                <a:cubicBezTo>
                  <a:pt x="617158" y="608118"/>
                  <a:pt x="620079" y="606764"/>
                  <a:pt x="623191" y="606552"/>
                </a:cubicBezTo>
                <a:lnTo>
                  <a:pt x="630303" y="599440"/>
                </a:lnTo>
                <a:lnTo>
                  <a:pt x="639447" y="595376"/>
                </a:lnTo>
                <a:cubicBezTo>
                  <a:pt x="641034" y="592921"/>
                  <a:pt x="643193" y="589703"/>
                  <a:pt x="645924" y="585724"/>
                </a:cubicBezTo>
                <a:cubicBezTo>
                  <a:pt x="648654" y="581745"/>
                  <a:pt x="651575" y="579543"/>
                  <a:pt x="654687" y="579120"/>
                </a:cubicBezTo>
                <a:lnTo>
                  <a:pt x="660783" y="572008"/>
                </a:lnTo>
                <a:cubicBezTo>
                  <a:pt x="661968" y="572177"/>
                  <a:pt x="662645" y="571839"/>
                  <a:pt x="662815" y="570992"/>
                </a:cubicBezTo>
                <a:cubicBezTo>
                  <a:pt x="662730" y="569934"/>
                  <a:pt x="662137" y="569002"/>
                  <a:pt x="661037" y="568198"/>
                </a:cubicBezTo>
                <a:cubicBezTo>
                  <a:pt x="659936" y="567394"/>
                  <a:pt x="658835" y="566970"/>
                  <a:pt x="657735" y="566928"/>
                </a:cubicBezTo>
                <a:close/>
                <a:moveTo>
                  <a:pt x="303151" y="555752"/>
                </a:moveTo>
                <a:cubicBezTo>
                  <a:pt x="302685" y="555794"/>
                  <a:pt x="302346" y="555964"/>
                  <a:pt x="302135" y="556260"/>
                </a:cubicBezTo>
                <a:cubicBezTo>
                  <a:pt x="301923" y="556556"/>
                  <a:pt x="301584" y="556726"/>
                  <a:pt x="301119" y="556768"/>
                </a:cubicBezTo>
                <a:cubicBezTo>
                  <a:pt x="301140" y="557382"/>
                  <a:pt x="301352" y="558186"/>
                  <a:pt x="301754" y="559181"/>
                </a:cubicBezTo>
                <a:cubicBezTo>
                  <a:pt x="302156" y="560176"/>
                  <a:pt x="302622" y="560726"/>
                  <a:pt x="303151" y="560832"/>
                </a:cubicBezTo>
                <a:cubicBezTo>
                  <a:pt x="304124" y="560769"/>
                  <a:pt x="304717" y="560388"/>
                  <a:pt x="304929" y="559689"/>
                </a:cubicBezTo>
                <a:cubicBezTo>
                  <a:pt x="305140" y="558991"/>
                  <a:pt x="305225" y="558356"/>
                  <a:pt x="305183" y="557784"/>
                </a:cubicBezTo>
                <a:cubicBezTo>
                  <a:pt x="305013" y="556599"/>
                  <a:pt x="304336" y="555921"/>
                  <a:pt x="303151" y="555752"/>
                </a:cubicBezTo>
                <a:close/>
                <a:moveTo>
                  <a:pt x="852807" y="528320"/>
                </a:moveTo>
                <a:lnTo>
                  <a:pt x="856871" y="528320"/>
                </a:lnTo>
                <a:cubicBezTo>
                  <a:pt x="856680" y="531770"/>
                  <a:pt x="855283" y="534014"/>
                  <a:pt x="852679" y="535051"/>
                </a:cubicBezTo>
                <a:cubicBezTo>
                  <a:pt x="850076" y="536088"/>
                  <a:pt x="847409" y="536554"/>
                  <a:pt x="844679" y="536448"/>
                </a:cubicBezTo>
                <a:cubicBezTo>
                  <a:pt x="845462" y="533442"/>
                  <a:pt x="846181" y="531326"/>
                  <a:pt x="846837" y="530098"/>
                </a:cubicBezTo>
                <a:cubicBezTo>
                  <a:pt x="847494" y="528870"/>
                  <a:pt x="849483" y="528278"/>
                  <a:pt x="852807" y="528320"/>
                </a:cubicBezTo>
                <a:close/>
                <a:moveTo>
                  <a:pt x="869063" y="525272"/>
                </a:moveTo>
                <a:lnTo>
                  <a:pt x="880239" y="525272"/>
                </a:lnTo>
                <a:cubicBezTo>
                  <a:pt x="880408" y="525251"/>
                  <a:pt x="881085" y="525293"/>
                  <a:pt x="882271" y="525399"/>
                </a:cubicBezTo>
                <a:cubicBezTo>
                  <a:pt x="883456" y="525505"/>
                  <a:pt x="884133" y="525801"/>
                  <a:pt x="884303" y="526288"/>
                </a:cubicBezTo>
                <a:cubicBezTo>
                  <a:pt x="884197" y="527283"/>
                  <a:pt x="883646" y="528087"/>
                  <a:pt x="882652" y="528701"/>
                </a:cubicBezTo>
                <a:cubicBezTo>
                  <a:pt x="881657" y="529315"/>
                  <a:pt x="880852" y="529865"/>
                  <a:pt x="880239" y="530352"/>
                </a:cubicBezTo>
                <a:cubicBezTo>
                  <a:pt x="880408" y="531537"/>
                  <a:pt x="880069" y="532215"/>
                  <a:pt x="879223" y="532384"/>
                </a:cubicBezTo>
                <a:cubicBezTo>
                  <a:pt x="877148" y="532215"/>
                  <a:pt x="875201" y="531283"/>
                  <a:pt x="873381" y="529590"/>
                </a:cubicBezTo>
                <a:cubicBezTo>
                  <a:pt x="871560" y="527897"/>
                  <a:pt x="870121" y="526457"/>
                  <a:pt x="869063" y="525272"/>
                </a:cubicBezTo>
                <a:close/>
                <a:moveTo>
                  <a:pt x="758319" y="519176"/>
                </a:moveTo>
                <a:cubicBezTo>
                  <a:pt x="756287" y="519176"/>
                  <a:pt x="755271" y="520192"/>
                  <a:pt x="755271" y="522224"/>
                </a:cubicBezTo>
                <a:lnTo>
                  <a:pt x="762383" y="529336"/>
                </a:lnTo>
                <a:cubicBezTo>
                  <a:pt x="764711" y="529315"/>
                  <a:pt x="767420" y="529103"/>
                  <a:pt x="770511" y="528701"/>
                </a:cubicBezTo>
                <a:cubicBezTo>
                  <a:pt x="773601" y="528299"/>
                  <a:pt x="775294" y="527833"/>
                  <a:pt x="775591" y="527304"/>
                </a:cubicBezTo>
                <a:cubicBezTo>
                  <a:pt x="775062" y="525632"/>
                  <a:pt x="772564" y="523896"/>
                  <a:pt x="768098" y="522097"/>
                </a:cubicBezTo>
                <a:cubicBezTo>
                  <a:pt x="763632" y="520298"/>
                  <a:pt x="760372" y="519324"/>
                  <a:pt x="758319" y="519176"/>
                </a:cubicBezTo>
                <a:close/>
                <a:moveTo>
                  <a:pt x="323471" y="519176"/>
                </a:moveTo>
                <a:cubicBezTo>
                  <a:pt x="321545" y="519790"/>
                  <a:pt x="318793" y="522626"/>
                  <a:pt x="315216" y="527685"/>
                </a:cubicBezTo>
                <a:cubicBezTo>
                  <a:pt x="311639" y="532744"/>
                  <a:pt x="309649" y="536342"/>
                  <a:pt x="309247" y="538480"/>
                </a:cubicBezTo>
                <a:cubicBezTo>
                  <a:pt x="309247" y="539665"/>
                  <a:pt x="310263" y="540343"/>
                  <a:pt x="312295" y="540512"/>
                </a:cubicBezTo>
                <a:cubicBezTo>
                  <a:pt x="315025" y="537506"/>
                  <a:pt x="317692" y="534374"/>
                  <a:pt x="320296" y="531114"/>
                </a:cubicBezTo>
                <a:cubicBezTo>
                  <a:pt x="322899" y="527854"/>
                  <a:pt x="324296" y="524214"/>
                  <a:pt x="324487" y="520192"/>
                </a:cubicBezTo>
                <a:cubicBezTo>
                  <a:pt x="324444" y="519705"/>
                  <a:pt x="324275" y="519409"/>
                  <a:pt x="323979" y="519303"/>
                </a:cubicBezTo>
                <a:cubicBezTo>
                  <a:pt x="323682" y="519197"/>
                  <a:pt x="323513" y="519155"/>
                  <a:pt x="323471" y="519176"/>
                </a:cubicBezTo>
                <a:close/>
                <a:moveTo>
                  <a:pt x="339727" y="518160"/>
                </a:moveTo>
                <a:cubicBezTo>
                  <a:pt x="335663" y="523177"/>
                  <a:pt x="331345" y="529146"/>
                  <a:pt x="326773" y="536067"/>
                </a:cubicBezTo>
                <a:cubicBezTo>
                  <a:pt x="322201" y="542989"/>
                  <a:pt x="317375" y="548196"/>
                  <a:pt x="312295" y="551688"/>
                </a:cubicBezTo>
                <a:cubicBezTo>
                  <a:pt x="311554" y="555223"/>
                  <a:pt x="309226" y="561107"/>
                  <a:pt x="305310" y="569341"/>
                </a:cubicBezTo>
                <a:cubicBezTo>
                  <a:pt x="301394" y="577575"/>
                  <a:pt x="297288" y="582189"/>
                  <a:pt x="292991" y="583184"/>
                </a:cubicBezTo>
                <a:cubicBezTo>
                  <a:pt x="294621" y="580581"/>
                  <a:pt x="296187" y="577660"/>
                  <a:pt x="297690" y="574421"/>
                </a:cubicBezTo>
                <a:cubicBezTo>
                  <a:pt x="299193" y="571183"/>
                  <a:pt x="299997" y="568008"/>
                  <a:pt x="300103" y="564896"/>
                </a:cubicBezTo>
                <a:cubicBezTo>
                  <a:pt x="300272" y="563711"/>
                  <a:pt x="299933" y="563033"/>
                  <a:pt x="299087" y="562864"/>
                </a:cubicBezTo>
                <a:lnTo>
                  <a:pt x="297055" y="563880"/>
                </a:lnTo>
                <a:cubicBezTo>
                  <a:pt x="295361" y="567352"/>
                  <a:pt x="293414" y="571331"/>
                  <a:pt x="291213" y="575818"/>
                </a:cubicBezTo>
                <a:cubicBezTo>
                  <a:pt x="289011" y="580305"/>
                  <a:pt x="287572" y="582761"/>
                  <a:pt x="286895" y="583184"/>
                </a:cubicBezTo>
                <a:cubicBezTo>
                  <a:pt x="286408" y="583121"/>
                  <a:pt x="286112" y="582740"/>
                  <a:pt x="286006" y="582041"/>
                </a:cubicBezTo>
                <a:cubicBezTo>
                  <a:pt x="285900" y="581343"/>
                  <a:pt x="285858" y="580708"/>
                  <a:pt x="285879" y="580136"/>
                </a:cubicBezTo>
                <a:lnTo>
                  <a:pt x="277751" y="575056"/>
                </a:lnTo>
                <a:cubicBezTo>
                  <a:pt x="277920" y="573236"/>
                  <a:pt x="278597" y="572050"/>
                  <a:pt x="279783" y="571500"/>
                </a:cubicBezTo>
                <a:cubicBezTo>
                  <a:pt x="280968" y="570950"/>
                  <a:pt x="281645" y="569764"/>
                  <a:pt x="281815" y="567944"/>
                </a:cubicBezTo>
                <a:cubicBezTo>
                  <a:pt x="286048" y="566081"/>
                  <a:pt x="289773" y="563711"/>
                  <a:pt x="292991" y="560832"/>
                </a:cubicBezTo>
                <a:cubicBezTo>
                  <a:pt x="294494" y="558737"/>
                  <a:pt x="295806" y="556324"/>
                  <a:pt x="296928" y="553593"/>
                </a:cubicBezTo>
                <a:cubicBezTo>
                  <a:pt x="298050" y="550863"/>
                  <a:pt x="299108" y="548196"/>
                  <a:pt x="300103" y="545592"/>
                </a:cubicBezTo>
                <a:lnTo>
                  <a:pt x="292991" y="540512"/>
                </a:lnTo>
                <a:lnTo>
                  <a:pt x="288927" y="547624"/>
                </a:lnTo>
                <a:cubicBezTo>
                  <a:pt x="287868" y="547561"/>
                  <a:pt x="286937" y="547688"/>
                  <a:pt x="286133" y="548005"/>
                </a:cubicBezTo>
                <a:cubicBezTo>
                  <a:pt x="285328" y="548323"/>
                  <a:pt x="284905" y="549212"/>
                  <a:pt x="284863" y="550672"/>
                </a:cubicBezTo>
                <a:cubicBezTo>
                  <a:pt x="284990" y="552217"/>
                  <a:pt x="284990" y="553445"/>
                  <a:pt x="284863" y="554355"/>
                </a:cubicBezTo>
                <a:cubicBezTo>
                  <a:pt x="284736" y="555265"/>
                  <a:pt x="283720" y="555731"/>
                  <a:pt x="281815" y="555752"/>
                </a:cubicBezTo>
                <a:cubicBezTo>
                  <a:pt x="281751" y="558842"/>
                  <a:pt x="281116" y="562060"/>
                  <a:pt x="279910" y="565404"/>
                </a:cubicBezTo>
                <a:cubicBezTo>
                  <a:pt x="278703" y="568748"/>
                  <a:pt x="277306" y="571966"/>
                  <a:pt x="275719" y="575056"/>
                </a:cubicBezTo>
                <a:cubicBezTo>
                  <a:pt x="278026" y="575395"/>
                  <a:pt x="278746" y="576749"/>
                  <a:pt x="277878" y="579120"/>
                </a:cubicBezTo>
                <a:cubicBezTo>
                  <a:pt x="277010" y="581491"/>
                  <a:pt x="275952" y="582845"/>
                  <a:pt x="274703" y="583184"/>
                </a:cubicBezTo>
                <a:cubicBezTo>
                  <a:pt x="273856" y="583015"/>
                  <a:pt x="273517" y="582337"/>
                  <a:pt x="273687" y="581152"/>
                </a:cubicBezTo>
                <a:lnTo>
                  <a:pt x="269623" y="582168"/>
                </a:lnTo>
                <a:lnTo>
                  <a:pt x="273687" y="584200"/>
                </a:lnTo>
                <a:cubicBezTo>
                  <a:pt x="273581" y="587185"/>
                  <a:pt x="274047" y="590868"/>
                  <a:pt x="275084" y="595249"/>
                </a:cubicBezTo>
                <a:cubicBezTo>
                  <a:pt x="276121" y="599631"/>
                  <a:pt x="278365" y="602044"/>
                  <a:pt x="281815" y="602488"/>
                </a:cubicBezTo>
                <a:lnTo>
                  <a:pt x="273687" y="610616"/>
                </a:lnTo>
                <a:cubicBezTo>
                  <a:pt x="273560" y="614574"/>
                  <a:pt x="272290" y="617834"/>
                  <a:pt x="269877" y="620395"/>
                </a:cubicBezTo>
                <a:cubicBezTo>
                  <a:pt x="267464" y="622956"/>
                  <a:pt x="264670" y="625454"/>
                  <a:pt x="261495" y="627888"/>
                </a:cubicBezTo>
                <a:cubicBezTo>
                  <a:pt x="261368" y="629836"/>
                  <a:pt x="260860" y="631529"/>
                  <a:pt x="259971" y="632968"/>
                </a:cubicBezTo>
                <a:cubicBezTo>
                  <a:pt x="259082" y="634407"/>
                  <a:pt x="258574" y="636101"/>
                  <a:pt x="258447" y="638048"/>
                </a:cubicBezTo>
                <a:cubicBezTo>
                  <a:pt x="258489" y="638747"/>
                  <a:pt x="258404" y="639890"/>
                  <a:pt x="258193" y="641477"/>
                </a:cubicBezTo>
                <a:cubicBezTo>
                  <a:pt x="257981" y="643065"/>
                  <a:pt x="257388" y="643954"/>
                  <a:pt x="256415" y="644144"/>
                </a:cubicBezTo>
                <a:cubicBezTo>
                  <a:pt x="251271" y="643890"/>
                  <a:pt x="248858" y="645160"/>
                  <a:pt x="249176" y="647954"/>
                </a:cubicBezTo>
                <a:cubicBezTo>
                  <a:pt x="249493" y="650748"/>
                  <a:pt x="249874" y="656590"/>
                  <a:pt x="250319" y="665480"/>
                </a:cubicBezTo>
                <a:lnTo>
                  <a:pt x="242191" y="675640"/>
                </a:lnTo>
                <a:cubicBezTo>
                  <a:pt x="242191" y="678857"/>
                  <a:pt x="241175" y="681567"/>
                  <a:pt x="239143" y="683768"/>
                </a:cubicBezTo>
                <a:lnTo>
                  <a:pt x="226951" y="680720"/>
                </a:lnTo>
                <a:lnTo>
                  <a:pt x="222887" y="688848"/>
                </a:lnTo>
                <a:lnTo>
                  <a:pt x="222887" y="700024"/>
                </a:lnTo>
                <a:cubicBezTo>
                  <a:pt x="221320" y="701125"/>
                  <a:pt x="219881" y="702733"/>
                  <a:pt x="218569" y="704850"/>
                </a:cubicBezTo>
                <a:cubicBezTo>
                  <a:pt x="217256" y="706967"/>
                  <a:pt x="216325" y="709083"/>
                  <a:pt x="215775" y="711200"/>
                </a:cubicBezTo>
                <a:cubicBezTo>
                  <a:pt x="212896" y="711369"/>
                  <a:pt x="211541" y="713063"/>
                  <a:pt x="211711" y="716280"/>
                </a:cubicBezTo>
                <a:lnTo>
                  <a:pt x="211711" y="719328"/>
                </a:lnTo>
                <a:lnTo>
                  <a:pt x="215775" y="722376"/>
                </a:lnTo>
                <a:lnTo>
                  <a:pt x="211711" y="726440"/>
                </a:lnTo>
                <a:lnTo>
                  <a:pt x="213743" y="738632"/>
                </a:lnTo>
                <a:cubicBezTo>
                  <a:pt x="213637" y="735605"/>
                  <a:pt x="214103" y="731753"/>
                  <a:pt x="215140" y="727075"/>
                </a:cubicBezTo>
                <a:cubicBezTo>
                  <a:pt x="216177" y="722397"/>
                  <a:pt x="218421" y="719815"/>
                  <a:pt x="221871" y="719328"/>
                </a:cubicBezTo>
                <a:lnTo>
                  <a:pt x="226951" y="726440"/>
                </a:lnTo>
                <a:cubicBezTo>
                  <a:pt x="226252" y="728917"/>
                  <a:pt x="224855" y="733870"/>
                  <a:pt x="222760" y="741299"/>
                </a:cubicBezTo>
                <a:cubicBezTo>
                  <a:pt x="220664" y="748729"/>
                  <a:pt x="222061" y="752920"/>
                  <a:pt x="226951" y="753872"/>
                </a:cubicBezTo>
                <a:lnTo>
                  <a:pt x="226951" y="783336"/>
                </a:lnTo>
                <a:lnTo>
                  <a:pt x="244223" y="797560"/>
                </a:lnTo>
                <a:cubicBezTo>
                  <a:pt x="243461" y="799063"/>
                  <a:pt x="243969" y="800121"/>
                  <a:pt x="245747" y="800735"/>
                </a:cubicBezTo>
                <a:cubicBezTo>
                  <a:pt x="247525" y="801349"/>
                  <a:pt x="249049" y="801645"/>
                  <a:pt x="250319" y="801624"/>
                </a:cubicBezTo>
                <a:cubicBezTo>
                  <a:pt x="256140" y="801455"/>
                  <a:pt x="262278" y="800778"/>
                  <a:pt x="268734" y="799592"/>
                </a:cubicBezTo>
                <a:cubicBezTo>
                  <a:pt x="275190" y="798407"/>
                  <a:pt x="280566" y="797730"/>
                  <a:pt x="284863" y="797560"/>
                </a:cubicBezTo>
                <a:cubicBezTo>
                  <a:pt x="293825" y="801618"/>
                  <a:pt x="299269" y="802872"/>
                  <a:pt x="301194" y="801323"/>
                </a:cubicBezTo>
                <a:cubicBezTo>
                  <a:pt x="303119" y="799774"/>
                  <a:pt x="304650" y="797491"/>
                  <a:pt x="305785" y="794475"/>
                </a:cubicBezTo>
                <a:cubicBezTo>
                  <a:pt x="306920" y="791458"/>
                  <a:pt x="310783" y="789777"/>
                  <a:pt x="317375" y="789432"/>
                </a:cubicBezTo>
                <a:lnTo>
                  <a:pt x="322455" y="789432"/>
                </a:lnTo>
                <a:cubicBezTo>
                  <a:pt x="328678" y="787252"/>
                  <a:pt x="334774" y="783992"/>
                  <a:pt x="340743" y="779653"/>
                </a:cubicBezTo>
                <a:cubicBezTo>
                  <a:pt x="346712" y="775314"/>
                  <a:pt x="351792" y="770784"/>
                  <a:pt x="355983" y="766064"/>
                </a:cubicBezTo>
                <a:cubicBezTo>
                  <a:pt x="358226" y="765895"/>
                  <a:pt x="359581" y="765217"/>
                  <a:pt x="360047" y="764032"/>
                </a:cubicBezTo>
                <a:cubicBezTo>
                  <a:pt x="360512" y="762847"/>
                  <a:pt x="361867" y="762169"/>
                  <a:pt x="364111" y="762000"/>
                </a:cubicBezTo>
                <a:cubicBezTo>
                  <a:pt x="371117" y="755269"/>
                  <a:pt x="379711" y="749935"/>
                  <a:pt x="389892" y="745998"/>
                </a:cubicBezTo>
                <a:cubicBezTo>
                  <a:pt x="400073" y="742061"/>
                  <a:pt x="409429" y="737235"/>
                  <a:pt x="417959" y="731520"/>
                </a:cubicBezTo>
                <a:cubicBezTo>
                  <a:pt x="418340" y="728980"/>
                  <a:pt x="420372" y="726948"/>
                  <a:pt x="424055" y="725424"/>
                </a:cubicBezTo>
                <a:cubicBezTo>
                  <a:pt x="427738" y="723900"/>
                  <a:pt x="430786" y="722884"/>
                  <a:pt x="433199" y="722376"/>
                </a:cubicBezTo>
                <a:cubicBezTo>
                  <a:pt x="435273" y="718799"/>
                  <a:pt x="437982" y="715793"/>
                  <a:pt x="441327" y="713359"/>
                </a:cubicBezTo>
                <a:cubicBezTo>
                  <a:pt x="444671" y="710925"/>
                  <a:pt x="448396" y="709189"/>
                  <a:pt x="452503" y="708152"/>
                </a:cubicBezTo>
                <a:cubicBezTo>
                  <a:pt x="456419" y="708025"/>
                  <a:pt x="459509" y="706755"/>
                  <a:pt x="461774" y="704342"/>
                </a:cubicBezTo>
                <a:cubicBezTo>
                  <a:pt x="464039" y="701929"/>
                  <a:pt x="466367" y="699135"/>
                  <a:pt x="468759" y="695960"/>
                </a:cubicBezTo>
                <a:lnTo>
                  <a:pt x="479935" y="691896"/>
                </a:lnTo>
                <a:cubicBezTo>
                  <a:pt x="481522" y="689483"/>
                  <a:pt x="483681" y="686435"/>
                  <a:pt x="486412" y="682752"/>
                </a:cubicBezTo>
                <a:cubicBezTo>
                  <a:pt x="489142" y="679069"/>
                  <a:pt x="492063" y="677037"/>
                  <a:pt x="495175" y="676656"/>
                </a:cubicBezTo>
                <a:cubicBezTo>
                  <a:pt x="498329" y="672254"/>
                  <a:pt x="501927" y="668359"/>
                  <a:pt x="505970" y="664972"/>
                </a:cubicBezTo>
                <a:cubicBezTo>
                  <a:pt x="510013" y="661585"/>
                  <a:pt x="513865" y="657691"/>
                  <a:pt x="517527" y="653288"/>
                </a:cubicBezTo>
                <a:cubicBezTo>
                  <a:pt x="519876" y="653119"/>
                  <a:pt x="521527" y="652441"/>
                  <a:pt x="522480" y="651256"/>
                </a:cubicBezTo>
                <a:cubicBezTo>
                  <a:pt x="523432" y="650071"/>
                  <a:pt x="524829" y="649394"/>
                  <a:pt x="526671" y="649224"/>
                </a:cubicBezTo>
                <a:cubicBezTo>
                  <a:pt x="529719" y="648124"/>
                  <a:pt x="532513" y="646515"/>
                  <a:pt x="535053" y="644398"/>
                </a:cubicBezTo>
                <a:cubicBezTo>
                  <a:pt x="537593" y="642282"/>
                  <a:pt x="539879" y="640165"/>
                  <a:pt x="541911" y="638048"/>
                </a:cubicBezTo>
                <a:cubicBezTo>
                  <a:pt x="543223" y="634154"/>
                  <a:pt x="548472" y="627973"/>
                  <a:pt x="557659" y="619506"/>
                </a:cubicBezTo>
                <a:cubicBezTo>
                  <a:pt x="566845" y="611039"/>
                  <a:pt x="572094" y="605367"/>
                  <a:pt x="573407" y="602488"/>
                </a:cubicBezTo>
                <a:lnTo>
                  <a:pt x="583567" y="599440"/>
                </a:lnTo>
                <a:cubicBezTo>
                  <a:pt x="585662" y="595376"/>
                  <a:pt x="588075" y="591312"/>
                  <a:pt x="590806" y="587248"/>
                </a:cubicBezTo>
                <a:cubicBezTo>
                  <a:pt x="593536" y="583184"/>
                  <a:pt x="596203" y="579120"/>
                  <a:pt x="598807" y="575056"/>
                </a:cubicBezTo>
                <a:lnTo>
                  <a:pt x="592711" y="583184"/>
                </a:lnTo>
                <a:lnTo>
                  <a:pt x="578487" y="583184"/>
                </a:lnTo>
                <a:cubicBezTo>
                  <a:pt x="576793" y="585576"/>
                  <a:pt x="574338" y="586888"/>
                  <a:pt x="571121" y="587121"/>
                </a:cubicBezTo>
                <a:cubicBezTo>
                  <a:pt x="567903" y="587354"/>
                  <a:pt x="564940" y="587396"/>
                  <a:pt x="562231" y="587248"/>
                </a:cubicBezTo>
                <a:lnTo>
                  <a:pt x="561215" y="591312"/>
                </a:lnTo>
                <a:cubicBezTo>
                  <a:pt x="556643" y="591143"/>
                  <a:pt x="552071" y="590465"/>
                  <a:pt x="547499" y="589280"/>
                </a:cubicBezTo>
                <a:cubicBezTo>
                  <a:pt x="542927" y="588095"/>
                  <a:pt x="538355" y="587417"/>
                  <a:pt x="533783" y="587248"/>
                </a:cubicBezTo>
                <a:cubicBezTo>
                  <a:pt x="533613" y="589174"/>
                  <a:pt x="532936" y="590910"/>
                  <a:pt x="531751" y="592455"/>
                </a:cubicBezTo>
                <a:cubicBezTo>
                  <a:pt x="530565" y="594000"/>
                  <a:pt x="529888" y="595990"/>
                  <a:pt x="529719" y="598424"/>
                </a:cubicBezTo>
                <a:cubicBezTo>
                  <a:pt x="524110" y="600816"/>
                  <a:pt x="515262" y="602128"/>
                  <a:pt x="503176" y="602361"/>
                </a:cubicBezTo>
                <a:cubicBezTo>
                  <a:pt x="491090" y="602594"/>
                  <a:pt x="481988" y="602636"/>
                  <a:pt x="475871" y="602488"/>
                </a:cubicBezTo>
                <a:cubicBezTo>
                  <a:pt x="469754" y="598996"/>
                  <a:pt x="463446" y="596075"/>
                  <a:pt x="456948" y="593725"/>
                </a:cubicBezTo>
                <a:cubicBezTo>
                  <a:pt x="450450" y="591376"/>
                  <a:pt x="443888" y="589217"/>
                  <a:pt x="437263" y="587248"/>
                </a:cubicBezTo>
                <a:cubicBezTo>
                  <a:pt x="436649" y="587290"/>
                  <a:pt x="435845" y="587206"/>
                  <a:pt x="434850" y="586994"/>
                </a:cubicBezTo>
                <a:cubicBezTo>
                  <a:pt x="433855" y="586782"/>
                  <a:pt x="433305" y="586190"/>
                  <a:pt x="433199" y="585216"/>
                </a:cubicBezTo>
                <a:cubicBezTo>
                  <a:pt x="433368" y="583226"/>
                  <a:pt x="434045" y="581364"/>
                  <a:pt x="435231" y="579628"/>
                </a:cubicBezTo>
                <a:cubicBezTo>
                  <a:pt x="436416" y="577892"/>
                  <a:pt x="437093" y="576030"/>
                  <a:pt x="437263" y="574040"/>
                </a:cubicBezTo>
                <a:cubicBezTo>
                  <a:pt x="437178" y="573066"/>
                  <a:pt x="436585" y="572474"/>
                  <a:pt x="435485" y="572262"/>
                </a:cubicBezTo>
                <a:cubicBezTo>
                  <a:pt x="434384" y="572050"/>
                  <a:pt x="433283" y="571966"/>
                  <a:pt x="432183" y="572008"/>
                </a:cubicBezTo>
                <a:cubicBezTo>
                  <a:pt x="430108" y="572199"/>
                  <a:pt x="426383" y="573088"/>
                  <a:pt x="421007" y="574675"/>
                </a:cubicBezTo>
                <a:cubicBezTo>
                  <a:pt x="415630" y="576263"/>
                  <a:pt x="411905" y="577406"/>
                  <a:pt x="409831" y="578104"/>
                </a:cubicBezTo>
                <a:lnTo>
                  <a:pt x="393575" y="572008"/>
                </a:lnTo>
                <a:lnTo>
                  <a:pt x="386463" y="563880"/>
                </a:lnTo>
                <a:cubicBezTo>
                  <a:pt x="387521" y="563309"/>
                  <a:pt x="388452" y="562420"/>
                  <a:pt x="389257" y="561213"/>
                </a:cubicBezTo>
                <a:cubicBezTo>
                  <a:pt x="390061" y="560007"/>
                  <a:pt x="390484" y="558864"/>
                  <a:pt x="390527" y="557784"/>
                </a:cubicBezTo>
                <a:cubicBezTo>
                  <a:pt x="390421" y="556810"/>
                  <a:pt x="389871" y="556218"/>
                  <a:pt x="388876" y="556006"/>
                </a:cubicBezTo>
                <a:cubicBezTo>
                  <a:pt x="387881" y="555794"/>
                  <a:pt x="387077" y="555710"/>
                  <a:pt x="386463" y="555752"/>
                </a:cubicBezTo>
                <a:cubicBezTo>
                  <a:pt x="385341" y="554249"/>
                  <a:pt x="383775" y="553191"/>
                  <a:pt x="381764" y="552577"/>
                </a:cubicBezTo>
                <a:cubicBezTo>
                  <a:pt x="379753" y="551963"/>
                  <a:pt x="377933" y="551667"/>
                  <a:pt x="376303" y="551688"/>
                </a:cubicBezTo>
                <a:lnTo>
                  <a:pt x="371223" y="544576"/>
                </a:lnTo>
                <a:lnTo>
                  <a:pt x="360047" y="544576"/>
                </a:lnTo>
                <a:cubicBezTo>
                  <a:pt x="358523" y="542481"/>
                  <a:pt x="356745" y="540322"/>
                  <a:pt x="354713" y="538099"/>
                </a:cubicBezTo>
                <a:cubicBezTo>
                  <a:pt x="352681" y="535877"/>
                  <a:pt x="350395" y="533972"/>
                  <a:pt x="347855" y="532384"/>
                </a:cubicBezTo>
                <a:cubicBezTo>
                  <a:pt x="348024" y="530564"/>
                  <a:pt x="348701" y="529378"/>
                  <a:pt x="349887" y="528828"/>
                </a:cubicBezTo>
                <a:cubicBezTo>
                  <a:pt x="351072" y="528278"/>
                  <a:pt x="351749" y="527092"/>
                  <a:pt x="351919" y="525272"/>
                </a:cubicBezTo>
                <a:close/>
                <a:moveTo>
                  <a:pt x="297055" y="505968"/>
                </a:moveTo>
                <a:cubicBezTo>
                  <a:pt x="292462" y="510582"/>
                  <a:pt x="288186" y="515578"/>
                  <a:pt x="284228" y="520954"/>
                </a:cubicBezTo>
                <a:cubicBezTo>
                  <a:pt x="280270" y="526330"/>
                  <a:pt x="276756" y="531834"/>
                  <a:pt x="273687" y="537464"/>
                </a:cubicBezTo>
                <a:cubicBezTo>
                  <a:pt x="272184" y="538544"/>
                  <a:pt x="271126" y="539941"/>
                  <a:pt x="270512" y="541655"/>
                </a:cubicBezTo>
                <a:cubicBezTo>
                  <a:pt x="269898" y="543370"/>
                  <a:pt x="269602" y="545021"/>
                  <a:pt x="269623" y="546608"/>
                </a:cubicBezTo>
                <a:lnTo>
                  <a:pt x="262511" y="551688"/>
                </a:lnTo>
                <a:lnTo>
                  <a:pt x="254383" y="567944"/>
                </a:lnTo>
                <a:cubicBezTo>
                  <a:pt x="253727" y="567902"/>
                  <a:pt x="252753" y="567986"/>
                  <a:pt x="251462" y="568198"/>
                </a:cubicBezTo>
                <a:cubicBezTo>
                  <a:pt x="250171" y="568410"/>
                  <a:pt x="249451" y="569002"/>
                  <a:pt x="249303" y="569976"/>
                </a:cubicBezTo>
                <a:cubicBezTo>
                  <a:pt x="249451" y="570950"/>
                  <a:pt x="250171" y="571542"/>
                  <a:pt x="251462" y="571754"/>
                </a:cubicBezTo>
                <a:cubicBezTo>
                  <a:pt x="252753" y="571966"/>
                  <a:pt x="253727" y="572050"/>
                  <a:pt x="254383" y="572008"/>
                </a:cubicBezTo>
                <a:cubicBezTo>
                  <a:pt x="252880" y="573109"/>
                  <a:pt x="251822" y="574717"/>
                  <a:pt x="251208" y="576834"/>
                </a:cubicBezTo>
                <a:cubicBezTo>
                  <a:pt x="250594" y="578951"/>
                  <a:pt x="250298" y="581067"/>
                  <a:pt x="250319" y="583184"/>
                </a:cubicBezTo>
                <a:cubicBezTo>
                  <a:pt x="248816" y="583269"/>
                  <a:pt x="247758" y="583861"/>
                  <a:pt x="247144" y="584962"/>
                </a:cubicBezTo>
                <a:cubicBezTo>
                  <a:pt x="246530" y="586063"/>
                  <a:pt x="246234" y="587163"/>
                  <a:pt x="246255" y="588264"/>
                </a:cubicBezTo>
                <a:lnTo>
                  <a:pt x="246255" y="591312"/>
                </a:lnTo>
                <a:cubicBezTo>
                  <a:pt x="249663" y="590973"/>
                  <a:pt x="250975" y="589619"/>
                  <a:pt x="250192" y="587248"/>
                </a:cubicBezTo>
                <a:cubicBezTo>
                  <a:pt x="249409" y="584877"/>
                  <a:pt x="250467" y="583523"/>
                  <a:pt x="253367" y="583184"/>
                </a:cubicBezTo>
                <a:cubicBezTo>
                  <a:pt x="255039" y="580538"/>
                  <a:pt x="256775" y="577448"/>
                  <a:pt x="258574" y="573913"/>
                </a:cubicBezTo>
                <a:cubicBezTo>
                  <a:pt x="260373" y="570378"/>
                  <a:pt x="261347" y="567034"/>
                  <a:pt x="261495" y="563880"/>
                </a:cubicBezTo>
                <a:lnTo>
                  <a:pt x="269623" y="559816"/>
                </a:lnTo>
                <a:cubicBezTo>
                  <a:pt x="269792" y="557403"/>
                  <a:pt x="270469" y="555371"/>
                  <a:pt x="271655" y="553720"/>
                </a:cubicBezTo>
                <a:cubicBezTo>
                  <a:pt x="272840" y="552069"/>
                  <a:pt x="273517" y="550037"/>
                  <a:pt x="273687" y="547624"/>
                </a:cubicBezTo>
                <a:cubicBezTo>
                  <a:pt x="277137" y="541465"/>
                  <a:pt x="280651" y="535496"/>
                  <a:pt x="284228" y="529717"/>
                </a:cubicBezTo>
                <a:cubicBezTo>
                  <a:pt x="287805" y="523939"/>
                  <a:pt x="292081" y="518732"/>
                  <a:pt x="297055" y="514096"/>
                </a:cubicBezTo>
                <a:lnTo>
                  <a:pt x="301119" y="521208"/>
                </a:lnTo>
                <a:lnTo>
                  <a:pt x="312295" y="519176"/>
                </a:lnTo>
                <a:close/>
                <a:moveTo>
                  <a:pt x="343791" y="489712"/>
                </a:moveTo>
                <a:lnTo>
                  <a:pt x="335663" y="495808"/>
                </a:lnTo>
                <a:lnTo>
                  <a:pt x="339727" y="499872"/>
                </a:lnTo>
                <a:cubicBezTo>
                  <a:pt x="339896" y="497099"/>
                  <a:pt x="340573" y="495279"/>
                  <a:pt x="341759" y="494411"/>
                </a:cubicBezTo>
                <a:cubicBezTo>
                  <a:pt x="342944" y="493543"/>
                  <a:pt x="343621" y="491977"/>
                  <a:pt x="343791" y="489712"/>
                </a:cubicBezTo>
                <a:close/>
                <a:moveTo>
                  <a:pt x="367159" y="482600"/>
                </a:moveTo>
                <a:cubicBezTo>
                  <a:pt x="367540" y="484484"/>
                  <a:pt x="369318" y="485288"/>
                  <a:pt x="372493" y="485013"/>
                </a:cubicBezTo>
                <a:cubicBezTo>
                  <a:pt x="375668" y="484738"/>
                  <a:pt x="377954" y="484272"/>
                  <a:pt x="379351" y="483616"/>
                </a:cubicBezTo>
                <a:close/>
                <a:moveTo>
                  <a:pt x="382399" y="474472"/>
                </a:moveTo>
                <a:cubicBezTo>
                  <a:pt x="382420" y="475086"/>
                  <a:pt x="382632" y="475890"/>
                  <a:pt x="383034" y="476885"/>
                </a:cubicBezTo>
                <a:cubicBezTo>
                  <a:pt x="383436" y="477880"/>
                  <a:pt x="383902" y="478430"/>
                  <a:pt x="384431" y="478536"/>
                </a:cubicBezTo>
                <a:cubicBezTo>
                  <a:pt x="385404" y="478473"/>
                  <a:pt x="385997" y="478092"/>
                  <a:pt x="386209" y="477393"/>
                </a:cubicBezTo>
                <a:cubicBezTo>
                  <a:pt x="386420" y="476695"/>
                  <a:pt x="386505" y="476060"/>
                  <a:pt x="386463" y="475488"/>
                </a:cubicBezTo>
                <a:close/>
                <a:moveTo>
                  <a:pt x="435231" y="466344"/>
                </a:moveTo>
                <a:cubicBezTo>
                  <a:pt x="434765" y="466386"/>
                  <a:pt x="434426" y="466556"/>
                  <a:pt x="434215" y="466852"/>
                </a:cubicBezTo>
                <a:cubicBezTo>
                  <a:pt x="434003" y="467148"/>
                  <a:pt x="433664" y="467318"/>
                  <a:pt x="433199" y="467360"/>
                </a:cubicBezTo>
                <a:cubicBezTo>
                  <a:pt x="433220" y="467974"/>
                  <a:pt x="433432" y="468778"/>
                  <a:pt x="433834" y="469773"/>
                </a:cubicBezTo>
                <a:cubicBezTo>
                  <a:pt x="434236" y="470768"/>
                  <a:pt x="434702" y="471318"/>
                  <a:pt x="435231" y="471424"/>
                </a:cubicBezTo>
                <a:cubicBezTo>
                  <a:pt x="436204" y="471361"/>
                  <a:pt x="436797" y="470980"/>
                  <a:pt x="437009" y="470281"/>
                </a:cubicBezTo>
                <a:cubicBezTo>
                  <a:pt x="437220" y="469583"/>
                  <a:pt x="437305" y="468948"/>
                  <a:pt x="437263" y="468376"/>
                </a:cubicBezTo>
                <a:cubicBezTo>
                  <a:pt x="437093" y="467191"/>
                  <a:pt x="436416" y="466513"/>
                  <a:pt x="435231" y="466344"/>
                </a:cubicBezTo>
                <a:close/>
                <a:moveTo>
                  <a:pt x="377319" y="466344"/>
                </a:moveTo>
                <a:cubicBezTo>
                  <a:pt x="376853" y="466386"/>
                  <a:pt x="376514" y="466556"/>
                  <a:pt x="376303" y="466852"/>
                </a:cubicBezTo>
                <a:cubicBezTo>
                  <a:pt x="376091" y="467148"/>
                  <a:pt x="375752" y="467318"/>
                  <a:pt x="375287" y="467360"/>
                </a:cubicBezTo>
                <a:cubicBezTo>
                  <a:pt x="375308" y="467974"/>
                  <a:pt x="375520" y="468778"/>
                  <a:pt x="375922" y="469773"/>
                </a:cubicBezTo>
                <a:cubicBezTo>
                  <a:pt x="376324" y="470768"/>
                  <a:pt x="376790" y="471318"/>
                  <a:pt x="377319" y="471424"/>
                </a:cubicBezTo>
                <a:cubicBezTo>
                  <a:pt x="378292" y="471361"/>
                  <a:pt x="378885" y="470980"/>
                  <a:pt x="379097" y="470281"/>
                </a:cubicBezTo>
                <a:cubicBezTo>
                  <a:pt x="379308" y="469583"/>
                  <a:pt x="379393" y="468948"/>
                  <a:pt x="379351" y="468376"/>
                </a:cubicBezTo>
                <a:cubicBezTo>
                  <a:pt x="379181" y="467191"/>
                  <a:pt x="378504" y="466513"/>
                  <a:pt x="377319" y="466344"/>
                </a:cubicBezTo>
                <a:close/>
                <a:moveTo>
                  <a:pt x="807087" y="448056"/>
                </a:moveTo>
                <a:cubicBezTo>
                  <a:pt x="807108" y="448628"/>
                  <a:pt x="807320" y="449263"/>
                  <a:pt x="807722" y="449961"/>
                </a:cubicBezTo>
                <a:cubicBezTo>
                  <a:pt x="808124" y="450660"/>
                  <a:pt x="808590" y="451041"/>
                  <a:pt x="809119" y="451104"/>
                </a:cubicBezTo>
                <a:cubicBezTo>
                  <a:pt x="811320" y="450935"/>
                  <a:pt x="813013" y="450257"/>
                  <a:pt x="814199" y="449072"/>
                </a:cubicBezTo>
                <a:close/>
                <a:moveTo>
                  <a:pt x="773559" y="447040"/>
                </a:moveTo>
                <a:cubicBezTo>
                  <a:pt x="773093" y="447082"/>
                  <a:pt x="772754" y="447252"/>
                  <a:pt x="772543" y="447548"/>
                </a:cubicBezTo>
                <a:cubicBezTo>
                  <a:pt x="772331" y="447844"/>
                  <a:pt x="771992" y="448014"/>
                  <a:pt x="771527" y="448056"/>
                </a:cubicBezTo>
                <a:cubicBezTo>
                  <a:pt x="771548" y="448670"/>
                  <a:pt x="771760" y="449474"/>
                  <a:pt x="772162" y="450469"/>
                </a:cubicBezTo>
                <a:cubicBezTo>
                  <a:pt x="772564" y="451464"/>
                  <a:pt x="773030" y="452014"/>
                  <a:pt x="773559" y="452120"/>
                </a:cubicBezTo>
                <a:cubicBezTo>
                  <a:pt x="774532" y="452057"/>
                  <a:pt x="775125" y="451676"/>
                  <a:pt x="775337" y="450977"/>
                </a:cubicBezTo>
                <a:cubicBezTo>
                  <a:pt x="775548" y="450279"/>
                  <a:pt x="775633" y="449644"/>
                  <a:pt x="775591" y="449072"/>
                </a:cubicBezTo>
                <a:cubicBezTo>
                  <a:pt x="775421" y="447887"/>
                  <a:pt x="774744" y="447209"/>
                  <a:pt x="773559" y="447040"/>
                </a:cubicBezTo>
                <a:close/>
                <a:moveTo>
                  <a:pt x="855855" y="427736"/>
                </a:moveTo>
                <a:lnTo>
                  <a:pt x="845695" y="428752"/>
                </a:lnTo>
                <a:cubicBezTo>
                  <a:pt x="845017" y="431292"/>
                  <a:pt x="842308" y="432562"/>
                  <a:pt x="837567" y="432562"/>
                </a:cubicBezTo>
                <a:cubicBezTo>
                  <a:pt x="832825" y="432562"/>
                  <a:pt x="830116" y="434340"/>
                  <a:pt x="829439" y="437896"/>
                </a:cubicBezTo>
                <a:lnTo>
                  <a:pt x="841631" y="439928"/>
                </a:lnTo>
                <a:lnTo>
                  <a:pt x="849759" y="435864"/>
                </a:lnTo>
                <a:lnTo>
                  <a:pt x="863983" y="435864"/>
                </a:lnTo>
                <a:cubicBezTo>
                  <a:pt x="864554" y="435801"/>
                  <a:pt x="865189" y="435420"/>
                  <a:pt x="865887" y="434721"/>
                </a:cubicBezTo>
                <a:cubicBezTo>
                  <a:pt x="866586" y="434023"/>
                  <a:pt x="866967" y="433388"/>
                  <a:pt x="867031" y="432816"/>
                </a:cubicBezTo>
                <a:cubicBezTo>
                  <a:pt x="866861" y="431969"/>
                  <a:pt x="866184" y="431631"/>
                  <a:pt x="864999" y="431800"/>
                </a:cubicBezTo>
                <a:close/>
                <a:moveTo>
                  <a:pt x="407799" y="422656"/>
                </a:moveTo>
                <a:cubicBezTo>
                  <a:pt x="406825" y="422720"/>
                  <a:pt x="406232" y="423101"/>
                  <a:pt x="406021" y="423799"/>
                </a:cubicBezTo>
                <a:cubicBezTo>
                  <a:pt x="405809" y="424498"/>
                  <a:pt x="405724" y="425133"/>
                  <a:pt x="405767" y="425704"/>
                </a:cubicBezTo>
                <a:cubicBezTo>
                  <a:pt x="405259" y="430318"/>
                  <a:pt x="403227" y="433028"/>
                  <a:pt x="399671" y="433832"/>
                </a:cubicBezTo>
                <a:cubicBezTo>
                  <a:pt x="396115" y="434636"/>
                  <a:pt x="394083" y="436330"/>
                  <a:pt x="393575" y="438912"/>
                </a:cubicBezTo>
                <a:cubicBezTo>
                  <a:pt x="388135" y="440796"/>
                  <a:pt x="381235" y="444902"/>
                  <a:pt x="372874" y="451231"/>
                </a:cubicBezTo>
                <a:cubicBezTo>
                  <a:pt x="364513" y="457560"/>
                  <a:pt x="359899" y="463952"/>
                  <a:pt x="359031" y="470408"/>
                </a:cubicBezTo>
                <a:cubicBezTo>
                  <a:pt x="359010" y="470535"/>
                  <a:pt x="359052" y="471043"/>
                  <a:pt x="359158" y="471932"/>
                </a:cubicBezTo>
                <a:cubicBezTo>
                  <a:pt x="359264" y="472821"/>
                  <a:pt x="359560" y="473329"/>
                  <a:pt x="360047" y="473456"/>
                </a:cubicBezTo>
                <a:cubicBezTo>
                  <a:pt x="360618" y="473266"/>
                  <a:pt x="361253" y="472377"/>
                  <a:pt x="361952" y="470789"/>
                </a:cubicBezTo>
                <a:cubicBezTo>
                  <a:pt x="362650" y="469202"/>
                  <a:pt x="363031" y="468059"/>
                  <a:pt x="363095" y="467360"/>
                </a:cubicBezTo>
                <a:cubicBezTo>
                  <a:pt x="374271" y="462111"/>
                  <a:pt x="384431" y="455337"/>
                  <a:pt x="393575" y="447040"/>
                </a:cubicBezTo>
                <a:cubicBezTo>
                  <a:pt x="397300" y="446574"/>
                  <a:pt x="400009" y="444712"/>
                  <a:pt x="401703" y="441452"/>
                </a:cubicBezTo>
                <a:cubicBezTo>
                  <a:pt x="403396" y="438192"/>
                  <a:pt x="406105" y="436330"/>
                  <a:pt x="409831" y="435864"/>
                </a:cubicBezTo>
                <a:cubicBezTo>
                  <a:pt x="410000" y="433620"/>
                  <a:pt x="410677" y="432266"/>
                  <a:pt x="411863" y="431800"/>
                </a:cubicBezTo>
                <a:cubicBezTo>
                  <a:pt x="413048" y="431334"/>
                  <a:pt x="413725" y="429980"/>
                  <a:pt x="413895" y="427736"/>
                </a:cubicBezTo>
                <a:cubicBezTo>
                  <a:pt x="414509" y="427778"/>
                  <a:pt x="415313" y="427694"/>
                  <a:pt x="416308" y="427482"/>
                </a:cubicBezTo>
                <a:cubicBezTo>
                  <a:pt x="417303" y="427270"/>
                  <a:pt x="417853" y="426678"/>
                  <a:pt x="417959" y="425704"/>
                </a:cubicBezTo>
                <a:cubicBezTo>
                  <a:pt x="417789" y="424603"/>
                  <a:pt x="417112" y="424011"/>
                  <a:pt x="415927" y="423926"/>
                </a:cubicBezTo>
                <a:cubicBezTo>
                  <a:pt x="414741" y="423841"/>
                  <a:pt x="414064" y="424773"/>
                  <a:pt x="413895" y="426720"/>
                </a:cubicBezTo>
                <a:cubicBezTo>
                  <a:pt x="413323" y="425662"/>
                  <a:pt x="412434" y="424730"/>
                  <a:pt x="411228" y="423926"/>
                </a:cubicBezTo>
                <a:cubicBezTo>
                  <a:pt x="410021" y="423122"/>
                  <a:pt x="408878" y="422698"/>
                  <a:pt x="407799" y="422656"/>
                </a:cubicBezTo>
                <a:close/>
                <a:moveTo>
                  <a:pt x="425071" y="408432"/>
                </a:moveTo>
                <a:cubicBezTo>
                  <a:pt x="425092" y="409046"/>
                  <a:pt x="425304" y="409850"/>
                  <a:pt x="425706" y="410845"/>
                </a:cubicBezTo>
                <a:cubicBezTo>
                  <a:pt x="426108" y="411840"/>
                  <a:pt x="426574" y="412390"/>
                  <a:pt x="427103" y="412496"/>
                </a:cubicBezTo>
                <a:cubicBezTo>
                  <a:pt x="428076" y="412433"/>
                  <a:pt x="428669" y="412052"/>
                  <a:pt x="428881" y="411353"/>
                </a:cubicBezTo>
                <a:cubicBezTo>
                  <a:pt x="429092" y="410655"/>
                  <a:pt x="429177" y="410020"/>
                  <a:pt x="429135" y="409448"/>
                </a:cubicBezTo>
                <a:close/>
                <a:moveTo>
                  <a:pt x="413895" y="408432"/>
                </a:moveTo>
                <a:cubicBezTo>
                  <a:pt x="413916" y="409046"/>
                  <a:pt x="414128" y="409850"/>
                  <a:pt x="414530" y="410845"/>
                </a:cubicBezTo>
                <a:cubicBezTo>
                  <a:pt x="414932" y="411840"/>
                  <a:pt x="415398" y="412390"/>
                  <a:pt x="415927" y="412496"/>
                </a:cubicBezTo>
                <a:cubicBezTo>
                  <a:pt x="416900" y="412433"/>
                  <a:pt x="417493" y="412052"/>
                  <a:pt x="417705" y="411353"/>
                </a:cubicBezTo>
                <a:cubicBezTo>
                  <a:pt x="417916" y="410655"/>
                  <a:pt x="418001" y="410020"/>
                  <a:pt x="417959" y="409448"/>
                </a:cubicBezTo>
                <a:close/>
                <a:moveTo>
                  <a:pt x="441327" y="393192"/>
                </a:moveTo>
                <a:cubicBezTo>
                  <a:pt x="441306" y="393764"/>
                  <a:pt x="441348" y="394399"/>
                  <a:pt x="441454" y="395097"/>
                </a:cubicBezTo>
                <a:cubicBezTo>
                  <a:pt x="441560" y="395796"/>
                  <a:pt x="441856" y="396177"/>
                  <a:pt x="442343" y="396240"/>
                </a:cubicBezTo>
                <a:lnTo>
                  <a:pt x="445391" y="396240"/>
                </a:lnTo>
                <a:cubicBezTo>
                  <a:pt x="445348" y="395224"/>
                  <a:pt x="444925" y="394462"/>
                  <a:pt x="444121" y="393954"/>
                </a:cubicBezTo>
                <a:cubicBezTo>
                  <a:pt x="443316" y="393446"/>
                  <a:pt x="442385" y="393192"/>
                  <a:pt x="441327" y="393192"/>
                </a:cubicBezTo>
                <a:close/>
                <a:moveTo>
                  <a:pt x="1020447" y="381000"/>
                </a:moveTo>
                <a:lnTo>
                  <a:pt x="1037719" y="383032"/>
                </a:lnTo>
                <a:cubicBezTo>
                  <a:pt x="1035221" y="383773"/>
                  <a:pt x="1031834" y="384323"/>
                  <a:pt x="1027559" y="384683"/>
                </a:cubicBezTo>
                <a:cubicBezTo>
                  <a:pt x="1023283" y="385043"/>
                  <a:pt x="1020912" y="383815"/>
                  <a:pt x="1020447" y="381000"/>
                </a:cubicBezTo>
                <a:close/>
                <a:moveTo>
                  <a:pt x="458599" y="381000"/>
                </a:moveTo>
                <a:cubicBezTo>
                  <a:pt x="457413" y="380831"/>
                  <a:pt x="456736" y="381169"/>
                  <a:pt x="456567" y="382016"/>
                </a:cubicBezTo>
                <a:cubicBezTo>
                  <a:pt x="456630" y="383096"/>
                  <a:pt x="457011" y="384239"/>
                  <a:pt x="457710" y="385445"/>
                </a:cubicBezTo>
                <a:cubicBezTo>
                  <a:pt x="458408" y="386652"/>
                  <a:pt x="459043" y="387541"/>
                  <a:pt x="459615" y="388112"/>
                </a:cubicBezTo>
                <a:lnTo>
                  <a:pt x="458599" y="390144"/>
                </a:lnTo>
                <a:lnTo>
                  <a:pt x="459615" y="389128"/>
                </a:lnTo>
                <a:cubicBezTo>
                  <a:pt x="460165" y="388641"/>
                  <a:pt x="460842" y="388345"/>
                  <a:pt x="461647" y="388239"/>
                </a:cubicBezTo>
                <a:cubicBezTo>
                  <a:pt x="462451" y="388133"/>
                  <a:pt x="463128" y="388091"/>
                  <a:pt x="463679" y="388112"/>
                </a:cubicBezTo>
                <a:lnTo>
                  <a:pt x="466727" y="385064"/>
                </a:lnTo>
                <a:lnTo>
                  <a:pt x="471807" y="383032"/>
                </a:lnTo>
                <a:cubicBezTo>
                  <a:pt x="469732" y="382503"/>
                  <a:pt x="467531" y="382037"/>
                  <a:pt x="465203" y="381635"/>
                </a:cubicBezTo>
                <a:cubicBezTo>
                  <a:pt x="462874" y="381233"/>
                  <a:pt x="460673" y="381021"/>
                  <a:pt x="458599" y="381000"/>
                </a:cubicBezTo>
                <a:close/>
                <a:moveTo>
                  <a:pt x="790831" y="377952"/>
                </a:moveTo>
                <a:cubicBezTo>
                  <a:pt x="790852" y="378566"/>
                  <a:pt x="791064" y="379370"/>
                  <a:pt x="791466" y="380365"/>
                </a:cubicBezTo>
                <a:cubicBezTo>
                  <a:pt x="791868" y="381360"/>
                  <a:pt x="792334" y="381910"/>
                  <a:pt x="792863" y="382016"/>
                </a:cubicBezTo>
                <a:cubicBezTo>
                  <a:pt x="793836" y="381953"/>
                  <a:pt x="794429" y="381572"/>
                  <a:pt x="794641" y="380873"/>
                </a:cubicBezTo>
                <a:cubicBezTo>
                  <a:pt x="794852" y="380175"/>
                  <a:pt x="794937" y="379540"/>
                  <a:pt x="794895" y="378968"/>
                </a:cubicBezTo>
                <a:close/>
                <a:moveTo>
                  <a:pt x="1043815" y="376936"/>
                </a:moveTo>
                <a:lnTo>
                  <a:pt x="1054991" y="377952"/>
                </a:lnTo>
                <a:lnTo>
                  <a:pt x="1049911" y="382016"/>
                </a:lnTo>
                <a:cubicBezTo>
                  <a:pt x="1048323" y="381995"/>
                  <a:pt x="1046926" y="381529"/>
                  <a:pt x="1045719" y="380619"/>
                </a:cubicBezTo>
                <a:cubicBezTo>
                  <a:pt x="1044513" y="379709"/>
                  <a:pt x="1043878" y="378481"/>
                  <a:pt x="1043815" y="376936"/>
                </a:cubicBezTo>
                <a:close/>
                <a:moveTo>
                  <a:pt x="475871" y="354584"/>
                </a:moveTo>
                <a:lnTo>
                  <a:pt x="471807" y="357632"/>
                </a:lnTo>
                <a:cubicBezTo>
                  <a:pt x="469436" y="357759"/>
                  <a:pt x="466557" y="358775"/>
                  <a:pt x="463171" y="360680"/>
                </a:cubicBezTo>
                <a:cubicBezTo>
                  <a:pt x="459784" y="362585"/>
                  <a:pt x="457921" y="364617"/>
                  <a:pt x="457583" y="366776"/>
                </a:cubicBezTo>
                <a:cubicBezTo>
                  <a:pt x="457710" y="368237"/>
                  <a:pt x="458472" y="369126"/>
                  <a:pt x="459869" y="369443"/>
                </a:cubicBezTo>
                <a:cubicBezTo>
                  <a:pt x="461266" y="369761"/>
                  <a:pt x="462536" y="369888"/>
                  <a:pt x="463679" y="369824"/>
                </a:cubicBezTo>
                <a:close/>
                <a:moveTo>
                  <a:pt x="483999" y="346456"/>
                </a:moveTo>
                <a:cubicBezTo>
                  <a:pt x="483956" y="347070"/>
                  <a:pt x="484041" y="347874"/>
                  <a:pt x="484253" y="348869"/>
                </a:cubicBezTo>
                <a:cubicBezTo>
                  <a:pt x="484464" y="349864"/>
                  <a:pt x="485057" y="350414"/>
                  <a:pt x="486031" y="350520"/>
                </a:cubicBezTo>
                <a:cubicBezTo>
                  <a:pt x="486518" y="350457"/>
                  <a:pt x="486814" y="350076"/>
                  <a:pt x="486920" y="349377"/>
                </a:cubicBezTo>
                <a:cubicBezTo>
                  <a:pt x="487026" y="348679"/>
                  <a:pt x="487068" y="348044"/>
                  <a:pt x="487047" y="347472"/>
                </a:cubicBezTo>
                <a:close/>
                <a:moveTo>
                  <a:pt x="495175" y="338328"/>
                </a:moveTo>
                <a:cubicBezTo>
                  <a:pt x="495196" y="338942"/>
                  <a:pt x="495408" y="339746"/>
                  <a:pt x="495810" y="340741"/>
                </a:cubicBezTo>
                <a:cubicBezTo>
                  <a:pt x="496212" y="341736"/>
                  <a:pt x="496678" y="342286"/>
                  <a:pt x="497207" y="342392"/>
                </a:cubicBezTo>
                <a:cubicBezTo>
                  <a:pt x="498180" y="342329"/>
                  <a:pt x="498773" y="341948"/>
                  <a:pt x="498985" y="341249"/>
                </a:cubicBezTo>
                <a:cubicBezTo>
                  <a:pt x="499196" y="340551"/>
                  <a:pt x="499281" y="339916"/>
                  <a:pt x="499239" y="339344"/>
                </a:cubicBezTo>
                <a:close/>
                <a:moveTo>
                  <a:pt x="687199" y="232664"/>
                </a:moveTo>
                <a:lnTo>
                  <a:pt x="683135" y="235712"/>
                </a:lnTo>
                <a:lnTo>
                  <a:pt x="682119" y="237744"/>
                </a:lnTo>
                <a:cubicBezTo>
                  <a:pt x="678203" y="238040"/>
                  <a:pt x="674859" y="239226"/>
                  <a:pt x="672086" y="241300"/>
                </a:cubicBezTo>
                <a:cubicBezTo>
                  <a:pt x="669313" y="243374"/>
                  <a:pt x="666223" y="244560"/>
                  <a:pt x="662815" y="244856"/>
                </a:cubicBezTo>
                <a:cubicBezTo>
                  <a:pt x="662201" y="245385"/>
                  <a:pt x="661397" y="246105"/>
                  <a:pt x="660402" y="247015"/>
                </a:cubicBezTo>
                <a:cubicBezTo>
                  <a:pt x="659407" y="247925"/>
                  <a:pt x="658857" y="248899"/>
                  <a:pt x="658751" y="249936"/>
                </a:cubicBezTo>
                <a:cubicBezTo>
                  <a:pt x="658814" y="250910"/>
                  <a:pt x="659195" y="251502"/>
                  <a:pt x="659894" y="251714"/>
                </a:cubicBezTo>
                <a:cubicBezTo>
                  <a:pt x="660592" y="251926"/>
                  <a:pt x="661227" y="252010"/>
                  <a:pt x="661799" y="251968"/>
                </a:cubicBezTo>
                <a:cubicBezTo>
                  <a:pt x="664000" y="249936"/>
                  <a:pt x="666709" y="248920"/>
                  <a:pt x="669927" y="248920"/>
                </a:cubicBezTo>
                <a:lnTo>
                  <a:pt x="673991" y="240792"/>
                </a:lnTo>
                <a:lnTo>
                  <a:pt x="682119" y="238760"/>
                </a:lnTo>
                <a:lnTo>
                  <a:pt x="682119" y="237744"/>
                </a:lnTo>
                <a:lnTo>
                  <a:pt x="684151" y="237744"/>
                </a:lnTo>
                <a:cubicBezTo>
                  <a:pt x="687368" y="237913"/>
                  <a:pt x="689061" y="236559"/>
                  <a:pt x="689231" y="233680"/>
                </a:cubicBezTo>
                <a:close/>
                <a:moveTo>
                  <a:pt x="522607" y="136144"/>
                </a:moveTo>
                <a:lnTo>
                  <a:pt x="522607" y="137160"/>
                </a:lnTo>
                <a:lnTo>
                  <a:pt x="523623" y="136144"/>
                </a:lnTo>
                <a:close/>
                <a:moveTo>
                  <a:pt x="531751" y="132080"/>
                </a:moveTo>
                <a:cubicBezTo>
                  <a:pt x="530565" y="131911"/>
                  <a:pt x="529888" y="132249"/>
                  <a:pt x="529719" y="133096"/>
                </a:cubicBezTo>
                <a:lnTo>
                  <a:pt x="529719" y="134112"/>
                </a:lnTo>
                <a:cubicBezTo>
                  <a:pt x="529740" y="133646"/>
                  <a:pt x="529952" y="133308"/>
                  <a:pt x="530354" y="133096"/>
                </a:cubicBezTo>
                <a:cubicBezTo>
                  <a:pt x="530756" y="132884"/>
                  <a:pt x="531222" y="132546"/>
                  <a:pt x="531751" y="132080"/>
                </a:cubicBezTo>
                <a:close/>
                <a:moveTo>
                  <a:pt x="538863" y="128016"/>
                </a:moveTo>
                <a:lnTo>
                  <a:pt x="533783" y="130048"/>
                </a:lnTo>
                <a:lnTo>
                  <a:pt x="533783" y="131064"/>
                </a:lnTo>
                <a:close/>
                <a:moveTo>
                  <a:pt x="969647" y="0"/>
                </a:moveTo>
                <a:lnTo>
                  <a:pt x="972695" y="7112"/>
                </a:lnTo>
                <a:lnTo>
                  <a:pt x="968631" y="12192"/>
                </a:lnTo>
                <a:cubicBezTo>
                  <a:pt x="961836" y="14669"/>
                  <a:pt x="954343" y="16574"/>
                  <a:pt x="946151" y="17907"/>
                </a:cubicBezTo>
                <a:cubicBezTo>
                  <a:pt x="937960" y="19241"/>
                  <a:pt x="930213" y="20384"/>
                  <a:pt x="922911" y="21336"/>
                </a:cubicBezTo>
                <a:cubicBezTo>
                  <a:pt x="922318" y="22902"/>
                  <a:pt x="921217" y="24342"/>
                  <a:pt x="919609" y="25654"/>
                </a:cubicBezTo>
                <a:cubicBezTo>
                  <a:pt x="918000" y="26966"/>
                  <a:pt x="916391" y="27898"/>
                  <a:pt x="914783" y="28448"/>
                </a:cubicBezTo>
                <a:cubicBezTo>
                  <a:pt x="914613" y="29930"/>
                  <a:pt x="913682" y="31030"/>
                  <a:pt x="911989" y="31750"/>
                </a:cubicBezTo>
                <a:cubicBezTo>
                  <a:pt x="910295" y="32470"/>
                  <a:pt x="908856" y="33062"/>
                  <a:pt x="907671" y="33528"/>
                </a:cubicBezTo>
                <a:cubicBezTo>
                  <a:pt x="900007" y="35654"/>
                  <a:pt x="888015" y="38740"/>
                  <a:pt x="871697" y="42785"/>
                </a:cubicBezTo>
                <a:cubicBezTo>
                  <a:pt x="855378" y="46830"/>
                  <a:pt x="840075" y="51270"/>
                  <a:pt x="825788" y="56106"/>
                </a:cubicBezTo>
                <a:cubicBezTo>
                  <a:pt x="811502" y="60941"/>
                  <a:pt x="803575" y="65607"/>
                  <a:pt x="802007" y="70104"/>
                </a:cubicBezTo>
                <a:cubicBezTo>
                  <a:pt x="800948" y="70633"/>
                  <a:pt x="800017" y="71353"/>
                  <a:pt x="799213" y="72263"/>
                </a:cubicBezTo>
                <a:cubicBezTo>
                  <a:pt x="798408" y="73173"/>
                  <a:pt x="797985" y="74147"/>
                  <a:pt x="797943" y="75184"/>
                </a:cubicBezTo>
                <a:lnTo>
                  <a:pt x="797943" y="76200"/>
                </a:lnTo>
                <a:cubicBezTo>
                  <a:pt x="795001" y="76856"/>
                  <a:pt x="788185" y="78592"/>
                  <a:pt x="777496" y="81407"/>
                </a:cubicBezTo>
                <a:cubicBezTo>
                  <a:pt x="766807" y="84222"/>
                  <a:pt x="760753" y="87228"/>
                  <a:pt x="759335" y="90424"/>
                </a:cubicBezTo>
                <a:lnTo>
                  <a:pt x="759335" y="91440"/>
                </a:lnTo>
                <a:cubicBezTo>
                  <a:pt x="754424" y="92435"/>
                  <a:pt x="747481" y="94255"/>
                  <a:pt x="738507" y="96901"/>
                </a:cubicBezTo>
                <a:cubicBezTo>
                  <a:pt x="729532" y="99547"/>
                  <a:pt x="723605" y="103145"/>
                  <a:pt x="720727" y="107696"/>
                </a:cubicBezTo>
                <a:lnTo>
                  <a:pt x="713615" y="101600"/>
                </a:lnTo>
                <a:lnTo>
                  <a:pt x="706503" y="105664"/>
                </a:lnTo>
                <a:cubicBezTo>
                  <a:pt x="706460" y="107188"/>
                  <a:pt x="706291" y="108712"/>
                  <a:pt x="705995" y="110236"/>
                </a:cubicBezTo>
                <a:cubicBezTo>
                  <a:pt x="705698" y="111760"/>
                  <a:pt x="705529" y="113284"/>
                  <a:pt x="705487" y="114808"/>
                </a:cubicBezTo>
                <a:cubicBezTo>
                  <a:pt x="705466" y="114850"/>
                  <a:pt x="705508" y="115020"/>
                  <a:pt x="705614" y="115316"/>
                </a:cubicBezTo>
                <a:cubicBezTo>
                  <a:pt x="705720" y="115612"/>
                  <a:pt x="706016" y="115782"/>
                  <a:pt x="706503" y="115824"/>
                </a:cubicBezTo>
                <a:cubicBezTo>
                  <a:pt x="707600" y="115485"/>
                  <a:pt x="713646" y="113002"/>
                  <a:pt x="724640" y="108373"/>
                </a:cubicBezTo>
                <a:cubicBezTo>
                  <a:pt x="735634" y="103745"/>
                  <a:pt x="747024" y="99004"/>
                  <a:pt x="758808" y="94149"/>
                </a:cubicBezTo>
                <a:cubicBezTo>
                  <a:pt x="770592" y="89295"/>
                  <a:pt x="778219" y="86360"/>
                  <a:pt x="781687" y="85344"/>
                </a:cubicBezTo>
                <a:lnTo>
                  <a:pt x="785751" y="92456"/>
                </a:lnTo>
                <a:cubicBezTo>
                  <a:pt x="790556" y="90657"/>
                  <a:pt x="796186" y="88413"/>
                  <a:pt x="802642" y="85725"/>
                </a:cubicBezTo>
                <a:cubicBezTo>
                  <a:pt x="809098" y="83037"/>
                  <a:pt x="814982" y="81555"/>
                  <a:pt x="820295" y="81280"/>
                </a:cubicBezTo>
                <a:cubicBezTo>
                  <a:pt x="823194" y="81873"/>
                  <a:pt x="825523" y="84243"/>
                  <a:pt x="827280" y="88392"/>
                </a:cubicBezTo>
                <a:cubicBezTo>
                  <a:pt x="829036" y="92541"/>
                  <a:pt x="831111" y="94911"/>
                  <a:pt x="833503" y="95504"/>
                </a:cubicBezTo>
                <a:cubicBezTo>
                  <a:pt x="837651" y="94911"/>
                  <a:pt x="846880" y="92287"/>
                  <a:pt x="861189" y="87630"/>
                </a:cubicBezTo>
                <a:cubicBezTo>
                  <a:pt x="875497" y="82973"/>
                  <a:pt x="885234" y="79841"/>
                  <a:pt x="890399" y="78232"/>
                </a:cubicBezTo>
                <a:lnTo>
                  <a:pt x="890399" y="79248"/>
                </a:lnTo>
                <a:cubicBezTo>
                  <a:pt x="889742" y="81344"/>
                  <a:pt x="886737" y="83249"/>
                  <a:pt x="881382" y="84963"/>
                </a:cubicBezTo>
                <a:cubicBezTo>
                  <a:pt x="876026" y="86678"/>
                  <a:pt x="872259" y="87821"/>
                  <a:pt x="870079" y="88392"/>
                </a:cubicBezTo>
                <a:cubicBezTo>
                  <a:pt x="857971" y="92096"/>
                  <a:pt x="846118" y="96372"/>
                  <a:pt x="834519" y="101219"/>
                </a:cubicBezTo>
                <a:cubicBezTo>
                  <a:pt x="822919" y="106066"/>
                  <a:pt x="811066" y="110596"/>
                  <a:pt x="798959" y="114808"/>
                </a:cubicBezTo>
                <a:lnTo>
                  <a:pt x="793879" y="111760"/>
                </a:lnTo>
                <a:cubicBezTo>
                  <a:pt x="791953" y="112162"/>
                  <a:pt x="790471" y="112120"/>
                  <a:pt x="789434" y="111633"/>
                </a:cubicBezTo>
                <a:cubicBezTo>
                  <a:pt x="788397" y="111146"/>
                  <a:pt x="787169" y="110850"/>
                  <a:pt x="785751" y="110744"/>
                </a:cubicBezTo>
                <a:lnTo>
                  <a:pt x="783719" y="110744"/>
                </a:lnTo>
                <a:lnTo>
                  <a:pt x="780671" y="119888"/>
                </a:lnTo>
                <a:lnTo>
                  <a:pt x="786767" y="117856"/>
                </a:lnTo>
                <a:lnTo>
                  <a:pt x="789815" y="120904"/>
                </a:lnTo>
                <a:cubicBezTo>
                  <a:pt x="792736" y="120311"/>
                  <a:pt x="795276" y="121243"/>
                  <a:pt x="797435" y="123698"/>
                </a:cubicBezTo>
                <a:cubicBezTo>
                  <a:pt x="799594" y="126153"/>
                  <a:pt x="802134" y="127593"/>
                  <a:pt x="805055" y="128016"/>
                </a:cubicBezTo>
                <a:cubicBezTo>
                  <a:pt x="810685" y="127762"/>
                  <a:pt x="816442" y="126746"/>
                  <a:pt x="822327" y="124968"/>
                </a:cubicBezTo>
                <a:cubicBezTo>
                  <a:pt x="828211" y="123190"/>
                  <a:pt x="833968" y="122174"/>
                  <a:pt x="839599" y="121920"/>
                </a:cubicBezTo>
                <a:cubicBezTo>
                  <a:pt x="841800" y="122089"/>
                  <a:pt x="843493" y="122767"/>
                  <a:pt x="844679" y="123952"/>
                </a:cubicBezTo>
                <a:cubicBezTo>
                  <a:pt x="849970" y="122195"/>
                  <a:pt x="855897" y="120121"/>
                  <a:pt x="862459" y="117729"/>
                </a:cubicBezTo>
                <a:cubicBezTo>
                  <a:pt x="869020" y="115337"/>
                  <a:pt x="874947" y="114025"/>
                  <a:pt x="880239" y="113792"/>
                </a:cubicBezTo>
                <a:lnTo>
                  <a:pt x="882271" y="113792"/>
                </a:lnTo>
                <a:cubicBezTo>
                  <a:pt x="881339" y="116015"/>
                  <a:pt x="877360" y="118428"/>
                  <a:pt x="870333" y="121031"/>
                </a:cubicBezTo>
                <a:cubicBezTo>
                  <a:pt x="863305" y="123635"/>
                  <a:pt x="858818" y="125286"/>
                  <a:pt x="856871" y="125984"/>
                </a:cubicBezTo>
                <a:cubicBezTo>
                  <a:pt x="859368" y="125878"/>
                  <a:pt x="862755" y="126090"/>
                  <a:pt x="867031" y="126619"/>
                </a:cubicBezTo>
                <a:cubicBezTo>
                  <a:pt x="871306" y="127148"/>
                  <a:pt x="873677" y="128630"/>
                  <a:pt x="874143" y="131064"/>
                </a:cubicBezTo>
                <a:cubicBezTo>
                  <a:pt x="875645" y="130598"/>
                  <a:pt x="876704" y="130768"/>
                  <a:pt x="877318" y="131572"/>
                </a:cubicBezTo>
                <a:cubicBezTo>
                  <a:pt x="877931" y="132376"/>
                  <a:pt x="878228" y="133562"/>
                  <a:pt x="878207" y="135128"/>
                </a:cubicBezTo>
                <a:cubicBezTo>
                  <a:pt x="878207" y="139361"/>
                  <a:pt x="877191" y="143087"/>
                  <a:pt x="875159" y="146304"/>
                </a:cubicBezTo>
                <a:cubicBezTo>
                  <a:pt x="872026" y="147447"/>
                  <a:pt x="869401" y="149479"/>
                  <a:pt x="867285" y="152400"/>
                </a:cubicBezTo>
                <a:cubicBezTo>
                  <a:pt x="865168" y="155321"/>
                  <a:pt x="864067" y="158369"/>
                  <a:pt x="863983" y="161544"/>
                </a:cubicBezTo>
                <a:cubicBezTo>
                  <a:pt x="865041" y="173884"/>
                  <a:pt x="863940" y="180192"/>
                  <a:pt x="860681" y="180467"/>
                </a:cubicBezTo>
                <a:cubicBezTo>
                  <a:pt x="857421" y="180742"/>
                  <a:pt x="845652" y="183240"/>
                  <a:pt x="825375" y="187960"/>
                </a:cubicBezTo>
                <a:lnTo>
                  <a:pt x="829439" y="189992"/>
                </a:lnTo>
                <a:lnTo>
                  <a:pt x="827407" y="198120"/>
                </a:lnTo>
                <a:cubicBezTo>
                  <a:pt x="825798" y="198099"/>
                  <a:pt x="824189" y="198395"/>
                  <a:pt x="822581" y="199009"/>
                </a:cubicBezTo>
                <a:cubicBezTo>
                  <a:pt x="820972" y="199623"/>
                  <a:pt x="819871" y="200681"/>
                  <a:pt x="819279" y="202184"/>
                </a:cubicBezTo>
                <a:cubicBezTo>
                  <a:pt x="818093" y="202163"/>
                  <a:pt x="816654" y="202459"/>
                  <a:pt x="814961" y="203073"/>
                </a:cubicBezTo>
                <a:cubicBezTo>
                  <a:pt x="813267" y="203687"/>
                  <a:pt x="812336" y="204745"/>
                  <a:pt x="812167" y="206248"/>
                </a:cubicBezTo>
                <a:cubicBezTo>
                  <a:pt x="810600" y="206227"/>
                  <a:pt x="809161" y="206523"/>
                  <a:pt x="807849" y="207137"/>
                </a:cubicBezTo>
                <a:cubicBezTo>
                  <a:pt x="806536" y="207751"/>
                  <a:pt x="805605" y="208809"/>
                  <a:pt x="805055" y="210312"/>
                </a:cubicBezTo>
                <a:cubicBezTo>
                  <a:pt x="802494" y="210418"/>
                  <a:pt x="799996" y="211222"/>
                  <a:pt x="797562" y="212725"/>
                </a:cubicBezTo>
                <a:cubicBezTo>
                  <a:pt x="795128" y="214228"/>
                  <a:pt x="792884" y="215794"/>
                  <a:pt x="790831" y="217424"/>
                </a:cubicBezTo>
                <a:cubicBezTo>
                  <a:pt x="786809" y="217593"/>
                  <a:pt x="782914" y="218271"/>
                  <a:pt x="779147" y="219456"/>
                </a:cubicBezTo>
                <a:cubicBezTo>
                  <a:pt x="775379" y="220641"/>
                  <a:pt x="771484" y="221319"/>
                  <a:pt x="767463" y="221488"/>
                </a:cubicBezTo>
                <a:cubicBezTo>
                  <a:pt x="764626" y="222568"/>
                  <a:pt x="761155" y="224219"/>
                  <a:pt x="757049" y="226441"/>
                </a:cubicBezTo>
                <a:cubicBezTo>
                  <a:pt x="752942" y="228664"/>
                  <a:pt x="749979" y="231077"/>
                  <a:pt x="748159" y="233680"/>
                </a:cubicBezTo>
                <a:lnTo>
                  <a:pt x="743079" y="233680"/>
                </a:lnTo>
                <a:cubicBezTo>
                  <a:pt x="742444" y="234844"/>
                  <a:pt x="739396" y="236580"/>
                  <a:pt x="733935" y="238887"/>
                </a:cubicBezTo>
                <a:cubicBezTo>
                  <a:pt x="728474" y="241194"/>
                  <a:pt x="724410" y="243184"/>
                  <a:pt x="721743" y="244856"/>
                </a:cubicBezTo>
                <a:cubicBezTo>
                  <a:pt x="718970" y="245025"/>
                  <a:pt x="716896" y="245703"/>
                  <a:pt x="715520" y="246888"/>
                </a:cubicBezTo>
                <a:cubicBezTo>
                  <a:pt x="714144" y="248073"/>
                  <a:pt x="711816" y="248751"/>
                  <a:pt x="708535" y="248920"/>
                </a:cubicBezTo>
                <a:cubicBezTo>
                  <a:pt x="707392" y="248857"/>
                  <a:pt x="706122" y="248984"/>
                  <a:pt x="704725" y="249301"/>
                </a:cubicBezTo>
                <a:cubicBezTo>
                  <a:pt x="703328" y="249619"/>
                  <a:pt x="702566" y="250508"/>
                  <a:pt x="702439" y="251968"/>
                </a:cubicBezTo>
                <a:lnTo>
                  <a:pt x="689231" y="260096"/>
                </a:lnTo>
                <a:cubicBezTo>
                  <a:pt x="682500" y="260773"/>
                  <a:pt x="676912" y="263483"/>
                  <a:pt x="672467" y="268224"/>
                </a:cubicBezTo>
                <a:cubicBezTo>
                  <a:pt x="668022" y="272965"/>
                  <a:pt x="662434" y="275675"/>
                  <a:pt x="655703" y="276352"/>
                </a:cubicBezTo>
                <a:lnTo>
                  <a:pt x="649607" y="279400"/>
                </a:lnTo>
                <a:cubicBezTo>
                  <a:pt x="649078" y="280183"/>
                  <a:pt x="646834" y="281665"/>
                  <a:pt x="642876" y="283845"/>
                </a:cubicBezTo>
                <a:cubicBezTo>
                  <a:pt x="638918" y="286025"/>
                  <a:pt x="636420" y="287253"/>
                  <a:pt x="635383" y="287528"/>
                </a:cubicBezTo>
                <a:lnTo>
                  <a:pt x="627255" y="294640"/>
                </a:lnTo>
                <a:cubicBezTo>
                  <a:pt x="624672" y="295233"/>
                  <a:pt x="620947" y="296587"/>
                  <a:pt x="616079" y="298704"/>
                </a:cubicBezTo>
                <a:cubicBezTo>
                  <a:pt x="611210" y="300821"/>
                  <a:pt x="608501" y="303191"/>
                  <a:pt x="607951" y="305816"/>
                </a:cubicBezTo>
                <a:lnTo>
                  <a:pt x="596775" y="303784"/>
                </a:lnTo>
                <a:cubicBezTo>
                  <a:pt x="596775" y="304842"/>
                  <a:pt x="596521" y="305774"/>
                  <a:pt x="596013" y="306578"/>
                </a:cubicBezTo>
                <a:cubicBezTo>
                  <a:pt x="595505" y="307382"/>
                  <a:pt x="594743" y="307806"/>
                  <a:pt x="593727" y="307848"/>
                </a:cubicBezTo>
                <a:cubicBezTo>
                  <a:pt x="592626" y="307742"/>
                  <a:pt x="591525" y="307700"/>
                  <a:pt x="590425" y="307721"/>
                </a:cubicBezTo>
                <a:cubicBezTo>
                  <a:pt x="589324" y="307742"/>
                  <a:pt x="588731" y="308462"/>
                  <a:pt x="588647" y="309880"/>
                </a:cubicBezTo>
                <a:cubicBezTo>
                  <a:pt x="582022" y="312886"/>
                  <a:pt x="575460" y="316018"/>
                  <a:pt x="568962" y="319278"/>
                </a:cubicBezTo>
                <a:cubicBezTo>
                  <a:pt x="562464" y="322538"/>
                  <a:pt x="556156" y="326178"/>
                  <a:pt x="550039" y="330200"/>
                </a:cubicBezTo>
                <a:cubicBezTo>
                  <a:pt x="545509" y="330454"/>
                  <a:pt x="541360" y="331978"/>
                  <a:pt x="537593" y="334772"/>
                </a:cubicBezTo>
                <a:cubicBezTo>
                  <a:pt x="533825" y="337566"/>
                  <a:pt x="530184" y="340106"/>
                  <a:pt x="526671" y="342392"/>
                </a:cubicBezTo>
                <a:cubicBezTo>
                  <a:pt x="522141" y="342688"/>
                  <a:pt x="519770" y="343874"/>
                  <a:pt x="519559" y="345948"/>
                </a:cubicBezTo>
                <a:cubicBezTo>
                  <a:pt x="519347" y="348022"/>
                  <a:pt x="517992" y="349208"/>
                  <a:pt x="515495" y="349504"/>
                </a:cubicBezTo>
                <a:lnTo>
                  <a:pt x="473839" y="369824"/>
                </a:lnTo>
                <a:cubicBezTo>
                  <a:pt x="473267" y="369782"/>
                  <a:pt x="472632" y="369866"/>
                  <a:pt x="471934" y="370078"/>
                </a:cubicBezTo>
                <a:cubicBezTo>
                  <a:pt x="471235" y="370290"/>
                  <a:pt x="470854" y="370882"/>
                  <a:pt x="470791" y="371856"/>
                </a:cubicBezTo>
                <a:cubicBezTo>
                  <a:pt x="470875" y="373444"/>
                  <a:pt x="471468" y="375095"/>
                  <a:pt x="472569" y="376809"/>
                </a:cubicBezTo>
                <a:cubicBezTo>
                  <a:pt x="473669" y="378524"/>
                  <a:pt x="474770" y="379921"/>
                  <a:pt x="475871" y="381000"/>
                </a:cubicBezTo>
                <a:cubicBezTo>
                  <a:pt x="480625" y="375701"/>
                  <a:pt x="488840" y="369592"/>
                  <a:pt x="500518" y="362674"/>
                </a:cubicBezTo>
                <a:cubicBezTo>
                  <a:pt x="512196" y="355757"/>
                  <a:pt x="523196" y="349347"/>
                  <a:pt x="533519" y="343446"/>
                </a:cubicBezTo>
                <a:cubicBezTo>
                  <a:pt x="543842" y="337544"/>
                  <a:pt x="549349" y="333468"/>
                  <a:pt x="550039" y="331216"/>
                </a:cubicBezTo>
                <a:lnTo>
                  <a:pt x="559183" y="332232"/>
                </a:lnTo>
                <a:lnTo>
                  <a:pt x="562231" y="333248"/>
                </a:lnTo>
                <a:lnTo>
                  <a:pt x="561215" y="334264"/>
                </a:lnTo>
                <a:lnTo>
                  <a:pt x="554103" y="334264"/>
                </a:lnTo>
                <a:lnTo>
                  <a:pt x="549023" y="342392"/>
                </a:lnTo>
                <a:cubicBezTo>
                  <a:pt x="544789" y="342223"/>
                  <a:pt x="541064" y="343577"/>
                  <a:pt x="537847" y="346456"/>
                </a:cubicBezTo>
                <a:lnTo>
                  <a:pt x="530735" y="349504"/>
                </a:lnTo>
                <a:lnTo>
                  <a:pt x="518543" y="365760"/>
                </a:lnTo>
                <a:cubicBezTo>
                  <a:pt x="510584" y="368977"/>
                  <a:pt x="503133" y="372703"/>
                  <a:pt x="496191" y="376936"/>
                </a:cubicBezTo>
                <a:cubicBezTo>
                  <a:pt x="492000" y="377402"/>
                  <a:pt x="488698" y="379264"/>
                  <a:pt x="486285" y="382524"/>
                </a:cubicBezTo>
                <a:cubicBezTo>
                  <a:pt x="483872" y="385784"/>
                  <a:pt x="480062" y="387646"/>
                  <a:pt x="474855" y="388112"/>
                </a:cubicBezTo>
                <a:lnTo>
                  <a:pt x="467743" y="393192"/>
                </a:lnTo>
                <a:cubicBezTo>
                  <a:pt x="467573" y="395626"/>
                  <a:pt x="466896" y="397616"/>
                  <a:pt x="465711" y="399161"/>
                </a:cubicBezTo>
                <a:cubicBezTo>
                  <a:pt x="464525" y="400706"/>
                  <a:pt x="463848" y="402442"/>
                  <a:pt x="463679" y="404368"/>
                </a:cubicBezTo>
                <a:cubicBezTo>
                  <a:pt x="458514" y="408030"/>
                  <a:pt x="451063" y="411628"/>
                  <a:pt x="441327" y="415163"/>
                </a:cubicBezTo>
                <a:cubicBezTo>
                  <a:pt x="431590" y="418698"/>
                  <a:pt x="426171" y="421534"/>
                  <a:pt x="425071" y="423672"/>
                </a:cubicBezTo>
                <a:cubicBezTo>
                  <a:pt x="425113" y="425260"/>
                  <a:pt x="425536" y="426911"/>
                  <a:pt x="426341" y="428625"/>
                </a:cubicBezTo>
                <a:cubicBezTo>
                  <a:pt x="427145" y="430340"/>
                  <a:pt x="428076" y="431737"/>
                  <a:pt x="429135" y="432816"/>
                </a:cubicBezTo>
                <a:lnTo>
                  <a:pt x="423039" y="442976"/>
                </a:lnTo>
                <a:lnTo>
                  <a:pt x="413895" y="443992"/>
                </a:lnTo>
                <a:lnTo>
                  <a:pt x="405767" y="452120"/>
                </a:lnTo>
                <a:cubicBezTo>
                  <a:pt x="405703" y="453623"/>
                  <a:pt x="405068" y="454681"/>
                  <a:pt x="403862" y="455295"/>
                </a:cubicBezTo>
                <a:cubicBezTo>
                  <a:pt x="402655" y="455909"/>
                  <a:pt x="401258" y="456205"/>
                  <a:pt x="399671" y="456184"/>
                </a:cubicBezTo>
                <a:lnTo>
                  <a:pt x="397639" y="456184"/>
                </a:lnTo>
                <a:cubicBezTo>
                  <a:pt x="397173" y="458534"/>
                  <a:pt x="395310" y="459931"/>
                  <a:pt x="392051" y="460375"/>
                </a:cubicBezTo>
                <a:cubicBezTo>
                  <a:pt x="388791" y="460820"/>
                  <a:pt x="386928" y="461455"/>
                  <a:pt x="386463" y="462280"/>
                </a:cubicBezTo>
                <a:cubicBezTo>
                  <a:pt x="386569" y="463275"/>
                  <a:pt x="387119" y="464079"/>
                  <a:pt x="388114" y="464693"/>
                </a:cubicBezTo>
                <a:cubicBezTo>
                  <a:pt x="389109" y="465307"/>
                  <a:pt x="389913" y="465857"/>
                  <a:pt x="390527" y="466344"/>
                </a:cubicBezTo>
                <a:cubicBezTo>
                  <a:pt x="389447" y="468016"/>
                  <a:pt x="389066" y="469752"/>
                  <a:pt x="389384" y="471551"/>
                </a:cubicBezTo>
                <a:cubicBezTo>
                  <a:pt x="389701" y="473350"/>
                  <a:pt x="391098" y="474324"/>
                  <a:pt x="393575" y="474472"/>
                </a:cubicBezTo>
                <a:cubicBezTo>
                  <a:pt x="393405" y="471255"/>
                  <a:pt x="394760" y="469561"/>
                  <a:pt x="397639" y="469392"/>
                </a:cubicBezTo>
                <a:lnTo>
                  <a:pt x="405767" y="470408"/>
                </a:lnTo>
                <a:cubicBezTo>
                  <a:pt x="406021" y="467572"/>
                  <a:pt x="407545" y="466132"/>
                  <a:pt x="410339" y="466090"/>
                </a:cubicBezTo>
                <a:cubicBezTo>
                  <a:pt x="413133" y="466048"/>
                  <a:pt x="415673" y="466132"/>
                  <a:pt x="417959" y="466344"/>
                </a:cubicBezTo>
                <a:cubicBezTo>
                  <a:pt x="417789" y="463465"/>
                  <a:pt x="419144" y="462111"/>
                  <a:pt x="422023" y="462280"/>
                </a:cubicBezTo>
                <a:lnTo>
                  <a:pt x="428119" y="462280"/>
                </a:lnTo>
                <a:lnTo>
                  <a:pt x="431167" y="458216"/>
                </a:lnTo>
                <a:cubicBezTo>
                  <a:pt x="438617" y="457750"/>
                  <a:pt x="445560" y="455888"/>
                  <a:pt x="451995" y="452628"/>
                </a:cubicBezTo>
                <a:cubicBezTo>
                  <a:pt x="458429" y="449368"/>
                  <a:pt x="465372" y="447506"/>
                  <a:pt x="472823" y="447040"/>
                </a:cubicBezTo>
                <a:lnTo>
                  <a:pt x="476887" y="442976"/>
                </a:lnTo>
                <a:lnTo>
                  <a:pt x="486031" y="442976"/>
                </a:lnTo>
                <a:lnTo>
                  <a:pt x="487047" y="439928"/>
                </a:lnTo>
                <a:lnTo>
                  <a:pt x="497207" y="439928"/>
                </a:lnTo>
                <a:cubicBezTo>
                  <a:pt x="497651" y="437536"/>
                  <a:pt x="499810" y="436224"/>
                  <a:pt x="503684" y="435991"/>
                </a:cubicBezTo>
                <a:cubicBezTo>
                  <a:pt x="507557" y="435758"/>
                  <a:pt x="510478" y="435716"/>
                  <a:pt x="512447" y="435864"/>
                </a:cubicBezTo>
                <a:lnTo>
                  <a:pt x="516511" y="431800"/>
                </a:lnTo>
                <a:cubicBezTo>
                  <a:pt x="520067" y="431631"/>
                  <a:pt x="523623" y="430953"/>
                  <a:pt x="527179" y="429768"/>
                </a:cubicBezTo>
                <a:cubicBezTo>
                  <a:pt x="530735" y="428583"/>
                  <a:pt x="534291" y="427905"/>
                  <a:pt x="537847" y="427736"/>
                </a:cubicBezTo>
                <a:cubicBezTo>
                  <a:pt x="541064" y="425577"/>
                  <a:pt x="545805" y="423291"/>
                  <a:pt x="552071" y="420878"/>
                </a:cubicBezTo>
                <a:cubicBezTo>
                  <a:pt x="558336" y="418465"/>
                  <a:pt x="562061" y="416687"/>
                  <a:pt x="563247" y="415544"/>
                </a:cubicBezTo>
                <a:cubicBezTo>
                  <a:pt x="565173" y="415798"/>
                  <a:pt x="567925" y="416052"/>
                  <a:pt x="571502" y="416306"/>
                </a:cubicBezTo>
                <a:cubicBezTo>
                  <a:pt x="575079" y="416560"/>
                  <a:pt x="577069" y="415290"/>
                  <a:pt x="577471" y="412496"/>
                </a:cubicBezTo>
                <a:lnTo>
                  <a:pt x="594743" y="412496"/>
                </a:lnTo>
                <a:lnTo>
                  <a:pt x="596775" y="409448"/>
                </a:lnTo>
                <a:cubicBezTo>
                  <a:pt x="599167" y="409554"/>
                  <a:pt x="602257" y="409342"/>
                  <a:pt x="606046" y="408813"/>
                </a:cubicBezTo>
                <a:cubicBezTo>
                  <a:pt x="609835" y="408284"/>
                  <a:pt x="612163" y="406802"/>
                  <a:pt x="613031" y="404368"/>
                </a:cubicBezTo>
                <a:cubicBezTo>
                  <a:pt x="619614" y="404199"/>
                  <a:pt x="626006" y="403521"/>
                  <a:pt x="632208" y="402336"/>
                </a:cubicBezTo>
                <a:cubicBezTo>
                  <a:pt x="638410" y="401151"/>
                  <a:pt x="644548" y="400473"/>
                  <a:pt x="650623" y="400304"/>
                </a:cubicBezTo>
                <a:cubicBezTo>
                  <a:pt x="654327" y="397701"/>
                  <a:pt x="659365" y="395288"/>
                  <a:pt x="665736" y="393065"/>
                </a:cubicBezTo>
                <a:cubicBezTo>
                  <a:pt x="672107" y="390843"/>
                  <a:pt x="675875" y="389192"/>
                  <a:pt x="677039" y="388112"/>
                </a:cubicBezTo>
                <a:cubicBezTo>
                  <a:pt x="678817" y="388239"/>
                  <a:pt x="682627" y="388239"/>
                  <a:pt x="688469" y="388112"/>
                </a:cubicBezTo>
                <a:cubicBezTo>
                  <a:pt x="694311" y="387985"/>
                  <a:pt x="697613" y="386969"/>
                  <a:pt x="698375" y="385064"/>
                </a:cubicBezTo>
                <a:cubicBezTo>
                  <a:pt x="705974" y="384895"/>
                  <a:pt x="713382" y="384217"/>
                  <a:pt x="720600" y="383032"/>
                </a:cubicBezTo>
                <a:cubicBezTo>
                  <a:pt x="727818" y="381847"/>
                  <a:pt x="734972" y="381169"/>
                  <a:pt x="742063" y="381000"/>
                </a:cubicBezTo>
                <a:lnTo>
                  <a:pt x="748159" y="377952"/>
                </a:lnTo>
                <a:cubicBezTo>
                  <a:pt x="751905" y="377994"/>
                  <a:pt x="756096" y="377656"/>
                  <a:pt x="760732" y="376936"/>
                </a:cubicBezTo>
                <a:cubicBezTo>
                  <a:pt x="765367" y="376216"/>
                  <a:pt x="769304" y="374862"/>
                  <a:pt x="772543" y="372872"/>
                </a:cubicBezTo>
                <a:lnTo>
                  <a:pt x="786767" y="373888"/>
                </a:lnTo>
                <a:lnTo>
                  <a:pt x="796927" y="368808"/>
                </a:lnTo>
                <a:cubicBezTo>
                  <a:pt x="814220" y="368618"/>
                  <a:pt x="831449" y="367983"/>
                  <a:pt x="848615" y="366903"/>
                </a:cubicBezTo>
                <a:cubicBezTo>
                  <a:pt x="865782" y="365824"/>
                  <a:pt x="882757" y="365443"/>
                  <a:pt x="899543" y="365760"/>
                </a:cubicBezTo>
                <a:lnTo>
                  <a:pt x="906655" y="361696"/>
                </a:lnTo>
                <a:cubicBezTo>
                  <a:pt x="908729" y="361971"/>
                  <a:pt x="913724" y="362183"/>
                  <a:pt x="921641" y="362331"/>
                </a:cubicBezTo>
                <a:cubicBezTo>
                  <a:pt x="929557" y="362479"/>
                  <a:pt x="934044" y="360913"/>
                  <a:pt x="935103" y="357632"/>
                </a:cubicBezTo>
                <a:cubicBezTo>
                  <a:pt x="937410" y="357907"/>
                  <a:pt x="941685" y="358119"/>
                  <a:pt x="947929" y="358267"/>
                </a:cubicBezTo>
                <a:cubicBezTo>
                  <a:pt x="954174" y="358415"/>
                  <a:pt x="957687" y="356849"/>
                  <a:pt x="958471" y="353568"/>
                </a:cubicBezTo>
                <a:lnTo>
                  <a:pt x="1032639" y="353568"/>
                </a:lnTo>
                <a:cubicBezTo>
                  <a:pt x="1033824" y="353632"/>
                  <a:pt x="1035263" y="353505"/>
                  <a:pt x="1036957" y="353187"/>
                </a:cubicBezTo>
                <a:cubicBezTo>
                  <a:pt x="1038650" y="352870"/>
                  <a:pt x="1039581" y="351981"/>
                  <a:pt x="1039751" y="350520"/>
                </a:cubicBezTo>
                <a:lnTo>
                  <a:pt x="1039751" y="349504"/>
                </a:lnTo>
                <a:cubicBezTo>
                  <a:pt x="1047667" y="349314"/>
                  <a:pt x="1058504" y="349949"/>
                  <a:pt x="1072263" y="351409"/>
                </a:cubicBezTo>
                <a:cubicBezTo>
                  <a:pt x="1086021" y="352870"/>
                  <a:pt x="1094826" y="356299"/>
                  <a:pt x="1098679" y="361696"/>
                </a:cubicBezTo>
                <a:lnTo>
                  <a:pt x="1026543" y="361696"/>
                </a:lnTo>
                <a:lnTo>
                  <a:pt x="1014351" y="369824"/>
                </a:lnTo>
                <a:cubicBezTo>
                  <a:pt x="1012784" y="369803"/>
                  <a:pt x="1011345" y="370099"/>
                  <a:pt x="1010033" y="370713"/>
                </a:cubicBezTo>
                <a:cubicBezTo>
                  <a:pt x="1008720" y="371327"/>
                  <a:pt x="1007789" y="372385"/>
                  <a:pt x="1007239" y="373888"/>
                </a:cubicBezTo>
                <a:lnTo>
                  <a:pt x="1003175" y="369824"/>
                </a:lnTo>
                <a:cubicBezTo>
                  <a:pt x="1003047" y="371327"/>
                  <a:pt x="1002285" y="372385"/>
                  <a:pt x="1000889" y="372999"/>
                </a:cubicBezTo>
                <a:cubicBezTo>
                  <a:pt x="999491" y="373613"/>
                  <a:pt x="998221" y="373909"/>
                  <a:pt x="997079" y="373888"/>
                </a:cubicBezTo>
                <a:lnTo>
                  <a:pt x="987935" y="377952"/>
                </a:lnTo>
                <a:lnTo>
                  <a:pt x="973711" y="376936"/>
                </a:lnTo>
                <a:cubicBezTo>
                  <a:pt x="972822" y="380069"/>
                  <a:pt x="968758" y="382693"/>
                  <a:pt x="961519" y="384810"/>
                </a:cubicBezTo>
                <a:cubicBezTo>
                  <a:pt x="954279" y="386927"/>
                  <a:pt x="949199" y="388027"/>
                  <a:pt x="946279" y="388112"/>
                </a:cubicBezTo>
                <a:cubicBezTo>
                  <a:pt x="946109" y="385763"/>
                  <a:pt x="945178" y="384874"/>
                  <a:pt x="943485" y="385445"/>
                </a:cubicBezTo>
                <a:cubicBezTo>
                  <a:pt x="941791" y="386017"/>
                  <a:pt x="940352" y="386906"/>
                  <a:pt x="939167" y="388112"/>
                </a:cubicBezTo>
                <a:cubicBezTo>
                  <a:pt x="941029" y="388281"/>
                  <a:pt x="942384" y="388959"/>
                  <a:pt x="943231" y="390144"/>
                </a:cubicBezTo>
                <a:cubicBezTo>
                  <a:pt x="944077" y="391329"/>
                  <a:pt x="945432" y="392007"/>
                  <a:pt x="947295" y="392176"/>
                </a:cubicBezTo>
                <a:lnTo>
                  <a:pt x="962535" y="392176"/>
                </a:lnTo>
                <a:lnTo>
                  <a:pt x="967615" y="388112"/>
                </a:lnTo>
                <a:cubicBezTo>
                  <a:pt x="973245" y="387096"/>
                  <a:pt x="979002" y="386334"/>
                  <a:pt x="984887" y="385826"/>
                </a:cubicBezTo>
                <a:cubicBezTo>
                  <a:pt x="990771" y="385318"/>
                  <a:pt x="996528" y="385064"/>
                  <a:pt x="1002159" y="385064"/>
                </a:cubicBezTo>
                <a:cubicBezTo>
                  <a:pt x="1004529" y="385085"/>
                  <a:pt x="1007408" y="385297"/>
                  <a:pt x="1010795" y="385699"/>
                </a:cubicBezTo>
                <a:cubicBezTo>
                  <a:pt x="1014181" y="386101"/>
                  <a:pt x="1016044" y="386567"/>
                  <a:pt x="1016383" y="387096"/>
                </a:cubicBezTo>
                <a:cubicBezTo>
                  <a:pt x="1016234" y="387583"/>
                  <a:pt x="1015515" y="387879"/>
                  <a:pt x="1014223" y="387985"/>
                </a:cubicBezTo>
                <a:cubicBezTo>
                  <a:pt x="1012932" y="388091"/>
                  <a:pt x="1011959" y="388133"/>
                  <a:pt x="1011303" y="388112"/>
                </a:cubicBezTo>
                <a:lnTo>
                  <a:pt x="997079" y="388112"/>
                </a:lnTo>
                <a:cubicBezTo>
                  <a:pt x="994750" y="388281"/>
                  <a:pt x="992803" y="388959"/>
                  <a:pt x="991237" y="390144"/>
                </a:cubicBezTo>
                <a:cubicBezTo>
                  <a:pt x="989670" y="391329"/>
                  <a:pt x="987215" y="392007"/>
                  <a:pt x="983871" y="392176"/>
                </a:cubicBezTo>
                <a:cubicBezTo>
                  <a:pt x="983744" y="393615"/>
                  <a:pt x="982981" y="394547"/>
                  <a:pt x="981585" y="394970"/>
                </a:cubicBezTo>
                <a:cubicBezTo>
                  <a:pt x="980187" y="395393"/>
                  <a:pt x="978918" y="395817"/>
                  <a:pt x="977775" y="396240"/>
                </a:cubicBezTo>
                <a:cubicBezTo>
                  <a:pt x="965879" y="398801"/>
                  <a:pt x="953602" y="402061"/>
                  <a:pt x="940945" y="406019"/>
                </a:cubicBezTo>
                <a:cubicBezTo>
                  <a:pt x="928287" y="409977"/>
                  <a:pt x="916518" y="414507"/>
                  <a:pt x="905639" y="419608"/>
                </a:cubicBezTo>
                <a:lnTo>
                  <a:pt x="881255" y="419608"/>
                </a:lnTo>
                <a:lnTo>
                  <a:pt x="884303" y="429768"/>
                </a:lnTo>
                <a:lnTo>
                  <a:pt x="895479" y="431800"/>
                </a:lnTo>
                <a:lnTo>
                  <a:pt x="899543" y="427736"/>
                </a:lnTo>
                <a:lnTo>
                  <a:pt x="917831" y="427736"/>
                </a:lnTo>
                <a:lnTo>
                  <a:pt x="919863" y="423672"/>
                </a:lnTo>
                <a:cubicBezTo>
                  <a:pt x="924117" y="423884"/>
                  <a:pt x="928816" y="423968"/>
                  <a:pt x="933959" y="423926"/>
                </a:cubicBezTo>
                <a:cubicBezTo>
                  <a:pt x="939103" y="423884"/>
                  <a:pt x="943548" y="422444"/>
                  <a:pt x="947295" y="419608"/>
                </a:cubicBezTo>
                <a:cubicBezTo>
                  <a:pt x="952840" y="419439"/>
                  <a:pt x="958259" y="418761"/>
                  <a:pt x="963551" y="417576"/>
                </a:cubicBezTo>
                <a:cubicBezTo>
                  <a:pt x="968842" y="416391"/>
                  <a:pt x="974261" y="415713"/>
                  <a:pt x="979807" y="415544"/>
                </a:cubicBezTo>
                <a:cubicBezTo>
                  <a:pt x="980463" y="415523"/>
                  <a:pt x="981436" y="415565"/>
                  <a:pt x="982728" y="415671"/>
                </a:cubicBezTo>
                <a:cubicBezTo>
                  <a:pt x="984019" y="415777"/>
                  <a:pt x="984738" y="416073"/>
                  <a:pt x="984887" y="416560"/>
                </a:cubicBezTo>
                <a:cubicBezTo>
                  <a:pt x="983976" y="418656"/>
                  <a:pt x="979955" y="420561"/>
                  <a:pt x="972822" y="422275"/>
                </a:cubicBezTo>
                <a:cubicBezTo>
                  <a:pt x="965688" y="423990"/>
                  <a:pt x="960905" y="425133"/>
                  <a:pt x="958471" y="425704"/>
                </a:cubicBezTo>
                <a:cubicBezTo>
                  <a:pt x="958513" y="427736"/>
                  <a:pt x="958174" y="429260"/>
                  <a:pt x="957455" y="430276"/>
                </a:cubicBezTo>
                <a:cubicBezTo>
                  <a:pt x="956735" y="431292"/>
                  <a:pt x="955380" y="431800"/>
                  <a:pt x="953391" y="431800"/>
                </a:cubicBezTo>
                <a:lnTo>
                  <a:pt x="949327" y="431800"/>
                </a:lnTo>
                <a:lnTo>
                  <a:pt x="943231" y="436880"/>
                </a:lnTo>
                <a:cubicBezTo>
                  <a:pt x="943082" y="438827"/>
                  <a:pt x="942109" y="440013"/>
                  <a:pt x="940309" y="440436"/>
                </a:cubicBezTo>
                <a:cubicBezTo>
                  <a:pt x="938510" y="440859"/>
                  <a:pt x="936775" y="441029"/>
                  <a:pt x="935103" y="440944"/>
                </a:cubicBezTo>
                <a:lnTo>
                  <a:pt x="931039" y="440944"/>
                </a:lnTo>
                <a:lnTo>
                  <a:pt x="925959" y="451104"/>
                </a:lnTo>
                <a:cubicBezTo>
                  <a:pt x="923927" y="451104"/>
                  <a:pt x="922911" y="452120"/>
                  <a:pt x="922911" y="454152"/>
                </a:cubicBezTo>
                <a:cubicBezTo>
                  <a:pt x="923059" y="456269"/>
                  <a:pt x="923016" y="458131"/>
                  <a:pt x="922784" y="459740"/>
                </a:cubicBezTo>
                <a:cubicBezTo>
                  <a:pt x="922551" y="461349"/>
                  <a:pt x="921238" y="462195"/>
                  <a:pt x="918847" y="462280"/>
                </a:cubicBezTo>
                <a:lnTo>
                  <a:pt x="903607" y="470408"/>
                </a:lnTo>
                <a:cubicBezTo>
                  <a:pt x="903035" y="470345"/>
                  <a:pt x="902400" y="470218"/>
                  <a:pt x="901702" y="470027"/>
                </a:cubicBezTo>
                <a:cubicBezTo>
                  <a:pt x="901003" y="469837"/>
                  <a:pt x="900622" y="469964"/>
                  <a:pt x="900559" y="470408"/>
                </a:cubicBezTo>
                <a:cubicBezTo>
                  <a:pt x="901172" y="472355"/>
                  <a:pt x="903755" y="473541"/>
                  <a:pt x="908306" y="473964"/>
                </a:cubicBezTo>
                <a:cubicBezTo>
                  <a:pt x="912856" y="474387"/>
                  <a:pt x="915693" y="474557"/>
                  <a:pt x="916815" y="474472"/>
                </a:cubicBezTo>
                <a:lnTo>
                  <a:pt x="920879" y="478536"/>
                </a:lnTo>
                <a:cubicBezTo>
                  <a:pt x="925810" y="478197"/>
                  <a:pt x="931695" y="476843"/>
                  <a:pt x="938532" y="474472"/>
                </a:cubicBezTo>
                <a:cubicBezTo>
                  <a:pt x="945368" y="472102"/>
                  <a:pt x="950999" y="470747"/>
                  <a:pt x="955423" y="470408"/>
                </a:cubicBezTo>
                <a:cubicBezTo>
                  <a:pt x="957010" y="470387"/>
                  <a:pt x="958661" y="470683"/>
                  <a:pt x="960375" y="471297"/>
                </a:cubicBezTo>
                <a:cubicBezTo>
                  <a:pt x="962090" y="471911"/>
                  <a:pt x="963487" y="472969"/>
                  <a:pt x="964567" y="474472"/>
                </a:cubicBezTo>
                <a:lnTo>
                  <a:pt x="958471" y="478536"/>
                </a:lnTo>
                <a:cubicBezTo>
                  <a:pt x="952036" y="478600"/>
                  <a:pt x="943315" y="479997"/>
                  <a:pt x="932309" y="482727"/>
                </a:cubicBezTo>
                <a:cubicBezTo>
                  <a:pt x="921302" y="485458"/>
                  <a:pt x="913089" y="489141"/>
                  <a:pt x="907671" y="493776"/>
                </a:cubicBezTo>
                <a:lnTo>
                  <a:pt x="891415" y="493776"/>
                </a:lnTo>
                <a:lnTo>
                  <a:pt x="883287" y="501904"/>
                </a:lnTo>
                <a:cubicBezTo>
                  <a:pt x="879265" y="502073"/>
                  <a:pt x="875116" y="502751"/>
                  <a:pt x="870841" y="503936"/>
                </a:cubicBezTo>
                <a:cubicBezTo>
                  <a:pt x="866565" y="505121"/>
                  <a:pt x="861908" y="505799"/>
                  <a:pt x="856871" y="505968"/>
                </a:cubicBezTo>
                <a:cubicBezTo>
                  <a:pt x="856701" y="508847"/>
                  <a:pt x="855008" y="510202"/>
                  <a:pt x="851791" y="510032"/>
                </a:cubicBezTo>
                <a:cubicBezTo>
                  <a:pt x="849229" y="509990"/>
                  <a:pt x="846732" y="509566"/>
                  <a:pt x="844298" y="508762"/>
                </a:cubicBezTo>
                <a:cubicBezTo>
                  <a:pt x="841863" y="507958"/>
                  <a:pt x="839620" y="507026"/>
                  <a:pt x="837567" y="505968"/>
                </a:cubicBezTo>
                <a:cubicBezTo>
                  <a:pt x="837588" y="505354"/>
                  <a:pt x="837545" y="504550"/>
                  <a:pt x="837440" y="503555"/>
                </a:cubicBezTo>
                <a:cubicBezTo>
                  <a:pt x="837334" y="502560"/>
                  <a:pt x="837037" y="502010"/>
                  <a:pt x="836551" y="501904"/>
                </a:cubicBezTo>
                <a:cubicBezTo>
                  <a:pt x="835979" y="502010"/>
                  <a:pt x="835344" y="502560"/>
                  <a:pt x="834645" y="503555"/>
                </a:cubicBezTo>
                <a:cubicBezTo>
                  <a:pt x="833947" y="504550"/>
                  <a:pt x="833566" y="505354"/>
                  <a:pt x="833503" y="505968"/>
                </a:cubicBezTo>
                <a:lnTo>
                  <a:pt x="827407" y="505968"/>
                </a:lnTo>
                <a:cubicBezTo>
                  <a:pt x="828063" y="509842"/>
                  <a:pt x="826750" y="512255"/>
                  <a:pt x="823470" y="513207"/>
                </a:cubicBezTo>
                <a:cubicBezTo>
                  <a:pt x="820189" y="514160"/>
                  <a:pt x="817099" y="514795"/>
                  <a:pt x="814199" y="515112"/>
                </a:cubicBezTo>
                <a:cubicBezTo>
                  <a:pt x="811362" y="514414"/>
                  <a:pt x="807637" y="513779"/>
                  <a:pt x="803023" y="513207"/>
                </a:cubicBezTo>
                <a:cubicBezTo>
                  <a:pt x="798408" y="512636"/>
                  <a:pt x="794683" y="513271"/>
                  <a:pt x="791847" y="515112"/>
                </a:cubicBezTo>
                <a:cubicBezTo>
                  <a:pt x="792588" y="516086"/>
                  <a:pt x="793900" y="517186"/>
                  <a:pt x="795784" y="518414"/>
                </a:cubicBezTo>
                <a:cubicBezTo>
                  <a:pt x="797668" y="519642"/>
                  <a:pt x="798726" y="521250"/>
                  <a:pt x="798959" y="523240"/>
                </a:cubicBezTo>
                <a:cubicBezTo>
                  <a:pt x="798408" y="526013"/>
                  <a:pt x="797731" y="528849"/>
                  <a:pt x="796927" y="531749"/>
                </a:cubicBezTo>
                <a:cubicBezTo>
                  <a:pt x="796122" y="534649"/>
                  <a:pt x="798493" y="536215"/>
                  <a:pt x="804039" y="536448"/>
                </a:cubicBezTo>
                <a:lnTo>
                  <a:pt x="818263" y="529336"/>
                </a:lnTo>
                <a:lnTo>
                  <a:pt x="814199" y="540512"/>
                </a:lnTo>
                <a:lnTo>
                  <a:pt x="798959" y="540512"/>
                </a:lnTo>
                <a:cubicBezTo>
                  <a:pt x="798599" y="542459"/>
                  <a:pt x="796779" y="543645"/>
                  <a:pt x="793498" y="544068"/>
                </a:cubicBezTo>
                <a:cubicBezTo>
                  <a:pt x="790217" y="544491"/>
                  <a:pt x="787635" y="544661"/>
                  <a:pt x="785751" y="544576"/>
                </a:cubicBezTo>
                <a:cubicBezTo>
                  <a:pt x="780099" y="544174"/>
                  <a:pt x="775654" y="544470"/>
                  <a:pt x="772416" y="545465"/>
                </a:cubicBezTo>
                <a:cubicBezTo>
                  <a:pt x="769177" y="546460"/>
                  <a:pt x="767526" y="550566"/>
                  <a:pt x="767463" y="557784"/>
                </a:cubicBezTo>
                <a:cubicBezTo>
                  <a:pt x="767484" y="559096"/>
                  <a:pt x="767442" y="561044"/>
                  <a:pt x="767336" y="563626"/>
                </a:cubicBezTo>
                <a:cubicBezTo>
                  <a:pt x="767230" y="566208"/>
                  <a:pt x="766934" y="567648"/>
                  <a:pt x="766447" y="567944"/>
                </a:cubicBezTo>
                <a:cubicBezTo>
                  <a:pt x="765452" y="567838"/>
                  <a:pt x="764648" y="567288"/>
                  <a:pt x="764034" y="566293"/>
                </a:cubicBezTo>
                <a:cubicBezTo>
                  <a:pt x="763420" y="565298"/>
                  <a:pt x="762870" y="564494"/>
                  <a:pt x="762383" y="563880"/>
                </a:cubicBezTo>
                <a:cubicBezTo>
                  <a:pt x="759610" y="564049"/>
                  <a:pt x="757790" y="564727"/>
                  <a:pt x="756922" y="565912"/>
                </a:cubicBezTo>
                <a:cubicBezTo>
                  <a:pt x="756054" y="567097"/>
                  <a:pt x="754488" y="567775"/>
                  <a:pt x="752223" y="567944"/>
                </a:cubicBezTo>
                <a:lnTo>
                  <a:pt x="744095" y="573024"/>
                </a:lnTo>
                <a:cubicBezTo>
                  <a:pt x="744433" y="577067"/>
                  <a:pt x="745788" y="579141"/>
                  <a:pt x="748159" y="579247"/>
                </a:cubicBezTo>
                <a:cubicBezTo>
                  <a:pt x="750529" y="579353"/>
                  <a:pt x="751884" y="580665"/>
                  <a:pt x="752223" y="583184"/>
                </a:cubicBezTo>
                <a:lnTo>
                  <a:pt x="755271" y="580136"/>
                </a:lnTo>
                <a:lnTo>
                  <a:pt x="752223" y="578104"/>
                </a:lnTo>
                <a:cubicBezTo>
                  <a:pt x="752329" y="576093"/>
                  <a:pt x="753133" y="574781"/>
                  <a:pt x="754636" y="574167"/>
                </a:cubicBezTo>
                <a:cubicBezTo>
                  <a:pt x="756139" y="573553"/>
                  <a:pt x="757705" y="573511"/>
                  <a:pt x="759335" y="574040"/>
                </a:cubicBezTo>
                <a:lnTo>
                  <a:pt x="765431" y="573024"/>
                </a:lnTo>
                <a:lnTo>
                  <a:pt x="771527" y="574040"/>
                </a:lnTo>
                <a:cubicBezTo>
                  <a:pt x="771484" y="575098"/>
                  <a:pt x="771569" y="576030"/>
                  <a:pt x="771781" y="576834"/>
                </a:cubicBezTo>
                <a:cubicBezTo>
                  <a:pt x="771992" y="577638"/>
                  <a:pt x="772585" y="578062"/>
                  <a:pt x="773559" y="578104"/>
                </a:cubicBezTo>
                <a:cubicBezTo>
                  <a:pt x="776437" y="578104"/>
                  <a:pt x="778808" y="577088"/>
                  <a:pt x="780671" y="575056"/>
                </a:cubicBezTo>
                <a:lnTo>
                  <a:pt x="787783" y="579120"/>
                </a:lnTo>
                <a:cubicBezTo>
                  <a:pt x="785158" y="582634"/>
                  <a:pt x="782787" y="586274"/>
                  <a:pt x="780671" y="590042"/>
                </a:cubicBezTo>
                <a:cubicBezTo>
                  <a:pt x="778554" y="593810"/>
                  <a:pt x="777199" y="597958"/>
                  <a:pt x="776607" y="602488"/>
                </a:cubicBezTo>
                <a:lnTo>
                  <a:pt x="778639" y="609600"/>
                </a:lnTo>
                <a:cubicBezTo>
                  <a:pt x="779507" y="609346"/>
                  <a:pt x="780057" y="608330"/>
                  <a:pt x="780290" y="606552"/>
                </a:cubicBezTo>
                <a:cubicBezTo>
                  <a:pt x="780523" y="604774"/>
                  <a:pt x="781327" y="603758"/>
                  <a:pt x="782703" y="603504"/>
                </a:cubicBezTo>
                <a:lnTo>
                  <a:pt x="782703" y="605536"/>
                </a:lnTo>
                <a:lnTo>
                  <a:pt x="784735" y="607568"/>
                </a:lnTo>
                <a:lnTo>
                  <a:pt x="792863" y="608584"/>
                </a:lnTo>
                <a:lnTo>
                  <a:pt x="797943" y="615696"/>
                </a:lnTo>
                <a:cubicBezTo>
                  <a:pt x="800991" y="614511"/>
                  <a:pt x="804039" y="613833"/>
                  <a:pt x="807087" y="613664"/>
                </a:cubicBezTo>
                <a:lnTo>
                  <a:pt x="812167" y="621792"/>
                </a:lnTo>
                <a:cubicBezTo>
                  <a:pt x="814326" y="621750"/>
                  <a:pt x="816358" y="621072"/>
                  <a:pt x="818263" y="619760"/>
                </a:cubicBezTo>
                <a:cubicBezTo>
                  <a:pt x="820168" y="618448"/>
                  <a:pt x="821184" y="616754"/>
                  <a:pt x="821311" y="614680"/>
                </a:cubicBezTo>
                <a:cubicBezTo>
                  <a:pt x="822411" y="615188"/>
                  <a:pt x="823512" y="615950"/>
                  <a:pt x="824613" y="616966"/>
                </a:cubicBezTo>
                <a:cubicBezTo>
                  <a:pt x="825713" y="617982"/>
                  <a:pt x="826306" y="619252"/>
                  <a:pt x="826391" y="620776"/>
                </a:cubicBezTo>
                <a:cubicBezTo>
                  <a:pt x="826285" y="621263"/>
                  <a:pt x="825734" y="621559"/>
                  <a:pt x="824739" y="621665"/>
                </a:cubicBezTo>
                <a:cubicBezTo>
                  <a:pt x="823745" y="621771"/>
                  <a:pt x="822940" y="621813"/>
                  <a:pt x="822327" y="621792"/>
                </a:cubicBezTo>
                <a:lnTo>
                  <a:pt x="820295" y="624840"/>
                </a:lnTo>
                <a:lnTo>
                  <a:pt x="822327" y="625856"/>
                </a:lnTo>
                <a:lnTo>
                  <a:pt x="823343" y="626872"/>
                </a:lnTo>
                <a:cubicBezTo>
                  <a:pt x="825248" y="626660"/>
                  <a:pt x="826771" y="625814"/>
                  <a:pt x="827915" y="624332"/>
                </a:cubicBezTo>
                <a:cubicBezTo>
                  <a:pt x="829057" y="622850"/>
                  <a:pt x="830581" y="622004"/>
                  <a:pt x="832487" y="621792"/>
                </a:cubicBezTo>
                <a:cubicBezTo>
                  <a:pt x="835048" y="622088"/>
                  <a:pt x="837037" y="623782"/>
                  <a:pt x="838456" y="626872"/>
                </a:cubicBezTo>
                <a:cubicBezTo>
                  <a:pt x="839874" y="629962"/>
                  <a:pt x="840593" y="632672"/>
                  <a:pt x="840615" y="635000"/>
                </a:cubicBezTo>
                <a:cubicBezTo>
                  <a:pt x="840064" y="637096"/>
                  <a:pt x="838879" y="639255"/>
                  <a:pt x="837059" y="641477"/>
                </a:cubicBezTo>
                <a:cubicBezTo>
                  <a:pt x="835238" y="643700"/>
                  <a:pt x="836085" y="645605"/>
                  <a:pt x="839599" y="647192"/>
                </a:cubicBezTo>
                <a:cubicBezTo>
                  <a:pt x="838413" y="650410"/>
                  <a:pt x="836974" y="654135"/>
                  <a:pt x="835281" y="658368"/>
                </a:cubicBezTo>
                <a:cubicBezTo>
                  <a:pt x="833587" y="662601"/>
                  <a:pt x="832656" y="666327"/>
                  <a:pt x="832487" y="669544"/>
                </a:cubicBezTo>
                <a:cubicBezTo>
                  <a:pt x="832465" y="670094"/>
                  <a:pt x="832508" y="670772"/>
                  <a:pt x="832613" y="671576"/>
                </a:cubicBezTo>
                <a:cubicBezTo>
                  <a:pt x="832719" y="672380"/>
                  <a:pt x="833016" y="673058"/>
                  <a:pt x="833503" y="673608"/>
                </a:cubicBezTo>
                <a:cubicBezTo>
                  <a:pt x="831555" y="675640"/>
                  <a:pt x="829862" y="677672"/>
                  <a:pt x="828423" y="679704"/>
                </a:cubicBezTo>
                <a:cubicBezTo>
                  <a:pt x="826983" y="681736"/>
                  <a:pt x="825290" y="683768"/>
                  <a:pt x="823343" y="685800"/>
                </a:cubicBezTo>
                <a:lnTo>
                  <a:pt x="823343" y="688848"/>
                </a:lnTo>
                <a:cubicBezTo>
                  <a:pt x="823300" y="689907"/>
                  <a:pt x="823385" y="691092"/>
                  <a:pt x="823597" y="692404"/>
                </a:cubicBezTo>
                <a:cubicBezTo>
                  <a:pt x="823808" y="693717"/>
                  <a:pt x="824401" y="694902"/>
                  <a:pt x="825375" y="695960"/>
                </a:cubicBezTo>
                <a:lnTo>
                  <a:pt x="817247" y="704088"/>
                </a:lnTo>
                <a:lnTo>
                  <a:pt x="811151" y="717296"/>
                </a:lnTo>
                <a:cubicBezTo>
                  <a:pt x="808674" y="719370"/>
                  <a:pt x="806769" y="721826"/>
                  <a:pt x="805436" y="724662"/>
                </a:cubicBezTo>
                <a:cubicBezTo>
                  <a:pt x="804102" y="727498"/>
                  <a:pt x="802959" y="730462"/>
                  <a:pt x="802007" y="733552"/>
                </a:cubicBezTo>
                <a:cubicBezTo>
                  <a:pt x="800652" y="734378"/>
                  <a:pt x="798535" y="736283"/>
                  <a:pt x="795657" y="739267"/>
                </a:cubicBezTo>
                <a:cubicBezTo>
                  <a:pt x="792778" y="742252"/>
                  <a:pt x="791169" y="744411"/>
                  <a:pt x="790831" y="745744"/>
                </a:cubicBezTo>
                <a:lnTo>
                  <a:pt x="791847" y="746760"/>
                </a:lnTo>
                <a:lnTo>
                  <a:pt x="789815" y="755904"/>
                </a:lnTo>
                <a:cubicBezTo>
                  <a:pt x="788714" y="756984"/>
                  <a:pt x="787613" y="758381"/>
                  <a:pt x="786513" y="760095"/>
                </a:cubicBezTo>
                <a:cubicBezTo>
                  <a:pt x="785412" y="761810"/>
                  <a:pt x="784819" y="763461"/>
                  <a:pt x="784735" y="765048"/>
                </a:cubicBezTo>
                <a:cubicBezTo>
                  <a:pt x="782851" y="767059"/>
                  <a:pt x="780015" y="770657"/>
                  <a:pt x="776226" y="775843"/>
                </a:cubicBezTo>
                <a:cubicBezTo>
                  <a:pt x="772437" y="781029"/>
                  <a:pt x="769855" y="784881"/>
                  <a:pt x="768479" y="787400"/>
                </a:cubicBezTo>
                <a:lnTo>
                  <a:pt x="769495" y="791464"/>
                </a:lnTo>
                <a:cubicBezTo>
                  <a:pt x="767907" y="792480"/>
                  <a:pt x="766510" y="793750"/>
                  <a:pt x="765304" y="795274"/>
                </a:cubicBezTo>
                <a:cubicBezTo>
                  <a:pt x="764097" y="796798"/>
                  <a:pt x="763462" y="798576"/>
                  <a:pt x="763399" y="800608"/>
                </a:cubicBezTo>
                <a:cubicBezTo>
                  <a:pt x="760181" y="802217"/>
                  <a:pt x="757218" y="804588"/>
                  <a:pt x="754509" y="807720"/>
                </a:cubicBezTo>
                <a:cubicBezTo>
                  <a:pt x="751799" y="810853"/>
                  <a:pt x="750360" y="814239"/>
                  <a:pt x="750191" y="817880"/>
                </a:cubicBezTo>
                <a:cubicBezTo>
                  <a:pt x="750233" y="818875"/>
                  <a:pt x="750148" y="819679"/>
                  <a:pt x="749937" y="820293"/>
                </a:cubicBezTo>
                <a:cubicBezTo>
                  <a:pt x="749725" y="820907"/>
                  <a:pt x="749132" y="821457"/>
                  <a:pt x="748159" y="821944"/>
                </a:cubicBezTo>
                <a:cubicBezTo>
                  <a:pt x="746846" y="823997"/>
                  <a:pt x="744899" y="827765"/>
                  <a:pt x="742317" y="833247"/>
                </a:cubicBezTo>
                <a:cubicBezTo>
                  <a:pt x="739734" y="838729"/>
                  <a:pt x="738295" y="842751"/>
                  <a:pt x="737999" y="845312"/>
                </a:cubicBezTo>
                <a:cubicBezTo>
                  <a:pt x="733300" y="851493"/>
                  <a:pt x="725934" y="861738"/>
                  <a:pt x="715901" y="876046"/>
                </a:cubicBezTo>
                <a:cubicBezTo>
                  <a:pt x="705868" y="890355"/>
                  <a:pt x="700026" y="899076"/>
                  <a:pt x="698375" y="902208"/>
                </a:cubicBezTo>
                <a:cubicBezTo>
                  <a:pt x="698692" y="903817"/>
                  <a:pt x="698057" y="905426"/>
                  <a:pt x="696470" y="907034"/>
                </a:cubicBezTo>
                <a:cubicBezTo>
                  <a:pt x="694882" y="908643"/>
                  <a:pt x="693485" y="909743"/>
                  <a:pt x="692279" y="910336"/>
                </a:cubicBezTo>
                <a:cubicBezTo>
                  <a:pt x="691580" y="912347"/>
                  <a:pt x="688405" y="918993"/>
                  <a:pt x="682754" y="930275"/>
                </a:cubicBezTo>
                <a:cubicBezTo>
                  <a:pt x="677102" y="941557"/>
                  <a:pt x="673165" y="948457"/>
                  <a:pt x="670943" y="950976"/>
                </a:cubicBezTo>
                <a:cubicBezTo>
                  <a:pt x="669779" y="954617"/>
                  <a:pt x="667789" y="958258"/>
                  <a:pt x="664974" y="961898"/>
                </a:cubicBezTo>
                <a:cubicBezTo>
                  <a:pt x="662159" y="965539"/>
                  <a:pt x="659407" y="968672"/>
                  <a:pt x="656719" y="971296"/>
                </a:cubicBezTo>
                <a:lnTo>
                  <a:pt x="653671" y="981456"/>
                </a:lnTo>
                <a:cubicBezTo>
                  <a:pt x="652570" y="982493"/>
                  <a:pt x="651469" y="983721"/>
                  <a:pt x="650369" y="985139"/>
                </a:cubicBezTo>
                <a:cubicBezTo>
                  <a:pt x="649268" y="986557"/>
                  <a:pt x="648675" y="988039"/>
                  <a:pt x="648591" y="989584"/>
                </a:cubicBezTo>
                <a:cubicBezTo>
                  <a:pt x="648548" y="990621"/>
                  <a:pt x="648125" y="991595"/>
                  <a:pt x="647321" y="992505"/>
                </a:cubicBezTo>
                <a:cubicBezTo>
                  <a:pt x="646516" y="993415"/>
                  <a:pt x="645585" y="994135"/>
                  <a:pt x="644527" y="994664"/>
                </a:cubicBezTo>
                <a:cubicBezTo>
                  <a:pt x="641521" y="998284"/>
                  <a:pt x="638896" y="1002221"/>
                  <a:pt x="636653" y="1006475"/>
                </a:cubicBezTo>
                <a:cubicBezTo>
                  <a:pt x="634409" y="1010730"/>
                  <a:pt x="632292" y="1014921"/>
                  <a:pt x="630303" y="1019048"/>
                </a:cubicBezTo>
                <a:cubicBezTo>
                  <a:pt x="629202" y="1019556"/>
                  <a:pt x="628101" y="1020318"/>
                  <a:pt x="627001" y="1021334"/>
                </a:cubicBezTo>
                <a:cubicBezTo>
                  <a:pt x="625900" y="1022350"/>
                  <a:pt x="625307" y="1023620"/>
                  <a:pt x="625223" y="1025144"/>
                </a:cubicBezTo>
                <a:cubicBezTo>
                  <a:pt x="621095" y="1030245"/>
                  <a:pt x="616904" y="1035537"/>
                  <a:pt x="612650" y="1041019"/>
                </a:cubicBezTo>
                <a:cubicBezTo>
                  <a:pt x="608395" y="1046501"/>
                  <a:pt x="604458" y="1052047"/>
                  <a:pt x="600839" y="1057656"/>
                </a:cubicBezTo>
                <a:lnTo>
                  <a:pt x="600839" y="1063752"/>
                </a:lnTo>
                <a:lnTo>
                  <a:pt x="586615" y="1074928"/>
                </a:lnTo>
                <a:cubicBezTo>
                  <a:pt x="586551" y="1076473"/>
                  <a:pt x="586170" y="1077955"/>
                  <a:pt x="585472" y="1079373"/>
                </a:cubicBezTo>
                <a:cubicBezTo>
                  <a:pt x="584773" y="1080791"/>
                  <a:pt x="584138" y="1082019"/>
                  <a:pt x="583567" y="1083056"/>
                </a:cubicBezTo>
                <a:cubicBezTo>
                  <a:pt x="580138" y="1085109"/>
                  <a:pt x="577344" y="1087353"/>
                  <a:pt x="575185" y="1089787"/>
                </a:cubicBezTo>
                <a:cubicBezTo>
                  <a:pt x="573026" y="1092221"/>
                  <a:pt x="570740" y="1094719"/>
                  <a:pt x="568327" y="1097280"/>
                </a:cubicBezTo>
                <a:lnTo>
                  <a:pt x="569343" y="1099312"/>
                </a:lnTo>
                <a:cubicBezTo>
                  <a:pt x="568284" y="1100349"/>
                  <a:pt x="567353" y="1101577"/>
                  <a:pt x="566549" y="1102995"/>
                </a:cubicBezTo>
                <a:cubicBezTo>
                  <a:pt x="565744" y="1104413"/>
                  <a:pt x="565321" y="1105895"/>
                  <a:pt x="565279" y="1107440"/>
                </a:cubicBezTo>
                <a:cubicBezTo>
                  <a:pt x="563691" y="1110509"/>
                  <a:pt x="561786" y="1113515"/>
                  <a:pt x="559564" y="1116457"/>
                </a:cubicBezTo>
                <a:cubicBezTo>
                  <a:pt x="557341" y="1119399"/>
                  <a:pt x="555182" y="1122151"/>
                  <a:pt x="553087" y="1124712"/>
                </a:cubicBezTo>
                <a:lnTo>
                  <a:pt x="551055" y="1132840"/>
                </a:lnTo>
                <a:cubicBezTo>
                  <a:pt x="549996" y="1133412"/>
                  <a:pt x="549065" y="1134301"/>
                  <a:pt x="548261" y="1135507"/>
                </a:cubicBezTo>
                <a:cubicBezTo>
                  <a:pt x="547456" y="1136714"/>
                  <a:pt x="547033" y="1137857"/>
                  <a:pt x="546991" y="1138936"/>
                </a:cubicBezTo>
                <a:lnTo>
                  <a:pt x="546991" y="1139952"/>
                </a:lnTo>
                <a:cubicBezTo>
                  <a:pt x="547266" y="1140566"/>
                  <a:pt x="546716" y="1141370"/>
                  <a:pt x="545340" y="1142365"/>
                </a:cubicBezTo>
                <a:cubicBezTo>
                  <a:pt x="543964" y="1143360"/>
                  <a:pt x="543160" y="1143910"/>
                  <a:pt x="542927" y="1144016"/>
                </a:cubicBezTo>
                <a:lnTo>
                  <a:pt x="531751" y="1163320"/>
                </a:lnTo>
                <a:cubicBezTo>
                  <a:pt x="531137" y="1163849"/>
                  <a:pt x="530333" y="1164569"/>
                  <a:pt x="529338" y="1165479"/>
                </a:cubicBezTo>
                <a:cubicBezTo>
                  <a:pt x="528343" y="1166389"/>
                  <a:pt x="527793" y="1167363"/>
                  <a:pt x="527687" y="1168400"/>
                </a:cubicBezTo>
                <a:cubicBezTo>
                  <a:pt x="525528" y="1171766"/>
                  <a:pt x="522734" y="1175703"/>
                  <a:pt x="519305" y="1180211"/>
                </a:cubicBezTo>
                <a:cubicBezTo>
                  <a:pt x="515876" y="1184720"/>
                  <a:pt x="512574" y="1187895"/>
                  <a:pt x="509399" y="1189736"/>
                </a:cubicBezTo>
                <a:cubicBezTo>
                  <a:pt x="509378" y="1190329"/>
                  <a:pt x="509166" y="1191176"/>
                  <a:pt x="508764" y="1192276"/>
                </a:cubicBezTo>
                <a:cubicBezTo>
                  <a:pt x="508362" y="1193377"/>
                  <a:pt x="507896" y="1194224"/>
                  <a:pt x="507367" y="1194816"/>
                </a:cubicBezTo>
                <a:lnTo>
                  <a:pt x="507367" y="1199896"/>
                </a:lnTo>
                <a:lnTo>
                  <a:pt x="496191" y="1209040"/>
                </a:lnTo>
                <a:cubicBezTo>
                  <a:pt x="496127" y="1210099"/>
                  <a:pt x="495746" y="1211284"/>
                  <a:pt x="495048" y="1212596"/>
                </a:cubicBezTo>
                <a:cubicBezTo>
                  <a:pt x="494349" y="1213908"/>
                  <a:pt x="493714" y="1215094"/>
                  <a:pt x="493143" y="1216152"/>
                </a:cubicBezTo>
                <a:cubicBezTo>
                  <a:pt x="482898" y="1223730"/>
                  <a:pt x="474939" y="1233466"/>
                  <a:pt x="469267" y="1245362"/>
                </a:cubicBezTo>
                <a:cubicBezTo>
                  <a:pt x="463594" y="1257258"/>
                  <a:pt x="457667" y="1268519"/>
                  <a:pt x="451487" y="1279144"/>
                </a:cubicBezTo>
                <a:lnTo>
                  <a:pt x="448439" y="1281176"/>
                </a:lnTo>
                <a:cubicBezTo>
                  <a:pt x="447253" y="1283526"/>
                  <a:pt x="445306" y="1286701"/>
                  <a:pt x="442597" y="1290701"/>
                </a:cubicBezTo>
                <a:cubicBezTo>
                  <a:pt x="439887" y="1294702"/>
                  <a:pt x="437432" y="1297623"/>
                  <a:pt x="435231" y="1299464"/>
                </a:cubicBezTo>
                <a:cubicBezTo>
                  <a:pt x="434744" y="1301750"/>
                  <a:pt x="433686" y="1304290"/>
                  <a:pt x="432056" y="1307084"/>
                </a:cubicBezTo>
                <a:cubicBezTo>
                  <a:pt x="430426" y="1309878"/>
                  <a:pt x="428098" y="1311402"/>
                  <a:pt x="425071" y="1311656"/>
                </a:cubicBezTo>
                <a:lnTo>
                  <a:pt x="424055" y="1310640"/>
                </a:lnTo>
                <a:lnTo>
                  <a:pt x="425071" y="1306576"/>
                </a:lnTo>
                <a:cubicBezTo>
                  <a:pt x="427420" y="1303994"/>
                  <a:pt x="429071" y="1301285"/>
                  <a:pt x="430024" y="1298448"/>
                </a:cubicBezTo>
                <a:cubicBezTo>
                  <a:pt x="430976" y="1295612"/>
                  <a:pt x="432373" y="1292903"/>
                  <a:pt x="434215" y="1290320"/>
                </a:cubicBezTo>
                <a:cubicBezTo>
                  <a:pt x="433897" y="1288331"/>
                  <a:pt x="436310" y="1282912"/>
                  <a:pt x="441454" y="1274064"/>
                </a:cubicBezTo>
                <a:cubicBezTo>
                  <a:pt x="446597" y="1265217"/>
                  <a:pt x="450280" y="1258782"/>
                  <a:pt x="452503" y="1254760"/>
                </a:cubicBezTo>
                <a:cubicBezTo>
                  <a:pt x="451995" y="1253194"/>
                  <a:pt x="451995" y="1251754"/>
                  <a:pt x="452503" y="1250442"/>
                </a:cubicBezTo>
                <a:cubicBezTo>
                  <a:pt x="453011" y="1249130"/>
                  <a:pt x="454027" y="1248199"/>
                  <a:pt x="455551" y="1247648"/>
                </a:cubicBezTo>
                <a:lnTo>
                  <a:pt x="456567" y="1242568"/>
                </a:lnTo>
                <a:cubicBezTo>
                  <a:pt x="455297" y="1244346"/>
                  <a:pt x="453519" y="1246632"/>
                  <a:pt x="451233" y="1249426"/>
                </a:cubicBezTo>
                <a:cubicBezTo>
                  <a:pt x="448947" y="1252220"/>
                  <a:pt x="447677" y="1253998"/>
                  <a:pt x="447423" y="1254760"/>
                </a:cubicBezTo>
                <a:cubicBezTo>
                  <a:pt x="445137" y="1259671"/>
                  <a:pt x="442089" y="1264073"/>
                  <a:pt x="438279" y="1267968"/>
                </a:cubicBezTo>
                <a:cubicBezTo>
                  <a:pt x="434469" y="1271863"/>
                  <a:pt x="431421" y="1276266"/>
                  <a:pt x="429135" y="1281176"/>
                </a:cubicBezTo>
                <a:lnTo>
                  <a:pt x="428119" y="1287272"/>
                </a:lnTo>
                <a:lnTo>
                  <a:pt x="424055" y="1293368"/>
                </a:lnTo>
                <a:lnTo>
                  <a:pt x="413895" y="1300480"/>
                </a:lnTo>
                <a:lnTo>
                  <a:pt x="412879" y="1298448"/>
                </a:lnTo>
                <a:cubicBezTo>
                  <a:pt x="412942" y="1297411"/>
                  <a:pt x="413323" y="1296437"/>
                  <a:pt x="414022" y="1295527"/>
                </a:cubicBezTo>
                <a:cubicBezTo>
                  <a:pt x="414720" y="1294617"/>
                  <a:pt x="415355" y="1293897"/>
                  <a:pt x="415927" y="1293368"/>
                </a:cubicBezTo>
                <a:lnTo>
                  <a:pt x="419991" y="1281176"/>
                </a:lnTo>
                <a:cubicBezTo>
                  <a:pt x="421176" y="1280033"/>
                  <a:pt x="422615" y="1278509"/>
                  <a:pt x="424309" y="1276604"/>
                </a:cubicBezTo>
                <a:cubicBezTo>
                  <a:pt x="426002" y="1274699"/>
                  <a:pt x="426933" y="1273175"/>
                  <a:pt x="427103" y="1272032"/>
                </a:cubicBezTo>
                <a:lnTo>
                  <a:pt x="426087" y="1270000"/>
                </a:lnTo>
                <a:lnTo>
                  <a:pt x="433199" y="1256792"/>
                </a:lnTo>
                <a:cubicBezTo>
                  <a:pt x="432183" y="1254295"/>
                  <a:pt x="431929" y="1252178"/>
                  <a:pt x="432437" y="1250442"/>
                </a:cubicBezTo>
                <a:cubicBezTo>
                  <a:pt x="432945" y="1248707"/>
                  <a:pt x="434215" y="1247098"/>
                  <a:pt x="436247" y="1245616"/>
                </a:cubicBezTo>
                <a:lnTo>
                  <a:pt x="444375" y="1229360"/>
                </a:lnTo>
                <a:lnTo>
                  <a:pt x="443359" y="1226312"/>
                </a:lnTo>
                <a:lnTo>
                  <a:pt x="451487" y="1221232"/>
                </a:lnTo>
                <a:lnTo>
                  <a:pt x="450471" y="1213104"/>
                </a:lnTo>
                <a:cubicBezTo>
                  <a:pt x="451042" y="1212088"/>
                  <a:pt x="451931" y="1211072"/>
                  <a:pt x="453138" y="1210056"/>
                </a:cubicBezTo>
                <a:cubicBezTo>
                  <a:pt x="454344" y="1209040"/>
                  <a:pt x="455487" y="1208024"/>
                  <a:pt x="456567" y="1207008"/>
                </a:cubicBezTo>
                <a:lnTo>
                  <a:pt x="456567" y="1203960"/>
                </a:lnTo>
                <a:cubicBezTo>
                  <a:pt x="456630" y="1203876"/>
                  <a:pt x="456757" y="1203537"/>
                  <a:pt x="456948" y="1202944"/>
                </a:cubicBezTo>
                <a:cubicBezTo>
                  <a:pt x="457138" y="1202351"/>
                  <a:pt x="457011" y="1202013"/>
                  <a:pt x="456567" y="1201928"/>
                </a:cubicBezTo>
                <a:cubicBezTo>
                  <a:pt x="455847" y="1202203"/>
                  <a:pt x="454492" y="1203431"/>
                  <a:pt x="452503" y="1205611"/>
                </a:cubicBezTo>
                <a:cubicBezTo>
                  <a:pt x="450513" y="1207791"/>
                  <a:pt x="449158" y="1209273"/>
                  <a:pt x="448439" y="1210056"/>
                </a:cubicBezTo>
                <a:lnTo>
                  <a:pt x="447423" y="1220216"/>
                </a:lnTo>
                <a:lnTo>
                  <a:pt x="443359" y="1226312"/>
                </a:lnTo>
                <a:cubicBezTo>
                  <a:pt x="441898" y="1227032"/>
                  <a:pt x="440501" y="1228640"/>
                  <a:pt x="439168" y="1231138"/>
                </a:cubicBezTo>
                <a:cubicBezTo>
                  <a:pt x="437834" y="1233636"/>
                  <a:pt x="436183" y="1235753"/>
                  <a:pt x="434215" y="1237488"/>
                </a:cubicBezTo>
                <a:cubicBezTo>
                  <a:pt x="435104" y="1239076"/>
                  <a:pt x="435104" y="1240727"/>
                  <a:pt x="434215" y="1242441"/>
                </a:cubicBezTo>
                <a:cubicBezTo>
                  <a:pt x="433326" y="1244156"/>
                  <a:pt x="432310" y="1245553"/>
                  <a:pt x="431167" y="1246632"/>
                </a:cubicBezTo>
                <a:cubicBezTo>
                  <a:pt x="428246" y="1248855"/>
                  <a:pt x="425706" y="1252792"/>
                  <a:pt x="423547" y="1258443"/>
                </a:cubicBezTo>
                <a:cubicBezTo>
                  <a:pt x="421388" y="1264095"/>
                  <a:pt x="418848" y="1267270"/>
                  <a:pt x="415927" y="1267968"/>
                </a:cubicBezTo>
                <a:lnTo>
                  <a:pt x="414911" y="1267968"/>
                </a:lnTo>
                <a:cubicBezTo>
                  <a:pt x="417027" y="1262147"/>
                  <a:pt x="419652" y="1255755"/>
                  <a:pt x="422785" y="1248791"/>
                </a:cubicBezTo>
                <a:cubicBezTo>
                  <a:pt x="425917" y="1241827"/>
                  <a:pt x="429050" y="1235689"/>
                  <a:pt x="432183" y="1230376"/>
                </a:cubicBezTo>
                <a:lnTo>
                  <a:pt x="433199" y="1222248"/>
                </a:lnTo>
                <a:cubicBezTo>
                  <a:pt x="433855" y="1221677"/>
                  <a:pt x="434829" y="1220788"/>
                  <a:pt x="436120" y="1219581"/>
                </a:cubicBezTo>
                <a:cubicBezTo>
                  <a:pt x="437411" y="1218375"/>
                  <a:pt x="438131" y="1217232"/>
                  <a:pt x="438279" y="1216152"/>
                </a:cubicBezTo>
                <a:lnTo>
                  <a:pt x="442343" y="1212088"/>
                </a:lnTo>
                <a:lnTo>
                  <a:pt x="444375" y="1203960"/>
                </a:lnTo>
                <a:lnTo>
                  <a:pt x="432183" y="1207008"/>
                </a:lnTo>
                <a:lnTo>
                  <a:pt x="427103" y="1203960"/>
                </a:lnTo>
                <a:cubicBezTo>
                  <a:pt x="427378" y="1203092"/>
                  <a:pt x="428098" y="1201272"/>
                  <a:pt x="429262" y="1198499"/>
                </a:cubicBezTo>
                <a:cubicBezTo>
                  <a:pt x="430426" y="1195726"/>
                  <a:pt x="430384" y="1194160"/>
                  <a:pt x="429135" y="1193800"/>
                </a:cubicBezTo>
                <a:cubicBezTo>
                  <a:pt x="427420" y="1194096"/>
                  <a:pt x="425261" y="1195536"/>
                  <a:pt x="422658" y="1198118"/>
                </a:cubicBezTo>
                <a:cubicBezTo>
                  <a:pt x="420054" y="1200701"/>
                  <a:pt x="418149" y="1202648"/>
                  <a:pt x="416943" y="1203960"/>
                </a:cubicBezTo>
                <a:cubicBezTo>
                  <a:pt x="416096" y="1208024"/>
                  <a:pt x="414741" y="1212088"/>
                  <a:pt x="412879" y="1216152"/>
                </a:cubicBezTo>
                <a:cubicBezTo>
                  <a:pt x="408116" y="1220428"/>
                  <a:pt x="404179" y="1225338"/>
                  <a:pt x="401068" y="1230884"/>
                </a:cubicBezTo>
                <a:cubicBezTo>
                  <a:pt x="397956" y="1236430"/>
                  <a:pt x="393765" y="1241341"/>
                  <a:pt x="388495" y="1245616"/>
                </a:cubicBezTo>
                <a:lnTo>
                  <a:pt x="387479" y="1249680"/>
                </a:lnTo>
                <a:cubicBezTo>
                  <a:pt x="386526" y="1250823"/>
                  <a:pt x="385637" y="1252093"/>
                  <a:pt x="384812" y="1253490"/>
                </a:cubicBezTo>
                <a:cubicBezTo>
                  <a:pt x="383986" y="1254887"/>
                  <a:pt x="382843" y="1255649"/>
                  <a:pt x="381383" y="1255776"/>
                </a:cubicBezTo>
                <a:cubicBezTo>
                  <a:pt x="380367" y="1255607"/>
                  <a:pt x="379351" y="1254930"/>
                  <a:pt x="378335" y="1253744"/>
                </a:cubicBezTo>
                <a:lnTo>
                  <a:pt x="380367" y="1247648"/>
                </a:lnTo>
                <a:cubicBezTo>
                  <a:pt x="382039" y="1246590"/>
                  <a:pt x="383775" y="1245150"/>
                  <a:pt x="385574" y="1243330"/>
                </a:cubicBezTo>
                <a:cubicBezTo>
                  <a:pt x="387373" y="1241510"/>
                  <a:pt x="388347" y="1239562"/>
                  <a:pt x="388495" y="1237488"/>
                </a:cubicBezTo>
                <a:lnTo>
                  <a:pt x="387479" y="1235456"/>
                </a:lnTo>
                <a:lnTo>
                  <a:pt x="395607" y="1221232"/>
                </a:lnTo>
                <a:cubicBezTo>
                  <a:pt x="395776" y="1219115"/>
                  <a:pt x="396707" y="1216745"/>
                  <a:pt x="398401" y="1214120"/>
                </a:cubicBezTo>
                <a:cubicBezTo>
                  <a:pt x="400094" y="1211496"/>
                  <a:pt x="401533" y="1209125"/>
                  <a:pt x="402719" y="1207008"/>
                </a:cubicBezTo>
                <a:lnTo>
                  <a:pt x="399671" y="1199896"/>
                </a:lnTo>
                <a:cubicBezTo>
                  <a:pt x="400941" y="1197420"/>
                  <a:pt x="403227" y="1193737"/>
                  <a:pt x="406529" y="1188847"/>
                </a:cubicBezTo>
                <a:cubicBezTo>
                  <a:pt x="409831" y="1183958"/>
                  <a:pt x="412625" y="1180529"/>
                  <a:pt x="414911" y="1178560"/>
                </a:cubicBezTo>
                <a:lnTo>
                  <a:pt x="414911" y="1173480"/>
                </a:lnTo>
                <a:cubicBezTo>
                  <a:pt x="417768" y="1171639"/>
                  <a:pt x="420943" y="1168464"/>
                  <a:pt x="424436" y="1163955"/>
                </a:cubicBezTo>
                <a:cubicBezTo>
                  <a:pt x="427928" y="1159447"/>
                  <a:pt x="429833" y="1155510"/>
                  <a:pt x="430151" y="1152144"/>
                </a:cubicBezTo>
                <a:lnTo>
                  <a:pt x="429135" y="1147064"/>
                </a:lnTo>
                <a:lnTo>
                  <a:pt x="438279" y="1138936"/>
                </a:lnTo>
                <a:lnTo>
                  <a:pt x="437263" y="1134872"/>
                </a:lnTo>
                <a:cubicBezTo>
                  <a:pt x="438279" y="1134301"/>
                  <a:pt x="439041" y="1133412"/>
                  <a:pt x="439549" y="1132205"/>
                </a:cubicBezTo>
                <a:cubicBezTo>
                  <a:pt x="440057" y="1130999"/>
                  <a:pt x="440311" y="1129856"/>
                  <a:pt x="440311" y="1128776"/>
                </a:cubicBezTo>
                <a:lnTo>
                  <a:pt x="439295" y="1125728"/>
                </a:lnTo>
                <a:lnTo>
                  <a:pt x="444375" y="1123696"/>
                </a:lnTo>
                <a:lnTo>
                  <a:pt x="443359" y="1121664"/>
                </a:lnTo>
                <a:lnTo>
                  <a:pt x="449455" y="1110488"/>
                </a:lnTo>
                <a:lnTo>
                  <a:pt x="449455" y="1107440"/>
                </a:lnTo>
                <a:lnTo>
                  <a:pt x="455551" y="1093216"/>
                </a:lnTo>
                <a:lnTo>
                  <a:pt x="447423" y="1098296"/>
                </a:lnTo>
                <a:lnTo>
                  <a:pt x="446407" y="1103376"/>
                </a:lnTo>
                <a:lnTo>
                  <a:pt x="438279" y="1116584"/>
                </a:lnTo>
                <a:lnTo>
                  <a:pt x="438279" y="1119632"/>
                </a:lnTo>
                <a:lnTo>
                  <a:pt x="433199" y="1123696"/>
                </a:lnTo>
                <a:cubicBezTo>
                  <a:pt x="430976" y="1124183"/>
                  <a:pt x="428563" y="1126511"/>
                  <a:pt x="425960" y="1130681"/>
                </a:cubicBezTo>
                <a:cubicBezTo>
                  <a:pt x="423356" y="1134851"/>
                  <a:pt x="421705" y="1137941"/>
                  <a:pt x="421007" y="1139952"/>
                </a:cubicBezTo>
                <a:lnTo>
                  <a:pt x="406783" y="1152144"/>
                </a:lnTo>
                <a:lnTo>
                  <a:pt x="405767" y="1158240"/>
                </a:lnTo>
                <a:lnTo>
                  <a:pt x="402719" y="1159256"/>
                </a:lnTo>
                <a:cubicBezTo>
                  <a:pt x="403735" y="1151996"/>
                  <a:pt x="407799" y="1144672"/>
                  <a:pt x="414911" y="1137285"/>
                </a:cubicBezTo>
                <a:cubicBezTo>
                  <a:pt x="422023" y="1129898"/>
                  <a:pt x="426087" y="1123336"/>
                  <a:pt x="427103" y="1117600"/>
                </a:cubicBezTo>
                <a:lnTo>
                  <a:pt x="426087" y="1115568"/>
                </a:lnTo>
                <a:cubicBezTo>
                  <a:pt x="429071" y="1111356"/>
                  <a:pt x="431992" y="1106826"/>
                  <a:pt x="434850" y="1101979"/>
                </a:cubicBezTo>
                <a:cubicBezTo>
                  <a:pt x="437707" y="1097132"/>
                  <a:pt x="440882" y="1092856"/>
                  <a:pt x="444375" y="1089152"/>
                </a:cubicBezTo>
                <a:cubicBezTo>
                  <a:pt x="444375" y="1084919"/>
                  <a:pt x="445391" y="1081193"/>
                  <a:pt x="447423" y="1077976"/>
                </a:cubicBezTo>
                <a:cubicBezTo>
                  <a:pt x="449031" y="1076431"/>
                  <a:pt x="450640" y="1074695"/>
                  <a:pt x="452249" y="1072769"/>
                </a:cubicBezTo>
                <a:cubicBezTo>
                  <a:pt x="453857" y="1070843"/>
                  <a:pt x="454958" y="1068853"/>
                  <a:pt x="455551" y="1066800"/>
                </a:cubicBezTo>
                <a:lnTo>
                  <a:pt x="464695" y="1054608"/>
                </a:lnTo>
                <a:cubicBezTo>
                  <a:pt x="463234" y="1054164"/>
                  <a:pt x="464123" y="1052259"/>
                  <a:pt x="467362" y="1048893"/>
                </a:cubicBezTo>
                <a:cubicBezTo>
                  <a:pt x="470600" y="1045528"/>
                  <a:pt x="472759" y="1043369"/>
                  <a:pt x="473839" y="1042416"/>
                </a:cubicBezTo>
                <a:lnTo>
                  <a:pt x="474855" y="1039368"/>
                </a:lnTo>
                <a:cubicBezTo>
                  <a:pt x="475998" y="1038373"/>
                  <a:pt x="477268" y="1037315"/>
                  <a:pt x="478665" y="1036193"/>
                </a:cubicBezTo>
                <a:cubicBezTo>
                  <a:pt x="480062" y="1035071"/>
                  <a:pt x="480824" y="1033759"/>
                  <a:pt x="480951" y="1032256"/>
                </a:cubicBezTo>
                <a:lnTo>
                  <a:pt x="477903" y="1033272"/>
                </a:lnTo>
                <a:cubicBezTo>
                  <a:pt x="477776" y="1033442"/>
                  <a:pt x="477268" y="1033865"/>
                  <a:pt x="476379" y="1034542"/>
                </a:cubicBezTo>
                <a:cubicBezTo>
                  <a:pt x="475490" y="1035220"/>
                  <a:pt x="474982" y="1035135"/>
                  <a:pt x="474855" y="1034288"/>
                </a:cubicBezTo>
                <a:lnTo>
                  <a:pt x="475871" y="1032256"/>
                </a:lnTo>
                <a:cubicBezTo>
                  <a:pt x="475236" y="1032150"/>
                  <a:pt x="474220" y="1032870"/>
                  <a:pt x="472823" y="1034415"/>
                </a:cubicBezTo>
                <a:cubicBezTo>
                  <a:pt x="471426" y="1035960"/>
                  <a:pt x="470410" y="1035918"/>
                  <a:pt x="469775" y="1034288"/>
                </a:cubicBezTo>
                <a:lnTo>
                  <a:pt x="468759" y="1039368"/>
                </a:lnTo>
                <a:cubicBezTo>
                  <a:pt x="467764" y="1040448"/>
                  <a:pt x="466960" y="1041845"/>
                  <a:pt x="466346" y="1043559"/>
                </a:cubicBezTo>
                <a:cubicBezTo>
                  <a:pt x="465732" y="1045274"/>
                  <a:pt x="465182" y="1046925"/>
                  <a:pt x="464695" y="1048512"/>
                </a:cubicBezTo>
                <a:cubicBezTo>
                  <a:pt x="462790" y="1050163"/>
                  <a:pt x="461266" y="1052195"/>
                  <a:pt x="460123" y="1054608"/>
                </a:cubicBezTo>
                <a:cubicBezTo>
                  <a:pt x="458980" y="1057021"/>
                  <a:pt x="457456" y="1059053"/>
                  <a:pt x="455551" y="1060704"/>
                </a:cubicBezTo>
                <a:lnTo>
                  <a:pt x="452503" y="1060704"/>
                </a:lnTo>
                <a:cubicBezTo>
                  <a:pt x="451804" y="1060725"/>
                  <a:pt x="450661" y="1060683"/>
                  <a:pt x="449074" y="1060577"/>
                </a:cubicBezTo>
                <a:cubicBezTo>
                  <a:pt x="447486" y="1060471"/>
                  <a:pt x="446597" y="1060175"/>
                  <a:pt x="446407" y="1059688"/>
                </a:cubicBezTo>
                <a:lnTo>
                  <a:pt x="447423" y="1057656"/>
                </a:lnTo>
                <a:cubicBezTo>
                  <a:pt x="448121" y="1057741"/>
                  <a:pt x="449264" y="1057826"/>
                  <a:pt x="450852" y="1057910"/>
                </a:cubicBezTo>
                <a:cubicBezTo>
                  <a:pt x="452439" y="1057995"/>
                  <a:pt x="453328" y="1057572"/>
                  <a:pt x="453519" y="1056640"/>
                </a:cubicBezTo>
                <a:lnTo>
                  <a:pt x="451487" y="1054608"/>
                </a:lnTo>
                <a:cubicBezTo>
                  <a:pt x="452630" y="1054058"/>
                  <a:pt x="453900" y="1053127"/>
                  <a:pt x="455297" y="1051814"/>
                </a:cubicBezTo>
                <a:cubicBezTo>
                  <a:pt x="456694" y="1050502"/>
                  <a:pt x="457456" y="1049063"/>
                  <a:pt x="457583" y="1047496"/>
                </a:cubicBezTo>
                <a:cubicBezTo>
                  <a:pt x="459975" y="1045866"/>
                  <a:pt x="461795" y="1043792"/>
                  <a:pt x="463044" y="1041273"/>
                </a:cubicBezTo>
                <a:cubicBezTo>
                  <a:pt x="464293" y="1038754"/>
                  <a:pt x="465859" y="1036426"/>
                  <a:pt x="467743" y="1034288"/>
                </a:cubicBezTo>
                <a:cubicBezTo>
                  <a:pt x="463340" y="1034161"/>
                  <a:pt x="462239" y="1033145"/>
                  <a:pt x="464441" y="1031240"/>
                </a:cubicBezTo>
                <a:cubicBezTo>
                  <a:pt x="466642" y="1029335"/>
                  <a:pt x="468081" y="1027303"/>
                  <a:pt x="468759" y="1025144"/>
                </a:cubicBezTo>
                <a:cubicBezTo>
                  <a:pt x="468928" y="1023027"/>
                  <a:pt x="470113" y="1021165"/>
                  <a:pt x="472315" y="1019556"/>
                </a:cubicBezTo>
                <a:cubicBezTo>
                  <a:pt x="474516" y="1017947"/>
                  <a:pt x="476717" y="1017101"/>
                  <a:pt x="478919" y="1017016"/>
                </a:cubicBezTo>
                <a:cubicBezTo>
                  <a:pt x="479956" y="1017080"/>
                  <a:pt x="480930" y="1017461"/>
                  <a:pt x="481840" y="1018159"/>
                </a:cubicBezTo>
                <a:cubicBezTo>
                  <a:pt x="482750" y="1018858"/>
                  <a:pt x="483470" y="1019493"/>
                  <a:pt x="483999" y="1020064"/>
                </a:cubicBezTo>
                <a:lnTo>
                  <a:pt x="488063" y="1017016"/>
                </a:lnTo>
                <a:lnTo>
                  <a:pt x="488063" y="1014984"/>
                </a:lnTo>
                <a:cubicBezTo>
                  <a:pt x="489629" y="1013926"/>
                  <a:pt x="491068" y="1012486"/>
                  <a:pt x="492381" y="1010666"/>
                </a:cubicBezTo>
                <a:cubicBezTo>
                  <a:pt x="493693" y="1008846"/>
                  <a:pt x="494624" y="1006899"/>
                  <a:pt x="495175" y="1004824"/>
                </a:cubicBezTo>
                <a:lnTo>
                  <a:pt x="502287" y="1002792"/>
                </a:lnTo>
                <a:cubicBezTo>
                  <a:pt x="504742" y="999152"/>
                  <a:pt x="506943" y="995257"/>
                  <a:pt x="508891" y="991108"/>
                </a:cubicBezTo>
                <a:cubicBezTo>
                  <a:pt x="510838" y="986959"/>
                  <a:pt x="513039" y="983065"/>
                  <a:pt x="515495" y="979424"/>
                </a:cubicBezTo>
                <a:lnTo>
                  <a:pt x="516511" y="972312"/>
                </a:lnTo>
                <a:lnTo>
                  <a:pt x="522607" y="968248"/>
                </a:lnTo>
                <a:lnTo>
                  <a:pt x="522607" y="967232"/>
                </a:lnTo>
                <a:lnTo>
                  <a:pt x="526671" y="961136"/>
                </a:lnTo>
                <a:cubicBezTo>
                  <a:pt x="525528" y="960544"/>
                  <a:pt x="525782" y="959189"/>
                  <a:pt x="527433" y="957072"/>
                </a:cubicBezTo>
                <a:cubicBezTo>
                  <a:pt x="529084" y="954956"/>
                  <a:pt x="529846" y="952585"/>
                  <a:pt x="529719" y="949960"/>
                </a:cubicBezTo>
                <a:lnTo>
                  <a:pt x="536831" y="932688"/>
                </a:lnTo>
                <a:lnTo>
                  <a:pt x="527687" y="938784"/>
                </a:lnTo>
                <a:cubicBezTo>
                  <a:pt x="527031" y="942510"/>
                  <a:pt x="525549" y="946489"/>
                  <a:pt x="523242" y="950722"/>
                </a:cubicBezTo>
                <a:cubicBezTo>
                  <a:pt x="520935" y="954956"/>
                  <a:pt x="518691" y="958427"/>
                  <a:pt x="516511" y="961136"/>
                </a:cubicBezTo>
                <a:lnTo>
                  <a:pt x="516511" y="965200"/>
                </a:lnTo>
                <a:lnTo>
                  <a:pt x="510415" y="970280"/>
                </a:lnTo>
                <a:cubicBezTo>
                  <a:pt x="509251" y="970323"/>
                  <a:pt x="508023" y="970746"/>
                  <a:pt x="506732" y="971550"/>
                </a:cubicBezTo>
                <a:cubicBezTo>
                  <a:pt x="505441" y="972355"/>
                  <a:pt x="504975" y="973286"/>
                  <a:pt x="505335" y="974344"/>
                </a:cubicBezTo>
                <a:cubicBezTo>
                  <a:pt x="503197" y="976376"/>
                  <a:pt x="501123" y="978662"/>
                  <a:pt x="499112" y="981202"/>
                </a:cubicBezTo>
                <a:cubicBezTo>
                  <a:pt x="497101" y="983742"/>
                  <a:pt x="495789" y="986536"/>
                  <a:pt x="495175" y="989584"/>
                </a:cubicBezTo>
                <a:lnTo>
                  <a:pt x="477903" y="1004824"/>
                </a:lnTo>
                <a:lnTo>
                  <a:pt x="475871" y="1011936"/>
                </a:lnTo>
                <a:cubicBezTo>
                  <a:pt x="474855" y="1013122"/>
                  <a:pt x="473839" y="1013799"/>
                  <a:pt x="472823" y="1013968"/>
                </a:cubicBezTo>
                <a:cubicBezTo>
                  <a:pt x="473437" y="1010941"/>
                  <a:pt x="476273" y="1005057"/>
                  <a:pt x="481332" y="996315"/>
                </a:cubicBezTo>
                <a:cubicBezTo>
                  <a:pt x="486391" y="987573"/>
                  <a:pt x="489989" y="981943"/>
                  <a:pt x="492127" y="979424"/>
                </a:cubicBezTo>
                <a:cubicBezTo>
                  <a:pt x="491661" y="977308"/>
                  <a:pt x="493100" y="974683"/>
                  <a:pt x="496445" y="971550"/>
                </a:cubicBezTo>
                <a:cubicBezTo>
                  <a:pt x="499789" y="968418"/>
                  <a:pt x="501736" y="965285"/>
                  <a:pt x="502287" y="962152"/>
                </a:cubicBezTo>
                <a:lnTo>
                  <a:pt x="501271" y="960120"/>
                </a:lnTo>
                <a:cubicBezTo>
                  <a:pt x="504425" y="956077"/>
                  <a:pt x="508023" y="950701"/>
                  <a:pt x="512066" y="943991"/>
                </a:cubicBezTo>
                <a:cubicBezTo>
                  <a:pt x="516109" y="937281"/>
                  <a:pt x="519961" y="932159"/>
                  <a:pt x="523623" y="928624"/>
                </a:cubicBezTo>
                <a:lnTo>
                  <a:pt x="524639" y="920496"/>
                </a:lnTo>
                <a:cubicBezTo>
                  <a:pt x="525337" y="919925"/>
                  <a:pt x="526226" y="919036"/>
                  <a:pt x="527306" y="917829"/>
                </a:cubicBezTo>
                <a:cubicBezTo>
                  <a:pt x="528385" y="916623"/>
                  <a:pt x="528512" y="915480"/>
                  <a:pt x="527687" y="914400"/>
                </a:cubicBezTo>
                <a:lnTo>
                  <a:pt x="531751" y="909320"/>
                </a:lnTo>
                <a:cubicBezTo>
                  <a:pt x="528830" y="909490"/>
                  <a:pt x="526290" y="910167"/>
                  <a:pt x="524131" y="911352"/>
                </a:cubicBezTo>
                <a:cubicBezTo>
                  <a:pt x="521972" y="912538"/>
                  <a:pt x="519432" y="913215"/>
                  <a:pt x="516511" y="913384"/>
                </a:cubicBezTo>
                <a:lnTo>
                  <a:pt x="515495" y="915416"/>
                </a:lnTo>
                <a:lnTo>
                  <a:pt x="522607" y="917448"/>
                </a:lnTo>
                <a:lnTo>
                  <a:pt x="514479" y="926592"/>
                </a:lnTo>
                <a:lnTo>
                  <a:pt x="513463" y="925576"/>
                </a:lnTo>
                <a:cubicBezTo>
                  <a:pt x="513526" y="924984"/>
                  <a:pt x="513907" y="924137"/>
                  <a:pt x="514606" y="923036"/>
                </a:cubicBezTo>
                <a:cubicBezTo>
                  <a:pt x="515304" y="921936"/>
                  <a:pt x="515939" y="921089"/>
                  <a:pt x="516511" y="920496"/>
                </a:cubicBezTo>
                <a:lnTo>
                  <a:pt x="514479" y="916432"/>
                </a:lnTo>
                <a:cubicBezTo>
                  <a:pt x="512637" y="916538"/>
                  <a:pt x="510224" y="916326"/>
                  <a:pt x="507240" y="915797"/>
                </a:cubicBezTo>
                <a:cubicBezTo>
                  <a:pt x="504255" y="915268"/>
                  <a:pt x="502604" y="913786"/>
                  <a:pt x="502287" y="911352"/>
                </a:cubicBezTo>
                <a:lnTo>
                  <a:pt x="503303" y="909320"/>
                </a:lnTo>
                <a:lnTo>
                  <a:pt x="512447" y="906272"/>
                </a:lnTo>
                <a:cubicBezTo>
                  <a:pt x="514500" y="904177"/>
                  <a:pt x="516744" y="902018"/>
                  <a:pt x="519178" y="899795"/>
                </a:cubicBezTo>
                <a:cubicBezTo>
                  <a:pt x="521612" y="897573"/>
                  <a:pt x="524110" y="895668"/>
                  <a:pt x="526671" y="894080"/>
                </a:cubicBezTo>
                <a:lnTo>
                  <a:pt x="527687" y="889000"/>
                </a:lnTo>
                <a:lnTo>
                  <a:pt x="532767" y="889000"/>
                </a:lnTo>
                <a:lnTo>
                  <a:pt x="533783" y="887984"/>
                </a:lnTo>
                <a:lnTo>
                  <a:pt x="531751" y="885952"/>
                </a:lnTo>
                <a:cubicBezTo>
                  <a:pt x="537931" y="880914"/>
                  <a:pt x="544112" y="873972"/>
                  <a:pt x="550293" y="865124"/>
                </a:cubicBezTo>
                <a:cubicBezTo>
                  <a:pt x="556473" y="856277"/>
                  <a:pt x="562146" y="848318"/>
                  <a:pt x="567311" y="841248"/>
                </a:cubicBezTo>
                <a:lnTo>
                  <a:pt x="571375" y="843280"/>
                </a:lnTo>
                <a:lnTo>
                  <a:pt x="576455" y="840232"/>
                </a:lnTo>
                <a:cubicBezTo>
                  <a:pt x="576095" y="838221"/>
                  <a:pt x="576561" y="836401"/>
                  <a:pt x="577852" y="834771"/>
                </a:cubicBezTo>
                <a:cubicBezTo>
                  <a:pt x="579143" y="833141"/>
                  <a:pt x="580371" y="831575"/>
                  <a:pt x="581535" y="830072"/>
                </a:cubicBezTo>
                <a:cubicBezTo>
                  <a:pt x="581598" y="828971"/>
                  <a:pt x="581471" y="827871"/>
                  <a:pt x="581154" y="826770"/>
                </a:cubicBezTo>
                <a:cubicBezTo>
                  <a:pt x="580836" y="825670"/>
                  <a:pt x="579947" y="825077"/>
                  <a:pt x="578487" y="824992"/>
                </a:cubicBezTo>
                <a:cubicBezTo>
                  <a:pt x="575904" y="825183"/>
                  <a:pt x="573449" y="826326"/>
                  <a:pt x="571121" y="828421"/>
                </a:cubicBezTo>
                <a:cubicBezTo>
                  <a:pt x="568792" y="830517"/>
                  <a:pt x="566845" y="832422"/>
                  <a:pt x="565279" y="834136"/>
                </a:cubicBezTo>
                <a:lnTo>
                  <a:pt x="551055" y="840232"/>
                </a:lnTo>
                <a:cubicBezTo>
                  <a:pt x="548917" y="840169"/>
                  <a:pt x="546589" y="840296"/>
                  <a:pt x="544070" y="840613"/>
                </a:cubicBezTo>
                <a:cubicBezTo>
                  <a:pt x="541551" y="840931"/>
                  <a:pt x="539477" y="841820"/>
                  <a:pt x="537847" y="843280"/>
                </a:cubicBezTo>
                <a:cubicBezTo>
                  <a:pt x="537677" y="846159"/>
                  <a:pt x="535984" y="847513"/>
                  <a:pt x="532767" y="847344"/>
                </a:cubicBezTo>
                <a:lnTo>
                  <a:pt x="530735" y="847344"/>
                </a:lnTo>
                <a:lnTo>
                  <a:pt x="524639" y="855472"/>
                </a:lnTo>
                <a:cubicBezTo>
                  <a:pt x="521612" y="855726"/>
                  <a:pt x="519030" y="857250"/>
                  <a:pt x="516892" y="860044"/>
                </a:cubicBezTo>
                <a:cubicBezTo>
                  <a:pt x="514754" y="862838"/>
                  <a:pt x="512934" y="865378"/>
                  <a:pt x="511431" y="867664"/>
                </a:cubicBezTo>
                <a:cubicBezTo>
                  <a:pt x="511410" y="868278"/>
                  <a:pt x="511452" y="869082"/>
                  <a:pt x="511558" y="870077"/>
                </a:cubicBezTo>
                <a:cubicBezTo>
                  <a:pt x="511664" y="871072"/>
                  <a:pt x="511960" y="871622"/>
                  <a:pt x="512447" y="871728"/>
                </a:cubicBezTo>
                <a:cubicBezTo>
                  <a:pt x="513971" y="871643"/>
                  <a:pt x="515241" y="871051"/>
                  <a:pt x="516257" y="869950"/>
                </a:cubicBezTo>
                <a:cubicBezTo>
                  <a:pt x="517273" y="868850"/>
                  <a:pt x="518035" y="867749"/>
                  <a:pt x="518543" y="866648"/>
                </a:cubicBezTo>
                <a:cubicBezTo>
                  <a:pt x="518606" y="865145"/>
                  <a:pt x="519241" y="864087"/>
                  <a:pt x="520448" y="863473"/>
                </a:cubicBezTo>
                <a:cubicBezTo>
                  <a:pt x="521654" y="862859"/>
                  <a:pt x="523051" y="862563"/>
                  <a:pt x="524639" y="862584"/>
                </a:cubicBezTo>
                <a:lnTo>
                  <a:pt x="526671" y="862584"/>
                </a:lnTo>
                <a:lnTo>
                  <a:pt x="532767" y="855472"/>
                </a:lnTo>
                <a:lnTo>
                  <a:pt x="550039" y="847344"/>
                </a:lnTo>
                <a:cubicBezTo>
                  <a:pt x="550018" y="847175"/>
                  <a:pt x="550060" y="846497"/>
                  <a:pt x="550166" y="845312"/>
                </a:cubicBezTo>
                <a:cubicBezTo>
                  <a:pt x="550272" y="844127"/>
                  <a:pt x="550568" y="843449"/>
                  <a:pt x="551055" y="843280"/>
                </a:cubicBezTo>
                <a:cubicBezTo>
                  <a:pt x="552050" y="843386"/>
                  <a:pt x="552854" y="843936"/>
                  <a:pt x="553468" y="844931"/>
                </a:cubicBezTo>
                <a:cubicBezTo>
                  <a:pt x="554082" y="845926"/>
                  <a:pt x="554632" y="846730"/>
                  <a:pt x="555119" y="847344"/>
                </a:cubicBezTo>
                <a:cubicBezTo>
                  <a:pt x="555161" y="847323"/>
                  <a:pt x="555330" y="847365"/>
                  <a:pt x="555627" y="847471"/>
                </a:cubicBezTo>
                <a:cubicBezTo>
                  <a:pt x="555923" y="847577"/>
                  <a:pt x="556092" y="847873"/>
                  <a:pt x="556135" y="848360"/>
                </a:cubicBezTo>
                <a:cubicBezTo>
                  <a:pt x="555796" y="849482"/>
                  <a:pt x="554187" y="850794"/>
                  <a:pt x="551309" y="852297"/>
                </a:cubicBezTo>
                <a:cubicBezTo>
                  <a:pt x="548430" y="853800"/>
                  <a:pt x="546313" y="854858"/>
                  <a:pt x="544959" y="855472"/>
                </a:cubicBezTo>
                <a:lnTo>
                  <a:pt x="529719" y="867664"/>
                </a:lnTo>
                <a:lnTo>
                  <a:pt x="522607" y="872744"/>
                </a:lnTo>
                <a:lnTo>
                  <a:pt x="529719" y="880872"/>
                </a:lnTo>
                <a:lnTo>
                  <a:pt x="514479" y="894080"/>
                </a:lnTo>
                <a:cubicBezTo>
                  <a:pt x="512658" y="894249"/>
                  <a:pt x="511473" y="894927"/>
                  <a:pt x="510923" y="896112"/>
                </a:cubicBezTo>
                <a:cubicBezTo>
                  <a:pt x="510372" y="897297"/>
                  <a:pt x="509187" y="897975"/>
                  <a:pt x="507367" y="898144"/>
                </a:cubicBezTo>
                <a:lnTo>
                  <a:pt x="503303" y="901192"/>
                </a:lnTo>
                <a:cubicBezTo>
                  <a:pt x="503324" y="902335"/>
                  <a:pt x="503028" y="903605"/>
                  <a:pt x="502414" y="905002"/>
                </a:cubicBezTo>
                <a:cubicBezTo>
                  <a:pt x="501800" y="906399"/>
                  <a:pt x="500742" y="907161"/>
                  <a:pt x="499239" y="907288"/>
                </a:cubicBezTo>
                <a:cubicBezTo>
                  <a:pt x="491598" y="913935"/>
                  <a:pt x="483512" y="920200"/>
                  <a:pt x="474982" y="926084"/>
                </a:cubicBezTo>
                <a:cubicBezTo>
                  <a:pt x="466452" y="931969"/>
                  <a:pt x="457604" y="937218"/>
                  <a:pt x="448439" y="941832"/>
                </a:cubicBezTo>
                <a:cubicBezTo>
                  <a:pt x="448185" y="945409"/>
                  <a:pt x="446407" y="948161"/>
                  <a:pt x="443105" y="950087"/>
                </a:cubicBezTo>
                <a:cubicBezTo>
                  <a:pt x="439803" y="952013"/>
                  <a:pt x="436501" y="952987"/>
                  <a:pt x="433199" y="953008"/>
                </a:cubicBezTo>
                <a:lnTo>
                  <a:pt x="417959" y="961136"/>
                </a:lnTo>
                <a:lnTo>
                  <a:pt x="413895" y="967232"/>
                </a:lnTo>
                <a:cubicBezTo>
                  <a:pt x="413725" y="969666"/>
                  <a:pt x="412540" y="971148"/>
                  <a:pt x="410339" y="971677"/>
                </a:cubicBezTo>
                <a:cubicBezTo>
                  <a:pt x="408137" y="972206"/>
                  <a:pt x="405936" y="972418"/>
                  <a:pt x="403735" y="972312"/>
                </a:cubicBezTo>
                <a:cubicBezTo>
                  <a:pt x="395078" y="972778"/>
                  <a:pt x="390294" y="974641"/>
                  <a:pt x="389384" y="977900"/>
                </a:cubicBezTo>
                <a:cubicBezTo>
                  <a:pt x="388474" y="981160"/>
                  <a:pt x="385468" y="983023"/>
                  <a:pt x="380367" y="983488"/>
                </a:cubicBezTo>
                <a:lnTo>
                  <a:pt x="377319" y="987552"/>
                </a:lnTo>
                <a:lnTo>
                  <a:pt x="369191" y="987552"/>
                </a:lnTo>
                <a:cubicBezTo>
                  <a:pt x="366397" y="990558"/>
                  <a:pt x="362841" y="991913"/>
                  <a:pt x="358523" y="991616"/>
                </a:cubicBezTo>
                <a:cubicBezTo>
                  <a:pt x="354205" y="991320"/>
                  <a:pt x="350649" y="992675"/>
                  <a:pt x="347855" y="995680"/>
                </a:cubicBezTo>
                <a:cubicBezTo>
                  <a:pt x="347580" y="997628"/>
                  <a:pt x="346098" y="998813"/>
                  <a:pt x="343410" y="999236"/>
                </a:cubicBezTo>
                <a:cubicBezTo>
                  <a:pt x="340722" y="999660"/>
                  <a:pt x="338478" y="999829"/>
                  <a:pt x="336679" y="999744"/>
                </a:cubicBezTo>
                <a:lnTo>
                  <a:pt x="331599" y="999744"/>
                </a:lnTo>
                <a:lnTo>
                  <a:pt x="324487" y="1004824"/>
                </a:lnTo>
                <a:cubicBezTo>
                  <a:pt x="324487" y="1006856"/>
                  <a:pt x="323471" y="1007872"/>
                  <a:pt x="321439" y="1007872"/>
                </a:cubicBezTo>
                <a:cubicBezTo>
                  <a:pt x="319724" y="1007682"/>
                  <a:pt x="317819" y="1007555"/>
                  <a:pt x="315724" y="1007491"/>
                </a:cubicBezTo>
                <a:cubicBezTo>
                  <a:pt x="313628" y="1007428"/>
                  <a:pt x="312485" y="1008571"/>
                  <a:pt x="312295" y="1010920"/>
                </a:cubicBezTo>
                <a:lnTo>
                  <a:pt x="292991" y="1010920"/>
                </a:lnTo>
                <a:cubicBezTo>
                  <a:pt x="291319" y="1011979"/>
                  <a:pt x="289075" y="1012910"/>
                  <a:pt x="286260" y="1013714"/>
                </a:cubicBezTo>
                <a:cubicBezTo>
                  <a:pt x="283445" y="1014518"/>
                  <a:pt x="280947" y="1014942"/>
                  <a:pt x="278767" y="1014984"/>
                </a:cubicBezTo>
                <a:cubicBezTo>
                  <a:pt x="267379" y="1014815"/>
                  <a:pt x="255610" y="1014138"/>
                  <a:pt x="243461" y="1012952"/>
                </a:cubicBezTo>
                <a:cubicBezTo>
                  <a:pt x="231311" y="1011767"/>
                  <a:pt x="220050" y="1011090"/>
                  <a:pt x="209679" y="1010920"/>
                </a:cubicBezTo>
                <a:lnTo>
                  <a:pt x="199519" y="1005840"/>
                </a:lnTo>
                <a:cubicBezTo>
                  <a:pt x="199519" y="1003808"/>
                  <a:pt x="198503" y="1002792"/>
                  <a:pt x="196471" y="1002792"/>
                </a:cubicBezTo>
                <a:cubicBezTo>
                  <a:pt x="193105" y="1002284"/>
                  <a:pt x="191454" y="1000760"/>
                  <a:pt x="191518" y="998220"/>
                </a:cubicBezTo>
                <a:cubicBezTo>
                  <a:pt x="191581" y="995680"/>
                  <a:pt x="189168" y="995172"/>
                  <a:pt x="184279" y="996696"/>
                </a:cubicBezTo>
                <a:cubicBezTo>
                  <a:pt x="184025" y="999892"/>
                  <a:pt x="182755" y="1000866"/>
                  <a:pt x="180469" y="999617"/>
                </a:cubicBezTo>
                <a:cubicBezTo>
                  <a:pt x="178183" y="998368"/>
                  <a:pt x="176405" y="997056"/>
                  <a:pt x="175135" y="995680"/>
                </a:cubicBezTo>
                <a:cubicBezTo>
                  <a:pt x="167494" y="998453"/>
                  <a:pt x="160678" y="997987"/>
                  <a:pt x="154688" y="994283"/>
                </a:cubicBezTo>
                <a:cubicBezTo>
                  <a:pt x="148698" y="990579"/>
                  <a:pt x="140612" y="988335"/>
                  <a:pt x="130431" y="987552"/>
                </a:cubicBezTo>
                <a:lnTo>
                  <a:pt x="122303" y="983488"/>
                </a:lnTo>
                <a:cubicBezTo>
                  <a:pt x="120461" y="983319"/>
                  <a:pt x="119064" y="982642"/>
                  <a:pt x="118112" y="981456"/>
                </a:cubicBezTo>
                <a:cubicBezTo>
                  <a:pt x="117159" y="980271"/>
                  <a:pt x="115508" y="979594"/>
                  <a:pt x="113159" y="979424"/>
                </a:cubicBezTo>
                <a:cubicBezTo>
                  <a:pt x="111550" y="977964"/>
                  <a:pt x="109687" y="977075"/>
                  <a:pt x="107571" y="976757"/>
                </a:cubicBezTo>
                <a:cubicBezTo>
                  <a:pt x="105454" y="976440"/>
                  <a:pt x="103591" y="976313"/>
                  <a:pt x="101983" y="976376"/>
                </a:cubicBezTo>
                <a:cubicBezTo>
                  <a:pt x="99972" y="974090"/>
                  <a:pt x="97644" y="971550"/>
                  <a:pt x="94998" y="968756"/>
                </a:cubicBezTo>
                <a:cubicBezTo>
                  <a:pt x="92352" y="965962"/>
                  <a:pt x="89262" y="964438"/>
                  <a:pt x="85727" y="964184"/>
                </a:cubicBezTo>
                <a:lnTo>
                  <a:pt x="75567" y="957072"/>
                </a:lnTo>
                <a:cubicBezTo>
                  <a:pt x="70466" y="955760"/>
                  <a:pt x="64158" y="950511"/>
                  <a:pt x="56644" y="941324"/>
                </a:cubicBezTo>
                <a:cubicBezTo>
                  <a:pt x="49130" y="932138"/>
                  <a:pt x="43584" y="926889"/>
                  <a:pt x="40007" y="925576"/>
                </a:cubicBezTo>
                <a:lnTo>
                  <a:pt x="31879" y="917448"/>
                </a:lnTo>
                <a:cubicBezTo>
                  <a:pt x="25465" y="916030"/>
                  <a:pt x="21020" y="909468"/>
                  <a:pt x="18544" y="897763"/>
                </a:cubicBezTo>
                <a:cubicBezTo>
                  <a:pt x="16067" y="886058"/>
                  <a:pt x="14416" y="877718"/>
                  <a:pt x="13591" y="872744"/>
                </a:cubicBezTo>
                <a:cubicBezTo>
                  <a:pt x="10754" y="871792"/>
                  <a:pt x="9315" y="869125"/>
                  <a:pt x="9273" y="864743"/>
                </a:cubicBezTo>
                <a:cubicBezTo>
                  <a:pt x="9230" y="860362"/>
                  <a:pt x="9315" y="856933"/>
                  <a:pt x="9527" y="854456"/>
                </a:cubicBezTo>
                <a:cubicBezTo>
                  <a:pt x="9188" y="849249"/>
                  <a:pt x="7833" y="845439"/>
                  <a:pt x="5463" y="843026"/>
                </a:cubicBezTo>
                <a:cubicBezTo>
                  <a:pt x="3092" y="840613"/>
                  <a:pt x="1737" y="837311"/>
                  <a:pt x="1399" y="833120"/>
                </a:cubicBezTo>
                <a:cubicBezTo>
                  <a:pt x="1280" y="827683"/>
                  <a:pt x="953" y="818350"/>
                  <a:pt x="420" y="805124"/>
                </a:cubicBezTo>
                <a:cubicBezTo>
                  <a:pt x="-113" y="791897"/>
                  <a:pt x="-138" y="778952"/>
                  <a:pt x="345" y="766290"/>
                </a:cubicBezTo>
                <a:cubicBezTo>
                  <a:pt x="828" y="753628"/>
                  <a:pt x="2534" y="745424"/>
                  <a:pt x="5463" y="741680"/>
                </a:cubicBezTo>
                <a:cubicBezTo>
                  <a:pt x="5632" y="734124"/>
                  <a:pt x="6309" y="726631"/>
                  <a:pt x="7495" y="719201"/>
                </a:cubicBezTo>
                <a:cubicBezTo>
                  <a:pt x="8680" y="711772"/>
                  <a:pt x="9357" y="704025"/>
                  <a:pt x="9527" y="695960"/>
                </a:cubicBezTo>
                <a:lnTo>
                  <a:pt x="13591" y="686816"/>
                </a:lnTo>
                <a:cubicBezTo>
                  <a:pt x="16427" y="684001"/>
                  <a:pt x="17866" y="680233"/>
                  <a:pt x="17909" y="675513"/>
                </a:cubicBezTo>
                <a:cubicBezTo>
                  <a:pt x="17951" y="670793"/>
                  <a:pt x="17866" y="666771"/>
                  <a:pt x="17655" y="663448"/>
                </a:cubicBezTo>
                <a:lnTo>
                  <a:pt x="20703" y="659384"/>
                </a:lnTo>
                <a:cubicBezTo>
                  <a:pt x="21168" y="655236"/>
                  <a:pt x="22015" y="651087"/>
                  <a:pt x="23243" y="646938"/>
                </a:cubicBezTo>
                <a:cubicBezTo>
                  <a:pt x="24470" y="642790"/>
                  <a:pt x="26333" y="639149"/>
                  <a:pt x="28831" y="636016"/>
                </a:cubicBezTo>
                <a:cubicBezTo>
                  <a:pt x="29127" y="632037"/>
                  <a:pt x="30312" y="628312"/>
                  <a:pt x="32387" y="624840"/>
                </a:cubicBezTo>
                <a:cubicBezTo>
                  <a:pt x="34461" y="621369"/>
                  <a:pt x="35646" y="617643"/>
                  <a:pt x="35943" y="613664"/>
                </a:cubicBezTo>
                <a:cubicBezTo>
                  <a:pt x="38991" y="613050"/>
                  <a:pt x="41277" y="609960"/>
                  <a:pt x="42801" y="604393"/>
                </a:cubicBezTo>
                <a:cubicBezTo>
                  <a:pt x="44325" y="598826"/>
                  <a:pt x="45087" y="594466"/>
                  <a:pt x="45087" y="591312"/>
                </a:cubicBezTo>
                <a:cubicBezTo>
                  <a:pt x="47119" y="591312"/>
                  <a:pt x="48135" y="590296"/>
                  <a:pt x="48135" y="588264"/>
                </a:cubicBezTo>
                <a:cubicBezTo>
                  <a:pt x="48050" y="586719"/>
                  <a:pt x="48219" y="585491"/>
                  <a:pt x="48643" y="584581"/>
                </a:cubicBezTo>
                <a:cubicBezTo>
                  <a:pt x="49066" y="583671"/>
                  <a:pt x="50251" y="583205"/>
                  <a:pt x="52199" y="583184"/>
                </a:cubicBezTo>
                <a:cubicBezTo>
                  <a:pt x="52029" y="579289"/>
                  <a:pt x="53384" y="575903"/>
                  <a:pt x="56263" y="573024"/>
                </a:cubicBezTo>
                <a:lnTo>
                  <a:pt x="64391" y="551688"/>
                </a:lnTo>
                <a:cubicBezTo>
                  <a:pt x="66423" y="551688"/>
                  <a:pt x="67439" y="550672"/>
                  <a:pt x="67439" y="548640"/>
                </a:cubicBezTo>
                <a:cubicBezTo>
                  <a:pt x="67354" y="547137"/>
                  <a:pt x="67523" y="546079"/>
                  <a:pt x="67947" y="545465"/>
                </a:cubicBezTo>
                <a:cubicBezTo>
                  <a:pt x="68370" y="544851"/>
                  <a:pt x="69555" y="544555"/>
                  <a:pt x="71503" y="544576"/>
                </a:cubicBezTo>
                <a:cubicBezTo>
                  <a:pt x="71333" y="540343"/>
                  <a:pt x="72688" y="536617"/>
                  <a:pt x="75567" y="533400"/>
                </a:cubicBezTo>
                <a:cubicBezTo>
                  <a:pt x="75736" y="530987"/>
                  <a:pt x="76413" y="528955"/>
                  <a:pt x="77599" y="527304"/>
                </a:cubicBezTo>
                <a:cubicBezTo>
                  <a:pt x="78784" y="525653"/>
                  <a:pt x="79461" y="523621"/>
                  <a:pt x="79631" y="521208"/>
                </a:cubicBezTo>
                <a:lnTo>
                  <a:pt x="86743" y="516128"/>
                </a:lnTo>
                <a:cubicBezTo>
                  <a:pt x="86997" y="511937"/>
                  <a:pt x="88775" y="507873"/>
                  <a:pt x="92077" y="503936"/>
                </a:cubicBezTo>
                <a:cubicBezTo>
                  <a:pt x="95379" y="499999"/>
                  <a:pt x="98681" y="496951"/>
                  <a:pt x="101983" y="494792"/>
                </a:cubicBezTo>
                <a:cubicBezTo>
                  <a:pt x="104163" y="487976"/>
                  <a:pt x="107931" y="482304"/>
                  <a:pt x="113286" y="477774"/>
                </a:cubicBezTo>
                <a:cubicBezTo>
                  <a:pt x="118641" y="473244"/>
                  <a:pt x="121647" y="468080"/>
                  <a:pt x="122303" y="462280"/>
                </a:cubicBezTo>
                <a:cubicBezTo>
                  <a:pt x="127044" y="454427"/>
                  <a:pt x="132801" y="446257"/>
                  <a:pt x="139575" y="437769"/>
                </a:cubicBezTo>
                <a:cubicBezTo>
                  <a:pt x="146348" y="429281"/>
                  <a:pt x="153121" y="421873"/>
                  <a:pt x="159895" y="415544"/>
                </a:cubicBezTo>
                <a:lnTo>
                  <a:pt x="164975" y="414528"/>
                </a:lnTo>
                <a:cubicBezTo>
                  <a:pt x="165271" y="410718"/>
                  <a:pt x="166456" y="407670"/>
                  <a:pt x="168531" y="405384"/>
                </a:cubicBezTo>
                <a:cubicBezTo>
                  <a:pt x="170605" y="403098"/>
                  <a:pt x="171790" y="400050"/>
                  <a:pt x="172087" y="396240"/>
                </a:cubicBezTo>
                <a:lnTo>
                  <a:pt x="188343" y="382016"/>
                </a:lnTo>
                <a:cubicBezTo>
                  <a:pt x="192449" y="382080"/>
                  <a:pt x="194650" y="380683"/>
                  <a:pt x="194947" y="377825"/>
                </a:cubicBezTo>
                <a:cubicBezTo>
                  <a:pt x="195243" y="374968"/>
                  <a:pt x="196428" y="373317"/>
                  <a:pt x="198503" y="372872"/>
                </a:cubicBezTo>
                <a:cubicBezTo>
                  <a:pt x="200111" y="372152"/>
                  <a:pt x="203244" y="368766"/>
                  <a:pt x="207901" y="362712"/>
                </a:cubicBezTo>
                <a:cubicBezTo>
                  <a:pt x="212557" y="356658"/>
                  <a:pt x="215182" y="352256"/>
                  <a:pt x="215775" y="349504"/>
                </a:cubicBezTo>
                <a:lnTo>
                  <a:pt x="222887" y="345440"/>
                </a:lnTo>
                <a:cubicBezTo>
                  <a:pt x="223056" y="343006"/>
                  <a:pt x="223733" y="341016"/>
                  <a:pt x="224919" y="339471"/>
                </a:cubicBezTo>
                <a:cubicBezTo>
                  <a:pt x="226104" y="337926"/>
                  <a:pt x="226781" y="336190"/>
                  <a:pt x="226951" y="334264"/>
                </a:cubicBezTo>
                <a:cubicBezTo>
                  <a:pt x="230062" y="333947"/>
                  <a:pt x="232983" y="332042"/>
                  <a:pt x="235714" y="328549"/>
                </a:cubicBezTo>
                <a:cubicBezTo>
                  <a:pt x="238444" y="325057"/>
                  <a:pt x="240603" y="321882"/>
                  <a:pt x="242191" y="319024"/>
                </a:cubicBezTo>
                <a:lnTo>
                  <a:pt x="258447" y="304800"/>
                </a:lnTo>
                <a:cubicBezTo>
                  <a:pt x="261749" y="305604"/>
                  <a:pt x="265051" y="306028"/>
                  <a:pt x="268353" y="306070"/>
                </a:cubicBezTo>
                <a:cubicBezTo>
                  <a:pt x="271655" y="306112"/>
                  <a:pt x="273433" y="303996"/>
                  <a:pt x="273687" y="299720"/>
                </a:cubicBezTo>
                <a:cubicBezTo>
                  <a:pt x="275803" y="300313"/>
                  <a:pt x="277666" y="300397"/>
                  <a:pt x="279275" y="299974"/>
                </a:cubicBezTo>
                <a:cubicBezTo>
                  <a:pt x="280883" y="299551"/>
                  <a:pt x="281730" y="298111"/>
                  <a:pt x="281815" y="295656"/>
                </a:cubicBezTo>
                <a:cubicBezTo>
                  <a:pt x="282873" y="295656"/>
                  <a:pt x="283804" y="295402"/>
                  <a:pt x="284609" y="294894"/>
                </a:cubicBezTo>
                <a:cubicBezTo>
                  <a:pt x="285413" y="294386"/>
                  <a:pt x="285836" y="293624"/>
                  <a:pt x="285879" y="292608"/>
                </a:cubicBezTo>
                <a:cubicBezTo>
                  <a:pt x="285752" y="291063"/>
                  <a:pt x="285752" y="289835"/>
                  <a:pt x="285879" y="288925"/>
                </a:cubicBezTo>
                <a:cubicBezTo>
                  <a:pt x="286006" y="288015"/>
                  <a:pt x="287022" y="287549"/>
                  <a:pt x="288927" y="287528"/>
                </a:cubicBezTo>
                <a:cubicBezTo>
                  <a:pt x="290938" y="284671"/>
                  <a:pt x="293266" y="281496"/>
                  <a:pt x="295912" y="278003"/>
                </a:cubicBezTo>
                <a:cubicBezTo>
                  <a:pt x="298558" y="274511"/>
                  <a:pt x="301648" y="272606"/>
                  <a:pt x="305183" y="272288"/>
                </a:cubicBezTo>
                <a:cubicBezTo>
                  <a:pt x="305352" y="269409"/>
                  <a:pt x="307045" y="268055"/>
                  <a:pt x="310263" y="268224"/>
                </a:cubicBezTo>
                <a:lnTo>
                  <a:pt x="312295" y="268224"/>
                </a:lnTo>
                <a:cubicBezTo>
                  <a:pt x="315935" y="264308"/>
                  <a:pt x="319830" y="260964"/>
                  <a:pt x="323979" y="258191"/>
                </a:cubicBezTo>
                <a:cubicBezTo>
                  <a:pt x="328127" y="255418"/>
                  <a:pt x="332022" y="252328"/>
                  <a:pt x="335663" y="248920"/>
                </a:cubicBezTo>
                <a:cubicBezTo>
                  <a:pt x="335832" y="246041"/>
                  <a:pt x="337525" y="244687"/>
                  <a:pt x="340743" y="244856"/>
                </a:cubicBezTo>
                <a:lnTo>
                  <a:pt x="342775" y="244856"/>
                </a:lnTo>
                <a:cubicBezTo>
                  <a:pt x="344553" y="241850"/>
                  <a:pt x="346839" y="239480"/>
                  <a:pt x="349633" y="237744"/>
                </a:cubicBezTo>
                <a:cubicBezTo>
                  <a:pt x="352427" y="236008"/>
                  <a:pt x="354205" y="234654"/>
                  <a:pt x="354967" y="233680"/>
                </a:cubicBezTo>
                <a:lnTo>
                  <a:pt x="358015" y="225552"/>
                </a:lnTo>
                <a:cubicBezTo>
                  <a:pt x="359158" y="225573"/>
                  <a:pt x="360428" y="225277"/>
                  <a:pt x="361825" y="224663"/>
                </a:cubicBezTo>
                <a:cubicBezTo>
                  <a:pt x="363222" y="224049"/>
                  <a:pt x="363984" y="222991"/>
                  <a:pt x="364111" y="221488"/>
                </a:cubicBezTo>
                <a:lnTo>
                  <a:pt x="364111" y="220472"/>
                </a:lnTo>
                <a:cubicBezTo>
                  <a:pt x="364598" y="219816"/>
                  <a:pt x="365148" y="218842"/>
                  <a:pt x="365762" y="217551"/>
                </a:cubicBezTo>
                <a:cubicBezTo>
                  <a:pt x="366376" y="216260"/>
                  <a:pt x="367180" y="215540"/>
                  <a:pt x="368175" y="215392"/>
                </a:cubicBezTo>
                <a:cubicBezTo>
                  <a:pt x="368662" y="215477"/>
                  <a:pt x="368958" y="215815"/>
                  <a:pt x="369064" y="216408"/>
                </a:cubicBezTo>
                <a:cubicBezTo>
                  <a:pt x="369170" y="217001"/>
                  <a:pt x="369212" y="217339"/>
                  <a:pt x="369191" y="217424"/>
                </a:cubicBezTo>
                <a:lnTo>
                  <a:pt x="376303" y="215392"/>
                </a:lnTo>
                <a:lnTo>
                  <a:pt x="386463" y="203200"/>
                </a:lnTo>
                <a:lnTo>
                  <a:pt x="396623" y="199136"/>
                </a:lnTo>
                <a:cubicBezTo>
                  <a:pt x="397215" y="198226"/>
                  <a:pt x="398062" y="197760"/>
                  <a:pt x="399163" y="197739"/>
                </a:cubicBezTo>
                <a:cubicBezTo>
                  <a:pt x="400263" y="197718"/>
                  <a:pt x="401110" y="197506"/>
                  <a:pt x="401703" y="197104"/>
                </a:cubicBezTo>
                <a:lnTo>
                  <a:pt x="401703" y="196088"/>
                </a:lnTo>
                <a:lnTo>
                  <a:pt x="407799" y="189992"/>
                </a:lnTo>
                <a:cubicBezTo>
                  <a:pt x="409407" y="190013"/>
                  <a:pt x="411016" y="189717"/>
                  <a:pt x="412625" y="189103"/>
                </a:cubicBezTo>
                <a:cubicBezTo>
                  <a:pt x="414233" y="188489"/>
                  <a:pt x="415334" y="187431"/>
                  <a:pt x="415927" y="185928"/>
                </a:cubicBezTo>
                <a:cubicBezTo>
                  <a:pt x="421007" y="182711"/>
                  <a:pt x="426087" y="178985"/>
                  <a:pt x="431167" y="174752"/>
                </a:cubicBezTo>
                <a:cubicBezTo>
                  <a:pt x="434871" y="174413"/>
                  <a:pt x="437623" y="173059"/>
                  <a:pt x="439422" y="170688"/>
                </a:cubicBezTo>
                <a:cubicBezTo>
                  <a:pt x="441221" y="168317"/>
                  <a:pt x="444227" y="166963"/>
                  <a:pt x="448439" y="166624"/>
                </a:cubicBezTo>
                <a:cubicBezTo>
                  <a:pt x="448926" y="163576"/>
                  <a:pt x="451508" y="161290"/>
                  <a:pt x="456186" y="159766"/>
                </a:cubicBezTo>
                <a:cubicBezTo>
                  <a:pt x="460864" y="158242"/>
                  <a:pt x="464716" y="157480"/>
                  <a:pt x="467743" y="157480"/>
                </a:cubicBezTo>
                <a:lnTo>
                  <a:pt x="473839" y="151384"/>
                </a:lnTo>
                <a:cubicBezTo>
                  <a:pt x="475447" y="151405"/>
                  <a:pt x="477056" y="151109"/>
                  <a:pt x="478665" y="150495"/>
                </a:cubicBezTo>
                <a:cubicBezTo>
                  <a:pt x="480273" y="149881"/>
                  <a:pt x="481374" y="148823"/>
                  <a:pt x="481967" y="147320"/>
                </a:cubicBezTo>
                <a:cubicBezTo>
                  <a:pt x="483089" y="147384"/>
                  <a:pt x="484401" y="147257"/>
                  <a:pt x="485904" y="146939"/>
                </a:cubicBezTo>
                <a:cubicBezTo>
                  <a:pt x="487407" y="146622"/>
                  <a:pt x="488465" y="145733"/>
                  <a:pt x="489079" y="144272"/>
                </a:cubicBezTo>
                <a:cubicBezTo>
                  <a:pt x="490687" y="144293"/>
                  <a:pt x="492296" y="143997"/>
                  <a:pt x="493905" y="143383"/>
                </a:cubicBezTo>
                <a:cubicBezTo>
                  <a:pt x="495513" y="142769"/>
                  <a:pt x="496614" y="141711"/>
                  <a:pt x="497207" y="140208"/>
                </a:cubicBezTo>
                <a:cubicBezTo>
                  <a:pt x="499768" y="140123"/>
                  <a:pt x="502266" y="139277"/>
                  <a:pt x="504700" y="137668"/>
                </a:cubicBezTo>
                <a:cubicBezTo>
                  <a:pt x="507134" y="136059"/>
                  <a:pt x="509378" y="134197"/>
                  <a:pt x="511431" y="132080"/>
                </a:cubicBezTo>
                <a:cubicBezTo>
                  <a:pt x="515516" y="131445"/>
                  <a:pt x="519538" y="129921"/>
                  <a:pt x="523496" y="127508"/>
                </a:cubicBezTo>
                <a:cubicBezTo>
                  <a:pt x="527454" y="125095"/>
                  <a:pt x="531222" y="122555"/>
                  <a:pt x="534799" y="119888"/>
                </a:cubicBezTo>
                <a:cubicBezTo>
                  <a:pt x="537000" y="117856"/>
                  <a:pt x="539709" y="116840"/>
                  <a:pt x="542927" y="116840"/>
                </a:cubicBezTo>
                <a:cubicBezTo>
                  <a:pt x="544006" y="115739"/>
                  <a:pt x="545403" y="114639"/>
                  <a:pt x="547118" y="113538"/>
                </a:cubicBezTo>
                <a:cubicBezTo>
                  <a:pt x="548832" y="112437"/>
                  <a:pt x="550483" y="111845"/>
                  <a:pt x="552071" y="111760"/>
                </a:cubicBezTo>
                <a:cubicBezTo>
                  <a:pt x="553044" y="111824"/>
                  <a:pt x="553637" y="112205"/>
                  <a:pt x="553849" y="112903"/>
                </a:cubicBezTo>
                <a:cubicBezTo>
                  <a:pt x="554060" y="113602"/>
                  <a:pt x="554145" y="114237"/>
                  <a:pt x="554103" y="114808"/>
                </a:cubicBezTo>
                <a:lnTo>
                  <a:pt x="558167" y="117856"/>
                </a:lnTo>
                <a:cubicBezTo>
                  <a:pt x="573301" y="111443"/>
                  <a:pt x="589261" y="105474"/>
                  <a:pt x="606046" y="99949"/>
                </a:cubicBezTo>
                <a:cubicBezTo>
                  <a:pt x="622831" y="94425"/>
                  <a:pt x="638029" y="88202"/>
                  <a:pt x="651639" y="81280"/>
                </a:cubicBezTo>
                <a:cubicBezTo>
                  <a:pt x="651507" y="78251"/>
                  <a:pt x="655157" y="75730"/>
                  <a:pt x="662589" y="73717"/>
                </a:cubicBezTo>
                <a:cubicBezTo>
                  <a:pt x="670021" y="71703"/>
                  <a:pt x="677961" y="70085"/>
                  <a:pt x="686408" y="68862"/>
                </a:cubicBezTo>
                <a:cubicBezTo>
                  <a:pt x="694856" y="67639"/>
                  <a:pt x="700538" y="66699"/>
                  <a:pt x="703455" y="66040"/>
                </a:cubicBezTo>
                <a:cubicBezTo>
                  <a:pt x="707688" y="64812"/>
                  <a:pt x="712429" y="63204"/>
                  <a:pt x="717679" y="61214"/>
                </a:cubicBezTo>
                <a:cubicBezTo>
                  <a:pt x="722928" y="59224"/>
                  <a:pt x="727669" y="58124"/>
                  <a:pt x="731903" y="57912"/>
                </a:cubicBezTo>
                <a:lnTo>
                  <a:pt x="734951" y="58928"/>
                </a:lnTo>
                <a:lnTo>
                  <a:pt x="836551" y="32512"/>
                </a:lnTo>
                <a:cubicBezTo>
                  <a:pt x="857400" y="31856"/>
                  <a:pt x="879709" y="27834"/>
                  <a:pt x="903480" y="20447"/>
                </a:cubicBezTo>
                <a:cubicBezTo>
                  <a:pt x="927250" y="13060"/>
                  <a:pt x="949305" y="6244"/>
                  <a:pt x="96964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2" name="文本框 21">
            <a:extLst>
              <a:ext uri="{FF2B5EF4-FFF2-40B4-BE49-F238E27FC236}">
                <a16:creationId xmlns="" xmlns:a16="http://schemas.microsoft.com/office/drawing/2014/main" id="{DA5EAC8F-EE75-441B-998C-0D97AB2CAA9F}"/>
              </a:ext>
            </a:extLst>
          </p:cNvPr>
          <p:cNvSpPr txBox="1"/>
          <p:nvPr/>
        </p:nvSpPr>
        <p:spPr>
          <a:xfrm>
            <a:off x="8694882" y="2594847"/>
            <a:ext cx="831755" cy="796169"/>
          </a:xfrm>
          <a:custGeom>
            <a:avLst/>
            <a:gdLst/>
            <a:ahLst/>
            <a:cxnLst/>
            <a:rect l="l" t="t" r="r" b="b"/>
            <a:pathLst>
              <a:path w="1401063" h="1341120">
                <a:moveTo>
                  <a:pt x="373888" y="1172464"/>
                </a:moveTo>
                <a:lnTo>
                  <a:pt x="375920" y="1175512"/>
                </a:lnTo>
                <a:cubicBezTo>
                  <a:pt x="376893" y="1175449"/>
                  <a:pt x="377486" y="1175068"/>
                  <a:pt x="377698" y="1174369"/>
                </a:cubicBezTo>
                <a:cubicBezTo>
                  <a:pt x="377909" y="1173671"/>
                  <a:pt x="377994" y="1173036"/>
                  <a:pt x="377952" y="1172464"/>
                </a:cubicBezTo>
                <a:close/>
                <a:moveTo>
                  <a:pt x="292608" y="1162304"/>
                </a:moveTo>
                <a:lnTo>
                  <a:pt x="286512" y="1174496"/>
                </a:lnTo>
                <a:cubicBezTo>
                  <a:pt x="286385" y="1177036"/>
                  <a:pt x="285369" y="1179322"/>
                  <a:pt x="283464" y="1181354"/>
                </a:cubicBezTo>
                <a:cubicBezTo>
                  <a:pt x="281559" y="1183386"/>
                  <a:pt x="279527" y="1185164"/>
                  <a:pt x="277368" y="1186688"/>
                </a:cubicBezTo>
                <a:cubicBezTo>
                  <a:pt x="277389" y="1187514"/>
                  <a:pt x="277600" y="1189165"/>
                  <a:pt x="278003" y="1191641"/>
                </a:cubicBezTo>
                <a:cubicBezTo>
                  <a:pt x="278405" y="1194118"/>
                  <a:pt x="278870" y="1195515"/>
                  <a:pt x="279400" y="1195832"/>
                </a:cubicBezTo>
                <a:cubicBezTo>
                  <a:pt x="279886" y="1195642"/>
                  <a:pt x="280183" y="1194753"/>
                  <a:pt x="280289" y="1193165"/>
                </a:cubicBezTo>
                <a:cubicBezTo>
                  <a:pt x="280394" y="1191578"/>
                  <a:pt x="280437" y="1190435"/>
                  <a:pt x="280416" y="1189736"/>
                </a:cubicBezTo>
                <a:lnTo>
                  <a:pt x="283464" y="1182624"/>
                </a:lnTo>
                <a:lnTo>
                  <a:pt x="290576" y="1178560"/>
                </a:lnTo>
                <a:cubicBezTo>
                  <a:pt x="290406" y="1176528"/>
                  <a:pt x="290745" y="1174496"/>
                  <a:pt x="291592" y="1172464"/>
                </a:cubicBezTo>
                <a:lnTo>
                  <a:pt x="293624" y="1170432"/>
                </a:lnTo>
                <a:close/>
                <a:moveTo>
                  <a:pt x="377952" y="1161288"/>
                </a:moveTo>
                <a:lnTo>
                  <a:pt x="377952" y="1162304"/>
                </a:lnTo>
                <a:cubicBezTo>
                  <a:pt x="377782" y="1163447"/>
                  <a:pt x="377613" y="1164717"/>
                  <a:pt x="377444" y="1166114"/>
                </a:cubicBezTo>
                <a:cubicBezTo>
                  <a:pt x="377274" y="1167511"/>
                  <a:pt x="378121" y="1168273"/>
                  <a:pt x="379984" y="1168400"/>
                </a:cubicBezTo>
                <a:lnTo>
                  <a:pt x="378968" y="1163320"/>
                </a:lnTo>
                <a:close/>
                <a:moveTo>
                  <a:pt x="300736" y="1156208"/>
                </a:moveTo>
                <a:lnTo>
                  <a:pt x="297688" y="1161288"/>
                </a:lnTo>
                <a:cubicBezTo>
                  <a:pt x="299720" y="1161288"/>
                  <a:pt x="300736" y="1160272"/>
                  <a:pt x="300736" y="1158240"/>
                </a:cubicBezTo>
                <a:close/>
                <a:moveTo>
                  <a:pt x="307848" y="1141984"/>
                </a:moveTo>
                <a:lnTo>
                  <a:pt x="303784" y="1148080"/>
                </a:lnTo>
                <a:lnTo>
                  <a:pt x="302768" y="1154176"/>
                </a:lnTo>
                <a:lnTo>
                  <a:pt x="303784" y="1153160"/>
                </a:lnTo>
                <a:cubicBezTo>
                  <a:pt x="303720" y="1152017"/>
                  <a:pt x="303847" y="1150747"/>
                  <a:pt x="304165" y="1149350"/>
                </a:cubicBezTo>
                <a:cubicBezTo>
                  <a:pt x="304482" y="1147953"/>
                  <a:pt x="305371" y="1147191"/>
                  <a:pt x="306832" y="1147064"/>
                </a:cubicBezTo>
                <a:lnTo>
                  <a:pt x="307848" y="1147064"/>
                </a:lnTo>
                <a:close/>
                <a:moveTo>
                  <a:pt x="432816" y="1113536"/>
                </a:moveTo>
                <a:cubicBezTo>
                  <a:pt x="432837" y="1114108"/>
                  <a:pt x="433048" y="1114743"/>
                  <a:pt x="433451" y="1115441"/>
                </a:cubicBezTo>
                <a:cubicBezTo>
                  <a:pt x="433853" y="1116140"/>
                  <a:pt x="434318" y="1116521"/>
                  <a:pt x="434848" y="1116584"/>
                </a:cubicBezTo>
                <a:cubicBezTo>
                  <a:pt x="436033" y="1116415"/>
                  <a:pt x="436710" y="1115737"/>
                  <a:pt x="436880" y="1114552"/>
                </a:cubicBezTo>
                <a:close/>
                <a:moveTo>
                  <a:pt x="359664" y="1106424"/>
                </a:moveTo>
                <a:cubicBezTo>
                  <a:pt x="359664" y="1107080"/>
                  <a:pt x="359918" y="1108054"/>
                  <a:pt x="360426" y="1109345"/>
                </a:cubicBezTo>
                <a:cubicBezTo>
                  <a:pt x="360934" y="1110636"/>
                  <a:pt x="361696" y="1111356"/>
                  <a:pt x="362712" y="1111504"/>
                </a:cubicBezTo>
                <a:lnTo>
                  <a:pt x="362712" y="1109472"/>
                </a:lnTo>
                <a:cubicBezTo>
                  <a:pt x="362923" y="1109493"/>
                  <a:pt x="363770" y="1109451"/>
                  <a:pt x="365252" y="1109345"/>
                </a:cubicBezTo>
                <a:cubicBezTo>
                  <a:pt x="366733" y="1109239"/>
                  <a:pt x="367580" y="1108943"/>
                  <a:pt x="367792" y="1108456"/>
                </a:cubicBezTo>
                <a:cubicBezTo>
                  <a:pt x="367516" y="1108372"/>
                  <a:pt x="366289" y="1108033"/>
                  <a:pt x="364109" y="1107440"/>
                </a:cubicBezTo>
                <a:cubicBezTo>
                  <a:pt x="361928" y="1106847"/>
                  <a:pt x="360447" y="1106509"/>
                  <a:pt x="359664" y="1106424"/>
                </a:cubicBezTo>
                <a:close/>
                <a:moveTo>
                  <a:pt x="369824" y="1099312"/>
                </a:moveTo>
                <a:cubicBezTo>
                  <a:pt x="369824" y="1099884"/>
                  <a:pt x="370078" y="1100519"/>
                  <a:pt x="370586" y="1101217"/>
                </a:cubicBezTo>
                <a:cubicBezTo>
                  <a:pt x="371094" y="1101916"/>
                  <a:pt x="371856" y="1102297"/>
                  <a:pt x="372872" y="1102360"/>
                </a:cubicBezTo>
                <a:cubicBezTo>
                  <a:pt x="373718" y="1102529"/>
                  <a:pt x="374057" y="1102191"/>
                  <a:pt x="373888" y="1101344"/>
                </a:cubicBezTo>
                <a:cubicBezTo>
                  <a:pt x="373718" y="1100159"/>
                  <a:pt x="373041" y="1099482"/>
                  <a:pt x="371856" y="1099312"/>
                </a:cubicBezTo>
                <a:close/>
                <a:moveTo>
                  <a:pt x="369824" y="1093216"/>
                </a:moveTo>
                <a:cubicBezTo>
                  <a:pt x="369824" y="1094190"/>
                  <a:pt x="370078" y="1094783"/>
                  <a:pt x="370586" y="1094994"/>
                </a:cubicBezTo>
                <a:cubicBezTo>
                  <a:pt x="371094" y="1095206"/>
                  <a:pt x="371856" y="1095291"/>
                  <a:pt x="372872" y="1095248"/>
                </a:cubicBezTo>
                <a:lnTo>
                  <a:pt x="373888" y="1095248"/>
                </a:lnTo>
                <a:cubicBezTo>
                  <a:pt x="373888" y="1094275"/>
                  <a:pt x="373634" y="1093682"/>
                  <a:pt x="373126" y="1093470"/>
                </a:cubicBezTo>
                <a:cubicBezTo>
                  <a:pt x="372618" y="1093259"/>
                  <a:pt x="371856" y="1093174"/>
                  <a:pt x="370840" y="1093216"/>
                </a:cubicBezTo>
                <a:close/>
                <a:moveTo>
                  <a:pt x="851407" y="1091184"/>
                </a:moveTo>
                <a:cubicBezTo>
                  <a:pt x="851238" y="1094063"/>
                  <a:pt x="852593" y="1095418"/>
                  <a:pt x="855471" y="1095248"/>
                </a:cubicBezTo>
                <a:cubicBezTo>
                  <a:pt x="855429" y="1094190"/>
                  <a:pt x="855006" y="1093259"/>
                  <a:pt x="854201" y="1092454"/>
                </a:cubicBezTo>
                <a:cubicBezTo>
                  <a:pt x="853397" y="1091650"/>
                  <a:pt x="852466" y="1091227"/>
                  <a:pt x="851407" y="1091184"/>
                </a:cubicBezTo>
                <a:close/>
                <a:moveTo>
                  <a:pt x="902207" y="1088136"/>
                </a:moveTo>
                <a:cubicBezTo>
                  <a:pt x="902165" y="1088708"/>
                  <a:pt x="902250" y="1089343"/>
                  <a:pt x="902461" y="1090041"/>
                </a:cubicBezTo>
                <a:cubicBezTo>
                  <a:pt x="902673" y="1090740"/>
                  <a:pt x="903266" y="1091121"/>
                  <a:pt x="904239" y="1091184"/>
                </a:cubicBezTo>
                <a:lnTo>
                  <a:pt x="906271" y="1091184"/>
                </a:lnTo>
                <a:cubicBezTo>
                  <a:pt x="906229" y="1090168"/>
                  <a:pt x="905806" y="1089406"/>
                  <a:pt x="905001" y="1088898"/>
                </a:cubicBezTo>
                <a:cubicBezTo>
                  <a:pt x="904197" y="1088390"/>
                  <a:pt x="903266" y="1088136"/>
                  <a:pt x="902207" y="1088136"/>
                </a:cubicBezTo>
                <a:close/>
                <a:moveTo>
                  <a:pt x="425704" y="1082040"/>
                </a:moveTo>
                <a:cubicBezTo>
                  <a:pt x="425725" y="1082612"/>
                  <a:pt x="425936" y="1083247"/>
                  <a:pt x="426339" y="1083945"/>
                </a:cubicBezTo>
                <a:cubicBezTo>
                  <a:pt x="426741" y="1084644"/>
                  <a:pt x="427206" y="1085025"/>
                  <a:pt x="427736" y="1085088"/>
                </a:cubicBezTo>
                <a:cubicBezTo>
                  <a:pt x="429937" y="1084919"/>
                  <a:pt x="431630" y="1084242"/>
                  <a:pt x="432816" y="1083056"/>
                </a:cubicBezTo>
                <a:close/>
                <a:moveTo>
                  <a:pt x="863599" y="1073912"/>
                </a:moveTo>
                <a:lnTo>
                  <a:pt x="859535" y="1077976"/>
                </a:lnTo>
                <a:lnTo>
                  <a:pt x="863599" y="1082040"/>
                </a:lnTo>
                <a:lnTo>
                  <a:pt x="867663" y="1077976"/>
                </a:lnTo>
                <a:close/>
                <a:moveTo>
                  <a:pt x="436880" y="1071880"/>
                </a:moveTo>
                <a:cubicBezTo>
                  <a:pt x="436858" y="1072452"/>
                  <a:pt x="436901" y="1073087"/>
                  <a:pt x="437007" y="1073785"/>
                </a:cubicBezTo>
                <a:cubicBezTo>
                  <a:pt x="437112" y="1074484"/>
                  <a:pt x="437409" y="1074865"/>
                  <a:pt x="437896" y="1074928"/>
                </a:cubicBezTo>
                <a:cubicBezTo>
                  <a:pt x="438742" y="1074759"/>
                  <a:pt x="439081" y="1074082"/>
                  <a:pt x="438912" y="1072896"/>
                </a:cubicBezTo>
                <a:cubicBezTo>
                  <a:pt x="439081" y="1072050"/>
                  <a:pt x="438742" y="1071711"/>
                  <a:pt x="437896" y="1071880"/>
                </a:cubicBezTo>
                <a:close/>
                <a:moveTo>
                  <a:pt x="394208" y="1054608"/>
                </a:moveTo>
                <a:cubicBezTo>
                  <a:pt x="390673" y="1054947"/>
                  <a:pt x="388090" y="1057064"/>
                  <a:pt x="386461" y="1060958"/>
                </a:cubicBezTo>
                <a:cubicBezTo>
                  <a:pt x="384831" y="1064853"/>
                  <a:pt x="384026" y="1068493"/>
                  <a:pt x="384048" y="1071880"/>
                </a:cubicBezTo>
                <a:cubicBezTo>
                  <a:pt x="382016" y="1072050"/>
                  <a:pt x="381000" y="1072727"/>
                  <a:pt x="381000" y="1073912"/>
                </a:cubicBezTo>
                <a:cubicBezTo>
                  <a:pt x="381063" y="1075457"/>
                  <a:pt x="380936" y="1076685"/>
                  <a:pt x="380619" y="1077595"/>
                </a:cubicBezTo>
                <a:cubicBezTo>
                  <a:pt x="380301" y="1078505"/>
                  <a:pt x="379412" y="1078971"/>
                  <a:pt x="377952" y="1078992"/>
                </a:cubicBezTo>
                <a:lnTo>
                  <a:pt x="373888" y="1088136"/>
                </a:lnTo>
                <a:cubicBezTo>
                  <a:pt x="375962" y="1086633"/>
                  <a:pt x="377909" y="1085067"/>
                  <a:pt x="379730" y="1083437"/>
                </a:cubicBezTo>
                <a:cubicBezTo>
                  <a:pt x="381550" y="1081807"/>
                  <a:pt x="382989" y="1079987"/>
                  <a:pt x="384048" y="1077976"/>
                </a:cubicBezTo>
                <a:cubicBezTo>
                  <a:pt x="383984" y="1076833"/>
                  <a:pt x="384111" y="1075563"/>
                  <a:pt x="384429" y="1074166"/>
                </a:cubicBezTo>
                <a:cubicBezTo>
                  <a:pt x="384746" y="1072769"/>
                  <a:pt x="385635" y="1072007"/>
                  <a:pt x="387096" y="1071880"/>
                </a:cubicBezTo>
                <a:cubicBezTo>
                  <a:pt x="389170" y="1069383"/>
                  <a:pt x="390863" y="1066758"/>
                  <a:pt x="392176" y="1064006"/>
                </a:cubicBezTo>
                <a:cubicBezTo>
                  <a:pt x="393488" y="1061255"/>
                  <a:pt x="394165" y="1058122"/>
                  <a:pt x="394208" y="1054608"/>
                </a:cubicBezTo>
                <a:close/>
                <a:moveTo>
                  <a:pt x="802639" y="1049528"/>
                </a:moveTo>
                <a:cubicBezTo>
                  <a:pt x="802174" y="1049571"/>
                  <a:pt x="801835" y="1049740"/>
                  <a:pt x="801623" y="1050036"/>
                </a:cubicBezTo>
                <a:cubicBezTo>
                  <a:pt x="801412" y="1050333"/>
                  <a:pt x="801073" y="1050502"/>
                  <a:pt x="800607" y="1050544"/>
                </a:cubicBezTo>
                <a:cubicBezTo>
                  <a:pt x="800629" y="1051158"/>
                  <a:pt x="800840" y="1051962"/>
                  <a:pt x="801243" y="1052957"/>
                </a:cubicBezTo>
                <a:cubicBezTo>
                  <a:pt x="801645" y="1053952"/>
                  <a:pt x="802110" y="1054502"/>
                  <a:pt x="802639" y="1054608"/>
                </a:cubicBezTo>
                <a:cubicBezTo>
                  <a:pt x="803613" y="1054545"/>
                  <a:pt x="804206" y="1054164"/>
                  <a:pt x="804417" y="1053465"/>
                </a:cubicBezTo>
                <a:cubicBezTo>
                  <a:pt x="804629" y="1052767"/>
                  <a:pt x="804714" y="1052132"/>
                  <a:pt x="804671" y="1051560"/>
                </a:cubicBezTo>
                <a:cubicBezTo>
                  <a:pt x="804502" y="1050375"/>
                  <a:pt x="803825" y="1049698"/>
                  <a:pt x="802639" y="1049528"/>
                </a:cubicBezTo>
                <a:close/>
                <a:moveTo>
                  <a:pt x="923544" y="1048512"/>
                </a:moveTo>
                <a:lnTo>
                  <a:pt x="929640" y="1052576"/>
                </a:lnTo>
                <a:cubicBezTo>
                  <a:pt x="931587" y="1052724"/>
                  <a:pt x="932772" y="1053698"/>
                  <a:pt x="933195" y="1055497"/>
                </a:cubicBezTo>
                <a:cubicBezTo>
                  <a:pt x="933619" y="1057296"/>
                  <a:pt x="933788" y="1059032"/>
                  <a:pt x="933704" y="1060704"/>
                </a:cubicBezTo>
                <a:lnTo>
                  <a:pt x="933704" y="1064768"/>
                </a:lnTo>
                <a:lnTo>
                  <a:pt x="921511" y="1066800"/>
                </a:lnTo>
                <a:cubicBezTo>
                  <a:pt x="921342" y="1064303"/>
                  <a:pt x="920665" y="1061932"/>
                  <a:pt x="919479" y="1059688"/>
                </a:cubicBezTo>
                <a:cubicBezTo>
                  <a:pt x="918294" y="1057445"/>
                  <a:pt x="917617" y="1055074"/>
                  <a:pt x="917447" y="1052576"/>
                </a:cubicBezTo>
                <a:cubicBezTo>
                  <a:pt x="918591" y="1052597"/>
                  <a:pt x="919861" y="1052301"/>
                  <a:pt x="921257" y="1051687"/>
                </a:cubicBezTo>
                <a:cubicBezTo>
                  <a:pt x="922655" y="1051073"/>
                  <a:pt x="923417" y="1050015"/>
                  <a:pt x="923544" y="1048512"/>
                </a:cubicBezTo>
                <a:close/>
                <a:moveTo>
                  <a:pt x="394208" y="1047496"/>
                </a:moveTo>
                <a:cubicBezTo>
                  <a:pt x="394229" y="1048068"/>
                  <a:pt x="394440" y="1048703"/>
                  <a:pt x="394843" y="1049401"/>
                </a:cubicBezTo>
                <a:cubicBezTo>
                  <a:pt x="395245" y="1050100"/>
                  <a:pt x="395710" y="1050481"/>
                  <a:pt x="396240" y="1050544"/>
                </a:cubicBezTo>
                <a:cubicBezTo>
                  <a:pt x="397425" y="1050375"/>
                  <a:pt x="398102" y="1049698"/>
                  <a:pt x="398272" y="1048512"/>
                </a:cubicBezTo>
                <a:close/>
                <a:moveTo>
                  <a:pt x="400304" y="1039368"/>
                </a:moveTo>
                <a:cubicBezTo>
                  <a:pt x="399838" y="1039411"/>
                  <a:pt x="399499" y="1039580"/>
                  <a:pt x="399288" y="1039876"/>
                </a:cubicBezTo>
                <a:cubicBezTo>
                  <a:pt x="399076" y="1040173"/>
                  <a:pt x="398737" y="1040342"/>
                  <a:pt x="398272" y="1040384"/>
                </a:cubicBezTo>
                <a:cubicBezTo>
                  <a:pt x="398293" y="1040998"/>
                  <a:pt x="398504" y="1041802"/>
                  <a:pt x="398907" y="1042797"/>
                </a:cubicBezTo>
                <a:cubicBezTo>
                  <a:pt x="399309" y="1043792"/>
                  <a:pt x="399774" y="1044342"/>
                  <a:pt x="400304" y="1044448"/>
                </a:cubicBezTo>
                <a:cubicBezTo>
                  <a:pt x="401277" y="1044385"/>
                  <a:pt x="401870" y="1044004"/>
                  <a:pt x="402082" y="1043305"/>
                </a:cubicBezTo>
                <a:cubicBezTo>
                  <a:pt x="402293" y="1042607"/>
                  <a:pt x="402378" y="1041972"/>
                  <a:pt x="402336" y="1041400"/>
                </a:cubicBezTo>
                <a:cubicBezTo>
                  <a:pt x="402166" y="1040215"/>
                  <a:pt x="401489" y="1039537"/>
                  <a:pt x="400304" y="1039368"/>
                </a:cubicBezTo>
                <a:close/>
                <a:moveTo>
                  <a:pt x="405384" y="1028192"/>
                </a:moveTo>
                <a:cubicBezTo>
                  <a:pt x="404897" y="1028340"/>
                  <a:pt x="404600" y="1029060"/>
                  <a:pt x="404495" y="1030351"/>
                </a:cubicBezTo>
                <a:cubicBezTo>
                  <a:pt x="404389" y="1031642"/>
                  <a:pt x="404346" y="1032616"/>
                  <a:pt x="404368" y="1033272"/>
                </a:cubicBezTo>
                <a:cubicBezTo>
                  <a:pt x="404241" y="1033251"/>
                  <a:pt x="403733" y="1033293"/>
                  <a:pt x="402844" y="1033399"/>
                </a:cubicBezTo>
                <a:cubicBezTo>
                  <a:pt x="401955" y="1033505"/>
                  <a:pt x="401447" y="1033801"/>
                  <a:pt x="401320" y="1034288"/>
                </a:cubicBezTo>
                <a:cubicBezTo>
                  <a:pt x="401383" y="1034775"/>
                  <a:pt x="401764" y="1035071"/>
                  <a:pt x="402463" y="1035177"/>
                </a:cubicBezTo>
                <a:cubicBezTo>
                  <a:pt x="403161" y="1035283"/>
                  <a:pt x="403796" y="1035325"/>
                  <a:pt x="404368" y="1035304"/>
                </a:cubicBezTo>
                <a:cubicBezTo>
                  <a:pt x="404918" y="1035283"/>
                  <a:pt x="405595" y="1035071"/>
                  <a:pt x="406400" y="1034669"/>
                </a:cubicBezTo>
                <a:cubicBezTo>
                  <a:pt x="407204" y="1034267"/>
                  <a:pt x="407881" y="1033801"/>
                  <a:pt x="408432" y="1033272"/>
                </a:cubicBezTo>
                <a:cubicBezTo>
                  <a:pt x="408368" y="1032616"/>
                  <a:pt x="407987" y="1031642"/>
                  <a:pt x="407289" y="1030351"/>
                </a:cubicBezTo>
                <a:cubicBezTo>
                  <a:pt x="406590" y="1029060"/>
                  <a:pt x="405955" y="1028340"/>
                  <a:pt x="405384" y="1028192"/>
                </a:cubicBezTo>
                <a:close/>
                <a:moveTo>
                  <a:pt x="408432" y="1020064"/>
                </a:moveTo>
                <a:cubicBezTo>
                  <a:pt x="408453" y="1020636"/>
                  <a:pt x="408664" y="1021271"/>
                  <a:pt x="409067" y="1021969"/>
                </a:cubicBezTo>
                <a:cubicBezTo>
                  <a:pt x="409469" y="1022668"/>
                  <a:pt x="409934" y="1023049"/>
                  <a:pt x="410464" y="1023112"/>
                </a:cubicBezTo>
                <a:cubicBezTo>
                  <a:pt x="411310" y="1022943"/>
                  <a:pt x="411649" y="1022266"/>
                  <a:pt x="411480" y="1021080"/>
                </a:cubicBezTo>
                <a:cubicBezTo>
                  <a:pt x="411437" y="1020593"/>
                  <a:pt x="411268" y="1020297"/>
                  <a:pt x="410972" y="1020191"/>
                </a:cubicBezTo>
                <a:cubicBezTo>
                  <a:pt x="410675" y="1020085"/>
                  <a:pt x="410506" y="1020043"/>
                  <a:pt x="410464" y="1020064"/>
                </a:cubicBezTo>
                <a:close/>
                <a:moveTo>
                  <a:pt x="913383" y="1013968"/>
                </a:moveTo>
                <a:cubicBezTo>
                  <a:pt x="913341" y="1014540"/>
                  <a:pt x="913426" y="1015175"/>
                  <a:pt x="913638" y="1015873"/>
                </a:cubicBezTo>
                <a:cubicBezTo>
                  <a:pt x="913849" y="1016572"/>
                  <a:pt x="914442" y="1016953"/>
                  <a:pt x="915415" y="1017016"/>
                </a:cubicBezTo>
                <a:lnTo>
                  <a:pt x="917447" y="1017016"/>
                </a:lnTo>
                <a:cubicBezTo>
                  <a:pt x="917405" y="1016000"/>
                  <a:pt x="916982" y="1015238"/>
                  <a:pt x="916177" y="1014730"/>
                </a:cubicBezTo>
                <a:cubicBezTo>
                  <a:pt x="915373" y="1014222"/>
                  <a:pt x="914442" y="1013968"/>
                  <a:pt x="913383" y="1013968"/>
                </a:cubicBezTo>
                <a:close/>
                <a:moveTo>
                  <a:pt x="411480" y="1012952"/>
                </a:moveTo>
                <a:cubicBezTo>
                  <a:pt x="411501" y="1013524"/>
                  <a:pt x="411712" y="1014159"/>
                  <a:pt x="412115" y="1014857"/>
                </a:cubicBezTo>
                <a:cubicBezTo>
                  <a:pt x="412517" y="1015556"/>
                  <a:pt x="412982" y="1015937"/>
                  <a:pt x="413512" y="1016000"/>
                </a:cubicBezTo>
                <a:cubicBezTo>
                  <a:pt x="414697" y="1015831"/>
                  <a:pt x="415374" y="1015153"/>
                  <a:pt x="415544" y="1013968"/>
                </a:cubicBezTo>
                <a:close/>
                <a:moveTo>
                  <a:pt x="415544" y="1005840"/>
                </a:moveTo>
                <a:cubicBezTo>
                  <a:pt x="415501" y="1006454"/>
                  <a:pt x="415586" y="1007258"/>
                  <a:pt x="415798" y="1008253"/>
                </a:cubicBezTo>
                <a:cubicBezTo>
                  <a:pt x="416009" y="1009248"/>
                  <a:pt x="416602" y="1009798"/>
                  <a:pt x="417576" y="1009904"/>
                </a:cubicBezTo>
                <a:cubicBezTo>
                  <a:pt x="418062" y="1009841"/>
                  <a:pt x="418359" y="1009460"/>
                  <a:pt x="418465" y="1008761"/>
                </a:cubicBezTo>
                <a:cubicBezTo>
                  <a:pt x="418570" y="1008063"/>
                  <a:pt x="418613" y="1007428"/>
                  <a:pt x="418592" y="1006856"/>
                </a:cubicBezTo>
                <a:close/>
                <a:moveTo>
                  <a:pt x="929640" y="971296"/>
                </a:moveTo>
                <a:lnTo>
                  <a:pt x="929640" y="980440"/>
                </a:lnTo>
                <a:lnTo>
                  <a:pt x="933704" y="981456"/>
                </a:lnTo>
                <a:lnTo>
                  <a:pt x="933704" y="973328"/>
                </a:lnTo>
                <a:close/>
                <a:moveTo>
                  <a:pt x="518160" y="967232"/>
                </a:moveTo>
                <a:cubicBezTo>
                  <a:pt x="518160" y="968290"/>
                  <a:pt x="518414" y="969222"/>
                  <a:pt x="518922" y="970026"/>
                </a:cubicBezTo>
                <a:cubicBezTo>
                  <a:pt x="519430" y="970830"/>
                  <a:pt x="520192" y="971254"/>
                  <a:pt x="521208" y="971296"/>
                </a:cubicBezTo>
                <a:cubicBezTo>
                  <a:pt x="522054" y="971127"/>
                  <a:pt x="522393" y="970450"/>
                  <a:pt x="522224" y="969264"/>
                </a:cubicBezTo>
                <a:cubicBezTo>
                  <a:pt x="522224" y="968290"/>
                  <a:pt x="521970" y="967698"/>
                  <a:pt x="521462" y="967486"/>
                </a:cubicBezTo>
                <a:cubicBezTo>
                  <a:pt x="520954" y="967274"/>
                  <a:pt x="520192" y="967190"/>
                  <a:pt x="519176" y="967232"/>
                </a:cubicBezTo>
                <a:close/>
                <a:moveTo>
                  <a:pt x="435864" y="960120"/>
                </a:moveTo>
                <a:cubicBezTo>
                  <a:pt x="435927" y="960819"/>
                  <a:pt x="436308" y="961962"/>
                  <a:pt x="437007" y="963549"/>
                </a:cubicBezTo>
                <a:cubicBezTo>
                  <a:pt x="437705" y="965137"/>
                  <a:pt x="438340" y="966026"/>
                  <a:pt x="438912" y="966216"/>
                </a:cubicBezTo>
                <a:cubicBezTo>
                  <a:pt x="439398" y="966153"/>
                  <a:pt x="439695" y="965772"/>
                  <a:pt x="439801" y="965073"/>
                </a:cubicBezTo>
                <a:cubicBezTo>
                  <a:pt x="439906" y="964375"/>
                  <a:pt x="439949" y="963740"/>
                  <a:pt x="439928" y="963168"/>
                </a:cubicBezTo>
                <a:cubicBezTo>
                  <a:pt x="440139" y="963189"/>
                  <a:pt x="440986" y="963147"/>
                  <a:pt x="442468" y="963041"/>
                </a:cubicBezTo>
                <a:cubicBezTo>
                  <a:pt x="443949" y="962935"/>
                  <a:pt x="444796" y="962639"/>
                  <a:pt x="445008" y="962152"/>
                </a:cubicBezTo>
                <a:cubicBezTo>
                  <a:pt x="444690" y="962067"/>
                  <a:pt x="443293" y="961729"/>
                  <a:pt x="440817" y="961136"/>
                </a:cubicBezTo>
                <a:cubicBezTo>
                  <a:pt x="438340" y="960544"/>
                  <a:pt x="436689" y="960205"/>
                  <a:pt x="435864" y="960120"/>
                </a:cubicBezTo>
                <a:close/>
                <a:moveTo>
                  <a:pt x="448056" y="951992"/>
                </a:moveTo>
                <a:cubicBezTo>
                  <a:pt x="448056" y="952564"/>
                  <a:pt x="448310" y="953199"/>
                  <a:pt x="448818" y="953897"/>
                </a:cubicBezTo>
                <a:cubicBezTo>
                  <a:pt x="449326" y="954596"/>
                  <a:pt x="450087" y="954977"/>
                  <a:pt x="451104" y="955040"/>
                </a:cubicBezTo>
                <a:cubicBezTo>
                  <a:pt x="451950" y="955209"/>
                  <a:pt x="452289" y="954871"/>
                  <a:pt x="452120" y="954024"/>
                </a:cubicBezTo>
                <a:cubicBezTo>
                  <a:pt x="451950" y="952839"/>
                  <a:pt x="451273" y="952161"/>
                  <a:pt x="450087" y="951992"/>
                </a:cubicBezTo>
                <a:close/>
                <a:moveTo>
                  <a:pt x="1006856" y="946912"/>
                </a:moveTo>
                <a:cubicBezTo>
                  <a:pt x="1007004" y="949981"/>
                  <a:pt x="1006707" y="954003"/>
                  <a:pt x="1005967" y="958977"/>
                </a:cubicBezTo>
                <a:cubicBezTo>
                  <a:pt x="1005226" y="963951"/>
                  <a:pt x="1003151" y="966703"/>
                  <a:pt x="999744" y="967232"/>
                </a:cubicBezTo>
                <a:cubicBezTo>
                  <a:pt x="999595" y="964608"/>
                  <a:pt x="999892" y="960713"/>
                  <a:pt x="1000633" y="955548"/>
                </a:cubicBezTo>
                <a:cubicBezTo>
                  <a:pt x="1001373" y="950384"/>
                  <a:pt x="1003448" y="947505"/>
                  <a:pt x="1006856" y="946912"/>
                </a:cubicBezTo>
                <a:close/>
                <a:moveTo>
                  <a:pt x="448056" y="944880"/>
                </a:moveTo>
                <a:cubicBezTo>
                  <a:pt x="448056" y="945854"/>
                  <a:pt x="448310" y="946446"/>
                  <a:pt x="448818" y="946658"/>
                </a:cubicBezTo>
                <a:cubicBezTo>
                  <a:pt x="449326" y="946870"/>
                  <a:pt x="450087" y="946955"/>
                  <a:pt x="451104" y="946912"/>
                </a:cubicBezTo>
                <a:lnTo>
                  <a:pt x="452120" y="946912"/>
                </a:lnTo>
                <a:cubicBezTo>
                  <a:pt x="452120" y="945939"/>
                  <a:pt x="451866" y="945346"/>
                  <a:pt x="451358" y="945134"/>
                </a:cubicBezTo>
                <a:cubicBezTo>
                  <a:pt x="450850" y="944923"/>
                  <a:pt x="450087" y="944838"/>
                  <a:pt x="449072" y="944880"/>
                </a:cubicBezTo>
                <a:close/>
                <a:moveTo>
                  <a:pt x="960119" y="935736"/>
                </a:moveTo>
                <a:cubicBezTo>
                  <a:pt x="959548" y="936752"/>
                  <a:pt x="958913" y="937768"/>
                  <a:pt x="958215" y="938784"/>
                </a:cubicBezTo>
                <a:cubicBezTo>
                  <a:pt x="957516" y="939800"/>
                  <a:pt x="957135" y="940816"/>
                  <a:pt x="957071" y="941832"/>
                </a:cubicBezTo>
                <a:cubicBezTo>
                  <a:pt x="957135" y="942806"/>
                  <a:pt x="957516" y="943398"/>
                  <a:pt x="958215" y="943610"/>
                </a:cubicBezTo>
                <a:cubicBezTo>
                  <a:pt x="958913" y="943822"/>
                  <a:pt x="959548" y="943907"/>
                  <a:pt x="960119" y="943864"/>
                </a:cubicBezTo>
                <a:cubicBezTo>
                  <a:pt x="960733" y="943907"/>
                  <a:pt x="961538" y="943822"/>
                  <a:pt x="962533" y="943610"/>
                </a:cubicBezTo>
                <a:cubicBezTo>
                  <a:pt x="963527" y="943398"/>
                  <a:pt x="964078" y="942806"/>
                  <a:pt x="964183" y="941832"/>
                </a:cubicBezTo>
                <a:cubicBezTo>
                  <a:pt x="964141" y="940753"/>
                  <a:pt x="963718" y="939610"/>
                  <a:pt x="962913" y="938403"/>
                </a:cubicBezTo>
                <a:cubicBezTo>
                  <a:pt x="962109" y="937197"/>
                  <a:pt x="961178" y="936308"/>
                  <a:pt x="960119" y="935736"/>
                </a:cubicBezTo>
                <a:close/>
                <a:moveTo>
                  <a:pt x="510031" y="932688"/>
                </a:moveTo>
                <a:cubicBezTo>
                  <a:pt x="510243" y="934572"/>
                  <a:pt x="511344" y="935376"/>
                  <a:pt x="513334" y="935101"/>
                </a:cubicBezTo>
                <a:cubicBezTo>
                  <a:pt x="515323" y="934826"/>
                  <a:pt x="516932" y="934360"/>
                  <a:pt x="518160" y="933704"/>
                </a:cubicBezTo>
                <a:close/>
                <a:moveTo>
                  <a:pt x="964183" y="928624"/>
                </a:moveTo>
                <a:cubicBezTo>
                  <a:pt x="964205" y="929238"/>
                  <a:pt x="964416" y="930042"/>
                  <a:pt x="964819" y="931037"/>
                </a:cubicBezTo>
                <a:cubicBezTo>
                  <a:pt x="965221" y="932032"/>
                  <a:pt x="965686" y="932582"/>
                  <a:pt x="966215" y="932688"/>
                </a:cubicBezTo>
                <a:cubicBezTo>
                  <a:pt x="967189" y="932625"/>
                  <a:pt x="967782" y="932244"/>
                  <a:pt x="967993" y="931545"/>
                </a:cubicBezTo>
                <a:cubicBezTo>
                  <a:pt x="968205" y="930847"/>
                  <a:pt x="968290" y="930212"/>
                  <a:pt x="968247" y="929640"/>
                </a:cubicBezTo>
                <a:close/>
                <a:moveTo>
                  <a:pt x="975359" y="924560"/>
                </a:moveTo>
                <a:cubicBezTo>
                  <a:pt x="975381" y="925174"/>
                  <a:pt x="975592" y="925978"/>
                  <a:pt x="975995" y="926973"/>
                </a:cubicBezTo>
                <a:cubicBezTo>
                  <a:pt x="976397" y="927968"/>
                  <a:pt x="976862" y="928518"/>
                  <a:pt x="977391" y="928624"/>
                </a:cubicBezTo>
                <a:cubicBezTo>
                  <a:pt x="978365" y="928561"/>
                  <a:pt x="978958" y="928180"/>
                  <a:pt x="979169" y="927481"/>
                </a:cubicBezTo>
                <a:cubicBezTo>
                  <a:pt x="979381" y="926783"/>
                  <a:pt x="979466" y="926148"/>
                  <a:pt x="979424" y="925576"/>
                </a:cubicBezTo>
                <a:close/>
                <a:moveTo>
                  <a:pt x="968247" y="920496"/>
                </a:moveTo>
                <a:cubicBezTo>
                  <a:pt x="968247" y="921554"/>
                  <a:pt x="968502" y="922486"/>
                  <a:pt x="969009" y="923290"/>
                </a:cubicBezTo>
                <a:cubicBezTo>
                  <a:pt x="969518" y="924095"/>
                  <a:pt x="970279" y="924518"/>
                  <a:pt x="971295" y="924560"/>
                </a:cubicBezTo>
                <a:cubicBezTo>
                  <a:pt x="972142" y="924391"/>
                  <a:pt x="972481" y="923713"/>
                  <a:pt x="972311" y="922528"/>
                </a:cubicBezTo>
                <a:cubicBezTo>
                  <a:pt x="972311" y="921554"/>
                  <a:pt x="972057" y="920962"/>
                  <a:pt x="971550" y="920750"/>
                </a:cubicBezTo>
                <a:cubicBezTo>
                  <a:pt x="971041" y="920538"/>
                  <a:pt x="970279" y="920454"/>
                  <a:pt x="969263" y="920496"/>
                </a:cubicBezTo>
                <a:close/>
                <a:moveTo>
                  <a:pt x="524256" y="920496"/>
                </a:moveTo>
                <a:cubicBezTo>
                  <a:pt x="523790" y="920538"/>
                  <a:pt x="523451" y="920708"/>
                  <a:pt x="523240" y="921004"/>
                </a:cubicBezTo>
                <a:cubicBezTo>
                  <a:pt x="523028" y="921300"/>
                  <a:pt x="522689" y="921470"/>
                  <a:pt x="522224" y="921512"/>
                </a:cubicBezTo>
                <a:cubicBezTo>
                  <a:pt x="522181" y="922084"/>
                  <a:pt x="522266" y="922719"/>
                  <a:pt x="522478" y="923417"/>
                </a:cubicBezTo>
                <a:cubicBezTo>
                  <a:pt x="522689" y="924116"/>
                  <a:pt x="523282" y="924497"/>
                  <a:pt x="524256" y="924560"/>
                </a:cubicBezTo>
                <a:cubicBezTo>
                  <a:pt x="525102" y="924391"/>
                  <a:pt x="525441" y="923713"/>
                  <a:pt x="525272" y="922528"/>
                </a:cubicBezTo>
                <a:cubicBezTo>
                  <a:pt x="525441" y="921343"/>
                  <a:pt x="525102" y="920665"/>
                  <a:pt x="524256" y="920496"/>
                </a:cubicBezTo>
                <a:close/>
                <a:moveTo>
                  <a:pt x="533400" y="913384"/>
                </a:moveTo>
                <a:cubicBezTo>
                  <a:pt x="533400" y="914358"/>
                  <a:pt x="533654" y="914951"/>
                  <a:pt x="534162" y="915162"/>
                </a:cubicBezTo>
                <a:cubicBezTo>
                  <a:pt x="534670" y="915374"/>
                  <a:pt x="535432" y="915458"/>
                  <a:pt x="536448" y="915416"/>
                </a:cubicBezTo>
                <a:lnTo>
                  <a:pt x="537464" y="915416"/>
                </a:lnTo>
                <a:cubicBezTo>
                  <a:pt x="537464" y="914442"/>
                  <a:pt x="537210" y="913850"/>
                  <a:pt x="536702" y="913638"/>
                </a:cubicBezTo>
                <a:cubicBezTo>
                  <a:pt x="536194" y="913426"/>
                  <a:pt x="535432" y="913342"/>
                  <a:pt x="534416" y="913384"/>
                </a:cubicBezTo>
                <a:close/>
                <a:moveTo>
                  <a:pt x="979424" y="909320"/>
                </a:moveTo>
                <a:lnTo>
                  <a:pt x="979424" y="920496"/>
                </a:lnTo>
                <a:lnTo>
                  <a:pt x="987552" y="918464"/>
                </a:lnTo>
                <a:lnTo>
                  <a:pt x="987552" y="909320"/>
                </a:lnTo>
                <a:close/>
                <a:moveTo>
                  <a:pt x="475488" y="901192"/>
                </a:moveTo>
                <a:cubicBezTo>
                  <a:pt x="471424" y="901615"/>
                  <a:pt x="468376" y="904071"/>
                  <a:pt x="466344" y="908558"/>
                </a:cubicBezTo>
                <a:cubicBezTo>
                  <a:pt x="464312" y="913045"/>
                  <a:pt x="463296" y="917025"/>
                  <a:pt x="463296" y="920496"/>
                </a:cubicBezTo>
                <a:cubicBezTo>
                  <a:pt x="462237" y="920496"/>
                  <a:pt x="461306" y="920750"/>
                  <a:pt x="460502" y="921258"/>
                </a:cubicBezTo>
                <a:cubicBezTo>
                  <a:pt x="459697" y="921766"/>
                  <a:pt x="459274" y="922528"/>
                  <a:pt x="459232" y="923544"/>
                </a:cubicBezTo>
                <a:cubicBezTo>
                  <a:pt x="459337" y="924645"/>
                  <a:pt x="459380" y="925745"/>
                  <a:pt x="459359" y="926846"/>
                </a:cubicBezTo>
                <a:cubicBezTo>
                  <a:pt x="459337" y="927947"/>
                  <a:pt x="458618" y="928540"/>
                  <a:pt x="457199" y="928624"/>
                </a:cubicBezTo>
                <a:lnTo>
                  <a:pt x="452120" y="939800"/>
                </a:lnTo>
                <a:cubicBezTo>
                  <a:pt x="454236" y="938276"/>
                  <a:pt x="456353" y="936498"/>
                  <a:pt x="458470" y="934466"/>
                </a:cubicBezTo>
                <a:cubicBezTo>
                  <a:pt x="460586" y="932434"/>
                  <a:pt x="462195" y="930148"/>
                  <a:pt x="463296" y="927608"/>
                </a:cubicBezTo>
                <a:cubicBezTo>
                  <a:pt x="463274" y="926042"/>
                  <a:pt x="463571" y="924602"/>
                  <a:pt x="464185" y="923290"/>
                </a:cubicBezTo>
                <a:cubicBezTo>
                  <a:pt x="464798" y="921978"/>
                  <a:pt x="465857" y="921047"/>
                  <a:pt x="467360" y="920496"/>
                </a:cubicBezTo>
                <a:cubicBezTo>
                  <a:pt x="469476" y="917469"/>
                  <a:pt x="471339" y="914379"/>
                  <a:pt x="472948" y="911225"/>
                </a:cubicBezTo>
                <a:cubicBezTo>
                  <a:pt x="474556" y="908071"/>
                  <a:pt x="475403" y="904727"/>
                  <a:pt x="475488" y="901192"/>
                </a:cubicBezTo>
                <a:close/>
                <a:moveTo>
                  <a:pt x="477520" y="893064"/>
                </a:moveTo>
                <a:cubicBezTo>
                  <a:pt x="477498" y="893106"/>
                  <a:pt x="477287" y="893276"/>
                  <a:pt x="476885" y="893572"/>
                </a:cubicBezTo>
                <a:cubicBezTo>
                  <a:pt x="476482" y="893869"/>
                  <a:pt x="476017" y="894038"/>
                  <a:pt x="475488" y="894080"/>
                </a:cubicBezTo>
                <a:cubicBezTo>
                  <a:pt x="475509" y="894652"/>
                  <a:pt x="475720" y="895287"/>
                  <a:pt x="476123" y="895985"/>
                </a:cubicBezTo>
                <a:cubicBezTo>
                  <a:pt x="476525" y="896684"/>
                  <a:pt x="476990" y="897065"/>
                  <a:pt x="477520" y="897128"/>
                </a:cubicBezTo>
                <a:cubicBezTo>
                  <a:pt x="478705" y="896959"/>
                  <a:pt x="479382" y="896282"/>
                  <a:pt x="479552" y="895096"/>
                </a:cubicBezTo>
                <a:cubicBezTo>
                  <a:pt x="479382" y="893911"/>
                  <a:pt x="478705" y="893234"/>
                  <a:pt x="477520" y="893064"/>
                </a:cubicBezTo>
                <a:close/>
                <a:moveTo>
                  <a:pt x="1021079" y="884936"/>
                </a:moveTo>
                <a:cubicBezTo>
                  <a:pt x="1020614" y="884979"/>
                  <a:pt x="1020275" y="885148"/>
                  <a:pt x="1020063" y="885444"/>
                </a:cubicBezTo>
                <a:cubicBezTo>
                  <a:pt x="1019852" y="885741"/>
                  <a:pt x="1019513" y="885910"/>
                  <a:pt x="1019047" y="885952"/>
                </a:cubicBezTo>
                <a:cubicBezTo>
                  <a:pt x="1019069" y="886566"/>
                  <a:pt x="1019280" y="887370"/>
                  <a:pt x="1019683" y="888365"/>
                </a:cubicBezTo>
                <a:cubicBezTo>
                  <a:pt x="1020085" y="889360"/>
                  <a:pt x="1020550" y="889910"/>
                  <a:pt x="1021079" y="890016"/>
                </a:cubicBezTo>
                <a:cubicBezTo>
                  <a:pt x="1022053" y="889953"/>
                  <a:pt x="1022646" y="889572"/>
                  <a:pt x="1022858" y="888873"/>
                </a:cubicBezTo>
                <a:cubicBezTo>
                  <a:pt x="1023069" y="888175"/>
                  <a:pt x="1023154" y="887540"/>
                  <a:pt x="1023111" y="886968"/>
                </a:cubicBezTo>
                <a:cubicBezTo>
                  <a:pt x="1022942" y="885783"/>
                  <a:pt x="1022265" y="885106"/>
                  <a:pt x="1021079" y="884936"/>
                </a:cubicBezTo>
                <a:close/>
                <a:moveTo>
                  <a:pt x="564895" y="884936"/>
                </a:moveTo>
                <a:cubicBezTo>
                  <a:pt x="566547" y="884915"/>
                  <a:pt x="568325" y="885211"/>
                  <a:pt x="570230" y="885825"/>
                </a:cubicBezTo>
                <a:cubicBezTo>
                  <a:pt x="572135" y="886439"/>
                  <a:pt x="573405" y="887497"/>
                  <a:pt x="574040" y="889000"/>
                </a:cubicBezTo>
                <a:cubicBezTo>
                  <a:pt x="573828" y="892006"/>
                  <a:pt x="572981" y="894885"/>
                  <a:pt x="571500" y="897636"/>
                </a:cubicBezTo>
                <a:cubicBezTo>
                  <a:pt x="570018" y="900388"/>
                  <a:pt x="569171" y="903266"/>
                  <a:pt x="568959" y="906272"/>
                </a:cubicBezTo>
                <a:cubicBezTo>
                  <a:pt x="567880" y="907415"/>
                  <a:pt x="566483" y="908685"/>
                  <a:pt x="564769" y="910082"/>
                </a:cubicBezTo>
                <a:cubicBezTo>
                  <a:pt x="563054" y="911479"/>
                  <a:pt x="561403" y="912241"/>
                  <a:pt x="559815" y="912368"/>
                </a:cubicBezTo>
                <a:cubicBezTo>
                  <a:pt x="558355" y="912283"/>
                  <a:pt x="557466" y="911691"/>
                  <a:pt x="557149" y="910590"/>
                </a:cubicBezTo>
                <a:cubicBezTo>
                  <a:pt x="556831" y="909490"/>
                  <a:pt x="556704" y="908389"/>
                  <a:pt x="556768" y="907288"/>
                </a:cubicBezTo>
                <a:cubicBezTo>
                  <a:pt x="557106" y="903372"/>
                  <a:pt x="558461" y="899774"/>
                  <a:pt x="560831" y="896493"/>
                </a:cubicBezTo>
                <a:cubicBezTo>
                  <a:pt x="563202" y="893212"/>
                  <a:pt x="564557" y="889360"/>
                  <a:pt x="564895" y="884936"/>
                </a:cubicBezTo>
                <a:close/>
                <a:moveTo>
                  <a:pt x="481584" y="884936"/>
                </a:moveTo>
                <a:cubicBezTo>
                  <a:pt x="481118" y="884979"/>
                  <a:pt x="480779" y="885148"/>
                  <a:pt x="480568" y="885444"/>
                </a:cubicBezTo>
                <a:cubicBezTo>
                  <a:pt x="480356" y="885741"/>
                  <a:pt x="480017" y="885910"/>
                  <a:pt x="479552" y="885952"/>
                </a:cubicBezTo>
                <a:cubicBezTo>
                  <a:pt x="479573" y="886566"/>
                  <a:pt x="479784" y="887370"/>
                  <a:pt x="480187" y="888365"/>
                </a:cubicBezTo>
                <a:cubicBezTo>
                  <a:pt x="480589" y="889360"/>
                  <a:pt x="481054" y="889910"/>
                  <a:pt x="481584" y="890016"/>
                </a:cubicBezTo>
                <a:cubicBezTo>
                  <a:pt x="482557" y="889953"/>
                  <a:pt x="483150" y="889572"/>
                  <a:pt x="483362" y="888873"/>
                </a:cubicBezTo>
                <a:cubicBezTo>
                  <a:pt x="483573" y="888175"/>
                  <a:pt x="483658" y="887540"/>
                  <a:pt x="483616" y="886968"/>
                </a:cubicBezTo>
                <a:cubicBezTo>
                  <a:pt x="483446" y="885783"/>
                  <a:pt x="482769" y="885106"/>
                  <a:pt x="481584" y="884936"/>
                </a:cubicBezTo>
                <a:close/>
                <a:moveTo>
                  <a:pt x="997712" y="881888"/>
                </a:moveTo>
                <a:cubicBezTo>
                  <a:pt x="996738" y="882121"/>
                  <a:pt x="996145" y="883179"/>
                  <a:pt x="995934" y="885063"/>
                </a:cubicBezTo>
                <a:cubicBezTo>
                  <a:pt x="995722" y="886947"/>
                  <a:pt x="995637" y="888259"/>
                  <a:pt x="995680" y="889000"/>
                </a:cubicBezTo>
                <a:cubicBezTo>
                  <a:pt x="995066" y="888979"/>
                  <a:pt x="994261" y="889021"/>
                  <a:pt x="993267" y="889127"/>
                </a:cubicBezTo>
                <a:cubicBezTo>
                  <a:pt x="992272" y="889233"/>
                  <a:pt x="991721" y="889529"/>
                  <a:pt x="991616" y="890016"/>
                </a:cubicBezTo>
                <a:cubicBezTo>
                  <a:pt x="991721" y="890588"/>
                  <a:pt x="992272" y="891223"/>
                  <a:pt x="993267" y="891921"/>
                </a:cubicBezTo>
                <a:cubicBezTo>
                  <a:pt x="994261" y="892620"/>
                  <a:pt x="995066" y="893001"/>
                  <a:pt x="995680" y="893064"/>
                </a:cubicBezTo>
                <a:lnTo>
                  <a:pt x="999744" y="887984"/>
                </a:lnTo>
                <a:cubicBezTo>
                  <a:pt x="999786" y="887286"/>
                  <a:pt x="999701" y="886143"/>
                  <a:pt x="999490" y="884555"/>
                </a:cubicBezTo>
                <a:cubicBezTo>
                  <a:pt x="999278" y="882968"/>
                  <a:pt x="998685" y="882079"/>
                  <a:pt x="997712" y="881888"/>
                </a:cubicBezTo>
                <a:close/>
                <a:moveTo>
                  <a:pt x="1041399" y="873760"/>
                </a:moveTo>
                <a:cubicBezTo>
                  <a:pt x="1041421" y="874374"/>
                  <a:pt x="1041632" y="875178"/>
                  <a:pt x="1042035" y="876173"/>
                </a:cubicBezTo>
                <a:cubicBezTo>
                  <a:pt x="1042437" y="877168"/>
                  <a:pt x="1042902" y="877718"/>
                  <a:pt x="1043431" y="877824"/>
                </a:cubicBezTo>
                <a:cubicBezTo>
                  <a:pt x="1044405" y="877761"/>
                  <a:pt x="1044998" y="877380"/>
                  <a:pt x="1045209" y="876681"/>
                </a:cubicBezTo>
                <a:cubicBezTo>
                  <a:pt x="1045421" y="875983"/>
                  <a:pt x="1045506" y="875348"/>
                  <a:pt x="1045463" y="874776"/>
                </a:cubicBezTo>
                <a:close/>
                <a:moveTo>
                  <a:pt x="488696" y="870712"/>
                </a:moveTo>
                <a:cubicBezTo>
                  <a:pt x="487722" y="870945"/>
                  <a:pt x="487129" y="872003"/>
                  <a:pt x="486918" y="873887"/>
                </a:cubicBezTo>
                <a:cubicBezTo>
                  <a:pt x="486706" y="875771"/>
                  <a:pt x="486621" y="877083"/>
                  <a:pt x="486664" y="877824"/>
                </a:cubicBezTo>
                <a:cubicBezTo>
                  <a:pt x="486092" y="877803"/>
                  <a:pt x="485457" y="877845"/>
                  <a:pt x="484759" y="877951"/>
                </a:cubicBezTo>
                <a:cubicBezTo>
                  <a:pt x="484060" y="878057"/>
                  <a:pt x="483679" y="878353"/>
                  <a:pt x="483616" y="878840"/>
                </a:cubicBezTo>
                <a:cubicBezTo>
                  <a:pt x="483785" y="880025"/>
                  <a:pt x="484462" y="880703"/>
                  <a:pt x="485648" y="880872"/>
                </a:cubicBezTo>
                <a:cubicBezTo>
                  <a:pt x="487235" y="880809"/>
                  <a:pt x="488632" y="880174"/>
                  <a:pt x="489839" y="878967"/>
                </a:cubicBezTo>
                <a:cubicBezTo>
                  <a:pt x="491045" y="877761"/>
                  <a:pt x="491680" y="876364"/>
                  <a:pt x="491743" y="874776"/>
                </a:cubicBezTo>
                <a:cubicBezTo>
                  <a:pt x="491743" y="874162"/>
                  <a:pt x="491489" y="873358"/>
                  <a:pt x="490981" y="872363"/>
                </a:cubicBezTo>
                <a:cubicBezTo>
                  <a:pt x="490473" y="871368"/>
                  <a:pt x="489711" y="870818"/>
                  <a:pt x="488696" y="870712"/>
                </a:cubicBezTo>
                <a:close/>
                <a:moveTo>
                  <a:pt x="490727" y="862584"/>
                </a:moveTo>
                <a:cubicBezTo>
                  <a:pt x="490749" y="863198"/>
                  <a:pt x="490960" y="864002"/>
                  <a:pt x="491363" y="864997"/>
                </a:cubicBezTo>
                <a:cubicBezTo>
                  <a:pt x="491765" y="865992"/>
                  <a:pt x="492230" y="866542"/>
                  <a:pt x="492759" y="866648"/>
                </a:cubicBezTo>
                <a:cubicBezTo>
                  <a:pt x="493733" y="866585"/>
                  <a:pt x="494326" y="866204"/>
                  <a:pt x="494538" y="865505"/>
                </a:cubicBezTo>
                <a:cubicBezTo>
                  <a:pt x="494749" y="864807"/>
                  <a:pt x="494834" y="864172"/>
                  <a:pt x="494792" y="863600"/>
                </a:cubicBezTo>
                <a:close/>
                <a:moveTo>
                  <a:pt x="496824" y="854456"/>
                </a:moveTo>
                <a:cubicBezTo>
                  <a:pt x="496802" y="854499"/>
                  <a:pt x="496591" y="854668"/>
                  <a:pt x="496189" y="854964"/>
                </a:cubicBezTo>
                <a:cubicBezTo>
                  <a:pt x="495786" y="855260"/>
                  <a:pt x="495321" y="855430"/>
                  <a:pt x="494792" y="855472"/>
                </a:cubicBezTo>
                <a:cubicBezTo>
                  <a:pt x="494813" y="856044"/>
                  <a:pt x="495024" y="856679"/>
                  <a:pt x="495427" y="857377"/>
                </a:cubicBezTo>
                <a:cubicBezTo>
                  <a:pt x="495829" y="858076"/>
                  <a:pt x="496294" y="858457"/>
                  <a:pt x="496824" y="858520"/>
                </a:cubicBezTo>
                <a:cubicBezTo>
                  <a:pt x="498009" y="858351"/>
                  <a:pt x="498686" y="857673"/>
                  <a:pt x="498856" y="856488"/>
                </a:cubicBezTo>
                <a:cubicBezTo>
                  <a:pt x="498686" y="855303"/>
                  <a:pt x="498009" y="854625"/>
                  <a:pt x="496824" y="854456"/>
                </a:cubicBezTo>
                <a:close/>
                <a:moveTo>
                  <a:pt x="500888" y="846328"/>
                </a:moveTo>
                <a:cubicBezTo>
                  <a:pt x="500358" y="846370"/>
                  <a:pt x="499893" y="846540"/>
                  <a:pt x="499491" y="846836"/>
                </a:cubicBezTo>
                <a:cubicBezTo>
                  <a:pt x="499088" y="847132"/>
                  <a:pt x="498877" y="847302"/>
                  <a:pt x="498856" y="847344"/>
                </a:cubicBezTo>
                <a:cubicBezTo>
                  <a:pt x="498813" y="847958"/>
                  <a:pt x="498898" y="848762"/>
                  <a:pt x="499110" y="849757"/>
                </a:cubicBezTo>
                <a:cubicBezTo>
                  <a:pt x="499321" y="850752"/>
                  <a:pt x="499914" y="851302"/>
                  <a:pt x="500888" y="851408"/>
                </a:cubicBezTo>
                <a:cubicBezTo>
                  <a:pt x="501374" y="851345"/>
                  <a:pt x="501671" y="850964"/>
                  <a:pt x="501777" y="850265"/>
                </a:cubicBezTo>
                <a:cubicBezTo>
                  <a:pt x="501882" y="849567"/>
                  <a:pt x="501925" y="848932"/>
                  <a:pt x="501904" y="848360"/>
                </a:cubicBezTo>
                <a:cubicBezTo>
                  <a:pt x="502073" y="847175"/>
                  <a:pt x="501734" y="846497"/>
                  <a:pt x="500888" y="846328"/>
                </a:cubicBezTo>
                <a:close/>
                <a:moveTo>
                  <a:pt x="1030223" y="843280"/>
                </a:moveTo>
                <a:cubicBezTo>
                  <a:pt x="1029758" y="848191"/>
                  <a:pt x="1027895" y="852593"/>
                  <a:pt x="1024636" y="856488"/>
                </a:cubicBezTo>
                <a:cubicBezTo>
                  <a:pt x="1021376" y="860383"/>
                  <a:pt x="1019513" y="864785"/>
                  <a:pt x="1019047" y="869696"/>
                </a:cubicBezTo>
                <a:cubicBezTo>
                  <a:pt x="1019069" y="871305"/>
                  <a:pt x="1019280" y="873168"/>
                  <a:pt x="1019683" y="875284"/>
                </a:cubicBezTo>
                <a:cubicBezTo>
                  <a:pt x="1020085" y="877401"/>
                  <a:pt x="1020550" y="879264"/>
                  <a:pt x="1021079" y="880872"/>
                </a:cubicBezTo>
                <a:cubicBezTo>
                  <a:pt x="1024593" y="880576"/>
                  <a:pt x="1026202" y="879390"/>
                  <a:pt x="1025906" y="877316"/>
                </a:cubicBezTo>
                <a:cubicBezTo>
                  <a:pt x="1025609" y="875242"/>
                  <a:pt x="1026710" y="874056"/>
                  <a:pt x="1029207" y="873760"/>
                </a:cubicBezTo>
                <a:cubicBezTo>
                  <a:pt x="1024127" y="868468"/>
                  <a:pt x="1023620" y="865844"/>
                  <a:pt x="1027684" y="865886"/>
                </a:cubicBezTo>
                <a:cubicBezTo>
                  <a:pt x="1031748" y="865929"/>
                  <a:pt x="1034287" y="863812"/>
                  <a:pt x="1035303" y="859536"/>
                </a:cubicBezTo>
                <a:lnTo>
                  <a:pt x="1035303" y="858520"/>
                </a:lnTo>
                <a:lnTo>
                  <a:pt x="1041399" y="846328"/>
                </a:lnTo>
                <a:close/>
                <a:moveTo>
                  <a:pt x="576071" y="819912"/>
                </a:moveTo>
                <a:lnTo>
                  <a:pt x="576071" y="828040"/>
                </a:lnTo>
                <a:lnTo>
                  <a:pt x="580135" y="830072"/>
                </a:lnTo>
                <a:lnTo>
                  <a:pt x="580135" y="821944"/>
                </a:lnTo>
                <a:close/>
                <a:moveTo>
                  <a:pt x="1052575" y="811784"/>
                </a:moveTo>
                <a:cubicBezTo>
                  <a:pt x="1051559" y="812186"/>
                  <a:pt x="1050798" y="813922"/>
                  <a:pt x="1050289" y="816991"/>
                </a:cubicBezTo>
                <a:cubicBezTo>
                  <a:pt x="1049782" y="820060"/>
                  <a:pt x="1049527" y="822050"/>
                  <a:pt x="1049527" y="822960"/>
                </a:cubicBezTo>
                <a:cubicBezTo>
                  <a:pt x="1048342" y="824018"/>
                  <a:pt x="1046903" y="825458"/>
                  <a:pt x="1045209" y="827278"/>
                </a:cubicBezTo>
                <a:cubicBezTo>
                  <a:pt x="1043516" y="829098"/>
                  <a:pt x="1042585" y="831046"/>
                  <a:pt x="1042415" y="833120"/>
                </a:cubicBezTo>
                <a:cubicBezTo>
                  <a:pt x="1042415" y="834306"/>
                  <a:pt x="1043431" y="834983"/>
                  <a:pt x="1045463" y="835152"/>
                </a:cubicBezTo>
                <a:cubicBezTo>
                  <a:pt x="1045527" y="834496"/>
                  <a:pt x="1045908" y="833522"/>
                  <a:pt x="1046607" y="832231"/>
                </a:cubicBezTo>
                <a:cubicBezTo>
                  <a:pt x="1047305" y="830940"/>
                  <a:pt x="1047940" y="830220"/>
                  <a:pt x="1048511" y="830072"/>
                </a:cubicBezTo>
                <a:cubicBezTo>
                  <a:pt x="1048998" y="830199"/>
                  <a:pt x="1049295" y="830707"/>
                  <a:pt x="1049401" y="831596"/>
                </a:cubicBezTo>
                <a:cubicBezTo>
                  <a:pt x="1049506" y="832485"/>
                  <a:pt x="1049549" y="832993"/>
                  <a:pt x="1049527" y="833120"/>
                </a:cubicBezTo>
                <a:lnTo>
                  <a:pt x="1057656" y="831088"/>
                </a:lnTo>
                <a:lnTo>
                  <a:pt x="1061720" y="822960"/>
                </a:lnTo>
                <a:lnTo>
                  <a:pt x="1053591" y="818896"/>
                </a:lnTo>
                <a:cubicBezTo>
                  <a:pt x="1053613" y="818155"/>
                  <a:pt x="1053570" y="816843"/>
                  <a:pt x="1053465" y="814959"/>
                </a:cubicBezTo>
                <a:cubicBezTo>
                  <a:pt x="1053359" y="813075"/>
                  <a:pt x="1053062" y="812017"/>
                  <a:pt x="1052575" y="811784"/>
                </a:cubicBezTo>
                <a:close/>
                <a:moveTo>
                  <a:pt x="505968" y="796544"/>
                </a:moveTo>
                <a:cubicBezTo>
                  <a:pt x="505989" y="798174"/>
                  <a:pt x="505692" y="799994"/>
                  <a:pt x="505079" y="802005"/>
                </a:cubicBezTo>
                <a:cubicBezTo>
                  <a:pt x="504465" y="804016"/>
                  <a:pt x="503406" y="805582"/>
                  <a:pt x="501904" y="806704"/>
                </a:cubicBezTo>
                <a:cubicBezTo>
                  <a:pt x="501967" y="807487"/>
                  <a:pt x="502348" y="808969"/>
                  <a:pt x="503047" y="811149"/>
                </a:cubicBezTo>
                <a:cubicBezTo>
                  <a:pt x="503745" y="813329"/>
                  <a:pt x="504380" y="814557"/>
                  <a:pt x="504952" y="814832"/>
                </a:cubicBezTo>
                <a:cubicBezTo>
                  <a:pt x="505438" y="814705"/>
                  <a:pt x="505735" y="814197"/>
                  <a:pt x="505841" y="813308"/>
                </a:cubicBezTo>
                <a:cubicBezTo>
                  <a:pt x="505946" y="812419"/>
                  <a:pt x="505989" y="811911"/>
                  <a:pt x="505968" y="811784"/>
                </a:cubicBezTo>
                <a:cubicBezTo>
                  <a:pt x="508656" y="811572"/>
                  <a:pt x="510137" y="810472"/>
                  <a:pt x="510413" y="808482"/>
                </a:cubicBezTo>
                <a:cubicBezTo>
                  <a:pt x="510688" y="806492"/>
                  <a:pt x="511915" y="804884"/>
                  <a:pt x="514096" y="803656"/>
                </a:cubicBezTo>
                <a:close/>
                <a:moveTo>
                  <a:pt x="595376" y="788416"/>
                </a:moveTo>
                <a:cubicBezTo>
                  <a:pt x="595206" y="791295"/>
                  <a:pt x="596561" y="792649"/>
                  <a:pt x="599440" y="792480"/>
                </a:cubicBezTo>
                <a:cubicBezTo>
                  <a:pt x="599397" y="791422"/>
                  <a:pt x="598974" y="790490"/>
                  <a:pt x="598169" y="789686"/>
                </a:cubicBezTo>
                <a:cubicBezTo>
                  <a:pt x="597365" y="788882"/>
                  <a:pt x="596434" y="788458"/>
                  <a:pt x="595376" y="788416"/>
                </a:cubicBezTo>
                <a:close/>
                <a:moveTo>
                  <a:pt x="312928" y="787400"/>
                </a:moveTo>
                <a:cubicBezTo>
                  <a:pt x="313436" y="787972"/>
                  <a:pt x="313944" y="788607"/>
                  <a:pt x="314452" y="789305"/>
                </a:cubicBezTo>
                <a:cubicBezTo>
                  <a:pt x="314960" y="790004"/>
                  <a:pt x="315468" y="790385"/>
                  <a:pt x="315976" y="790448"/>
                </a:cubicBezTo>
                <a:cubicBezTo>
                  <a:pt x="316462" y="790406"/>
                  <a:pt x="316759" y="790236"/>
                  <a:pt x="316865" y="789940"/>
                </a:cubicBezTo>
                <a:cubicBezTo>
                  <a:pt x="316970" y="789644"/>
                  <a:pt x="317013" y="789474"/>
                  <a:pt x="316992" y="789432"/>
                </a:cubicBezTo>
                <a:close/>
                <a:moveTo>
                  <a:pt x="330200" y="780288"/>
                </a:moveTo>
                <a:cubicBezTo>
                  <a:pt x="330263" y="781304"/>
                  <a:pt x="330644" y="782066"/>
                  <a:pt x="331343" y="782574"/>
                </a:cubicBezTo>
                <a:cubicBezTo>
                  <a:pt x="332041" y="783082"/>
                  <a:pt x="332676" y="783336"/>
                  <a:pt x="333248" y="783336"/>
                </a:cubicBezTo>
                <a:close/>
                <a:moveTo>
                  <a:pt x="650239" y="753872"/>
                </a:moveTo>
                <a:cubicBezTo>
                  <a:pt x="650261" y="754444"/>
                  <a:pt x="650472" y="755079"/>
                  <a:pt x="650875" y="755777"/>
                </a:cubicBezTo>
                <a:cubicBezTo>
                  <a:pt x="651277" y="756476"/>
                  <a:pt x="651742" y="756857"/>
                  <a:pt x="652271" y="756920"/>
                </a:cubicBezTo>
                <a:cubicBezTo>
                  <a:pt x="654473" y="756751"/>
                  <a:pt x="656166" y="756074"/>
                  <a:pt x="657352" y="754888"/>
                </a:cubicBezTo>
                <a:close/>
                <a:moveTo>
                  <a:pt x="345440" y="745744"/>
                </a:moveTo>
                <a:cubicBezTo>
                  <a:pt x="345503" y="746295"/>
                  <a:pt x="345884" y="746972"/>
                  <a:pt x="346583" y="747776"/>
                </a:cubicBezTo>
                <a:cubicBezTo>
                  <a:pt x="347281" y="748581"/>
                  <a:pt x="347916" y="749258"/>
                  <a:pt x="348488" y="749808"/>
                </a:cubicBezTo>
                <a:lnTo>
                  <a:pt x="349504" y="746760"/>
                </a:lnTo>
                <a:cubicBezTo>
                  <a:pt x="348953" y="746273"/>
                  <a:pt x="348276" y="745977"/>
                  <a:pt x="347472" y="745871"/>
                </a:cubicBezTo>
                <a:cubicBezTo>
                  <a:pt x="346667" y="745765"/>
                  <a:pt x="345990" y="745723"/>
                  <a:pt x="345440" y="745744"/>
                </a:cubicBezTo>
                <a:close/>
                <a:moveTo>
                  <a:pt x="37592" y="745744"/>
                </a:moveTo>
                <a:lnTo>
                  <a:pt x="41656" y="747776"/>
                </a:lnTo>
                <a:cubicBezTo>
                  <a:pt x="41486" y="748623"/>
                  <a:pt x="40809" y="748962"/>
                  <a:pt x="39624" y="748792"/>
                </a:cubicBezTo>
                <a:cubicBezTo>
                  <a:pt x="38438" y="748623"/>
                  <a:pt x="37761" y="747946"/>
                  <a:pt x="37592" y="746760"/>
                </a:cubicBezTo>
                <a:close/>
                <a:moveTo>
                  <a:pt x="352552" y="744728"/>
                </a:moveTo>
                <a:cubicBezTo>
                  <a:pt x="351366" y="744898"/>
                  <a:pt x="350689" y="745575"/>
                  <a:pt x="350520" y="746760"/>
                </a:cubicBezTo>
                <a:cubicBezTo>
                  <a:pt x="351536" y="747607"/>
                  <a:pt x="352552" y="747946"/>
                  <a:pt x="353568" y="747776"/>
                </a:cubicBezTo>
                <a:lnTo>
                  <a:pt x="353568" y="746760"/>
                </a:lnTo>
                <a:cubicBezTo>
                  <a:pt x="353737" y="745575"/>
                  <a:pt x="353398" y="744898"/>
                  <a:pt x="352552" y="744728"/>
                </a:cubicBezTo>
                <a:close/>
                <a:moveTo>
                  <a:pt x="355600" y="743712"/>
                </a:moveTo>
                <a:cubicBezTo>
                  <a:pt x="355769" y="744898"/>
                  <a:pt x="356446" y="745575"/>
                  <a:pt x="357632" y="745744"/>
                </a:cubicBezTo>
                <a:lnTo>
                  <a:pt x="358648" y="745744"/>
                </a:lnTo>
                <a:lnTo>
                  <a:pt x="359664" y="744728"/>
                </a:lnTo>
                <a:lnTo>
                  <a:pt x="362712" y="744728"/>
                </a:lnTo>
                <a:cubicBezTo>
                  <a:pt x="362542" y="743882"/>
                  <a:pt x="361865" y="743543"/>
                  <a:pt x="360680" y="743712"/>
                </a:cubicBezTo>
                <a:lnTo>
                  <a:pt x="359664" y="744728"/>
                </a:lnTo>
                <a:cubicBezTo>
                  <a:pt x="359156" y="744686"/>
                  <a:pt x="358648" y="744517"/>
                  <a:pt x="358140" y="744220"/>
                </a:cubicBezTo>
                <a:cubicBezTo>
                  <a:pt x="357632" y="743924"/>
                  <a:pt x="357124" y="743754"/>
                  <a:pt x="356616" y="743712"/>
                </a:cubicBezTo>
                <a:close/>
                <a:moveTo>
                  <a:pt x="271272" y="742696"/>
                </a:moveTo>
                <a:cubicBezTo>
                  <a:pt x="269705" y="742717"/>
                  <a:pt x="268012" y="742929"/>
                  <a:pt x="266192" y="743331"/>
                </a:cubicBezTo>
                <a:cubicBezTo>
                  <a:pt x="264371" y="743733"/>
                  <a:pt x="262678" y="744199"/>
                  <a:pt x="261112" y="744728"/>
                </a:cubicBezTo>
                <a:cubicBezTo>
                  <a:pt x="259037" y="744241"/>
                  <a:pt x="256836" y="744199"/>
                  <a:pt x="254508" y="744601"/>
                </a:cubicBezTo>
                <a:cubicBezTo>
                  <a:pt x="252179" y="745003"/>
                  <a:pt x="249978" y="745723"/>
                  <a:pt x="247904" y="746760"/>
                </a:cubicBezTo>
                <a:lnTo>
                  <a:pt x="254000" y="747776"/>
                </a:lnTo>
                <a:cubicBezTo>
                  <a:pt x="254211" y="746930"/>
                  <a:pt x="255058" y="746845"/>
                  <a:pt x="256540" y="747522"/>
                </a:cubicBezTo>
                <a:cubicBezTo>
                  <a:pt x="258021" y="748199"/>
                  <a:pt x="258868" y="748623"/>
                  <a:pt x="259080" y="748792"/>
                </a:cubicBezTo>
                <a:lnTo>
                  <a:pt x="261112" y="751840"/>
                </a:lnTo>
                <a:lnTo>
                  <a:pt x="262128" y="751840"/>
                </a:lnTo>
                <a:cubicBezTo>
                  <a:pt x="264350" y="751586"/>
                  <a:pt x="265493" y="750824"/>
                  <a:pt x="265557" y="749554"/>
                </a:cubicBezTo>
                <a:cubicBezTo>
                  <a:pt x="265620" y="748284"/>
                  <a:pt x="266509" y="748030"/>
                  <a:pt x="268224" y="748792"/>
                </a:cubicBezTo>
                <a:lnTo>
                  <a:pt x="281432" y="746760"/>
                </a:lnTo>
                <a:cubicBezTo>
                  <a:pt x="282257" y="746845"/>
                  <a:pt x="283908" y="746930"/>
                  <a:pt x="286385" y="747014"/>
                </a:cubicBezTo>
                <a:cubicBezTo>
                  <a:pt x="288861" y="747099"/>
                  <a:pt x="290258" y="746675"/>
                  <a:pt x="290576" y="745744"/>
                </a:cubicBezTo>
                <a:cubicBezTo>
                  <a:pt x="290470" y="744728"/>
                  <a:pt x="289919" y="743966"/>
                  <a:pt x="288925" y="743458"/>
                </a:cubicBezTo>
                <a:cubicBezTo>
                  <a:pt x="287930" y="742950"/>
                  <a:pt x="287125" y="742696"/>
                  <a:pt x="286512" y="742696"/>
                </a:cubicBezTo>
                <a:close/>
                <a:moveTo>
                  <a:pt x="742695" y="740664"/>
                </a:moveTo>
                <a:cubicBezTo>
                  <a:pt x="741066" y="740643"/>
                  <a:pt x="739499" y="740939"/>
                  <a:pt x="737996" y="741553"/>
                </a:cubicBezTo>
                <a:cubicBezTo>
                  <a:pt x="736494" y="742167"/>
                  <a:pt x="735689" y="743225"/>
                  <a:pt x="735583" y="744728"/>
                </a:cubicBezTo>
                <a:cubicBezTo>
                  <a:pt x="734843" y="744792"/>
                  <a:pt x="733530" y="745173"/>
                  <a:pt x="731647" y="745871"/>
                </a:cubicBezTo>
                <a:cubicBezTo>
                  <a:pt x="729763" y="746570"/>
                  <a:pt x="728704" y="747205"/>
                  <a:pt x="728471" y="747776"/>
                </a:cubicBezTo>
                <a:cubicBezTo>
                  <a:pt x="728599" y="748263"/>
                  <a:pt x="729107" y="748559"/>
                  <a:pt x="729995" y="748665"/>
                </a:cubicBezTo>
                <a:cubicBezTo>
                  <a:pt x="730885" y="748771"/>
                  <a:pt x="731393" y="748813"/>
                  <a:pt x="731519" y="748792"/>
                </a:cubicBezTo>
                <a:cubicBezTo>
                  <a:pt x="735118" y="748771"/>
                  <a:pt x="738589" y="748305"/>
                  <a:pt x="741933" y="747395"/>
                </a:cubicBezTo>
                <a:cubicBezTo>
                  <a:pt x="745278" y="746485"/>
                  <a:pt x="748241" y="745257"/>
                  <a:pt x="750823" y="743712"/>
                </a:cubicBezTo>
                <a:cubicBezTo>
                  <a:pt x="750548" y="742696"/>
                  <a:pt x="749321" y="741934"/>
                  <a:pt x="747141" y="741426"/>
                </a:cubicBezTo>
                <a:cubicBezTo>
                  <a:pt x="744960" y="740918"/>
                  <a:pt x="743479" y="740664"/>
                  <a:pt x="742695" y="740664"/>
                </a:cubicBezTo>
                <a:close/>
                <a:moveTo>
                  <a:pt x="769111" y="736600"/>
                </a:moveTo>
                <a:lnTo>
                  <a:pt x="758951" y="737616"/>
                </a:lnTo>
                <a:cubicBezTo>
                  <a:pt x="762021" y="738674"/>
                  <a:pt x="765280" y="739606"/>
                  <a:pt x="768731" y="740410"/>
                </a:cubicBezTo>
                <a:cubicBezTo>
                  <a:pt x="772181" y="741214"/>
                  <a:pt x="775694" y="741638"/>
                  <a:pt x="779271" y="741680"/>
                </a:cubicBezTo>
                <a:close/>
                <a:moveTo>
                  <a:pt x="70104" y="732536"/>
                </a:moveTo>
                <a:lnTo>
                  <a:pt x="74168" y="735584"/>
                </a:lnTo>
                <a:cubicBezTo>
                  <a:pt x="73554" y="735584"/>
                  <a:pt x="72749" y="735330"/>
                  <a:pt x="71755" y="734822"/>
                </a:cubicBezTo>
                <a:cubicBezTo>
                  <a:pt x="70760" y="734314"/>
                  <a:pt x="70209" y="733552"/>
                  <a:pt x="70104" y="732536"/>
                </a:cubicBezTo>
                <a:close/>
                <a:moveTo>
                  <a:pt x="669544" y="726440"/>
                </a:moveTo>
                <a:cubicBezTo>
                  <a:pt x="669565" y="727054"/>
                  <a:pt x="669776" y="727858"/>
                  <a:pt x="670179" y="728853"/>
                </a:cubicBezTo>
                <a:cubicBezTo>
                  <a:pt x="670581" y="729848"/>
                  <a:pt x="671046" y="730398"/>
                  <a:pt x="671575" y="730504"/>
                </a:cubicBezTo>
                <a:cubicBezTo>
                  <a:pt x="672549" y="730441"/>
                  <a:pt x="673142" y="730060"/>
                  <a:pt x="673353" y="729361"/>
                </a:cubicBezTo>
                <a:cubicBezTo>
                  <a:pt x="673565" y="728663"/>
                  <a:pt x="673650" y="728028"/>
                  <a:pt x="673607" y="727456"/>
                </a:cubicBezTo>
                <a:close/>
                <a:moveTo>
                  <a:pt x="1068832" y="722376"/>
                </a:moveTo>
                <a:cubicBezTo>
                  <a:pt x="1067816" y="722418"/>
                  <a:pt x="1067054" y="722842"/>
                  <a:pt x="1066545" y="723646"/>
                </a:cubicBezTo>
                <a:cubicBezTo>
                  <a:pt x="1066038" y="724450"/>
                  <a:pt x="1065784" y="725382"/>
                  <a:pt x="1065784" y="726440"/>
                </a:cubicBezTo>
                <a:cubicBezTo>
                  <a:pt x="1062947" y="726652"/>
                  <a:pt x="1061508" y="728006"/>
                  <a:pt x="1061465" y="730504"/>
                </a:cubicBezTo>
                <a:cubicBezTo>
                  <a:pt x="1061423" y="733002"/>
                  <a:pt x="1061508" y="735372"/>
                  <a:pt x="1061720" y="737616"/>
                </a:cubicBezTo>
                <a:cubicBezTo>
                  <a:pt x="1061106" y="737574"/>
                  <a:pt x="1060301" y="737658"/>
                  <a:pt x="1059307" y="737870"/>
                </a:cubicBezTo>
                <a:cubicBezTo>
                  <a:pt x="1058312" y="738082"/>
                  <a:pt x="1057761" y="738674"/>
                  <a:pt x="1057656" y="739648"/>
                </a:cubicBezTo>
                <a:cubicBezTo>
                  <a:pt x="1057761" y="740198"/>
                  <a:pt x="1058312" y="740876"/>
                  <a:pt x="1059307" y="741680"/>
                </a:cubicBezTo>
                <a:cubicBezTo>
                  <a:pt x="1060301" y="742485"/>
                  <a:pt x="1061106" y="743162"/>
                  <a:pt x="1061720" y="743712"/>
                </a:cubicBezTo>
                <a:cubicBezTo>
                  <a:pt x="1063222" y="743585"/>
                  <a:pt x="1064281" y="742823"/>
                  <a:pt x="1064895" y="741426"/>
                </a:cubicBezTo>
                <a:cubicBezTo>
                  <a:pt x="1065508" y="740029"/>
                  <a:pt x="1065805" y="738759"/>
                  <a:pt x="1065784" y="737616"/>
                </a:cubicBezTo>
                <a:lnTo>
                  <a:pt x="1065784" y="726440"/>
                </a:lnTo>
                <a:lnTo>
                  <a:pt x="1066800" y="726440"/>
                </a:lnTo>
                <a:cubicBezTo>
                  <a:pt x="1067773" y="726334"/>
                  <a:pt x="1068366" y="725784"/>
                  <a:pt x="1068577" y="724789"/>
                </a:cubicBezTo>
                <a:cubicBezTo>
                  <a:pt x="1068789" y="723794"/>
                  <a:pt x="1068874" y="722990"/>
                  <a:pt x="1068832" y="722376"/>
                </a:cubicBezTo>
                <a:close/>
                <a:moveTo>
                  <a:pt x="797559" y="722376"/>
                </a:moveTo>
                <a:cubicBezTo>
                  <a:pt x="797559" y="724408"/>
                  <a:pt x="798575" y="725424"/>
                  <a:pt x="800607" y="725424"/>
                </a:cubicBezTo>
                <a:lnTo>
                  <a:pt x="801623" y="725424"/>
                </a:lnTo>
                <a:cubicBezTo>
                  <a:pt x="801581" y="724408"/>
                  <a:pt x="801158" y="723646"/>
                  <a:pt x="800353" y="723138"/>
                </a:cubicBezTo>
                <a:cubicBezTo>
                  <a:pt x="799549" y="722630"/>
                  <a:pt x="798618" y="722376"/>
                  <a:pt x="797559" y="722376"/>
                </a:cubicBezTo>
                <a:close/>
                <a:moveTo>
                  <a:pt x="769111" y="722376"/>
                </a:moveTo>
                <a:lnTo>
                  <a:pt x="766063" y="726440"/>
                </a:lnTo>
                <a:cubicBezTo>
                  <a:pt x="746611" y="726906"/>
                  <a:pt x="731668" y="728768"/>
                  <a:pt x="721233" y="732028"/>
                </a:cubicBezTo>
                <a:cubicBezTo>
                  <a:pt x="710797" y="735288"/>
                  <a:pt x="699664" y="737150"/>
                  <a:pt x="687832" y="737616"/>
                </a:cubicBezTo>
                <a:lnTo>
                  <a:pt x="688848" y="744728"/>
                </a:lnTo>
                <a:cubicBezTo>
                  <a:pt x="690710" y="744601"/>
                  <a:pt x="692065" y="744093"/>
                  <a:pt x="692911" y="743204"/>
                </a:cubicBezTo>
                <a:cubicBezTo>
                  <a:pt x="693758" y="742315"/>
                  <a:pt x="695113" y="741807"/>
                  <a:pt x="696976" y="741680"/>
                </a:cubicBezTo>
                <a:cubicBezTo>
                  <a:pt x="697018" y="742696"/>
                  <a:pt x="697441" y="743458"/>
                  <a:pt x="698246" y="743966"/>
                </a:cubicBezTo>
                <a:cubicBezTo>
                  <a:pt x="699050" y="744474"/>
                  <a:pt x="699981" y="744728"/>
                  <a:pt x="701039" y="744728"/>
                </a:cubicBezTo>
                <a:cubicBezTo>
                  <a:pt x="713126" y="743966"/>
                  <a:pt x="726291" y="740918"/>
                  <a:pt x="740536" y="735584"/>
                </a:cubicBezTo>
                <a:cubicBezTo>
                  <a:pt x="754782" y="730250"/>
                  <a:pt x="767693" y="727202"/>
                  <a:pt x="779271" y="726440"/>
                </a:cubicBezTo>
                <a:lnTo>
                  <a:pt x="775207" y="722376"/>
                </a:lnTo>
                <a:close/>
                <a:moveTo>
                  <a:pt x="1093215" y="714248"/>
                </a:moveTo>
                <a:cubicBezTo>
                  <a:pt x="1093046" y="716746"/>
                  <a:pt x="1092369" y="719116"/>
                  <a:pt x="1091184" y="721360"/>
                </a:cubicBezTo>
                <a:cubicBezTo>
                  <a:pt x="1089998" y="723604"/>
                  <a:pt x="1089321" y="725974"/>
                  <a:pt x="1089152" y="728472"/>
                </a:cubicBezTo>
                <a:lnTo>
                  <a:pt x="1081024" y="733552"/>
                </a:lnTo>
                <a:lnTo>
                  <a:pt x="1081024" y="744728"/>
                </a:lnTo>
                <a:cubicBezTo>
                  <a:pt x="1079965" y="744665"/>
                  <a:pt x="1079034" y="744792"/>
                  <a:pt x="1078229" y="745109"/>
                </a:cubicBezTo>
                <a:cubicBezTo>
                  <a:pt x="1077425" y="745427"/>
                  <a:pt x="1077002" y="746316"/>
                  <a:pt x="1076960" y="747776"/>
                </a:cubicBezTo>
                <a:cubicBezTo>
                  <a:pt x="1077002" y="748834"/>
                  <a:pt x="1077425" y="750020"/>
                  <a:pt x="1078229" y="751332"/>
                </a:cubicBezTo>
                <a:cubicBezTo>
                  <a:pt x="1079034" y="752645"/>
                  <a:pt x="1079965" y="753830"/>
                  <a:pt x="1081024" y="754888"/>
                </a:cubicBezTo>
                <a:cubicBezTo>
                  <a:pt x="1082526" y="755015"/>
                  <a:pt x="1083585" y="755777"/>
                  <a:pt x="1084199" y="757174"/>
                </a:cubicBezTo>
                <a:cubicBezTo>
                  <a:pt x="1084812" y="758571"/>
                  <a:pt x="1085109" y="759841"/>
                  <a:pt x="1085088" y="760984"/>
                </a:cubicBezTo>
                <a:cubicBezTo>
                  <a:pt x="1080537" y="762127"/>
                  <a:pt x="1077446" y="766699"/>
                  <a:pt x="1075817" y="774700"/>
                </a:cubicBezTo>
                <a:cubicBezTo>
                  <a:pt x="1074187" y="782701"/>
                  <a:pt x="1070842" y="787273"/>
                  <a:pt x="1065784" y="788416"/>
                </a:cubicBezTo>
                <a:lnTo>
                  <a:pt x="1062736" y="776224"/>
                </a:lnTo>
                <a:lnTo>
                  <a:pt x="1053591" y="771144"/>
                </a:lnTo>
                <a:lnTo>
                  <a:pt x="1056640" y="765048"/>
                </a:lnTo>
                <a:cubicBezTo>
                  <a:pt x="1056661" y="765006"/>
                  <a:pt x="1056618" y="764836"/>
                  <a:pt x="1056513" y="764540"/>
                </a:cubicBezTo>
                <a:cubicBezTo>
                  <a:pt x="1056407" y="764244"/>
                  <a:pt x="1056110" y="764074"/>
                  <a:pt x="1055624" y="764032"/>
                </a:cubicBezTo>
                <a:lnTo>
                  <a:pt x="1053591" y="765048"/>
                </a:lnTo>
                <a:lnTo>
                  <a:pt x="1049527" y="780288"/>
                </a:lnTo>
                <a:cubicBezTo>
                  <a:pt x="1049358" y="776986"/>
                  <a:pt x="1048427" y="775716"/>
                  <a:pt x="1046734" y="776478"/>
                </a:cubicBezTo>
                <a:cubicBezTo>
                  <a:pt x="1045040" y="777240"/>
                  <a:pt x="1043601" y="778510"/>
                  <a:pt x="1042415" y="780288"/>
                </a:cubicBezTo>
                <a:cubicBezTo>
                  <a:pt x="1042458" y="783188"/>
                  <a:pt x="1041865" y="786532"/>
                  <a:pt x="1040638" y="790321"/>
                </a:cubicBezTo>
                <a:cubicBezTo>
                  <a:pt x="1039410" y="794110"/>
                  <a:pt x="1037293" y="796184"/>
                  <a:pt x="1034287" y="796544"/>
                </a:cubicBezTo>
                <a:lnTo>
                  <a:pt x="1038351" y="803656"/>
                </a:lnTo>
                <a:cubicBezTo>
                  <a:pt x="1040934" y="803444"/>
                  <a:pt x="1043389" y="802090"/>
                  <a:pt x="1045718" y="799592"/>
                </a:cubicBezTo>
                <a:cubicBezTo>
                  <a:pt x="1048046" y="797094"/>
                  <a:pt x="1049993" y="794724"/>
                  <a:pt x="1051559" y="792480"/>
                </a:cubicBezTo>
                <a:lnTo>
                  <a:pt x="1055624" y="796544"/>
                </a:lnTo>
                <a:cubicBezTo>
                  <a:pt x="1057656" y="796481"/>
                  <a:pt x="1059179" y="796862"/>
                  <a:pt x="1060195" y="797687"/>
                </a:cubicBezTo>
                <a:cubicBezTo>
                  <a:pt x="1061211" y="798513"/>
                  <a:pt x="1061720" y="800164"/>
                  <a:pt x="1061720" y="802640"/>
                </a:cubicBezTo>
                <a:cubicBezTo>
                  <a:pt x="1061550" y="807657"/>
                  <a:pt x="1060873" y="810324"/>
                  <a:pt x="1059688" y="810641"/>
                </a:cubicBezTo>
                <a:cubicBezTo>
                  <a:pt x="1058502" y="810959"/>
                  <a:pt x="1057825" y="812356"/>
                  <a:pt x="1057656" y="814832"/>
                </a:cubicBezTo>
                <a:lnTo>
                  <a:pt x="1065784" y="807720"/>
                </a:lnTo>
                <a:cubicBezTo>
                  <a:pt x="1066080" y="804080"/>
                  <a:pt x="1067265" y="800185"/>
                  <a:pt x="1069339" y="796036"/>
                </a:cubicBezTo>
                <a:cubicBezTo>
                  <a:pt x="1071414" y="791887"/>
                  <a:pt x="1072599" y="787993"/>
                  <a:pt x="1072896" y="784352"/>
                </a:cubicBezTo>
                <a:lnTo>
                  <a:pt x="1081024" y="780288"/>
                </a:lnTo>
                <a:cubicBezTo>
                  <a:pt x="1081193" y="777875"/>
                  <a:pt x="1081870" y="775843"/>
                  <a:pt x="1083056" y="774192"/>
                </a:cubicBezTo>
                <a:cubicBezTo>
                  <a:pt x="1084241" y="772541"/>
                  <a:pt x="1084918" y="770509"/>
                  <a:pt x="1085088" y="768096"/>
                </a:cubicBezTo>
                <a:cubicBezTo>
                  <a:pt x="1087776" y="767186"/>
                  <a:pt x="1089257" y="764688"/>
                  <a:pt x="1089533" y="760603"/>
                </a:cubicBezTo>
                <a:cubicBezTo>
                  <a:pt x="1089808" y="756518"/>
                  <a:pt x="1091035" y="753258"/>
                  <a:pt x="1093215" y="750824"/>
                </a:cubicBezTo>
                <a:cubicBezTo>
                  <a:pt x="1093046" y="747776"/>
                  <a:pt x="1093385" y="744728"/>
                  <a:pt x="1094231" y="741680"/>
                </a:cubicBezTo>
                <a:cubicBezTo>
                  <a:pt x="1095121" y="742633"/>
                  <a:pt x="1095629" y="744792"/>
                  <a:pt x="1095756" y="748157"/>
                </a:cubicBezTo>
                <a:cubicBezTo>
                  <a:pt x="1095883" y="751523"/>
                  <a:pt x="1096391" y="753428"/>
                  <a:pt x="1097279" y="753872"/>
                </a:cubicBezTo>
                <a:cubicBezTo>
                  <a:pt x="1098465" y="753237"/>
                  <a:pt x="1099904" y="750697"/>
                  <a:pt x="1101597" y="746252"/>
                </a:cubicBezTo>
                <a:cubicBezTo>
                  <a:pt x="1103291" y="741807"/>
                  <a:pt x="1104222" y="739267"/>
                  <a:pt x="1104391" y="738632"/>
                </a:cubicBezTo>
                <a:lnTo>
                  <a:pt x="1108455" y="734568"/>
                </a:lnTo>
                <a:cubicBezTo>
                  <a:pt x="1108265" y="731795"/>
                  <a:pt x="1108392" y="728959"/>
                  <a:pt x="1108837" y="726059"/>
                </a:cubicBezTo>
                <a:cubicBezTo>
                  <a:pt x="1109281" y="723159"/>
                  <a:pt x="1111186" y="721593"/>
                  <a:pt x="1114551" y="721360"/>
                </a:cubicBezTo>
                <a:lnTo>
                  <a:pt x="1115567" y="721360"/>
                </a:lnTo>
                <a:cubicBezTo>
                  <a:pt x="1115610" y="720619"/>
                  <a:pt x="1115525" y="719307"/>
                  <a:pt x="1115313" y="717423"/>
                </a:cubicBezTo>
                <a:cubicBezTo>
                  <a:pt x="1115102" y="715539"/>
                  <a:pt x="1114509" y="714481"/>
                  <a:pt x="1113535" y="714248"/>
                </a:cubicBezTo>
                <a:cubicBezTo>
                  <a:pt x="1111821" y="714629"/>
                  <a:pt x="1109916" y="715391"/>
                  <a:pt x="1107821" y="716534"/>
                </a:cubicBezTo>
                <a:cubicBezTo>
                  <a:pt x="1105725" y="717677"/>
                  <a:pt x="1104582" y="716915"/>
                  <a:pt x="1104391" y="714248"/>
                </a:cubicBezTo>
                <a:close/>
                <a:moveTo>
                  <a:pt x="754887" y="711200"/>
                </a:moveTo>
                <a:cubicBezTo>
                  <a:pt x="754909" y="711814"/>
                  <a:pt x="755120" y="712618"/>
                  <a:pt x="755522" y="713613"/>
                </a:cubicBezTo>
                <a:cubicBezTo>
                  <a:pt x="755925" y="714608"/>
                  <a:pt x="756390" y="715158"/>
                  <a:pt x="756919" y="715264"/>
                </a:cubicBezTo>
                <a:cubicBezTo>
                  <a:pt x="757893" y="715201"/>
                  <a:pt x="758486" y="714820"/>
                  <a:pt x="758697" y="714121"/>
                </a:cubicBezTo>
                <a:cubicBezTo>
                  <a:pt x="758909" y="713423"/>
                  <a:pt x="758994" y="712788"/>
                  <a:pt x="758951" y="712216"/>
                </a:cubicBezTo>
                <a:close/>
                <a:moveTo>
                  <a:pt x="739647" y="711200"/>
                </a:moveTo>
                <a:cubicBezTo>
                  <a:pt x="739669" y="711814"/>
                  <a:pt x="739880" y="712618"/>
                  <a:pt x="740283" y="713613"/>
                </a:cubicBezTo>
                <a:cubicBezTo>
                  <a:pt x="740685" y="714608"/>
                  <a:pt x="741150" y="715158"/>
                  <a:pt x="741679" y="715264"/>
                </a:cubicBezTo>
                <a:cubicBezTo>
                  <a:pt x="742653" y="715201"/>
                  <a:pt x="743246" y="714820"/>
                  <a:pt x="743457" y="714121"/>
                </a:cubicBezTo>
                <a:cubicBezTo>
                  <a:pt x="743669" y="713423"/>
                  <a:pt x="743754" y="712788"/>
                  <a:pt x="743711" y="712216"/>
                </a:cubicBezTo>
                <a:close/>
                <a:moveTo>
                  <a:pt x="1204975" y="601472"/>
                </a:moveTo>
                <a:cubicBezTo>
                  <a:pt x="1205357" y="603356"/>
                  <a:pt x="1207135" y="604160"/>
                  <a:pt x="1210310" y="603885"/>
                </a:cubicBezTo>
                <a:cubicBezTo>
                  <a:pt x="1213485" y="603610"/>
                  <a:pt x="1215771" y="603144"/>
                  <a:pt x="1217168" y="602488"/>
                </a:cubicBezTo>
                <a:close/>
                <a:moveTo>
                  <a:pt x="1232408" y="585216"/>
                </a:moveTo>
                <a:cubicBezTo>
                  <a:pt x="1230947" y="585258"/>
                  <a:pt x="1230058" y="585682"/>
                  <a:pt x="1229741" y="586486"/>
                </a:cubicBezTo>
                <a:cubicBezTo>
                  <a:pt x="1229423" y="587290"/>
                  <a:pt x="1229296" y="588222"/>
                  <a:pt x="1229360" y="589280"/>
                </a:cubicBezTo>
                <a:lnTo>
                  <a:pt x="1229360" y="590296"/>
                </a:lnTo>
                <a:cubicBezTo>
                  <a:pt x="1230545" y="589915"/>
                  <a:pt x="1231984" y="589661"/>
                  <a:pt x="1233677" y="589534"/>
                </a:cubicBezTo>
                <a:cubicBezTo>
                  <a:pt x="1235371" y="589407"/>
                  <a:pt x="1236302" y="588645"/>
                  <a:pt x="1236472" y="587248"/>
                </a:cubicBezTo>
                <a:cubicBezTo>
                  <a:pt x="1236366" y="586719"/>
                  <a:pt x="1235815" y="586253"/>
                  <a:pt x="1234821" y="585851"/>
                </a:cubicBezTo>
                <a:cubicBezTo>
                  <a:pt x="1233826" y="585449"/>
                  <a:pt x="1233021" y="585237"/>
                  <a:pt x="1232408" y="585216"/>
                </a:cubicBezTo>
                <a:close/>
                <a:moveTo>
                  <a:pt x="1189735" y="577088"/>
                </a:moveTo>
                <a:cubicBezTo>
                  <a:pt x="1189122" y="577046"/>
                  <a:pt x="1188317" y="577130"/>
                  <a:pt x="1187323" y="577342"/>
                </a:cubicBezTo>
                <a:cubicBezTo>
                  <a:pt x="1186328" y="577554"/>
                  <a:pt x="1185777" y="578146"/>
                  <a:pt x="1185671" y="579120"/>
                </a:cubicBezTo>
                <a:cubicBezTo>
                  <a:pt x="1187703" y="579692"/>
                  <a:pt x="1189735" y="580327"/>
                  <a:pt x="1191767" y="581025"/>
                </a:cubicBezTo>
                <a:cubicBezTo>
                  <a:pt x="1193799" y="581724"/>
                  <a:pt x="1195831" y="582105"/>
                  <a:pt x="1197863" y="582168"/>
                </a:cubicBezTo>
                <a:cubicBezTo>
                  <a:pt x="1198033" y="582189"/>
                  <a:pt x="1198710" y="582147"/>
                  <a:pt x="1199895" y="582041"/>
                </a:cubicBezTo>
                <a:cubicBezTo>
                  <a:pt x="1201081" y="581935"/>
                  <a:pt x="1201758" y="581639"/>
                  <a:pt x="1201927" y="581152"/>
                </a:cubicBezTo>
                <a:cubicBezTo>
                  <a:pt x="1201547" y="580094"/>
                  <a:pt x="1199769" y="579162"/>
                  <a:pt x="1196593" y="578358"/>
                </a:cubicBezTo>
                <a:cubicBezTo>
                  <a:pt x="1193419" y="577554"/>
                  <a:pt x="1191133" y="577130"/>
                  <a:pt x="1189735" y="577088"/>
                </a:cubicBezTo>
                <a:close/>
                <a:moveTo>
                  <a:pt x="1213104" y="575056"/>
                </a:moveTo>
                <a:cubicBezTo>
                  <a:pt x="1213315" y="576940"/>
                  <a:pt x="1214416" y="577744"/>
                  <a:pt x="1216406" y="577469"/>
                </a:cubicBezTo>
                <a:cubicBezTo>
                  <a:pt x="1218395" y="577194"/>
                  <a:pt x="1220004" y="576728"/>
                  <a:pt x="1221232" y="576072"/>
                </a:cubicBezTo>
                <a:close/>
                <a:moveTo>
                  <a:pt x="1207007" y="574040"/>
                </a:moveTo>
                <a:cubicBezTo>
                  <a:pt x="1206542" y="574082"/>
                  <a:pt x="1206203" y="574252"/>
                  <a:pt x="1205991" y="574548"/>
                </a:cubicBezTo>
                <a:cubicBezTo>
                  <a:pt x="1205780" y="574844"/>
                  <a:pt x="1205441" y="575014"/>
                  <a:pt x="1204975" y="575056"/>
                </a:cubicBezTo>
                <a:cubicBezTo>
                  <a:pt x="1204997" y="575670"/>
                  <a:pt x="1205208" y="576474"/>
                  <a:pt x="1205611" y="577469"/>
                </a:cubicBezTo>
                <a:cubicBezTo>
                  <a:pt x="1206013" y="578464"/>
                  <a:pt x="1206478" y="579014"/>
                  <a:pt x="1207007" y="579120"/>
                </a:cubicBezTo>
                <a:cubicBezTo>
                  <a:pt x="1207981" y="579057"/>
                  <a:pt x="1208574" y="578676"/>
                  <a:pt x="1208785" y="577977"/>
                </a:cubicBezTo>
                <a:cubicBezTo>
                  <a:pt x="1208997" y="577279"/>
                  <a:pt x="1209082" y="576644"/>
                  <a:pt x="1209040" y="576072"/>
                </a:cubicBezTo>
                <a:cubicBezTo>
                  <a:pt x="1208870" y="574887"/>
                  <a:pt x="1208193" y="574209"/>
                  <a:pt x="1207007" y="574040"/>
                </a:cubicBezTo>
                <a:close/>
                <a:moveTo>
                  <a:pt x="701039" y="516128"/>
                </a:moveTo>
                <a:cubicBezTo>
                  <a:pt x="698161" y="519345"/>
                  <a:pt x="696806" y="523071"/>
                  <a:pt x="696976" y="527304"/>
                </a:cubicBezTo>
                <a:lnTo>
                  <a:pt x="709167" y="527304"/>
                </a:lnTo>
                <a:lnTo>
                  <a:pt x="710183" y="519176"/>
                </a:lnTo>
                <a:close/>
                <a:moveTo>
                  <a:pt x="723391" y="458216"/>
                </a:moveTo>
                <a:lnTo>
                  <a:pt x="723391" y="470408"/>
                </a:lnTo>
                <a:lnTo>
                  <a:pt x="728471" y="471424"/>
                </a:lnTo>
                <a:cubicBezTo>
                  <a:pt x="730503" y="471424"/>
                  <a:pt x="731519" y="470408"/>
                  <a:pt x="731519" y="468376"/>
                </a:cubicBezTo>
                <a:cubicBezTo>
                  <a:pt x="732133" y="467847"/>
                  <a:pt x="732938" y="467127"/>
                  <a:pt x="733932" y="466217"/>
                </a:cubicBezTo>
                <a:cubicBezTo>
                  <a:pt x="734927" y="465307"/>
                  <a:pt x="735478" y="464333"/>
                  <a:pt x="735583" y="463296"/>
                </a:cubicBezTo>
                <a:cubicBezTo>
                  <a:pt x="735478" y="462322"/>
                  <a:pt x="734927" y="461730"/>
                  <a:pt x="733932" y="461518"/>
                </a:cubicBezTo>
                <a:cubicBezTo>
                  <a:pt x="732938" y="461306"/>
                  <a:pt x="732133" y="461222"/>
                  <a:pt x="731519" y="461264"/>
                </a:cubicBezTo>
                <a:close/>
                <a:moveTo>
                  <a:pt x="763015" y="442976"/>
                </a:moveTo>
                <a:lnTo>
                  <a:pt x="763015" y="446024"/>
                </a:lnTo>
                <a:cubicBezTo>
                  <a:pt x="762846" y="448903"/>
                  <a:pt x="764201" y="450257"/>
                  <a:pt x="767079" y="450088"/>
                </a:cubicBezTo>
                <a:cubicBezTo>
                  <a:pt x="767037" y="448585"/>
                  <a:pt x="766614" y="447273"/>
                  <a:pt x="765809" y="446151"/>
                </a:cubicBezTo>
                <a:cubicBezTo>
                  <a:pt x="765005" y="445029"/>
                  <a:pt x="764074" y="443971"/>
                  <a:pt x="763015" y="442976"/>
                </a:cubicBezTo>
                <a:close/>
                <a:moveTo>
                  <a:pt x="1263903" y="330200"/>
                </a:moveTo>
                <a:cubicBezTo>
                  <a:pt x="1263925" y="330814"/>
                  <a:pt x="1264136" y="331618"/>
                  <a:pt x="1264539" y="332613"/>
                </a:cubicBezTo>
                <a:cubicBezTo>
                  <a:pt x="1264941" y="333608"/>
                  <a:pt x="1265406" y="334158"/>
                  <a:pt x="1265935" y="334264"/>
                </a:cubicBezTo>
                <a:cubicBezTo>
                  <a:pt x="1266909" y="334201"/>
                  <a:pt x="1267502" y="333820"/>
                  <a:pt x="1267713" y="333121"/>
                </a:cubicBezTo>
                <a:cubicBezTo>
                  <a:pt x="1267925" y="332423"/>
                  <a:pt x="1268010" y="331788"/>
                  <a:pt x="1267967" y="331216"/>
                </a:cubicBezTo>
                <a:close/>
                <a:moveTo>
                  <a:pt x="1267967" y="322072"/>
                </a:moveTo>
                <a:cubicBezTo>
                  <a:pt x="1267989" y="322686"/>
                  <a:pt x="1268200" y="323490"/>
                  <a:pt x="1268603" y="324485"/>
                </a:cubicBezTo>
                <a:cubicBezTo>
                  <a:pt x="1269005" y="325480"/>
                  <a:pt x="1269470" y="326030"/>
                  <a:pt x="1269999" y="326136"/>
                </a:cubicBezTo>
                <a:cubicBezTo>
                  <a:pt x="1270973" y="326073"/>
                  <a:pt x="1271566" y="325692"/>
                  <a:pt x="1271777" y="324993"/>
                </a:cubicBezTo>
                <a:cubicBezTo>
                  <a:pt x="1271989" y="324295"/>
                  <a:pt x="1272074" y="323660"/>
                  <a:pt x="1272031" y="323088"/>
                </a:cubicBezTo>
                <a:close/>
                <a:moveTo>
                  <a:pt x="1274063" y="313944"/>
                </a:moveTo>
                <a:cubicBezTo>
                  <a:pt x="1273534" y="313986"/>
                  <a:pt x="1273069" y="314156"/>
                  <a:pt x="1272667" y="314452"/>
                </a:cubicBezTo>
                <a:cubicBezTo>
                  <a:pt x="1272264" y="314748"/>
                  <a:pt x="1272053" y="314918"/>
                  <a:pt x="1272031" y="314960"/>
                </a:cubicBezTo>
                <a:cubicBezTo>
                  <a:pt x="1271989" y="315574"/>
                  <a:pt x="1272074" y="316378"/>
                  <a:pt x="1272286" y="317373"/>
                </a:cubicBezTo>
                <a:cubicBezTo>
                  <a:pt x="1272497" y="318368"/>
                  <a:pt x="1273090" y="318918"/>
                  <a:pt x="1274063" y="319024"/>
                </a:cubicBezTo>
                <a:cubicBezTo>
                  <a:pt x="1274550" y="318961"/>
                  <a:pt x="1274847" y="318580"/>
                  <a:pt x="1274953" y="317881"/>
                </a:cubicBezTo>
                <a:cubicBezTo>
                  <a:pt x="1275058" y="317183"/>
                  <a:pt x="1275101" y="316548"/>
                  <a:pt x="1275079" y="315976"/>
                </a:cubicBezTo>
                <a:cubicBezTo>
                  <a:pt x="1275249" y="314791"/>
                  <a:pt x="1274910" y="314113"/>
                  <a:pt x="1274063" y="313944"/>
                </a:cubicBezTo>
                <a:close/>
                <a:moveTo>
                  <a:pt x="1138301" y="247777"/>
                </a:moveTo>
                <a:cubicBezTo>
                  <a:pt x="1137306" y="247587"/>
                  <a:pt x="1136501" y="247968"/>
                  <a:pt x="1135888" y="248920"/>
                </a:cubicBezTo>
                <a:lnTo>
                  <a:pt x="1139952" y="248920"/>
                </a:lnTo>
                <a:cubicBezTo>
                  <a:pt x="1139846" y="248349"/>
                  <a:pt x="1139295" y="247968"/>
                  <a:pt x="1138301" y="247777"/>
                </a:cubicBezTo>
                <a:close/>
                <a:moveTo>
                  <a:pt x="1187703" y="206248"/>
                </a:moveTo>
                <a:cubicBezTo>
                  <a:pt x="1186730" y="206481"/>
                  <a:pt x="1186137" y="207539"/>
                  <a:pt x="1185925" y="209423"/>
                </a:cubicBezTo>
                <a:cubicBezTo>
                  <a:pt x="1185714" y="211307"/>
                  <a:pt x="1185629" y="212619"/>
                  <a:pt x="1185671" y="213360"/>
                </a:cubicBezTo>
                <a:lnTo>
                  <a:pt x="1185671" y="216408"/>
                </a:lnTo>
                <a:lnTo>
                  <a:pt x="1177543" y="224536"/>
                </a:lnTo>
                <a:lnTo>
                  <a:pt x="1182623" y="224536"/>
                </a:lnTo>
                <a:cubicBezTo>
                  <a:pt x="1183957" y="223372"/>
                  <a:pt x="1184846" y="221890"/>
                  <a:pt x="1185291" y="220091"/>
                </a:cubicBezTo>
                <a:cubicBezTo>
                  <a:pt x="1185735" y="218292"/>
                  <a:pt x="1186878" y="217064"/>
                  <a:pt x="1188719" y="216408"/>
                </a:cubicBezTo>
                <a:lnTo>
                  <a:pt x="1190751" y="212344"/>
                </a:lnTo>
                <a:cubicBezTo>
                  <a:pt x="1191598" y="212513"/>
                  <a:pt x="1191937" y="212175"/>
                  <a:pt x="1191767" y="211328"/>
                </a:cubicBezTo>
                <a:cubicBezTo>
                  <a:pt x="1191662" y="210672"/>
                  <a:pt x="1191111" y="209698"/>
                  <a:pt x="1190117" y="208407"/>
                </a:cubicBezTo>
                <a:cubicBezTo>
                  <a:pt x="1189122" y="207116"/>
                  <a:pt x="1188317" y="206396"/>
                  <a:pt x="1187703" y="206248"/>
                </a:cubicBezTo>
                <a:close/>
                <a:moveTo>
                  <a:pt x="1187577" y="186817"/>
                </a:moveTo>
                <a:cubicBezTo>
                  <a:pt x="1186285" y="187008"/>
                  <a:pt x="1185312" y="187389"/>
                  <a:pt x="1184655" y="187960"/>
                </a:cubicBezTo>
                <a:lnTo>
                  <a:pt x="1187703" y="188976"/>
                </a:lnTo>
                <a:cubicBezTo>
                  <a:pt x="1188889" y="189145"/>
                  <a:pt x="1189566" y="188807"/>
                  <a:pt x="1189735" y="187960"/>
                </a:cubicBezTo>
                <a:cubicBezTo>
                  <a:pt x="1189587" y="187008"/>
                  <a:pt x="1188868" y="186627"/>
                  <a:pt x="1187577" y="186817"/>
                </a:cubicBezTo>
                <a:close/>
                <a:moveTo>
                  <a:pt x="1268983" y="17272"/>
                </a:moveTo>
                <a:lnTo>
                  <a:pt x="1266951" y="30480"/>
                </a:lnTo>
                <a:lnTo>
                  <a:pt x="1264919" y="31496"/>
                </a:lnTo>
                <a:lnTo>
                  <a:pt x="1264919" y="30480"/>
                </a:lnTo>
                <a:cubicBezTo>
                  <a:pt x="1264962" y="28406"/>
                  <a:pt x="1265385" y="26204"/>
                  <a:pt x="1266190" y="23876"/>
                </a:cubicBezTo>
                <a:cubicBezTo>
                  <a:pt x="1266994" y="21548"/>
                  <a:pt x="1267925" y="19346"/>
                  <a:pt x="1268983" y="17272"/>
                </a:cubicBezTo>
                <a:close/>
                <a:moveTo>
                  <a:pt x="1261871" y="17272"/>
                </a:moveTo>
                <a:lnTo>
                  <a:pt x="1265935" y="17272"/>
                </a:lnTo>
                <a:lnTo>
                  <a:pt x="1260855" y="25400"/>
                </a:lnTo>
                <a:cubicBezTo>
                  <a:pt x="1261279" y="24363"/>
                  <a:pt x="1261448" y="23135"/>
                  <a:pt x="1261364" y="21717"/>
                </a:cubicBezTo>
                <a:cubicBezTo>
                  <a:pt x="1261279" y="20299"/>
                  <a:pt x="1261448" y="18817"/>
                  <a:pt x="1261871" y="17272"/>
                </a:cubicBezTo>
                <a:close/>
                <a:moveTo>
                  <a:pt x="1265935" y="13208"/>
                </a:moveTo>
                <a:lnTo>
                  <a:pt x="1268983" y="17272"/>
                </a:lnTo>
                <a:lnTo>
                  <a:pt x="1265935" y="17272"/>
                </a:lnTo>
                <a:close/>
                <a:moveTo>
                  <a:pt x="1266951" y="0"/>
                </a:moveTo>
                <a:cubicBezTo>
                  <a:pt x="1265279" y="3683"/>
                  <a:pt x="1263544" y="7747"/>
                  <a:pt x="1261745" y="12192"/>
                </a:cubicBezTo>
                <a:cubicBezTo>
                  <a:pt x="1259945" y="16637"/>
                  <a:pt x="1258972" y="20701"/>
                  <a:pt x="1258823" y="24384"/>
                </a:cubicBezTo>
                <a:cubicBezTo>
                  <a:pt x="1258802" y="24469"/>
                  <a:pt x="1258845" y="24807"/>
                  <a:pt x="1258951" y="25400"/>
                </a:cubicBezTo>
                <a:cubicBezTo>
                  <a:pt x="1259056" y="25993"/>
                  <a:pt x="1259353" y="26331"/>
                  <a:pt x="1259839" y="26416"/>
                </a:cubicBezTo>
                <a:lnTo>
                  <a:pt x="1260855" y="26416"/>
                </a:lnTo>
                <a:lnTo>
                  <a:pt x="1256791" y="31496"/>
                </a:lnTo>
                <a:lnTo>
                  <a:pt x="1257807" y="41656"/>
                </a:lnTo>
                <a:cubicBezTo>
                  <a:pt x="1256749" y="42122"/>
                  <a:pt x="1255818" y="42714"/>
                  <a:pt x="1255013" y="43434"/>
                </a:cubicBezTo>
                <a:cubicBezTo>
                  <a:pt x="1254209" y="44154"/>
                  <a:pt x="1253786" y="45254"/>
                  <a:pt x="1253743" y="46736"/>
                </a:cubicBezTo>
                <a:lnTo>
                  <a:pt x="1254759" y="50800"/>
                </a:lnTo>
                <a:cubicBezTo>
                  <a:pt x="1251415" y="54017"/>
                  <a:pt x="1247436" y="61299"/>
                  <a:pt x="1242821" y="72644"/>
                </a:cubicBezTo>
                <a:cubicBezTo>
                  <a:pt x="1238207" y="83989"/>
                  <a:pt x="1234736" y="92287"/>
                  <a:pt x="1232408" y="97536"/>
                </a:cubicBezTo>
                <a:lnTo>
                  <a:pt x="1242568" y="98552"/>
                </a:lnTo>
                <a:cubicBezTo>
                  <a:pt x="1243181" y="99039"/>
                  <a:pt x="1243986" y="99589"/>
                  <a:pt x="1244981" y="100203"/>
                </a:cubicBezTo>
                <a:cubicBezTo>
                  <a:pt x="1245975" y="100817"/>
                  <a:pt x="1246526" y="101621"/>
                  <a:pt x="1246631" y="102616"/>
                </a:cubicBezTo>
                <a:cubicBezTo>
                  <a:pt x="1246462" y="103801"/>
                  <a:pt x="1245785" y="104479"/>
                  <a:pt x="1244599" y="104648"/>
                </a:cubicBezTo>
                <a:cubicBezTo>
                  <a:pt x="1245171" y="106574"/>
                  <a:pt x="1243774" y="109580"/>
                  <a:pt x="1240409" y="113665"/>
                </a:cubicBezTo>
                <a:cubicBezTo>
                  <a:pt x="1237043" y="117750"/>
                  <a:pt x="1234376" y="120502"/>
                  <a:pt x="1232408" y="121920"/>
                </a:cubicBezTo>
                <a:lnTo>
                  <a:pt x="1230376" y="134112"/>
                </a:lnTo>
                <a:cubicBezTo>
                  <a:pt x="1228661" y="136716"/>
                  <a:pt x="1226756" y="139637"/>
                  <a:pt x="1224661" y="142875"/>
                </a:cubicBezTo>
                <a:cubicBezTo>
                  <a:pt x="1222565" y="146114"/>
                  <a:pt x="1221422" y="149289"/>
                  <a:pt x="1221232" y="152400"/>
                </a:cubicBezTo>
                <a:lnTo>
                  <a:pt x="1222248" y="154432"/>
                </a:lnTo>
                <a:cubicBezTo>
                  <a:pt x="1229529" y="145288"/>
                  <a:pt x="1235286" y="135128"/>
                  <a:pt x="1239520" y="123952"/>
                </a:cubicBezTo>
                <a:lnTo>
                  <a:pt x="1241552" y="122936"/>
                </a:lnTo>
                <a:cubicBezTo>
                  <a:pt x="1242038" y="123021"/>
                  <a:pt x="1242335" y="123359"/>
                  <a:pt x="1242441" y="123952"/>
                </a:cubicBezTo>
                <a:cubicBezTo>
                  <a:pt x="1242546" y="124545"/>
                  <a:pt x="1242589" y="124883"/>
                  <a:pt x="1242568" y="124968"/>
                </a:cubicBezTo>
                <a:lnTo>
                  <a:pt x="1241552" y="129032"/>
                </a:lnTo>
                <a:cubicBezTo>
                  <a:pt x="1242673" y="132080"/>
                  <a:pt x="1242208" y="135128"/>
                  <a:pt x="1240155" y="138176"/>
                </a:cubicBezTo>
                <a:cubicBezTo>
                  <a:pt x="1238101" y="141224"/>
                  <a:pt x="1236874" y="144272"/>
                  <a:pt x="1236472" y="147320"/>
                </a:cubicBezTo>
                <a:lnTo>
                  <a:pt x="1237488" y="149352"/>
                </a:lnTo>
                <a:lnTo>
                  <a:pt x="1227328" y="167640"/>
                </a:lnTo>
                <a:cubicBezTo>
                  <a:pt x="1228026" y="170413"/>
                  <a:pt x="1227137" y="173757"/>
                  <a:pt x="1224661" y="177673"/>
                </a:cubicBezTo>
                <a:cubicBezTo>
                  <a:pt x="1222184" y="181589"/>
                  <a:pt x="1220025" y="184679"/>
                  <a:pt x="1218184" y="186944"/>
                </a:cubicBezTo>
                <a:cubicBezTo>
                  <a:pt x="1219369" y="186923"/>
                  <a:pt x="1220808" y="187219"/>
                  <a:pt x="1222502" y="187833"/>
                </a:cubicBezTo>
                <a:cubicBezTo>
                  <a:pt x="1224195" y="188447"/>
                  <a:pt x="1225126" y="189505"/>
                  <a:pt x="1225296" y="191008"/>
                </a:cubicBezTo>
                <a:cubicBezTo>
                  <a:pt x="1225232" y="192003"/>
                  <a:pt x="1224851" y="192807"/>
                  <a:pt x="1224153" y="193421"/>
                </a:cubicBezTo>
                <a:cubicBezTo>
                  <a:pt x="1223454" y="194035"/>
                  <a:pt x="1222819" y="194585"/>
                  <a:pt x="1222248" y="195072"/>
                </a:cubicBezTo>
                <a:lnTo>
                  <a:pt x="1223264" y="203200"/>
                </a:lnTo>
                <a:cubicBezTo>
                  <a:pt x="1222205" y="204237"/>
                  <a:pt x="1221274" y="205465"/>
                  <a:pt x="1220470" y="206883"/>
                </a:cubicBezTo>
                <a:cubicBezTo>
                  <a:pt x="1219665" y="208301"/>
                  <a:pt x="1219242" y="209783"/>
                  <a:pt x="1219200" y="211328"/>
                </a:cubicBezTo>
                <a:lnTo>
                  <a:pt x="1219200" y="213360"/>
                </a:lnTo>
                <a:lnTo>
                  <a:pt x="1223264" y="215392"/>
                </a:lnTo>
                <a:lnTo>
                  <a:pt x="1224280" y="219456"/>
                </a:lnTo>
                <a:cubicBezTo>
                  <a:pt x="1224195" y="221044"/>
                  <a:pt x="1223602" y="222695"/>
                  <a:pt x="1222502" y="224409"/>
                </a:cubicBezTo>
                <a:cubicBezTo>
                  <a:pt x="1221401" y="226124"/>
                  <a:pt x="1220300" y="227521"/>
                  <a:pt x="1219200" y="228600"/>
                </a:cubicBezTo>
                <a:lnTo>
                  <a:pt x="1229360" y="228600"/>
                </a:lnTo>
                <a:cubicBezTo>
                  <a:pt x="1229995" y="227288"/>
                  <a:pt x="1231265" y="225340"/>
                  <a:pt x="1233170" y="222758"/>
                </a:cubicBezTo>
                <a:cubicBezTo>
                  <a:pt x="1235075" y="220176"/>
                  <a:pt x="1236853" y="218736"/>
                  <a:pt x="1238504" y="218440"/>
                </a:cubicBezTo>
                <a:cubicBezTo>
                  <a:pt x="1239350" y="218609"/>
                  <a:pt x="1239689" y="219287"/>
                  <a:pt x="1239520" y="220472"/>
                </a:cubicBezTo>
                <a:cubicBezTo>
                  <a:pt x="1239498" y="221530"/>
                  <a:pt x="1239287" y="222716"/>
                  <a:pt x="1238885" y="224028"/>
                </a:cubicBezTo>
                <a:cubicBezTo>
                  <a:pt x="1238482" y="225340"/>
                  <a:pt x="1238017" y="226526"/>
                  <a:pt x="1237488" y="227584"/>
                </a:cubicBezTo>
                <a:lnTo>
                  <a:pt x="1246631" y="221488"/>
                </a:lnTo>
                <a:cubicBezTo>
                  <a:pt x="1246145" y="219350"/>
                  <a:pt x="1246356" y="217276"/>
                  <a:pt x="1247267" y="215265"/>
                </a:cubicBezTo>
                <a:cubicBezTo>
                  <a:pt x="1248177" y="213254"/>
                  <a:pt x="1249658" y="211942"/>
                  <a:pt x="1251711" y="211328"/>
                </a:cubicBezTo>
                <a:cubicBezTo>
                  <a:pt x="1253066" y="209233"/>
                  <a:pt x="1255183" y="207074"/>
                  <a:pt x="1258061" y="204851"/>
                </a:cubicBezTo>
                <a:cubicBezTo>
                  <a:pt x="1260940" y="202629"/>
                  <a:pt x="1262549" y="200724"/>
                  <a:pt x="1262887" y="199136"/>
                </a:cubicBezTo>
                <a:cubicBezTo>
                  <a:pt x="1262739" y="197633"/>
                  <a:pt x="1262528" y="196321"/>
                  <a:pt x="1262253" y="195199"/>
                </a:cubicBezTo>
                <a:cubicBezTo>
                  <a:pt x="1261977" y="194077"/>
                  <a:pt x="1262528" y="193019"/>
                  <a:pt x="1263903" y="192024"/>
                </a:cubicBezTo>
                <a:lnTo>
                  <a:pt x="1282191" y="156464"/>
                </a:lnTo>
                <a:cubicBezTo>
                  <a:pt x="1283038" y="155617"/>
                  <a:pt x="1284393" y="155279"/>
                  <a:pt x="1286256" y="155448"/>
                </a:cubicBezTo>
                <a:cubicBezTo>
                  <a:pt x="1287102" y="155617"/>
                  <a:pt x="1287441" y="156295"/>
                  <a:pt x="1287272" y="157480"/>
                </a:cubicBezTo>
                <a:cubicBezTo>
                  <a:pt x="1287272" y="161544"/>
                  <a:pt x="1286256" y="165608"/>
                  <a:pt x="1284224" y="169672"/>
                </a:cubicBezTo>
                <a:cubicBezTo>
                  <a:pt x="1282636" y="171196"/>
                  <a:pt x="1281239" y="172974"/>
                  <a:pt x="1280033" y="175006"/>
                </a:cubicBezTo>
                <a:cubicBezTo>
                  <a:pt x="1278826" y="177038"/>
                  <a:pt x="1278191" y="179324"/>
                  <a:pt x="1278127" y="181864"/>
                </a:cubicBezTo>
                <a:cubicBezTo>
                  <a:pt x="1278149" y="182838"/>
                  <a:pt x="1278360" y="183684"/>
                  <a:pt x="1278763" y="184404"/>
                </a:cubicBezTo>
                <a:cubicBezTo>
                  <a:pt x="1279165" y="185124"/>
                  <a:pt x="1279630" y="185970"/>
                  <a:pt x="1280159" y="186944"/>
                </a:cubicBezTo>
                <a:cubicBezTo>
                  <a:pt x="1277704" y="188553"/>
                  <a:pt x="1275503" y="190415"/>
                  <a:pt x="1273556" y="192532"/>
                </a:cubicBezTo>
                <a:cubicBezTo>
                  <a:pt x="1271608" y="194649"/>
                  <a:pt x="1269407" y="196511"/>
                  <a:pt x="1266951" y="198120"/>
                </a:cubicBezTo>
                <a:cubicBezTo>
                  <a:pt x="1268624" y="199200"/>
                  <a:pt x="1269851" y="200597"/>
                  <a:pt x="1270635" y="202311"/>
                </a:cubicBezTo>
                <a:cubicBezTo>
                  <a:pt x="1271418" y="204026"/>
                  <a:pt x="1270867" y="205677"/>
                  <a:pt x="1268983" y="207264"/>
                </a:cubicBezTo>
                <a:lnTo>
                  <a:pt x="1263903" y="227584"/>
                </a:lnTo>
                <a:cubicBezTo>
                  <a:pt x="1262358" y="228642"/>
                  <a:pt x="1261131" y="230082"/>
                  <a:pt x="1260221" y="231902"/>
                </a:cubicBezTo>
                <a:cubicBezTo>
                  <a:pt x="1259310" y="233722"/>
                  <a:pt x="1258845" y="235670"/>
                  <a:pt x="1258823" y="237744"/>
                </a:cubicBezTo>
                <a:lnTo>
                  <a:pt x="1263903" y="242824"/>
                </a:lnTo>
                <a:lnTo>
                  <a:pt x="1259839" y="252984"/>
                </a:lnTo>
                <a:cubicBezTo>
                  <a:pt x="1261342" y="253577"/>
                  <a:pt x="1262401" y="254677"/>
                  <a:pt x="1263015" y="256286"/>
                </a:cubicBezTo>
                <a:cubicBezTo>
                  <a:pt x="1263628" y="257895"/>
                  <a:pt x="1263925" y="259503"/>
                  <a:pt x="1263903" y="261112"/>
                </a:cubicBezTo>
                <a:cubicBezTo>
                  <a:pt x="1263882" y="261197"/>
                  <a:pt x="1263925" y="261535"/>
                  <a:pt x="1264031" y="262128"/>
                </a:cubicBezTo>
                <a:cubicBezTo>
                  <a:pt x="1264136" y="262721"/>
                  <a:pt x="1264433" y="263059"/>
                  <a:pt x="1264919" y="263144"/>
                </a:cubicBezTo>
                <a:cubicBezTo>
                  <a:pt x="1265533" y="261874"/>
                  <a:pt x="1267354" y="256794"/>
                  <a:pt x="1270381" y="247904"/>
                </a:cubicBezTo>
                <a:cubicBezTo>
                  <a:pt x="1273407" y="239014"/>
                  <a:pt x="1277006" y="233934"/>
                  <a:pt x="1281175" y="232664"/>
                </a:cubicBezTo>
                <a:cubicBezTo>
                  <a:pt x="1282636" y="233257"/>
                  <a:pt x="1283525" y="235881"/>
                  <a:pt x="1283843" y="240538"/>
                </a:cubicBezTo>
                <a:cubicBezTo>
                  <a:pt x="1284160" y="245195"/>
                  <a:pt x="1284287" y="248327"/>
                  <a:pt x="1284224" y="249936"/>
                </a:cubicBezTo>
                <a:cubicBezTo>
                  <a:pt x="1284329" y="251693"/>
                  <a:pt x="1284118" y="253767"/>
                  <a:pt x="1283589" y="256159"/>
                </a:cubicBezTo>
                <a:cubicBezTo>
                  <a:pt x="1283059" y="258551"/>
                  <a:pt x="1281578" y="259863"/>
                  <a:pt x="1279143" y="260096"/>
                </a:cubicBezTo>
                <a:lnTo>
                  <a:pt x="1274063" y="279400"/>
                </a:lnTo>
                <a:cubicBezTo>
                  <a:pt x="1272031" y="279400"/>
                  <a:pt x="1271015" y="280416"/>
                  <a:pt x="1271015" y="282448"/>
                </a:cubicBezTo>
                <a:cubicBezTo>
                  <a:pt x="1271058" y="283993"/>
                  <a:pt x="1271481" y="285475"/>
                  <a:pt x="1272286" y="286893"/>
                </a:cubicBezTo>
                <a:cubicBezTo>
                  <a:pt x="1273090" y="288311"/>
                  <a:pt x="1274021" y="289539"/>
                  <a:pt x="1275079" y="290576"/>
                </a:cubicBezTo>
                <a:lnTo>
                  <a:pt x="1275079" y="304800"/>
                </a:lnTo>
                <a:lnTo>
                  <a:pt x="1291336" y="294640"/>
                </a:lnTo>
                <a:cubicBezTo>
                  <a:pt x="1292436" y="296164"/>
                  <a:pt x="1293537" y="297688"/>
                  <a:pt x="1294638" y="299212"/>
                </a:cubicBezTo>
                <a:cubicBezTo>
                  <a:pt x="1295738" y="300736"/>
                  <a:pt x="1296331" y="302260"/>
                  <a:pt x="1296416" y="303784"/>
                </a:cubicBezTo>
                <a:cubicBezTo>
                  <a:pt x="1296352" y="304758"/>
                  <a:pt x="1295971" y="305350"/>
                  <a:pt x="1295273" y="305562"/>
                </a:cubicBezTo>
                <a:cubicBezTo>
                  <a:pt x="1294574" y="305774"/>
                  <a:pt x="1293939" y="305858"/>
                  <a:pt x="1293368" y="305816"/>
                </a:cubicBezTo>
                <a:lnTo>
                  <a:pt x="1287272" y="313944"/>
                </a:lnTo>
                <a:cubicBezTo>
                  <a:pt x="1286213" y="318008"/>
                  <a:pt x="1285282" y="322072"/>
                  <a:pt x="1284478" y="326136"/>
                </a:cubicBezTo>
                <a:cubicBezTo>
                  <a:pt x="1283673" y="330200"/>
                  <a:pt x="1283250" y="334264"/>
                  <a:pt x="1283207" y="338328"/>
                </a:cubicBezTo>
                <a:cubicBezTo>
                  <a:pt x="1280329" y="340445"/>
                  <a:pt x="1277958" y="342815"/>
                  <a:pt x="1276095" y="345440"/>
                </a:cubicBezTo>
                <a:cubicBezTo>
                  <a:pt x="1274233" y="348065"/>
                  <a:pt x="1271862" y="350435"/>
                  <a:pt x="1268983" y="352552"/>
                </a:cubicBezTo>
                <a:lnTo>
                  <a:pt x="1265935" y="362712"/>
                </a:lnTo>
                <a:cubicBezTo>
                  <a:pt x="1264665" y="364278"/>
                  <a:pt x="1263903" y="365972"/>
                  <a:pt x="1263649" y="367792"/>
                </a:cubicBezTo>
                <a:cubicBezTo>
                  <a:pt x="1263396" y="369612"/>
                  <a:pt x="1262125" y="371306"/>
                  <a:pt x="1259839" y="372872"/>
                </a:cubicBezTo>
                <a:lnTo>
                  <a:pt x="1266951" y="379984"/>
                </a:lnTo>
                <a:cubicBezTo>
                  <a:pt x="1265787" y="380958"/>
                  <a:pt x="1262782" y="383328"/>
                  <a:pt x="1257935" y="387096"/>
                </a:cubicBezTo>
                <a:cubicBezTo>
                  <a:pt x="1253087" y="390864"/>
                  <a:pt x="1250336" y="393234"/>
                  <a:pt x="1249679" y="394208"/>
                </a:cubicBezTo>
                <a:cubicBezTo>
                  <a:pt x="1249743" y="395245"/>
                  <a:pt x="1250124" y="396219"/>
                  <a:pt x="1250823" y="397129"/>
                </a:cubicBezTo>
                <a:cubicBezTo>
                  <a:pt x="1251521" y="398039"/>
                  <a:pt x="1252156" y="398759"/>
                  <a:pt x="1252727" y="399288"/>
                </a:cubicBezTo>
                <a:lnTo>
                  <a:pt x="1246631" y="406400"/>
                </a:lnTo>
                <a:lnTo>
                  <a:pt x="1243584" y="415544"/>
                </a:lnTo>
                <a:lnTo>
                  <a:pt x="1245615" y="416560"/>
                </a:lnTo>
                <a:cubicBezTo>
                  <a:pt x="1247076" y="418402"/>
                  <a:pt x="1246949" y="419799"/>
                  <a:pt x="1245235" y="420751"/>
                </a:cubicBezTo>
                <a:cubicBezTo>
                  <a:pt x="1243520" y="421704"/>
                  <a:pt x="1243647" y="423355"/>
                  <a:pt x="1245615" y="425704"/>
                </a:cubicBezTo>
                <a:lnTo>
                  <a:pt x="1241552" y="433832"/>
                </a:lnTo>
                <a:lnTo>
                  <a:pt x="1245615" y="437896"/>
                </a:lnTo>
                <a:cubicBezTo>
                  <a:pt x="1245743" y="437875"/>
                  <a:pt x="1246251" y="437917"/>
                  <a:pt x="1247140" y="438023"/>
                </a:cubicBezTo>
                <a:cubicBezTo>
                  <a:pt x="1248029" y="438129"/>
                  <a:pt x="1248537" y="438425"/>
                  <a:pt x="1248663" y="438912"/>
                </a:cubicBezTo>
                <a:cubicBezTo>
                  <a:pt x="1248515" y="439484"/>
                  <a:pt x="1247796" y="440119"/>
                  <a:pt x="1246505" y="440817"/>
                </a:cubicBezTo>
                <a:cubicBezTo>
                  <a:pt x="1245213" y="441516"/>
                  <a:pt x="1244240" y="441897"/>
                  <a:pt x="1243584" y="441960"/>
                </a:cubicBezTo>
                <a:cubicBezTo>
                  <a:pt x="1243287" y="445918"/>
                  <a:pt x="1242102" y="449686"/>
                  <a:pt x="1240027" y="453263"/>
                </a:cubicBezTo>
                <a:cubicBezTo>
                  <a:pt x="1237953" y="456840"/>
                  <a:pt x="1236768" y="460862"/>
                  <a:pt x="1236472" y="465328"/>
                </a:cubicBezTo>
                <a:cubicBezTo>
                  <a:pt x="1235413" y="465328"/>
                  <a:pt x="1234482" y="465582"/>
                  <a:pt x="1233677" y="466090"/>
                </a:cubicBezTo>
                <a:cubicBezTo>
                  <a:pt x="1232873" y="466598"/>
                  <a:pt x="1232450" y="467360"/>
                  <a:pt x="1232408" y="468376"/>
                </a:cubicBezTo>
                <a:cubicBezTo>
                  <a:pt x="1232513" y="469477"/>
                  <a:pt x="1232556" y="470577"/>
                  <a:pt x="1232535" y="471678"/>
                </a:cubicBezTo>
                <a:cubicBezTo>
                  <a:pt x="1232513" y="472779"/>
                  <a:pt x="1231794" y="473371"/>
                  <a:pt x="1230376" y="473456"/>
                </a:cubicBezTo>
                <a:lnTo>
                  <a:pt x="1225296" y="479552"/>
                </a:lnTo>
                <a:cubicBezTo>
                  <a:pt x="1225126" y="482050"/>
                  <a:pt x="1224449" y="484420"/>
                  <a:pt x="1223264" y="486664"/>
                </a:cubicBezTo>
                <a:cubicBezTo>
                  <a:pt x="1222078" y="488908"/>
                  <a:pt x="1221401" y="491278"/>
                  <a:pt x="1221232" y="493776"/>
                </a:cubicBezTo>
                <a:cubicBezTo>
                  <a:pt x="1221380" y="495533"/>
                  <a:pt x="1221337" y="497607"/>
                  <a:pt x="1221105" y="499999"/>
                </a:cubicBezTo>
                <a:cubicBezTo>
                  <a:pt x="1220872" y="502391"/>
                  <a:pt x="1219559" y="503703"/>
                  <a:pt x="1217168" y="503936"/>
                </a:cubicBezTo>
                <a:lnTo>
                  <a:pt x="1217168" y="513080"/>
                </a:lnTo>
                <a:lnTo>
                  <a:pt x="1213104" y="516128"/>
                </a:lnTo>
                <a:cubicBezTo>
                  <a:pt x="1213125" y="517758"/>
                  <a:pt x="1212828" y="519578"/>
                  <a:pt x="1212215" y="521589"/>
                </a:cubicBezTo>
                <a:cubicBezTo>
                  <a:pt x="1211601" y="523600"/>
                  <a:pt x="1210542" y="525166"/>
                  <a:pt x="1209040" y="526288"/>
                </a:cubicBezTo>
                <a:cubicBezTo>
                  <a:pt x="1208870" y="527770"/>
                  <a:pt x="1208193" y="529124"/>
                  <a:pt x="1207007" y="530352"/>
                </a:cubicBezTo>
                <a:cubicBezTo>
                  <a:pt x="1205822" y="531580"/>
                  <a:pt x="1205145" y="532934"/>
                  <a:pt x="1204975" y="534416"/>
                </a:cubicBezTo>
                <a:cubicBezTo>
                  <a:pt x="1205208" y="534903"/>
                  <a:pt x="1206267" y="535199"/>
                  <a:pt x="1208151" y="535305"/>
                </a:cubicBezTo>
                <a:cubicBezTo>
                  <a:pt x="1210034" y="535411"/>
                  <a:pt x="1211347" y="535453"/>
                  <a:pt x="1212088" y="535432"/>
                </a:cubicBezTo>
                <a:cubicBezTo>
                  <a:pt x="1217654" y="535496"/>
                  <a:pt x="1223031" y="535369"/>
                  <a:pt x="1228217" y="535051"/>
                </a:cubicBezTo>
                <a:cubicBezTo>
                  <a:pt x="1233402" y="534734"/>
                  <a:pt x="1238525" y="533845"/>
                  <a:pt x="1243584" y="532384"/>
                </a:cubicBezTo>
                <a:cubicBezTo>
                  <a:pt x="1243541" y="532956"/>
                  <a:pt x="1243626" y="533591"/>
                  <a:pt x="1243837" y="534289"/>
                </a:cubicBezTo>
                <a:cubicBezTo>
                  <a:pt x="1244049" y="534988"/>
                  <a:pt x="1244642" y="535369"/>
                  <a:pt x="1245615" y="535432"/>
                </a:cubicBezTo>
                <a:cubicBezTo>
                  <a:pt x="1246166" y="535326"/>
                  <a:pt x="1246843" y="534776"/>
                  <a:pt x="1247647" y="533781"/>
                </a:cubicBezTo>
                <a:cubicBezTo>
                  <a:pt x="1248452" y="532786"/>
                  <a:pt x="1249129" y="531982"/>
                  <a:pt x="1249679" y="531368"/>
                </a:cubicBezTo>
                <a:lnTo>
                  <a:pt x="1258823" y="531368"/>
                </a:lnTo>
                <a:lnTo>
                  <a:pt x="1261871" y="527304"/>
                </a:lnTo>
                <a:lnTo>
                  <a:pt x="1271015" y="529336"/>
                </a:lnTo>
                <a:cubicBezTo>
                  <a:pt x="1277196" y="527854"/>
                  <a:pt x="1283631" y="527008"/>
                  <a:pt x="1290320" y="526796"/>
                </a:cubicBezTo>
                <a:cubicBezTo>
                  <a:pt x="1297008" y="526584"/>
                  <a:pt x="1303443" y="526754"/>
                  <a:pt x="1309624" y="527304"/>
                </a:cubicBezTo>
                <a:lnTo>
                  <a:pt x="1312672" y="523240"/>
                </a:lnTo>
                <a:lnTo>
                  <a:pt x="1331975" y="523240"/>
                </a:lnTo>
                <a:lnTo>
                  <a:pt x="1337055" y="527304"/>
                </a:lnTo>
                <a:cubicBezTo>
                  <a:pt x="1342157" y="524468"/>
                  <a:pt x="1347448" y="523028"/>
                  <a:pt x="1352931" y="522986"/>
                </a:cubicBezTo>
                <a:cubicBezTo>
                  <a:pt x="1358413" y="522944"/>
                  <a:pt x="1363958" y="523028"/>
                  <a:pt x="1369567" y="523240"/>
                </a:cubicBezTo>
                <a:cubicBezTo>
                  <a:pt x="1371981" y="522965"/>
                  <a:pt x="1375029" y="522753"/>
                  <a:pt x="1378711" y="522605"/>
                </a:cubicBezTo>
                <a:cubicBezTo>
                  <a:pt x="1382395" y="522457"/>
                  <a:pt x="1384427" y="524023"/>
                  <a:pt x="1384807" y="527304"/>
                </a:cubicBezTo>
                <a:lnTo>
                  <a:pt x="1400047" y="527304"/>
                </a:lnTo>
                <a:lnTo>
                  <a:pt x="1401063" y="528320"/>
                </a:lnTo>
                <a:cubicBezTo>
                  <a:pt x="1400767" y="529781"/>
                  <a:pt x="1399328" y="530670"/>
                  <a:pt x="1396745" y="530987"/>
                </a:cubicBezTo>
                <a:cubicBezTo>
                  <a:pt x="1394163" y="531305"/>
                  <a:pt x="1392216" y="531432"/>
                  <a:pt x="1390903" y="531368"/>
                </a:cubicBezTo>
                <a:cubicBezTo>
                  <a:pt x="1389994" y="532785"/>
                  <a:pt x="1385265" y="534353"/>
                  <a:pt x="1376717" y="536072"/>
                </a:cubicBezTo>
                <a:cubicBezTo>
                  <a:pt x="1368169" y="537790"/>
                  <a:pt x="1359226" y="539283"/>
                  <a:pt x="1349887" y="540550"/>
                </a:cubicBezTo>
                <a:cubicBezTo>
                  <a:pt x="1340549" y="541817"/>
                  <a:pt x="1334239" y="542481"/>
                  <a:pt x="1330959" y="542544"/>
                </a:cubicBezTo>
                <a:cubicBezTo>
                  <a:pt x="1329838" y="544047"/>
                  <a:pt x="1328271" y="545105"/>
                  <a:pt x="1326261" y="545719"/>
                </a:cubicBezTo>
                <a:cubicBezTo>
                  <a:pt x="1324250" y="546333"/>
                  <a:pt x="1322429" y="546629"/>
                  <a:pt x="1320799" y="546608"/>
                </a:cubicBezTo>
                <a:cubicBezTo>
                  <a:pt x="1319657" y="549190"/>
                  <a:pt x="1314577" y="551392"/>
                  <a:pt x="1305560" y="553212"/>
                </a:cubicBezTo>
                <a:cubicBezTo>
                  <a:pt x="1296543" y="555032"/>
                  <a:pt x="1290447" y="556218"/>
                  <a:pt x="1287272" y="556768"/>
                </a:cubicBezTo>
                <a:cubicBezTo>
                  <a:pt x="1279059" y="559054"/>
                  <a:pt x="1270592" y="561848"/>
                  <a:pt x="1261871" y="565150"/>
                </a:cubicBezTo>
                <a:cubicBezTo>
                  <a:pt x="1253151" y="568452"/>
                  <a:pt x="1244684" y="570738"/>
                  <a:pt x="1236472" y="572008"/>
                </a:cubicBezTo>
                <a:lnTo>
                  <a:pt x="1240536" y="580136"/>
                </a:lnTo>
                <a:cubicBezTo>
                  <a:pt x="1240451" y="581681"/>
                  <a:pt x="1240620" y="582909"/>
                  <a:pt x="1241043" y="583819"/>
                </a:cubicBezTo>
                <a:cubicBezTo>
                  <a:pt x="1241467" y="584729"/>
                  <a:pt x="1242652" y="585195"/>
                  <a:pt x="1244599" y="585216"/>
                </a:cubicBezTo>
                <a:lnTo>
                  <a:pt x="1247647" y="585216"/>
                </a:lnTo>
                <a:cubicBezTo>
                  <a:pt x="1247372" y="588391"/>
                  <a:pt x="1245637" y="591185"/>
                  <a:pt x="1242441" y="593598"/>
                </a:cubicBezTo>
                <a:cubicBezTo>
                  <a:pt x="1239244" y="596011"/>
                  <a:pt x="1236239" y="597281"/>
                  <a:pt x="1233424" y="597408"/>
                </a:cubicBezTo>
                <a:lnTo>
                  <a:pt x="1225296" y="605536"/>
                </a:lnTo>
                <a:lnTo>
                  <a:pt x="1250695" y="605536"/>
                </a:lnTo>
                <a:cubicBezTo>
                  <a:pt x="1252685" y="602700"/>
                  <a:pt x="1256326" y="601260"/>
                  <a:pt x="1261618" y="601218"/>
                </a:cubicBezTo>
                <a:cubicBezTo>
                  <a:pt x="1266909" y="601176"/>
                  <a:pt x="1271058" y="601260"/>
                  <a:pt x="1274063" y="601472"/>
                </a:cubicBezTo>
                <a:lnTo>
                  <a:pt x="1282191" y="597408"/>
                </a:lnTo>
                <a:lnTo>
                  <a:pt x="1297432" y="597408"/>
                </a:lnTo>
                <a:lnTo>
                  <a:pt x="1302512" y="593344"/>
                </a:lnTo>
                <a:cubicBezTo>
                  <a:pt x="1304819" y="593175"/>
                  <a:pt x="1306554" y="592497"/>
                  <a:pt x="1307719" y="591312"/>
                </a:cubicBezTo>
                <a:cubicBezTo>
                  <a:pt x="1308883" y="590127"/>
                  <a:pt x="1310872" y="589449"/>
                  <a:pt x="1313688" y="589280"/>
                </a:cubicBezTo>
                <a:cubicBezTo>
                  <a:pt x="1315211" y="589238"/>
                  <a:pt x="1316736" y="589322"/>
                  <a:pt x="1318259" y="589534"/>
                </a:cubicBezTo>
                <a:cubicBezTo>
                  <a:pt x="1319784" y="589746"/>
                  <a:pt x="1321307" y="590338"/>
                  <a:pt x="1322831" y="591312"/>
                </a:cubicBezTo>
                <a:cubicBezTo>
                  <a:pt x="1320969" y="593683"/>
                  <a:pt x="1314280" y="596561"/>
                  <a:pt x="1302765" y="599948"/>
                </a:cubicBezTo>
                <a:cubicBezTo>
                  <a:pt x="1291251" y="603335"/>
                  <a:pt x="1283038" y="605197"/>
                  <a:pt x="1278127" y="605536"/>
                </a:cubicBezTo>
                <a:lnTo>
                  <a:pt x="1274063" y="608584"/>
                </a:lnTo>
                <a:lnTo>
                  <a:pt x="1264919" y="608584"/>
                </a:lnTo>
                <a:lnTo>
                  <a:pt x="1261871" y="612648"/>
                </a:lnTo>
                <a:cubicBezTo>
                  <a:pt x="1258760" y="612754"/>
                  <a:pt x="1255585" y="613558"/>
                  <a:pt x="1252347" y="615061"/>
                </a:cubicBezTo>
                <a:cubicBezTo>
                  <a:pt x="1249108" y="616564"/>
                  <a:pt x="1246187" y="618130"/>
                  <a:pt x="1243584" y="619760"/>
                </a:cubicBezTo>
                <a:cubicBezTo>
                  <a:pt x="1241043" y="619781"/>
                  <a:pt x="1237488" y="620501"/>
                  <a:pt x="1232915" y="621919"/>
                </a:cubicBezTo>
                <a:cubicBezTo>
                  <a:pt x="1228344" y="623337"/>
                  <a:pt x="1225803" y="625327"/>
                  <a:pt x="1225296" y="627888"/>
                </a:cubicBezTo>
                <a:lnTo>
                  <a:pt x="1217168" y="629920"/>
                </a:lnTo>
                <a:cubicBezTo>
                  <a:pt x="1213209" y="633518"/>
                  <a:pt x="1209950" y="637498"/>
                  <a:pt x="1207389" y="641858"/>
                </a:cubicBezTo>
                <a:cubicBezTo>
                  <a:pt x="1204827" y="646218"/>
                  <a:pt x="1202330" y="650706"/>
                  <a:pt x="1199895" y="655320"/>
                </a:cubicBezTo>
                <a:cubicBezTo>
                  <a:pt x="1196784" y="655468"/>
                  <a:pt x="1193609" y="656442"/>
                  <a:pt x="1190371" y="658241"/>
                </a:cubicBezTo>
                <a:cubicBezTo>
                  <a:pt x="1187132" y="660040"/>
                  <a:pt x="1184211" y="661776"/>
                  <a:pt x="1181607" y="663448"/>
                </a:cubicBezTo>
                <a:lnTo>
                  <a:pt x="1194815" y="663448"/>
                </a:lnTo>
                <a:cubicBezTo>
                  <a:pt x="1197694" y="666327"/>
                  <a:pt x="1201081" y="667681"/>
                  <a:pt x="1204975" y="667512"/>
                </a:cubicBezTo>
                <a:lnTo>
                  <a:pt x="1212088" y="673608"/>
                </a:lnTo>
                <a:cubicBezTo>
                  <a:pt x="1212088" y="675196"/>
                  <a:pt x="1211833" y="676847"/>
                  <a:pt x="1211326" y="678561"/>
                </a:cubicBezTo>
                <a:cubicBezTo>
                  <a:pt x="1210817" y="680276"/>
                  <a:pt x="1210056" y="681673"/>
                  <a:pt x="1209040" y="682752"/>
                </a:cubicBezTo>
                <a:cubicBezTo>
                  <a:pt x="1206627" y="682731"/>
                  <a:pt x="1203579" y="683281"/>
                  <a:pt x="1199895" y="684403"/>
                </a:cubicBezTo>
                <a:cubicBezTo>
                  <a:pt x="1196213" y="685525"/>
                  <a:pt x="1194181" y="687345"/>
                  <a:pt x="1193799" y="689864"/>
                </a:cubicBezTo>
                <a:lnTo>
                  <a:pt x="1168399" y="694944"/>
                </a:lnTo>
                <a:lnTo>
                  <a:pt x="1165352" y="699008"/>
                </a:lnTo>
                <a:lnTo>
                  <a:pt x="1156208" y="699008"/>
                </a:lnTo>
                <a:lnTo>
                  <a:pt x="1154176" y="702056"/>
                </a:lnTo>
                <a:lnTo>
                  <a:pt x="1144016" y="702056"/>
                </a:lnTo>
                <a:lnTo>
                  <a:pt x="1137920" y="706120"/>
                </a:lnTo>
                <a:lnTo>
                  <a:pt x="1131824" y="717296"/>
                </a:lnTo>
                <a:cubicBezTo>
                  <a:pt x="1131654" y="719667"/>
                  <a:pt x="1130977" y="721783"/>
                  <a:pt x="1129791" y="723646"/>
                </a:cubicBezTo>
                <a:cubicBezTo>
                  <a:pt x="1128606" y="725509"/>
                  <a:pt x="1127929" y="728133"/>
                  <a:pt x="1127759" y="731520"/>
                </a:cubicBezTo>
                <a:lnTo>
                  <a:pt x="1119631" y="748792"/>
                </a:lnTo>
                <a:lnTo>
                  <a:pt x="1115567" y="757936"/>
                </a:lnTo>
                <a:cubicBezTo>
                  <a:pt x="1115017" y="760794"/>
                  <a:pt x="1112308" y="766001"/>
                  <a:pt x="1107439" y="773557"/>
                </a:cubicBezTo>
                <a:cubicBezTo>
                  <a:pt x="1102571" y="781114"/>
                  <a:pt x="1098846" y="786067"/>
                  <a:pt x="1096263" y="788416"/>
                </a:cubicBezTo>
                <a:lnTo>
                  <a:pt x="1085088" y="807720"/>
                </a:lnTo>
                <a:lnTo>
                  <a:pt x="1085088" y="815848"/>
                </a:lnTo>
                <a:lnTo>
                  <a:pt x="1081024" y="819912"/>
                </a:lnTo>
                <a:cubicBezTo>
                  <a:pt x="1080854" y="822346"/>
                  <a:pt x="1080177" y="824336"/>
                  <a:pt x="1078992" y="825881"/>
                </a:cubicBezTo>
                <a:cubicBezTo>
                  <a:pt x="1077806" y="827426"/>
                  <a:pt x="1077129" y="829162"/>
                  <a:pt x="1076960" y="831088"/>
                </a:cubicBezTo>
                <a:cubicBezTo>
                  <a:pt x="1077108" y="832718"/>
                  <a:pt x="1077065" y="834284"/>
                  <a:pt x="1076833" y="835787"/>
                </a:cubicBezTo>
                <a:cubicBezTo>
                  <a:pt x="1076600" y="837290"/>
                  <a:pt x="1075287" y="838094"/>
                  <a:pt x="1072896" y="838200"/>
                </a:cubicBezTo>
                <a:cubicBezTo>
                  <a:pt x="1073065" y="842433"/>
                  <a:pt x="1071710" y="846159"/>
                  <a:pt x="1068832" y="849376"/>
                </a:cubicBezTo>
                <a:lnTo>
                  <a:pt x="1060704" y="869696"/>
                </a:lnTo>
                <a:cubicBezTo>
                  <a:pt x="1057465" y="871178"/>
                  <a:pt x="1054290" y="877358"/>
                  <a:pt x="1051179" y="888238"/>
                </a:cubicBezTo>
                <a:cubicBezTo>
                  <a:pt x="1048067" y="899118"/>
                  <a:pt x="1046162" y="905807"/>
                  <a:pt x="1045463" y="908304"/>
                </a:cubicBezTo>
                <a:lnTo>
                  <a:pt x="1038351" y="928624"/>
                </a:lnTo>
                <a:lnTo>
                  <a:pt x="1030223" y="948944"/>
                </a:lnTo>
                <a:cubicBezTo>
                  <a:pt x="1028721" y="950066"/>
                  <a:pt x="1027662" y="951632"/>
                  <a:pt x="1027049" y="953643"/>
                </a:cubicBezTo>
                <a:cubicBezTo>
                  <a:pt x="1026435" y="955654"/>
                  <a:pt x="1026138" y="957474"/>
                  <a:pt x="1026159" y="959104"/>
                </a:cubicBezTo>
                <a:cubicBezTo>
                  <a:pt x="1024127" y="962322"/>
                  <a:pt x="1023111" y="966047"/>
                  <a:pt x="1023111" y="970280"/>
                </a:cubicBezTo>
                <a:cubicBezTo>
                  <a:pt x="1020572" y="970873"/>
                  <a:pt x="1018540" y="973751"/>
                  <a:pt x="1017015" y="978916"/>
                </a:cubicBezTo>
                <a:cubicBezTo>
                  <a:pt x="1015491" y="984081"/>
                  <a:pt x="1014475" y="987975"/>
                  <a:pt x="1013968" y="990600"/>
                </a:cubicBezTo>
                <a:cubicBezTo>
                  <a:pt x="1010390" y="991108"/>
                  <a:pt x="1007639" y="994156"/>
                  <a:pt x="1005713" y="999744"/>
                </a:cubicBezTo>
                <a:cubicBezTo>
                  <a:pt x="1003786" y="1005332"/>
                  <a:pt x="1002813" y="1010412"/>
                  <a:pt x="1002792" y="1014984"/>
                </a:cubicBezTo>
                <a:cubicBezTo>
                  <a:pt x="1000844" y="1016000"/>
                  <a:pt x="999659" y="1018794"/>
                  <a:pt x="999235" y="1023366"/>
                </a:cubicBezTo>
                <a:cubicBezTo>
                  <a:pt x="998812" y="1027938"/>
                  <a:pt x="998643" y="1031240"/>
                  <a:pt x="998728" y="1033272"/>
                </a:cubicBezTo>
                <a:lnTo>
                  <a:pt x="991616" y="1036320"/>
                </a:lnTo>
                <a:cubicBezTo>
                  <a:pt x="991235" y="1039495"/>
                  <a:pt x="990473" y="1042289"/>
                  <a:pt x="989329" y="1044702"/>
                </a:cubicBezTo>
                <a:cubicBezTo>
                  <a:pt x="988187" y="1047115"/>
                  <a:pt x="985901" y="1048385"/>
                  <a:pt x="982472" y="1048512"/>
                </a:cubicBezTo>
                <a:lnTo>
                  <a:pt x="981456" y="1040384"/>
                </a:lnTo>
                <a:lnTo>
                  <a:pt x="987552" y="1024128"/>
                </a:lnTo>
                <a:cubicBezTo>
                  <a:pt x="989054" y="1023536"/>
                  <a:pt x="990113" y="1022435"/>
                  <a:pt x="990727" y="1020826"/>
                </a:cubicBezTo>
                <a:cubicBezTo>
                  <a:pt x="991340" y="1019218"/>
                  <a:pt x="991637" y="1017609"/>
                  <a:pt x="991616" y="1016000"/>
                </a:cubicBezTo>
                <a:cubicBezTo>
                  <a:pt x="993118" y="1015407"/>
                  <a:pt x="994177" y="1014307"/>
                  <a:pt x="994791" y="1012698"/>
                </a:cubicBezTo>
                <a:cubicBezTo>
                  <a:pt x="995404" y="1011089"/>
                  <a:pt x="995701" y="1009481"/>
                  <a:pt x="995680" y="1007872"/>
                </a:cubicBezTo>
                <a:cubicBezTo>
                  <a:pt x="996865" y="1006327"/>
                  <a:pt x="998304" y="1004591"/>
                  <a:pt x="999997" y="1002665"/>
                </a:cubicBezTo>
                <a:cubicBezTo>
                  <a:pt x="1001691" y="1000739"/>
                  <a:pt x="1002622" y="998749"/>
                  <a:pt x="1002792" y="996696"/>
                </a:cubicBezTo>
                <a:cubicBezTo>
                  <a:pt x="1002792" y="995511"/>
                  <a:pt x="1001776" y="994833"/>
                  <a:pt x="999744" y="994664"/>
                </a:cubicBezTo>
                <a:cubicBezTo>
                  <a:pt x="999765" y="993521"/>
                  <a:pt x="999468" y="992251"/>
                  <a:pt x="998855" y="990854"/>
                </a:cubicBezTo>
                <a:cubicBezTo>
                  <a:pt x="998241" y="989457"/>
                  <a:pt x="997182" y="988695"/>
                  <a:pt x="995680" y="988568"/>
                </a:cubicBezTo>
                <a:lnTo>
                  <a:pt x="1000760" y="982472"/>
                </a:lnTo>
                <a:lnTo>
                  <a:pt x="1006856" y="959104"/>
                </a:lnTo>
                <a:cubicBezTo>
                  <a:pt x="1010920" y="959104"/>
                  <a:pt x="1012952" y="957072"/>
                  <a:pt x="1012952" y="953008"/>
                </a:cubicBezTo>
                <a:lnTo>
                  <a:pt x="1012952" y="950976"/>
                </a:lnTo>
                <a:lnTo>
                  <a:pt x="1019047" y="941832"/>
                </a:lnTo>
                <a:cubicBezTo>
                  <a:pt x="1019111" y="941134"/>
                  <a:pt x="1018984" y="939991"/>
                  <a:pt x="1018667" y="938403"/>
                </a:cubicBezTo>
                <a:cubicBezTo>
                  <a:pt x="1018349" y="936816"/>
                  <a:pt x="1017460" y="935927"/>
                  <a:pt x="1015999" y="935736"/>
                </a:cubicBezTo>
                <a:cubicBezTo>
                  <a:pt x="1015513" y="935842"/>
                  <a:pt x="1015216" y="936392"/>
                  <a:pt x="1015111" y="937387"/>
                </a:cubicBezTo>
                <a:cubicBezTo>
                  <a:pt x="1015005" y="938382"/>
                  <a:pt x="1014962" y="939186"/>
                  <a:pt x="1014984" y="939800"/>
                </a:cubicBezTo>
                <a:lnTo>
                  <a:pt x="1006856" y="946912"/>
                </a:lnTo>
                <a:cubicBezTo>
                  <a:pt x="1005353" y="945790"/>
                  <a:pt x="1004294" y="944224"/>
                  <a:pt x="1003681" y="942213"/>
                </a:cubicBezTo>
                <a:cubicBezTo>
                  <a:pt x="1003067" y="940202"/>
                  <a:pt x="1002770" y="938382"/>
                  <a:pt x="1002792" y="936752"/>
                </a:cubicBezTo>
                <a:cubicBezTo>
                  <a:pt x="1002961" y="934805"/>
                  <a:pt x="1003638" y="933111"/>
                  <a:pt x="1004824" y="931672"/>
                </a:cubicBezTo>
                <a:cubicBezTo>
                  <a:pt x="1006009" y="930233"/>
                  <a:pt x="1006686" y="928540"/>
                  <a:pt x="1006856" y="926592"/>
                </a:cubicBezTo>
                <a:cubicBezTo>
                  <a:pt x="1007639" y="925280"/>
                  <a:pt x="1009120" y="921300"/>
                  <a:pt x="1011301" y="914654"/>
                </a:cubicBezTo>
                <a:cubicBezTo>
                  <a:pt x="1013481" y="908008"/>
                  <a:pt x="1014708" y="903520"/>
                  <a:pt x="1014984" y="901192"/>
                </a:cubicBezTo>
                <a:cubicBezTo>
                  <a:pt x="1016084" y="900621"/>
                  <a:pt x="1017185" y="899732"/>
                  <a:pt x="1018285" y="898525"/>
                </a:cubicBezTo>
                <a:cubicBezTo>
                  <a:pt x="1019386" y="897319"/>
                  <a:pt x="1019979" y="896176"/>
                  <a:pt x="1020063" y="895096"/>
                </a:cubicBezTo>
                <a:cubicBezTo>
                  <a:pt x="1019958" y="894122"/>
                  <a:pt x="1019407" y="893530"/>
                  <a:pt x="1018413" y="893318"/>
                </a:cubicBezTo>
                <a:cubicBezTo>
                  <a:pt x="1017418" y="893106"/>
                  <a:pt x="1016613" y="893022"/>
                  <a:pt x="1015999" y="893064"/>
                </a:cubicBezTo>
                <a:lnTo>
                  <a:pt x="1009904" y="900176"/>
                </a:lnTo>
                <a:lnTo>
                  <a:pt x="1010920" y="908304"/>
                </a:lnTo>
                <a:cubicBezTo>
                  <a:pt x="1009861" y="908304"/>
                  <a:pt x="1008930" y="908558"/>
                  <a:pt x="1008125" y="909066"/>
                </a:cubicBezTo>
                <a:cubicBezTo>
                  <a:pt x="1007321" y="909574"/>
                  <a:pt x="1006898" y="910336"/>
                  <a:pt x="1006856" y="911352"/>
                </a:cubicBezTo>
                <a:cubicBezTo>
                  <a:pt x="1006983" y="912897"/>
                  <a:pt x="1006983" y="914125"/>
                  <a:pt x="1006856" y="915035"/>
                </a:cubicBezTo>
                <a:cubicBezTo>
                  <a:pt x="1006729" y="915945"/>
                  <a:pt x="1005713" y="916411"/>
                  <a:pt x="1003808" y="916432"/>
                </a:cubicBezTo>
                <a:lnTo>
                  <a:pt x="999744" y="923544"/>
                </a:lnTo>
                <a:cubicBezTo>
                  <a:pt x="1000040" y="927354"/>
                  <a:pt x="999955" y="932688"/>
                  <a:pt x="999490" y="939546"/>
                </a:cubicBezTo>
                <a:cubicBezTo>
                  <a:pt x="999024" y="946404"/>
                  <a:pt x="996399" y="950214"/>
                  <a:pt x="991616" y="950976"/>
                </a:cubicBezTo>
                <a:lnTo>
                  <a:pt x="987552" y="959104"/>
                </a:lnTo>
                <a:cubicBezTo>
                  <a:pt x="987043" y="964417"/>
                  <a:pt x="985011" y="967507"/>
                  <a:pt x="981456" y="968375"/>
                </a:cubicBezTo>
                <a:cubicBezTo>
                  <a:pt x="977899" y="969243"/>
                  <a:pt x="975868" y="972587"/>
                  <a:pt x="975359" y="978408"/>
                </a:cubicBezTo>
                <a:cubicBezTo>
                  <a:pt x="972777" y="980482"/>
                  <a:pt x="970322" y="982938"/>
                  <a:pt x="967993" y="985774"/>
                </a:cubicBezTo>
                <a:cubicBezTo>
                  <a:pt x="965665" y="988610"/>
                  <a:pt x="963718" y="991574"/>
                  <a:pt x="962151" y="994664"/>
                </a:cubicBezTo>
                <a:cubicBezTo>
                  <a:pt x="959146" y="995278"/>
                  <a:pt x="957029" y="998368"/>
                  <a:pt x="955802" y="1003935"/>
                </a:cubicBezTo>
                <a:cubicBezTo>
                  <a:pt x="954574" y="1009502"/>
                  <a:pt x="953981" y="1013862"/>
                  <a:pt x="954023" y="1017016"/>
                </a:cubicBezTo>
                <a:cubicBezTo>
                  <a:pt x="951420" y="1017694"/>
                  <a:pt x="950023" y="1020403"/>
                  <a:pt x="949833" y="1025144"/>
                </a:cubicBezTo>
                <a:cubicBezTo>
                  <a:pt x="949642" y="1029886"/>
                  <a:pt x="947991" y="1032595"/>
                  <a:pt x="944879" y="1033272"/>
                </a:cubicBezTo>
                <a:cubicBezTo>
                  <a:pt x="944816" y="1040850"/>
                  <a:pt x="942657" y="1044745"/>
                  <a:pt x="938403" y="1044956"/>
                </a:cubicBezTo>
                <a:cubicBezTo>
                  <a:pt x="934148" y="1045168"/>
                  <a:pt x="928179" y="1044999"/>
                  <a:pt x="920495" y="1044448"/>
                </a:cubicBezTo>
                <a:cubicBezTo>
                  <a:pt x="917363" y="1047898"/>
                  <a:pt x="914738" y="1051412"/>
                  <a:pt x="912622" y="1054989"/>
                </a:cubicBezTo>
                <a:cubicBezTo>
                  <a:pt x="910505" y="1058566"/>
                  <a:pt x="909404" y="1062842"/>
                  <a:pt x="909319" y="1067816"/>
                </a:cubicBezTo>
                <a:cubicBezTo>
                  <a:pt x="909319" y="1068875"/>
                  <a:pt x="909574" y="1069806"/>
                  <a:pt x="910081" y="1070610"/>
                </a:cubicBezTo>
                <a:cubicBezTo>
                  <a:pt x="910590" y="1071415"/>
                  <a:pt x="911351" y="1071838"/>
                  <a:pt x="912367" y="1071880"/>
                </a:cubicBezTo>
                <a:lnTo>
                  <a:pt x="913383" y="1085088"/>
                </a:lnTo>
                <a:cubicBezTo>
                  <a:pt x="914442" y="1086125"/>
                  <a:pt x="915373" y="1087353"/>
                  <a:pt x="916177" y="1088771"/>
                </a:cubicBezTo>
                <a:cubicBezTo>
                  <a:pt x="916982" y="1090189"/>
                  <a:pt x="917405" y="1091671"/>
                  <a:pt x="917447" y="1093216"/>
                </a:cubicBezTo>
                <a:cubicBezTo>
                  <a:pt x="917342" y="1094190"/>
                  <a:pt x="916791" y="1094783"/>
                  <a:pt x="915797" y="1094994"/>
                </a:cubicBezTo>
                <a:cubicBezTo>
                  <a:pt x="914802" y="1095206"/>
                  <a:pt x="913997" y="1095291"/>
                  <a:pt x="913383" y="1095248"/>
                </a:cubicBezTo>
                <a:cubicBezTo>
                  <a:pt x="910822" y="1096920"/>
                  <a:pt x="908071" y="1098656"/>
                  <a:pt x="905129" y="1100455"/>
                </a:cubicBezTo>
                <a:cubicBezTo>
                  <a:pt x="902186" y="1102254"/>
                  <a:pt x="899181" y="1103228"/>
                  <a:pt x="896111" y="1103376"/>
                </a:cubicBezTo>
                <a:lnTo>
                  <a:pt x="885951" y="1097280"/>
                </a:lnTo>
                <a:cubicBezTo>
                  <a:pt x="885994" y="1096582"/>
                  <a:pt x="885909" y="1095439"/>
                  <a:pt x="885697" y="1093851"/>
                </a:cubicBezTo>
                <a:cubicBezTo>
                  <a:pt x="885486" y="1092264"/>
                  <a:pt x="884893" y="1091375"/>
                  <a:pt x="883919" y="1091184"/>
                </a:cubicBezTo>
                <a:cubicBezTo>
                  <a:pt x="882946" y="1091502"/>
                  <a:pt x="882353" y="1092899"/>
                  <a:pt x="882141" y="1095375"/>
                </a:cubicBezTo>
                <a:cubicBezTo>
                  <a:pt x="881930" y="1097852"/>
                  <a:pt x="881845" y="1099503"/>
                  <a:pt x="881887" y="1100328"/>
                </a:cubicBezTo>
                <a:cubicBezTo>
                  <a:pt x="881274" y="1102762"/>
                  <a:pt x="878183" y="1107546"/>
                  <a:pt x="872617" y="1114679"/>
                </a:cubicBezTo>
                <a:cubicBezTo>
                  <a:pt x="867050" y="1121812"/>
                  <a:pt x="862689" y="1125834"/>
                  <a:pt x="859535" y="1126744"/>
                </a:cubicBezTo>
                <a:lnTo>
                  <a:pt x="855471" y="1151128"/>
                </a:lnTo>
                <a:cubicBezTo>
                  <a:pt x="853059" y="1155129"/>
                  <a:pt x="850011" y="1159066"/>
                  <a:pt x="846327" y="1162939"/>
                </a:cubicBezTo>
                <a:cubicBezTo>
                  <a:pt x="842645" y="1166813"/>
                  <a:pt x="840613" y="1171004"/>
                  <a:pt x="840231" y="1175512"/>
                </a:cubicBezTo>
                <a:cubicBezTo>
                  <a:pt x="840253" y="1177121"/>
                  <a:pt x="839956" y="1178729"/>
                  <a:pt x="839343" y="1180338"/>
                </a:cubicBezTo>
                <a:cubicBezTo>
                  <a:pt x="838729" y="1181947"/>
                  <a:pt x="837670" y="1183048"/>
                  <a:pt x="836167" y="1183640"/>
                </a:cubicBezTo>
                <a:cubicBezTo>
                  <a:pt x="835998" y="1185588"/>
                  <a:pt x="835321" y="1187281"/>
                  <a:pt x="834135" y="1188720"/>
                </a:cubicBezTo>
                <a:cubicBezTo>
                  <a:pt x="832950" y="1190159"/>
                  <a:pt x="832273" y="1191853"/>
                  <a:pt x="832103" y="1193800"/>
                </a:cubicBezTo>
                <a:lnTo>
                  <a:pt x="828039" y="1194816"/>
                </a:lnTo>
                <a:cubicBezTo>
                  <a:pt x="828209" y="1188784"/>
                  <a:pt x="828886" y="1183069"/>
                  <a:pt x="830071" y="1177671"/>
                </a:cubicBezTo>
                <a:cubicBezTo>
                  <a:pt x="831257" y="1172274"/>
                  <a:pt x="831934" y="1166813"/>
                  <a:pt x="832103" y="1161288"/>
                </a:cubicBezTo>
                <a:cubicBezTo>
                  <a:pt x="833584" y="1160730"/>
                  <a:pt x="835591" y="1156766"/>
                  <a:pt x="838124" y="1149397"/>
                </a:cubicBezTo>
                <a:cubicBezTo>
                  <a:pt x="840658" y="1142028"/>
                  <a:pt x="842966" y="1134602"/>
                  <a:pt x="845048" y="1127121"/>
                </a:cubicBezTo>
                <a:cubicBezTo>
                  <a:pt x="847130" y="1119638"/>
                  <a:pt x="848234" y="1115449"/>
                  <a:pt x="848359" y="1114552"/>
                </a:cubicBezTo>
                <a:cubicBezTo>
                  <a:pt x="849862" y="1114489"/>
                  <a:pt x="850921" y="1113854"/>
                  <a:pt x="851535" y="1112647"/>
                </a:cubicBezTo>
                <a:cubicBezTo>
                  <a:pt x="852148" y="1111441"/>
                  <a:pt x="852445" y="1110044"/>
                  <a:pt x="852423" y="1108456"/>
                </a:cubicBezTo>
                <a:cubicBezTo>
                  <a:pt x="852381" y="1107631"/>
                  <a:pt x="851958" y="1105980"/>
                  <a:pt x="851153" y="1103503"/>
                </a:cubicBezTo>
                <a:cubicBezTo>
                  <a:pt x="850349" y="1101027"/>
                  <a:pt x="849418" y="1099630"/>
                  <a:pt x="848359" y="1099312"/>
                </a:cubicBezTo>
                <a:cubicBezTo>
                  <a:pt x="847873" y="1099460"/>
                  <a:pt x="847576" y="1100180"/>
                  <a:pt x="847471" y="1101471"/>
                </a:cubicBezTo>
                <a:cubicBezTo>
                  <a:pt x="847365" y="1102762"/>
                  <a:pt x="847322" y="1103736"/>
                  <a:pt x="847343" y="1104392"/>
                </a:cubicBezTo>
                <a:lnTo>
                  <a:pt x="843279" y="1108456"/>
                </a:lnTo>
                <a:lnTo>
                  <a:pt x="843279" y="1117600"/>
                </a:lnTo>
                <a:lnTo>
                  <a:pt x="831087" y="1118616"/>
                </a:lnTo>
                <a:lnTo>
                  <a:pt x="828039" y="1109472"/>
                </a:lnTo>
                <a:lnTo>
                  <a:pt x="819911" y="1102360"/>
                </a:lnTo>
                <a:cubicBezTo>
                  <a:pt x="819933" y="1101789"/>
                  <a:pt x="819890" y="1101154"/>
                  <a:pt x="819785" y="1100455"/>
                </a:cubicBezTo>
                <a:cubicBezTo>
                  <a:pt x="819679" y="1099757"/>
                  <a:pt x="819382" y="1099376"/>
                  <a:pt x="818895" y="1099312"/>
                </a:cubicBezTo>
                <a:cubicBezTo>
                  <a:pt x="818769" y="1099545"/>
                  <a:pt x="818261" y="1100603"/>
                  <a:pt x="817371" y="1102487"/>
                </a:cubicBezTo>
                <a:cubicBezTo>
                  <a:pt x="816483" y="1104371"/>
                  <a:pt x="815975" y="1105683"/>
                  <a:pt x="815847" y="1106424"/>
                </a:cubicBezTo>
                <a:lnTo>
                  <a:pt x="815847" y="1109472"/>
                </a:lnTo>
                <a:cubicBezTo>
                  <a:pt x="817350" y="1108075"/>
                  <a:pt x="818409" y="1107821"/>
                  <a:pt x="819023" y="1108710"/>
                </a:cubicBezTo>
                <a:cubicBezTo>
                  <a:pt x="819636" y="1109599"/>
                  <a:pt x="819933" y="1110869"/>
                  <a:pt x="819911" y="1112520"/>
                </a:cubicBezTo>
                <a:lnTo>
                  <a:pt x="808735" y="1131824"/>
                </a:lnTo>
                <a:lnTo>
                  <a:pt x="808735" y="1143000"/>
                </a:lnTo>
                <a:cubicBezTo>
                  <a:pt x="807719" y="1143106"/>
                  <a:pt x="805687" y="1143656"/>
                  <a:pt x="802639" y="1144651"/>
                </a:cubicBezTo>
                <a:cubicBezTo>
                  <a:pt x="799591" y="1145646"/>
                  <a:pt x="798575" y="1146450"/>
                  <a:pt x="799591" y="1147064"/>
                </a:cubicBezTo>
                <a:cubicBezTo>
                  <a:pt x="797559" y="1147064"/>
                  <a:pt x="796543" y="1148080"/>
                  <a:pt x="796543" y="1150112"/>
                </a:cubicBezTo>
                <a:cubicBezTo>
                  <a:pt x="796670" y="1151657"/>
                  <a:pt x="796670" y="1152885"/>
                  <a:pt x="796543" y="1153795"/>
                </a:cubicBezTo>
                <a:cubicBezTo>
                  <a:pt x="796417" y="1154705"/>
                  <a:pt x="795401" y="1155171"/>
                  <a:pt x="793495" y="1155192"/>
                </a:cubicBezTo>
                <a:cubicBezTo>
                  <a:pt x="789601" y="1155362"/>
                  <a:pt x="787230" y="1155023"/>
                  <a:pt x="786383" y="1154176"/>
                </a:cubicBezTo>
                <a:cubicBezTo>
                  <a:pt x="785537" y="1153330"/>
                  <a:pt x="785198" y="1150959"/>
                  <a:pt x="785367" y="1147064"/>
                </a:cubicBezTo>
                <a:cubicBezTo>
                  <a:pt x="788606" y="1146853"/>
                  <a:pt x="789749" y="1145752"/>
                  <a:pt x="788797" y="1143762"/>
                </a:cubicBezTo>
                <a:cubicBezTo>
                  <a:pt x="787844" y="1141773"/>
                  <a:pt x="786701" y="1140164"/>
                  <a:pt x="785367" y="1138936"/>
                </a:cubicBezTo>
                <a:cubicBezTo>
                  <a:pt x="782489" y="1138153"/>
                  <a:pt x="780880" y="1134639"/>
                  <a:pt x="780541" y="1128395"/>
                </a:cubicBezTo>
                <a:cubicBezTo>
                  <a:pt x="780203" y="1122151"/>
                  <a:pt x="780118" y="1117875"/>
                  <a:pt x="780287" y="1115568"/>
                </a:cubicBezTo>
                <a:cubicBezTo>
                  <a:pt x="779716" y="1115611"/>
                  <a:pt x="779081" y="1115526"/>
                  <a:pt x="778383" y="1115314"/>
                </a:cubicBezTo>
                <a:cubicBezTo>
                  <a:pt x="777684" y="1115102"/>
                  <a:pt x="777303" y="1114510"/>
                  <a:pt x="777239" y="1113536"/>
                </a:cubicBezTo>
                <a:cubicBezTo>
                  <a:pt x="777282" y="1112499"/>
                  <a:pt x="777705" y="1111525"/>
                  <a:pt x="778509" y="1110615"/>
                </a:cubicBezTo>
                <a:cubicBezTo>
                  <a:pt x="779314" y="1109705"/>
                  <a:pt x="780245" y="1108985"/>
                  <a:pt x="781303" y="1108456"/>
                </a:cubicBezTo>
                <a:lnTo>
                  <a:pt x="785367" y="1100328"/>
                </a:lnTo>
                <a:cubicBezTo>
                  <a:pt x="787315" y="1100138"/>
                  <a:pt x="788500" y="1098995"/>
                  <a:pt x="788923" y="1096899"/>
                </a:cubicBezTo>
                <a:cubicBezTo>
                  <a:pt x="789347" y="1094804"/>
                  <a:pt x="789516" y="1092899"/>
                  <a:pt x="789431" y="1091184"/>
                </a:cubicBezTo>
                <a:lnTo>
                  <a:pt x="789431" y="1068832"/>
                </a:lnTo>
                <a:cubicBezTo>
                  <a:pt x="790257" y="1068790"/>
                  <a:pt x="791908" y="1068367"/>
                  <a:pt x="794385" y="1067562"/>
                </a:cubicBezTo>
                <a:cubicBezTo>
                  <a:pt x="796861" y="1066758"/>
                  <a:pt x="798258" y="1065827"/>
                  <a:pt x="798575" y="1064768"/>
                </a:cubicBezTo>
                <a:cubicBezTo>
                  <a:pt x="798512" y="1064324"/>
                  <a:pt x="798131" y="1064197"/>
                  <a:pt x="797433" y="1064387"/>
                </a:cubicBezTo>
                <a:cubicBezTo>
                  <a:pt x="796734" y="1064578"/>
                  <a:pt x="796099" y="1064705"/>
                  <a:pt x="795527" y="1064768"/>
                </a:cubicBezTo>
                <a:lnTo>
                  <a:pt x="785367" y="1061720"/>
                </a:lnTo>
                <a:cubicBezTo>
                  <a:pt x="783865" y="1062821"/>
                  <a:pt x="782806" y="1064429"/>
                  <a:pt x="782193" y="1066546"/>
                </a:cubicBezTo>
                <a:cubicBezTo>
                  <a:pt x="781579" y="1068663"/>
                  <a:pt x="781282" y="1070780"/>
                  <a:pt x="781303" y="1072896"/>
                </a:cubicBezTo>
                <a:lnTo>
                  <a:pt x="773175" y="1077976"/>
                </a:lnTo>
                <a:cubicBezTo>
                  <a:pt x="773472" y="1081998"/>
                  <a:pt x="773387" y="1084877"/>
                  <a:pt x="772921" y="1086612"/>
                </a:cubicBezTo>
                <a:cubicBezTo>
                  <a:pt x="772456" y="1088348"/>
                  <a:pt x="769831" y="1089195"/>
                  <a:pt x="765047" y="1089152"/>
                </a:cubicBezTo>
                <a:cubicBezTo>
                  <a:pt x="762169" y="1088983"/>
                  <a:pt x="760814" y="1087290"/>
                  <a:pt x="760983" y="1084072"/>
                </a:cubicBezTo>
                <a:cubicBezTo>
                  <a:pt x="761322" y="1078653"/>
                  <a:pt x="762677" y="1073997"/>
                  <a:pt x="765047" y="1070102"/>
                </a:cubicBezTo>
                <a:cubicBezTo>
                  <a:pt x="767418" y="1066208"/>
                  <a:pt x="768773" y="1062059"/>
                  <a:pt x="769111" y="1057656"/>
                </a:cubicBezTo>
                <a:cubicBezTo>
                  <a:pt x="769725" y="1057677"/>
                  <a:pt x="770530" y="1057635"/>
                  <a:pt x="771524" y="1057529"/>
                </a:cubicBezTo>
                <a:cubicBezTo>
                  <a:pt x="772519" y="1057423"/>
                  <a:pt x="773070" y="1057127"/>
                  <a:pt x="773175" y="1056640"/>
                </a:cubicBezTo>
                <a:cubicBezTo>
                  <a:pt x="773133" y="1055603"/>
                  <a:pt x="772710" y="1054629"/>
                  <a:pt x="771905" y="1053719"/>
                </a:cubicBezTo>
                <a:cubicBezTo>
                  <a:pt x="771101" y="1052809"/>
                  <a:pt x="770170" y="1052089"/>
                  <a:pt x="769111" y="1051560"/>
                </a:cubicBezTo>
                <a:cubicBezTo>
                  <a:pt x="770784" y="1048957"/>
                  <a:pt x="772519" y="1046036"/>
                  <a:pt x="774319" y="1042797"/>
                </a:cubicBezTo>
                <a:cubicBezTo>
                  <a:pt x="776118" y="1039559"/>
                  <a:pt x="777091" y="1036384"/>
                  <a:pt x="777239" y="1033272"/>
                </a:cubicBezTo>
                <a:cubicBezTo>
                  <a:pt x="777239" y="1031240"/>
                  <a:pt x="776223" y="1030224"/>
                  <a:pt x="774191" y="1030224"/>
                </a:cubicBezTo>
                <a:lnTo>
                  <a:pt x="769111" y="1040384"/>
                </a:lnTo>
                <a:cubicBezTo>
                  <a:pt x="769027" y="1042945"/>
                  <a:pt x="768180" y="1045189"/>
                  <a:pt x="766571" y="1047115"/>
                </a:cubicBezTo>
                <a:cubicBezTo>
                  <a:pt x="764963" y="1049041"/>
                  <a:pt x="763100" y="1050523"/>
                  <a:pt x="760983" y="1051560"/>
                </a:cubicBezTo>
                <a:cubicBezTo>
                  <a:pt x="761068" y="1053592"/>
                  <a:pt x="760899" y="1055116"/>
                  <a:pt x="760475" y="1056132"/>
                </a:cubicBezTo>
                <a:cubicBezTo>
                  <a:pt x="760052" y="1057148"/>
                  <a:pt x="758867" y="1057656"/>
                  <a:pt x="756919" y="1057656"/>
                </a:cubicBezTo>
                <a:lnTo>
                  <a:pt x="753871" y="1057656"/>
                </a:lnTo>
                <a:lnTo>
                  <a:pt x="753871" y="1064768"/>
                </a:lnTo>
                <a:lnTo>
                  <a:pt x="749807" y="1069848"/>
                </a:lnTo>
                <a:cubicBezTo>
                  <a:pt x="749998" y="1072812"/>
                  <a:pt x="749871" y="1074759"/>
                  <a:pt x="749427" y="1075690"/>
                </a:cubicBezTo>
                <a:cubicBezTo>
                  <a:pt x="748982" y="1076621"/>
                  <a:pt x="747077" y="1077045"/>
                  <a:pt x="743711" y="1076960"/>
                </a:cubicBezTo>
                <a:cubicBezTo>
                  <a:pt x="742611" y="1077024"/>
                  <a:pt x="741510" y="1076897"/>
                  <a:pt x="740409" y="1076579"/>
                </a:cubicBezTo>
                <a:cubicBezTo>
                  <a:pt x="739309" y="1076262"/>
                  <a:pt x="738716" y="1075373"/>
                  <a:pt x="738631" y="1073912"/>
                </a:cubicBezTo>
                <a:lnTo>
                  <a:pt x="738631" y="1067816"/>
                </a:lnTo>
                <a:lnTo>
                  <a:pt x="749807" y="1051560"/>
                </a:lnTo>
                <a:lnTo>
                  <a:pt x="753871" y="1026160"/>
                </a:lnTo>
                <a:cubicBezTo>
                  <a:pt x="755439" y="1025257"/>
                  <a:pt x="758061" y="1020629"/>
                  <a:pt x="761736" y="1012275"/>
                </a:cubicBezTo>
                <a:cubicBezTo>
                  <a:pt x="765411" y="1003921"/>
                  <a:pt x="768861" y="995229"/>
                  <a:pt x="772084" y="986197"/>
                </a:cubicBezTo>
                <a:cubicBezTo>
                  <a:pt x="775308" y="977166"/>
                  <a:pt x="777026" y="971183"/>
                  <a:pt x="777239" y="968248"/>
                </a:cubicBezTo>
                <a:cubicBezTo>
                  <a:pt x="778383" y="964375"/>
                  <a:pt x="780415" y="959930"/>
                  <a:pt x="783335" y="954913"/>
                </a:cubicBezTo>
                <a:cubicBezTo>
                  <a:pt x="786257" y="949897"/>
                  <a:pt x="789305" y="946214"/>
                  <a:pt x="792479" y="943864"/>
                </a:cubicBezTo>
                <a:lnTo>
                  <a:pt x="793495" y="929640"/>
                </a:lnTo>
                <a:lnTo>
                  <a:pt x="804671" y="906272"/>
                </a:lnTo>
                <a:lnTo>
                  <a:pt x="804671" y="894080"/>
                </a:lnTo>
                <a:lnTo>
                  <a:pt x="812799" y="891032"/>
                </a:lnTo>
                <a:lnTo>
                  <a:pt x="812799" y="876808"/>
                </a:lnTo>
                <a:cubicBezTo>
                  <a:pt x="814302" y="875686"/>
                  <a:pt x="815361" y="874120"/>
                  <a:pt x="815975" y="872109"/>
                </a:cubicBezTo>
                <a:cubicBezTo>
                  <a:pt x="816588" y="870098"/>
                  <a:pt x="816885" y="868278"/>
                  <a:pt x="816863" y="866648"/>
                </a:cubicBezTo>
                <a:cubicBezTo>
                  <a:pt x="819996" y="866352"/>
                  <a:pt x="822621" y="864404"/>
                  <a:pt x="824737" y="860806"/>
                </a:cubicBezTo>
                <a:cubicBezTo>
                  <a:pt x="826854" y="857208"/>
                  <a:pt x="827955" y="853737"/>
                  <a:pt x="828039" y="850392"/>
                </a:cubicBezTo>
                <a:lnTo>
                  <a:pt x="831087" y="843280"/>
                </a:lnTo>
                <a:cubicBezTo>
                  <a:pt x="830918" y="839047"/>
                  <a:pt x="832273" y="835322"/>
                  <a:pt x="835151" y="832104"/>
                </a:cubicBezTo>
                <a:cubicBezTo>
                  <a:pt x="835427" y="830855"/>
                  <a:pt x="836654" y="827511"/>
                  <a:pt x="838835" y="822071"/>
                </a:cubicBezTo>
                <a:cubicBezTo>
                  <a:pt x="841015" y="816631"/>
                  <a:pt x="842496" y="813541"/>
                  <a:pt x="843279" y="812800"/>
                </a:cubicBezTo>
                <a:cubicBezTo>
                  <a:pt x="843745" y="809160"/>
                  <a:pt x="844592" y="805519"/>
                  <a:pt x="845819" y="801878"/>
                </a:cubicBezTo>
                <a:cubicBezTo>
                  <a:pt x="847047" y="798238"/>
                  <a:pt x="848910" y="795105"/>
                  <a:pt x="851407" y="792480"/>
                </a:cubicBezTo>
                <a:lnTo>
                  <a:pt x="851407" y="784352"/>
                </a:lnTo>
                <a:lnTo>
                  <a:pt x="855471" y="781304"/>
                </a:lnTo>
                <a:cubicBezTo>
                  <a:pt x="855725" y="777261"/>
                  <a:pt x="856995" y="771885"/>
                  <a:pt x="859281" y="765175"/>
                </a:cubicBezTo>
                <a:cubicBezTo>
                  <a:pt x="861567" y="758465"/>
                  <a:pt x="863345" y="753343"/>
                  <a:pt x="864615" y="749808"/>
                </a:cubicBezTo>
                <a:lnTo>
                  <a:pt x="861567" y="742696"/>
                </a:lnTo>
                <a:cubicBezTo>
                  <a:pt x="861716" y="741193"/>
                  <a:pt x="862689" y="740135"/>
                  <a:pt x="864489" y="739521"/>
                </a:cubicBezTo>
                <a:cubicBezTo>
                  <a:pt x="866288" y="738907"/>
                  <a:pt x="868023" y="738611"/>
                  <a:pt x="869695" y="738632"/>
                </a:cubicBezTo>
                <a:lnTo>
                  <a:pt x="874775" y="729488"/>
                </a:lnTo>
                <a:cubicBezTo>
                  <a:pt x="874775" y="725424"/>
                  <a:pt x="872743" y="723392"/>
                  <a:pt x="868679" y="723392"/>
                </a:cubicBezTo>
                <a:cubicBezTo>
                  <a:pt x="856509" y="723815"/>
                  <a:pt x="844528" y="725509"/>
                  <a:pt x="832739" y="728472"/>
                </a:cubicBezTo>
                <a:cubicBezTo>
                  <a:pt x="820949" y="731435"/>
                  <a:pt x="809222" y="733129"/>
                  <a:pt x="797559" y="733552"/>
                </a:cubicBezTo>
                <a:cubicBezTo>
                  <a:pt x="796967" y="730314"/>
                  <a:pt x="794596" y="729425"/>
                  <a:pt x="790447" y="730885"/>
                </a:cubicBezTo>
                <a:cubicBezTo>
                  <a:pt x="786299" y="732346"/>
                  <a:pt x="783928" y="734251"/>
                  <a:pt x="783335" y="736600"/>
                </a:cubicBezTo>
                <a:cubicBezTo>
                  <a:pt x="783801" y="737172"/>
                  <a:pt x="785918" y="737807"/>
                  <a:pt x="789685" y="738505"/>
                </a:cubicBezTo>
                <a:cubicBezTo>
                  <a:pt x="793453" y="739204"/>
                  <a:pt x="796078" y="739585"/>
                  <a:pt x="797559" y="739648"/>
                </a:cubicBezTo>
                <a:cubicBezTo>
                  <a:pt x="798131" y="740749"/>
                  <a:pt x="799020" y="741850"/>
                  <a:pt x="800227" y="742950"/>
                </a:cubicBezTo>
                <a:cubicBezTo>
                  <a:pt x="801433" y="744051"/>
                  <a:pt x="802576" y="744643"/>
                  <a:pt x="803655" y="744728"/>
                </a:cubicBezTo>
                <a:cubicBezTo>
                  <a:pt x="805074" y="744305"/>
                  <a:pt x="806047" y="742611"/>
                  <a:pt x="806577" y="739648"/>
                </a:cubicBezTo>
                <a:cubicBezTo>
                  <a:pt x="807106" y="736685"/>
                  <a:pt x="807825" y="734991"/>
                  <a:pt x="808735" y="734568"/>
                </a:cubicBezTo>
                <a:cubicBezTo>
                  <a:pt x="809222" y="734632"/>
                  <a:pt x="809519" y="735013"/>
                  <a:pt x="809625" y="735711"/>
                </a:cubicBezTo>
                <a:cubicBezTo>
                  <a:pt x="809730" y="736410"/>
                  <a:pt x="809773" y="737045"/>
                  <a:pt x="809751" y="737616"/>
                </a:cubicBezTo>
                <a:cubicBezTo>
                  <a:pt x="813053" y="737701"/>
                  <a:pt x="814323" y="738293"/>
                  <a:pt x="813561" y="739394"/>
                </a:cubicBezTo>
                <a:cubicBezTo>
                  <a:pt x="812799" y="740495"/>
                  <a:pt x="811529" y="741595"/>
                  <a:pt x="809751" y="742696"/>
                </a:cubicBezTo>
                <a:cubicBezTo>
                  <a:pt x="813264" y="745750"/>
                  <a:pt x="812335" y="748334"/>
                  <a:pt x="806967" y="750448"/>
                </a:cubicBezTo>
                <a:cubicBezTo>
                  <a:pt x="801598" y="752561"/>
                  <a:pt x="795101" y="754167"/>
                  <a:pt x="787475" y="755264"/>
                </a:cubicBezTo>
                <a:cubicBezTo>
                  <a:pt x="779848" y="756362"/>
                  <a:pt x="774405" y="756914"/>
                  <a:pt x="771143" y="756920"/>
                </a:cubicBezTo>
                <a:cubicBezTo>
                  <a:pt x="753596" y="757597"/>
                  <a:pt x="736875" y="760307"/>
                  <a:pt x="720978" y="765048"/>
                </a:cubicBezTo>
                <a:cubicBezTo>
                  <a:pt x="705082" y="769789"/>
                  <a:pt x="688615" y="772499"/>
                  <a:pt x="671575" y="773176"/>
                </a:cubicBezTo>
                <a:lnTo>
                  <a:pt x="668528" y="776224"/>
                </a:lnTo>
                <a:lnTo>
                  <a:pt x="659384" y="776224"/>
                </a:lnTo>
                <a:lnTo>
                  <a:pt x="656336" y="780288"/>
                </a:lnTo>
                <a:lnTo>
                  <a:pt x="646176" y="780288"/>
                </a:lnTo>
                <a:lnTo>
                  <a:pt x="643128" y="784352"/>
                </a:lnTo>
                <a:lnTo>
                  <a:pt x="638047" y="784352"/>
                </a:lnTo>
                <a:cubicBezTo>
                  <a:pt x="636968" y="785855"/>
                  <a:pt x="635571" y="786913"/>
                  <a:pt x="633857" y="787527"/>
                </a:cubicBezTo>
                <a:cubicBezTo>
                  <a:pt x="632142" y="788141"/>
                  <a:pt x="630491" y="788437"/>
                  <a:pt x="628904" y="788416"/>
                </a:cubicBezTo>
                <a:cubicBezTo>
                  <a:pt x="628247" y="788480"/>
                  <a:pt x="627274" y="788861"/>
                  <a:pt x="625983" y="789559"/>
                </a:cubicBezTo>
                <a:cubicBezTo>
                  <a:pt x="624691" y="790258"/>
                  <a:pt x="623972" y="790893"/>
                  <a:pt x="623823" y="791464"/>
                </a:cubicBezTo>
                <a:cubicBezTo>
                  <a:pt x="623993" y="792311"/>
                  <a:pt x="624670" y="792649"/>
                  <a:pt x="625856" y="792480"/>
                </a:cubicBezTo>
                <a:cubicBezTo>
                  <a:pt x="624670" y="799635"/>
                  <a:pt x="621961" y="807932"/>
                  <a:pt x="617727" y="817372"/>
                </a:cubicBezTo>
                <a:cubicBezTo>
                  <a:pt x="613494" y="826813"/>
                  <a:pt x="608753" y="834094"/>
                  <a:pt x="603504" y="839216"/>
                </a:cubicBezTo>
                <a:lnTo>
                  <a:pt x="596392" y="858520"/>
                </a:lnTo>
                <a:cubicBezTo>
                  <a:pt x="594402" y="858541"/>
                  <a:pt x="593047" y="859007"/>
                  <a:pt x="592328" y="859917"/>
                </a:cubicBezTo>
                <a:cubicBezTo>
                  <a:pt x="591608" y="860827"/>
                  <a:pt x="591269" y="862055"/>
                  <a:pt x="591312" y="863600"/>
                </a:cubicBezTo>
                <a:cubicBezTo>
                  <a:pt x="591439" y="864955"/>
                  <a:pt x="591439" y="867072"/>
                  <a:pt x="591312" y="869950"/>
                </a:cubicBezTo>
                <a:cubicBezTo>
                  <a:pt x="591185" y="872829"/>
                  <a:pt x="590169" y="874438"/>
                  <a:pt x="588263" y="874776"/>
                </a:cubicBezTo>
                <a:cubicBezTo>
                  <a:pt x="586761" y="874522"/>
                  <a:pt x="585702" y="873252"/>
                  <a:pt x="585089" y="870966"/>
                </a:cubicBezTo>
                <a:cubicBezTo>
                  <a:pt x="584475" y="868680"/>
                  <a:pt x="584178" y="866902"/>
                  <a:pt x="584199" y="865632"/>
                </a:cubicBezTo>
                <a:cubicBezTo>
                  <a:pt x="584369" y="862118"/>
                  <a:pt x="585046" y="858732"/>
                  <a:pt x="586231" y="855472"/>
                </a:cubicBezTo>
                <a:cubicBezTo>
                  <a:pt x="587417" y="852212"/>
                  <a:pt x="588094" y="848826"/>
                  <a:pt x="588263" y="845312"/>
                </a:cubicBezTo>
                <a:lnTo>
                  <a:pt x="592328" y="835152"/>
                </a:lnTo>
                <a:lnTo>
                  <a:pt x="599440" y="835152"/>
                </a:lnTo>
                <a:cubicBezTo>
                  <a:pt x="600434" y="828717"/>
                  <a:pt x="602255" y="821775"/>
                  <a:pt x="604901" y="814324"/>
                </a:cubicBezTo>
                <a:cubicBezTo>
                  <a:pt x="607546" y="806874"/>
                  <a:pt x="611145" y="800947"/>
                  <a:pt x="615695" y="796544"/>
                </a:cubicBezTo>
                <a:cubicBezTo>
                  <a:pt x="615717" y="795930"/>
                  <a:pt x="615674" y="795126"/>
                  <a:pt x="615569" y="794131"/>
                </a:cubicBezTo>
                <a:cubicBezTo>
                  <a:pt x="615463" y="793136"/>
                  <a:pt x="615166" y="792586"/>
                  <a:pt x="614679" y="792480"/>
                </a:cubicBezTo>
                <a:cubicBezTo>
                  <a:pt x="613219" y="792671"/>
                  <a:pt x="612330" y="793560"/>
                  <a:pt x="612013" y="795147"/>
                </a:cubicBezTo>
                <a:cubicBezTo>
                  <a:pt x="611695" y="796735"/>
                  <a:pt x="611568" y="797878"/>
                  <a:pt x="611632" y="798576"/>
                </a:cubicBezTo>
                <a:lnTo>
                  <a:pt x="603504" y="804672"/>
                </a:lnTo>
                <a:cubicBezTo>
                  <a:pt x="601408" y="809244"/>
                  <a:pt x="598995" y="813816"/>
                  <a:pt x="596265" y="818388"/>
                </a:cubicBezTo>
                <a:cubicBezTo>
                  <a:pt x="593534" y="822960"/>
                  <a:pt x="590867" y="827532"/>
                  <a:pt x="588263" y="832104"/>
                </a:cubicBezTo>
                <a:cubicBezTo>
                  <a:pt x="588327" y="832845"/>
                  <a:pt x="588200" y="834157"/>
                  <a:pt x="587883" y="836041"/>
                </a:cubicBezTo>
                <a:cubicBezTo>
                  <a:pt x="587565" y="837925"/>
                  <a:pt x="586676" y="838983"/>
                  <a:pt x="585216" y="839216"/>
                </a:cubicBezTo>
                <a:cubicBezTo>
                  <a:pt x="584729" y="839110"/>
                  <a:pt x="584432" y="838560"/>
                  <a:pt x="584327" y="837565"/>
                </a:cubicBezTo>
                <a:cubicBezTo>
                  <a:pt x="584221" y="836570"/>
                  <a:pt x="584178" y="835766"/>
                  <a:pt x="584199" y="835152"/>
                </a:cubicBezTo>
                <a:cubicBezTo>
                  <a:pt x="581596" y="836697"/>
                  <a:pt x="579183" y="838687"/>
                  <a:pt x="576961" y="841121"/>
                </a:cubicBezTo>
                <a:cubicBezTo>
                  <a:pt x="574738" y="843555"/>
                  <a:pt x="573087" y="846307"/>
                  <a:pt x="572008" y="849376"/>
                </a:cubicBezTo>
                <a:cubicBezTo>
                  <a:pt x="571796" y="856594"/>
                  <a:pt x="570441" y="864002"/>
                  <a:pt x="567944" y="871601"/>
                </a:cubicBezTo>
                <a:cubicBezTo>
                  <a:pt x="565446" y="879200"/>
                  <a:pt x="563075" y="886354"/>
                  <a:pt x="560831" y="893064"/>
                </a:cubicBezTo>
                <a:lnTo>
                  <a:pt x="549655" y="891032"/>
                </a:lnTo>
                <a:lnTo>
                  <a:pt x="541528" y="897128"/>
                </a:lnTo>
                <a:cubicBezTo>
                  <a:pt x="541549" y="899245"/>
                  <a:pt x="541252" y="901362"/>
                  <a:pt x="540639" y="903478"/>
                </a:cubicBezTo>
                <a:cubicBezTo>
                  <a:pt x="540025" y="905595"/>
                  <a:pt x="538966" y="907204"/>
                  <a:pt x="537464" y="908304"/>
                </a:cubicBezTo>
                <a:cubicBezTo>
                  <a:pt x="540639" y="908050"/>
                  <a:pt x="543433" y="908050"/>
                  <a:pt x="545845" y="908304"/>
                </a:cubicBezTo>
                <a:cubicBezTo>
                  <a:pt x="548259" y="908558"/>
                  <a:pt x="549529" y="910590"/>
                  <a:pt x="549655" y="914400"/>
                </a:cubicBezTo>
                <a:lnTo>
                  <a:pt x="544576" y="924560"/>
                </a:lnTo>
                <a:cubicBezTo>
                  <a:pt x="544004" y="924518"/>
                  <a:pt x="543369" y="924602"/>
                  <a:pt x="542671" y="924814"/>
                </a:cubicBezTo>
                <a:cubicBezTo>
                  <a:pt x="541972" y="925026"/>
                  <a:pt x="541591" y="925618"/>
                  <a:pt x="541528" y="926592"/>
                </a:cubicBezTo>
                <a:cubicBezTo>
                  <a:pt x="541612" y="927672"/>
                  <a:pt x="542205" y="928815"/>
                  <a:pt x="543306" y="930021"/>
                </a:cubicBezTo>
                <a:cubicBezTo>
                  <a:pt x="544406" y="931228"/>
                  <a:pt x="545507" y="932117"/>
                  <a:pt x="546607" y="932688"/>
                </a:cubicBezTo>
                <a:lnTo>
                  <a:pt x="537464" y="947928"/>
                </a:lnTo>
                <a:cubicBezTo>
                  <a:pt x="537400" y="949918"/>
                  <a:pt x="536765" y="951272"/>
                  <a:pt x="535559" y="951992"/>
                </a:cubicBezTo>
                <a:cubicBezTo>
                  <a:pt x="534352" y="952712"/>
                  <a:pt x="532955" y="953051"/>
                  <a:pt x="531368" y="953008"/>
                </a:cubicBezTo>
                <a:lnTo>
                  <a:pt x="529335" y="953008"/>
                </a:lnTo>
                <a:cubicBezTo>
                  <a:pt x="529166" y="955464"/>
                  <a:pt x="528489" y="957665"/>
                  <a:pt x="527303" y="959612"/>
                </a:cubicBezTo>
                <a:cubicBezTo>
                  <a:pt x="526118" y="961560"/>
                  <a:pt x="525441" y="963761"/>
                  <a:pt x="525272" y="966216"/>
                </a:cubicBezTo>
                <a:lnTo>
                  <a:pt x="529335" y="968248"/>
                </a:lnTo>
                <a:lnTo>
                  <a:pt x="529335" y="976376"/>
                </a:lnTo>
                <a:lnTo>
                  <a:pt x="522224" y="982472"/>
                </a:lnTo>
                <a:cubicBezTo>
                  <a:pt x="519345" y="982303"/>
                  <a:pt x="517990" y="980610"/>
                  <a:pt x="518160" y="977392"/>
                </a:cubicBezTo>
                <a:lnTo>
                  <a:pt x="518160" y="975360"/>
                </a:lnTo>
                <a:lnTo>
                  <a:pt x="511048" y="982472"/>
                </a:lnTo>
                <a:cubicBezTo>
                  <a:pt x="508973" y="982514"/>
                  <a:pt x="507280" y="983192"/>
                  <a:pt x="505968" y="984504"/>
                </a:cubicBezTo>
                <a:cubicBezTo>
                  <a:pt x="504655" y="985816"/>
                  <a:pt x="503978" y="987510"/>
                  <a:pt x="503936" y="989584"/>
                </a:cubicBezTo>
                <a:lnTo>
                  <a:pt x="503936" y="990600"/>
                </a:lnTo>
                <a:lnTo>
                  <a:pt x="498856" y="995680"/>
                </a:lnTo>
                <a:cubicBezTo>
                  <a:pt x="498877" y="997310"/>
                  <a:pt x="498580" y="999130"/>
                  <a:pt x="497967" y="1001141"/>
                </a:cubicBezTo>
                <a:cubicBezTo>
                  <a:pt x="497353" y="1003152"/>
                  <a:pt x="496294" y="1004718"/>
                  <a:pt x="494792" y="1005840"/>
                </a:cubicBezTo>
                <a:lnTo>
                  <a:pt x="490727" y="1014984"/>
                </a:lnTo>
                <a:cubicBezTo>
                  <a:pt x="490452" y="1017080"/>
                  <a:pt x="488971" y="1018477"/>
                  <a:pt x="486283" y="1019175"/>
                </a:cubicBezTo>
                <a:cubicBezTo>
                  <a:pt x="483594" y="1019874"/>
                  <a:pt x="481351" y="1022541"/>
                  <a:pt x="479552" y="1027176"/>
                </a:cubicBezTo>
                <a:lnTo>
                  <a:pt x="475488" y="1039368"/>
                </a:lnTo>
                <a:lnTo>
                  <a:pt x="482600" y="1043432"/>
                </a:lnTo>
                <a:cubicBezTo>
                  <a:pt x="482430" y="1045972"/>
                  <a:pt x="481753" y="1048512"/>
                  <a:pt x="480568" y="1051052"/>
                </a:cubicBezTo>
                <a:cubicBezTo>
                  <a:pt x="479382" y="1053592"/>
                  <a:pt x="478705" y="1056132"/>
                  <a:pt x="478536" y="1058672"/>
                </a:cubicBezTo>
                <a:cubicBezTo>
                  <a:pt x="477520" y="1059773"/>
                  <a:pt x="476250" y="1060874"/>
                  <a:pt x="474726" y="1061974"/>
                </a:cubicBezTo>
                <a:cubicBezTo>
                  <a:pt x="473201" y="1063075"/>
                  <a:pt x="471424" y="1063667"/>
                  <a:pt x="469392" y="1063752"/>
                </a:cubicBezTo>
                <a:cubicBezTo>
                  <a:pt x="468418" y="1063646"/>
                  <a:pt x="467825" y="1063096"/>
                  <a:pt x="467614" y="1062101"/>
                </a:cubicBezTo>
                <a:cubicBezTo>
                  <a:pt x="467402" y="1061106"/>
                  <a:pt x="467317" y="1060302"/>
                  <a:pt x="467360" y="1059688"/>
                </a:cubicBezTo>
                <a:cubicBezTo>
                  <a:pt x="467592" y="1056259"/>
                  <a:pt x="468651" y="1053211"/>
                  <a:pt x="470535" y="1050544"/>
                </a:cubicBezTo>
                <a:cubicBezTo>
                  <a:pt x="472418" y="1047877"/>
                  <a:pt x="473731" y="1044829"/>
                  <a:pt x="474471" y="1041400"/>
                </a:cubicBezTo>
                <a:cubicBezTo>
                  <a:pt x="473942" y="1042035"/>
                  <a:pt x="473223" y="1042797"/>
                  <a:pt x="472313" y="1043686"/>
                </a:cubicBezTo>
                <a:cubicBezTo>
                  <a:pt x="471402" y="1044575"/>
                  <a:pt x="470429" y="1044829"/>
                  <a:pt x="469392" y="1044448"/>
                </a:cubicBezTo>
                <a:cubicBezTo>
                  <a:pt x="468841" y="1048025"/>
                  <a:pt x="467910" y="1051539"/>
                  <a:pt x="466598" y="1054989"/>
                </a:cubicBezTo>
                <a:cubicBezTo>
                  <a:pt x="465285" y="1058439"/>
                  <a:pt x="463846" y="1061699"/>
                  <a:pt x="462280" y="1064768"/>
                </a:cubicBezTo>
                <a:cubicBezTo>
                  <a:pt x="461412" y="1064641"/>
                  <a:pt x="459591" y="1064387"/>
                  <a:pt x="456819" y="1064006"/>
                </a:cubicBezTo>
                <a:cubicBezTo>
                  <a:pt x="454046" y="1063625"/>
                  <a:pt x="452479" y="1063879"/>
                  <a:pt x="452120" y="1064768"/>
                </a:cubicBezTo>
                <a:cubicBezTo>
                  <a:pt x="452098" y="1066356"/>
                  <a:pt x="451633" y="1067753"/>
                  <a:pt x="450723" y="1068959"/>
                </a:cubicBezTo>
                <a:cubicBezTo>
                  <a:pt x="449812" y="1070166"/>
                  <a:pt x="448585" y="1070801"/>
                  <a:pt x="447040" y="1070864"/>
                </a:cubicBezTo>
                <a:lnTo>
                  <a:pt x="445008" y="1070864"/>
                </a:lnTo>
                <a:lnTo>
                  <a:pt x="441960" y="1078992"/>
                </a:lnTo>
                <a:cubicBezTo>
                  <a:pt x="444648" y="1078759"/>
                  <a:pt x="447145" y="1078717"/>
                  <a:pt x="449453" y="1078865"/>
                </a:cubicBezTo>
                <a:cubicBezTo>
                  <a:pt x="451760" y="1079013"/>
                  <a:pt x="452987" y="1080749"/>
                  <a:pt x="453136" y="1084072"/>
                </a:cubicBezTo>
                <a:lnTo>
                  <a:pt x="448056" y="1093216"/>
                </a:lnTo>
                <a:cubicBezTo>
                  <a:pt x="447484" y="1093195"/>
                  <a:pt x="446849" y="1093237"/>
                  <a:pt x="446151" y="1093343"/>
                </a:cubicBezTo>
                <a:cubicBezTo>
                  <a:pt x="445452" y="1093449"/>
                  <a:pt x="445071" y="1093745"/>
                  <a:pt x="445008" y="1094232"/>
                </a:cubicBezTo>
                <a:cubicBezTo>
                  <a:pt x="445092" y="1095312"/>
                  <a:pt x="445685" y="1096455"/>
                  <a:pt x="446786" y="1097661"/>
                </a:cubicBezTo>
                <a:cubicBezTo>
                  <a:pt x="447886" y="1098868"/>
                  <a:pt x="448987" y="1099757"/>
                  <a:pt x="450087" y="1100328"/>
                </a:cubicBezTo>
                <a:lnTo>
                  <a:pt x="441960" y="1114552"/>
                </a:lnTo>
                <a:cubicBezTo>
                  <a:pt x="441790" y="1117431"/>
                  <a:pt x="440097" y="1118786"/>
                  <a:pt x="436880" y="1118616"/>
                </a:cubicBezTo>
                <a:lnTo>
                  <a:pt x="434848" y="1118616"/>
                </a:lnTo>
                <a:cubicBezTo>
                  <a:pt x="434678" y="1121029"/>
                  <a:pt x="434001" y="1123061"/>
                  <a:pt x="432816" y="1124712"/>
                </a:cubicBezTo>
                <a:cubicBezTo>
                  <a:pt x="431630" y="1126363"/>
                  <a:pt x="430953" y="1128395"/>
                  <a:pt x="430784" y="1130808"/>
                </a:cubicBezTo>
                <a:lnTo>
                  <a:pt x="434848" y="1131824"/>
                </a:lnTo>
                <a:lnTo>
                  <a:pt x="434848" y="1139952"/>
                </a:lnTo>
                <a:lnTo>
                  <a:pt x="428752" y="1145032"/>
                </a:lnTo>
                <a:cubicBezTo>
                  <a:pt x="427693" y="1145032"/>
                  <a:pt x="426762" y="1144778"/>
                  <a:pt x="425958" y="1144270"/>
                </a:cubicBezTo>
                <a:cubicBezTo>
                  <a:pt x="425153" y="1143762"/>
                  <a:pt x="424730" y="1143000"/>
                  <a:pt x="424688" y="1141984"/>
                </a:cubicBezTo>
                <a:lnTo>
                  <a:pt x="424688" y="1138936"/>
                </a:lnTo>
                <a:lnTo>
                  <a:pt x="418592" y="1145032"/>
                </a:lnTo>
                <a:cubicBezTo>
                  <a:pt x="416517" y="1145075"/>
                  <a:pt x="414824" y="1145752"/>
                  <a:pt x="413512" y="1147064"/>
                </a:cubicBezTo>
                <a:cubicBezTo>
                  <a:pt x="412199" y="1148376"/>
                  <a:pt x="411522" y="1150070"/>
                  <a:pt x="411480" y="1152144"/>
                </a:cubicBezTo>
                <a:lnTo>
                  <a:pt x="407416" y="1157224"/>
                </a:lnTo>
                <a:cubicBezTo>
                  <a:pt x="407437" y="1158833"/>
                  <a:pt x="407140" y="1160442"/>
                  <a:pt x="406527" y="1162050"/>
                </a:cubicBezTo>
                <a:cubicBezTo>
                  <a:pt x="405913" y="1163659"/>
                  <a:pt x="404854" y="1164759"/>
                  <a:pt x="403352" y="1165352"/>
                </a:cubicBezTo>
                <a:lnTo>
                  <a:pt x="400304" y="1174496"/>
                </a:lnTo>
                <a:cubicBezTo>
                  <a:pt x="397658" y="1174983"/>
                  <a:pt x="395329" y="1176041"/>
                  <a:pt x="393319" y="1177671"/>
                </a:cubicBezTo>
                <a:cubicBezTo>
                  <a:pt x="391308" y="1179301"/>
                  <a:pt x="390249" y="1181629"/>
                  <a:pt x="390144" y="1184656"/>
                </a:cubicBezTo>
                <a:lnTo>
                  <a:pt x="383032" y="1199896"/>
                </a:lnTo>
                <a:cubicBezTo>
                  <a:pt x="381402" y="1199409"/>
                  <a:pt x="379835" y="1199621"/>
                  <a:pt x="378333" y="1200531"/>
                </a:cubicBezTo>
                <a:cubicBezTo>
                  <a:pt x="376830" y="1201441"/>
                  <a:pt x="376025" y="1202923"/>
                  <a:pt x="375920" y="1204976"/>
                </a:cubicBezTo>
                <a:cubicBezTo>
                  <a:pt x="373655" y="1206860"/>
                  <a:pt x="372342" y="1209442"/>
                  <a:pt x="371983" y="1212723"/>
                </a:cubicBezTo>
                <a:cubicBezTo>
                  <a:pt x="371623" y="1216004"/>
                  <a:pt x="370564" y="1217824"/>
                  <a:pt x="368808" y="1218184"/>
                </a:cubicBezTo>
                <a:lnTo>
                  <a:pt x="365760" y="1218184"/>
                </a:lnTo>
                <a:cubicBezTo>
                  <a:pt x="365781" y="1219369"/>
                  <a:pt x="365484" y="1220809"/>
                  <a:pt x="364871" y="1222502"/>
                </a:cubicBezTo>
                <a:cubicBezTo>
                  <a:pt x="364257" y="1224195"/>
                  <a:pt x="363198" y="1225127"/>
                  <a:pt x="361696" y="1225296"/>
                </a:cubicBezTo>
                <a:cubicBezTo>
                  <a:pt x="359346" y="1224704"/>
                  <a:pt x="358203" y="1222079"/>
                  <a:pt x="358267" y="1217422"/>
                </a:cubicBezTo>
                <a:cubicBezTo>
                  <a:pt x="358330" y="1212766"/>
                  <a:pt x="358457" y="1209633"/>
                  <a:pt x="358648" y="1208024"/>
                </a:cubicBezTo>
                <a:cubicBezTo>
                  <a:pt x="355240" y="1207876"/>
                  <a:pt x="353165" y="1208172"/>
                  <a:pt x="352425" y="1208913"/>
                </a:cubicBezTo>
                <a:cubicBezTo>
                  <a:pt x="351684" y="1209654"/>
                  <a:pt x="351387" y="1211728"/>
                  <a:pt x="351536" y="1215136"/>
                </a:cubicBezTo>
                <a:lnTo>
                  <a:pt x="347472" y="1215136"/>
                </a:lnTo>
                <a:lnTo>
                  <a:pt x="331216" y="1202944"/>
                </a:lnTo>
                <a:cubicBezTo>
                  <a:pt x="331152" y="1201357"/>
                  <a:pt x="331279" y="1199706"/>
                  <a:pt x="331597" y="1197991"/>
                </a:cubicBezTo>
                <a:cubicBezTo>
                  <a:pt x="331914" y="1196277"/>
                  <a:pt x="332803" y="1194880"/>
                  <a:pt x="334264" y="1193800"/>
                </a:cubicBezTo>
                <a:cubicBezTo>
                  <a:pt x="334560" y="1187133"/>
                  <a:pt x="335745" y="1180402"/>
                  <a:pt x="337820" y="1173607"/>
                </a:cubicBezTo>
                <a:cubicBezTo>
                  <a:pt x="339894" y="1166813"/>
                  <a:pt x="341079" y="1160336"/>
                  <a:pt x="341376" y="1154176"/>
                </a:cubicBezTo>
                <a:cubicBezTo>
                  <a:pt x="345037" y="1155489"/>
                  <a:pt x="348128" y="1156166"/>
                  <a:pt x="350647" y="1156208"/>
                </a:cubicBezTo>
                <a:cubicBezTo>
                  <a:pt x="353165" y="1156250"/>
                  <a:pt x="354478" y="1153880"/>
                  <a:pt x="354584" y="1149096"/>
                </a:cubicBezTo>
                <a:cubicBezTo>
                  <a:pt x="352086" y="1149011"/>
                  <a:pt x="348699" y="1149435"/>
                  <a:pt x="344424" y="1150366"/>
                </a:cubicBezTo>
                <a:cubicBezTo>
                  <a:pt x="340148" y="1151298"/>
                  <a:pt x="337777" y="1153245"/>
                  <a:pt x="337312" y="1156208"/>
                </a:cubicBezTo>
                <a:lnTo>
                  <a:pt x="327152" y="1171448"/>
                </a:lnTo>
                <a:cubicBezTo>
                  <a:pt x="327152" y="1174666"/>
                  <a:pt x="326136" y="1177375"/>
                  <a:pt x="324104" y="1179576"/>
                </a:cubicBezTo>
                <a:cubicBezTo>
                  <a:pt x="323934" y="1182455"/>
                  <a:pt x="322241" y="1183809"/>
                  <a:pt x="319024" y="1183640"/>
                </a:cubicBezTo>
                <a:lnTo>
                  <a:pt x="316992" y="1183640"/>
                </a:lnTo>
                <a:lnTo>
                  <a:pt x="306832" y="1199896"/>
                </a:lnTo>
                <a:cubicBezTo>
                  <a:pt x="306853" y="1201081"/>
                  <a:pt x="306556" y="1202521"/>
                  <a:pt x="305943" y="1204214"/>
                </a:cubicBezTo>
                <a:cubicBezTo>
                  <a:pt x="305329" y="1205907"/>
                  <a:pt x="304270" y="1206839"/>
                  <a:pt x="302768" y="1207008"/>
                </a:cubicBezTo>
                <a:cubicBezTo>
                  <a:pt x="302810" y="1207622"/>
                  <a:pt x="302725" y="1208426"/>
                  <a:pt x="302514" y="1209421"/>
                </a:cubicBezTo>
                <a:cubicBezTo>
                  <a:pt x="302302" y="1210416"/>
                  <a:pt x="301709" y="1210966"/>
                  <a:pt x="300736" y="1211072"/>
                </a:cubicBezTo>
                <a:cubicBezTo>
                  <a:pt x="300228" y="1211009"/>
                  <a:pt x="299720" y="1210628"/>
                  <a:pt x="299212" y="1209929"/>
                </a:cubicBezTo>
                <a:cubicBezTo>
                  <a:pt x="298704" y="1209231"/>
                  <a:pt x="298196" y="1208596"/>
                  <a:pt x="297688" y="1208024"/>
                </a:cubicBezTo>
                <a:lnTo>
                  <a:pt x="292608" y="1215136"/>
                </a:lnTo>
                <a:lnTo>
                  <a:pt x="284480" y="1218184"/>
                </a:lnTo>
                <a:cubicBezTo>
                  <a:pt x="283866" y="1219645"/>
                  <a:pt x="282807" y="1220534"/>
                  <a:pt x="281305" y="1220851"/>
                </a:cubicBezTo>
                <a:cubicBezTo>
                  <a:pt x="279802" y="1221169"/>
                  <a:pt x="278489" y="1221296"/>
                  <a:pt x="277368" y="1221232"/>
                </a:cubicBezTo>
                <a:lnTo>
                  <a:pt x="272288" y="1230376"/>
                </a:lnTo>
                <a:cubicBezTo>
                  <a:pt x="270827" y="1230990"/>
                  <a:pt x="269938" y="1232048"/>
                  <a:pt x="269621" y="1233551"/>
                </a:cubicBezTo>
                <a:cubicBezTo>
                  <a:pt x="269303" y="1235054"/>
                  <a:pt x="269176" y="1236366"/>
                  <a:pt x="269240" y="1237488"/>
                </a:cubicBezTo>
                <a:cubicBezTo>
                  <a:pt x="266022" y="1239690"/>
                  <a:pt x="263313" y="1242399"/>
                  <a:pt x="261112" y="1245616"/>
                </a:cubicBezTo>
                <a:cubicBezTo>
                  <a:pt x="260688" y="1248918"/>
                  <a:pt x="258995" y="1251458"/>
                  <a:pt x="256032" y="1253236"/>
                </a:cubicBezTo>
                <a:cubicBezTo>
                  <a:pt x="253068" y="1255014"/>
                  <a:pt x="251375" y="1257554"/>
                  <a:pt x="250952" y="1260856"/>
                </a:cubicBezTo>
                <a:lnTo>
                  <a:pt x="243840" y="1277112"/>
                </a:lnTo>
                <a:lnTo>
                  <a:pt x="240792" y="1279144"/>
                </a:lnTo>
                <a:lnTo>
                  <a:pt x="233680" y="1292352"/>
                </a:lnTo>
                <a:cubicBezTo>
                  <a:pt x="233383" y="1295760"/>
                  <a:pt x="232198" y="1298850"/>
                  <a:pt x="230124" y="1301623"/>
                </a:cubicBezTo>
                <a:cubicBezTo>
                  <a:pt x="228049" y="1304396"/>
                  <a:pt x="226864" y="1307740"/>
                  <a:pt x="226568" y="1311656"/>
                </a:cubicBezTo>
                <a:lnTo>
                  <a:pt x="223520" y="1305560"/>
                </a:lnTo>
                <a:cubicBezTo>
                  <a:pt x="220662" y="1305476"/>
                  <a:pt x="219519" y="1304883"/>
                  <a:pt x="220091" y="1303782"/>
                </a:cubicBezTo>
                <a:cubicBezTo>
                  <a:pt x="220662" y="1302682"/>
                  <a:pt x="221805" y="1301581"/>
                  <a:pt x="223520" y="1300480"/>
                </a:cubicBezTo>
                <a:lnTo>
                  <a:pt x="222504" y="1291336"/>
                </a:lnTo>
                <a:cubicBezTo>
                  <a:pt x="221932" y="1291379"/>
                  <a:pt x="221297" y="1291294"/>
                  <a:pt x="220599" y="1291082"/>
                </a:cubicBezTo>
                <a:cubicBezTo>
                  <a:pt x="219900" y="1290870"/>
                  <a:pt x="219519" y="1290278"/>
                  <a:pt x="219456" y="1289304"/>
                </a:cubicBezTo>
                <a:cubicBezTo>
                  <a:pt x="219561" y="1288267"/>
                  <a:pt x="220112" y="1287293"/>
                  <a:pt x="221107" y="1286383"/>
                </a:cubicBezTo>
                <a:cubicBezTo>
                  <a:pt x="222101" y="1285473"/>
                  <a:pt x="222906" y="1284753"/>
                  <a:pt x="223520" y="1284224"/>
                </a:cubicBezTo>
                <a:lnTo>
                  <a:pt x="226568" y="1277112"/>
                </a:lnTo>
                <a:cubicBezTo>
                  <a:pt x="228600" y="1274911"/>
                  <a:pt x="229616" y="1272202"/>
                  <a:pt x="229616" y="1268984"/>
                </a:cubicBezTo>
                <a:lnTo>
                  <a:pt x="233680" y="1258824"/>
                </a:lnTo>
                <a:cubicBezTo>
                  <a:pt x="230441" y="1258613"/>
                  <a:pt x="229298" y="1257512"/>
                  <a:pt x="230251" y="1255522"/>
                </a:cubicBezTo>
                <a:cubicBezTo>
                  <a:pt x="231203" y="1253532"/>
                  <a:pt x="232346" y="1251924"/>
                  <a:pt x="233680" y="1250696"/>
                </a:cubicBezTo>
                <a:cubicBezTo>
                  <a:pt x="235309" y="1249786"/>
                  <a:pt x="236368" y="1247288"/>
                  <a:pt x="236855" y="1243203"/>
                </a:cubicBezTo>
                <a:cubicBezTo>
                  <a:pt x="237341" y="1239118"/>
                  <a:pt x="239670" y="1235858"/>
                  <a:pt x="243840" y="1233424"/>
                </a:cubicBezTo>
                <a:lnTo>
                  <a:pt x="243840" y="1224280"/>
                </a:lnTo>
                <a:lnTo>
                  <a:pt x="236728" y="1233424"/>
                </a:lnTo>
                <a:cubicBezTo>
                  <a:pt x="236304" y="1236726"/>
                  <a:pt x="234611" y="1239266"/>
                  <a:pt x="231648" y="1241044"/>
                </a:cubicBezTo>
                <a:cubicBezTo>
                  <a:pt x="228684" y="1242822"/>
                  <a:pt x="226991" y="1245362"/>
                  <a:pt x="226568" y="1248664"/>
                </a:cubicBezTo>
                <a:cubicBezTo>
                  <a:pt x="223710" y="1256094"/>
                  <a:pt x="219519" y="1264349"/>
                  <a:pt x="213995" y="1273429"/>
                </a:cubicBezTo>
                <a:cubicBezTo>
                  <a:pt x="208470" y="1282510"/>
                  <a:pt x="203517" y="1290511"/>
                  <a:pt x="199136" y="1297432"/>
                </a:cubicBezTo>
                <a:cubicBezTo>
                  <a:pt x="199114" y="1299020"/>
                  <a:pt x="198649" y="1300417"/>
                  <a:pt x="197739" y="1301623"/>
                </a:cubicBezTo>
                <a:cubicBezTo>
                  <a:pt x="196828" y="1302830"/>
                  <a:pt x="195601" y="1303465"/>
                  <a:pt x="194056" y="1303528"/>
                </a:cubicBezTo>
                <a:lnTo>
                  <a:pt x="192024" y="1303528"/>
                </a:lnTo>
                <a:cubicBezTo>
                  <a:pt x="191897" y="1305433"/>
                  <a:pt x="191389" y="1306957"/>
                  <a:pt x="190500" y="1308100"/>
                </a:cubicBezTo>
                <a:cubicBezTo>
                  <a:pt x="189611" y="1309243"/>
                  <a:pt x="189103" y="1310767"/>
                  <a:pt x="188976" y="1312672"/>
                </a:cubicBezTo>
                <a:cubicBezTo>
                  <a:pt x="187325" y="1317244"/>
                  <a:pt x="184785" y="1321308"/>
                  <a:pt x="181356" y="1324864"/>
                </a:cubicBezTo>
                <a:cubicBezTo>
                  <a:pt x="177927" y="1328420"/>
                  <a:pt x="174371" y="1331468"/>
                  <a:pt x="170688" y="1334008"/>
                </a:cubicBezTo>
                <a:cubicBezTo>
                  <a:pt x="170666" y="1336083"/>
                  <a:pt x="170201" y="1337776"/>
                  <a:pt x="169291" y="1339088"/>
                </a:cubicBezTo>
                <a:cubicBezTo>
                  <a:pt x="168380" y="1340400"/>
                  <a:pt x="167153" y="1341078"/>
                  <a:pt x="165608" y="1341120"/>
                </a:cubicBezTo>
                <a:lnTo>
                  <a:pt x="164592" y="1341120"/>
                </a:lnTo>
                <a:lnTo>
                  <a:pt x="160528" y="1337056"/>
                </a:lnTo>
                <a:lnTo>
                  <a:pt x="166624" y="1328928"/>
                </a:lnTo>
                <a:lnTo>
                  <a:pt x="164592" y="1321816"/>
                </a:lnTo>
                <a:lnTo>
                  <a:pt x="164592" y="1328928"/>
                </a:lnTo>
                <a:lnTo>
                  <a:pt x="157480" y="1327912"/>
                </a:lnTo>
                <a:lnTo>
                  <a:pt x="159512" y="1317752"/>
                </a:lnTo>
                <a:lnTo>
                  <a:pt x="164592" y="1309624"/>
                </a:lnTo>
                <a:lnTo>
                  <a:pt x="161544" y="1305560"/>
                </a:lnTo>
                <a:lnTo>
                  <a:pt x="167640" y="1300480"/>
                </a:lnTo>
                <a:cubicBezTo>
                  <a:pt x="167513" y="1298491"/>
                  <a:pt x="167005" y="1296628"/>
                  <a:pt x="166116" y="1294892"/>
                </a:cubicBezTo>
                <a:cubicBezTo>
                  <a:pt x="165227" y="1293157"/>
                  <a:pt x="164719" y="1291294"/>
                  <a:pt x="164592" y="1289304"/>
                </a:cubicBezTo>
                <a:lnTo>
                  <a:pt x="167640" y="1281176"/>
                </a:lnTo>
                <a:cubicBezTo>
                  <a:pt x="164316" y="1280372"/>
                  <a:pt x="164359" y="1276901"/>
                  <a:pt x="167767" y="1270762"/>
                </a:cubicBezTo>
                <a:cubicBezTo>
                  <a:pt x="171174" y="1264624"/>
                  <a:pt x="173503" y="1260645"/>
                  <a:pt x="174752" y="1258824"/>
                </a:cubicBezTo>
                <a:cubicBezTo>
                  <a:pt x="173037" y="1257681"/>
                  <a:pt x="171894" y="1256411"/>
                  <a:pt x="171323" y="1255014"/>
                </a:cubicBezTo>
                <a:cubicBezTo>
                  <a:pt x="170751" y="1253617"/>
                  <a:pt x="171894" y="1252855"/>
                  <a:pt x="174752" y="1252728"/>
                </a:cubicBezTo>
                <a:cubicBezTo>
                  <a:pt x="174879" y="1250760"/>
                  <a:pt x="175387" y="1248601"/>
                  <a:pt x="176276" y="1246251"/>
                </a:cubicBezTo>
                <a:cubicBezTo>
                  <a:pt x="177165" y="1243902"/>
                  <a:pt x="177673" y="1240981"/>
                  <a:pt x="177800" y="1237488"/>
                </a:cubicBezTo>
                <a:cubicBezTo>
                  <a:pt x="179366" y="1235943"/>
                  <a:pt x="180805" y="1234207"/>
                  <a:pt x="182118" y="1232281"/>
                </a:cubicBezTo>
                <a:cubicBezTo>
                  <a:pt x="183430" y="1230355"/>
                  <a:pt x="184361" y="1228365"/>
                  <a:pt x="184912" y="1226312"/>
                </a:cubicBezTo>
                <a:cubicBezTo>
                  <a:pt x="184890" y="1224704"/>
                  <a:pt x="185187" y="1223095"/>
                  <a:pt x="185801" y="1221486"/>
                </a:cubicBezTo>
                <a:cubicBezTo>
                  <a:pt x="186414" y="1219878"/>
                  <a:pt x="187473" y="1218777"/>
                  <a:pt x="188976" y="1218184"/>
                </a:cubicBezTo>
                <a:cubicBezTo>
                  <a:pt x="189103" y="1215136"/>
                  <a:pt x="189611" y="1212088"/>
                  <a:pt x="190500" y="1209040"/>
                </a:cubicBezTo>
                <a:cubicBezTo>
                  <a:pt x="191389" y="1205992"/>
                  <a:pt x="191897" y="1202944"/>
                  <a:pt x="192024" y="1199896"/>
                </a:cubicBezTo>
                <a:cubicBezTo>
                  <a:pt x="193336" y="1197039"/>
                  <a:pt x="195283" y="1193102"/>
                  <a:pt x="197866" y="1188085"/>
                </a:cubicBezTo>
                <a:cubicBezTo>
                  <a:pt x="200448" y="1183069"/>
                  <a:pt x="201887" y="1178878"/>
                  <a:pt x="202184" y="1175512"/>
                </a:cubicBezTo>
                <a:cubicBezTo>
                  <a:pt x="204427" y="1174623"/>
                  <a:pt x="205782" y="1172083"/>
                  <a:pt x="206248" y="1167892"/>
                </a:cubicBezTo>
                <a:cubicBezTo>
                  <a:pt x="206713" y="1163701"/>
                  <a:pt x="208068" y="1160145"/>
                  <a:pt x="210312" y="1157224"/>
                </a:cubicBezTo>
                <a:cubicBezTo>
                  <a:pt x="210058" y="1154938"/>
                  <a:pt x="209804" y="1152398"/>
                  <a:pt x="209550" y="1149604"/>
                </a:cubicBezTo>
                <a:cubicBezTo>
                  <a:pt x="209296" y="1146810"/>
                  <a:pt x="210566" y="1145286"/>
                  <a:pt x="213360" y="1145032"/>
                </a:cubicBezTo>
                <a:cubicBezTo>
                  <a:pt x="213169" y="1141667"/>
                  <a:pt x="213042" y="1137476"/>
                  <a:pt x="212979" y="1132459"/>
                </a:cubicBezTo>
                <a:cubicBezTo>
                  <a:pt x="212915" y="1127443"/>
                  <a:pt x="214058" y="1123506"/>
                  <a:pt x="216408" y="1120648"/>
                </a:cubicBezTo>
                <a:cubicBezTo>
                  <a:pt x="217402" y="1117537"/>
                  <a:pt x="218715" y="1114362"/>
                  <a:pt x="220345" y="1111123"/>
                </a:cubicBezTo>
                <a:cubicBezTo>
                  <a:pt x="221974" y="1107885"/>
                  <a:pt x="224049" y="1104964"/>
                  <a:pt x="226568" y="1102360"/>
                </a:cubicBezTo>
                <a:cubicBezTo>
                  <a:pt x="226864" y="1098466"/>
                  <a:pt x="228049" y="1095079"/>
                  <a:pt x="230124" y="1092200"/>
                </a:cubicBezTo>
                <a:cubicBezTo>
                  <a:pt x="232198" y="1089322"/>
                  <a:pt x="233383" y="1085935"/>
                  <a:pt x="233680" y="1082040"/>
                </a:cubicBezTo>
                <a:lnTo>
                  <a:pt x="240792" y="1066800"/>
                </a:lnTo>
                <a:cubicBezTo>
                  <a:pt x="241532" y="1066123"/>
                  <a:pt x="242845" y="1063160"/>
                  <a:pt x="244729" y="1057910"/>
                </a:cubicBezTo>
                <a:cubicBezTo>
                  <a:pt x="246612" y="1052661"/>
                  <a:pt x="247671" y="1049190"/>
                  <a:pt x="247904" y="1047496"/>
                </a:cubicBezTo>
                <a:cubicBezTo>
                  <a:pt x="251100" y="1038733"/>
                  <a:pt x="255375" y="1029843"/>
                  <a:pt x="260731" y="1020826"/>
                </a:cubicBezTo>
                <a:cubicBezTo>
                  <a:pt x="266086" y="1011809"/>
                  <a:pt x="271631" y="1003427"/>
                  <a:pt x="277368" y="995680"/>
                </a:cubicBezTo>
                <a:cubicBezTo>
                  <a:pt x="277092" y="993352"/>
                  <a:pt x="276881" y="990642"/>
                  <a:pt x="276733" y="987552"/>
                </a:cubicBezTo>
                <a:cubicBezTo>
                  <a:pt x="276584" y="984462"/>
                  <a:pt x="278151" y="982768"/>
                  <a:pt x="281432" y="982472"/>
                </a:cubicBezTo>
                <a:cubicBezTo>
                  <a:pt x="281559" y="977392"/>
                  <a:pt x="282067" y="972566"/>
                  <a:pt x="282956" y="967994"/>
                </a:cubicBezTo>
                <a:cubicBezTo>
                  <a:pt x="283845" y="963422"/>
                  <a:pt x="284353" y="959104"/>
                  <a:pt x="284480" y="955040"/>
                </a:cubicBezTo>
                <a:cubicBezTo>
                  <a:pt x="285961" y="951463"/>
                  <a:pt x="287570" y="947949"/>
                  <a:pt x="289306" y="944499"/>
                </a:cubicBezTo>
                <a:cubicBezTo>
                  <a:pt x="291041" y="941049"/>
                  <a:pt x="293158" y="937789"/>
                  <a:pt x="295656" y="934720"/>
                </a:cubicBezTo>
                <a:cubicBezTo>
                  <a:pt x="295994" y="930804"/>
                  <a:pt x="297349" y="927206"/>
                  <a:pt x="299720" y="923925"/>
                </a:cubicBezTo>
                <a:cubicBezTo>
                  <a:pt x="302090" y="920644"/>
                  <a:pt x="303445" y="916792"/>
                  <a:pt x="303784" y="912368"/>
                </a:cubicBezTo>
                <a:lnTo>
                  <a:pt x="311912" y="895096"/>
                </a:lnTo>
                <a:cubicBezTo>
                  <a:pt x="312695" y="893953"/>
                  <a:pt x="314176" y="890651"/>
                  <a:pt x="316357" y="885190"/>
                </a:cubicBezTo>
                <a:cubicBezTo>
                  <a:pt x="318537" y="879729"/>
                  <a:pt x="319764" y="875919"/>
                  <a:pt x="320040" y="873760"/>
                </a:cubicBezTo>
                <a:cubicBezTo>
                  <a:pt x="322431" y="867516"/>
                  <a:pt x="325014" y="861208"/>
                  <a:pt x="327787" y="854837"/>
                </a:cubicBezTo>
                <a:cubicBezTo>
                  <a:pt x="330559" y="848466"/>
                  <a:pt x="334412" y="842920"/>
                  <a:pt x="339344" y="838200"/>
                </a:cubicBezTo>
                <a:cubicBezTo>
                  <a:pt x="339555" y="835046"/>
                  <a:pt x="340910" y="831702"/>
                  <a:pt x="343408" y="828167"/>
                </a:cubicBezTo>
                <a:cubicBezTo>
                  <a:pt x="345905" y="824632"/>
                  <a:pt x="348276" y="821542"/>
                  <a:pt x="350520" y="818896"/>
                </a:cubicBezTo>
                <a:cubicBezTo>
                  <a:pt x="350477" y="817859"/>
                  <a:pt x="350562" y="816885"/>
                  <a:pt x="350774" y="815975"/>
                </a:cubicBezTo>
                <a:cubicBezTo>
                  <a:pt x="350985" y="815065"/>
                  <a:pt x="351578" y="814345"/>
                  <a:pt x="352552" y="813816"/>
                </a:cubicBezTo>
                <a:cubicBezTo>
                  <a:pt x="352700" y="813287"/>
                  <a:pt x="353165" y="812821"/>
                  <a:pt x="353949" y="812419"/>
                </a:cubicBezTo>
                <a:cubicBezTo>
                  <a:pt x="354732" y="812017"/>
                  <a:pt x="354943" y="811805"/>
                  <a:pt x="354584" y="811784"/>
                </a:cubicBezTo>
                <a:cubicBezTo>
                  <a:pt x="352001" y="811784"/>
                  <a:pt x="349292" y="812038"/>
                  <a:pt x="346456" y="812546"/>
                </a:cubicBezTo>
                <a:cubicBezTo>
                  <a:pt x="343619" y="813054"/>
                  <a:pt x="340910" y="813816"/>
                  <a:pt x="338328" y="814832"/>
                </a:cubicBezTo>
                <a:cubicBezTo>
                  <a:pt x="337142" y="816758"/>
                  <a:pt x="335195" y="817732"/>
                  <a:pt x="332486" y="817753"/>
                </a:cubicBezTo>
                <a:cubicBezTo>
                  <a:pt x="329776" y="817774"/>
                  <a:pt x="327321" y="817478"/>
                  <a:pt x="325120" y="816864"/>
                </a:cubicBezTo>
                <a:lnTo>
                  <a:pt x="321056" y="820928"/>
                </a:lnTo>
                <a:lnTo>
                  <a:pt x="316992" y="817880"/>
                </a:lnTo>
                <a:cubicBezTo>
                  <a:pt x="316653" y="818346"/>
                  <a:pt x="315044" y="818685"/>
                  <a:pt x="312166" y="818896"/>
                </a:cubicBezTo>
                <a:cubicBezTo>
                  <a:pt x="309287" y="819108"/>
                  <a:pt x="307170" y="819447"/>
                  <a:pt x="305816" y="819912"/>
                </a:cubicBezTo>
                <a:cubicBezTo>
                  <a:pt x="300418" y="821648"/>
                  <a:pt x="292417" y="823511"/>
                  <a:pt x="281813" y="825500"/>
                </a:cubicBezTo>
                <a:cubicBezTo>
                  <a:pt x="271208" y="827490"/>
                  <a:pt x="262953" y="828336"/>
                  <a:pt x="257048" y="828040"/>
                </a:cubicBezTo>
                <a:cubicBezTo>
                  <a:pt x="254021" y="827278"/>
                  <a:pt x="251184" y="827278"/>
                  <a:pt x="248539" y="828040"/>
                </a:cubicBezTo>
                <a:cubicBezTo>
                  <a:pt x="245893" y="828802"/>
                  <a:pt x="243310" y="828802"/>
                  <a:pt x="240792" y="828040"/>
                </a:cubicBezTo>
                <a:cubicBezTo>
                  <a:pt x="237744" y="830072"/>
                  <a:pt x="234696" y="831088"/>
                  <a:pt x="231648" y="831088"/>
                </a:cubicBezTo>
                <a:lnTo>
                  <a:pt x="227584" y="830072"/>
                </a:lnTo>
                <a:cubicBezTo>
                  <a:pt x="229700" y="830114"/>
                  <a:pt x="231817" y="829776"/>
                  <a:pt x="233934" y="829056"/>
                </a:cubicBezTo>
                <a:cubicBezTo>
                  <a:pt x="236050" y="828336"/>
                  <a:pt x="237659" y="826982"/>
                  <a:pt x="238760" y="824992"/>
                </a:cubicBezTo>
                <a:cubicBezTo>
                  <a:pt x="241067" y="825881"/>
                  <a:pt x="242294" y="826135"/>
                  <a:pt x="242443" y="825754"/>
                </a:cubicBezTo>
                <a:cubicBezTo>
                  <a:pt x="242591" y="825373"/>
                  <a:pt x="243056" y="825119"/>
                  <a:pt x="243840" y="824992"/>
                </a:cubicBezTo>
                <a:cubicBezTo>
                  <a:pt x="244390" y="824971"/>
                  <a:pt x="245067" y="825013"/>
                  <a:pt x="245872" y="825119"/>
                </a:cubicBezTo>
                <a:cubicBezTo>
                  <a:pt x="246676" y="825225"/>
                  <a:pt x="247353" y="825521"/>
                  <a:pt x="247904" y="826008"/>
                </a:cubicBezTo>
                <a:lnTo>
                  <a:pt x="250952" y="823976"/>
                </a:lnTo>
                <a:cubicBezTo>
                  <a:pt x="259249" y="823976"/>
                  <a:pt x="267038" y="821944"/>
                  <a:pt x="274320" y="817880"/>
                </a:cubicBezTo>
                <a:lnTo>
                  <a:pt x="263144" y="806704"/>
                </a:lnTo>
                <a:cubicBezTo>
                  <a:pt x="262466" y="806133"/>
                  <a:pt x="261535" y="805498"/>
                  <a:pt x="260350" y="804799"/>
                </a:cubicBezTo>
                <a:cubicBezTo>
                  <a:pt x="259164" y="804101"/>
                  <a:pt x="258741" y="803720"/>
                  <a:pt x="259080" y="803656"/>
                </a:cubicBezTo>
                <a:lnTo>
                  <a:pt x="263144" y="804672"/>
                </a:lnTo>
                <a:lnTo>
                  <a:pt x="269240" y="802640"/>
                </a:lnTo>
                <a:lnTo>
                  <a:pt x="273304" y="798576"/>
                </a:lnTo>
                <a:lnTo>
                  <a:pt x="262128" y="798576"/>
                </a:lnTo>
                <a:lnTo>
                  <a:pt x="257048" y="802640"/>
                </a:lnTo>
                <a:cubicBezTo>
                  <a:pt x="251968" y="801624"/>
                  <a:pt x="246888" y="801624"/>
                  <a:pt x="241808" y="802640"/>
                </a:cubicBezTo>
                <a:lnTo>
                  <a:pt x="231648" y="799592"/>
                </a:lnTo>
                <a:lnTo>
                  <a:pt x="230632" y="794512"/>
                </a:lnTo>
                <a:cubicBezTo>
                  <a:pt x="234251" y="794830"/>
                  <a:pt x="237680" y="794449"/>
                  <a:pt x="240919" y="793369"/>
                </a:cubicBezTo>
                <a:cubicBezTo>
                  <a:pt x="244157" y="792290"/>
                  <a:pt x="246824" y="791655"/>
                  <a:pt x="248920" y="791464"/>
                </a:cubicBezTo>
                <a:lnTo>
                  <a:pt x="252984" y="792480"/>
                </a:lnTo>
                <a:lnTo>
                  <a:pt x="255016" y="787400"/>
                </a:lnTo>
                <a:cubicBezTo>
                  <a:pt x="254381" y="787273"/>
                  <a:pt x="253619" y="786765"/>
                  <a:pt x="252730" y="785876"/>
                </a:cubicBezTo>
                <a:cubicBezTo>
                  <a:pt x="251841" y="784987"/>
                  <a:pt x="251587" y="784479"/>
                  <a:pt x="251968" y="784352"/>
                </a:cubicBezTo>
                <a:lnTo>
                  <a:pt x="255016" y="785368"/>
                </a:lnTo>
                <a:cubicBezTo>
                  <a:pt x="258381" y="785389"/>
                  <a:pt x="263588" y="784839"/>
                  <a:pt x="270637" y="783717"/>
                </a:cubicBezTo>
                <a:cubicBezTo>
                  <a:pt x="277685" y="782595"/>
                  <a:pt x="281622" y="780775"/>
                  <a:pt x="282448" y="778256"/>
                </a:cubicBezTo>
                <a:cubicBezTo>
                  <a:pt x="282278" y="776796"/>
                  <a:pt x="281347" y="775907"/>
                  <a:pt x="279654" y="775589"/>
                </a:cubicBezTo>
                <a:cubicBezTo>
                  <a:pt x="277960" y="775272"/>
                  <a:pt x="276521" y="775145"/>
                  <a:pt x="275336" y="775208"/>
                </a:cubicBezTo>
                <a:cubicBezTo>
                  <a:pt x="272118" y="775039"/>
                  <a:pt x="269409" y="776393"/>
                  <a:pt x="267208" y="779272"/>
                </a:cubicBezTo>
                <a:cubicBezTo>
                  <a:pt x="262593" y="777706"/>
                  <a:pt x="256328" y="777537"/>
                  <a:pt x="248412" y="778764"/>
                </a:cubicBezTo>
                <a:cubicBezTo>
                  <a:pt x="240495" y="779992"/>
                  <a:pt x="234230" y="779822"/>
                  <a:pt x="229616" y="778256"/>
                </a:cubicBezTo>
                <a:lnTo>
                  <a:pt x="223520" y="780288"/>
                </a:lnTo>
                <a:cubicBezTo>
                  <a:pt x="219900" y="779272"/>
                  <a:pt x="216217" y="779018"/>
                  <a:pt x="212471" y="779526"/>
                </a:cubicBezTo>
                <a:cubicBezTo>
                  <a:pt x="208724" y="780034"/>
                  <a:pt x="205295" y="781304"/>
                  <a:pt x="202184" y="783336"/>
                </a:cubicBezTo>
                <a:cubicBezTo>
                  <a:pt x="200109" y="782426"/>
                  <a:pt x="197908" y="782214"/>
                  <a:pt x="195580" y="782701"/>
                </a:cubicBezTo>
                <a:cubicBezTo>
                  <a:pt x="193251" y="783188"/>
                  <a:pt x="191050" y="783738"/>
                  <a:pt x="188976" y="784352"/>
                </a:cubicBezTo>
                <a:lnTo>
                  <a:pt x="171704" y="783336"/>
                </a:lnTo>
                <a:cubicBezTo>
                  <a:pt x="170116" y="784437"/>
                  <a:pt x="168211" y="785283"/>
                  <a:pt x="165989" y="785876"/>
                </a:cubicBezTo>
                <a:cubicBezTo>
                  <a:pt x="163766" y="786469"/>
                  <a:pt x="161607" y="786299"/>
                  <a:pt x="159512" y="785368"/>
                </a:cubicBezTo>
                <a:cubicBezTo>
                  <a:pt x="156294" y="787400"/>
                  <a:pt x="152569" y="788416"/>
                  <a:pt x="148336" y="788416"/>
                </a:cubicBezTo>
                <a:cubicBezTo>
                  <a:pt x="147637" y="788480"/>
                  <a:pt x="146494" y="788353"/>
                  <a:pt x="144907" y="788035"/>
                </a:cubicBezTo>
                <a:cubicBezTo>
                  <a:pt x="143319" y="787718"/>
                  <a:pt x="142430" y="786829"/>
                  <a:pt x="142240" y="785368"/>
                </a:cubicBezTo>
                <a:cubicBezTo>
                  <a:pt x="142536" y="784352"/>
                  <a:pt x="143975" y="783590"/>
                  <a:pt x="146558" y="783082"/>
                </a:cubicBezTo>
                <a:cubicBezTo>
                  <a:pt x="149140" y="782574"/>
                  <a:pt x="151087" y="782320"/>
                  <a:pt x="152400" y="782320"/>
                </a:cubicBezTo>
                <a:cubicBezTo>
                  <a:pt x="154961" y="780860"/>
                  <a:pt x="157712" y="779971"/>
                  <a:pt x="160655" y="779653"/>
                </a:cubicBezTo>
                <a:cubicBezTo>
                  <a:pt x="163597" y="779336"/>
                  <a:pt x="166602" y="779209"/>
                  <a:pt x="169672" y="779272"/>
                </a:cubicBezTo>
                <a:cubicBezTo>
                  <a:pt x="169460" y="779060"/>
                  <a:pt x="168867" y="778214"/>
                  <a:pt x="167894" y="776732"/>
                </a:cubicBezTo>
                <a:cubicBezTo>
                  <a:pt x="166920" y="775250"/>
                  <a:pt x="166835" y="774404"/>
                  <a:pt x="167640" y="774192"/>
                </a:cubicBezTo>
                <a:lnTo>
                  <a:pt x="170688" y="775208"/>
                </a:lnTo>
                <a:cubicBezTo>
                  <a:pt x="178435" y="772414"/>
                  <a:pt x="186309" y="770382"/>
                  <a:pt x="194310" y="769112"/>
                </a:cubicBezTo>
                <a:cubicBezTo>
                  <a:pt x="202311" y="767842"/>
                  <a:pt x="209677" y="765810"/>
                  <a:pt x="216408" y="763016"/>
                </a:cubicBezTo>
                <a:cubicBezTo>
                  <a:pt x="216471" y="762487"/>
                  <a:pt x="216852" y="762021"/>
                  <a:pt x="217551" y="761619"/>
                </a:cubicBezTo>
                <a:cubicBezTo>
                  <a:pt x="218249" y="761217"/>
                  <a:pt x="218884" y="761005"/>
                  <a:pt x="219456" y="760984"/>
                </a:cubicBezTo>
                <a:lnTo>
                  <a:pt x="222504" y="762000"/>
                </a:lnTo>
                <a:lnTo>
                  <a:pt x="228600" y="760984"/>
                </a:lnTo>
                <a:lnTo>
                  <a:pt x="228600" y="758952"/>
                </a:lnTo>
                <a:cubicBezTo>
                  <a:pt x="228303" y="757047"/>
                  <a:pt x="226864" y="756031"/>
                  <a:pt x="224282" y="755904"/>
                </a:cubicBezTo>
                <a:cubicBezTo>
                  <a:pt x="221699" y="755777"/>
                  <a:pt x="219752" y="755777"/>
                  <a:pt x="218440" y="755904"/>
                </a:cubicBezTo>
                <a:cubicBezTo>
                  <a:pt x="216831" y="755968"/>
                  <a:pt x="214968" y="756349"/>
                  <a:pt x="212852" y="757047"/>
                </a:cubicBezTo>
                <a:cubicBezTo>
                  <a:pt x="210735" y="757746"/>
                  <a:pt x="208872" y="758381"/>
                  <a:pt x="207264" y="758952"/>
                </a:cubicBezTo>
                <a:lnTo>
                  <a:pt x="203200" y="755904"/>
                </a:lnTo>
                <a:cubicBezTo>
                  <a:pt x="199072" y="755629"/>
                  <a:pt x="194627" y="755925"/>
                  <a:pt x="189865" y="756793"/>
                </a:cubicBezTo>
                <a:cubicBezTo>
                  <a:pt x="185102" y="757661"/>
                  <a:pt x="180403" y="757703"/>
                  <a:pt x="175768" y="756920"/>
                </a:cubicBezTo>
                <a:lnTo>
                  <a:pt x="169672" y="759968"/>
                </a:lnTo>
                <a:lnTo>
                  <a:pt x="160528" y="759968"/>
                </a:lnTo>
                <a:cubicBezTo>
                  <a:pt x="158453" y="758973"/>
                  <a:pt x="156252" y="758677"/>
                  <a:pt x="153924" y="759079"/>
                </a:cubicBezTo>
                <a:cubicBezTo>
                  <a:pt x="151595" y="759481"/>
                  <a:pt x="149394" y="760455"/>
                  <a:pt x="147320" y="762000"/>
                </a:cubicBezTo>
                <a:cubicBezTo>
                  <a:pt x="145478" y="761069"/>
                  <a:pt x="142557" y="760645"/>
                  <a:pt x="138557" y="760730"/>
                </a:cubicBezTo>
                <a:cubicBezTo>
                  <a:pt x="134556" y="760815"/>
                  <a:pt x="131381" y="760899"/>
                  <a:pt x="129031" y="760984"/>
                </a:cubicBezTo>
                <a:cubicBezTo>
                  <a:pt x="126724" y="761111"/>
                  <a:pt x="123719" y="761365"/>
                  <a:pt x="120015" y="761746"/>
                </a:cubicBezTo>
                <a:cubicBezTo>
                  <a:pt x="116310" y="762127"/>
                  <a:pt x="113559" y="761873"/>
                  <a:pt x="111759" y="760984"/>
                </a:cubicBezTo>
                <a:cubicBezTo>
                  <a:pt x="111527" y="762402"/>
                  <a:pt x="110468" y="763122"/>
                  <a:pt x="108585" y="763143"/>
                </a:cubicBezTo>
                <a:cubicBezTo>
                  <a:pt x="106701" y="763164"/>
                  <a:pt x="105388" y="763122"/>
                  <a:pt x="104648" y="763016"/>
                </a:cubicBezTo>
                <a:lnTo>
                  <a:pt x="100584" y="765048"/>
                </a:lnTo>
                <a:cubicBezTo>
                  <a:pt x="94339" y="764794"/>
                  <a:pt x="87778" y="765048"/>
                  <a:pt x="80899" y="765810"/>
                </a:cubicBezTo>
                <a:cubicBezTo>
                  <a:pt x="74019" y="766572"/>
                  <a:pt x="67712" y="766318"/>
                  <a:pt x="61976" y="765048"/>
                </a:cubicBezTo>
                <a:lnTo>
                  <a:pt x="56896" y="767080"/>
                </a:lnTo>
                <a:cubicBezTo>
                  <a:pt x="53848" y="766128"/>
                  <a:pt x="50799" y="765747"/>
                  <a:pt x="47752" y="765937"/>
                </a:cubicBezTo>
                <a:cubicBezTo>
                  <a:pt x="44704" y="766128"/>
                  <a:pt x="41656" y="766509"/>
                  <a:pt x="38608" y="767080"/>
                </a:cubicBezTo>
                <a:lnTo>
                  <a:pt x="24384" y="764032"/>
                </a:lnTo>
                <a:lnTo>
                  <a:pt x="19303" y="767080"/>
                </a:lnTo>
                <a:lnTo>
                  <a:pt x="2032" y="766064"/>
                </a:lnTo>
                <a:cubicBezTo>
                  <a:pt x="1947" y="766043"/>
                  <a:pt x="1608" y="765831"/>
                  <a:pt x="1016" y="765429"/>
                </a:cubicBezTo>
                <a:cubicBezTo>
                  <a:pt x="423" y="765027"/>
                  <a:pt x="84" y="764561"/>
                  <a:pt x="0" y="764032"/>
                </a:cubicBezTo>
                <a:cubicBezTo>
                  <a:pt x="296" y="763058"/>
                  <a:pt x="1735" y="762466"/>
                  <a:pt x="4317" y="762254"/>
                </a:cubicBezTo>
                <a:cubicBezTo>
                  <a:pt x="6900" y="762042"/>
                  <a:pt x="8847" y="761958"/>
                  <a:pt x="10160" y="762000"/>
                </a:cubicBezTo>
                <a:cubicBezTo>
                  <a:pt x="16319" y="759968"/>
                  <a:pt x="22796" y="758190"/>
                  <a:pt x="29591" y="756666"/>
                </a:cubicBezTo>
                <a:cubicBezTo>
                  <a:pt x="36385" y="755142"/>
                  <a:pt x="43116" y="753872"/>
                  <a:pt x="49783" y="752856"/>
                </a:cubicBezTo>
                <a:lnTo>
                  <a:pt x="64008" y="750824"/>
                </a:lnTo>
                <a:lnTo>
                  <a:pt x="68072" y="750824"/>
                </a:lnTo>
                <a:cubicBezTo>
                  <a:pt x="67945" y="749321"/>
                  <a:pt x="67183" y="748009"/>
                  <a:pt x="65786" y="746887"/>
                </a:cubicBezTo>
                <a:cubicBezTo>
                  <a:pt x="64389" y="745765"/>
                  <a:pt x="63119" y="744707"/>
                  <a:pt x="61976" y="743712"/>
                </a:cubicBezTo>
                <a:cubicBezTo>
                  <a:pt x="64537" y="742230"/>
                  <a:pt x="67288" y="741130"/>
                  <a:pt x="70231" y="740410"/>
                </a:cubicBezTo>
                <a:cubicBezTo>
                  <a:pt x="73173" y="739690"/>
                  <a:pt x="76178" y="739098"/>
                  <a:pt x="79248" y="738632"/>
                </a:cubicBezTo>
                <a:cubicBezTo>
                  <a:pt x="79819" y="737193"/>
                  <a:pt x="80708" y="736515"/>
                  <a:pt x="81915" y="736600"/>
                </a:cubicBezTo>
                <a:cubicBezTo>
                  <a:pt x="83121" y="736685"/>
                  <a:pt x="84264" y="737023"/>
                  <a:pt x="85344" y="737616"/>
                </a:cubicBezTo>
                <a:cubicBezTo>
                  <a:pt x="87460" y="737108"/>
                  <a:pt x="89831" y="736854"/>
                  <a:pt x="92455" y="736854"/>
                </a:cubicBezTo>
                <a:cubicBezTo>
                  <a:pt x="95080" y="736854"/>
                  <a:pt x="97451" y="737108"/>
                  <a:pt x="99568" y="737616"/>
                </a:cubicBezTo>
                <a:cubicBezTo>
                  <a:pt x="99631" y="736600"/>
                  <a:pt x="100012" y="735838"/>
                  <a:pt x="100711" y="735330"/>
                </a:cubicBezTo>
                <a:cubicBezTo>
                  <a:pt x="101409" y="734822"/>
                  <a:pt x="102044" y="734568"/>
                  <a:pt x="102616" y="734568"/>
                </a:cubicBezTo>
                <a:lnTo>
                  <a:pt x="104648" y="735584"/>
                </a:lnTo>
                <a:lnTo>
                  <a:pt x="115824" y="730504"/>
                </a:lnTo>
                <a:lnTo>
                  <a:pt x="128016" y="729488"/>
                </a:lnTo>
                <a:lnTo>
                  <a:pt x="132080" y="726440"/>
                </a:lnTo>
                <a:cubicBezTo>
                  <a:pt x="135382" y="727287"/>
                  <a:pt x="137160" y="727371"/>
                  <a:pt x="137414" y="726694"/>
                </a:cubicBezTo>
                <a:cubicBezTo>
                  <a:pt x="137668" y="726017"/>
                  <a:pt x="137922" y="725593"/>
                  <a:pt x="138176" y="725424"/>
                </a:cubicBezTo>
                <a:lnTo>
                  <a:pt x="141224" y="726440"/>
                </a:lnTo>
                <a:lnTo>
                  <a:pt x="146304" y="725424"/>
                </a:lnTo>
                <a:lnTo>
                  <a:pt x="148336" y="720344"/>
                </a:lnTo>
                <a:lnTo>
                  <a:pt x="153416" y="720344"/>
                </a:lnTo>
                <a:cubicBezTo>
                  <a:pt x="154474" y="720365"/>
                  <a:pt x="155659" y="720577"/>
                  <a:pt x="156972" y="720979"/>
                </a:cubicBezTo>
                <a:cubicBezTo>
                  <a:pt x="158284" y="721381"/>
                  <a:pt x="159469" y="721847"/>
                  <a:pt x="160528" y="722376"/>
                </a:cubicBezTo>
                <a:cubicBezTo>
                  <a:pt x="164697" y="720111"/>
                  <a:pt x="169058" y="718545"/>
                  <a:pt x="173609" y="717677"/>
                </a:cubicBezTo>
                <a:cubicBezTo>
                  <a:pt x="178159" y="716809"/>
                  <a:pt x="182266" y="714989"/>
                  <a:pt x="185928" y="712216"/>
                </a:cubicBezTo>
                <a:lnTo>
                  <a:pt x="195072" y="713232"/>
                </a:lnTo>
                <a:cubicBezTo>
                  <a:pt x="194606" y="711708"/>
                  <a:pt x="194775" y="710692"/>
                  <a:pt x="195580" y="710184"/>
                </a:cubicBezTo>
                <a:cubicBezTo>
                  <a:pt x="196384" y="709676"/>
                  <a:pt x="197569" y="709676"/>
                  <a:pt x="199136" y="710184"/>
                </a:cubicBezTo>
                <a:lnTo>
                  <a:pt x="203200" y="710184"/>
                </a:lnTo>
                <a:cubicBezTo>
                  <a:pt x="204745" y="709126"/>
                  <a:pt x="206480" y="708194"/>
                  <a:pt x="208407" y="707390"/>
                </a:cubicBezTo>
                <a:cubicBezTo>
                  <a:pt x="210333" y="706586"/>
                  <a:pt x="212322" y="706162"/>
                  <a:pt x="214376" y="706120"/>
                </a:cubicBezTo>
                <a:lnTo>
                  <a:pt x="222504" y="708152"/>
                </a:lnTo>
                <a:lnTo>
                  <a:pt x="226568" y="703072"/>
                </a:lnTo>
                <a:cubicBezTo>
                  <a:pt x="230716" y="703432"/>
                  <a:pt x="235119" y="702966"/>
                  <a:pt x="239776" y="701675"/>
                </a:cubicBezTo>
                <a:cubicBezTo>
                  <a:pt x="244432" y="700384"/>
                  <a:pt x="248835" y="699156"/>
                  <a:pt x="252984" y="697992"/>
                </a:cubicBezTo>
                <a:cubicBezTo>
                  <a:pt x="255058" y="698966"/>
                  <a:pt x="257005" y="699050"/>
                  <a:pt x="258826" y="698246"/>
                </a:cubicBezTo>
                <a:cubicBezTo>
                  <a:pt x="260646" y="697442"/>
                  <a:pt x="262085" y="696002"/>
                  <a:pt x="263144" y="693928"/>
                </a:cubicBezTo>
                <a:cubicBezTo>
                  <a:pt x="270213" y="694986"/>
                  <a:pt x="280458" y="692616"/>
                  <a:pt x="293878" y="686816"/>
                </a:cubicBezTo>
                <a:cubicBezTo>
                  <a:pt x="307297" y="681016"/>
                  <a:pt x="318050" y="677630"/>
                  <a:pt x="326136" y="676656"/>
                </a:cubicBezTo>
                <a:lnTo>
                  <a:pt x="328168" y="676656"/>
                </a:lnTo>
                <a:lnTo>
                  <a:pt x="340360" y="671576"/>
                </a:lnTo>
                <a:lnTo>
                  <a:pt x="351536" y="674624"/>
                </a:lnTo>
                <a:lnTo>
                  <a:pt x="360680" y="669544"/>
                </a:lnTo>
                <a:cubicBezTo>
                  <a:pt x="364659" y="670010"/>
                  <a:pt x="369654" y="669840"/>
                  <a:pt x="375666" y="669036"/>
                </a:cubicBezTo>
                <a:cubicBezTo>
                  <a:pt x="381677" y="668232"/>
                  <a:pt x="386164" y="667046"/>
                  <a:pt x="389128" y="665480"/>
                </a:cubicBezTo>
                <a:cubicBezTo>
                  <a:pt x="393340" y="666115"/>
                  <a:pt x="397869" y="666369"/>
                  <a:pt x="402717" y="666242"/>
                </a:cubicBezTo>
                <a:cubicBezTo>
                  <a:pt x="407564" y="666115"/>
                  <a:pt x="411839" y="664845"/>
                  <a:pt x="415544" y="662432"/>
                </a:cubicBezTo>
                <a:lnTo>
                  <a:pt x="432816" y="661416"/>
                </a:lnTo>
                <a:lnTo>
                  <a:pt x="432816" y="659384"/>
                </a:lnTo>
                <a:cubicBezTo>
                  <a:pt x="436372" y="655574"/>
                  <a:pt x="439420" y="650748"/>
                  <a:pt x="441960" y="644906"/>
                </a:cubicBezTo>
                <a:cubicBezTo>
                  <a:pt x="444500" y="639064"/>
                  <a:pt x="446532" y="633730"/>
                  <a:pt x="448056" y="628904"/>
                </a:cubicBezTo>
                <a:cubicBezTo>
                  <a:pt x="451506" y="628417"/>
                  <a:pt x="453749" y="625835"/>
                  <a:pt x="454787" y="621157"/>
                </a:cubicBezTo>
                <a:cubicBezTo>
                  <a:pt x="455824" y="616479"/>
                  <a:pt x="456289" y="612627"/>
                  <a:pt x="456184" y="609600"/>
                </a:cubicBezTo>
                <a:cubicBezTo>
                  <a:pt x="457242" y="609600"/>
                  <a:pt x="458173" y="609346"/>
                  <a:pt x="458978" y="608838"/>
                </a:cubicBezTo>
                <a:cubicBezTo>
                  <a:pt x="459782" y="608330"/>
                  <a:pt x="460205" y="607568"/>
                  <a:pt x="460248" y="606552"/>
                </a:cubicBezTo>
                <a:cubicBezTo>
                  <a:pt x="460142" y="605451"/>
                  <a:pt x="460099" y="604351"/>
                  <a:pt x="460121" y="603250"/>
                </a:cubicBezTo>
                <a:cubicBezTo>
                  <a:pt x="460142" y="602149"/>
                  <a:pt x="460861" y="601557"/>
                  <a:pt x="462280" y="601472"/>
                </a:cubicBezTo>
                <a:lnTo>
                  <a:pt x="467360" y="593344"/>
                </a:lnTo>
                <a:lnTo>
                  <a:pt x="471424" y="590296"/>
                </a:lnTo>
                <a:lnTo>
                  <a:pt x="471424" y="584200"/>
                </a:lnTo>
                <a:lnTo>
                  <a:pt x="475488" y="574040"/>
                </a:lnTo>
                <a:cubicBezTo>
                  <a:pt x="478070" y="573744"/>
                  <a:pt x="479255" y="572558"/>
                  <a:pt x="479044" y="570484"/>
                </a:cubicBezTo>
                <a:cubicBezTo>
                  <a:pt x="478832" y="568410"/>
                  <a:pt x="480017" y="567224"/>
                  <a:pt x="482600" y="566928"/>
                </a:cubicBezTo>
                <a:lnTo>
                  <a:pt x="486664" y="559816"/>
                </a:lnTo>
                <a:cubicBezTo>
                  <a:pt x="487214" y="553741"/>
                  <a:pt x="489923" y="547857"/>
                  <a:pt x="494792" y="542163"/>
                </a:cubicBezTo>
                <a:cubicBezTo>
                  <a:pt x="499660" y="536469"/>
                  <a:pt x="503385" y="530839"/>
                  <a:pt x="505968" y="525272"/>
                </a:cubicBezTo>
                <a:lnTo>
                  <a:pt x="506983" y="516128"/>
                </a:lnTo>
                <a:cubicBezTo>
                  <a:pt x="509015" y="516128"/>
                  <a:pt x="510031" y="515112"/>
                  <a:pt x="510031" y="513080"/>
                </a:cubicBezTo>
                <a:cubicBezTo>
                  <a:pt x="509883" y="510963"/>
                  <a:pt x="509926" y="509101"/>
                  <a:pt x="510159" y="507492"/>
                </a:cubicBezTo>
                <a:cubicBezTo>
                  <a:pt x="510391" y="505883"/>
                  <a:pt x="511704" y="505037"/>
                  <a:pt x="514096" y="504952"/>
                </a:cubicBezTo>
                <a:cubicBezTo>
                  <a:pt x="514434" y="501057"/>
                  <a:pt x="515789" y="497671"/>
                  <a:pt x="518160" y="494792"/>
                </a:cubicBezTo>
                <a:cubicBezTo>
                  <a:pt x="520530" y="491913"/>
                  <a:pt x="521885" y="488527"/>
                  <a:pt x="522224" y="484632"/>
                </a:cubicBezTo>
                <a:lnTo>
                  <a:pt x="533400" y="465328"/>
                </a:lnTo>
                <a:cubicBezTo>
                  <a:pt x="533738" y="460925"/>
                  <a:pt x="535093" y="457031"/>
                  <a:pt x="537464" y="453644"/>
                </a:cubicBezTo>
                <a:cubicBezTo>
                  <a:pt x="539834" y="450257"/>
                  <a:pt x="541189" y="446363"/>
                  <a:pt x="541528" y="441960"/>
                </a:cubicBezTo>
                <a:cubicBezTo>
                  <a:pt x="543390" y="441833"/>
                  <a:pt x="544745" y="441325"/>
                  <a:pt x="545592" y="440436"/>
                </a:cubicBezTo>
                <a:cubicBezTo>
                  <a:pt x="546438" y="439547"/>
                  <a:pt x="547793" y="439039"/>
                  <a:pt x="549655" y="438912"/>
                </a:cubicBezTo>
                <a:cubicBezTo>
                  <a:pt x="549655" y="434679"/>
                  <a:pt x="550672" y="430953"/>
                  <a:pt x="552704" y="427736"/>
                </a:cubicBezTo>
                <a:cubicBezTo>
                  <a:pt x="552873" y="425387"/>
                  <a:pt x="553550" y="423736"/>
                  <a:pt x="554736" y="422783"/>
                </a:cubicBezTo>
                <a:cubicBezTo>
                  <a:pt x="555921" y="421831"/>
                  <a:pt x="556598" y="420434"/>
                  <a:pt x="556768" y="418592"/>
                </a:cubicBezTo>
                <a:cubicBezTo>
                  <a:pt x="560281" y="411417"/>
                  <a:pt x="563922" y="404178"/>
                  <a:pt x="567689" y="396875"/>
                </a:cubicBezTo>
                <a:cubicBezTo>
                  <a:pt x="571457" y="389573"/>
                  <a:pt x="575606" y="382588"/>
                  <a:pt x="580135" y="375920"/>
                </a:cubicBezTo>
                <a:cubicBezTo>
                  <a:pt x="583776" y="375116"/>
                  <a:pt x="585893" y="371898"/>
                  <a:pt x="586486" y="366268"/>
                </a:cubicBezTo>
                <a:cubicBezTo>
                  <a:pt x="587078" y="360638"/>
                  <a:pt x="588687" y="357420"/>
                  <a:pt x="591312" y="356616"/>
                </a:cubicBezTo>
                <a:cubicBezTo>
                  <a:pt x="592412" y="355621"/>
                  <a:pt x="593513" y="354563"/>
                  <a:pt x="594613" y="353441"/>
                </a:cubicBezTo>
                <a:cubicBezTo>
                  <a:pt x="595714" y="352319"/>
                  <a:pt x="596307" y="351007"/>
                  <a:pt x="596392" y="349504"/>
                </a:cubicBezTo>
                <a:cubicBezTo>
                  <a:pt x="596222" y="348657"/>
                  <a:pt x="595545" y="348319"/>
                  <a:pt x="594360" y="348488"/>
                </a:cubicBezTo>
                <a:lnTo>
                  <a:pt x="591312" y="337312"/>
                </a:lnTo>
                <a:cubicBezTo>
                  <a:pt x="593428" y="338349"/>
                  <a:pt x="595291" y="338561"/>
                  <a:pt x="596900" y="337947"/>
                </a:cubicBezTo>
                <a:cubicBezTo>
                  <a:pt x="598508" y="337333"/>
                  <a:pt x="599355" y="335767"/>
                  <a:pt x="599440" y="333248"/>
                </a:cubicBezTo>
                <a:cubicBezTo>
                  <a:pt x="601874" y="333079"/>
                  <a:pt x="604117" y="332401"/>
                  <a:pt x="606171" y="331216"/>
                </a:cubicBezTo>
                <a:cubicBezTo>
                  <a:pt x="608224" y="330031"/>
                  <a:pt x="610721" y="329353"/>
                  <a:pt x="613664" y="329184"/>
                </a:cubicBezTo>
                <a:lnTo>
                  <a:pt x="618743" y="322072"/>
                </a:lnTo>
                <a:cubicBezTo>
                  <a:pt x="618743" y="320082"/>
                  <a:pt x="619251" y="318728"/>
                  <a:pt x="620267" y="318008"/>
                </a:cubicBezTo>
                <a:cubicBezTo>
                  <a:pt x="621283" y="317288"/>
                  <a:pt x="622807" y="316950"/>
                  <a:pt x="624839" y="316992"/>
                </a:cubicBezTo>
                <a:lnTo>
                  <a:pt x="630936" y="316992"/>
                </a:lnTo>
                <a:cubicBezTo>
                  <a:pt x="631274" y="313076"/>
                  <a:pt x="632629" y="309478"/>
                  <a:pt x="635000" y="306197"/>
                </a:cubicBezTo>
                <a:cubicBezTo>
                  <a:pt x="637370" y="302916"/>
                  <a:pt x="638725" y="299064"/>
                  <a:pt x="639063" y="294640"/>
                </a:cubicBezTo>
                <a:cubicBezTo>
                  <a:pt x="641053" y="294598"/>
                  <a:pt x="642408" y="293920"/>
                  <a:pt x="643128" y="292608"/>
                </a:cubicBezTo>
                <a:cubicBezTo>
                  <a:pt x="643847" y="291296"/>
                  <a:pt x="644186" y="289602"/>
                  <a:pt x="644143" y="287528"/>
                </a:cubicBezTo>
                <a:cubicBezTo>
                  <a:pt x="644038" y="285814"/>
                  <a:pt x="643995" y="283655"/>
                  <a:pt x="644017" y="281051"/>
                </a:cubicBezTo>
                <a:cubicBezTo>
                  <a:pt x="644038" y="278448"/>
                  <a:pt x="644757" y="276543"/>
                  <a:pt x="646176" y="275336"/>
                </a:cubicBezTo>
                <a:cubicBezTo>
                  <a:pt x="651255" y="274659"/>
                  <a:pt x="654303" y="271949"/>
                  <a:pt x="655319" y="267208"/>
                </a:cubicBezTo>
                <a:cubicBezTo>
                  <a:pt x="656336" y="262467"/>
                  <a:pt x="658368" y="259757"/>
                  <a:pt x="661415" y="259080"/>
                </a:cubicBezTo>
                <a:lnTo>
                  <a:pt x="667511" y="250952"/>
                </a:lnTo>
                <a:cubicBezTo>
                  <a:pt x="668168" y="250910"/>
                  <a:pt x="669141" y="250994"/>
                  <a:pt x="670433" y="251206"/>
                </a:cubicBezTo>
                <a:cubicBezTo>
                  <a:pt x="671724" y="251418"/>
                  <a:pt x="672443" y="252010"/>
                  <a:pt x="672591" y="252984"/>
                </a:cubicBezTo>
                <a:cubicBezTo>
                  <a:pt x="672528" y="253979"/>
                  <a:pt x="672147" y="254783"/>
                  <a:pt x="671449" y="255397"/>
                </a:cubicBezTo>
                <a:cubicBezTo>
                  <a:pt x="670750" y="256011"/>
                  <a:pt x="670115" y="256561"/>
                  <a:pt x="669544" y="257048"/>
                </a:cubicBezTo>
                <a:cubicBezTo>
                  <a:pt x="668951" y="258805"/>
                  <a:pt x="668866" y="260879"/>
                  <a:pt x="669290" y="263271"/>
                </a:cubicBezTo>
                <a:cubicBezTo>
                  <a:pt x="669713" y="265663"/>
                  <a:pt x="671152" y="266975"/>
                  <a:pt x="673607" y="267208"/>
                </a:cubicBezTo>
                <a:cubicBezTo>
                  <a:pt x="673692" y="263906"/>
                  <a:pt x="674285" y="262636"/>
                  <a:pt x="675385" y="263398"/>
                </a:cubicBezTo>
                <a:cubicBezTo>
                  <a:pt x="676486" y="264160"/>
                  <a:pt x="677587" y="265430"/>
                  <a:pt x="678687" y="267208"/>
                </a:cubicBezTo>
                <a:cubicBezTo>
                  <a:pt x="679831" y="265430"/>
                  <a:pt x="681101" y="264160"/>
                  <a:pt x="682497" y="263398"/>
                </a:cubicBezTo>
                <a:cubicBezTo>
                  <a:pt x="683895" y="262636"/>
                  <a:pt x="684657" y="263906"/>
                  <a:pt x="684783" y="267208"/>
                </a:cubicBezTo>
                <a:lnTo>
                  <a:pt x="696976" y="265176"/>
                </a:lnTo>
                <a:cubicBezTo>
                  <a:pt x="696954" y="263589"/>
                  <a:pt x="697251" y="261938"/>
                  <a:pt x="697864" y="260223"/>
                </a:cubicBezTo>
                <a:cubicBezTo>
                  <a:pt x="698478" y="258509"/>
                  <a:pt x="699537" y="257112"/>
                  <a:pt x="701039" y="256032"/>
                </a:cubicBezTo>
                <a:lnTo>
                  <a:pt x="716279" y="256032"/>
                </a:lnTo>
                <a:cubicBezTo>
                  <a:pt x="716576" y="259503"/>
                  <a:pt x="717761" y="259673"/>
                  <a:pt x="719835" y="256540"/>
                </a:cubicBezTo>
                <a:cubicBezTo>
                  <a:pt x="721910" y="253407"/>
                  <a:pt x="723095" y="250529"/>
                  <a:pt x="723391" y="247904"/>
                </a:cubicBezTo>
                <a:cubicBezTo>
                  <a:pt x="725974" y="248984"/>
                  <a:pt x="728683" y="249873"/>
                  <a:pt x="731519" y="250571"/>
                </a:cubicBezTo>
                <a:cubicBezTo>
                  <a:pt x="734356" y="251270"/>
                  <a:pt x="737065" y="251397"/>
                  <a:pt x="739647" y="250952"/>
                </a:cubicBezTo>
                <a:lnTo>
                  <a:pt x="739647" y="243840"/>
                </a:lnTo>
                <a:cubicBezTo>
                  <a:pt x="741256" y="243861"/>
                  <a:pt x="742865" y="243565"/>
                  <a:pt x="744473" y="242951"/>
                </a:cubicBezTo>
                <a:cubicBezTo>
                  <a:pt x="746082" y="242337"/>
                  <a:pt x="747183" y="241279"/>
                  <a:pt x="747775" y="239776"/>
                </a:cubicBezTo>
                <a:lnTo>
                  <a:pt x="755903" y="247904"/>
                </a:lnTo>
                <a:cubicBezTo>
                  <a:pt x="758359" y="247438"/>
                  <a:pt x="760306" y="245576"/>
                  <a:pt x="761745" y="242316"/>
                </a:cubicBezTo>
                <a:cubicBezTo>
                  <a:pt x="763185" y="239056"/>
                  <a:pt x="764624" y="237194"/>
                  <a:pt x="766063" y="236728"/>
                </a:cubicBezTo>
                <a:cubicBezTo>
                  <a:pt x="766550" y="236961"/>
                  <a:pt x="766847" y="238019"/>
                  <a:pt x="766953" y="239903"/>
                </a:cubicBezTo>
                <a:cubicBezTo>
                  <a:pt x="767058" y="241787"/>
                  <a:pt x="767101" y="243099"/>
                  <a:pt x="767079" y="243840"/>
                </a:cubicBezTo>
                <a:cubicBezTo>
                  <a:pt x="767715" y="248476"/>
                  <a:pt x="770255" y="252413"/>
                  <a:pt x="774699" y="255651"/>
                </a:cubicBezTo>
                <a:cubicBezTo>
                  <a:pt x="779145" y="258890"/>
                  <a:pt x="781685" y="264097"/>
                  <a:pt x="782319" y="271272"/>
                </a:cubicBezTo>
                <a:cubicBezTo>
                  <a:pt x="785219" y="271441"/>
                  <a:pt x="787548" y="272119"/>
                  <a:pt x="789305" y="273304"/>
                </a:cubicBezTo>
                <a:cubicBezTo>
                  <a:pt x="791061" y="274489"/>
                  <a:pt x="793136" y="275167"/>
                  <a:pt x="795527" y="275336"/>
                </a:cubicBezTo>
                <a:lnTo>
                  <a:pt x="797559" y="285496"/>
                </a:lnTo>
                <a:lnTo>
                  <a:pt x="805687" y="290576"/>
                </a:lnTo>
                <a:lnTo>
                  <a:pt x="801623" y="301752"/>
                </a:lnTo>
                <a:cubicBezTo>
                  <a:pt x="801010" y="301710"/>
                  <a:pt x="800205" y="301794"/>
                  <a:pt x="799211" y="302006"/>
                </a:cubicBezTo>
                <a:cubicBezTo>
                  <a:pt x="798216" y="302218"/>
                  <a:pt x="797665" y="302810"/>
                  <a:pt x="797559" y="303784"/>
                </a:cubicBezTo>
                <a:cubicBezTo>
                  <a:pt x="797665" y="304334"/>
                  <a:pt x="798216" y="305012"/>
                  <a:pt x="799211" y="305816"/>
                </a:cubicBezTo>
                <a:cubicBezTo>
                  <a:pt x="800205" y="306620"/>
                  <a:pt x="801010" y="307298"/>
                  <a:pt x="801623" y="307848"/>
                </a:cubicBezTo>
                <a:cubicBezTo>
                  <a:pt x="801602" y="309436"/>
                  <a:pt x="801899" y="311087"/>
                  <a:pt x="802513" y="312801"/>
                </a:cubicBezTo>
                <a:cubicBezTo>
                  <a:pt x="803126" y="314516"/>
                  <a:pt x="804185" y="315913"/>
                  <a:pt x="805687" y="316992"/>
                </a:cubicBezTo>
                <a:cubicBezTo>
                  <a:pt x="804375" y="318220"/>
                  <a:pt x="803190" y="319828"/>
                  <a:pt x="802131" y="321818"/>
                </a:cubicBezTo>
                <a:cubicBezTo>
                  <a:pt x="801073" y="323808"/>
                  <a:pt x="801920" y="324908"/>
                  <a:pt x="804671" y="325120"/>
                </a:cubicBezTo>
                <a:lnTo>
                  <a:pt x="801623" y="344424"/>
                </a:lnTo>
                <a:cubicBezTo>
                  <a:pt x="799634" y="344488"/>
                  <a:pt x="798279" y="345123"/>
                  <a:pt x="797559" y="346329"/>
                </a:cubicBezTo>
                <a:cubicBezTo>
                  <a:pt x="796840" y="347536"/>
                  <a:pt x="796501" y="348933"/>
                  <a:pt x="796543" y="350520"/>
                </a:cubicBezTo>
                <a:lnTo>
                  <a:pt x="796543" y="352552"/>
                </a:lnTo>
                <a:lnTo>
                  <a:pt x="790447" y="359664"/>
                </a:lnTo>
                <a:cubicBezTo>
                  <a:pt x="790109" y="363601"/>
                  <a:pt x="788754" y="367157"/>
                  <a:pt x="786383" y="370332"/>
                </a:cubicBezTo>
                <a:cubicBezTo>
                  <a:pt x="784013" y="373507"/>
                  <a:pt x="782658" y="377063"/>
                  <a:pt x="782319" y="381000"/>
                </a:cubicBezTo>
                <a:cubicBezTo>
                  <a:pt x="782235" y="382588"/>
                  <a:pt x="782404" y="383985"/>
                  <a:pt x="782827" y="385191"/>
                </a:cubicBezTo>
                <a:cubicBezTo>
                  <a:pt x="783251" y="386398"/>
                  <a:pt x="784436" y="387033"/>
                  <a:pt x="786383" y="387096"/>
                </a:cubicBezTo>
                <a:cubicBezTo>
                  <a:pt x="787611" y="386990"/>
                  <a:pt x="789220" y="386948"/>
                  <a:pt x="791209" y="386969"/>
                </a:cubicBezTo>
                <a:cubicBezTo>
                  <a:pt x="793199" y="386990"/>
                  <a:pt x="794300" y="387710"/>
                  <a:pt x="794511" y="389128"/>
                </a:cubicBezTo>
                <a:cubicBezTo>
                  <a:pt x="794406" y="389678"/>
                  <a:pt x="793855" y="390356"/>
                  <a:pt x="792861" y="391160"/>
                </a:cubicBezTo>
                <a:cubicBezTo>
                  <a:pt x="791866" y="391964"/>
                  <a:pt x="791061" y="392642"/>
                  <a:pt x="790447" y="393192"/>
                </a:cubicBezTo>
                <a:lnTo>
                  <a:pt x="786383" y="403352"/>
                </a:lnTo>
                <a:cubicBezTo>
                  <a:pt x="783505" y="405215"/>
                  <a:pt x="781134" y="407585"/>
                  <a:pt x="779271" y="410464"/>
                </a:cubicBezTo>
                <a:lnTo>
                  <a:pt x="777239" y="422656"/>
                </a:lnTo>
                <a:cubicBezTo>
                  <a:pt x="774657" y="422910"/>
                  <a:pt x="772456" y="424434"/>
                  <a:pt x="770635" y="427228"/>
                </a:cubicBezTo>
                <a:cubicBezTo>
                  <a:pt x="768815" y="430022"/>
                  <a:pt x="767630" y="432562"/>
                  <a:pt x="767079" y="434848"/>
                </a:cubicBezTo>
                <a:cubicBezTo>
                  <a:pt x="767143" y="435462"/>
                  <a:pt x="767524" y="436266"/>
                  <a:pt x="768223" y="437261"/>
                </a:cubicBezTo>
                <a:cubicBezTo>
                  <a:pt x="768921" y="438256"/>
                  <a:pt x="769556" y="438806"/>
                  <a:pt x="770127" y="438912"/>
                </a:cubicBezTo>
                <a:cubicBezTo>
                  <a:pt x="770614" y="438806"/>
                  <a:pt x="770911" y="438256"/>
                  <a:pt x="771016" y="437261"/>
                </a:cubicBezTo>
                <a:cubicBezTo>
                  <a:pt x="771122" y="436266"/>
                  <a:pt x="771165" y="435462"/>
                  <a:pt x="771143" y="434848"/>
                </a:cubicBezTo>
                <a:cubicBezTo>
                  <a:pt x="774234" y="434340"/>
                  <a:pt x="775927" y="432308"/>
                  <a:pt x="776223" y="428752"/>
                </a:cubicBezTo>
                <a:cubicBezTo>
                  <a:pt x="776520" y="425196"/>
                  <a:pt x="778213" y="423164"/>
                  <a:pt x="781303" y="422656"/>
                </a:cubicBezTo>
                <a:lnTo>
                  <a:pt x="786383" y="419608"/>
                </a:lnTo>
                <a:lnTo>
                  <a:pt x="790447" y="419608"/>
                </a:lnTo>
                <a:lnTo>
                  <a:pt x="793495" y="412496"/>
                </a:lnTo>
                <a:cubicBezTo>
                  <a:pt x="793453" y="411840"/>
                  <a:pt x="793538" y="410866"/>
                  <a:pt x="793749" y="409575"/>
                </a:cubicBezTo>
                <a:cubicBezTo>
                  <a:pt x="793961" y="408284"/>
                  <a:pt x="794554" y="407564"/>
                  <a:pt x="795527" y="407416"/>
                </a:cubicBezTo>
                <a:cubicBezTo>
                  <a:pt x="796522" y="407480"/>
                  <a:pt x="797327" y="407861"/>
                  <a:pt x="797941" y="408559"/>
                </a:cubicBezTo>
                <a:cubicBezTo>
                  <a:pt x="798554" y="409258"/>
                  <a:pt x="799105" y="409893"/>
                  <a:pt x="799591" y="410464"/>
                </a:cubicBezTo>
                <a:cubicBezTo>
                  <a:pt x="800777" y="410633"/>
                  <a:pt x="801454" y="411311"/>
                  <a:pt x="801623" y="412496"/>
                </a:cubicBezTo>
                <a:cubicBezTo>
                  <a:pt x="801243" y="419587"/>
                  <a:pt x="799211" y="426487"/>
                  <a:pt x="795527" y="433197"/>
                </a:cubicBezTo>
                <a:cubicBezTo>
                  <a:pt x="791845" y="439907"/>
                  <a:pt x="788797" y="446553"/>
                  <a:pt x="786383" y="453136"/>
                </a:cubicBezTo>
                <a:lnTo>
                  <a:pt x="779271" y="473456"/>
                </a:lnTo>
                <a:cubicBezTo>
                  <a:pt x="776393" y="473287"/>
                  <a:pt x="775038" y="474641"/>
                  <a:pt x="775207" y="477520"/>
                </a:cubicBezTo>
                <a:cubicBezTo>
                  <a:pt x="775207" y="479552"/>
                  <a:pt x="774191" y="480568"/>
                  <a:pt x="772159" y="480568"/>
                </a:cubicBezTo>
                <a:lnTo>
                  <a:pt x="763015" y="486664"/>
                </a:lnTo>
                <a:lnTo>
                  <a:pt x="751839" y="488696"/>
                </a:lnTo>
                <a:lnTo>
                  <a:pt x="754887" y="479552"/>
                </a:lnTo>
                <a:cubicBezTo>
                  <a:pt x="756390" y="478473"/>
                  <a:pt x="757449" y="477076"/>
                  <a:pt x="758062" y="475361"/>
                </a:cubicBezTo>
                <a:cubicBezTo>
                  <a:pt x="758676" y="473647"/>
                  <a:pt x="758973" y="471996"/>
                  <a:pt x="758951" y="470408"/>
                </a:cubicBezTo>
                <a:cubicBezTo>
                  <a:pt x="759057" y="469413"/>
                  <a:pt x="759100" y="467085"/>
                  <a:pt x="759078" y="463423"/>
                </a:cubicBezTo>
                <a:cubicBezTo>
                  <a:pt x="759057" y="459761"/>
                  <a:pt x="758338" y="457687"/>
                  <a:pt x="756919" y="457200"/>
                </a:cubicBezTo>
                <a:cubicBezTo>
                  <a:pt x="755946" y="457348"/>
                  <a:pt x="755353" y="458068"/>
                  <a:pt x="755141" y="459359"/>
                </a:cubicBezTo>
                <a:cubicBezTo>
                  <a:pt x="754930" y="460650"/>
                  <a:pt x="754845" y="461624"/>
                  <a:pt x="754887" y="462280"/>
                </a:cubicBezTo>
                <a:lnTo>
                  <a:pt x="750823" y="469392"/>
                </a:lnTo>
                <a:lnTo>
                  <a:pt x="747775" y="481584"/>
                </a:lnTo>
                <a:cubicBezTo>
                  <a:pt x="746379" y="484886"/>
                  <a:pt x="744093" y="487426"/>
                  <a:pt x="740917" y="489204"/>
                </a:cubicBezTo>
                <a:cubicBezTo>
                  <a:pt x="737743" y="490982"/>
                  <a:pt x="735964" y="493522"/>
                  <a:pt x="735583" y="496824"/>
                </a:cubicBezTo>
                <a:cubicBezTo>
                  <a:pt x="734081" y="498412"/>
                  <a:pt x="733022" y="500317"/>
                  <a:pt x="732408" y="502539"/>
                </a:cubicBezTo>
                <a:cubicBezTo>
                  <a:pt x="731795" y="504762"/>
                  <a:pt x="731498" y="506921"/>
                  <a:pt x="731519" y="509016"/>
                </a:cubicBezTo>
                <a:cubicBezTo>
                  <a:pt x="731562" y="509715"/>
                  <a:pt x="731477" y="510858"/>
                  <a:pt x="731265" y="512445"/>
                </a:cubicBezTo>
                <a:cubicBezTo>
                  <a:pt x="731054" y="514033"/>
                  <a:pt x="730461" y="514922"/>
                  <a:pt x="729487" y="515112"/>
                </a:cubicBezTo>
                <a:cubicBezTo>
                  <a:pt x="728979" y="515049"/>
                  <a:pt x="728471" y="514668"/>
                  <a:pt x="727963" y="513969"/>
                </a:cubicBezTo>
                <a:cubicBezTo>
                  <a:pt x="727455" y="513271"/>
                  <a:pt x="726947" y="512636"/>
                  <a:pt x="726439" y="512064"/>
                </a:cubicBezTo>
                <a:lnTo>
                  <a:pt x="718311" y="535432"/>
                </a:lnTo>
                <a:lnTo>
                  <a:pt x="705103" y="550672"/>
                </a:lnTo>
                <a:cubicBezTo>
                  <a:pt x="705273" y="552979"/>
                  <a:pt x="705950" y="554715"/>
                  <a:pt x="707135" y="555879"/>
                </a:cubicBezTo>
                <a:cubicBezTo>
                  <a:pt x="708321" y="557043"/>
                  <a:pt x="708998" y="559033"/>
                  <a:pt x="709167" y="561848"/>
                </a:cubicBezTo>
                <a:cubicBezTo>
                  <a:pt x="706776" y="560853"/>
                  <a:pt x="705463" y="562081"/>
                  <a:pt x="705231" y="565531"/>
                </a:cubicBezTo>
                <a:cubicBezTo>
                  <a:pt x="704998" y="568981"/>
                  <a:pt x="704955" y="571479"/>
                  <a:pt x="705103" y="573024"/>
                </a:cubicBezTo>
                <a:cubicBezTo>
                  <a:pt x="704532" y="574125"/>
                  <a:pt x="703643" y="575225"/>
                  <a:pt x="702436" y="576326"/>
                </a:cubicBezTo>
                <a:cubicBezTo>
                  <a:pt x="701230" y="577427"/>
                  <a:pt x="700087" y="578019"/>
                  <a:pt x="699008" y="578104"/>
                </a:cubicBezTo>
                <a:cubicBezTo>
                  <a:pt x="698034" y="578041"/>
                  <a:pt x="697441" y="577660"/>
                  <a:pt x="697229" y="576961"/>
                </a:cubicBezTo>
                <a:cubicBezTo>
                  <a:pt x="697018" y="576263"/>
                  <a:pt x="696933" y="575628"/>
                  <a:pt x="696976" y="575056"/>
                </a:cubicBezTo>
                <a:cubicBezTo>
                  <a:pt x="696404" y="573955"/>
                  <a:pt x="695515" y="572855"/>
                  <a:pt x="694308" y="571754"/>
                </a:cubicBezTo>
                <a:cubicBezTo>
                  <a:pt x="693102" y="570653"/>
                  <a:pt x="691959" y="570061"/>
                  <a:pt x="690879" y="569976"/>
                </a:cubicBezTo>
                <a:cubicBezTo>
                  <a:pt x="689906" y="570040"/>
                  <a:pt x="689313" y="570421"/>
                  <a:pt x="689102" y="571119"/>
                </a:cubicBezTo>
                <a:cubicBezTo>
                  <a:pt x="688890" y="571818"/>
                  <a:pt x="688805" y="572453"/>
                  <a:pt x="688848" y="573024"/>
                </a:cubicBezTo>
                <a:cubicBezTo>
                  <a:pt x="687218" y="576051"/>
                  <a:pt x="685651" y="579141"/>
                  <a:pt x="684149" y="582295"/>
                </a:cubicBezTo>
                <a:cubicBezTo>
                  <a:pt x="682646" y="585449"/>
                  <a:pt x="681841" y="588793"/>
                  <a:pt x="681736" y="592328"/>
                </a:cubicBezTo>
                <a:cubicBezTo>
                  <a:pt x="686308" y="591545"/>
                  <a:pt x="688593" y="593365"/>
                  <a:pt x="688593" y="597789"/>
                </a:cubicBezTo>
                <a:cubicBezTo>
                  <a:pt x="688593" y="602213"/>
                  <a:pt x="689355" y="604795"/>
                  <a:pt x="690879" y="605536"/>
                </a:cubicBezTo>
                <a:cubicBezTo>
                  <a:pt x="691853" y="605303"/>
                  <a:pt x="692446" y="604245"/>
                  <a:pt x="692658" y="602361"/>
                </a:cubicBezTo>
                <a:cubicBezTo>
                  <a:pt x="692869" y="600477"/>
                  <a:pt x="692954" y="599165"/>
                  <a:pt x="692911" y="598424"/>
                </a:cubicBezTo>
                <a:cubicBezTo>
                  <a:pt x="696468" y="594000"/>
                  <a:pt x="701039" y="586846"/>
                  <a:pt x="706627" y="576961"/>
                </a:cubicBezTo>
                <a:cubicBezTo>
                  <a:pt x="712215" y="567076"/>
                  <a:pt x="715771" y="559668"/>
                  <a:pt x="717295" y="554736"/>
                </a:cubicBezTo>
                <a:cubicBezTo>
                  <a:pt x="718333" y="555837"/>
                  <a:pt x="719560" y="556937"/>
                  <a:pt x="720978" y="558038"/>
                </a:cubicBezTo>
                <a:cubicBezTo>
                  <a:pt x="722397" y="559139"/>
                  <a:pt x="723878" y="559731"/>
                  <a:pt x="725423" y="559816"/>
                </a:cubicBezTo>
                <a:cubicBezTo>
                  <a:pt x="726461" y="559393"/>
                  <a:pt x="727434" y="557445"/>
                  <a:pt x="728345" y="553974"/>
                </a:cubicBezTo>
                <a:cubicBezTo>
                  <a:pt x="729255" y="550503"/>
                  <a:pt x="729974" y="548047"/>
                  <a:pt x="730503" y="546608"/>
                </a:cubicBezTo>
                <a:lnTo>
                  <a:pt x="728471" y="535432"/>
                </a:lnTo>
                <a:lnTo>
                  <a:pt x="739647" y="516128"/>
                </a:lnTo>
                <a:cubicBezTo>
                  <a:pt x="739436" y="513884"/>
                  <a:pt x="739351" y="511514"/>
                  <a:pt x="739393" y="509016"/>
                </a:cubicBezTo>
                <a:cubicBezTo>
                  <a:pt x="739436" y="506518"/>
                  <a:pt x="740875" y="505164"/>
                  <a:pt x="743711" y="504952"/>
                </a:cubicBezTo>
                <a:cubicBezTo>
                  <a:pt x="743669" y="502666"/>
                  <a:pt x="744008" y="500126"/>
                  <a:pt x="744727" y="497332"/>
                </a:cubicBezTo>
                <a:cubicBezTo>
                  <a:pt x="745447" y="494538"/>
                  <a:pt x="746802" y="493014"/>
                  <a:pt x="748791" y="492760"/>
                </a:cubicBezTo>
                <a:cubicBezTo>
                  <a:pt x="749786" y="492866"/>
                  <a:pt x="750591" y="493416"/>
                  <a:pt x="751205" y="494411"/>
                </a:cubicBezTo>
                <a:cubicBezTo>
                  <a:pt x="751818" y="495406"/>
                  <a:pt x="752369" y="496210"/>
                  <a:pt x="752855" y="496824"/>
                </a:cubicBezTo>
                <a:cubicBezTo>
                  <a:pt x="754612" y="496231"/>
                  <a:pt x="756687" y="496147"/>
                  <a:pt x="759078" y="496570"/>
                </a:cubicBezTo>
                <a:cubicBezTo>
                  <a:pt x="761470" y="496993"/>
                  <a:pt x="762783" y="498433"/>
                  <a:pt x="763015" y="500888"/>
                </a:cubicBezTo>
                <a:cubicBezTo>
                  <a:pt x="760454" y="501396"/>
                  <a:pt x="758465" y="503936"/>
                  <a:pt x="757046" y="508508"/>
                </a:cubicBezTo>
                <a:cubicBezTo>
                  <a:pt x="755628" y="513080"/>
                  <a:pt x="754909" y="516636"/>
                  <a:pt x="754887" y="519176"/>
                </a:cubicBezTo>
                <a:cubicBezTo>
                  <a:pt x="753829" y="519176"/>
                  <a:pt x="752898" y="519430"/>
                  <a:pt x="752093" y="519938"/>
                </a:cubicBezTo>
                <a:cubicBezTo>
                  <a:pt x="751289" y="520446"/>
                  <a:pt x="750866" y="521208"/>
                  <a:pt x="750823" y="522224"/>
                </a:cubicBezTo>
                <a:cubicBezTo>
                  <a:pt x="750950" y="523769"/>
                  <a:pt x="750950" y="524997"/>
                  <a:pt x="750823" y="525907"/>
                </a:cubicBezTo>
                <a:cubicBezTo>
                  <a:pt x="750697" y="526817"/>
                  <a:pt x="749681" y="527283"/>
                  <a:pt x="747775" y="527304"/>
                </a:cubicBezTo>
                <a:lnTo>
                  <a:pt x="743711" y="534416"/>
                </a:lnTo>
                <a:cubicBezTo>
                  <a:pt x="744304" y="536258"/>
                  <a:pt x="744389" y="538671"/>
                  <a:pt x="743965" y="541655"/>
                </a:cubicBezTo>
                <a:cubicBezTo>
                  <a:pt x="743542" y="544640"/>
                  <a:pt x="742103" y="546291"/>
                  <a:pt x="739647" y="546608"/>
                </a:cubicBezTo>
                <a:lnTo>
                  <a:pt x="735583" y="554736"/>
                </a:lnTo>
                <a:cubicBezTo>
                  <a:pt x="735668" y="558356"/>
                  <a:pt x="734991" y="561277"/>
                  <a:pt x="733551" y="563499"/>
                </a:cubicBezTo>
                <a:cubicBezTo>
                  <a:pt x="732112" y="565722"/>
                  <a:pt x="729403" y="566865"/>
                  <a:pt x="725423" y="566928"/>
                </a:cubicBezTo>
                <a:cubicBezTo>
                  <a:pt x="722439" y="568029"/>
                  <a:pt x="721042" y="572431"/>
                  <a:pt x="721233" y="580136"/>
                </a:cubicBezTo>
                <a:cubicBezTo>
                  <a:pt x="721423" y="587841"/>
                  <a:pt x="719772" y="592243"/>
                  <a:pt x="716279" y="593344"/>
                </a:cubicBezTo>
                <a:cubicBezTo>
                  <a:pt x="716110" y="596223"/>
                  <a:pt x="717465" y="597577"/>
                  <a:pt x="720343" y="597408"/>
                </a:cubicBezTo>
                <a:cubicBezTo>
                  <a:pt x="725529" y="597302"/>
                  <a:pt x="730906" y="596498"/>
                  <a:pt x="736472" y="594995"/>
                </a:cubicBezTo>
                <a:cubicBezTo>
                  <a:pt x="742039" y="593492"/>
                  <a:pt x="747162" y="591926"/>
                  <a:pt x="751839" y="590296"/>
                </a:cubicBezTo>
                <a:lnTo>
                  <a:pt x="763015" y="593344"/>
                </a:lnTo>
                <a:lnTo>
                  <a:pt x="765047" y="589280"/>
                </a:lnTo>
                <a:cubicBezTo>
                  <a:pt x="777896" y="589873"/>
                  <a:pt x="791315" y="588941"/>
                  <a:pt x="805307" y="586486"/>
                </a:cubicBezTo>
                <a:cubicBezTo>
                  <a:pt x="819298" y="584031"/>
                  <a:pt x="832971" y="582591"/>
                  <a:pt x="846327" y="582168"/>
                </a:cubicBezTo>
                <a:lnTo>
                  <a:pt x="860551" y="569976"/>
                </a:lnTo>
                <a:lnTo>
                  <a:pt x="909319" y="568960"/>
                </a:lnTo>
                <a:cubicBezTo>
                  <a:pt x="913638" y="569278"/>
                  <a:pt x="921003" y="569151"/>
                  <a:pt x="931417" y="568579"/>
                </a:cubicBezTo>
                <a:cubicBezTo>
                  <a:pt x="941831" y="568008"/>
                  <a:pt x="947674" y="565087"/>
                  <a:pt x="948943" y="559816"/>
                </a:cubicBezTo>
                <a:lnTo>
                  <a:pt x="960119" y="556768"/>
                </a:lnTo>
                <a:cubicBezTo>
                  <a:pt x="959527" y="555054"/>
                  <a:pt x="959442" y="553149"/>
                  <a:pt x="959865" y="551053"/>
                </a:cubicBezTo>
                <a:cubicBezTo>
                  <a:pt x="960289" y="548958"/>
                  <a:pt x="961728" y="547815"/>
                  <a:pt x="964183" y="547624"/>
                </a:cubicBezTo>
                <a:cubicBezTo>
                  <a:pt x="964247" y="545021"/>
                  <a:pt x="964882" y="542354"/>
                  <a:pt x="966089" y="539623"/>
                </a:cubicBezTo>
                <a:cubicBezTo>
                  <a:pt x="967295" y="536893"/>
                  <a:pt x="968692" y="534480"/>
                  <a:pt x="970279" y="532384"/>
                </a:cubicBezTo>
                <a:lnTo>
                  <a:pt x="975359" y="503936"/>
                </a:lnTo>
                <a:lnTo>
                  <a:pt x="987552" y="490728"/>
                </a:lnTo>
                <a:cubicBezTo>
                  <a:pt x="987679" y="488781"/>
                  <a:pt x="988187" y="487087"/>
                  <a:pt x="989075" y="485648"/>
                </a:cubicBezTo>
                <a:cubicBezTo>
                  <a:pt x="989965" y="484209"/>
                  <a:pt x="990473" y="482515"/>
                  <a:pt x="990600" y="480568"/>
                </a:cubicBezTo>
                <a:cubicBezTo>
                  <a:pt x="990981" y="472588"/>
                  <a:pt x="992505" y="468990"/>
                  <a:pt x="995171" y="469773"/>
                </a:cubicBezTo>
                <a:cubicBezTo>
                  <a:pt x="997839" y="470556"/>
                  <a:pt x="999363" y="468736"/>
                  <a:pt x="999744" y="464312"/>
                </a:cubicBezTo>
                <a:cubicBezTo>
                  <a:pt x="999511" y="462386"/>
                  <a:pt x="999214" y="459634"/>
                  <a:pt x="998855" y="456057"/>
                </a:cubicBezTo>
                <a:cubicBezTo>
                  <a:pt x="998495" y="452480"/>
                  <a:pt x="999468" y="450490"/>
                  <a:pt x="1001776" y="450088"/>
                </a:cubicBezTo>
                <a:lnTo>
                  <a:pt x="1010920" y="431800"/>
                </a:lnTo>
                <a:cubicBezTo>
                  <a:pt x="1012740" y="431631"/>
                  <a:pt x="1013925" y="430953"/>
                  <a:pt x="1014475" y="429768"/>
                </a:cubicBezTo>
                <a:cubicBezTo>
                  <a:pt x="1015026" y="428583"/>
                  <a:pt x="1016211" y="427905"/>
                  <a:pt x="1018031" y="427736"/>
                </a:cubicBezTo>
                <a:lnTo>
                  <a:pt x="1018031" y="429768"/>
                </a:lnTo>
                <a:lnTo>
                  <a:pt x="1031239" y="397256"/>
                </a:lnTo>
                <a:cubicBezTo>
                  <a:pt x="1029927" y="395161"/>
                  <a:pt x="1031282" y="392748"/>
                  <a:pt x="1035303" y="390017"/>
                </a:cubicBezTo>
                <a:cubicBezTo>
                  <a:pt x="1039325" y="387287"/>
                  <a:pt x="1041696" y="384620"/>
                  <a:pt x="1042415" y="382016"/>
                </a:cubicBezTo>
                <a:lnTo>
                  <a:pt x="1041399" y="379984"/>
                </a:lnTo>
                <a:cubicBezTo>
                  <a:pt x="1042648" y="377783"/>
                  <a:pt x="1044723" y="373803"/>
                  <a:pt x="1047623" y="368046"/>
                </a:cubicBezTo>
                <a:cubicBezTo>
                  <a:pt x="1050522" y="362289"/>
                  <a:pt x="1052851" y="358817"/>
                  <a:pt x="1054607" y="357632"/>
                </a:cubicBezTo>
                <a:cubicBezTo>
                  <a:pt x="1054121" y="355558"/>
                  <a:pt x="1053824" y="353356"/>
                  <a:pt x="1053719" y="351028"/>
                </a:cubicBezTo>
                <a:cubicBezTo>
                  <a:pt x="1053613" y="348700"/>
                  <a:pt x="1053570" y="346498"/>
                  <a:pt x="1053591" y="344424"/>
                </a:cubicBezTo>
                <a:lnTo>
                  <a:pt x="1057656" y="340360"/>
                </a:lnTo>
                <a:lnTo>
                  <a:pt x="1053591" y="338328"/>
                </a:lnTo>
                <a:cubicBezTo>
                  <a:pt x="1057656" y="335111"/>
                  <a:pt x="1060704" y="331385"/>
                  <a:pt x="1062736" y="327152"/>
                </a:cubicBezTo>
                <a:cubicBezTo>
                  <a:pt x="1066800" y="326813"/>
                  <a:pt x="1068832" y="325459"/>
                  <a:pt x="1068832" y="323088"/>
                </a:cubicBezTo>
                <a:cubicBezTo>
                  <a:pt x="1068832" y="320717"/>
                  <a:pt x="1069848" y="319363"/>
                  <a:pt x="1071880" y="319024"/>
                </a:cubicBezTo>
                <a:cubicBezTo>
                  <a:pt x="1076113" y="319024"/>
                  <a:pt x="1079838" y="318008"/>
                  <a:pt x="1083056" y="315976"/>
                </a:cubicBezTo>
                <a:cubicBezTo>
                  <a:pt x="1083754" y="308229"/>
                  <a:pt x="1084897" y="300863"/>
                  <a:pt x="1086485" y="293878"/>
                </a:cubicBezTo>
                <a:cubicBezTo>
                  <a:pt x="1088072" y="286893"/>
                  <a:pt x="1092009" y="281051"/>
                  <a:pt x="1098295" y="276352"/>
                </a:cubicBezTo>
                <a:lnTo>
                  <a:pt x="1103375" y="275336"/>
                </a:lnTo>
                <a:cubicBezTo>
                  <a:pt x="1103629" y="271780"/>
                  <a:pt x="1106677" y="263652"/>
                  <a:pt x="1112519" y="250952"/>
                </a:cubicBezTo>
                <a:cubicBezTo>
                  <a:pt x="1118361" y="238252"/>
                  <a:pt x="1122425" y="230124"/>
                  <a:pt x="1124711" y="226568"/>
                </a:cubicBezTo>
                <a:cubicBezTo>
                  <a:pt x="1124542" y="224536"/>
                  <a:pt x="1123865" y="222504"/>
                  <a:pt x="1122679" y="220472"/>
                </a:cubicBezTo>
                <a:cubicBezTo>
                  <a:pt x="1123293" y="219985"/>
                  <a:pt x="1124098" y="219435"/>
                  <a:pt x="1125093" y="218821"/>
                </a:cubicBezTo>
                <a:cubicBezTo>
                  <a:pt x="1126087" y="218207"/>
                  <a:pt x="1126638" y="217403"/>
                  <a:pt x="1126743" y="216408"/>
                </a:cubicBezTo>
                <a:cubicBezTo>
                  <a:pt x="1126913" y="215392"/>
                  <a:pt x="1127590" y="214376"/>
                  <a:pt x="1128775" y="213360"/>
                </a:cubicBezTo>
                <a:cubicBezTo>
                  <a:pt x="1129919" y="211730"/>
                  <a:pt x="1131189" y="209656"/>
                  <a:pt x="1132585" y="207137"/>
                </a:cubicBezTo>
                <a:cubicBezTo>
                  <a:pt x="1133983" y="204618"/>
                  <a:pt x="1134745" y="202290"/>
                  <a:pt x="1134872" y="200152"/>
                </a:cubicBezTo>
                <a:lnTo>
                  <a:pt x="1133856" y="197104"/>
                </a:lnTo>
                <a:cubicBezTo>
                  <a:pt x="1135126" y="195919"/>
                  <a:pt x="1136904" y="194225"/>
                  <a:pt x="1139190" y="192024"/>
                </a:cubicBezTo>
                <a:cubicBezTo>
                  <a:pt x="1141475" y="189823"/>
                  <a:pt x="1142745" y="188129"/>
                  <a:pt x="1143000" y="186944"/>
                </a:cubicBezTo>
                <a:cubicBezTo>
                  <a:pt x="1142767" y="186055"/>
                  <a:pt x="1141962" y="185293"/>
                  <a:pt x="1140587" y="184658"/>
                </a:cubicBezTo>
                <a:cubicBezTo>
                  <a:pt x="1139211" y="184023"/>
                  <a:pt x="1138660" y="182753"/>
                  <a:pt x="1138936" y="180848"/>
                </a:cubicBezTo>
                <a:cubicBezTo>
                  <a:pt x="1143296" y="177906"/>
                  <a:pt x="1150831" y="170582"/>
                  <a:pt x="1161541" y="158877"/>
                </a:cubicBezTo>
                <a:cubicBezTo>
                  <a:pt x="1172252" y="147172"/>
                  <a:pt x="1178263" y="139594"/>
                  <a:pt x="1179575" y="136144"/>
                </a:cubicBezTo>
                <a:cubicBezTo>
                  <a:pt x="1179554" y="135594"/>
                  <a:pt x="1179343" y="134916"/>
                  <a:pt x="1178941" y="134112"/>
                </a:cubicBezTo>
                <a:cubicBezTo>
                  <a:pt x="1178538" y="133308"/>
                  <a:pt x="1178073" y="132630"/>
                  <a:pt x="1177543" y="132080"/>
                </a:cubicBezTo>
                <a:lnTo>
                  <a:pt x="1182623" y="124968"/>
                </a:lnTo>
                <a:cubicBezTo>
                  <a:pt x="1182073" y="123656"/>
                  <a:pt x="1183428" y="121454"/>
                  <a:pt x="1186687" y="118364"/>
                </a:cubicBezTo>
                <a:cubicBezTo>
                  <a:pt x="1189947" y="115274"/>
                  <a:pt x="1192318" y="113072"/>
                  <a:pt x="1193799" y="111760"/>
                </a:cubicBezTo>
                <a:lnTo>
                  <a:pt x="1195831" y="103632"/>
                </a:lnTo>
                <a:lnTo>
                  <a:pt x="1205991" y="90424"/>
                </a:lnTo>
                <a:cubicBezTo>
                  <a:pt x="1204277" y="88773"/>
                  <a:pt x="1204404" y="86995"/>
                  <a:pt x="1206373" y="85090"/>
                </a:cubicBezTo>
                <a:cubicBezTo>
                  <a:pt x="1208341" y="83185"/>
                  <a:pt x="1210246" y="81915"/>
                  <a:pt x="1212088" y="81280"/>
                </a:cubicBezTo>
                <a:cubicBezTo>
                  <a:pt x="1212744" y="78253"/>
                  <a:pt x="1216003" y="73893"/>
                  <a:pt x="1221867" y="68199"/>
                </a:cubicBezTo>
                <a:cubicBezTo>
                  <a:pt x="1227730" y="62505"/>
                  <a:pt x="1232259" y="58399"/>
                  <a:pt x="1235456" y="55880"/>
                </a:cubicBezTo>
                <a:cubicBezTo>
                  <a:pt x="1233699" y="53171"/>
                  <a:pt x="1234926" y="49953"/>
                  <a:pt x="1239139" y="46228"/>
                </a:cubicBezTo>
                <a:cubicBezTo>
                  <a:pt x="1243351" y="42503"/>
                  <a:pt x="1245848" y="39285"/>
                  <a:pt x="1246631" y="36576"/>
                </a:cubicBezTo>
                <a:lnTo>
                  <a:pt x="1245615" y="35560"/>
                </a:lnTo>
                <a:cubicBezTo>
                  <a:pt x="1246251" y="33824"/>
                  <a:pt x="1249299" y="28152"/>
                  <a:pt x="1254759" y="18542"/>
                </a:cubicBezTo>
                <a:cubicBezTo>
                  <a:pt x="1260221" y="8932"/>
                  <a:pt x="1264285" y="2752"/>
                  <a:pt x="1266951"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3" name="文本框 22">
            <a:extLst>
              <a:ext uri="{FF2B5EF4-FFF2-40B4-BE49-F238E27FC236}">
                <a16:creationId xmlns="" xmlns:a16="http://schemas.microsoft.com/office/drawing/2014/main" id="{A4301CAD-AD1D-4104-B366-EAB18D9A12D1}"/>
              </a:ext>
            </a:extLst>
          </p:cNvPr>
          <p:cNvSpPr txBox="1"/>
          <p:nvPr/>
        </p:nvSpPr>
        <p:spPr>
          <a:xfrm>
            <a:off x="9927675" y="2615720"/>
            <a:ext cx="399890" cy="773487"/>
          </a:xfrm>
          <a:custGeom>
            <a:avLst/>
            <a:gdLst/>
            <a:ahLst/>
            <a:cxnLst/>
            <a:rect l="l" t="t" r="r" b="b"/>
            <a:pathLst>
              <a:path w="673601" h="1302912">
                <a:moveTo>
                  <a:pt x="79248" y="1172864"/>
                </a:moveTo>
                <a:cubicBezTo>
                  <a:pt x="79269" y="1173436"/>
                  <a:pt x="79480" y="1174071"/>
                  <a:pt x="79883" y="1174769"/>
                </a:cubicBezTo>
                <a:cubicBezTo>
                  <a:pt x="80285" y="1175468"/>
                  <a:pt x="80750" y="1175849"/>
                  <a:pt x="81280" y="1175912"/>
                </a:cubicBezTo>
                <a:cubicBezTo>
                  <a:pt x="82465" y="1175743"/>
                  <a:pt x="83142" y="1175066"/>
                  <a:pt x="83312" y="1173880"/>
                </a:cubicBezTo>
                <a:close/>
                <a:moveTo>
                  <a:pt x="83312" y="1164736"/>
                </a:moveTo>
                <a:cubicBezTo>
                  <a:pt x="83269" y="1165308"/>
                  <a:pt x="83354" y="1165943"/>
                  <a:pt x="83566" y="1166641"/>
                </a:cubicBezTo>
                <a:cubicBezTo>
                  <a:pt x="83777" y="1167340"/>
                  <a:pt x="84370" y="1167721"/>
                  <a:pt x="85344" y="1167784"/>
                </a:cubicBezTo>
                <a:lnTo>
                  <a:pt x="86360" y="1167784"/>
                </a:lnTo>
                <a:cubicBezTo>
                  <a:pt x="86360" y="1165752"/>
                  <a:pt x="85344" y="1164736"/>
                  <a:pt x="83312" y="1164736"/>
                </a:cubicBezTo>
                <a:close/>
                <a:moveTo>
                  <a:pt x="172720" y="1150512"/>
                </a:moveTo>
                <a:cubicBezTo>
                  <a:pt x="172698" y="1151084"/>
                  <a:pt x="172741" y="1151719"/>
                  <a:pt x="172846" y="1152417"/>
                </a:cubicBezTo>
                <a:cubicBezTo>
                  <a:pt x="172952" y="1153116"/>
                  <a:pt x="173249" y="1153497"/>
                  <a:pt x="173736" y="1153560"/>
                </a:cubicBezTo>
                <a:lnTo>
                  <a:pt x="176784" y="1152544"/>
                </a:lnTo>
                <a:close/>
                <a:moveTo>
                  <a:pt x="249936" y="1146448"/>
                </a:moveTo>
                <a:lnTo>
                  <a:pt x="254000" y="1153560"/>
                </a:lnTo>
                <a:lnTo>
                  <a:pt x="252984" y="1161688"/>
                </a:lnTo>
                <a:cubicBezTo>
                  <a:pt x="250465" y="1161985"/>
                  <a:pt x="249152" y="1163170"/>
                  <a:pt x="249046" y="1165244"/>
                </a:cubicBezTo>
                <a:cubicBezTo>
                  <a:pt x="248941" y="1167318"/>
                  <a:pt x="246866" y="1168504"/>
                  <a:pt x="242824" y="1168800"/>
                </a:cubicBezTo>
                <a:cubicBezTo>
                  <a:pt x="243120" y="1164821"/>
                  <a:pt x="244305" y="1161095"/>
                  <a:pt x="246380" y="1157624"/>
                </a:cubicBezTo>
                <a:cubicBezTo>
                  <a:pt x="248454" y="1154153"/>
                  <a:pt x="249639" y="1150428"/>
                  <a:pt x="249936" y="1146448"/>
                </a:cubicBezTo>
                <a:close/>
                <a:moveTo>
                  <a:pt x="194056" y="1121048"/>
                </a:moveTo>
                <a:cubicBezTo>
                  <a:pt x="194013" y="1121620"/>
                  <a:pt x="194098" y="1122255"/>
                  <a:pt x="194310" y="1122953"/>
                </a:cubicBezTo>
                <a:cubicBezTo>
                  <a:pt x="194521" y="1123652"/>
                  <a:pt x="195114" y="1124033"/>
                  <a:pt x="196088" y="1124096"/>
                </a:cubicBezTo>
                <a:lnTo>
                  <a:pt x="198120" y="1124096"/>
                </a:lnTo>
                <a:cubicBezTo>
                  <a:pt x="198077" y="1123080"/>
                  <a:pt x="197654" y="1122318"/>
                  <a:pt x="196850" y="1121810"/>
                </a:cubicBezTo>
                <a:cubicBezTo>
                  <a:pt x="196045" y="1121302"/>
                  <a:pt x="195114" y="1121048"/>
                  <a:pt x="194056" y="1121048"/>
                </a:cubicBezTo>
                <a:close/>
                <a:moveTo>
                  <a:pt x="260096" y="1087520"/>
                </a:moveTo>
                <a:cubicBezTo>
                  <a:pt x="260117" y="1088134"/>
                  <a:pt x="260328" y="1088938"/>
                  <a:pt x="260730" y="1089933"/>
                </a:cubicBezTo>
                <a:cubicBezTo>
                  <a:pt x="261133" y="1090928"/>
                  <a:pt x="261598" y="1091478"/>
                  <a:pt x="262128" y="1091584"/>
                </a:cubicBezTo>
                <a:cubicBezTo>
                  <a:pt x="263101" y="1091521"/>
                  <a:pt x="263694" y="1091140"/>
                  <a:pt x="263906" y="1090441"/>
                </a:cubicBezTo>
                <a:cubicBezTo>
                  <a:pt x="264117" y="1089743"/>
                  <a:pt x="264202" y="1089108"/>
                  <a:pt x="264160" y="1088536"/>
                </a:cubicBezTo>
                <a:close/>
                <a:moveTo>
                  <a:pt x="154432" y="1075328"/>
                </a:moveTo>
                <a:lnTo>
                  <a:pt x="154432" y="1080408"/>
                </a:lnTo>
                <a:cubicBezTo>
                  <a:pt x="154474" y="1081869"/>
                  <a:pt x="154897" y="1082758"/>
                  <a:pt x="155702" y="1083075"/>
                </a:cubicBezTo>
                <a:cubicBezTo>
                  <a:pt x="156506" y="1083393"/>
                  <a:pt x="157437" y="1083520"/>
                  <a:pt x="158496" y="1083456"/>
                </a:cubicBezTo>
                <a:close/>
                <a:moveTo>
                  <a:pt x="227584" y="1068216"/>
                </a:moveTo>
                <a:cubicBezTo>
                  <a:pt x="224536" y="1068301"/>
                  <a:pt x="222250" y="1069401"/>
                  <a:pt x="220726" y="1071518"/>
                </a:cubicBezTo>
                <a:cubicBezTo>
                  <a:pt x="219202" y="1073635"/>
                  <a:pt x="218440" y="1076260"/>
                  <a:pt x="218440" y="1079392"/>
                </a:cubicBezTo>
                <a:lnTo>
                  <a:pt x="218440" y="1080408"/>
                </a:lnTo>
                <a:cubicBezTo>
                  <a:pt x="218228" y="1080387"/>
                  <a:pt x="217381" y="1080429"/>
                  <a:pt x="215900" y="1080535"/>
                </a:cubicBezTo>
                <a:cubicBezTo>
                  <a:pt x="214418" y="1080641"/>
                  <a:pt x="213571" y="1080937"/>
                  <a:pt x="213360" y="1081424"/>
                </a:cubicBezTo>
                <a:cubicBezTo>
                  <a:pt x="213677" y="1081953"/>
                  <a:pt x="215074" y="1082419"/>
                  <a:pt x="217550" y="1082821"/>
                </a:cubicBezTo>
                <a:cubicBezTo>
                  <a:pt x="220027" y="1083223"/>
                  <a:pt x="221678" y="1083435"/>
                  <a:pt x="222504" y="1083456"/>
                </a:cubicBezTo>
                <a:lnTo>
                  <a:pt x="228600" y="1078376"/>
                </a:lnTo>
                <a:cubicBezTo>
                  <a:pt x="227097" y="1078249"/>
                  <a:pt x="226038" y="1077487"/>
                  <a:pt x="225424" y="1076090"/>
                </a:cubicBezTo>
                <a:cubicBezTo>
                  <a:pt x="224811" y="1074693"/>
                  <a:pt x="224514" y="1073423"/>
                  <a:pt x="224536" y="1072280"/>
                </a:cubicBezTo>
                <a:close/>
                <a:moveTo>
                  <a:pt x="164592" y="1064152"/>
                </a:moveTo>
                <a:cubicBezTo>
                  <a:pt x="164126" y="1064195"/>
                  <a:pt x="163787" y="1064364"/>
                  <a:pt x="163576" y="1064660"/>
                </a:cubicBezTo>
                <a:cubicBezTo>
                  <a:pt x="163364" y="1064957"/>
                  <a:pt x="163025" y="1065126"/>
                  <a:pt x="162560" y="1065168"/>
                </a:cubicBezTo>
                <a:cubicBezTo>
                  <a:pt x="162581" y="1065782"/>
                  <a:pt x="162792" y="1066586"/>
                  <a:pt x="163195" y="1067581"/>
                </a:cubicBezTo>
                <a:cubicBezTo>
                  <a:pt x="163597" y="1068576"/>
                  <a:pt x="164062" y="1069126"/>
                  <a:pt x="164592" y="1069232"/>
                </a:cubicBezTo>
                <a:cubicBezTo>
                  <a:pt x="165565" y="1069169"/>
                  <a:pt x="166158" y="1068788"/>
                  <a:pt x="166370" y="1068089"/>
                </a:cubicBezTo>
                <a:cubicBezTo>
                  <a:pt x="166581" y="1067391"/>
                  <a:pt x="166666" y="1066756"/>
                  <a:pt x="166624" y="1066184"/>
                </a:cubicBezTo>
                <a:cubicBezTo>
                  <a:pt x="166454" y="1064999"/>
                  <a:pt x="165777" y="1064322"/>
                  <a:pt x="164592" y="1064152"/>
                </a:cubicBezTo>
                <a:close/>
                <a:moveTo>
                  <a:pt x="283464" y="1053992"/>
                </a:moveTo>
                <a:cubicBezTo>
                  <a:pt x="280098" y="1054267"/>
                  <a:pt x="278193" y="1056003"/>
                  <a:pt x="277748" y="1059199"/>
                </a:cubicBezTo>
                <a:cubicBezTo>
                  <a:pt x="277304" y="1062395"/>
                  <a:pt x="277177" y="1065401"/>
                  <a:pt x="277368" y="1068216"/>
                </a:cubicBezTo>
                <a:cubicBezTo>
                  <a:pt x="275780" y="1068216"/>
                  <a:pt x="274129" y="1068470"/>
                  <a:pt x="272415" y="1068978"/>
                </a:cubicBezTo>
                <a:cubicBezTo>
                  <a:pt x="270700" y="1069486"/>
                  <a:pt x="269303" y="1070248"/>
                  <a:pt x="268224" y="1071264"/>
                </a:cubicBezTo>
                <a:lnTo>
                  <a:pt x="270256" y="1080408"/>
                </a:lnTo>
                <a:cubicBezTo>
                  <a:pt x="270742" y="1077678"/>
                  <a:pt x="271801" y="1075011"/>
                  <a:pt x="273431" y="1072407"/>
                </a:cubicBezTo>
                <a:cubicBezTo>
                  <a:pt x="275060" y="1069804"/>
                  <a:pt x="277389" y="1068407"/>
                  <a:pt x="280416" y="1068216"/>
                </a:cubicBezTo>
                <a:cubicBezTo>
                  <a:pt x="280543" y="1065719"/>
                  <a:pt x="281051" y="1063348"/>
                  <a:pt x="281940" y="1061104"/>
                </a:cubicBezTo>
                <a:cubicBezTo>
                  <a:pt x="282828" y="1058860"/>
                  <a:pt x="283336" y="1056490"/>
                  <a:pt x="283464" y="1053992"/>
                </a:cubicBezTo>
                <a:close/>
                <a:moveTo>
                  <a:pt x="240792" y="1036720"/>
                </a:moveTo>
                <a:cubicBezTo>
                  <a:pt x="239818" y="1036868"/>
                  <a:pt x="239225" y="1037588"/>
                  <a:pt x="239014" y="1038879"/>
                </a:cubicBezTo>
                <a:cubicBezTo>
                  <a:pt x="238802" y="1040170"/>
                  <a:pt x="238717" y="1041144"/>
                  <a:pt x="238760" y="1041800"/>
                </a:cubicBezTo>
                <a:cubicBezTo>
                  <a:pt x="238717" y="1044361"/>
                  <a:pt x="238040" y="1046605"/>
                  <a:pt x="236728" y="1048531"/>
                </a:cubicBezTo>
                <a:cubicBezTo>
                  <a:pt x="235415" y="1050457"/>
                  <a:pt x="233722" y="1051939"/>
                  <a:pt x="231648" y="1052976"/>
                </a:cubicBezTo>
                <a:cubicBezTo>
                  <a:pt x="231520" y="1055474"/>
                  <a:pt x="231012" y="1057844"/>
                  <a:pt x="230124" y="1060088"/>
                </a:cubicBezTo>
                <a:cubicBezTo>
                  <a:pt x="229235" y="1062332"/>
                  <a:pt x="228726" y="1064703"/>
                  <a:pt x="228600" y="1067200"/>
                </a:cubicBezTo>
                <a:cubicBezTo>
                  <a:pt x="231605" y="1063623"/>
                  <a:pt x="234230" y="1059855"/>
                  <a:pt x="236474" y="1055897"/>
                </a:cubicBezTo>
                <a:cubicBezTo>
                  <a:pt x="238717" y="1051939"/>
                  <a:pt x="240834" y="1047917"/>
                  <a:pt x="242824" y="1043832"/>
                </a:cubicBezTo>
                <a:cubicBezTo>
                  <a:pt x="242802" y="1043091"/>
                  <a:pt x="242591" y="1041779"/>
                  <a:pt x="242188" y="1039895"/>
                </a:cubicBezTo>
                <a:cubicBezTo>
                  <a:pt x="241786" y="1038011"/>
                  <a:pt x="241321" y="1036953"/>
                  <a:pt x="240792" y="1036720"/>
                </a:cubicBezTo>
                <a:close/>
                <a:moveTo>
                  <a:pt x="176784" y="1027576"/>
                </a:moveTo>
                <a:lnTo>
                  <a:pt x="172720" y="1039768"/>
                </a:lnTo>
                <a:cubicBezTo>
                  <a:pt x="172550" y="1039747"/>
                  <a:pt x="171873" y="1039789"/>
                  <a:pt x="170688" y="1039895"/>
                </a:cubicBezTo>
                <a:cubicBezTo>
                  <a:pt x="169502" y="1040001"/>
                  <a:pt x="168825" y="1040297"/>
                  <a:pt x="168656" y="1040784"/>
                </a:cubicBezTo>
                <a:cubicBezTo>
                  <a:pt x="168867" y="1041864"/>
                  <a:pt x="169968" y="1043007"/>
                  <a:pt x="171958" y="1044213"/>
                </a:cubicBezTo>
                <a:cubicBezTo>
                  <a:pt x="173947" y="1045420"/>
                  <a:pt x="175556" y="1046309"/>
                  <a:pt x="176784" y="1046880"/>
                </a:cubicBezTo>
                <a:lnTo>
                  <a:pt x="183896" y="1036720"/>
                </a:lnTo>
                <a:close/>
                <a:moveTo>
                  <a:pt x="191008" y="992016"/>
                </a:moveTo>
                <a:cubicBezTo>
                  <a:pt x="186774" y="999975"/>
                  <a:pt x="183049" y="1008442"/>
                  <a:pt x="179832" y="1017416"/>
                </a:cubicBezTo>
                <a:cubicBezTo>
                  <a:pt x="180361" y="1019491"/>
                  <a:pt x="181334" y="1021184"/>
                  <a:pt x="182752" y="1022496"/>
                </a:cubicBezTo>
                <a:cubicBezTo>
                  <a:pt x="184171" y="1023808"/>
                  <a:pt x="185906" y="1024486"/>
                  <a:pt x="187960" y="1024528"/>
                </a:cubicBezTo>
                <a:cubicBezTo>
                  <a:pt x="189018" y="1021395"/>
                  <a:pt x="190457" y="1016739"/>
                  <a:pt x="192278" y="1010558"/>
                </a:cubicBezTo>
                <a:cubicBezTo>
                  <a:pt x="194098" y="1004377"/>
                  <a:pt x="196045" y="1000229"/>
                  <a:pt x="198120" y="998112"/>
                </a:cubicBezTo>
                <a:close/>
                <a:moveTo>
                  <a:pt x="210312" y="956456"/>
                </a:moveTo>
                <a:lnTo>
                  <a:pt x="205232" y="962552"/>
                </a:lnTo>
                <a:lnTo>
                  <a:pt x="205232" y="965600"/>
                </a:lnTo>
                <a:lnTo>
                  <a:pt x="207264" y="965600"/>
                </a:lnTo>
                <a:cubicBezTo>
                  <a:pt x="209253" y="965685"/>
                  <a:pt x="210608" y="965516"/>
                  <a:pt x="211328" y="965092"/>
                </a:cubicBezTo>
                <a:cubicBezTo>
                  <a:pt x="212047" y="964669"/>
                  <a:pt x="212386" y="963484"/>
                  <a:pt x="212344" y="961536"/>
                </a:cubicBezTo>
                <a:close/>
                <a:moveTo>
                  <a:pt x="331216" y="949344"/>
                </a:moveTo>
                <a:lnTo>
                  <a:pt x="323088" y="962552"/>
                </a:lnTo>
                <a:cubicBezTo>
                  <a:pt x="325120" y="965769"/>
                  <a:pt x="326136" y="969495"/>
                  <a:pt x="326136" y="973728"/>
                </a:cubicBezTo>
                <a:cubicBezTo>
                  <a:pt x="325564" y="973686"/>
                  <a:pt x="324929" y="973771"/>
                  <a:pt x="324230" y="973982"/>
                </a:cubicBezTo>
                <a:cubicBezTo>
                  <a:pt x="323532" y="974194"/>
                  <a:pt x="323151" y="974787"/>
                  <a:pt x="323088" y="975760"/>
                </a:cubicBezTo>
                <a:cubicBezTo>
                  <a:pt x="323151" y="976776"/>
                  <a:pt x="323532" y="977792"/>
                  <a:pt x="324230" y="978808"/>
                </a:cubicBezTo>
                <a:cubicBezTo>
                  <a:pt x="324929" y="979824"/>
                  <a:pt x="325564" y="980840"/>
                  <a:pt x="326136" y="981856"/>
                </a:cubicBezTo>
                <a:lnTo>
                  <a:pt x="333248" y="984904"/>
                </a:lnTo>
                <a:lnTo>
                  <a:pt x="334264" y="981856"/>
                </a:lnTo>
                <a:lnTo>
                  <a:pt x="329184" y="977792"/>
                </a:lnTo>
                <a:cubicBezTo>
                  <a:pt x="329162" y="976226"/>
                  <a:pt x="329459" y="974787"/>
                  <a:pt x="330073" y="973474"/>
                </a:cubicBezTo>
                <a:cubicBezTo>
                  <a:pt x="330686" y="972162"/>
                  <a:pt x="331745" y="971230"/>
                  <a:pt x="333248" y="970680"/>
                </a:cubicBezTo>
                <a:cubicBezTo>
                  <a:pt x="333353" y="967124"/>
                  <a:pt x="333396" y="963568"/>
                  <a:pt x="333374" y="960012"/>
                </a:cubicBezTo>
                <a:cubicBezTo>
                  <a:pt x="333353" y="956456"/>
                  <a:pt x="332634" y="952900"/>
                  <a:pt x="331216" y="949344"/>
                </a:cubicBezTo>
                <a:close/>
                <a:moveTo>
                  <a:pt x="221488" y="940200"/>
                </a:moveTo>
                <a:lnTo>
                  <a:pt x="219456" y="944264"/>
                </a:lnTo>
                <a:cubicBezTo>
                  <a:pt x="220641" y="943248"/>
                  <a:pt x="221318" y="942232"/>
                  <a:pt x="221488" y="941216"/>
                </a:cubicBezTo>
                <a:close/>
                <a:moveTo>
                  <a:pt x="352552" y="913784"/>
                </a:moveTo>
                <a:cubicBezTo>
                  <a:pt x="352382" y="914800"/>
                  <a:pt x="352721" y="915816"/>
                  <a:pt x="353568" y="916832"/>
                </a:cubicBezTo>
                <a:lnTo>
                  <a:pt x="353568" y="913784"/>
                </a:lnTo>
                <a:close/>
                <a:moveTo>
                  <a:pt x="364743" y="902608"/>
                </a:moveTo>
                <a:cubicBezTo>
                  <a:pt x="362881" y="902608"/>
                  <a:pt x="361526" y="903624"/>
                  <a:pt x="360680" y="905656"/>
                </a:cubicBezTo>
                <a:lnTo>
                  <a:pt x="363727" y="905656"/>
                </a:lnTo>
                <a:cubicBezTo>
                  <a:pt x="363770" y="905148"/>
                  <a:pt x="363939" y="904640"/>
                  <a:pt x="364235" y="904132"/>
                </a:cubicBezTo>
                <a:cubicBezTo>
                  <a:pt x="364532" y="903624"/>
                  <a:pt x="364701" y="903116"/>
                  <a:pt x="364743" y="902608"/>
                </a:cubicBezTo>
                <a:close/>
                <a:moveTo>
                  <a:pt x="370840" y="887368"/>
                </a:moveTo>
                <a:lnTo>
                  <a:pt x="370840" y="892448"/>
                </a:lnTo>
                <a:lnTo>
                  <a:pt x="363727" y="892448"/>
                </a:lnTo>
                <a:lnTo>
                  <a:pt x="363727" y="896512"/>
                </a:lnTo>
                <a:lnTo>
                  <a:pt x="365759" y="899560"/>
                </a:lnTo>
                <a:lnTo>
                  <a:pt x="373888" y="892448"/>
                </a:lnTo>
                <a:lnTo>
                  <a:pt x="373888" y="888384"/>
                </a:lnTo>
                <a:close/>
                <a:moveTo>
                  <a:pt x="377952" y="877208"/>
                </a:moveTo>
                <a:lnTo>
                  <a:pt x="374904" y="878224"/>
                </a:lnTo>
                <a:lnTo>
                  <a:pt x="374904" y="886352"/>
                </a:lnTo>
                <a:cubicBezTo>
                  <a:pt x="376364" y="885273"/>
                  <a:pt x="377253" y="883876"/>
                  <a:pt x="377570" y="882161"/>
                </a:cubicBezTo>
                <a:cubicBezTo>
                  <a:pt x="377888" y="880447"/>
                  <a:pt x="378015" y="878796"/>
                  <a:pt x="377952" y="877208"/>
                </a:cubicBezTo>
                <a:close/>
                <a:moveTo>
                  <a:pt x="386080" y="852824"/>
                </a:moveTo>
                <a:cubicBezTo>
                  <a:pt x="385106" y="856042"/>
                  <a:pt x="384005" y="859005"/>
                  <a:pt x="382777" y="861714"/>
                </a:cubicBezTo>
                <a:cubicBezTo>
                  <a:pt x="381550" y="864423"/>
                  <a:pt x="379941" y="865863"/>
                  <a:pt x="377952" y="866032"/>
                </a:cubicBezTo>
                <a:cubicBezTo>
                  <a:pt x="378015" y="866815"/>
                  <a:pt x="378396" y="868297"/>
                  <a:pt x="379094" y="870477"/>
                </a:cubicBezTo>
                <a:cubicBezTo>
                  <a:pt x="379793" y="872657"/>
                  <a:pt x="380428" y="873885"/>
                  <a:pt x="381000" y="874160"/>
                </a:cubicBezTo>
                <a:cubicBezTo>
                  <a:pt x="381486" y="874097"/>
                  <a:pt x="381783" y="873716"/>
                  <a:pt x="381888" y="873017"/>
                </a:cubicBezTo>
                <a:cubicBezTo>
                  <a:pt x="381994" y="872319"/>
                  <a:pt x="382037" y="871684"/>
                  <a:pt x="382016" y="871112"/>
                </a:cubicBezTo>
                <a:cubicBezTo>
                  <a:pt x="383688" y="868890"/>
                  <a:pt x="385423" y="865969"/>
                  <a:pt x="387222" y="862349"/>
                </a:cubicBezTo>
                <a:cubicBezTo>
                  <a:pt x="389022" y="858730"/>
                  <a:pt x="389995" y="855555"/>
                  <a:pt x="390144" y="852824"/>
                </a:cubicBezTo>
                <a:close/>
                <a:moveTo>
                  <a:pt x="419608" y="820312"/>
                </a:moveTo>
                <a:cubicBezTo>
                  <a:pt x="419121" y="821286"/>
                  <a:pt x="418824" y="822132"/>
                  <a:pt x="418718" y="822852"/>
                </a:cubicBezTo>
                <a:cubicBezTo>
                  <a:pt x="418613" y="823572"/>
                  <a:pt x="418570" y="824419"/>
                  <a:pt x="418592" y="825392"/>
                </a:cubicBezTo>
                <a:cubicBezTo>
                  <a:pt x="419777" y="824207"/>
                  <a:pt x="420454" y="822513"/>
                  <a:pt x="420624" y="820312"/>
                </a:cubicBezTo>
                <a:close/>
                <a:moveTo>
                  <a:pt x="413512" y="799992"/>
                </a:moveTo>
                <a:cubicBezTo>
                  <a:pt x="413173" y="803887"/>
                  <a:pt x="411818" y="807273"/>
                  <a:pt x="409448" y="810152"/>
                </a:cubicBezTo>
                <a:cubicBezTo>
                  <a:pt x="407077" y="813031"/>
                  <a:pt x="405722" y="816417"/>
                  <a:pt x="405383" y="820312"/>
                </a:cubicBezTo>
                <a:lnTo>
                  <a:pt x="399288" y="828440"/>
                </a:lnTo>
                <a:cubicBezTo>
                  <a:pt x="398864" y="829012"/>
                  <a:pt x="398949" y="829647"/>
                  <a:pt x="399542" y="830345"/>
                </a:cubicBezTo>
                <a:cubicBezTo>
                  <a:pt x="400134" y="831044"/>
                  <a:pt x="400727" y="831425"/>
                  <a:pt x="401319" y="831488"/>
                </a:cubicBezTo>
                <a:lnTo>
                  <a:pt x="407416" y="830472"/>
                </a:lnTo>
                <a:cubicBezTo>
                  <a:pt x="408516" y="827911"/>
                  <a:pt x="409617" y="825159"/>
                  <a:pt x="410718" y="822217"/>
                </a:cubicBezTo>
                <a:cubicBezTo>
                  <a:pt x="411818" y="819275"/>
                  <a:pt x="412411" y="816269"/>
                  <a:pt x="412496" y="813200"/>
                </a:cubicBezTo>
                <a:cubicBezTo>
                  <a:pt x="413490" y="811062"/>
                  <a:pt x="414549" y="808734"/>
                  <a:pt x="415670" y="806215"/>
                </a:cubicBezTo>
                <a:cubicBezTo>
                  <a:pt x="416792" y="803696"/>
                  <a:pt x="418105" y="801622"/>
                  <a:pt x="419608" y="799992"/>
                </a:cubicBezTo>
                <a:close/>
                <a:moveTo>
                  <a:pt x="431800" y="786784"/>
                </a:moveTo>
                <a:lnTo>
                  <a:pt x="425704" y="792880"/>
                </a:lnTo>
                <a:cubicBezTo>
                  <a:pt x="425936" y="791356"/>
                  <a:pt x="425217" y="790594"/>
                  <a:pt x="423544" y="790594"/>
                </a:cubicBezTo>
                <a:cubicBezTo>
                  <a:pt x="421872" y="790594"/>
                  <a:pt x="420899" y="791356"/>
                  <a:pt x="420624" y="792880"/>
                </a:cubicBezTo>
                <a:lnTo>
                  <a:pt x="427736" y="802024"/>
                </a:lnTo>
                <a:lnTo>
                  <a:pt x="431800" y="802024"/>
                </a:lnTo>
                <a:lnTo>
                  <a:pt x="432816" y="792880"/>
                </a:lnTo>
                <a:close/>
                <a:moveTo>
                  <a:pt x="442976" y="768496"/>
                </a:moveTo>
                <a:lnTo>
                  <a:pt x="437896" y="776624"/>
                </a:lnTo>
                <a:lnTo>
                  <a:pt x="440944" y="776624"/>
                </a:lnTo>
                <a:cubicBezTo>
                  <a:pt x="442129" y="774423"/>
                  <a:pt x="442806" y="771714"/>
                  <a:pt x="442976" y="768496"/>
                </a:cubicBezTo>
                <a:close/>
                <a:moveTo>
                  <a:pt x="421640" y="765448"/>
                </a:moveTo>
                <a:cubicBezTo>
                  <a:pt x="421597" y="765914"/>
                  <a:pt x="421428" y="766252"/>
                  <a:pt x="421132" y="766464"/>
                </a:cubicBezTo>
                <a:cubicBezTo>
                  <a:pt x="420835" y="766676"/>
                  <a:pt x="420666" y="767014"/>
                  <a:pt x="420624" y="767480"/>
                </a:cubicBezTo>
                <a:lnTo>
                  <a:pt x="420624" y="772560"/>
                </a:lnTo>
                <a:cubicBezTo>
                  <a:pt x="420624" y="774656"/>
                  <a:pt x="420878" y="776815"/>
                  <a:pt x="421386" y="779037"/>
                </a:cubicBezTo>
                <a:cubicBezTo>
                  <a:pt x="421894" y="781260"/>
                  <a:pt x="422656" y="783165"/>
                  <a:pt x="423672" y="784752"/>
                </a:cubicBezTo>
                <a:lnTo>
                  <a:pt x="426720" y="766464"/>
                </a:lnTo>
                <a:close/>
                <a:moveTo>
                  <a:pt x="432816" y="750208"/>
                </a:moveTo>
                <a:lnTo>
                  <a:pt x="428752" y="752240"/>
                </a:lnTo>
                <a:lnTo>
                  <a:pt x="424688" y="759352"/>
                </a:lnTo>
                <a:lnTo>
                  <a:pt x="429768" y="757320"/>
                </a:lnTo>
                <a:lnTo>
                  <a:pt x="432816" y="752240"/>
                </a:lnTo>
                <a:close/>
                <a:moveTo>
                  <a:pt x="446024" y="709568"/>
                </a:moveTo>
                <a:cubicBezTo>
                  <a:pt x="446108" y="712786"/>
                  <a:pt x="446193" y="716511"/>
                  <a:pt x="446278" y="720744"/>
                </a:cubicBezTo>
                <a:cubicBezTo>
                  <a:pt x="446362" y="724978"/>
                  <a:pt x="445939" y="728703"/>
                  <a:pt x="445008" y="731920"/>
                </a:cubicBezTo>
                <a:cubicBezTo>
                  <a:pt x="447040" y="729888"/>
                  <a:pt x="448056" y="726840"/>
                  <a:pt x="448056" y="722776"/>
                </a:cubicBezTo>
                <a:lnTo>
                  <a:pt x="453136" y="712616"/>
                </a:lnTo>
                <a:close/>
                <a:moveTo>
                  <a:pt x="478536" y="645560"/>
                </a:moveTo>
                <a:lnTo>
                  <a:pt x="477520" y="652672"/>
                </a:lnTo>
                <a:cubicBezTo>
                  <a:pt x="475974" y="654260"/>
                  <a:pt x="474493" y="656165"/>
                  <a:pt x="473074" y="658387"/>
                </a:cubicBezTo>
                <a:cubicBezTo>
                  <a:pt x="471656" y="660610"/>
                  <a:pt x="470429" y="662769"/>
                  <a:pt x="469392" y="664864"/>
                </a:cubicBezTo>
                <a:cubicBezTo>
                  <a:pt x="469561" y="669097"/>
                  <a:pt x="468206" y="672823"/>
                  <a:pt x="465328" y="676040"/>
                </a:cubicBezTo>
                <a:cubicBezTo>
                  <a:pt x="464142" y="675215"/>
                  <a:pt x="462957" y="675342"/>
                  <a:pt x="461772" y="676421"/>
                </a:cubicBezTo>
                <a:cubicBezTo>
                  <a:pt x="460586" y="677501"/>
                  <a:pt x="460417" y="678390"/>
                  <a:pt x="461264" y="679088"/>
                </a:cubicBezTo>
                <a:lnTo>
                  <a:pt x="455168" y="686200"/>
                </a:lnTo>
                <a:lnTo>
                  <a:pt x="452120" y="696360"/>
                </a:lnTo>
                <a:lnTo>
                  <a:pt x="450088" y="696360"/>
                </a:lnTo>
                <a:lnTo>
                  <a:pt x="450088" y="703472"/>
                </a:lnTo>
                <a:lnTo>
                  <a:pt x="455168" y="705504"/>
                </a:lnTo>
                <a:cubicBezTo>
                  <a:pt x="454702" y="704954"/>
                  <a:pt x="454617" y="704530"/>
                  <a:pt x="454914" y="704234"/>
                </a:cubicBezTo>
                <a:cubicBezTo>
                  <a:pt x="455210" y="703938"/>
                  <a:pt x="455633" y="704022"/>
                  <a:pt x="456184" y="704488"/>
                </a:cubicBezTo>
                <a:lnTo>
                  <a:pt x="458216" y="700424"/>
                </a:lnTo>
                <a:cubicBezTo>
                  <a:pt x="458787" y="700742"/>
                  <a:pt x="459422" y="700361"/>
                  <a:pt x="460120" y="699281"/>
                </a:cubicBezTo>
                <a:cubicBezTo>
                  <a:pt x="460819" y="698202"/>
                  <a:pt x="461200" y="697567"/>
                  <a:pt x="461264" y="697376"/>
                </a:cubicBezTo>
                <a:lnTo>
                  <a:pt x="468376" y="685184"/>
                </a:lnTo>
                <a:cubicBezTo>
                  <a:pt x="468566" y="682432"/>
                  <a:pt x="469709" y="677776"/>
                  <a:pt x="471804" y="671214"/>
                </a:cubicBezTo>
                <a:cubicBezTo>
                  <a:pt x="473900" y="664652"/>
                  <a:pt x="475805" y="660504"/>
                  <a:pt x="477520" y="658768"/>
                </a:cubicBezTo>
                <a:lnTo>
                  <a:pt x="482600" y="661816"/>
                </a:lnTo>
                <a:cubicBezTo>
                  <a:pt x="483065" y="659721"/>
                  <a:pt x="483658" y="657562"/>
                  <a:pt x="484378" y="655339"/>
                </a:cubicBezTo>
                <a:cubicBezTo>
                  <a:pt x="485097" y="653117"/>
                  <a:pt x="486198" y="651212"/>
                  <a:pt x="487680" y="649624"/>
                </a:cubicBezTo>
                <a:lnTo>
                  <a:pt x="482600" y="648608"/>
                </a:lnTo>
                <a:close/>
                <a:moveTo>
                  <a:pt x="494792" y="635400"/>
                </a:moveTo>
                <a:cubicBezTo>
                  <a:pt x="494961" y="636585"/>
                  <a:pt x="494622" y="637263"/>
                  <a:pt x="493776" y="637432"/>
                </a:cubicBezTo>
                <a:lnTo>
                  <a:pt x="492760" y="645560"/>
                </a:lnTo>
                <a:lnTo>
                  <a:pt x="493776" y="648608"/>
                </a:lnTo>
                <a:cubicBezTo>
                  <a:pt x="494834" y="647042"/>
                  <a:pt x="495765" y="645348"/>
                  <a:pt x="496570" y="643528"/>
                </a:cubicBezTo>
                <a:cubicBezTo>
                  <a:pt x="497374" y="641708"/>
                  <a:pt x="497797" y="640014"/>
                  <a:pt x="497840" y="638448"/>
                </a:cubicBezTo>
                <a:cubicBezTo>
                  <a:pt x="497840" y="636416"/>
                  <a:pt x="496824" y="635400"/>
                  <a:pt x="494792" y="635400"/>
                </a:cubicBezTo>
                <a:close/>
                <a:moveTo>
                  <a:pt x="485648" y="632352"/>
                </a:moveTo>
                <a:lnTo>
                  <a:pt x="485648" y="636416"/>
                </a:lnTo>
                <a:cubicBezTo>
                  <a:pt x="486177" y="635866"/>
                  <a:pt x="486642" y="635188"/>
                  <a:pt x="487044" y="634384"/>
                </a:cubicBezTo>
                <a:cubicBezTo>
                  <a:pt x="487447" y="633580"/>
                  <a:pt x="487658" y="632902"/>
                  <a:pt x="487680" y="632352"/>
                </a:cubicBezTo>
                <a:close/>
                <a:moveTo>
                  <a:pt x="501904" y="596792"/>
                </a:moveTo>
                <a:cubicBezTo>
                  <a:pt x="501247" y="596792"/>
                  <a:pt x="500274" y="597046"/>
                  <a:pt x="498982" y="597554"/>
                </a:cubicBezTo>
                <a:cubicBezTo>
                  <a:pt x="497691" y="598062"/>
                  <a:pt x="496972" y="598824"/>
                  <a:pt x="496824" y="599840"/>
                </a:cubicBezTo>
                <a:cubicBezTo>
                  <a:pt x="496887" y="600327"/>
                  <a:pt x="497268" y="600623"/>
                  <a:pt x="497966" y="600729"/>
                </a:cubicBezTo>
                <a:cubicBezTo>
                  <a:pt x="498665" y="600835"/>
                  <a:pt x="499300" y="600877"/>
                  <a:pt x="499872" y="600856"/>
                </a:cubicBezTo>
                <a:close/>
                <a:moveTo>
                  <a:pt x="544575" y="509416"/>
                </a:moveTo>
                <a:lnTo>
                  <a:pt x="544575" y="513480"/>
                </a:lnTo>
                <a:lnTo>
                  <a:pt x="545591" y="510432"/>
                </a:lnTo>
                <a:close/>
                <a:moveTo>
                  <a:pt x="549656" y="481984"/>
                </a:moveTo>
                <a:lnTo>
                  <a:pt x="549656" y="483000"/>
                </a:lnTo>
                <a:cubicBezTo>
                  <a:pt x="549486" y="486217"/>
                  <a:pt x="550841" y="487911"/>
                  <a:pt x="553720" y="488080"/>
                </a:cubicBezTo>
                <a:close/>
                <a:moveTo>
                  <a:pt x="584200" y="453536"/>
                </a:moveTo>
                <a:lnTo>
                  <a:pt x="581152" y="456584"/>
                </a:lnTo>
                <a:cubicBezTo>
                  <a:pt x="581702" y="457050"/>
                  <a:pt x="582125" y="457388"/>
                  <a:pt x="582422" y="457600"/>
                </a:cubicBezTo>
                <a:cubicBezTo>
                  <a:pt x="582718" y="457812"/>
                  <a:pt x="582633" y="458150"/>
                  <a:pt x="582168" y="458616"/>
                </a:cubicBezTo>
                <a:cubicBezTo>
                  <a:pt x="581998" y="459632"/>
                  <a:pt x="581321" y="460648"/>
                  <a:pt x="580136" y="461664"/>
                </a:cubicBezTo>
                <a:lnTo>
                  <a:pt x="575056" y="464712"/>
                </a:lnTo>
                <a:lnTo>
                  <a:pt x="573024" y="462680"/>
                </a:lnTo>
                <a:cubicBezTo>
                  <a:pt x="571838" y="465728"/>
                  <a:pt x="571161" y="467760"/>
                  <a:pt x="570992" y="468776"/>
                </a:cubicBezTo>
                <a:cubicBezTo>
                  <a:pt x="568790" y="471739"/>
                  <a:pt x="566589" y="474703"/>
                  <a:pt x="564388" y="477666"/>
                </a:cubicBezTo>
                <a:cubicBezTo>
                  <a:pt x="562186" y="480629"/>
                  <a:pt x="561001" y="484101"/>
                  <a:pt x="560832" y="488080"/>
                </a:cubicBezTo>
                <a:lnTo>
                  <a:pt x="556768" y="497224"/>
                </a:lnTo>
                <a:cubicBezTo>
                  <a:pt x="555307" y="498304"/>
                  <a:pt x="554418" y="499701"/>
                  <a:pt x="554100" y="501415"/>
                </a:cubicBezTo>
                <a:cubicBezTo>
                  <a:pt x="553783" y="503130"/>
                  <a:pt x="553656" y="504781"/>
                  <a:pt x="553720" y="506368"/>
                </a:cubicBezTo>
                <a:cubicBezTo>
                  <a:pt x="553212" y="510940"/>
                  <a:pt x="551180" y="515512"/>
                  <a:pt x="547623" y="520084"/>
                </a:cubicBezTo>
                <a:cubicBezTo>
                  <a:pt x="544068" y="524656"/>
                  <a:pt x="542036" y="529228"/>
                  <a:pt x="541527" y="533800"/>
                </a:cubicBezTo>
                <a:lnTo>
                  <a:pt x="537463" y="536848"/>
                </a:lnTo>
                <a:cubicBezTo>
                  <a:pt x="536892" y="538880"/>
                  <a:pt x="536003" y="540912"/>
                  <a:pt x="534796" y="542944"/>
                </a:cubicBezTo>
                <a:cubicBezTo>
                  <a:pt x="533590" y="544976"/>
                  <a:pt x="532447" y="547008"/>
                  <a:pt x="531367" y="549040"/>
                </a:cubicBezTo>
                <a:lnTo>
                  <a:pt x="531367" y="556152"/>
                </a:lnTo>
                <a:cubicBezTo>
                  <a:pt x="535072" y="554840"/>
                  <a:pt x="538331" y="552130"/>
                  <a:pt x="541146" y="548024"/>
                </a:cubicBezTo>
                <a:cubicBezTo>
                  <a:pt x="543962" y="543918"/>
                  <a:pt x="545443" y="540192"/>
                  <a:pt x="545591" y="536848"/>
                </a:cubicBezTo>
                <a:cubicBezTo>
                  <a:pt x="546650" y="536890"/>
                  <a:pt x="547581" y="536806"/>
                  <a:pt x="548386" y="536594"/>
                </a:cubicBezTo>
                <a:cubicBezTo>
                  <a:pt x="549190" y="536382"/>
                  <a:pt x="549613" y="535790"/>
                  <a:pt x="549656" y="534816"/>
                </a:cubicBezTo>
                <a:cubicBezTo>
                  <a:pt x="549528" y="533229"/>
                  <a:pt x="549528" y="531832"/>
                  <a:pt x="549656" y="530625"/>
                </a:cubicBezTo>
                <a:cubicBezTo>
                  <a:pt x="549782" y="529419"/>
                  <a:pt x="550798" y="528784"/>
                  <a:pt x="552704" y="528720"/>
                </a:cubicBezTo>
                <a:lnTo>
                  <a:pt x="564896" y="496208"/>
                </a:lnTo>
                <a:cubicBezTo>
                  <a:pt x="568113" y="496208"/>
                  <a:pt x="569806" y="495192"/>
                  <a:pt x="569976" y="493160"/>
                </a:cubicBezTo>
                <a:cubicBezTo>
                  <a:pt x="569891" y="491170"/>
                  <a:pt x="570060" y="489816"/>
                  <a:pt x="570483" y="489096"/>
                </a:cubicBezTo>
                <a:cubicBezTo>
                  <a:pt x="570907" y="488376"/>
                  <a:pt x="572092" y="488038"/>
                  <a:pt x="574040" y="488080"/>
                </a:cubicBezTo>
                <a:lnTo>
                  <a:pt x="579120" y="477920"/>
                </a:lnTo>
                <a:cubicBezTo>
                  <a:pt x="579120" y="476290"/>
                  <a:pt x="579374" y="473708"/>
                  <a:pt x="579882" y="470173"/>
                </a:cubicBezTo>
                <a:cubicBezTo>
                  <a:pt x="580390" y="466638"/>
                  <a:pt x="581152" y="462786"/>
                  <a:pt x="582168" y="458616"/>
                </a:cubicBezTo>
                <a:cubicBezTo>
                  <a:pt x="583353" y="456415"/>
                  <a:pt x="584030" y="454721"/>
                  <a:pt x="584200" y="453536"/>
                </a:cubicBezTo>
                <a:close/>
                <a:moveTo>
                  <a:pt x="584200" y="440328"/>
                </a:moveTo>
                <a:lnTo>
                  <a:pt x="583721" y="441165"/>
                </a:lnTo>
                <a:lnTo>
                  <a:pt x="586232" y="440328"/>
                </a:lnTo>
                <a:close/>
                <a:moveTo>
                  <a:pt x="598170" y="434994"/>
                </a:moveTo>
                <a:cubicBezTo>
                  <a:pt x="596772" y="435079"/>
                  <a:pt x="595502" y="435163"/>
                  <a:pt x="594360" y="435248"/>
                </a:cubicBezTo>
                <a:cubicBezTo>
                  <a:pt x="593407" y="437280"/>
                  <a:pt x="592518" y="439312"/>
                  <a:pt x="591692" y="441344"/>
                </a:cubicBezTo>
                <a:cubicBezTo>
                  <a:pt x="590867" y="443376"/>
                  <a:pt x="589724" y="445408"/>
                  <a:pt x="588264" y="447440"/>
                </a:cubicBezTo>
                <a:cubicBezTo>
                  <a:pt x="590296" y="447440"/>
                  <a:pt x="592328" y="448456"/>
                  <a:pt x="594360" y="450488"/>
                </a:cubicBezTo>
                <a:lnTo>
                  <a:pt x="597408" y="440328"/>
                </a:lnTo>
                <a:cubicBezTo>
                  <a:pt x="597979" y="439778"/>
                  <a:pt x="598614" y="439100"/>
                  <a:pt x="599312" y="438296"/>
                </a:cubicBezTo>
                <a:cubicBezTo>
                  <a:pt x="600011" y="437492"/>
                  <a:pt x="600392" y="436814"/>
                  <a:pt x="600456" y="436264"/>
                </a:cubicBezTo>
                <a:cubicBezTo>
                  <a:pt x="600328" y="435333"/>
                  <a:pt x="599566" y="434909"/>
                  <a:pt x="598170" y="434994"/>
                </a:cubicBezTo>
                <a:close/>
                <a:moveTo>
                  <a:pt x="598424" y="406800"/>
                </a:moveTo>
                <a:lnTo>
                  <a:pt x="594360" y="408832"/>
                </a:lnTo>
                <a:cubicBezTo>
                  <a:pt x="594190" y="412727"/>
                  <a:pt x="593513" y="416113"/>
                  <a:pt x="592328" y="418992"/>
                </a:cubicBezTo>
                <a:cubicBezTo>
                  <a:pt x="593788" y="416960"/>
                  <a:pt x="594931" y="414928"/>
                  <a:pt x="595756" y="412896"/>
                </a:cubicBezTo>
                <a:cubicBezTo>
                  <a:pt x="596582" y="410864"/>
                  <a:pt x="597471" y="408832"/>
                  <a:pt x="598424" y="406800"/>
                </a:cubicBezTo>
                <a:close/>
                <a:moveTo>
                  <a:pt x="605536" y="396640"/>
                </a:moveTo>
                <a:cubicBezTo>
                  <a:pt x="605366" y="398503"/>
                  <a:pt x="605705" y="399857"/>
                  <a:pt x="606552" y="400704"/>
                </a:cubicBezTo>
                <a:lnTo>
                  <a:pt x="608583" y="400704"/>
                </a:lnTo>
                <a:cubicBezTo>
                  <a:pt x="609430" y="400535"/>
                  <a:pt x="609769" y="399857"/>
                  <a:pt x="609599" y="398672"/>
                </a:cubicBezTo>
                <a:cubicBezTo>
                  <a:pt x="609599" y="397698"/>
                  <a:pt x="609346" y="397106"/>
                  <a:pt x="608838" y="396894"/>
                </a:cubicBezTo>
                <a:cubicBezTo>
                  <a:pt x="608330" y="396682"/>
                  <a:pt x="607567" y="396598"/>
                  <a:pt x="606552" y="396640"/>
                </a:cubicBezTo>
                <a:close/>
                <a:moveTo>
                  <a:pt x="613663" y="372256"/>
                </a:moveTo>
                <a:lnTo>
                  <a:pt x="613663" y="379368"/>
                </a:lnTo>
                <a:cubicBezTo>
                  <a:pt x="612605" y="379368"/>
                  <a:pt x="611674" y="379622"/>
                  <a:pt x="610870" y="380130"/>
                </a:cubicBezTo>
                <a:cubicBezTo>
                  <a:pt x="610065" y="380638"/>
                  <a:pt x="609642" y="381400"/>
                  <a:pt x="609599" y="382416"/>
                </a:cubicBezTo>
                <a:cubicBezTo>
                  <a:pt x="609599" y="383517"/>
                  <a:pt x="609854" y="384617"/>
                  <a:pt x="610362" y="385718"/>
                </a:cubicBezTo>
                <a:cubicBezTo>
                  <a:pt x="610870" y="386819"/>
                  <a:pt x="611631" y="387411"/>
                  <a:pt x="612647" y="387496"/>
                </a:cubicBezTo>
                <a:cubicBezTo>
                  <a:pt x="613134" y="387411"/>
                  <a:pt x="613431" y="387073"/>
                  <a:pt x="613536" y="386480"/>
                </a:cubicBezTo>
                <a:cubicBezTo>
                  <a:pt x="613642" y="385887"/>
                  <a:pt x="613685" y="385549"/>
                  <a:pt x="613663" y="385464"/>
                </a:cubicBezTo>
                <a:lnTo>
                  <a:pt x="618743" y="376320"/>
                </a:lnTo>
                <a:close/>
                <a:moveTo>
                  <a:pt x="617727" y="359048"/>
                </a:moveTo>
                <a:lnTo>
                  <a:pt x="617727" y="362096"/>
                </a:lnTo>
                <a:lnTo>
                  <a:pt x="613663" y="367176"/>
                </a:lnTo>
                <a:lnTo>
                  <a:pt x="613663" y="369208"/>
                </a:lnTo>
                <a:lnTo>
                  <a:pt x="618743" y="365144"/>
                </a:lnTo>
                <a:lnTo>
                  <a:pt x="618743" y="362096"/>
                </a:lnTo>
                <a:cubicBezTo>
                  <a:pt x="618765" y="361969"/>
                  <a:pt x="618722" y="361461"/>
                  <a:pt x="618616" y="360572"/>
                </a:cubicBezTo>
                <a:cubicBezTo>
                  <a:pt x="618511" y="359683"/>
                  <a:pt x="618214" y="359175"/>
                  <a:pt x="617727" y="359048"/>
                </a:cubicBezTo>
                <a:close/>
                <a:moveTo>
                  <a:pt x="552704" y="185312"/>
                </a:moveTo>
                <a:lnTo>
                  <a:pt x="541527" y="195472"/>
                </a:lnTo>
                <a:cubicBezTo>
                  <a:pt x="538437" y="198732"/>
                  <a:pt x="537252" y="202118"/>
                  <a:pt x="537972" y="205632"/>
                </a:cubicBezTo>
                <a:cubicBezTo>
                  <a:pt x="538691" y="209146"/>
                  <a:pt x="538522" y="211516"/>
                  <a:pt x="537463" y="212744"/>
                </a:cubicBezTo>
                <a:lnTo>
                  <a:pt x="544575" y="211728"/>
                </a:lnTo>
                <a:lnTo>
                  <a:pt x="545591" y="211728"/>
                </a:lnTo>
                <a:lnTo>
                  <a:pt x="544575" y="201568"/>
                </a:lnTo>
                <a:lnTo>
                  <a:pt x="553720" y="194456"/>
                </a:lnTo>
                <a:lnTo>
                  <a:pt x="556768" y="186328"/>
                </a:lnTo>
                <a:close/>
                <a:moveTo>
                  <a:pt x="582168" y="273"/>
                </a:moveTo>
                <a:cubicBezTo>
                  <a:pt x="583776" y="-129"/>
                  <a:pt x="585131" y="-87"/>
                  <a:pt x="586232" y="400"/>
                </a:cubicBezTo>
                <a:cubicBezTo>
                  <a:pt x="586739" y="2877"/>
                  <a:pt x="584962" y="8338"/>
                  <a:pt x="580898" y="16783"/>
                </a:cubicBezTo>
                <a:cubicBezTo>
                  <a:pt x="576834" y="25229"/>
                  <a:pt x="573531" y="30944"/>
                  <a:pt x="570992" y="33928"/>
                </a:cubicBezTo>
                <a:lnTo>
                  <a:pt x="572008" y="33928"/>
                </a:lnTo>
                <a:cubicBezTo>
                  <a:pt x="573510" y="35410"/>
                  <a:pt x="574315" y="36764"/>
                  <a:pt x="574420" y="37992"/>
                </a:cubicBezTo>
                <a:cubicBezTo>
                  <a:pt x="574526" y="39220"/>
                  <a:pt x="574061" y="40574"/>
                  <a:pt x="573024" y="42056"/>
                </a:cubicBezTo>
                <a:cubicBezTo>
                  <a:pt x="571754" y="49761"/>
                  <a:pt x="569467" y="57719"/>
                  <a:pt x="566166" y="65932"/>
                </a:cubicBezTo>
                <a:cubicBezTo>
                  <a:pt x="562864" y="74145"/>
                  <a:pt x="560070" y="82103"/>
                  <a:pt x="557784" y="89808"/>
                </a:cubicBezTo>
                <a:cubicBezTo>
                  <a:pt x="558736" y="91226"/>
                  <a:pt x="558863" y="92200"/>
                  <a:pt x="558164" y="92729"/>
                </a:cubicBezTo>
                <a:cubicBezTo>
                  <a:pt x="557466" y="93258"/>
                  <a:pt x="556323" y="93978"/>
                  <a:pt x="554736" y="94888"/>
                </a:cubicBezTo>
                <a:cubicBezTo>
                  <a:pt x="554651" y="95946"/>
                  <a:pt x="554566" y="96878"/>
                  <a:pt x="554481" y="97682"/>
                </a:cubicBezTo>
                <a:cubicBezTo>
                  <a:pt x="554397" y="98486"/>
                  <a:pt x="554820" y="98910"/>
                  <a:pt x="555752" y="98952"/>
                </a:cubicBezTo>
                <a:cubicBezTo>
                  <a:pt x="555011" y="100624"/>
                  <a:pt x="553952" y="102614"/>
                  <a:pt x="552576" y="104921"/>
                </a:cubicBezTo>
                <a:cubicBezTo>
                  <a:pt x="551201" y="107228"/>
                  <a:pt x="550904" y="108964"/>
                  <a:pt x="551688" y="110128"/>
                </a:cubicBezTo>
                <a:lnTo>
                  <a:pt x="557784" y="104032"/>
                </a:lnTo>
                <a:cubicBezTo>
                  <a:pt x="558842" y="103016"/>
                  <a:pt x="559519" y="102000"/>
                  <a:pt x="559816" y="100984"/>
                </a:cubicBezTo>
                <a:cubicBezTo>
                  <a:pt x="560112" y="99968"/>
                  <a:pt x="559773" y="98952"/>
                  <a:pt x="558800" y="97936"/>
                </a:cubicBezTo>
                <a:cubicBezTo>
                  <a:pt x="559879" y="96857"/>
                  <a:pt x="561022" y="95460"/>
                  <a:pt x="562228" y="93745"/>
                </a:cubicBezTo>
                <a:cubicBezTo>
                  <a:pt x="563435" y="92031"/>
                  <a:pt x="564324" y="90380"/>
                  <a:pt x="564896" y="88792"/>
                </a:cubicBezTo>
                <a:lnTo>
                  <a:pt x="573024" y="70504"/>
                </a:lnTo>
                <a:lnTo>
                  <a:pt x="579120" y="65424"/>
                </a:lnTo>
                <a:cubicBezTo>
                  <a:pt x="580220" y="64366"/>
                  <a:pt x="581067" y="63180"/>
                  <a:pt x="581659" y="61868"/>
                </a:cubicBezTo>
                <a:cubicBezTo>
                  <a:pt x="582252" y="60556"/>
                  <a:pt x="582083" y="59370"/>
                  <a:pt x="581152" y="58312"/>
                </a:cubicBezTo>
                <a:lnTo>
                  <a:pt x="585216" y="50184"/>
                </a:lnTo>
                <a:cubicBezTo>
                  <a:pt x="584707" y="46797"/>
                  <a:pt x="585723" y="43919"/>
                  <a:pt x="588264" y="41548"/>
                </a:cubicBezTo>
                <a:cubicBezTo>
                  <a:pt x="590804" y="39177"/>
                  <a:pt x="591820" y="36299"/>
                  <a:pt x="591312" y="32912"/>
                </a:cubicBezTo>
                <a:lnTo>
                  <a:pt x="604520" y="21736"/>
                </a:lnTo>
                <a:cubicBezTo>
                  <a:pt x="607060" y="24572"/>
                  <a:pt x="608330" y="26520"/>
                  <a:pt x="608330" y="27578"/>
                </a:cubicBezTo>
                <a:cubicBezTo>
                  <a:pt x="608330" y="28636"/>
                  <a:pt x="607060" y="30076"/>
                  <a:pt x="604520" y="31896"/>
                </a:cubicBezTo>
                <a:cubicBezTo>
                  <a:pt x="606446" y="34754"/>
                  <a:pt x="606403" y="36913"/>
                  <a:pt x="604392" y="38373"/>
                </a:cubicBezTo>
                <a:cubicBezTo>
                  <a:pt x="602382" y="39834"/>
                  <a:pt x="602085" y="41739"/>
                  <a:pt x="603504" y="44088"/>
                </a:cubicBezTo>
                <a:cubicBezTo>
                  <a:pt x="601704" y="46734"/>
                  <a:pt x="599715" y="51094"/>
                  <a:pt x="597534" y="57169"/>
                </a:cubicBezTo>
                <a:cubicBezTo>
                  <a:pt x="595354" y="63244"/>
                  <a:pt x="594635" y="67350"/>
                  <a:pt x="595376" y="69488"/>
                </a:cubicBezTo>
                <a:lnTo>
                  <a:pt x="587248" y="88792"/>
                </a:lnTo>
                <a:cubicBezTo>
                  <a:pt x="589364" y="91374"/>
                  <a:pt x="590465" y="94084"/>
                  <a:pt x="590549" y="96920"/>
                </a:cubicBezTo>
                <a:cubicBezTo>
                  <a:pt x="590634" y="99756"/>
                  <a:pt x="589195" y="102466"/>
                  <a:pt x="586232" y="105048"/>
                </a:cubicBezTo>
                <a:cubicBezTo>
                  <a:pt x="585216" y="109239"/>
                  <a:pt x="583691" y="113557"/>
                  <a:pt x="581659" y="118002"/>
                </a:cubicBezTo>
                <a:cubicBezTo>
                  <a:pt x="579627" y="122447"/>
                  <a:pt x="577088" y="126257"/>
                  <a:pt x="574040" y="129432"/>
                </a:cubicBezTo>
                <a:lnTo>
                  <a:pt x="577088" y="137560"/>
                </a:lnTo>
                <a:lnTo>
                  <a:pt x="569976" y="142640"/>
                </a:lnTo>
                <a:lnTo>
                  <a:pt x="569976" y="153816"/>
                </a:lnTo>
                <a:cubicBezTo>
                  <a:pt x="568642" y="155890"/>
                  <a:pt x="567753" y="157838"/>
                  <a:pt x="567308" y="159658"/>
                </a:cubicBezTo>
                <a:cubicBezTo>
                  <a:pt x="566864" y="161478"/>
                  <a:pt x="565721" y="162918"/>
                  <a:pt x="563880" y="163976"/>
                </a:cubicBezTo>
                <a:cubicBezTo>
                  <a:pt x="563414" y="165140"/>
                  <a:pt x="563329" y="166622"/>
                  <a:pt x="563625" y="168421"/>
                </a:cubicBezTo>
                <a:cubicBezTo>
                  <a:pt x="563922" y="170220"/>
                  <a:pt x="564345" y="171448"/>
                  <a:pt x="564896" y="172104"/>
                </a:cubicBezTo>
                <a:cubicBezTo>
                  <a:pt x="565467" y="173057"/>
                  <a:pt x="566102" y="173438"/>
                  <a:pt x="566800" y="173247"/>
                </a:cubicBezTo>
                <a:cubicBezTo>
                  <a:pt x="567499" y="173057"/>
                  <a:pt x="567880" y="172676"/>
                  <a:pt x="567944" y="172104"/>
                </a:cubicBezTo>
                <a:cubicBezTo>
                  <a:pt x="565869" y="169056"/>
                  <a:pt x="566208" y="166516"/>
                  <a:pt x="568960" y="164484"/>
                </a:cubicBezTo>
                <a:cubicBezTo>
                  <a:pt x="571711" y="162452"/>
                  <a:pt x="574082" y="160928"/>
                  <a:pt x="576072" y="159912"/>
                </a:cubicBezTo>
                <a:lnTo>
                  <a:pt x="576072" y="144672"/>
                </a:lnTo>
                <a:lnTo>
                  <a:pt x="577088" y="144672"/>
                </a:lnTo>
                <a:cubicBezTo>
                  <a:pt x="577659" y="143614"/>
                  <a:pt x="578040" y="142428"/>
                  <a:pt x="578230" y="141116"/>
                </a:cubicBezTo>
                <a:cubicBezTo>
                  <a:pt x="578421" y="139804"/>
                  <a:pt x="578040" y="138618"/>
                  <a:pt x="577088" y="137560"/>
                </a:cubicBezTo>
                <a:cubicBezTo>
                  <a:pt x="579924" y="134914"/>
                  <a:pt x="582125" y="132078"/>
                  <a:pt x="583691" y="129051"/>
                </a:cubicBezTo>
                <a:cubicBezTo>
                  <a:pt x="585258" y="126024"/>
                  <a:pt x="587459" y="123442"/>
                  <a:pt x="590296" y="121304"/>
                </a:cubicBezTo>
                <a:cubicBezTo>
                  <a:pt x="586951" y="118023"/>
                  <a:pt x="586020" y="115695"/>
                  <a:pt x="587502" y="114319"/>
                </a:cubicBezTo>
                <a:cubicBezTo>
                  <a:pt x="588983" y="112943"/>
                  <a:pt x="591608" y="110869"/>
                  <a:pt x="595376" y="108096"/>
                </a:cubicBezTo>
                <a:cubicBezTo>
                  <a:pt x="597683" y="105366"/>
                  <a:pt x="599418" y="100413"/>
                  <a:pt x="600582" y="93237"/>
                </a:cubicBezTo>
                <a:cubicBezTo>
                  <a:pt x="601747" y="86062"/>
                  <a:pt x="603736" y="80855"/>
                  <a:pt x="606552" y="77616"/>
                </a:cubicBezTo>
                <a:cubicBezTo>
                  <a:pt x="607589" y="77150"/>
                  <a:pt x="608562" y="77066"/>
                  <a:pt x="609472" y="77362"/>
                </a:cubicBezTo>
                <a:cubicBezTo>
                  <a:pt x="610383" y="77658"/>
                  <a:pt x="611102" y="78082"/>
                  <a:pt x="611631" y="78632"/>
                </a:cubicBezTo>
                <a:cubicBezTo>
                  <a:pt x="613939" y="81426"/>
                  <a:pt x="614404" y="84728"/>
                  <a:pt x="613028" y="88538"/>
                </a:cubicBezTo>
                <a:cubicBezTo>
                  <a:pt x="611653" y="92348"/>
                  <a:pt x="609832" y="95142"/>
                  <a:pt x="607567" y="96920"/>
                </a:cubicBezTo>
                <a:cubicBezTo>
                  <a:pt x="605154" y="103461"/>
                  <a:pt x="603122" y="109684"/>
                  <a:pt x="601472" y="115589"/>
                </a:cubicBezTo>
                <a:cubicBezTo>
                  <a:pt x="599820" y="121495"/>
                  <a:pt x="597788" y="127464"/>
                  <a:pt x="595376" y="133496"/>
                </a:cubicBezTo>
                <a:cubicBezTo>
                  <a:pt x="596307" y="134470"/>
                  <a:pt x="596476" y="135316"/>
                  <a:pt x="595884" y="136036"/>
                </a:cubicBezTo>
                <a:cubicBezTo>
                  <a:pt x="595291" y="136756"/>
                  <a:pt x="594444" y="137602"/>
                  <a:pt x="593344" y="138576"/>
                </a:cubicBezTo>
                <a:cubicBezTo>
                  <a:pt x="592370" y="139613"/>
                  <a:pt x="592031" y="140587"/>
                  <a:pt x="592328" y="141497"/>
                </a:cubicBezTo>
                <a:cubicBezTo>
                  <a:pt x="592624" y="142407"/>
                  <a:pt x="593301" y="143127"/>
                  <a:pt x="594360" y="143656"/>
                </a:cubicBezTo>
                <a:cubicBezTo>
                  <a:pt x="592772" y="145222"/>
                  <a:pt x="591375" y="146916"/>
                  <a:pt x="590168" y="148736"/>
                </a:cubicBezTo>
                <a:cubicBezTo>
                  <a:pt x="588962" y="150556"/>
                  <a:pt x="588327" y="152250"/>
                  <a:pt x="588264" y="153816"/>
                </a:cubicBezTo>
                <a:lnTo>
                  <a:pt x="584200" y="160928"/>
                </a:lnTo>
                <a:cubicBezTo>
                  <a:pt x="585681" y="163002"/>
                  <a:pt x="586274" y="164950"/>
                  <a:pt x="585978" y="166770"/>
                </a:cubicBezTo>
                <a:cubicBezTo>
                  <a:pt x="585681" y="168590"/>
                  <a:pt x="584750" y="170030"/>
                  <a:pt x="583184" y="171088"/>
                </a:cubicBezTo>
                <a:cubicBezTo>
                  <a:pt x="586634" y="170834"/>
                  <a:pt x="591163" y="170580"/>
                  <a:pt x="596772" y="170326"/>
                </a:cubicBezTo>
                <a:cubicBezTo>
                  <a:pt x="602382" y="170072"/>
                  <a:pt x="606657" y="171342"/>
                  <a:pt x="609599" y="174136"/>
                </a:cubicBezTo>
                <a:cubicBezTo>
                  <a:pt x="611124" y="176274"/>
                  <a:pt x="611886" y="178348"/>
                  <a:pt x="611886" y="180359"/>
                </a:cubicBezTo>
                <a:cubicBezTo>
                  <a:pt x="611886" y="182370"/>
                  <a:pt x="611124" y="183682"/>
                  <a:pt x="609599" y="184296"/>
                </a:cubicBezTo>
                <a:cubicBezTo>
                  <a:pt x="609494" y="184889"/>
                  <a:pt x="609197" y="185735"/>
                  <a:pt x="608710" y="186836"/>
                </a:cubicBezTo>
                <a:cubicBezTo>
                  <a:pt x="608224" y="187937"/>
                  <a:pt x="608181" y="188783"/>
                  <a:pt x="608583" y="189376"/>
                </a:cubicBezTo>
                <a:lnTo>
                  <a:pt x="611631" y="187344"/>
                </a:lnTo>
                <a:lnTo>
                  <a:pt x="624839" y="177184"/>
                </a:lnTo>
                <a:lnTo>
                  <a:pt x="626872" y="170072"/>
                </a:lnTo>
                <a:cubicBezTo>
                  <a:pt x="625940" y="168654"/>
                  <a:pt x="625771" y="167680"/>
                  <a:pt x="626364" y="167151"/>
                </a:cubicBezTo>
                <a:cubicBezTo>
                  <a:pt x="626956" y="166622"/>
                  <a:pt x="627803" y="165902"/>
                  <a:pt x="628904" y="164992"/>
                </a:cubicBezTo>
                <a:cubicBezTo>
                  <a:pt x="629369" y="163997"/>
                  <a:pt x="629454" y="163193"/>
                  <a:pt x="629158" y="162579"/>
                </a:cubicBezTo>
                <a:cubicBezTo>
                  <a:pt x="628861" y="161965"/>
                  <a:pt x="628438" y="161415"/>
                  <a:pt x="627888" y="160928"/>
                </a:cubicBezTo>
                <a:cubicBezTo>
                  <a:pt x="630851" y="157795"/>
                  <a:pt x="633560" y="154409"/>
                  <a:pt x="636016" y="150768"/>
                </a:cubicBezTo>
                <a:cubicBezTo>
                  <a:pt x="638471" y="147127"/>
                  <a:pt x="641180" y="143741"/>
                  <a:pt x="644144" y="140608"/>
                </a:cubicBezTo>
                <a:cubicBezTo>
                  <a:pt x="645202" y="135930"/>
                  <a:pt x="647149" y="131570"/>
                  <a:pt x="649986" y="127527"/>
                </a:cubicBezTo>
                <a:cubicBezTo>
                  <a:pt x="652822" y="123484"/>
                  <a:pt x="656293" y="120394"/>
                  <a:pt x="660400" y="118256"/>
                </a:cubicBezTo>
                <a:lnTo>
                  <a:pt x="659384" y="113176"/>
                </a:lnTo>
                <a:cubicBezTo>
                  <a:pt x="658918" y="111631"/>
                  <a:pt x="659087" y="110149"/>
                  <a:pt x="659891" y="108731"/>
                </a:cubicBezTo>
                <a:cubicBezTo>
                  <a:pt x="660696" y="107313"/>
                  <a:pt x="661881" y="106085"/>
                  <a:pt x="663448" y="105048"/>
                </a:cubicBezTo>
                <a:cubicBezTo>
                  <a:pt x="665480" y="100815"/>
                  <a:pt x="667512" y="100137"/>
                  <a:pt x="669544" y="103016"/>
                </a:cubicBezTo>
                <a:cubicBezTo>
                  <a:pt x="671681" y="104985"/>
                  <a:pt x="672994" y="106890"/>
                  <a:pt x="673480" y="108731"/>
                </a:cubicBezTo>
                <a:cubicBezTo>
                  <a:pt x="673967" y="110573"/>
                  <a:pt x="672994" y="112732"/>
                  <a:pt x="670560" y="115208"/>
                </a:cubicBezTo>
                <a:cubicBezTo>
                  <a:pt x="668591" y="117050"/>
                  <a:pt x="666178" y="120225"/>
                  <a:pt x="663320" y="124733"/>
                </a:cubicBezTo>
                <a:cubicBezTo>
                  <a:pt x="660463" y="129242"/>
                  <a:pt x="659828" y="133179"/>
                  <a:pt x="661416" y="136544"/>
                </a:cubicBezTo>
                <a:cubicBezTo>
                  <a:pt x="660844" y="139613"/>
                  <a:pt x="659447" y="144397"/>
                  <a:pt x="657224" y="150895"/>
                </a:cubicBezTo>
                <a:cubicBezTo>
                  <a:pt x="655002" y="157393"/>
                  <a:pt x="652335" y="162431"/>
                  <a:pt x="649224" y="166008"/>
                </a:cubicBezTo>
                <a:cubicBezTo>
                  <a:pt x="650642" y="167532"/>
                  <a:pt x="651107" y="168802"/>
                  <a:pt x="650620" y="169818"/>
                </a:cubicBezTo>
                <a:cubicBezTo>
                  <a:pt x="650134" y="170834"/>
                  <a:pt x="649329" y="171596"/>
                  <a:pt x="648208" y="172104"/>
                </a:cubicBezTo>
                <a:cubicBezTo>
                  <a:pt x="646578" y="173946"/>
                  <a:pt x="646789" y="176613"/>
                  <a:pt x="648842" y="180105"/>
                </a:cubicBezTo>
                <a:cubicBezTo>
                  <a:pt x="650896" y="183598"/>
                  <a:pt x="652377" y="186011"/>
                  <a:pt x="653288" y="187344"/>
                </a:cubicBezTo>
                <a:cubicBezTo>
                  <a:pt x="651023" y="190604"/>
                  <a:pt x="647424" y="197546"/>
                  <a:pt x="642492" y="208172"/>
                </a:cubicBezTo>
                <a:cubicBezTo>
                  <a:pt x="637561" y="218798"/>
                  <a:pt x="635740" y="225740"/>
                  <a:pt x="637032" y="229000"/>
                </a:cubicBezTo>
                <a:lnTo>
                  <a:pt x="628904" y="236112"/>
                </a:lnTo>
                <a:cubicBezTo>
                  <a:pt x="627358" y="239118"/>
                  <a:pt x="625877" y="241996"/>
                  <a:pt x="624458" y="244748"/>
                </a:cubicBezTo>
                <a:cubicBezTo>
                  <a:pt x="623040" y="247500"/>
                  <a:pt x="621813" y="250378"/>
                  <a:pt x="620775" y="253384"/>
                </a:cubicBezTo>
                <a:lnTo>
                  <a:pt x="621791" y="256432"/>
                </a:lnTo>
                <a:cubicBezTo>
                  <a:pt x="625030" y="255712"/>
                  <a:pt x="627443" y="252834"/>
                  <a:pt x="629030" y="247796"/>
                </a:cubicBezTo>
                <a:cubicBezTo>
                  <a:pt x="630618" y="242758"/>
                  <a:pt x="633285" y="239880"/>
                  <a:pt x="637032" y="239160"/>
                </a:cubicBezTo>
                <a:cubicBezTo>
                  <a:pt x="638894" y="238991"/>
                  <a:pt x="641265" y="238313"/>
                  <a:pt x="644144" y="237128"/>
                </a:cubicBezTo>
                <a:lnTo>
                  <a:pt x="637032" y="234080"/>
                </a:lnTo>
                <a:lnTo>
                  <a:pt x="640080" y="232048"/>
                </a:lnTo>
                <a:cubicBezTo>
                  <a:pt x="641582" y="231117"/>
                  <a:pt x="642895" y="230947"/>
                  <a:pt x="644016" y="231540"/>
                </a:cubicBezTo>
                <a:cubicBezTo>
                  <a:pt x="645138" y="232133"/>
                  <a:pt x="646197" y="232979"/>
                  <a:pt x="647192" y="234080"/>
                </a:cubicBezTo>
                <a:cubicBezTo>
                  <a:pt x="648250" y="232598"/>
                  <a:pt x="649181" y="231244"/>
                  <a:pt x="649986" y="230016"/>
                </a:cubicBezTo>
                <a:cubicBezTo>
                  <a:pt x="650790" y="228788"/>
                  <a:pt x="651213" y="227434"/>
                  <a:pt x="651256" y="225952"/>
                </a:cubicBezTo>
                <a:cubicBezTo>
                  <a:pt x="652208" y="224851"/>
                  <a:pt x="652843" y="223243"/>
                  <a:pt x="653160" y="221126"/>
                </a:cubicBezTo>
                <a:cubicBezTo>
                  <a:pt x="653478" y="219009"/>
                  <a:pt x="653859" y="216893"/>
                  <a:pt x="654304" y="214776"/>
                </a:cubicBezTo>
                <a:cubicBezTo>
                  <a:pt x="651086" y="214607"/>
                  <a:pt x="648377" y="212913"/>
                  <a:pt x="646176" y="209696"/>
                </a:cubicBezTo>
                <a:cubicBezTo>
                  <a:pt x="649393" y="207664"/>
                  <a:pt x="651086" y="204616"/>
                  <a:pt x="651256" y="200552"/>
                </a:cubicBezTo>
                <a:lnTo>
                  <a:pt x="661416" y="202584"/>
                </a:lnTo>
                <a:cubicBezTo>
                  <a:pt x="659997" y="204108"/>
                  <a:pt x="659024" y="205632"/>
                  <a:pt x="658494" y="207156"/>
                </a:cubicBezTo>
                <a:cubicBezTo>
                  <a:pt x="657965" y="208680"/>
                  <a:pt x="657246" y="210204"/>
                  <a:pt x="656336" y="211728"/>
                </a:cubicBezTo>
                <a:lnTo>
                  <a:pt x="660400" y="214776"/>
                </a:lnTo>
                <a:cubicBezTo>
                  <a:pt x="662432" y="214776"/>
                  <a:pt x="663448" y="215792"/>
                  <a:pt x="663448" y="217824"/>
                </a:cubicBezTo>
                <a:cubicBezTo>
                  <a:pt x="663363" y="219877"/>
                  <a:pt x="662770" y="221867"/>
                  <a:pt x="661670" y="223793"/>
                </a:cubicBezTo>
                <a:cubicBezTo>
                  <a:pt x="660569" y="225719"/>
                  <a:pt x="659468" y="227455"/>
                  <a:pt x="658368" y="229000"/>
                </a:cubicBezTo>
                <a:cubicBezTo>
                  <a:pt x="659955" y="229423"/>
                  <a:pt x="661606" y="229593"/>
                  <a:pt x="663320" y="229508"/>
                </a:cubicBezTo>
                <a:cubicBezTo>
                  <a:pt x="665035" y="229423"/>
                  <a:pt x="666432" y="229593"/>
                  <a:pt x="667512" y="230016"/>
                </a:cubicBezTo>
                <a:cubicBezTo>
                  <a:pt x="668252" y="231709"/>
                  <a:pt x="667533" y="233911"/>
                  <a:pt x="665352" y="236620"/>
                </a:cubicBezTo>
                <a:cubicBezTo>
                  <a:pt x="663172" y="239329"/>
                  <a:pt x="661183" y="241531"/>
                  <a:pt x="659384" y="243224"/>
                </a:cubicBezTo>
                <a:cubicBezTo>
                  <a:pt x="659341" y="245341"/>
                  <a:pt x="658918" y="247203"/>
                  <a:pt x="658114" y="248812"/>
                </a:cubicBezTo>
                <a:cubicBezTo>
                  <a:pt x="657309" y="250421"/>
                  <a:pt x="656378" y="251267"/>
                  <a:pt x="655320" y="251352"/>
                </a:cubicBezTo>
                <a:lnTo>
                  <a:pt x="650240" y="258464"/>
                </a:lnTo>
                <a:lnTo>
                  <a:pt x="650240" y="267608"/>
                </a:lnTo>
                <a:lnTo>
                  <a:pt x="653288" y="264560"/>
                </a:lnTo>
                <a:lnTo>
                  <a:pt x="657352" y="256432"/>
                </a:lnTo>
                <a:cubicBezTo>
                  <a:pt x="657902" y="255416"/>
                  <a:pt x="658579" y="254654"/>
                  <a:pt x="659384" y="254146"/>
                </a:cubicBezTo>
                <a:cubicBezTo>
                  <a:pt x="660188" y="253638"/>
                  <a:pt x="660865" y="253384"/>
                  <a:pt x="661416" y="253384"/>
                </a:cubicBezTo>
                <a:cubicBezTo>
                  <a:pt x="661331" y="253956"/>
                  <a:pt x="660992" y="254845"/>
                  <a:pt x="660400" y="256051"/>
                </a:cubicBezTo>
                <a:cubicBezTo>
                  <a:pt x="659807" y="257258"/>
                  <a:pt x="659468" y="258401"/>
                  <a:pt x="659384" y="259480"/>
                </a:cubicBezTo>
                <a:cubicBezTo>
                  <a:pt x="660569" y="262232"/>
                  <a:pt x="659214" y="265618"/>
                  <a:pt x="655320" y="269640"/>
                </a:cubicBezTo>
                <a:cubicBezTo>
                  <a:pt x="651425" y="273662"/>
                  <a:pt x="650070" y="277048"/>
                  <a:pt x="651256" y="279800"/>
                </a:cubicBezTo>
                <a:lnTo>
                  <a:pt x="647192" y="286912"/>
                </a:lnTo>
                <a:cubicBezTo>
                  <a:pt x="647022" y="289113"/>
                  <a:pt x="646345" y="291823"/>
                  <a:pt x="645160" y="295040"/>
                </a:cubicBezTo>
                <a:cubicBezTo>
                  <a:pt x="647318" y="292500"/>
                  <a:pt x="649350" y="289706"/>
                  <a:pt x="651256" y="286658"/>
                </a:cubicBezTo>
                <a:cubicBezTo>
                  <a:pt x="653160" y="283610"/>
                  <a:pt x="654176" y="280308"/>
                  <a:pt x="654304" y="276752"/>
                </a:cubicBezTo>
                <a:lnTo>
                  <a:pt x="662432" y="279800"/>
                </a:lnTo>
                <a:lnTo>
                  <a:pt x="660400" y="290976"/>
                </a:lnTo>
                <a:lnTo>
                  <a:pt x="665480" y="289960"/>
                </a:lnTo>
                <a:lnTo>
                  <a:pt x="670560" y="296056"/>
                </a:lnTo>
                <a:lnTo>
                  <a:pt x="665480" y="311296"/>
                </a:lnTo>
                <a:cubicBezTo>
                  <a:pt x="661542" y="315085"/>
                  <a:pt x="658240" y="319445"/>
                  <a:pt x="655574" y="324377"/>
                </a:cubicBezTo>
                <a:cubicBezTo>
                  <a:pt x="652906" y="329309"/>
                  <a:pt x="650112" y="333415"/>
                  <a:pt x="647192" y="336696"/>
                </a:cubicBezTo>
                <a:lnTo>
                  <a:pt x="645160" y="336696"/>
                </a:lnTo>
                <a:lnTo>
                  <a:pt x="645160" y="339744"/>
                </a:lnTo>
                <a:lnTo>
                  <a:pt x="639064" y="349904"/>
                </a:lnTo>
                <a:cubicBezTo>
                  <a:pt x="638640" y="354222"/>
                  <a:pt x="636947" y="358032"/>
                  <a:pt x="633984" y="361334"/>
                </a:cubicBezTo>
                <a:cubicBezTo>
                  <a:pt x="631020" y="364636"/>
                  <a:pt x="629327" y="368954"/>
                  <a:pt x="628904" y="374288"/>
                </a:cubicBezTo>
                <a:cubicBezTo>
                  <a:pt x="627676" y="376426"/>
                  <a:pt x="625813" y="380024"/>
                  <a:pt x="623316" y="385083"/>
                </a:cubicBezTo>
                <a:cubicBezTo>
                  <a:pt x="620818" y="390142"/>
                  <a:pt x="618955" y="392978"/>
                  <a:pt x="617727" y="393592"/>
                </a:cubicBezTo>
                <a:cubicBezTo>
                  <a:pt x="617897" y="396809"/>
                  <a:pt x="617558" y="400535"/>
                  <a:pt x="616711" y="404768"/>
                </a:cubicBezTo>
                <a:lnTo>
                  <a:pt x="617727" y="404768"/>
                </a:lnTo>
                <a:cubicBezTo>
                  <a:pt x="618913" y="405784"/>
                  <a:pt x="618574" y="406800"/>
                  <a:pt x="616711" y="407816"/>
                </a:cubicBezTo>
                <a:lnTo>
                  <a:pt x="614679" y="407816"/>
                </a:lnTo>
                <a:cubicBezTo>
                  <a:pt x="613494" y="410695"/>
                  <a:pt x="611801" y="412049"/>
                  <a:pt x="609599" y="411880"/>
                </a:cubicBezTo>
                <a:cubicBezTo>
                  <a:pt x="609430" y="415394"/>
                  <a:pt x="608753" y="418780"/>
                  <a:pt x="607567" y="422040"/>
                </a:cubicBezTo>
                <a:cubicBezTo>
                  <a:pt x="606382" y="425300"/>
                  <a:pt x="605705" y="428686"/>
                  <a:pt x="605536" y="432200"/>
                </a:cubicBezTo>
                <a:lnTo>
                  <a:pt x="611631" y="440328"/>
                </a:lnTo>
                <a:cubicBezTo>
                  <a:pt x="612817" y="440159"/>
                  <a:pt x="613494" y="440497"/>
                  <a:pt x="613663" y="441344"/>
                </a:cubicBezTo>
                <a:cubicBezTo>
                  <a:pt x="613621" y="442424"/>
                  <a:pt x="613198" y="443567"/>
                  <a:pt x="612394" y="444773"/>
                </a:cubicBezTo>
                <a:cubicBezTo>
                  <a:pt x="611589" y="445980"/>
                  <a:pt x="610658" y="446869"/>
                  <a:pt x="609599" y="447440"/>
                </a:cubicBezTo>
                <a:cubicBezTo>
                  <a:pt x="609642" y="449028"/>
                  <a:pt x="609303" y="450425"/>
                  <a:pt x="608583" y="451631"/>
                </a:cubicBezTo>
                <a:cubicBezTo>
                  <a:pt x="607864" y="452838"/>
                  <a:pt x="606509" y="453473"/>
                  <a:pt x="604520" y="453536"/>
                </a:cubicBezTo>
                <a:lnTo>
                  <a:pt x="601472" y="453536"/>
                </a:lnTo>
                <a:lnTo>
                  <a:pt x="600456" y="464712"/>
                </a:lnTo>
                <a:lnTo>
                  <a:pt x="590296" y="484016"/>
                </a:lnTo>
                <a:lnTo>
                  <a:pt x="586232" y="487064"/>
                </a:lnTo>
                <a:cubicBezTo>
                  <a:pt x="586126" y="490197"/>
                  <a:pt x="585321" y="493583"/>
                  <a:pt x="583818" y="497224"/>
                </a:cubicBezTo>
                <a:cubicBezTo>
                  <a:pt x="582316" y="500865"/>
                  <a:pt x="580749" y="504251"/>
                  <a:pt x="579120" y="507384"/>
                </a:cubicBezTo>
                <a:lnTo>
                  <a:pt x="579120" y="519576"/>
                </a:lnTo>
                <a:lnTo>
                  <a:pt x="570992" y="526688"/>
                </a:lnTo>
                <a:lnTo>
                  <a:pt x="566928" y="536848"/>
                </a:lnTo>
                <a:lnTo>
                  <a:pt x="560832" y="541928"/>
                </a:lnTo>
                <a:cubicBezTo>
                  <a:pt x="560535" y="545251"/>
                  <a:pt x="559350" y="548003"/>
                  <a:pt x="557276" y="550183"/>
                </a:cubicBezTo>
                <a:cubicBezTo>
                  <a:pt x="555201" y="552363"/>
                  <a:pt x="554016" y="555369"/>
                  <a:pt x="553720" y="559200"/>
                </a:cubicBezTo>
                <a:lnTo>
                  <a:pt x="544575" y="576472"/>
                </a:lnTo>
                <a:cubicBezTo>
                  <a:pt x="541527" y="577149"/>
                  <a:pt x="539750" y="579859"/>
                  <a:pt x="539242" y="584600"/>
                </a:cubicBezTo>
                <a:cubicBezTo>
                  <a:pt x="538734" y="589341"/>
                  <a:pt x="536447" y="592051"/>
                  <a:pt x="532383" y="592728"/>
                </a:cubicBezTo>
                <a:lnTo>
                  <a:pt x="533399" y="564280"/>
                </a:lnTo>
                <a:lnTo>
                  <a:pt x="527304" y="562248"/>
                </a:lnTo>
                <a:lnTo>
                  <a:pt x="523240" y="569360"/>
                </a:lnTo>
                <a:cubicBezTo>
                  <a:pt x="522012" y="573466"/>
                  <a:pt x="520403" y="579224"/>
                  <a:pt x="518413" y="586632"/>
                </a:cubicBezTo>
                <a:cubicBezTo>
                  <a:pt x="516424" y="594040"/>
                  <a:pt x="515323" y="599798"/>
                  <a:pt x="515112" y="603904"/>
                </a:cubicBezTo>
                <a:cubicBezTo>
                  <a:pt x="515281" y="608243"/>
                  <a:pt x="514688" y="610741"/>
                  <a:pt x="513333" y="611397"/>
                </a:cubicBezTo>
                <a:cubicBezTo>
                  <a:pt x="511979" y="612053"/>
                  <a:pt x="508846" y="612265"/>
                  <a:pt x="503936" y="612032"/>
                </a:cubicBezTo>
                <a:lnTo>
                  <a:pt x="502920" y="615080"/>
                </a:lnTo>
                <a:cubicBezTo>
                  <a:pt x="504190" y="616350"/>
                  <a:pt x="505206" y="618128"/>
                  <a:pt x="505968" y="620414"/>
                </a:cubicBezTo>
                <a:cubicBezTo>
                  <a:pt x="506730" y="622700"/>
                  <a:pt x="505714" y="623970"/>
                  <a:pt x="502920" y="624224"/>
                </a:cubicBezTo>
                <a:cubicBezTo>
                  <a:pt x="502221" y="624245"/>
                  <a:pt x="501078" y="624457"/>
                  <a:pt x="499490" y="624859"/>
                </a:cubicBezTo>
                <a:cubicBezTo>
                  <a:pt x="497903" y="625261"/>
                  <a:pt x="497014" y="625727"/>
                  <a:pt x="496824" y="626256"/>
                </a:cubicBezTo>
                <a:lnTo>
                  <a:pt x="496824" y="627272"/>
                </a:lnTo>
                <a:lnTo>
                  <a:pt x="511048" y="635400"/>
                </a:lnTo>
                <a:cubicBezTo>
                  <a:pt x="513566" y="632775"/>
                  <a:pt x="515387" y="629643"/>
                  <a:pt x="516508" y="626002"/>
                </a:cubicBezTo>
                <a:cubicBezTo>
                  <a:pt x="517630" y="622361"/>
                  <a:pt x="518181" y="618721"/>
                  <a:pt x="518160" y="615080"/>
                </a:cubicBezTo>
                <a:cubicBezTo>
                  <a:pt x="521038" y="612201"/>
                  <a:pt x="522393" y="608815"/>
                  <a:pt x="522224" y="604920"/>
                </a:cubicBezTo>
                <a:lnTo>
                  <a:pt x="526288" y="595776"/>
                </a:lnTo>
                <a:cubicBezTo>
                  <a:pt x="526266" y="595162"/>
                  <a:pt x="526309" y="594358"/>
                  <a:pt x="526414" y="593363"/>
                </a:cubicBezTo>
                <a:cubicBezTo>
                  <a:pt x="526520" y="592368"/>
                  <a:pt x="526817" y="591818"/>
                  <a:pt x="527304" y="591712"/>
                </a:cubicBezTo>
                <a:cubicBezTo>
                  <a:pt x="529378" y="592072"/>
                  <a:pt x="531071" y="593892"/>
                  <a:pt x="532383" y="597173"/>
                </a:cubicBezTo>
                <a:cubicBezTo>
                  <a:pt x="533696" y="600454"/>
                  <a:pt x="534373" y="603036"/>
                  <a:pt x="534415" y="604920"/>
                </a:cubicBezTo>
                <a:cubicBezTo>
                  <a:pt x="534458" y="605492"/>
                  <a:pt x="534373" y="606127"/>
                  <a:pt x="534162" y="606825"/>
                </a:cubicBezTo>
                <a:cubicBezTo>
                  <a:pt x="533950" y="607524"/>
                  <a:pt x="533357" y="607905"/>
                  <a:pt x="532383" y="607968"/>
                </a:cubicBezTo>
                <a:cubicBezTo>
                  <a:pt x="531346" y="612371"/>
                  <a:pt x="529611" y="617535"/>
                  <a:pt x="527176" y="623462"/>
                </a:cubicBezTo>
                <a:cubicBezTo>
                  <a:pt x="524742" y="629389"/>
                  <a:pt x="521737" y="634045"/>
                  <a:pt x="518160" y="637432"/>
                </a:cubicBezTo>
                <a:cubicBezTo>
                  <a:pt x="518032" y="639337"/>
                  <a:pt x="517524" y="640861"/>
                  <a:pt x="516636" y="642004"/>
                </a:cubicBezTo>
                <a:cubicBezTo>
                  <a:pt x="515746" y="643147"/>
                  <a:pt x="515238" y="644671"/>
                  <a:pt x="515112" y="646576"/>
                </a:cubicBezTo>
                <a:cubicBezTo>
                  <a:pt x="513588" y="650196"/>
                  <a:pt x="511810" y="653879"/>
                  <a:pt x="509778" y="657625"/>
                </a:cubicBezTo>
                <a:cubicBezTo>
                  <a:pt x="507746" y="661372"/>
                  <a:pt x="505459" y="664801"/>
                  <a:pt x="502920" y="667912"/>
                </a:cubicBezTo>
                <a:cubicBezTo>
                  <a:pt x="502920" y="669013"/>
                  <a:pt x="502666" y="670113"/>
                  <a:pt x="502158" y="671214"/>
                </a:cubicBezTo>
                <a:cubicBezTo>
                  <a:pt x="501650" y="672315"/>
                  <a:pt x="500888" y="672907"/>
                  <a:pt x="499872" y="672992"/>
                </a:cubicBezTo>
                <a:cubicBezTo>
                  <a:pt x="497966" y="672653"/>
                  <a:pt x="496950" y="671045"/>
                  <a:pt x="496824" y="668166"/>
                </a:cubicBezTo>
                <a:cubicBezTo>
                  <a:pt x="496696" y="665287"/>
                  <a:pt x="496696" y="663171"/>
                  <a:pt x="496824" y="661816"/>
                </a:cubicBezTo>
                <a:lnTo>
                  <a:pt x="488696" y="664864"/>
                </a:lnTo>
                <a:lnTo>
                  <a:pt x="487680" y="675024"/>
                </a:lnTo>
                <a:lnTo>
                  <a:pt x="478536" y="693312"/>
                </a:lnTo>
                <a:lnTo>
                  <a:pt x="477520" y="693312"/>
                </a:lnTo>
                <a:lnTo>
                  <a:pt x="469392" y="711600"/>
                </a:lnTo>
                <a:cubicBezTo>
                  <a:pt x="468460" y="712405"/>
                  <a:pt x="468037" y="714098"/>
                  <a:pt x="468122" y="716680"/>
                </a:cubicBezTo>
                <a:cubicBezTo>
                  <a:pt x="468206" y="719263"/>
                  <a:pt x="468291" y="720956"/>
                  <a:pt x="468376" y="721760"/>
                </a:cubicBezTo>
                <a:cubicBezTo>
                  <a:pt x="469582" y="720532"/>
                  <a:pt x="470725" y="720702"/>
                  <a:pt x="471804" y="722268"/>
                </a:cubicBezTo>
                <a:cubicBezTo>
                  <a:pt x="472884" y="723834"/>
                  <a:pt x="472757" y="725020"/>
                  <a:pt x="471424" y="725824"/>
                </a:cubicBezTo>
                <a:cubicBezTo>
                  <a:pt x="470852" y="725782"/>
                  <a:pt x="470217" y="725866"/>
                  <a:pt x="469518" y="726078"/>
                </a:cubicBezTo>
                <a:cubicBezTo>
                  <a:pt x="468820" y="726290"/>
                  <a:pt x="468439" y="726882"/>
                  <a:pt x="468376" y="727856"/>
                </a:cubicBezTo>
                <a:cubicBezTo>
                  <a:pt x="468460" y="728914"/>
                  <a:pt x="469053" y="730100"/>
                  <a:pt x="470154" y="731412"/>
                </a:cubicBezTo>
                <a:cubicBezTo>
                  <a:pt x="471254" y="732724"/>
                  <a:pt x="472355" y="733910"/>
                  <a:pt x="473456" y="734968"/>
                </a:cubicBezTo>
                <a:cubicBezTo>
                  <a:pt x="473244" y="737021"/>
                  <a:pt x="472143" y="740281"/>
                  <a:pt x="470154" y="744747"/>
                </a:cubicBezTo>
                <a:cubicBezTo>
                  <a:pt x="468164" y="749213"/>
                  <a:pt x="466555" y="751711"/>
                  <a:pt x="465328" y="752240"/>
                </a:cubicBezTo>
                <a:cubicBezTo>
                  <a:pt x="465476" y="755690"/>
                  <a:pt x="465179" y="757934"/>
                  <a:pt x="464438" y="758971"/>
                </a:cubicBezTo>
                <a:cubicBezTo>
                  <a:pt x="463698" y="760008"/>
                  <a:pt x="461623" y="760474"/>
                  <a:pt x="458216" y="760368"/>
                </a:cubicBezTo>
                <a:lnTo>
                  <a:pt x="458216" y="771544"/>
                </a:lnTo>
                <a:cubicBezTo>
                  <a:pt x="455633" y="770020"/>
                  <a:pt x="453178" y="768242"/>
                  <a:pt x="450850" y="766210"/>
                </a:cubicBezTo>
                <a:cubicBezTo>
                  <a:pt x="448521" y="764178"/>
                  <a:pt x="446574" y="761892"/>
                  <a:pt x="445008" y="759352"/>
                </a:cubicBezTo>
                <a:cubicBezTo>
                  <a:pt x="445177" y="761384"/>
                  <a:pt x="444838" y="763416"/>
                  <a:pt x="443992" y="765448"/>
                </a:cubicBezTo>
                <a:lnTo>
                  <a:pt x="450088" y="775608"/>
                </a:lnTo>
                <a:cubicBezTo>
                  <a:pt x="448944" y="779524"/>
                  <a:pt x="446404" y="786932"/>
                  <a:pt x="442468" y="797833"/>
                </a:cubicBezTo>
                <a:cubicBezTo>
                  <a:pt x="438530" y="808734"/>
                  <a:pt x="433958" y="814872"/>
                  <a:pt x="428752" y="816248"/>
                </a:cubicBezTo>
                <a:cubicBezTo>
                  <a:pt x="428646" y="818217"/>
                  <a:pt x="427841" y="821138"/>
                  <a:pt x="426338" y="825011"/>
                </a:cubicBezTo>
                <a:cubicBezTo>
                  <a:pt x="424836" y="828885"/>
                  <a:pt x="423269" y="831044"/>
                  <a:pt x="421640" y="831488"/>
                </a:cubicBezTo>
                <a:cubicBezTo>
                  <a:pt x="421153" y="831361"/>
                  <a:pt x="420856" y="830853"/>
                  <a:pt x="420750" y="829964"/>
                </a:cubicBezTo>
                <a:cubicBezTo>
                  <a:pt x="420645" y="829075"/>
                  <a:pt x="420602" y="828567"/>
                  <a:pt x="420624" y="828440"/>
                </a:cubicBezTo>
                <a:lnTo>
                  <a:pt x="416560" y="827424"/>
                </a:lnTo>
                <a:lnTo>
                  <a:pt x="413512" y="831488"/>
                </a:lnTo>
                <a:lnTo>
                  <a:pt x="420624" y="838600"/>
                </a:lnTo>
                <a:cubicBezTo>
                  <a:pt x="420539" y="844125"/>
                  <a:pt x="419438" y="849078"/>
                  <a:pt x="417322" y="853459"/>
                </a:cubicBezTo>
                <a:cubicBezTo>
                  <a:pt x="415205" y="857841"/>
                  <a:pt x="412580" y="862032"/>
                  <a:pt x="409448" y="866032"/>
                </a:cubicBezTo>
                <a:cubicBezTo>
                  <a:pt x="409765" y="867599"/>
                  <a:pt x="410654" y="870562"/>
                  <a:pt x="412114" y="874922"/>
                </a:cubicBezTo>
                <a:cubicBezTo>
                  <a:pt x="413575" y="879282"/>
                  <a:pt x="413702" y="881738"/>
                  <a:pt x="412496" y="882288"/>
                </a:cubicBezTo>
                <a:cubicBezTo>
                  <a:pt x="410993" y="882246"/>
                  <a:pt x="409680" y="881823"/>
                  <a:pt x="408558" y="881018"/>
                </a:cubicBezTo>
                <a:cubicBezTo>
                  <a:pt x="407437" y="880214"/>
                  <a:pt x="406378" y="879282"/>
                  <a:pt x="405383" y="878224"/>
                </a:cubicBezTo>
                <a:cubicBezTo>
                  <a:pt x="405383" y="881949"/>
                  <a:pt x="404875" y="885929"/>
                  <a:pt x="403859" y="890162"/>
                </a:cubicBezTo>
                <a:cubicBezTo>
                  <a:pt x="402843" y="894396"/>
                  <a:pt x="401319" y="897867"/>
                  <a:pt x="399288" y="900576"/>
                </a:cubicBezTo>
                <a:lnTo>
                  <a:pt x="394208" y="892448"/>
                </a:lnTo>
                <a:lnTo>
                  <a:pt x="397256" y="882288"/>
                </a:lnTo>
                <a:cubicBezTo>
                  <a:pt x="396684" y="881780"/>
                  <a:pt x="396049" y="881272"/>
                  <a:pt x="395350" y="880764"/>
                </a:cubicBezTo>
                <a:cubicBezTo>
                  <a:pt x="394652" y="880256"/>
                  <a:pt x="394271" y="879748"/>
                  <a:pt x="394208" y="879240"/>
                </a:cubicBezTo>
                <a:cubicBezTo>
                  <a:pt x="394440" y="878266"/>
                  <a:pt x="395499" y="877674"/>
                  <a:pt x="397382" y="877462"/>
                </a:cubicBezTo>
                <a:cubicBezTo>
                  <a:pt x="399266" y="877250"/>
                  <a:pt x="400579" y="877166"/>
                  <a:pt x="401319" y="877208"/>
                </a:cubicBezTo>
                <a:cubicBezTo>
                  <a:pt x="401383" y="874118"/>
                  <a:pt x="402018" y="870901"/>
                  <a:pt x="403224" y="867556"/>
                </a:cubicBezTo>
                <a:cubicBezTo>
                  <a:pt x="404431" y="864212"/>
                  <a:pt x="405828" y="860994"/>
                  <a:pt x="407416" y="857904"/>
                </a:cubicBezTo>
                <a:cubicBezTo>
                  <a:pt x="407394" y="857312"/>
                  <a:pt x="407183" y="856465"/>
                  <a:pt x="406780" y="855364"/>
                </a:cubicBezTo>
                <a:cubicBezTo>
                  <a:pt x="406378" y="854264"/>
                  <a:pt x="405913" y="853417"/>
                  <a:pt x="405383" y="852824"/>
                </a:cubicBezTo>
                <a:lnTo>
                  <a:pt x="398272" y="861968"/>
                </a:lnTo>
                <a:lnTo>
                  <a:pt x="393192" y="862984"/>
                </a:lnTo>
                <a:lnTo>
                  <a:pt x="393192" y="877208"/>
                </a:lnTo>
                <a:cubicBezTo>
                  <a:pt x="389572" y="880129"/>
                  <a:pt x="386397" y="884447"/>
                  <a:pt x="383666" y="890162"/>
                </a:cubicBezTo>
                <a:cubicBezTo>
                  <a:pt x="380936" y="895877"/>
                  <a:pt x="379031" y="900703"/>
                  <a:pt x="377952" y="904640"/>
                </a:cubicBezTo>
                <a:cubicBezTo>
                  <a:pt x="377782" y="906587"/>
                  <a:pt x="377105" y="908281"/>
                  <a:pt x="375920" y="909720"/>
                </a:cubicBezTo>
                <a:cubicBezTo>
                  <a:pt x="374734" y="911159"/>
                  <a:pt x="374057" y="912853"/>
                  <a:pt x="373888" y="914800"/>
                </a:cubicBezTo>
                <a:lnTo>
                  <a:pt x="370840" y="922928"/>
                </a:lnTo>
                <a:lnTo>
                  <a:pt x="371856" y="922928"/>
                </a:lnTo>
                <a:cubicBezTo>
                  <a:pt x="371686" y="924875"/>
                  <a:pt x="371009" y="926569"/>
                  <a:pt x="369824" y="928008"/>
                </a:cubicBezTo>
                <a:cubicBezTo>
                  <a:pt x="368638" y="929448"/>
                  <a:pt x="367961" y="931141"/>
                  <a:pt x="367791" y="933088"/>
                </a:cubicBezTo>
                <a:cubicBezTo>
                  <a:pt x="367876" y="934676"/>
                  <a:pt x="367707" y="936073"/>
                  <a:pt x="367283" y="937279"/>
                </a:cubicBezTo>
                <a:cubicBezTo>
                  <a:pt x="366860" y="938486"/>
                  <a:pt x="365675" y="939121"/>
                  <a:pt x="363727" y="939184"/>
                </a:cubicBezTo>
                <a:cubicBezTo>
                  <a:pt x="363854" y="942147"/>
                  <a:pt x="363600" y="944095"/>
                  <a:pt x="362966" y="945026"/>
                </a:cubicBezTo>
                <a:cubicBezTo>
                  <a:pt x="362330" y="945957"/>
                  <a:pt x="360552" y="946381"/>
                  <a:pt x="357632" y="946296"/>
                </a:cubicBezTo>
                <a:lnTo>
                  <a:pt x="357632" y="957472"/>
                </a:lnTo>
                <a:lnTo>
                  <a:pt x="352552" y="955440"/>
                </a:lnTo>
                <a:lnTo>
                  <a:pt x="346456" y="969664"/>
                </a:lnTo>
                <a:lnTo>
                  <a:pt x="348488" y="971696"/>
                </a:lnTo>
                <a:lnTo>
                  <a:pt x="344424" y="974744"/>
                </a:lnTo>
                <a:lnTo>
                  <a:pt x="342392" y="978808"/>
                </a:lnTo>
                <a:lnTo>
                  <a:pt x="345440" y="985920"/>
                </a:lnTo>
                <a:lnTo>
                  <a:pt x="344424" y="994048"/>
                </a:lnTo>
                <a:cubicBezTo>
                  <a:pt x="341926" y="994387"/>
                  <a:pt x="340571" y="995742"/>
                  <a:pt x="340360" y="998112"/>
                </a:cubicBezTo>
                <a:cubicBezTo>
                  <a:pt x="340148" y="1000483"/>
                  <a:pt x="337777" y="1001838"/>
                  <a:pt x="333248" y="1002176"/>
                </a:cubicBezTo>
                <a:lnTo>
                  <a:pt x="333248" y="997096"/>
                </a:lnTo>
                <a:lnTo>
                  <a:pt x="330200" y="998112"/>
                </a:lnTo>
                <a:cubicBezTo>
                  <a:pt x="329565" y="999552"/>
                  <a:pt x="328549" y="1002007"/>
                  <a:pt x="327152" y="1005478"/>
                </a:cubicBezTo>
                <a:cubicBezTo>
                  <a:pt x="325754" y="1008950"/>
                  <a:pt x="324738" y="1010897"/>
                  <a:pt x="324104" y="1011320"/>
                </a:cubicBezTo>
                <a:cubicBezTo>
                  <a:pt x="323617" y="1011235"/>
                  <a:pt x="323320" y="1010897"/>
                  <a:pt x="323214" y="1010304"/>
                </a:cubicBezTo>
                <a:cubicBezTo>
                  <a:pt x="323109" y="1009712"/>
                  <a:pt x="323066" y="1009373"/>
                  <a:pt x="323088" y="1009288"/>
                </a:cubicBezTo>
                <a:cubicBezTo>
                  <a:pt x="320294" y="1009119"/>
                  <a:pt x="319278" y="1008188"/>
                  <a:pt x="320040" y="1006494"/>
                </a:cubicBezTo>
                <a:cubicBezTo>
                  <a:pt x="320802" y="1004801"/>
                  <a:pt x="321818" y="1003361"/>
                  <a:pt x="323088" y="1002176"/>
                </a:cubicBezTo>
                <a:lnTo>
                  <a:pt x="319024" y="993032"/>
                </a:lnTo>
                <a:lnTo>
                  <a:pt x="323088" y="985920"/>
                </a:lnTo>
                <a:lnTo>
                  <a:pt x="315976" y="982872"/>
                </a:lnTo>
                <a:cubicBezTo>
                  <a:pt x="315679" y="986280"/>
                  <a:pt x="314494" y="989370"/>
                  <a:pt x="312420" y="992143"/>
                </a:cubicBezTo>
                <a:cubicBezTo>
                  <a:pt x="310345" y="994916"/>
                  <a:pt x="309160" y="998260"/>
                  <a:pt x="308864" y="1002176"/>
                </a:cubicBezTo>
                <a:cubicBezTo>
                  <a:pt x="305837" y="1006283"/>
                  <a:pt x="303000" y="1010516"/>
                  <a:pt x="300354" y="1014876"/>
                </a:cubicBezTo>
                <a:cubicBezTo>
                  <a:pt x="297709" y="1019237"/>
                  <a:pt x="295126" y="1023470"/>
                  <a:pt x="292608" y="1027576"/>
                </a:cubicBezTo>
                <a:cubicBezTo>
                  <a:pt x="292100" y="1030032"/>
                  <a:pt x="291084" y="1033249"/>
                  <a:pt x="289560" y="1037228"/>
                </a:cubicBezTo>
                <a:cubicBezTo>
                  <a:pt x="288036" y="1041208"/>
                  <a:pt x="286004" y="1043409"/>
                  <a:pt x="283464" y="1043832"/>
                </a:cubicBezTo>
                <a:cubicBezTo>
                  <a:pt x="283590" y="1044615"/>
                  <a:pt x="284098" y="1046097"/>
                  <a:pt x="284988" y="1048277"/>
                </a:cubicBezTo>
                <a:cubicBezTo>
                  <a:pt x="285876" y="1050457"/>
                  <a:pt x="286384" y="1051685"/>
                  <a:pt x="286512" y="1051960"/>
                </a:cubicBezTo>
                <a:cubicBezTo>
                  <a:pt x="286998" y="1051833"/>
                  <a:pt x="287295" y="1051325"/>
                  <a:pt x="287401" y="1050436"/>
                </a:cubicBezTo>
                <a:cubicBezTo>
                  <a:pt x="287506" y="1049547"/>
                  <a:pt x="287549" y="1049039"/>
                  <a:pt x="287528" y="1048912"/>
                </a:cubicBezTo>
                <a:cubicBezTo>
                  <a:pt x="290406" y="1042922"/>
                  <a:pt x="293793" y="1037122"/>
                  <a:pt x="297688" y="1031513"/>
                </a:cubicBezTo>
                <a:cubicBezTo>
                  <a:pt x="301582" y="1025904"/>
                  <a:pt x="303953" y="1019850"/>
                  <a:pt x="304800" y="1013352"/>
                </a:cubicBezTo>
                <a:lnTo>
                  <a:pt x="309880" y="1013352"/>
                </a:lnTo>
                <a:cubicBezTo>
                  <a:pt x="312208" y="1013246"/>
                  <a:pt x="314917" y="1013458"/>
                  <a:pt x="318008" y="1013987"/>
                </a:cubicBezTo>
                <a:cubicBezTo>
                  <a:pt x="321098" y="1014516"/>
                  <a:pt x="322791" y="1015998"/>
                  <a:pt x="323088" y="1018432"/>
                </a:cubicBezTo>
                <a:cubicBezTo>
                  <a:pt x="322982" y="1023047"/>
                  <a:pt x="321923" y="1027534"/>
                  <a:pt x="319912" y="1031894"/>
                </a:cubicBezTo>
                <a:cubicBezTo>
                  <a:pt x="317902" y="1036255"/>
                  <a:pt x="315573" y="1040234"/>
                  <a:pt x="312928" y="1043832"/>
                </a:cubicBezTo>
                <a:cubicBezTo>
                  <a:pt x="313055" y="1046288"/>
                  <a:pt x="313563" y="1048489"/>
                  <a:pt x="314452" y="1050436"/>
                </a:cubicBezTo>
                <a:cubicBezTo>
                  <a:pt x="315340" y="1052383"/>
                  <a:pt x="315848" y="1054585"/>
                  <a:pt x="315976" y="1057040"/>
                </a:cubicBezTo>
                <a:lnTo>
                  <a:pt x="308864" y="1055008"/>
                </a:lnTo>
                <a:cubicBezTo>
                  <a:pt x="308906" y="1058141"/>
                  <a:pt x="308567" y="1061528"/>
                  <a:pt x="307848" y="1065168"/>
                </a:cubicBezTo>
                <a:cubicBezTo>
                  <a:pt x="307128" y="1068809"/>
                  <a:pt x="305773" y="1072196"/>
                  <a:pt x="303784" y="1075328"/>
                </a:cubicBezTo>
                <a:lnTo>
                  <a:pt x="298704" y="1068216"/>
                </a:lnTo>
                <a:lnTo>
                  <a:pt x="301752" y="1059072"/>
                </a:lnTo>
                <a:cubicBezTo>
                  <a:pt x="301180" y="1058564"/>
                  <a:pt x="300545" y="1058056"/>
                  <a:pt x="299846" y="1057548"/>
                </a:cubicBezTo>
                <a:cubicBezTo>
                  <a:pt x="299148" y="1057040"/>
                  <a:pt x="298767" y="1056532"/>
                  <a:pt x="298704" y="1056024"/>
                </a:cubicBezTo>
                <a:cubicBezTo>
                  <a:pt x="298894" y="1055051"/>
                  <a:pt x="299783" y="1054458"/>
                  <a:pt x="301370" y="1054246"/>
                </a:cubicBezTo>
                <a:cubicBezTo>
                  <a:pt x="302958" y="1054035"/>
                  <a:pt x="304101" y="1053950"/>
                  <a:pt x="304800" y="1053992"/>
                </a:cubicBezTo>
                <a:lnTo>
                  <a:pt x="310896" y="1036720"/>
                </a:lnTo>
                <a:lnTo>
                  <a:pt x="309880" y="1032656"/>
                </a:lnTo>
                <a:lnTo>
                  <a:pt x="305816" y="1027576"/>
                </a:lnTo>
                <a:lnTo>
                  <a:pt x="300736" y="1032656"/>
                </a:lnTo>
                <a:lnTo>
                  <a:pt x="297688" y="1053992"/>
                </a:lnTo>
                <a:cubicBezTo>
                  <a:pt x="294555" y="1056828"/>
                  <a:pt x="291676" y="1060808"/>
                  <a:pt x="289052" y="1065930"/>
                </a:cubicBezTo>
                <a:cubicBezTo>
                  <a:pt x="286427" y="1071052"/>
                  <a:pt x="284564" y="1075540"/>
                  <a:pt x="283464" y="1079392"/>
                </a:cubicBezTo>
                <a:cubicBezTo>
                  <a:pt x="283336" y="1082906"/>
                  <a:pt x="282574" y="1086293"/>
                  <a:pt x="281178" y="1089552"/>
                </a:cubicBezTo>
                <a:cubicBezTo>
                  <a:pt x="279780" y="1092812"/>
                  <a:pt x="278511" y="1096199"/>
                  <a:pt x="277368" y="1099712"/>
                </a:cubicBezTo>
                <a:cubicBezTo>
                  <a:pt x="272457" y="1103946"/>
                  <a:pt x="268054" y="1108687"/>
                  <a:pt x="264160" y="1113936"/>
                </a:cubicBezTo>
                <a:lnTo>
                  <a:pt x="257048" y="1134256"/>
                </a:lnTo>
                <a:cubicBezTo>
                  <a:pt x="256434" y="1134214"/>
                  <a:pt x="255629" y="1134298"/>
                  <a:pt x="254634" y="1134510"/>
                </a:cubicBezTo>
                <a:cubicBezTo>
                  <a:pt x="253640" y="1134722"/>
                  <a:pt x="253089" y="1135314"/>
                  <a:pt x="252984" y="1136288"/>
                </a:cubicBezTo>
                <a:cubicBezTo>
                  <a:pt x="253089" y="1136839"/>
                  <a:pt x="253640" y="1137516"/>
                  <a:pt x="254634" y="1138320"/>
                </a:cubicBezTo>
                <a:cubicBezTo>
                  <a:pt x="255629" y="1139124"/>
                  <a:pt x="256434" y="1139802"/>
                  <a:pt x="257048" y="1140352"/>
                </a:cubicBezTo>
                <a:lnTo>
                  <a:pt x="245872" y="1146448"/>
                </a:lnTo>
                <a:lnTo>
                  <a:pt x="238760" y="1146448"/>
                </a:lnTo>
                <a:cubicBezTo>
                  <a:pt x="238971" y="1142681"/>
                  <a:pt x="239564" y="1139040"/>
                  <a:pt x="240538" y="1135526"/>
                </a:cubicBezTo>
                <a:cubicBezTo>
                  <a:pt x="241511" y="1132013"/>
                  <a:pt x="241596" y="1126848"/>
                  <a:pt x="240792" y="1120032"/>
                </a:cubicBezTo>
                <a:cubicBezTo>
                  <a:pt x="238632" y="1122996"/>
                  <a:pt x="236600" y="1125959"/>
                  <a:pt x="234696" y="1128922"/>
                </a:cubicBezTo>
                <a:cubicBezTo>
                  <a:pt x="232791" y="1131886"/>
                  <a:pt x="231775" y="1135357"/>
                  <a:pt x="231648" y="1139336"/>
                </a:cubicBezTo>
                <a:cubicBezTo>
                  <a:pt x="226737" y="1143231"/>
                  <a:pt x="222334" y="1147633"/>
                  <a:pt x="218440" y="1152544"/>
                </a:cubicBezTo>
                <a:cubicBezTo>
                  <a:pt x="212788" y="1153052"/>
                  <a:pt x="210629" y="1155084"/>
                  <a:pt x="211962" y="1158640"/>
                </a:cubicBezTo>
                <a:cubicBezTo>
                  <a:pt x="213296" y="1162196"/>
                  <a:pt x="212407" y="1164228"/>
                  <a:pt x="209296" y="1164736"/>
                </a:cubicBezTo>
                <a:lnTo>
                  <a:pt x="205232" y="1164736"/>
                </a:lnTo>
                <a:cubicBezTo>
                  <a:pt x="205062" y="1167594"/>
                  <a:pt x="204385" y="1169753"/>
                  <a:pt x="203200" y="1171213"/>
                </a:cubicBezTo>
                <a:cubicBezTo>
                  <a:pt x="202014" y="1172674"/>
                  <a:pt x="201337" y="1174579"/>
                  <a:pt x="201168" y="1176928"/>
                </a:cubicBezTo>
                <a:lnTo>
                  <a:pt x="194056" y="1183024"/>
                </a:lnTo>
                <a:lnTo>
                  <a:pt x="189992" y="1174896"/>
                </a:lnTo>
                <a:cubicBezTo>
                  <a:pt x="187960" y="1174896"/>
                  <a:pt x="186944" y="1173880"/>
                  <a:pt x="186944" y="1171848"/>
                </a:cubicBezTo>
                <a:cubicBezTo>
                  <a:pt x="187240" y="1167848"/>
                  <a:pt x="188425" y="1163911"/>
                  <a:pt x="190500" y="1160037"/>
                </a:cubicBezTo>
                <a:cubicBezTo>
                  <a:pt x="192574" y="1156164"/>
                  <a:pt x="193759" y="1151973"/>
                  <a:pt x="194056" y="1147464"/>
                </a:cubicBezTo>
                <a:cubicBezTo>
                  <a:pt x="194077" y="1147380"/>
                  <a:pt x="194034" y="1147041"/>
                  <a:pt x="193928" y="1146448"/>
                </a:cubicBezTo>
                <a:cubicBezTo>
                  <a:pt x="193823" y="1145856"/>
                  <a:pt x="193526" y="1145517"/>
                  <a:pt x="193040" y="1145432"/>
                </a:cubicBezTo>
                <a:cubicBezTo>
                  <a:pt x="192489" y="1145665"/>
                  <a:pt x="191812" y="1146723"/>
                  <a:pt x="191008" y="1148607"/>
                </a:cubicBezTo>
                <a:cubicBezTo>
                  <a:pt x="190203" y="1150491"/>
                  <a:pt x="189526" y="1151803"/>
                  <a:pt x="188976" y="1152544"/>
                </a:cubicBezTo>
                <a:cubicBezTo>
                  <a:pt x="187790" y="1153560"/>
                  <a:pt x="187113" y="1154576"/>
                  <a:pt x="186944" y="1155592"/>
                </a:cubicBezTo>
                <a:cubicBezTo>
                  <a:pt x="187070" y="1157180"/>
                  <a:pt x="187070" y="1158577"/>
                  <a:pt x="186944" y="1159783"/>
                </a:cubicBezTo>
                <a:cubicBezTo>
                  <a:pt x="186816" y="1160990"/>
                  <a:pt x="185801" y="1161625"/>
                  <a:pt x="183896" y="1161688"/>
                </a:cubicBezTo>
                <a:lnTo>
                  <a:pt x="179832" y="1163720"/>
                </a:lnTo>
                <a:lnTo>
                  <a:pt x="169672" y="1164736"/>
                </a:lnTo>
                <a:lnTo>
                  <a:pt x="166624" y="1172864"/>
                </a:lnTo>
                <a:cubicBezTo>
                  <a:pt x="165078" y="1173436"/>
                  <a:pt x="163597" y="1174325"/>
                  <a:pt x="162178" y="1175531"/>
                </a:cubicBezTo>
                <a:cubicBezTo>
                  <a:pt x="160760" y="1176738"/>
                  <a:pt x="159533" y="1177881"/>
                  <a:pt x="158496" y="1178960"/>
                </a:cubicBezTo>
                <a:cubicBezTo>
                  <a:pt x="157395" y="1178939"/>
                  <a:pt x="156294" y="1179235"/>
                  <a:pt x="155194" y="1179849"/>
                </a:cubicBezTo>
                <a:cubicBezTo>
                  <a:pt x="154093" y="1180463"/>
                  <a:pt x="153500" y="1181521"/>
                  <a:pt x="153416" y="1183024"/>
                </a:cubicBezTo>
                <a:lnTo>
                  <a:pt x="154432" y="1187088"/>
                </a:lnTo>
                <a:lnTo>
                  <a:pt x="145288" y="1187088"/>
                </a:lnTo>
                <a:cubicBezTo>
                  <a:pt x="145690" y="1185120"/>
                  <a:pt x="146663" y="1182199"/>
                  <a:pt x="148209" y="1178325"/>
                </a:cubicBezTo>
                <a:cubicBezTo>
                  <a:pt x="149754" y="1174452"/>
                  <a:pt x="149457" y="1172293"/>
                  <a:pt x="147320" y="1171848"/>
                </a:cubicBezTo>
                <a:cubicBezTo>
                  <a:pt x="146282" y="1171912"/>
                  <a:pt x="145309" y="1172293"/>
                  <a:pt x="144398" y="1172991"/>
                </a:cubicBezTo>
                <a:cubicBezTo>
                  <a:pt x="143488" y="1173690"/>
                  <a:pt x="142769" y="1174325"/>
                  <a:pt x="142240" y="1174896"/>
                </a:cubicBezTo>
                <a:lnTo>
                  <a:pt x="140208" y="1187088"/>
                </a:lnTo>
                <a:lnTo>
                  <a:pt x="135128" y="1194200"/>
                </a:lnTo>
                <a:cubicBezTo>
                  <a:pt x="135128" y="1197206"/>
                  <a:pt x="134620" y="1199831"/>
                  <a:pt x="133604" y="1202074"/>
                </a:cubicBezTo>
                <a:cubicBezTo>
                  <a:pt x="132588" y="1204318"/>
                  <a:pt x="131064" y="1206435"/>
                  <a:pt x="129032" y="1208424"/>
                </a:cubicBezTo>
                <a:lnTo>
                  <a:pt x="129032" y="1216552"/>
                </a:lnTo>
                <a:cubicBezTo>
                  <a:pt x="126153" y="1219769"/>
                  <a:pt x="124798" y="1223495"/>
                  <a:pt x="124968" y="1227728"/>
                </a:cubicBezTo>
                <a:cubicBezTo>
                  <a:pt x="123338" y="1227241"/>
                  <a:pt x="121771" y="1227453"/>
                  <a:pt x="120268" y="1228363"/>
                </a:cubicBezTo>
                <a:cubicBezTo>
                  <a:pt x="118766" y="1229273"/>
                  <a:pt x="117961" y="1230755"/>
                  <a:pt x="117856" y="1232808"/>
                </a:cubicBezTo>
                <a:lnTo>
                  <a:pt x="111760" y="1241952"/>
                </a:lnTo>
                <a:lnTo>
                  <a:pt x="103632" y="1238904"/>
                </a:lnTo>
                <a:cubicBezTo>
                  <a:pt x="104965" y="1235602"/>
                  <a:pt x="105854" y="1231792"/>
                  <a:pt x="106299" y="1227474"/>
                </a:cubicBezTo>
                <a:cubicBezTo>
                  <a:pt x="106743" y="1223156"/>
                  <a:pt x="107886" y="1219854"/>
                  <a:pt x="109728" y="1217568"/>
                </a:cubicBezTo>
                <a:cubicBezTo>
                  <a:pt x="109558" y="1214351"/>
                  <a:pt x="110913" y="1212658"/>
                  <a:pt x="113792" y="1212488"/>
                </a:cubicBezTo>
                <a:cubicBezTo>
                  <a:pt x="115993" y="1212636"/>
                  <a:pt x="118702" y="1212594"/>
                  <a:pt x="121920" y="1212361"/>
                </a:cubicBezTo>
                <a:cubicBezTo>
                  <a:pt x="125137" y="1212128"/>
                  <a:pt x="124798" y="1210816"/>
                  <a:pt x="120904" y="1208424"/>
                </a:cubicBezTo>
                <a:lnTo>
                  <a:pt x="124968" y="1198264"/>
                </a:lnTo>
                <a:lnTo>
                  <a:pt x="120904" y="1198264"/>
                </a:lnTo>
                <a:lnTo>
                  <a:pt x="124968" y="1193184"/>
                </a:lnTo>
                <a:lnTo>
                  <a:pt x="124968" y="1183024"/>
                </a:lnTo>
                <a:lnTo>
                  <a:pt x="132080" y="1177944"/>
                </a:lnTo>
                <a:lnTo>
                  <a:pt x="132080" y="1168800"/>
                </a:lnTo>
                <a:cubicBezTo>
                  <a:pt x="133942" y="1165583"/>
                  <a:pt x="136313" y="1162874"/>
                  <a:pt x="139192" y="1160672"/>
                </a:cubicBezTo>
                <a:lnTo>
                  <a:pt x="142240" y="1152544"/>
                </a:lnTo>
                <a:cubicBezTo>
                  <a:pt x="139064" y="1151740"/>
                  <a:pt x="138048" y="1148269"/>
                  <a:pt x="139192" y="1142130"/>
                </a:cubicBezTo>
                <a:cubicBezTo>
                  <a:pt x="140334" y="1135992"/>
                  <a:pt x="141350" y="1132013"/>
                  <a:pt x="142240" y="1130192"/>
                </a:cubicBezTo>
                <a:cubicBezTo>
                  <a:pt x="144145" y="1129727"/>
                  <a:pt x="145161" y="1127610"/>
                  <a:pt x="145288" y="1123842"/>
                </a:cubicBezTo>
                <a:cubicBezTo>
                  <a:pt x="145415" y="1120074"/>
                  <a:pt x="145415" y="1117450"/>
                  <a:pt x="145288" y="1115968"/>
                </a:cubicBezTo>
                <a:cubicBezTo>
                  <a:pt x="146790" y="1115376"/>
                  <a:pt x="147849" y="1114275"/>
                  <a:pt x="148463" y="1112666"/>
                </a:cubicBezTo>
                <a:cubicBezTo>
                  <a:pt x="149076" y="1111058"/>
                  <a:pt x="149373" y="1109449"/>
                  <a:pt x="149352" y="1107840"/>
                </a:cubicBezTo>
                <a:cubicBezTo>
                  <a:pt x="149182" y="1105935"/>
                  <a:pt x="148505" y="1104411"/>
                  <a:pt x="147320" y="1103268"/>
                </a:cubicBezTo>
                <a:cubicBezTo>
                  <a:pt x="146134" y="1102125"/>
                  <a:pt x="145457" y="1100601"/>
                  <a:pt x="145288" y="1098696"/>
                </a:cubicBezTo>
                <a:cubicBezTo>
                  <a:pt x="141372" y="1099458"/>
                  <a:pt x="139551" y="1102506"/>
                  <a:pt x="139826" y="1107840"/>
                </a:cubicBezTo>
                <a:cubicBezTo>
                  <a:pt x="140102" y="1113174"/>
                  <a:pt x="138535" y="1116222"/>
                  <a:pt x="135128" y="1116984"/>
                </a:cubicBezTo>
                <a:cubicBezTo>
                  <a:pt x="135022" y="1120096"/>
                  <a:pt x="133963" y="1123017"/>
                  <a:pt x="131953" y="1125747"/>
                </a:cubicBezTo>
                <a:cubicBezTo>
                  <a:pt x="129942" y="1128478"/>
                  <a:pt x="127613" y="1130637"/>
                  <a:pt x="124968" y="1132224"/>
                </a:cubicBezTo>
                <a:lnTo>
                  <a:pt x="124968" y="1145432"/>
                </a:lnTo>
                <a:cubicBezTo>
                  <a:pt x="116056" y="1149729"/>
                  <a:pt x="110765" y="1154597"/>
                  <a:pt x="109093" y="1160037"/>
                </a:cubicBezTo>
                <a:cubicBezTo>
                  <a:pt x="107420" y="1165477"/>
                  <a:pt x="104923" y="1173139"/>
                  <a:pt x="101600" y="1183024"/>
                </a:cubicBezTo>
                <a:cubicBezTo>
                  <a:pt x="98171" y="1183321"/>
                  <a:pt x="95123" y="1184506"/>
                  <a:pt x="92456" y="1186580"/>
                </a:cubicBezTo>
                <a:cubicBezTo>
                  <a:pt x="89789" y="1188655"/>
                  <a:pt x="86740" y="1189840"/>
                  <a:pt x="83312" y="1190136"/>
                </a:cubicBezTo>
                <a:lnTo>
                  <a:pt x="83312" y="1201312"/>
                </a:lnTo>
                <a:lnTo>
                  <a:pt x="80264" y="1201312"/>
                </a:lnTo>
                <a:cubicBezTo>
                  <a:pt x="78316" y="1201312"/>
                  <a:pt x="77131" y="1200804"/>
                  <a:pt x="76708" y="1199788"/>
                </a:cubicBezTo>
                <a:cubicBezTo>
                  <a:pt x="76284" y="1198772"/>
                  <a:pt x="76115" y="1197248"/>
                  <a:pt x="76200" y="1195216"/>
                </a:cubicBezTo>
                <a:lnTo>
                  <a:pt x="79248" y="1187088"/>
                </a:lnTo>
                <a:cubicBezTo>
                  <a:pt x="79184" y="1186347"/>
                  <a:pt x="78803" y="1185035"/>
                  <a:pt x="78105" y="1183151"/>
                </a:cubicBezTo>
                <a:cubicBezTo>
                  <a:pt x="77406" y="1181267"/>
                  <a:pt x="76771" y="1180209"/>
                  <a:pt x="76200" y="1179976"/>
                </a:cubicBezTo>
                <a:lnTo>
                  <a:pt x="76200" y="1183024"/>
                </a:lnTo>
                <a:cubicBezTo>
                  <a:pt x="73871" y="1184675"/>
                  <a:pt x="71162" y="1186961"/>
                  <a:pt x="68072" y="1189882"/>
                </a:cubicBezTo>
                <a:cubicBezTo>
                  <a:pt x="64981" y="1192803"/>
                  <a:pt x="63288" y="1195597"/>
                  <a:pt x="62992" y="1198264"/>
                </a:cubicBezTo>
                <a:cubicBezTo>
                  <a:pt x="61489" y="1199365"/>
                  <a:pt x="60430" y="1200974"/>
                  <a:pt x="59817" y="1203090"/>
                </a:cubicBezTo>
                <a:cubicBezTo>
                  <a:pt x="59203" y="1205207"/>
                  <a:pt x="58906" y="1207323"/>
                  <a:pt x="58928" y="1209440"/>
                </a:cubicBezTo>
                <a:lnTo>
                  <a:pt x="51816" y="1213504"/>
                </a:lnTo>
                <a:cubicBezTo>
                  <a:pt x="51837" y="1215134"/>
                  <a:pt x="51540" y="1216954"/>
                  <a:pt x="50927" y="1218965"/>
                </a:cubicBezTo>
                <a:cubicBezTo>
                  <a:pt x="50313" y="1220976"/>
                  <a:pt x="49254" y="1222542"/>
                  <a:pt x="47752" y="1223664"/>
                </a:cubicBezTo>
                <a:lnTo>
                  <a:pt x="47752" y="1231792"/>
                </a:lnTo>
                <a:lnTo>
                  <a:pt x="43688" y="1234840"/>
                </a:lnTo>
                <a:cubicBezTo>
                  <a:pt x="43582" y="1237931"/>
                  <a:pt x="42523" y="1240894"/>
                  <a:pt x="40513" y="1243730"/>
                </a:cubicBezTo>
                <a:cubicBezTo>
                  <a:pt x="38502" y="1246567"/>
                  <a:pt x="36173" y="1249022"/>
                  <a:pt x="33528" y="1251096"/>
                </a:cubicBezTo>
                <a:cubicBezTo>
                  <a:pt x="31453" y="1254335"/>
                  <a:pt x="28998" y="1258018"/>
                  <a:pt x="26162" y="1262145"/>
                </a:cubicBezTo>
                <a:cubicBezTo>
                  <a:pt x="23325" y="1266273"/>
                  <a:pt x="20362" y="1269702"/>
                  <a:pt x="17271" y="1272432"/>
                </a:cubicBezTo>
                <a:cubicBezTo>
                  <a:pt x="17335" y="1274020"/>
                  <a:pt x="17208" y="1275671"/>
                  <a:pt x="16891" y="1277385"/>
                </a:cubicBezTo>
                <a:cubicBezTo>
                  <a:pt x="16573" y="1279100"/>
                  <a:pt x="15684" y="1280497"/>
                  <a:pt x="14224" y="1281576"/>
                </a:cubicBezTo>
                <a:cubicBezTo>
                  <a:pt x="14139" y="1284709"/>
                  <a:pt x="13292" y="1287842"/>
                  <a:pt x="11684" y="1290974"/>
                </a:cubicBezTo>
                <a:cubicBezTo>
                  <a:pt x="10075" y="1294107"/>
                  <a:pt x="8212" y="1296732"/>
                  <a:pt x="6096" y="1298848"/>
                </a:cubicBezTo>
                <a:cubicBezTo>
                  <a:pt x="6096" y="1299906"/>
                  <a:pt x="5842" y="1300838"/>
                  <a:pt x="5333" y="1301642"/>
                </a:cubicBezTo>
                <a:cubicBezTo>
                  <a:pt x="4826" y="1302447"/>
                  <a:pt x="4063" y="1302870"/>
                  <a:pt x="3048" y="1302912"/>
                </a:cubicBezTo>
                <a:lnTo>
                  <a:pt x="0" y="1301896"/>
                </a:lnTo>
                <a:lnTo>
                  <a:pt x="3048" y="1291736"/>
                </a:lnTo>
                <a:cubicBezTo>
                  <a:pt x="4063" y="1290657"/>
                  <a:pt x="4826" y="1289260"/>
                  <a:pt x="5333" y="1287545"/>
                </a:cubicBezTo>
                <a:cubicBezTo>
                  <a:pt x="5842" y="1285831"/>
                  <a:pt x="6096" y="1284180"/>
                  <a:pt x="6096" y="1282592"/>
                </a:cubicBezTo>
                <a:lnTo>
                  <a:pt x="10160" y="1273448"/>
                </a:lnTo>
                <a:cubicBezTo>
                  <a:pt x="9948" y="1271162"/>
                  <a:pt x="9863" y="1268622"/>
                  <a:pt x="9906" y="1265828"/>
                </a:cubicBezTo>
                <a:cubicBezTo>
                  <a:pt x="9948" y="1263034"/>
                  <a:pt x="11387" y="1261510"/>
                  <a:pt x="14224" y="1261256"/>
                </a:cubicBezTo>
                <a:cubicBezTo>
                  <a:pt x="14562" y="1251350"/>
                  <a:pt x="17441" y="1239666"/>
                  <a:pt x="22859" y="1226204"/>
                </a:cubicBezTo>
                <a:cubicBezTo>
                  <a:pt x="28278" y="1212742"/>
                  <a:pt x="34205" y="1202074"/>
                  <a:pt x="40640" y="1194200"/>
                </a:cubicBezTo>
                <a:cubicBezTo>
                  <a:pt x="40767" y="1190729"/>
                  <a:pt x="41275" y="1187512"/>
                  <a:pt x="42164" y="1184548"/>
                </a:cubicBezTo>
                <a:cubicBezTo>
                  <a:pt x="43052" y="1181585"/>
                  <a:pt x="43560" y="1178368"/>
                  <a:pt x="43688" y="1174896"/>
                </a:cubicBezTo>
                <a:cubicBezTo>
                  <a:pt x="45190" y="1174833"/>
                  <a:pt x="46249" y="1174198"/>
                  <a:pt x="46862" y="1172991"/>
                </a:cubicBezTo>
                <a:cubicBezTo>
                  <a:pt x="47476" y="1171785"/>
                  <a:pt x="47773" y="1170388"/>
                  <a:pt x="47752" y="1168800"/>
                </a:cubicBezTo>
                <a:cubicBezTo>
                  <a:pt x="47921" y="1164673"/>
                  <a:pt x="48598" y="1162260"/>
                  <a:pt x="49784" y="1161561"/>
                </a:cubicBezTo>
                <a:cubicBezTo>
                  <a:pt x="50969" y="1160863"/>
                  <a:pt x="51646" y="1159212"/>
                  <a:pt x="51816" y="1156608"/>
                </a:cubicBezTo>
                <a:lnTo>
                  <a:pt x="56896" y="1146448"/>
                </a:lnTo>
                <a:cubicBezTo>
                  <a:pt x="58398" y="1145898"/>
                  <a:pt x="59457" y="1144967"/>
                  <a:pt x="60071" y="1143654"/>
                </a:cubicBezTo>
                <a:cubicBezTo>
                  <a:pt x="60684" y="1142342"/>
                  <a:pt x="60981" y="1140903"/>
                  <a:pt x="60960" y="1139336"/>
                </a:cubicBezTo>
                <a:lnTo>
                  <a:pt x="59944" y="1134256"/>
                </a:lnTo>
                <a:lnTo>
                  <a:pt x="69088" y="1102760"/>
                </a:lnTo>
                <a:lnTo>
                  <a:pt x="73152" y="1099712"/>
                </a:lnTo>
                <a:lnTo>
                  <a:pt x="76200" y="1094632"/>
                </a:lnTo>
                <a:cubicBezTo>
                  <a:pt x="76200" y="1093002"/>
                  <a:pt x="76454" y="1091182"/>
                  <a:pt x="76962" y="1089171"/>
                </a:cubicBezTo>
                <a:cubicBezTo>
                  <a:pt x="77470" y="1087160"/>
                  <a:pt x="78232" y="1085594"/>
                  <a:pt x="79248" y="1084472"/>
                </a:cubicBezTo>
                <a:cubicBezTo>
                  <a:pt x="78655" y="1082631"/>
                  <a:pt x="78570" y="1080218"/>
                  <a:pt x="78994" y="1077233"/>
                </a:cubicBezTo>
                <a:cubicBezTo>
                  <a:pt x="79417" y="1074249"/>
                  <a:pt x="80856" y="1072598"/>
                  <a:pt x="83312" y="1072280"/>
                </a:cubicBezTo>
                <a:cubicBezTo>
                  <a:pt x="83671" y="1069486"/>
                  <a:pt x="85492" y="1064914"/>
                  <a:pt x="88773" y="1058564"/>
                </a:cubicBezTo>
                <a:cubicBezTo>
                  <a:pt x="92053" y="1052214"/>
                  <a:pt x="94636" y="1048658"/>
                  <a:pt x="96520" y="1047896"/>
                </a:cubicBezTo>
                <a:lnTo>
                  <a:pt x="99568" y="1040784"/>
                </a:lnTo>
                <a:cubicBezTo>
                  <a:pt x="99864" y="1034434"/>
                  <a:pt x="101049" y="1028846"/>
                  <a:pt x="103124" y="1024020"/>
                </a:cubicBezTo>
                <a:cubicBezTo>
                  <a:pt x="105198" y="1019194"/>
                  <a:pt x="106383" y="1013606"/>
                  <a:pt x="106680" y="1007256"/>
                </a:cubicBezTo>
                <a:lnTo>
                  <a:pt x="109728" y="1003192"/>
                </a:lnTo>
                <a:cubicBezTo>
                  <a:pt x="110193" y="999425"/>
                  <a:pt x="112056" y="995022"/>
                  <a:pt x="115316" y="989984"/>
                </a:cubicBezTo>
                <a:cubicBezTo>
                  <a:pt x="118575" y="984947"/>
                  <a:pt x="120438" y="980544"/>
                  <a:pt x="120904" y="976776"/>
                </a:cubicBezTo>
                <a:cubicBezTo>
                  <a:pt x="123909" y="974871"/>
                  <a:pt x="125264" y="971823"/>
                  <a:pt x="124968" y="967632"/>
                </a:cubicBezTo>
                <a:cubicBezTo>
                  <a:pt x="124671" y="963441"/>
                  <a:pt x="126026" y="960393"/>
                  <a:pt x="129032" y="958488"/>
                </a:cubicBezTo>
                <a:cubicBezTo>
                  <a:pt x="129645" y="955271"/>
                  <a:pt x="132228" y="947228"/>
                  <a:pt x="136779" y="934358"/>
                </a:cubicBezTo>
                <a:cubicBezTo>
                  <a:pt x="141329" y="921489"/>
                  <a:pt x="144166" y="913953"/>
                  <a:pt x="145288" y="911752"/>
                </a:cubicBezTo>
                <a:cubicBezTo>
                  <a:pt x="144695" y="910038"/>
                  <a:pt x="144610" y="908133"/>
                  <a:pt x="145034" y="906037"/>
                </a:cubicBezTo>
                <a:cubicBezTo>
                  <a:pt x="145457" y="903942"/>
                  <a:pt x="146896" y="902799"/>
                  <a:pt x="149352" y="902608"/>
                </a:cubicBezTo>
                <a:cubicBezTo>
                  <a:pt x="152378" y="895475"/>
                  <a:pt x="156231" y="888151"/>
                  <a:pt x="160908" y="880637"/>
                </a:cubicBezTo>
                <a:cubicBezTo>
                  <a:pt x="165586" y="873123"/>
                  <a:pt x="168169" y="865545"/>
                  <a:pt x="168656" y="857904"/>
                </a:cubicBezTo>
                <a:cubicBezTo>
                  <a:pt x="169269" y="857417"/>
                  <a:pt x="170074" y="856867"/>
                  <a:pt x="171068" y="856253"/>
                </a:cubicBezTo>
                <a:cubicBezTo>
                  <a:pt x="172063" y="855639"/>
                  <a:pt x="172614" y="854835"/>
                  <a:pt x="172720" y="853840"/>
                </a:cubicBezTo>
                <a:cubicBezTo>
                  <a:pt x="172592" y="853353"/>
                  <a:pt x="172084" y="853057"/>
                  <a:pt x="171196" y="852951"/>
                </a:cubicBezTo>
                <a:cubicBezTo>
                  <a:pt x="170306" y="852845"/>
                  <a:pt x="169798" y="852803"/>
                  <a:pt x="169672" y="852824"/>
                </a:cubicBezTo>
                <a:lnTo>
                  <a:pt x="172720" y="843680"/>
                </a:lnTo>
                <a:lnTo>
                  <a:pt x="176784" y="841648"/>
                </a:lnTo>
                <a:cubicBezTo>
                  <a:pt x="178816" y="838833"/>
                  <a:pt x="180594" y="835065"/>
                  <a:pt x="182118" y="830345"/>
                </a:cubicBezTo>
                <a:cubicBezTo>
                  <a:pt x="183642" y="825625"/>
                  <a:pt x="184912" y="821603"/>
                  <a:pt x="185928" y="818280"/>
                </a:cubicBezTo>
                <a:cubicBezTo>
                  <a:pt x="185377" y="816164"/>
                  <a:pt x="185462" y="814301"/>
                  <a:pt x="186182" y="812692"/>
                </a:cubicBezTo>
                <a:cubicBezTo>
                  <a:pt x="186901" y="811084"/>
                  <a:pt x="188510" y="810237"/>
                  <a:pt x="191008" y="810152"/>
                </a:cubicBezTo>
                <a:lnTo>
                  <a:pt x="194056" y="803040"/>
                </a:lnTo>
                <a:cubicBezTo>
                  <a:pt x="195241" y="801368"/>
                  <a:pt x="196680" y="797600"/>
                  <a:pt x="198374" y="791737"/>
                </a:cubicBezTo>
                <a:cubicBezTo>
                  <a:pt x="200067" y="785874"/>
                  <a:pt x="200998" y="781852"/>
                  <a:pt x="201168" y="779672"/>
                </a:cubicBezTo>
                <a:cubicBezTo>
                  <a:pt x="201464" y="776413"/>
                  <a:pt x="202649" y="774042"/>
                  <a:pt x="204724" y="772560"/>
                </a:cubicBezTo>
                <a:cubicBezTo>
                  <a:pt x="206798" y="771078"/>
                  <a:pt x="207983" y="768708"/>
                  <a:pt x="208280" y="765448"/>
                </a:cubicBezTo>
                <a:lnTo>
                  <a:pt x="216408" y="751224"/>
                </a:lnTo>
                <a:cubicBezTo>
                  <a:pt x="216873" y="749150"/>
                  <a:pt x="218736" y="744154"/>
                  <a:pt x="221996" y="736238"/>
                </a:cubicBezTo>
                <a:cubicBezTo>
                  <a:pt x="225255" y="728322"/>
                  <a:pt x="227118" y="723834"/>
                  <a:pt x="227584" y="722776"/>
                </a:cubicBezTo>
                <a:cubicBezTo>
                  <a:pt x="227372" y="720575"/>
                  <a:pt x="227287" y="718373"/>
                  <a:pt x="227330" y="716172"/>
                </a:cubicBezTo>
                <a:cubicBezTo>
                  <a:pt x="227372" y="713971"/>
                  <a:pt x="228811" y="712786"/>
                  <a:pt x="231648" y="712616"/>
                </a:cubicBezTo>
                <a:cubicBezTo>
                  <a:pt x="234759" y="705377"/>
                  <a:pt x="238950" y="697503"/>
                  <a:pt x="244220" y="688994"/>
                </a:cubicBezTo>
                <a:cubicBezTo>
                  <a:pt x="249491" y="680485"/>
                  <a:pt x="252412" y="672103"/>
                  <a:pt x="252984" y="663848"/>
                </a:cubicBezTo>
                <a:cubicBezTo>
                  <a:pt x="253597" y="663298"/>
                  <a:pt x="254402" y="662620"/>
                  <a:pt x="255397" y="661816"/>
                </a:cubicBezTo>
                <a:cubicBezTo>
                  <a:pt x="256391" y="661012"/>
                  <a:pt x="256942" y="660334"/>
                  <a:pt x="257048" y="659784"/>
                </a:cubicBezTo>
                <a:cubicBezTo>
                  <a:pt x="256984" y="658810"/>
                  <a:pt x="256603" y="658218"/>
                  <a:pt x="255905" y="658006"/>
                </a:cubicBezTo>
                <a:cubicBezTo>
                  <a:pt x="255206" y="657794"/>
                  <a:pt x="254571" y="657710"/>
                  <a:pt x="254000" y="657752"/>
                </a:cubicBezTo>
                <a:lnTo>
                  <a:pt x="257048" y="648608"/>
                </a:lnTo>
                <a:cubicBezTo>
                  <a:pt x="260265" y="646407"/>
                  <a:pt x="262974" y="643697"/>
                  <a:pt x="265176" y="640480"/>
                </a:cubicBezTo>
                <a:lnTo>
                  <a:pt x="271272" y="620160"/>
                </a:lnTo>
                <a:cubicBezTo>
                  <a:pt x="270764" y="618043"/>
                  <a:pt x="271018" y="616181"/>
                  <a:pt x="272034" y="614572"/>
                </a:cubicBezTo>
                <a:cubicBezTo>
                  <a:pt x="273050" y="612963"/>
                  <a:pt x="274828" y="612117"/>
                  <a:pt x="277368" y="612032"/>
                </a:cubicBezTo>
                <a:cubicBezTo>
                  <a:pt x="277495" y="610169"/>
                  <a:pt x="278003" y="608815"/>
                  <a:pt x="278892" y="607968"/>
                </a:cubicBezTo>
                <a:cubicBezTo>
                  <a:pt x="279780" y="607121"/>
                  <a:pt x="280288" y="605767"/>
                  <a:pt x="280416" y="603904"/>
                </a:cubicBezTo>
                <a:cubicBezTo>
                  <a:pt x="281199" y="602528"/>
                  <a:pt x="282680" y="598422"/>
                  <a:pt x="284860" y="591585"/>
                </a:cubicBezTo>
                <a:cubicBezTo>
                  <a:pt x="287041" y="584748"/>
                  <a:pt x="288268" y="580388"/>
                  <a:pt x="288544" y="578504"/>
                </a:cubicBezTo>
                <a:cubicBezTo>
                  <a:pt x="288840" y="575202"/>
                  <a:pt x="290025" y="572662"/>
                  <a:pt x="292100" y="570884"/>
                </a:cubicBezTo>
                <a:cubicBezTo>
                  <a:pt x="294174" y="569106"/>
                  <a:pt x="295359" y="566566"/>
                  <a:pt x="295656" y="563264"/>
                </a:cubicBezTo>
                <a:lnTo>
                  <a:pt x="299720" y="555136"/>
                </a:lnTo>
                <a:cubicBezTo>
                  <a:pt x="299974" y="552765"/>
                  <a:pt x="300990" y="550903"/>
                  <a:pt x="302768" y="549548"/>
                </a:cubicBezTo>
                <a:cubicBezTo>
                  <a:pt x="304546" y="548193"/>
                  <a:pt x="305562" y="546331"/>
                  <a:pt x="305816" y="543960"/>
                </a:cubicBezTo>
                <a:cubicBezTo>
                  <a:pt x="308864" y="543791"/>
                  <a:pt x="310896" y="542097"/>
                  <a:pt x="311912" y="538880"/>
                </a:cubicBezTo>
                <a:cubicBezTo>
                  <a:pt x="311933" y="538414"/>
                  <a:pt x="311890" y="538076"/>
                  <a:pt x="311784" y="537864"/>
                </a:cubicBezTo>
                <a:cubicBezTo>
                  <a:pt x="311679" y="537652"/>
                  <a:pt x="311382" y="537314"/>
                  <a:pt x="310896" y="536848"/>
                </a:cubicBezTo>
                <a:lnTo>
                  <a:pt x="312928" y="533800"/>
                </a:lnTo>
                <a:cubicBezTo>
                  <a:pt x="313414" y="532826"/>
                  <a:pt x="313711" y="531980"/>
                  <a:pt x="313816" y="531260"/>
                </a:cubicBezTo>
                <a:cubicBezTo>
                  <a:pt x="313922" y="530540"/>
                  <a:pt x="313965" y="529694"/>
                  <a:pt x="313944" y="528720"/>
                </a:cubicBezTo>
                <a:cubicBezTo>
                  <a:pt x="317986" y="522582"/>
                  <a:pt x="321585" y="516062"/>
                  <a:pt x="324738" y="509162"/>
                </a:cubicBezTo>
                <a:cubicBezTo>
                  <a:pt x="327892" y="502262"/>
                  <a:pt x="330729" y="495234"/>
                  <a:pt x="333248" y="488080"/>
                </a:cubicBezTo>
                <a:cubicBezTo>
                  <a:pt x="333523" y="486429"/>
                  <a:pt x="334750" y="483127"/>
                  <a:pt x="336930" y="478174"/>
                </a:cubicBezTo>
                <a:cubicBezTo>
                  <a:pt x="339111" y="473221"/>
                  <a:pt x="340592" y="470427"/>
                  <a:pt x="341376" y="469792"/>
                </a:cubicBezTo>
                <a:cubicBezTo>
                  <a:pt x="341481" y="466300"/>
                  <a:pt x="342286" y="463125"/>
                  <a:pt x="343788" y="460267"/>
                </a:cubicBezTo>
                <a:cubicBezTo>
                  <a:pt x="345291" y="457410"/>
                  <a:pt x="346858" y="454489"/>
                  <a:pt x="348488" y="451504"/>
                </a:cubicBezTo>
                <a:lnTo>
                  <a:pt x="352552" y="448456"/>
                </a:lnTo>
                <a:cubicBezTo>
                  <a:pt x="352594" y="447948"/>
                  <a:pt x="352763" y="447440"/>
                  <a:pt x="353060" y="446932"/>
                </a:cubicBezTo>
                <a:cubicBezTo>
                  <a:pt x="353356" y="446424"/>
                  <a:pt x="353525" y="445916"/>
                  <a:pt x="353568" y="445408"/>
                </a:cubicBezTo>
                <a:cubicBezTo>
                  <a:pt x="354054" y="443926"/>
                  <a:pt x="354351" y="442572"/>
                  <a:pt x="354456" y="441344"/>
                </a:cubicBezTo>
                <a:cubicBezTo>
                  <a:pt x="354562" y="440116"/>
                  <a:pt x="354605" y="438762"/>
                  <a:pt x="354584" y="437280"/>
                </a:cubicBezTo>
                <a:cubicBezTo>
                  <a:pt x="355769" y="437111"/>
                  <a:pt x="356446" y="436433"/>
                  <a:pt x="356616" y="435248"/>
                </a:cubicBezTo>
                <a:cubicBezTo>
                  <a:pt x="356658" y="434698"/>
                  <a:pt x="356827" y="434020"/>
                  <a:pt x="357124" y="433216"/>
                </a:cubicBezTo>
                <a:cubicBezTo>
                  <a:pt x="357420" y="432412"/>
                  <a:pt x="357589" y="431734"/>
                  <a:pt x="357632" y="431184"/>
                </a:cubicBezTo>
                <a:lnTo>
                  <a:pt x="358648" y="431184"/>
                </a:lnTo>
                <a:cubicBezTo>
                  <a:pt x="358817" y="430168"/>
                  <a:pt x="359494" y="429152"/>
                  <a:pt x="360680" y="428136"/>
                </a:cubicBezTo>
                <a:lnTo>
                  <a:pt x="363727" y="418992"/>
                </a:lnTo>
                <a:cubicBezTo>
                  <a:pt x="364214" y="416875"/>
                  <a:pt x="364511" y="414759"/>
                  <a:pt x="364616" y="412642"/>
                </a:cubicBezTo>
                <a:cubicBezTo>
                  <a:pt x="364722" y="410525"/>
                  <a:pt x="364765" y="408917"/>
                  <a:pt x="364743" y="407816"/>
                </a:cubicBezTo>
                <a:cubicBezTo>
                  <a:pt x="365844" y="407880"/>
                  <a:pt x="366945" y="407753"/>
                  <a:pt x="368046" y="407435"/>
                </a:cubicBezTo>
                <a:cubicBezTo>
                  <a:pt x="369146" y="407118"/>
                  <a:pt x="369739" y="406229"/>
                  <a:pt x="369824" y="404768"/>
                </a:cubicBezTo>
                <a:cubicBezTo>
                  <a:pt x="369739" y="403265"/>
                  <a:pt x="369908" y="402207"/>
                  <a:pt x="370332" y="401593"/>
                </a:cubicBezTo>
                <a:cubicBezTo>
                  <a:pt x="370755" y="400979"/>
                  <a:pt x="371940" y="400683"/>
                  <a:pt x="373888" y="400704"/>
                </a:cubicBezTo>
                <a:lnTo>
                  <a:pt x="377952" y="392576"/>
                </a:lnTo>
                <a:lnTo>
                  <a:pt x="382016" y="389528"/>
                </a:lnTo>
                <a:lnTo>
                  <a:pt x="389128" y="376320"/>
                </a:lnTo>
                <a:cubicBezTo>
                  <a:pt x="389297" y="374373"/>
                  <a:pt x="389974" y="372679"/>
                  <a:pt x="391160" y="371240"/>
                </a:cubicBezTo>
                <a:cubicBezTo>
                  <a:pt x="392345" y="369801"/>
                  <a:pt x="393022" y="368107"/>
                  <a:pt x="393192" y="366160"/>
                </a:cubicBezTo>
                <a:lnTo>
                  <a:pt x="398272" y="358032"/>
                </a:lnTo>
                <a:lnTo>
                  <a:pt x="401319" y="351936"/>
                </a:lnTo>
                <a:cubicBezTo>
                  <a:pt x="401806" y="348338"/>
                  <a:pt x="402611" y="344866"/>
                  <a:pt x="403732" y="341522"/>
                </a:cubicBezTo>
                <a:cubicBezTo>
                  <a:pt x="404854" y="338178"/>
                  <a:pt x="406421" y="335214"/>
                  <a:pt x="408432" y="332632"/>
                </a:cubicBezTo>
                <a:cubicBezTo>
                  <a:pt x="410972" y="325901"/>
                  <a:pt x="413004" y="319551"/>
                  <a:pt x="414528" y="313582"/>
                </a:cubicBezTo>
                <a:cubicBezTo>
                  <a:pt x="416052" y="307613"/>
                  <a:pt x="417068" y="302787"/>
                  <a:pt x="417576" y="299104"/>
                </a:cubicBezTo>
                <a:cubicBezTo>
                  <a:pt x="418592" y="299951"/>
                  <a:pt x="419608" y="300289"/>
                  <a:pt x="420624" y="300120"/>
                </a:cubicBezTo>
                <a:lnTo>
                  <a:pt x="424688" y="297072"/>
                </a:lnTo>
                <a:cubicBezTo>
                  <a:pt x="425217" y="296522"/>
                  <a:pt x="425428" y="295844"/>
                  <a:pt x="425322" y="295040"/>
                </a:cubicBezTo>
                <a:cubicBezTo>
                  <a:pt x="425217" y="294236"/>
                  <a:pt x="424666" y="293558"/>
                  <a:pt x="423672" y="293008"/>
                </a:cubicBezTo>
                <a:cubicBezTo>
                  <a:pt x="426444" y="289664"/>
                  <a:pt x="429281" y="285176"/>
                  <a:pt x="432180" y="279546"/>
                </a:cubicBezTo>
                <a:cubicBezTo>
                  <a:pt x="435080" y="273916"/>
                  <a:pt x="436647" y="268920"/>
                  <a:pt x="436880" y="264560"/>
                </a:cubicBezTo>
                <a:cubicBezTo>
                  <a:pt x="438467" y="263523"/>
                  <a:pt x="439610" y="262295"/>
                  <a:pt x="440308" y="260877"/>
                </a:cubicBezTo>
                <a:cubicBezTo>
                  <a:pt x="441007" y="259459"/>
                  <a:pt x="440880" y="257977"/>
                  <a:pt x="439928" y="256432"/>
                </a:cubicBezTo>
                <a:cubicBezTo>
                  <a:pt x="440605" y="253024"/>
                  <a:pt x="442044" y="250442"/>
                  <a:pt x="444246" y="248685"/>
                </a:cubicBezTo>
                <a:cubicBezTo>
                  <a:pt x="446447" y="246928"/>
                  <a:pt x="448394" y="245108"/>
                  <a:pt x="450088" y="243224"/>
                </a:cubicBezTo>
                <a:cubicBezTo>
                  <a:pt x="451527" y="242208"/>
                  <a:pt x="452204" y="241192"/>
                  <a:pt x="452120" y="240176"/>
                </a:cubicBezTo>
                <a:cubicBezTo>
                  <a:pt x="452035" y="239160"/>
                  <a:pt x="451696" y="238144"/>
                  <a:pt x="451104" y="237128"/>
                </a:cubicBezTo>
                <a:lnTo>
                  <a:pt x="460248" y="220872"/>
                </a:lnTo>
                <a:cubicBezTo>
                  <a:pt x="460861" y="219856"/>
                  <a:pt x="461666" y="218586"/>
                  <a:pt x="462660" y="217062"/>
                </a:cubicBezTo>
                <a:cubicBezTo>
                  <a:pt x="463655" y="215538"/>
                  <a:pt x="464206" y="213760"/>
                  <a:pt x="464312" y="211728"/>
                </a:cubicBezTo>
                <a:cubicBezTo>
                  <a:pt x="469010" y="205823"/>
                  <a:pt x="472820" y="199092"/>
                  <a:pt x="475742" y="191535"/>
                </a:cubicBezTo>
                <a:cubicBezTo>
                  <a:pt x="478662" y="183979"/>
                  <a:pt x="482980" y="177502"/>
                  <a:pt x="488696" y="172104"/>
                </a:cubicBezTo>
                <a:lnTo>
                  <a:pt x="487680" y="164992"/>
                </a:lnTo>
                <a:lnTo>
                  <a:pt x="498856" y="147720"/>
                </a:lnTo>
                <a:cubicBezTo>
                  <a:pt x="499046" y="145074"/>
                  <a:pt x="500443" y="140460"/>
                  <a:pt x="503046" y="133877"/>
                </a:cubicBezTo>
                <a:cubicBezTo>
                  <a:pt x="505650" y="127294"/>
                  <a:pt x="508317" y="122426"/>
                  <a:pt x="511048" y="119272"/>
                </a:cubicBezTo>
                <a:cubicBezTo>
                  <a:pt x="511048" y="115377"/>
                  <a:pt x="513080" y="111991"/>
                  <a:pt x="517144" y="109112"/>
                </a:cubicBezTo>
                <a:cubicBezTo>
                  <a:pt x="515789" y="107080"/>
                  <a:pt x="515704" y="105302"/>
                  <a:pt x="516890" y="103778"/>
                </a:cubicBezTo>
                <a:cubicBezTo>
                  <a:pt x="518075" y="102254"/>
                  <a:pt x="519514" y="100984"/>
                  <a:pt x="521208" y="99968"/>
                </a:cubicBezTo>
                <a:lnTo>
                  <a:pt x="558800" y="33928"/>
                </a:lnTo>
                <a:cubicBezTo>
                  <a:pt x="561107" y="31325"/>
                  <a:pt x="562842" y="28658"/>
                  <a:pt x="564006" y="25927"/>
                </a:cubicBezTo>
                <a:cubicBezTo>
                  <a:pt x="565171" y="23197"/>
                  <a:pt x="567160" y="20784"/>
                  <a:pt x="569976" y="18688"/>
                </a:cubicBezTo>
                <a:cubicBezTo>
                  <a:pt x="570018" y="17101"/>
                  <a:pt x="570441" y="15450"/>
                  <a:pt x="571246" y="13735"/>
                </a:cubicBezTo>
                <a:cubicBezTo>
                  <a:pt x="572050" y="12021"/>
                  <a:pt x="572981" y="10624"/>
                  <a:pt x="574040" y="9544"/>
                </a:cubicBezTo>
                <a:lnTo>
                  <a:pt x="578104" y="2432"/>
                </a:lnTo>
                <a:cubicBezTo>
                  <a:pt x="579204" y="1395"/>
                  <a:pt x="580559" y="675"/>
                  <a:pt x="582168" y="273"/>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4" name="文本框 23">
            <a:extLst>
              <a:ext uri="{FF2B5EF4-FFF2-40B4-BE49-F238E27FC236}">
                <a16:creationId xmlns="" xmlns:a16="http://schemas.microsoft.com/office/drawing/2014/main" id="{FAA163D5-F937-4C7F-9D9C-1E3C4C9687A2}"/>
              </a:ext>
            </a:extLst>
          </p:cNvPr>
          <p:cNvSpPr txBox="1"/>
          <p:nvPr/>
        </p:nvSpPr>
        <p:spPr>
          <a:xfrm>
            <a:off x="10728600" y="2580974"/>
            <a:ext cx="790300" cy="753948"/>
          </a:xfrm>
          <a:custGeom>
            <a:avLst/>
            <a:gdLst/>
            <a:ahLst/>
            <a:cxnLst/>
            <a:rect l="l" t="t" r="r" b="b"/>
            <a:pathLst>
              <a:path w="1331233" h="1270000">
                <a:moveTo>
                  <a:pt x="265424" y="1246632"/>
                </a:moveTo>
                <a:lnTo>
                  <a:pt x="255264" y="1247648"/>
                </a:lnTo>
                <a:cubicBezTo>
                  <a:pt x="253761" y="1248749"/>
                  <a:pt x="252702" y="1250357"/>
                  <a:pt x="252089" y="1252474"/>
                </a:cubicBezTo>
                <a:cubicBezTo>
                  <a:pt x="251475" y="1254591"/>
                  <a:pt x="251178" y="1256708"/>
                  <a:pt x="251200" y="1258824"/>
                </a:cubicBezTo>
                <a:cubicBezTo>
                  <a:pt x="254099" y="1256962"/>
                  <a:pt x="257444" y="1255353"/>
                  <a:pt x="261233" y="1253998"/>
                </a:cubicBezTo>
                <a:cubicBezTo>
                  <a:pt x="265021" y="1252644"/>
                  <a:pt x="267096" y="1250527"/>
                  <a:pt x="267456" y="1247648"/>
                </a:cubicBezTo>
                <a:cubicBezTo>
                  <a:pt x="267371" y="1247161"/>
                  <a:pt x="267032" y="1246865"/>
                  <a:pt x="266440" y="1246759"/>
                </a:cubicBezTo>
                <a:cubicBezTo>
                  <a:pt x="265847" y="1246653"/>
                  <a:pt x="265508" y="1246611"/>
                  <a:pt x="265424" y="1246632"/>
                </a:cubicBezTo>
                <a:close/>
                <a:moveTo>
                  <a:pt x="91688" y="1220216"/>
                </a:moveTo>
                <a:cubicBezTo>
                  <a:pt x="91688" y="1221190"/>
                  <a:pt x="91942" y="1221782"/>
                  <a:pt x="92450" y="1221994"/>
                </a:cubicBezTo>
                <a:cubicBezTo>
                  <a:pt x="92958" y="1222206"/>
                  <a:pt x="93720" y="1222290"/>
                  <a:pt x="94736" y="1222248"/>
                </a:cubicBezTo>
                <a:lnTo>
                  <a:pt x="95752" y="1222248"/>
                </a:lnTo>
                <a:cubicBezTo>
                  <a:pt x="95752" y="1221275"/>
                  <a:pt x="95498" y="1220682"/>
                  <a:pt x="94990" y="1220470"/>
                </a:cubicBezTo>
                <a:cubicBezTo>
                  <a:pt x="94482" y="1220258"/>
                  <a:pt x="93720" y="1220174"/>
                  <a:pt x="92704" y="1220216"/>
                </a:cubicBezTo>
                <a:close/>
                <a:moveTo>
                  <a:pt x="368040" y="1215136"/>
                </a:moveTo>
                <a:lnTo>
                  <a:pt x="376167" y="1216152"/>
                </a:lnTo>
                <a:lnTo>
                  <a:pt x="373120" y="1223264"/>
                </a:lnTo>
                <a:cubicBezTo>
                  <a:pt x="371574" y="1223179"/>
                  <a:pt x="370347" y="1223349"/>
                  <a:pt x="369437" y="1223772"/>
                </a:cubicBezTo>
                <a:cubicBezTo>
                  <a:pt x="368526" y="1224196"/>
                  <a:pt x="368061" y="1225381"/>
                  <a:pt x="368040" y="1227328"/>
                </a:cubicBezTo>
                <a:lnTo>
                  <a:pt x="368040" y="1231392"/>
                </a:lnTo>
                <a:lnTo>
                  <a:pt x="358896" y="1231392"/>
                </a:lnTo>
                <a:lnTo>
                  <a:pt x="355847" y="1234440"/>
                </a:lnTo>
                <a:cubicBezTo>
                  <a:pt x="355276" y="1234483"/>
                  <a:pt x="354641" y="1234398"/>
                  <a:pt x="353943" y="1234186"/>
                </a:cubicBezTo>
                <a:cubicBezTo>
                  <a:pt x="353244" y="1233974"/>
                  <a:pt x="352863" y="1233382"/>
                  <a:pt x="352800" y="1232408"/>
                </a:cubicBezTo>
                <a:cubicBezTo>
                  <a:pt x="353308" y="1230038"/>
                  <a:pt x="355593" y="1226905"/>
                  <a:pt x="359658" y="1223010"/>
                </a:cubicBezTo>
                <a:cubicBezTo>
                  <a:pt x="363722" y="1219116"/>
                  <a:pt x="366516" y="1216491"/>
                  <a:pt x="368040" y="1215136"/>
                </a:cubicBezTo>
                <a:close/>
                <a:moveTo>
                  <a:pt x="389375" y="1191768"/>
                </a:moveTo>
                <a:cubicBezTo>
                  <a:pt x="388910" y="1191810"/>
                  <a:pt x="388571" y="1191980"/>
                  <a:pt x="388359" y="1192276"/>
                </a:cubicBezTo>
                <a:cubicBezTo>
                  <a:pt x="388148" y="1192572"/>
                  <a:pt x="387809" y="1192742"/>
                  <a:pt x="387343" y="1192784"/>
                </a:cubicBezTo>
                <a:cubicBezTo>
                  <a:pt x="387343" y="1193356"/>
                  <a:pt x="387598" y="1193991"/>
                  <a:pt x="388106" y="1194689"/>
                </a:cubicBezTo>
                <a:cubicBezTo>
                  <a:pt x="388614" y="1195388"/>
                  <a:pt x="389375" y="1195769"/>
                  <a:pt x="390391" y="1195832"/>
                </a:cubicBezTo>
                <a:cubicBezTo>
                  <a:pt x="391238" y="1195663"/>
                  <a:pt x="391577" y="1194986"/>
                  <a:pt x="391407" y="1193800"/>
                </a:cubicBezTo>
                <a:cubicBezTo>
                  <a:pt x="391238" y="1192615"/>
                  <a:pt x="390561" y="1191938"/>
                  <a:pt x="389375" y="1191768"/>
                </a:cubicBezTo>
                <a:close/>
                <a:moveTo>
                  <a:pt x="340608" y="1186688"/>
                </a:moveTo>
                <a:cubicBezTo>
                  <a:pt x="337729" y="1186519"/>
                  <a:pt x="336374" y="1187874"/>
                  <a:pt x="336544" y="1190752"/>
                </a:cubicBezTo>
                <a:cubicBezTo>
                  <a:pt x="333940" y="1193970"/>
                  <a:pt x="330765" y="1197187"/>
                  <a:pt x="327019" y="1200404"/>
                </a:cubicBezTo>
                <a:cubicBezTo>
                  <a:pt x="323272" y="1203622"/>
                  <a:pt x="319335" y="1205823"/>
                  <a:pt x="315208" y="1207008"/>
                </a:cubicBezTo>
                <a:lnTo>
                  <a:pt x="311144" y="1203960"/>
                </a:lnTo>
                <a:cubicBezTo>
                  <a:pt x="308413" y="1206013"/>
                  <a:pt x="304984" y="1207749"/>
                  <a:pt x="300857" y="1209167"/>
                </a:cubicBezTo>
                <a:cubicBezTo>
                  <a:pt x="296729" y="1210585"/>
                  <a:pt x="293046" y="1211559"/>
                  <a:pt x="289807" y="1212088"/>
                </a:cubicBezTo>
                <a:lnTo>
                  <a:pt x="281680" y="1219200"/>
                </a:lnTo>
                <a:lnTo>
                  <a:pt x="279648" y="1227328"/>
                </a:lnTo>
                <a:lnTo>
                  <a:pt x="289807" y="1227328"/>
                </a:lnTo>
                <a:cubicBezTo>
                  <a:pt x="289173" y="1233361"/>
                  <a:pt x="286633" y="1236790"/>
                  <a:pt x="282188" y="1237615"/>
                </a:cubicBezTo>
                <a:cubicBezTo>
                  <a:pt x="277743" y="1238441"/>
                  <a:pt x="275203" y="1240092"/>
                  <a:pt x="274567" y="1242568"/>
                </a:cubicBezTo>
                <a:cubicBezTo>
                  <a:pt x="273954" y="1242547"/>
                  <a:pt x="273149" y="1242589"/>
                  <a:pt x="272155" y="1242695"/>
                </a:cubicBezTo>
                <a:cubicBezTo>
                  <a:pt x="271160" y="1242801"/>
                  <a:pt x="270609" y="1243097"/>
                  <a:pt x="270504" y="1243584"/>
                </a:cubicBezTo>
                <a:cubicBezTo>
                  <a:pt x="270779" y="1245045"/>
                  <a:pt x="272260" y="1245934"/>
                  <a:pt x="274949" y="1246251"/>
                </a:cubicBezTo>
                <a:cubicBezTo>
                  <a:pt x="277637" y="1246569"/>
                  <a:pt x="279880" y="1246696"/>
                  <a:pt x="281680" y="1246632"/>
                </a:cubicBezTo>
                <a:cubicBezTo>
                  <a:pt x="283352" y="1246717"/>
                  <a:pt x="285087" y="1246548"/>
                  <a:pt x="286887" y="1246124"/>
                </a:cubicBezTo>
                <a:cubicBezTo>
                  <a:pt x="288686" y="1245701"/>
                  <a:pt x="289659" y="1244516"/>
                  <a:pt x="289807" y="1242568"/>
                </a:cubicBezTo>
                <a:lnTo>
                  <a:pt x="297936" y="1234440"/>
                </a:lnTo>
                <a:lnTo>
                  <a:pt x="308096" y="1231392"/>
                </a:lnTo>
                <a:lnTo>
                  <a:pt x="310128" y="1231392"/>
                </a:lnTo>
                <a:cubicBezTo>
                  <a:pt x="309323" y="1229445"/>
                  <a:pt x="306106" y="1228260"/>
                  <a:pt x="300476" y="1227836"/>
                </a:cubicBezTo>
                <a:cubicBezTo>
                  <a:pt x="294845" y="1227413"/>
                  <a:pt x="291628" y="1227243"/>
                  <a:pt x="290824" y="1227328"/>
                </a:cubicBezTo>
                <a:lnTo>
                  <a:pt x="297936" y="1221232"/>
                </a:lnTo>
                <a:cubicBezTo>
                  <a:pt x="300222" y="1221846"/>
                  <a:pt x="302762" y="1221888"/>
                  <a:pt x="305556" y="1221359"/>
                </a:cubicBezTo>
                <a:cubicBezTo>
                  <a:pt x="308349" y="1220830"/>
                  <a:pt x="309874" y="1219094"/>
                  <a:pt x="310128" y="1216152"/>
                </a:cubicBezTo>
                <a:lnTo>
                  <a:pt x="321304" y="1215136"/>
                </a:lnTo>
                <a:cubicBezTo>
                  <a:pt x="319526" y="1216364"/>
                  <a:pt x="318256" y="1217973"/>
                  <a:pt x="317494" y="1219962"/>
                </a:cubicBezTo>
                <a:cubicBezTo>
                  <a:pt x="316732" y="1221952"/>
                  <a:pt x="318002" y="1223052"/>
                  <a:pt x="321304" y="1223264"/>
                </a:cubicBezTo>
                <a:lnTo>
                  <a:pt x="328416" y="1215136"/>
                </a:lnTo>
                <a:cubicBezTo>
                  <a:pt x="330532" y="1215348"/>
                  <a:pt x="332395" y="1215433"/>
                  <a:pt x="334004" y="1215390"/>
                </a:cubicBezTo>
                <a:cubicBezTo>
                  <a:pt x="335612" y="1215348"/>
                  <a:pt x="336459" y="1213909"/>
                  <a:pt x="336544" y="1211072"/>
                </a:cubicBezTo>
                <a:cubicBezTo>
                  <a:pt x="338110" y="1211093"/>
                  <a:pt x="339803" y="1211051"/>
                  <a:pt x="341623" y="1210945"/>
                </a:cubicBezTo>
                <a:cubicBezTo>
                  <a:pt x="343444" y="1210839"/>
                  <a:pt x="345137" y="1210543"/>
                  <a:pt x="346704" y="1210056"/>
                </a:cubicBezTo>
                <a:cubicBezTo>
                  <a:pt x="346619" y="1208532"/>
                  <a:pt x="346280" y="1207008"/>
                  <a:pt x="345688" y="1205484"/>
                </a:cubicBezTo>
                <a:cubicBezTo>
                  <a:pt x="345095" y="1203960"/>
                  <a:pt x="344756" y="1202436"/>
                  <a:pt x="344672" y="1200912"/>
                </a:cubicBezTo>
                <a:lnTo>
                  <a:pt x="351784" y="1191768"/>
                </a:lnTo>
                <a:cubicBezTo>
                  <a:pt x="350238" y="1190668"/>
                  <a:pt x="348503" y="1189567"/>
                  <a:pt x="346577" y="1188466"/>
                </a:cubicBezTo>
                <a:cubicBezTo>
                  <a:pt x="344650" y="1187366"/>
                  <a:pt x="342661" y="1186773"/>
                  <a:pt x="340608" y="1186688"/>
                </a:cubicBezTo>
                <a:close/>
                <a:moveTo>
                  <a:pt x="425951" y="1141984"/>
                </a:moveTo>
                <a:lnTo>
                  <a:pt x="425951" y="1146048"/>
                </a:lnTo>
                <a:cubicBezTo>
                  <a:pt x="425994" y="1147064"/>
                  <a:pt x="426417" y="1147826"/>
                  <a:pt x="427222" y="1148334"/>
                </a:cubicBezTo>
                <a:cubicBezTo>
                  <a:pt x="428026" y="1148842"/>
                  <a:pt x="428957" y="1149096"/>
                  <a:pt x="430015" y="1149096"/>
                </a:cubicBezTo>
                <a:close/>
                <a:moveTo>
                  <a:pt x="460495" y="1133856"/>
                </a:moveTo>
                <a:cubicBezTo>
                  <a:pt x="460411" y="1139381"/>
                  <a:pt x="459310" y="1144334"/>
                  <a:pt x="457194" y="1148715"/>
                </a:cubicBezTo>
                <a:cubicBezTo>
                  <a:pt x="455077" y="1153097"/>
                  <a:pt x="452452" y="1157288"/>
                  <a:pt x="449320" y="1161288"/>
                </a:cubicBezTo>
                <a:cubicBezTo>
                  <a:pt x="446631" y="1160759"/>
                  <a:pt x="444134" y="1161055"/>
                  <a:pt x="441827" y="1162177"/>
                </a:cubicBezTo>
                <a:cubicBezTo>
                  <a:pt x="439519" y="1163299"/>
                  <a:pt x="438292" y="1165373"/>
                  <a:pt x="438144" y="1168400"/>
                </a:cubicBezTo>
                <a:cubicBezTo>
                  <a:pt x="435349" y="1168739"/>
                  <a:pt x="433317" y="1170093"/>
                  <a:pt x="432047" y="1172464"/>
                </a:cubicBezTo>
                <a:cubicBezTo>
                  <a:pt x="430778" y="1174835"/>
                  <a:pt x="428746" y="1176190"/>
                  <a:pt x="425951" y="1176528"/>
                </a:cubicBezTo>
                <a:cubicBezTo>
                  <a:pt x="426565" y="1173522"/>
                  <a:pt x="429402" y="1169374"/>
                  <a:pt x="434461" y="1164082"/>
                </a:cubicBezTo>
                <a:cubicBezTo>
                  <a:pt x="439519" y="1158791"/>
                  <a:pt x="443118" y="1155150"/>
                  <a:pt x="445256" y="1153160"/>
                </a:cubicBezTo>
                <a:cubicBezTo>
                  <a:pt x="447499" y="1152991"/>
                  <a:pt x="448854" y="1152314"/>
                  <a:pt x="449320" y="1151128"/>
                </a:cubicBezTo>
                <a:cubicBezTo>
                  <a:pt x="449785" y="1149943"/>
                  <a:pt x="451140" y="1149266"/>
                  <a:pt x="453384" y="1149096"/>
                </a:cubicBezTo>
                <a:cubicBezTo>
                  <a:pt x="453214" y="1147234"/>
                  <a:pt x="452537" y="1145879"/>
                  <a:pt x="451351" y="1145032"/>
                </a:cubicBezTo>
                <a:cubicBezTo>
                  <a:pt x="450166" y="1144185"/>
                  <a:pt x="449489" y="1142831"/>
                  <a:pt x="449320" y="1140968"/>
                </a:cubicBezTo>
                <a:cubicBezTo>
                  <a:pt x="451436" y="1140862"/>
                  <a:pt x="453553" y="1140058"/>
                  <a:pt x="455670" y="1138555"/>
                </a:cubicBezTo>
                <a:cubicBezTo>
                  <a:pt x="457786" y="1137052"/>
                  <a:pt x="459395" y="1135486"/>
                  <a:pt x="460495" y="1133856"/>
                </a:cubicBezTo>
                <a:close/>
                <a:moveTo>
                  <a:pt x="421887" y="1118616"/>
                </a:moveTo>
                <a:lnTo>
                  <a:pt x="421887" y="1120648"/>
                </a:lnTo>
                <a:cubicBezTo>
                  <a:pt x="421866" y="1121749"/>
                  <a:pt x="422163" y="1122850"/>
                  <a:pt x="422777" y="1123950"/>
                </a:cubicBezTo>
                <a:cubicBezTo>
                  <a:pt x="423390" y="1125051"/>
                  <a:pt x="424449" y="1125644"/>
                  <a:pt x="425951" y="1125728"/>
                </a:cubicBezTo>
                <a:close/>
                <a:moveTo>
                  <a:pt x="402584" y="1117600"/>
                </a:moveTo>
                <a:cubicBezTo>
                  <a:pt x="399197" y="1118278"/>
                  <a:pt x="397588" y="1120987"/>
                  <a:pt x="397758" y="1125728"/>
                </a:cubicBezTo>
                <a:cubicBezTo>
                  <a:pt x="397927" y="1130470"/>
                  <a:pt x="395810" y="1133179"/>
                  <a:pt x="391407" y="1133856"/>
                </a:cubicBezTo>
                <a:cubicBezTo>
                  <a:pt x="387830" y="1133539"/>
                  <a:pt x="385079" y="1133412"/>
                  <a:pt x="383153" y="1133475"/>
                </a:cubicBezTo>
                <a:cubicBezTo>
                  <a:pt x="381226" y="1133539"/>
                  <a:pt x="380253" y="1135698"/>
                  <a:pt x="380231" y="1139952"/>
                </a:cubicBezTo>
                <a:cubicBezTo>
                  <a:pt x="380147" y="1141497"/>
                  <a:pt x="380316" y="1142725"/>
                  <a:pt x="380739" y="1143635"/>
                </a:cubicBezTo>
                <a:cubicBezTo>
                  <a:pt x="381163" y="1144545"/>
                  <a:pt x="382348" y="1145011"/>
                  <a:pt x="384295" y="1145032"/>
                </a:cubicBezTo>
                <a:lnTo>
                  <a:pt x="387343" y="1145032"/>
                </a:lnTo>
                <a:lnTo>
                  <a:pt x="372104" y="1161288"/>
                </a:lnTo>
                <a:cubicBezTo>
                  <a:pt x="371088" y="1164146"/>
                  <a:pt x="369564" y="1167321"/>
                  <a:pt x="367532" y="1170813"/>
                </a:cubicBezTo>
                <a:cubicBezTo>
                  <a:pt x="365500" y="1174306"/>
                  <a:pt x="362960" y="1176211"/>
                  <a:pt x="359912" y="1176528"/>
                </a:cubicBezTo>
                <a:lnTo>
                  <a:pt x="355847" y="1187704"/>
                </a:lnTo>
                <a:cubicBezTo>
                  <a:pt x="355678" y="1189652"/>
                  <a:pt x="356779" y="1190837"/>
                  <a:pt x="359150" y="1191260"/>
                </a:cubicBezTo>
                <a:cubicBezTo>
                  <a:pt x="361520" y="1191684"/>
                  <a:pt x="363129" y="1191853"/>
                  <a:pt x="363976" y="1191768"/>
                </a:cubicBezTo>
                <a:cubicBezTo>
                  <a:pt x="364484" y="1188022"/>
                  <a:pt x="366516" y="1185101"/>
                  <a:pt x="370072" y="1183005"/>
                </a:cubicBezTo>
                <a:cubicBezTo>
                  <a:pt x="373628" y="1180910"/>
                  <a:pt x="375659" y="1177735"/>
                  <a:pt x="376167" y="1173480"/>
                </a:cubicBezTo>
                <a:lnTo>
                  <a:pt x="383279" y="1168400"/>
                </a:lnTo>
                <a:cubicBezTo>
                  <a:pt x="383110" y="1164167"/>
                  <a:pt x="384465" y="1160442"/>
                  <a:pt x="387343" y="1157224"/>
                </a:cubicBezTo>
                <a:cubicBezTo>
                  <a:pt x="389862" y="1157394"/>
                  <a:pt x="391683" y="1157309"/>
                  <a:pt x="392805" y="1156970"/>
                </a:cubicBezTo>
                <a:cubicBezTo>
                  <a:pt x="393926" y="1156632"/>
                  <a:pt x="394477" y="1155023"/>
                  <a:pt x="394456" y="1152144"/>
                </a:cubicBezTo>
                <a:lnTo>
                  <a:pt x="389375" y="1145032"/>
                </a:lnTo>
                <a:lnTo>
                  <a:pt x="391407" y="1137920"/>
                </a:lnTo>
                <a:cubicBezTo>
                  <a:pt x="396043" y="1140778"/>
                  <a:pt x="399726" y="1141159"/>
                  <a:pt x="402457" y="1139063"/>
                </a:cubicBezTo>
                <a:cubicBezTo>
                  <a:pt x="405187" y="1136968"/>
                  <a:pt x="406584" y="1133539"/>
                  <a:pt x="406648" y="1128776"/>
                </a:cubicBezTo>
                <a:cubicBezTo>
                  <a:pt x="406478" y="1125961"/>
                  <a:pt x="405801" y="1123971"/>
                  <a:pt x="404616" y="1122807"/>
                </a:cubicBezTo>
                <a:cubicBezTo>
                  <a:pt x="403430" y="1121643"/>
                  <a:pt x="402753" y="1119907"/>
                  <a:pt x="402584" y="1117600"/>
                </a:cubicBezTo>
                <a:close/>
                <a:moveTo>
                  <a:pt x="86608" y="1087120"/>
                </a:moveTo>
                <a:cubicBezTo>
                  <a:pt x="86142" y="1087163"/>
                  <a:pt x="85803" y="1087332"/>
                  <a:pt x="85592" y="1087628"/>
                </a:cubicBezTo>
                <a:cubicBezTo>
                  <a:pt x="85380" y="1087925"/>
                  <a:pt x="85041" y="1088094"/>
                  <a:pt x="84576" y="1088136"/>
                </a:cubicBezTo>
                <a:cubicBezTo>
                  <a:pt x="84533" y="1088708"/>
                  <a:pt x="84618" y="1089343"/>
                  <a:pt x="84830" y="1090041"/>
                </a:cubicBezTo>
                <a:cubicBezTo>
                  <a:pt x="85041" y="1090740"/>
                  <a:pt x="85634" y="1091121"/>
                  <a:pt x="86608" y="1091184"/>
                </a:cubicBezTo>
                <a:cubicBezTo>
                  <a:pt x="87454" y="1091015"/>
                  <a:pt x="87793" y="1090338"/>
                  <a:pt x="87624" y="1089152"/>
                </a:cubicBezTo>
                <a:cubicBezTo>
                  <a:pt x="87793" y="1087967"/>
                  <a:pt x="87454" y="1087290"/>
                  <a:pt x="86608" y="1087120"/>
                </a:cubicBezTo>
                <a:close/>
                <a:moveTo>
                  <a:pt x="80512" y="1071880"/>
                </a:moveTo>
                <a:lnTo>
                  <a:pt x="80512" y="1081024"/>
                </a:lnTo>
                <a:lnTo>
                  <a:pt x="84576" y="1082040"/>
                </a:lnTo>
                <a:lnTo>
                  <a:pt x="84576" y="1073912"/>
                </a:lnTo>
                <a:close/>
                <a:moveTo>
                  <a:pt x="212592" y="1063752"/>
                </a:moveTo>
                <a:cubicBezTo>
                  <a:pt x="212020" y="1064768"/>
                  <a:pt x="211385" y="1065784"/>
                  <a:pt x="210687" y="1066800"/>
                </a:cubicBezTo>
                <a:cubicBezTo>
                  <a:pt x="209988" y="1067816"/>
                  <a:pt x="209607" y="1068832"/>
                  <a:pt x="209544" y="1069848"/>
                </a:cubicBezTo>
                <a:cubicBezTo>
                  <a:pt x="209607" y="1070822"/>
                  <a:pt x="209988" y="1071414"/>
                  <a:pt x="210687" y="1071626"/>
                </a:cubicBezTo>
                <a:cubicBezTo>
                  <a:pt x="211385" y="1071838"/>
                  <a:pt x="212020" y="1071923"/>
                  <a:pt x="212592" y="1071880"/>
                </a:cubicBezTo>
                <a:cubicBezTo>
                  <a:pt x="213205" y="1071923"/>
                  <a:pt x="214010" y="1071838"/>
                  <a:pt x="215005" y="1071626"/>
                </a:cubicBezTo>
                <a:cubicBezTo>
                  <a:pt x="215999" y="1071414"/>
                  <a:pt x="216550" y="1070822"/>
                  <a:pt x="216656" y="1069848"/>
                </a:cubicBezTo>
                <a:cubicBezTo>
                  <a:pt x="216613" y="1068832"/>
                  <a:pt x="216190" y="1067816"/>
                  <a:pt x="215386" y="1066800"/>
                </a:cubicBezTo>
                <a:cubicBezTo>
                  <a:pt x="214581" y="1065784"/>
                  <a:pt x="213650" y="1064768"/>
                  <a:pt x="212592" y="1063752"/>
                </a:cubicBezTo>
                <a:close/>
                <a:moveTo>
                  <a:pt x="438144" y="1056640"/>
                </a:moveTo>
                <a:lnTo>
                  <a:pt x="438144" y="1062736"/>
                </a:lnTo>
                <a:cubicBezTo>
                  <a:pt x="438228" y="1065170"/>
                  <a:pt x="439075" y="1066652"/>
                  <a:pt x="440684" y="1067181"/>
                </a:cubicBezTo>
                <a:cubicBezTo>
                  <a:pt x="442292" y="1067710"/>
                  <a:pt x="444155" y="1067922"/>
                  <a:pt x="446272" y="1067816"/>
                </a:cubicBezTo>
                <a:lnTo>
                  <a:pt x="444240" y="1059688"/>
                </a:lnTo>
                <a:close/>
                <a:moveTo>
                  <a:pt x="482848" y="1051560"/>
                </a:moveTo>
                <a:cubicBezTo>
                  <a:pt x="482382" y="1051603"/>
                  <a:pt x="482043" y="1051772"/>
                  <a:pt x="481832" y="1052068"/>
                </a:cubicBezTo>
                <a:cubicBezTo>
                  <a:pt x="481620" y="1052364"/>
                  <a:pt x="481281" y="1052534"/>
                  <a:pt x="480816" y="1052576"/>
                </a:cubicBezTo>
                <a:cubicBezTo>
                  <a:pt x="480837" y="1053190"/>
                  <a:pt x="481048" y="1053994"/>
                  <a:pt x="481451" y="1054989"/>
                </a:cubicBezTo>
                <a:cubicBezTo>
                  <a:pt x="481853" y="1055984"/>
                  <a:pt x="482318" y="1056534"/>
                  <a:pt x="482848" y="1056640"/>
                </a:cubicBezTo>
                <a:cubicBezTo>
                  <a:pt x="483821" y="1056577"/>
                  <a:pt x="484414" y="1056196"/>
                  <a:pt x="484625" y="1055497"/>
                </a:cubicBezTo>
                <a:cubicBezTo>
                  <a:pt x="484837" y="1054799"/>
                  <a:pt x="484922" y="1054164"/>
                  <a:pt x="484880" y="1053592"/>
                </a:cubicBezTo>
                <a:cubicBezTo>
                  <a:pt x="484710" y="1052407"/>
                  <a:pt x="484033" y="1051729"/>
                  <a:pt x="482848" y="1051560"/>
                </a:cubicBezTo>
                <a:close/>
                <a:moveTo>
                  <a:pt x="509263" y="1044448"/>
                </a:moveTo>
                <a:cubicBezTo>
                  <a:pt x="511295" y="1044448"/>
                  <a:pt x="512312" y="1045464"/>
                  <a:pt x="512312" y="1047496"/>
                </a:cubicBezTo>
                <a:cubicBezTo>
                  <a:pt x="512269" y="1049507"/>
                  <a:pt x="511846" y="1051327"/>
                  <a:pt x="511042" y="1052957"/>
                </a:cubicBezTo>
                <a:cubicBezTo>
                  <a:pt x="510237" y="1054587"/>
                  <a:pt x="509306" y="1056153"/>
                  <a:pt x="508248" y="1057656"/>
                </a:cubicBezTo>
                <a:cubicBezTo>
                  <a:pt x="508121" y="1059201"/>
                  <a:pt x="507613" y="1060683"/>
                  <a:pt x="506723" y="1062101"/>
                </a:cubicBezTo>
                <a:cubicBezTo>
                  <a:pt x="505835" y="1063519"/>
                  <a:pt x="505327" y="1064747"/>
                  <a:pt x="505200" y="1065784"/>
                </a:cubicBezTo>
                <a:cubicBezTo>
                  <a:pt x="505432" y="1066758"/>
                  <a:pt x="506491" y="1067350"/>
                  <a:pt x="508375" y="1067562"/>
                </a:cubicBezTo>
                <a:cubicBezTo>
                  <a:pt x="510258" y="1067774"/>
                  <a:pt x="511571" y="1067859"/>
                  <a:pt x="512312" y="1067816"/>
                </a:cubicBezTo>
                <a:cubicBezTo>
                  <a:pt x="512417" y="1065276"/>
                  <a:pt x="513222" y="1062990"/>
                  <a:pt x="514725" y="1060958"/>
                </a:cubicBezTo>
                <a:cubicBezTo>
                  <a:pt x="516227" y="1058926"/>
                  <a:pt x="517794" y="1057148"/>
                  <a:pt x="519424" y="1055624"/>
                </a:cubicBezTo>
                <a:cubicBezTo>
                  <a:pt x="519508" y="1053063"/>
                  <a:pt x="520355" y="1050819"/>
                  <a:pt x="521964" y="1048893"/>
                </a:cubicBezTo>
                <a:cubicBezTo>
                  <a:pt x="523572" y="1046967"/>
                  <a:pt x="525435" y="1045485"/>
                  <a:pt x="527552" y="1044448"/>
                </a:cubicBezTo>
                <a:cubicBezTo>
                  <a:pt x="527403" y="1047602"/>
                  <a:pt x="526430" y="1050946"/>
                  <a:pt x="524631" y="1054481"/>
                </a:cubicBezTo>
                <a:cubicBezTo>
                  <a:pt x="522831" y="1058016"/>
                  <a:pt x="521096" y="1061106"/>
                  <a:pt x="519424" y="1063752"/>
                </a:cubicBezTo>
                <a:cubicBezTo>
                  <a:pt x="518365" y="1063710"/>
                  <a:pt x="517434" y="1063795"/>
                  <a:pt x="516629" y="1064006"/>
                </a:cubicBezTo>
                <a:cubicBezTo>
                  <a:pt x="515825" y="1064218"/>
                  <a:pt x="515402" y="1064811"/>
                  <a:pt x="515359" y="1065784"/>
                </a:cubicBezTo>
                <a:cubicBezTo>
                  <a:pt x="515487" y="1067372"/>
                  <a:pt x="515487" y="1068769"/>
                  <a:pt x="515359" y="1069975"/>
                </a:cubicBezTo>
                <a:cubicBezTo>
                  <a:pt x="515233" y="1071182"/>
                  <a:pt x="514217" y="1071817"/>
                  <a:pt x="512312" y="1071880"/>
                </a:cubicBezTo>
                <a:cubicBezTo>
                  <a:pt x="512142" y="1074124"/>
                  <a:pt x="511465" y="1075479"/>
                  <a:pt x="510280" y="1075944"/>
                </a:cubicBezTo>
                <a:cubicBezTo>
                  <a:pt x="509094" y="1076410"/>
                  <a:pt x="508417" y="1077765"/>
                  <a:pt x="508248" y="1080008"/>
                </a:cubicBezTo>
                <a:cubicBezTo>
                  <a:pt x="503168" y="1084919"/>
                  <a:pt x="499104" y="1090338"/>
                  <a:pt x="496055" y="1096264"/>
                </a:cubicBezTo>
                <a:cubicBezTo>
                  <a:pt x="494553" y="1096857"/>
                  <a:pt x="493494" y="1097958"/>
                  <a:pt x="492881" y="1099566"/>
                </a:cubicBezTo>
                <a:cubicBezTo>
                  <a:pt x="492267" y="1101175"/>
                  <a:pt x="491970" y="1102784"/>
                  <a:pt x="491991" y="1104392"/>
                </a:cubicBezTo>
                <a:lnTo>
                  <a:pt x="484880" y="1111504"/>
                </a:lnTo>
                <a:cubicBezTo>
                  <a:pt x="484583" y="1114933"/>
                  <a:pt x="482636" y="1118743"/>
                  <a:pt x="479037" y="1122934"/>
                </a:cubicBezTo>
                <a:cubicBezTo>
                  <a:pt x="475439" y="1127125"/>
                  <a:pt x="471968" y="1129411"/>
                  <a:pt x="468623" y="1129792"/>
                </a:cubicBezTo>
                <a:cubicBezTo>
                  <a:pt x="468031" y="1131295"/>
                  <a:pt x="466930" y="1132353"/>
                  <a:pt x="465322" y="1132967"/>
                </a:cubicBezTo>
                <a:cubicBezTo>
                  <a:pt x="463713" y="1133581"/>
                  <a:pt x="462104" y="1133877"/>
                  <a:pt x="460495" y="1133856"/>
                </a:cubicBezTo>
                <a:cubicBezTo>
                  <a:pt x="460665" y="1131443"/>
                  <a:pt x="461342" y="1129411"/>
                  <a:pt x="462527" y="1127760"/>
                </a:cubicBezTo>
                <a:cubicBezTo>
                  <a:pt x="463713" y="1126109"/>
                  <a:pt x="464390" y="1124077"/>
                  <a:pt x="464560" y="1121664"/>
                </a:cubicBezTo>
                <a:lnTo>
                  <a:pt x="476752" y="1116584"/>
                </a:lnTo>
                <a:lnTo>
                  <a:pt x="480816" y="1107440"/>
                </a:lnTo>
                <a:cubicBezTo>
                  <a:pt x="480879" y="1105895"/>
                  <a:pt x="481514" y="1104667"/>
                  <a:pt x="482721" y="1103757"/>
                </a:cubicBezTo>
                <a:cubicBezTo>
                  <a:pt x="483927" y="1102847"/>
                  <a:pt x="485324" y="1102381"/>
                  <a:pt x="486912" y="1102360"/>
                </a:cubicBezTo>
                <a:lnTo>
                  <a:pt x="487928" y="1102360"/>
                </a:lnTo>
                <a:cubicBezTo>
                  <a:pt x="488097" y="1099545"/>
                  <a:pt x="488774" y="1097555"/>
                  <a:pt x="489959" y="1096391"/>
                </a:cubicBezTo>
                <a:cubicBezTo>
                  <a:pt x="491145" y="1095227"/>
                  <a:pt x="491822" y="1093491"/>
                  <a:pt x="491991" y="1091184"/>
                </a:cubicBezTo>
                <a:lnTo>
                  <a:pt x="495040" y="1087120"/>
                </a:lnTo>
                <a:cubicBezTo>
                  <a:pt x="492732" y="1086951"/>
                  <a:pt x="492013" y="1086019"/>
                  <a:pt x="492881" y="1084326"/>
                </a:cubicBezTo>
                <a:cubicBezTo>
                  <a:pt x="493748" y="1082633"/>
                  <a:pt x="494807" y="1081194"/>
                  <a:pt x="496055" y="1080008"/>
                </a:cubicBezTo>
                <a:cubicBezTo>
                  <a:pt x="495886" y="1076495"/>
                  <a:pt x="495209" y="1073108"/>
                  <a:pt x="494023" y="1069848"/>
                </a:cubicBezTo>
                <a:cubicBezTo>
                  <a:pt x="492838" y="1066589"/>
                  <a:pt x="492161" y="1063202"/>
                  <a:pt x="491991" y="1059688"/>
                </a:cubicBezTo>
                <a:cubicBezTo>
                  <a:pt x="493135" y="1059667"/>
                  <a:pt x="494405" y="1059963"/>
                  <a:pt x="495802" y="1060577"/>
                </a:cubicBezTo>
                <a:cubicBezTo>
                  <a:pt x="497199" y="1061191"/>
                  <a:pt x="497961" y="1062249"/>
                  <a:pt x="498087" y="1063752"/>
                </a:cubicBezTo>
                <a:lnTo>
                  <a:pt x="504183" y="1058672"/>
                </a:lnTo>
                <a:close/>
                <a:moveTo>
                  <a:pt x="29712" y="1025144"/>
                </a:moveTo>
                <a:lnTo>
                  <a:pt x="29712" y="1030224"/>
                </a:lnTo>
                <a:cubicBezTo>
                  <a:pt x="29712" y="1032256"/>
                  <a:pt x="30728" y="1033272"/>
                  <a:pt x="32760" y="1033272"/>
                </a:cubicBezTo>
                <a:close/>
                <a:moveTo>
                  <a:pt x="542792" y="1012952"/>
                </a:moveTo>
                <a:cubicBezTo>
                  <a:pt x="542622" y="1015958"/>
                  <a:pt x="541945" y="1018836"/>
                  <a:pt x="540760" y="1021588"/>
                </a:cubicBezTo>
                <a:cubicBezTo>
                  <a:pt x="539574" y="1024340"/>
                  <a:pt x="538897" y="1027218"/>
                  <a:pt x="538728" y="1030224"/>
                </a:cubicBezTo>
                <a:cubicBezTo>
                  <a:pt x="536653" y="1031833"/>
                  <a:pt x="534960" y="1033950"/>
                  <a:pt x="533648" y="1036574"/>
                </a:cubicBezTo>
                <a:cubicBezTo>
                  <a:pt x="532335" y="1039199"/>
                  <a:pt x="531658" y="1041824"/>
                  <a:pt x="531616" y="1044448"/>
                </a:cubicBezTo>
                <a:cubicBezTo>
                  <a:pt x="530599" y="1044342"/>
                  <a:pt x="529837" y="1043792"/>
                  <a:pt x="529329" y="1042797"/>
                </a:cubicBezTo>
                <a:cubicBezTo>
                  <a:pt x="528822" y="1041802"/>
                  <a:pt x="528567" y="1040998"/>
                  <a:pt x="528567" y="1040384"/>
                </a:cubicBezTo>
                <a:cubicBezTo>
                  <a:pt x="528652" y="1036130"/>
                  <a:pt x="530007" y="1030669"/>
                  <a:pt x="532631" y="1024001"/>
                </a:cubicBezTo>
                <a:cubicBezTo>
                  <a:pt x="535256" y="1017334"/>
                  <a:pt x="538643" y="1013651"/>
                  <a:pt x="542792" y="1012952"/>
                </a:cubicBezTo>
                <a:close/>
                <a:moveTo>
                  <a:pt x="550919" y="997712"/>
                </a:moveTo>
                <a:cubicBezTo>
                  <a:pt x="551089" y="1001014"/>
                  <a:pt x="550750" y="1004316"/>
                  <a:pt x="549904" y="1007618"/>
                </a:cubicBezTo>
                <a:cubicBezTo>
                  <a:pt x="549057" y="1010920"/>
                  <a:pt x="546686" y="1012698"/>
                  <a:pt x="542792" y="1012952"/>
                </a:cubicBezTo>
                <a:cubicBezTo>
                  <a:pt x="542622" y="1009650"/>
                  <a:pt x="542961" y="1006348"/>
                  <a:pt x="543807" y="1003046"/>
                </a:cubicBezTo>
                <a:cubicBezTo>
                  <a:pt x="544654" y="999744"/>
                  <a:pt x="547025" y="997966"/>
                  <a:pt x="550919" y="997712"/>
                </a:cubicBezTo>
                <a:close/>
                <a:moveTo>
                  <a:pt x="572255" y="881888"/>
                </a:moveTo>
                <a:cubicBezTo>
                  <a:pt x="571282" y="882121"/>
                  <a:pt x="570689" y="883179"/>
                  <a:pt x="570478" y="885063"/>
                </a:cubicBezTo>
                <a:cubicBezTo>
                  <a:pt x="570266" y="886947"/>
                  <a:pt x="570181" y="888259"/>
                  <a:pt x="570223" y="889000"/>
                </a:cubicBezTo>
                <a:cubicBezTo>
                  <a:pt x="568255" y="891561"/>
                  <a:pt x="566350" y="894059"/>
                  <a:pt x="564509" y="896493"/>
                </a:cubicBezTo>
                <a:cubicBezTo>
                  <a:pt x="562667" y="898927"/>
                  <a:pt x="560508" y="901171"/>
                  <a:pt x="558032" y="903224"/>
                </a:cubicBezTo>
                <a:cubicBezTo>
                  <a:pt x="558095" y="904325"/>
                  <a:pt x="557968" y="905426"/>
                  <a:pt x="557651" y="906526"/>
                </a:cubicBezTo>
                <a:cubicBezTo>
                  <a:pt x="557333" y="907627"/>
                  <a:pt x="556444" y="908219"/>
                  <a:pt x="554983" y="908304"/>
                </a:cubicBezTo>
                <a:lnTo>
                  <a:pt x="553968" y="908304"/>
                </a:lnTo>
                <a:lnTo>
                  <a:pt x="550919" y="915416"/>
                </a:lnTo>
                <a:cubicBezTo>
                  <a:pt x="554158" y="915628"/>
                  <a:pt x="555301" y="916728"/>
                  <a:pt x="554349" y="918718"/>
                </a:cubicBezTo>
                <a:cubicBezTo>
                  <a:pt x="553396" y="920708"/>
                  <a:pt x="552253" y="922317"/>
                  <a:pt x="550919" y="923544"/>
                </a:cubicBezTo>
                <a:cubicBezTo>
                  <a:pt x="550941" y="924158"/>
                  <a:pt x="550898" y="924962"/>
                  <a:pt x="550793" y="925957"/>
                </a:cubicBezTo>
                <a:cubicBezTo>
                  <a:pt x="550687" y="926952"/>
                  <a:pt x="550390" y="927502"/>
                  <a:pt x="549904" y="927608"/>
                </a:cubicBezTo>
                <a:cubicBezTo>
                  <a:pt x="548866" y="927502"/>
                  <a:pt x="547893" y="926952"/>
                  <a:pt x="546983" y="925957"/>
                </a:cubicBezTo>
                <a:cubicBezTo>
                  <a:pt x="546072" y="924962"/>
                  <a:pt x="545353" y="924158"/>
                  <a:pt x="544824" y="923544"/>
                </a:cubicBezTo>
                <a:lnTo>
                  <a:pt x="546856" y="930656"/>
                </a:lnTo>
                <a:cubicBezTo>
                  <a:pt x="541035" y="939419"/>
                  <a:pt x="535912" y="948563"/>
                  <a:pt x="531489" y="958088"/>
                </a:cubicBezTo>
                <a:cubicBezTo>
                  <a:pt x="527065" y="967613"/>
                  <a:pt x="521688" y="976757"/>
                  <a:pt x="515359" y="985520"/>
                </a:cubicBezTo>
                <a:lnTo>
                  <a:pt x="508248" y="989584"/>
                </a:lnTo>
                <a:cubicBezTo>
                  <a:pt x="507972" y="991235"/>
                  <a:pt x="506745" y="994537"/>
                  <a:pt x="504565" y="999490"/>
                </a:cubicBezTo>
                <a:cubicBezTo>
                  <a:pt x="502384" y="1004443"/>
                  <a:pt x="500903" y="1007237"/>
                  <a:pt x="500119" y="1007872"/>
                </a:cubicBezTo>
                <a:lnTo>
                  <a:pt x="494023" y="1017016"/>
                </a:lnTo>
                <a:cubicBezTo>
                  <a:pt x="490806" y="1017693"/>
                  <a:pt x="488605" y="1020403"/>
                  <a:pt x="487420" y="1025144"/>
                </a:cubicBezTo>
                <a:cubicBezTo>
                  <a:pt x="486234" y="1029885"/>
                  <a:pt x="484033" y="1032595"/>
                  <a:pt x="480816" y="1033272"/>
                </a:cubicBezTo>
                <a:lnTo>
                  <a:pt x="476752" y="1040384"/>
                </a:lnTo>
                <a:lnTo>
                  <a:pt x="484880" y="1042416"/>
                </a:lnTo>
                <a:cubicBezTo>
                  <a:pt x="485896" y="1041337"/>
                  <a:pt x="486657" y="1039940"/>
                  <a:pt x="487165" y="1038225"/>
                </a:cubicBezTo>
                <a:cubicBezTo>
                  <a:pt x="487674" y="1036511"/>
                  <a:pt x="487928" y="1034860"/>
                  <a:pt x="487928" y="1033272"/>
                </a:cubicBezTo>
                <a:cubicBezTo>
                  <a:pt x="491357" y="1032934"/>
                  <a:pt x="492881" y="1031579"/>
                  <a:pt x="492499" y="1029208"/>
                </a:cubicBezTo>
                <a:cubicBezTo>
                  <a:pt x="492119" y="1026837"/>
                  <a:pt x="493643" y="1025483"/>
                  <a:pt x="497071" y="1025144"/>
                </a:cubicBezTo>
                <a:cubicBezTo>
                  <a:pt x="501559" y="1018032"/>
                  <a:pt x="506046" y="1011174"/>
                  <a:pt x="510534" y="1004570"/>
                </a:cubicBezTo>
                <a:cubicBezTo>
                  <a:pt x="515021" y="997966"/>
                  <a:pt x="520016" y="991616"/>
                  <a:pt x="525520" y="985520"/>
                </a:cubicBezTo>
                <a:lnTo>
                  <a:pt x="527552" y="970280"/>
                </a:lnTo>
                <a:lnTo>
                  <a:pt x="534663" y="964184"/>
                </a:lnTo>
                <a:lnTo>
                  <a:pt x="534663" y="958088"/>
                </a:lnTo>
                <a:cubicBezTo>
                  <a:pt x="537225" y="955675"/>
                  <a:pt x="539214" y="953389"/>
                  <a:pt x="540633" y="951230"/>
                </a:cubicBezTo>
                <a:cubicBezTo>
                  <a:pt x="542051" y="949071"/>
                  <a:pt x="542770" y="946277"/>
                  <a:pt x="542792" y="942848"/>
                </a:cubicBezTo>
                <a:lnTo>
                  <a:pt x="546856" y="940816"/>
                </a:lnTo>
                <a:cubicBezTo>
                  <a:pt x="547469" y="937493"/>
                  <a:pt x="550306" y="930677"/>
                  <a:pt x="555365" y="920369"/>
                </a:cubicBezTo>
                <a:cubicBezTo>
                  <a:pt x="560423" y="910061"/>
                  <a:pt x="564022" y="904007"/>
                  <a:pt x="566160" y="902208"/>
                </a:cubicBezTo>
                <a:cubicBezTo>
                  <a:pt x="569377" y="897975"/>
                  <a:pt x="572086" y="893233"/>
                  <a:pt x="574287" y="887984"/>
                </a:cubicBezTo>
                <a:cubicBezTo>
                  <a:pt x="574330" y="887286"/>
                  <a:pt x="574245" y="886143"/>
                  <a:pt x="574033" y="884555"/>
                </a:cubicBezTo>
                <a:cubicBezTo>
                  <a:pt x="573822" y="882968"/>
                  <a:pt x="573229" y="882079"/>
                  <a:pt x="572255" y="881888"/>
                </a:cubicBezTo>
                <a:close/>
                <a:moveTo>
                  <a:pt x="627119" y="845312"/>
                </a:moveTo>
                <a:lnTo>
                  <a:pt x="630167" y="845312"/>
                </a:lnTo>
                <a:cubicBezTo>
                  <a:pt x="627627" y="846857"/>
                  <a:pt x="626611" y="850117"/>
                  <a:pt x="627119" y="855091"/>
                </a:cubicBezTo>
                <a:cubicBezTo>
                  <a:pt x="627627" y="860065"/>
                  <a:pt x="626611" y="863579"/>
                  <a:pt x="624072" y="865632"/>
                </a:cubicBezTo>
                <a:lnTo>
                  <a:pt x="624072" y="854456"/>
                </a:lnTo>
                <a:cubicBezTo>
                  <a:pt x="625087" y="853377"/>
                  <a:pt x="625849" y="851980"/>
                  <a:pt x="626358" y="850265"/>
                </a:cubicBezTo>
                <a:cubicBezTo>
                  <a:pt x="626866" y="848551"/>
                  <a:pt x="627119" y="846900"/>
                  <a:pt x="627119" y="845312"/>
                </a:cubicBezTo>
                <a:close/>
                <a:moveTo>
                  <a:pt x="635247" y="834136"/>
                </a:moveTo>
                <a:cubicBezTo>
                  <a:pt x="635417" y="836316"/>
                  <a:pt x="636094" y="837544"/>
                  <a:pt x="637280" y="837819"/>
                </a:cubicBezTo>
                <a:cubicBezTo>
                  <a:pt x="638465" y="838094"/>
                  <a:pt x="639142" y="839576"/>
                  <a:pt x="639312" y="842264"/>
                </a:cubicBezTo>
                <a:lnTo>
                  <a:pt x="632199" y="845312"/>
                </a:lnTo>
                <a:cubicBezTo>
                  <a:pt x="632199" y="841079"/>
                  <a:pt x="633215" y="837354"/>
                  <a:pt x="635247" y="834136"/>
                </a:cubicBezTo>
                <a:close/>
                <a:moveTo>
                  <a:pt x="643376" y="787400"/>
                </a:moveTo>
                <a:lnTo>
                  <a:pt x="641344" y="788416"/>
                </a:lnTo>
                <a:lnTo>
                  <a:pt x="641344" y="794512"/>
                </a:lnTo>
                <a:cubicBezTo>
                  <a:pt x="641873" y="793962"/>
                  <a:pt x="642338" y="793284"/>
                  <a:pt x="642741" y="792480"/>
                </a:cubicBezTo>
                <a:cubicBezTo>
                  <a:pt x="643143" y="791676"/>
                  <a:pt x="643354" y="790999"/>
                  <a:pt x="643376" y="790448"/>
                </a:cubicBezTo>
                <a:close/>
                <a:moveTo>
                  <a:pt x="645408" y="776224"/>
                </a:moveTo>
                <a:lnTo>
                  <a:pt x="645408" y="785368"/>
                </a:lnTo>
                <a:lnTo>
                  <a:pt x="647440" y="782320"/>
                </a:lnTo>
                <a:cubicBezTo>
                  <a:pt x="647418" y="781241"/>
                  <a:pt x="647207" y="780098"/>
                  <a:pt x="646805" y="778891"/>
                </a:cubicBezTo>
                <a:cubicBezTo>
                  <a:pt x="646402" y="777685"/>
                  <a:pt x="645937" y="776796"/>
                  <a:pt x="645408" y="776224"/>
                </a:cubicBezTo>
                <a:close/>
                <a:moveTo>
                  <a:pt x="694175" y="759968"/>
                </a:moveTo>
                <a:lnTo>
                  <a:pt x="692143" y="771144"/>
                </a:lnTo>
                <a:cubicBezTo>
                  <a:pt x="684375" y="783251"/>
                  <a:pt x="678576" y="795359"/>
                  <a:pt x="674744" y="807466"/>
                </a:cubicBezTo>
                <a:cubicBezTo>
                  <a:pt x="670913" y="819574"/>
                  <a:pt x="666892" y="832189"/>
                  <a:pt x="662680" y="845312"/>
                </a:cubicBezTo>
                <a:cubicBezTo>
                  <a:pt x="659462" y="848191"/>
                  <a:pt x="655737" y="849546"/>
                  <a:pt x="651503" y="849376"/>
                </a:cubicBezTo>
                <a:cubicBezTo>
                  <a:pt x="651482" y="847789"/>
                  <a:pt x="651779" y="846138"/>
                  <a:pt x="652393" y="844423"/>
                </a:cubicBezTo>
                <a:cubicBezTo>
                  <a:pt x="653006" y="842709"/>
                  <a:pt x="654065" y="841312"/>
                  <a:pt x="655567" y="840232"/>
                </a:cubicBezTo>
                <a:cubicBezTo>
                  <a:pt x="655504" y="838602"/>
                  <a:pt x="655631" y="836782"/>
                  <a:pt x="655949" y="834771"/>
                </a:cubicBezTo>
                <a:cubicBezTo>
                  <a:pt x="656266" y="832760"/>
                  <a:pt x="657155" y="831194"/>
                  <a:pt x="658616" y="830072"/>
                </a:cubicBezTo>
                <a:lnTo>
                  <a:pt x="662680" y="820928"/>
                </a:lnTo>
                <a:cubicBezTo>
                  <a:pt x="663018" y="817033"/>
                  <a:pt x="664373" y="813647"/>
                  <a:pt x="666743" y="810768"/>
                </a:cubicBezTo>
                <a:cubicBezTo>
                  <a:pt x="669114" y="807889"/>
                  <a:pt x="670469" y="804503"/>
                  <a:pt x="670807" y="800608"/>
                </a:cubicBezTo>
                <a:lnTo>
                  <a:pt x="677919" y="790448"/>
                </a:lnTo>
                <a:cubicBezTo>
                  <a:pt x="677898" y="788818"/>
                  <a:pt x="678195" y="786998"/>
                  <a:pt x="678808" y="784987"/>
                </a:cubicBezTo>
                <a:cubicBezTo>
                  <a:pt x="679422" y="782976"/>
                  <a:pt x="680481" y="781410"/>
                  <a:pt x="681983" y="780288"/>
                </a:cubicBezTo>
                <a:close/>
                <a:moveTo>
                  <a:pt x="708399" y="717296"/>
                </a:moveTo>
                <a:cubicBezTo>
                  <a:pt x="708886" y="717381"/>
                  <a:pt x="709183" y="717719"/>
                  <a:pt x="709289" y="718312"/>
                </a:cubicBezTo>
                <a:cubicBezTo>
                  <a:pt x="709394" y="718905"/>
                  <a:pt x="709437" y="719243"/>
                  <a:pt x="709415" y="719328"/>
                </a:cubicBezTo>
                <a:cubicBezTo>
                  <a:pt x="709246" y="722842"/>
                  <a:pt x="708569" y="726228"/>
                  <a:pt x="707383" y="729488"/>
                </a:cubicBezTo>
                <a:cubicBezTo>
                  <a:pt x="706198" y="732748"/>
                  <a:pt x="705521" y="736134"/>
                  <a:pt x="705351" y="739648"/>
                </a:cubicBezTo>
                <a:cubicBezTo>
                  <a:pt x="702028" y="740495"/>
                  <a:pt x="700547" y="743881"/>
                  <a:pt x="700907" y="749808"/>
                </a:cubicBezTo>
                <a:cubicBezTo>
                  <a:pt x="701266" y="755735"/>
                  <a:pt x="699023" y="759121"/>
                  <a:pt x="694175" y="759968"/>
                </a:cubicBezTo>
                <a:lnTo>
                  <a:pt x="701287" y="721360"/>
                </a:lnTo>
                <a:cubicBezTo>
                  <a:pt x="702282" y="720302"/>
                  <a:pt x="703341" y="719370"/>
                  <a:pt x="704463" y="718566"/>
                </a:cubicBezTo>
                <a:cubicBezTo>
                  <a:pt x="705584" y="717762"/>
                  <a:pt x="706897" y="717338"/>
                  <a:pt x="708399" y="717296"/>
                </a:cubicBezTo>
                <a:close/>
                <a:moveTo>
                  <a:pt x="666743" y="678688"/>
                </a:moveTo>
                <a:cubicBezTo>
                  <a:pt x="665685" y="680741"/>
                  <a:pt x="664754" y="682985"/>
                  <a:pt x="663950" y="685419"/>
                </a:cubicBezTo>
                <a:cubicBezTo>
                  <a:pt x="663145" y="687853"/>
                  <a:pt x="662722" y="690351"/>
                  <a:pt x="662680" y="692912"/>
                </a:cubicBezTo>
                <a:cubicBezTo>
                  <a:pt x="662510" y="696129"/>
                  <a:pt x="663865" y="697823"/>
                  <a:pt x="666743" y="697992"/>
                </a:cubicBezTo>
                <a:lnTo>
                  <a:pt x="662680" y="716280"/>
                </a:lnTo>
                <a:lnTo>
                  <a:pt x="666743" y="716280"/>
                </a:lnTo>
                <a:cubicBezTo>
                  <a:pt x="666786" y="714227"/>
                  <a:pt x="667209" y="712237"/>
                  <a:pt x="668013" y="710311"/>
                </a:cubicBezTo>
                <a:cubicBezTo>
                  <a:pt x="668818" y="708385"/>
                  <a:pt x="669749" y="706649"/>
                  <a:pt x="670807" y="705104"/>
                </a:cubicBezTo>
                <a:lnTo>
                  <a:pt x="670807" y="691896"/>
                </a:lnTo>
                <a:cubicBezTo>
                  <a:pt x="672310" y="690774"/>
                  <a:pt x="673369" y="689208"/>
                  <a:pt x="673983" y="687197"/>
                </a:cubicBezTo>
                <a:cubicBezTo>
                  <a:pt x="674596" y="685186"/>
                  <a:pt x="674893" y="683366"/>
                  <a:pt x="674871" y="681736"/>
                </a:cubicBezTo>
                <a:close/>
                <a:moveTo>
                  <a:pt x="748023" y="549656"/>
                </a:moveTo>
                <a:lnTo>
                  <a:pt x="743959" y="554736"/>
                </a:lnTo>
                <a:cubicBezTo>
                  <a:pt x="743981" y="556345"/>
                  <a:pt x="743684" y="557953"/>
                  <a:pt x="743071" y="559562"/>
                </a:cubicBezTo>
                <a:cubicBezTo>
                  <a:pt x="742457" y="561171"/>
                  <a:pt x="741398" y="562271"/>
                  <a:pt x="739895" y="562864"/>
                </a:cubicBezTo>
                <a:lnTo>
                  <a:pt x="736847" y="574040"/>
                </a:lnTo>
                <a:cubicBezTo>
                  <a:pt x="736636" y="575501"/>
                  <a:pt x="737567" y="576390"/>
                  <a:pt x="739641" y="576707"/>
                </a:cubicBezTo>
                <a:cubicBezTo>
                  <a:pt x="741716" y="577025"/>
                  <a:pt x="743155" y="577152"/>
                  <a:pt x="743959" y="577088"/>
                </a:cubicBezTo>
                <a:lnTo>
                  <a:pt x="753103" y="560832"/>
                </a:lnTo>
                <a:cubicBezTo>
                  <a:pt x="753675" y="560874"/>
                  <a:pt x="754310" y="560790"/>
                  <a:pt x="755008" y="560578"/>
                </a:cubicBezTo>
                <a:cubicBezTo>
                  <a:pt x="755707" y="560366"/>
                  <a:pt x="756088" y="559774"/>
                  <a:pt x="756151" y="558800"/>
                </a:cubicBezTo>
                <a:cubicBezTo>
                  <a:pt x="755940" y="557213"/>
                  <a:pt x="754839" y="555562"/>
                  <a:pt x="752849" y="553847"/>
                </a:cubicBezTo>
                <a:cubicBezTo>
                  <a:pt x="750860" y="552133"/>
                  <a:pt x="749251" y="550736"/>
                  <a:pt x="748023" y="549656"/>
                </a:cubicBezTo>
                <a:close/>
                <a:moveTo>
                  <a:pt x="371088" y="530352"/>
                </a:moveTo>
                <a:lnTo>
                  <a:pt x="372104" y="534416"/>
                </a:lnTo>
                <a:cubicBezTo>
                  <a:pt x="371828" y="535432"/>
                  <a:pt x="370601" y="536194"/>
                  <a:pt x="368421" y="536702"/>
                </a:cubicBezTo>
                <a:cubicBezTo>
                  <a:pt x="366240" y="537210"/>
                  <a:pt x="364759" y="537464"/>
                  <a:pt x="363976" y="537464"/>
                </a:cubicBezTo>
                <a:close/>
                <a:moveTo>
                  <a:pt x="760215" y="526288"/>
                </a:moveTo>
                <a:cubicBezTo>
                  <a:pt x="759157" y="527283"/>
                  <a:pt x="758226" y="528341"/>
                  <a:pt x="757421" y="529463"/>
                </a:cubicBezTo>
                <a:cubicBezTo>
                  <a:pt x="756617" y="530585"/>
                  <a:pt x="756194" y="531897"/>
                  <a:pt x="756151" y="533400"/>
                </a:cubicBezTo>
                <a:cubicBezTo>
                  <a:pt x="756215" y="534903"/>
                  <a:pt x="756850" y="535961"/>
                  <a:pt x="758057" y="536575"/>
                </a:cubicBezTo>
                <a:cubicBezTo>
                  <a:pt x="759263" y="537189"/>
                  <a:pt x="760660" y="537485"/>
                  <a:pt x="762247" y="537464"/>
                </a:cubicBezTo>
                <a:cubicBezTo>
                  <a:pt x="762904" y="537506"/>
                  <a:pt x="763877" y="537422"/>
                  <a:pt x="765169" y="537210"/>
                </a:cubicBezTo>
                <a:cubicBezTo>
                  <a:pt x="766460" y="536998"/>
                  <a:pt x="767179" y="536406"/>
                  <a:pt x="767327" y="535432"/>
                </a:cubicBezTo>
                <a:cubicBezTo>
                  <a:pt x="767222" y="533400"/>
                  <a:pt x="766417" y="531622"/>
                  <a:pt x="764914" y="530098"/>
                </a:cubicBezTo>
                <a:cubicBezTo>
                  <a:pt x="763412" y="528574"/>
                  <a:pt x="761845" y="527304"/>
                  <a:pt x="760215" y="526288"/>
                </a:cubicBezTo>
                <a:close/>
                <a:moveTo>
                  <a:pt x="357880" y="517144"/>
                </a:moveTo>
                <a:lnTo>
                  <a:pt x="357880" y="521208"/>
                </a:lnTo>
                <a:cubicBezTo>
                  <a:pt x="357689" y="525060"/>
                  <a:pt x="356292" y="527516"/>
                  <a:pt x="353689" y="528574"/>
                </a:cubicBezTo>
                <a:cubicBezTo>
                  <a:pt x="351085" y="529632"/>
                  <a:pt x="348418" y="530564"/>
                  <a:pt x="345688" y="531368"/>
                </a:cubicBezTo>
                <a:lnTo>
                  <a:pt x="345688" y="521208"/>
                </a:lnTo>
                <a:close/>
                <a:moveTo>
                  <a:pt x="805935" y="491744"/>
                </a:moveTo>
                <a:cubicBezTo>
                  <a:pt x="806147" y="493628"/>
                  <a:pt x="807248" y="494432"/>
                  <a:pt x="809237" y="494157"/>
                </a:cubicBezTo>
                <a:cubicBezTo>
                  <a:pt x="811227" y="493882"/>
                  <a:pt x="812836" y="493416"/>
                  <a:pt x="814063" y="492760"/>
                </a:cubicBezTo>
                <a:close/>
                <a:moveTo>
                  <a:pt x="992879" y="464312"/>
                </a:moveTo>
                <a:lnTo>
                  <a:pt x="1027423" y="464312"/>
                </a:lnTo>
                <a:cubicBezTo>
                  <a:pt x="1028418" y="464418"/>
                  <a:pt x="1030747" y="464968"/>
                  <a:pt x="1034409" y="465963"/>
                </a:cubicBezTo>
                <a:cubicBezTo>
                  <a:pt x="1038070" y="466958"/>
                  <a:pt x="1040145" y="467762"/>
                  <a:pt x="1040631" y="468376"/>
                </a:cubicBezTo>
                <a:cubicBezTo>
                  <a:pt x="1040124" y="468948"/>
                  <a:pt x="1037837" y="469583"/>
                  <a:pt x="1033773" y="470281"/>
                </a:cubicBezTo>
                <a:cubicBezTo>
                  <a:pt x="1029709" y="470980"/>
                  <a:pt x="1026915" y="471361"/>
                  <a:pt x="1025391" y="471424"/>
                </a:cubicBezTo>
                <a:cubicBezTo>
                  <a:pt x="1016057" y="471234"/>
                  <a:pt x="1006278" y="471615"/>
                  <a:pt x="996055" y="472567"/>
                </a:cubicBezTo>
                <a:cubicBezTo>
                  <a:pt x="985831" y="473520"/>
                  <a:pt x="976306" y="476187"/>
                  <a:pt x="967479" y="480568"/>
                </a:cubicBezTo>
                <a:cubicBezTo>
                  <a:pt x="963458" y="480695"/>
                  <a:pt x="959817" y="481203"/>
                  <a:pt x="956557" y="482092"/>
                </a:cubicBezTo>
                <a:cubicBezTo>
                  <a:pt x="953298" y="482981"/>
                  <a:pt x="950165" y="483489"/>
                  <a:pt x="947159" y="483616"/>
                </a:cubicBezTo>
                <a:lnTo>
                  <a:pt x="926840" y="483616"/>
                </a:lnTo>
                <a:cubicBezTo>
                  <a:pt x="926226" y="483658"/>
                  <a:pt x="925421" y="483574"/>
                  <a:pt x="924427" y="483362"/>
                </a:cubicBezTo>
                <a:cubicBezTo>
                  <a:pt x="923432" y="483150"/>
                  <a:pt x="922881" y="482558"/>
                  <a:pt x="922776" y="481584"/>
                </a:cubicBezTo>
                <a:cubicBezTo>
                  <a:pt x="922881" y="480547"/>
                  <a:pt x="923432" y="479573"/>
                  <a:pt x="924427" y="478663"/>
                </a:cubicBezTo>
                <a:cubicBezTo>
                  <a:pt x="925421" y="477753"/>
                  <a:pt x="926226" y="477033"/>
                  <a:pt x="926840" y="476504"/>
                </a:cubicBezTo>
                <a:cubicBezTo>
                  <a:pt x="932385" y="475234"/>
                  <a:pt x="939328" y="473456"/>
                  <a:pt x="947667" y="471170"/>
                </a:cubicBezTo>
                <a:cubicBezTo>
                  <a:pt x="956007" y="468884"/>
                  <a:pt x="962950" y="467614"/>
                  <a:pt x="968495" y="467360"/>
                </a:cubicBezTo>
                <a:cubicBezTo>
                  <a:pt x="969956" y="467614"/>
                  <a:pt x="974147" y="467868"/>
                  <a:pt x="981069" y="468122"/>
                </a:cubicBezTo>
                <a:cubicBezTo>
                  <a:pt x="987990" y="468376"/>
                  <a:pt x="991927" y="467106"/>
                  <a:pt x="992879" y="464312"/>
                </a:cubicBezTo>
                <a:close/>
                <a:moveTo>
                  <a:pt x="392424" y="456184"/>
                </a:moveTo>
                <a:lnTo>
                  <a:pt x="391407" y="460248"/>
                </a:lnTo>
                <a:cubicBezTo>
                  <a:pt x="391958" y="459761"/>
                  <a:pt x="392635" y="459465"/>
                  <a:pt x="393439" y="459359"/>
                </a:cubicBezTo>
                <a:cubicBezTo>
                  <a:pt x="394244" y="459253"/>
                  <a:pt x="394921" y="459211"/>
                  <a:pt x="395472" y="459232"/>
                </a:cubicBezTo>
                <a:lnTo>
                  <a:pt x="393439" y="456184"/>
                </a:lnTo>
                <a:close/>
                <a:moveTo>
                  <a:pt x="259328" y="442976"/>
                </a:moveTo>
                <a:lnTo>
                  <a:pt x="259328" y="447040"/>
                </a:lnTo>
                <a:cubicBezTo>
                  <a:pt x="256301" y="448141"/>
                  <a:pt x="253210" y="449241"/>
                  <a:pt x="250057" y="450342"/>
                </a:cubicBezTo>
                <a:cubicBezTo>
                  <a:pt x="246903" y="451443"/>
                  <a:pt x="243558" y="452035"/>
                  <a:pt x="240024" y="452120"/>
                </a:cubicBezTo>
                <a:cubicBezTo>
                  <a:pt x="239473" y="452120"/>
                  <a:pt x="238796" y="451866"/>
                  <a:pt x="237992" y="451358"/>
                </a:cubicBezTo>
                <a:cubicBezTo>
                  <a:pt x="237187" y="450850"/>
                  <a:pt x="236510" y="450088"/>
                  <a:pt x="235960" y="449072"/>
                </a:cubicBezTo>
                <a:cubicBezTo>
                  <a:pt x="244257" y="448056"/>
                  <a:pt x="252046" y="446024"/>
                  <a:pt x="259328" y="442976"/>
                </a:cubicBezTo>
                <a:close/>
                <a:moveTo>
                  <a:pt x="268472" y="433832"/>
                </a:moveTo>
                <a:cubicBezTo>
                  <a:pt x="271350" y="434001"/>
                  <a:pt x="273721" y="434679"/>
                  <a:pt x="275584" y="435864"/>
                </a:cubicBezTo>
                <a:lnTo>
                  <a:pt x="259328" y="438912"/>
                </a:lnTo>
                <a:lnTo>
                  <a:pt x="263392" y="434848"/>
                </a:lnTo>
                <a:cubicBezTo>
                  <a:pt x="264429" y="434806"/>
                  <a:pt x="265402" y="434636"/>
                  <a:pt x="266313" y="434340"/>
                </a:cubicBezTo>
                <a:cubicBezTo>
                  <a:pt x="267223" y="434044"/>
                  <a:pt x="267942" y="433874"/>
                  <a:pt x="268472" y="433832"/>
                </a:cubicBezTo>
                <a:close/>
                <a:moveTo>
                  <a:pt x="905503" y="373888"/>
                </a:moveTo>
                <a:lnTo>
                  <a:pt x="896359" y="374904"/>
                </a:lnTo>
                <a:cubicBezTo>
                  <a:pt x="899450" y="375962"/>
                  <a:pt x="902667" y="376894"/>
                  <a:pt x="906011" y="377698"/>
                </a:cubicBezTo>
                <a:cubicBezTo>
                  <a:pt x="909356" y="378502"/>
                  <a:pt x="912573" y="378926"/>
                  <a:pt x="915663" y="378968"/>
                </a:cubicBezTo>
                <a:close/>
                <a:moveTo>
                  <a:pt x="934967" y="355600"/>
                </a:moveTo>
                <a:cubicBezTo>
                  <a:pt x="934989" y="357272"/>
                  <a:pt x="935454" y="359008"/>
                  <a:pt x="936365" y="360807"/>
                </a:cubicBezTo>
                <a:cubicBezTo>
                  <a:pt x="937275" y="362606"/>
                  <a:pt x="938502" y="363580"/>
                  <a:pt x="940047" y="363728"/>
                </a:cubicBezTo>
                <a:cubicBezTo>
                  <a:pt x="941021" y="363665"/>
                  <a:pt x="941614" y="363284"/>
                  <a:pt x="941826" y="362585"/>
                </a:cubicBezTo>
                <a:cubicBezTo>
                  <a:pt x="942037" y="361887"/>
                  <a:pt x="942122" y="361252"/>
                  <a:pt x="942079" y="360680"/>
                </a:cubicBezTo>
                <a:close/>
                <a:moveTo>
                  <a:pt x="1001008" y="347472"/>
                </a:moveTo>
                <a:cubicBezTo>
                  <a:pt x="1000775" y="349906"/>
                  <a:pt x="999462" y="351388"/>
                  <a:pt x="997071" y="351917"/>
                </a:cubicBezTo>
                <a:cubicBezTo>
                  <a:pt x="994679" y="352446"/>
                  <a:pt x="992604" y="352658"/>
                  <a:pt x="990847" y="352552"/>
                </a:cubicBezTo>
                <a:cubicBezTo>
                  <a:pt x="986381" y="352679"/>
                  <a:pt x="982360" y="353187"/>
                  <a:pt x="978783" y="354076"/>
                </a:cubicBezTo>
                <a:cubicBezTo>
                  <a:pt x="975205" y="354965"/>
                  <a:pt x="971438" y="355473"/>
                  <a:pt x="967479" y="355600"/>
                </a:cubicBezTo>
                <a:lnTo>
                  <a:pt x="960367" y="358648"/>
                </a:lnTo>
                <a:lnTo>
                  <a:pt x="950207" y="358648"/>
                </a:lnTo>
                <a:lnTo>
                  <a:pt x="959351" y="363728"/>
                </a:lnTo>
                <a:cubicBezTo>
                  <a:pt x="966273" y="363665"/>
                  <a:pt x="976052" y="362522"/>
                  <a:pt x="988689" y="360299"/>
                </a:cubicBezTo>
                <a:cubicBezTo>
                  <a:pt x="1001325" y="358077"/>
                  <a:pt x="1008818" y="355156"/>
                  <a:pt x="1011167" y="351536"/>
                </a:cubicBezTo>
                <a:close/>
                <a:moveTo>
                  <a:pt x="1028439" y="344424"/>
                </a:moveTo>
                <a:cubicBezTo>
                  <a:pt x="1028355" y="345609"/>
                  <a:pt x="1028524" y="347049"/>
                  <a:pt x="1028947" y="348742"/>
                </a:cubicBezTo>
                <a:cubicBezTo>
                  <a:pt x="1029371" y="350435"/>
                  <a:pt x="1030556" y="351367"/>
                  <a:pt x="1032503" y="351536"/>
                </a:cubicBezTo>
                <a:lnTo>
                  <a:pt x="1052823" y="351536"/>
                </a:lnTo>
                <a:lnTo>
                  <a:pt x="1057903" y="347472"/>
                </a:lnTo>
                <a:close/>
                <a:moveTo>
                  <a:pt x="1082287" y="308864"/>
                </a:moveTo>
                <a:cubicBezTo>
                  <a:pt x="1082669" y="310748"/>
                  <a:pt x="1084447" y="311552"/>
                  <a:pt x="1087621" y="311277"/>
                </a:cubicBezTo>
                <a:cubicBezTo>
                  <a:pt x="1090797" y="311002"/>
                  <a:pt x="1093083" y="310536"/>
                  <a:pt x="1094479" y="309880"/>
                </a:cubicBezTo>
                <a:close/>
                <a:moveTo>
                  <a:pt x="1320031" y="300736"/>
                </a:moveTo>
                <a:lnTo>
                  <a:pt x="1326127" y="300736"/>
                </a:lnTo>
                <a:cubicBezTo>
                  <a:pt x="1328562" y="300778"/>
                  <a:pt x="1330043" y="301456"/>
                  <a:pt x="1330573" y="302768"/>
                </a:cubicBezTo>
                <a:cubicBezTo>
                  <a:pt x="1331102" y="304080"/>
                  <a:pt x="1331313" y="305774"/>
                  <a:pt x="1331207" y="307848"/>
                </a:cubicBezTo>
                <a:lnTo>
                  <a:pt x="1323079" y="308864"/>
                </a:lnTo>
                <a:close/>
                <a:moveTo>
                  <a:pt x="709415" y="282448"/>
                </a:moveTo>
                <a:lnTo>
                  <a:pt x="709415" y="283464"/>
                </a:lnTo>
                <a:lnTo>
                  <a:pt x="708399" y="283464"/>
                </a:lnTo>
                <a:cubicBezTo>
                  <a:pt x="708442" y="282977"/>
                  <a:pt x="708611" y="282681"/>
                  <a:pt x="708907" y="282575"/>
                </a:cubicBezTo>
                <a:cubicBezTo>
                  <a:pt x="709204" y="282469"/>
                  <a:pt x="709373" y="282427"/>
                  <a:pt x="709415" y="282448"/>
                </a:cubicBezTo>
                <a:close/>
                <a:moveTo>
                  <a:pt x="854703" y="263144"/>
                </a:moveTo>
                <a:cubicBezTo>
                  <a:pt x="852375" y="263800"/>
                  <a:pt x="850682" y="265790"/>
                  <a:pt x="849624" y="269113"/>
                </a:cubicBezTo>
                <a:cubicBezTo>
                  <a:pt x="848565" y="272436"/>
                  <a:pt x="846872" y="273156"/>
                  <a:pt x="844544" y="271272"/>
                </a:cubicBezTo>
                <a:lnTo>
                  <a:pt x="846576" y="275336"/>
                </a:lnTo>
                <a:cubicBezTo>
                  <a:pt x="848121" y="273558"/>
                  <a:pt x="849602" y="272288"/>
                  <a:pt x="851021" y="271526"/>
                </a:cubicBezTo>
                <a:cubicBezTo>
                  <a:pt x="852439" y="270764"/>
                  <a:pt x="853666" y="268986"/>
                  <a:pt x="854703" y="266192"/>
                </a:cubicBezTo>
                <a:cubicBezTo>
                  <a:pt x="854831" y="266213"/>
                  <a:pt x="855339" y="266171"/>
                  <a:pt x="856227" y="266065"/>
                </a:cubicBezTo>
                <a:cubicBezTo>
                  <a:pt x="857117" y="265959"/>
                  <a:pt x="857625" y="265663"/>
                  <a:pt x="857751" y="265176"/>
                </a:cubicBezTo>
                <a:cubicBezTo>
                  <a:pt x="857688" y="264647"/>
                  <a:pt x="857307" y="264181"/>
                  <a:pt x="856609" y="263779"/>
                </a:cubicBezTo>
                <a:cubicBezTo>
                  <a:pt x="855910" y="263377"/>
                  <a:pt x="855275" y="263165"/>
                  <a:pt x="854703" y="263144"/>
                </a:cubicBezTo>
                <a:close/>
                <a:moveTo>
                  <a:pt x="895343" y="174752"/>
                </a:moveTo>
                <a:cubicBezTo>
                  <a:pt x="898222" y="177800"/>
                  <a:pt x="899577" y="181864"/>
                  <a:pt x="899407" y="186944"/>
                </a:cubicBezTo>
                <a:lnTo>
                  <a:pt x="899407" y="187960"/>
                </a:lnTo>
                <a:lnTo>
                  <a:pt x="889247" y="188976"/>
                </a:lnTo>
                <a:lnTo>
                  <a:pt x="891279" y="176784"/>
                </a:lnTo>
                <a:close/>
                <a:moveTo>
                  <a:pt x="950207" y="105664"/>
                </a:moveTo>
                <a:cubicBezTo>
                  <a:pt x="950737" y="105791"/>
                  <a:pt x="951202" y="106299"/>
                  <a:pt x="951605" y="107188"/>
                </a:cubicBezTo>
                <a:cubicBezTo>
                  <a:pt x="952007" y="108077"/>
                  <a:pt x="952218" y="108585"/>
                  <a:pt x="952239" y="108712"/>
                </a:cubicBezTo>
                <a:cubicBezTo>
                  <a:pt x="952134" y="111781"/>
                  <a:pt x="951583" y="114787"/>
                  <a:pt x="950589" y="117729"/>
                </a:cubicBezTo>
                <a:cubicBezTo>
                  <a:pt x="949594" y="120671"/>
                  <a:pt x="948789" y="123423"/>
                  <a:pt x="948175" y="125984"/>
                </a:cubicBezTo>
                <a:cubicBezTo>
                  <a:pt x="944408" y="126937"/>
                  <a:pt x="941529" y="130620"/>
                  <a:pt x="939539" y="137033"/>
                </a:cubicBezTo>
                <a:cubicBezTo>
                  <a:pt x="937550" y="143447"/>
                  <a:pt x="934671" y="146876"/>
                  <a:pt x="930903" y="147320"/>
                </a:cubicBezTo>
                <a:lnTo>
                  <a:pt x="931919" y="137160"/>
                </a:lnTo>
                <a:cubicBezTo>
                  <a:pt x="932576" y="137160"/>
                  <a:pt x="933549" y="136906"/>
                  <a:pt x="934841" y="136398"/>
                </a:cubicBezTo>
                <a:cubicBezTo>
                  <a:pt x="936132" y="135890"/>
                  <a:pt x="936851" y="135128"/>
                  <a:pt x="936999" y="134112"/>
                </a:cubicBezTo>
                <a:cubicBezTo>
                  <a:pt x="936936" y="133096"/>
                  <a:pt x="936555" y="132334"/>
                  <a:pt x="935857" y="131826"/>
                </a:cubicBezTo>
                <a:cubicBezTo>
                  <a:pt x="935158" y="131318"/>
                  <a:pt x="934523" y="131064"/>
                  <a:pt x="933951" y="131064"/>
                </a:cubicBezTo>
                <a:cubicBezTo>
                  <a:pt x="935200" y="126111"/>
                  <a:pt x="937275" y="123063"/>
                  <a:pt x="940175" y="121920"/>
                </a:cubicBezTo>
                <a:cubicBezTo>
                  <a:pt x="943074" y="120777"/>
                  <a:pt x="945403" y="117729"/>
                  <a:pt x="947159" y="112776"/>
                </a:cubicBezTo>
                <a:cubicBezTo>
                  <a:pt x="947159" y="111591"/>
                  <a:pt x="947413" y="110151"/>
                  <a:pt x="947922" y="108458"/>
                </a:cubicBezTo>
                <a:cubicBezTo>
                  <a:pt x="948429" y="106765"/>
                  <a:pt x="949191" y="105833"/>
                  <a:pt x="950207" y="105664"/>
                </a:cubicBezTo>
                <a:close/>
                <a:moveTo>
                  <a:pt x="1026407" y="0"/>
                </a:moveTo>
                <a:lnTo>
                  <a:pt x="1030471" y="7112"/>
                </a:lnTo>
                <a:cubicBezTo>
                  <a:pt x="1029371" y="10435"/>
                  <a:pt x="1028016" y="12171"/>
                  <a:pt x="1026407" y="12319"/>
                </a:cubicBezTo>
                <a:cubicBezTo>
                  <a:pt x="1024799" y="12467"/>
                  <a:pt x="1023444" y="15473"/>
                  <a:pt x="1022343" y="21336"/>
                </a:cubicBezTo>
                <a:lnTo>
                  <a:pt x="1019295" y="24384"/>
                </a:lnTo>
                <a:cubicBezTo>
                  <a:pt x="1017645" y="28469"/>
                  <a:pt x="1015359" y="32491"/>
                  <a:pt x="1012437" y="36449"/>
                </a:cubicBezTo>
                <a:cubicBezTo>
                  <a:pt x="1009517" y="40407"/>
                  <a:pt x="1006723" y="44175"/>
                  <a:pt x="1004056" y="47752"/>
                </a:cubicBezTo>
                <a:lnTo>
                  <a:pt x="1001008" y="61976"/>
                </a:lnTo>
                <a:cubicBezTo>
                  <a:pt x="1001664" y="63288"/>
                  <a:pt x="1002129" y="65236"/>
                  <a:pt x="1002405" y="67818"/>
                </a:cubicBezTo>
                <a:cubicBezTo>
                  <a:pt x="1002680" y="70400"/>
                  <a:pt x="1001875" y="71840"/>
                  <a:pt x="999992" y="72136"/>
                </a:cubicBezTo>
                <a:lnTo>
                  <a:pt x="997960" y="72136"/>
                </a:lnTo>
                <a:cubicBezTo>
                  <a:pt x="996901" y="76158"/>
                  <a:pt x="995208" y="81322"/>
                  <a:pt x="992879" y="87630"/>
                </a:cubicBezTo>
                <a:cubicBezTo>
                  <a:pt x="990551" y="93938"/>
                  <a:pt x="987842" y="98594"/>
                  <a:pt x="984751" y="101600"/>
                </a:cubicBezTo>
                <a:cubicBezTo>
                  <a:pt x="984603" y="106193"/>
                  <a:pt x="983122" y="113263"/>
                  <a:pt x="980307" y="122809"/>
                </a:cubicBezTo>
                <a:cubicBezTo>
                  <a:pt x="977491" y="132355"/>
                  <a:pt x="974232" y="138155"/>
                  <a:pt x="970527" y="140208"/>
                </a:cubicBezTo>
                <a:cubicBezTo>
                  <a:pt x="968347" y="145733"/>
                  <a:pt x="965850" y="151194"/>
                  <a:pt x="963035" y="156591"/>
                </a:cubicBezTo>
                <a:cubicBezTo>
                  <a:pt x="960219" y="161989"/>
                  <a:pt x="957976" y="167704"/>
                  <a:pt x="956303" y="173736"/>
                </a:cubicBezTo>
                <a:cubicBezTo>
                  <a:pt x="954208" y="175302"/>
                  <a:pt x="952303" y="177250"/>
                  <a:pt x="950589" y="179578"/>
                </a:cubicBezTo>
                <a:cubicBezTo>
                  <a:pt x="948874" y="181906"/>
                  <a:pt x="947731" y="184362"/>
                  <a:pt x="947159" y="186944"/>
                </a:cubicBezTo>
                <a:cubicBezTo>
                  <a:pt x="947181" y="187685"/>
                  <a:pt x="946884" y="188997"/>
                  <a:pt x="946271" y="190881"/>
                </a:cubicBezTo>
                <a:cubicBezTo>
                  <a:pt x="945657" y="192765"/>
                  <a:pt x="944598" y="193823"/>
                  <a:pt x="943095" y="194056"/>
                </a:cubicBezTo>
                <a:cubicBezTo>
                  <a:pt x="939539" y="203920"/>
                  <a:pt x="934459" y="212894"/>
                  <a:pt x="927856" y="220980"/>
                </a:cubicBezTo>
                <a:cubicBezTo>
                  <a:pt x="921251" y="229066"/>
                  <a:pt x="916171" y="238040"/>
                  <a:pt x="912615" y="247904"/>
                </a:cubicBezTo>
                <a:cubicBezTo>
                  <a:pt x="909313" y="247756"/>
                  <a:pt x="907535" y="249322"/>
                  <a:pt x="907281" y="252603"/>
                </a:cubicBezTo>
                <a:cubicBezTo>
                  <a:pt x="907027" y="255884"/>
                  <a:pt x="906774" y="258720"/>
                  <a:pt x="906519" y="261112"/>
                </a:cubicBezTo>
                <a:cubicBezTo>
                  <a:pt x="908255" y="262742"/>
                  <a:pt x="909356" y="264308"/>
                  <a:pt x="909822" y="265811"/>
                </a:cubicBezTo>
                <a:cubicBezTo>
                  <a:pt x="910287" y="267314"/>
                  <a:pt x="908848" y="268118"/>
                  <a:pt x="905503" y="268224"/>
                </a:cubicBezTo>
                <a:lnTo>
                  <a:pt x="900423" y="281432"/>
                </a:lnTo>
                <a:lnTo>
                  <a:pt x="901439" y="281432"/>
                </a:lnTo>
                <a:cubicBezTo>
                  <a:pt x="922691" y="281093"/>
                  <a:pt x="943688" y="279739"/>
                  <a:pt x="964431" y="277368"/>
                </a:cubicBezTo>
                <a:cubicBezTo>
                  <a:pt x="985175" y="274997"/>
                  <a:pt x="1006172" y="273643"/>
                  <a:pt x="1027423" y="273304"/>
                </a:cubicBezTo>
                <a:lnTo>
                  <a:pt x="1033519" y="269240"/>
                </a:lnTo>
                <a:cubicBezTo>
                  <a:pt x="1039658" y="269325"/>
                  <a:pt x="1045923" y="269663"/>
                  <a:pt x="1052315" y="270256"/>
                </a:cubicBezTo>
                <a:cubicBezTo>
                  <a:pt x="1058708" y="270849"/>
                  <a:pt x="1064973" y="271187"/>
                  <a:pt x="1071112" y="271272"/>
                </a:cubicBezTo>
                <a:cubicBezTo>
                  <a:pt x="1072008" y="271178"/>
                  <a:pt x="1076198" y="271028"/>
                  <a:pt x="1083680" y="270820"/>
                </a:cubicBezTo>
                <a:cubicBezTo>
                  <a:pt x="1091162" y="270614"/>
                  <a:pt x="1098587" y="270915"/>
                  <a:pt x="1105957" y="271724"/>
                </a:cubicBezTo>
                <a:cubicBezTo>
                  <a:pt x="1113326" y="272533"/>
                  <a:pt x="1117289" y="274414"/>
                  <a:pt x="1117847" y="277368"/>
                </a:cubicBezTo>
                <a:cubicBezTo>
                  <a:pt x="1123732" y="277029"/>
                  <a:pt x="1130759" y="275675"/>
                  <a:pt x="1138929" y="273304"/>
                </a:cubicBezTo>
                <a:cubicBezTo>
                  <a:pt x="1147100" y="270933"/>
                  <a:pt x="1154635" y="269579"/>
                  <a:pt x="1161535" y="269240"/>
                </a:cubicBezTo>
                <a:lnTo>
                  <a:pt x="1165599" y="273304"/>
                </a:lnTo>
                <a:cubicBezTo>
                  <a:pt x="1171674" y="273156"/>
                  <a:pt x="1177559" y="273198"/>
                  <a:pt x="1183253" y="273431"/>
                </a:cubicBezTo>
                <a:cubicBezTo>
                  <a:pt x="1188946" y="273664"/>
                  <a:pt x="1194577" y="274976"/>
                  <a:pt x="1200143" y="277368"/>
                </a:cubicBezTo>
                <a:cubicBezTo>
                  <a:pt x="1205731" y="277283"/>
                  <a:pt x="1211319" y="277199"/>
                  <a:pt x="1216907" y="277114"/>
                </a:cubicBezTo>
                <a:cubicBezTo>
                  <a:pt x="1222495" y="277029"/>
                  <a:pt x="1228083" y="277453"/>
                  <a:pt x="1233671" y="278384"/>
                </a:cubicBezTo>
                <a:lnTo>
                  <a:pt x="1225543" y="285496"/>
                </a:lnTo>
                <a:cubicBezTo>
                  <a:pt x="1223003" y="285157"/>
                  <a:pt x="1219447" y="284819"/>
                  <a:pt x="1214875" y="284480"/>
                </a:cubicBezTo>
                <a:cubicBezTo>
                  <a:pt x="1210303" y="284141"/>
                  <a:pt x="1207763" y="285835"/>
                  <a:pt x="1207255" y="289560"/>
                </a:cubicBezTo>
                <a:lnTo>
                  <a:pt x="1224527" y="289560"/>
                </a:lnTo>
                <a:cubicBezTo>
                  <a:pt x="1223829" y="291021"/>
                  <a:pt x="1224464" y="291910"/>
                  <a:pt x="1226433" y="292227"/>
                </a:cubicBezTo>
                <a:cubicBezTo>
                  <a:pt x="1228401" y="292545"/>
                  <a:pt x="1229798" y="292672"/>
                  <a:pt x="1230623" y="292608"/>
                </a:cubicBezTo>
                <a:lnTo>
                  <a:pt x="1297679" y="292608"/>
                </a:lnTo>
                <a:lnTo>
                  <a:pt x="1307839" y="298704"/>
                </a:lnTo>
                <a:cubicBezTo>
                  <a:pt x="1307077" y="304292"/>
                  <a:pt x="1303013" y="306832"/>
                  <a:pt x="1295647" y="306324"/>
                </a:cubicBezTo>
                <a:cubicBezTo>
                  <a:pt x="1288281" y="305816"/>
                  <a:pt x="1282185" y="305308"/>
                  <a:pt x="1277359" y="304800"/>
                </a:cubicBezTo>
                <a:cubicBezTo>
                  <a:pt x="1277402" y="305414"/>
                  <a:pt x="1277317" y="306218"/>
                  <a:pt x="1277105" y="307213"/>
                </a:cubicBezTo>
                <a:cubicBezTo>
                  <a:pt x="1276894" y="308208"/>
                  <a:pt x="1276301" y="308758"/>
                  <a:pt x="1275327" y="308864"/>
                </a:cubicBezTo>
                <a:cubicBezTo>
                  <a:pt x="1274777" y="308758"/>
                  <a:pt x="1274100" y="308208"/>
                  <a:pt x="1273295" y="307213"/>
                </a:cubicBezTo>
                <a:cubicBezTo>
                  <a:pt x="1272491" y="306218"/>
                  <a:pt x="1271814" y="305414"/>
                  <a:pt x="1271263" y="304800"/>
                </a:cubicBezTo>
                <a:cubicBezTo>
                  <a:pt x="1268702" y="306472"/>
                  <a:pt x="1265951" y="308208"/>
                  <a:pt x="1263009" y="310007"/>
                </a:cubicBezTo>
                <a:cubicBezTo>
                  <a:pt x="1260066" y="311806"/>
                  <a:pt x="1257061" y="312780"/>
                  <a:pt x="1253991" y="312928"/>
                </a:cubicBezTo>
                <a:cubicBezTo>
                  <a:pt x="1252489" y="312886"/>
                  <a:pt x="1251430" y="312462"/>
                  <a:pt x="1250817" y="311658"/>
                </a:cubicBezTo>
                <a:cubicBezTo>
                  <a:pt x="1250203" y="310854"/>
                  <a:pt x="1249906" y="309922"/>
                  <a:pt x="1249927" y="308864"/>
                </a:cubicBezTo>
                <a:cubicBezTo>
                  <a:pt x="1247917" y="308674"/>
                  <a:pt x="1244826" y="308547"/>
                  <a:pt x="1240657" y="308483"/>
                </a:cubicBezTo>
                <a:cubicBezTo>
                  <a:pt x="1236487" y="308420"/>
                  <a:pt x="1234158" y="309563"/>
                  <a:pt x="1233671" y="311912"/>
                </a:cubicBezTo>
                <a:cubicBezTo>
                  <a:pt x="1233756" y="313415"/>
                  <a:pt x="1233587" y="314473"/>
                  <a:pt x="1233163" y="315087"/>
                </a:cubicBezTo>
                <a:cubicBezTo>
                  <a:pt x="1232740" y="315701"/>
                  <a:pt x="1231555" y="315997"/>
                  <a:pt x="1229607" y="315976"/>
                </a:cubicBezTo>
                <a:lnTo>
                  <a:pt x="1222495" y="312928"/>
                </a:lnTo>
                <a:cubicBezTo>
                  <a:pt x="1220929" y="313944"/>
                  <a:pt x="1219236" y="314706"/>
                  <a:pt x="1217415" y="315214"/>
                </a:cubicBezTo>
                <a:cubicBezTo>
                  <a:pt x="1215595" y="315722"/>
                  <a:pt x="1213902" y="315976"/>
                  <a:pt x="1212335" y="315976"/>
                </a:cubicBezTo>
                <a:lnTo>
                  <a:pt x="1209287" y="311912"/>
                </a:lnTo>
                <a:cubicBezTo>
                  <a:pt x="1207679" y="313986"/>
                  <a:pt x="1205562" y="315934"/>
                  <a:pt x="1202937" y="317754"/>
                </a:cubicBezTo>
                <a:cubicBezTo>
                  <a:pt x="1200313" y="319574"/>
                  <a:pt x="1197688" y="321014"/>
                  <a:pt x="1195063" y="322072"/>
                </a:cubicBezTo>
                <a:cubicBezTo>
                  <a:pt x="1194407" y="324104"/>
                  <a:pt x="1192926" y="325628"/>
                  <a:pt x="1190619" y="326644"/>
                </a:cubicBezTo>
                <a:cubicBezTo>
                  <a:pt x="1188311" y="327660"/>
                  <a:pt x="1186068" y="328168"/>
                  <a:pt x="1183887" y="328168"/>
                </a:cubicBezTo>
                <a:cubicBezTo>
                  <a:pt x="1172733" y="328464"/>
                  <a:pt x="1161768" y="329650"/>
                  <a:pt x="1150995" y="331724"/>
                </a:cubicBezTo>
                <a:cubicBezTo>
                  <a:pt x="1140221" y="333798"/>
                  <a:pt x="1129510" y="334984"/>
                  <a:pt x="1118863" y="335280"/>
                </a:cubicBezTo>
                <a:cubicBezTo>
                  <a:pt x="1113149" y="339217"/>
                  <a:pt x="1106799" y="341757"/>
                  <a:pt x="1099813" y="342900"/>
                </a:cubicBezTo>
                <a:cubicBezTo>
                  <a:pt x="1092829" y="344043"/>
                  <a:pt x="1085971" y="344551"/>
                  <a:pt x="1079240" y="344424"/>
                </a:cubicBezTo>
                <a:cubicBezTo>
                  <a:pt x="1085293" y="346774"/>
                  <a:pt x="1096046" y="347917"/>
                  <a:pt x="1111497" y="347853"/>
                </a:cubicBezTo>
                <a:cubicBezTo>
                  <a:pt x="1126949" y="347790"/>
                  <a:pt x="1138210" y="347663"/>
                  <a:pt x="1145279" y="347472"/>
                </a:cubicBezTo>
                <a:lnTo>
                  <a:pt x="1149343" y="351536"/>
                </a:lnTo>
                <a:lnTo>
                  <a:pt x="1156455" y="347472"/>
                </a:lnTo>
                <a:cubicBezTo>
                  <a:pt x="1157853" y="350901"/>
                  <a:pt x="1163441" y="351155"/>
                  <a:pt x="1173219" y="348234"/>
                </a:cubicBezTo>
                <a:cubicBezTo>
                  <a:pt x="1182999" y="345313"/>
                  <a:pt x="1188587" y="346075"/>
                  <a:pt x="1189983" y="350520"/>
                </a:cubicBezTo>
                <a:cubicBezTo>
                  <a:pt x="1190005" y="351494"/>
                  <a:pt x="1189962" y="352340"/>
                  <a:pt x="1189857" y="353060"/>
                </a:cubicBezTo>
                <a:cubicBezTo>
                  <a:pt x="1189751" y="353780"/>
                  <a:pt x="1189454" y="354626"/>
                  <a:pt x="1188967" y="355600"/>
                </a:cubicBezTo>
                <a:cubicBezTo>
                  <a:pt x="1186004" y="355410"/>
                  <a:pt x="1182025" y="355283"/>
                  <a:pt x="1177029" y="355219"/>
                </a:cubicBezTo>
                <a:cubicBezTo>
                  <a:pt x="1172034" y="355156"/>
                  <a:pt x="1168563" y="356299"/>
                  <a:pt x="1166615" y="358648"/>
                </a:cubicBezTo>
                <a:cubicBezTo>
                  <a:pt x="1155651" y="358817"/>
                  <a:pt x="1145322" y="359495"/>
                  <a:pt x="1135627" y="360680"/>
                </a:cubicBezTo>
                <a:cubicBezTo>
                  <a:pt x="1125933" y="361865"/>
                  <a:pt x="1115604" y="362543"/>
                  <a:pt x="1104639" y="362712"/>
                </a:cubicBezTo>
                <a:cubicBezTo>
                  <a:pt x="1103454" y="362649"/>
                  <a:pt x="1102015" y="362776"/>
                  <a:pt x="1100322" y="363093"/>
                </a:cubicBezTo>
                <a:cubicBezTo>
                  <a:pt x="1098628" y="363411"/>
                  <a:pt x="1097697" y="364300"/>
                  <a:pt x="1097527" y="365760"/>
                </a:cubicBezTo>
                <a:lnTo>
                  <a:pt x="1097527" y="366776"/>
                </a:lnTo>
                <a:lnTo>
                  <a:pt x="1088383" y="370840"/>
                </a:lnTo>
                <a:lnTo>
                  <a:pt x="1086351" y="374904"/>
                </a:lnTo>
                <a:cubicBezTo>
                  <a:pt x="1079303" y="375158"/>
                  <a:pt x="1072318" y="376174"/>
                  <a:pt x="1065397" y="377952"/>
                </a:cubicBezTo>
                <a:cubicBezTo>
                  <a:pt x="1058475" y="379730"/>
                  <a:pt x="1051236" y="380746"/>
                  <a:pt x="1043679" y="381000"/>
                </a:cubicBezTo>
                <a:cubicBezTo>
                  <a:pt x="1042071" y="380979"/>
                  <a:pt x="1040208" y="380767"/>
                  <a:pt x="1038092" y="380365"/>
                </a:cubicBezTo>
                <a:cubicBezTo>
                  <a:pt x="1035975" y="379963"/>
                  <a:pt x="1034112" y="379497"/>
                  <a:pt x="1032503" y="378968"/>
                </a:cubicBezTo>
                <a:cubicBezTo>
                  <a:pt x="1033096" y="381508"/>
                  <a:pt x="1034197" y="385064"/>
                  <a:pt x="1035805" y="389636"/>
                </a:cubicBezTo>
                <a:cubicBezTo>
                  <a:pt x="1037414" y="394208"/>
                  <a:pt x="1035975" y="396748"/>
                  <a:pt x="1031487" y="397256"/>
                </a:cubicBezTo>
                <a:lnTo>
                  <a:pt x="1007103" y="397256"/>
                </a:lnTo>
                <a:lnTo>
                  <a:pt x="1009135" y="405384"/>
                </a:lnTo>
                <a:lnTo>
                  <a:pt x="996944" y="405384"/>
                </a:lnTo>
                <a:cubicBezTo>
                  <a:pt x="997049" y="410168"/>
                  <a:pt x="998362" y="412792"/>
                  <a:pt x="1000881" y="413258"/>
                </a:cubicBezTo>
                <a:cubicBezTo>
                  <a:pt x="1003399" y="413724"/>
                  <a:pt x="1006490" y="413808"/>
                  <a:pt x="1010151" y="413512"/>
                </a:cubicBezTo>
                <a:cubicBezTo>
                  <a:pt x="1030112" y="413343"/>
                  <a:pt x="1048865" y="412665"/>
                  <a:pt x="1066413" y="411480"/>
                </a:cubicBezTo>
                <a:cubicBezTo>
                  <a:pt x="1083960" y="410295"/>
                  <a:pt x="1102459" y="409617"/>
                  <a:pt x="1121911" y="409448"/>
                </a:cubicBezTo>
                <a:lnTo>
                  <a:pt x="1124959" y="417576"/>
                </a:lnTo>
                <a:cubicBezTo>
                  <a:pt x="1124219" y="417534"/>
                  <a:pt x="1122906" y="417618"/>
                  <a:pt x="1121023" y="417830"/>
                </a:cubicBezTo>
                <a:cubicBezTo>
                  <a:pt x="1119139" y="418042"/>
                  <a:pt x="1118080" y="418634"/>
                  <a:pt x="1117847" y="419608"/>
                </a:cubicBezTo>
                <a:cubicBezTo>
                  <a:pt x="1118123" y="420582"/>
                  <a:pt x="1119350" y="421174"/>
                  <a:pt x="1121531" y="421386"/>
                </a:cubicBezTo>
                <a:cubicBezTo>
                  <a:pt x="1123711" y="421598"/>
                  <a:pt x="1125192" y="421682"/>
                  <a:pt x="1125975" y="421640"/>
                </a:cubicBezTo>
                <a:cubicBezTo>
                  <a:pt x="1125933" y="423270"/>
                  <a:pt x="1125256" y="424836"/>
                  <a:pt x="1123943" y="426339"/>
                </a:cubicBezTo>
                <a:cubicBezTo>
                  <a:pt x="1122631" y="427842"/>
                  <a:pt x="1120938" y="428646"/>
                  <a:pt x="1118863" y="428752"/>
                </a:cubicBezTo>
                <a:cubicBezTo>
                  <a:pt x="1114778" y="428731"/>
                  <a:pt x="1106693" y="429281"/>
                  <a:pt x="1094607" y="430403"/>
                </a:cubicBezTo>
                <a:cubicBezTo>
                  <a:pt x="1082520" y="431525"/>
                  <a:pt x="1075705" y="433345"/>
                  <a:pt x="1074160" y="435864"/>
                </a:cubicBezTo>
                <a:lnTo>
                  <a:pt x="1074160" y="436880"/>
                </a:lnTo>
                <a:lnTo>
                  <a:pt x="1048759" y="436880"/>
                </a:lnTo>
                <a:lnTo>
                  <a:pt x="1041647" y="445008"/>
                </a:lnTo>
                <a:cubicBezTo>
                  <a:pt x="1038345" y="444796"/>
                  <a:pt x="1034535" y="444712"/>
                  <a:pt x="1030217" y="444754"/>
                </a:cubicBezTo>
                <a:cubicBezTo>
                  <a:pt x="1025899" y="444796"/>
                  <a:pt x="1022597" y="446236"/>
                  <a:pt x="1020311" y="449072"/>
                </a:cubicBezTo>
                <a:lnTo>
                  <a:pt x="1005072" y="449072"/>
                </a:lnTo>
                <a:lnTo>
                  <a:pt x="995928" y="453136"/>
                </a:lnTo>
                <a:cubicBezTo>
                  <a:pt x="992731" y="452946"/>
                  <a:pt x="989218" y="452819"/>
                  <a:pt x="985387" y="452755"/>
                </a:cubicBezTo>
                <a:cubicBezTo>
                  <a:pt x="981555" y="452692"/>
                  <a:pt x="978296" y="453835"/>
                  <a:pt x="975607" y="456184"/>
                </a:cubicBezTo>
                <a:lnTo>
                  <a:pt x="959351" y="456184"/>
                </a:lnTo>
                <a:cubicBezTo>
                  <a:pt x="958081" y="454914"/>
                  <a:pt x="956303" y="453898"/>
                  <a:pt x="954017" y="453136"/>
                </a:cubicBezTo>
                <a:cubicBezTo>
                  <a:pt x="951731" y="452374"/>
                  <a:pt x="950461" y="453390"/>
                  <a:pt x="950207" y="456184"/>
                </a:cubicBezTo>
                <a:lnTo>
                  <a:pt x="942079" y="459232"/>
                </a:lnTo>
                <a:cubicBezTo>
                  <a:pt x="941783" y="456015"/>
                  <a:pt x="940598" y="455337"/>
                  <a:pt x="938523" y="457200"/>
                </a:cubicBezTo>
                <a:cubicBezTo>
                  <a:pt x="936449" y="459063"/>
                  <a:pt x="935264" y="461433"/>
                  <a:pt x="934967" y="464312"/>
                </a:cubicBezTo>
                <a:lnTo>
                  <a:pt x="923792" y="463296"/>
                </a:lnTo>
                <a:cubicBezTo>
                  <a:pt x="923474" y="459782"/>
                  <a:pt x="922077" y="459190"/>
                  <a:pt x="919601" y="461518"/>
                </a:cubicBezTo>
                <a:cubicBezTo>
                  <a:pt x="917124" y="463846"/>
                  <a:pt x="915473" y="465794"/>
                  <a:pt x="914647" y="467360"/>
                </a:cubicBezTo>
                <a:cubicBezTo>
                  <a:pt x="912573" y="464862"/>
                  <a:pt x="906562" y="464778"/>
                  <a:pt x="896613" y="467106"/>
                </a:cubicBezTo>
                <a:cubicBezTo>
                  <a:pt x="886665" y="469434"/>
                  <a:pt x="879130" y="470874"/>
                  <a:pt x="874007" y="471424"/>
                </a:cubicBezTo>
                <a:lnTo>
                  <a:pt x="866895" y="479552"/>
                </a:lnTo>
                <a:lnTo>
                  <a:pt x="848608" y="479552"/>
                </a:lnTo>
                <a:lnTo>
                  <a:pt x="845560" y="481584"/>
                </a:lnTo>
                <a:cubicBezTo>
                  <a:pt x="842512" y="482769"/>
                  <a:pt x="839463" y="483447"/>
                  <a:pt x="836415" y="483616"/>
                </a:cubicBezTo>
                <a:cubicBezTo>
                  <a:pt x="833770" y="483341"/>
                  <a:pt x="831441" y="483129"/>
                  <a:pt x="829431" y="482981"/>
                </a:cubicBezTo>
                <a:cubicBezTo>
                  <a:pt x="827420" y="482833"/>
                  <a:pt x="826361" y="484399"/>
                  <a:pt x="826255" y="487680"/>
                </a:cubicBezTo>
                <a:cubicBezTo>
                  <a:pt x="825472" y="487786"/>
                  <a:pt x="823991" y="488336"/>
                  <a:pt x="821811" y="489331"/>
                </a:cubicBezTo>
                <a:cubicBezTo>
                  <a:pt x="819630" y="490326"/>
                  <a:pt x="818403" y="491130"/>
                  <a:pt x="818127" y="491744"/>
                </a:cubicBezTo>
                <a:lnTo>
                  <a:pt x="820159" y="491744"/>
                </a:lnTo>
                <a:cubicBezTo>
                  <a:pt x="825536" y="491405"/>
                  <a:pt x="831801" y="490051"/>
                  <a:pt x="838955" y="487680"/>
                </a:cubicBezTo>
                <a:cubicBezTo>
                  <a:pt x="846110" y="485309"/>
                  <a:pt x="852375" y="483955"/>
                  <a:pt x="857751" y="483616"/>
                </a:cubicBezTo>
                <a:lnTo>
                  <a:pt x="864863" y="487680"/>
                </a:lnTo>
                <a:cubicBezTo>
                  <a:pt x="864842" y="488294"/>
                  <a:pt x="864885" y="489098"/>
                  <a:pt x="864991" y="490093"/>
                </a:cubicBezTo>
                <a:cubicBezTo>
                  <a:pt x="865096" y="491088"/>
                  <a:pt x="865393" y="491638"/>
                  <a:pt x="865879" y="491744"/>
                </a:cubicBezTo>
                <a:cubicBezTo>
                  <a:pt x="866917" y="491638"/>
                  <a:pt x="867890" y="491088"/>
                  <a:pt x="868801" y="490093"/>
                </a:cubicBezTo>
                <a:cubicBezTo>
                  <a:pt x="869711" y="489098"/>
                  <a:pt x="870430" y="488294"/>
                  <a:pt x="870959" y="487680"/>
                </a:cubicBezTo>
                <a:cubicBezTo>
                  <a:pt x="875023" y="487849"/>
                  <a:pt x="879087" y="488527"/>
                  <a:pt x="883151" y="489712"/>
                </a:cubicBezTo>
                <a:cubicBezTo>
                  <a:pt x="882834" y="490686"/>
                  <a:pt x="881437" y="491278"/>
                  <a:pt x="878961" y="491490"/>
                </a:cubicBezTo>
                <a:cubicBezTo>
                  <a:pt x="876484" y="491702"/>
                  <a:pt x="874833" y="491786"/>
                  <a:pt x="874007" y="491744"/>
                </a:cubicBezTo>
                <a:cubicBezTo>
                  <a:pt x="873245" y="492485"/>
                  <a:pt x="869943" y="493797"/>
                  <a:pt x="864101" y="495681"/>
                </a:cubicBezTo>
                <a:cubicBezTo>
                  <a:pt x="858259" y="497565"/>
                  <a:pt x="854449" y="498623"/>
                  <a:pt x="852672" y="498856"/>
                </a:cubicBezTo>
                <a:cubicBezTo>
                  <a:pt x="848142" y="498687"/>
                  <a:pt x="843739" y="498009"/>
                  <a:pt x="839463" y="496824"/>
                </a:cubicBezTo>
                <a:cubicBezTo>
                  <a:pt x="835188" y="495639"/>
                  <a:pt x="830785" y="494961"/>
                  <a:pt x="826255" y="494792"/>
                </a:cubicBezTo>
                <a:lnTo>
                  <a:pt x="824223" y="498856"/>
                </a:lnTo>
                <a:lnTo>
                  <a:pt x="815079" y="498856"/>
                </a:lnTo>
                <a:lnTo>
                  <a:pt x="808983" y="502920"/>
                </a:lnTo>
                <a:lnTo>
                  <a:pt x="805935" y="511048"/>
                </a:lnTo>
                <a:cubicBezTo>
                  <a:pt x="801194" y="512932"/>
                  <a:pt x="798739" y="516530"/>
                  <a:pt x="798569" y="521843"/>
                </a:cubicBezTo>
                <a:cubicBezTo>
                  <a:pt x="798400" y="527156"/>
                  <a:pt x="798485" y="532024"/>
                  <a:pt x="798823" y="536448"/>
                </a:cubicBezTo>
                <a:lnTo>
                  <a:pt x="794759" y="538480"/>
                </a:lnTo>
                <a:lnTo>
                  <a:pt x="778503" y="564896"/>
                </a:lnTo>
                <a:lnTo>
                  <a:pt x="778503" y="576072"/>
                </a:lnTo>
                <a:lnTo>
                  <a:pt x="770375" y="580136"/>
                </a:lnTo>
                <a:cubicBezTo>
                  <a:pt x="770397" y="581766"/>
                  <a:pt x="770100" y="583586"/>
                  <a:pt x="769487" y="585597"/>
                </a:cubicBezTo>
                <a:cubicBezTo>
                  <a:pt x="768873" y="587608"/>
                  <a:pt x="767814" y="589174"/>
                  <a:pt x="766311" y="590296"/>
                </a:cubicBezTo>
                <a:cubicBezTo>
                  <a:pt x="766968" y="592624"/>
                  <a:pt x="767179" y="595334"/>
                  <a:pt x="766946" y="598424"/>
                </a:cubicBezTo>
                <a:cubicBezTo>
                  <a:pt x="766714" y="601514"/>
                  <a:pt x="765147" y="603208"/>
                  <a:pt x="762247" y="603504"/>
                </a:cubicBezTo>
                <a:cubicBezTo>
                  <a:pt x="761401" y="609727"/>
                  <a:pt x="758014" y="614807"/>
                  <a:pt x="752087" y="618744"/>
                </a:cubicBezTo>
                <a:cubicBezTo>
                  <a:pt x="746161" y="622681"/>
                  <a:pt x="742774" y="627761"/>
                  <a:pt x="741927" y="633984"/>
                </a:cubicBezTo>
                <a:cubicBezTo>
                  <a:pt x="741504" y="637879"/>
                  <a:pt x="739049" y="643551"/>
                  <a:pt x="734561" y="651002"/>
                </a:cubicBezTo>
                <a:cubicBezTo>
                  <a:pt x="730074" y="658453"/>
                  <a:pt x="726095" y="662601"/>
                  <a:pt x="722623" y="663448"/>
                </a:cubicBezTo>
                <a:cubicBezTo>
                  <a:pt x="722454" y="665734"/>
                  <a:pt x="721777" y="667004"/>
                  <a:pt x="720591" y="667258"/>
                </a:cubicBezTo>
                <a:cubicBezTo>
                  <a:pt x="719406" y="667512"/>
                  <a:pt x="718729" y="671322"/>
                  <a:pt x="718559" y="678688"/>
                </a:cubicBezTo>
                <a:lnTo>
                  <a:pt x="714495" y="682752"/>
                </a:lnTo>
                <a:cubicBezTo>
                  <a:pt x="714686" y="685758"/>
                  <a:pt x="714559" y="687874"/>
                  <a:pt x="714115" y="689102"/>
                </a:cubicBezTo>
                <a:cubicBezTo>
                  <a:pt x="713670" y="690330"/>
                  <a:pt x="711765" y="690922"/>
                  <a:pt x="708399" y="690880"/>
                </a:cubicBezTo>
                <a:lnTo>
                  <a:pt x="697223" y="710184"/>
                </a:lnTo>
                <a:cubicBezTo>
                  <a:pt x="697202" y="713444"/>
                  <a:pt x="696229" y="716576"/>
                  <a:pt x="694303" y="719582"/>
                </a:cubicBezTo>
                <a:cubicBezTo>
                  <a:pt x="692376" y="722588"/>
                  <a:pt x="689625" y="724196"/>
                  <a:pt x="686047" y="724408"/>
                </a:cubicBezTo>
                <a:cubicBezTo>
                  <a:pt x="686217" y="726969"/>
                  <a:pt x="686132" y="728959"/>
                  <a:pt x="685793" y="730377"/>
                </a:cubicBezTo>
                <a:cubicBezTo>
                  <a:pt x="685455" y="731795"/>
                  <a:pt x="683846" y="732515"/>
                  <a:pt x="680967" y="732536"/>
                </a:cubicBezTo>
                <a:cubicBezTo>
                  <a:pt x="679443" y="738674"/>
                  <a:pt x="678173" y="744940"/>
                  <a:pt x="677157" y="751332"/>
                </a:cubicBezTo>
                <a:cubicBezTo>
                  <a:pt x="676141" y="757724"/>
                  <a:pt x="675379" y="763990"/>
                  <a:pt x="674871" y="770128"/>
                </a:cubicBezTo>
                <a:lnTo>
                  <a:pt x="669791" y="775208"/>
                </a:lnTo>
                <a:cubicBezTo>
                  <a:pt x="668712" y="780733"/>
                  <a:pt x="667061" y="785940"/>
                  <a:pt x="664839" y="790829"/>
                </a:cubicBezTo>
                <a:cubicBezTo>
                  <a:pt x="662616" y="795719"/>
                  <a:pt x="660203" y="800672"/>
                  <a:pt x="657599" y="805688"/>
                </a:cubicBezTo>
                <a:lnTo>
                  <a:pt x="647440" y="805688"/>
                </a:lnTo>
                <a:cubicBezTo>
                  <a:pt x="647461" y="809308"/>
                  <a:pt x="647164" y="812991"/>
                  <a:pt x="646551" y="816737"/>
                </a:cubicBezTo>
                <a:cubicBezTo>
                  <a:pt x="645937" y="820484"/>
                  <a:pt x="644878" y="823913"/>
                  <a:pt x="643376" y="827024"/>
                </a:cubicBezTo>
                <a:lnTo>
                  <a:pt x="635247" y="834136"/>
                </a:lnTo>
                <a:cubicBezTo>
                  <a:pt x="635375" y="832781"/>
                  <a:pt x="635629" y="830665"/>
                  <a:pt x="636010" y="827786"/>
                </a:cubicBezTo>
                <a:cubicBezTo>
                  <a:pt x="636391" y="824907"/>
                  <a:pt x="636137" y="823299"/>
                  <a:pt x="635247" y="822960"/>
                </a:cubicBezTo>
                <a:cubicBezTo>
                  <a:pt x="633745" y="823003"/>
                  <a:pt x="632432" y="823426"/>
                  <a:pt x="631311" y="824230"/>
                </a:cubicBezTo>
                <a:cubicBezTo>
                  <a:pt x="630189" y="825035"/>
                  <a:pt x="629130" y="825966"/>
                  <a:pt x="628135" y="827024"/>
                </a:cubicBezTo>
                <a:lnTo>
                  <a:pt x="621024" y="865632"/>
                </a:lnTo>
                <a:lnTo>
                  <a:pt x="624072" y="865632"/>
                </a:lnTo>
                <a:lnTo>
                  <a:pt x="621024" y="868680"/>
                </a:lnTo>
                <a:cubicBezTo>
                  <a:pt x="620710" y="870750"/>
                  <a:pt x="618289" y="877561"/>
                  <a:pt x="613761" y="889113"/>
                </a:cubicBezTo>
                <a:cubicBezTo>
                  <a:pt x="609233" y="900665"/>
                  <a:pt x="604479" y="912669"/>
                  <a:pt x="599499" y="925125"/>
                </a:cubicBezTo>
                <a:cubicBezTo>
                  <a:pt x="594520" y="937580"/>
                  <a:pt x="591196" y="946197"/>
                  <a:pt x="589527" y="950976"/>
                </a:cubicBezTo>
                <a:cubicBezTo>
                  <a:pt x="586310" y="953855"/>
                  <a:pt x="582585" y="955209"/>
                  <a:pt x="578352" y="955040"/>
                </a:cubicBezTo>
                <a:cubicBezTo>
                  <a:pt x="578330" y="953453"/>
                  <a:pt x="578627" y="951802"/>
                  <a:pt x="579241" y="950087"/>
                </a:cubicBezTo>
                <a:cubicBezTo>
                  <a:pt x="579854" y="948373"/>
                  <a:pt x="580913" y="946976"/>
                  <a:pt x="582416" y="945896"/>
                </a:cubicBezTo>
                <a:cubicBezTo>
                  <a:pt x="582352" y="944266"/>
                  <a:pt x="582479" y="942446"/>
                  <a:pt x="582797" y="940435"/>
                </a:cubicBezTo>
                <a:cubicBezTo>
                  <a:pt x="583114" y="938424"/>
                  <a:pt x="584003" y="936858"/>
                  <a:pt x="585463" y="935736"/>
                </a:cubicBezTo>
                <a:lnTo>
                  <a:pt x="589527" y="926592"/>
                </a:lnTo>
                <a:cubicBezTo>
                  <a:pt x="589866" y="922698"/>
                  <a:pt x="591221" y="919311"/>
                  <a:pt x="593591" y="916432"/>
                </a:cubicBezTo>
                <a:cubicBezTo>
                  <a:pt x="595962" y="913554"/>
                  <a:pt x="597317" y="910167"/>
                  <a:pt x="597656" y="906272"/>
                </a:cubicBezTo>
                <a:lnTo>
                  <a:pt x="604767" y="896112"/>
                </a:lnTo>
                <a:cubicBezTo>
                  <a:pt x="604746" y="894482"/>
                  <a:pt x="605043" y="892662"/>
                  <a:pt x="605657" y="890651"/>
                </a:cubicBezTo>
                <a:cubicBezTo>
                  <a:pt x="606270" y="888640"/>
                  <a:pt x="607329" y="887074"/>
                  <a:pt x="608832" y="885952"/>
                </a:cubicBezTo>
                <a:lnTo>
                  <a:pt x="611879" y="877824"/>
                </a:lnTo>
                <a:lnTo>
                  <a:pt x="601720" y="874776"/>
                </a:lnTo>
                <a:lnTo>
                  <a:pt x="601720" y="875792"/>
                </a:lnTo>
                <a:lnTo>
                  <a:pt x="596639" y="880872"/>
                </a:lnTo>
                <a:cubicBezTo>
                  <a:pt x="595560" y="886397"/>
                  <a:pt x="593909" y="891604"/>
                  <a:pt x="591687" y="896493"/>
                </a:cubicBezTo>
                <a:cubicBezTo>
                  <a:pt x="589464" y="901383"/>
                  <a:pt x="587051" y="906336"/>
                  <a:pt x="584448" y="911352"/>
                </a:cubicBezTo>
                <a:lnTo>
                  <a:pt x="574287" y="911352"/>
                </a:lnTo>
                <a:cubicBezTo>
                  <a:pt x="574309" y="914972"/>
                  <a:pt x="574012" y="918655"/>
                  <a:pt x="573399" y="922401"/>
                </a:cubicBezTo>
                <a:cubicBezTo>
                  <a:pt x="572785" y="926148"/>
                  <a:pt x="571726" y="929577"/>
                  <a:pt x="570223" y="932688"/>
                </a:cubicBezTo>
                <a:lnTo>
                  <a:pt x="562096" y="939800"/>
                </a:lnTo>
                <a:cubicBezTo>
                  <a:pt x="562265" y="942044"/>
                  <a:pt x="562942" y="943399"/>
                  <a:pt x="564128" y="943864"/>
                </a:cubicBezTo>
                <a:cubicBezTo>
                  <a:pt x="565313" y="944330"/>
                  <a:pt x="565990" y="945684"/>
                  <a:pt x="566160" y="947928"/>
                </a:cubicBezTo>
                <a:lnTo>
                  <a:pt x="553968" y="950976"/>
                </a:lnTo>
                <a:cubicBezTo>
                  <a:pt x="553968" y="952564"/>
                  <a:pt x="553713" y="954215"/>
                  <a:pt x="553206" y="955929"/>
                </a:cubicBezTo>
                <a:cubicBezTo>
                  <a:pt x="552698" y="957644"/>
                  <a:pt x="551936" y="959041"/>
                  <a:pt x="550919" y="960120"/>
                </a:cubicBezTo>
                <a:lnTo>
                  <a:pt x="550919" y="970280"/>
                </a:lnTo>
                <a:lnTo>
                  <a:pt x="546856" y="974344"/>
                </a:lnTo>
                <a:cubicBezTo>
                  <a:pt x="546517" y="978747"/>
                  <a:pt x="545162" y="982641"/>
                  <a:pt x="542792" y="986028"/>
                </a:cubicBezTo>
                <a:cubicBezTo>
                  <a:pt x="540421" y="989415"/>
                  <a:pt x="539066" y="993309"/>
                  <a:pt x="538728" y="997712"/>
                </a:cubicBezTo>
                <a:lnTo>
                  <a:pt x="527552" y="998728"/>
                </a:lnTo>
                <a:cubicBezTo>
                  <a:pt x="527022" y="1003872"/>
                  <a:pt x="526049" y="1009079"/>
                  <a:pt x="524631" y="1014349"/>
                </a:cubicBezTo>
                <a:cubicBezTo>
                  <a:pt x="523212" y="1019620"/>
                  <a:pt x="521477" y="1024573"/>
                  <a:pt x="519424" y="1029208"/>
                </a:cubicBezTo>
                <a:lnTo>
                  <a:pt x="508248" y="1025144"/>
                </a:lnTo>
                <a:lnTo>
                  <a:pt x="504183" y="1031240"/>
                </a:lnTo>
                <a:lnTo>
                  <a:pt x="504183" y="1040384"/>
                </a:lnTo>
                <a:lnTo>
                  <a:pt x="500119" y="1044448"/>
                </a:lnTo>
                <a:cubicBezTo>
                  <a:pt x="500268" y="1046523"/>
                  <a:pt x="500225" y="1048216"/>
                  <a:pt x="499993" y="1049528"/>
                </a:cubicBezTo>
                <a:cubicBezTo>
                  <a:pt x="499760" y="1050841"/>
                  <a:pt x="498447" y="1051518"/>
                  <a:pt x="496055" y="1051560"/>
                </a:cubicBezTo>
                <a:lnTo>
                  <a:pt x="493008" y="1051560"/>
                </a:lnTo>
                <a:lnTo>
                  <a:pt x="489959" y="1059688"/>
                </a:lnTo>
                <a:cubicBezTo>
                  <a:pt x="488351" y="1059667"/>
                  <a:pt x="486742" y="1059963"/>
                  <a:pt x="485133" y="1060577"/>
                </a:cubicBezTo>
                <a:cubicBezTo>
                  <a:pt x="483525" y="1061191"/>
                  <a:pt x="482424" y="1062249"/>
                  <a:pt x="481832" y="1063752"/>
                </a:cubicBezTo>
                <a:lnTo>
                  <a:pt x="472688" y="1069848"/>
                </a:lnTo>
                <a:lnTo>
                  <a:pt x="476752" y="1074928"/>
                </a:lnTo>
                <a:cubicBezTo>
                  <a:pt x="476773" y="1076071"/>
                  <a:pt x="476476" y="1077341"/>
                  <a:pt x="475863" y="1078738"/>
                </a:cubicBezTo>
                <a:cubicBezTo>
                  <a:pt x="475249" y="1080135"/>
                  <a:pt x="474190" y="1080897"/>
                  <a:pt x="472688" y="1081024"/>
                </a:cubicBezTo>
                <a:cubicBezTo>
                  <a:pt x="472793" y="1083056"/>
                  <a:pt x="472582" y="1084580"/>
                  <a:pt x="472053" y="1085596"/>
                </a:cubicBezTo>
                <a:cubicBezTo>
                  <a:pt x="471523" y="1086612"/>
                  <a:pt x="470042" y="1087120"/>
                  <a:pt x="467607" y="1087120"/>
                </a:cubicBezTo>
                <a:lnTo>
                  <a:pt x="464560" y="1087120"/>
                </a:lnTo>
                <a:cubicBezTo>
                  <a:pt x="464538" y="1085003"/>
                  <a:pt x="464835" y="1082887"/>
                  <a:pt x="465449" y="1080770"/>
                </a:cubicBezTo>
                <a:cubicBezTo>
                  <a:pt x="466062" y="1078654"/>
                  <a:pt x="467121" y="1077045"/>
                  <a:pt x="468623" y="1075944"/>
                </a:cubicBezTo>
                <a:lnTo>
                  <a:pt x="457447" y="1078992"/>
                </a:lnTo>
                <a:cubicBezTo>
                  <a:pt x="457469" y="1078823"/>
                  <a:pt x="457426" y="1078146"/>
                  <a:pt x="457321" y="1076960"/>
                </a:cubicBezTo>
                <a:cubicBezTo>
                  <a:pt x="457215" y="1075775"/>
                  <a:pt x="456918" y="1075098"/>
                  <a:pt x="456431" y="1074928"/>
                </a:cubicBezTo>
                <a:cubicBezTo>
                  <a:pt x="455818" y="1075140"/>
                  <a:pt x="455013" y="1076241"/>
                  <a:pt x="454019" y="1078230"/>
                </a:cubicBezTo>
                <a:cubicBezTo>
                  <a:pt x="453024" y="1080220"/>
                  <a:pt x="452473" y="1081829"/>
                  <a:pt x="452367" y="1083056"/>
                </a:cubicBezTo>
                <a:cubicBezTo>
                  <a:pt x="452283" y="1083035"/>
                  <a:pt x="451944" y="1083077"/>
                  <a:pt x="451351" y="1083183"/>
                </a:cubicBezTo>
                <a:cubicBezTo>
                  <a:pt x="450759" y="1083289"/>
                  <a:pt x="450420" y="1083585"/>
                  <a:pt x="450336" y="1084072"/>
                </a:cubicBezTo>
                <a:cubicBezTo>
                  <a:pt x="450568" y="1084199"/>
                  <a:pt x="451627" y="1084707"/>
                  <a:pt x="453511" y="1085596"/>
                </a:cubicBezTo>
                <a:cubicBezTo>
                  <a:pt x="455394" y="1086485"/>
                  <a:pt x="456707" y="1086993"/>
                  <a:pt x="457447" y="1087120"/>
                </a:cubicBezTo>
                <a:cubicBezTo>
                  <a:pt x="455945" y="1088708"/>
                  <a:pt x="454886" y="1090613"/>
                  <a:pt x="454273" y="1092835"/>
                </a:cubicBezTo>
                <a:cubicBezTo>
                  <a:pt x="453659" y="1095058"/>
                  <a:pt x="453362" y="1097217"/>
                  <a:pt x="453384" y="1099312"/>
                </a:cubicBezTo>
                <a:lnTo>
                  <a:pt x="450336" y="1102360"/>
                </a:lnTo>
                <a:cubicBezTo>
                  <a:pt x="452854" y="1102995"/>
                  <a:pt x="454675" y="1104519"/>
                  <a:pt x="455797" y="1106932"/>
                </a:cubicBezTo>
                <a:cubicBezTo>
                  <a:pt x="456918" y="1109345"/>
                  <a:pt x="457469" y="1111885"/>
                  <a:pt x="457447" y="1114552"/>
                </a:cubicBezTo>
                <a:lnTo>
                  <a:pt x="452367" y="1125728"/>
                </a:lnTo>
                <a:cubicBezTo>
                  <a:pt x="449912" y="1125453"/>
                  <a:pt x="448473" y="1123971"/>
                  <a:pt x="448050" y="1121283"/>
                </a:cubicBezTo>
                <a:cubicBezTo>
                  <a:pt x="447626" y="1118595"/>
                  <a:pt x="447711" y="1116351"/>
                  <a:pt x="448304" y="1114552"/>
                </a:cubicBezTo>
                <a:cubicBezTo>
                  <a:pt x="446272" y="1114552"/>
                  <a:pt x="445256" y="1113536"/>
                  <a:pt x="445256" y="1111504"/>
                </a:cubicBezTo>
                <a:cubicBezTo>
                  <a:pt x="445425" y="1109472"/>
                  <a:pt x="446102" y="1107440"/>
                  <a:pt x="447288" y="1105408"/>
                </a:cubicBezTo>
                <a:lnTo>
                  <a:pt x="446272" y="1106424"/>
                </a:lnTo>
                <a:cubicBezTo>
                  <a:pt x="445171" y="1106382"/>
                  <a:pt x="444070" y="1106466"/>
                  <a:pt x="442969" y="1106678"/>
                </a:cubicBezTo>
                <a:cubicBezTo>
                  <a:pt x="441869" y="1106890"/>
                  <a:pt x="441276" y="1107482"/>
                  <a:pt x="441192" y="1108456"/>
                </a:cubicBezTo>
                <a:cubicBezTo>
                  <a:pt x="441276" y="1110023"/>
                  <a:pt x="441869" y="1111462"/>
                  <a:pt x="442969" y="1112774"/>
                </a:cubicBezTo>
                <a:cubicBezTo>
                  <a:pt x="444070" y="1114087"/>
                  <a:pt x="445171" y="1115018"/>
                  <a:pt x="446272" y="1115568"/>
                </a:cubicBezTo>
                <a:lnTo>
                  <a:pt x="447288" y="1120648"/>
                </a:lnTo>
                <a:lnTo>
                  <a:pt x="448304" y="1122680"/>
                </a:lnTo>
                <a:lnTo>
                  <a:pt x="449320" y="1125728"/>
                </a:lnTo>
                <a:lnTo>
                  <a:pt x="444240" y="1137920"/>
                </a:lnTo>
                <a:lnTo>
                  <a:pt x="436112" y="1145032"/>
                </a:lnTo>
                <a:lnTo>
                  <a:pt x="438144" y="1153160"/>
                </a:lnTo>
                <a:cubicBezTo>
                  <a:pt x="434228" y="1153351"/>
                  <a:pt x="430121" y="1155002"/>
                  <a:pt x="425825" y="1158113"/>
                </a:cubicBezTo>
                <a:cubicBezTo>
                  <a:pt x="421528" y="1161225"/>
                  <a:pt x="419199" y="1164654"/>
                  <a:pt x="418839" y="1168400"/>
                </a:cubicBezTo>
                <a:cubicBezTo>
                  <a:pt x="422078" y="1168612"/>
                  <a:pt x="423221" y="1169712"/>
                  <a:pt x="422269" y="1171702"/>
                </a:cubicBezTo>
                <a:cubicBezTo>
                  <a:pt x="421316" y="1173692"/>
                  <a:pt x="420173" y="1175301"/>
                  <a:pt x="418839" y="1176528"/>
                </a:cubicBezTo>
                <a:cubicBezTo>
                  <a:pt x="418839" y="1179746"/>
                  <a:pt x="416807" y="1181439"/>
                  <a:pt x="412743" y="1181608"/>
                </a:cubicBezTo>
                <a:lnTo>
                  <a:pt x="410712" y="1181608"/>
                </a:lnTo>
                <a:lnTo>
                  <a:pt x="402584" y="1187704"/>
                </a:lnTo>
                <a:cubicBezTo>
                  <a:pt x="402626" y="1188318"/>
                  <a:pt x="402541" y="1189122"/>
                  <a:pt x="402329" y="1190117"/>
                </a:cubicBezTo>
                <a:cubicBezTo>
                  <a:pt x="402118" y="1191112"/>
                  <a:pt x="401525" y="1191662"/>
                  <a:pt x="400552" y="1191768"/>
                </a:cubicBezTo>
                <a:cubicBezTo>
                  <a:pt x="400044" y="1191662"/>
                  <a:pt x="399536" y="1191112"/>
                  <a:pt x="399028" y="1190117"/>
                </a:cubicBezTo>
                <a:cubicBezTo>
                  <a:pt x="398520" y="1189122"/>
                  <a:pt x="398012" y="1188318"/>
                  <a:pt x="397504" y="1187704"/>
                </a:cubicBezTo>
                <a:cubicBezTo>
                  <a:pt x="396318" y="1187535"/>
                  <a:pt x="395641" y="1187874"/>
                  <a:pt x="395472" y="1188720"/>
                </a:cubicBezTo>
                <a:cubicBezTo>
                  <a:pt x="395472" y="1191599"/>
                  <a:pt x="396488" y="1193970"/>
                  <a:pt x="398520" y="1195832"/>
                </a:cubicBezTo>
                <a:lnTo>
                  <a:pt x="391407" y="1202944"/>
                </a:lnTo>
                <a:lnTo>
                  <a:pt x="383279" y="1199896"/>
                </a:lnTo>
                <a:lnTo>
                  <a:pt x="380231" y="1203960"/>
                </a:lnTo>
                <a:lnTo>
                  <a:pt x="383279" y="1208024"/>
                </a:lnTo>
                <a:cubicBezTo>
                  <a:pt x="382962" y="1212427"/>
                  <a:pt x="381057" y="1214797"/>
                  <a:pt x="377565" y="1215136"/>
                </a:cubicBezTo>
                <a:cubicBezTo>
                  <a:pt x="374072" y="1215475"/>
                  <a:pt x="370897" y="1214797"/>
                  <a:pt x="368040" y="1213104"/>
                </a:cubicBezTo>
                <a:lnTo>
                  <a:pt x="359912" y="1217168"/>
                </a:lnTo>
                <a:cubicBezTo>
                  <a:pt x="359573" y="1214459"/>
                  <a:pt x="357964" y="1213782"/>
                  <a:pt x="355086" y="1215136"/>
                </a:cubicBezTo>
                <a:cubicBezTo>
                  <a:pt x="352207" y="1216491"/>
                  <a:pt x="350090" y="1217846"/>
                  <a:pt x="348736" y="1219200"/>
                </a:cubicBezTo>
                <a:cubicBezTo>
                  <a:pt x="348439" y="1222058"/>
                  <a:pt x="346492" y="1225233"/>
                  <a:pt x="342894" y="1228725"/>
                </a:cubicBezTo>
                <a:cubicBezTo>
                  <a:pt x="339295" y="1232218"/>
                  <a:pt x="335824" y="1234123"/>
                  <a:pt x="332480" y="1234440"/>
                </a:cubicBezTo>
                <a:cubicBezTo>
                  <a:pt x="331940" y="1238937"/>
                  <a:pt x="327374" y="1243264"/>
                  <a:pt x="318782" y="1247422"/>
                </a:cubicBezTo>
                <a:cubicBezTo>
                  <a:pt x="310190" y="1251581"/>
                  <a:pt x="300808" y="1255005"/>
                  <a:pt x="290635" y="1257695"/>
                </a:cubicBezTo>
                <a:cubicBezTo>
                  <a:pt x="280463" y="1260386"/>
                  <a:pt x="272736" y="1261778"/>
                  <a:pt x="267456" y="1261872"/>
                </a:cubicBezTo>
                <a:lnTo>
                  <a:pt x="262376" y="1270000"/>
                </a:lnTo>
                <a:lnTo>
                  <a:pt x="236976" y="1270000"/>
                </a:lnTo>
                <a:lnTo>
                  <a:pt x="240024" y="1258824"/>
                </a:lnTo>
                <a:cubicBezTo>
                  <a:pt x="229800" y="1259120"/>
                  <a:pt x="221545" y="1260306"/>
                  <a:pt x="215259" y="1262380"/>
                </a:cubicBezTo>
                <a:cubicBezTo>
                  <a:pt x="208972" y="1264455"/>
                  <a:pt x="205035" y="1265640"/>
                  <a:pt x="203448" y="1265936"/>
                </a:cubicBezTo>
                <a:lnTo>
                  <a:pt x="160776" y="1265936"/>
                </a:lnTo>
                <a:lnTo>
                  <a:pt x="157728" y="1261872"/>
                </a:lnTo>
                <a:cubicBezTo>
                  <a:pt x="153473" y="1261407"/>
                  <a:pt x="148774" y="1259544"/>
                  <a:pt x="143631" y="1256284"/>
                </a:cubicBezTo>
                <a:cubicBezTo>
                  <a:pt x="138487" y="1253024"/>
                  <a:pt x="134042" y="1251162"/>
                  <a:pt x="130296" y="1250696"/>
                </a:cubicBezTo>
                <a:cubicBezTo>
                  <a:pt x="127078" y="1247818"/>
                  <a:pt x="123353" y="1246463"/>
                  <a:pt x="119120" y="1246632"/>
                </a:cubicBezTo>
                <a:cubicBezTo>
                  <a:pt x="116347" y="1245214"/>
                  <a:pt x="110208" y="1241954"/>
                  <a:pt x="100705" y="1236853"/>
                </a:cubicBezTo>
                <a:cubicBezTo>
                  <a:pt x="91201" y="1231752"/>
                  <a:pt x="85824" y="1227222"/>
                  <a:pt x="84576" y="1223264"/>
                </a:cubicBezTo>
                <a:cubicBezTo>
                  <a:pt x="83962" y="1223307"/>
                  <a:pt x="83157" y="1223222"/>
                  <a:pt x="82163" y="1223010"/>
                </a:cubicBezTo>
                <a:cubicBezTo>
                  <a:pt x="81168" y="1222799"/>
                  <a:pt x="80617" y="1222206"/>
                  <a:pt x="80512" y="1221232"/>
                </a:cubicBezTo>
                <a:cubicBezTo>
                  <a:pt x="80617" y="1220724"/>
                  <a:pt x="81168" y="1220216"/>
                  <a:pt x="82163" y="1219708"/>
                </a:cubicBezTo>
                <a:cubicBezTo>
                  <a:pt x="83157" y="1219200"/>
                  <a:pt x="83962" y="1218692"/>
                  <a:pt x="84576" y="1218184"/>
                </a:cubicBezTo>
                <a:cubicBezTo>
                  <a:pt x="84597" y="1216597"/>
                  <a:pt x="84300" y="1214946"/>
                  <a:pt x="83687" y="1213231"/>
                </a:cubicBezTo>
                <a:cubicBezTo>
                  <a:pt x="83073" y="1211517"/>
                  <a:pt x="82014" y="1210120"/>
                  <a:pt x="80512" y="1209040"/>
                </a:cubicBezTo>
                <a:cubicBezTo>
                  <a:pt x="79834" y="1202119"/>
                  <a:pt x="77125" y="1198182"/>
                  <a:pt x="72384" y="1197229"/>
                </a:cubicBezTo>
                <a:cubicBezTo>
                  <a:pt x="67642" y="1196277"/>
                  <a:pt x="64933" y="1194118"/>
                  <a:pt x="64256" y="1190752"/>
                </a:cubicBezTo>
                <a:lnTo>
                  <a:pt x="64256" y="1187704"/>
                </a:lnTo>
                <a:cubicBezTo>
                  <a:pt x="60784" y="1186985"/>
                  <a:pt x="56805" y="1183852"/>
                  <a:pt x="52318" y="1178306"/>
                </a:cubicBezTo>
                <a:cubicBezTo>
                  <a:pt x="47830" y="1172760"/>
                  <a:pt x="45375" y="1169120"/>
                  <a:pt x="44952" y="1167384"/>
                </a:cubicBezTo>
                <a:cubicBezTo>
                  <a:pt x="45100" y="1164929"/>
                  <a:pt x="45057" y="1162981"/>
                  <a:pt x="44825" y="1161542"/>
                </a:cubicBezTo>
                <a:cubicBezTo>
                  <a:pt x="44592" y="1160103"/>
                  <a:pt x="43279" y="1158664"/>
                  <a:pt x="40888" y="1157224"/>
                </a:cubicBezTo>
                <a:cubicBezTo>
                  <a:pt x="39046" y="1151594"/>
                  <a:pt x="35871" y="1146091"/>
                  <a:pt x="31363" y="1140714"/>
                </a:cubicBezTo>
                <a:cubicBezTo>
                  <a:pt x="26854" y="1135338"/>
                  <a:pt x="22917" y="1130343"/>
                  <a:pt x="19552" y="1125728"/>
                </a:cubicBezTo>
                <a:cubicBezTo>
                  <a:pt x="17223" y="1114002"/>
                  <a:pt x="14514" y="1102149"/>
                  <a:pt x="11424" y="1090168"/>
                </a:cubicBezTo>
                <a:cubicBezTo>
                  <a:pt x="8333" y="1078188"/>
                  <a:pt x="6640" y="1066334"/>
                  <a:pt x="6344" y="1054608"/>
                </a:cubicBezTo>
                <a:lnTo>
                  <a:pt x="2280" y="1050544"/>
                </a:lnTo>
                <a:cubicBezTo>
                  <a:pt x="2449" y="1047031"/>
                  <a:pt x="3126" y="1043644"/>
                  <a:pt x="4312" y="1040384"/>
                </a:cubicBezTo>
                <a:cubicBezTo>
                  <a:pt x="5497" y="1037124"/>
                  <a:pt x="6174" y="1033738"/>
                  <a:pt x="6344" y="1030224"/>
                </a:cubicBezTo>
                <a:cubicBezTo>
                  <a:pt x="1866" y="1028531"/>
                  <a:pt x="-242" y="1021870"/>
                  <a:pt x="22" y="1010243"/>
                </a:cubicBezTo>
                <a:cubicBezTo>
                  <a:pt x="285" y="998615"/>
                  <a:pt x="1339" y="986085"/>
                  <a:pt x="3183" y="972651"/>
                </a:cubicBezTo>
                <a:cubicBezTo>
                  <a:pt x="5026" y="959217"/>
                  <a:pt x="6080" y="948944"/>
                  <a:pt x="6344" y="941832"/>
                </a:cubicBezTo>
                <a:cubicBezTo>
                  <a:pt x="9815" y="937408"/>
                  <a:pt x="11254" y="931524"/>
                  <a:pt x="10662" y="924179"/>
                </a:cubicBezTo>
                <a:cubicBezTo>
                  <a:pt x="10069" y="916834"/>
                  <a:pt x="11000" y="910188"/>
                  <a:pt x="13456" y="904240"/>
                </a:cubicBezTo>
                <a:cubicBezTo>
                  <a:pt x="16863" y="904155"/>
                  <a:pt x="18430" y="903563"/>
                  <a:pt x="18155" y="902462"/>
                </a:cubicBezTo>
                <a:cubicBezTo>
                  <a:pt x="17879" y="901361"/>
                  <a:pt x="16652" y="900261"/>
                  <a:pt x="14472" y="899160"/>
                </a:cubicBezTo>
                <a:cubicBezTo>
                  <a:pt x="17350" y="895943"/>
                  <a:pt x="18705" y="892217"/>
                  <a:pt x="18536" y="887984"/>
                </a:cubicBezTo>
                <a:cubicBezTo>
                  <a:pt x="18282" y="886185"/>
                  <a:pt x="18028" y="883941"/>
                  <a:pt x="17774" y="881253"/>
                </a:cubicBezTo>
                <a:cubicBezTo>
                  <a:pt x="17520" y="878565"/>
                  <a:pt x="18790" y="877083"/>
                  <a:pt x="21584" y="876808"/>
                </a:cubicBezTo>
                <a:cubicBezTo>
                  <a:pt x="21435" y="873400"/>
                  <a:pt x="21732" y="871326"/>
                  <a:pt x="22473" y="870585"/>
                </a:cubicBezTo>
                <a:cubicBezTo>
                  <a:pt x="23213" y="869844"/>
                  <a:pt x="25288" y="869548"/>
                  <a:pt x="28696" y="869696"/>
                </a:cubicBezTo>
                <a:lnTo>
                  <a:pt x="29712" y="880872"/>
                </a:lnTo>
                <a:cubicBezTo>
                  <a:pt x="29410" y="889985"/>
                  <a:pt x="28206" y="902014"/>
                  <a:pt x="26099" y="916959"/>
                </a:cubicBezTo>
                <a:cubicBezTo>
                  <a:pt x="23992" y="931904"/>
                  <a:pt x="22788" y="945890"/>
                  <a:pt x="22487" y="958916"/>
                </a:cubicBezTo>
                <a:cubicBezTo>
                  <a:pt x="22186" y="971942"/>
                  <a:pt x="24594" y="980133"/>
                  <a:pt x="29712" y="983488"/>
                </a:cubicBezTo>
                <a:cubicBezTo>
                  <a:pt x="29839" y="987467"/>
                  <a:pt x="30347" y="991193"/>
                  <a:pt x="31236" y="994664"/>
                </a:cubicBezTo>
                <a:cubicBezTo>
                  <a:pt x="32125" y="998135"/>
                  <a:pt x="32633" y="1001861"/>
                  <a:pt x="32760" y="1005840"/>
                </a:cubicBezTo>
                <a:cubicBezTo>
                  <a:pt x="34622" y="1007872"/>
                  <a:pt x="36993" y="1008888"/>
                  <a:pt x="39872" y="1008888"/>
                </a:cubicBezTo>
                <a:cubicBezTo>
                  <a:pt x="40718" y="1008719"/>
                  <a:pt x="41057" y="1008042"/>
                  <a:pt x="40888" y="1006856"/>
                </a:cubicBezTo>
                <a:cubicBezTo>
                  <a:pt x="40824" y="1004782"/>
                  <a:pt x="40443" y="1002581"/>
                  <a:pt x="39745" y="1000252"/>
                </a:cubicBezTo>
                <a:cubicBezTo>
                  <a:pt x="39046" y="997924"/>
                  <a:pt x="38411" y="995722"/>
                  <a:pt x="37840" y="993648"/>
                </a:cubicBezTo>
                <a:cubicBezTo>
                  <a:pt x="39872" y="981625"/>
                  <a:pt x="40888" y="969095"/>
                  <a:pt x="40888" y="956056"/>
                </a:cubicBezTo>
                <a:cubicBezTo>
                  <a:pt x="40845" y="955400"/>
                  <a:pt x="40930" y="954426"/>
                  <a:pt x="41142" y="953135"/>
                </a:cubicBezTo>
                <a:cubicBezTo>
                  <a:pt x="41353" y="951844"/>
                  <a:pt x="41946" y="951124"/>
                  <a:pt x="42920" y="950976"/>
                </a:cubicBezTo>
                <a:cubicBezTo>
                  <a:pt x="43893" y="951082"/>
                  <a:pt x="44486" y="951632"/>
                  <a:pt x="44698" y="952627"/>
                </a:cubicBezTo>
                <a:cubicBezTo>
                  <a:pt x="44909" y="953622"/>
                  <a:pt x="44994" y="954426"/>
                  <a:pt x="44952" y="955040"/>
                </a:cubicBezTo>
                <a:cubicBezTo>
                  <a:pt x="44676" y="958511"/>
                  <a:pt x="44719" y="962491"/>
                  <a:pt x="45079" y="966978"/>
                </a:cubicBezTo>
                <a:cubicBezTo>
                  <a:pt x="45438" y="971465"/>
                  <a:pt x="47767" y="973921"/>
                  <a:pt x="52064" y="974344"/>
                </a:cubicBezTo>
                <a:lnTo>
                  <a:pt x="49016" y="982472"/>
                </a:lnTo>
                <a:lnTo>
                  <a:pt x="49016" y="990600"/>
                </a:lnTo>
                <a:cubicBezTo>
                  <a:pt x="54244" y="995511"/>
                  <a:pt x="56995" y="999405"/>
                  <a:pt x="57271" y="1002284"/>
                </a:cubicBezTo>
                <a:cubicBezTo>
                  <a:pt x="57546" y="1005163"/>
                  <a:pt x="57503" y="1011090"/>
                  <a:pt x="57144" y="1020064"/>
                </a:cubicBezTo>
                <a:lnTo>
                  <a:pt x="68320" y="1034288"/>
                </a:lnTo>
                <a:lnTo>
                  <a:pt x="68320" y="1053592"/>
                </a:lnTo>
                <a:cubicBezTo>
                  <a:pt x="68891" y="1054735"/>
                  <a:pt x="69780" y="1056005"/>
                  <a:pt x="70987" y="1057402"/>
                </a:cubicBezTo>
                <a:cubicBezTo>
                  <a:pt x="72193" y="1058799"/>
                  <a:pt x="73336" y="1059561"/>
                  <a:pt x="74416" y="1059688"/>
                </a:cubicBezTo>
                <a:cubicBezTo>
                  <a:pt x="75791" y="1059180"/>
                  <a:pt x="76342" y="1057148"/>
                  <a:pt x="76067" y="1053592"/>
                </a:cubicBezTo>
                <a:cubicBezTo>
                  <a:pt x="75791" y="1050036"/>
                  <a:pt x="78628" y="1048004"/>
                  <a:pt x="84576" y="1047496"/>
                </a:cubicBezTo>
                <a:lnTo>
                  <a:pt x="84576" y="1059688"/>
                </a:lnTo>
                <a:cubicBezTo>
                  <a:pt x="85676" y="1061191"/>
                  <a:pt x="87285" y="1062249"/>
                  <a:pt x="89402" y="1062863"/>
                </a:cubicBezTo>
                <a:cubicBezTo>
                  <a:pt x="91518" y="1063477"/>
                  <a:pt x="93635" y="1063773"/>
                  <a:pt x="95752" y="1063752"/>
                </a:cubicBezTo>
                <a:lnTo>
                  <a:pt x="99816" y="1071880"/>
                </a:lnTo>
                <a:cubicBezTo>
                  <a:pt x="99773" y="1072896"/>
                  <a:pt x="99858" y="1073658"/>
                  <a:pt x="100070" y="1074166"/>
                </a:cubicBezTo>
                <a:cubicBezTo>
                  <a:pt x="100281" y="1074674"/>
                  <a:pt x="100874" y="1074928"/>
                  <a:pt x="101848" y="1074928"/>
                </a:cubicBezTo>
                <a:cubicBezTo>
                  <a:pt x="105615" y="1075055"/>
                  <a:pt x="107478" y="1076325"/>
                  <a:pt x="107436" y="1078738"/>
                </a:cubicBezTo>
                <a:cubicBezTo>
                  <a:pt x="107393" y="1081151"/>
                  <a:pt x="107224" y="1083945"/>
                  <a:pt x="106928" y="1087120"/>
                </a:cubicBezTo>
                <a:lnTo>
                  <a:pt x="110992" y="1091184"/>
                </a:lnTo>
                <a:cubicBezTo>
                  <a:pt x="110992" y="1092243"/>
                  <a:pt x="111246" y="1093174"/>
                  <a:pt x="111754" y="1093978"/>
                </a:cubicBezTo>
                <a:cubicBezTo>
                  <a:pt x="112262" y="1094783"/>
                  <a:pt x="113024" y="1095206"/>
                  <a:pt x="114040" y="1095248"/>
                </a:cubicBezTo>
                <a:cubicBezTo>
                  <a:pt x="115585" y="1095164"/>
                  <a:pt x="116812" y="1095333"/>
                  <a:pt x="117723" y="1095756"/>
                </a:cubicBezTo>
                <a:cubicBezTo>
                  <a:pt x="118633" y="1096180"/>
                  <a:pt x="119098" y="1097365"/>
                  <a:pt x="119120" y="1099312"/>
                </a:cubicBezTo>
                <a:cubicBezTo>
                  <a:pt x="120686" y="1099312"/>
                  <a:pt x="122379" y="1099566"/>
                  <a:pt x="124200" y="1100074"/>
                </a:cubicBezTo>
                <a:cubicBezTo>
                  <a:pt x="126020" y="1100582"/>
                  <a:pt x="127713" y="1101344"/>
                  <a:pt x="129280" y="1102360"/>
                </a:cubicBezTo>
                <a:cubicBezTo>
                  <a:pt x="136751" y="1102254"/>
                  <a:pt x="143652" y="1101704"/>
                  <a:pt x="149981" y="1100709"/>
                </a:cubicBezTo>
                <a:cubicBezTo>
                  <a:pt x="156309" y="1099714"/>
                  <a:pt x="162956" y="1098910"/>
                  <a:pt x="169920" y="1098296"/>
                </a:cubicBezTo>
                <a:cubicBezTo>
                  <a:pt x="169814" y="1096222"/>
                  <a:pt x="170025" y="1094529"/>
                  <a:pt x="170555" y="1093216"/>
                </a:cubicBezTo>
                <a:cubicBezTo>
                  <a:pt x="171084" y="1091904"/>
                  <a:pt x="172565" y="1091227"/>
                  <a:pt x="175000" y="1091184"/>
                </a:cubicBezTo>
                <a:lnTo>
                  <a:pt x="182112" y="1091184"/>
                </a:lnTo>
                <a:lnTo>
                  <a:pt x="188208" y="1083056"/>
                </a:lnTo>
                <a:cubicBezTo>
                  <a:pt x="187467" y="1083099"/>
                  <a:pt x="186154" y="1083014"/>
                  <a:pt x="184271" y="1082802"/>
                </a:cubicBezTo>
                <a:cubicBezTo>
                  <a:pt x="182387" y="1082591"/>
                  <a:pt x="181328" y="1081998"/>
                  <a:pt x="181096" y="1081024"/>
                </a:cubicBezTo>
                <a:cubicBezTo>
                  <a:pt x="181371" y="1080495"/>
                  <a:pt x="182598" y="1080029"/>
                  <a:pt x="184779" y="1079627"/>
                </a:cubicBezTo>
                <a:cubicBezTo>
                  <a:pt x="186959" y="1079225"/>
                  <a:pt x="188440" y="1079013"/>
                  <a:pt x="189224" y="1078992"/>
                </a:cubicBezTo>
                <a:lnTo>
                  <a:pt x="193288" y="1071880"/>
                </a:lnTo>
                <a:cubicBezTo>
                  <a:pt x="195404" y="1071901"/>
                  <a:pt x="197521" y="1071605"/>
                  <a:pt x="199638" y="1070991"/>
                </a:cubicBezTo>
                <a:cubicBezTo>
                  <a:pt x="201754" y="1070377"/>
                  <a:pt x="203363" y="1069319"/>
                  <a:pt x="204464" y="1067816"/>
                </a:cubicBezTo>
                <a:cubicBezTo>
                  <a:pt x="204083" y="1065467"/>
                  <a:pt x="202559" y="1064070"/>
                  <a:pt x="199892" y="1063625"/>
                </a:cubicBezTo>
                <a:cubicBezTo>
                  <a:pt x="197225" y="1063181"/>
                  <a:pt x="195701" y="1062546"/>
                  <a:pt x="195320" y="1061720"/>
                </a:cubicBezTo>
                <a:lnTo>
                  <a:pt x="196336" y="1059688"/>
                </a:lnTo>
                <a:cubicBezTo>
                  <a:pt x="197606" y="1059794"/>
                  <a:pt x="199384" y="1059836"/>
                  <a:pt x="201670" y="1059815"/>
                </a:cubicBezTo>
                <a:cubicBezTo>
                  <a:pt x="203956" y="1059794"/>
                  <a:pt x="205226" y="1059074"/>
                  <a:pt x="205480" y="1057656"/>
                </a:cubicBezTo>
                <a:lnTo>
                  <a:pt x="204464" y="1056640"/>
                </a:lnTo>
                <a:cubicBezTo>
                  <a:pt x="205480" y="1057699"/>
                  <a:pt x="206496" y="1058630"/>
                  <a:pt x="207512" y="1059434"/>
                </a:cubicBezTo>
                <a:cubicBezTo>
                  <a:pt x="208528" y="1060238"/>
                  <a:pt x="209544" y="1060662"/>
                  <a:pt x="210560" y="1060704"/>
                </a:cubicBezTo>
                <a:cubicBezTo>
                  <a:pt x="211533" y="1060620"/>
                  <a:pt x="212126" y="1060027"/>
                  <a:pt x="212338" y="1058926"/>
                </a:cubicBezTo>
                <a:cubicBezTo>
                  <a:pt x="212549" y="1057825"/>
                  <a:pt x="212634" y="1056725"/>
                  <a:pt x="212592" y="1055624"/>
                </a:cubicBezTo>
                <a:lnTo>
                  <a:pt x="221736" y="1055624"/>
                </a:lnTo>
                <a:lnTo>
                  <a:pt x="224784" y="1051560"/>
                </a:lnTo>
                <a:cubicBezTo>
                  <a:pt x="225800" y="1051603"/>
                  <a:pt x="226562" y="1051518"/>
                  <a:pt x="227070" y="1051306"/>
                </a:cubicBezTo>
                <a:cubicBezTo>
                  <a:pt x="227578" y="1051095"/>
                  <a:pt x="227832" y="1050502"/>
                  <a:pt x="227832" y="1049528"/>
                </a:cubicBezTo>
                <a:cubicBezTo>
                  <a:pt x="227747" y="1047983"/>
                  <a:pt x="227916" y="1046755"/>
                  <a:pt x="228340" y="1045845"/>
                </a:cubicBezTo>
                <a:cubicBezTo>
                  <a:pt x="228763" y="1044935"/>
                  <a:pt x="229948" y="1044469"/>
                  <a:pt x="231896" y="1044448"/>
                </a:cubicBezTo>
                <a:lnTo>
                  <a:pt x="240024" y="1039368"/>
                </a:lnTo>
                <a:cubicBezTo>
                  <a:pt x="240235" y="1035749"/>
                  <a:pt x="241590" y="1032320"/>
                  <a:pt x="244088" y="1029081"/>
                </a:cubicBezTo>
                <a:cubicBezTo>
                  <a:pt x="246585" y="1025843"/>
                  <a:pt x="248956" y="1023176"/>
                  <a:pt x="251200" y="1021080"/>
                </a:cubicBezTo>
                <a:cubicBezTo>
                  <a:pt x="256385" y="1020572"/>
                  <a:pt x="259984" y="1018540"/>
                  <a:pt x="261995" y="1014984"/>
                </a:cubicBezTo>
                <a:cubicBezTo>
                  <a:pt x="264005" y="1011428"/>
                  <a:pt x="266842" y="1009396"/>
                  <a:pt x="270504" y="1008888"/>
                </a:cubicBezTo>
                <a:cubicBezTo>
                  <a:pt x="270673" y="1007068"/>
                  <a:pt x="271350" y="1005882"/>
                  <a:pt x="272536" y="1005332"/>
                </a:cubicBezTo>
                <a:cubicBezTo>
                  <a:pt x="273721" y="1004782"/>
                  <a:pt x="274398" y="1003597"/>
                  <a:pt x="274567" y="1001776"/>
                </a:cubicBezTo>
                <a:cubicBezTo>
                  <a:pt x="274419" y="1000104"/>
                  <a:pt x="274462" y="998368"/>
                  <a:pt x="274695" y="996569"/>
                </a:cubicBezTo>
                <a:cubicBezTo>
                  <a:pt x="274927" y="994770"/>
                  <a:pt x="276240" y="993796"/>
                  <a:pt x="278632" y="993648"/>
                </a:cubicBezTo>
                <a:lnTo>
                  <a:pt x="286760" y="987552"/>
                </a:lnTo>
                <a:cubicBezTo>
                  <a:pt x="286696" y="986007"/>
                  <a:pt x="286823" y="984779"/>
                  <a:pt x="287141" y="983869"/>
                </a:cubicBezTo>
                <a:cubicBezTo>
                  <a:pt x="287458" y="982959"/>
                  <a:pt x="288347" y="982493"/>
                  <a:pt x="289807" y="982472"/>
                </a:cubicBezTo>
                <a:cubicBezTo>
                  <a:pt x="292686" y="982641"/>
                  <a:pt x="294041" y="981287"/>
                  <a:pt x="293872" y="978408"/>
                </a:cubicBezTo>
                <a:cubicBezTo>
                  <a:pt x="295988" y="975254"/>
                  <a:pt x="297851" y="971656"/>
                  <a:pt x="299460" y="967613"/>
                </a:cubicBezTo>
                <a:cubicBezTo>
                  <a:pt x="301068" y="963570"/>
                  <a:pt x="301915" y="959718"/>
                  <a:pt x="302000" y="956056"/>
                </a:cubicBezTo>
                <a:cubicBezTo>
                  <a:pt x="304413" y="954426"/>
                  <a:pt x="307461" y="952098"/>
                  <a:pt x="311144" y="949071"/>
                </a:cubicBezTo>
                <a:cubicBezTo>
                  <a:pt x="314827" y="946044"/>
                  <a:pt x="316859" y="942954"/>
                  <a:pt x="317240" y="939800"/>
                </a:cubicBezTo>
                <a:cubicBezTo>
                  <a:pt x="319928" y="937938"/>
                  <a:pt x="322425" y="936075"/>
                  <a:pt x="324733" y="934212"/>
                </a:cubicBezTo>
                <a:cubicBezTo>
                  <a:pt x="327040" y="932349"/>
                  <a:pt x="328267" y="929471"/>
                  <a:pt x="328416" y="925576"/>
                </a:cubicBezTo>
                <a:cubicBezTo>
                  <a:pt x="328267" y="923819"/>
                  <a:pt x="328310" y="921745"/>
                  <a:pt x="328543" y="919353"/>
                </a:cubicBezTo>
                <a:cubicBezTo>
                  <a:pt x="328775" y="916961"/>
                  <a:pt x="330088" y="915649"/>
                  <a:pt x="332480" y="915416"/>
                </a:cubicBezTo>
                <a:lnTo>
                  <a:pt x="340608" y="909320"/>
                </a:lnTo>
                <a:cubicBezTo>
                  <a:pt x="341115" y="905108"/>
                  <a:pt x="343148" y="902102"/>
                  <a:pt x="346704" y="900303"/>
                </a:cubicBezTo>
                <a:cubicBezTo>
                  <a:pt x="350260" y="898504"/>
                  <a:pt x="352292" y="895752"/>
                  <a:pt x="352800" y="892048"/>
                </a:cubicBezTo>
                <a:cubicBezTo>
                  <a:pt x="354260" y="890440"/>
                  <a:pt x="355149" y="888577"/>
                  <a:pt x="355467" y="886460"/>
                </a:cubicBezTo>
                <a:cubicBezTo>
                  <a:pt x="355784" y="884343"/>
                  <a:pt x="355911" y="882481"/>
                  <a:pt x="355847" y="880872"/>
                </a:cubicBezTo>
                <a:cubicBezTo>
                  <a:pt x="363933" y="874014"/>
                  <a:pt x="371892" y="865378"/>
                  <a:pt x="379723" y="854964"/>
                </a:cubicBezTo>
                <a:cubicBezTo>
                  <a:pt x="387555" y="844550"/>
                  <a:pt x="392466" y="833882"/>
                  <a:pt x="394456" y="822960"/>
                </a:cubicBezTo>
                <a:cubicBezTo>
                  <a:pt x="398583" y="823024"/>
                  <a:pt x="400742" y="821627"/>
                  <a:pt x="400933" y="818769"/>
                </a:cubicBezTo>
                <a:cubicBezTo>
                  <a:pt x="401123" y="815912"/>
                  <a:pt x="402012" y="814261"/>
                  <a:pt x="403600" y="813816"/>
                </a:cubicBezTo>
                <a:cubicBezTo>
                  <a:pt x="408277" y="813858"/>
                  <a:pt x="410606" y="812758"/>
                  <a:pt x="410585" y="810514"/>
                </a:cubicBezTo>
                <a:cubicBezTo>
                  <a:pt x="410563" y="808270"/>
                  <a:pt x="410606" y="804630"/>
                  <a:pt x="410712" y="799592"/>
                </a:cubicBezTo>
                <a:cubicBezTo>
                  <a:pt x="415030" y="797052"/>
                  <a:pt x="419094" y="793750"/>
                  <a:pt x="422904" y="789686"/>
                </a:cubicBezTo>
                <a:cubicBezTo>
                  <a:pt x="426714" y="785622"/>
                  <a:pt x="428746" y="780796"/>
                  <a:pt x="428999" y="775208"/>
                </a:cubicBezTo>
                <a:lnTo>
                  <a:pt x="436112" y="770128"/>
                </a:lnTo>
                <a:lnTo>
                  <a:pt x="437128" y="766064"/>
                </a:lnTo>
                <a:cubicBezTo>
                  <a:pt x="440006" y="762847"/>
                  <a:pt x="441361" y="759121"/>
                  <a:pt x="441192" y="754888"/>
                </a:cubicBezTo>
                <a:lnTo>
                  <a:pt x="449320" y="748792"/>
                </a:lnTo>
                <a:cubicBezTo>
                  <a:pt x="450081" y="745638"/>
                  <a:pt x="453130" y="740262"/>
                  <a:pt x="458463" y="732663"/>
                </a:cubicBezTo>
                <a:cubicBezTo>
                  <a:pt x="463798" y="725064"/>
                  <a:pt x="466846" y="718926"/>
                  <a:pt x="467607" y="714248"/>
                </a:cubicBezTo>
                <a:cubicBezTo>
                  <a:pt x="470126" y="711052"/>
                  <a:pt x="472709" y="707538"/>
                  <a:pt x="475355" y="703707"/>
                </a:cubicBezTo>
                <a:cubicBezTo>
                  <a:pt x="478000" y="699876"/>
                  <a:pt x="480837" y="696616"/>
                  <a:pt x="483864" y="693928"/>
                </a:cubicBezTo>
                <a:cubicBezTo>
                  <a:pt x="487356" y="692637"/>
                  <a:pt x="493071" y="686329"/>
                  <a:pt x="501009" y="675005"/>
                </a:cubicBezTo>
                <a:cubicBezTo>
                  <a:pt x="508946" y="663681"/>
                  <a:pt x="513391" y="655087"/>
                  <a:pt x="514344" y="649224"/>
                </a:cubicBezTo>
                <a:lnTo>
                  <a:pt x="522472" y="643128"/>
                </a:lnTo>
                <a:cubicBezTo>
                  <a:pt x="523233" y="639974"/>
                  <a:pt x="526282" y="634598"/>
                  <a:pt x="531616" y="626999"/>
                </a:cubicBezTo>
                <a:cubicBezTo>
                  <a:pt x="536950" y="619400"/>
                  <a:pt x="539998" y="613262"/>
                  <a:pt x="540760" y="608584"/>
                </a:cubicBezTo>
                <a:cubicBezTo>
                  <a:pt x="544019" y="607928"/>
                  <a:pt x="547406" y="604668"/>
                  <a:pt x="550919" y="598805"/>
                </a:cubicBezTo>
                <a:cubicBezTo>
                  <a:pt x="554433" y="592942"/>
                  <a:pt x="556804" y="588412"/>
                  <a:pt x="558032" y="585216"/>
                </a:cubicBezTo>
                <a:cubicBezTo>
                  <a:pt x="559090" y="585216"/>
                  <a:pt x="560021" y="584962"/>
                  <a:pt x="560826" y="584454"/>
                </a:cubicBezTo>
                <a:cubicBezTo>
                  <a:pt x="561630" y="583946"/>
                  <a:pt x="562053" y="583184"/>
                  <a:pt x="562096" y="582168"/>
                </a:cubicBezTo>
                <a:cubicBezTo>
                  <a:pt x="562032" y="580623"/>
                  <a:pt x="562159" y="579395"/>
                  <a:pt x="562477" y="578485"/>
                </a:cubicBezTo>
                <a:cubicBezTo>
                  <a:pt x="562794" y="577575"/>
                  <a:pt x="563683" y="577109"/>
                  <a:pt x="565144" y="577088"/>
                </a:cubicBezTo>
                <a:lnTo>
                  <a:pt x="573272" y="569976"/>
                </a:lnTo>
                <a:lnTo>
                  <a:pt x="582416" y="547624"/>
                </a:lnTo>
                <a:cubicBezTo>
                  <a:pt x="584617" y="545550"/>
                  <a:pt x="586818" y="543094"/>
                  <a:pt x="589019" y="540258"/>
                </a:cubicBezTo>
                <a:cubicBezTo>
                  <a:pt x="591221" y="537422"/>
                  <a:pt x="592406" y="534458"/>
                  <a:pt x="592575" y="531368"/>
                </a:cubicBezTo>
                <a:cubicBezTo>
                  <a:pt x="594184" y="528468"/>
                  <a:pt x="596047" y="526140"/>
                  <a:pt x="598163" y="524383"/>
                </a:cubicBezTo>
                <a:cubicBezTo>
                  <a:pt x="600280" y="522626"/>
                  <a:pt x="602143" y="520552"/>
                  <a:pt x="603752" y="518160"/>
                </a:cubicBezTo>
                <a:lnTo>
                  <a:pt x="601720" y="511048"/>
                </a:lnTo>
                <a:lnTo>
                  <a:pt x="583431" y="513080"/>
                </a:lnTo>
                <a:cubicBezTo>
                  <a:pt x="582416" y="515430"/>
                  <a:pt x="579367" y="516827"/>
                  <a:pt x="574287" y="517271"/>
                </a:cubicBezTo>
                <a:cubicBezTo>
                  <a:pt x="569208" y="517716"/>
                  <a:pt x="565144" y="518351"/>
                  <a:pt x="562096" y="519176"/>
                </a:cubicBezTo>
                <a:cubicBezTo>
                  <a:pt x="561397" y="520404"/>
                  <a:pt x="558222" y="522012"/>
                  <a:pt x="552571" y="524002"/>
                </a:cubicBezTo>
                <a:cubicBezTo>
                  <a:pt x="546919" y="525992"/>
                  <a:pt x="542982" y="527092"/>
                  <a:pt x="540760" y="527304"/>
                </a:cubicBezTo>
                <a:cubicBezTo>
                  <a:pt x="539109" y="527283"/>
                  <a:pt x="537331" y="526817"/>
                  <a:pt x="535426" y="525907"/>
                </a:cubicBezTo>
                <a:cubicBezTo>
                  <a:pt x="533521" y="524997"/>
                  <a:pt x="532251" y="523769"/>
                  <a:pt x="531616" y="522224"/>
                </a:cubicBezTo>
                <a:cubicBezTo>
                  <a:pt x="529308" y="523812"/>
                  <a:pt x="524271" y="525209"/>
                  <a:pt x="516503" y="526415"/>
                </a:cubicBezTo>
                <a:cubicBezTo>
                  <a:pt x="508734" y="527622"/>
                  <a:pt x="502935" y="528257"/>
                  <a:pt x="499104" y="528320"/>
                </a:cubicBezTo>
                <a:cubicBezTo>
                  <a:pt x="498998" y="531622"/>
                  <a:pt x="498447" y="532892"/>
                  <a:pt x="497453" y="532130"/>
                </a:cubicBezTo>
                <a:cubicBezTo>
                  <a:pt x="496458" y="531368"/>
                  <a:pt x="495653" y="530098"/>
                  <a:pt x="495040" y="528320"/>
                </a:cubicBezTo>
                <a:lnTo>
                  <a:pt x="490975" y="532384"/>
                </a:lnTo>
                <a:cubicBezTo>
                  <a:pt x="488499" y="532405"/>
                  <a:pt x="483546" y="531855"/>
                  <a:pt x="476117" y="530733"/>
                </a:cubicBezTo>
                <a:cubicBezTo>
                  <a:pt x="468687" y="529611"/>
                  <a:pt x="464496" y="527791"/>
                  <a:pt x="463543" y="525272"/>
                </a:cubicBezTo>
                <a:cubicBezTo>
                  <a:pt x="463649" y="524785"/>
                  <a:pt x="464200" y="524489"/>
                  <a:pt x="465195" y="524383"/>
                </a:cubicBezTo>
                <a:cubicBezTo>
                  <a:pt x="466189" y="524277"/>
                  <a:pt x="466994" y="524235"/>
                  <a:pt x="467607" y="524256"/>
                </a:cubicBezTo>
                <a:lnTo>
                  <a:pt x="475736" y="520192"/>
                </a:lnTo>
                <a:cubicBezTo>
                  <a:pt x="477556" y="520383"/>
                  <a:pt x="480011" y="520510"/>
                  <a:pt x="483102" y="520573"/>
                </a:cubicBezTo>
                <a:cubicBezTo>
                  <a:pt x="486192" y="520637"/>
                  <a:pt x="488139" y="519494"/>
                  <a:pt x="488943" y="517144"/>
                </a:cubicBezTo>
                <a:cubicBezTo>
                  <a:pt x="492415" y="516848"/>
                  <a:pt x="495632" y="515662"/>
                  <a:pt x="498595" y="513588"/>
                </a:cubicBezTo>
                <a:cubicBezTo>
                  <a:pt x="501559" y="511514"/>
                  <a:pt x="504776" y="510328"/>
                  <a:pt x="508248" y="510032"/>
                </a:cubicBezTo>
                <a:cubicBezTo>
                  <a:pt x="512756" y="509905"/>
                  <a:pt x="517201" y="509397"/>
                  <a:pt x="521583" y="508508"/>
                </a:cubicBezTo>
                <a:cubicBezTo>
                  <a:pt x="525964" y="507619"/>
                  <a:pt x="530663" y="507111"/>
                  <a:pt x="535680" y="506984"/>
                </a:cubicBezTo>
                <a:lnTo>
                  <a:pt x="543807" y="503936"/>
                </a:lnTo>
                <a:lnTo>
                  <a:pt x="535680" y="501904"/>
                </a:lnTo>
                <a:lnTo>
                  <a:pt x="534663" y="502920"/>
                </a:lnTo>
                <a:lnTo>
                  <a:pt x="518408" y="502920"/>
                </a:lnTo>
                <a:lnTo>
                  <a:pt x="514344" y="506984"/>
                </a:lnTo>
                <a:cubicBezTo>
                  <a:pt x="511952" y="506349"/>
                  <a:pt x="508607" y="506095"/>
                  <a:pt x="504311" y="506222"/>
                </a:cubicBezTo>
                <a:cubicBezTo>
                  <a:pt x="500014" y="506349"/>
                  <a:pt x="496923" y="507619"/>
                  <a:pt x="495040" y="510032"/>
                </a:cubicBezTo>
                <a:lnTo>
                  <a:pt x="489959" y="510032"/>
                </a:lnTo>
                <a:cubicBezTo>
                  <a:pt x="486171" y="511366"/>
                  <a:pt x="481556" y="512001"/>
                  <a:pt x="476117" y="511937"/>
                </a:cubicBezTo>
                <a:cubicBezTo>
                  <a:pt x="470677" y="511874"/>
                  <a:pt x="465808" y="512255"/>
                  <a:pt x="461511" y="513080"/>
                </a:cubicBezTo>
                <a:lnTo>
                  <a:pt x="464560" y="512064"/>
                </a:lnTo>
                <a:cubicBezTo>
                  <a:pt x="453553" y="509249"/>
                  <a:pt x="439752" y="510561"/>
                  <a:pt x="423158" y="516001"/>
                </a:cubicBezTo>
                <a:cubicBezTo>
                  <a:pt x="406563" y="521441"/>
                  <a:pt x="392254" y="526563"/>
                  <a:pt x="380231" y="531368"/>
                </a:cubicBezTo>
                <a:cubicBezTo>
                  <a:pt x="378623" y="530860"/>
                  <a:pt x="377014" y="530098"/>
                  <a:pt x="375406" y="529082"/>
                </a:cubicBezTo>
                <a:cubicBezTo>
                  <a:pt x="373797" y="528066"/>
                  <a:pt x="372696" y="526796"/>
                  <a:pt x="372104" y="525272"/>
                </a:cubicBezTo>
                <a:cubicBezTo>
                  <a:pt x="373691" y="525251"/>
                  <a:pt x="375342" y="524785"/>
                  <a:pt x="377057" y="523875"/>
                </a:cubicBezTo>
                <a:cubicBezTo>
                  <a:pt x="378771" y="522965"/>
                  <a:pt x="380168" y="521737"/>
                  <a:pt x="381248" y="520192"/>
                </a:cubicBezTo>
                <a:lnTo>
                  <a:pt x="373120" y="519176"/>
                </a:lnTo>
                <a:lnTo>
                  <a:pt x="367024" y="515112"/>
                </a:lnTo>
                <a:cubicBezTo>
                  <a:pt x="368653" y="513652"/>
                  <a:pt x="370728" y="512509"/>
                  <a:pt x="373247" y="511683"/>
                </a:cubicBezTo>
                <a:cubicBezTo>
                  <a:pt x="375765" y="510858"/>
                  <a:pt x="378094" y="509969"/>
                  <a:pt x="380231" y="509016"/>
                </a:cubicBezTo>
                <a:lnTo>
                  <a:pt x="384295" y="512064"/>
                </a:lnTo>
                <a:cubicBezTo>
                  <a:pt x="386941" y="511450"/>
                  <a:pt x="390032" y="510900"/>
                  <a:pt x="393567" y="510413"/>
                </a:cubicBezTo>
                <a:cubicBezTo>
                  <a:pt x="397101" y="509926"/>
                  <a:pt x="400446" y="510138"/>
                  <a:pt x="403600" y="511048"/>
                </a:cubicBezTo>
                <a:cubicBezTo>
                  <a:pt x="405208" y="510498"/>
                  <a:pt x="406817" y="510328"/>
                  <a:pt x="408425" y="510540"/>
                </a:cubicBezTo>
                <a:cubicBezTo>
                  <a:pt x="410034" y="510752"/>
                  <a:pt x="411135" y="511598"/>
                  <a:pt x="411728" y="513080"/>
                </a:cubicBezTo>
                <a:lnTo>
                  <a:pt x="420871" y="505968"/>
                </a:lnTo>
                <a:lnTo>
                  <a:pt x="428999" y="509016"/>
                </a:lnTo>
                <a:cubicBezTo>
                  <a:pt x="433254" y="505439"/>
                  <a:pt x="438461" y="502433"/>
                  <a:pt x="444621" y="499999"/>
                </a:cubicBezTo>
                <a:cubicBezTo>
                  <a:pt x="450780" y="497565"/>
                  <a:pt x="456749" y="495829"/>
                  <a:pt x="462527" y="494792"/>
                </a:cubicBezTo>
                <a:lnTo>
                  <a:pt x="451351" y="493776"/>
                </a:lnTo>
                <a:cubicBezTo>
                  <a:pt x="449214" y="494432"/>
                  <a:pt x="446631" y="495406"/>
                  <a:pt x="443605" y="496697"/>
                </a:cubicBezTo>
                <a:cubicBezTo>
                  <a:pt x="440578" y="497988"/>
                  <a:pt x="437741" y="498708"/>
                  <a:pt x="435096" y="498856"/>
                </a:cubicBezTo>
                <a:cubicBezTo>
                  <a:pt x="434566" y="498729"/>
                  <a:pt x="433593" y="498221"/>
                  <a:pt x="432175" y="497332"/>
                </a:cubicBezTo>
                <a:cubicBezTo>
                  <a:pt x="430756" y="496443"/>
                  <a:pt x="429021" y="495935"/>
                  <a:pt x="426967" y="495808"/>
                </a:cubicBezTo>
                <a:cubicBezTo>
                  <a:pt x="425825" y="496316"/>
                  <a:pt x="424555" y="497078"/>
                  <a:pt x="423158" y="498094"/>
                </a:cubicBezTo>
                <a:cubicBezTo>
                  <a:pt x="421761" y="499110"/>
                  <a:pt x="420999" y="500380"/>
                  <a:pt x="420871" y="501904"/>
                </a:cubicBezTo>
                <a:cubicBezTo>
                  <a:pt x="420808" y="500359"/>
                  <a:pt x="420173" y="499131"/>
                  <a:pt x="418967" y="498221"/>
                </a:cubicBezTo>
                <a:cubicBezTo>
                  <a:pt x="417760" y="497311"/>
                  <a:pt x="416363" y="496845"/>
                  <a:pt x="414775" y="496824"/>
                </a:cubicBezTo>
                <a:cubicBezTo>
                  <a:pt x="404065" y="497036"/>
                  <a:pt x="393228" y="497882"/>
                  <a:pt x="382263" y="499364"/>
                </a:cubicBezTo>
                <a:cubicBezTo>
                  <a:pt x="371299" y="500846"/>
                  <a:pt x="360462" y="501692"/>
                  <a:pt x="349752" y="501904"/>
                </a:cubicBezTo>
                <a:cubicBezTo>
                  <a:pt x="345222" y="501883"/>
                  <a:pt x="341327" y="500909"/>
                  <a:pt x="338068" y="498983"/>
                </a:cubicBezTo>
                <a:cubicBezTo>
                  <a:pt x="334808" y="497057"/>
                  <a:pt x="331929" y="494305"/>
                  <a:pt x="329432" y="490728"/>
                </a:cubicBezTo>
                <a:cubicBezTo>
                  <a:pt x="333390" y="490178"/>
                  <a:pt x="337665" y="489500"/>
                  <a:pt x="342259" y="488696"/>
                </a:cubicBezTo>
                <a:cubicBezTo>
                  <a:pt x="346852" y="487892"/>
                  <a:pt x="349349" y="487214"/>
                  <a:pt x="349752" y="486664"/>
                </a:cubicBezTo>
                <a:cubicBezTo>
                  <a:pt x="349561" y="485648"/>
                  <a:pt x="348672" y="484886"/>
                  <a:pt x="347085" y="484378"/>
                </a:cubicBezTo>
                <a:cubicBezTo>
                  <a:pt x="345497" y="483870"/>
                  <a:pt x="344354" y="483616"/>
                  <a:pt x="343656" y="483616"/>
                </a:cubicBezTo>
                <a:lnTo>
                  <a:pt x="320288" y="489712"/>
                </a:lnTo>
                <a:cubicBezTo>
                  <a:pt x="318721" y="489246"/>
                  <a:pt x="317028" y="489162"/>
                  <a:pt x="315208" y="489458"/>
                </a:cubicBezTo>
                <a:cubicBezTo>
                  <a:pt x="313387" y="489754"/>
                  <a:pt x="311694" y="490178"/>
                  <a:pt x="310128" y="490728"/>
                </a:cubicBezTo>
                <a:lnTo>
                  <a:pt x="300984" y="488696"/>
                </a:lnTo>
                <a:cubicBezTo>
                  <a:pt x="297957" y="490241"/>
                  <a:pt x="292326" y="492231"/>
                  <a:pt x="284093" y="494665"/>
                </a:cubicBezTo>
                <a:cubicBezTo>
                  <a:pt x="275859" y="497099"/>
                  <a:pt x="270990" y="496803"/>
                  <a:pt x="269488" y="493776"/>
                </a:cubicBezTo>
                <a:lnTo>
                  <a:pt x="256280" y="497840"/>
                </a:lnTo>
                <a:lnTo>
                  <a:pt x="257295" y="489712"/>
                </a:lnTo>
                <a:lnTo>
                  <a:pt x="263392" y="489712"/>
                </a:lnTo>
                <a:cubicBezTo>
                  <a:pt x="261275" y="487109"/>
                  <a:pt x="262968" y="484950"/>
                  <a:pt x="268472" y="483235"/>
                </a:cubicBezTo>
                <a:cubicBezTo>
                  <a:pt x="273975" y="481521"/>
                  <a:pt x="277700" y="480632"/>
                  <a:pt x="279648" y="480568"/>
                </a:cubicBezTo>
                <a:cubicBezTo>
                  <a:pt x="280791" y="484992"/>
                  <a:pt x="284093" y="485796"/>
                  <a:pt x="289554" y="482981"/>
                </a:cubicBezTo>
                <a:cubicBezTo>
                  <a:pt x="295015" y="480166"/>
                  <a:pt x="298825" y="477668"/>
                  <a:pt x="300984" y="475488"/>
                </a:cubicBezTo>
                <a:cubicBezTo>
                  <a:pt x="300412" y="473033"/>
                  <a:pt x="301809" y="471339"/>
                  <a:pt x="305175" y="470408"/>
                </a:cubicBezTo>
                <a:cubicBezTo>
                  <a:pt x="308540" y="469477"/>
                  <a:pt x="311207" y="468799"/>
                  <a:pt x="313176" y="468376"/>
                </a:cubicBezTo>
                <a:cubicBezTo>
                  <a:pt x="313662" y="467233"/>
                  <a:pt x="314213" y="465963"/>
                  <a:pt x="314827" y="464566"/>
                </a:cubicBezTo>
                <a:cubicBezTo>
                  <a:pt x="315440" y="463169"/>
                  <a:pt x="316245" y="462407"/>
                  <a:pt x="317240" y="462280"/>
                </a:cubicBezTo>
                <a:lnTo>
                  <a:pt x="318256" y="464312"/>
                </a:lnTo>
                <a:cubicBezTo>
                  <a:pt x="318552" y="466810"/>
                  <a:pt x="319991" y="466894"/>
                  <a:pt x="322574" y="464566"/>
                </a:cubicBezTo>
                <a:cubicBezTo>
                  <a:pt x="325156" y="462238"/>
                  <a:pt x="327103" y="460798"/>
                  <a:pt x="328416" y="460248"/>
                </a:cubicBezTo>
                <a:cubicBezTo>
                  <a:pt x="330448" y="460248"/>
                  <a:pt x="331463" y="461264"/>
                  <a:pt x="331463" y="463296"/>
                </a:cubicBezTo>
                <a:cubicBezTo>
                  <a:pt x="334448" y="461687"/>
                  <a:pt x="337369" y="460079"/>
                  <a:pt x="340227" y="458470"/>
                </a:cubicBezTo>
                <a:cubicBezTo>
                  <a:pt x="343084" y="456861"/>
                  <a:pt x="346259" y="455761"/>
                  <a:pt x="349752" y="455168"/>
                </a:cubicBezTo>
                <a:lnTo>
                  <a:pt x="350768" y="454152"/>
                </a:lnTo>
                <a:cubicBezTo>
                  <a:pt x="350344" y="451676"/>
                  <a:pt x="348651" y="449517"/>
                  <a:pt x="345688" y="447675"/>
                </a:cubicBezTo>
                <a:cubicBezTo>
                  <a:pt x="342724" y="445834"/>
                  <a:pt x="341031" y="443929"/>
                  <a:pt x="340608" y="441960"/>
                </a:cubicBezTo>
                <a:cubicBezTo>
                  <a:pt x="340756" y="441431"/>
                  <a:pt x="341475" y="440965"/>
                  <a:pt x="342767" y="440563"/>
                </a:cubicBezTo>
                <a:cubicBezTo>
                  <a:pt x="344058" y="440161"/>
                  <a:pt x="345031" y="439949"/>
                  <a:pt x="345688" y="439928"/>
                </a:cubicBezTo>
                <a:cubicBezTo>
                  <a:pt x="346534" y="439081"/>
                  <a:pt x="346873" y="437727"/>
                  <a:pt x="346704" y="435864"/>
                </a:cubicBezTo>
                <a:cubicBezTo>
                  <a:pt x="346619" y="434890"/>
                  <a:pt x="346026" y="434298"/>
                  <a:pt x="344926" y="434086"/>
                </a:cubicBezTo>
                <a:cubicBezTo>
                  <a:pt x="343825" y="433874"/>
                  <a:pt x="342724" y="433790"/>
                  <a:pt x="341623" y="433832"/>
                </a:cubicBezTo>
                <a:cubicBezTo>
                  <a:pt x="338385" y="434213"/>
                  <a:pt x="332670" y="435991"/>
                  <a:pt x="324479" y="439166"/>
                </a:cubicBezTo>
                <a:cubicBezTo>
                  <a:pt x="316287" y="442341"/>
                  <a:pt x="309810" y="444627"/>
                  <a:pt x="305048" y="446024"/>
                </a:cubicBezTo>
                <a:cubicBezTo>
                  <a:pt x="307609" y="443950"/>
                  <a:pt x="310360" y="442002"/>
                  <a:pt x="313303" y="440182"/>
                </a:cubicBezTo>
                <a:cubicBezTo>
                  <a:pt x="316245" y="438362"/>
                  <a:pt x="319250" y="436922"/>
                  <a:pt x="322320" y="435864"/>
                </a:cubicBezTo>
                <a:lnTo>
                  <a:pt x="312160" y="436880"/>
                </a:lnTo>
                <a:lnTo>
                  <a:pt x="312160" y="429768"/>
                </a:lnTo>
                <a:cubicBezTo>
                  <a:pt x="305598" y="429853"/>
                  <a:pt x="299163" y="429937"/>
                  <a:pt x="292856" y="430022"/>
                </a:cubicBezTo>
                <a:cubicBezTo>
                  <a:pt x="286548" y="430107"/>
                  <a:pt x="280113" y="429683"/>
                  <a:pt x="273552" y="428752"/>
                </a:cubicBezTo>
                <a:lnTo>
                  <a:pt x="269488" y="430784"/>
                </a:lnTo>
                <a:lnTo>
                  <a:pt x="256280" y="429768"/>
                </a:lnTo>
                <a:cubicBezTo>
                  <a:pt x="247305" y="434848"/>
                  <a:pt x="237060" y="438658"/>
                  <a:pt x="225546" y="441198"/>
                </a:cubicBezTo>
                <a:cubicBezTo>
                  <a:pt x="214031" y="443738"/>
                  <a:pt x="203278" y="445008"/>
                  <a:pt x="193288" y="445008"/>
                </a:cubicBezTo>
                <a:lnTo>
                  <a:pt x="185160" y="440944"/>
                </a:lnTo>
                <a:cubicBezTo>
                  <a:pt x="183551" y="441960"/>
                  <a:pt x="181688" y="442468"/>
                  <a:pt x="179572" y="442468"/>
                </a:cubicBezTo>
                <a:cubicBezTo>
                  <a:pt x="177455" y="442468"/>
                  <a:pt x="175592" y="441960"/>
                  <a:pt x="173984" y="440944"/>
                </a:cubicBezTo>
                <a:lnTo>
                  <a:pt x="150616" y="448056"/>
                </a:lnTo>
                <a:lnTo>
                  <a:pt x="151632" y="443992"/>
                </a:lnTo>
                <a:cubicBezTo>
                  <a:pt x="154266" y="442374"/>
                  <a:pt x="167060" y="437143"/>
                  <a:pt x="190014" y="428300"/>
                </a:cubicBezTo>
                <a:cubicBezTo>
                  <a:pt x="212968" y="419457"/>
                  <a:pt x="236373" y="410615"/>
                  <a:pt x="260231" y="401772"/>
                </a:cubicBezTo>
                <a:cubicBezTo>
                  <a:pt x="284088" y="392929"/>
                  <a:pt x="298688" y="387698"/>
                  <a:pt x="304032" y="386080"/>
                </a:cubicBezTo>
                <a:lnTo>
                  <a:pt x="312160" y="379984"/>
                </a:lnTo>
                <a:cubicBezTo>
                  <a:pt x="317790" y="379201"/>
                  <a:pt x="323547" y="377719"/>
                  <a:pt x="329432" y="375539"/>
                </a:cubicBezTo>
                <a:cubicBezTo>
                  <a:pt x="335316" y="373359"/>
                  <a:pt x="341073" y="372131"/>
                  <a:pt x="346704" y="371856"/>
                </a:cubicBezTo>
                <a:cubicBezTo>
                  <a:pt x="349752" y="371687"/>
                  <a:pt x="351784" y="373041"/>
                  <a:pt x="352800" y="375920"/>
                </a:cubicBezTo>
                <a:lnTo>
                  <a:pt x="355847" y="370840"/>
                </a:lnTo>
                <a:lnTo>
                  <a:pt x="359912" y="369824"/>
                </a:lnTo>
                <a:cubicBezTo>
                  <a:pt x="375765" y="369380"/>
                  <a:pt x="391810" y="366459"/>
                  <a:pt x="408045" y="361061"/>
                </a:cubicBezTo>
                <a:cubicBezTo>
                  <a:pt x="424279" y="355664"/>
                  <a:pt x="440070" y="350457"/>
                  <a:pt x="455415" y="345440"/>
                </a:cubicBezTo>
                <a:cubicBezTo>
                  <a:pt x="457956" y="347557"/>
                  <a:pt x="462274" y="347641"/>
                  <a:pt x="468370" y="345694"/>
                </a:cubicBezTo>
                <a:cubicBezTo>
                  <a:pt x="474465" y="343747"/>
                  <a:pt x="479292" y="342307"/>
                  <a:pt x="482848" y="341376"/>
                </a:cubicBezTo>
                <a:lnTo>
                  <a:pt x="488943" y="345440"/>
                </a:lnTo>
                <a:cubicBezTo>
                  <a:pt x="497050" y="342434"/>
                  <a:pt x="505221" y="339810"/>
                  <a:pt x="513455" y="337566"/>
                </a:cubicBezTo>
                <a:cubicBezTo>
                  <a:pt x="521688" y="335322"/>
                  <a:pt x="530113" y="333206"/>
                  <a:pt x="538728" y="331216"/>
                </a:cubicBezTo>
                <a:cubicBezTo>
                  <a:pt x="539299" y="330200"/>
                  <a:pt x="540188" y="329438"/>
                  <a:pt x="541395" y="328930"/>
                </a:cubicBezTo>
                <a:cubicBezTo>
                  <a:pt x="542601" y="328422"/>
                  <a:pt x="543744" y="328168"/>
                  <a:pt x="544824" y="328168"/>
                </a:cubicBezTo>
                <a:cubicBezTo>
                  <a:pt x="555238" y="327787"/>
                  <a:pt x="564636" y="326263"/>
                  <a:pt x="573018" y="323596"/>
                </a:cubicBezTo>
                <a:cubicBezTo>
                  <a:pt x="581399" y="320929"/>
                  <a:pt x="590290" y="319405"/>
                  <a:pt x="599688" y="319024"/>
                </a:cubicBezTo>
                <a:cubicBezTo>
                  <a:pt x="605297" y="318982"/>
                  <a:pt x="610842" y="318558"/>
                  <a:pt x="616325" y="317754"/>
                </a:cubicBezTo>
                <a:cubicBezTo>
                  <a:pt x="621807" y="316950"/>
                  <a:pt x="627098" y="316018"/>
                  <a:pt x="632199" y="314960"/>
                </a:cubicBezTo>
                <a:cubicBezTo>
                  <a:pt x="632199" y="312928"/>
                  <a:pt x="633215" y="311912"/>
                  <a:pt x="635247" y="311912"/>
                </a:cubicBezTo>
                <a:cubicBezTo>
                  <a:pt x="642275" y="311616"/>
                  <a:pt x="645238" y="310430"/>
                  <a:pt x="644137" y="308356"/>
                </a:cubicBezTo>
                <a:cubicBezTo>
                  <a:pt x="643037" y="306282"/>
                  <a:pt x="644476" y="305096"/>
                  <a:pt x="648455" y="304800"/>
                </a:cubicBezTo>
                <a:lnTo>
                  <a:pt x="655567" y="305816"/>
                </a:lnTo>
                <a:lnTo>
                  <a:pt x="659631" y="309880"/>
                </a:lnTo>
                <a:cubicBezTo>
                  <a:pt x="661177" y="308166"/>
                  <a:pt x="662912" y="306261"/>
                  <a:pt x="664839" y="304165"/>
                </a:cubicBezTo>
                <a:cubicBezTo>
                  <a:pt x="666765" y="302070"/>
                  <a:pt x="668754" y="300927"/>
                  <a:pt x="670807" y="300736"/>
                </a:cubicBezTo>
                <a:cubicBezTo>
                  <a:pt x="672670" y="300567"/>
                  <a:pt x="674025" y="300905"/>
                  <a:pt x="674871" y="301752"/>
                </a:cubicBezTo>
                <a:lnTo>
                  <a:pt x="676903" y="305816"/>
                </a:lnTo>
                <a:lnTo>
                  <a:pt x="682999" y="306832"/>
                </a:lnTo>
                <a:cubicBezTo>
                  <a:pt x="685201" y="304969"/>
                  <a:pt x="687910" y="303615"/>
                  <a:pt x="691127" y="302768"/>
                </a:cubicBezTo>
                <a:lnTo>
                  <a:pt x="692143" y="299720"/>
                </a:lnTo>
                <a:cubicBezTo>
                  <a:pt x="695107" y="297625"/>
                  <a:pt x="697308" y="294196"/>
                  <a:pt x="698747" y="289433"/>
                </a:cubicBezTo>
                <a:cubicBezTo>
                  <a:pt x="700187" y="284671"/>
                  <a:pt x="701372" y="282004"/>
                  <a:pt x="702303" y="281432"/>
                </a:cubicBezTo>
                <a:cubicBezTo>
                  <a:pt x="704335" y="281601"/>
                  <a:pt x="706367" y="282279"/>
                  <a:pt x="708399" y="283464"/>
                </a:cubicBezTo>
                <a:lnTo>
                  <a:pt x="703319" y="303784"/>
                </a:lnTo>
                <a:lnTo>
                  <a:pt x="704335" y="303784"/>
                </a:lnTo>
                <a:cubicBezTo>
                  <a:pt x="706558" y="297307"/>
                  <a:pt x="709733" y="291465"/>
                  <a:pt x="713860" y="286258"/>
                </a:cubicBezTo>
                <a:cubicBezTo>
                  <a:pt x="717988" y="281051"/>
                  <a:pt x="721925" y="275717"/>
                  <a:pt x="725671" y="270256"/>
                </a:cubicBezTo>
                <a:cubicBezTo>
                  <a:pt x="726349" y="265282"/>
                  <a:pt x="727788" y="260752"/>
                  <a:pt x="729989" y="256667"/>
                </a:cubicBezTo>
                <a:cubicBezTo>
                  <a:pt x="732191" y="252582"/>
                  <a:pt x="734138" y="248306"/>
                  <a:pt x="735831" y="243840"/>
                </a:cubicBezTo>
                <a:cubicBezTo>
                  <a:pt x="738837" y="244771"/>
                  <a:pt x="740954" y="243163"/>
                  <a:pt x="742181" y="239014"/>
                </a:cubicBezTo>
                <a:cubicBezTo>
                  <a:pt x="743409" y="234865"/>
                  <a:pt x="744002" y="231733"/>
                  <a:pt x="743959" y="229616"/>
                </a:cubicBezTo>
                <a:cubicBezTo>
                  <a:pt x="744997" y="230505"/>
                  <a:pt x="745970" y="230505"/>
                  <a:pt x="746880" y="229616"/>
                </a:cubicBezTo>
                <a:cubicBezTo>
                  <a:pt x="747791" y="228727"/>
                  <a:pt x="748510" y="227711"/>
                  <a:pt x="749039" y="226568"/>
                </a:cubicBezTo>
                <a:cubicBezTo>
                  <a:pt x="752426" y="218885"/>
                  <a:pt x="757083" y="210884"/>
                  <a:pt x="763009" y="202565"/>
                </a:cubicBezTo>
                <a:cubicBezTo>
                  <a:pt x="768936" y="194247"/>
                  <a:pt x="774101" y="185992"/>
                  <a:pt x="778503" y="177800"/>
                </a:cubicBezTo>
                <a:cubicBezTo>
                  <a:pt x="779160" y="176530"/>
                  <a:pt x="780387" y="174752"/>
                  <a:pt x="782187" y="172466"/>
                </a:cubicBezTo>
                <a:cubicBezTo>
                  <a:pt x="783986" y="170180"/>
                  <a:pt x="785467" y="168910"/>
                  <a:pt x="786631" y="168656"/>
                </a:cubicBezTo>
                <a:cubicBezTo>
                  <a:pt x="787118" y="168698"/>
                  <a:pt x="787415" y="168868"/>
                  <a:pt x="787521" y="169164"/>
                </a:cubicBezTo>
                <a:cubicBezTo>
                  <a:pt x="787626" y="169460"/>
                  <a:pt x="787669" y="169630"/>
                  <a:pt x="787647" y="169672"/>
                </a:cubicBezTo>
                <a:cubicBezTo>
                  <a:pt x="787499" y="174350"/>
                  <a:pt x="786526" y="179218"/>
                  <a:pt x="784727" y="184277"/>
                </a:cubicBezTo>
                <a:cubicBezTo>
                  <a:pt x="782927" y="189336"/>
                  <a:pt x="781192" y="193950"/>
                  <a:pt x="779519" y="198120"/>
                </a:cubicBezTo>
                <a:cubicBezTo>
                  <a:pt x="778059" y="197379"/>
                  <a:pt x="777170" y="197845"/>
                  <a:pt x="776852" y="199517"/>
                </a:cubicBezTo>
                <a:cubicBezTo>
                  <a:pt x="776535" y="201189"/>
                  <a:pt x="776408" y="202417"/>
                  <a:pt x="776471" y="203200"/>
                </a:cubicBezTo>
                <a:cubicBezTo>
                  <a:pt x="775731" y="206142"/>
                  <a:pt x="774164" y="208640"/>
                  <a:pt x="771773" y="210693"/>
                </a:cubicBezTo>
                <a:cubicBezTo>
                  <a:pt x="769381" y="212746"/>
                  <a:pt x="767560" y="214990"/>
                  <a:pt x="766311" y="217424"/>
                </a:cubicBezTo>
                <a:cubicBezTo>
                  <a:pt x="766269" y="219541"/>
                  <a:pt x="765592" y="221403"/>
                  <a:pt x="764279" y="223012"/>
                </a:cubicBezTo>
                <a:cubicBezTo>
                  <a:pt x="762967" y="224621"/>
                  <a:pt x="761274" y="225467"/>
                  <a:pt x="759199" y="225552"/>
                </a:cubicBezTo>
                <a:cubicBezTo>
                  <a:pt x="760089" y="227732"/>
                  <a:pt x="760850" y="231500"/>
                  <a:pt x="761485" y="236855"/>
                </a:cubicBezTo>
                <a:cubicBezTo>
                  <a:pt x="762121" y="242210"/>
                  <a:pt x="760343" y="245216"/>
                  <a:pt x="756151" y="245872"/>
                </a:cubicBezTo>
                <a:lnTo>
                  <a:pt x="755135" y="245872"/>
                </a:lnTo>
                <a:lnTo>
                  <a:pt x="750055" y="259080"/>
                </a:lnTo>
                <a:lnTo>
                  <a:pt x="758183" y="259080"/>
                </a:lnTo>
                <a:lnTo>
                  <a:pt x="761231" y="254000"/>
                </a:lnTo>
                <a:cubicBezTo>
                  <a:pt x="763391" y="254529"/>
                  <a:pt x="765423" y="255503"/>
                  <a:pt x="767327" y="256921"/>
                </a:cubicBezTo>
                <a:cubicBezTo>
                  <a:pt x="769233" y="258339"/>
                  <a:pt x="770249" y="260075"/>
                  <a:pt x="770375" y="262128"/>
                </a:cubicBezTo>
                <a:lnTo>
                  <a:pt x="769359" y="265176"/>
                </a:lnTo>
                <a:lnTo>
                  <a:pt x="777487" y="255016"/>
                </a:lnTo>
                <a:cubicBezTo>
                  <a:pt x="776514" y="258106"/>
                  <a:pt x="775413" y="261324"/>
                  <a:pt x="774185" y="264668"/>
                </a:cubicBezTo>
                <a:cubicBezTo>
                  <a:pt x="772958" y="268012"/>
                  <a:pt x="771349" y="271230"/>
                  <a:pt x="769359" y="274320"/>
                </a:cubicBezTo>
                <a:lnTo>
                  <a:pt x="772407" y="277368"/>
                </a:lnTo>
                <a:lnTo>
                  <a:pt x="776471" y="270256"/>
                </a:lnTo>
                <a:cubicBezTo>
                  <a:pt x="777107" y="267526"/>
                  <a:pt x="778123" y="265875"/>
                  <a:pt x="779519" y="265303"/>
                </a:cubicBezTo>
                <a:cubicBezTo>
                  <a:pt x="780916" y="264732"/>
                  <a:pt x="781932" y="263335"/>
                  <a:pt x="782567" y="261112"/>
                </a:cubicBezTo>
                <a:cubicBezTo>
                  <a:pt x="783964" y="259948"/>
                  <a:pt x="786251" y="257704"/>
                  <a:pt x="789425" y="254381"/>
                </a:cubicBezTo>
                <a:cubicBezTo>
                  <a:pt x="792601" y="251058"/>
                  <a:pt x="794379" y="250592"/>
                  <a:pt x="794759" y="252984"/>
                </a:cubicBezTo>
                <a:lnTo>
                  <a:pt x="797807" y="248920"/>
                </a:lnTo>
                <a:lnTo>
                  <a:pt x="807967" y="252984"/>
                </a:lnTo>
                <a:lnTo>
                  <a:pt x="805935" y="260096"/>
                </a:lnTo>
                <a:lnTo>
                  <a:pt x="806951" y="262128"/>
                </a:lnTo>
                <a:cubicBezTo>
                  <a:pt x="810169" y="262128"/>
                  <a:pt x="811862" y="260096"/>
                  <a:pt x="812031" y="256032"/>
                </a:cubicBezTo>
                <a:lnTo>
                  <a:pt x="812031" y="254000"/>
                </a:lnTo>
                <a:lnTo>
                  <a:pt x="822191" y="244856"/>
                </a:lnTo>
                <a:cubicBezTo>
                  <a:pt x="823313" y="241893"/>
                  <a:pt x="824626" y="239183"/>
                  <a:pt x="826129" y="236728"/>
                </a:cubicBezTo>
                <a:cubicBezTo>
                  <a:pt x="827631" y="234273"/>
                  <a:pt x="828690" y="231563"/>
                  <a:pt x="829303" y="228600"/>
                </a:cubicBezTo>
                <a:lnTo>
                  <a:pt x="841495" y="222504"/>
                </a:lnTo>
                <a:lnTo>
                  <a:pt x="849624" y="209296"/>
                </a:lnTo>
                <a:cubicBezTo>
                  <a:pt x="849031" y="207539"/>
                  <a:pt x="848946" y="205465"/>
                  <a:pt x="849369" y="203073"/>
                </a:cubicBezTo>
                <a:cubicBezTo>
                  <a:pt x="849793" y="200681"/>
                  <a:pt x="851232" y="199369"/>
                  <a:pt x="853687" y="199136"/>
                </a:cubicBezTo>
                <a:lnTo>
                  <a:pt x="855719" y="207264"/>
                </a:lnTo>
                <a:cubicBezTo>
                  <a:pt x="855275" y="209296"/>
                  <a:pt x="854894" y="211328"/>
                  <a:pt x="854577" y="213360"/>
                </a:cubicBezTo>
                <a:cubicBezTo>
                  <a:pt x="854259" y="215392"/>
                  <a:pt x="853624" y="217424"/>
                  <a:pt x="852672" y="219456"/>
                </a:cubicBezTo>
                <a:lnTo>
                  <a:pt x="854703" y="220472"/>
                </a:lnTo>
                <a:cubicBezTo>
                  <a:pt x="856206" y="220303"/>
                  <a:pt x="857265" y="219371"/>
                  <a:pt x="857879" y="217678"/>
                </a:cubicBezTo>
                <a:cubicBezTo>
                  <a:pt x="858492" y="215985"/>
                  <a:pt x="858789" y="214545"/>
                  <a:pt x="858767" y="213360"/>
                </a:cubicBezTo>
                <a:lnTo>
                  <a:pt x="866895" y="203200"/>
                </a:lnTo>
                <a:cubicBezTo>
                  <a:pt x="868441" y="203941"/>
                  <a:pt x="869668" y="203475"/>
                  <a:pt x="870579" y="201803"/>
                </a:cubicBezTo>
                <a:cubicBezTo>
                  <a:pt x="871489" y="200131"/>
                  <a:pt x="871954" y="198903"/>
                  <a:pt x="871975" y="198120"/>
                </a:cubicBezTo>
                <a:cubicBezTo>
                  <a:pt x="874029" y="198501"/>
                  <a:pt x="875764" y="197993"/>
                  <a:pt x="877183" y="196596"/>
                </a:cubicBezTo>
                <a:cubicBezTo>
                  <a:pt x="878601" y="195199"/>
                  <a:pt x="879574" y="193675"/>
                  <a:pt x="880103" y="192024"/>
                </a:cubicBezTo>
                <a:lnTo>
                  <a:pt x="889247" y="188976"/>
                </a:lnTo>
                <a:lnTo>
                  <a:pt x="885183" y="199136"/>
                </a:lnTo>
                <a:lnTo>
                  <a:pt x="879087" y="204216"/>
                </a:lnTo>
                <a:lnTo>
                  <a:pt x="874007" y="218440"/>
                </a:lnTo>
                <a:cubicBezTo>
                  <a:pt x="871975" y="218440"/>
                  <a:pt x="870959" y="219456"/>
                  <a:pt x="870959" y="221488"/>
                </a:cubicBezTo>
                <a:lnTo>
                  <a:pt x="870959" y="223520"/>
                </a:lnTo>
                <a:cubicBezTo>
                  <a:pt x="875193" y="224155"/>
                  <a:pt x="875362" y="225171"/>
                  <a:pt x="871467" y="226568"/>
                </a:cubicBezTo>
                <a:cubicBezTo>
                  <a:pt x="867573" y="227965"/>
                  <a:pt x="864694" y="228981"/>
                  <a:pt x="862831" y="229616"/>
                </a:cubicBezTo>
                <a:lnTo>
                  <a:pt x="858767" y="243840"/>
                </a:lnTo>
                <a:lnTo>
                  <a:pt x="862831" y="250952"/>
                </a:lnTo>
                <a:lnTo>
                  <a:pt x="861815" y="257048"/>
                </a:lnTo>
                <a:lnTo>
                  <a:pt x="861815" y="258064"/>
                </a:lnTo>
                <a:cubicBezTo>
                  <a:pt x="862980" y="257683"/>
                  <a:pt x="864461" y="255905"/>
                  <a:pt x="866261" y="252730"/>
                </a:cubicBezTo>
                <a:cubicBezTo>
                  <a:pt x="868060" y="249555"/>
                  <a:pt x="869287" y="247269"/>
                  <a:pt x="869943" y="245872"/>
                </a:cubicBezTo>
                <a:cubicBezTo>
                  <a:pt x="873394" y="240707"/>
                  <a:pt x="876907" y="235797"/>
                  <a:pt x="880485" y="231140"/>
                </a:cubicBezTo>
                <a:cubicBezTo>
                  <a:pt x="884062" y="226483"/>
                  <a:pt x="888337" y="222589"/>
                  <a:pt x="893311" y="219456"/>
                </a:cubicBezTo>
                <a:cubicBezTo>
                  <a:pt x="896423" y="218419"/>
                  <a:pt x="898074" y="215921"/>
                  <a:pt x="898265" y="211963"/>
                </a:cubicBezTo>
                <a:cubicBezTo>
                  <a:pt x="898455" y="208005"/>
                  <a:pt x="899852" y="205761"/>
                  <a:pt x="902455" y="205232"/>
                </a:cubicBezTo>
                <a:lnTo>
                  <a:pt x="903471" y="205232"/>
                </a:lnTo>
                <a:cubicBezTo>
                  <a:pt x="905694" y="202121"/>
                  <a:pt x="908107" y="198692"/>
                  <a:pt x="910711" y="194945"/>
                </a:cubicBezTo>
                <a:cubicBezTo>
                  <a:pt x="913314" y="191199"/>
                  <a:pt x="914965" y="187516"/>
                  <a:pt x="915663" y="183896"/>
                </a:cubicBezTo>
                <a:cubicBezTo>
                  <a:pt x="913780" y="180742"/>
                  <a:pt x="913483" y="176382"/>
                  <a:pt x="914775" y="170815"/>
                </a:cubicBezTo>
                <a:cubicBezTo>
                  <a:pt x="916066" y="165248"/>
                  <a:pt x="918055" y="162158"/>
                  <a:pt x="920744" y="161544"/>
                </a:cubicBezTo>
                <a:cubicBezTo>
                  <a:pt x="920553" y="162285"/>
                  <a:pt x="920172" y="163597"/>
                  <a:pt x="919601" y="165481"/>
                </a:cubicBezTo>
                <a:cubicBezTo>
                  <a:pt x="919029" y="167365"/>
                  <a:pt x="919410" y="168423"/>
                  <a:pt x="920744" y="168656"/>
                </a:cubicBezTo>
                <a:cubicBezTo>
                  <a:pt x="922437" y="168423"/>
                  <a:pt x="924384" y="167111"/>
                  <a:pt x="926585" y="164719"/>
                </a:cubicBezTo>
                <a:cubicBezTo>
                  <a:pt x="928787" y="162327"/>
                  <a:pt x="930226" y="160253"/>
                  <a:pt x="930903" y="158496"/>
                </a:cubicBezTo>
                <a:lnTo>
                  <a:pt x="940047" y="148336"/>
                </a:lnTo>
                <a:cubicBezTo>
                  <a:pt x="940026" y="146092"/>
                  <a:pt x="940577" y="143722"/>
                  <a:pt x="941699" y="141224"/>
                </a:cubicBezTo>
                <a:cubicBezTo>
                  <a:pt x="942820" y="138726"/>
                  <a:pt x="944641" y="137372"/>
                  <a:pt x="947159" y="137160"/>
                </a:cubicBezTo>
                <a:lnTo>
                  <a:pt x="956303" y="112776"/>
                </a:lnTo>
                <a:cubicBezTo>
                  <a:pt x="959860" y="109135"/>
                  <a:pt x="963161" y="104987"/>
                  <a:pt x="966209" y="100330"/>
                </a:cubicBezTo>
                <a:cubicBezTo>
                  <a:pt x="969257" y="95673"/>
                  <a:pt x="972051" y="91017"/>
                  <a:pt x="974591" y="86360"/>
                </a:cubicBezTo>
                <a:cubicBezTo>
                  <a:pt x="975078" y="82719"/>
                  <a:pt x="976391" y="78063"/>
                  <a:pt x="978529" y="72390"/>
                </a:cubicBezTo>
                <a:cubicBezTo>
                  <a:pt x="980666" y="66717"/>
                  <a:pt x="983757" y="63585"/>
                  <a:pt x="987799" y="62992"/>
                </a:cubicBezTo>
                <a:cubicBezTo>
                  <a:pt x="992202" y="54610"/>
                  <a:pt x="997113" y="45466"/>
                  <a:pt x="1002531" y="35560"/>
                </a:cubicBezTo>
                <a:cubicBezTo>
                  <a:pt x="1007950" y="25654"/>
                  <a:pt x="1011845" y="16510"/>
                  <a:pt x="1014215" y="8128"/>
                </a:cubicBezTo>
                <a:cubicBezTo>
                  <a:pt x="1018089" y="9948"/>
                  <a:pt x="1020756" y="9864"/>
                  <a:pt x="1022217" y="7874"/>
                </a:cubicBezTo>
                <a:cubicBezTo>
                  <a:pt x="1023677" y="5884"/>
                  <a:pt x="1025074" y="3260"/>
                  <a:pt x="102640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5" name="文本框 24">
            <a:extLst>
              <a:ext uri="{FF2B5EF4-FFF2-40B4-BE49-F238E27FC236}">
                <a16:creationId xmlns="" xmlns:a16="http://schemas.microsoft.com/office/drawing/2014/main" id="{34911631-00BB-41C3-95F7-A1B1C4836497}"/>
              </a:ext>
            </a:extLst>
          </p:cNvPr>
          <p:cNvSpPr txBox="1"/>
          <p:nvPr/>
        </p:nvSpPr>
        <p:spPr>
          <a:xfrm>
            <a:off x="660400" y="3942144"/>
            <a:ext cx="662268" cy="648395"/>
          </a:xfrm>
          <a:custGeom>
            <a:avLst/>
            <a:gdLst/>
            <a:ahLst/>
            <a:cxnLst/>
            <a:rect l="l" t="t" r="r" b="b"/>
            <a:pathLst>
              <a:path w="1115568" h="1092200">
                <a:moveTo>
                  <a:pt x="80264" y="1066800"/>
                </a:moveTo>
                <a:lnTo>
                  <a:pt x="80264" y="1068832"/>
                </a:lnTo>
                <a:cubicBezTo>
                  <a:pt x="80242" y="1069933"/>
                  <a:pt x="80539" y="1071033"/>
                  <a:pt x="81153" y="1072134"/>
                </a:cubicBezTo>
                <a:cubicBezTo>
                  <a:pt x="81766" y="1073235"/>
                  <a:pt x="82825" y="1073827"/>
                  <a:pt x="84328" y="1073912"/>
                </a:cubicBezTo>
                <a:close/>
                <a:moveTo>
                  <a:pt x="947928" y="1027176"/>
                </a:moveTo>
                <a:lnTo>
                  <a:pt x="962151" y="1030224"/>
                </a:lnTo>
                <a:lnTo>
                  <a:pt x="970279" y="1036320"/>
                </a:lnTo>
                <a:cubicBezTo>
                  <a:pt x="967189" y="1035833"/>
                  <a:pt x="963972" y="1035283"/>
                  <a:pt x="960628" y="1034669"/>
                </a:cubicBezTo>
                <a:cubicBezTo>
                  <a:pt x="957283" y="1034055"/>
                  <a:pt x="954066" y="1033251"/>
                  <a:pt x="950976" y="1032256"/>
                </a:cubicBezTo>
                <a:close/>
                <a:moveTo>
                  <a:pt x="972311" y="1016000"/>
                </a:moveTo>
                <a:lnTo>
                  <a:pt x="969263" y="1017016"/>
                </a:lnTo>
                <a:cubicBezTo>
                  <a:pt x="969094" y="1017863"/>
                  <a:pt x="969433" y="1018202"/>
                  <a:pt x="970279" y="1018032"/>
                </a:cubicBezTo>
                <a:cubicBezTo>
                  <a:pt x="971465" y="1017863"/>
                  <a:pt x="972142" y="1017185"/>
                  <a:pt x="972311" y="1016000"/>
                </a:cubicBezTo>
                <a:close/>
                <a:moveTo>
                  <a:pt x="922528" y="1009904"/>
                </a:moveTo>
                <a:cubicBezTo>
                  <a:pt x="922062" y="1009925"/>
                  <a:pt x="921723" y="1010137"/>
                  <a:pt x="921512" y="1010539"/>
                </a:cubicBezTo>
                <a:cubicBezTo>
                  <a:pt x="921300" y="1010941"/>
                  <a:pt x="920961" y="1011407"/>
                  <a:pt x="920496" y="1011936"/>
                </a:cubicBezTo>
                <a:lnTo>
                  <a:pt x="921512" y="1011936"/>
                </a:lnTo>
                <a:lnTo>
                  <a:pt x="922528" y="1013968"/>
                </a:lnTo>
                <a:lnTo>
                  <a:pt x="925576" y="1014984"/>
                </a:lnTo>
                <a:close/>
                <a:moveTo>
                  <a:pt x="193040" y="1004824"/>
                </a:moveTo>
                <a:cubicBezTo>
                  <a:pt x="192934" y="1008232"/>
                  <a:pt x="193399" y="1010306"/>
                  <a:pt x="194437" y="1011047"/>
                </a:cubicBezTo>
                <a:cubicBezTo>
                  <a:pt x="195474" y="1011788"/>
                  <a:pt x="197717" y="1012084"/>
                  <a:pt x="201168" y="1011936"/>
                </a:cubicBezTo>
                <a:lnTo>
                  <a:pt x="201168" y="1004824"/>
                </a:lnTo>
                <a:close/>
                <a:moveTo>
                  <a:pt x="894079" y="1003808"/>
                </a:moveTo>
                <a:cubicBezTo>
                  <a:pt x="893466" y="1003872"/>
                  <a:pt x="892661" y="1004253"/>
                  <a:pt x="891666" y="1004951"/>
                </a:cubicBezTo>
                <a:cubicBezTo>
                  <a:pt x="890672" y="1005650"/>
                  <a:pt x="890121" y="1006285"/>
                  <a:pt x="890015" y="1006856"/>
                </a:cubicBezTo>
                <a:lnTo>
                  <a:pt x="894079" y="1005840"/>
                </a:lnTo>
                <a:lnTo>
                  <a:pt x="898143" y="1011936"/>
                </a:lnTo>
                <a:lnTo>
                  <a:pt x="899159" y="1008888"/>
                </a:lnTo>
                <a:close/>
                <a:moveTo>
                  <a:pt x="883919" y="1003808"/>
                </a:moveTo>
                <a:cubicBezTo>
                  <a:pt x="883433" y="1003851"/>
                  <a:pt x="883136" y="1004020"/>
                  <a:pt x="883031" y="1004316"/>
                </a:cubicBezTo>
                <a:cubicBezTo>
                  <a:pt x="882925" y="1004613"/>
                  <a:pt x="882882" y="1004782"/>
                  <a:pt x="882903" y="1004824"/>
                </a:cubicBezTo>
                <a:cubicBezTo>
                  <a:pt x="883390" y="1005798"/>
                  <a:pt x="883941" y="1006390"/>
                  <a:pt x="884554" y="1006602"/>
                </a:cubicBezTo>
                <a:cubicBezTo>
                  <a:pt x="885168" y="1006814"/>
                  <a:pt x="885973" y="1006899"/>
                  <a:pt x="886967" y="1006856"/>
                </a:cubicBezTo>
                <a:cubicBezTo>
                  <a:pt x="886460" y="1006285"/>
                  <a:pt x="885951" y="1005650"/>
                  <a:pt x="885444" y="1004951"/>
                </a:cubicBezTo>
                <a:cubicBezTo>
                  <a:pt x="884935" y="1004253"/>
                  <a:pt x="884428" y="1003872"/>
                  <a:pt x="883919" y="1003808"/>
                </a:cubicBezTo>
                <a:close/>
                <a:moveTo>
                  <a:pt x="903223" y="998728"/>
                </a:moveTo>
                <a:cubicBezTo>
                  <a:pt x="903668" y="999257"/>
                  <a:pt x="904049" y="999723"/>
                  <a:pt x="904367" y="1000125"/>
                </a:cubicBezTo>
                <a:cubicBezTo>
                  <a:pt x="904684" y="1000527"/>
                  <a:pt x="905319" y="1000739"/>
                  <a:pt x="906272" y="1000760"/>
                </a:cubicBezTo>
                <a:close/>
                <a:moveTo>
                  <a:pt x="203200" y="996696"/>
                </a:moveTo>
                <a:cubicBezTo>
                  <a:pt x="202734" y="996739"/>
                  <a:pt x="202395" y="996908"/>
                  <a:pt x="202184" y="997204"/>
                </a:cubicBezTo>
                <a:cubicBezTo>
                  <a:pt x="201972" y="997500"/>
                  <a:pt x="201633" y="997670"/>
                  <a:pt x="201168" y="997712"/>
                </a:cubicBezTo>
                <a:cubicBezTo>
                  <a:pt x="201189" y="998326"/>
                  <a:pt x="201400" y="999130"/>
                  <a:pt x="201803" y="1000125"/>
                </a:cubicBezTo>
                <a:cubicBezTo>
                  <a:pt x="202205" y="1001120"/>
                  <a:pt x="202670" y="1001670"/>
                  <a:pt x="203200" y="1001776"/>
                </a:cubicBezTo>
                <a:cubicBezTo>
                  <a:pt x="204173" y="1001713"/>
                  <a:pt x="204766" y="1001332"/>
                  <a:pt x="204978" y="1000633"/>
                </a:cubicBezTo>
                <a:cubicBezTo>
                  <a:pt x="205189" y="999935"/>
                  <a:pt x="205274" y="999300"/>
                  <a:pt x="205232" y="998728"/>
                </a:cubicBezTo>
                <a:cubicBezTo>
                  <a:pt x="205062" y="997543"/>
                  <a:pt x="204385" y="996865"/>
                  <a:pt x="203200" y="996696"/>
                </a:cubicBezTo>
                <a:close/>
                <a:moveTo>
                  <a:pt x="859536" y="990600"/>
                </a:moveTo>
                <a:lnTo>
                  <a:pt x="859536" y="995680"/>
                </a:lnTo>
                <a:lnTo>
                  <a:pt x="867664" y="993648"/>
                </a:lnTo>
                <a:close/>
                <a:moveTo>
                  <a:pt x="865632" y="983488"/>
                </a:moveTo>
                <a:cubicBezTo>
                  <a:pt x="867494" y="985351"/>
                  <a:pt x="868849" y="987722"/>
                  <a:pt x="869696" y="990600"/>
                </a:cubicBezTo>
                <a:lnTo>
                  <a:pt x="874776" y="988568"/>
                </a:lnTo>
                <a:lnTo>
                  <a:pt x="873760" y="988568"/>
                </a:lnTo>
                <a:close/>
                <a:moveTo>
                  <a:pt x="271272" y="981456"/>
                </a:moveTo>
                <a:cubicBezTo>
                  <a:pt x="273960" y="981414"/>
                  <a:pt x="276457" y="982006"/>
                  <a:pt x="278765" y="983234"/>
                </a:cubicBezTo>
                <a:cubicBezTo>
                  <a:pt x="281072" y="984462"/>
                  <a:pt x="282299" y="986578"/>
                  <a:pt x="282448" y="989584"/>
                </a:cubicBezTo>
                <a:lnTo>
                  <a:pt x="278384" y="989584"/>
                </a:lnTo>
                <a:cubicBezTo>
                  <a:pt x="275420" y="989627"/>
                  <a:pt x="273473" y="989034"/>
                  <a:pt x="272541" y="987806"/>
                </a:cubicBezTo>
                <a:cubicBezTo>
                  <a:pt x="271610" y="986578"/>
                  <a:pt x="271187" y="984462"/>
                  <a:pt x="271272" y="981456"/>
                </a:cubicBezTo>
                <a:close/>
                <a:moveTo>
                  <a:pt x="860552" y="980440"/>
                </a:moveTo>
                <a:cubicBezTo>
                  <a:pt x="860615" y="980969"/>
                  <a:pt x="860996" y="981435"/>
                  <a:pt x="861695" y="981837"/>
                </a:cubicBezTo>
                <a:cubicBezTo>
                  <a:pt x="862393" y="982239"/>
                  <a:pt x="863028" y="982451"/>
                  <a:pt x="863600" y="982472"/>
                </a:cubicBezTo>
                <a:cubicBezTo>
                  <a:pt x="863430" y="981287"/>
                  <a:pt x="862753" y="980609"/>
                  <a:pt x="861568" y="980440"/>
                </a:cubicBezTo>
                <a:close/>
                <a:moveTo>
                  <a:pt x="847344" y="979424"/>
                </a:moveTo>
                <a:cubicBezTo>
                  <a:pt x="849545" y="982303"/>
                  <a:pt x="851238" y="985690"/>
                  <a:pt x="852424" y="989584"/>
                </a:cubicBezTo>
                <a:cubicBezTo>
                  <a:pt x="853270" y="989415"/>
                  <a:pt x="853609" y="988737"/>
                  <a:pt x="853440" y="987552"/>
                </a:cubicBezTo>
                <a:lnTo>
                  <a:pt x="852424" y="982472"/>
                </a:lnTo>
                <a:close/>
                <a:moveTo>
                  <a:pt x="842264" y="972312"/>
                </a:moveTo>
                <a:lnTo>
                  <a:pt x="838200" y="973328"/>
                </a:lnTo>
                <a:cubicBezTo>
                  <a:pt x="838221" y="973900"/>
                  <a:pt x="838432" y="974535"/>
                  <a:pt x="838835" y="975233"/>
                </a:cubicBezTo>
                <a:cubicBezTo>
                  <a:pt x="839237" y="975932"/>
                  <a:pt x="839702" y="976313"/>
                  <a:pt x="840232" y="976376"/>
                </a:cubicBezTo>
                <a:cubicBezTo>
                  <a:pt x="841205" y="976313"/>
                  <a:pt x="841798" y="975932"/>
                  <a:pt x="842009" y="975233"/>
                </a:cubicBezTo>
                <a:cubicBezTo>
                  <a:pt x="842221" y="974535"/>
                  <a:pt x="842306" y="973900"/>
                  <a:pt x="842264" y="973328"/>
                </a:cubicBezTo>
                <a:close/>
                <a:moveTo>
                  <a:pt x="278384" y="961136"/>
                </a:moveTo>
                <a:lnTo>
                  <a:pt x="278384" y="963168"/>
                </a:lnTo>
                <a:cubicBezTo>
                  <a:pt x="278214" y="966386"/>
                  <a:pt x="279569" y="968079"/>
                  <a:pt x="282448" y="968248"/>
                </a:cubicBezTo>
                <a:close/>
                <a:moveTo>
                  <a:pt x="264160" y="960120"/>
                </a:moveTo>
                <a:lnTo>
                  <a:pt x="264160" y="965200"/>
                </a:lnTo>
                <a:cubicBezTo>
                  <a:pt x="264160" y="967232"/>
                  <a:pt x="265176" y="968248"/>
                  <a:pt x="267208" y="968248"/>
                </a:cubicBezTo>
                <a:close/>
                <a:moveTo>
                  <a:pt x="811783" y="954024"/>
                </a:moveTo>
                <a:lnTo>
                  <a:pt x="811783" y="955040"/>
                </a:lnTo>
                <a:lnTo>
                  <a:pt x="814831" y="961136"/>
                </a:lnTo>
                <a:lnTo>
                  <a:pt x="821943" y="960120"/>
                </a:lnTo>
                <a:lnTo>
                  <a:pt x="824991" y="966216"/>
                </a:lnTo>
                <a:lnTo>
                  <a:pt x="830072" y="970280"/>
                </a:lnTo>
                <a:lnTo>
                  <a:pt x="835152" y="970280"/>
                </a:lnTo>
                <a:cubicBezTo>
                  <a:pt x="832865" y="969264"/>
                  <a:pt x="830326" y="967740"/>
                  <a:pt x="827532" y="965708"/>
                </a:cubicBezTo>
                <a:cubicBezTo>
                  <a:pt x="824737" y="963676"/>
                  <a:pt x="823214" y="961136"/>
                  <a:pt x="822959" y="958088"/>
                </a:cubicBezTo>
                <a:close/>
                <a:moveTo>
                  <a:pt x="881887" y="951992"/>
                </a:moveTo>
                <a:lnTo>
                  <a:pt x="881887" y="953008"/>
                </a:lnTo>
                <a:lnTo>
                  <a:pt x="880871" y="953008"/>
                </a:lnTo>
                <a:close/>
                <a:moveTo>
                  <a:pt x="836168" y="921512"/>
                </a:moveTo>
                <a:cubicBezTo>
                  <a:pt x="835575" y="921576"/>
                  <a:pt x="834728" y="921957"/>
                  <a:pt x="833628" y="922655"/>
                </a:cubicBezTo>
                <a:cubicBezTo>
                  <a:pt x="832527" y="923354"/>
                  <a:pt x="831680" y="923989"/>
                  <a:pt x="831088" y="924560"/>
                </a:cubicBezTo>
                <a:lnTo>
                  <a:pt x="837184" y="927608"/>
                </a:lnTo>
                <a:lnTo>
                  <a:pt x="845312" y="926592"/>
                </a:lnTo>
                <a:lnTo>
                  <a:pt x="839216" y="924560"/>
                </a:lnTo>
                <a:cubicBezTo>
                  <a:pt x="839216" y="923989"/>
                  <a:pt x="838961" y="923354"/>
                  <a:pt x="838454" y="922655"/>
                </a:cubicBezTo>
                <a:cubicBezTo>
                  <a:pt x="837945" y="921957"/>
                  <a:pt x="837184" y="921576"/>
                  <a:pt x="836168" y="921512"/>
                </a:cubicBezTo>
                <a:close/>
                <a:moveTo>
                  <a:pt x="267208" y="919480"/>
                </a:moveTo>
                <a:cubicBezTo>
                  <a:pt x="267229" y="920094"/>
                  <a:pt x="267440" y="920898"/>
                  <a:pt x="267843" y="921893"/>
                </a:cubicBezTo>
                <a:cubicBezTo>
                  <a:pt x="268245" y="922888"/>
                  <a:pt x="268710" y="923438"/>
                  <a:pt x="269240" y="923544"/>
                </a:cubicBezTo>
                <a:cubicBezTo>
                  <a:pt x="270213" y="923481"/>
                  <a:pt x="270806" y="923100"/>
                  <a:pt x="271018" y="922401"/>
                </a:cubicBezTo>
                <a:cubicBezTo>
                  <a:pt x="271229" y="921703"/>
                  <a:pt x="271314" y="921068"/>
                  <a:pt x="271272" y="920496"/>
                </a:cubicBezTo>
                <a:close/>
                <a:moveTo>
                  <a:pt x="274320" y="905256"/>
                </a:moveTo>
                <a:cubicBezTo>
                  <a:pt x="274425" y="906082"/>
                  <a:pt x="274976" y="907733"/>
                  <a:pt x="275971" y="910209"/>
                </a:cubicBezTo>
                <a:cubicBezTo>
                  <a:pt x="276965" y="912686"/>
                  <a:pt x="277770" y="914083"/>
                  <a:pt x="278384" y="914400"/>
                </a:cubicBezTo>
                <a:lnTo>
                  <a:pt x="278384" y="912368"/>
                </a:lnTo>
                <a:close/>
                <a:moveTo>
                  <a:pt x="800608" y="900176"/>
                </a:moveTo>
                <a:cubicBezTo>
                  <a:pt x="800946" y="902124"/>
                  <a:pt x="801285" y="903309"/>
                  <a:pt x="801624" y="903732"/>
                </a:cubicBezTo>
                <a:cubicBezTo>
                  <a:pt x="801962" y="904156"/>
                  <a:pt x="803317" y="904325"/>
                  <a:pt x="805687" y="904240"/>
                </a:cubicBezTo>
                <a:close/>
                <a:moveTo>
                  <a:pt x="893063" y="893064"/>
                </a:moveTo>
                <a:lnTo>
                  <a:pt x="899159" y="896112"/>
                </a:lnTo>
                <a:cubicBezTo>
                  <a:pt x="899096" y="896663"/>
                  <a:pt x="898715" y="897340"/>
                  <a:pt x="898017" y="898144"/>
                </a:cubicBezTo>
                <a:cubicBezTo>
                  <a:pt x="897318" y="898948"/>
                  <a:pt x="896683" y="899626"/>
                  <a:pt x="896111" y="900176"/>
                </a:cubicBezTo>
                <a:close/>
                <a:moveTo>
                  <a:pt x="306832" y="891032"/>
                </a:moveTo>
                <a:lnTo>
                  <a:pt x="306832" y="895096"/>
                </a:lnTo>
                <a:cubicBezTo>
                  <a:pt x="306874" y="896112"/>
                  <a:pt x="307297" y="896874"/>
                  <a:pt x="308102" y="897382"/>
                </a:cubicBezTo>
                <a:cubicBezTo>
                  <a:pt x="308906" y="897890"/>
                  <a:pt x="309837" y="898144"/>
                  <a:pt x="310896" y="898144"/>
                </a:cubicBezTo>
                <a:close/>
                <a:moveTo>
                  <a:pt x="295656" y="891032"/>
                </a:moveTo>
                <a:lnTo>
                  <a:pt x="295656" y="900176"/>
                </a:lnTo>
                <a:lnTo>
                  <a:pt x="299720" y="901192"/>
                </a:lnTo>
                <a:lnTo>
                  <a:pt x="299720" y="893064"/>
                </a:lnTo>
                <a:close/>
                <a:moveTo>
                  <a:pt x="881887" y="889000"/>
                </a:moveTo>
                <a:cubicBezTo>
                  <a:pt x="884004" y="888979"/>
                  <a:pt x="886121" y="889275"/>
                  <a:pt x="888238" y="889889"/>
                </a:cubicBezTo>
                <a:cubicBezTo>
                  <a:pt x="890354" y="890503"/>
                  <a:pt x="891963" y="891561"/>
                  <a:pt x="893063" y="893064"/>
                </a:cubicBezTo>
                <a:lnTo>
                  <a:pt x="884935" y="894080"/>
                </a:lnTo>
                <a:cubicBezTo>
                  <a:pt x="883919" y="893996"/>
                  <a:pt x="883157" y="893403"/>
                  <a:pt x="882650" y="892302"/>
                </a:cubicBezTo>
                <a:cubicBezTo>
                  <a:pt x="882141" y="891202"/>
                  <a:pt x="881887" y="890101"/>
                  <a:pt x="881887" y="889000"/>
                </a:cubicBezTo>
                <a:close/>
                <a:moveTo>
                  <a:pt x="800608" y="883920"/>
                </a:moveTo>
                <a:lnTo>
                  <a:pt x="800608" y="887984"/>
                </a:lnTo>
                <a:lnTo>
                  <a:pt x="801624" y="886968"/>
                </a:lnTo>
                <a:cubicBezTo>
                  <a:pt x="801200" y="886460"/>
                  <a:pt x="801031" y="885952"/>
                  <a:pt x="801116" y="885444"/>
                </a:cubicBezTo>
                <a:cubicBezTo>
                  <a:pt x="801200" y="884936"/>
                  <a:pt x="801031" y="884428"/>
                  <a:pt x="800608" y="883920"/>
                </a:cubicBezTo>
                <a:close/>
                <a:moveTo>
                  <a:pt x="299720" y="879856"/>
                </a:moveTo>
                <a:cubicBezTo>
                  <a:pt x="299720" y="880914"/>
                  <a:pt x="299974" y="881846"/>
                  <a:pt x="300482" y="882650"/>
                </a:cubicBezTo>
                <a:cubicBezTo>
                  <a:pt x="300990" y="883455"/>
                  <a:pt x="301752" y="883878"/>
                  <a:pt x="302768" y="883920"/>
                </a:cubicBezTo>
                <a:cubicBezTo>
                  <a:pt x="303614" y="883751"/>
                  <a:pt x="303953" y="883074"/>
                  <a:pt x="303784" y="881888"/>
                </a:cubicBezTo>
                <a:lnTo>
                  <a:pt x="300736" y="879856"/>
                </a:lnTo>
                <a:close/>
                <a:moveTo>
                  <a:pt x="786384" y="874776"/>
                </a:moveTo>
                <a:lnTo>
                  <a:pt x="786384" y="878840"/>
                </a:lnTo>
                <a:lnTo>
                  <a:pt x="783336" y="881888"/>
                </a:lnTo>
                <a:cubicBezTo>
                  <a:pt x="787908" y="885889"/>
                  <a:pt x="792733" y="889318"/>
                  <a:pt x="797813" y="892175"/>
                </a:cubicBezTo>
                <a:cubicBezTo>
                  <a:pt x="802893" y="895033"/>
                  <a:pt x="808228" y="897700"/>
                  <a:pt x="813815" y="900176"/>
                </a:cubicBezTo>
                <a:lnTo>
                  <a:pt x="821943" y="899160"/>
                </a:lnTo>
                <a:lnTo>
                  <a:pt x="813815" y="896112"/>
                </a:lnTo>
                <a:cubicBezTo>
                  <a:pt x="813223" y="896535"/>
                  <a:pt x="812630" y="896451"/>
                  <a:pt x="812038" y="895858"/>
                </a:cubicBezTo>
                <a:cubicBezTo>
                  <a:pt x="811445" y="895265"/>
                  <a:pt x="811360" y="894673"/>
                  <a:pt x="811783" y="894080"/>
                </a:cubicBezTo>
                <a:lnTo>
                  <a:pt x="808735" y="887984"/>
                </a:lnTo>
                <a:lnTo>
                  <a:pt x="807719" y="887984"/>
                </a:lnTo>
                <a:lnTo>
                  <a:pt x="806703" y="893064"/>
                </a:lnTo>
                <a:cubicBezTo>
                  <a:pt x="804608" y="892006"/>
                  <a:pt x="802703" y="890567"/>
                  <a:pt x="800989" y="888746"/>
                </a:cubicBezTo>
                <a:cubicBezTo>
                  <a:pt x="799274" y="886926"/>
                  <a:pt x="798131" y="884979"/>
                  <a:pt x="797560" y="882904"/>
                </a:cubicBezTo>
                <a:lnTo>
                  <a:pt x="788416" y="878840"/>
                </a:lnTo>
                <a:cubicBezTo>
                  <a:pt x="788394" y="878226"/>
                  <a:pt x="788183" y="877422"/>
                  <a:pt x="787781" y="876427"/>
                </a:cubicBezTo>
                <a:cubicBezTo>
                  <a:pt x="787378" y="875432"/>
                  <a:pt x="786913" y="874882"/>
                  <a:pt x="786384" y="874776"/>
                </a:cubicBezTo>
                <a:close/>
                <a:moveTo>
                  <a:pt x="860552" y="870712"/>
                </a:moveTo>
                <a:lnTo>
                  <a:pt x="865632" y="871728"/>
                </a:lnTo>
                <a:lnTo>
                  <a:pt x="871728" y="878840"/>
                </a:lnTo>
                <a:cubicBezTo>
                  <a:pt x="872299" y="878819"/>
                  <a:pt x="872934" y="878861"/>
                  <a:pt x="873632" y="878967"/>
                </a:cubicBezTo>
                <a:cubicBezTo>
                  <a:pt x="874331" y="879073"/>
                  <a:pt x="874712" y="879369"/>
                  <a:pt x="874776" y="879856"/>
                </a:cubicBezTo>
                <a:cubicBezTo>
                  <a:pt x="874627" y="880893"/>
                  <a:pt x="873908" y="881867"/>
                  <a:pt x="872616" y="882777"/>
                </a:cubicBezTo>
                <a:cubicBezTo>
                  <a:pt x="871325" y="883687"/>
                  <a:pt x="870352" y="884407"/>
                  <a:pt x="869696" y="884936"/>
                </a:cubicBezTo>
                <a:cubicBezTo>
                  <a:pt x="869166" y="882820"/>
                  <a:pt x="868193" y="880957"/>
                  <a:pt x="866775" y="879348"/>
                </a:cubicBezTo>
                <a:cubicBezTo>
                  <a:pt x="865356" y="877740"/>
                  <a:pt x="863621" y="876893"/>
                  <a:pt x="861568" y="876808"/>
                </a:cubicBezTo>
                <a:close/>
                <a:moveTo>
                  <a:pt x="778256" y="866648"/>
                </a:moveTo>
                <a:cubicBezTo>
                  <a:pt x="777240" y="866818"/>
                  <a:pt x="776224" y="867495"/>
                  <a:pt x="775208" y="868680"/>
                </a:cubicBezTo>
                <a:lnTo>
                  <a:pt x="779272" y="867664"/>
                </a:lnTo>
                <a:cubicBezTo>
                  <a:pt x="779293" y="867622"/>
                  <a:pt x="779250" y="867453"/>
                  <a:pt x="779144" y="867156"/>
                </a:cubicBezTo>
                <a:cubicBezTo>
                  <a:pt x="779039" y="866860"/>
                  <a:pt x="778742" y="866690"/>
                  <a:pt x="778256" y="866648"/>
                </a:cubicBezTo>
                <a:close/>
                <a:moveTo>
                  <a:pt x="314960" y="864616"/>
                </a:moveTo>
                <a:lnTo>
                  <a:pt x="313944" y="872744"/>
                </a:lnTo>
                <a:cubicBezTo>
                  <a:pt x="312356" y="872702"/>
                  <a:pt x="310959" y="873041"/>
                  <a:pt x="309753" y="873760"/>
                </a:cubicBezTo>
                <a:cubicBezTo>
                  <a:pt x="308546" y="874480"/>
                  <a:pt x="307911" y="875834"/>
                  <a:pt x="307848" y="877824"/>
                </a:cubicBezTo>
                <a:lnTo>
                  <a:pt x="307848" y="879856"/>
                </a:lnTo>
                <a:cubicBezTo>
                  <a:pt x="309604" y="878290"/>
                  <a:pt x="311679" y="876343"/>
                  <a:pt x="314071" y="874014"/>
                </a:cubicBezTo>
                <a:cubicBezTo>
                  <a:pt x="316462" y="871686"/>
                  <a:pt x="317775" y="869231"/>
                  <a:pt x="318008" y="866648"/>
                </a:cubicBezTo>
                <a:cubicBezTo>
                  <a:pt x="317838" y="865463"/>
                  <a:pt x="317161" y="864786"/>
                  <a:pt x="315976" y="864616"/>
                </a:cubicBezTo>
                <a:close/>
                <a:moveTo>
                  <a:pt x="768096" y="858520"/>
                </a:moveTo>
                <a:cubicBezTo>
                  <a:pt x="768096" y="859134"/>
                  <a:pt x="768350" y="859938"/>
                  <a:pt x="768858" y="860933"/>
                </a:cubicBezTo>
                <a:cubicBezTo>
                  <a:pt x="769366" y="861928"/>
                  <a:pt x="770128" y="862478"/>
                  <a:pt x="771144" y="862584"/>
                </a:cubicBezTo>
                <a:lnTo>
                  <a:pt x="771144" y="859536"/>
                </a:lnTo>
                <a:close/>
                <a:moveTo>
                  <a:pt x="223520" y="857504"/>
                </a:moveTo>
                <a:cubicBezTo>
                  <a:pt x="223350" y="860468"/>
                  <a:pt x="222673" y="863177"/>
                  <a:pt x="221488" y="865632"/>
                </a:cubicBezTo>
                <a:cubicBezTo>
                  <a:pt x="220302" y="868088"/>
                  <a:pt x="219625" y="870797"/>
                  <a:pt x="219456" y="873760"/>
                </a:cubicBezTo>
                <a:cubicBezTo>
                  <a:pt x="219583" y="875221"/>
                  <a:pt x="220345" y="876110"/>
                  <a:pt x="221742" y="876427"/>
                </a:cubicBezTo>
                <a:cubicBezTo>
                  <a:pt x="223139" y="876745"/>
                  <a:pt x="224409" y="876872"/>
                  <a:pt x="225552" y="876808"/>
                </a:cubicBezTo>
                <a:cubicBezTo>
                  <a:pt x="225721" y="874395"/>
                  <a:pt x="226398" y="872363"/>
                  <a:pt x="227584" y="870712"/>
                </a:cubicBezTo>
                <a:cubicBezTo>
                  <a:pt x="228769" y="869061"/>
                  <a:pt x="229446" y="867029"/>
                  <a:pt x="229616" y="864616"/>
                </a:cubicBezTo>
                <a:close/>
                <a:moveTo>
                  <a:pt x="843280" y="844296"/>
                </a:moveTo>
                <a:cubicBezTo>
                  <a:pt x="844296" y="844444"/>
                  <a:pt x="845057" y="845164"/>
                  <a:pt x="845566" y="846455"/>
                </a:cubicBezTo>
                <a:cubicBezTo>
                  <a:pt x="846073" y="847746"/>
                  <a:pt x="846328" y="848720"/>
                  <a:pt x="846328" y="849376"/>
                </a:cubicBezTo>
                <a:cubicBezTo>
                  <a:pt x="849460" y="849948"/>
                  <a:pt x="852593" y="851091"/>
                  <a:pt x="855726" y="852805"/>
                </a:cubicBezTo>
                <a:cubicBezTo>
                  <a:pt x="858858" y="854520"/>
                  <a:pt x="861483" y="856425"/>
                  <a:pt x="863600" y="858520"/>
                </a:cubicBezTo>
                <a:lnTo>
                  <a:pt x="864616" y="863600"/>
                </a:lnTo>
                <a:lnTo>
                  <a:pt x="858520" y="862584"/>
                </a:lnTo>
                <a:lnTo>
                  <a:pt x="855472" y="857504"/>
                </a:lnTo>
                <a:lnTo>
                  <a:pt x="849376" y="861568"/>
                </a:lnTo>
                <a:cubicBezTo>
                  <a:pt x="848000" y="857716"/>
                  <a:pt x="846687" y="854752"/>
                  <a:pt x="845438" y="852678"/>
                </a:cubicBezTo>
                <a:cubicBezTo>
                  <a:pt x="844190" y="850604"/>
                  <a:pt x="842115" y="848149"/>
                  <a:pt x="839216" y="845312"/>
                </a:cubicBezTo>
                <a:cubicBezTo>
                  <a:pt x="839766" y="844825"/>
                  <a:pt x="840443" y="844529"/>
                  <a:pt x="841248" y="844423"/>
                </a:cubicBezTo>
                <a:cubicBezTo>
                  <a:pt x="842052" y="844317"/>
                  <a:pt x="842729" y="844275"/>
                  <a:pt x="843280" y="844296"/>
                </a:cubicBezTo>
                <a:close/>
                <a:moveTo>
                  <a:pt x="233680" y="830072"/>
                </a:moveTo>
                <a:cubicBezTo>
                  <a:pt x="233510" y="832993"/>
                  <a:pt x="232833" y="835533"/>
                  <a:pt x="231647" y="837692"/>
                </a:cubicBezTo>
                <a:cubicBezTo>
                  <a:pt x="230462" y="839851"/>
                  <a:pt x="229785" y="842391"/>
                  <a:pt x="229616" y="845312"/>
                </a:cubicBezTo>
                <a:lnTo>
                  <a:pt x="230632" y="854456"/>
                </a:lnTo>
                <a:lnTo>
                  <a:pt x="232664" y="854456"/>
                </a:lnTo>
                <a:lnTo>
                  <a:pt x="238760" y="834136"/>
                </a:lnTo>
                <a:cubicBezTo>
                  <a:pt x="237574" y="832273"/>
                  <a:pt x="235881" y="830919"/>
                  <a:pt x="233680" y="830072"/>
                </a:cubicBezTo>
                <a:close/>
                <a:moveTo>
                  <a:pt x="637032" y="811784"/>
                </a:moveTo>
                <a:lnTo>
                  <a:pt x="641096" y="819912"/>
                </a:lnTo>
                <a:cubicBezTo>
                  <a:pt x="641138" y="821415"/>
                  <a:pt x="641561" y="822473"/>
                  <a:pt x="642366" y="823087"/>
                </a:cubicBezTo>
                <a:cubicBezTo>
                  <a:pt x="643170" y="823701"/>
                  <a:pt x="644101" y="823997"/>
                  <a:pt x="645160" y="823976"/>
                </a:cubicBezTo>
                <a:lnTo>
                  <a:pt x="649224" y="822960"/>
                </a:lnTo>
                <a:cubicBezTo>
                  <a:pt x="650790" y="825056"/>
                  <a:pt x="652229" y="827469"/>
                  <a:pt x="653542" y="830199"/>
                </a:cubicBezTo>
                <a:cubicBezTo>
                  <a:pt x="654854" y="832930"/>
                  <a:pt x="655785" y="835597"/>
                  <a:pt x="656336" y="838200"/>
                </a:cubicBezTo>
                <a:lnTo>
                  <a:pt x="661416" y="832104"/>
                </a:lnTo>
                <a:cubicBezTo>
                  <a:pt x="659447" y="830072"/>
                  <a:pt x="657796" y="828040"/>
                  <a:pt x="656463" y="826008"/>
                </a:cubicBezTo>
                <a:cubicBezTo>
                  <a:pt x="655129" y="823976"/>
                  <a:pt x="653732" y="821944"/>
                  <a:pt x="652272" y="819912"/>
                </a:cubicBezTo>
                <a:close/>
                <a:moveTo>
                  <a:pt x="776224" y="803656"/>
                </a:moveTo>
                <a:cubicBezTo>
                  <a:pt x="777409" y="804841"/>
                  <a:pt x="779102" y="805519"/>
                  <a:pt x="781304" y="805688"/>
                </a:cubicBezTo>
                <a:cubicBezTo>
                  <a:pt x="780774" y="804715"/>
                  <a:pt x="780055" y="804122"/>
                  <a:pt x="779144" y="803910"/>
                </a:cubicBezTo>
                <a:cubicBezTo>
                  <a:pt x="778234" y="803699"/>
                  <a:pt x="777261" y="803614"/>
                  <a:pt x="776224" y="803656"/>
                </a:cubicBezTo>
                <a:close/>
                <a:moveTo>
                  <a:pt x="798576" y="802640"/>
                </a:moveTo>
                <a:lnTo>
                  <a:pt x="799592" y="802640"/>
                </a:lnTo>
                <a:cubicBezTo>
                  <a:pt x="803021" y="802788"/>
                  <a:pt x="805561" y="804016"/>
                  <a:pt x="807212" y="806323"/>
                </a:cubicBezTo>
                <a:cubicBezTo>
                  <a:pt x="808863" y="808630"/>
                  <a:pt x="810386" y="811128"/>
                  <a:pt x="811783" y="813816"/>
                </a:cubicBezTo>
                <a:cubicBezTo>
                  <a:pt x="816419" y="817245"/>
                  <a:pt x="820610" y="820801"/>
                  <a:pt x="824356" y="824484"/>
                </a:cubicBezTo>
                <a:cubicBezTo>
                  <a:pt x="828103" y="828167"/>
                  <a:pt x="831024" y="832739"/>
                  <a:pt x="833120" y="838200"/>
                </a:cubicBezTo>
                <a:lnTo>
                  <a:pt x="824991" y="839216"/>
                </a:lnTo>
                <a:cubicBezTo>
                  <a:pt x="824441" y="836147"/>
                  <a:pt x="823510" y="833141"/>
                  <a:pt x="822198" y="830199"/>
                </a:cubicBezTo>
                <a:cubicBezTo>
                  <a:pt x="820885" y="827257"/>
                  <a:pt x="819446" y="824505"/>
                  <a:pt x="817879" y="821944"/>
                </a:cubicBezTo>
                <a:cubicBezTo>
                  <a:pt x="815742" y="822600"/>
                  <a:pt x="813667" y="821542"/>
                  <a:pt x="811657" y="818769"/>
                </a:cubicBezTo>
                <a:cubicBezTo>
                  <a:pt x="809646" y="815996"/>
                  <a:pt x="808333" y="813668"/>
                  <a:pt x="807719" y="811784"/>
                </a:cubicBezTo>
                <a:close/>
                <a:moveTo>
                  <a:pt x="313944" y="799592"/>
                </a:moveTo>
                <a:lnTo>
                  <a:pt x="313944" y="800608"/>
                </a:lnTo>
                <a:cubicBezTo>
                  <a:pt x="314494" y="801095"/>
                  <a:pt x="315171" y="801391"/>
                  <a:pt x="315976" y="801497"/>
                </a:cubicBezTo>
                <a:cubicBezTo>
                  <a:pt x="316780" y="801603"/>
                  <a:pt x="317457" y="801645"/>
                  <a:pt x="318008" y="801624"/>
                </a:cubicBezTo>
                <a:lnTo>
                  <a:pt x="318008" y="800608"/>
                </a:lnTo>
                <a:lnTo>
                  <a:pt x="315976" y="799592"/>
                </a:lnTo>
                <a:close/>
                <a:moveTo>
                  <a:pt x="786384" y="790448"/>
                </a:moveTo>
                <a:cubicBezTo>
                  <a:pt x="787992" y="790744"/>
                  <a:pt x="789601" y="792184"/>
                  <a:pt x="791210" y="794766"/>
                </a:cubicBezTo>
                <a:cubicBezTo>
                  <a:pt x="792818" y="797348"/>
                  <a:pt x="793919" y="799296"/>
                  <a:pt x="794512" y="800608"/>
                </a:cubicBezTo>
                <a:lnTo>
                  <a:pt x="785368" y="794512"/>
                </a:lnTo>
                <a:lnTo>
                  <a:pt x="785368" y="792480"/>
                </a:lnTo>
                <a:cubicBezTo>
                  <a:pt x="785198" y="791295"/>
                  <a:pt x="785537" y="790617"/>
                  <a:pt x="786384" y="790448"/>
                </a:cubicBezTo>
                <a:close/>
                <a:moveTo>
                  <a:pt x="321056" y="784352"/>
                </a:moveTo>
                <a:cubicBezTo>
                  <a:pt x="321161" y="785220"/>
                  <a:pt x="321712" y="787040"/>
                  <a:pt x="322707" y="789813"/>
                </a:cubicBezTo>
                <a:cubicBezTo>
                  <a:pt x="323701" y="792586"/>
                  <a:pt x="324506" y="794152"/>
                  <a:pt x="325120" y="794512"/>
                </a:cubicBezTo>
                <a:lnTo>
                  <a:pt x="325120" y="792480"/>
                </a:lnTo>
                <a:close/>
                <a:moveTo>
                  <a:pt x="677672" y="773176"/>
                </a:moveTo>
                <a:lnTo>
                  <a:pt x="672592" y="774192"/>
                </a:lnTo>
                <a:lnTo>
                  <a:pt x="678688" y="782320"/>
                </a:lnTo>
                <a:lnTo>
                  <a:pt x="689864" y="783336"/>
                </a:lnTo>
                <a:lnTo>
                  <a:pt x="682752" y="777240"/>
                </a:lnTo>
                <a:cubicBezTo>
                  <a:pt x="682667" y="775737"/>
                  <a:pt x="682074" y="774679"/>
                  <a:pt x="680974" y="774065"/>
                </a:cubicBezTo>
                <a:cubicBezTo>
                  <a:pt x="679873" y="773451"/>
                  <a:pt x="678772" y="773155"/>
                  <a:pt x="677672" y="773176"/>
                </a:cubicBezTo>
                <a:close/>
                <a:moveTo>
                  <a:pt x="354584" y="770128"/>
                </a:moveTo>
                <a:lnTo>
                  <a:pt x="354584" y="774192"/>
                </a:lnTo>
                <a:cubicBezTo>
                  <a:pt x="354626" y="775208"/>
                  <a:pt x="355049" y="775970"/>
                  <a:pt x="355854" y="776478"/>
                </a:cubicBezTo>
                <a:cubicBezTo>
                  <a:pt x="356658" y="776986"/>
                  <a:pt x="357589" y="777240"/>
                  <a:pt x="358648" y="777240"/>
                </a:cubicBezTo>
                <a:close/>
                <a:moveTo>
                  <a:pt x="343408" y="770128"/>
                </a:moveTo>
                <a:lnTo>
                  <a:pt x="343408" y="779272"/>
                </a:lnTo>
                <a:lnTo>
                  <a:pt x="347472" y="780288"/>
                </a:lnTo>
                <a:lnTo>
                  <a:pt x="347472" y="772160"/>
                </a:lnTo>
                <a:close/>
                <a:moveTo>
                  <a:pt x="347472" y="758952"/>
                </a:moveTo>
                <a:cubicBezTo>
                  <a:pt x="347472" y="760010"/>
                  <a:pt x="347726" y="760942"/>
                  <a:pt x="348234" y="761746"/>
                </a:cubicBezTo>
                <a:cubicBezTo>
                  <a:pt x="348742" y="762550"/>
                  <a:pt x="349504" y="762974"/>
                  <a:pt x="350520" y="763016"/>
                </a:cubicBezTo>
                <a:cubicBezTo>
                  <a:pt x="351366" y="762847"/>
                  <a:pt x="351705" y="762169"/>
                  <a:pt x="351536" y="760984"/>
                </a:cubicBezTo>
                <a:cubicBezTo>
                  <a:pt x="351536" y="760010"/>
                  <a:pt x="351282" y="759418"/>
                  <a:pt x="350774" y="759206"/>
                </a:cubicBezTo>
                <a:cubicBezTo>
                  <a:pt x="350266" y="758994"/>
                  <a:pt x="349504" y="758910"/>
                  <a:pt x="348488" y="758952"/>
                </a:cubicBezTo>
                <a:close/>
                <a:moveTo>
                  <a:pt x="757936" y="750824"/>
                </a:moveTo>
                <a:lnTo>
                  <a:pt x="766064" y="758952"/>
                </a:lnTo>
                <a:lnTo>
                  <a:pt x="760984" y="763016"/>
                </a:lnTo>
                <a:close/>
                <a:moveTo>
                  <a:pt x="746760" y="742696"/>
                </a:moveTo>
                <a:cubicBezTo>
                  <a:pt x="749448" y="742717"/>
                  <a:pt x="751945" y="743437"/>
                  <a:pt x="754253" y="744855"/>
                </a:cubicBezTo>
                <a:cubicBezTo>
                  <a:pt x="756560" y="746273"/>
                  <a:pt x="757787" y="748263"/>
                  <a:pt x="757936" y="750824"/>
                </a:cubicBezTo>
                <a:lnTo>
                  <a:pt x="751840" y="750824"/>
                </a:lnTo>
                <a:cubicBezTo>
                  <a:pt x="749405" y="750739"/>
                  <a:pt x="747924" y="749893"/>
                  <a:pt x="747395" y="748284"/>
                </a:cubicBezTo>
                <a:cubicBezTo>
                  <a:pt x="746865" y="746675"/>
                  <a:pt x="746654" y="744813"/>
                  <a:pt x="746760" y="742696"/>
                </a:cubicBezTo>
                <a:close/>
                <a:moveTo>
                  <a:pt x="364744" y="742696"/>
                </a:moveTo>
                <a:lnTo>
                  <a:pt x="354584" y="743712"/>
                </a:lnTo>
                <a:lnTo>
                  <a:pt x="354584" y="758952"/>
                </a:lnTo>
                <a:lnTo>
                  <a:pt x="357632" y="758952"/>
                </a:lnTo>
                <a:cubicBezTo>
                  <a:pt x="359579" y="758889"/>
                  <a:pt x="360764" y="758254"/>
                  <a:pt x="361188" y="757047"/>
                </a:cubicBezTo>
                <a:cubicBezTo>
                  <a:pt x="361611" y="755841"/>
                  <a:pt x="361780" y="754444"/>
                  <a:pt x="361696" y="752856"/>
                </a:cubicBezTo>
                <a:cubicBezTo>
                  <a:pt x="362796" y="751819"/>
                  <a:pt x="363897" y="750591"/>
                  <a:pt x="364998" y="749173"/>
                </a:cubicBezTo>
                <a:cubicBezTo>
                  <a:pt x="366098" y="747755"/>
                  <a:pt x="366691" y="746273"/>
                  <a:pt x="366776" y="744728"/>
                </a:cubicBezTo>
                <a:cubicBezTo>
                  <a:pt x="366606" y="743543"/>
                  <a:pt x="365929" y="742865"/>
                  <a:pt x="364744" y="742696"/>
                </a:cubicBezTo>
                <a:close/>
                <a:moveTo>
                  <a:pt x="641096" y="735584"/>
                </a:moveTo>
                <a:lnTo>
                  <a:pt x="641096" y="739648"/>
                </a:lnTo>
                <a:cubicBezTo>
                  <a:pt x="641138" y="741109"/>
                  <a:pt x="641561" y="741998"/>
                  <a:pt x="642366" y="742315"/>
                </a:cubicBezTo>
                <a:cubicBezTo>
                  <a:pt x="643170" y="742633"/>
                  <a:pt x="644101" y="742760"/>
                  <a:pt x="645160" y="742696"/>
                </a:cubicBezTo>
                <a:close/>
                <a:moveTo>
                  <a:pt x="268224" y="735584"/>
                </a:moveTo>
                <a:lnTo>
                  <a:pt x="263144" y="750824"/>
                </a:lnTo>
                <a:cubicBezTo>
                  <a:pt x="262868" y="752771"/>
                  <a:pt x="263673" y="753957"/>
                  <a:pt x="265557" y="754380"/>
                </a:cubicBezTo>
                <a:cubicBezTo>
                  <a:pt x="267440" y="754803"/>
                  <a:pt x="269007" y="754973"/>
                  <a:pt x="270256" y="754888"/>
                </a:cubicBezTo>
                <a:cubicBezTo>
                  <a:pt x="270425" y="752475"/>
                  <a:pt x="271102" y="750443"/>
                  <a:pt x="272287" y="748792"/>
                </a:cubicBezTo>
                <a:cubicBezTo>
                  <a:pt x="273473" y="747141"/>
                  <a:pt x="274150" y="745109"/>
                  <a:pt x="274320" y="742696"/>
                </a:cubicBezTo>
                <a:close/>
                <a:moveTo>
                  <a:pt x="724408" y="714248"/>
                </a:moveTo>
                <a:lnTo>
                  <a:pt x="730503" y="716280"/>
                </a:lnTo>
                <a:cubicBezTo>
                  <a:pt x="732091" y="717825"/>
                  <a:pt x="733488" y="719561"/>
                  <a:pt x="734695" y="721487"/>
                </a:cubicBezTo>
                <a:cubicBezTo>
                  <a:pt x="735901" y="723413"/>
                  <a:pt x="736536" y="725403"/>
                  <a:pt x="736600" y="727456"/>
                </a:cubicBezTo>
                <a:cubicBezTo>
                  <a:pt x="737213" y="727414"/>
                  <a:pt x="738018" y="727498"/>
                  <a:pt x="739012" y="727710"/>
                </a:cubicBezTo>
                <a:cubicBezTo>
                  <a:pt x="740007" y="727922"/>
                  <a:pt x="740558" y="728515"/>
                  <a:pt x="740664" y="729488"/>
                </a:cubicBezTo>
                <a:cubicBezTo>
                  <a:pt x="740515" y="731520"/>
                  <a:pt x="739542" y="733044"/>
                  <a:pt x="737743" y="734060"/>
                </a:cubicBezTo>
                <a:cubicBezTo>
                  <a:pt x="735943" y="735076"/>
                  <a:pt x="734208" y="735584"/>
                  <a:pt x="732536" y="735584"/>
                </a:cubicBezTo>
                <a:cubicBezTo>
                  <a:pt x="732641" y="732854"/>
                  <a:pt x="732176" y="730187"/>
                  <a:pt x="731139" y="727583"/>
                </a:cubicBezTo>
                <a:cubicBezTo>
                  <a:pt x="730101" y="724980"/>
                  <a:pt x="727858" y="723583"/>
                  <a:pt x="724408" y="723392"/>
                </a:cubicBezTo>
                <a:close/>
                <a:moveTo>
                  <a:pt x="351536" y="713232"/>
                </a:moveTo>
                <a:lnTo>
                  <a:pt x="351536" y="715264"/>
                </a:lnTo>
                <a:cubicBezTo>
                  <a:pt x="351536" y="716322"/>
                  <a:pt x="351790" y="717254"/>
                  <a:pt x="352298" y="718058"/>
                </a:cubicBezTo>
                <a:cubicBezTo>
                  <a:pt x="352806" y="718863"/>
                  <a:pt x="353567" y="719286"/>
                  <a:pt x="354584" y="719328"/>
                </a:cubicBezTo>
                <a:cubicBezTo>
                  <a:pt x="354520" y="718630"/>
                  <a:pt x="354139" y="717487"/>
                  <a:pt x="353441" y="715899"/>
                </a:cubicBezTo>
                <a:cubicBezTo>
                  <a:pt x="352742" y="714312"/>
                  <a:pt x="352107" y="713423"/>
                  <a:pt x="351536" y="713232"/>
                </a:cubicBezTo>
                <a:close/>
                <a:moveTo>
                  <a:pt x="278384" y="706120"/>
                </a:moveTo>
                <a:cubicBezTo>
                  <a:pt x="278214" y="709084"/>
                  <a:pt x="277537" y="711793"/>
                  <a:pt x="276352" y="714248"/>
                </a:cubicBezTo>
                <a:cubicBezTo>
                  <a:pt x="275166" y="716703"/>
                  <a:pt x="274489" y="719413"/>
                  <a:pt x="274320" y="722376"/>
                </a:cubicBezTo>
                <a:lnTo>
                  <a:pt x="275336" y="731520"/>
                </a:lnTo>
                <a:lnTo>
                  <a:pt x="282448" y="727456"/>
                </a:lnTo>
                <a:cubicBezTo>
                  <a:pt x="282617" y="725043"/>
                  <a:pt x="283294" y="723011"/>
                  <a:pt x="284480" y="721360"/>
                </a:cubicBezTo>
                <a:cubicBezTo>
                  <a:pt x="285665" y="719709"/>
                  <a:pt x="286342" y="717677"/>
                  <a:pt x="286512" y="715264"/>
                </a:cubicBezTo>
                <a:cubicBezTo>
                  <a:pt x="286427" y="713169"/>
                  <a:pt x="285580" y="711264"/>
                  <a:pt x="283972" y="709549"/>
                </a:cubicBezTo>
                <a:cubicBezTo>
                  <a:pt x="282363" y="707835"/>
                  <a:pt x="280500" y="706692"/>
                  <a:pt x="278384" y="706120"/>
                </a:cubicBezTo>
                <a:close/>
                <a:moveTo>
                  <a:pt x="480568" y="702056"/>
                </a:moveTo>
                <a:cubicBezTo>
                  <a:pt x="479954" y="702014"/>
                  <a:pt x="479149" y="702098"/>
                  <a:pt x="478155" y="702310"/>
                </a:cubicBezTo>
                <a:cubicBezTo>
                  <a:pt x="477160" y="702522"/>
                  <a:pt x="476609" y="703114"/>
                  <a:pt x="476504" y="704088"/>
                </a:cubicBezTo>
                <a:cubicBezTo>
                  <a:pt x="476609" y="705125"/>
                  <a:pt x="477160" y="706099"/>
                  <a:pt x="478155" y="707009"/>
                </a:cubicBezTo>
                <a:cubicBezTo>
                  <a:pt x="479149" y="707919"/>
                  <a:pt x="479954" y="708639"/>
                  <a:pt x="480568" y="709168"/>
                </a:cubicBezTo>
                <a:cubicBezTo>
                  <a:pt x="481626" y="709105"/>
                  <a:pt x="482557" y="709232"/>
                  <a:pt x="483362" y="709549"/>
                </a:cubicBezTo>
                <a:cubicBezTo>
                  <a:pt x="484166" y="709867"/>
                  <a:pt x="484589" y="710756"/>
                  <a:pt x="484632" y="712216"/>
                </a:cubicBezTo>
                <a:cubicBezTo>
                  <a:pt x="484547" y="713719"/>
                  <a:pt x="484716" y="714777"/>
                  <a:pt x="485140" y="715391"/>
                </a:cubicBezTo>
                <a:cubicBezTo>
                  <a:pt x="485563" y="716005"/>
                  <a:pt x="486748" y="716301"/>
                  <a:pt x="488696" y="716280"/>
                </a:cubicBezTo>
                <a:close/>
                <a:moveTo>
                  <a:pt x="629920" y="697992"/>
                </a:moveTo>
                <a:cubicBezTo>
                  <a:pt x="629433" y="698162"/>
                  <a:pt x="629136" y="698839"/>
                  <a:pt x="629031" y="700024"/>
                </a:cubicBezTo>
                <a:cubicBezTo>
                  <a:pt x="628925" y="701210"/>
                  <a:pt x="628882" y="701887"/>
                  <a:pt x="628904" y="702056"/>
                </a:cubicBezTo>
                <a:cubicBezTo>
                  <a:pt x="625940" y="701866"/>
                  <a:pt x="623993" y="701993"/>
                  <a:pt x="623062" y="702437"/>
                </a:cubicBezTo>
                <a:cubicBezTo>
                  <a:pt x="622130" y="702882"/>
                  <a:pt x="621707" y="704787"/>
                  <a:pt x="621792" y="708152"/>
                </a:cubicBezTo>
                <a:lnTo>
                  <a:pt x="630936" y="713232"/>
                </a:lnTo>
                <a:cubicBezTo>
                  <a:pt x="633835" y="718016"/>
                  <a:pt x="638704" y="723942"/>
                  <a:pt x="645541" y="731012"/>
                </a:cubicBezTo>
                <a:cubicBezTo>
                  <a:pt x="652377" y="738082"/>
                  <a:pt x="659024" y="741976"/>
                  <a:pt x="665480" y="742696"/>
                </a:cubicBezTo>
                <a:cubicBezTo>
                  <a:pt x="667512" y="742696"/>
                  <a:pt x="668528" y="741680"/>
                  <a:pt x="668528" y="739648"/>
                </a:cubicBezTo>
                <a:lnTo>
                  <a:pt x="656336" y="734568"/>
                </a:lnTo>
                <a:lnTo>
                  <a:pt x="653288" y="723392"/>
                </a:lnTo>
                <a:cubicBezTo>
                  <a:pt x="653245" y="724218"/>
                  <a:pt x="652822" y="725869"/>
                  <a:pt x="652018" y="728345"/>
                </a:cubicBezTo>
                <a:cubicBezTo>
                  <a:pt x="651213" y="730822"/>
                  <a:pt x="650282" y="732219"/>
                  <a:pt x="649224" y="732536"/>
                </a:cubicBezTo>
                <a:lnTo>
                  <a:pt x="649224" y="729488"/>
                </a:lnTo>
                <a:cubicBezTo>
                  <a:pt x="649245" y="727901"/>
                  <a:pt x="648948" y="726250"/>
                  <a:pt x="648335" y="724535"/>
                </a:cubicBezTo>
                <a:cubicBezTo>
                  <a:pt x="647721" y="722821"/>
                  <a:pt x="646662" y="721424"/>
                  <a:pt x="645160" y="720344"/>
                </a:cubicBezTo>
                <a:lnTo>
                  <a:pt x="649224" y="716280"/>
                </a:lnTo>
                <a:lnTo>
                  <a:pt x="645160" y="718312"/>
                </a:lnTo>
                <a:cubicBezTo>
                  <a:pt x="643593" y="716979"/>
                  <a:pt x="640630" y="714566"/>
                  <a:pt x="636270" y="711073"/>
                </a:cubicBezTo>
                <a:cubicBezTo>
                  <a:pt x="631909" y="707581"/>
                  <a:pt x="629454" y="704914"/>
                  <a:pt x="628904" y="703072"/>
                </a:cubicBezTo>
                <a:cubicBezTo>
                  <a:pt x="629073" y="702226"/>
                  <a:pt x="629750" y="701887"/>
                  <a:pt x="630936" y="702056"/>
                </a:cubicBezTo>
                <a:cubicBezTo>
                  <a:pt x="630893" y="701442"/>
                  <a:pt x="630724" y="700638"/>
                  <a:pt x="630428" y="699643"/>
                </a:cubicBezTo>
                <a:cubicBezTo>
                  <a:pt x="630131" y="698648"/>
                  <a:pt x="629962" y="698098"/>
                  <a:pt x="629920" y="697992"/>
                </a:cubicBezTo>
                <a:close/>
                <a:moveTo>
                  <a:pt x="382016" y="697992"/>
                </a:moveTo>
                <a:cubicBezTo>
                  <a:pt x="382037" y="698606"/>
                  <a:pt x="382248" y="699410"/>
                  <a:pt x="382651" y="700405"/>
                </a:cubicBezTo>
                <a:cubicBezTo>
                  <a:pt x="383053" y="701400"/>
                  <a:pt x="383518" y="701950"/>
                  <a:pt x="384048" y="702056"/>
                </a:cubicBezTo>
                <a:cubicBezTo>
                  <a:pt x="385021" y="701993"/>
                  <a:pt x="385614" y="701612"/>
                  <a:pt x="385826" y="700913"/>
                </a:cubicBezTo>
                <a:cubicBezTo>
                  <a:pt x="386037" y="700215"/>
                  <a:pt x="386122" y="699580"/>
                  <a:pt x="386080" y="699008"/>
                </a:cubicBezTo>
                <a:close/>
                <a:moveTo>
                  <a:pt x="617728" y="686816"/>
                </a:moveTo>
                <a:cubicBezTo>
                  <a:pt x="617728" y="687790"/>
                  <a:pt x="617982" y="688383"/>
                  <a:pt x="618490" y="688594"/>
                </a:cubicBezTo>
                <a:cubicBezTo>
                  <a:pt x="618998" y="688806"/>
                  <a:pt x="619760" y="688890"/>
                  <a:pt x="620776" y="688848"/>
                </a:cubicBezTo>
                <a:lnTo>
                  <a:pt x="621792" y="688848"/>
                </a:lnTo>
                <a:cubicBezTo>
                  <a:pt x="621792" y="687874"/>
                  <a:pt x="621538" y="687282"/>
                  <a:pt x="621030" y="687070"/>
                </a:cubicBezTo>
                <a:cubicBezTo>
                  <a:pt x="620522" y="686858"/>
                  <a:pt x="619760" y="686774"/>
                  <a:pt x="618744" y="686816"/>
                </a:cubicBezTo>
                <a:close/>
                <a:moveTo>
                  <a:pt x="466344" y="681736"/>
                </a:moveTo>
                <a:lnTo>
                  <a:pt x="469392" y="689864"/>
                </a:lnTo>
                <a:lnTo>
                  <a:pt x="476504" y="697992"/>
                </a:lnTo>
                <a:lnTo>
                  <a:pt x="472440" y="689864"/>
                </a:lnTo>
                <a:cubicBezTo>
                  <a:pt x="470344" y="689525"/>
                  <a:pt x="469455" y="688171"/>
                  <a:pt x="469773" y="685800"/>
                </a:cubicBezTo>
                <a:cubicBezTo>
                  <a:pt x="470090" y="683429"/>
                  <a:pt x="468947" y="682075"/>
                  <a:pt x="466344" y="681736"/>
                </a:cubicBezTo>
                <a:close/>
                <a:moveTo>
                  <a:pt x="705104" y="674624"/>
                </a:moveTo>
                <a:lnTo>
                  <a:pt x="709168" y="674624"/>
                </a:lnTo>
                <a:cubicBezTo>
                  <a:pt x="711559" y="674667"/>
                  <a:pt x="712872" y="675344"/>
                  <a:pt x="713105" y="676656"/>
                </a:cubicBezTo>
                <a:cubicBezTo>
                  <a:pt x="713337" y="677968"/>
                  <a:pt x="713380" y="679662"/>
                  <a:pt x="713232" y="681736"/>
                </a:cubicBezTo>
                <a:lnTo>
                  <a:pt x="721360" y="689864"/>
                </a:lnTo>
                <a:cubicBezTo>
                  <a:pt x="724111" y="690203"/>
                  <a:pt x="725974" y="691557"/>
                  <a:pt x="726948" y="693928"/>
                </a:cubicBezTo>
                <a:cubicBezTo>
                  <a:pt x="727921" y="696299"/>
                  <a:pt x="729784" y="697653"/>
                  <a:pt x="732536" y="697992"/>
                </a:cubicBezTo>
                <a:lnTo>
                  <a:pt x="732536" y="705104"/>
                </a:lnTo>
                <a:lnTo>
                  <a:pt x="724408" y="703072"/>
                </a:lnTo>
                <a:lnTo>
                  <a:pt x="720344" y="696976"/>
                </a:lnTo>
                <a:cubicBezTo>
                  <a:pt x="720386" y="696405"/>
                  <a:pt x="720301" y="695770"/>
                  <a:pt x="720090" y="695071"/>
                </a:cubicBezTo>
                <a:cubicBezTo>
                  <a:pt x="719878" y="694373"/>
                  <a:pt x="719285" y="693992"/>
                  <a:pt x="718312" y="693928"/>
                </a:cubicBezTo>
                <a:cubicBezTo>
                  <a:pt x="717274" y="694034"/>
                  <a:pt x="716301" y="694584"/>
                  <a:pt x="715391" y="695579"/>
                </a:cubicBezTo>
                <a:cubicBezTo>
                  <a:pt x="714480" y="696574"/>
                  <a:pt x="713761" y="697378"/>
                  <a:pt x="713232" y="697992"/>
                </a:cubicBezTo>
                <a:cubicBezTo>
                  <a:pt x="713443" y="695706"/>
                  <a:pt x="713528" y="693166"/>
                  <a:pt x="713486" y="690372"/>
                </a:cubicBezTo>
                <a:cubicBezTo>
                  <a:pt x="713443" y="687578"/>
                  <a:pt x="712004" y="686054"/>
                  <a:pt x="709168" y="685800"/>
                </a:cubicBezTo>
                <a:close/>
                <a:moveTo>
                  <a:pt x="609600" y="674624"/>
                </a:moveTo>
                <a:cubicBezTo>
                  <a:pt x="609621" y="675238"/>
                  <a:pt x="609832" y="676042"/>
                  <a:pt x="610235" y="677037"/>
                </a:cubicBezTo>
                <a:cubicBezTo>
                  <a:pt x="610637" y="678032"/>
                  <a:pt x="611102" y="678582"/>
                  <a:pt x="611632" y="678688"/>
                </a:cubicBezTo>
                <a:cubicBezTo>
                  <a:pt x="612605" y="678625"/>
                  <a:pt x="613198" y="678244"/>
                  <a:pt x="613410" y="677545"/>
                </a:cubicBezTo>
                <a:cubicBezTo>
                  <a:pt x="613621" y="676847"/>
                  <a:pt x="613706" y="676212"/>
                  <a:pt x="613664" y="675640"/>
                </a:cubicBezTo>
                <a:close/>
                <a:moveTo>
                  <a:pt x="458216" y="670560"/>
                </a:moveTo>
                <a:cubicBezTo>
                  <a:pt x="458237" y="671174"/>
                  <a:pt x="458448" y="671978"/>
                  <a:pt x="458851" y="672973"/>
                </a:cubicBezTo>
                <a:cubicBezTo>
                  <a:pt x="459253" y="673968"/>
                  <a:pt x="459718" y="674518"/>
                  <a:pt x="460248" y="674624"/>
                </a:cubicBezTo>
                <a:cubicBezTo>
                  <a:pt x="461221" y="674561"/>
                  <a:pt x="461814" y="674180"/>
                  <a:pt x="462026" y="673481"/>
                </a:cubicBezTo>
                <a:cubicBezTo>
                  <a:pt x="462237" y="672783"/>
                  <a:pt x="462322" y="672148"/>
                  <a:pt x="462280" y="671576"/>
                </a:cubicBezTo>
                <a:close/>
                <a:moveTo>
                  <a:pt x="371856" y="662432"/>
                </a:moveTo>
                <a:cubicBezTo>
                  <a:pt x="371834" y="662475"/>
                  <a:pt x="371623" y="662644"/>
                  <a:pt x="371221" y="662940"/>
                </a:cubicBezTo>
                <a:cubicBezTo>
                  <a:pt x="370818" y="663236"/>
                  <a:pt x="370353" y="663406"/>
                  <a:pt x="369824" y="663448"/>
                </a:cubicBezTo>
                <a:cubicBezTo>
                  <a:pt x="369845" y="664020"/>
                  <a:pt x="370056" y="664655"/>
                  <a:pt x="370459" y="665353"/>
                </a:cubicBezTo>
                <a:cubicBezTo>
                  <a:pt x="370861" y="666052"/>
                  <a:pt x="371326" y="666433"/>
                  <a:pt x="371856" y="666496"/>
                </a:cubicBezTo>
                <a:cubicBezTo>
                  <a:pt x="373041" y="666327"/>
                  <a:pt x="373718" y="665649"/>
                  <a:pt x="373888" y="664464"/>
                </a:cubicBezTo>
                <a:cubicBezTo>
                  <a:pt x="373718" y="663279"/>
                  <a:pt x="373041" y="662601"/>
                  <a:pt x="371856" y="662432"/>
                </a:cubicBezTo>
                <a:close/>
                <a:moveTo>
                  <a:pt x="373888" y="651256"/>
                </a:moveTo>
                <a:cubicBezTo>
                  <a:pt x="373909" y="651870"/>
                  <a:pt x="374120" y="652674"/>
                  <a:pt x="374523" y="653669"/>
                </a:cubicBezTo>
                <a:cubicBezTo>
                  <a:pt x="374925" y="654664"/>
                  <a:pt x="375390" y="655214"/>
                  <a:pt x="375920" y="655320"/>
                </a:cubicBezTo>
                <a:cubicBezTo>
                  <a:pt x="376893" y="655257"/>
                  <a:pt x="377486" y="654876"/>
                  <a:pt x="377698" y="654177"/>
                </a:cubicBezTo>
                <a:cubicBezTo>
                  <a:pt x="377909" y="653479"/>
                  <a:pt x="377994" y="652844"/>
                  <a:pt x="377952" y="652272"/>
                </a:cubicBezTo>
                <a:close/>
                <a:moveTo>
                  <a:pt x="305816" y="651256"/>
                </a:moveTo>
                <a:cubicBezTo>
                  <a:pt x="305646" y="653669"/>
                  <a:pt x="304969" y="655701"/>
                  <a:pt x="303784" y="657352"/>
                </a:cubicBezTo>
                <a:cubicBezTo>
                  <a:pt x="302598" y="659003"/>
                  <a:pt x="301921" y="661035"/>
                  <a:pt x="301752" y="663448"/>
                </a:cubicBezTo>
                <a:cubicBezTo>
                  <a:pt x="301857" y="664316"/>
                  <a:pt x="302408" y="666136"/>
                  <a:pt x="303403" y="668909"/>
                </a:cubicBezTo>
                <a:cubicBezTo>
                  <a:pt x="304397" y="671682"/>
                  <a:pt x="305202" y="673248"/>
                  <a:pt x="305816" y="673608"/>
                </a:cubicBezTo>
                <a:lnTo>
                  <a:pt x="305816" y="671576"/>
                </a:lnTo>
                <a:cubicBezTo>
                  <a:pt x="305667" y="669862"/>
                  <a:pt x="305710" y="667957"/>
                  <a:pt x="305943" y="665861"/>
                </a:cubicBezTo>
                <a:cubicBezTo>
                  <a:pt x="306175" y="663766"/>
                  <a:pt x="307488" y="662623"/>
                  <a:pt x="309880" y="662432"/>
                </a:cubicBezTo>
                <a:lnTo>
                  <a:pt x="309880" y="655320"/>
                </a:lnTo>
                <a:close/>
                <a:moveTo>
                  <a:pt x="75183" y="641096"/>
                </a:moveTo>
                <a:lnTo>
                  <a:pt x="70104" y="650240"/>
                </a:lnTo>
                <a:lnTo>
                  <a:pt x="66040" y="650240"/>
                </a:lnTo>
                <a:close/>
                <a:moveTo>
                  <a:pt x="301752" y="637032"/>
                </a:moveTo>
                <a:cubicBezTo>
                  <a:pt x="301773" y="637646"/>
                  <a:pt x="301984" y="638450"/>
                  <a:pt x="302387" y="639445"/>
                </a:cubicBezTo>
                <a:cubicBezTo>
                  <a:pt x="302789" y="640440"/>
                  <a:pt x="303254" y="640990"/>
                  <a:pt x="303784" y="641096"/>
                </a:cubicBezTo>
                <a:cubicBezTo>
                  <a:pt x="304757" y="641033"/>
                  <a:pt x="305350" y="640652"/>
                  <a:pt x="305562" y="639953"/>
                </a:cubicBezTo>
                <a:cubicBezTo>
                  <a:pt x="305773" y="639255"/>
                  <a:pt x="305858" y="638620"/>
                  <a:pt x="305816" y="638048"/>
                </a:cubicBezTo>
                <a:close/>
                <a:moveTo>
                  <a:pt x="96381" y="636062"/>
                </a:moveTo>
                <a:lnTo>
                  <a:pt x="96266" y="636270"/>
                </a:lnTo>
                <a:cubicBezTo>
                  <a:pt x="95461" y="636778"/>
                  <a:pt x="94530" y="637032"/>
                  <a:pt x="93472" y="637032"/>
                </a:cubicBezTo>
                <a:close/>
                <a:moveTo>
                  <a:pt x="409448" y="620776"/>
                </a:moveTo>
                <a:cubicBezTo>
                  <a:pt x="408474" y="620924"/>
                  <a:pt x="407881" y="621644"/>
                  <a:pt x="407670" y="622935"/>
                </a:cubicBezTo>
                <a:cubicBezTo>
                  <a:pt x="407458" y="624226"/>
                  <a:pt x="407373" y="625200"/>
                  <a:pt x="407416" y="625856"/>
                </a:cubicBezTo>
                <a:cubicBezTo>
                  <a:pt x="405384" y="628058"/>
                  <a:pt x="404368" y="630767"/>
                  <a:pt x="404368" y="633984"/>
                </a:cubicBezTo>
                <a:cubicBezTo>
                  <a:pt x="403436" y="639233"/>
                  <a:pt x="399711" y="645753"/>
                  <a:pt x="393192" y="653542"/>
                </a:cubicBezTo>
                <a:cubicBezTo>
                  <a:pt x="386672" y="661331"/>
                  <a:pt x="382947" y="669375"/>
                  <a:pt x="382016" y="677672"/>
                </a:cubicBezTo>
                <a:cubicBezTo>
                  <a:pt x="381846" y="677651"/>
                  <a:pt x="381169" y="677693"/>
                  <a:pt x="379984" y="677799"/>
                </a:cubicBezTo>
                <a:cubicBezTo>
                  <a:pt x="378798" y="677905"/>
                  <a:pt x="378121" y="678201"/>
                  <a:pt x="377952" y="678688"/>
                </a:cubicBezTo>
                <a:cubicBezTo>
                  <a:pt x="378057" y="679217"/>
                  <a:pt x="378608" y="679683"/>
                  <a:pt x="379603" y="680085"/>
                </a:cubicBezTo>
                <a:cubicBezTo>
                  <a:pt x="380597" y="680487"/>
                  <a:pt x="381402" y="680699"/>
                  <a:pt x="382016" y="680720"/>
                </a:cubicBezTo>
                <a:cubicBezTo>
                  <a:pt x="382185" y="678413"/>
                  <a:pt x="383116" y="677693"/>
                  <a:pt x="384810" y="678561"/>
                </a:cubicBezTo>
                <a:cubicBezTo>
                  <a:pt x="386503" y="679429"/>
                  <a:pt x="387942" y="680487"/>
                  <a:pt x="389128" y="681736"/>
                </a:cubicBezTo>
                <a:cubicBezTo>
                  <a:pt x="392641" y="681101"/>
                  <a:pt x="394504" y="678561"/>
                  <a:pt x="394716" y="674116"/>
                </a:cubicBezTo>
                <a:cubicBezTo>
                  <a:pt x="394927" y="669671"/>
                  <a:pt x="396790" y="667131"/>
                  <a:pt x="400304" y="666496"/>
                </a:cubicBezTo>
                <a:lnTo>
                  <a:pt x="407416" y="650240"/>
                </a:lnTo>
                <a:cubicBezTo>
                  <a:pt x="409194" y="649097"/>
                  <a:pt x="410464" y="647827"/>
                  <a:pt x="411226" y="646430"/>
                </a:cubicBezTo>
                <a:cubicBezTo>
                  <a:pt x="411988" y="645033"/>
                  <a:pt x="410718" y="644271"/>
                  <a:pt x="407416" y="644144"/>
                </a:cubicBezTo>
                <a:lnTo>
                  <a:pt x="407416" y="633984"/>
                </a:lnTo>
                <a:lnTo>
                  <a:pt x="411480" y="625856"/>
                </a:lnTo>
                <a:cubicBezTo>
                  <a:pt x="411522" y="625200"/>
                  <a:pt x="411437" y="624226"/>
                  <a:pt x="411226" y="622935"/>
                </a:cubicBezTo>
                <a:cubicBezTo>
                  <a:pt x="411014" y="621644"/>
                  <a:pt x="410421" y="620924"/>
                  <a:pt x="409448" y="620776"/>
                </a:cubicBezTo>
                <a:close/>
                <a:moveTo>
                  <a:pt x="123952" y="618744"/>
                </a:moveTo>
                <a:lnTo>
                  <a:pt x="117856" y="621792"/>
                </a:lnTo>
                <a:cubicBezTo>
                  <a:pt x="117729" y="621729"/>
                  <a:pt x="117221" y="621602"/>
                  <a:pt x="116332" y="621411"/>
                </a:cubicBezTo>
                <a:cubicBezTo>
                  <a:pt x="115443" y="621221"/>
                  <a:pt x="114935" y="621348"/>
                  <a:pt x="114808" y="621792"/>
                </a:cubicBezTo>
                <a:lnTo>
                  <a:pt x="115824" y="623824"/>
                </a:lnTo>
                <a:cubicBezTo>
                  <a:pt x="116924" y="622787"/>
                  <a:pt x="118279" y="622321"/>
                  <a:pt x="119888" y="622427"/>
                </a:cubicBezTo>
                <a:cubicBezTo>
                  <a:pt x="121496" y="622533"/>
                  <a:pt x="122851" y="623337"/>
                  <a:pt x="123952" y="624840"/>
                </a:cubicBezTo>
                <a:close/>
                <a:moveTo>
                  <a:pt x="411480" y="613664"/>
                </a:moveTo>
                <a:cubicBezTo>
                  <a:pt x="411691" y="615548"/>
                  <a:pt x="412792" y="616352"/>
                  <a:pt x="414782" y="616077"/>
                </a:cubicBezTo>
                <a:cubicBezTo>
                  <a:pt x="416771" y="615802"/>
                  <a:pt x="418380" y="615336"/>
                  <a:pt x="419608" y="614680"/>
                </a:cubicBezTo>
                <a:close/>
                <a:moveTo>
                  <a:pt x="133096" y="611632"/>
                </a:moveTo>
                <a:lnTo>
                  <a:pt x="133096" y="612648"/>
                </a:lnTo>
                <a:cubicBezTo>
                  <a:pt x="132926" y="613834"/>
                  <a:pt x="133265" y="614511"/>
                  <a:pt x="134112" y="614680"/>
                </a:cubicBezTo>
                <a:cubicBezTo>
                  <a:pt x="134641" y="614638"/>
                  <a:pt x="135106" y="614469"/>
                  <a:pt x="135509" y="614172"/>
                </a:cubicBezTo>
                <a:cubicBezTo>
                  <a:pt x="135911" y="613876"/>
                  <a:pt x="136122" y="613706"/>
                  <a:pt x="136144" y="613664"/>
                </a:cubicBezTo>
                <a:close/>
                <a:moveTo>
                  <a:pt x="664464" y="605536"/>
                </a:moveTo>
                <a:cubicBezTo>
                  <a:pt x="667723" y="605811"/>
                  <a:pt x="669840" y="607293"/>
                  <a:pt x="670814" y="609981"/>
                </a:cubicBezTo>
                <a:cubicBezTo>
                  <a:pt x="671787" y="612669"/>
                  <a:pt x="673396" y="614913"/>
                  <a:pt x="675640" y="616712"/>
                </a:cubicBezTo>
                <a:cubicBezTo>
                  <a:pt x="674560" y="618384"/>
                  <a:pt x="674179" y="620120"/>
                  <a:pt x="674497" y="621919"/>
                </a:cubicBezTo>
                <a:cubicBezTo>
                  <a:pt x="674814" y="623718"/>
                  <a:pt x="676211" y="624692"/>
                  <a:pt x="678688" y="624840"/>
                </a:cubicBezTo>
                <a:cubicBezTo>
                  <a:pt x="681397" y="627973"/>
                  <a:pt x="685630" y="633391"/>
                  <a:pt x="691388" y="641096"/>
                </a:cubicBezTo>
                <a:cubicBezTo>
                  <a:pt x="697145" y="648801"/>
                  <a:pt x="700362" y="655235"/>
                  <a:pt x="701040" y="660400"/>
                </a:cubicBezTo>
                <a:cubicBezTo>
                  <a:pt x="701082" y="660929"/>
                  <a:pt x="700997" y="661395"/>
                  <a:pt x="700786" y="661797"/>
                </a:cubicBezTo>
                <a:cubicBezTo>
                  <a:pt x="700574" y="662199"/>
                  <a:pt x="699981" y="662411"/>
                  <a:pt x="699008" y="662432"/>
                </a:cubicBezTo>
                <a:lnTo>
                  <a:pt x="689864" y="661416"/>
                </a:lnTo>
                <a:cubicBezTo>
                  <a:pt x="687853" y="657797"/>
                  <a:pt x="686286" y="653860"/>
                  <a:pt x="685165" y="649605"/>
                </a:cubicBezTo>
                <a:cubicBezTo>
                  <a:pt x="684043" y="645351"/>
                  <a:pt x="683238" y="641160"/>
                  <a:pt x="682752" y="637032"/>
                </a:cubicBezTo>
                <a:cubicBezTo>
                  <a:pt x="680550" y="635445"/>
                  <a:pt x="678349" y="633286"/>
                  <a:pt x="676148" y="630555"/>
                </a:cubicBezTo>
                <a:cubicBezTo>
                  <a:pt x="673946" y="627825"/>
                  <a:pt x="672761" y="624904"/>
                  <a:pt x="672592" y="621792"/>
                </a:cubicBezTo>
                <a:cubicBezTo>
                  <a:pt x="670919" y="619337"/>
                  <a:pt x="669184" y="616882"/>
                  <a:pt x="667385" y="614426"/>
                </a:cubicBezTo>
                <a:cubicBezTo>
                  <a:pt x="665585" y="611971"/>
                  <a:pt x="664612" y="609008"/>
                  <a:pt x="664464" y="605536"/>
                </a:cubicBezTo>
                <a:close/>
                <a:moveTo>
                  <a:pt x="516128" y="605536"/>
                </a:moveTo>
                <a:cubicBezTo>
                  <a:pt x="516085" y="606150"/>
                  <a:pt x="516170" y="606954"/>
                  <a:pt x="516382" y="607949"/>
                </a:cubicBezTo>
                <a:cubicBezTo>
                  <a:pt x="516593" y="608944"/>
                  <a:pt x="517186" y="609494"/>
                  <a:pt x="518160" y="609600"/>
                </a:cubicBezTo>
                <a:cubicBezTo>
                  <a:pt x="519006" y="609431"/>
                  <a:pt x="519345" y="608754"/>
                  <a:pt x="519176" y="607568"/>
                </a:cubicBezTo>
                <a:cubicBezTo>
                  <a:pt x="519006" y="606383"/>
                  <a:pt x="518329" y="605706"/>
                  <a:pt x="517144" y="605536"/>
                </a:cubicBezTo>
                <a:close/>
                <a:moveTo>
                  <a:pt x="637032" y="601472"/>
                </a:moveTo>
                <a:cubicBezTo>
                  <a:pt x="637032" y="603504"/>
                  <a:pt x="638048" y="604520"/>
                  <a:pt x="640080" y="604520"/>
                </a:cubicBezTo>
                <a:lnTo>
                  <a:pt x="641096" y="604520"/>
                </a:lnTo>
                <a:cubicBezTo>
                  <a:pt x="641053" y="603504"/>
                  <a:pt x="640630" y="602742"/>
                  <a:pt x="639826" y="602234"/>
                </a:cubicBezTo>
                <a:cubicBezTo>
                  <a:pt x="639021" y="601726"/>
                  <a:pt x="638090" y="601472"/>
                  <a:pt x="637032" y="601472"/>
                </a:cubicBezTo>
                <a:close/>
                <a:moveTo>
                  <a:pt x="48767" y="596392"/>
                </a:moveTo>
                <a:lnTo>
                  <a:pt x="55880" y="601472"/>
                </a:lnTo>
                <a:cubicBezTo>
                  <a:pt x="54250" y="601493"/>
                  <a:pt x="52683" y="601197"/>
                  <a:pt x="51181" y="600583"/>
                </a:cubicBezTo>
                <a:cubicBezTo>
                  <a:pt x="49678" y="599969"/>
                  <a:pt x="48873" y="598911"/>
                  <a:pt x="48767" y="597408"/>
                </a:cubicBezTo>
                <a:close/>
                <a:moveTo>
                  <a:pt x="654304" y="586232"/>
                </a:moveTo>
                <a:cubicBezTo>
                  <a:pt x="655891" y="586804"/>
                  <a:pt x="657288" y="589217"/>
                  <a:pt x="658495" y="593471"/>
                </a:cubicBezTo>
                <a:cubicBezTo>
                  <a:pt x="659701" y="597726"/>
                  <a:pt x="660336" y="600393"/>
                  <a:pt x="660400" y="601472"/>
                </a:cubicBezTo>
                <a:cubicBezTo>
                  <a:pt x="659087" y="600350"/>
                  <a:pt x="657140" y="598784"/>
                  <a:pt x="654558" y="596773"/>
                </a:cubicBezTo>
                <a:cubicBezTo>
                  <a:pt x="651975" y="594762"/>
                  <a:pt x="650536" y="592942"/>
                  <a:pt x="650240" y="591312"/>
                </a:cubicBezTo>
                <a:cubicBezTo>
                  <a:pt x="650409" y="590465"/>
                  <a:pt x="651086" y="590127"/>
                  <a:pt x="652272" y="590296"/>
                </a:cubicBezTo>
                <a:cubicBezTo>
                  <a:pt x="652229" y="589682"/>
                  <a:pt x="652314" y="588878"/>
                  <a:pt x="652526" y="587883"/>
                </a:cubicBezTo>
                <a:cubicBezTo>
                  <a:pt x="652737" y="586888"/>
                  <a:pt x="653330" y="586338"/>
                  <a:pt x="654304" y="586232"/>
                </a:cubicBezTo>
                <a:close/>
                <a:moveTo>
                  <a:pt x="624840" y="583184"/>
                </a:moveTo>
                <a:cubicBezTo>
                  <a:pt x="624861" y="583798"/>
                  <a:pt x="625072" y="584602"/>
                  <a:pt x="625475" y="585597"/>
                </a:cubicBezTo>
                <a:cubicBezTo>
                  <a:pt x="625877" y="586592"/>
                  <a:pt x="626342" y="587142"/>
                  <a:pt x="626872" y="587248"/>
                </a:cubicBezTo>
                <a:cubicBezTo>
                  <a:pt x="627845" y="587185"/>
                  <a:pt x="628438" y="586804"/>
                  <a:pt x="628650" y="586105"/>
                </a:cubicBezTo>
                <a:cubicBezTo>
                  <a:pt x="628861" y="585407"/>
                  <a:pt x="628946" y="584772"/>
                  <a:pt x="628904" y="584200"/>
                </a:cubicBezTo>
                <a:close/>
                <a:moveTo>
                  <a:pt x="95504" y="576072"/>
                </a:moveTo>
                <a:cubicBezTo>
                  <a:pt x="94509" y="576178"/>
                  <a:pt x="93704" y="576728"/>
                  <a:pt x="93091" y="577723"/>
                </a:cubicBezTo>
                <a:cubicBezTo>
                  <a:pt x="92477" y="578718"/>
                  <a:pt x="91926" y="579522"/>
                  <a:pt x="91440" y="580136"/>
                </a:cubicBezTo>
                <a:cubicBezTo>
                  <a:pt x="91313" y="580030"/>
                  <a:pt x="90805" y="579734"/>
                  <a:pt x="89916" y="579247"/>
                </a:cubicBezTo>
                <a:cubicBezTo>
                  <a:pt x="89027" y="578760"/>
                  <a:pt x="88519" y="578718"/>
                  <a:pt x="88392" y="579120"/>
                </a:cubicBezTo>
                <a:cubicBezTo>
                  <a:pt x="88476" y="579628"/>
                  <a:pt x="88815" y="580136"/>
                  <a:pt x="89408" y="580644"/>
                </a:cubicBezTo>
                <a:cubicBezTo>
                  <a:pt x="90000" y="581152"/>
                  <a:pt x="90339" y="581660"/>
                  <a:pt x="90424" y="582168"/>
                </a:cubicBezTo>
                <a:lnTo>
                  <a:pt x="93472" y="581152"/>
                </a:lnTo>
                <a:cubicBezTo>
                  <a:pt x="94001" y="580602"/>
                  <a:pt x="94466" y="579924"/>
                  <a:pt x="94869" y="579120"/>
                </a:cubicBezTo>
                <a:cubicBezTo>
                  <a:pt x="95271" y="578316"/>
                  <a:pt x="95482" y="577638"/>
                  <a:pt x="95504" y="577088"/>
                </a:cubicBezTo>
                <a:close/>
                <a:moveTo>
                  <a:pt x="621792" y="575056"/>
                </a:moveTo>
                <a:cubicBezTo>
                  <a:pt x="621622" y="575035"/>
                  <a:pt x="620945" y="575077"/>
                  <a:pt x="619760" y="575183"/>
                </a:cubicBezTo>
                <a:cubicBezTo>
                  <a:pt x="618574" y="575289"/>
                  <a:pt x="617897" y="575585"/>
                  <a:pt x="617728" y="576072"/>
                </a:cubicBezTo>
                <a:lnTo>
                  <a:pt x="621792" y="576072"/>
                </a:lnTo>
                <a:lnTo>
                  <a:pt x="623824" y="577088"/>
                </a:lnTo>
                <a:lnTo>
                  <a:pt x="624840" y="577088"/>
                </a:lnTo>
                <a:close/>
                <a:moveTo>
                  <a:pt x="613664" y="564896"/>
                </a:moveTo>
                <a:cubicBezTo>
                  <a:pt x="613685" y="565510"/>
                  <a:pt x="613896" y="566314"/>
                  <a:pt x="614299" y="567309"/>
                </a:cubicBezTo>
                <a:cubicBezTo>
                  <a:pt x="614701" y="568304"/>
                  <a:pt x="615166" y="568854"/>
                  <a:pt x="615696" y="568960"/>
                </a:cubicBezTo>
                <a:cubicBezTo>
                  <a:pt x="616669" y="568897"/>
                  <a:pt x="617262" y="568516"/>
                  <a:pt x="617474" y="567817"/>
                </a:cubicBezTo>
                <a:cubicBezTo>
                  <a:pt x="617685" y="567119"/>
                  <a:pt x="617770" y="566484"/>
                  <a:pt x="617728" y="565912"/>
                </a:cubicBezTo>
                <a:close/>
                <a:moveTo>
                  <a:pt x="179832" y="558800"/>
                </a:moveTo>
                <a:cubicBezTo>
                  <a:pt x="178646" y="561001"/>
                  <a:pt x="176953" y="562695"/>
                  <a:pt x="174752" y="563880"/>
                </a:cubicBezTo>
                <a:lnTo>
                  <a:pt x="179832" y="566928"/>
                </a:lnTo>
                <a:lnTo>
                  <a:pt x="183896" y="564896"/>
                </a:lnTo>
                <a:close/>
                <a:moveTo>
                  <a:pt x="611632" y="556768"/>
                </a:moveTo>
                <a:cubicBezTo>
                  <a:pt x="611166" y="556810"/>
                  <a:pt x="610827" y="556980"/>
                  <a:pt x="610616" y="557276"/>
                </a:cubicBezTo>
                <a:cubicBezTo>
                  <a:pt x="610404" y="557572"/>
                  <a:pt x="610065" y="557742"/>
                  <a:pt x="609600" y="557784"/>
                </a:cubicBezTo>
                <a:cubicBezTo>
                  <a:pt x="609621" y="558398"/>
                  <a:pt x="609832" y="559202"/>
                  <a:pt x="610235" y="560197"/>
                </a:cubicBezTo>
                <a:cubicBezTo>
                  <a:pt x="610637" y="561192"/>
                  <a:pt x="611102" y="561742"/>
                  <a:pt x="611632" y="561848"/>
                </a:cubicBezTo>
                <a:cubicBezTo>
                  <a:pt x="612605" y="561785"/>
                  <a:pt x="613198" y="561404"/>
                  <a:pt x="613410" y="560705"/>
                </a:cubicBezTo>
                <a:cubicBezTo>
                  <a:pt x="613621" y="560007"/>
                  <a:pt x="613706" y="559372"/>
                  <a:pt x="613664" y="558800"/>
                </a:cubicBezTo>
                <a:cubicBezTo>
                  <a:pt x="613494" y="557615"/>
                  <a:pt x="612817" y="556938"/>
                  <a:pt x="611632" y="556768"/>
                </a:cubicBezTo>
                <a:close/>
                <a:moveTo>
                  <a:pt x="191008" y="555752"/>
                </a:moveTo>
                <a:cubicBezTo>
                  <a:pt x="190436" y="555773"/>
                  <a:pt x="189801" y="555985"/>
                  <a:pt x="189103" y="556387"/>
                </a:cubicBezTo>
                <a:cubicBezTo>
                  <a:pt x="188404" y="556789"/>
                  <a:pt x="188023" y="557255"/>
                  <a:pt x="187960" y="557784"/>
                </a:cubicBezTo>
                <a:cubicBezTo>
                  <a:pt x="188002" y="558313"/>
                  <a:pt x="188171" y="558779"/>
                  <a:pt x="188468" y="559181"/>
                </a:cubicBezTo>
                <a:cubicBezTo>
                  <a:pt x="188764" y="559583"/>
                  <a:pt x="188933" y="559795"/>
                  <a:pt x="188976" y="559816"/>
                </a:cubicBezTo>
                <a:lnTo>
                  <a:pt x="191008" y="557784"/>
                </a:lnTo>
                <a:close/>
                <a:moveTo>
                  <a:pt x="575056" y="510032"/>
                </a:moveTo>
                <a:cubicBezTo>
                  <a:pt x="574040" y="510117"/>
                  <a:pt x="573278" y="510710"/>
                  <a:pt x="572770" y="511810"/>
                </a:cubicBezTo>
                <a:cubicBezTo>
                  <a:pt x="572262" y="512911"/>
                  <a:pt x="572008" y="514011"/>
                  <a:pt x="572008" y="515112"/>
                </a:cubicBezTo>
                <a:lnTo>
                  <a:pt x="576072" y="519176"/>
                </a:lnTo>
                <a:cubicBezTo>
                  <a:pt x="576050" y="520150"/>
                  <a:pt x="575839" y="520743"/>
                  <a:pt x="575437" y="520954"/>
                </a:cubicBezTo>
                <a:cubicBezTo>
                  <a:pt x="575034" y="521166"/>
                  <a:pt x="574569" y="521251"/>
                  <a:pt x="574040" y="521208"/>
                </a:cubicBezTo>
                <a:cubicBezTo>
                  <a:pt x="572452" y="521123"/>
                  <a:pt x="571055" y="521293"/>
                  <a:pt x="569849" y="521716"/>
                </a:cubicBezTo>
                <a:cubicBezTo>
                  <a:pt x="568642" y="522139"/>
                  <a:pt x="568007" y="523325"/>
                  <a:pt x="567944" y="525272"/>
                </a:cubicBezTo>
                <a:cubicBezTo>
                  <a:pt x="567901" y="529061"/>
                  <a:pt x="568748" y="532659"/>
                  <a:pt x="570484" y="536067"/>
                </a:cubicBezTo>
                <a:cubicBezTo>
                  <a:pt x="572219" y="539475"/>
                  <a:pt x="575098" y="541295"/>
                  <a:pt x="579120" y="541528"/>
                </a:cubicBezTo>
                <a:cubicBezTo>
                  <a:pt x="578633" y="543602"/>
                  <a:pt x="578844" y="545296"/>
                  <a:pt x="579755" y="546608"/>
                </a:cubicBezTo>
                <a:cubicBezTo>
                  <a:pt x="580665" y="547920"/>
                  <a:pt x="582146" y="548598"/>
                  <a:pt x="584200" y="548640"/>
                </a:cubicBezTo>
                <a:cubicBezTo>
                  <a:pt x="584305" y="550143"/>
                  <a:pt x="585110" y="551201"/>
                  <a:pt x="586613" y="551815"/>
                </a:cubicBezTo>
                <a:cubicBezTo>
                  <a:pt x="588115" y="552429"/>
                  <a:pt x="589682" y="552725"/>
                  <a:pt x="591312" y="552704"/>
                </a:cubicBezTo>
                <a:lnTo>
                  <a:pt x="595376" y="552704"/>
                </a:lnTo>
                <a:lnTo>
                  <a:pt x="599440" y="560832"/>
                </a:lnTo>
                <a:cubicBezTo>
                  <a:pt x="599397" y="561446"/>
                  <a:pt x="599482" y="562250"/>
                  <a:pt x="599694" y="563245"/>
                </a:cubicBezTo>
                <a:cubicBezTo>
                  <a:pt x="599905" y="564240"/>
                  <a:pt x="600498" y="564790"/>
                  <a:pt x="601472" y="564896"/>
                </a:cubicBezTo>
                <a:cubicBezTo>
                  <a:pt x="602509" y="564790"/>
                  <a:pt x="603482" y="564240"/>
                  <a:pt x="604393" y="563245"/>
                </a:cubicBezTo>
                <a:cubicBezTo>
                  <a:pt x="605303" y="562250"/>
                  <a:pt x="606022" y="561446"/>
                  <a:pt x="606552" y="560832"/>
                </a:cubicBezTo>
                <a:lnTo>
                  <a:pt x="602488" y="553720"/>
                </a:lnTo>
                <a:lnTo>
                  <a:pt x="597408" y="552704"/>
                </a:lnTo>
                <a:lnTo>
                  <a:pt x="595376" y="548640"/>
                </a:lnTo>
                <a:lnTo>
                  <a:pt x="587248" y="545592"/>
                </a:lnTo>
                <a:cubicBezTo>
                  <a:pt x="588094" y="544809"/>
                  <a:pt x="589195" y="543327"/>
                  <a:pt x="590550" y="541147"/>
                </a:cubicBezTo>
                <a:cubicBezTo>
                  <a:pt x="591904" y="538967"/>
                  <a:pt x="591481" y="537739"/>
                  <a:pt x="589280" y="537464"/>
                </a:cubicBezTo>
                <a:cubicBezTo>
                  <a:pt x="588433" y="533654"/>
                  <a:pt x="587078" y="528320"/>
                  <a:pt x="585216" y="521462"/>
                </a:cubicBezTo>
                <a:cubicBezTo>
                  <a:pt x="583353" y="514604"/>
                  <a:pt x="579966" y="510794"/>
                  <a:pt x="575056" y="510032"/>
                </a:cubicBezTo>
                <a:close/>
                <a:moveTo>
                  <a:pt x="604520" y="460248"/>
                </a:moveTo>
                <a:cubicBezTo>
                  <a:pt x="604054" y="460290"/>
                  <a:pt x="603715" y="460460"/>
                  <a:pt x="603504" y="460756"/>
                </a:cubicBezTo>
                <a:cubicBezTo>
                  <a:pt x="603292" y="461053"/>
                  <a:pt x="602953" y="461222"/>
                  <a:pt x="602488" y="461264"/>
                </a:cubicBezTo>
                <a:cubicBezTo>
                  <a:pt x="602509" y="461878"/>
                  <a:pt x="602720" y="462682"/>
                  <a:pt x="603123" y="463677"/>
                </a:cubicBezTo>
                <a:cubicBezTo>
                  <a:pt x="603525" y="464672"/>
                  <a:pt x="603990" y="465222"/>
                  <a:pt x="604520" y="465328"/>
                </a:cubicBezTo>
                <a:cubicBezTo>
                  <a:pt x="605493" y="465265"/>
                  <a:pt x="606086" y="464884"/>
                  <a:pt x="606298" y="464185"/>
                </a:cubicBezTo>
                <a:cubicBezTo>
                  <a:pt x="606509" y="463487"/>
                  <a:pt x="606594" y="462852"/>
                  <a:pt x="606552" y="462280"/>
                </a:cubicBezTo>
                <a:cubicBezTo>
                  <a:pt x="606382" y="461095"/>
                  <a:pt x="605705" y="460418"/>
                  <a:pt x="604520" y="460248"/>
                </a:cubicBezTo>
                <a:close/>
                <a:moveTo>
                  <a:pt x="668528" y="416560"/>
                </a:moveTo>
                <a:cubicBezTo>
                  <a:pt x="665585" y="418359"/>
                  <a:pt x="662834" y="420603"/>
                  <a:pt x="660273" y="423291"/>
                </a:cubicBezTo>
                <a:cubicBezTo>
                  <a:pt x="657711" y="425979"/>
                  <a:pt x="654706" y="427461"/>
                  <a:pt x="651256" y="427736"/>
                </a:cubicBezTo>
                <a:cubicBezTo>
                  <a:pt x="650282" y="427630"/>
                  <a:pt x="649689" y="427080"/>
                  <a:pt x="649478" y="426085"/>
                </a:cubicBezTo>
                <a:cubicBezTo>
                  <a:pt x="649266" y="425090"/>
                  <a:pt x="649181" y="424286"/>
                  <a:pt x="649224" y="423672"/>
                </a:cubicBezTo>
                <a:lnTo>
                  <a:pt x="641096" y="422656"/>
                </a:lnTo>
                <a:lnTo>
                  <a:pt x="635000" y="430784"/>
                </a:lnTo>
                <a:cubicBezTo>
                  <a:pt x="633857" y="429070"/>
                  <a:pt x="632587" y="427927"/>
                  <a:pt x="631190" y="427355"/>
                </a:cubicBezTo>
                <a:cubicBezTo>
                  <a:pt x="629793" y="426784"/>
                  <a:pt x="629031" y="427927"/>
                  <a:pt x="628904" y="430784"/>
                </a:cubicBezTo>
                <a:lnTo>
                  <a:pt x="617728" y="434848"/>
                </a:lnTo>
                <a:lnTo>
                  <a:pt x="609600" y="445008"/>
                </a:lnTo>
                <a:cubicBezTo>
                  <a:pt x="609811" y="446955"/>
                  <a:pt x="610912" y="448141"/>
                  <a:pt x="612902" y="448564"/>
                </a:cubicBezTo>
                <a:cubicBezTo>
                  <a:pt x="614891" y="448988"/>
                  <a:pt x="616500" y="449157"/>
                  <a:pt x="617728" y="449072"/>
                </a:cubicBezTo>
                <a:cubicBezTo>
                  <a:pt x="617685" y="448458"/>
                  <a:pt x="617770" y="447654"/>
                  <a:pt x="617982" y="446659"/>
                </a:cubicBezTo>
                <a:cubicBezTo>
                  <a:pt x="618193" y="445664"/>
                  <a:pt x="618786" y="445114"/>
                  <a:pt x="619760" y="445008"/>
                </a:cubicBezTo>
                <a:cubicBezTo>
                  <a:pt x="620733" y="445051"/>
                  <a:pt x="621326" y="445474"/>
                  <a:pt x="621538" y="446278"/>
                </a:cubicBezTo>
                <a:cubicBezTo>
                  <a:pt x="621749" y="447083"/>
                  <a:pt x="621834" y="448014"/>
                  <a:pt x="621792" y="449072"/>
                </a:cubicBezTo>
                <a:cubicBezTo>
                  <a:pt x="628882" y="448395"/>
                  <a:pt x="638323" y="444924"/>
                  <a:pt x="650113" y="438658"/>
                </a:cubicBezTo>
                <a:cubicBezTo>
                  <a:pt x="661902" y="432393"/>
                  <a:pt x="670073" y="427398"/>
                  <a:pt x="674624" y="423672"/>
                </a:cubicBezTo>
                <a:cubicBezTo>
                  <a:pt x="675280" y="423693"/>
                  <a:pt x="676253" y="423651"/>
                  <a:pt x="677545" y="423545"/>
                </a:cubicBezTo>
                <a:cubicBezTo>
                  <a:pt x="678836" y="423439"/>
                  <a:pt x="679555" y="423143"/>
                  <a:pt x="679704" y="422656"/>
                </a:cubicBezTo>
                <a:cubicBezTo>
                  <a:pt x="679365" y="421577"/>
                  <a:pt x="677756" y="420434"/>
                  <a:pt x="674878" y="419227"/>
                </a:cubicBezTo>
                <a:cubicBezTo>
                  <a:pt x="671999" y="418021"/>
                  <a:pt x="669882" y="417132"/>
                  <a:pt x="668528" y="416560"/>
                </a:cubicBezTo>
                <a:close/>
                <a:moveTo>
                  <a:pt x="678688" y="404368"/>
                </a:moveTo>
                <a:lnTo>
                  <a:pt x="678688" y="408432"/>
                </a:lnTo>
                <a:cubicBezTo>
                  <a:pt x="678518" y="411311"/>
                  <a:pt x="679873" y="412665"/>
                  <a:pt x="682752" y="412496"/>
                </a:cubicBezTo>
                <a:close/>
                <a:moveTo>
                  <a:pt x="734568" y="376936"/>
                </a:moveTo>
                <a:cubicBezTo>
                  <a:pt x="732239" y="377106"/>
                  <a:pt x="730546" y="377783"/>
                  <a:pt x="729487" y="378968"/>
                </a:cubicBezTo>
                <a:cubicBezTo>
                  <a:pt x="728429" y="380154"/>
                  <a:pt x="726736" y="380831"/>
                  <a:pt x="724408" y="381000"/>
                </a:cubicBezTo>
                <a:cubicBezTo>
                  <a:pt x="720111" y="384683"/>
                  <a:pt x="714734" y="387985"/>
                  <a:pt x="708279" y="390906"/>
                </a:cubicBezTo>
                <a:cubicBezTo>
                  <a:pt x="701823" y="393827"/>
                  <a:pt x="695684" y="395605"/>
                  <a:pt x="689864" y="396240"/>
                </a:cubicBezTo>
                <a:cubicBezTo>
                  <a:pt x="688805" y="397256"/>
                  <a:pt x="687874" y="398272"/>
                  <a:pt x="687070" y="399288"/>
                </a:cubicBezTo>
                <a:cubicBezTo>
                  <a:pt x="686265" y="400304"/>
                  <a:pt x="685842" y="401320"/>
                  <a:pt x="685800" y="402336"/>
                </a:cubicBezTo>
                <a:cubicBezTo>
                  <a:pt x="685905" y="403310"/>
                  <a:pt x="686456" y="403903"/>
                  <a:pt x="687451" y="404114"/>
                </a:cubicBezTo>
                <a:cubicBezTo>
                  <a:pt x="688445" y="404326"/>
                  <a:pt x="689250" y="404410"/>
                  <a:pt x="689864" y="404368"/>
                </a:cubicBezTo>
                <a:lnTo>
                  <a:pt x="705104" y="404368"/>
                </a:lnTo>
                <a:lnTo>
                  <a:pt x="720344" y="396240"/>
                </a:lnTo>
                <a:cubicBezTo>
                  <a:pt x="720301" y="395626"/>
                  <a:pt x="720386" y="394822"/>
                  <a:pt x="720598" y="393827"/>
                </a:cubicBezTo>
                <a:cubicBezTo>
                  <a:pt x="720809" y="392832"/>
                  <a:pt x="721402" y="392282"/>
                  <a:pt x="722376" y="392176"/>
                </a:cubicBezTo>
                <a:cubicBezTo>
                  <a:pt x="723709" y="392557"/>
                  <a:pt x="724344" y="394081"/>
                  <a:pt x="724281" y="396748"/>
                </a:cubicBezTo>
                <a:cubicBezTo>
                  <a:pt x="724217" y="399415"/>
                  <a:pt x="724598" y="400939"/>
                  <a:pt x="725424" y="401320"/>
                </a:cubicBezTo>
                <a:cubicBezTo>
                  <a:pt x="726418" y="401172"/>
                  <a:pt x="727223" y="400452"/>
                  <a:pt x="727837" y="399161"/>
                </a:cubicBezTo>
                <a:cubicBezTo>
                  <a:pt x="728450" y="397870"/>
                  <a:pt x="729001" y="396896"/>
                  <a:pt x="729487" y="396240"/>
                </a:cubicBezTo>
                <a:lnTo>
                  <a:pt x="743712" y="388112"/>
                </a:lnTo>
                <a:cubicBezTo>
                  <a:pt x="743013" y="388028"/>
                  <a:pt x="741870" y="387689"/>
                  <a:pt x="740283" y="387096"/>
                </a:cubicBezTo>
                <a:cubicBezTo>
                  <a:pt x="738695" y="386503"/>
                  <a:pt x="737806" y="386165"/>
                  <a:pt x="737616" y="386080"/>
                </a:cubicBezTo>
                <a:cubicBezTo>
                  <a:pt x="737743" y="385593"/>
                  <a:pt x="738251" y="385297"/>
                  <a:pt x="739140" y="385191"/>
                </a:cubicBezTo>
                <a:cubicBezTo>
                  <a:pt x="740028" y="385085"/>
                  <a:pt x="740537" y="385043"/>
                  <a:pt x="740664" y="385064"/>
                </a:cubicBezTo>
                <a:close/>
                <a:moveTo>
                  <a:pt x="697992" y="376936"/>
                </a:moveTo>
                <a:lnTo>
                  <a:pt x="697992" y="384048"/>
                </a:lnTo>
                <a:cubicBezTo>
                  <a:pt x="698034" y="385995"/>
                  <a:pt x="698711" y="387181"/>
                  <a:pt x="700024" y="387604"/>
                </a:cubicBezTo>
                <a:cubicBezTo>
                  <a:pt x="701336" y="388028"/>
                  <a:pt x="703029" y="388197"/>
                  <a:pt x="705104" y="388112"/>
                </a:cubicBezTo>
                <a:lnTo>
                  <a:pt x="703072" y="381000"/>
                </a:lnTo>
                <a:close/>
                <a:moveTo>
                  <a:pt x="805687" y="350520"/>
                </a:moveTo>
                <a:lnTo>
                  <a:pt x="811783" y="356616"/>
                </a:lnTo>
                <a:cubicBezTo>
                  <a:pt x="811720" y="358204"/>
                  <a:pt x="811085" y="359601"/>
                  <a:pt x="809879" y="360807"/>
                </a:cubicBezTo>
                <a:cubicBezTo>
                  <a:pt x="808672" y="362014"/>
                  <a:pt x="807275" y="362649"/>
                  <a:pt x="805687" y="362712"/>
                </a:cubicBezTo>
                <a:cubicBezTo>
                  <a:pt x="804185" y="364786"/>
                  <a:pt x="802618" y="366734"/>
                  <a:pt x="800989" y="368554"/>
                </a:cubicBezTo>
                <a:cubicBezTo>
                  <a:pt x="799359" y="370375"/>
                  <a:pt x="797538" y="371814"/>
                  <a:pt x="795528" y="372872"/>
                </a:cubicBezTo>
                <a:lnTo>
                  <a:pt x="787400" y="372872"/>
                </a:lnTo>
                <a:cubicBezTo>
                  <a:pt x="785812" y="372936"/>
                  <a:pt x="784415" y="372809"/>
                  <a:pt x="783209" y="372491"/>
                </a:cubicBezTo>
                <a:cubicBezTo>
                  <a:pt x="782002" y="372174"/>
                  <a:pt x="781367" y="371285"/>
                  <a:pt x="781304" y="369824"/>
                </a:cubicBezTo>
                <a:lnTo>
                  <a:pt x="781304" y="365760"/>
                </a:lnTo>
                <a:lnTo>
                  <a:pt x="792480" y="365760"/>
                </a:lnTo>
                <a:lnTo>
                  <a:pt x="797560" y="358648"/>
                </a:lnTo>
                <a:cubicBezTo>
                  <a:pt x="799613" y="358564"/>
                  <a:pt x="801348" y="357717"/>
                  <a:pt x="802767" y="356108"/>
                </a:cubicBezTo>
                <a:cubicBezTo>
                  <a:pt x="804185" y="354499"/>
                  <a:pt x="805158" y="352637"/>
                  <a:pt x="805687" y="350520"/>
                </a:cubicBezTo>
                <a:close/>
                <a:moveTo>
                  <a:pt x="847344" y="331216"/>
                </a:moveTo>
                <a:cubicBezTo>
                  <a:pt x="848486" y="331195"/>
                  <a:pt x="849757" y="331491"/>
                  <a:pt x="851154" y="332105"/>
                </a:cubicBezTo>
                <a:cubicBezTo>
                  <a:pt x="852550" y="332719"/>
                  <a:pt x="853312" y="333777"/>
                  <a:pt x="853440" y="335280"/>
                </a:cubicBezTo>
                <a:lnTo>
                  <a:pt x="850392" y="343408"/>
                </a:lnTo>
                <a:lnTo>
                  <a:pt x="843280" y="349504"/>
                </a:lnTo>
                <a:cubicBezTo>
                  <a:pt x="835998" y="349504"/>
                  <a:pt x="829225" y="350520"/>
                  <a:pt x="822959" y="352552"/>
                </a:cubicBezTo>
                <a:cubicBezTo>
                  <a:pt x="823298" y="348636"/>
                  <a:pt x="825415" y="345800"/>
                  <a:pt x="829310" y="344043"/>
                </a:cubicBezTo>
                <a:cubicBezTo>
                  <a:pt x="833204" y="342286"/>
                  <a:pt x="836845" y="340720"/>
                  <a:pt x="840232" y="339344"/>
                </a:cubicBezTo>
                <a:close/>
                <a:moveTo>
                  <a:pt x="783336" y="331216"/>
                </a:moveTo>
                <a:cubicBezTo>
                  <a:pt x="781134" y="331047"/>
                  <a:pt x="779441" y="331385"/>
                  <a:pt x="778256" y="332232"/>
                </a:cubicBezTo>
                <a:cubicBezTo>
                  <a:pt x="778277" y="332804"/>
                  <a:pt x="778488" y="333439"/>
                  <a:pt x="778891" y="334137"/>
                </a:cubicBezTo>
                <a:cubicBezTo>
                  <a:pt x="779293" y="334836"/>
                  <a:pt x="779758" y="335217"/>
                  <a:pt x="780288" y="335280"/>
                </a:cubicBezTo>
                <a:cubicBezTo>
                  <a:pt x="782489" y="335111"/>
                  <a:pt x="784182" y="334433"/>
                  <a:pt x="785368" y="333248"/>
                </a:cubicBezTo>
                <a:cubicBezTo>
                  <a:pt x="785198" y="332063"/>
                  <a:pt x="784521" y="331385"/>
                  <a:pt x="783336" y="331216"/>
                </a:cubicBezTo>
                <a:close/>
                <a:moveTo>
                  <a:pt x="812799" y="328168"/>
                </a:moveTo>
                <a:cubicBezTo>
                  <a:pt x="812821" y="328740"/>
                  <a:pt x="813032" y="329375"/>
                  <a:pt x="813434" y="330073"/>
                </a:cubicBezTo>
                <a:cubicBezTo>
                  <a:pt x="813837" y="330772"/>
                  <a:pt x="814302" y="331153"/>
                  <a:pt x="814831" y="331216"/>
                </a:cubicBezTo>
                <a:cubicBezTo>
                  <a:pt x="815318" y="331174"/>
                  <a:pt x="815615" y="331004"/>
                  <a:pt x="815721" y="330708"/>
                </a:cubicBezTo>
                <a:cubicBezTo>
                  <a:pt x="815826" y="330412"/>
                  <a:pt x="815869" y="330243"/>
                  <a:pt x="815847" y="330200"/>
                </a:cubicBezTo>
                <a:cubicBezTo>
                  <a:pt x="815678" y="329015"/>
                  <a:pt x="815001" y="328338"/>
                  <a:pt x="813815" y="328168"/>
                </a:cubicBezTo>
                <a:close/>
                <a:moveTo>
                  <a:pt x="818895" y="320040"/>
                </a:moveTo>
                <a:cubicBezTo>
                  <a:pt x="818917" y="320654"/>
                  <a:pt x="819128" y="321458"/>
                  <a:pt x="819531" y="322453"/>
                </a:cubicBezTo>
                <a:cubicBezTo>
                  <a:pt x="819933" y="323448"/>
                  <a:pt x="820398" y="323998"/>
                  <a:pt x="820927" y="324104"/>
                </a:cubicBezTo>
                <a:cubicBezTo>
                  <a:pt x="821901" y="324041"/>
                  <a:pt x="822494" y="323660"/>
                  <a:pt x="822705" y="322961"/>
                </a:cubicBezTo>
                <a:cubicBezTo>
                  <a:pt x="822917" y="322263"/>
                  <a:pt x="823002" y="321628"/>
                  <a:pt x="822959" y="321056"/>
                </a:cubicBezTo>
                <a:close/>
                <a:moveTo>
                  <a:pt x="544576" y="293624"/>
                </a:moveTo>
                <a:cubicBezTo>
                  <a:pt x="544576" y="294683"/>
                  <a:pt x="544830" y="295614"/>
                  <a:pt x="545338" y="296418"/>
                </a:cubicBezTo>
                <a:cubicBezTo>
                  <a:pt x="545846" y="297223"/>
                  <a:pt x="546608" y="297646"/>
                  <a:pt x="547624" y="297688"/>
                </a:cubicBezTo>
                <a:cubicBezTo>
                  <a:pt x="548470" y="297519"/>
                  <a:pt x="548809" y="296842"/>
                  <a:pt x="548640" y="295656"/>
                </a:cubicBezTo>
                <a:cubicBezTo>
                  <a:pt x="548640" y="294683"/>
                  <a:pt x="548386" y="294090"/>
                  <a:pt x="547878" y="293878"/>
                </a:cubicBezTo>
                <a:cubicBezTo>
                  <a:pt x="547370" y="293667"/>
                  <a:pt x="546608" y="293582"/>
                  <a:pt x="545592" y="293624"/>
                </a:cubicBezTo>
                <a:close/>
                <a:moveTo>
                  <a:pt x="548640" y="286512"/>
                </a:moveTo>
                <a:cubicBezTo>
                  <a:pt x="548640" y="287571"/>
                  <a:pt x="548894" y="288502"/>
                  <a:pt x="549402" y="289306"/>
                </a:cubicBezTo>
                <a:cubicBezTo>
                  <a:pt x="549910" y="290111"/>
                  <a:pt x="550672" y="290534"/>
                  <a:pt x="551688" y="290576"/>
                </a:cubicBezTo>
                <a:cubicBezTo>
                  <a:pt x="552534" y="290407"/>
                  <a:pt x="552873" y="289730"/>
                  <a:pt x="552704" y="288544"/>
                </a:cubicBezTo>
                <a:cubicBezTo>
                  <a:pt x="552704" y="287571"/>
                  <a:pt x="552450" y="286978"/>
                  <a:pt x="551942" y="286766"/>
                </a:cubicBezTo>
                <a:cubicBezTo>
                  <a:pt x="551434" y="286555"/>
                  <a:pt x="550672" y="286470"/>
                  <a:pt x="549656" y="286512"/>
                </a:cubicBezTo>
                <a:close/>
                <a:moveTo>
                  <a:pt x="587248" y="285496"/>
                </a:moveTo>
                <a:cubicBezTo>
                  <a:pt x="585787" y="285708"/>
                  <a:pt x="584898" y="286809"/>
                  <a:pt x="584581" y="288798"/>
                </a:cubicBezTo>
                <a:cubicBezTo>
                  <a:pt x="584263" y="290788"/>
                  <a:pt x="584136" y="292396"/>
                  <a:pt x="584200" y="293624"/>
                </a:cubicBezTo>
                <a:cubicBezTo>
                  <a:pt x="583586" y="293603"/>
                  <a:pt x="582781" y="293645"/>
                  <a:pt x="581787" y="293751"/>
                </a:cubicBezTo>
                <a:cubicBezTo>
                  <a:pt x="580792" y="293857"/>
                  <a:pt x="580241" y="294153"/>
                  <a:pt x="580136" y="294640"/>
                </a:cubicBezTo>
                <a:cubicBezTo>
                  <a:pt x="580241" y="295169"/>
                  <a:pt x="580792" y="295635"/>
                  <a:pt x="581787" y="296037"/>
                </a:cubicBezTo>
                <a:cubicBezTo>
                  <a:pt x="582781" y="296439"/>
                  <a:pt x="583586" y="296651"/>
                  <a:pt x="584200" y="296672"/>
                </a:cubicBezTo>
                <a:lnTo>
                  <a:pt x="588264" y="289560"/>
                </a:lnTo>
                <a:close/>
                <a:moveTo>
                  <a:pt x="603504" y="270256"/>
                </a:moveTo>
                <a:cubicBezTo>
                  <a:pt x="603017" y="270426"/>
                  <a:pt x="602720" y="271103"/>
                  <a:pt x="602615" y="272288"/>
                </a:cubicBezTo>
                <a:cubicBezTo>
                  <a:pt x="602509" y="273474"/>
                  <a:pt x="602466" y="274151"/>
                  <a:pt x="602488" y="274320"/>
                </a:cubicBezTo>
                <a:cubicBezTo>
                  <a:pt x="601387" y="274299"/>
                  <a:pt x="600286" y="274595"/>
                  <a:pt x="599186" y="275209"/>
                </a:cubicBezTo>
                <a:cubicBezTo>
                  <a:pt x="598085" y="275823"/>
                  <a:pt x="597492" y="276881"/>
                  <a:pt x="597408" y="278384"/>
                </a:cubicBezTo>
                <a:cubicBezTo>
                  <a:pt x="597386" y="278956"/>
                  <a:pt x="597429" y="279591"/>
                  <a:pt x="597535" y="280289"/>
                </a:cubicBezTo>
                <a:cubicBezTo>
                  <a:pt x="597640" y="280988"/>
                  <a:pt x="597937" y="281369"/>
                  <a:pt x="598424" y="281432"/>
                </a:cubicBezTo>
                <a:cubicBezTo>
                  <a:pt x="598910" y="281369"/>
                  <a:pt x="599207" y="280988"/>
                  <a:pt x="599313" y="280289"/>
                </a:cubicBezTo>
                <a:cubicBezTo>
                  <a:pt x="599418" y="279591"/>
                  <a:pt x="599461" y="278956"/>
                  <a:pt x="599440" y="278384"/>
                </a:cubicBezTo>
                <a:cubicBezTo>
                  <a:pt x="602657" y="278215"/>
                  <a:pt x="604350" y="276521"/>
                  <a:pt x="604520" y="273304"/>
                </a:cubicBezTo>
                <a:cubicBezTo>
                  <a:pt x="604541" y="272733"/>
                  <a:pt x="604498" y="272098"/>
                  <a:pt x="604393" y="271399"/>
                </a:cubicBezTo>
                <a:cubicBezTo>
                  <a:pt x="604287" y="270701"/>
                  <a:pt x="603990" y="270320"/>
                  <a:pt x="603504" y="270256"/>
                </a:cubicBezTo>
                <a:close/>
                <a:moveTo>
                  <a:pt x="584200" y="270256"/>
                </a:moveTo>
                <a:lnTo>
                  <a:pt x="584200" y="271272"/>
                </a:lnTo>
                <a:cubicBezTo>
                  <a:pt x="584136" y="272733"/>
                  <a:pt x="584263" y="273622"/>
                  <a:pt x="584581" y="273939"/>
                </a:cubicBezTo>
                <a:cubicBezTo>
                  <a:pt x="584898" y="274257"/>
                  <a:pt x="585787" y="274384"/>
                  <a:pt x="587248" y="274320"/>
                </a:cubicBezTo>
                <a:cubicBezTo>
                  <a:pt x="587248" y="273706"/>
                  <a:pt x="586994" y="272902"/>
                  <a:pt x="586486" y="271907"/>
                </a:cubicBezTo>
                <a:cubicBezTo>
                  <a:pt x="585978" y="270912"/>
                  <a:pt x="585216" y="270362"/>
                  <a:pt x="584200" y="270256"/>
                </a:cubicBezTo>
                <a:close/>
                <a:moveTo>
                  <a:pt x="777240" y="266192"/>
                </a:moveTo>
                <a:cubicBezTo>
                  <a:pt x="771334" y="266975"/>
                  <a:pt x="768159" y="268457"/>
                  <a:pt x="767715" y="270637"/>
                </a:cubicBezTo>
                <a:cubicBezTo>
                  <a:pt x="767270" y="272817"/>
                  <a:pt x="765365" y="274045"/>
                  <a:pt x="762000" y="274320"/>
                </a:cubicBezTo>
                <a:cubicBezTo>
                  <a:pt x="756263" y="276394"/>
                  <a:pt x="750718" y="279358"/>
                  <a:pt x="745363" y="283210"/>
                </a:cubicBezTo>
                <a:cubicBezTo>
                  <a:pt x="740007" y="287063"/>
                  <a:pt x="735732" y="291550"/>
                  <a:pt x="732536" y="296672"/>
                </a:cubicBezTo>
                <a:lnTo>
                  <a:pt x="746760" y="292608"/>
                </a:lnTo>
                <a:lnTo>
                  <a:pt x="756920" y="282448"/>
                </a:lnTo>
                <a:cubicBezTo>
                  <a:pt x="761640" y="282109"/>
                  <a:pt x="764899" y="280755"/>
                  <a:pt x="766699" y="278384"/>
                </a:cubicBezTo>
                <a:cubicBezTo>
                  <a:pt x="768498" y="276014"/>
                  <a:pt x="770995" y="274659"/>
                  <a:pt x="774192" y="274320"/>
                </a:cubicBezTo>
                <a:cubicBezTo>
                  <a:pt x="773684" y="273156"/>
                  <a:pt x="773684" y="271674"/>
                  <a:pt x="774192" y="269875"/>
                </a:cubicBezTo>
                <a:cubicBezTo>
                  <a:pt x="774700" y="268076"/>
                  <a:pt x="775716" y="266848"/>
                  <a:pt x="777240" y="266192"/>
                </a:cubicBezTo>
                <a:close/>
                <a:moveTo>
                  <a:pt x="578104" y="265176"/>
                </a:moveTo>
                <a:cubicBezTo>
                  <a:pt x="576580" y="265388"/>
                  <a:pt x="575310" y="266489"/>
                  <a:pt x="574294" y="268478"/>
                </a:cubicBezTo>
                <a:cubicBezTo>
                  <a:pt x="573278" y="270468"/>
                  <a:pt x="572516" y="272076"/>
                  <a:pt x="572008" y="273304"/>
                </a:cubicBezTo>
                <a:lnTo>
                  <a:pt x="565912" y="273304"/>
                </a:lnTo>
                <a:lnTo>
                  <a:pt x="559816" y="289560"/>
                </a:lnTo>
                <a:cubicBezTo>
                  <a:pt x="559794" y="290132"/>
                  <a:pt x="559837" y="290767"/>
                  <a:pt x="559943" y="291465"/>
                </a:cubicBezTo>
                <a:cubicBezTo>
                  <a:pt x="560048" y="292164"/>
                  <a:pt x="560345" y="292545"/>
                  <a:pt x="560832" y="292608"/>
                </a:cubicBezTo>
                <a:cubicBezTo>
                  <a:pt x="562398" y="292016"/>
                  <a:pt x="565615" y="289391"/>
                  <a:pt x="570484" y="284734"/>
                </a:cubicBezTo>
                <a:cubicBezTo>
                  <a:pt x="575352" y="280078"/>
                  <a:pt x="578569" y="276945"/>
                  <a:pt x="580136" y="275336"/>
                </a:cubicBezTo>
                <a:cubicBezTo>
                  <a:pt x="580178" y="274468"/>
                  <a:pt x="580093" y="272648"/>
                  <a:pt x="579882" y="269875"/>
                </a:cubicBezTo>
                <a:cubicBezTo>
                  <a:pt x="579670" y="267102"/>
                  <a:pt x="579077" y="265536"/>
                  <a:pt x="578104" y="265176"/>
                </a:cubicBezTo>
                <a:close/>
                <a:moveTo>
                  <a:pt x="789432" y="263144"/>
                </a:moveTo>
                <a:cubicBezTo>
                  <a:pt x="789432" y="264118"/>
                  <a:pt x="789685" y="264711"/>
                  <a:pt x="790194" y="264922"/>
                </a:cubicBezTo>
                <a:cubicBezTo>
                  <a:pt x="790701" y="265134"/>
                  <a:pt x="791464" y="265218"/>
                  <a:pt x="792480" y="265176"/>
                </a:cubicBezTo>
                <a:lnTo>
                  <a:pt x="793496" y="265176"/>
                </a:lnTo>
                <a:cubicBezTo>
                  <a:pt x="793496" y="264202"/>
                  <a:pt x="793242" y="263610"/>
                  <a:pt x="792733" y="263398"/>
                </a:cubicBezTo>
                <a:cubicBezTo>
                  <a:pt x="792226" y="263187"/>
                  <a:pt x="791464" y="263102"/>
                  <a:pt x="790448" y="263144"/>
                </a:cubicBezTo>
                <a:close/>
                <a:moveTo>
                  <a:pt x="797560" y="259080"/>
                </a:moveTo>
                <a:cubicBezTo>
                  <a:pt x="797581" y="259694"/>
                  <a:pt x="797792" y="260498"/>
                  <a:pt x="798194" y="261493"/>
                </a:cubicBezTo>
                <a:cubicBezTo>
                  <a:pt x="798597" y="262488"/>
                  <a:pt x="799062" y="263038"/>
                  <a:pt x="799592" y="263144"/>
                </a:cubicBezTo>
                <a:cubicBezTo>
                  <a:pt x="800565" y="263081"/>
                  <a:pt x="801158" y="262700"/>
                  <a:pt x="801370" y="262001"/>
                </a:cubicBezTo>
                <a:cubicBezTo>
                  <a:pt x="801581" y="261303"/>
                  <a:pt x="801666" y="260668"/>
                  <a:pt x="801624" y="260096"/>
                </a:cubicBezTo>
                <a:close/>
                <a:moveTo>
                  <a:pt x="781304" y="259080"/>
                </a:moveTo>
                <a:cubicBezTo>
                  <a:pt x="781325" y="259694"/>
                  <a:pt x="781536" y="260498"/>
                  <a:pt x="781939" y="261493"/>
                </a:cubicBezTo>
                <a:cubicBezTo>
                  <a:pt x="782341" y="262488"/>
                  <a:pt x="782806" y="263038"/>
                  <a:pt x="783336" y="263144"/>
                </a:cubicBezTo>
                <a:cubicBezTo>
                  <a:pt x="784309" y="263081"/>
                  <a:pt x="784902" y="262700"/>
                  <a:pt x="785114" y="262001"/>
                </a:cubicBezTo>
                <a:cubicBezTo>
                  <a:pt x="785325" y="261303"/>
                  <a:pt x="785410" y="260668"/>
                  <a:pt x="785368" y="260096"/>
                </a:cubicBezTo>
                <a:close/>
                <a:moveTo>
                  <a:pt x="805687" y="255016"/>
                </a:moveTo>
                <a:cubicBezTo>
                  <a:pt x="805645" y="255630"/>
                  <a:pt x="805730" y="256434"/>
                  <a:pt x="805941" y="257429"/>
                </a:cubicBezTo>
                <a:cubicBezTo>
                  <a:pt x="806153" y="258424"/>
                  <a:pt x="806746" y="258974"/>
                  <a:pt x="807719" y="259080"/>
                </a:cubicBezTo>
                <a:cubicBezTo>
                  <a:pt x="808206" y="259017"/>
                  <a:pt x="808503" y="258636"/>
                  <a:pt x="808609" y="257937"/>
                </a:cubicBezTo>
                <a:cubicBezTo>
                  <a:pt x="808714" y="257239"/>
                  <a:pt x="808757" y="256604"/>
                  <a:pt x="808735" y="256032"/>
                </a:cubicBezTo>
                <a:close/>
                <a:moveTo>
                  <a:pt x="641096" y="255016"/>
                </a:moveTo>
                <a:cubicBezTo>
                  <a:pt x="641117" y="255630"/>
                  <a:pt x="641328" y="256434"/>
                  <a:pt x="641731" y="257429"/>
                </a:cubicBezTo>
                <a:cubicBezTo>
                  <a:pt x="642133" y="258424"/>
                  <a:pt x="642598" y="258974"/>
                  <a:pt x="643128" y="259080"/>
                </a:cubicBezTo>
                <a:cubicBezTo>
                  <a:pt x="644101" y="259017"/>
                  <a:pt x="644694" y="258636"/>
                  <a:pt x="644906" y="257937"/>
                </a:cubicBezTo>
                <a:cubicBezTo>
                  <a:pt x="645117" y="257239"/>
                  <a:pt x="645202" y="256604"/>
                  <a:pt x="645160" y="256032"/>
                </a:cubicBezTo>
                <a:close/>
                <a:moveTo>
                  <a:pt x="803655" y="246888"/>
                </a:moveTo>
                <a:cubicBezTo>
                  <a:pt x="802682" y="247036"/>
                  <a:pt x="802089" y="247756"/>
                  <a:pt x="801877" y="249047"/>
                </a:cubicBezTo>
                <a:cubicBezTo>
                  <a:pt x="801666" y="250338"/>
                  <a:pt x="801581" y="251312"/>
                  <a:pt x="801624" y="251968"/>
                </a:cubicBezTo>
                <a:cubicBezTo>
                  <a:pt x="799147" y="252095"/>
                  <a:pt x="796988" y="252603"/>
                  <a:pt x="795146" y="253492"/>
                </a:cubicBezTo>
                <a:cubicBezTo>
                  <a:pt x="793305" y="254381"/>
                  <a:pt x="791400" y="254889"/>
                  <a:pt x="789432" y="255016"/>
                </a:cubicBezTo>
                <a:cubicBezTo>
                  <a:pt x="789389" y="255630"/>
                  <a:pt x="789474" y="256434"/>
                  <a:pt x="789685" y="257429"/>
                </a:cubicBezTo>
                <a:cubicBezTo>
                  <a:pt x="789897" y="258424"/>
                  <a:pt x="790490" y="258974"/>
                  <a:pt x="791464" y="259080"/>
                </a:cubicBezTo>
                <a:cubicBezTo>
                  <a:pt x="794236" y="258784"/>
                  <a:pt x="796565" y="257598"/>
                  <a:pt x="798448" y="255524"/>
                </a:cubicBezTo>
                <a:cubicBezTo>
                  <a:pt x="800332" y="253450"/>
                  <a:pt x="803423" y="252265"/>
                  <a:pt x="807719" y="251968"/>
                </a:cubicBezTo>
                <a:cubicBezTo>
                  <a:pt x="807169" y="251312"/>
                  <a:pt x="806492" y="250338"/>
                  <a:pt x="805687" y="249047"/>
                </a:cubicBezTo>
                <a:cubicBezTo>
                  <a:pt x="804883" y="247756"/>
                  <a:pt x="804206" y="247036"/>
                  <a:pt x="803655" y="246888"/>
                </a:cubicBezTo>
                <a:close/>
                <a:moveTo>
                  <a:pt x="820927" y="239776"/>
                </a:moveTo>
                <a:cubicBezTo>
                  <a:pt x="820462" y="239819"/>
                  <a:pt x="820123" y="239988"/>
                  <a:pt x="819911" y="240284"/>
                </a:cubicBezTo>
                <a:cubicBezTo>
                  <a:pt x="819700" y="240581"/>
                  <a:pt x="819361" y="240750"/>
                  <a:pt x="818895" y="240792"/>
                </a:cubicBezTo>
                <a:cubicBezTo>
                  <a:pt x="818917" y="241406"/>
                  <a:pt x="819128" y="242210"/>
                  <a:pt x="819531" y="243205"/>
                </a:cubicBezTo>
                <a:cubicBezTo>
                  <a:pt x="819933" y="244200"/>
                  <a:pt x="820398" y="244750"/>
                  <a:pt x="820927" y="244856"/>
                </a:cubicBezTo>
                <a:cubicBezTo>
                  <a:pt x="821901" y="244793"/>
                  <a:pt x="822494" y="244412"/>
                  <a:pt x="822705" y="243713"/>
                </a:cubicBezTo>
                <a:cubicBezTo>
                  <a:pt x="822917" y="243015"/>
                  <a:pt x="823002" y="242380"/>
                  <a:pt x="822959" y="241808"/>
                </a:cubicBezTo>
                <a:cubicBezTo>
                  <a:pt x="822790" y="240623"/>
                  <a:pt x="822113" y="239945"/>
                  <a:pt x="820927" y="239776"/>
                </a:cubicBezTo>
                <a:close/>
                <a:moveTo>
                  <a:pt x="584200" y="232664"/>
                </a:moveTo>
                <a:cubicBezTo>
                  <a:pt x="583099" y="232664"/>
                  <a:pt x="581998" y="232918"/>
                  <a:pt x="580898" y="233426"/>
                </a:cubicBezTo>
                <a:cubicBezTo>
                  <a:pt x="579797" y="233934"/>
                  <a:pt x="579204" y="234696"/>
                  <a:pt x="579120" y="235712"/>
                </a:cubicBezTo>
                <a:lnTo>
                  <a:pt x="580136" y="243840"/>
                </a:lnTo>
                <a:cubicBezTo>
                  <a:pt x="578463" y="245406"/>
                  <a:pt x="576728" y="247354"/>
                  <a:pt x="574929" y="249682"/>
                </a:cubicBezTo>
                <a:cubicBezTo>
                  <a:pt x="573129" y="252010"/>
                  <a:pt x="572156" y="254466"/>
                  <a:pt x="572008" y="257048"/>
                </a:cubicBezTo>
                <a:cubicBezTo>
                  <a:pt x="572177" y="257895"/>
                  <a:pt x="572854" y="258233"/>
                  <a:pt x="574040" y="258064"/>
                </a:cubicBezTo>
                <a:cubicBezTo>
                  <a:pt x="576072" y="258191"/>
                  <a:pt x="577850" y="258699"/>
                  <a:pt x="579374" y="259588"/>
                </a:cubicBezTo>
                <a:cubicBezTo>
                  <a:pt x="580898" y="260477"/>
                  <a:pt x="582168" y="260985"/>
                  <a:pt x="583184" y="261112"/>
                </a:cubicBezTo>
                <a:cubicBezTo>
                  <a:pt x="583670" y="260837"/>
                  <a:pt x="583967" y="259609"/>
                  <a:pt x="584073" y="257429"/>
                </a:cubicBezTo>
                <a:cubicBezTo>
                  <a:pt x="584178" y="255249"/>
                  <a:pt x="584221" y="253767"/>
                  <a:pt x="584200" y="252984"/>
                </a:cubicBezTo>
                <a:cubicBezTo>
                  <a:pt x="585829" y="251397"/>
                  <a:pt x="587396" y="249492"/>
                  <a:pt x="588899" y="247269"/>
                </a:cubicBezTo>
                <a:cubicBezTo>
                  <a:pt x="590401" y="245047"/>
                  <a:pt x="591206" y="242888"/>
                  <a:pt x="591312" y="240792"/>
                </a:cubicBezTo>
                <a:cubicBezTo>
                  <a:pt x="591142" y="239945"/>
                  <a:pt x="590465" y="239607"/>
                  <a:pt x="589280" y="239776"/>
                </a:cubicBezTo>
                <a:close/>
                <a:moveTo>
                  <a:pt x="863600" y="221488"/>
                </a:moveTo>
                <a:cubicBezTo>
                  <a:pt x="863113" y="221594"/>
                  <a:pt x="862816" y="222144"/>
                  <a:pt x="862711" y="223139"/>
                </a:cubicBezTo>
                <a:cubicBezTo>
                  <a:pt x="862605" y="224134"/>
                  <a:pt x="862562" y="224938"/>
                  <a:pt x="862584" y="225552"/>
                </a:cubicBezTo>
                <a:cubicBezTo>
                  <a:pt x="860361" y="225954"/>
                  <a:pt x="856424" y="227690"/>
                  <a:pt x="850773" y="230759"/>
                </a:cubicBezTo>
                <a:cubicBezTo>
                  <a:pt x="845121" y="233828"/>
                  <a:pt x="841946" y="235818"/>
                  <a:pt x="841248" y="236728"/>
                </a:cubicBezTo>
                <a:cubicBezTo>
                  <a:pt x="841078" y="237913"/>
                  <a:pt x="841417" y="238591"/>
                  <a:pt x="842264" y="238760"/>
                </a:cubicBezTo>
                <a:cubicBezTo>
                  <a:pt x="842750" y="238633"/>
                  <a:pt x="843047" y="238125"/>
                  <a:pt x="843153" y="237236"/>
                </a:cubicBezTo>
                <a:cubicBezTo>
                  <a:pt x="843258" y="236347"/>
                  <a:pt x="843301" y="235839"/>
                  <a:pt x="843280" y="235712"/>
                </a:cubicBezTo>
                <a:cubicBezTo>
                  <a:pt x="845862" y="235712"/>
                  <a:pt x="848317" y="235204"/>
                  <a:pt x="850646" y="234188"/>
                </a:cubicBezTo>
                <a:cubicBezTo>
                  <a:pt x="852974" y="233172"/>
                  <a:pt x="854921" y="231648"/>
                  <a:pt x="856488" y="229616"/>
                </a:cubicBezTo>
                <a:cubicBezTo>
                  <a:pt x="858139" y="229637"/>
                  <a:pt x="859917" y="229341"/>
                  <a:pt x="861821" y="228727"/>
                </a:cubicBezTo>
                <a:cubicBezTo>
                  <a:pt x="863727" y="228113"/>
                  <a:pt x="864997" y="227055"/>
                  <a:pt x="865632" y="225552"/>
                </a:cubicBezTo>
                <a:cubicBezTo>
                  <a:pt x="865610" y="224938"/>
                  <a:pt x="865399" y="224134"/>
                  <a:pt x="864997" y="223139"/>
                </a:cubicBezTo>
                <a:cubicBezTo>
                  <a:pt x="864594" y="222144"/>
                  <a:pt x="864129" y="221594"/>
                  <a:pt x="863600" y="221488"/>
                </a:cubicBezTo>
                <a:close/>
                <a:moveTo>
                  <a:pt x="869696" y="218440"/>
                </a:moveTo>
                <a:cubicBezTo>
                  <a:pt x="869653" y="219054"/>
                  <a:pt x="869738" y="219858"/>
                  <a:pt x="869949" y="220853"/>
                </a:cubicBezTo>
                <a:cubicBezTo>
                  <a:pt x="870161" y="221848"/>
                  <a:pt x="870754" y="222398"/>
                  <a:pt x="871728" y="222504"/>
                </a:cubicBezTo>
                <a:cubicBezTo>
                  <a:pt x="872214" y="222441"/>
                  <a:pt x="872511" y="222060"/>
                  <a:pt x="872616" y="221361"/>
                </a:cubicBezTo>
                <a:cubicBezTo>
                  <a:pt x="872722" y="220663"/>
                  <a:pt x="872765" y="220028"/>
                  <a:pt x="872744" y="219456"/>
                </a:cubicBezTo>
                <a:close/>
                <a:moveTo>
                  <a:pt x="869696" y="210312"/>
                </a:moveTo>
                <a:cubicBezTo>
                  <a:pt x="869632" y="211815"/>
                  <a:pt x="869759" y="212873"/>
                  <a:pt x="870077" y="213487"/>
                </a:cubicBezTo>
                <a:cubicBezTo>
                  <a:pt x="870394" y="214101"/>
                  <a:pt x="871283" y="214397"/>
                  <a:pt x="872744" y="214376"/>
                </a:cubicBezTo>
                <a:cubicBezTo>
                  <a:pt x="872744" y="213318"/>
                  <a:pt x="872490" y="212386"/>
                  <a:pt x="871981" y="211582"/>
                </a:cubicBezTo>
                <a:cubicBezTo>
                  <a:pt x="871474" y="210778"/>
                  <a:pt x="870712" y="210354"/>
                  <a:pt x="869696" y="210312"/>
                </a:cubicBezTo>
                <a:close/>
                <a:moveTo>
                  <a:pt x="859536" y="210312"/>
                </a:moveTo>
                <a:lnTo>
                  <a:pt x="850392" y="221488"/>
                </a:lnTo>
                <a:lnTo>
                  <a:pt x="850392" y="225552"/>
                </a:lnTo>
                <a:lnTo>
                  <a:pt x="852424" y="221488"/>
                </a:lnTo>
                <a:cubicBezTo>
                  <a:pt x="854879" y="221361"/>
                  <a:pt x="857080" y="220853"/>
                  <a:pt x="859027" y="219964"/>
                </a:cubicBezTo>
                <a:cubicBezTo>
                  <a:pt x="860975" y="219075"/>
                  <a:pt x="863176" y="218567"/>
                  <a:pt x="865632" y="218440"/>
                </a:cubicBezTo>
                <a:cubicBezTo>
                  <a:pt x="866478" y="217424"/>
                  <a:pt x="866817" y="216408"/>
                  <a:pt x="866648" y="215392"/>
                </a:cubicBezTo>
                <a:cubicBezTo>
                  <a:pt x="866478" y="213910"/>
                  <a:pt x="865547" y="212810"/>
                  <a:pt x="863853" y="212090"/>
                </a:cubicBezTo>
                <a:cubicBezTo>
                  <a:pt x="862160" y="211370"/>
                  <a:pt x="860721" y="210778"/>
                  <a:pt x="859536" y="210312"/>
                </a:cubicBezTo>
                <a:close/>
                <a:moveTo>
                  <a:pt x="876808" y="206248"/>
                </a:moveTo>
                <a:cubicBezTo>
                  <a:pt x="876808" y="207306"/>
                  <a:pt x="877061" y="208238"/>
                  <a:pt x="877570" y="209042"/>
                </a:cubicBezTo>
                <a:cubicBezTo>
                  <a:pt x="878077" y="209846"/>
                  <a:pt x="878839" y="210270"/>
                  <a:pt x="879855" y="210312"/>
                </a:cubicBezTo>
                <a:cubicBezTo>
                  <a:pt x="880702" y="210143"/>
                  <a:pt x="881041" y="209465"/>
                  <a:pt x="880871" y="208280"/>
                </a:cubicBezTo>
                <a:cubicBezTo>
                  <a:pt x="880871" y="207306"/>
                  <a:pt x="880618" y="206714"/>
                  <a:pt x="880109" y="206502"/>
                </a:cubicBezTo>
                <a:cubicBezTo>
                  <a:pt x="879602" y="206290"/>
                  <a:pt x="878839" y="206206"/>
                  <a:pt x="877824" y="206248"/>
                </a:cubicBezTo>
                <a:close/>
                <a:moveTo>
                  <a:pt x="885951" y="202184"/>
                </a:moveTo>
                <a:cubicBezTo>
                  <a:pt x="885422" y="202226"/>
                  <a:pt x="884957" y="202396"/>
                  <a:pt x="884554" y="202692"/>
                </a:cubicBezTo>
                <a:cubicBezTo>
                  <a:pt x="884152" y="202988"/>
                  <a:pt x="883941" y="203158"/>
                  <a:pt x="883919" y="203200"/>
                </a:cubicBezTo>
                <a:cubicBezTo>
                  <a:pt x="883941" y="203772"/>
                  <a:pt x="884152" y="204407"/>
                  <a:pt x="884554" y="205105"/>
                </a:cubicBezTo>
                <a:cubicBezTo>
                  <a:pt x="884957" y="205804"/>
                  <a:pt x="885422" y="206185"/>
                  <a:pt x="885951" y="206248"/>
                </a:cubicBezTo>
                <a:cubicBezTo>
                  <a:pt x="886798" y="206079"/>
                  <a:pt x="887137" y="205401"/>
                  <a:pt x="886967" y="204216"/>
                </a:cubicBezTo>
                <a:cubicBezTo>
                  <a:pt x="887137" y="203031"/>
                  <a:pt x="886798" y="202353"/>
                  <a:pt x="885951" y="202184"/>
                </a:cubicBezTo>
                <a:close/>
                <a:moveTo>
                  <a:pt x="910336" y="198120"/>
                </a:moveTo>
                <a:cubicBezTo>
                  <a:pt x="908896" y="198268"/>
                  <a:pt x="907965" y="199242"/>
                  <a:pt x="907542" y="201041"/>
                </a:cubicBezTo>
                <a:cubicBezTo>
                  <a:pt x="907118" y="202840"/>
                  <a:pt x="906695" y="204576"/>
                  <a:pt x="906272" y="206248"/>
                </a:cubicBezTo>
                <a:lnTo>
                  <a:pt x="909320" y="202184"/>
                </a:lnTo>
                <a:cubicBezTo>
                  <a:pt x="909976" y="202226"/>
                  <a:pt x="910949" y="202142"/>
                  <a:pt x="912241" y="201930"/>
                </a:cubicBezTo>
                <a:cubicBezTo>
                  <a:pt x="913532" y="201719"/>
                  <a:pt x="914251" y="201126"/>
                  <a:pt x="914400" y="200152"/>
                </a:cubicBezTo>
                <a:cubicBezTo>
                  <a:pt x="914294" y="199178"/>
                  <a:pt x="913743" y="198586"/>
                  <a:pt x="912748" y="198374"/>
                </a:cubicBezTo>
                <a:cubicBezTo>
                  <a:pt x="911754" y="198162"/>
                  <a:pt x="910949" y="198078"/>
                  <a:pt x="910336" y="198120"/>
                </a:cubicBezTo>
                <a:close/>
                <a:moveTo>
                  <a:pt x="938784" y="178816"/>
                </a:moveTo>
                <a:lnTo>
                  <a:pt x="935736" y="182880"/>
                </a:lnTo>
                <a:lnTo>
                  <a:pt x="930656" y="185928"/>
                </a:lnTo>
                <a:cubicBezTo>
                  <a:pt x="929301" y="185886"/>
                  <a:pt x="927184" y="185970"/>
                  <a:pt x="924306" y="186182"/>
                </a:cubicBezTo>
                <a:cubicBezTo>
                  <a:pt x="921427" y="186394"/>
                  <a:pt x="919818" y="186986"/>
                  <a:pt x="919480" y="187960"/>
                </a:cubicBezTo>
                <a:cubicBezTo>
                  <a:pt x="919818" y="189992"/>
                  <a:pt x="921427" y="191516"/>
                  <a:pt x="924306" y="192532"/>
                </a:cubicBezTo>
                <a:cubicBezTo>
                  <a:pt x="927184" y="193548"/>
                  <a:pt x="929301" y="194056"/>
                  <a:pt x="930656" y="194056"/>
                </a:cubicBezTo>
                <a:cubicBezTo>
                  <a:pt x="931291" y="189844"/>
                  <a:pt x="933831" y="187600"/>
                  <a:pt x="938275" y="187325"/>
                </a:cubicBezTo>
                <a:cubicBezTo>
                  <a:pt x="942720" y="187050"/>
                  <a:pt x="945261" y="186584"/>
                  <a:pt x="945896" y="185928"/>
                </a:cubicBezTo>
                <a:cubicBezTo>
                  <a:pt x="945726" y="184806"/>
                  <a:pt x="944795" y="183494"/>
                  <a:pt x="943101" y="181991"/>
                </a:cubicBezTo>
                <a:cubicBezTo>
                  <a:pt x="941408" y="180488"/>
                  <a:pt x="939969" y="179430"/>
                  <a:pt x="938784" y="178816"/>
                </a:cubicBezTo>
                <a:close/>
                <a:moveTo>
                  <a:pt x="992632" y="141224"/>
                </a:moveTo>
                <a:lnTo>
                  <a:pt x="992632" y="145288"/>
                </a:lnTo>
                <a:cubicBezTo>
                  <a:pt x="990049" y="145775"/>
                  <a:pt x="987340" y="146325"/>
                  <a:pt x="984504" y="146939"/>
                </a:cubicBezTo>
                <a:cubicBezTo>
                  <a:pt x="981667" y="147553"/>
                  <a:pt x="978958" y="148357"/>
                  <a:pt x="976375" y="149352"/>
                </a:cubicBezTo>
                <a:cubicBezTo>
                  <a:pt x="976735" y="145902"/>
                  <a:pt x="978810" y="143658"/>
                  <a:pt x="982599" y="142621"/>
                </a:cubicBezTo>
                <a:cubicBezTo>
                  <a:pt x="986387" y="141584"/>
                  <a:pt x="989732" y="141118"/>
                  <a:pt x="992632" y="141224"/>
                </a:cubicBezTo>
                <a:close/>
                <a:moveTo>
                  <a:pt x="960119" y="138176"/>
                </a:moveTo>
                <a:cubicBezTo>
                  <a:pt x="960119" y="139150"/>
                  <a:pt x="960373" y="139742"/>
                  <a:pt x="960882" y="139954"/>
                </a:cubicBezTo>
                <a:cubicBezTo>
                  <a:pt x="961390" y="140166"/>
                  <a:pt x="962151" y="140250"/>
                  <a:pt x="963167" y="140208"/>
                </a:cubicBezTo>
                <a:lnTo>
                  <a:pt x="964183" y="140208"/>
                </a:lnTo>
                <a:cubicBezTo>
                  <a:pt x="964183" y="139234"/>
                  <a:pt x="963930" y="138642"/>
                  <a:pt x="963422" y="138430"/>
                </a:cubicBezTo>
                <a:cubicBezTo>
                  <a:pt x="962914" y="138218"/>
                  <a:pt x="962151" y="138134"/>
                  <a:pt x="961135" y="138176"/>
                </a:cubicBezTo>
                <a:close/>
                <a:moveTo>
                  <a:pt x="617728" y="134112"/>
                </a:moveTo>
                <a:lnTo>
                  <a:pt x="617728" y="136144"/>
                </a:lnTo>
                <a:cubicBezTo>
                  <a:pt x="617558" y="139361"/>
                  <a:pt x="618913" y="141055"/>
                  <a:pt x="621792" y="141224"/>
                </a:cubicBezTo>
                <a:close/>
                <a:moveTo>
                  <a:pt x="486664" y="65024"/>
                </a:moveTo>
                <a:cubicBezTo>
                  <a:pt x="486198" y="65066"/>
                  <a:pt x="485859" y="65236"/>
                  <a:pt x="485648" y="65532"/>
                </a:cubicBezTo>
                <a:cubicBezTo>
                  <a:pt x="485436" y="65828"/>
                  <a:pt x="485097" y="65998"/>
                  <a:pt x="484632" y="66040"/>
                </a:cubicBezTo>
                <a:cubicBezTo>
                  <a:pt x="484653" y="66654"/>
                  <a:pt x="484864" y="67458"/>
                  <a:pt x="485267" y="68453"/>
                </a:cubicBezTo>
                <a:cubicBezTo>
                  <a:pt x="485669" y="69448"/>
                  <a:pt x="486134" y="69998"/>
                  <a:pt x="486664" y="70104"/>
                </a:cubicBezTo>
                <a:cubicBezTo>
                  <a:pt x="487637" y="70041"/>
                  <a:pt x="488230" y="69660"/>
                  <a:pt x="488442" y="68961"/>
                </a:cubicBezTo>
                <a:cubicBezTo>
                  <a:pt x="488653" y="68263"/>
                  <a:pt x="488738" y="67628"/>
                  <a:pt x="488696" y="67056"/>
                </a:cubicBezTo>
                <a:cubicBezTo>
                  <a:pt x="488526" y="65871"/>
                  <a:pt x="487849" y="65193"/>
                  <a:pt x="486664" y="65024"/>
                </a:cubicBezTo>
                <a:close/>
                <a:moveTo>
                  <a:pt x="589280" y="0"/>
                </a:moveTo>
                <a:cubicBezTo>
                  <a:pt x="590296" y="43"/>
                  <a:pt x="591312" y="466"/>
                  <a:pt x="592328" y="1270"/>
                </a:cubicBezTo>
                <a:cubicBezTo>
                  <a:pt x="593344" y="2075"/>
                  <a:pt x="594360" y="3006"/>
                  <a:pt x="595376" y="4064"/>
                </a:cubicBezTo>
                <a:cubicBezTo>
                  <a:pt x="595354" y="5630"/>
                  <a:pt x="595651" y="7070"/>
                  <a:pt x="596265" y="8382"/>
                </a:cubicBezTo>
                <a:cubicBezTo>
                  <a:pt x="596878" y="9694"/>
                  <a:pt x="597937" y="10626"/>
                  <a:pt x="599440" y="11176"/>
                </a:cubicBezTo>
                <a:cubicBezTo>
                  <a:pt x="596624" y="11663"/>
                  <a:pt x="595397" y="13991"/>
                  <a:pt x="595757" y="18161"/>
                </a:cubicBezTo>
                <a:cubicBezTo>
                  <a:pt x="596116" y="22331"/>
                  <a:pt x="596667" y="25421"/>
                  <a:pt x="597408" y="27432"/>
                </a:cubicBezTo>
                <a:lnTo>
                  <a:pt x="604520" y="27432"/>
                </a:lnTo>
                <a:lnTo>
                  <a:pt x="607568" y="30480"/>
                </a:lnTo>
                <a:cubicBezTo>
                  <a:pt x="612965" y="31073"/>
                  <a:pt x="617410" y="33443"/>
                  <a:pt x="620903" y="37592"/>
                </a:cubicBezTo>
                <a:cubicBezTo>
                  <a:pt x="624395" y="41741"/>
                  <a:pt x="628078" y="44111"/>
                  <a:pt x="631952" y="44704"/>
                </a:cubicBezTo>
                <a:cubicBezTo>
                  <a:pt x="632798" y="44535"/>
                  <a:pt x="633137" y="43858"/>
                  <a:pt x="632968" y="42672"/>
                </a:cubicBezTo>
                <a:lnTo>
                  <a:pt x="649224" y="52832"/>
                </a:lnTo>
                <a:cubicBezTo>
                  <a:pt x="647551" y="59457"/>
                  <a:pt x="645816" y="66273"/>
                  <a:pt x="644017" y="73279"/>
                </a:cubicBezTo>
                <a:cubicBezTo>
                  <a:pt x="642217" y="80285"/>
                  <a:pt x="641244" y="87355"/>
                  <a:pt x="641096" y="94488"/>
                </a:cubicBezTo>
                <a:cubicBezTo>
                  <a:pt x="641413" y="97473"/>
                  <a:pt x="643318" y="99632"/>
                  <a:pt x="646811" y="100965"/>
                </a:cubicBezTo>
                <a:cubicBezTo>
                  <a:pt x="650303" y="102299"/>
                  <a:pt x="653478" y="103188"/>
                  <a:pt x="656336" y="103632"/>
                </a:cubicBezTo>
                <a:cubicBezTo>
                  <a:pt x="654325" y="106278"/>
                  <a:pt x="652758" y="109368"/>
                  <a:pt x="651637" y="112903"/>
                </a:cubicBezTo>
                <a:cubicBezTo>
                  <a:pt x="650515" y="116438"/>
                  <a:pt x="649710" y="119782"/>
                  <a:pt x="649224" y="122936"/>
                </a:cubicBezTo>
                <a:cubicBezTo>
                  <a:pt x="647721" y="124058"/>
                  <a:pt x="646662" y="125624"/>
                  <a:pt x="646049" y="127635"/>
                </a:cubicBezTo>
                <a:cubicBezTo>
                  <a:pt x="645435" y="129646"/>
                  <a:pt x="645138" y="131466"/>
                  <a:pt x="645160" y="133096"/>
                </a:cubicBezTo>
                <a:cubicBezTo>
                  <a:pt x="643657" y="133160"/>
                  <a:pt x="642598" y="133795"/>
                  <a:pt x="641985" y="135001"/>
                </a:cubicBezTo>
                <a:cubicBezTo>
                  <a:pt x="641371" y="136208"/>
                  <a:pt x="641074" y="137605"/>
                  <a:pt x="641096" y="139192"/>
                </a:cubicBezTo>
                <a:lnTo>
                  <a:pt x="641096" y="142240"/>
                </a:lnTo>
                <a:cubicBezTo>
                  <a:pt x="638153" y="147341"/>
                  <a:pt x="635910" y="152633"/>
                  <a:pt x="634365" y="158115"/>
                </a:cubicBezTo>
                <a:cubicBezTo>
                  <a:pt x="632819" y="163597"/>
                  <a:pt x="631338" y="169143"/>
                  <a:pt x="629920" y="174752"/>
                </a:cubicBezTo>
                <a:cubicBezTo>
                  <a:pt x="633116" y="174922"/>
                  <a:pt x="634089" y="175853"/>
                  <a:pt x="632841" y="177546"/>
                </a:cubicBezTo>
                <a:cubicBezTo>
                  <a:pt x="631592" y="179239"/>
                  <a:pt x="630279" y="180679"/>
                  <a:pt x="628904" y="181864"/>
                </a:cubicBezTo>
                <a:lnTo>
                  <a:pt x="618744" y="202184"/>
                </a:lnTo>
                <a:cubicBezTo>
                  <a:pt x="619103" y="203687"/>
                  <a:pt x="618638" y="204745"/>
                  <a:pt x="617347" y="205359"/>
                </a:cubicBezTo>
                <a:cubicBezTo>
                  <a:pt x="616055" y="205973"/>
                  <a:pt x="614828" y="206269"/>
                  <a:pt x="613664" y="206248"/>
                </a:cubicBezTo>
                <a:lnTo>
                  <a:pt x="609600" y="216408"/>
                </a:lnTo>
                <a:lnTo>
                  <a:pt x="613664" y="224536"/>
                </a:lnTo>
                <a:cubicBezTo>
                  <a:pt x="613071" y="229447"/>
                  <a:pt x="610700" y="233595"/>
                  <a:pt x="606552" y="236982"/>
                </a:cubicBezTo>
                <a:cubicBezTo>
                  <a:pt x="602403" y="240369"/>
                  <a:pt x="600032" y="244009"/>
                  <a:pt x="599440" y="247904"/>
                </a:cubicBezTo>
                <a:cubicBezTo>
                  <a:pt x="600456" y="249470"/>
                  <a:pt x="601218" y="251164"/>
                  <a:pt x="601726" y="252984"/>
                </a:cubicBezTo>
                <a:cubicBezTo>
                  <a:pt x="602234" y="254805"/>
                  <a:pt x="602488" y="256498"/>
                  <a:pt x="602488" y="258064"/>
                </a:cubicBezTo>
                <a:cubicBezTo>
                  <a:pt x="601916" y="258043"/>
                  <a:pt x="601281" y="258085"/>
                  <a:pt x="600583" y="258191"/>
                </a:cubicBezTo>
                <a:cubicBezTo>
                  <a:pt x="599884" y="258297"/>
                  <a:pt x="599503" y="258593"/>
                  <a:pt x="599440" y="259080"/>
                </a:cubicBezTo>
                <a:cubicBezTo>
                  <a:pt x="599545" y="260096"/>
                  <a:pt x="600096" y="260858"/>
                  <a:pt x="601091" y="261366"/>
                </a:cubicBezTo>
                <a:cubicBezTo>
                  <a:pt x="602085" y="261874"/>
                  <a:pt x="602890" y="262128"/>
                  <a:pt x="603504" y="262128"/>
                </a:cubicBezTo>
                <a:cubicBezTo>
                  <a:pt x="605536" y="262128"/>
                  <a:pt x="606552" y="261112"/>
                  <a:pt x="606552" y="259080"/>
                </a:cubicBezTo>
                <a:cubicBezTo>
                  <a:pt x="618574" y="255016"/>
                  <a:pt x="630089" y="249936"/>
                  <a:pt x="641096" y="243840"/>
                </a:cubicBezTo>
                <a:cubicBezTo>
                  <a:pt x="642196" y="243840"/>
                  <a:pt x="643297" y="243586"/>
                  <a:pt x="644398" y="243078"/>
                </a:cubicBezTo>
                <a:cubicBezTo>
                  <a:pt x="645498" y="242570"/>
                  <a:pt x="646091" y="241808"/>
                  <a:pt x="646176" y="240792"/>
                </a:cubicBezTo>
                <a:lnTo>
                  <a:pt x="646176" y="239776"/>
                </a:lnTo>
                <a:cubicBezTo>
                  <a:pt x="647784" y="239797"/>
                  <a:pt x="649393" y="239501"/>
                  <a:pt x="651002" y="238887"/>
                </a:cubicBezTo>
                <a:cubicBezTo>
                  <a:pt x="652610" y="238273"/>
                  <a:pt x="653711" y="237215"/>
                  <a:pt x="654304" y="235712"/>
                </a:cubicBezTo>
                <a:cubicBezTo>
                  <a:pt x="655002" y="235776"/>
                  <a:pt x="656145" y="235649"/>
                  <a:pt x="657733" y="235331"/>
                </a:cubicBezTo>
                <a:cubicBezTo>
                  <a:pt x="659320" y="235014"/>
                  <a:pt x="660209" y="234125"/>
                  <a:pt x="660400" y="232664"/>
                </a:cubicBezTo>
                <a:lnTo>
                  <a:pt x="669544" y="229616"/>
                </a:lnTo>
                <a:cubicBezTo>
                  <a:pt x="671660" y="227372"/>
                  <a:pt x="674285" y="225002"/>
                  <a:pt x="677418" y="222504"/>
                </a:cubicBezTo>
                <a:cubicBezTo>
                  <a:pt x="680550" y="220006"/>
                  <a:pt x="683683" y="218652"/>
                  <a:pt x="686816" y="218440"/>
                </a:cubicBezTo>
                <a:cubicBezTo>
                  <a:pt x="690393" y="216302"/>
                  <a:pt x="694160" y="212704"/>
                  <a:pt x="698119" y="207645"/>
                </a:cubicBezTo>
                <a:cubicBezTo>
                  <a:pt x="702077" y="202586"/>
                  <a:pt x="706098" y="199750"/>
                  <a:pt x="710184" y="199136"/>
                </a:cubicBezTo>
                <a:cubicBezTo>
                  <a:pt x="712216" y="199136"/>
                  <a:pt x="713232" y="200152"/>
                  <a:pt x="713232" y="202184"/>
                </a:cubicBezTo>
                <a:cubicBezTo>
                  <a:pt x="713761" y="202798"/>
                  <a:pt x="714480" y="203602"/>
                  <a:pt x="715391" y="204597"/>
                </a:cubicBezTo>
                <a:cubicBezTo>
                  <a:pt x="716301" y="205592"/>
                  <a:pt x="717274" y="206142"/>
                  <a:pt x="718312" y="206248"/>
                </a:cubicBezTo>
                <a:cubicBezTo>
                  <a:pt x="719285" y="206142"/>
                  <a:pt x="719878" y="205592"/>
                  <a:pt x="720090" y="204597"/>
                </a:cubicBezTo>
                <a:cubicBezTo>
                  <a:pt x="720301" y="203602"/>
                  <a:pt x="720386" y="202798"/>
                  <a:pt x="720344" y="202184"/>
                </a:cubicBezTo>
                <a:cubicBezTo>
                  <a:pt x="722778" y="202015"/>
                  <a:pt x="725021" y="201337"/>
                  <a:pt x="727075" y="200152"/>
                </a:cubicBezTo>
                <a:cubicBezTo>
                  <a:pt x="729128" y="198967"/>
                  <a:pt x="731625" y="198289"/>
                  <a:pt x="734568" y="198120"/>
                </a:cubicBezTo>
                <a:cubicBezTo>
                  <a:pt x="739394" y="191791"/>
                  <a:pt x="744982" y="186415"/>
                  <a:pt x="751332" y="181991"/>
                </a:cubicBezTo>
                <a:cubicBezTo>
                  <a:pt x="757682" y="177567"/>
                  <a:pt x="763270" y="172445"/>
                  <a:pt x="768096" y="166624"/>
                </a:cubicBezTo>
                <a:lnTo>
                  <a:pt x="777240" y="166624"/>
                </a:lnTo>
                <a:cubicBezTo>
                  <a:pt x="777748" y="166010"/>
                  <a:pt x="778256" y="165206"/>
                  <a:pt x="778764" y="164211"/>
                </a:cubicBezTo>
                <a:cubicBezTo>
                  <a:pt x="779272" y="163216"/>
                  <a:pt x="779780" y="162666"/>
                  <a:pt x="780288" y="162560"/>
                </a:cubicBezTo>
                <a:cubicBezTo>
                  <a:pt x="780774" y="162729"/>
                  <a:pt x="781071" y="163407"/>
                  <a:pt x="781177" y="164592"/>
                </a:cubicBezTo>
                <a:cubicBezTo>
                  <a:pt x="781282" y="165777"/>
                  <a:pt x="781325" y="166455"/>
                  <a:pt x="781304" y="166624"/>
                </a:cubicBezTo>
                <a:cubicBezTo>
                  <a:pt x="783399" y="165291"/>
                  <a:pt x="790638" y="161608"/>
                  <a:pt x="803021" y="155575"/>
                </a:cubicBezTo>
                <a:cubicBezTo>
                  <a:pt x="815403" y="149543"/>
                  <a:pt x="823404" y="146114"/>
                  <a:pt x="827023" y="145288"/>
                </a:cubicBezTo>
                <a:lnTo>
                  <a:pt x="842264" y="137160"/>
                </a:lnTo>
                <a:cubicBezTo>
                  <a:pt x="842327" y="136546"/>
                  <a:pt x="842708" y="135742"/>
                  <a:pt x="843406" y="134747"/>
                </a:cubicBezTo>
                <a:cubicBezTo>
                  <a:pt x="844105" y="133752"/>
                  <a:pt x="844740" y="133202"/>
                  <a:pt x="845312" y="133096"/>
                </a:cubicBezTo>
                <a:cubicBezTo>
                  <a:pt x="845798" y="133265"/>
                  <a:pt x="846095" y="133943"/>
                  <a:pt x="846201" y="135128"/>
                </a:cubicBezTo>
                <a:cubicBezTo>
                  <a:pt x="846306" y="136313"/>
                  <a:pt x="846349" y="136991"/>
                  <a:pt x="846328" y="137160"/>
                </a:cubicBezTo>
                <a:cubicBezTo>
                  <a:pt x="850222" y="137329"/>
                  <a:pt x="852593" y="136991"/>
                  <a:pt x="853440" y="136144"/>
                </a:cubicBezTo>
                <a:cubicBezTo>
                  <a:pt x="854286" y="135297"/>
                  <a:pt x="854625" y="132927"/>
                  <a:pt x="854456" y="129032"/>
                </a:cubicBezTo>
                <a:cubicBezTo>
                  <a:pt x="856699" y="128863"/>
                  <a:pt x="858054" y="128185"/>
                  <a:pt x="858520" y="127000"/>
                </a:cubicBezTo>
                <a:cubicBezTo>
                  <a:pt x="858985" y="125815"/>
                  <a:pt x="860340" y="125137"/>
                  <a:pt x="862584" y="124968"/>
                </a:cubicBezTo>
                <a:lnTo>
                  <a:pt x="869696" y="133096"/>
                </a:lnTo>
                <a:lnTo>
                  <a:pt x="897127" y="117856"/>
                </a:lnTo>
                <a:cubicBezTo>
                  <a:pt x="897255" y="116353"/>
                  <a:pt x="898017" y="115295"/>
                  <a:pt x="899414" y="114681"/>
                </a:cubicBezTo>
                <a:cubicBezTo>
                  <a:pt x="900811" y="114067"/>
                  <a:pt x="902081" y="113771"/>
                  <a:pt x="903223" y="113792"/>
                </a:cubicBezTo>
                <a:cubicBezTo>
                  <a:pt x="905065" y="113453"/>
                  <a:pt x="907732" y="112099"/>
                  <a:pt x="911225" y="109728"/>
                </a:cubicBezTo>
                <a:cubicBezTo>
                  <a:pt x="914717" y="107357"/>
                  <a:pt x="917130" y="106003"/>
                  <a:pt x="918464" y="105664"/>
                </a:cubicBezTo>
                <a:lnTo>
                  <a:pt x="926592" y="98552"/>
                </a:lnTo>
                <a:cubicBezTo>
                  <a:pt x="931483" y="97611"/>
                  <a:pt x="941229" y="94864"/>
                  <a:pt x="955830" y="90311"/>
                </a:cubicBezTo>
                <a:cubicBezTo>
                  <a:pt x="970430" y="85758"/>
                  <a:pt x="984917" y="80979"/>
                  <a:pt x="999292" y="75974"/>
                </a:cubicBezTo>
                <a:cubicBezTo>
                  <a:pt x="1013667" y="70970"/>
                  <a:pt x="1022961" y="67320"/>
                  <a:pt x="1027176" y="65024"/>
                </a:cubicBezTo>
                <a:cubicBezTo>
                  <a:pt x="1028276" y="63521"/>
                  <a:pt x="1029885" y="62463"/>
                  <a:pt x="1032002" y="61849"/>
                </a:cubicBezTo>
                <a:cubicBezTo>
                  <a:pt x="1034118" y="61235"/>
                  <a:pt x="1036235" y="60939"/>
                  <a:pt x="1038352" y="60960"/>
                </a:cubicBezTo>
                <a:cubicBezTo>
                  <a:pt x="1039004" y="60772"/>
                  <a:pt x="1044134" y="59003"/>
                  <a:pt x="1053742" y="55654"/>
                </a:cubicBezTo>
                <a:cubicBezTo>
                  <a:pt x="1063350" y="52305"/>
                  <a:pt x="1073523" y="48505"/>
                  <a:pt x="1084260" y="44253"/>
                </a:cubicBezTo>
                <a:cubicBezTo>
                  <a:pt x="1094997" y="40000"/>
                  <a:pt x="1102385" y="36426"/>
                  <a:pt x="1106424" y="33528"/>
                </a:cubicBezTo>
                <a:cubicBezTo>
                  <a:pt x="1108011" y="33507"/>
                  <a:pt x="1109662" y="33549"/>
                  <a:pt x="1111377" y="33655"/>
                </a:cubicBezTo>
                <a:cubicBezTo>
                  <a:pt x="1113091" y="33761"/>
                  <a:pt x="1114488" y="34057"/>
                  <a:pt x="1115568" y="34544"/>
                </a:cubicBezTo>
                <a:cubicBezTo>
                  <a:pt x="1115398" y="35602"/>
                  <a:pt x="1114467" y="36534"/>
                  <a:pt x="1112774" y="37338"/>
                </a:cubicBezTo>
                <a:cubicBezTo>
                  <a:pt x="1111080" y="38143"/>
                  <a:pt x="1109641" y="38566"/>
                  <a:pt x="1108456" y="38608"/>
                </a:cubicBezTo>
                <a:cubicBezTo>
                  <a:pt x="1108180" y="43074"/>
                  <a:pt x="1106191" y="46080"/>
                  <a:pt x="1102487" y="47625"/>
                </a:cubicBezTo>
                <a:cubicBezTo>
                  <a:pt x="1098782" y="49170"/>
                  <a:pt x="1095015" y="49890"/>
                  <a:pt x="1091184" y="49784"/>
                </a:cubicBezTo>
                <a:lnTo>
                  <a:pt x="1087120" y="53848"/>
                </a:lnTo>
                <a:cubicBezTo>
                  <a:pt x="1084876" y="54017"/>
                  <a:pt x="1083521" y="54695"/>
                  <a:pt x="1083056" y="55880"/>
                </a:cubicBezTo>
                <a:cubicBezTo>
                  <a:pt x="1082590" y="57065"/>
                  <a:pt x="1081235" y="57743"/>
                  <a:pt x="1078992" y="57912"/>
                </a:cubicBezTo>
                <a:lnTo>
                  <a:pt x="1063752" y="65024"/>
                </a:lnTo>
                <a:cubicBezTo>
                  <a:pt x="1059349" y="65532"/>
                  <a:pt x="1054946" y="67564"/>
                  <a:pt x="1050544" y="71120"/>
                </a:cubicBezTo>
                <a:cubicBezTo>
                  <a:pt x="1046141" y="74676"/>
                  <a:pt x="1043770" y="76708"/>
                  <a:pt x="1043432" y="77216"/>
                </a:cubicBezTo>
                <a:lnTo>
                  <a:pt x="1030224" y="83312"/>
                </a:lnTo>
                <a:cubicBezTo>
                  <a:pt x="1026033" y="83820"/>
                  <a:pt x="1023239" y="85852"/>
                  <a:pt x="1021842" y="89408"/>
                </a:cubicBezTo>
                <a:cubicBezTo>
                  <a:pt x="1020445" y="92964"/>
                  <a:pt x="1018159" y="94996"/>
                  <a:pt x="1014984" y="95504"/>
                </a:cubicBezTo>
                <a:cubicBezTo>
                  <a:pt x="1014581" y="92223"/>
                  <a:pt x="1012846" y="92435"/>
                  <a:pt x="1009777" y="96139"/>
                </a:cubicBezTo>
                <a:cubicBezTo>
                  <a:pt x="1006707" y="99843"/>
                  <a:pt x="1004718" y="102341"/>
                  <a:pt x="1003808" y="103632"/>
                </a:cubicBezTo>
                <a:lnTo>
                  <a:pt x="987552" y="113792"/>
                </a:lnTo>
                <a:cubicBezTo>
                  <a:pt x="987128" y="117158"/>
                  <a:pt x="985435" y="119571"/>
                  <a:pt x="982472" y="121031"/>
                </a:cubicBezTo>
                <a:cubicBezTo>
                  <a:pt x="979508" y="122492"/>
                  <a:pt x="977815" y="124143"/>
                  <a:pt x="977391" y="125984"/>
                </a:cubicBezTo>
                <a:cubicBezTo>
                  <a:pt x="977561" y="127000"/>
                  <a:pt x="978238" y="128016"/>
                  <a:pt x="979423" y="129032"/>
                </a:cubicBezTo>
                <a:cubicBezTo>
                  <a:pt x="978894" y="129646"/>
                  <a:pt x="978175" y="130450"/>
                  <a:pt x="977265" y="131445"/>
                </a:cubicBezTo>
                <a:cubicBezTo>
                  <a:pt x="976354" y="132440"/>
                  <a:pt x="975381" y="132990"/>
                  <a:pt x="974343" y="133096"/>
                </a:cubicBezTo>
                <a:cubicBezTo>
                  <a:pt x="973370" y="132990"/>
                  <a:pt x="972777" y="132440"/>
                  <a:pt x="972566" y="131445"/>
                </a:cubicBezTo>
                <a:cubicBezTo>
                  <a:pt x="972354" y="130450"/>
                  <a:pt x="972269" y="129646"/>
                  <a:pt x="972311" y="129032"/>
                </a:cubicBezTo>
                <a:cubicBezTo>
                  <a:pt x="970279" y="129032"/>
                  <a:pt x="969263" y="130048"/>
                  <a:pt x="969263" y="132080"/>
                </a:cubicBezTo>
                <a:cubicBezTo>
                  <a:pt x="969433" y="134281"/>
                  <a:pt x="970110" y="135975"/>
                  <a:pt x="971295" y="137160"/>
                </a:cubicBezTo>
                <a:lnTo>
                  <a:pt x="968247" y="145288"/>
                </a:lnTo>
                <a:lnTo>
                  <a:pt x="963167" y="145288"/>
                </a:lnTo>
                <a:lnTo>
                  <a:pt x="960119" y="149352"/>
                </a:lnTo>
                <a:lnTo>
                  <a:pt x="953008" y="152400"/>
                </a:lnTo>
                <a:lnTo>
                  <a:pt x="948944" y="152400"/>
                </a:lnTo>
                <a:lnTo>
                  <a:pt x="945896" y="156464"/>
                </a:lnTo>
                <a:cubicBezTo>
                  <a:pt x="943483" y="156443"/>
                  <a:pt x="940435" y="156993"/>
                  <a:pt x="936752" y="158115"/>
                </a:cubicBezTo>
                <a:cubicBezTo>
                  <a:pt x="933069" y="159237"/>
                  <a:pt x="931037" y="161057"/>
                  <a:pt x="930656" y="163576"/>
                </a:cubicBezTo>
                <a:cubicBezTo>
                  <a:pt x="926507" y="164169"/>
                  <a:pt x="919818" y="166032"/>
                  <a:pt x="910590" y="169164"/>
                </a:cubicBezTo>
                <a:cubicBezTo>
                  <a:pt x="901361" y="172297"/>
                  <a:pt x="896196" y="176192"/>
                  <a:pt x="895095" y="180848"/>
                </a:cubicBezTo>
                <a:cubicBezTo>
                  <a:pt x="895159" y="181822"/>
                  <a:pt x="895540" y="182414"/>
                  <a:pt x="896239" y="182626"/>
                </a:cubicBezTo>
                <a:cubicBezTo>
                  <a:pt x="896937" y="182838"/>
                  <a:pt x="897572" y="182922"/>
                  <a:pt x="898143" y="182880"/>
                </a:cubicBezTo>
                <a:cubicBezTo>
                  <a:pt x="903287" y="182520"/>
                  <a:pt x="910018" y="180446"/>
                  <a:pt x="918337" y="176657"/>
                </a:cubicBezTo>
                <a:cubicBezTo>
                  <a:pt x="926655" y="172868"/>
                  <a:pt x="933132" y="169524"/>
                  <a:pt x="937768" y="166624"/>
                </a:cubicBezTo>
                <a:cubicBezTo>
                  <a:pt x="938275" y="166010"/>
                  <a:pt x="938784" y="165206"/>
                  <a:pt x="939291" y="164211"/>
                </a:cubicBezTo>
                <a:cubicBezTo>
                  <a:pt x="939800" y="163216"/>
                  <a:pt x="940307" y="162666"/>
                  <a:pt x="940816" y="162560"/>
                </a:cubicBezTo>
                <a:cubicBezTo>
                  <a:pt x="941302" y="162729"/>
                  <a:pt x="941599" y="163407"/>
                  <a:pt x="941704" y="164592"/>
                </a:cubicBezTo>
                <a:cubicBezTo>
                  <a:pt x="941810" y="165777"/>
                  <a:pt x="941853" y="166455"/>
                  <a:pt x="941832" y="166624"/>
                </a:cubicBezTo>
                <a:cubicBezTo>
                  <a:pt x="942424" y="168127"/>
                  <a:pt x="943525" y="169185"/>
                  <a:pt x="945133" y="169799"/>
                </a:cubicBezTo>
                <a:cubicBezTo>
                  <a:pt x="946742" y="170413"/>
                  <a:pt x="948351" y="170709"/>
                  <a:pt x="949960" y="170688"/>
                </a:cubicBezTo>
                <a:lnTo>
                  <a:pt x="956055" y="170688"/>
                </a:lnTo>
                <a:lnTo>
                  <a:pt x="957071" y="163576"/>
                </a:lnTo>
                <a:cubicBezTo>
                  <a:pt x="958257" y="163640"/>
                  <a:pt x="959696" y="163513"/>
                  <a:pt x="961390" y="163195"/>
                </a:cubicBezTo>
                <a:cubicBezTo>
                  <a:pt x="963083" y="162878"/>
                  <a:pt x="964014" y="161989"/>
                  <a:pt x="964183" y="160528"/>
                </a:cubicBezTo>
                <a:cubicBezTo>
                  <a:pt x="966300" y="161565"/>
                  <a:pt x="968163" y="161777"/>
                  <a:pt x="969772" y="161163"/>
                </a:cubicBezTo>
                <a:cubicBezTo>
                  <a:pt x="971380" y="160549"/>
                  <a:pt x="972227" y="158983"/>
                  <a:pt x="972311" y="156464"/>
                </a:cubicBezTo>
                <a:lnTo>
                  <a:pt x="987552" y="156464"/>
                </a:lnTo>
                <a:cubicBezTo>
                  <a:pt x="989097" y="153649"/>
                  <a:pt x="995912" y="150643"/>
                  <a:pt x="1007999" y="147447"/>
                </a:cubicBezTo>
                <a:cubicBezTo>
                  <a:pt x="1020085" y="144251"/>
                  <a:pt x="1028170" y="142515"/>
                  <a:pt x="1032256" y="142240"/>
                </a:cubicBezTo>
                <a:cubicBezTo>
                  <a:pt x="1033314" y="142177"/>
                  <a:pt x="1034245" y="142304"/>
                  <a:pt x="1035050" y="142621"/>
                </a:cubicBezTo>
                <a:cubicBezTo>
                  <a:pt x="1035854" y="142939"/>
                  <a:pt x="1036277" y="143828"/>
                  <a:pt x="1036320" y="145288"/>
                </a:cubicBezTo>
                <a:cubicBezTo>
                  <a:pt x="1036256" y="146347"/>
                  <a:pt x="1035875" y="147532"/>
                  <a:pt x="1035177" y="148844"/>
                </a:cubicBezTo>
                <a:cubicBezTo>
                  <a:pt x="1034478" y="150156"/>
                  <a:pt x="1033843" y="151342"/>
                  <a:pt x="1033272" y="152400"/>
                </a:cubicBezTo>
                <a:lnTo>
                  <a:pt x="1019048" y="152400"/>
                </a:lnTo>
                <a:lnTo>
                  <a:pt x="1012952" y="160528"/>
                </a:lnTo>
                <a:lnTo>
                  <a:pt x="999744" y="166624"/>
                </a:lnTo>
                <a:cubicBezTo>
                  <a:pt x="998728" y="167809"/>
                  <a:pt x="997712" y="168487"/>
                  <a:pt x="996696" y="168656"/>
                </a:cubicBezTo>
                <a:cubicBezTo>
                  <a:pt x="994706" y="168317"/>
                  <a:pt x="993351" y="167979"/>
                  <a:pt x="992632" y="167640"/>
                </a:cubicBezTo>
                <a:cubicBezTo>
                  <a:pt x="991912" y="167301"/>
                  <a:pt x="991573" y="168995"/>
                  <a:pt x="991616" y="172720"/>
                </a:cubicBezTo>
                <a:lnTo>
                  <a:pt x="985520" y="182880"/>
                </a:lnTo>
                <a:lnTo>
                  <a:pt x="976375" y="186944"/>
                </a:lnTo>
                <a:cubicBezTo>
                  <a:pt x="976333" y="188447"/>
                  <a:pt x="975910" y="189505"/>
                  <a:pt x="975105" y="190119"/>
                </a:cubicBezTo>
                <a:cubicBezTo>
                  <a:pt x="974301" y="190733"/>
                  <a:pt x="973370" y="191029"/>
                  <a:pt x="972311" y="191008"/>
                </a:cubicBezTo>
                <a:cubicBezTo>
                  <a:pt x="965305" y="191389"/>
                  <a:pt x="962300" y="192913"/>
                  <a:pt x="963295" y="195580"/>
                </a:cubicBezTo>
                <a:cubicBezTo>
                  <a:pt x="964289" y="198247"/>
                  <a:pt x="962554" y="199771"/>
                  <a:pt x="958087" y="200152"/>
                </a:cubicBezTo>
                <a:lnTo>
                  <a:pt x="956055" y="200152"/>
                </a:lnTo>
                <a:cubicBezTo>
                  <a:pt x="955039" y="201719"/>
                  <a:pt x="954277" y="203412"/>
                  <a:pt x="953770" y="205232"/>
                </a:cubicBezTo>
                <a:cubicBezTo>
                  <a:pt x="953261" y="207052"/>
                  <a:pt x="953008" y="208746"/>
                  <a:pt x="953008" y="210312"/>
                </a:cubicBezTo>
                <a:cubicBezTo>
                  <a:pt x="955272" y="210481"/>
                  <a:pt x="956839" y="211159"/>
                  <a:pt x="957706" y="212344"/>
                </a:cubicBezTo>
                <a:cubicBezTo>
                  <a:pt x="958574" y="213529"/>
                  <a:pt x="960395" y="214207"/>
                  <a:pt x="963167" y="214376"/>
                </a:cubicBezTo>
                <a:cubicBezTo>
                  <a:pt x="967062" y="214545"/>
                  <a:pt x="970449" y="213191"/>
                  <a:pt x="973327" y="210312"/>
                </a:cubicBezTo>
                <a:cubicBezTo>
                  <a:pt x="974026" y="210270"/>
                  <a:pt x="975169" y="210354"/>
                  <a:pt x="976756" y="210566"/>
                </a:cubicBezTo>
                <a:cubicBezTo>
                  <a:pt x="978344" y="210778"/>
                  <a:pt x="979233" y="211370"/>
                  <a:pt x="979423" y="212344"/>
                </a:cubicBezTo>
                <a:cubicBezTo>
                  <a:pt x="979360" y="212873"/>
                  <a:pt x="978979" y="213339"/>
                  <a:pt x="978281" y="213741"/>
                </a:cubicBezTo>
                <a:cubicBezTo>
                  <a:pt x="977582" y="214143"/>
                  <a:pt x="976947" y="214355"/>
                  <a:pt x="976375" y="214376"/>
                </a:cubicBezTo>
                <a:cubicBezTo>
                  <a:pt x="976566" y="216324"/>
                  <a:pt x="977709" y="217509"/>
                  <a:pt x="979804" y="217932"/>
                </a:cubicBezTo>
                <a:cubicBezTo>
                  <a:pt x="981900" y="218355"/>
                  <a:pt x="983805" y="218525"/>
                  <a:pt x="985520" y="218440"/>
                </a:cubicBezTo>
                <a:lnTo>
                  <a:pt x="990600" y="218440"/>
                </a:lnTo>
                <a:cubicBezTo>
                  <a:pt x="992187" y="217403"/>
                  <a:pt x="993838" y="216175"/>
                  <a:pt x="995553" y="214757"/>
                </a:cubicBezTo>
                <a:cubicBezTo>
                  <a:pt x="997267" y="213339"/>
                  <a:pt x="998664" y="211857"/>
                  <a:pt x="999744" y="210312"/>
                </a:cubicBezTo>
                <a:lnTo>
                  <a:pt x="1009904" y="210312"/>
                </a:lnTo>
                <a:lnTo>
                  <a:pt x="1021080" y="202184"/>
                </a:lnTo>
                <a:cubicBezTo>
                  <a:pt x="1023027" y="202015"/>
                  <a:pt x="1024720" y="201337"/>
                  <a:pt x="1026160" y="200152"/>
                </a:cubicBezTo>
                <a:cubicBezTo>
                  <a:pt x="1027599" y="198967"/>
                  <a:pt x="1029292" y="198289"/>
                  <a:pt x="1031240" y="198120"/>
                </a:cubicBezTo>
                <a:cubicBezTo>
                  <a:pt x="1030054" y="203497"/>
                  <a:pt x="1028615" y="207222"/>
                  <a:pt x="1026922" y="209296"/>
                </a:cubicBezTo>
                <a:cubicBezTo>
                  <a:pt x="1025228" y="211370"/>
                  <a:pt x="1021249" y="213064"/>
                  <a:pt x="1014984" y="214376"/>
                </a:cubicBezTo>
                <a:cubicBezTo>
                  <a:pt x="1013502" y="218694"/>
                  <a:pt x="1007575" y="223012"/>
                  <a:pt x="997203" y="227330"/>
                </a:cubicBezTo>
                <a:cubicBezTo>
                  <a:pt x="986832" y="231648"/>
                  <a:pt x="980905" y="234442"/>
                  <a:pt x="979423" y="235712"/>
                </a:cubicBezTo>
                <a:cubicBezTo>
                  <a:pt x="979212" y="239332"/>
                  <a:pt x="977603" y="242253"/>
                  <a:pt x="974598" y="244475"/>
                </a:cubicBezTo>
                <a:cubicBezTo>
                  <a:pt x="971592" y="246698"/>
                  <a:pt x="968459" y="247841"/>
                  <a:pt x="965199" y="247904"/>
                </a:cubicBezTo>
                <a:lnTo>
                  <a:pt x="936752" y="270256"/>
                </a:lnTo>
                <a:cubicBezTo>
                  <a:pt x="930444" y="270891"/>
                  <a:pt x="923501" y="273431"/>
                  <a:pt x="915924" y="277876"/>
                </a:cubicBezTo>
                <a:cubicBezTo>
                  <a:pt x="908346" y="282321"/>
                  <a:pt x="901403" y="284861"/>
                  <a:pt x="895095" y="285496"/>
                </a:cubicBezTo>
                <a:cubicBezTo>
                  <a:pt x="893931" y="288036"/>
                  <a:pt x="888894" y="291592"/>
                  <a:pt x="879983" y="296164"/>
                </a:cubicBezTo>
                <a:cubicBezTo>
                  <a:pt x="871071" y="300736"/>
                  <a:pt x="865272" y="303276"/>
                  <a:pt x="862584" y="303784"/>
                </a:cubicBezTo>
                <a:lnTo>
                  <a:pt x="855472" y="311912"/>
                </a:lnTo>
                <a:cubicBezTo>
                  <a:pt x="851408" y="311764"/>
                  <a:pt x="849376" y="311806"/>
                  <a:pt x="849376" y="312039"/>
                </a:cubicBezTo>
                <a:cubicBezTo>
                  <a:pt x="849376" y="312272"/>
                  <a:pt x="848360" y="313584"/>
                  <a:pt x="846328" y="315976"/>
                </a:cubicBezTo>
                <a:cubicBezTo>
                  <a:pt x="843915" y="315807"/>
                  <a:pt x="841883" y="315130"/>
                  <a:pt x="840232" y="313944"/>
                </a:cubicBezTo>
                <a:cubicBezTo>
                  <a:pt x="838581" y="312759"/>
                  <a:pt x="836548" y="312082"/>
                  <a:pt x="834136" y="311912"/>
                </a:cubicBezTo>
                <a:lnTo>
                  <a:pt x="826007" y="307848"/>
                </a:lnTo>
                <a:cubicBezTo>
                  <a:pt x="825881" y="307827"/>
                  <a:pt x="825372" y="307869"/>
                  <a:pt x="824484" y="307975"/>
                </a:cubicBezTo>
                <a:cubicBezTo>
                  <a:pt x="823595" y="308081"/>
                  <a:pt x="823087" y="308377"/>
                  <a:pt x="822959" y="308864"/>
                </a:cubicBezTo>
                <a:cubicBezTo>
                  <a:pt x="823510" y="310028"/>
                  <a:pt x="825965" y="311510"/>
                  <a:pt x="830326" y="313309"/>
                </a:cubicBezTo>
                <a:cubicBezTo>
                  <a:pt x="834686" y="315108"/>
                  <a:pt x="837649" y="316336"/>
                  <a:pt x="839216" y="316992"/>
                </a:cubicBezTo>
                <a:cubicBezTo>
                  <a:pt x="839194" y="318580"/>
                  <a:pt x="838729" y="319977"/>
                  <a:pt x="837819" y="321183"/>
                </a:cubicBezTo>
                <a:cubicBezTo>
                  <a:pt x="836908" y="322390"/>
                  <a:pt x="835681" y="323025"/>
                  <a:pt x="834136" y="323088"/>
                </a:cubicBezTo>
                <a:cubicBezTo>
                  <a:pt x="832590" y="324782"/>
                  <a:pt x="829331" y="328253"/>
                  <a:pt x="824356" y="333502"/>
                </a:cubicBezTo>
                <a:cubicBezTo>
                  <a:pt x="819382" y="338751"/>
                  <a:pt x="815869" y="341715"/>
                  <a:pt x="813815" y="342392"/>
                </a:cubicBezTo>
                <a:cubicBezTo>
                  <a:pt x="813329" y="342329"/>
                  <a:pt x="813032" y="341948"/>
                  <a:pt x="812927" y="341249"/>
                </a:cubicBezTo>
                <a:cubicBezTo>
                  <a:pt x="812821" y="340551"/>
                  <a:pt x="812778" y="339916"/>
                  <a:pt x="812799" y="339344"/>
                </a:cubicBezTo>
                <a:cubicBezTo>
                  <a:pt x="811699" y="337841"/>
                  <a:pt x="810090" y="336783"/>
                  <a:pt x="807973" y="336169"/>
                </a:cubicBezTo>
                <a:cubicBezTo>
                  <a:pt x="805857" y="335555"/>
                  <a:pt x="803740" y="335259"/>
                  <a:pt x="801624" y="335280"/>
                </a:cubicBezTo>
                <a:cubicBezTo>
                  <a:pt x="799168" y="338286"/>
                  <a:pt x="795951" y="340656"/>
                  <a:pt x="791972" y="342392"/>
                </a:cubicBezTo>
                <a:cubicBezTo>
                  <a:pt x="787992" y="344128"/>
                  <a:pt x="785791" y="345482"/>
                  <a:pt x="785368" y="346456"/>
                </a:cubicBezTo>
                <a:cubicBezTo>
                  <a:pt x="785283" y="349695"/>
                  <a:pt x="784182" y="351346"/>
                  <a:pt x="782066" y="351409"/>
                </a:cubicBezTo>
                <a:cubicBezTo>
                  <a:pt x="779949" y="351473"/>
                  <a:pt x="777324" y="351854"/>
                  <a:pt x="774192" y="352552"/>
                </a:cubicBezTo>
                <a:lnTo>
                  <a:pt x="766064" y="360680"/>
                </a:lnTo>
                <a:cubicBezTo>
                  <a:pt x="766064" y="361654"/>
                  <a:pt x="765810" y="362246"/>
                  <a:pt x="765302" y="362458"/>
                </a:cubicBezTo>
                <a:cubicBezTo>
                  <a:pt x="764794" y="362670"/>
                  <a:pt x="764032" y="362755"/>
                  <a:pt x="763016" y="362712"/>
                </a:cubicBezTo>
                <a:cubicBezTo>
                  <a:pt x="761746" y="362543"/>
                  <a:pt x="759968" y="362373"/>
                  <a:pt x="757682" y="362204"/>
                </a:cubicBezTo>
                <a:cubicBezTo>
                  <a:pt x="755396" y="362035"/>
                  <a:pt x="754126" y="362882"/>
                  <a:pt x="753872" y="364744"/>
                </a:cubicBezTo>
                <a:lnTo>
                  <a:pt x="750824" y="372872"/>
                </a:lnTo>
                <a:cubicBezTo>
                  <a:pt x="753088" y="372978"/>
                  <a:pt x="753639" y="373528"/>
                  <a:pt x="752475" y="374523"/>
                </a:cubicBezTo>
                <a:cubicBezTo>
                  <a:pt x="751310" y="375518"/>
                  <a:pt x="750083" y="376322"/>
                  <a:pt x="748792" y="376936"/>
                </a:cubicBezTo>
                <a:lnTo>
                  <a:pt x="742696" y="369824"/>
                </a:lnTo>
                <a:lnTo>
                  <a:pt x="741680" y="373888"/>
                </a:lnTo>
                <a:cubicBezTo>
                  <a:pt x="741722" y="374904"/>
                  <a:pt x="742145" y="375666"/>
                  <a:pt x="742950" y="376174"/>
                </a:cubicBezTo>
                <a:cubicBezTo>
                  <a:pt x="743754" y="376682"/>
                  <a:pt x="744685" y="376936"/>
                  <a:pt x="745744" y="376936"/>
                </a:cubicBezTo>
                <a:lnTo>
                  <a:pt x="746760" y="388112"/>
                </a:lnTo>
                <a:lnTo>
                  <a:pt x="752856" y="385064"/>
                </a:lnTo>
                <a:cubicBezTo>
                  <a:pt x="754422" y="385085"/>
                  <a:pt x="755861" y="384789"/>
                  <a:pt x="757174" y="384175"/>
                </a:cubicBezTo>
                <a:cubicBezTo>
                  <a:pt x="758486" y="383561"/>
                  <a:pt x="759417" y="382503"/>
                  <a:pt x="759968" y="381000"/>
                </a:cubicBezTo>
                <a:cubicBezTo>
                  <a:pt x="761576" y="381021"/>
                  <a:pt x="763185" y="380725"/>
                  <a:pt x="764794" y="380111"/>
                </a:cubicBezTo>
                <a:cubicBezTo>
                  <a:pt x="766402" y="379497"/>
                  <a:pt x="767503" y="378439"/>
                  <a:pt x="768096" y="376936"/>
                </a:cubicBezTo>
                <a:cubicBezTo>
                  <a:pt x="771144" y="375751"/>
                  <a:pt x="774192" y="375073"/>
                  <a:pt x="777240" y="374904"/>
                </a:cubicBezTo>
                <a:cubicBezTo>
                  <a:pt x="778298" y="374883"/>
                  <a:pt x="779229" y="375179"/>
                  <a:pt x="780034" y="375793"/>
                </a:cubicBezTo>
                <a:cubicBezTo>
                  <a:pt x="780838" y="376407"/>
                  <a:pt x="781261" y="377465"/>
                  <a:pt x="781304" y="378968"/>
                </a:cubicBezTo>
                <a:lnTo>
                  <a:pt x="775208" y="385064"/>
                </a:lnTo>
                <a:cubicBezTo>
                  <a:pt x="774086" y="385001"/>
                  <a:pt x="772773" y="385128"/>
                  <a:pt x="771271" y="385445"/>
                </a:cubicBezTo>
                <a:cubicBezTo>
                  <a:pt x="769768" y="385763"/>
                  <a:pt x="768709" y="386652"/>
                  <a:pt x="768096" y="388112"/>
                </a:cubicBezTo>
                <a:cubicBezTo>
                  <a:pt x="765534" y="388197"/>
                  <a:pt x="763037" y="389044"/>
                  <a:pt x="760603" y="390652"/>
                </a:cubicBezTo>
                <a:cubicBezTo>
                  <a:pt x="758168" y="392261"/>
                  <a:pt x="755925" y="394124"/>
                  <a:pt x="753872" y="396240"/>
                </a:cubicBezTo>
                <a:cubicBezTo>
                  <a:pt x="751289" y="396325"/>
                  <a:pt x="748834" y="397172"/>
                  <a:pt x="746505" y="398780"/>
                </a:cubicBezTo>
                <a:cubicBezTo>
                  <a:pt x="744177" y="400389"/>
                  <a:pt x="742230" y="402252"/>
                  <a:pt x="740664" y="404368"/>
                </a:cubicBezTo>
                <a:lnTo>
                  <a:pt x="730503" y="408432"/>
                </a:lnTo>
                <a:cubicBezTo>
                  <a:pt x="728620" y="410443"/>
                  <a:pt x="725529" y="412009"/>
                  <a:pt x="721233" y="413131"/>
                </a:cubicBezTo>
                <a:cubicBezTo>
                  <a:pt x="716936" y="414253"/>
                  <a:pt x="713591" y="415057"/>
                  <a:pt x="711200" y="415544"/>
                </a:cubicBezTo>
                <a:cubicBezTo>
                  <a:pt x="711073" y="415523"/>
                  <a:pt x="710565" y="415565"/>
                  <a:pt x="709676" y="415671"/>
                </a:cubicBezTo>
                <a:cubicBezTo>
                  <a:pt x="708787" y="415777"/>
                  <a:pt x="708279" y="416073"/>
                  <a:pt x="708152" y="416560"/>
                </a:cubicBezTo>
                <a:cubicBezTo>
                  <a:pt x="708236" y="417597"/>
                  <a:pt x="708829" y="418571"/>
                  <a:pt x="709930" y="419481"/>
                </a:cubicBezTo>
                <a:cubicBezTo>
                  <a:pt x="711030" y="420391"/>
                  <a:pt x="712131" y="421111"/>
                  <a:pt x="713232" y="421640"/>
                </a:cubicBezTo>
                <a:cubicBezTo>
                  <a:pt x="709146" y="423778"/>
                  <a:pt x="704871" y="425852"/>
                  <a:pt x="700405" y="427863"/>
                </a:cubicBezTo>
                <a:cubicBezTo>
                  <a:pt x="695938" y="429874"/>
                  <a:pt x="691409" y="431186"/>
                  <a:pt x="686816" y="431800"/>
                </a:cubicBezTo>
                <a:cubicBezTo>
                  <a:pt x="686985" y="432986"/>
                  <a:pt x="686646" y="433663"/>
                  <a:pt x="685800" y="433832"/>
                </a:cubicBezTo>
                <a:cubicBezTo>
                  <a:pt x="684762" y="433769"/>
                  <a:pt x="683789" y="433388"/>
                  <a:pt x="682879" y="432689"/>
                </a:cubicBezTo>
                <a:cubicBezTo>
                  <a:pt x="681968" y="431991"/>
                  <a:pt x="681249" y="431356"/>
                  <a:pt x="680720" y="430784"/>
                </a:cubicBezTo>
                <a:lnTo>
                  <a:pt x="673608" y="433832"/>
                </a:lnTo>
                <a:cubicBezTo>
                  <a:pt x="676169" y="441389"/>
                  <a:pt x="674856" y="445072"/>
                  <a:pt x="669671" y="444881"/>
                </a:cubicBezTo>
                <a:cubicBezTo>
                  <a:pt x="664485" y="444691"/>
                  <a:pt x="661394" y="447104"/>
                  <a:pt x="660400" y="452120"/>
                </a:cubicBezTo>
                <a:cubicBezTo>
                  <a:pt x="657309" y="453750"/>
                  <a:pt x="654600" y="456078"/>
                  <a:pt x="652272" y="459105"/>
                </a:cubicBezTo>
                <a:cubicBezTo>
                  <a:pt x="649943" y="462132"/>
                  <a:pt x="648250" y="465222"/>
                  <a:pt x="647192" y="468376"/>
                </a:cubicBezTo>
                <a:lnTo>
                  <a:pt x="644144" y="468376"/>
                </a:lnTo>
                <a:cubicBezTo>
                  <a:pt x="642683" y="468355"/>
                  <a:pt x="641794" y="467889"/>
                  <a:pt x="641477" y="466979"/>
                </a:cubicBezTo>
                <a:cubicBezTo>
                  <a:pt x="641159" y="466069"/>
                  <a:pt x="641032" y="464841"/>
                  <a:pt x="641096" y="463296"/>
                </a:cubicBezTo>
                <a:cubicBezTo>
                  <a:pt x="639910" y="462111"/>
                  <a:pt x="638217" y="461434"/>
                  <a:pt x="636016" y="461264"/>
                </a:cubicBezTo>
                <a:cubicBezTo>
                  <a:pt x="633984" y="461264"/>
                  <a:pt x="632968" y="462280"/>
                  <a:pt x="632968" y="464312"/>
                </a:cubicBezTo>
                <a:cubicBezTo>
                  <a:pt x="631676" y="464651"/>
                  <a:pt x="628925" y="466006"/>
                  <a:pt x="624713" y="468376"/>
                </a:cubicBezTo>
                <a:cubicBezTo>
                  <a:pt x="620500" y="470747"/>
                  <a:pt x="616479" y="472101"/>
                  <a:pt x="612648" y="472440"/>
                </a:cubicBezTo>
                <a:lnTo>
                  <a:pt x="609600" y="479552"/>
                </a:lnTo>
                <a:cubicBezTo>
                  <a:pt x="612521" y="479743"/>
                  <a:pt x="613791" y="480632"/>
                  <a:pt x="613410" y="482219"/>
                </a:cubicBezTo>
                <a:cubicBezTo>
                  <a:pt x="613029" y="483807"/>
                  <a:pt x="611759" y="484950"/>
                  <a:pt x="609600" y="485648"/>
                </a:cubicBezTo>
                <a:lnTo>
                  <a:pt x="592328" y="491744"/>
                </a:lnTo>
                <a:cubicBezTo>
                  <a:pt x="593830" y="499491"/>
                  <a:pt x="595905" y="507365"/>
                  <a:pt x="598551" y="515366"/>
                </a:cubicBezTo>
                <a:cubicBezTo>
                  <a:pt x="601196" y="523367"/>
                  <a:pt x="604541" y="530733"/>
                  <a:pt x="608584" y="537464"/>
                </a:cubicBezTo>
                <a:cubicBezTo>
                  <a:pt x="612648" y="537464"/>
                  <a:pt x="614680" y="539496"/>
                  <a:pt x="614680" y="543560"/>
                </a:cubicBezTo>
                <a:lnTo>
                  <a:pt x="614680" y="545592"/>
                </a:lnTo>
                <a:cubicBezTo>
                  <a:pt x="620352" y="551773"/>
                  <a:pt x="625517" y="558716"/>
                  <a:pt x="630174" y="566420"/>
                </a:cubicBezTo>
                <a:cubicBezTo>
                  <a:pt x="634830" y="574125"/>
                  <a:pt x="638471" y="582083"/>
                  <a:pt x="641096" y="590296"/>
                </a:cubicBezTo>
                <a:lnTo>
                  <a:pt x="649224" y="596392"/>
                </a:lnTo>
                <a:cubicBezTo>
                  <a:pt x="649160" y="597514"/>
                  <a:pt x="649287" y="598826"/>
                  <a:pt x="649605" y="600329"/>
                </a:cubicBezTo>
                <a:cubicBezTo>
                  <a:pt x="649922" y="601832"/>
                  <a:pt x="650811" y="602890"/>
                  <a:pt x="652272" y="603504"/>
                </a:cubicBezTo>
                <a:cubicBezTo>
                  <a:pt x="652356" y="606065"/>
                  <a:pt x="653203" y="608563"/>
                  <a:pt x="654812" y="610997"/>
                </a:cubicBezTo>
                <a:cubicBezTo>
                  <a:pt x="656420" y="613431"/>
                  <a:pt x="658283" y="615675"/>
                  <a:pt x="660400" y="617728"/>
                </a:cubicBezTo>
                <a:cubicBezTo>
                  <a:pt x="660378" y="619295"/>
                  <a:pt x="660675" y="620734"/>
                  <a:pt x="661289" y="622046"/>
                </a:cubicBezTo>
                <a:cubicBezTo>
                  <a:pt x="661902" y="623359"/>
                  <a:pt x="662961" y="624290"/>
                  <a:pt x="664464" y="624840"/>
                </a:cubicBezTo>
                <a:cubicBezTo>
                  <a:pt x="665818" y="628946"/>
                  <a:pt x="667935" y="633180"/>
                  <a:pt x="670814" y="637540"/>
                </a:cubicBezTo>
                <a:cubicBezTo>
                  <a:pt x="673692" y="641900"/>
                  <a:pt x="675301" y="646134"/>
                  <a:pt x="675640" y="650240"/>
                </a:cubicBezTo>
                <a:cubicBezTo>
                  <a:pt x="676698" y="652780"/>
                  <a:pt x="678137" y="655066"/>
                  <a:pt x="679958" y="657098"/>
                </a:cubicBezTo>
                <a:cubicBezTo>
                  <a:pt x="681778" y="659130"/>
                  <a:pt x="683725" y="660908"/>
                  <a:pt x="685800" y="662432"/>
                </a:cubicBezTo>
                <a:lnTo>
                  <a:pt x="691896" y="677672"/>
                </a:lnTo>
                <a:cubicBezTo>
                  <a:pt x="694478" y="678096"/>
                  <a:pt x="696679" y="680297"/>
                  <a:pt x="698500" y="684276"/>
                </a:cubicBezTo>
                <a:cubicBezTo>
                  <a:pt x="700320" y="688256"/>
                  <a:pt x="701505" y="691473"/>
                  <a:pt x="702056" y="693928"/>
                </a:cubicBezTo>
                <a:cubicBezTo>
                  <a:pt x="704490" y="694098"/>
                  <a:pt x="706479" y="694775"/>
                  <a:pt x="708025" y="695960"/>
                </a:cubicBezTo>
                <a:cubicBezTo>
                  <a:pt x="709570" y="697146"/>
                  <a:pt x="711305" y="697823"/>
                  <a:pt x="713232" y="697992"/>
                </a:cubicBezTo>
                <a:cubicBezTo>
                  <a:pt x="712597" y="699791"/>
                  <a:pt x="712343" y="702035"/>
                  <a:pt x="712469" y="704723"/>
                </a:cubicBezTo>
                <a:cubicBezTo>
                  <a:pt x="712597" y="707411"/>
                  <a:pt x="713867" y="708893"/>
                  <a:pt x="716280" y="709168"/>
                </a:cubicBezTo>
                <a:lnTo>
                  <a:pt x="716280" y="719328"/>
                </a:lnTo>
                <a:cubicBezTo>
                  <a:pt x="718354" y="722461"/>
                  <a:pt x="720809" y="725593"/>
                  <a:pt x="723646" y="728726"/>
                </a:cubicBezTo>
                <a:cubicBezTo>
                  <a:pt x="726482" y="731859"/>
                  <a:pt x="729445" y="734483"/>
                  <a:pt x="732536" y="736600"/>
                </a:cubicBezTo>
                <a:cubicBezTo>
                  <a:pt x="732514" y="738209"/>
                  <a:pt x="732811" y="739817"/>
                  <a:pt x="733425" y="741426"/>
                </a:cubicBezTo>
                <a:cubicBezTo>
                  <a:pt x="734038" y="743035"/>
                  <a:pt x="735097" y="744135"/>
                  <a:pt x="736600" y="744728"/>
                </a:cubicBezTo>
                <a:cubicBezTo>
                  <a:pt x="736578" y="745913"/>
                  <a:pt x="736875" y="747353"/>
                  <a:pt x="737489" y="749046"/>
                </a:cubicBezTo>
                <a:cubicBezTo>
                  <a:pt x="738102" y="750739"/>
                  <a:pt x="739161" y="751671"/>
                  <a:pt x="740664" y="751840"/>
                </a:cubicBezTo>
                <a:lnTo>
                  <a:pt x="736600" y="755904"/>
                </a:lnTo>
                <a:cubicBezTo>
                  <a:pt x="742823" y="758677"/>
                  <a:pt x="750951" y="765577"/>
                  <a:pt x="760984" y="776605"/>
                </a:cubicBezTo>
                <a:cubicBezTo>
                  <a:pt x="771017" y="787633"/>
                  <a:pt x="779144" y="795295"/>
                  <a:pt x="785368" y="799592"/>
                </a:cubicBezTo>
                <a:lnTo>
                  <a:pt x="787400" y="804672"/>
                </a:lnTo>
                <a:lnTo>
                  <a:pt x="797560" y="810768"/>
                </a:lnTo>
                <a:lnTo>
                  <a:pt x="800608" y="815848"/>
                </a:lnTo>
                <a:lnTo>
                  <a:pt x="806703" y="820928"/>
                </a:lnTo>
                <a:cubicBezTo>
                  <a:pt x="807254" y="822981"/>
                  <a:pt x="808185" y="824971"/>
                  <a:pt x="809498" y="826897"/>
                </a:cubicBezTo>
                <a:cubicBezTo>
                  <a:pt x="810810" y="828823"/>
                  <a:pt x="812249" y="830559"/>
                  <a:pt x="813815" y="832104"/>
                </a:cubicBezTo>
                <a:lnTo>
                  <a:pt x="817879" y="834136"/>
                </a:lnTo>
                <a:cubicBezTo>
                  <a:pt x="821668" y="838370"/>
                  <a:pt x="825013" y="842857"/>
                  <a:pt x="827913" y="847598"/>
                </a:cubicBezTo>
                <a:cubicBezTo>
                  <a:pt x="830812" y="852339"/>
                  <a:pt x="834919" y="856319"/>
                  <a:pt x="840232" y="859536"/>
                </a:cubicBezTo>
                <a:cubicBezTo>
                  <a:pt x="841819" y="859049"/>
                  <a:pt x="843470" y="859007"/>
                  <a:pt x="845185" y="859409"/>
                </a:cubicBezTo>
                <a:cubicBezTo>
                  <a:pt x="846899" y="859811"/>
                  <a:pt x="848296" y="860531"/>
                  <a:pt x="849376" y="861568"/>
                </a:cubicBezTo>
                <a:cubicBezTo>
                  <a:pt x="849333" y="863198"/>
                  <a:pt x="849672" y="864764"/>
                  <a:pt x="850392" y="866267"/>
                </a:cubicBezTo>
                <a:cubicBezTo>
                  <a:pt x="851111" y="867770"/>
                  <a:pt x="852466" y="868574"/>
                  <a:pt x="854456" y="868680"/>
                </a:cubicBezTo>
                <a:lnTo>
                  <a:pt x="855472" y="868680"/>
                </a:lnTo>
                <a:lnTo>
                  <a:pt x="856488" y="875792"/>
                </a:lnTo>
                <a:cubicBezTo>
                  <a:pt x="860509" y="878925"/>
                  <a:pt x="864404" y="882311"/>
                  <a:pt x="868172" y="885952"/>
                </a:cubicBezTo>
                <a:cubicBezTo>
                  <a:pt x="871939" y="889593"/>
                  <a:pt x="875834" y="892980"/>
                  <a:pt x="879855" y="896112"/>
                </a:cubicBezTo>
                <a:lnTo>
                  <a:pt x="876808" y="900176"/>
                </a:lnTo>
                <a:cubicBezTo>
                  <a:pt x="881782" y="903478"/>
                  <a:pt x="886311" y="906272"/>
                  <a:pt x="890396" y="908558"/>
                </a:cubicBezTo>
                <a:cubicBezTo>
                  <a:pt x="894482" y="910844"/>
                  <a:pt x="898757" y="914146"/>
                  <a:pt x="903223" y="918464"/>
                </a:cubicBezTo>
                <a:lnTo>
                  <a:pt x="910336" y="921512"/>
                </a:lnTo>
                <a:lnTo>
                  <a:pt x="911352" y="929640"/>
                </a:lnTo>
                <a:lnTo>
                  <a:pt x="928624" y="938784"/>
                </a:lnTo>
                <a:cubicBezTo>
                  <a:pt x="932730" y="938551"/>
                  <a:pt x="936455" y="940033"/>
                  <a:pt x="939800" y="943229"/>
                </a:cubicBezTo>
                <a:cubicBezTo>
                  <a:pt x="943144" y="946425"/>
                  <a:pt x="945853" y="949685"/>
                  <a:pt x="947928" y="953008"/>
                </a:cubicBezTo>
                <a:lnTo>
                  <a:pt x="946912" y="958088"/>
                </a:lnTo>
                <a:lnTo>
                  <a:pt x="963167" y="965200"/>
                </a:lnTo>
                <a:lnTo>
                  <a:pt x="965199" y="971296"/>
                </a:lnTo>
                <a:cubicBezTo>
                  <a:pt x="973878" y="973413"/>
                  <a:pt x="979635" y="976292"/>
                  <a:pt x="982472" y="979932"/>
                </a:cubicBezTo>
                <a:cubicBezTo>
                  <a:pt x="985308" y="983573"/>
                  <a:pt x="991065" y="987468"/>
                  <a:pt x="999744" y="991616"/>
                </a:cubicBezTo>
                <a:cubicBezTo>
                  <a:pt x="1000484" y="991637"/>
                  <a:pt x="1001797" y="991849"/>
                  <a:pt x="1003680" y="992251"/>
                </a:cubicBezTo>
                <a:cubicBezTo>
                  <a:pt x="1005564" y="992653"/>
                  <a:pt x="1006623" y="993119"/>
                  <a:pt x="1006856" y="993648"/>
                </a:cubicBezTo>
                <a:cubicBezTo>
                  <a:pt x="1006496" y="994262"/>
                  <a:pt x="1004929" y="995066"/>
                  <a:pt x="1002157" y="996061"/>
                </a:cubicBezTo>
                <a:cubicBezTo>
                  <a:pt x="999384" y="997056"/>
                  <a:pt x="997563" y="997606"/>
                  <a:pt x="996696" y="997712"/>
                </a:cubicBezTo>
                <a:cubicBezTo>
                  <a:pt x="992632" y="996612"/>
                  <a:pt x="988568" y="995511"/>
                  <a:pt x="984504" y="994410"/>
                </a:cubicBezTo>
                <a:cubicBezTo>
                  <a:pt x="980440" y="993310"/>
                  <a:pt x="976375" y="992717"/>
                  <a:pt x="972311" y="992632"/>
                </a:cubicBezTo>
                <a:lnTo>
                  <a:pt x="968247" y="988568"/>
                </a:lnTo>
                <a:cubicBezTo>
                  <a:pt x="966575" y="987954"/>
                  <a:pt x="963062" y="986896"/>
                  <a:pt x="957706" y="985393"/>
                </a:cubicBezTo>
                <a:cubicBezTo>
                  <a:pt x="952351" y="983890"/>
                  <a:pt x="949092" y="982578"/>
                  <a:pt x="947928" y="981456"/>
                </a:cubicBezTo>
                <a:cubicBezTo>
                  <a:pt x="943758" y="980356"/>
                  <a:pt x="939651" y="978493"/>
                  <a:pt x="935608" y="975868"/>
                </a:cubicBezTo>
                <a:cubicBezTo>
                  <a:pt x="931566" y="973244"/>
                  <a:pt x="928221" y="970365"/>
                  <a:pt x="925576" y="967232"/>
                </a:cubicBezTo>
                <a:lnTo>
                  <a:pt x="910336" y="963168"/>
                </a:lnTo>
                <a:cubicBezTo>
                  <a:pt x="907732" y="961390"/>
                  <a:pt x="902017" y="957580"/>
                  <a:pt x="893191" y="951738"/>
                </a:cubicBezTo>
                <a:cubicBezTo>
                  <a:pt x="884364" y="945896"/>
                  <a:pt x="878903" y="942594"/>
                  <a:pt x="876808" y="941832"/>
                </a:cubicBezTo>
                <a:lnTo>
                  <a:pt x="875792" y="943864"/>
                </a:lnTo>
                <a:lnTo>
                  <a:pt x="879855" y="953008"/>
                </a:lnTo>
                <a:lnTo>
                  <a:pt x="880871" y="953008"/>
                </a:lnTo>
                <a:cubicBezTo>
                  <a:pt x="880300" y="953537"/>
                  <a:pt x="879665" y="954003"/>
                  <a:pt x="878967" y="954405"/>
                </a:cubicBezTo>
                <a:cubicBezTo>
                  <a:pt x="878268" y="954807"/>
                  <a:pt x="877887" y="955019"/>
                  <a:pt x="877824" y="955040"/>
                </a:cubicBezTo>
                <a:cubicBezTo>
                  <a:pt x="875284" y="952415"/>
                  <a:pt x="872490" y="949791"/>
                  <a:pt x="869442" y="947166"/>
                </a:cubicBezTo>
                <a:cubicBezTo>
                  <a:pt x="866394" y="944541"/>
                  <a:pt x="863091" y="942425"/>
                  <a:pt x="859536" y="940816"/>
                </a:cubicBezTo>
                <a:lnTo>
                  <a:pt x="862584" y="947928"/>
                </a:lnTo>
                <a:lnTo>
                  <a:pt x="869696" y="951992"/>
                </a:lnTo>
                <a:lnTo>
                  <a:pt x="873760" y="958088"/>
                </a:lnTo>
                <a:lnTo>
                  <a:pt x="886967" y="964184"/>
                </a:lnTo>
                <a:cubicBezTo>
                  <a:pt x="889910" y="964481"/>
                  <a:pt x="892407" y="965666"/>
                  <a:pt x="894460" y="967740"/>
                </a:cubicBezTo>
                <a:cubicBezTo>
                  <a:pt x="896514" y="969815"/>
                  <a:pt x="898757" y="971000"/>
                  <a:pt x="901191" y="971296"/>
                </a:cubicBezTo>
                <a:lnTo>
                  <a:pt x="903223" y="971296"/>
                </a:lnTo>
                <a:cubicBezTo>
                  <a:pt x="910336" y="976715"/>
                  <a:pt x="918718" y="981626"/>
                  <a:pt x="928370" y="986028"/>
                </a:cubicBezTo>
                <a:cubicBezTo>
                  <a:pt x="938021" y="990431"/>
                  <a:pt x="945896" y="995342"/>
                  <a:pt x="951992" y="1000760"/>
                </a:cubicBezTo>
                <a:cubicBezTo>
                  <a:pt x="954532" y="999808"/>
                  <a:pt x="956564" y="999935"/>
                  <a:pt x="958087" y="1001141"/>
                </a:cubicBezTo>
                <a:cubicBezTo>
                  <a:pt x="959612" y="1002348"/>
                  <a:pt x="960628" y="1004253"/>
                  <a:pt x="961135" y="1006856"/>
                </a:cubicBezTo>
                <a:lnTo>
                  <a:pt x="968247" y="1007872"/>
                </a:lnTo>
                <a:cubicBezTo>
                  <a:pt x="974343" y="1011195"/>
                  <a:pt x="980185" y="1014201"/>
                  <a:pt x="985774" y="1016889"/>
                </a:cubicBezTo>
                <a:cubicBezTo>
                  <a:pt x="991361" y="1019577"/>
                  <a:pt x="996696" y="1023345"/>
                  <a:pt x="1001776" y="1028192"/>
                </a:cubicBezTo>
                <a:cubicBezTo>
                  <a:pt x="999193" y="1027642"/>
                  <a:pt x="996738" y="1026710"/>
                  <a:pt x="994409" y="1025398"/>
                </a:cubicBezTo>
                <a:cubicBezTo>
                  <a:pt x="992081" y="1024086"/>
                  <a:pt x="990134" y="1022646"/>
                  <a:pt x="988568" y="1021080"/>
                </a:cubicBezTo>
                <a:lnTo>
                  <a:pt x="977391" y="1019048"/>
                </a:lnTo>
                <a:lnTo>
                  <a:pt x="978407" y="1020064"/>
                </a:lnTo>
                <a:cubicBezTo>
                  <a:pt x="978704" y="1021863"/>
                  <a:pt x="978111" y="1022329"/>
                  <a:pt x="976630" y="1021461"/>
                </a:cubicBezTo>
                <a:cubicBezTo>
                  <a:pt x="975148" y="1020593"/>
                  <a:pt x="974047" y="1019789"/>
                  <a:pt x="973327" y="1019048"/>
                </a:cubicBezTo>
                <a:cubicBezTo>
                  <a:pt x="970766" y="1019450"/>
                  <a:pt x="968269" y="1019662"/>
                  <a:pt x="965834" y="1019683"/>
                </a:cubicBezTo>
                <a:cubicBezTo>
                  <a:pt x="963400" y="1019704"/>
                  <a:pt x="961157" y="1020170"/>
                  <a:pt x="959103" y="1021080"/>
                </a:cubicBezTo>
                <a:lnTo>
                  <a:pt x="927608" y="1016000"/>
                </a:lnTo>
                <a:cubicBezTo>
                  <a:pt x="927756" y="1016656"/>
                  <a:pt x="927967" y="1017630"/>
                  <a:pt x="928243" y="1018921"/>
                </a:cubicBezTo>
                <a:cubicBezTo>
                  <a:pt x="928518" y="1020212"/>
                  <a:pt x="927967" y="1020932"/>
                  <a:pt x="926592" y="1021080"/>
                </a:cubicBezTo>
                <a:cubicBezTo>
                  <a:pt x="925576" y="1021017"/>
                  <a:pt x="924560" y="1020636"/>
                  <a:pt x="923544" y="1019937"/>
                </a:cubicBezTo>
                <a:cubicBezTo>
                  <a:pt x="922528" y="1019239"/>
                  <a:pt x="921512" y="1018604"/>
                  <a:pt x="920496" y="1018032"/>
                </a:cubicBezTo>
                <a:cubicBezTo>
                  <a:pt x="919966" y="1018498"/>
                  <a:pt x="919501" y="1018582"/>
                  <a:pt x="919099" y="1018286"/>
                </a:cubicBezTo>
                <a:cubicBezTo>
                  <a:pt x="918696" y="1017990"/>
                  <a:pt x="918485" y="1017567"/>
                  <a:pt x="918464" y="1017016"/>
                </a:cubicBezTo>
                <a:cubicBezTo>
                  <a:pt x="918442" y="1016466"/>
                  <a:pt x="918485" y="1015789"/>
                  <a:pt x="918590" y="1014984"/>
                </a:cubicBezTo>
                <a:cubicBezTo>
                  <a:pt x="918696" y="1014180"/>
                  <a:pt x="918993" y="1013503"/>
                  <a:pt x="919480" y="1012952"/>
                </a:cubicBezTo>
                <a:cubicBezTo>
                  <a:pt x="918950" y="1013503"/>
                  <a:pt x="918485" y="1013672"/>
                  <a:pt x="918083" y="1013460"/>
                </a:cubicBezTo>
                <a:cubicBezTo>
                  <a:pt x="917680" y="1013248"/>
                  <a:pt x="917469" y="1012402"/>
                  <a:pt x="917448" y="1010920"/>
                </a:cubicBezTo>
                <a:lnTo>
                  <a:pt x="913384" y="1013968"/>
                </a:lnTo>
                <a:lnTo>
                  <a:pt x="913384" y="1018032"/>
                </a:lnTo>
                <a:cubicBezTo>
                  <a:pt x="916622" y="1021186"/>
                  <a:pt x="920813" y="1024022"/>
                  <a:pt x="925957" y="1026541"/>
                </a:cubicBezTo>
                <a:cubicBezTo>
                  <a:pt x="931100" y="1029060"/>
                  <a:pt x="936053" y="1030626"/>
                  <a:pt x="940816" y="1031240"/>
                </a:cubicBezTo>
                <a:lnTo>
                  <a:pt x="945896" y="1036320"/>
                </a:lnTo>
                <a:cubicBezTo>
                  <a:pt x="947504" y="1035855"/>
                  <a:pt x="949113" y="1036024"/>
                  <a:pt x="950722" y="1036828"/>
                </a:cubicBezTo>
                <a:cubicBezTo>
                  <a:pt x="952330" y="1037632"/>
                  <a:pt x="953431" y="1038818"/>
                  <a:pt x="954024" y="1040384"/>
                </a:cubicBezTo>
                <a:cubicBezTo>
                  <a:pt x="956119" y="1039876"/>
                  <a:pt x="958278" y="1039876"/>
                  <a:pt x="960501" y="1040384"/>
                </a:cubicBezTo>
                <a:cubicBezTo>
                  <a:pt x="962723" y="1040892"/>
                  <a:pt x="964628" y="1041908"/>
                  <a:pt x="966215" y="1043432"/>
                </a:cubicBezTo>
                <a:lnTo>
                  <a:pt x="973327" y="1044448"/>
                </a:lnTo>
                <a:lnTo>
                  <a:pt x="979423" y="1048512"/>
                </a:lnTo>
                <a:cubicBezTo>
                  <a:pt x="983318" y="1048385"/>
                  <a:pt x="985943" y="1049147"/>
                  <a:pt x="987297" y="1050798"/>
                </a:cubicBezTo>
                <a:cubicBezTo>
                  <a:pt x="988652" y="1052449"/>
                  <a:pt x="992801" y="1052703"/>
                  <a:pt x="999744" y="1051560"/>
                </a:cubicBezTo>
                <a:lnTo>
                  <a:pt x="1003808" y="1053592"/>
                </a:lnTo>
                <a:cubicBezTo>
                  <a:pt x="1006453" y="1052873"/>
                  <a:pt x="1007766" y="1053296"/>
                  <a:pt x="1007745" y="1054862"/>
                </a:cubicBezTo>
                <a:cubicBezTo>
                  <a:pt x="1007723" y="1056429"/>
                  <a:pt x="1008782" y="1057360"/>
                  <a:pt x="1010920" y="1057656"/>
                </a:cubicBezTo>
                <a:lnTo>
                  <a:pt x="1017016" y="1056640"/>
                </a:lnTo>
                <a:lnTo>
                  <a:pt x="1024128" y="1062736"/>
                </a:lnTo>
                <a:cubicBezTo>
                  <a:pt x="1025355" y="1062228"/>
                  <a:pt x="1026964" y="1062228"/>
                  <a:pt x="1028954" y="1062736"/>
                </a:cubicBezTo>
                <a:cubicBezTo>
                  <a:pt x="1030943" y="1063244"/>
                  <a:pt x="1032044" y="1064260"/>
                  <a:pt x="1032256" y="1065784"/>
                </a:cubicBezTo>
                <a:cubicBezTo>
                  <a:pt x="1031917" y="1066673"/>
                  <a:pt x="1030308" y="1066927"/>
                  <a:pt x="1027430" y="1066546"/>
                </a:cubicBezTo>
                <a:cubicBezTo>
                  <a:pt x="1024551" y="1066165"/>
                  <a:pt x="1022434" y="1065911"/>
                  <a:pt x="1021080" y="1065784"/>
                </a:cubicBezTo>
                <a:lnTo>
                  <a:pt x="1008888" y="1069848"/>
                </a:lnTo>
                <a:lnTo>
                  <a:pt x="999744" y="1067816"/>
                </a:lnTo>
                <a:cubicBezTo>
                  <a:pt x="998262" y="1067181"/>
                  <a:pt x="993605" y="1066419"/>
                  <a:pt x="985774" y="1065530"/>
                </a:cubicBezTo>
                <a:cubicBezTo>
                  <a:pt x="977942" y="1064641"/>
                  <a:pt x="972777" y="1064387"/>
                  <a:pt x="970279" y="1064768"/>
                </a:cubicBezTo>
                <a:cubicBezTo>
                  <a:pt x="970301" y="1064684"/>
                  <a:pt x="970258" y="1064345"/>
                  <a:pt x="970153" y="1063752"/>
                </a:cubicBezTo>
                <a:cubicBezTo>
                  <a:pt x="970047" y="1063160"/>
                  <a:pt x="969750" y="1062821"/>
                  <a:pt x="969263" y="1062736"/>
                </a:cubicBezTo>
                <a:cubicBezTo>
                  <a:pt x="968269" y="1062905"/>
                  <a:pt x="967464" y="1063075"/>
                  <a:pt x="966850" y="1063244"/>
                </a:cubicBezTo>
                <a:cubicBezTo>
                  <a:pt x="966237" y="1063414"/>
                  <a:pt x="965686" y="1062567"/>
                  <a:pt x="965199" y="1060704"/>
                </a:cubicBezTo>
                <a:cubicBezTo>
                  <a:pt x="958172" y="1060387"/>
                  <a:pt x="951399" y="1059244"/>
                  <a:pt x="944880" y="1057275"/>
                </a:cubicBezTo>
                <a:cubicBezTo>
                  <a:pt x="938360" y="1055307"/>
                  <a:pt x="931587" y="1054418"/>
                  <a:pt x="924560" y="1054608"/>
                </a:cubicBezTo>
                <a:cubicBezTo>
                  <a:pt x="924602" y="1054037"/>
                  <a:pt x="924517" y="1053402"/>
                  <a:pt x="924306" y="1052703"/>
                </a:cubicBezTo>
                <a:cubicBezTo>
                  <a:pt x="924094" y="1052005"/>
                  <a:pt x="923501" y="1051624"/>
                  <a:pt x="922528" y="1051560"/>
                </a:cubicBezTo>
                <a:cubicBezTo>
                  <a:pt x="921977" y="1051751"/>
                  <a:pt x="921300" y="1052132"/>
                  <a:pt x="920496" y="1052703"/>
                </a:cubicBezTo>
                <a:cubicBezTo>
                  <a:pt x="919691" y="1053275"/>
                  <a:pt x="919014" y="1052894"/>
                  <a:pt x="918464" y="1051560"/>
                </a:cubicBezTo>
                <a:cubicBezTo>
                  <a:pt x="912876" y="1048576"/>
                  <a:pt x="907288" y="1045909"/>
                  <a:pt x="901700" y="1043559"/>
                </a:cubicBezTo>
                <a:cubicBezTo>
                  <a:pt x="896111" y="1041210"/>
                  <a:pt x="890524" y="1038797"/>
                  <a:pt x="884935" y="1036320"/>
                </a:cubicBezTo>
                <a:cubicBezTo>
                  <a:pt x="882840" y="1036299"/>
                  <a:pt x="880681" y="1035833"/>
                  <a:pt x="878458" y="1034923"/>
                </a:cubicBezTo>
                <a:cubicBezTo>
                  <a:pt x="876236" y="1034013"/>
                  <a:pt x="874331" y="1032785"/>
                  <a:pt x="872744" y="1031240"/>
                </a:cubicBezTo>
                <a:cubicBezTo>
                  <a:pt x="867748" y="1031092"/>
                  <a:pt x="863261" y="1029864"/>
                  <a:pt x="859282" y="1027557"/>
                </a:cubicBezTo>
                <a:cubicBezTo>
                  <a:pt x="855302" y="1025250"/>
                  <a:pt x="851323" y="1022752"/>
                  <a:pt x="847344" y="1020064"/>
                </a:cubicBezTo>
                <a:cubicBezTo>
                  <a:pt x="842475" y="1020085"/>
                  <a:pt x="837226" y="1018011"/>
                  <a:pt x="831596" y="1013841"/>
                </a:cubicBezTo>
                <a:cubicBezTo>
                  <a:pt x="825965" y="1009671"/>
                  <a:pt x="821732" y="1006327"/>
                  <a:pt x="818895" y="1003808"/>
                </a:cubicBezTo>
                <a:cubicBezTo>
                  <a:pt x="817244" y="1004232"/>
                  <a:pt x="815212" y="1004147"/>
                  <a:pt x="812799" y="1003554"/>
                </a:cubicBezTo>
                <a:cubicBezTo>
                  <a:pt x="810386" y="1002961"/>
                  <a:pt x="808354" y="1002369"/>
                  <a:pt x="806703" y="1001776"/>
                </a:cubicBezTo>
                <a:cubicBezTo>
                  <a:pt x="805095" y="1002305"/>
                  <a:pt x="803486" y="1002263"/>
                  <a:pt x="801877" y="1001649"/>
                </a:cubicBezTo>
                <a:cubicBezTo>
                  <a:pt x="800269" y="1001035"/>
                  <a:pt x="799168" y="999723"/>
                  <a:pt x="798576" y="997712"/>
                </a:cubicBezTo>
                <a:cubicBezTo>
                  <a:pt x="791739" y="995532"/>
                  <a:pt x="785600" y="991764"/>
                  <a:pt x="780161" y="986409"/>
                </a:cubicBezTo>
                <a:cubicBezTo>
                  <a:pt x="774721" y="981054"/>
                  <a:pt x="768328" y="978048"/>
                  <a:pt x="760984" y="977392"/>
                </a:cubicBezTo>
                <a:lnTo>
                  <a:pt x="758952" y="977392"/>
                </a:lnTo>
                <a:cubicBezTo>
                  <a:pt x="759248" y="976419"/>
                  <a:pt x="758655" y="975826"/>
                  <a:pt x="757174" y="975614"/>
                </a:cubicBezTo>
                <a:cubicBezTo>
                  <a:pt x="755692" y="975403"/>
                  <a:pt x="754591" y="975318"/>
                  <a:pt x="753872" y="975360"/>
                </a:cubicBezTo>
                <a:cubicBezTo>
                  <a:pt x="753872" y="974302"/>
                  <a:pt x="753618" y="973371"/>
                  <a:pt x="753110" y="972566"/>
                </a:cubicBezTo>
                <a:cubicBezTo>
                  <a:pt x="752602" y="971762"/>
                  <a:pt x="751840" y="971339"/>
                  <a:pt x="750824" y="971296"/>
                </a:cubicBezTo>
                <a:cubicBezTo>
                  <a:pt x="749765" y="971360"/>
                  <a:pt x="748834" y="971233"/>
                  <a:pt x="748030" y="970915"/>
                </a:cubicBezTo>
                <a:cubicBezTo>
                  <a:pt x="747225" y="970598"/>
                  <a:pt x="746802" y="969709"/>
                  <a:pt x="746760" y="968248"/>
                </a:cubicBezTo>
                <a:cubicBezTo>
                  <a:pt x="742272" y="966237"/>
                  <a:pt x="738293" y="963909"/>
                  <a:pt x="734822" y="961263"/>
                </a:cubicBezTo>
                <a:cubicBezTo>
                  <a:pt x="731350" y="958617"/>
                  <a:pt x="727879" y="955527"/>
                  <a:pt x="724408" y="951992"/>
                </a:cubicBezTo>
                <a:cubicBezTo>
                  <a:pt x="722989" y="951886"/>
                  <a:pt x="719730" y="949558"/>
                  <a:pt x="714629" y="945007"/>
                </a:cubicBezTo>
                <a:cubicBezTo>
                  <a:pt x="709527" y="940456"/>
                  <a:pt x="704998" y="937366"/>
                  <a:pt x="701040" y="935736"/>
                </a:cubicBezTo>
                <a:lnTo>
                  <a:pt x="700024" y="935736"/>
                </a:lnTo>
                <a:lnTo>
                  <a:pt x="693928" y="929640"/>
                </a:lnTo>
                <a:cubicBezTo>
                  <a:pt x="689715" y="928243"/>
                  <a:pt x="682138" y="922655"/>
                  <a:pt x="671195" y="912876"/>
                </a:cubicBezTo>
                <a:cubicBezTo>
                  <a:pt x="660251" y="903097"/>
                  <a:pt x="652928" y="897509"/>
                  <a:pt x="649224" y="896112"/>
                </a:cubicBezTo>
                <a:cubicBezTo>
                  <a:pt x="645498" y="891350"/>
                  <a:pt x="640757" y="886651"/>
                  <a:pt x="635000" y="882015"/>
                </a:cubicBezTo>
                <a:cubicBezTo>
                  <a:pt x="629242" y="877380"/>
                  <a:pt x="623485" y="873951"/>
                  <a:pt x="617728" y="871728"/>
                </a:cubicBezTo>
                <a:cubicBezTo>
                  <a:pt x="617558" y="869696"/>
                  <a:pt x="616881" y="868680"/>
                  <a:pt x="615696" y="868680"/>
                </a:cubicBezTo>
                <a:cubicBezTo>
                  <a:pt x="613664" y="868765"/>
                  <a:pt x="612140" y="868596"/>
                  <a:pt x="611124" y="868172"/>
                </a:cubicBezTo>
                <a:cubicBezTo>
                  <a:pt x="610108" y="867749"/>
                  <a:pt x="609600" y="866564"/>
                  <a:pt x="609600" y="864616"/>
                </a:cubicBezTo>
                <a:cubicBezTo>
                  <a:pt x="605070" y="861526"/>
                  <a:pt x="600921" y="858055"/>
                  <a:pt x="597154" y="854202"/>
                </a:cubicBezTo>
                <a:cubicBezTo>
                  <a:pt x="593386" y="850350"/>
                  <a:pt x="589745" y="846371"/>
                  <a:pt x="586232" y="842264"/>
                </a:cubicBezTo>
                <a:cubicBezTo>
                  <a:pt x="582485" y="841629"/>
                  <a:pt x="579564" y="839089"/>
                  <a:pt x="577469" y="834644"/>
                </a:cubicBezTo>
                <a:cubicBezTo>
                  <a:pt x="575373" y="830199"/>
                  <a:pt x="572198" y="827659"/>
                  <a:pt x="567944" y="827024"/>
                </a:cubicBezTo>
                <a:cubicBezTo>
                  <a:pt x="566843" y="820039"/>
                  <a:pt x="562440" y="815213"/>
                  <a:pt x="554736" y="812546"/>
                </a:cubicBezTo>
                <a:cubicBezTo>
                  <a:pt x="547031" y="809879"/>
                  <a:pt x="542628" y="805561"/>
                  <a:pt x="541528" y="799592"/>
                </a:cubicBezTo>
                <a:cubicBezTo>
                  <a:pt x="534585" y="789432"/>
                  <a:pt x="528150" y="779272"/>
                  <a:pt x="522224" y="769112"/>
                </a:cubicBezTo>
                <a:cubicBezTo>
                  <a:pt x="520636" y="769133"/>
                  <a:pt x="519239" y="768837"/>
                  <a:pt x="518033" y="768223"/>
                </a:cubicBezTo>
                <a:cubicBezTo>
                  <a:pt x="516826" y="767609"/>
                  <a:pt x="516191" y="766551"/>
                  <a:pt x="516128" y="765048"/>
                </a:cubicBezTo>
                <a:lnTo>
                  <a:pt x="516128" y="763016"/>
                </a:lnTo>
                <a:cubicBezTo>
                  <a:pt x="512042" y="759926"/>
                  <a:pt x="508275" y="756454"/>
                  <a:pt x="504825" y="752602"/>
                </a:cubicBezTo>
                <a:cubicBezTo>
                  <a:pt x="501374" y="748750"/>
                  <a:pt x="498369" y="744771"/>
                  <a:pt x="495808" y="740664"/>
                </a:cubicBezTo>
                <a:lnTo>
                  <a:pt x="494792" y="731520"/>
                </a:lnTo>
                <a:lnTo>
                  <a:pt x="488696" y="729488"/>
                </a:lnTo>
                <a:cubicBezTo>
                  <a:pt x="485436" y="723032"/>
                  <a:pt x="482303" y="717402"/>
                  <a:pt x="479298" y="712597"/>
                </a:cubicBezTo>
                <a:cubicBezTo>
                  <a:pt x="476292" y="707792"/>
                  <a:pt x="471635" y="702924"/>
                  <a:pt x="465328" y="697992"/>
                </a:cubicBezTo>
                <a:cubicBezTo>
                  <a:pt x="463782" y="697950"/>
                  <a:pt x="462555" y="697527"/>
                  <a:pt x="461644" y="696722"/>
                </a:cubicBezTo>
                <a:cubicBezTo>
                  <a:pt x="460734" y="695918"/>
                  <a:pt x="460269" y="694986"/>
                  <a:pt x="460248" y="693928"/>
                </a:cubicBezTo>
                <a:lnTo>
                  <a:pt x="461264" y="689864"/>
                </a:lnTo>
                <a:cubicBezTo>
                  <a:pt x="458025" y="689229"/>
                  <a:pt x="455866" y="686689"/>
                  <a:pt x="454787" y="682244"/>
                </a:cubicBezTo>
                <a:cubicBezTo>
                  <a:pt x="453707" y="677799"/>
                  <a:pt x="451802" y="675259"/>
                  <a:pt x="449072" y="674624"/>
                </a:cubicBezTo>
                <a:lnTo>
                  <a:pt x="442976" y="666496"/>
                </a:lnTo>
                <a:lnTo>
                  <a:pt x="447040" y="662432"/>
                </a:lnTo>
                <a:cubicBezTo>
                  <a:pt x="441367" y="663448"/>
                  <a:pt x="438488" y="661670"/>
                  <a:pt x="438404" y="657098"/>
                </a:cubicBezTo>
                <a:cubicBezTo>
                  <a:pt x="438319" y="652526"/>
                  <a:pt x="438488" y="648208"/>
                  <a:pt x="438912" y="644144"/>
                </a:cubicBezTo>
                <a:cubicBezTo>
                  <a:pt x="436499" y="643975"/>
                  <a:pt x="434467" y="643297"/>
                  <a:pt x="432816" y="642112"/>
                </a:cubicBezTo>
                <a:cubicBezTo>
                  <a:pt x="431165" y="640927"/>
                  <a:pt x="429133" y="640249"/>
                  <a:pt x="426720" y="640080"/>
                </a:cubicBezTo>
                <a:cubicBezTo>
                  <a:pt x="426423" y="643551"/>
                  <a:pt x="425238" y="646769"/>
                  <a:pt x="423164" y="649732"/>
                </a:cubicBezTo>
                <a:cubicBezTo>
                  <a:pt x="421089" y="652695"/>
                  <a:pt x="419904" y="655913"/>
                  <a:pt x="419608" y="659384"/>
                </a:cubicBezTo>
                <a:cubicBezTo>
                  <a:pt x="419184" y="662242"/>
                  <a:pt x="417491" y="664401"/>
                  <a:pt x="414528" y="665861"/>
                </a:cubicBezTo>
                <a:cubicBezTo>
                  <a:pt x="411564" y="667322"/>
                  <a:pt x="409871" y="669227"/>
                  <a:pt x="409448" y="671576"/>
                </a:cubicBezTo>
                <a:cubicBezTo>
                  <a:pt x="409617" y="672592"/>
                  <a:pt x="410294" y="673608"/>
                  <a:pt x="411480" y="674624"/>
                </a:cubicBezTo>
                <a:lnTo>
                  <a:pt x="400304" y="690880"/>
                </a:lnTo>
                <a:cubicBezTo>
                  <a:pt x="397785" y="693187"/>
                  <a:pt x="396726" y="696193"/>
                  <a:pt x="397129" y="699897"/>
                </a:cubicBezTo>
                <a:cubicBezTo>
                  <a:pt x="397531" y="703601"/>
                  <a:pt x="396218" y="706353"/>
                  <a:pt x="393192" y="708152"/>
                </a:cubicBezTo>
                <a:lnTo>
                  <a:pt x="389128" y="715264"/>
                </a:lnTo>
                <a:cubicBezTo>
                  <a:pt x="389001" y="717169"/>
                  <a:pt x="388493" y="718693"/>
                  <a:pt x="387604" y="719836"/>
                </a:cubicBezTo>
                <a:cubicBezTo>
                  <a:pt x="386715" y="720979"/>
                  <a:pt x="386207" y="722503"/>
                  <a:pt x="386080" y="724408"/>
                </a:cubicBezTo>
                <a:lnTo>
                  <a:pt x="382016" y="731520"/>
                </a:lnTo>
                <a:cubicBezTo>
                  <a:pt x="381677" y="735775"/>
                  <a:pt x="380322" y="738950"/>
                  <a:pt x="377952" y="741045"/>
                </a:cubicBezTo>
                <a:cubicBezTo>
                  <a:pt x="375581" y="743141"/>
                  <a:pt x="374226" y="746062"/>
                  <a:pt x="373888" y="749808"/>
                </a:cubicBezTo>
                <a:cubicBezTo>
                  <a:pt x="373909" y="751417"/>
                  <a:pt x="373612" y="753025"/>
                  <a:pt x="372999" y="754634"/>
                </a:cubicBezTo>
                <a:cubicBezTo>
                  <a:pt x="372385" y="756243"/>
                  <a:pt x="371326" y="757344"/>
                  <a:pt x="369824" y="757936"/>
                </a:cubicBezTo>
                <a:cubicBezTo>
                  <a:pt x="369654" y="761386"/>
                  <a:pt x="368977" y="764646"/>
                  <a:pt x="367792" y="767715"/>
                </a:cubicBezTo>
                <a:cubicBezTo>
                  <a:pt x="366606" y="770784"/>
                  <a:pt x="365929" y="774298"/>
                  <a:pt x="365760" y="778256"/>
                </a:cubicBezTo>
                <a:lnTo>
                  <a:pt x="361696" y="781304"/>
                </a:lnTo>
                <a:cubicBezTo>
                  <a:pt x="355600" y="791633"/>
                  <a:pt x="350520" y="802471"/>
                  <a:pt x="346456" y="813816"/>
                </a:cubicBezTo>
                <a:cubicBezTo>
                  <a:pt x="349652" y="815150"/>
                  <a:pt x="350371" y="817817"/>
                  <a:pt x="348615" y="821817"/>
                </a:cubicBezTo>
                <a:cubicBezTo>
                  <a:pt x="346858" y="825818"/>
                  <a:pt x="344783" y="829247"/>
                  <a:pt x="342392" y="832104"/>
                </a:cubicBezTo>
                <a:lnTo>
                  <a:pt x="337312" y="845312"/>
                </a:lnTo>
                <a:cubicBezTo>
                  <a:pt x="337714" y="847344"/>
                  <a:pt x="337417" y="849122"/>
                  <a:pt x="336423" y="850646"/>
                </a:cubicBezTo>
                <a:cubicBezTo>
                  <a:pt x="335428" y="852170"/>
                  <a:pt x="334369" y="853440"/>
                  <a:pt x="333248" y="854456"/>
                </a:cubicBezTo>
                <a:cubicBezTo>
                  <a:pt x="333205" y="857377"/>
                  <a:pt x="332528" y="859663"/>
                  <a:pt x="331216" y="861314"/>
                </a:cubicBezTo>
                <a:cubicBezTo>
                  <a:pt x="329903" y="862965"/>
                  <a:pt x="328210" y="864743"/>
                  <a:pt x="326135" y="866648"/>
                </a:cubicBezTo>
                <a:lnTo>
                  <a:pt x="329184" y="872744"/>
                </a:lnTo>
                <a:lnTo>
                  <a:pt x="325120" y="872744"/>
                </a:lnTo>
                <a:cubicBezTo>
                  <a:pt x="322114" y="877528"/>
                  <a:pt x="319997" y="881677"/>
                  <a:pt x="318770" y="885190"/>
                </a:cubicBezTo>
                <a:cubicBezTo>
                  <a:pt x="317542" y="888704"/>
                  <a:pt x="316949" y="893361"/>
                  <a:pt x="316992" y="899160"/>
                </a:cubicBezTo>
                <a:cubicBezTo>
                  <a:pt x="313372" y="902102"/>
                  <a:pt x="308673" y="909934"/>
                  <a:pt x="302895" y="922655"/>
                </a:cubicBezTo>
                <a:cubicBezTo>
                  <a:pt x="297116" y="935376"/>
                  <a:pt x="293687" y="944478"/>
                  <a:pt x="292608" y="949960"/>
                </a:cubicBezTo>
                <a:cubicBezTo>
                  <a:pt x="296481" y="950659"/>
                  <a:pt x="296862" y="953834"/>
                  <a:pt x="293751" y="959485"/>
                </a:cubicBezTo>
                <a:cubicBezTo>
                  <a:pt x="290639" y="965137"/>
                  <a:pt x="288226" y="969074"/>
                  <a:pt x="286512" y="971296"/>
                </a:cubicBezTo>
                <a:cubicBezTo>
                  <a:pt x="286554" y="972355"/>
                  <a:pt x="286469" y="973286"/>
                  <a:pt x="286258" y="974090"/>
                </a:cubicBezTo>
                <a:cubicBezTo>
                  <a:pt x="286046" y="974895"/>
                  <a:pt x="285453" y="975318"/>
                  <a:pt x="284480" y="975360"/>
                </a:cubicBezTo>
                <a:cubicBezTo>
                  <a:pt x="282977" y="975318"/>
                  <a:pt x="281664" y="974895"/>
                  <a:pt x="280543" y="974090"/>
                </a:cubicBezTo>
                <a:cubicBezTo>
                  <a:pt x="279421" y="973286"/>
                  <a:pt x="278362" y="972355"/>
                  <a:pt x="277368" y="971296"/>
                </a:cubicBezTo>
                <a:cubicBezTo>
                  <a:pt x="275166" y="973836"/>
                  <a:pt x="272965" y="976630"/>
                  <a:pt x="270764" y="979678"/>
                </a:cubicBezTo>
                <a:cubicBezTo>
                  <a:pt x="268562" y="982726"/>
                  <a:pt x="267377" y="986028"/>
                  <a:pt x="267208" y="989584"/>
                </a:cubicBezTo>
                <a:cubicBezTo>
                  <a:pt x="265176" y="989584"/>
                  <a:pt x="264160" y="990600"/>
                  <a:pt x="264160" y="992632"/>
                </a:cubicBezTo>
                <a:cubicBezTo>
                  <a:pt x="264223" y="993691"/>
                  <a:pt x="264096" y="994622"/>
                  <a:pt x="263779" y="995426"/>
                </a:cubicBezTo>
                <a:cubicBezTo>
                  <a:pt x="263461" y="996230"/>
                  <a:pt x="262572" y="996654"/>
                  <a:pt x="261112" y="996696"/>
                </a:cubicBezTo>
                <a:lnTo>
                  <a:pt x="256032" y="996696"/>
                </a:lnTo>
                <a:lnTo>
                  <a:pt x="252984" y="992632"/>
                </a:lnTo>
                <a:cubicBezTo>
                  <a:pt x="255524" y="992166"/>
                  <a:pt x="257556" y="989796"/>
                  <a:pt x="259079" y="985520"/>
                </a:cubicBezTo>
                <a:cubicBezTo>
                  <a:pt x="260604" y="981244"/>
                  <a:pt x="261620" y="977858"/>
                  <a:pt x="262128" y="975360"/>
                </a:cubicBezTo>
                <a:lnTo>
                  <a:pt x="264160" y="975360"/>
                </a:lnTo>
                <a:cubicBezTo>
                  <a:pt x="263884" y="974789"/>
                  <a:pt x="262657" y="974154"/>
                  <a:pt x="260477" y="973455"/>
                </a:cubicBezTo>
                <a:cubicBezTo>
                  <a:pt x="258296" y="972757"/>
                  <a:pt x="256815" y="972376"/>
                  <a:pt x="256032" y="972312"/>
                </a:cubicBezTo>
                <a:lnTo>
                  <a:pt x="248920" y="981456"/>
                </a:lnTo>
                <a:cubicBezTo>
                  <a:pt x="248793" y="985055"/>
                  <a:pt x="247777" y="988526"/>
                  <a:pt x="245872" y="991870"/>
                </a:cubicBezTo>
                <a:cubicBezTo>
                  <a:pt x="243967" y="995215"/>
                  <a:pt x="241935" y="998178"/>
                  <a:pt x="239776" y="1000760"/>
                </a:cubicBezTo>
                <a:cubicBezTo>
                  <a:pt x="239204" y="1000718"/>
                  <a:pt x="238569" y="1000803"/>
                  <a:pt x="237871" y="1001014"/>
                </a:cubicBezTo>
                <a:cubicBezTo>
                  <a:pt x="237172" y="1001226"/>
                  <a:pt x="236791" y="1001819"/>
                  <a:pt x="236728" y="1002792"/>
                </a:cubicBezTo>
                <a:cubicBezTo>
                  <a:pt x="236897" y="1003893"/>
                  <a:pt x="237066" y="1004993"/>
                  <a:pt x="237236" y="1006094"/>
                </a:cubicBezTo>
                <a:cubicBezTo>
                  <a:pt x="237405" y="1007195"/>
                  <a:pt x="236558" y="1007787"/>
                  <a:pt x="234696" y="1007872"/>
                </a:cubicBezTo>
                <a:cubicBezTo>
                  <a:pt x="233637" y="1008973"/>
                  <a:pt x="232452" y="1010074"/>
                  <a:pt x="231140" y="1011174"/>
                </a:cubicBezTo>
                <a:cubicBezTo>
                  <a:pt x="229827" y="1012275"/>
                  <a:pt x="228642" y="1012868"/>
                  <a:pt x="227584" y="1012952"/>
                </a:cubicBezTo>
                <a:cubicBezTo>
                  <a:pt x="226610" y="1012889"/>
                  <a:pt x="226017" y="1012508"/>
                  <a:pt x="225806" y="1011809"/>
                </a:cubicBezTo>
                <a:cubicBezTo>
                  <a:pt x="225594" y="1011111"/>
                  <a:pt x="225509" y="1010476"/>
                  <a:pt x="225552" y="1009904"/>
                </a:cubicBezTo>
                <a:cubicBezTo>
                  <a:pt x="225721" y="1006390"/>
                  <a:pt x="226398" y="1003004"/>
                  <a:pt x="227584" y="999744"/>
                </a:cubicBezTo>
                <a:cubicBezTo>
                  <a:pt x="228769" y="996485"/>
                  <a:pt x="229446" y="993098"/>
                  <a:pt x="229616" y="989584"/>
                </a:cubicBezTo>
                <a:cubicBezTo>
                  <a:pt x="230801" y="989605"/>
                  <a:pt x="232240" y="989309"/>
                  <a:pt x="233934" y="988695"/>
                </a:cubicBezTo>
                <a:cubicBezTo>
                  <a:pt x="235627" y="988081"/>
                  <a:pt x="236558" y="987023"/>
                  <a:pt x="236728" y="985520"/>
                </a:cubicBezTo>
                <a:cubicBezTo>
                  <a:pt x="238230" y="985457"/>
                  <a:pt x="239289" y="984822"/>
                  <a:pt x="239903" y="983615"/>
                </a:cubicBezTo>
                <a:cubicBezTo>
                  <a:pt x="240516" y="982409"/>
                  <a:pt x="240813" y="981012"/>
                  <a:pt x="240792" y="979424"/>
                </a:cubicBezTo>
                <a:lnTo>
                  <a:pt x="240792" y="975360"/>
                </a:lnTo>
                <a:cubicBezTo>
                  <a:pt x="244009" y="975191"/>
                  <a:pt x="245702" y="973497"/>
                  <a:pt x="245872" y="970280"/>
                </a:cubicBezTo>
                <a:lnTo>
                  <a:pt x="245872" y="968248"/>
                </a:lnTo>
                <a:lnTo>
                  <a:pt x="251968" y="959104"/>
                </a:lnTo>
                <a:lnTo>
                  <a:pt x="252984" y="949960"/>
                </a:lnTo>
                <a:lnTo>
                  <a:pt x="260096" y="940816"/>
                </a:lnTo>
                <a:lnTo>
                  <a:pt x="249936" y="937768"/>
                </a:lnTo>
                <a:cubicBezTo>
                  <a:pt x="248348" y="940816"/>
                  <a:pt x="246697" y="943864"/>
                  <a:pt x="244982" y="946912"/>
                </a:cubicBezTo>
                <a:cubicBezTo>
                  <a:pt x="243268" y="949960"/>
                  <a:pt x="241871" y="953008"/>
                  <a:pt x="240792" y="956056"/>
                </a:cubicBezTo>
                <a:cubicBezTo>
                  <a:pt x="243586" y="956226"/>
                  <a:pt x="244602" y="957157"/>
                  <a:pt x="243840" y="958850"/>
                </a:cubicBezTo>
                <a:cubicBezTo>
                  <a:pt x="243078" y="960543"/>
                  <a:pt x="242062" y="961983"/>
                  <a:pt x="240792" y="963168"/>
                </a:cubicBezTo>
                <a:lnTo>
                  <a:pt x="237744" y="971296"/>
                </a:lnTo>
                <a:lnTo>
                  <a:pt x="229616" y="975360"/>
                </a:lnTo>
                <a:lnTo>
                  <a:pt x="221488" y="992632"/>
                </a:lnTo>
                <a:cubicBezTo>
                  <a:pt x="221953" y="994749"/>
                  <a:pt x="221530" y="996612"/>
                  <a:pt x="220218" y="998220"/>
                </a:cubicBezTo>
                <a:cubicBezTo>
                  <a:pt x="218905" y="999829"/>
                  <a:pt x="216958" y="1000676"/>
                  <a:pt x="214376" y="1000760"/>
                </a:cubicBezTo>
                <a:lnTo>
                  <a:pt x="207264" y="1004824"/>
                </a:lnTo>
                <a:cubicBezTo>
                  <a:pt x="206671" y="1007872"/>
                  <a:pt x="206078" y="1010920"/>
                  <a:pt x="205485" y="1013968"/>
                </a:cubicBezTo>
                <a:cubicBezTo>
                  <a:pt x="204893" y="1017016"/>
                  <a:pt x="204808" y="1020064"/>
                  <a:pt x="205232" y="1023112"/>
                </a:cubicBezTo>
                <a:lnTo>
                  <a:pt x="197104" y="1023112"/>
                </a:lnTo>
                <a:cubicBezTo>
                  <a:pt x="196828" y="1018392"/>
                  <a:pt x="195601" y="1017926"/>
                  <a:pt x="193421" y="1021715"/>
                </a:cubicBezTo>
                <a:cubicBezTo>
                  <a:pt x="191240" y="1025504"/>
                  <a:pt x="189759" y="1028340"/>
                  <a:pt x="188976" y="1030224"/>
                </a:cubicBezTo>
                <a:cubicBezTo>
                  <a:pt x="188404" y="1030182"/>
                  <a:pt x="187769" y="1030266"/>
                  <a:pt x="187071" y="1030478"/>
                </a:cubicBezTo>
                <a:cubicBezTo>
                  <a:pt x="186372" y="1030690"/>
                  <a:pt x="185991" y="1031283"/>
                  <a:pt x="185928" y="1032256"/>
                </a:cubicBezTo>
                <a:cubicBezTo>
                  <a:pt x="186055" y="1033801"/>
                  <a:pt x="186055" y="1035029"/>
                  <a:pt x="185928" y="1035939"/>
                </a:cubicBezTo>
                <a:cubicBezTo>
                  <a:pt x="185801" y="1036849"/>
                  <a:pt x="184785" y="1037315"/>
                  <a:pt x="182880" y="1037336"/>
                </a:cubicBezTo>
                <a:lnTo>
                  <a:pt x="178816" y="1044448"/>
                </a:lnTo>
                <a:lnTo>
                  <a:pt x="170688" y="1045464"/>
                </a:lnTo>
                <a:lnTo>
                  <a:pt x="174752" y="1036320"/>
                </a:lnTo>
                <a:cubicBezTo>
                  <a:pt x="174646" y="1033378"/>
                  <a:pt x="175111" y="1029864"/>
                  <a:pt x="176149" y="1025779"/>
                </a:cubicBezTo>
                <a:cubicBezTo>
                  <a:pt x="177186" y="1021694"/>
                  <a:pt x="179429" y="1019450"/>
                  <a:pt x="182880" y="1019048"/>
                </a:cubicBezTo>
                <a:cubicBezTo>
                  <a:pt x="182668" y="1015640"/>
                  <a:pt x="182583" y="1011280"/>
                  <a:pt x="182626" y="1005967"/>
                </a:cubicBezTo>
                <a:cubicBezTo>
                  <a:pt x="182668" y="1000654"/>
                  <a:pt x="184107" y="996548"/>
                  <a:pt x="186944" y="993648"/>
                </a:cubicBezTo>
                <a:cubicBezTo>
                  <a:pt x="187028" y="987256"/>
                  <a:pt x="187875" y="980228"/>
                  <a:pt x="189484" y="972566"/>
                </a:cubicBezTo>
                <a:cubicBezTo>
                  <a:pt x="191092" y="964904"/>
                  <a:pt x="192955" y="958385"/>
                  <a:pt x="195072" y="953008"/>
                </a:cubicBezTo>
                <a:cubicBezTo>
                  <a:pt x="192807" y="952860"/>
                  <a:pt x="192256" y="952140"/>
                  <a:pt x="193421" y="950849"/>
                </a:cubicBezTo>
                <a:cubicBezTo>
                  <a:pt x="194585" y="949558"/>
                  <a:pt x="195812" y="948584"/>
                  <a:pt x="197104" y="947928"/>
                </a:cubicBezTo>
                <a:cubicBezTo>
                  <a:pt x="197844" y="945917"/>
                  <a:pt x="199157" y="942573"/>
                  <a:pt x="201041" y="937895"/>
                </a:cubicBezTo>
                <a:cubicBezTo>
                  <a:pt x="202924" y="933217"/>
                  <a:pt x="203983" y="930127"/>
                  <a:pt x="204216" y="928624"/>
                </a:cubicBezTo>
                <a:cubicBezTo>
                  <a:pt x="204385" y="923714"/>
                  <a:pt x="204046" y="919311"/>
                  <a:pt x="203200" y="915416"/>
                </a:cubicBezTo>
                <a:cubicBezTo>
                  <a:pt x="202670" y="914802"/>
                  <a:pt x="201951" y="913998"/>
                  <a:pt x="201041" y="913003"/>
                </a:cubicBezTo>
                <a:cubicBezTo>
                  <a:pt x="200130" y="912008"/>
                  <a:pt x="199157" y="911458"/>
                  <a:pt x="198120" y="911352"/>
                </a:cubicBezTo>
                <a:cubicBezTo>
                  <a:pt x="197633" y="911458"/>
                  <a:pt x="197336" y="912008"/>
                  <a:pt x="197231" y="913003"/>
                </a:cubicBezTo>
                <a:cubicBezTo>
                  <a:pt x="197125" y="913998"/>
                  <a:pt x="197082" y="914802"/>
                  <a:pt x="197104" y="915416"/>
                </a:cubicBezTo>
                <a:cubicBezTo>
                  <a:pt x="201231" y="915586"/>
                  <a:pt x="202374" y="916263"/>
                  <a:pt x="200533" y="917448"/>
                </a:cubicBezTo>
                <a:cubicBezTo>
                  <a:pt x="198691" y="918634"/>
                  <a:pt x="196532" y="919311"/>
                  <a:pt x="194056" y="919480"/>
                </a:cubicBezTo>
                <a:cubicBezTo>
                  <a:pt x="192955" y="919544"/>
                  <a:pt x="191854" y="919417"/>
                  <a:pt x="190754" y="919099"/>
                </a:cubicBezTo>
                <a:cubicBezTo>
                  <a:pt x="189653" y="918782"/>
                  <a:pt x="189060" y="917893"/>
                  <a:pt x="188976" y="916432"/>
                </a:cubicBezTo>
                <a:cubicBezTo>
                  <a:pt x="189124" y="914337"/>
                  <a:pt x="190097" y="912178"/>
                  <a:pt x="191897" y="909955"/>
                </a:cubicBezTo>
                <a:cubicBezTo>
                  <a:pt x="193696" y="907733"/>
                  <a:pt x="195431" y="905828"/>
                  <a:pt x="197104" y="904240"/>
                </a:cubicBezTo>
                <a:cubicBezTo>
                  <a:pt x="197146" y="903584"/>
                  <a:pt x="197061" y="902610"/>
                  <a:pt x="196850" y="901319"/>
                </a:cubicBezTo>
                <a:cubicBezTo>
                  <a:pt x="196638" y="900028"/>
                  <a:pt x="196045" y="899308"/>
                  <a:pt x="195072" y="899160"/>
                </a:cubicBezTo>
                <a:cubicBezTo>
                  <a:pt x="193992" y="899372"/>
                  <a:pt x="192849" y="900473"/>
                  <a:pt x="191643" y="902462"/>
                </a:cubicBezTo>
                <a:cubicBezTo>
                  <a:pt x="190436" y="904452"/>
                  <a:pt x="189547" y="906061"/>
                  <a:pt x="188976" y="907288"/>
                </a:cubicBezTo>
                <a:cubicBezTo>
                  <a:pt x="186774" y="908833"/>
                  <a:pt x="184573" y="910823"/>
                  <a:pt x="182372" y="913257"/>
                </a:cubicBezTo>
                <a:cubicBezTo>
                  <a:pt x="180170" y="915691"/>
                  <a:pt x="178985" y="918443"/>
                  <a:pt x="178816" y="921512"/>
                </a:cubicBezTo>
                <a:lnTo>
                  <a:pt x="164592" y="953008"/>
                </a:lnTo>
                <a:cubicBezTo>
                  <a:pt x="163533" y="953008"/>
                  <a:pt x="162602" y="953262"/>
                  <a:pt x="161798" y="953770"/>
                </a:cubicBezTo>
                <a:cubicBezTo>
                  <a:pt x="160993" y="954278"/>
                  <a:pt x="160570" y="955040"/>
                  <a:pt x="160528" y="956056"/>
                </a:cubicBezTo>
                <a:cubicBezTo>
                  <a:pt x="160591" y="957114"/>
                  <a:pt x="160464" y="958046"/>
                  <a:pt x="160147" y="958850"/>
                </a:cubicBezTo>
                <a:cubicBezTo>
                  <a:pt x="159829" y="959655"/>
                  <a:pt x="158940" y="960078"/>
                  <a:pt x="157480" y="960120"/>
                </a:cubicBezTo>
                <a:cubicBezTo>
                  <a:pt x="157353" y="963676"/>
                  <a:pt x="155829" y="967994"/>
                  <a:pt x="152908" y="973074"/>
                </a:cubicBezTo>
                <a:cubicBezTo>
                  <a:pt x="149987" y="978154"/>
                  <a:pt x="146431" y="980948"/>
                  <a:pt x="142240" y="981456"/>
                </a:cubicBezTo>
                <a:cubicBezTo>
                  <a:pt x="143086" y="978493"/>
                  <a:pt x="144187" y="973244"/>
                  <a:pt x="145542" y="965708"/>
                </a:cubicBezTo>
                <a:cubicBezTo>
                  <a:pt x="146896" y="958173"/>
                  <a:pt x="146473" y="953940"/>
                  <a:pt x="144272" y="953008"/>
                </a:cubicBezTo>
                <a:cubicBezTo>
                  <a:pt x="140377" y="953622"/>
                  <a:pt x="138006" y="956712"/>
                  <a:pt x="137160" y="962279"/>
                </a:cubicBezTo>
                <a:cubicBezTo>
                  <a:pt x="136313" y="967846"/>
                  <a:pt x="135974" y="972206"/>
                  <a:pt x="136144" y="975360"/>
                </a:cubicBezTo>
                <a:cubicBezTo>
                  <a:pt x="133307" y="977096"/>
                  <a:pt x="131868" y="979721"/>
                  <a:pt x="131826" y="983234"/>
                </a:cubicBezTo>
                <a:cubicBezTo>
                  <a:pt x="131783" y="986748"/>
                  <a:pt x="131868" y="989881"/>
                  <a:pt x="132080" y="992632"/>
                </a:cubicBezTo>
                <a:lnTo>
                  <a:pt x="128016" y="995680"/>
                </a:lnTo>
                <a:lnTo>
                  <a:pt x="123952" y="1002792"/>
                </a:lnTo>
                <a:cubicBezTo>
                  <a:pt x="123952" y="1006010"/>
                  <a:pt x="122936" y="1008719"/>
                  <a:pt x="120904" y="1010920"/>
                </a:cubicBezTo>
                <a:lnTo>
                  <a:pt x="109728" y="1027176"/>
                </a:lnTo>
                <a:cubicBezTo>
                  <a:pt x="109389" y="1031029"/>
                  <a:pt x="108034" y="1034500"/>
                  <a:pt x="105664" y="1037590"/>
                </a:cubicBezTo>
                <a:cubicBezTo>
                  <a:pt x="103293" y="1040681"/>
                  <a:pt x="101938" y="1044660"/>
                  <a:pt x="101600" y="1049528"/>
                </a:cubicBezTo>
                <a:cubicBezTo>
                  <a:pt x="98043" y="1054650"/>
                  <a:pt x="94996" y="1060154"/>
                  <a:pt x="92456" y="1066038"/>
                </a:cubicBezTo>
                <a:cubicBezTo>
                  <a:pt x="89916" y="1071923"/>
                  <a:pt x="87884" y="1077934"/>
                  <a:pt x="86360" y="1084072"/>
                </a:cubicBezTo>
                <a:lnTo>
                  <a:pt x="80264" y="1080008"/>
                </a:lnTo>
                <a:cubicBezTo>
                  <a:pt x="80285" y="1079881"/>
                  <a:pt x="80242" y="1079373"/>
                  <a:pt x="80137" y="1078484"/>
                </a:cubicBezTo>
                <a:cubicBezTo>
                  <a:pt x="80031" y="1077595"/>
                  <a:pt x="79734" y="1077087"/>
                  <a:pt x="79248" y="1076960"/>
                </a:cubicBezTo>
                <a:cubicBezTo>
                  <a:pt x="78634" y="1077193"/>
                  <a:pt x="77829" y="1078251"/>
                  <a:pt x="76834" y="1080135"/>
                </a:cubicBezTo>
                <a:cubicBezTo>
                  <a:pt x="75840" y="1082019"/>
                  <a:pt x="75289" y="1083331"/>
                  <a:pt x="75183" y="1084072"/>
                </a:cubicBezTo>
                <a:cubicBezTo>
                  <a:pt x="71268" y="1084411"/>
                  <a:pt x="69447" y="1085766"/>
                  <a:pt x="69723" y="1088136"/>
                </a:cubicBezTo>
                <a:cubicBezTo>
                  <a:pt x="69998" y="1090507"/>
                  <a:pt x="68431" y="1091862"/>
                  <a:pt x="65024" y="1092200"/>
                </a:cubicBezTo>
                <a:cubicBezTo>
                  <a:pt x="64452" y="1090168"/>
                  <a:pt x="63817" y="1088136"/>
                  <a:pt x="63119" y="1086104"/>
                </a:cubicBezTo>
                <a:cubicBezTo>
                  <a:pt x="62420" y="1084072"/>
                  <a:pt x="62039" y="1082040"/>
                  <a:pt x="61976" y="1080008"/>
                </a:cubicBezTo>
                <a:cubicBezTo>
                  <a:pt x="62103" y="1077087"/>
                  <a:pt x="62611" y="1074293"/>
                  <a:pt x="63499" y="1071626"/>
                </a:cubicBezTo>
                <a:cubicBezTo>
                  <a:pt x="64389" y="1068959"/>
                  <a:pt x="64897" y="1065657"/>
                  <a:pt x="65024" y="1061720"/>
                </a:cubicBezTo>
                <a:lnTo>
                  <a:pt x="69088" y="1057656"/>
                </a:lnTo>
                <a:lnTo>
                  <a:pt x="72136" y="1048512"/>
                </a:lnTo>
                <a:cubicBezTo>
                  <a:pt x="71860" y="1046417"/>
                  <a:pt x="71649" y="1042988"/>
                  <a:pt x="71501" y="1038225"/>
                </a:cubicBezTo>
                <a:cubicBezTo>
                  <a:pt x="71352" y="1033463"/>
                  <a:pt x="72919" y="1030796"/>
                  <a:pt x="76199" y="1030224"/>
                </a:cubicBezTo>
                <a:cubicBezTo>
                  <a:pt x="81280" y="1016000"/>
                  <a:pt x="85344" y="1001776"/>
                  <a:pt x="88392" y="987552"/>
                </a:cubicBezTo>
                <a:cubicBezTo>
                  <a:pt x="89408" y="985986"/>
                  <a:pt x="90170" y="984293"/>
                  <a:pt x="90678" y="982472"/>
                </a:cubicBezTo>
                <a:cubicBezTo>
                  <a:pt x="91186" y="980652"/>
                  <a:pt x="91440" y="978959"/>
                  <a:pt x="91440" y="977392"/>
                </a:cubicBezTo>
                <a:cubicBezTo>
                  <a:pt x="87884" y="974704"/>
                  <a:pt x="86867" y="971698"/>
                  <a:pt x="88392" y="968375"/>
                </a:cubicBezTo>
                <a:cubicBezTo>
                  <a:pt x="89916" y="965052"/>
                  <a:pt x="90932" y="962300"/>
                  <a:pt x="91440" y="960120"/>
                </a:cubicBezTo>
                <a:lnTo>
                  <a:pt x="94488" y="955040"/>
                </a:lnTo>
                <a:cubicBezTo>
                  <a:pt x="94318" y="947928"/>
                  <a:pt x="94657" y="940816"/>
                  <a:pt x="95504" y="933704"/>
                </a:cubicBezTo>
                <a:cubicBezTo>
                  <a:pt x="97536" y="933704"/>
                  <a:pt x="98552" y="932688"/>
                  <a:pt x="98552" y="930656"/>
                </a:cubicBezTo>
                <a:cubicBezTo>
                  <a:pt x="98509" y="929598"/>
                  <a:pt x="98086" y="928413"/>
                  <a:pt x="97282" y="927100"/>
                </a:cubicBezTo>
                <a:cubicBezTo>
                  <a:pt x="96477" y="925788"/>
                  <a:pt x="95546" y="924603"/>
                  <a:pt x="94488" y="923544"/>
                </a:cubicBezTo>
                <a:cubicBezTo>
                  <a:pt x="94784" y="920496"/>
                  <a:pt x="95969" y="917448"/>
                  <a:pt x="98043" y="914400"/>
                </a:cubicBezTo>
                <a:cubicBezTo>
                  <a:pt x="100118" y="911352"/>
                  <a:pt x="101303" y="908304"/>
                  <a:pt x="101600" y="905256"/>
                </a:cubicBezTo>
                <a:lnTo>
                  <a:pt x="109728" y="901192"/>
                </a:lnTo>
                <a:lnTo>
                  <a:pt x="113792" y="893064"/>
                </a:lnTo>
                <a:cubicBezTo>
                  <a:pt x="113919" y="888005"/>
                  <a:pt x="114427" y="883137"/>
                  <a:pt x="115316" y="878459"/>
                </a:cubicBezTo>
                <a:cubicBezTo>
                  <a:pt x="116205" y="873781"/>
                  <a:pt x="116713" y="869167"/>
                  <a:pt x="116840" y="864616"/>
                </a:cubicBezTo>
                <a:lnTo>
                  <a:pt x="113792" y="856488"/>
                </a:lnTo>
                <a:cubicBezTo>
                  <a:pt x="113961" y="853610"/>
                  <a:pt x="115654" y="852255"/>
                  <a:pt x="118872" y="852424"/>
                </a:cubicBezTo>
                <a:lnTo>
                  <a:pt x="120904" y="852424"/>
                </a:lnTo>
                <a:lnTo>
                  <a:pt x="127000" y="850392"/>
                </a:lnTo>
                <a:cubicBezTo>
                  <a:pt x="128100" y="844423"/>
                  <a:pt x="129201" y="839851"/>
                  <a:pt x="130302" y="836676"/>
                </a:cubicBezTo>
                <a:cubicBezTo>
                  <a:pt x="131402" y="833501"/>
                  <a:pt x="131995" y="827913"/>
                  <a:pt x="132080" y="819912"/>
                </a:cubicBezTo>
                <a:cubicBezTo>
                  <a:pt x="133032" y="819383"/>
                  <a:pt x="133667" y="818663"/>
                  <a:pt x="133985" y="817753"/>
                </a:cubicBezTo>
                <a:cubicBezTo>
                  <a:pt x="134302" y="816843"/>
                  <a:pt x="134683" y="815869"/>
                  <a:pt x="135128" y="814832"/>
                </a:cubicBezTo>
                <a:lnTo>
                  <a:pt x="136144" y="814832"/>
                </a:lnTo>
                <a:lnTo>
                  <a:pt x="138175" y="809752"/>
                </a:lnTo>
                <a:lnTo>
                  <a:pt x="134112" y="803656"/>
                </a:lnTo>
                <a:cubicBezTo>
                  <a:pt x="134408" y="800566"/>
                  <a:pt x="135593" y="797348"/>
                  <a:pt x="137668" y="794004"/>
                </a:cubicBezTo>
                <a:cubicBezTo>
                  <a:pt x="139742" y="790660"/>
                  <a:pt x="140927" y="787442"/>
                  <a:pt x="141224" y="784352"/>
                </a:cubicBezTo>
                <a:lnTo>
                  <a:pt x="149352" y="780288"/>
                </a:lnTo>
                <a:lnTo>
                  <a:pt x="153416" y="772160"/>
                </a:lnTo>
                <a:cubicBezTo>
                  <a:pt x="153585" y="766615"/>
                  <a:pt x="154262" y="761450"/>
                  <a:pt x="155448" y="756666"/>
                </a:cubicBezTo>
                <a:cubicBezTo>
                  <a:pt x="156633" y="751883"/>
                  <a:pt x="157310" y="747226"/>
                  <a:pt x="157480" y="742696"/>
                </a:cubicBezTo>
                <a:cubicBezTo>
                  <a:pt x="154410" y="742146"/>
                  <a:pt x="152929" y="739944"/>
                  <a:pt x="153035" y="736092"/>
                </a:cubicBezTo>
                <a:cubicBezTo>
                  <a:pt x="153140" y="732240"/>
                  <a:pt x="154961" y="730038"/>
                  <a:pt x="158496" y="729488"/>
                </a:cubicBezTo>
                <a:cubicBezTo>
                  <a:pt x="166200" y="728917"/>
                  <a:pt x="170603" y="724980"/>
                  <a:pt x="171704" y="717677"/>
                </a:cubicBezTo>
                <a:cubicBezTo>
                  <a:pt x="172804" y="710375"/>
                  <a:pt x="173143" y="703136"/>
                  <a:pt x="172720" y="695960"/>
                </a:cubicBezTo>
                <a:lnTo>
                  <a:pt x="176784" y="691896"/>
                </a:lnTo>
                <a:cubicBezTo>
                  <a:pt x="176953" y="687832"/>
                  <a:pt x="178646" y="685800"/>
                  <a:pt x="181864" y="685800"/>
                </a:cubicBezTo>
                <a:lnTo>
                  <a:pt x="182880" y="685800"/>
                </a:lnTo>
                <a:cubicBezTo>
                  <a:pt x="182520" y="680995"/>
                  <a:pt x="183239" y="675619"/>
                  <a:pt x="185039" y="669671"/>
                </a:cubicBezTo>
                <a:cubicBezTo>
                  <a:pt x="186838" y="663723"/>
                  <a:pt x="188827" y="658601"/>
                  <a:pt x="191008" y="654304"/>
                </a:cubicBezTo>
                <a:lnTo>
                  <a:pt x="194056" y="652272"/>
                </a:lnTo>
                <a:lnTo>
                  <a:pt x="185928" y="652272"/>
                </a:lnTo>
                <a:cubicBezTo>
                  <a:pt x="181864" y="654135"/>
                  <a:pt x="177800" y="656505"/>
                  <a:pt x="173736" y="659384"/>
                </a:cubicBezTo>
                <a:cubicBezTo>
                  <a:pt x="171704" y="658813"/>
                  <a:pt x="168148" y="659956"/>
                  <a:pt x="163068" y="662813"/>
                </a:cubicBezTo>
                <a:cubicBezTo>
                  <a:pt x="157988" y="665671"/>
                  <a:pt x="154432" y="667576"/>
                  <a:pt x="152400" y="668528"/>
                </a:cubicBezTo>
                <a:cubicBezTo>
                  <a:pt x="150008" y="667808"/>
                  <a:pt x="148187" y="668232"/>
                  <a:pt x="146939" y="669798"/>
                </a:cubicBezTo>
                <a:cubicBezTo>
                  <a:pt x="145690" y="671365"/>
                  <a:pt x="144123" y="672296"/>
                  <a:pt x="142240" y="672592"/>
                </a:cubicBezTo>
                <a:lnTo>
                  <a:pt x="139191" y="671576"/>
                </a:lnTo>
                <a:lnTo>
                  <a:pt x="136144" y="678688"/>
                </a:lnTo>
                <a:cubicBezTo>
                  <a:pt x="132524" y="679238"/>
                  <a:pt x="128841" y="680170"/>
                  <a:pt x="125095" y="681482"/>
                </a:cubicBezTo>
                <a:cubicBezTo>
                  <a:pt x="121348" y="682794"/>
                  <a:pt x="117919" y="684234"/>
                  <a:pt x="114808" y="685800"/>
                </a:cubicBezTo>
                <a:cubicBezTo>
                  <a:pt x="111506" y="685080"/>
                  <a:pt x="109220" y="685504"/>
                  <a:pt x="107950" y="687070"/>
                </a:cubicBezTo>
                <a:cubicBezTo>
                  <a:pt x="106680" y="688637"/>
                  <a:pt x="104902" y="689568"/>
                  <a:pt x="102616" y="689864"/>
                </a:cubicBezTo>
                <a:cubicBezTo>
                  <a:pt x="100224" y="689991"/>
                  <a:pt x="97133" y="690499"/>
                  <a:pt x="93345" y="691388"/>
                </a:cubicBezTo>
                <a:cubicBezTo>
                  <a:pt x="89556" y="692277"/>
                  <a:pt x="87227" y="692785"/>
                  <a:pt x="86360" y="692912"/>
                </a:cubicBezTo>
                <a:lnTo>
                  <a:pt x="81280" y="695960"/>
                </a:lnTo>
                <a:cubicBezTo>
                  <a:pt x="78147" y="695029"/>
                  <a:pt x="76538" y="695876"/>
                  <a:pt x="76453" y="698500"/>
                </a:cubicBezTo>
                <a:cubicBezTo>
                  <a:pt x="76369" y="701125"/>
                  <a:pt x="75268" y="701972"/>
                  <a:pt x="73152" y="701040"/>
                </a:cubicBezTo>
                <a:cubicBezTo>
                  <a:pt x="72580" y="701612"/>
                  <a:pt x="71691" y="702247"/>
                  <a:pt x="70485" y="702945"/>
                </a:cubicBezTo>
                <a:cubicBezTo>
                  <a:pt x="69278" y="703644"/>
                  <a:pt x="68135" y="704025"/>
                  <a:pt x="67056" y="704088"/>
                </a:cubicBezTo>
                <a:lnTo>
                  <a:pt x="66040" y="704088"/>
                </a:lnTo>
                <a:lnTo>
                  <a:pt x="58928" y="707136"/>
                </a:lnTo>
                <a:lnTo>
                  <a:pt x="54864" y="713232"/>
                </a:lnTo>
                <a:cubicBezTo>
                  <a:pt x="51583" y="712407"/>
                  <a:pt x="47730" y="711772"/>
                  <a:pt x="43307" y="711327"/>
                </a:cubicBezTo>
                <a:cubicBezTo>
                  <a:pt x="38883" y="710883"/>
                  <a:pt x="35284" y="712534"/>
                  <a:pt x="32512" y="716280"/>
                </a:cubicBezTo>
                <a:cubicBezTo>
                  <a:pt x="28913" y="719159"/>
                  <a:pt x="25188" y="721529"/>
                  <a:pt x="21336" y="723392"/>
                </a:cubicBezTo>
                <a:cubicBezTo>
                  <a:pt x="17483" y="725255"/>
                  <a:pt x="13758" y="727625"/>
                  <a:pt x="10160" y="730504"/>
                </a:cubicBezTo>
                <a:cubicBezTo>
                  <a:pt x="8593" y="730060"/>
                  <a:pt x="6900" y="729679"/>
                  <a:pt x="5080" y="729361"/>
                </a:cubicBezTo>
                <a:cubicBezTo>
                  <a:pt x="3259" y="729044"/>
                  <a:pt x="1566" y="728409"/>
                  <a:pt x="0" y="727456"/>
                </a:cubicBezTo>
                <a:cubicBezTo>
                  <a:pt x="1693" y="725403"/>
                  <a:pt x="3894" y="723159"/>
                  <a:pt x="6604" y="720725"/>
                </a:cubicBezTo>
                <a:cubicBezTo>
                  <a:pt x="9313" y="718291"/>
                  <a:pt x="11514" y="715793"/>
                  <a:pt x="13208" y="713232"/>
                </a:cubicBezTo>
                <a:lnTo>
                  <a:pt x="22352" y="712216"/>
                </a:lnTo>
                <a:lnTo>
                  <a:pt x="22352" y="706120"/>
                </a:lnTo>
                <a:cubicBezTo>
                  <a:pt x="24193" y="707813"/>
                  <a:pt x="25336" y="707983"/>
                  <a:pt x="25781" y="706628"/>
                </a:cubicBezTo>
                <a:cubicBezTo>
                  <a:pt x="26225" y="705274"/>
                  <a:pt x="27114" y="704427"/>
                  <a:pt x="28448" y="704088"/>
                </a:cubicBezTo>
                <a:lnTo>
                  <a:pt x="30480" y="704088"/>
                </a:lnTo>
                <a:lnTo>
                  <a:pt x="35559" y="695960"/>
                </a:lnTo>
                <a:cubicBezTo>
                  <a:pt x="39751" y="693082"/>
                  <a:pt x="44069" y="690457"/>
                  <a:pt x="48513" y="688086"/>
                </a:cubicBezTo>
                <a:cubicBezTo>
                  <a:pt x="52959" y="685715"/>
                  <a:pt x="56769" y="682583"/>
                  <a:pt x="59944" y="678688"/>
                </a:cubicBezTo>
                <a:cubicBezTo>
                  <a:pt x="58462" y="677672"/>
                  <a:pt x="57869" y="676910"/>
                  <a:pt x="58166" y="676402"/>
                </a:cubicBezTo>
                <a:cubicBezTo>
                  <a:pt x="58462" y="675894"/>
                  <a:pt x="59393" y="675640"/>
                  <a:pt x="60960" y="675640"/>
                </a:cubicBezTo>
                <a:cubicBezTo>
                  <a:pt x="64071" y="674116"/>
                  <a:pt x="67246" y="672338"/>
                  <a:pt x="70485" y="670306"/>
                </a:cubicBezTo>
                <a:cubicBezTo>
                  <a:pt x="73723" y="668274"/>
                  <a:pt x="76644" y="665988"/>
                  <a:pt x="79248" y="663448"/>
                </a:cubicBezTo>
                <a:cubicBezTo>
                  <a:pt x="77470" y="662834"/>
                  <a:pt x="77215" y="662030"/>
                  <a:pt x="78486" y="661035"/>
                </a:cubicBezTo>
                <a:cubicBezTo>
                  <a:pt x="79756" y="660040"/>
                  <a:pt x="81026" y="659490"/>
                  <a:pt x="82296" y="659384"/>
                </a:cubicBezTo>
                <a:cubicBezTo>
                  <a:pt x="85047" y="660358"/>
                  <a:pt x="88180" y="658918"/>
                  <a:pt x="91694" y="655066"/>
                </a:cubicBezTo>
                <a:cubicBezTo>
                  <a:pt x="95207" y="651214"/>
                  <a:pt x="97832" y="648251"/>
                  <a:pt x="99568" y="646176"/>
                </a:cubicBezTo>
                <a:cubicBezTo>
                  <a:pt x="99695" y="646240"/>
                  <a:pt x="100203" y="646367"/>
                  <a:pt x="101092" y="646557"/>
                </a:cubicBezTo>
                <a:cubicBezTo>
                  <a:pt x="101981" y="646748"/>
                  <a:pt x="102489" y="646621"/>
                  <a:pt x="102616" y="646176"/>
                </a:cubicBezTo>
                <a:cubicBezTo>
                  <a:pt x="102446" y="645160"/>
                  <a:pt x="101769" y="644144"/>
                  <a:pt x="100584" y="643128"/>
                </a:cubicBezTo>
                <a:lnTo>
                  <a:pt x="106680" y="641096"/>
                </a:lnTo>
                <a:lnTo>
                  <a:pt x="112776" y="645160"/>
                </a:lnTo>
                <a:cubicBezTo>
                  <a:pt x="113262" y="644102"/>
                  <a:pt x="113559" y="642916"/>
                  <a:pt x="113665" y="641604"/>
                </a:cubicBezTo>
                <a:cubicBezTo>
                  <a:pt x="113770" y="640292"/>
                  <a:pt x="113813" y="639106"/>
                  <a:pt x="113792" y="638048"/>
                </a:cubicBezTo>
                <a:lnTo>
                  <a:pt x="113792" y="635000"/>
                </a:lnTo>
                <a:lnTo>
                  <a:pt x="117856" y="635000"/>
                </a:lnTo>
                <a:cubicBezTo>
                  <a:pt x="120057" y="635000"/>
                  <a:pt x="120734" y="636016"/>
                  <a:pt x="119888" y="638048"/>
                </a:cubicBezTo>
                <a:lnTo>
                  <a:pt x="122936" y="638048"/>
                </a:lnTo>
                <a:lnTo>
                  <a:pt x="120904" y="635000"/>
                </a:lnTo>
                <a:lnTo>
                  <a:pt x="129032" y="632968"/>
                </a:lnTo>
                <a:lnTo>
                  <a:pt x="132080" y="626872"/>
                </a:lnTo>
                <a:cubicBezTo>
                  <a:pt x="134112" y="628058"/>
                  <a:pt x="135128" y="627719"/>
                  <a:pt x="135128" y="625856"/>
                </a:cubicBezTo>
                <a:lnTo>
                  <a:pt x="134112" y="621792"/>
                </a:lnTo>
                <a:cubicBezTo>
                  <a:pt x="136652" y="623083"/>
                  <a:pt x="138938" y="624057"/>
                  <a:pt x="140970" y="624713"/>
                </a:cubicBezTo>
                <a:cubicBezTo>
                  <a:pt x="143002" y="625369"/>
                  <a:pt x="144780" y="624057"/>
                  <a:pt x="146304" y="620776"/>
                </a:cubicBezTo>
                <a:lnTo>
                  <a:pt x="145288" y="617728"/>
                </a:lnTo>
                <a:cubicBezTo>
                  <a:pt x="143256" y="616543"/>
                  <a:pt x="141224" y="615866"/>
                  <a:pt x="139191" y="615696"/>
                </a:cubicBezTo>
                <a:cubicBezTo>
                  <a:pt x="137435" y="616035"/>
                  <a:pt x="135106" y="617643"/>
                  <a:pt x="132207" y="620522"/>
                </a:cubicBezTo>
                <a:cubicBezTo>
                  <a:pt x="129307" y="623401"/>
                  <a:pt x="127232" y="625517"/>
                  <a:pt x="125984" y="626872"/>
                </a:cubicBezTo>
                <a:lnTo>
                  <a:pt x="118872" y="627888"/>
                </a:lnTo>
                <a:cubicBezTo>
                  <a:pt x="118427" y="628417"/>
                  <a:pt x="118046" y="628883"/>
                  <a:pt x="117729" y="629285"/>
                </a:cubicBezTo>
                <a:cubicBezTo>
                  <a:pt x="117411" y="629687"/>
                  <a:pt x="116776" y="629899"/>
                  <a:pt x="115824" y="629920"/>
                </a:cubicBezTo>
                <a:cubicBezTo>
                  <a:pt x="115294" y="629857"/>
                  <a:pt x="114829" y="629476"/>
                  <a:pt x="114427" y="628777"/>
                </a:cubicBezTo>
                <a:cubicBezTo>
                  <a:pt x="114024" y="628079"/>
                  <a:pt x="113813" y="627444"/>
                  <a:pt x="113792" y="626872"/>
                </a:cubicBezTo>
                <a:lnTo>
                  <a:pt x="106680" y="631952"/>
                </a:lnTo>
                <a:cubicBezTo>
                  <a:pt x="106658" y="631296"/>
                  <a:pt x="106447" y="630322"/>
                  <a:pt x="106045" y="629031"/>
                </a:cubicBezTo>
                <a:cubicBezTo>
                  <a:pt x="105642" y="627740"/>
                  <a:pt x="105177" y="627020"/>
                  <a:pt x="104648" y="626872"/>
                </a:cubicBezTo>
                <a:cubicBezTo>
                  <a:pt x="103695" y="626893"/>
                  <a:pt x="103060" y="627105"/>
                  <a:pt x="102743" y="627507"/>
                </a:cubicBezTo>
                <a:cubicBezTo>
                  <a:pt x="102425" y="627909"/>
                  <a:pt x="102044" y="628375"/>
                  <a:pt x="101600" y="628904"/>
                </a:cubicBezTo>
                <a:cubicBezTo>
                  <a:pt x="102785" y="630597"/>
                  <a:pt x="103462" y="632037"/>
                  <a:pt x="103632" y="633222"/>
                </a:cubicBezTo>
                <a:cubicBezTo>
                  <a:pt x="103801" y="634407"/>
                  <a:pt x="102446" y="634323"/>
                  <a:pt x="99568" y="632968"/>
                </a:cubicBezTo>
                <a:cubicBezTo>
                  <a:pt x="99060" y="634026"/>
                  <a:pt x="98298" y="634958"/>
                  <a:pt x="97282" y="635762"/>
                </a:cubicBezTo>
                <a:lnTo>
                  <a:pt x="96381" y="636062"/>
                </a:lnTo>
                <a:lnTo>
                  <a:pt x="97536" y="633984"/>
                </a:lnTo>
                <a:lnTo>
                  <a:pt x="95504" y="631952"/>
                </a:lnTo>
                <a:lnTo>
                  <a:pt x="91440" y="624840"/>
                </a:lnTo>
                <a:lnTo>
                  <a:pt x="93472" y="619760"/>
                </a:lnTo>
                <a:lnTo>
                  <a:pt x="97536" y="620776"/>
                </a:lnTo>
                <a:cubicBezTo>
                  <a:pt x="98128" y="619421"/>
                  <a:pt x="98975" y="618575"/>
                  <a:pt x="100076" y="618236"/>
                </a:cubicBezTo>
                <a:cubicBezTo>
                  <a:pt x="101176" y="617898"/>
                  <a:pt x="102023" y="617051"/>
                  <a:pt x="102616" y="615696"/>
                </a:cubicBezTo>
                <a:lnTo>
                  <a:pt x="108712" y="611632"/>
                </a:lnTo>
                <a:cubicBezTo>
                  <a:pt x="110892" y="608457"/>
                  <a:pt x="113389" y="606679"/>
                  <a:pt x="116205" y="606298"/>
                </a:cubicBezTo>
                <a:cubicBezTo>
                  <a:pt x="119020" y="605917"/>
                  <a:pt x="121263" y="604647"/>
                  <a:pt x="122936" y="602488"/>
                </a:cubicBezTo>
                <a:cubicBezTo>
                  <a:pt x="125454" y="601938"/>
                  <a:pt x="127783" y="601006"/>
                  <a:pt x="129921" y="599694"/>
                </a:cubicBezTo>
                <a:cubicBezTo>
                  <a:pt x="132058" y="598382"/>
                  <a:pt x="134133" y="596942"/>
                  <a:pt x="136144" y="595376"/>
                </a:cubicBezTo>
                <a:cubicBezTo>
                  <a:pt x="137033" y="592878"/>
                  <a:pt x="137541" y="590508"/>
                  <a:pt x="137668" y="588264"/>
                </a:cubicBezTo>
                <a:cubicBezTo>
                  <a:pt x="137795" y="586020"/>
                  <a:pt x="138303" y="583650"/>
                  <a:pt x="139191" y="581152"/>
                </a:cubicBezTo>
                <a:cubicBezTo>
                  <a:pt x="143023" y="581660"/>
                  <a:pt x="145774" y="581406"/>
                  <a:pt x="147447" y="580390"/>
                </a:cubicBezTo>
                <a:cubicBezTo>
                  <a:pt x="149119" y="579374"/>
                  <a:pt x="151108" y="577596"/>
                  <a:pt x="153416" y="575056"/>
                </a:cubicBezTo>
                <a:lnTo>
                  <a:pt x="162560" y="574040"/>
                </a:lnTo>
                <a:lnTo>
                  <a:pt x="168656" y="568960"/>
                </a:lnTo>
                <a:cubicBezTo>
                  <a:pt x="163533" y="569934"/>
                  <a:pt x="158538" y="571289"/>
                  <a:pt x="153670" y="573024"/>
                </a:cubicBezTo>
                <a:cubicBezTo>
                  <a:pt x="148801" y="574760"/>
                  <a:pt x="144314" y="577130"/>
                  <a:pt x="140208" y="580136"/>
                </a:cubicBezTo>
                <a:lnTo>
                  <a:pt x="134112" y="581152"/>
                </a:lnTo>
                <a:lnTo>
                  <a:pt x="129032" y="586232"/>
                </a:lnTo>
                <a:lnTo>
                  <a:pt x="125984" y="578104"/>
                </a:lnTo>
                <a:lnTo>
                  <a:pt x="130048" y="575056"/>
                </a:lnTo>
                <a:cubicBezTo>
                  <a:pt x="130026" y="574442"/>
                  <a:pt x="129815" y="573638"/>
                  <a:pt x="129413" y="572643"/>
                </a:cubicBezTo>
                <a:cubicBezTo>
                  <a:pt x="129010" y="571648"/>
                  <a:pt x="128545" y="571098"/>
                  <a:pt x="128016" y="570992"/>
                </a:cubicBezTo>
                <a:cubicBezTo>
                  <a:pt x="127486" y="571077"/>
                  <a:pt x="127021" y="571415"/>
                  <a:pt x="126619" y="572008"/>
                </a:cubicBezTo>
                <a:cubicBezTo>
                  <a:pt x="126216" y="572601"/>
                  <a:pt x="126005" y="572940"/>
                  <a:pt x="125984" y="573024"/>
                </a:cubicBezTo>
                <a:cubicBezTo>
                  <a:pt x="123465" y="573532"/>
                  <a:pt x="118088" y="575818"/>
                  <a:pt x="109855" y="579882"/>
                </a:cubicBezTo>
                <a:cubicBezTo>
                  <a:pt x="101621" y="583946"/>
                  <a:pt x="96498" y="586740"/>
                  <a:pt x="94488" y="588264"/>
                </a:cubicBezTo>
                <a:cubicBezTo>
                  <a:pt x="90868" y="587820"/>
                  <a:pt x="87185" y="588201"/>
                  <a:pt x="83439" y="589407"/>
                </a:cubicBezTo>
                <a:cubicBezTo>
                  <a:pt x="79692" y="590614"/>
                  <a:pt x="76263" y="592265"/>
                  <a:pt x="73152" y="594360"/>
                </a:cubicBezTo>
                <a:lnTo>
                  <a:pt x="74168" y="588264"/>
                </a:lnTo>
                <a:lnTo>
                  <a:pt x="79248" y="584200"/>
                </a:lnTo>
                <a:cubicBezTo>
                  <a:pt x="79375" y="584327"/>
                  <a:pt x="79883" y="584581"/>
                  <a:pt x="80772" y="584962"/>
                </a:cubicBezTo>
                <a:cubicBezTo>
                  <a:pt x="81661" y="585343"/>
                  <a:pt x="82169" y="585089"/>
                  <a:pt x="82296" y="584200"/>
                </a:cubicBezTo>
                <a:cubicBezTo>
                  <a:pt x="82253" y="583629"/>
                  <a:pt x="81830" y="582994"/>
                  <a:pt x="81026" y="582295"/>
                </a:cubicBezTo>
                <a:cubicBezTo>
                  <a:pt x="80221" y="581597"/>
                  <a:pt x="79290" y="581216"/>
                  <a:pt x="78232" y="581152"/>
                </a:cubicBezTo>
                <a:lnTo>
                  <a:pt x="71120" y="588264"/>
                </a:lnTo>
                <a:lnTo>
                  <a:pt x="68072" y="588264"/>
                </a:lnTo>
                <a:cubicBezTo>
                  <a:pt x="66484" y="587841"/>
                  <a:pt x="65087" y="588179"/>
                  <a:pt x="63881" y="589280"/>
                </a:cubicBezTo>
                <a:cubicBezTo>
                  <a:pt x="62674" y="590381"/>
                  <a:pt x="62039" y="591735"/>
                  <a:pt x="61976" y="593344"/>
                </a:cubicBezTo>
                <a:lnTo>
                  <a:pt x="67056" y="594360"/>
                </a:lnTo>
                <a:cubicBezTo>
                  <a:pt x="66569" y="594974"/>
                  <a:pt x="66018" y="595778"/>
                  <a:pt x="65405" y="596773"/>
                </a:cubicBezTo>
                <a:cubicBezTo>
                  <a:pt x="64791" y="597768"/>
                  <a:pt x="63986" y="598318"/>
                  <a:pt x="62992" y="598424"/>
                </a:cubicBezTo>
                <a:lnTo>
                  <a:pt x="50800" y="594360"/>
                </a:lnTo>
                <a:lnTo>
                  <a:pt x="47752" y="591312"/>
                </a:lnTo>
                <a:lnTo>
                  <a:pt x="53848" y="589280"/>
                </a:lnTo>
                <a:cubicBezTo>
                  <a:pt x="60198" y="583099"/>
                  <a:pt x="67564" y="577173"/>
                  <a:pt x="75945" y="571500"/>
                </a:cubicBezTo>
                <a:cubicBezTo>
                  <a:pt x="84328" y="565828"/>
                  <a:pt x="92202" y="560917"/>
                  <a:pt x="99568" y="556768"/>
                </a:cubicBezTo>
                <a:lnTo>
                  <a:pt x="107696" y="555752"/>
                </a:lnTo>
                <a:cubicBezTo>
                  <a:pt x="110236" y="553530"/>
                  <a:pt x="113030" y="551117"/>
                  <a:pt x="116078" y="548513"/>
                </a:cubicBezTo>
                <a:cubicBezTo>
                  <a:pt x="119126" y="545910"/>
                  <a:pt x="122428" y="544259"/>
                  <a:pt x="125984" y="543560"/>
                </a:cubicBezTo>
                <a:cubicBezTo>
                  <a:pt x="135657" y="535474"/>
                  <a:pt x="144758" y="528786"/>
                  <a:pt x="153289" y="523494"/>
                </a:cubicBezTo>
                <a:cubicBezTo>
                  <a:pt x="161819" y="518203"/>
                  <a:pt x="172698" y="514054"/>
                  <a:pt x="185928" y="511048"/>
                </a:cubicBezTo>
                <a:cubicBezTo>
                  <a:pt x="187515" y="509482"/>
                  <a:pt x="189420" y="508043"/>
                  <a:pt x="191643" y="506730"/>
                </a:cubicBezTo>
                <a:cubicBezTo>
                  <a:pt x="193865" y="505418"/>
                  <a:pt x="196024" y="504486"/>
                  <a:pt x="198120" y="503936"/>
                </a:cubicBezTo>
                <a:cubicBezTo>
                  <a:pt x="199263" y="501904"/>
                  <a:pt x="201041" y="500380"/>
                  <a:pt x="203454" y="499364"/>
                </a:cubicBezTo>
                <a:cubicBezTo>
                  <a:pt x="205866" y="498348"/>
                  <a:pt x="208153" y="497840"/>
                  <a:pt x="210312" y="497840"/>
                </a:cubicBezTo>
                <a:cubicBezTo>
                  <a:pt x="211963" y="495681"/>
                  <a:pt x="213995" y="494411"/>
                  <a:pt x="216408" y="494030"/>
                </a:cubicBezTo>
                <a:cubicBezTo>
                  <a:pt x="218821" y="493649"/>
                  <a:pt x="220853" y="491871"/>
                  <a:pt x="222504" y="488696"/>
                </a:cubicBezTo>
                <a:lnTo>
                  <a:pt x="234696" y="481584"/>
                </a:lnTo>
                <a:lnTo>
                  <a:pt x="235712" y="482600"/>
                </a:lnTo>
                <a:lnTo>
                  <a:pt x="240792" y="476504"/>
                </a:lnTo>
                <a:cubicBezTo>
                  <a:pt x="244263" y="476335"/>
                  <a:pt x="247480" y="475658"/>
                  <a:pt x="250444" y="474472"/>
                </a:cubicBezTo>
                <a:cubicBezTo>
                  <a:pt x="253407" y="473287"/>
                  <a:pt x="256624" y="472610"/>
                  <a:pt x="260096" y="472440"/>
                </a:cubicBezTo>
                <a:cubicBezTo>
                  <a:pt x="262149" y="470323"/>
                  <a:pt x="264392" y="468461"/>
                  <a:pt x="266827" y="466852"/>
                </a:cubicBezTo>
                <a:cubicBezTo>
                  <a:pt x="269261" y="465243"/>
                  <a:pt x="271758" y="464397"/>
                  <a:pt x="274320" y="464312"/>
                </a:cubicBezTo>
                <a:lnTo>
                  <a:pt x="278384" y="455168"/>
                </a:lnTo>
                <a:cubicBezTo>
                  <a:pt x="278384" y="453136"/>
                  <a:pt x="279400" y="452120"/>
                  <a:pt x="281432" y="452120"/>
                </a:cubicBezTo>
                <a:cubicBezTo>
                  <a:pt x="285199" y="452057"/>
                  <a:pt x="287062" y="450914"/>
                  <a:pt x="287020" y="448691"/>
                </a:cubicBezTo>
                <a:cubicBezTo>
                  <a:pt x="286977" y="446469"/>
                  <a:pt x="286808" y="443548"/>
                  <a:pt x="286512" y="439928"/>
                </a:cubicBezTo>
                <a:lnTo>
                  <a:pt x="290576" y="435864"/>
                </a:lnTo>
                <a:cubicBezTo>
                  <a:pt x="290491" y="434192"/>
                  <a:pt x="290660" y="432202"/>
                  <a:pt x="291084" y="429895"/>
                </a:cubicBezTo>
                <a:cubicBezTo>
                  <a:pt x="291507" y="427588"/>
                  <a:pt x="292692" y="425852"/>
                  <a:pt x="294640" y="424688"/>
                </a:cubicBezTo>
                <a:cubicBezTo>
                  <a:pt x="295211" y="421534"/>
                  <a:pt x="297624" y="415396"/>
                  <a:pt x="301879" y="406273"/>
                </a:cubicBezTo>
                <a:cubicBezTo>
                  <a:pt x="306133" y="397150"/>
                  <a:pt x="308800" y="391774"/>
                  <a:pt x="309880" y="390144"/>
                </a:cubicBezTo>
                <a:lnTo>
                  <a:pt x="312927" y="376936"/>
                </a:lnTo>
                <a:lnTo>
                  <a:pt x="318008" y="371856"/>
                </a:lnTo>
                <a:cubicBezTo>
                  <a:pt x="318008" y="369782"/>
                  <a:pt x="318516" y="368089"/>
                  <a:pt x="319532" y="366776"/>
                </a:cubicBezTo>
                <a:cubicBezTo>
                  <a:pt x="320548" y="365464"/>
                  <a:pt x="322072" y="364786"/>
                  <a:pt x="324104" y="364744"/>
                </a:cubicBezTo>
                <a:lnTo>
                  <a:pt x="325120" y="364744"/>
                </a:lnTo>
                <a:cubicBezTo>
                  <a:pt x="325501" y="361569"/>
                  <a:pt x="326262" y="355473"/>
                  <a:pt x="327406" y="346456"/>
                </a:cubicBezTo>
                <a:cubicBezTo>
                  <a:pt x="328549" y="337439"/>
                  <a:pt x="330835" y="332359"/>
                  <a:pt x="334264" y="331216"/>
                </a:cubicBezTo>
                <a:cubicBezTo>
                  <a:pt x="340910" y="316823"/>
                  <a:pt x="347683" y="301413"/>
                  <a:pt x="354584" y="284988"/>
                </a:cubicBezTo>
                <a:cubicBezTo>
                  <a:pt x="361484" y="268563"/>
                  <a:pt x="365209" y="252138"/>
                  <a:pt x="365760" y="235712"/>
                </a:cubicBezTo>
                <a:lnTo>
                  <a:pt x="373888" y="230632"/>
                </a:lnTo>
                <a:lnTo>
                  <a:pt x="379984" y="221488"/>
                </a:lnTo>
                <a:cubicBezTo>
                  <a:pt x="381000" y="221446"/>
                  <a:pt x="381762" y="221022"/>
                  <a:pt x="382270" y="220218"/>
                </a:cubicBezTo>
                <a:cubicBezTo>
                  <a:pt x="382778" y="219414"/>
                  <a:pt x="383032" y="218482"/>
                  <a:pt x="383032" y="217424"/>
                </a:cubicBezTo>
                <a:lnTo>
                  <a:pt x="382016" y="210312"/>
                </a:lnTo>
                <a:cubicBezTo>
                  <a:pt x="384090" y="211286"/>
                  <a:pt x="385783" y="211370"/>
                  <a:pt x="387096" y="210566"/>
                </a:cubicBezTo>
                <a:cubicBezTo>
                  <a:pt x="388408" y="209762"/>
                  <a:pt x="389085" y="208322"/>
                  <a:pt x="389128" y="206248"/>
                </a:cubicBezTo>
                <a:lnTo>
                  <a:pt x="386080" y="198120"/>
                </a:lnTo>
                <a:cubicBezTo>
                  <a:pt x="388958" y="195919"/>
                  <a:pt x="391329" y="193210"/>
                  <a:pt x="393192" y="189992"/>
                </a:cubicBezTo>
                <a:cubicBezTo>
                  <a:pt x="393361" y="187749"/>
                  <a:pt x="394038" y="186394"/>
                  <a:pt x="395224" y="185928"/>
                </a:cubicBezTo>
                <a:cubicBezTo>
                  <a:pt x="396409" y="185463"/>
                  <a:pt x="397086" y="184108"/>
                  <a:pt x="397256" y="181864"/>
                </a:cubicBezTo>
                <a:cubicBezTo>
                  <a:pt x="398716" y="180255"/>
                  <a:pt x="399605" y="178393"/>
                  <a:pt x="399923" y="176276"/>
                </a:cubicBezTo>
                <a:cubicBezTo>
                  <a:pt x="400240" y="174160"/>
                  <a:pt x="400367" y="172297"/>
                  <a:pt x="400304" y="170688"/>
                </a:cubicBezTo>
                <a:lnTo>
                  <a:pt x="407416" y="166624"/>
                </a:lnTo>
                <a:lnTo>
                  <a:pt x="411480" y="158496"/>
                </a:lnTo>
                <a:lnTo>
                  <a:pt x="419608" y="151384"/>
                </a:lnTo>
                <a:lnTo>
                  <a:pt x="420624" y="141224"/>
                </a:lnTo>
                <a:lnTo>
                  <a:pt x="426720" y="133096"/>
                </a:lnTo>
                <a:cubicBezTo>
                  <a:pt x="427228" y="129329"/>
                  <a:pt x="429260" y="126450"/>
                  <a:pt x="432816" y="124460"/>
                </a:cubicBezTo>
                <a:cubicBezTo>
                  <a:pt x="436372" y="122471"/>
                  <a:pt x="438404" y="119592"/>
                  <a:pt x="438912" y="115824"/>
                </a:cubicBezTo>
                <a:cubicBezTo>
                  <a:pt x="441092" y="113390"/>
                  <a:pt x="442319" y="110130"/>
                  <a:pt x="442595" y="106045"/>
                </a:cubicBezTo>
                <a:cubicBezTo>
                  <a:pt x="442870" y="101960"/>
                  <a:pt x="444351" y="99462"/>
                  <a:pt x="447040" y="98552"/>
                </a:cubicBezTo>
                <a:lnTo>
                  <a:pt x="451104" y="91440"/>
                </a:lnTo>
                <a:lnTo>
                  <a:pt x="456184" y="95504"/>
                </a:lnTo>
                <a:lnTo>
                  <a:pt x="460248" y="91440"/>
                </a:lnTo>
                <a:lnTo>
                  <a:pt x="461264" y="87376"/>
                </a:lnTo>
                <a:lnTo>
                  <a:pt x="457200" y="91440"/>
                </a:lnTo>
                <a:cubicBezTo>
                  <a:pt x="456184" y="91483"/>
                  <a:pt x="455422" y="91398"/>
                  <a:pt x="454914" y="91186"/>
                </a:cubicBezTo>
                <a:cubicBezTo>
                  <a:pt x="454406" y="90974"/>
                  <a:pt x="454152" y="90382"/>
                  <a:pt x="454152" y="89408"/>
                </a:cubicBezTo>
                <a:cubicBezTo>
                  <a:pt x="454363" y="86826"/>
                  <a:pt x="455464" y="84371"/>
                  <a:pt x="457454" y="82042"/>
                </a:cubicBezTo>
                <a:cubicBezTo>
                  <a:pt x="459443" y="79714"/>
                  <a:pt x="461052" y="77766"/>
                  <a:pt x="462280" y="76200"/>
                </a:cubicBezTo>
                <a:cubicBezTo>
                  <a:pt x="462237" y="75184"/>
                  <a:pt x="462322" y="74422"/>
                  <a:pt x="462534" y="73914"/>
                </a:cubicBezTo>
                <a:cubicBezTo>
                  <a:pt x="462745" y="73406"/>
                  <a:pt x="463338" y="73152"/>
                  <a:pt x="464312" y="73152"/>
                </a:cubicBezTo>
                <a:cubicBezTo>
                  <a:pt x="465857" y="73237"/>
                  <a:pt x="467084" y="73067"/>
                  <a:pt x="467995" y="72644"/>
                </a:cubicBezTo>
                <a:cubicBezTo>
                  <a:pt x="468905" y="72221"/>
                  <a:pt x="469370" y="71035"/>
                  <a:pt x="469392" y="69088"/>
                </a:cubicBezTo>
                <a:lnTo>
                  <a:pt x="473456" y="60960"/>
                </a:lnTo>
                <a:lnTo>
                  <a:pt x="480568" y="58928"/>
                </a:lnTo>
                <a:lnTo>
                  <a:pt x="491744" y="60960"/>
                </a:lnTo>
                <a:cubicBezTo>
                  <a:pt x="491595" y="57552"/>
                  <a:pt x="491892" y="55478"/>
                  <a:pt x="492633" y="54737"/>
                </a:cubicBezTo>
                <a:cubicBezTo>
                  <a:pt x="493373" y="53996"/>
                  <a:pt x="495448" y="53700"/>
                  <a:pt x="498856" y="53848"/>
                </a:cubicBezTo>
                <a:lnTo>
                  <a:pt x="503936" y="41656"/>
                </a:lnTo>
                <a:lnTo>
                  <a:pt x="512064" y="36576"/>
                </a:lnTo>
                <a:cubicBezTo>
                  <a:pt x="512212" y="33465"/>
                  <a:pt x="513439" y="30544"/>
                  <a:pt x="515747" y="27813"/>
                </a:cubicBezTo>
                <a:cubicBezTo>
                  <a:pt x="518054" y="25083"/>
                  <a:pt x="520551" y="22924"/>
                  <a:pt x="523240" y="21336"/>
                </a:cubicBezTo>
                <a:cubicBezTo>
                  <a:pt x="523409" y="17166"/>
                  <a:pt x="524594" y="14584"/>
                  <a:pt x="526796" y="13589"/>
                </a:cubicBezTo>
                <a:cubicBezTo>
                  <a:pt x="528997" y="12594"/>
                  <a:pt x="531198" y="10774"/>
                  <a:pt x="533400" y="8128"/>
                </a:cubicBezTo>
                <a:lnTo>
                  <a:pt x="552704" y="19304"/>
                </a:lnTo>
                <a:lnTo>
                  <a:pt x="552704" y="4064"/>
                </a:lnTo>
                <a:lnTo>
                  <a:pt x="563880" y="10160"/>
                </a:lnTo>
                <a:cubicBezTo>
                  <a:pt x="563710" y="12488"/>
                  <a:pt x="563033" y="14182"/>
                  <a:pt x="561848" y="15240"/>
                </a:cubicBezTo>
                <a:cubicBezTo>
                  <a:pt x="560662" y="16298"/>
                  <a:pt x="559985" y="17992"/>
                  <a:pt x="559816" y="20320"/>
                </a:cubicBezTo>
                <a:lnTo>
                  <a:pt x="567944" y="25400"/>
                </a:lnTo>
                <a:lnTo>
                  <a:pt x="576072" y="19304"/>
                </a:lnTo>
                <a:cubicBezTo>
                  <a:pt x="576156" y="15367"/>
                  <a:pt x="577257" y="12319"/>
                  <a:pt x="579374" y="10160"/>
                </a:cubicBezTo>
                <a:cubicBezTo>
                  <a:pt x="581490" y="8001"/>
                  <a:pt x="584115" y="5969"/>
                  <a:pt x="587248" y="4064"/>
                </a:cubicBezTo>
                <a:cubicBezTo>
                  <a:pt x="587205" y="3450"/>
                  <a:pt x="587290" y="2646"/>
                  <a:pt x="587502" y="1651"/>
                </a:cubicBezTo>
                <a:cubicBezTo>
                  <a:pt x="587713" y="656"/>
                  <a:pt x="588306" y="106"/>
                  <a:pt x="589280"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6" name="文本框 25">
            <a:extLst>
              <a:ext uri="{FF2B5EF4-FFF2-40B4-BE49-F238E27FC236}">
                <a16:creationId xmlns="" xmlns:a16="http://schemas.microsoft.com/office/drawing/2014/main" id="{B426C369-8759-4FF7-8EC5-8113160E348F}"/>
              </a:ext>
            </a:extLst>
          </p:cNvPr>
          <p:cNvSpPr txBox="1"/>
          <p:nvPr/>
        </p:nvSpPr>
        <p:spPr>
          <a:xfrm>
            <a:off x="1773745" y="3889748"/>
            <a:ext cx="598333" cy="765408"/>
          </a:xfrm>
          <a:custGeom>
            <a:avLst/>
            <a:gdLst/>
            <a:ahLst/>
            <a:cxnLst/>
            <a:rect l="l" t="t" r="r" b="b"/>
            <a:pathLst>
              <a:path w="1007872" h="1289304">
                <a:moveTo>
                  <a:pt x="314960" y="964184"/>
                </a:moveTo>
                <a:cubicBezTo>
                  <a:pt x="316018" y="964184"/>
                  <a:pt x="316950" y="964438"/>
                  <a:pt x="317754" y="964946"/>
                </a:cubicBezTo>
                <a:cubicBezTo>
                  <a:pt x="318558" y="965454"/>
                  <a:pt x="318982" y="966216"/>
                  <a:pt x="319024" y="967232"/>
                </a:cubicBezTo>
                <a:lnTo>
                  <a:pt x="319024" y="972312"/>
                </a:lnTo>
                <a:lnTo>
                  <a:pt x="305816" y="973328"/>
                </a:lnTo>
                <a:cubicBezTo>
                  <a:pt x="304313" y="974386"/>
                  <a:pt x="302747" y="975318"/>
                  <a:pt x="301117" y="976122"/>
                </a:cubicBezTo>
                <a:cubicBezTo>
                  <a:pt x="299487" y="976927"/>
                  <a:pt x="297667" y="977350"/>
                  <a:pt x="295656" y="977392"/>
                </a:cubicBezTo>
                <a:cubicBezTo>
                  <a:pt x="293624" y="977392"/>
                  <a:pt x="292608" y="976376"/>
                  <a:pt x="292608" y="974344"/>
                </a:cubicBezTo>
                <a:lnTo>
                  <a:pt x="292608" y="973328"/>
                </a:lnTo>
                <a:cubicBezTo>
                  <a:pt x="295698" y="972947"/>
                  <a:pt x="297646" y="971423"/>
                  <a:pt x="298450" y="968756"/>
                </a:cubicBezTo>
                <a:cubicBezTo>
                  <a:pt x="299254" y="966089"/>
                  <a:pt x="304758" y="964565"/>
                  <a:pt x="314960" y="964184"/>
                </a:cubicBezTo>
                <a:close/>
                <a:moveTo>
                  <a:pt x="326136" y="939800"/>
                </a:moveTo>
                <a:cubicBezTo>
                  <a:pt x="324908" y="940414"/>
                  <a:pt x="323300" y="941472"/>
                  <a:pt x="321310" y="942975"/>
                </a:cubicBezTo>
                <a:cubicBezTo>
                  <a:pt x="319320" y="944478"/>
                  <a:pt x="318220" y="945790"/>
                  <a:pt x="318008" y="946912"/>
                </a:cubicBezTo>
                <a:cubicBezTo>
                  <a:pt x="318177" y="947759"/>
                  <a:pt x="318855" y="948098"/>
                  <a:pt x="320040" y="947928"/>
                </a:cubicBezTo>
                <a:lnTo>
                  <a:pt x="342392" y="942848"/>
                </a:lnTo>
                <a:cubicBezTo>
                  <a:pt x="341842" y="942277"/>
                  <a:pt x="339386" y="941642"/>
                  <a:pt x="335026" y="940943"/>
                </a:cubicBezTo>
                <a:cubicBezTo>
                  <a:pt x="330666" y="940245"/>
                  <a:pt x="327702" y="939864"/>
                  <a:pt x="326136" y="939800"/>
                </a:cubicBezTo>
                <a:close/>
                <a:moveTo>
                  <a:pt x="445008" y="928624"/>
                </a:moveTo>
                <a:lnTo>
                  <a:pt x="459232" y="928624"/>
                </a:lnTo>
                <a:lnTo>
                  <a:pt x="458216" y="932688"/>
                </a:lnTo>
                <a:lnTo>
                  <a:pt x="449072" y="933704"/>
                </a:lnTo>
                <a:cubicBezTo>
                  <a:pt x="446193" y="933535"/>
                  <a:pt x="444839" y="931842"/>
                  <a:pt x="445008" y="928624"/>
                </a:cubicBezTo>
                <a:close/>
                <a:moveTo>
                  <a:pt x="556768" y="924560"/>
                </a:moveTo>
                <a:cubicBezTo>
                  <a:pt x="546006" y="927533"/>
                  <a:pt x="529261" y="931635"/>
                  <a:pt x="506533" y="936865"/>
                </a:cubicBezTo>
                <a:cubicBezTo>
                  <a:pt x="483804" y="942096"/>
                  <a:pt x="460737" y="946875"/>
                  <a:pt x="437332" y="951202"/>
                </a:cubicBezTo>
                <a:cubicBezTo>
                  <a:pt x="413926" y="955529"/>
                  <a:pt x="395826" y="957825"/>
                  <a:pt x="383032" y="958088"/>
                </a:cubicBezTo>
                <a:cubicBezTo>
                  <a:pt x="382505" y="960440"/>
                  <a:pt x="378366" y="962284"/>
                  <a:pt x="370614" y="963620"/>
                </a:cubicBezTo>
                <a:cubicBezTo>
                  <a:pt x="362863" y="964956"/>
                  <a:pt x="354659" y="965896"/>
                  <a:pt x="346005" y="966442"/>
                </a:cubicBezTo>
                <a:cubicBezTo>
                  <a:pt x="337350" y="966988"/>
                  <a:pt x="331404" y="967251"/>
                  <a:pt x="328168" y="967232"/>
                </a:cubicBezTo>
                <a:lnTo>
                  <a:pt x="321056" y="962152"/>
                </a:lnTo>
                <a:cubicBezTo>
                  <a:pt x="321014" y="961581"/>
                  <a:pt x="321098" y="960946"/>
                  <a:pt x="321310" y="960247"/>
                </a:cubicBezTo>
                <a:cubicBezTo>
                  <a:pt x="321522" y="959549"/>
                  <a:pt x="322114" y="959168"/>
                  <a:pt x="323088" y="959104"/>
                </a:cubicBezTo>
                <a:cubicBezTo>
                  <a:pt x="324676" y="959231"/>
                  <a:pt x="326073" y="959231"/>
                  <a:pt x="327279" y="959104"/>
                </a:cubicBezTo>
                <a:cubicBezTo>
                  <a:pt x="328486" y="958977"/>
                  <a:pt x="329121" y="957961"/>
                  <a:pt x="329184" y="956056"/>
                </a:cubicBezTo>
                <a:lnTo>
                  <a:pt x="357632" y="956056"/>
                </a:lnTo>
                <a:cubicBezTo>
                  <a:pt x="362183" y="952606"/>
                  <a:pt x="367559" y="949854"/>
                  <a:pt x="373761" y="947801"/>
                </a:cubicBezTo>
                <a:cubicBezTo>
                  <a:pt x="379963" y="945748"/>
                  <a:pt x="384069" y="943758"/>
                  <a:pt x="386080" y="941832"/>
                </a:cubicBezTo>
                <a:cubicBezTo>
                  <a:pt x="390779" y="942213"/>
                  <a:pt x="394081" y="943737"/>
                  <a:pt x="395986" y="946404"/>
                </a:cubicBezTo>
                <a:cubicBezTo>
                  <a:pt x="397891" y="949071"/>
                  <a:pt x="400685" y="950595"/>
                  <a:pt x="404368" y="950976"/>
                </a:cubicBezTo>
                <a:cubicBezTo>
                  <a:pt x="407480" y="950574"/>
                  <a:pt x="410147" y="948330"/>
                  <a:pt x="412369" y="944245"/>
                </a:cubicBezTo>
                <a:cubicBezTo>
                  <a:pt x="414592" y="940160"/>
                  <a:pt x="415989" y="936646"/>
                  <a:pt x="416560" y="933704"/>
                </a:cubicBezTo>
                <a:lnTo>
                  <a:pt x="437896" y="932688"/>
                </a:lnTo>
                <a:cubicBezTo>
                  <a:pt x="438912" y="932646"/>
                  <a:pt x="439674" y="932730"/>
                  <a:pt x="440182" y="932942"/>
                </a:cubicBezTo>
                <a:cubicBezTo>
                  <a:pt x="440690" y="933154"/>
                  <a:pt x="440944" y="933746"/>
                  <a:pt x="440944" y="934720"/>
                </a:cubicBezTo>
                <a:cubicBezTo>
                  <a:pt x="440838" y="935800"/>
                  <a:pt x="440288" y="936943"/>
                  <a:pt x="439293" y="938149"/>
                </a:cubicBezTo>
                <a:cubicBezTo>
                  <a:pt x="438298" y="939356"/>
                  <a:pt x="437494" y="940245"/>
                  <a:pt x="436880" y="940816"/>
                </a:cubicBezTo>
                <a:cubicBezTo>
                  <a:pt x="434763" y="940266"/>
                  <a:pt x="432901" y="940351"/>
                  <a:pt x="431292" y="941070"/>
                </a:cubicBezTo>
                <a:cubicBezTo>
                  <a:pt x="429683" y="941790"/>
                  <a:pt x="428837" y="943399"/>
                  <a:pt x="428752" y="945896"/>
                </a:cubicBezTo>
                <a:cubicBezTo>
                  <a:pt x="434890" y="945600"/>
                  <a:pt x="443696" y="944161"/>
                  <a:pt x="455168" y="941578"/>
                </a:cubicBezTo>
                <a:cubicBezTo>
                  <a:pt x="466640" y="938996"/>
                  <a:pt x="474430" y="937049"/>
                  <a:pt x="478536" y="935736"/>
                </a:cubicBezTo>
                <a:cubicBezTo>
                  <a:pt x="480499" y="933378"/>
                  <a:pt x="486733" y="931434"/>
                  <a:pt x="497238" y="929904"/>
                </a:cubicBezTo>
                <a:cubicBezTo>
                  <a:pt x="507743" y="928373"/>
                  <a:pt x="518869" y="927182"/>
                  <a:pt x="530615" y="926329"/>
                </a:cubicBezTo>
                <a:cubicBezTo>
                  <a:pt x="542362" y="925476"/>
                  <a:pt x="551080" y="924886"/>
                  <a:pt x="556768" y="924560"/>
                </a:cubicBezTo>
                <a:close/>
                <a:moveTo>
                  <a:pt x="543560" y="901192"/>
                </a:moveTo>
                <a:cubicBezTo>
                  <a:pt x="544259" y="901129"/>
                  <a:pt x="545402" y="901256"/>
                  <a:pt x="546989" y="901573"/>
                </a:cubicBezTo>
                <a:cubicBezTo>
                  <a:pt x="548577" y="901891"/>
                  <a:pt x="549466" y="902780"/>
                  <a:pt x="549656" y="904240"/>
                </a:cubicBezTo>
                <a:lnTo>
                  <a:pt x="497840" y="919480"/>
                </a:lnTo>
                <a:cubicBezTo>
                  <a:pt x="496062" y="919882"/>
                  <a:pt x="493522" y="919586"/>
                  <a:pt x="490220" y="918591"/>
                </a:cubicBezTo>
                <a:cubicBezTo>
                  <a:pt x="486918" y="917596"/>
                  <a:pt x="484378" y="916538"/>
                  <a:pt x="482600" y="915416"/>
                </a:cubicBezTo>
                <a:cubicBezTo>
                  <a:pt x="491617" y="912601"/>
                  <a:pt x="501777" y="909595"/>
                  <a:pt x="513080" y="906399"/>
                </a:cubicBezTo>
                <a:cubicBezTo>
                  <a:pt x="524383" y="903203"/>
                  <a:pt x="534543" y="901467"/>
                  <a:pt x="543560" y="901192"/>
                </a:cubicBezTo>
                <a:close/>
                <a:moveTo>
                  <a:pt x="606552" y="887984"/>
                </a:moveTo>
                <a:lnTo>
                  <a:pt x="610616" y="892048"/>
                </a:lnTo>
                <a:cubicBezTo>
                  <a:pt x="611674" y="892048"/>
                  <a:pt x="612606" y="891794"/>
                  <a:pt x="613410" y="891286"/>
                </a:cubicBezTo>
                <a:cubicBezTo>
                  <a:pt x="614214" y="890778"/>
                  <a:pt x="614638" y="890016"/>
                  <a:pt x="614680" y="889000"/>
                </a:cubicBezTo>
                <a:close/>
                <a:moveTo>
                  <a:pt x="633984" y="882904"/>
                </a:moveTo>
                <a:cubicBezTo>
                  <a:pt x="633984" y="883963"/>
                  <a:pt x="634238" y="884894"/>
                  <a:pt x="634746" y="885698"/>
                </a:cubicBezTo>
                <a:cubicBezTo>
                  <a:pt x="635254" y="886503"/>
                  <a:pt x="636016" y="886926"/>
                  <a:pt x="637032" y="886968"/>
                </a:cubicBezTo>
                <a:cubicBezTo>
                  <a:pt x="637561" y="886905"/>
                  <a:pt x="638027" y="886524"/>
                  <a:pt x="638429" y="885825"/>
                </a:cubicBezTo>
                <a:cubicBezTo>
                  <a:pt x="638831" y="885127"/>
                  <a:pt x="639043" y="884492"/>
                  <a:pt x="639064" y="883920"/>
                </a:cubicBezTo>
                <a:close/>
                <a:moveTo>
                  <a:pt x="730504" y="873760"/>
                </a:moveTo>
                <a:lnTo>
                  <a:pt x="733552" y="873760"/>
                </a:lnTo>
                <a:cubicBezTo>
                  <a:pt x="736939" y="873591"/>
                  <a:pt x="740579" y="873676"/>
                  <a:pt x="744474" y="874014"/>
                </a:cubicBezTo>
                <a:cubicBezTo>
                  <a:pt x="748369" y="874353"/>
                  <a:pt x="750485" y="875962"/>
                  <a:pt x="750824" y="878840"/>
                </a:cubicBezTo>
                <a:cubicBezTo>
                  <a:pt x="750316" y="880851"/>
                  <a:pt x="748030" y="882417"/>
                  <a:pt x="743966" y="883539"/>
                </a:cubicBezTo>
                <a:cubicBezTo>
                  <a:pt x="739902" y="884661"/>
                  <a:pt x="737108" y="885465"/>
                  <a:pt x="735584" y="885952"/>
                </a:cubicBezTo>
                <a:lnTo>
                  <a:pt x="716280" y="882904"/>
                </a:lnTo>
                <a:cubicBezTo>
                  <a:pt x="716301" y="881317"/>
                  <a:pt x="716767" y="879920"/>
                  <a:pt x="717677" y="878713"/>
                </a:cubicBezTo>
                <a:cubicBezTo>
                  <a:pt x="718587" y="877507"/>
                  <a:pt x="719815" y="876872"/>
                  <a:pt x="721360" y="876808"/>
                </a:cubicBezTo>
                <a:cubicBezTo>
                  <a:pt x="723456" y="876999"/>
                  <a:pt x="725361" y="877126"/>
                  <a:pt x="727075" y="877189"/>
                </a:cubicBezTo>
                <a:cubicBezTo>
                  <a:pt x="728790" y="877253"/>
                  <a:pt x="729933" y="876110"/>
                  <a:pt x="730504" y="873760"/>
                </a:cubicBezTo>
                <a:close/>
                <a:moveTo>
                  <a:pt x="430784" y="857504"/>
                </a:moveTo>
                <a:cubicBezTo>
                  <a:pt x="430678" y="859621"/>
                  <a:pt x="430890" y="861484"/>
                  <a:pt x="431419" y="863092"/>
                </a:cubicBezTo>
                <a:cubicBezTo>
                  <a:pt x="431948" y="864701"/>
                  <a:pt x="433430" y="865548"/>
                  <a:pt x="435864" y="865632"/>
                </a:cubicBezTo>
                <a:cubicBezTo>
                  <a:pt x="436605" y="865653"/>
                  <a:pt x="437917" y="865611"/>
                  <a:pt x="439801" y="865505"/>
                </a:cubicBezTo>
                <a:cubicBezTo>
                  <a:pt x="441685" y="865399"/>
                  <a:pt x="442743" y="865103"/>
                  <a:pt x="442976" y="864616"/>
                </a:cubicBezTo>
                <a:cubicBezTo>
                  <a:pt x="442595" y="863939"/>
                  <a:pt x="440817" y="862754"/>
                  <a:pt x="437642" y="861060"/>
                </a:cubicBezTo>
                <a:cubicBezTo>
                  <a:pt x="434467" y="859367"/>
                  <a:pt x="432181" y="858181"/>
                  <a:pt x="430784" y="857504"/>
                </a:cubicBezTo>
                <a:close/>
                <a:moveTo>
                  <a:pt x="497840" y="848360"/>
                </a:moveTo>
                <a:cubicBezTo>
                  <a:pt x="497798" y="848974"/>
                  <a:pt x="497882" y="849778"/>
                  <a:pt x="498094" y="850773"/>
                </a:cubicBezTo>
                <a:cubicBezTo>
                  <a:pt x="498306" y="851768"/>
                  <a:pt x="498898" y="852318"/>
                  <a:pt x="499872" y="852424"/>
                </a:cubicBezTo>
                <a:cubicBezTo>
                  <a:pt x="499914" y="852403"/>
                  <a:pt x="500084" y="852191"/>
                  <a:pt x="500380" y="851789"/>
                </a:cubicBezTo>
                <a:cubicBezTo>
                  <a:pt x="500676" y="851387"/>
                  <a:pt x="500846" y="850921"/>
                  <a:pt x="500888" y="850392"/>
                </a:cubicBezTo>
                <a:cubicBezTo>
                  <a:pt x="500719" y="849207"/>
                  <a:pt x="500041" y="848530"/>
                  <a:pt x="498856" y="848360"/>
                </a:cubicBezTo>
                <a:close/>
                <a:moveTo>
                  <a:pt x="588264" y="832104"/>
                </a:moveTo>
                <a:lnTo>
                  <a:pt x="576072" y="833120"/>
                </a:lnTo>
                <a:cubicBezTo>
                  <a:pt x="576157" y="834136"/>
                  <a:pt x="576749" y="834898"/>
                  <a:pt x="577850" y="835406"/>
                </a:cubicBezTo>
                <a:cubicBezTo>
                  <a:pt x="578951" y="835914"/>
                  <a:pt x="580051" y="836168"/>
                  <a:pt x="581152" y="836168"/>
                </a:cubicBezTo>
                <a:cubicBezTo>
                  <a:pt x="582337" y="836189"/>
                  <a:pt x="583777" y="835893"/>
                  <a:pt x="585470" y="835279"/>
                </a:cubicBezTo>
                <a:cubicBezTo>
                  <a:pt x="587163" y="834665"/>
                  <a:pt x="588095" y="833607"/>
                  <a:pt x="588264" y="832104"/>
                </a:cubicBezTo>
                <a:close/>
                <a:moveTo>
                  <a:pt x="641096" y="820928"/>
                </a:moveTo>
                <a:cubicBezTo>
                  <a:pt x="639892" y="820947"/>
                  <a:pt x="635640" y="821361"/>
                  <a:pt x="628340" y="822170"/>
                </a:cubicBezTo>
                <a:cubicBezTo>
                  <a:pt x="621039" y="822979"/>
                  <a:pt x="613852" y="824070"/>
                  <a:pt x="606778" y="825444"/>
                </a:cubicBezTo>
                <a:cubicBezTo>
                  <a:pt x="599704" y="826817"/>
                  <a:pt x="595903" y="828360"/>
                  <a:pt x="595376" y="830072"/>
                </a:cubicBezTo>
                <a:lnTo>
                  <a:pt x="597408" y="831088"/>
                </a:lnTo>
                <a:lnTo>
                  <a:pt x="618744" y="831088"/>
                </a:lnTo>
                <a:lnTo>
                  <a:pt x="620776" y="826008"/>
                </a:lnTo>
                <a:cubicBezTo>
                  <a:pt x="624332" y="825458"/>
                  <a:pt x="628650" y="824781"/>
                  <a:pt x="633730" y="823976"/>
                </a:cubicBezTo>
                <a:cubicBezTo>
                  <a:pt x="638810" y="823172"/>
                  <a:pt x="641604" y="822494"/>
                  <a:pt x="642112" y="821944"/>
                </a:cubicBezTo>
                <a:close/>
                <a:moveTo>
                  <a:pt x="617728" y="814832"/>
                </a:moveTo>
                <a:cubicBezTo>
                  <a:pt x="617686" y="815446"/>
                  <a:pt x="617770" y="816250"/>
                  <a:pt x="617982" y="817245"/>
                </a:cubicBezTo>
                <a:cubicBezTo>
                  <a:pt x="618194" y="818240"/>
                  <a:pt x="618786" y="818790"/>
                  <a:pt x="619760" y="818896"/>
                </a:cubicBezTo>
                <a:cubicBezTo>
                  <a:pt x="620289" y="818833"/>
                  <a:pt x="620755" y="818452"/>
                  <a:pt x="621157" y="817753"/>
                </a:cubicBezTo>
                <a:cubicBezTo>
                  <a:pt x="621559" y="817055"/>
                  <a:pt x="621771" y="816420"/>
                  <a:pt x="621792" y="815848"/>
                </a:cubicBezTo>
                <a:close/>
                <a:moveTo>
                  <a:pt x="670560" y="813816"/>
                </a:moveTo>
                <a:lnTo>
                  <a:pt x="670560" y="814832"/>
                </a:lnTo>
                <a:cubicBezTo>
                  <a:pt x="670941" y="816229"/>
                  <a:pt x="672719" y="816737"/>
                  <a:pt x="675894" y="816356"/>
                </a:cubicBezTo>
                <a:cubicBezTo>
                  <a:pt x="679069" y="815975"/>
                  <a:pt x="681355" y="815467"/>
                  <a:pt x="682752" y="814832"/>
                </a:cubicBezTo>
                <a:close/>
                <a:moveTo>
                  <a:pt x="756920" y="788416"/>
                </a:moveTo>
                <a:lnTo>
                  <a:pt x="729488" y="790448"/>
                </a:lnTo>
                <a:cubicBezTo>
                  <a:pt x="732409" y="791189"/>
                  <a:pt x="737489" y="791739"/>
                  <a:pt x="744728" y="792099"/>
                </a:cubicBezTo>
                <a:cubicBezTo>
                  <a:pt x="751967" y="792459"/>
                  <a:pt x="756031" y="791231"/>
                  <a:pt x="756920" y="788416"/>
                </a:cubicBezTo>
                <a:close/>
                <a:moveTo>
                  <a:pt x="630936" y="779272"/>
                </a:moveTo>
                <a:lnTo>
                  <a:pt x="620776" y="782320"/>
                </a:lnTo>
                <a:lnTo>
                  <a:pt x="618744" y="782320"/>
                </a:lnTo>
                <a:cubicBezTo>
                  <a:pt x="619125" y="782976"/>
                  <a:pt x="620903" y="783950"/>
                  <a:pt x="624078" y="785241"/>
                </a:cubicBezTo>
                <a:cubicBezTo>
                  <a:pt x="627253" y="786532"/>
                  <a:pt x="629539" y="787252"/>
                  <a:pt x="630936" y="787400"/>
                </a:cubicBezTo>
                <a:cubicBezTo>
                  <a:pt x="633159" y="787464"/>
                  <a:pt x="635572" y="787083"/>
                  <a:pt x="638175" y="786257"/>
                </a:cubicBezTo>
                <a:cubicBezTo>
                  <a:pt x="640779" y="785432"/>
                  <a:pt x="642430" y="783781"/>
                  <a:pt x="643128" y="781304"/>
                </a:cubicBezTo>
                <a:close/>
                <a:moveTo>
                  <a:pt x="683768" y="765048"/>
                </a:moveTo>
                <a:cubicBezTo>
                  <a:pt x="683197" y="765577"/>
                  <a:pt x="682562" y="766297"/>
                  <a:pt x="681863" y="767207"/>
                </a:cubicBezTo>
                <a:cubicBezTo>
                  <a:pt x="681165" y="768117"/>
                  <a:pt x="680784" y="769091"/>
                  <a:pt x="680720" y="770128"/>
                </a:cubicBezTo>
                <a:cubicBezTo>
                  <a:pt x="680847" y="771102"/>
                  <a:pt x="681609" y="771695"/>
                  <a:pt x="683006" y="771906"/>
                </a:cubicBezTo>
                <a:cubicBezTo>
                  <a:pt x="684403" y="772118"/>
                  <a:pt x="685673" y="772202"/>
                  <a:pt x="686816" y="772160"/>
                </a:cubicBezTo>
                <a:cubicBezTo>
                  <a:pt x="687642" y="772181"/>
                  <a:pt x="689293" y="772139"/>
                  <a:pt x="691769" y="772033"/>
                </a:cubicBezTo>
                <a:cubicBezTo>
                  <a:pt x="694246" y="771927"/>
                  <a:pt x="695643" y="771631"/>
                  <a:pt x="695960" y="771144"/>
                </a:cubicBezTo>
                <a:cubicBezTo>
                  <a:pt x="695579" y="770509"/>
                  <a:pt x="693801" y="769493"/>
                  <a:pt x="690626" y="768096"/>
                </a:cubicBezTo>
                <a:cubicBezTo>
                  <a:pt x="687451" y="766699"/>
                  <a:pt x="685165" y="765683"/>
                  <a:pt x="683768" y="765048"/>
                </a:cubicBezTo>
                <a:close/>
                <a:moveTo>
                  <a:pt x="708152" y="760984"/>
                </a:moveTo>
                <a:lnTo>
                  <a:pt x="710184" y="768096"/>
                </a:lnTo>
                <a:cubicBezTo>
                  <a:pt x="711793" y="768117"/>
                  <a:pt x="713401" y="767821"/>
                  <a:pt x="715010" y="767207"/>
                </a:cubicBezTo>
                <a:cubicBezTo>
                  <a:pt x="716619" y="766593"/>
                  <a:pt x="717719" y="765535"/>
                  <a:pt x="718312" y="764032"/>
                </a:cubicBezTo>
                <a:lnTo>
                  <a:pt x="725424" y="764032"/>
                </a:lnTo>
                <a:cubicBezTo>
                  <a:pt x="725255" y="763545"/>
                  <a:pt x="724577" y="763249"/>
                  <a:pt x="723392" y="763143"/>
                </a:cubicBezTo>
                <a:cubicBezTo>
                  <a:pt x="722207" y="763037"/>
                  <a:pt x="721529" y="762995"/>
                  <a:pt x="721360" y="763016"/>
                </a:cubicBezTo>
                <a:close/>
                <a:moveTo>
                  <a:pt x="754888" y="738632"/>
                </a:moveTo>
                <a:cubicBezTo>
                  <a:pt x="754909" y="739246"/>
                  <a:pt x="755121" y="740050"/>
                  <a:pt x="755523" y="741045"/>
                </a:cubicBezTo>
                <a:cubicBezTo>
                  <a:pt x="755925" y="742040"/>
                  <a:pt x="756391" y="742590"/>
                  <a:pt x="756920" y="742696"/>
                </a:cubicBezTo>
                <a:cubicBezTo>
                  <a:pt x="757894" y="742675"/>
                  <a:pt x="758486" y="742463"/>
                  <a:pt x="758698" y="742061"/>
                </a:cubicBezTo>
                <a:cubicBezTo>
                  <a:pt x="758910" y="741659"/>
                  <a:pt x="758994" y="741193"/>
                  <a:pt x="758952" y="740664"/>
                </a:cubicBezTo>
                <a:cubicBezTo>
                  <a:pt x="758783" y="739479"/>
                  <a:pt x="758105" y="738801"/>
                  <a:pt x="756920" y="738632"/>
                </a:cubicBezTo>
                <a:close/>
                <a:moveTo>
                  <a:pt x="392176" y="729488"/>
                </a:moveTo>
                <a:cubicBezTo>
                  <a:pt x="390991" y="729319"/>
                  <a:pt x="390313" y="729657"/>
                  <a:pt x="390144" y="730504"/>
                </a:cubicBezTo>
                <a:cubicBezTo>
                  <a:pt x="390123" y="731965"/>
                  <a:pt x="390419" y="732854"/>
                  <a:pt x="391033" y="733171"/>
                </a:cubicBezTo>
                <a:cubicBezTo>
                  <a:pt x="391647" y="733489"/>
                  <a:pt x="392705" y="733616"/>
                  <a:pt x="394208" y="733552"/>
                </a:cubicBezTo>
                <a:cubicBezTo>
                  <a:pt x="394187" y="732938"/>
                  <a:pt x="393975" y="732134"/>
                  <a:pt x="393573" y="731139"/>
                </a:cubicBezTo>
                <a:cubicBezTo>
                  <a:pt x="393171" y="730144"/>
                  <a:pt x="392705" y="729594"/>
                  <a:pt x="392176" y="729488"/>
                </a:cubicBezTo>
                <a:close/>
                <a:moveTo>
                  <a:pt x="423672" y="722376"/>
                </a:moveTo>
                <a:lnTo>
                  <a:pt x="430784" y="729488"/>
                </a:lnTo>
                <a:cubicBezTo>
                  <a:pt x="430721" y="732515"/>
                  <a:pt x="429578" y="736367"/>
                  <a:pt x="427355" y="741045"/>
                </a:cubicBezTo>
                <a:cubicBezTo>
                  <a:pt x="425133" y="745723"/>
                  <a:pt x="422212" y="748305"/>
                  <a:pt x="418592" y="748792"/>
                </a:cubicBezTo>
                <a:cubicBezTo>
                  <a:pt x="416560" y="748792"/>
                  <a:pt x="415544" y="747776"/>
                  <a:pt x="415544" y="745744"/>
                </a:cubicBezTo>
                <a:cubicBezTo>
                  <a:pt x="415692" y="742040"/>
                  <a:pt x="416666" y="738018"/>
                  <a:pt x="418465" y="733679"/>
                </a:cubicBezTo>
                <a:cubicBezTo>
                  <a:pt x="420264" y="729340"/>
                  <a:pt x="422000" y="725572"/>
                  <a:pt x="423672" y="722376"/>
                </a:cubicBezTo>
                <a:close/>
                <a:moveTo>
                  <a:pt x="395224" y="722376"/>
                </a:moveTo>
                <a:cubicBezTo>
                  <a:pt x="395245" y="722990"/>
                  <a:pt x="395457" y="723794"/>
                  <a:pt x="395859" y="724789"/>
                </a:cubicBezTo>
                <a:cubicBezTo>
                  <a:pt x="396261" y="725784"/>
                  <a:pt x="396727" y="726334"/>
                  <a:pt x="397256" y="726440"/>
                </a:cubicBezTo>
                <a:cubicBezTo>
                  <a:pt x="398230" y="726377"/>
                  <a:pt x="398822" y="725996"/>
                  <a:pt x="399034" y="725297"/>
                </a:cubicBezTo>
                <a:cubicBezTo>
                  <a:pt x="399246" y="724599"/>
                  <a:pt x="399330" y="723964"/>
                  <a:pt x="399288" y="723392"/>
                </a:cubicBezTo>
                <a:close/>
                <a:moveTo>
                  <a:pt x="424688" y="661416"/>
                </a:moveTo>
                <a:cubicBezTo>
                  <a:pt x="423503" y="661247"/>
                  <a:pt x="422825" y="661585"/>
                  <a:pt x="422656" y="662432"/>
                </a:cubicBezTo>
                <a:cubicBezTo>
                  <a:pt x="422635" y="663893"/>
                  <a:pt x="422931" y="664782"/>
                  <a:pt x="423545" y="665099"/>
                </a:cubicBezTo>
                <a:cubicBezTo>
                  <a:pt x="424159" y="665417"/>
                  <a:pt x="425217" y="665544"/>
                  <a:pt x="426720" y="665480"/>
                </a:cubicBezTo>
                <a:cubicBezTo>
                  <a:pt x="426699" y="664866"/>
                  <a:pt x="426487" y="664062"/>
                  <a:pt x="426085" y="663067"/>
                </a:cubicBezTo>
                <a:cubicBezTo>
                  <a:pt x="425683" y="662072"/>
                  <a:pt x="425217" y="661522"/>
                  <a:pt x="424688" y="661416"/>
                </a:cubicBezTo>
                <a:close/>
                <a:moveTo>
                  <a:pt x="456184" y="654304"/>
                </a:moveTo>
                <a:lnTo>
                  <a:pt x="463296" y="661416"/>
                </a:lnTo>
                <a:cubicBezTo>
                  <a:pt x="463233" y="664443"/>
                  <a:pt x="462090" y="668295"/>
                  <a:pt x="459867" y="672973"/>
                </a:cubicBezTo>
                <a:cubicBezTo>
                  <a:pt x="457645" y="677651"/>
                  <a:pt x="454724" y="680233"/>
                  <a:pt x="451104" y="680720"/>
                </a:cubicBezTo>
                <a:cubicBezTo>
                  <a:pt x="449072" y="680720"/>
                  <a:pt x="448056" y="679704"/>
                  <a:pt x="448056" y="677672"/>
                </a:cubicBezTo>
                <a:cubicBezTo>
                  <a:pt x="448204" y="673968"/>
                  <a:pt x="449178" y="669946"/>
                  <a:pt x="450977" y="665607"/>
                </a:cubicBezTo>
                <a:cubicBezTo>
                  <a:pt x="452776" y="661268"/>
                  <a:pt x="454512" y="657500"/>
                  <a:pt x="456184" y="654304"/>
                </a:cubicBezTo>
                <a:close/>
                <a:moveTo>
                  <a:pt x="427736" y="654304"/>
                </a:moveTo>
                <a:cubicBezTo>
                  <a:pt x="427757" y="654918"/>
                  <a:pt x="427969" y="655722"/>
                  <a:pt x="428371" y="656717"/>
                </a:cubicBezTo>
                <a:cubicBezTo>
                  <a:pt x="428773" y="657712"/>
                  <a:pt x="429239" y="658262"/>
                  <a:pt x="429768" y="658368"/>
                </a:cubicBezTo>
                <a:cubicBezTo>
                  <a:pt x="430742" y="658305"/>
                  <a:pt x="431334" y="657924"/>
                  <a:pt x="431546" y="657225"/>
                </a:cubicBezTo>
                <a:cubicBezTo>
                  <a:pt x="431758" y="656527"/>
                  <a:pt x="431842" y="655892"/>
                  <a:pt x="431800" y="655320"/>
                </a:cubicBezTo>
                <a:close/>
                <a:moveTo>
                  <a:pt x="454152" y="573024"/>
                </a:moveTo>
                <a:cubicBezTo>
                  <a:pt x="454321" y="576051"/>
                  <a:pt x="453983" y="579903"/>
                  <a:pt x="453136" y="584581"/>
                </a:cubicBezTo>
                <a:cubicBezTo>
                  <a:pt x="452289" y="589259"/>
                  <a:pt x="449919" y="591841"/>
                  <a:pt x="446024" y="592328"/>
                </a:cubicBezTo>
                <a:lnTo>
                  <a:pt x="445008" y="604520"/>
                </a:lnTo>
                <a:cubicBezTo>
                  <a:pt x="445008" y="606552"/>
                  <a:pt x="446024" y="607568"/>
                  <a:pt x="448056" y="607568"/>
                </a:cubicBezTo>
                <a:cubicBezTo>
                  <a:pt x="450257" y="607399"/>
                  <a:pt x="451951" y="606722"/>
                  <a:pt x="453136" y="605536"/>
                </a:cubicBezTo>
                <a:lnTo>
                  <a:pt x="455168" y="596392"/>
                </a:lnTo>
                <a:lnTo>
                  <a:pt x="462280" y="587248"/>
                </a:lnTo>
                <a:lnTo>
                  <a:pt x="462280" y="577088"/>
                </a:lnTo>
                <a:close/>
                <a:moveTo>
                  <a:pt x="468376" y="562864"/>
                </a:moveTo>
                <a:cubicBezTo>
                  <a:pt x="467445" y="563012"/>
                  <a:pt x="467021" y="563732"/>
                  <a:pt x="467106" y="565023"/>
                </a:cubicBezTo>
                <a:cubicBezTo>
                  <a:pt x="467191" y="566314"/>
                  <a:pt x="467275" y="567288"/>
                  <a:pt x="467360" y="567944"/>
                </a:cubicBezTo>
                <a:cubicBezTo>
                  <a:pt x="467191" y="570823"/>
                  <a:pt x="468545" y="572177"/>
                  <a:pt x="471424" y="572008"/>
                </a:cubicBezTo>
                <a:cubicBezTo>
                  <a:pt x="472165" y="572093"/>
                  <a:pt x="473477" y="572177"/>
                  <a:pt x="475361" y="572262"/>
                </a:cubicBezTo>
                <a:cubicBezTo>
                  <a:pt x="477245" y="572347"/>
                  <a:pt x="478303" y="571923"/>
                  <a:pt x="478536" y="570992"/>
                </a:cubicBezTo>
                <a:cubicBezTo>
                  <a:pt x="478303" y="569320"/>
                  <a:pt x="476991" y="567584"/>
                  <a:pt x="474599" y="565785"/>
                </a:cubicBezTo>
                <a:cubicBezTo>
                  <a:pt x="472207" y="563986"/>
                  <a:pt x="470133" y="563012"/>
                  <a:pt x="468376" y="562864"/>
                </a:cubicBezTo>
                <a:close/>
                <a:moveTo>
                  <a:pt x="508000" y="535432"/>
                </a:moveTo>
                <a:cubicBezTo>
                  <a:pt x="508064" y="536406"/>
                  <a:pt x="508445" y="536999"/>
                  <a:pt x="509143" y="537210"/>
                </a:cubicBezTo>
                <a:cubicBezTo>
                  <a:pt x="509842" y="537422"/>
                  <a:pt x="510477" y="537506"/>
                  <a:pt x="511048" y="537464"/>
                </a:cubicBezTo>
                <a:lnTo>
                  <a:pt x="513080" y="537464"/>
                </a:lnTo>
                <a:cubicBezTo>
                  <a:pt x="513017" y="536490"/>
                  <a:pt x="512636" y="535898"/>
                  <a:pt x="511937" y="535686"/>
                </a:cubicBezTo>
                <a:cubicBezTo>
                  <a:pt x="511239" y="535474"/>
                  <a:pt x="510604" y="535390"/>
                  <a:pt x="510032" y="535432"/>
                </a:cubicBezTo>
                <a:close/>
                <a:moveTo>
                  <a:pt x="526288" y="494792"/>
                </a:moveTo>
                <a:lnTo>
                  <a:pt x="526288" y="496824"/>
                </a:lnTo>
                <a:cubicBezTo>
                  <a:pt x="526119" y="500042"/>
                  <a:pt x="527473" y="501735"/>
                  <a:pt x="530352" y="501904"/>
                </a:cubicBezTo>
                <a:close/>
                <a:moveTo>
                  <a:pt x="490728" y="491744"/>
                </a:moveTo>
                <a:cubicBezTo>
                  <a:pt x="490030" y="497248"/>
                  <a:pt x="488887" y="502497"/>
                  <a:pt x="487299" y="507492"/>
                </a:cubicBezTo>
                <a:cubicBezTo>
                  <a:pt x="485712" y="512488"/>
                  <a:pt x="484823" y="517737"/>
                  <a:pt x="484632" y="523240"/>
                </a:cubicBezTo>
                <a:cubicBezTo>
                  <a:pt x="482113" y="523346"/>
                  <a:pt x="480293" y="524404"/>
                  <a:pt x="479171" y="526415"/>
                </a:cubicBezTo>
                <a:cubicBezTo>
                  <a:pt x="478049" y="528426"/>
                  <a:pt x="477499" y="530754"/>
                  <a:pt x="477520" y="533400"/>
                </a:cubicBezTo>
                <a:cubicBezTo>
                  <a:pt x="477647" y="535623"/>
                  <a:pt x="478409" y="538544"/>
                  <a:pt x="479806" y="542163"/>
                </a:cubicBezTo>
                <a:cubicBezTo>
                  <a:pt x="481203" y="545783"/>
                  <a:pt x="482473" y="548958"/>
                  <a:pt x="483616" y="551688"/>
                </a:cubicBezTo>
                <a:cubicBezTo>
                  <a:pt x="484230" y="551731"/>
                  <a:pt x="485034" y="551646"/>
                  <a:pt x="486029" y="551434"/>
                </a:cubicBezTo>
                <a:cubicBezTo>
                  <a:pt x="487024" y="551223"/>
                  <a:pt x="487574" y="550630"/>
                  <a:pt x="487680" y="549656"/>
                </a:cubicBezTo>
                <a:cubicBezTo>
                  <a:pt x="487109" y="547412"/>
                  <a:pt x="485966" y="545042"/>
                  <a:pt x="484251" y="542544"/>
                </a:cubicBezTo>
                <a:cubicBezTo>
                  <a:pt x="482537" y="540047"/>
                  <a:pt x="483680" y="538692"/>
                  <a:pt x="487680" y="538480"/>
                </a:cubicBezTo>
                <a:lnTo>
                  <a:pt x="488696" y="531368"/>
                </a:lnTo>
                <a:lnTo>
                  <a:pt x="493776" y="525272"/>
                </a:lnTo>
                <a:cubicBezTo>
                  <a:pt x="493607" y="522224"/>
                  <a:pt x="493945" y="519176"/>
                  <a:pt x="494792" y="516128"/>
                </a:cubicBezTo>
                <a:cubicBezTo>
                  <a:pt x="495745" y="516700"/>
                  <a:pt x="496634" y="517335"/>
                  <a:pt x="497459" y="518033"/>
                </a:cubicBezTo>
                <a:cubicBezTo>
                  <a:pt x="498285" y="518732"/>
                  <a:pt x="499428" y="519113"/>
                  <a:pt x="500888" y="519176"/>
                </a:cubicBezTo>
                <a:lnTo>
                  <a:pt x="504952" y="509016"/>
                </a:lnTo>
                <a:lnTo>
                  <a:pt x="503936" y="498856"/>
                </a:lnTo>
                <a:close/>
                <a:moveTo>
                  <a:pt x="557784" y="429768"/>
                </a:moveTo>
                <a:lnTo>
                  <a:pt x="557784" y="434848"/>
                </a:lnTo>
                <a:cubicBezTo>
                  <a:pt x="557890" y="435822"/>
                  <a:pt x="558440" y="436415"/>
                  <a:pt x="559435" y="436626"/>
                </a:cubicBezTo>
                <a:cubicBezTo>
                  <a:pt x="560430" y="436838"/>
                  <a:pt x="561234" y="436923"/>
                  <a:pt x="561848" y="436880"/>
                </a:cubicBezTo>
                <a:cubicBezTo>
                  <a:pt x="561742" y="436139"/>
                  <a:pt x="561192" y="434827"/>
                  <a:pt x="560197" y="432943"/>
                </a:cubicBezTo>
                <a:cubicBezTo>
                  <a:pt x="559202" y="431059"/>
                  <a:pt x="558398" y="430001"/>
                  <a:pt x="557784" y="429768"/>
                </a:cubicBezTo>
                <a:close/>
                <a:moveTo>
                  <a:pt x="619760" y="307848"/>
                </a:moveTo>
                <a:lnTo>
                  <a:pt x="619760" y="308864"/>
                </a:lnTo>
                <a:cubicBezTo>
                  <a:pt x="619739" y="309436"/>
                  <a:pt x="619781" y="310071"/>
                  <a:pt x="619887" y="310769"/>
                </a:cubicBezTo>
                <a:cubicBezTo>
                  <a:pt x="619993" y="311468"/>
                  <a:pt x="620289" y="311849"/>
                  <a:pt x="620776" y="311912"/>
                </a:cubicBezTo>
                <a:cubicBezTo>
                  <a:pt x="621305" y="311849"/>
                  <a:pt x="621771" y="311468"/>
                  <a:pt x="622173" y="310769"/>
                </a:cubicBezTo>
                <a:cubicBezTo>
                  <a:pt x="622575" y="310071"/>
                  <a:pt x="622787" y="309436"/>
                  <a:pt x="622808" y="308864"/>
                </a:cubicBezTo>
                <a:close/>
                <a:moveTo>
                  <a:pt x="596392" y="303784"/>
                </a:moveTo>
                <a:cubicBezTo>
                  <a:pt x="596371" y="303827"/>
                  <a:pt x="596159" y="303996"/>
                  <a:pt x="595757" y="304292"/>
                </a:cubicBezTo>
                <a:cubicBezTo>
                  <a:pt x="595355" y="304589"/>
                  <a:pt x="594889" y="304758"/>
                  <a:pt x="594360" y="304800"/>
                </a:cubicBezTo>
                <a:cubicBezTo>
                  <a:pt x="594381" y="305372"/>
                  <a:pt x="594593" y="306007"/>
                  <a:pt x="594995" y="306705"/>
                </a:cubicBezTo>
                <a:cubicBezTo>
                  <a:pt x="595397" y="307404"/>
                  <a:pt x="595863" y="307785"/>
                  <a:pt x="596392" y="307848"/>
                </a:cubicBezTo>
                <a:cubicBezTo>
                  <a:pt x="597577" y="307679"/>
                  <a:pt x="598255" y="307002"/>
                  <a:pt x="598424" y="305816"/>
                </a:cubicBezTo>
                <a:cubicBezTo>
                  <a:pt x="598255" y="304631"/>
                  <a:pt x="597577" y="303954"/>
                  <a:pt x="596392" y="303784"/>
                </a:cubicBezTo>
                <a:close/>
                <a:moveTo>
                  <a:pt x="598424" y="295656"/>
                </a:moveTo>
                <a:cubicBezTo>
                  <a:pt x="598339" y="296270"/>
                  <a:pt x="598255" y="297074"/>
                  <a:pt x="598170" y="298069"/>
                </a:cubicBezTo>
                <a:cubicBezTo>
                  <a:pt x="598085" y="299064"/>
                  <a:pt x="598509" y="299614"/>
                  <a:pt x="599440" y="299720"/>
                </a:cubicBezTo>
                <a:lnTo>
                  <a:pt x="601472" y="299720"/>
                </a:lnTo>
                <a:cubicBezTo>
                  <a:pt x="601472" y="298662"/>
                  <a:pt x="601218" y="297730"/>
                  <a:pt x="600710" y="296926"/>
                </a:cubicBezTo>
                <a:cubicBezTo>
                  <a:pt x="600202" y="296122"/>
                  <a:pt x="599440" y="295699"/>
                  <a:pt x="598424" y="295656"/>
                </a:cubicBezTo>
                <a:close/>
                <a:moveTo>
                  <a:pt x="642112" y="265176"/>
                </a:moveTo>
                <a:lnTo>
                  <a:pt x="640080" y="266192"/>
                </a:lnTo>
                <a:cubicBezTo>
                  <a:pt x="638979" y="268288"/>
                  <a:pt x="637879" y="270701"/>
                  <a:pt x="636778" y="273431"/>
                </a:cubicBezTo>
                <a:cubicBezTo>
                  <a:pt x="635677" y="276162"/>
                  <a:pt x="635085" y="278829"/>
                  <a:pt x="635000" y="281432"/>
                </a:cubicBezTo>
                <a:lnTo>
                  <a:pt x="639064" y="284480"/>
                </a:lnTo>
                <a:cubicBezTo>
                  <a:pt x="640122" y="281898"/>
                  <a:pt x="641054" y="279189"/>
                  <a:pt x="641858" y="276352"/>
                </a:cubicBezTo>
                <a:cubicBezTo>
                  <a:pt x="642662" y="273516"/>
                  <a:pt x="643086" y="270807"/>
                  <a:pt x="643128" y="268224"/>
                </a:cubicBezTo>
                <a:cubicBezTo>
                  <a:pt x="643149" y="267653"/>
                  <a:pt x="643107" y="267018"/>
                  <a:pt x="643001" y="266319"/>
                </a:cubicBezTo>
                <a:cubicBezTo>
                  <a:pt x="642895" y="265621"/>
                  <a:pt x="642599" y="265240"/>
                  <a:pt x="642112" y="265176"/>
                </a:cubicBezTo>
                <a:close/>
                <a:moveTo>
                  <a:pt x="627888" y="255016"/>
                </a:moveTo>
                <a:lnTo>
                  <a:pt x="623824" y="265176"/>
                </a:lnTo>
                <a:lnTo>
                  <a:pt x="631952" y="268224"/>
                </a:lnTo>
                <a:lnTo>
                  <a:pt x="635000" y="258064"/>
                </a:lnTo>
                <a:close/>
                <a:moveTo>
                  <a:pt x="658368" y="213360"/>
                </a:moveTo>
                <a:cubicBezTo>
                  <a:pt x="658326" y="213974"/>
                  <a:pt x="658410" y="214778"/>
                  <a:pt x="658622" y="215773"/>
                </a:cubicBezTo>
                <a:cubicBezTo>
                  <a:pt x="658834" y="216768"/>
                  <a:pt x="659426" y="217318"/>
                  <a:pt x="660400" y="217424"/>
                </a:cubicBezTo>
                <a:cubicBezTo>
                  <a:pt x="661374" y="217361"/>
                  <a:pt x="661966" y="216980"/>
                  <a:pt x="662178" y="216281"/>
                </a:cubicBezTo>
                <a:cubicBezTo>
                  <a:pt x="662390" y="215583"/>
                  <a:pt x="662474" y="214948"/>
                  <a:pt x="662432" y="214376"/>
                </a:cubicBezTo>
                <a:close/>
                <a:moveTo>
                  <a:pt x="511048" y="82296"/>
                </a:moveTo>
                <a:cubicBezTo>
                  <a:pt x="511069" y="83439"/>
                  <a:pt x="510773" y="84709"/>
                  <a:pt x="510159" y="86106"/>
                </a:cubicBezTo>
                <a:cubicBezTo>
                  <a:pt x="509545" y="87503"/>
                  <a:pt x="508487" y="88265"/>
                  <a:pt x="506984" y="88392"/>
                </a:cubicBezTo>
                <a:lnTo>
                  <a:pt x="501904" y="93472"/>
                </a:lnTo>
                <a:cubicBezTo>
                  <a:pt x="502158" y="89895"/>
                  <a:pt x="502666" y="87143"/>
                  <a:pt x="503428" y="85217"/>
                </a:cubicBezTo>
                <a:cubicBezTo>
                  <a:pt x="504190" y="83291"/>
                  <a:pt x="506730" y="82317"/>
                  <a:pt x="511048" y="82296"/>
                </a:cubicBezTo>
                <a:close/>
                <a:moveTo>
                  <a:pt x="728472" y="68072"/>
                </a:moveTo>
                <a:lnTo>
                  <a:pt x="729488" y="69088"/>
                </a:lnTo>
                <a:lnTo>
                  <a:pt x="728472" y="69088"/>
                </a:lnTo>
                <a:close/>
                <a:moveTo>
                  <a:pt x="615696" y="0"/>
                </a:moveTo>
                <a:cubicBezTo>
                  <a:pt x="615527" y="1355"/>
                  <a:pt x="615357" y="3472"/>
                  <a:pt x="615188" y="6350"/>
                </a:cubicBezTo>
                <a:cubicBezTo>
                  <a:pt x="615019" y="9229"/>
                  <a:pt x="615865" y="10837"/>
                  <a:pt x="617728" y="11176"/>
                </a:cubicBezTo>
                <a:cubicBezTo>
                  <a:pt x="620183" y="10922"/>
                  <a:pt x="622131" y="9906"/>
                  <a:pt x="623570" y="8128"/>
                </a:cubicBezTo>
                <a:cubicBezTo>
                  <a:pt x="625009" y="6350"/>
                  <a:pt x="626449" y="5334"/>
                  <a:pt x="627888" y="5080"/>
                </a:cubicBezTo>
                <a:cubicBezTo>
                  <a:pt x="628925" y="5122"/>
                  <a:pt x="629899" y="5546"/>
                  <a:pt x="630809" y="6350"/>
                </a:cubicBezTo>
                <a:cubicBezTo>
                  <a:pt x="631719" y="7154"/>
                  <a:pt x="632439" y="8086"/>
                  <a:pt x="632968" y="9144"/>
                </a:cubicBezTo>
                <a:cubicBezTo>
                  <a:pt x="639233" y="12362"/>
                  <a:pt x="646007" y="14055"/>
                  <a:pt x="653288" y="14224"/>
                </a:cubicBezTo>
                <a:cubicBezTo>
                  <a:pt x="654368" y="14288"/>
                  <a:pt x="655511" y="14161"/>
                  <a:pt x="656717" y="13843"/>
                </a:cubicBezTo>
                <a:cubicBezTo>
                  <a:pt x="657924" y="13526"/>
                  <a:pt x="658813" y="12637"/>
                  <a:pt x="659384" y="11176"/>
                </a:cubicBezTo>
                <a:lnTo>
                  <a:pt x="670560" y="0"/>
                </a:lnTo>
                <a:lnTo>
                  <a:pt x="674624" y="2032"/>
                </a:lnTo>
                <a:cubicBezTo>
                  <a:pt x="673142" y="5630"/>
                  <a:pt x="672042" y="9356"/>
                  <a:pt x="671322" y="13208"/>
                </a:cubicBezTo>
                <a:cubicBezTo>
                  <a:pt x="670602" y="17061"/>
                  <a:pt x="670010" y="20786"/>
                  <a:pt x="669544" y="24384"/>
                </a:cubicBezTo>
                <a:cubicBezTo>
                  <a:pt x="670560" y="27093"/>
                  <a:pt x="672084" y="29803"/>
                  <a:pt x="674116" y="32512"/>
                </a:cubicBezTo>
                <a:cubicBezTo>
                  <a:pt x="676148" y="35221"/>
                  <a:pt x="678688" y="36915"/>
                  <a:pt x="681736" y="37592"/>
                </a:cubicBezTo>
                <a:lnTo>
                  <a:pt x="662432" y="65024"/>
                </a:lnTo>
                <a:cubicBezTo>
                  <a:pt x="665099" y="62188"/>
                  <a:pt x="669417" y="57446"/>
                  <a:pt x="675386" y="50800"/>
                </a:cubicBezTo>
                <a:cubicBezTo>
                  <a:pt x="681355" y="44154"/>
                  <a:pt x="685165" y="40428"/>
                  <a:pt x="686816" y="39624"/>
                </a:cubicBezTo>
                <a:cubicBezTo>
                  <a:pt x="688869" y="39751"/>
                  <a:pt x="690859" y="40513"/>
                  <a:pt x="692785" y="41910"/>
                </a:cubicBezTo>
                <a:cubicBezTo>
                  <a:pt x="694711" y="43307"/>
                  <a:pt x="696447" y="44577"/>
                  <a:pt x="697992" y="45720"/>
                </a:cubicBezTo>
                <a:cubicBezTo>
                  <a:pt x="701294" y="45551"/>
                  <a:pt x="704596" y="45889"/>
                  <a:pt x="707898" y="46736"/>
                </a:cubicBezTo>
                <a:cubicBezTo>
                  <a:pt x="711200" y="47583"/>
                  <a:pt x="712978" y="49953"/>
                  <a:pt x="713232" y="53848"/>
                </a:cubicBezTo>
                <a:cubicBezTo>
                  <a:pt x="713296" y="58738"/>
                  <a:pt x="714693" y="62167"/>
                  <a:pt x="717423" y="64135"/>
                </a:cubicBezTo>
                <a:cubicBezTo>
                  <a:pt x="720154" y="66104"/>
                  <a:pt x="723837" y="67755"/>
                  <a:pt x="728472" y="69088"/>
                </a:cubicBezTo>
                <a:lnTo>
                  <a:pt x="724408" y="85344"/>
                </a:lnTo>
                <a:cubicBezTo>
                  <a:pt x="727308" y="85979"/>
                  <a:pt x="729636" y="86995"/>
                  <a:pt x="731393" y="88392"/>
                </a:cubicBezTo>
                <a:cubicBezTo>
                  <a:pt x="733150" y="89789"/>
                  <a:pt x="735224" y="90805"/>
                  <a:pt x="737616" y="91440"/>
                </a:cubicBezTo>
                <a:cubicBezTo>
                  <a:pt x="735584" y="94658"/>
                  <a:pt x="734568" y="98383"/>
                  <a:pt x="734568" y="102616"/>
                </a:cubicBezTo>
                <a:cubicBezTo>
                  <a:pt x="733065" y="103209"/>
                  <a:pt x="732007" y="104309"/>
                  <a:pt x="731393" y="105918"/>
                </a:cubicBezTo>
                <a:cubicBezTo>
                  <a:pt x="730779" y="107527"/>
                  <a:pt x="730483" y="109135"/>
                  <a:pt x="730504" y="110744"/>
                </a:cubicBezTo>
                <a:lnTo>
                  <a:pt x="728472" y="113792"/>
                </a:lnTo>
                <a:cubicBezTo>
                  <a:pt x="730250" y="114829"/>
                  <a:pt x="730504" y="115803"/>
                  <a:pt x="729234" y="116713"/>
                </a:cubicBezTo>
                <a:cubicBezTo>
                  <a:pt x="727964" y="117623"/>
                  <a:pt x="726694" y="118343"/>
                  <a:pt x="725424" y="118872"/>
                </a:cubicBezTo>
                <a:cubicBezTo>
                  <a:pt x="726228" y="120100"/>
                  <a:pt x="727160" y="121708"/>
                  <a:pt x="728218" y="123698"/>
                </a:cubicBezTo>
                <a:cubicBezTo>
                  <a:pt x="729276" y="125688"/>
                  <a:pt x="728684" y="126788"/>
                  <a:pt x="726440" y="127000"/>
                </a:cubicBezTo>
                <a:lnTo>
                  <a:pt x="723392" y="135128"/>
                </a:lnTo>
                <a:lnTo>
                  <a:pt x="719328" y="137160"/>
                </a:lnTo>
                <a:cubicBezTo>
                  <a:pt x="719349" y="138726"/>
                  <a:pt x="719053" y="140166"/>
                  <a:pt x="718439" y="141478"/>
                </a:cubicBezTo>
                <a:cubicBezTo>
                  <a:pt x="717825" y="142790"/>
                  <a:pt x="716767" y="143722"/>
                  <a:pt x="715264" y="144272"/>
                </a:cubicBezTo>
                <a:lnTo>
                  <a:pt x="709168" y="156464"/>
                </a:lnTo>
                <a:cubicBezTo>
                  <a:pt x="705781" y="156845"/>
                  <a:pt x="704427" y="158369"/>
                  <a:pt x="705104" y="161036"/>
                </a:cubicBezTo>
                <a:cubicBezTo>
                  <a:pt x="705781" y="163703"/>
                  <a:pt x="704427" y="165227"/>
                  <a:pt x="701040" y="165608"/>
                </a:cubicBezTo>
                <a:cubicBezTo>
                  <a:pt x="700723" y="171154"/>
                  <a:pt x="698564" y="179367"/>
                  <a:pt x="694563" y="190246"/>
                </a:cubicBezTo>
                <a:cubicBezTo>
                  <a:pt x="690563" y="201126"/>
                  <a:pt x="686626" y="208830"/>
                  <a:pt x="682752" y="213360"/>
                </a:cubicBezTo>
                <a:cubicBezTo>
                  <a:pt x="681694" y="213360"/>
                  <a:pt x="680762" y="213614"/>
                  <a:pt x="679958" y="214122"/>
                </a:cubicBezTo>
                <a:cubicBezTo>
                  <a:pt x="679154" y="214630"/>
                  <a:pt x="678730" y="215392"/>
                  <a:pt x="678688" y="216408"/>
                </a:cubicBezTo>
                <a:cubicBezTo>
                  <a:pt x="678773" y="217953"/>
                  <a:pt x="678603" y="219181"/>
                  <a:pt x="678180" y="220091"/>
                </a:cubicBezTo>
                <a:cubicBezTo>
                  <a:pt x="677757" y="221001"/>
                  <a:pt x="676571" y="221467"/>
                  <a:pt x="674624" y="221488"/>
                </a:cubicBezTo>
                <a:lnTo>
                  <a:pt x="669544" y="229616"/>
                </a:lnTo>
                <a:cubicBezTo>
                  <a:pt x="662877" y="229997"/>
                  <a:pt x="659194" y="232791"/>
                  <a:pt x="658495" y="237998"/>
                </a:cubicBezTo>
                <a:cubicBezTo>
                  <a:pt x="657797" y="243205"/>
                  <a:pt x="657416" y="248539"/>
                  <a:pt x="657352" y="254000"/>
                </a:cubicBezTo>
                <a:lnTo>
                  <a:pt x="663448" y="262128"/>
                </a:lnTo>
                <a:cubicBezTo>
                  <a:pt x="664020" y="262107"/>
                  <a:pt x="664655" y="262149"/>
                  <a:pt x="665353" y="262255"/>
                </a:cubicBezTo>
                <a:cubicBezTo>
                  <a:pt x="666052" y="262361"/>
                  <a:pt x="666433" y="262657"/>
                  <a:pt x="666496" y="263144"/>
                </a:cubicBezTo>
                <a:cubicBezTo>
                  <a:pt x="666411" y="264689"/>
                  <a:pt x="665819" y="266171"/>
                  <a:pt x="664718" y="267589"/>
                </a:cubicBezTo>
                <a:cubicBezTo>
                  <a:pt x="663617" y="269007"/>
                  <a:pt x="662517" y="270235"/>
                  <a:pt x="661416" y="271272"/>
                </a:cubicBezTo>
                <a:lnTo>
                  <a:pt x="660400" y="281432"/>
                </a:lnTo>
                <a:lnTo>
                  <a:pt x="652272" y="291592"/>
                </a:lnTo>
                <a:cubicBezTo>
                  <a:pt x="652060" y="293921"/>
                  <a:pt x="651214" y="295614"/>
                  <a:pt x="649732" y="296672"/>
                </a:cubicBezTo>
                <a:cubicBezTo>
                  <a:pt x="648250" y="297730"/>
                  <a:pt x="647404" y="299424"/>
                  <a:pt x="647192" y="301752"/>
                </a:cubicBezTo>
                <a:cubicBezTo>
                  <a:pt x="642070" y="307742"/>
                  <a:pt x="638090" y="314558"/>
                  <a:pt x="635254" y="322199"/>
                </a:cubicBezTo>
                <a:cubicBezTo>
                  <a:pt x="632418" y="329840"/>
                  <a:pt x="627930" y="335894"/>
                  <a:pt x="621792" y="340360"/>
                </a:cubicBezTo>
                <a:cubicBezTo>
                  <a:pt x="620543" y="343831"/>
                  <a:pt x="616945" y="347811"/>
                  <a:pt x="610997" y="352298"/>
                </a:cubicBezTo>
                <a:cubicBezTo>
                  <a:pt x="605049" y="356785"/>
                  <a:pt x="601197" y="359241"/>
                  <a:pt x="599440" y="359664"/>
                </a:cubicBezTo>
                <a:cubicBezTo>
                  <a:pt x="596392" y="364067"/>
                  <a:pt x="595376" y="368470"/>
                  <a:pt x="596392" y="372872"/>
                </a:cubicBezTo>
                <a:cubicBezTo>
                  <a:pt x="597408" y="377275"/>
                  <a:pt x="594360" y="379646"/>
                  <a:pt x="587248" y="379984"/>
                </a:cubicBezTo>
                <a:lnTo>
                  <a:pt x="579120" y="388112"/>
                </a:lnTo>
                <a:cubicBezTo>
                  <a:pt x="579035" y="385615"/>
                  <a:pt x="578951" y="382228"/>
                  <a:pt x="578866" y="377952"/>
                </a:cubicBezTo>
                <a:cubicBezTo>
                  <a:pt x="578781" y="373677"/>
                  <a:pt x="579205" y="371306"/>
                  <a:pt x="580136" y="370840"/>
                </a:cubicBezTo>
                <a:cubicBezTo>
                  <a:pt x="581533" y="371052"/>
                  <a:pt x="582549" y="371898"/>
                  <a:pt x="583184" y="373380"/>
                </a:cubicBezTo>
                <a:cubicBezTo>
                  <a:pt x="583819" y="374862"/>
                  <a:pt x="584835" y="375709"/>
                  <a:pt x="586232" y="375920"/>
                </a:cubicBezTo>
                <a:cubicBezTo>
                  <a:pt x="587206" y="375772"/>
                  <a:pt x="587798" y="375052"/>
                  <a:pt x="588010" y="373761"/>
                </a:cubicBezTo>
                <a:cubicBezTo>
                  <a:pt x="588222" y="372470"/>
                  <a:pt x="588306" y="371496"/>
                  <a:pt x="588264" y="370840"/>
                </a:cubicBezTo>
                <a:cubicBezTo>
                  <a:pt x="587206" y="370882"/>
                  <a:pt x="586274" y="370798"/>
                  <a:pt x="585470" y="370586"/>
                </a:cubicBezTo>
                <a:cubicBezTo>
                  <a:pt x="584666" y="370374"/>
                  <a:pt x="584242" y="369782"/>
                  <a:pt x="584200" y="368808"/>
                </a:cubicBezTo>
                <a:cubicBezTo>
                  <a:pt x="584708" y="364427"/>
                  <a:pt x="586740" y="360490"/>
                  <a:pt x="590296" y="356997"/>
                </a:cubicBezTo>
                <a:cubicBezTo>
                  <a:pt x="593852" y="353505"/>
                  <a:pt x="595884" y="349314"/>
                  <a:pt x="596392" y="344424"/>
                </a:cubicBezTo>
                <a:cubicBezTo>
                  <a:pt x="599271" y="341545"/>
                  <a:pt x="600625" y="338159"/>
                  <a:pt x="600456" y="334264"/>
                </a:cubicBezTo>
                <a:cubicBezTo>
                  <a:pt x="604435" y="331026"/>
                  <a:pt x="606383" y="327343"/>
                  <a:pt x="606298" y="323215"/>
                </a:cubicBezTo>
                <a:cubicBezTo>
                  <a:pt x="606213" y="319088"/>
                  <a:pt x="607653" y="315659"/>
                  <a:pt x="610616" y="312928"/>
                </a:cubicBezTo>
                <a:cubicBezTo>
                  <a:pt x="611611" y="310854"/>
                  <a:pt x="612415" y="308653"/>
                  <a:pt x="613029" y="306324"/>
                </a:cubicBezTo>
                <a:cubicBezTo>
                  <a:pt x="613643" y="303996"/>
                  <a:pt x="614193" y="301794"/>
                  <a:pt x="614680" y="299720"/>
                </a:cubicBezTo>
                <a:lnTo>
                  <a:pt x="606552" y="310896"/>
                </a:lnTo>
                <a:lnTo>
                  <a:pt x="593344" y="315976"/>
                </a:lnTo>
                <a:cubicBezTo>
                  <a:pt x="591481" y="312132"/>
                  <a:pt x="588885" y="314628"/>
                  <a:pt x="585555" y="323464"/>
                </a:cubicBezTo>
                <a:cubicBezTo>
                  <a:pt x="582225" y="332301"/>
                  <a:pt x="579177" y="342097"/>
                  <a:pt x="576411" y="352853"/>
                </a:cubicBezTo>
                <a:cubicBezTo>
                  <a:pt x="573645" y="363609"/>
                  <a:pt x="572177" y="369943"/>
                  <a:pt x="572008" y="371856"/>
                </a:cubicBezTo>
                <a:cubicBezTo>
                  <a:pt x="572156" y="373613"/>
                  <a:pt x="572114" y="375687"/>
                  <a:pt x="571881" y="378079"/>
                </a:cubicBezTo>
                <a:cubicBezTo>
                  <a:pt x="571648" y="380471"/>
                  <a:pt x="570336" y="381783"/>
                  <a:pt x="567944" y="382016"/>
                </a:cubicBezTo>
                <a:lnTo>
                  <a:pt x="562864" y="391160"/>
                </a:lnTo>
                <a:cubicBezTo>
                  <a:pt x="561023" y="392409"/>
                  <a:pt x="558610" y="394483"/>
                  <a:pt x="555625" y="397383"/>
                </a:cubicBezTo>
                <a:cubicBezTo>
                  <a:pt x="552641" y="400283"/>
                  <a:pt x="550990" y="402611"/>
                  <a:pt x="550672" y="404368"/>
                </a:cubicBezTo>
                <a:cubicBezTo>
                  <a:pt x="551392" y="406019"/>
                  <a:pt x="552238" y="407035"/>
                  <a:pt x="553212" y="407416"/>
                </a:cubicBezTo>
                <a:cubicBezTo>
                  <a:pt x="554186" y="407797"/>
                  <a:pt x="550968" y="409829"/>
                  <a:pt x="543560" y="413512"/>
                </a:cubicBezTo>
                <a:lnTo>
                  <a:pt x="544576" y="420624"/>
                </a:lnTo>
                <a:cubicBezTo>
                  <a:pt x="543073" y="420688"/>
                  <a:pt x="542015" y="421323"/>
                  <a:pt x="541401" y="422529"/>
                </a:cubicBezTo>
                <a:cubicBezTo>
                  <a:pt x="540787" y="423736"/>
                  <a:pt x="540491" y="425133"/>
                  <a:pt x="540512" y="426720"/>
                </a:cubicBezTo>
                <a:lnTo>
                  <a:pt x="540512" y="429768"/>
                </a:lnTo>
                <a:cubicBezTo>
                  <a:pt x="535072" y="435843"/>
                  <a:pt x="528172" y="445283"/>
                  <a:pt x="519811" y="458089"/>
                </a:cubicBezTo>
                <a:cubicBezTo>
                  <a:pt x="511450" y="470895"/>
                  <a:pt x="506836" y="481097"/>
                  <a:pt x="505968" y="488696"/>
                </a:cubicBezTo>
                <a:cubicBezTo>
                  <a:pt x="506032" y="489352"/>
                  <a:pt x="506413" y="490326"/>
                  <a:pt x="507111" y="491617"/>
                </a:cubicBezTo>
                <a:cubicBezTo>
                  <a:pt x="507810" y="492908"/>
                  <a:pt x="508445" y="493628"/>
                  <a:pt x="509016" y="493776"/>
                </a:cubicBezTo>
                <a:cubicBezTo>
                  <a:pt x="509503" y="493713"/>
                  <a:pt x="509799" y="493332"/>
                  <a:pt x="509905" y="492633"/>
                </a:cubicBezTo>
                <a:cubicBezTo>
                  <a:pt x="510011" y="491935"/>
                  <a:pt x="510053" y="491300"/>
                  <a:pt x="510032" y="490728"/>
                </a:cubicBezTo>
                <a:cubicBezTo>
                  <a:pt x="512297" y="490940"/>
                  <a:pt x="514879" y="491025"/>
                  <a:pt x="517779" y="490982"/>
                </a:cubicBezTo>
                <a:cubicBezTo>
                  <a:pt x="520679" y="490940"/>
                  <a:pt x="522499" y="489501"/>
                  <a:pt x="523240" y="486664"/>
                </a:cubicBezTo>
                <a:lnTo>
                  <a:pt x="535432" y="488696"/>
                </a:lnTo>
                <a:cubicBezTo>
                  <a:pt x="538311" y="485818"/>
                  <a:pt x="539665" y="482431"/>
                  <a:pt x="539496" y="478536"/>
                </a:cubicBezTo>
                <a:lnTo>
                  <a:pt x="546608" y="469392"/>
                </a:lnTo>
                <a:cubicBezTo>
                  <a:pt x="544872" y="467678"/>
                  <a:pt x="543772" y="465773"/>
                  <a:pt x="543306" y="463677"/>
                </a:cubicBezTo>
                <a:cubicBezTo>
                  <a:pt x="542840" y="461582"/>
                  <a:pt x="544280" y="460439"/>
                  <a:pt x="547624" y="460248"/>
                </a:cubicBezTo>
                <a:lnTo>
                  <a:pt x="543560" y="449072"/>
                </a:lnTo>
                <a:lnTo>
                  <a:pt x="536448" y="458216"/>
                </a:lnTo>
                <a:cubicBezTo>
                  <a:pt x="536469" y="458788"/>
                  <a:pt x="536427" y="459423"/>
                  <a:pt x="536321" y="460121"/>
                </a:cubicBezTo>
                <a:cubicBezTo>
                  <a:pt x="536215" y="460820"/>
                  <a:pt x="535919" y="461201"/>
                  <a:pt x="535432" y="461264"/>
                </a:cubicBezTo>
                <a:cubicBezTo>
                  <a:pt x="533887" y="461180"/>
                  <a:pt x="532405" y="460587"/>
                  <a:pt x="530987" y="459486"/>
                </a:cubicBezTo>
                <a:cubicBezTo>
                  <a:pt x="529569" y="458386"/>
                  <a:pt x="528341" y="457285"/>
                  <a:pt x="527304" y="456184"/>
                </a:cubicBezTo>
                <a:cubicBezTo>
                  <a:pt x="527833" y="451887"/>
                  <a:pt x="530077" y="448543"/>
                  <a:pt x="534035" y="446151"/>
                </a:cubicBezTo>
                <a:cubicBezTo>
                  <a:pt x="537993" y="443759"/>
                  <a:pt x="540491" y="440669"/>
                  <a:pt x="541528" y="436880"/>
                </a:cubicBezTo>
                <a:cubicBezTo>
                  <a:pt x="544089" y="434763"/>
                  <a:pt x="546333" y="432139"/>
                  <a:pt x="548259" y="429006"/>
                </a:cubicBezTo>
                <a:cubicBezTo>
                  <a:pt x="550185" y="425873"/>
                  <a:pt x="551667" y="422741"/>
                  <a:pt x="552704" y="419608"/>
                </a:cubicBezTo>
                <a:cubicBezTo>
                  <a:pt x="554249" y="418550"/>
                  <a:pt x="555477" y="417111"/>
                  <a:pt x="556387" y="415290"/>
                </a:cubicBezTo>
                <a:cubicBezTo>
                  <a:pt x="557297" y="413470"/>
                  <a:pt x="557763" y="411522"/>
                  <a:pt x="557784" y="409448"/>
                </a:cubicBezTo>
                <a:cubicBezTo>
                  <a:pt x="560684" y="409110"/>
                  <a:pt x="561996" y="407755"/>
                  <a:pt x="561721" y="405384"/>
                </a:cubicBezTo>
                <a:cubicBezTo>
                  <a:pt x="561446" y="403014"/>
                  <a:pt x="563520" y="401659"/>
                  <a:pt x="567944" y="401320"/>
                </a:cubicBezTo>
                <a:cubicBezTo>
                  <a:pt x="567690" y="398314"/>
                  <a:pt x="567690" y="396198"/>
                  <a:pt x="567944" y="394970"/>
                </a:cubicBezTo>
                <a:cubicBezTo>
                  <a:pt x="568198" y="393743"/>
                  <a:pt x="570230" y="393150"/>
                  <a:pt x="574040" y="393192"/>
                </a:cubicBezTo>
                <a:cubicBezTo>
                  <a:pt x="576114" y="395838"/>
                  <a:pt x="577808" y="398928"/>
                  <a:pt x="579120" y="402463"/>
                </a:cubicBezTo>
                <a:cubicBezTo>
                  <a:pt x="580432" y="405998"/>
                  <a:pt x="581110" y="409342"/>
                  <a:pt x="581152" y="412496"/>
                </a:cubicBezTo>
                <a:lnTo>
                  <a:pt x="578104" y="420624"/>
                </a:lnTo>
                <a:cubicBezTo>
                  <a:pt x="577787" y="425048"/>
                  <a:pt x="576390" y="428900"/>
                  <a:pt x="573913" y="432181"/>
                </a:cubicBezTo>
                <a:cubicBezTo>
                  <a:pt x="571437" y="435462"/>
                  <a:pt x="569786" y="439060"/>
                  <a:pt x="568960" y="442976"/>
                </a:cubicBezTo>
                <a:lnTo>
                  <a:pt x="564896" y="450088"/>
                </a:lnTo>
                <a:cubicBezTo>
                  <a:pt x="564727" y="452036"/>
                  <a:pt x="564049" y="453729"/>
                  <a:pt x="562864" y="455168"/>
                </a:cubicBezTo>
                <a:cubicBezTo>
                  <a:pt x="561679" y="456607"/>
                  <a:pt x="561001" y="458301"/>
                  <a:pt x="560832" y="460248"/>
                </a:cubicBezTo>
                <a:cubicBezTo>
                  <a:pt x="558779" y="463360"/>
                  <a:pt x="556535" y="466535"/>
                  <a:pt x="554101" y="469773"/>
                </a:cubicBezTo>
                <a:cubicBezTo>
                  <a:pt x="551667" y="473012"/>
                  <a:pt x="549169" y="475933"/>
                  <a:pt x="546608" y="478536"/>
                </a:cubicBezTo>
                <a:cubicBezTo>
                  <a:pt x="546164" y="480801"/>
                  <a:pt x="544259" y="486685"/>
                  <a:pt x="540893" y="496189"/>
                </a:cubicBezTo>
                <a:cubicBezTo>
                  <a:pt x="537528" y="505693"/>
                  <a:pt x="535369" y="511323"/>
                  <a:pt x="534416" y="513080"/>
                </a:cubicBezTo>
                <a:cubicBezTo>
                  <a:pt x="534247" y="516425"/>
                  <a:pt x="533569" y="518880"/>
                  <a:pt x="532384" y="520446"/>
                </a:cubicBezTo>
                <a:cubicBezTo>
                  <a:pt x="531199" y="522013"/>
                  <a:pt x="530521" y="523960"/>
                  <a:pt x="530352" y="526288"/>
                </a:cubicBezTo>
                <a:lnTo>
                  <a:pt x="517144" y="547624"/>
                </a:lnTo>
                <a:cubicBezTo>
                  <a:pt x="516784" y="552450"/>
                  <a:pt x="515218" y="556260"/>
                  <a:pt x="512445" y="559054"/>
                </a:cubicBezTo>
                <a:cubicBezTo>
                  <a:pt x="509672" y="561848"/>
                  <a:pt x="507852" y="565150"/>
                  <a:pt x="506984" y="568960"/>
                </a:cubicBezTo>
                <a:cubicBezTo>
                  <a:pt x="505481" y="570061"/>
                  <a:pt x="504423" y="571670"/>
                  <a:pt x="503809" y="573786"/>
                </a:cubicBezTo>
                <a:cubicBezTo>
                  <a:pt x="503195" y="575903"/>
                  <a:pt x="502899" y="578019"/>
                  <a:pt x="502920" y="580136"/>
                </a:cubicBezTo>
                <a:lnTo>
                  <a:pt x="494792" y="588264"/>
                </a:lnTo>
                <a:lnTo>
                  <a:pt x="491744" y="599440"/>
                </a:lnTo>
                <a:lnTo>
                  <a:pt x="485648" y="605536"/>
                </a:lnTo>
                <a:lnTo>
                  <a:pt x="476504" y="626872"/>
                </a:lnTo>
                <a:cubicBezTo>
                  <a:pt x="474430" y="626915"/>
                  <a:pt x="472736" y="626576"/>
                  <a:pt x="471424" y="625856"/>
                </a:cubicBezTo>
                <a:cubicBezTo>
                  <a:pt x="470112" y="625137"/>
                  <a:pt x="469434" y="623782"/>
                  <a:pt x="469392" y="621792"/>
                </a:cubicBezTo>
                <a:lnTo>
                  <a:pt x="469392" y="615696"/>
                </a:lnTo>
                <a:cubicBezTo>
                  <a:pt x="472398" y="615358"/>
                  <a:pt x="473752" y="614003"/>
                  <a:pt x="473456" y="611632"/>
                </a:cubicBezTo>
                <a:cubicBezTo>
                  <a:pt x="473160" y="609262"/>
                  <a:pt x="474514" y="607907"/>
                  <a:pt x="477520" y="607568"/>
                </a:cubicBezTo>
                <a:cubicBezTo>
                  <a:pt x="478346" y="603166"/>
                  <a:pt x="479997" y="599271"/>
                  <a:pt x="482473" y="595884"/>
                </a:cubicBezTo>
                <a:cubicBezTo>
                  <a:pt x="484950" y="592498"/>
                  <a:pt x="486347" y="588603"/>
                  <a:pt x="486664" y="584200"/>
                </a:cubicBezTo>
                <a:cubicBezTo>
                  <a:pt x="488654" y="584052"/>
                  <a:pt x="490008" y="583078"/>
                  <a:pt x="490728" y="581279"/>
                </a:cubicBezTo>
                <a:cubicBezTo>
                  <a:pt x="491448" y="579480"/>
                  <a:pt x="491786" y="577744"/>
                  <a:pt x="491744" y="576072"/>
                </a:cubicBezTo>
                <a:cubicBezTo>
                  <a:pt x="491765" y="575458"/>
                  <a:pt x="491723" y="574654"/>
                  <a:pt x="491617" y="573659"/>
                </a:cubicBezTo>
                <a:cubicBezTo>
                  <a:pt x="491511" y="572664"/>
                  <a:pt x="491215" y="572114"/>
                  <a:pt x="490728" y="572008"/>
                </a:cubicBezTo>
                <a:cubicBezTo>
                  <a:pt x="489839" y="572622"/>
                  <a:pt x="487807" y="575204"/>
                  <a:pt x="484632" y="579755"/>
                </a:cubicBezTo>
                <a:cubicBezTo>
                  <a:pt x="481457" y="584306"/>
                  <a:pt x="479425" y="587142"/>
                  <a:pt x="478536" y="588264"/>
                </a:cubicBezTo>
                <a:cubicBezTo>
                  <a:pt x="478536" y="589936"/>
                  <a:pt x="478028" y="591672"/>
                  <a:pt x="477012" y="593471"/>
                </a:cubicBezTo>
                <a:cubicBezTo>
                  <a:pt x="475996" y="595270"/>
                  <a:pt x="474472" y="596244"/>
                  <a:pt x="472440" y="596392"/>
                </a:cubicBezTo>
                <a:cubicBezTo>
                  <a:pt x="471911" y="596329"/>
                  <a:pt x="471445" y="595948"/>
                  <a:pt x="471043" y="595249"/>
                </a:cubicBezTo>
                <a:cubicBezTo>
                  <a:pt x="470641" y="594551"/>
                  <a:pt x="470429" y="593916"/>
                  <a:pt x="470408" y="593344"/>
                </a:cubicBezTo>
                <a:lnTo>
                  <a:pt x="470408" y="591312"/>
                </a:lnTo>
                <a:cubicBezTo>
                  <a:pt x="465942" y="598530"/>
                  <a:pt x="462682" y="604922"/>
                  <a:pt x="460629" y="610489"/>
                </a:cubicBezTo>
                <a:cubicBezTo>
                  <a:pt x="458576" y="616056"/>
                  <a:pt x="457094" y="623210"/>
                  <a:pt x="456184" y="631952"/>
                </a:cubicBezTo>
                <a:cubicBezTo>
                  <a:pt x="454497" y="632266"/>
                  <a:pt x="450985" y="637057"/>
                  <a:pt x="445648" y="646327"/>
                </a:cubicBezTo>
                <a:cubicBezTo>
                  <a:pt x="440311" y="655596"/>
                  <a:pt x="435143" y="665430"/>
                  <a:pt x="430144" y="675828"/>
                </a:cubicBezTo>
                <a:cubicBezTo>
                  <a:pt x="425146" y="686227"/>
                  <a:pt x="422311" y="693276"/>
                  <a:pt x="421640" y="696976"/>
                </a:cubicBezTo>
                <a:lnTo>
                  <a:pt x="412496" y="710184"/>
                </a:lnTo>
                <a:lnTo>
                  <a:pt x="414528" y="710184"/>
                </a:lnTo>
                <a:cubicBezTo>
                  <a:pt x="412263" y="719011"/>
                  <a:pt x="407903" y="728282"/>
                  <a:pt x="401447" y="737997"/>
                </a:cubicBezTo>
                <a:cubicBezTo>
                  <a:pt x="394991" y="747713"/>
                  <a:pt x="390885" y="756730"/>
                  <a:pt x="389128" y="765048"/>
                </a:cubicBezTo>
                <a:cubicBezTo>
                  <a:pt x="387414" y="767080"/>
                  <a:pt x="385509" y="769366"/>
                  <a:pt x="383413" y="771906"/>
                </a:cubicBezTo>
                <a:cubicBezTo>
                  <a:pt x="381318" y="774446"/>
                  <a:pt x="380175" y="777240"/>
                  <a:pt x="379984" y="780288"/>
                </a:cubicBezTo>
                <a:cubicBezTo>
                  <a:pt x="380302" y="781706"/>
                  <a:pt x="381953" y="782426"/>
                  <a:pt x="384937" y="782447"/>
                </a:cubicBezTo>
                <a:cubicBezTo>
                  <a:pt x="387922" y="782468"/>
                  <a:pt x="390335" y="782426"/>
                  <a:pt x="392176" y="782320"/>
                </a:cubicBezTo>
                <a:cubicBezTo>
                  <a:pt x="393721" y="782362"/>
                  <a:pt x="394949" y="782024"/>
                  <a:pt x="395859" y="781304"/>
                </a:cubicBezTo>
                <a:cubicBezTo>
                  <a:pt x="396769" y="780585"/>
                  <a:pt x="397235" y="779230"/>
                  <a:pt x="397256" y="777240"/>
                </a:cubicBezTo>
                <a:cubicBezTo>
                  <a:pt x="400431" y="777558"/>
                  <a:pt x="403225" y="777685"/>
                  <a:pt x="405638" y="777621"/>
                </a:cubicBezTo>
                <a:cubicBezTo>
                  <a:pt x="408051" y="777558"/>
                  <a:pt x="409321" y="775399"/>
                  <a:pt x="409448" y="771144"/>
                </a:cubicBezTo>
                <a:lnTo>
                  <a:pt x="413512" y="775208"/>
                </a:lnTo>
                <a:lnTo>
                  <a:pt x="416560" y="776224"/>
                </a:lnTo>
                <a:cubicBezTo>
                  <a:pt x="417491" y="775885"/>
                  <a:pt x="421471" y="774531"/>
                  <a:pt x="428498" y="772160"/>
                </a:cubicBezTo>
                <a:cubicBezTo>
                  <a:pt x="435525" y="769789"/>
                  <a:pt x="440013" y="768435"/>
                  <a:pt x="441960" y="768096"/>
                </a:cubicBezTo>
                <a:cubicBezTo>
                  <a:pt x="444881" y="768244"/>
                  <a:pt x="447167" y="768202"/>
                  <a:pt x="448818" y="767969"/>
                </a:cubicBezTo>
                <a:cubicBezTo>
                  <a:pt x="450469" y="767736"/>
                  <a:pt x="452247" y="766424"/>
                  <a:pt x="454152" y="764032"/>
                </a:cubicBezTo>
                <a:cubicBezTo>
                  <a:pt x="461328" y="763863"/>
                  <a:pt x="468567" y="763186"/>
                  <a:pt x="475869" y="762000"/>
                </a:cubicBezTo>
                <a:cubicBezTo>
                  <a:pt x="483172" y="760815"/>
                  <a:pt x="490157" y="760138"/>
                  <a:pt x="496824" y="759968"/>
                </a:cubicBezTo>
                <a:cubicBezTo>
                  <a:pt x="497417" y="758465"/>
                  <a:pt x="498517" y="757407"/>
                  <a:pt x="500126" y="756793"/>
                </a:cubicBezTo>
                <a:cubicBezTo>
                  <a:pt x="501735" y="756179"/>
                  <a:pt x="503343" y="755883"/>
                  <a:pt x="504952" y="755904"/>
                </a:cubicBezTo>
                <a:cubicBezTo>
                  <a:pt x="522034" y="753893"/>
                  <a:pt x="538163" y="751565"/>
                  <a:pt x="553339" y="748919"/>
                </a:cubicBezTo>
                <a:cubicBezTo>
                  <a:pt x="568516" y="746273"/>
                  <a:pt x="583883" y="743183"/>
                  <a:pt x="599440" y="739648"/>
                </a:cubicBezTo>
                <a:lnTo>
                  <a:pt x="608584" y="741680"/>
                </a:lnTo>
                <a:cubicBezTo>
                  <a:pt x="609664" y="740579"/>
                  <a:pt x="611061" y="739479"/>
                  <a:pt x="612775" y="738378"/>
                </a:cubicBezTo>
                <a:cubicBezTo>
                  <a:pt x="614490" y="737277"/>
                  <a:pt x="616141" y="736685"/>
                  <a:pt x="617728" y="736600"/>
                </a:cubicBezTo>
                <a:cubicBezTo>
                  <a:pt x="618913" y="736600"/>
                  <a:pt x="619591" y="737616"/>
                  <a:pt x="619760" y="739648"/>
                </a:cubicBezTo>
                <a:cubicBezTo>
                  <a:pt x="630936" y="737341"/>
                  <a:pt x="643382" y="736621"/>
                  <a:pt x="657098" y="737489"/>
                </a:cubicBezTo>
                <a:cubicBezTo>
                  <a:pt x="670814" y="738357"/>
                  <a:pt x="682752" y="736367"/>
                  <a:pt x="692912" y="731520"/>
                </a:cubicBezTo>
                <a:cubicBezTo>
                  <a:pt x="693949" y="732621"/>
                  <a:pt x="695177" y="733721"/>
                  <a:pt x="696595" y="734822"/>
                </a:cubicBezTo>
                <a:cubicBezTo>
                  <a:pt x="698013" y="735923"/>
                  <a:pt x="699495" y="736515"/>
                  <a:pt x="701040" y="736600"/>
                </a:cubicBezTo>
                <a:cubicBezTo>
                  <a:pt x="701527" y="736537"/>
                  <a:pt x="701823" y="736156"/>
                  <a:pt x="701929" y="735457"/>
                </a:cubicBezTo>
                <a:cubicBezTo>
                  <a:pt x="702035" y="734759"/>
                  <a:pt x="702077" y="734124"/>
                  <a:pt x="702056" y="733552"/>
                </a:cubicBezTo>
                <a:cubicBezTo>
                  <a:pt x="705146" y="733065"/>
                  <a:pt x="708364" y="732515"/>
                  <a:pt x="711708" y="731901"/>
                </a:cubicBezTo>
                <a:cubicBezTo>
                  <a:pt x="715052" y="731287"/>
                  <a:pt x="718270" y="730483"/>
                  <a:pt x="721360" y="729488"/>
                </a:cubicBezTo>
                <a:cubicBezTo>
                  <a:pt x="721783" y="732134"/>
                  <a:pt x="723731" y="732684"/>
                  <a:pt x="727202" y="731139"/>
                </a:cubicBezTo>
                <a:cubicBezTo>
                  <a:pt x="730673" y="729594"/>
                  <a:pt x="733129" y="728366"/>
                  <a:pt x="734568" y="727456"/>
                </a:cubicBezTo>
                <a:cubicBezTo>
                  <a:pt x="736240" y="729192"/>
                  <a:pt x="737976" y="730292"/>
                  <a:pt x="739775" y="730758"/>
                </a:cubicBezTo>
                <a:cubicBezTo>
                  <a:pt x="741574" y="731224"/>
                  <a:pt x="742548" y="729784"/>
                  <a:pt x="742696" y="726440"/>
                </a:cubicBezTo>
                <a:lnTo>
                  <a:pt x="754888" y="728472"/>
                </a:lnTo>
                <a:lnTo>
                  <a:pt x="762000" y="726440"/>
                </a:lnTo>
                <a:lnTo>
                  <a:pt x="767080" y="727456"/>
                </a:lnTo>
                <a:cubicBezTo>
                  <a:pt x="768308" y="728768"/>
                  <a:pt x="769916" y="729954"/>
                  <a:pt x="771906" y="731012"/>
                </a:cubicBezTo>
                <a:cubicBezTo>
                  <a:pt x="773896" y="732070"/>
                  <a:pt x="774996" y="731224"/>
                  <a:pt x="775208" y="728472"/>
                </a:cubicBezTo>
                <a:lnTo>
                  <a:pt x="783336" y="728472"/>
                </a:lnTo>
                <a:cubicBezTo>
                  <a:pt x="783611" y="731182"/>
                  <a:pt x="784839" y="731859"/>
                  <a:pt x="787019" y="730504"/>
                </a:cubicBezTo>
                <a:cubicBezTo>
                  <a:pt x="789199" y="729150"/>
                  <a:pt x="790681" y="727795"/>
                  <a:pt x="791464" y="726440"/>
                </a:cubicBezTo>
                <a:lnTo>
                  <a:pt x="804672" y="729488"/>
                </a:lnTo>
                <a:cubicBezTo>
                  <a:pt x="805201" y="726123"/>
                  <a:pt x="805921" y="724726"/>
                  <a:pt x="806831" y="725297"/>
                </a:cubicBezTo>
                <a:cubicBezTo>
                  <a:pt x="807741" y="725869"/>
                  <a:pt x="808715" y="727266"/>
                  <a:pt x="809752" y="729488"/>
                </a:cubicBezTo>
                <a:lnTo>
                  <a:pt x="811784" y="725424"/>
                </a:lnTo>
                <a:lnTo>
                  <a:pt x="816864" y="729488"/>
                </a:lnTo>
                <a:cubicBezTo>
                  <a:pt x="818452" y="729509"/>
                  <a:pt x="820103" y="729213"/>
                  <a:pt x="821817" y="728599"/>
                </a:cubicBezTo>
                <a:cubicBezTo>
                  <a:pt x="823532" y="727985"/>
                  <a:pt x="824929" y="726927"/>
                  <a:pt x="826008" y="725424"/>
                </a:cubicBezTo>
                <a:lnTo>
                  <a:pt x="845312" y="733552"/>
                </a:lnTo>
                <a:lnTo>
                  <a:pt x="849376" y="733552"/>
                </a:lnTo>
                <a:cubicBezTo>
                  <a:pt x="848953" y="734611"/>
                  <a:pt x="847005" y="735542"/>
                  <a:pt x="843534" y="736346"/>
                </a:cubicBezTo>
                <a:cubicBezTo>
                  <a:pt x="840063" y="737150"/>
                  <a:pt x="837608" y="737574"/>
                  <a:pt x="836168" y="737616"/>
                </a:cubicBezTo>
                <a:lnTo>
                  <a:pt x="833120" y="733552"/>
                </a:lnTo>
                <a:cubicBezTo>
                  <a:pt x="826453" y="732875"/>
                  <a:pt x="819468" y="733467"/>
                  <a:pt x="812165" y="735330"/>
                </a:cubicBezTo>
                <a:cubicBezTo>
                  <a:pt x="804863" y="737193"/>
                  <a:pt x="797624" y="738293"/>
                  <a:pt x="790448" y="738632"/>
                </a:cubicBezTo>
                <a:cubicBezTo>
                  <a:pt x="788649" y="738420"/>
                  <a:pt x="786405" y="738336"/>
                  <a:pt x="783717" y="738378"/>
                </a:cubicBezTo>
                <a:cubicBezTo>
                  <a:pt x="781029" y="738420"/>
                  <a:pt x="779547" y="739860"/>
                  <a:pt x="779272" y="742696"/>
                </a:cubicBezTo>
                <a:lnTo>
                  <a:pt x="783336" y="747776"/>
                </a:lnTo>
                <a:cubicBezTo>
                  <a:pt x="782468" y="752475"/>
                  <a:pt x="779632" y="755015"/>
                  <a:pt x="774827" y="755396"/>
                </a:cubicBezTo>
                <a:cubicBezTo>
                  <a:pt x="770022" y="755777"/>
                  <a:pt x="765408" y="756285"/>
                  <a:pt x="760984" y="756920"/>
                </a:cubicBezTo>
                <a:lnTo>
                  <a:pt x="757936" y="760984"/>
                </a:lnTo>
                <a:cubicBezTo>
                  <a:pt x="758211" y="761958"/>
                  <a:pt x="759439" y="762551"/>
                  <a:pt x="761619" y="762762"/>
                </a:cubicBezTo>
                <a:cubicBezTo>
                  <a:pt x="763799" y="762974"/>
                  <a:pt x="765281" y="763058"/>
                  <a:pt x="766064" y="763016"/>
                </a:cubicBezTo>
                <a:lnTo>
                  <a:pt x="778256" y="763016"/>
                </a:lnTo>
                <a:cubicBezTo>
                  <a:pt x="779822" y="761471"/>
                  <a:pt x="781770" y="760243"/>
                  <a:pt x="784098" y="759333"/>
                </a:cubicBezTo>
                <a:cubicBezTo>
                  <a:pt x="786426" y="758423"/>
                  <a:pt x="788882" y="757957"/>
                  <a:pt x="791464" y="757936"/>
                </a:cubicBezTo>
                <a:cubicBezTo>
                  <a:pt x="801137" y="758021"/>
                  <a:pt x="811001" y="758105"/>
                  <a:pt x="821055" y="758190"/>
                </a:cubicBezTo>
                <a:cubicBezTo>
                  <a:pt x="831109" y="758275"/>
                  <a:pt x="841227" y="757851"/>
                  <a:pt x="851408" y="756920"/>
                </a:cubicBezTo>
                <a:cubicBezTo>
                  <a:pt x="851450" y="755862"/>
                  <a:pt x="851874" y="754930"/>
                  <a:pt x="852678" y="754126"/>
                </a:cubicBezTo>
                <a:cubicBezTo>
                  <a:pt x="853482" y="753322"/>
                  <a:pt x="854414" y="752898"/>
                  <a:pt x="855472" y="752856"/>
                </a:cubicBezTo>
                <a:cubicBezTo>
                  <a:pt x="856530" y="752793"/>
                  <a:pt x="857462" y="752920"/>
                  <a:pt x="858266" y="753237"/>
                </a:cubicBezTo>
                <a:cubicBezTo>
                  <a:pt x="859071" y="753555"/>
                  <a:pt x="859494" y="754444"/>
                  <a:pt x="859536" y="755904"/>
                </a:cubicBezTo>
                <a:lnTo>
                  <a:pt x="859536" y="756920"/>
                </a:lnTo>
                <a:cubicBezTo>
                  <a:pt x="866436" y="757111"/>
                  <a:pt x="873972" y="757746"/>
                  <a:pt x="882142" y="758825"/>
                </a:cubicBezTo>
                <a:cubicBezTo>
                  <a:pt x="890312" y="759905"/>
                  <a:pt x="897340" y="760286"/>
                  <a:pt x="903224" y="759968"/>
                </a:cubicBezTo>
                <a:cubicBezTo>
                  <a:pt x="904579" y="759862"/>
                  <a:pt x="906696" y="759820"/>
                  <a:pt x="909574" y="759841"/>
                </a:cubicBezTo>
                <a:cubicBezTo>
                  <a:pt x="912453" y="759862"/>
                  <a:pt x="914061" y="760582"/>
                  <a:pt x="914400" y="762000"/>
                </a:cubicBezTo>
                <a:lnTo>
                  <a:pt x="913384" y="764032"/>
                </a:lnTo>
                <a:cubicBezTo>
                  <a:pt x="911670" y="763397"/>
                  <a:pt x="909765" y="763143"/>
                  <a:pt x="907669" y="763270"/>
                </a:cubicBezTo>
                <a:cubicBezTo>
                  <a:pt x="905574" y="763397"/>
                  <a:pt x="904431" y="764667"/>
                  <a:pt x="904240" y="767080"/>
                </a:cubicBezTo>
                <a:cubicBezTo>
                  <a:pt x="895435" y="769006"/>
                  <a:pt x="886121" y="769980"/>
                  <a:pt x="876300" y="770001"/>
                </a:cubicBezTo>
                <a:cubicBezTo>
                  <a:pt x="866479" y="770022"/>
                  <a:pt x="857165" y="769726"/>
                  <a:pt x="848360" y="769112"/>
                </a:cubicBezTo>
                <a:lnTo>
                  <a:pt x="835152" y="774192"/>
                </a:lnTo>
                <a:cubicBezTo>
                  <a:pt x="834983" y="777409"/>
                  <a:pt x="833290" y="779103"/>
                  <a:pt x="830072" y="779272"/>
                </a:cubicBezTo>
                <a:cubicBezTo>
                  <a:pt x="827469" y="779251"/>
                  <a:pt x="824802" y="778785"/>
                  <a:pt x="822071" y="777875"/>
                </a:cubicBezTo>
                <a:cubicBezTo>
                  <a:pt x="819341" y="776965"/>
                  <a:pt x="816928" y="775737"/>
                  <a:pt x="814832" y="774192"/>
                </a:cubicBezTo>
                <a:lnTo>
                  <a:pt x="805688" y="778256"/>
                </a:lnTo>
                <a:lnTo>
                  <a:pt x="793496" y="777240"/>
                </a:lnTo>
                <a:lnTo>
                  <a:pt x="786384" y="779272"/>
                </a:lnTo>
                <a:lnTo>
                  <a:pt x="780288" y="785368"/>
                </a:lnTo>
                <a:cubicBezTo>
                  <a:pt x="777282" y="785051"/>
                  <a:pt x="773388" y="784670"/>
                  <a:pt x="768604" y="784225"/>
                </a:cubicBezTo>
                <a:cubicBezTo>
                  <a:pt x="763820" y="783781"/>
                  <a:pt x="760942" y="785178"/>
                  <a:pt x="759968" y="788416"/>
                </a:cubicBezTo>
                <a:lnTo>
                  <a:pt x="785368" y="788416"/>
                </a:lnTo>
                <a:cubicBezTo>
                  <a:pt x="785918" y="786871"/>
                  <a:pt x="786850" y="785643"/>
                  <a:pt x="788162" y="784733"/>
                </a:cubicBezTo>
                <a:cubicBezTo>
                  <a:pt x="789474" y="783823"/>
                  <a:pt x="790914" y="783357"/>
                  <a:pt x="792480" y="783336"/>
                </a:cubicBezTo>
                <a:cubicBezTo>
                  <a:pt x="793581" y="783273"/>
                  <a:pt x="794681" y="783400"/>
                  <a:pt x="795782" y="783717"/>
                </a:cubicBezTo>
                <a:cubicBezTo>
                  <a:pt x="796883" y="784035"/>
                  <a:pt x="797475" y="784924"/>
                  <a:pt x="797560" y="786384"/>
                </a:cubicBezTo>
                <a:lnTo>
                  <a:pt x="797560" y="787400"/>
                </a:lnTo>
                <a:cubicBezTo>
                  <a:pt x="793856" y="789072"/>
                  <a:pt x="789580" y="790808"/>
                  <a:pt x="784733" y="792607"/>
                </a:cubicBezTo>
                <a:cubicBezTo>
                  <a:pt x="779886" y="794406"/>
                  <a:pt x="775356" y="795380"/>
                  <a:pt x="771144" y="795528"/>
                </a:cubicBezTo>
                <a:cubicBezTo>
                  <a:pt x="769980" y="797475"/>
                  <a:pt x="768244" y="798661"/>
                  <a:pt x="765937" y="799084"/>
                </a:cubicBezTo>
                <a:cubicBezTo>
                  <a:pt x="763630" y="799508"/>
                  <a:pt x="761640" y="799677"/>
                  <a:pt x="759968" y="799592"/>
                </a:cubicBezTo>
                <a:cubicBezTo>
                  <a:pt x="759799" y="796290"/>
                  <a:pt x="758867" y="795020"/>
                  <a:pt x="757174" y="795782"/>
                </a:cubicBezTo>
                <a:cubicBezTo>
                  <a:pt x="755481" y="796544"/>
                  <a:pt x="754041" y="797814"/>
                  <a:pt x="752856" y="799592"/>
                </a:cubicBezTo>
                <a:lnTo>
                  <a:pt x="739648" y="800608"/>
                </a:lnTo>
                <a:lnTo>
                  <a:pt x="729488" y="805688"/>
                </a:lnTo>
                <a:cubicBezTo>
                  <a:pt x="735732" y="806831"/>
                  <a:pt x="742294" y="808101"/>
                  <a:pt x="749173" y="809498"/>
                </a:cubicBezTo>
                <a:cubicBezTo>
                  <a:pt x="756052" y="810895"/>
                  <a:pt x="762360" y="811657"/>
                  <a:pt x="768096" y="811784"/>
                </a:cubicBezTo>
                <a:cubicBezTo>
                  <a:pt x="769705" y="811805"/>
                  <a:pt x="771313" y="811509"/>
                  <a:pt x="772922" y="810895"/>
                </a:cubicBezTo>
                <a:cubicBezTo>
                  <a:pt x="774531" y="810281"/>
                  <a:pt x="775631" y="809223"/>
                  <a:pt x="776224" y="807720"/>
                </a:cubicBezTo>
                <a:lnTo>
                  <a:pt x="808736" y="806704"/>
                </a:lnTo>
                <a:cubicBezTo>
                  <a:pt x="813774" y="806873"/>
                  <a:pt x="818685" y="807551"/>
                  <a:pt x="823468" y="808736"/>
                </a:cubicBezTo>
                <a:cubicBezTo>
                  <a:pt x="828252" y="809921"/>
                  <a:pt x="833162" y="810599"/>
                  <a:pt x="838200" y="810768"/>
                </a:cubicBezTo>
                <a:cubicBezTo>
                  <a:pt x="838052" y="807784"/>
                  <a:pt x="838348" y="805625"/>
                  <a:pt x="839089" y="804291"/>
                </a:cubicBezTo>
                <a:cubicBezTo>
                  <a:pt x="839830" y="802958"/>
                  <a:pt x="841904" y="802069"/>
                  <a:pt x="845312" y="801624"/>
                </a:cubicBezTo>
                <a:lnTo>
                  <a:pt x="850392" y="806704"/>
                </a:lnTo>
                <a:cubicBezTo>
                  <a:pt x="854668" y="807889"/>
                  <a:pt x="859578" y="809329"/>
                  <a:pt x="865124" y="811022"/>
                </a:cubicBezTo>
                <a:cubicBezTo>
                  <a:pt x="870670" y="812716"/>
                  <a:pt x="875580" y="813647"/>
                  <a:pt x="879856" y="813816"/>
                </a:cubicBezTo>
                <a:cubicBezTo>
                  <a:pt x="890461" y="813456"/>
                  <a:pt x="900748" y="813668"/>
                  <a:pt x="910717" y="814451"/>
                </a:cubicBezTo>
                <a:cubicBezTo>
                  <a:pt x="920687" y="815234"/>
                  <a:pt x="930720" y="815700"/>
                  <a:pt x="940816" y="815848"/>
                </a:cubicBezTo>
                <a:cubicBezTo>
                  <a:pt x="942404" y="817309"/>
                  <a:pt x="944309" y="818198"/>
                  <a:pt x="946531" y="818515"/>
                </a:cubicBezTo>
                <a:cubicBezTo>
                  <a:pt x="948754" y="818833"/>
                  <a:pt x="950913" y="818960"/>
                  <a:pt x="953008" y="818896"/>
                </a:cubicBezTo>
                <a:cubicBezTo>
                  <a:pt x="956712" y="818536"/>
                  <a:pt x="963274" y="818240"/>
                  <a:pt x="972693" y="818007"/>
                </a:cubicBezTo>
                <a:cubicBezTo>
                  <a:pt x="982112" y="817774"/>
                  <a:pt x="987404" y="819764"/>
                  <a:pt x="988568" y="823976"/>
                </a:cubicBezTo>
                <a:lnTo>
                  <a:pt x="1007872" y="822960"/>
                </a:lnTo>
                <a:lnTo>
                  <a:pt x="1001776" y="827024"/>
                </a:lnTo>
                <a:cubicBezTo>
                  <a:pt x="1000675" y="827067"/>
                  <a:pt x="999575" y="827490"/>
                  <a:pt x="998474" y="828294"/>
                </a:cubicBezTo>
                <a:cubicBezTo>
                  <a:pt x="997373" y="829099"/>
                  <a:pt x="996781" y="830030"/>
                  <a:pt x="996696" y="831088"/>
                </a:cubicBezTo>
                <a:lnTo>
                  <a:pt x="996696" y="832104"/>
                </a:lnTo>
                <a:lnTo>
                  <a:pt x="934720" y="833120"/>
                </a:lnTo>
                <a:lnTo>
                  <a:pt x="928624" y="837184"/>
                </a:lnTo>
                <a:cubicBezTo>
                  <a:pt x="929323" y="837142"/>
                  <a:pt x="930466" y="837227"/>
                  <a:pt x="932053" y="837438"/>
                </a:cubicBezTo>
                <a:cubicBezTo>
                  <a:pt x="933641" y="837650"/>
                  <a:pt x="934530" y="838243"/>
                  <a:pt x="934720" y="839216"/>
                </a:cubicBezTo>
                <a:cubicBezTo>
                  <a:pt x="934657" y="839724"/>
                  <a:pt x="934276" y="840232"/>
                  <a:pt x="933577" y="840740"/>
                </a:cubicBezTo>
                <a:cubicBezTo>
                  <a:pt x="932879" y="841248"/>
                  <a:pt x="932244" y="841756"/>
                  <a:pt x="931672" y="842264"/>
                </a:cubicBezTo>
                <a:cubicBezTo>
                  <a:pt x="909955" y="845672"/>
                  <a:pt x="888619" y="848254"/>
                  <a:pt x="867664" y="850011"/>
                </a:cubicBezTo>
                <a:cubicBezTo>
                  <a:pt x="846709" y="851768"/>
                  <a:pt x="825373" y="853588"/>
                  <a:pt x="803656" y="855472"/>
                </a:cubicBezTo>
                <a:cubicBezTo>
                  <a:pt x="803720" y="858033"/>
                  <a:pt x="803339" y="860023"/>
                  <a:pt x="802513" y="861441"/>
                </a:cubicBezTo>
                <a:cubicBezTo>
                  <a:pt x="801688" y="862859"/>
                  <a:pt x="800037" y="863579"/>
                  <a:pt x="797560" y="863600"/>
                </a:cubicBezTo>
                <a:cubicBezTo>
                  <a:pt x="785876" y="863748"/>
                  <a:pt x="774192" y="864468"/>
                  <a:pt x="762508" y="865759"/>
                </a:cubicBezTo>
                <a:cubicBezTo>
                  <a:pt x="750824" y="867050"/>
                  <a:pt x="739140" y="868024"/>
                  <a:pt x="727456" y="868680"/>
                </a:cubicBezTo>
                <a:cubicBezTo>
                  <a:pt x="721805" y="869061"/>
                  <a:pt x="718122" y="870585"/>
                  <a:pt x="716407" y="873252"/>
                </a:cubicBezTo>
                <a:cubicBezTo>
                  <a:pt x="714693" y="875919"/>
                  <a:pt x="712280" y="877443"/>
                  <a:pt x="709168" y="877824"/>
                </a:cubicBezTo>
                <a:cubicBezTo>
                  <a:pt x="708597" y="876766"/>
                  <a:pt x="707708" y="875835"/>
                  <a:pt x="706501" y="875030"/>
                </a:cubicBezTo>
                <a:cubicBezTo>
                  <a:pt x="705295" y="874226"/>
                  <a:pt x="704152" y="873802"/>
                  <a:pt x="703072" y="873760"/>
                </a:cubicBezTo>
                <a:cubicBezTo>
                  <a:pt x="702098" y="873866"/>
                  <a:pt x="701506" y="874416"/>
                  <a:pt x="701294" y="875411"/>
                </a:cubicBezTo>
                <a:cubicBezTo>
                  <a:pt x="701082" y="876406"/>
                  <a:pt x="700998" y="877210"/>
                  <a:pt x="701040" y="877824"/>
                </a:cubicBezTo>
                <a:lnTo>
                  <a:pt x="708152" y="881888"/>
                </a:lnTo>
                <a:lnTo>
                  <a:pt x="697992" y="885952"/>
                </a:lnTo>
                <a:cubicBezTo>
                  <a:pt x="698585" y="883836"/>
                  <a:pt x="698669" y="881973"/>
                  <a:pt x="698246" y="880364"/>
                </a:cubicBezTo>
                <a:cubicBezTo>
                  <a:pt x="697823" y="878756"/>
                  <a:pt x="696383" y="877909"/>
                  <a:pt x="693928" y="877824"/>
                </a:cubicBezTo>
                <a:lnTo>
                  <a:pt x="680720" y="878840"/>
                </a:lnTo>
                <a:lnTo>
                  <a:pt x="671576" y="886968"/>
                </a:lnTo>
                <a:cubicBezTo>
                  <a:pt x="671576" y="885868"/>
                  <a:pt x="671322" y="884767"/>
                  <a:pt x="670814" y="883666"/>
                </a:cubicBezTo>
                <a:cubicBezTo>
                  <a:pt x="670306" y="882566"/>
                  <a:pt x="669544" y="881973"/>
                  <a:pt x="668528" y="881888"/>
                </a:cubicBezTo>
                <a:cubicBezTo>
                  <a:pt x="665311" y="882058"/>
                  <a:pt x="663617" y="883751"/>
                  <a:pt x="663448" y="886968"/>
                </a:cubicBezTo>
                <a:lnTo>
                  <a:pt x="652272" y="883920"/>
                </a:lnTo>
                <a:lnTo>
                  <a:pt x="643128" y="886968"/>
                </a:lnTo>
                <a:lnTo>
                  <a:pt x="643128" y="898144"/>
                </a:lnTo>
                <a:lnTo>
                  <a:pt x="630936" y="895096"/>
                </a:lnTo>
                <a:lnTo>
                  <a:pt x="628904" y="899160"/>
                </a:lnTo>
                <a:lnTo>
                  <a:pt x="618744" y="899160"/>
                </a:lnTo>
                <a:cubicBezTo>
                  <a:pt x="615082" y="902758"/>
                  <a:pt x="608944" y="904452"/>
                  <a:pt x="600329" y="904240"/>
                </a:cubicBezTo>
                <a:cubicBezTo>
                  <a:pt x="591714" y="904029"/>
                  <a:pt x="584306" y="904706"/>
                  <a:pt x="578104" y="906272"/>
                </a:cubicBezTo>
                <a:cubicBezTo>
                  <a:pt x="577723" y="903626"/>
                  <a:pt x="575945" y="903076"/>
                  <a:pt x="572770" y="904621"/>
                </a:cubicBezTo>
                <a:cubicBezTo>
                  <a:pt x="569595" y="906166"/>
                  <a:pt x="567309" y="907394"/>
                  <a:pt x="565912" y="908304"/>
                </a:cubicBezTo>
                <a:lnTo>
                  <a:pt x="562864" y="908304"/>
                </a:lnTo>
                <a:cubicBezTo>
                  <a:pt x="559647" y="908135"/>
                  <a:pt x="557953" y="906442"/>
                  <a:pt x="557784" y="903224"/>
                </a:cubicBezTo>
                <a:cubicBezTo>
                  <a:pt x="557890" y="901256"/>
                  <a:pt x="558694" y="900113"/>
                  <a:pt x="560197" y="899795"/>
                </a:cubicBezTo>
                <a:cubicBezTo>
                  <a:pt x="561700" y="899478"/>
                  <a:pt x="563266" y="899605"/>
                  <a:pt x="564896" y="900176"/>
                </a:cubicBezTo>
                <a:cubicBezTo>
                  <a:pt x="564896" y="899118"/>
                  <a:pt x="565150" y="898187"/>
                  <a:pt x="565658" y="897382"/>
                </a:cubicBezTo>
                <a:cubicBezTo>
                  <a:pt x="566166" y="896578"/>
                  <a:pt x="566928" y="896155"/>
                  <a:pt x="567944" y="896112"/>
                </a:cubicBezTo>
                <a:cubicBezTo>
                  <a:pt x="570484" y="896599"/>
                  <a:pt x="574040" y="897657"/>
                  <a:pt x="578612" y="899287"/>
                </a:cubicBezTo>
                <a:cubicBezTo>
                  <a:pt x="583184" y="900917"/>
                  <a:pt x="585724" y="900197"/>
                  <a:pt x="586232" y="897128"/>
                </a:cubicBezTo>
                <a:cubicBezTo>
                  <a:pt x="583121" y="895012"/>
                  <a:pt x="579692" y="893149"/>
                  <a:pt x="575945" y="891540"/>
                </a:cubicBezTo>
                <a:cubicBezTo>
                  <a:pt x="572199" y="889932"/>
                  <a:pt x="568516" y="889085"/>
                  <a:pt x="564896" y="889000"/>
                </a:cubicBezTo>
                <a:cubicBezTo>
                  <a:pt x="561890" y="888979"/>
                  <a:pt x="559520" y="889529"/>
                  <a:pt x="557784" y="890651"/>
                </a:cubicBezTo>
                <a:cubicBezTo>
                  <a:pt x="556048" y="891773"/>
                  <a:pt x="554694" y="893593"/>
                  <a:pt x="553720" y="896112"/>
                </a:cubicBezTo>
                <a:lnTo>
                  <a:pt x="510032" y="900176"/>
                </a:lnTo>
                <a:lnTo>
                  <a:pt x="499872" y="900176"/>
                </a:lnTo>
                <a:lnTo>
                  <a:pt x="489712" y="904240"/>
                </a:lnTo>
                <a:cubicBezTo>
                  <a:pt x="487511" y="904029"/>
                  <a:pt x="485309" y="903944"/>
                  <a:pt x="483108" y="903986"/>
                </a:cubicBezTo>
                <a:cubicBezTo>
                  <a:pt x="480907" y="904029"/>
                  <a:pt x="479721" y="905468"/>
                  <a:pt x="479552" y="908304"/>
                </a:cubicBezTo>
                <a:cubicBezTo>
                  <a:pt x="475933" y="908791"/>
                  <a:pt x="472250" y="909595"/>
                  <a:pt x="468503" y="910717"/>
                </a:cubicBezTo>
                <a:cubicBezTo>
                  <a:pt x="464757" y="911839"/>
                  <a:pt x="461328" y="913405"/>
                  <a:pt x="458216" y="915416"/>
                </a:cubicBezTo>
                <a:lnTo>
                  <a:pt x="455168" y="924560"/>
                </a:lnTo>
                <a:lnTo>
                  <a:pt x="451104" y="920496"/>
                </a:lnTo>
                <a:cubicBezTo>
                  <a:pt x="449157" y="923333"/>
                  <a:pt x="445685" y="924772"/>
                  <a:pt x="440690" y="924814"/>
                </a:cubicBezTo>
                <a:cubicBezTo>
                  <a:pt x="435695" y="924857"/>
                  <a:pt x="431715" y="924772"/>
                  <a:pt x="428752" y="924560"/>
                </a:cubicBezTo>
                <a:cubicBezTo>
                  <a:pt x="428773" y="924730"/>
                  <a:pt x="428731" y="925407"/>
                  <a:pt x="428625" y="926592"/>
                </a:cubicBezTo>
                <a:cubicBezTo>
                  <a:pt x="428519" y="927778"/>
                  <a:pt x="428223" y="928455"/>
                  <a:pt x="427736" y="928624"/>
                </a:cubicBezTo>
                <a:cubicBezTo>
                  <a:pt x="427165" y="928518"/>
                  <a:pt x="426530" y="927968"/>
                  <a:pt x="425831" y="926973"/>
                </a:cubicBezTo>
                <a:cubicBezTo>
                  <a:pt x="425133" y="925978"/>
                  <a:pt x="424752" y="925174"/>
                  <a:pt x="424688" y="924560"/>
                </a:cubicBezTo>
                <a:cubicBezTo>
                  <a:pt x="423164" y="925703"/>
                  <a:pt x="421386" y="926973"/>
                  <a:pt x="419354" y="928370"/>
                </a:cubicBezTo>
                <a:cubicBezTo>
                  <a:pt x="417322" y="929767"/>
                  <a:pt x="415036" y="930529"/>
                  <a:pt x="412496" y="930656"/>
                </a:cubicBezTo>
                <a:cubicBezTo>
                  <a:pt x="411649" y="930487"/>
                  <a:pt x="411311" y="929810"/>
                  <a:pt x="411480" y="928624"/>
                </a:cubicBezTo>
                <a:cubicBezTo>
                  <a:pt x="411099" y="925259"/>
                  <a:pt x="409067" y="923354"/>
                  <a:pt x="405384" y="922909"/>
                </a:cubicBezTo>
                <a:cubicBezTo>
                  <a:pt x="401701" y="922465"/>
                  <a:pt x="398653" y="922338"/>
                  <a:pt x="396240" y="922528"/>
                </a:cubicBezTo>
                <a:lnTo>
                  <a:pt x="388112" y="922528"/>
                </a:lnTo>
                <a:cubicBezTo>
                  <a:pt x="387498" y="923057"/>
                  <a:pt x="386694" y="923777"/>
                  <a:pt x="385699" y="924687"/>
                </a:cubicBezTo>
                <a:cubicBezTo>
                  <a:pt x="384704" y="925597"/>
                  <a:pt x="384154" y="926571"/>
                  <a:pt x="384048" y="927608"/>
                </a:cubicBezTo>
                <a:cubicBezTo>
                  <a:pt x="384874" y="929471"/>
                  <a:pt x="388557" y="930317"/>
                  <a:pt x="395097" y="930148"/>
                </a:cubicBezTo>
                <a:cubicBezTo>
                  <a:pt x="401638" y="929979"/>
                  <a:pt x="406083" y="929810"/>
                  <a:pt x="408432" y="929640"/>
                </a:cubicBezTo>
                <a:cubicBezTo>
                  <a:pt x="409617" y="929471"/>
                  <a:pt x="410295" y="929810"/>
                  <a:pt x="410464" y="930656"/>
                </a:cubicBezTo>
                <a:cubicBezTo>
                  <a:pt x="410358" y="931164"/>
                  <a:pt x="409808" y="931672"/>
                  <a:pt x="408813" y="932180"/>
                </a:cubicBezTo>
                <a:cubicBezTo>
                  <a:pt x="407818" y="932688"/>
                  <a:pt x="407014" y="933196"/>
                  <a:pt x="406400" y="933704"/>
                </a:cubicBezTo>
                <a:cubicBezTo>
                  <a:pt x="401094" y="933798"/>
                  <a:pt x="393192" y="934852"/>
                  <a:pt x="382693" y="936865"/>
                </a:cubicBezTo>
                <a:cubicBezTo>
                  <a:pt x="372195" y="938878"/>
                  <a:pt x="362486" y="941287"/>
                  <a:pt x="353568" y="944090"/>
                </a:cubicBezTo>
                <a:cubicBezTo>
                  <a:pt x="344650" y="946893"/>
                  <a:pt x="339909" y="949527"/>
                  <a:pt x="339344" y="951992"/>
                </a:cubicBezTo>
                <a:lnTo>
                  <a:pt x="336296" y="947928"/>
                </a:lnTo>
                <a:lnTo>
                  <a:pt x="333248" y="951992"/>
                </a:lnTo>
                <a:cubicBezTo>
                  <a:pt x="328168" y="952204"/>
                  <a:pt x="323088" y="953051"/>
                  <a:pt x="318008" y="954532"/>
                </a:cubicBezTo>
                <a:cubicBezTo>
                  <a:pt x="312928" y="956014"/>
                  <a:pt x="307848" y="956860"/>
                  <a:pt x="302768" y="957072"/>
                </a:cubicBezTo>
                <a:lnTo>
                  <a:pt x="296672" y="954024"/>
                </a:lnTo>
                <a:cubicBezTo>
                  <a:pt x="295169" y="954617"/>
                  <a:pt x="294111" y="955718"/>
                  <a:pt x="293497" y="957326"/>
                </a:cubicBezTo>
                <a:cubicBezTo>
                  <a:pt x="292883" y="958935"/>
                  <a:pt x="292587" y="960543"/>
                  <a:pt x="292608" y="962152"/>
                </a:cubicBezTo>
                <a:cubicBezTo>
                  <a:pt x="293264" y="962681"/>
                  <a:pt x="294238" y="963401"/>
                  <a:pt x="295529" y="964311"/>
                </a:cubicBezTo>
                <a:cubicBezTo>
                  <a:pt x="296820" y="965221"/>
                  <a:pt x="297540" y="966195"/>
                  <a:pt x="297688" y="967232"/>
                </a:cubicBezTo>
                <a:cubicBezTo>
                  <a:pt x="297625" y="967719"/>
                  <a:pt x="297244" y="968015"/>
                  <a:pt x="296545" y="968121"/>
                </a:cubicBezTo>
                <a:cubicBezTo>
                  <a:pt x="295847" y="968227"/>
                  <a:pt x="295212" y="968269"/>
                  <a:pt x="294640" y="968248"/>
                </a:cubicBezTo>
                <a:cubicBezTo>
                  <a:pt x="291423" y="971466"/>
                  <a:pt x="287697" y="973159"/>
                  <a:pt x="283464" y="973328"/>
                </a:cubicBezTo>
                <a:cubicBezTo>
                  <a:pt x="278384" y="976207"/>
                  <a:pt x="273304" y="978577"/>
                  <a:pt x="268224" y="980440"/>
                </a:cubicBezTo>
                <a:cubicBezTo>
                  <a:pt x="267229" y="982578"/>
                  <a:pt x="265917" y="984652"/>
                  <a:pt x="264287" y="986663"/>
                </a:cubicBezTo>
                <a:cubicBezTo>
                  <a:pt x="262657" y="988674"/>
                  <a:pt x="260583" y="989986"/>
                  <a:pt x="258064" y="990600"/>
                </a:cubicBezTo>
                <a:cubicBezTo>
                  <a:pt x="249195" y="1011936"/>
                  <a:pt x="239501" y="1033272"/>
                  <a:pt x="228981" y="1054608"/>
                </a:cubicBezTo>
                <a:cubicBezTo>
                  <a:pt x="218461" y="1075944"/>
                  <a:pt x="208513" y="1097280"/>
                  <a:pt x="199136" y="1118616"/>
                </a:cubicBezTo>
                <a:cubicBezTo>
                  <a:pt x="197972" y="1121304"/>
                  <a:pt x="196236" y="1123040"/>
                  <a:pt x="193929" y="1123823"/>
                </a:cubicBezTo>
                <a:cubicBezTo>
                  <a:pt x="191622" y="1124606"/>
                  <a:pt x="189632" y="1126596"/>
                  <a:pt x="187960" y="1129792"/>
                </a:cubicBezTo>
                <a:cubicBezTo>
                  <a:pt x="175366" y="1156251"/>
                  <a:pt x="162962" y="1182836"/>
                  <a:pt x="150749" y="1209548"/>
                </a:cubicBezTo>
                <a:cubicBezTo>
                  <a:pt x="138536" y="1236261"/>
                  <a:pt x="125878" y="1262846"/>
                  <a:pt x="112776" y="1289304"/>
                </a:cubicBezTo>
                <a:lnTo>
                  <a:pt x="102616" y="1289304"/>
                </a:lnTo>
                <a:cubicBezTo>
                  <a:pt x="102976" y="1287018"/>
                  <a:pt x="102764" y="1285748"/>
                  <a:pt x="101981" y="1285494"/>
                </a:cubicBezTo>
                <a:cubicBezTo>
                  <a:pt x="101198" y="1285240"/>
                  <a:pt x="100732" y="1284478"/>
                  <a:pt x="100584" y="1283208"/>
                </a:cubicBezTo>
                <a:cubicBezTo>
                  <a:pt x="100942" y="1281854"/>
                  <a:pt x="103500" y="1276435"/>
                  <a:pt x="108261" y="1266952"/>
                </a:cubicBezTo>
                <a:cubicBezTo>
                  <a:pt x="113021" y="1257469"/>
                  <a:pt x="117837" y="1247987"/>
                  <a:pt x="122710" y="1238504"/>
                </a:cubicBezTo>
                <a:cubicBezTo>
                  <a:pt x="127583" y="1229021"/>
                  <a:pt x="130368" y="1223603"/>
                  <a:pt x="131064" y="1222248"/>
                </a:cubicBezTo>
                <a:cubicBezTo>
                  <a:pt x="130260" y="1219708"/>
                  <a:pt x="130344" y="1217168"/>
                  <a:pt x="131318" y="1214628"/>
                </a:cubicBezTo>
                <a:cubicBezTo>
                  <a:pt x="132292" y="1212088"/>
                  <a:pt x="132884" y="1209548"/>
                  <a:pt x="133096" y="1207008"/>
                </a:cubicBezTo>
                <a:cubicBezTo>
                  <a:pt x="133824" y="1197388"/>
                  <a:pt x="138916" y="1183665"/>
                  <a:pt x="148374" y="1165841"/>
                </a:cubicBezTo>
                <a:cubicBezTo>
                  <a:pt x="157831" y="1148017"/>
                  <a:pt x="167289" y="1128952"/>
                  <a:pt x="176746" y="1108644"/>
                </a:cubicBezTo>
                <a:cubicBezTo>
                  <a:pt x="186204" y="1088337"/>
                  <a:pt x="191297" y="1069648"/>
                  <a:pt x="192024" y="1052576"/>
                </a:cubicBezTo>
                <a:cubicBezTo>
                  <a:pt x="192786" y="1043453"/>
                  <a:pt x="195834" y="1034521"/>
                  <a:pt x="201168" y="1025779"/>
                </a:cubicBezTo>
                <a:cubicBezTo>
                  <a:pt x="206502" y="1017037"/>
                  <a:pt x="209550" y="1008359"/>
                  <a:pt x="210312" y="999744"/>
                </a:cubicBezTo>
                <a:cubicBezTo>
                  <a:pt x="210354" y="998749"/>
                  <a:pt x="210270" y="997945"/>
                  <a:pt x="210058" y="997331"/>
                </a:cubicBezTo>
                <a:cubicBezTo>
                  <a:pt x="209846" y="996717"/>
                  <a:pt x="209254" y="996167"/>
                  <a:pt x="208280" y="995680"/>
                </a:cubicBezTo>
                <a:lnTo>
                  <a:pt x="214376" y="981456"/>
                </a:lnTo>
                <a:lnTo>
                  <a:pt x="210312" y="981456"/>
                </a:lnTo>
                <a:cubicBezTo>
                  <a:pt x="209021" y="986430"/>
                  <a:pt x="206523" y="994770"/>
                  <a:pt x="202819" y="1006475"/>
                </a:cubicBezTo>
                <a:cubicBezTo>
                  <a:pt x="199115" y="1018180"/>
                  <a:pt x="195855" y="1024742"/>
                  <a:pt x="193040" y="1026160"/>
                </a:cubicBezTo>
                <a:cubicBezTo>
                  <a:pt x="190161" y="1025991"/>
                  <a:pt x="187791" y="1025314"/>
                  <a:pt x="185928" y="1024128"/>
                </a:cubicBezTo>
                <a:cubicBezTo>
                  <a:pt x="182711" y="1033674"/>
                  <a:pt x="178731" y="1043792"/>
                  <a:pt x="173990" y="1054481"/>
                </a:cubicBezTo>
                <a:cubicBezTo>
                  <a:pt x="169249" y="1065170"/>
                  <a:pt x="161713" y="1070970"/>
                  <a:pt x="151384" y="1071880"/>
                </a:cubicBezTo>
                <a:lnTo>
                  <a:pt x="147320" y="1070864"/>
                </a:lnTo>
                <a:cubicBezTo>
                  <a:pt x="143476" y="1069867"/>
                  <a:pt x="139085" y="1074345"/>
                  <a:pt x="134150" y="1084298"/>
                </a:cubicBezTo>
                <a:cubicBezTo>
                  <a:pt x="129214" y="1094251"/>
                  <a:pt x="124448" y="1105502"/>
                  <a:pt x="119850" y="1118052"/>
                </a:cubicBezTo>
                <a:cubicBezTo>
                  <a:pt x="115253" y="1130601"/>
                  <a:pt x="111541" y="1140272"/>
                  <a:pt x="108712" y="1147064"/>
                </a:cubicBezTo>
                <a:cubicBezTo>
                  <a:pt x="107738" y="1147001"/>
                  <a:pt x="107146" y="1146620"/>
                  <a:pt x="106934" y="1145921"/>
                </a:cubicBezTo>
                <a:cubicBezTo>
                  <a:pt x="106722" y="1145223"/>
                  <a:pt x="106638" y="1144588"/>
                  <a:pt x="106680" y="1144016"/>
                </a:cubicBezTo>
                <a:cubicBezTo>
                  <a:pt x="107442" y="1134089"/>
                  <a:pt x="111506" y="1120161"/>
                  <a:pt x="118872" y="1102233"/>
                </a:cubicBezTo>
                <a:cubicBezTo>
                  <a:pt x="126238" y="1084305"/>
                  <a:pt x="132334" y="1070123"/>
                  <a:pt x="137160" y="1059688"/>
                </a:cubicBezTo>
                <a:cubicBezTo>
                  <a:pt x="139129" y="1055201"/>
                  <a:pt x="142558" y="1047158"/>
                  <a:pt x="147447" y="1035558"/>
                </a:cubicBezTo>
                <a:cubicBezTo>
                  <a:pt x="152337" y="1023959"/>
                  <a:pt x="156020" y="1017439"/>
                  <a:pt x="158496" y="1016000"/>
                </a:cubicBezTo>
                <a:lnTo>
                  <a:pt x="160528" y="1017016"/>
                </a:lnTo>
                <a:cubicBezTo>
                  <a:pt x="161671" y="1014667"/>
                  <a:pt x="163195" y="1013016"/>
                  <a:pt x="165100" y="1012063"/>
                </a:cubicBezTo>
                <a:cubicBezTo>
                  <a:pt x="167005" y="1011111"/>
                  <a:pt x="168529" y="1009714"/>
                  <a:pt x="169672" y="1007872"/>
                </a:cubicBezTo>
                <a:cubicBezTo>
                  <a:pt x="169630" y="1006517"/>
                  <a:pt x="169206" y="1004401"/>
                  <a:pt x="168402" y="1001522"/>
                </a:cubicBezTo>
                <a:cubicBezTo>
                  <a:pt x="167598" y="998644"/>
                  <a:pt x="166666" y="997035"/>
                  <a:pt x="165608" y="996696"/>
                </a:cubicBezTo>
                <a:cubicBezTo>
                  <a:pt x="165015" y="997014"/>
                  <a:pt x="164169" y="998411"/>
                  <a:pt x="163068" y="1000887"/>
                </a:cubicBezTo>
                <a:cubicBezTo>
                  <a:pt x="161967" y="1003364"/>
                  <a:pt x="161121" y="1005015"/>
                  <a:pt x="160528" y="1005840"/>
                </a:cubicBezTo>
                <a:lnTo>
                  <a:pt x="154432" y="1005840"/>
                </a:lnTo>
                <a:cubicBezTo>
                  <a:pt x="152696" y="1009079"/>
                  <a:pt x="150072" y="1010984"/>
                  <a:pt x="146558" y="1011555"/>
                </a:cubicBezTo>
                <a:cubicBezTo>
                  <a:pt x="143044" y="1012127"/>
                  <a:pt x="139912" y="1013270"/>
                  <a:pt x="137160" y="1014984"/>
                </a:cubicBezTo>
                <a:lnTo>
                  <a:pt x="137160" y="1017016"/>
                </a:lnTo>
                <a:cubicBezTo>
                  <a:pt x="134451" y="1020382"/>
                  <a:pt x="131487" y="1025589"/>
                  <a:pt x="128270" y="1032637"/>
                </a:cubicBezTo>
                <a:cubicBezTo>
                  <a:pt x="125053" y="1039686"/>
                  <a:pt x="122597" y="1043623"/>
                  <a:pt x="120904" y="1044448"/>
                </a:cubicBezTo>
                <a:cubicBezTo>
                  <a:pt x="119084" y="1045083"/>
                  <a:pt x="117136" y="1047877"/>
                  <a:pt x="115062" y="1052830"/>
                </a:cubicBezTo>
                <a:cubicBezTo>
                  <a:pt x="112988" y="1057783"/>
                  <a:pt x="109516" y="1061085"/>
                  <a:pt x="104648" y="1062736"/>
                </a:cubicBezTo>
                <a:cubicBezTo>
                  <a:pt x="103103" y="1067478"/>
                  <a:pt x="99589" y="1076537"/>
                  <a:pt x="94107" y="1089914"/>
                </a:cubicBezTo>
                <a:cubicBezTo>
                  <a:pt x="88625" y="1103292"/>
                  <a:pt x="84349" y="1110827"/>
                  <a:pt x="81280" y="1112520"/>
                </a:cubicBezTo>
                <a:lnTo>
                  <a:pt x="80264" y="1112520"/>
                </a:lnTo>
                <a:cubicBezTo>
                  <a:pt x="81090" y="1109176"/>
                  <a:pt x="82995" y="1103164"/>
                  <a:pt x="85979" y="1094486"/>
                </a:cubicBezTo>
                <a:cubicBezTo>
                  <a:pt x="88964" y="1085808"/>
                  <a:pt x="91123" y="1079288"/>
                  <a:pt x="92456" y="1074928"/>
                </a:cubicBezTo>
                <a:lnTo>
                  <a:pt x="91440" y="1074928"/>
                </a:lnTo>
                <a:cubicBezTo>
                  <a:pt x="88456" y="1075796"/>
                  <a:pt x="85535" y="1078886"/>
                  <a:pt x="82677" y="1084199"/>
                </a:cubicBezTo>
                <a:cubicBezTo>
                  <a:pt x="79820" y="1089512"/>
                  <a:pt x="76645" y="1091840"/>
                  <a:pt x="73152" y="1091184"/>
                </a:cubicBezTo>
                <a:cubicBezTo>
                  <a:pt x="72305" y="1093216"/>
                  <a:pt x="70951" y="1094232"/>
                  <a:pt x="69088" y="1094232"/>
                </a:cubicBezTo>
                <a:cubicBezTo>
                  <a:pt x="66971" y="1093936"/>
                  <a:pt x="64855" y="1092242"/>
                  <a:pt x="62738" y="1089152"/>
                </a:cubicBezTo>
                <a:cubicBezTo>
                  <a:pt x="60621" y="1086062"/>
                  <a:pt x="59013" y="1083352"/>
                  <a:pt x="57912" y="1081024"/>
                </a:cubicBezTo>
                <a:cubicBezTo>
                  <a:pt x="60642" y="1069361"/>
                  <a:pt x="60007" y="1062461"/>
                  <a:pt x="56007" y="1060323"/>
                </a:cubicBezTo>
                <a:cubicBezTo>
                  <a:pt x="52006" y="1058185"/>
                  <a:pt x="46545" y="1054587"/>
                  <a:pt x="39624" y="1049528"/>
                </a:cubicBezTo>
                <a:cubicBezTo>
                  <a:pt x="40407" y="1045401"/>
                  <a:pt x="43921" y="1036384"/>
                  <a:pt x="50165" y="1022477"/>
                </a:cubicBezTo>
                <a:cubicBezTo>
                  <a:pt x="56409" y="1008571"/>
                  <a:pt x="60685" y="999300"/>
                  <a:pt x="62992" y="994664"/>
                </a:cubicBezTo>
                <a:lnTo>
                  <a:pt x="53848" y="986536"/>
                </a:lnTo>
                <a:lnTo>
                  <a:pt x="51816" y="981456"/>
                </a:lnTo>
                <a:lnTo>
                  <a:pt x="34544" y="981456"/>
                </a:lnTo>
                <a:lnTo>
                  <a:pt x="31496" y="978408"/>
                </a:lnTo>
                <a:cubicBezTo>
                  <a:pt x="30311" y="979721"/>
                  <a:pt x="28871" y="980906"/>
                  <a:pt x="27178" y="981964"/>
                </a:cubicBezTo>
                <a:cubicBezTo>
                  <a:pt x="25485" y="983023"/>
                  <a:pt x="24553" y="982176"/>
                  <a:pt x="24384" y="979424"/>
                </a:cubicBezTo>
                <a:lnTo>
                  <a:pt x="20320" y="969264"/>
                </a:lnTo>
                <a:lnTo>
                  <a:pt x="8128" y="969264"/>
                </a:lnTo>
                <a:lnTo>
                  <a:pt x="1016" y="960120"/>
                </a:lnTo>
                <a:lnTo>
                  <a:pt x="0" y="937768"/>
                </a:lnTo>
                <a:lnTo>
                  <a:pt x="1016" y="923544"/>
                </a:lnTo>
                <a:lnTo>
                  <a:pt x="7112" y="923544"/>
                </a:lnTo>
                <a:lnTo>
                  <a:pt x="9144" y="915416"/>
                </a:lnTo>
                <a:cubicBezTo>
                  <a:pt x="11091" y="915268"/>
                  <a:pt x="12277" y="914294"/>
                  <a:pt x="12700" y="912495"/>
                </a:cubicBezTo>
                <a:cubicBezTo>
                  <a:pt x="13123" y="910696"/>
                  <a:pt x="13293" y="908960"/>
                  <a:pt x="13208" y="907288"/>
                </a:cubicBezTo>
                <a:lnTo>
                  <a:pt x="13208" y="903224"/>
                </a:lnTo>
                <a:cubicBezTo>
                  <a:pt x="14859" y="902695"/>
                  <a:pt x="18161" y="900451"/>
                  <a:pt x="23114" y="896493"/>
                </a:cubicBezTo>
                <a:cubicBezTo>
                  <a:pt x="28067" y="892535"/>
                  <a:pt x="30861" y="890037"/>
                  <a:pt x="31496" y="889000"/>
                </a:cubicBezTo>
                <a:cubicBezTo>
                  <a:pt x="31348" y="885931"/>
                  <a:pt x="31136" y="882925"/>
                  <a:pt x="30861" y="879983"/>
                </a:cubicBezTo>
                <a:cubicBezTo>
                  <a:pt x="30586" y="877041"/>
                  <a:pt x="31136" y="874289"/>
                  <a:pt x="32512" y="871728"/>
                </a:cubicBezTo>
                <a:cubicBezTo>
                  <a:pt x="36407" y="871474"/>
                  <a:pt x="38777" y="870966"/>
                  <a:pt x="39624" y="870204"/>
                </a:cubicBezTo>
                <a:cubicBezTo>
                  <a:pt x="40471" y="869442"/>
                  <a:pt x="40809" y="866902"/>
                  <a:pt x="40640" y="862584"/>
                </a:cubicBezTo>
                <a:cubicBezTo>
                  <a:pt x="42884" y="862584"/>
                  <a:pt x="45254" y="862076"/>
                  <a:pt x="47752" y="861060"/>
                </a:cubicBezTo>
                <a:cubicBezTo>
                  <a:pt x="50250" y="860044"/>
                  <a:pt x="51604" y="858520"/>
                  <a:pt x="51816" y="856488"/>
                </a:cubicBezTo>
                <a:cubicBezTo>
                  <a:pt x="51033" y="851197"/>
                  <a:pt x="50567" y="846540"/>
                  <a:pt x="50419" y="842518"/>
                </a:cubicBezTo>
                <a:cubicBezTo>
                  <a:pt x="50271" y="838496"/>
                  <a:pt x="55139" y="836380"/>
                  <a:pt x="65024" y="836168"/>
                </a:cubicBezTo>
                <a:lnTo>
                  <a:pt x="72136" y="828040"/>
                </a:lnTo>
                <a:cubicBezTo>
                  <a:pt x="74253" y="828633"/>
                  <a:pt x="76115" y="828718"/>
                  <a:pt x="77724" y="828294"/>
                </a:cubicBezTo>
                <a:cubicBezTo>
                  <a:pt x="79333" y="827871"/>
                  <a:pt x="80179" y="826432"/>
                  <a:pt x="80264" y="823976"/>
                </a:cubicBezTo>
                <a:cubicBezTo>
                  <a:pt x="80772" y="822918"/>
                  <a:pt x="81534" y="821987"/>
                  <a:pt x="82550" y="821182"/>
                </a:cubicBezTo>
                <a:cubicBezTo>
                  <a:pt x="83566" y="820378"/>
                  <a:pt x="84836" y="819955"/>
                  <a:pt x="86360" y="819912"/>
                </a:cubicBezTo>
                <a:cubicBezTo>
                  <a:pt x="86847" y="819976"/>
                  <a:pt x="87143" y="820357"/>
                  <a:pt x="87249" y="821055"/>
                </a:cubicBezTo>
                <a:cubicBezTo>
                  <a:pt x="87355" y="821754"/>
                  <a:pt x="87397" y="822389"/>
                  <a:pt x="87376" y="822960"/>
                </a:cubicBezTo>
                <a:cubicBezTo>
                  <a:pt x="90318" y="822198"/>
                  <a:pt x="97134" y="820420"/>
                  <a:pt x="107823" y="817626"/>
                </a:cubicBezTo>
                <a:cubicBezTo>
                  <a:pt x="118512" y="814832"/>
                  <a:pt x="124566" y="812546"/>
                  <a:pt x="125984" y="810768"/>
                </a:cubicBezTo>
                <a:lnTo>
                  <a:pt x="125984" y="809752"/>
                </a:lnTo>
                <a:lnTo>
                  <a:pt x="139192" y="807720"/>
                </a:lnTo>
                <a:cubicBezTo>
                  <a:pt x="139023" y="805434"/>
                  <a:pt x="139107" y="802894"/>
                  <a:pt x="139446" y="800100"/>
                </a:cubicBezTo>
                <a:cubicBezTo>
                  <a:pt x="139785" y="797306"/>
                  <a:pt x="141393" y="795782"/>
                  <a:pt x="144272" y="795528"/>
                </a:cubicBezTo>
                <a:cubicBezTo>
                  <a:pt x="144272" y="793433"/>
                  <a:pt x="144526" y="791274"/>
                  <a:pt x="145034" y="789051"/>
                </a:cubicBezTo>
                <a:cubicBezTo>
                  <a:pt x="145542" y="786829"/>
                  <a:pt x="146304" y="784924"/>
                  <a:pt x="147320" y="783336"/>
                </a:cubicBezTo>
                <a:cubicBezTo>
                  <a:pt x="144018" y="783230"/>
                  <a:pt x="142748" y="782680"/>
                  <a:pt x="143510" y="781685"/>
                </a:cubicBezTo>
                <a:cubicBezTo>
                  <a:pt x="144272" y="780690"/>
                  <a:pt x="145542" y="779886"/>
                  <a:pt x="147320" y="779272"/>
                </a:cubicBezTo>
                <a:cubicBezTo>
                  <a:pt x="147172" y="776775"/>
                  <a:pt x="146706" y="774404"/>
                  <a:pt x="145923" y="772160"/>
                </a:cubicBezTo>
                <a:cubicBezTo>
                  <a:pt x="145140" y="769916"/>
                  <a:pt x="144928" y="767546"/>
                  <a:pt x="145288" y="765048"/>
                </a:cubicBezTo>
                <a:cubicBezTo>
                  <a:pt x="147426" y="763270"/>
                  <a:pt x="148484" y="760476"/>
                  <a:pt x="148463" y="756666"/>
                </a:cubicBezTo>
                <a:cubicBezTo>
                  <a:pt x="148442" y="752856"/>
                  <a:pt x="149754" y="749554"/>
                  <a:pt x="152400" y="746760"/>
                </a:cubicBezTo>
                <a:cubicBezTo>
                  <a:pt x="152929" y="743035"/>
                  <a:pt x="155173" y="740325"/>
                  <a:pt x="159131" y="738632"/>
                </a:cubicBezTo>
                <a:cubicBezTo>
                  <a:pt x="163089" y="736939"/>
                  <a:pt x="165587" y="734230"/>
                  <a:pt x="166624" y="730504"/>
                </a:cubicBezTo>
                <a:cubicBezTo>
                  <a:pt x="165650" y="728451"/>
                  <a:pt x="165566" y="726715"/>
                  <a:pt x="166370" y="725297"/>
                </a:cubicBezTo>
                <a:cubicBezTo>
                  <a:pt x="167174" y="723879"/>
                  <a:pt x="168614" y="722905"/>
                  <a:pt x="170688" y="722376"/>
                </a:cubicBezTo>
                <a:cubicBezTo>
                  <a:pt x="170773" y="718884"/>
                  <a:pt x="171619" y="715709"/>
                  <a:pt x="173228" y="712851"/>
                </a:cubicBezTo>
                <a:cubicBezTo>
                  <a:pt x="174837" y="709994"/>
                  <a:pt x="176699" y="707073"/>
                  <a:pt x="178816" y="704088"/>
                </a:cubicBezTo>
                <a:lnTo>
                  <a:pt x="177800" y="696976"/>
                </a:lnTo>
                <a:cubicBezTo>
                  <a:pt x="179938" y="695198"/>
                  <a:pt x="180996" y="692404"/>
                  <a:pt x="180975" y="688594"/>
                </a:cubicBezTo>
                <a:cubicBezTo>
                  <a:pt x="180954" y="684784"/>
                  <a:pt x="182266" y="681482"/>
                  <a:pt x="184912" y="678688"/>
                </a:cubicBezTo>
                <a:cubicBezTo>
                  <a:pt x="185441" y="674963"/>
                  <a:pt x="187685" y="672253"/>
                  <a:pt x="191643" y="670560"/>
                </a:cubicBezTo>
                <a:cubicBezTo>
                  <a:pt x="195601" y="668867"/>
                  <a:pt x="198099" y="666157"/>
                  <a:pt x="199136" y="662432"/>
                </a:cubicBezTo>
                <a:cubicBezTo>
                  <a:pt x="198162" y="660379"/>
                  <a:pt x="198078" y="658643"/>
                  <a:pt x="198882" y="657225"/>
                </a:cubicBezTo>
                <a:cubicBezTo>
                  <a:pt x="199686" y="655807"/>
                  <a:pt x="201126" y="654833"/>
                  <a:pt x="203200" y="654304"/>
                </a:cubicBezTo>
                <a:cubicBezTo>
                  <a:pt x="203179" y="652209"/>
                  <a:pt x="203475" y="650050"/>
                  <a:pt x="204089" y="647827"/>
                </a:cubicBezTo>
                <a:cubicBezTo>
                  <a:pt x="204703" y="645605"/>
                  <a:pt x="205761" y="643700"/>
                  <a:pt x="207264" y="642112"/>
                </a:cubicBezTo>
                <a:cubicBezTo>
                  <a:pt x="207539" y="640482"/>
                  <a:pt x="208767" y="637138"/>
                  <a:pt x="210947" y="632079"/>
                </a:cubicBezTo>
                <a:cubicBezTo>
                  <a:pt x="213127" y="627020"/>
                  <a:pt x="214609" y="623930"/>
                  <a:pt x="215392" y="622808"/>
                </a:cubicBezTo>
                <a:lnTo>
                  <a:pt x="217424" y="612648"/>
                </a:lnTo>
                <a:lnTo>
                  <a:pt x="228600" y="610616"/>
                </a:lnTo>
                <a:cubicBezTo>
                  <a:pt x="230632" y="603504"/>
                  <a:pt x="233680" y="596392"/>
                  <a:pt x="237744" y="589280"/>
                </a:cubicBezTo>
                <a:cubicBezTo>
                  <a:pt x="238802" y="589344"/>
                  <a:pt x="239734" y="589217"/>
                  <a:pt x="240538" y="588899"/>
                </a:cubicBezTo>
                <a:cubicBezTo>
                  <a:pt x="241342" y="588582"/>
                  <a:pt x="241766" y="587693"/>
                  <a:pt x="241808" y="586232"/>
                </a:cubicBezTo>
                <a:cubicBezTo>
                  <a:pt x="241723" y="584687"/>
                  <a:pt x="241893" y="583459"/>
                  <a:pt x="242316" y="582549"/>
                </a:cubicBezTo>
                <a:cubicBezTo>
                  <a:pt x="242739" y="581639"/>
                  <a:pt x="243925" y="581173"/>
                  <a:pt x="245872" y="581152"/>
                </a:cubicBezTo>
                <a:cubicBezTo>
                  <a:pt x="246041" y="576919"/>
                  <a:pt x="247735" y="573193"/>
                  <a:pt x="250952" y="569976"/>
                </a:cubicBezTo>
                <a:cubicBezTo>
                  <a:pt x="251333" y="566928"/>
                  <a:pt x="253111" y="561340"/>
                  <a:pt x="256286" y="553212"/>
                </a:cubicBezTo>
                <a:cubicBezTo>
                  <a:pt x="259461" y="545084"/>
                  <a:pt x="261747" y="540512"/>
                  <a:pt x="263144" y="539496"/>
                </a:cubicBezTo>
                <a:cubicBezTo>
                  <a:pt x="263800" y="537147"/>
                  <a:pt x="264774" y="535242"/>
                  <a:pt x="266065" y="533781"/>
                </a:cubicBezTo>
                <a:cubicBezTo>
                  <a:pt x="267356" y="532321"/>
                  <a:pt x="268076" y="530162"/>
                  <a:pt x="268224" y="527304"/>
                </a:cubicBezTo>
                <a:cubicBezTo>
                  <a:pt x="271759" y="527008"/>
                  <a:pt x="274341" y="525061"/>
                  <a:pt x="275971" y="521462"/>
                </a:cubicBezTo>
                <a:cubicBezTo>
                  <a:pt x="277601" y="517864"/>
                  <a:pt x="278405" y="514392"/>
                  <a:pt x="278384" y="511048"/>
                </a:cubicBezTo>
                <a:cubicBezTo>
                  <a:pt x="282469" y="505884"/>
                  <a:pt x="285983" y="500211"/>
                  <a:pt x="288925" y="494030"/>
                </a:cubicBezTo>
                <a:cubicBezTo>
                  <a:pt x="291867" y="487850"/>
                  <a:pt x="294111" y="481669"/>
                  <a:pt x="295656" y="475488"/>
                </a:cubicBezTo>
                <a:cubicBezTo>
                  <a:pt x="303340" y="475404"/>
                  <a:pt x="309563" y="468715"/>
                  <a:pt x="314325" y="455422"/>
                </a:cubicBezTo>
                <a:cubicBezTo>
                  <a:pt x="319088" y="442130"/>
                  <a:pt x="322009" y="431885"/>
                  <a:pt x="323088" y="424688"/>
                </a:cubicBezTo>
                <a:cubicBezTo>
                  <a:pt x="324760" y="425217"/>
                  <a:pt x="326496" y="425175"/>
                  <a:pt x="328295" y="424561"/>
                </a:cubicBezTo>
                <a:cubicBezTo>
                  <a:pt x="330094" y="423947"/>
                  <a:pt x="331068" y="422635"/>
                  <a:pt x="331216" y="420624"/>
                </a:cubicBezTo>
                <a:lnTo>
                  <a:pt x="340360" y="397256"/>
                </a:lnTo>
                <a:lnTo>
                  <a:pt x="346456" y="393192"/>
                </a:lnTo>
                <a:cubicBezTo>
                  <a:pt x="346350" y="392007"/>
                  <a:pt x="346308" y="390567"/>
                  <a:pt x="346329" y="388874"/>
                </a:cubicBezTo>
                <a:cubicBezTo>
                  <a:pt x="346350" y="387181"/>
                  <a:pt x="347070" y="386250"/>
                  <a:pt x="348488" y="386080"/>
                </a:cubicBezTo>
                <a:lnTo>
                  <a:pt x="354584" y="386080"/>
                </a:lnTo>
                <a:lnTo>
                  <a:pt x="355600" y="371856"/>
                </a:lnTo>
                <a:lnTo>
                  <a:pt x="362712" y="367792"/>
                </a:lnTo>
                <a:cubicBezTo>
                  <a:pt x="362881" y="364829"/>
                  <a:pt x="363559" y="361866"/>
                  <a:pt x="364744" y="358902"/>
                </a:cubicBezTo>
                <a:cubicBezTo>
                  <a:pt x="365929" y="355939"/>
                  <a:pt x="366607" y="352468"/>
                  <a:pt x="366776" y="348488"/>
                </a:cubicBezTo>
                <a:lnTo>
                  <a:pt x="371856" y="343408"/>
                </a:lnTo>
                <a:cubicBezTo>
                  <a:pt x="372068" y="341186"/>
                  <a:pt x="372914" y="339789"/>
                  <a:pt x="374396" y="339217"/>
                </a:cubicBezTo>
                <a:cubicBezTo>
                  <a:pt x="375878" y="338646"/>
                  <a:pt x="376724" y="336995"/>
                  <a:pt x="376936" y="334264"/>
                </a:cubicBezTo>
                <a:lnTo>
                  <a:pt x="381000" y="326136"/>
                </a:lnTo>
                <a:cubicBezTo>
                  <a:pt x="381487" y="322030"/>
                  <a:pt x="383561" y="319321"/>
                  <a:pt x="387223" y="318008"/>
                </a:cubicBezTo>
                <a:cubicBezTo>
                  <a:pt x="390885" y="316696"/>
                  <a:pt x="393213" y="313987"/>
                  <a:pt x="394208" y="309880"/>
                </a:cubicBezTo>
                <a:cubicBezTo>
                  <a:pt x="394949" y="308822"/>
                  <a:pt x="396261" y="305859"/>
                  <a:pt x="398145" y="300990"/>
                </a:cubicBezTo>
                <a:cubicBezTo>
                  <a:pt x="400029" y="296122"/>
                  <a:pt x="401087" y="292650"/>
                  <a:pt x="401320" y="290576"/>
                </a:cubicBezTo>
                <a:lnTo>
                  <a:pt x="405384" y="288544"/>
                </a:lnTo>
                <a:lnTo>
                  <a:pt x="409448" y="282448"/>
                </a:lnTo>
                <a:cubicBezTo>
                  <a:pt x="409956" y="280374"/>
                  <a:pt x="410718" y="278427"/>
                  <a:pt x="411734" y="276606"/>
                </a:cubicBezTo>
                <a:cubicBezTo>
                  <a:pt x="412750" y="274786"/>
                  <a:pt x="414020" y="273346"/>
                  <a:pt x="415544" y="272288"/>
                </a:cubicBezTo>
                <a:lnTo>
                  <a:pt x="423672" y="249936"/>
                </a:lnTo>
                <a:cubicBezTo>
                  <a:pt x="427165" y="249598"/>
                  <a:pt x="428816" y="248243"/>
                  <a:pt x="428625" y="245872"/>
                </a:cubicBezTo>
                <a:cubicBezTo>
                  <a:pt x="428435" y="243501"/>
                  <a:pt x="429832" y="242147"/>
                  <a:pt x="432816" y="241808"/>
                </a:cubicBezTo>
                <a:lnTo>
                  <a:pt x="437896" y="233680"/>
                </a:lnTo>
                <a:cubicBezTo>
                  <a:pt x="438446" y="231056"/>
                  <a:pt x="439632" y="227161"/>
                  <a:pt x="441452" y="221996"/>
                </a:cubicBezTo>
                <a:cubicBezTo>
                  <a:pt x="443272" y="216831"/>
                  <a:pt x="445474" y="213953"/>
                  <a:pt x="448056" y="213360"/>
                </a:cubicBezTo>
                <a:cubicBezTo>
                  <a:pt x="449241" y="213191"/>
                  <a:pt x="449919" y="212513"/>
                  <a:pt x="450088" y="211328"/>
                </a:cubicBezTo>
                <a:cubicBezTo>
                  <a:pt x="450469" y="206185"/>
                  <a:pt x="451993" y="204026"/>
                  <a:pt x="454660" y="204851"/>
                </a:cubicBezTo>
                <a:cubicBezTo>
                  <a:pt x="457327" y="205677"/>
                  <a:pt x="458851" y="203772"/>
                  <a:pt x="459232" y="199136"/>
                </a:cubicBezTo>
                <a:lnTo>
                  <a:pt x="460248" y="184912"/>
                </a:lnTo>
                <a:cubicBezTo>
                  <a:pt x="468630" y="184277"/>
                  <a:pt x="473710" y="180213"/>
                  <a:pt x="475488" y="172720"/>
                </a:cubicBezTo>
                <a:cubicBezTo>
                  <a:pt x="477266" y="165227"/>
                  <a:pt x="480314" y="158115"/>
                  <a:pt x="484632" y="151384"/>
                </a:cubicBezTo>
                <a:cubicBezTo>
                  <a:pt x="484632" y="150326"/>
                  <a:pt x="484886" y="149395"/>
                  <a:pt x="485394" y="148590"/>
                </a:cubicBezTo>
                <a:cubicBezTo>
                  <a:pt x="485902" y="147786"/>
                  <a:pt x="486664" y="147363"/>
                  <a:pt x="487680" y="147320"/>
                </a:cubicBezTo>
                <a:cubicBezTo>
                  <a:pt x="488696" y="147426"/>
                  <a:pt x="489712" y="147976"/>
                  <a:pt x="490728" y="148971"/>
                </a:cubicBezTo>
                <a:cubicBezTo>
                  <a:pt x="491744" y="149966"/>
                  <a:pt x="492760" y="150770"/>
                  <a:pt x="493776" y="151384"/>
                </a:cubicBezTo>
                <a:lnTo>
                  <a:pt x="497840" y="128016"/>
                </a:lnTo>
                <a:cubicBezTo>
                  <a:pt x="502073" y="125137"/>
                  <a:pt x="506815" y="123783"/>
                  <a:pt x="512064" y="123952"/>
                </a:cubicBezTo>
                <a:lnTo>
                  <a:pt x="505968" y="114808"/>
                </a:lnTo>
                <a:cubicBezTo>
                  <a:pt x="507048" y="112183"/>
                  <a:pt x="511747" y="104733"/>
                  <a:pt x="520065" y="92456"/>
                </a:cubicBezTo>
                <a:cubicBezTo>
                  <a:pt x="528384" y="80179"/>
                  <a:pt x="533845" y="72729"/>
                  <a:pt x="536448" y="70104"/>
                </a:cubicBezTo>
                <a:lnTo>
                  <a:pt x="542544" y="51816"/>
                </a:lnTo>
                <a:lnTo>
                  <a:pt x="551688" y="47752"/>
                </a:lnTo>
                <a:cubicBezTo>
                  <a:pt x="556789" y="40704"/>
                  <a:pt x="564367" y="33211"/>
                  <a:pt x="574421" y="25273"/>
                </a:cubicBezTo>
                <a:cubicBezTo>
                  <a:pt x="584475" y="17336"/>
                  <a:pt x="590783" y="11621"/>
                  <a:pt x="593344" y="8128"/>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7" name="文本框 26">
            <a:extLst>
              <a:ext uri="{FF2B5EF4-FFF2-40B4-BE49-F238E27FC236}">
                <a16:creationId xmlns="" xmlns:a16="http://schemas.microsoft.com/office/drawing/2014/main" id="{8C6B5594-7CED-453E-B6E4-670C5A80718A}"/>
              </a:ext>
            </a:extLst>
          </p:cNvPr>
          <p:cNvSpPr txBox="1"/>
          <p:nvPr/>
        </p:nvSpPr>
        <p:spPr>
          <a:xfrm>
            <a:off x="2823155" y="3761275"/>
            <a:ext cx="696655" cy="850453"/>
          </a:xfrm>
          <a:custGeom>
            <a:avLst/>
            <a:gdLst/>
            <a:ahLst/>
            <a:cxnLst/>
            <a:rect l="l" t="t" r="r" b="b"/>
            <a:pathLst>
              <a:path w="1173491" h="1432560">
                <a:moveTo>
                  <a:pt x="592339" y="1324864"/>
                </a:moveTo>
                <a:lnTo>
                  <a:pt x="585227" y="1332992"/>
                </a:lnTo>
                <a:lnTo>
                  <a:pt x="589291" y="1331976"/>
                </a:lnTo>
                <a:close/>
                <a:moveTo>
                  <a:pt x="572019" y="1311656"/>
                </a:moveTo>
                <a:lnTo>
                  <a:pt x="569987" y="1317752"/>
                </a:lnTo>
                <a:lnTo>
                  <a:pt x="567955" y="1319784"/>
                </a:lnTo>
                <a:close/>
                <a:moveTo>
                  <a:pt x="580147" y="1267968"/>
                </a:moveTo>
                <a:cubicBezTo>
                  <a:pt x="579618" y="1267926"/>
                  <a:pt x="579152" y="1268011"/>
                  <a:pt x="578750" y="1268222"/>
                </a:cubicBezTo>
                <a:cubicBezTo>
                  <a:pt x="578348" y="1268434"/>
                  <a:pt x="578136" y="1269026"/>
                  <a:pt x="578115" y="1270000"/>
                </a:cubicBezTo>
                <a:close/>
                <a:moveTo>
                  <a:pt x="590307" y="1255776"/>
                </a:moveTo>
                <a:lnTo>
                  <a:pt x="590307" y="1261872"/>
                </a:lnTo>
                <a:lnTo>
                  <a:pt x="592339" y="1259840"/>
                </a:lnTo>
                <a:lnTo>
                  <a:pt x="592339" y="1256792"/>
                </a:lnTo>
                <a:close/>
                <a:moveTo>
                  <a:pt x="592339" y="1244600"/>
                </a:moveTo>
                <a:lnTo>
                  <a:pt x="590307" y="1250696"/>
                </a:lnTo>
                <a:cubicBezTo>
                  <a:pt x="591259" y="1250125"/>
                  <a:pt x="591894" y="1249236"/>
                  <a:pt x="592212" y="1248029"/>
                </a:cubicBezTo>
                <a:cubicBezTo>
                  <a:pt x="592529" y="1246823"/>
                  <a:pt x="592910" y="1245680"/>
                  <a:pt x="593355" y="1244600"/>
                </a:cubicBezTo>
                <a:close/>
                <a:moveTo>
                  <a:pt x="593355" y="1239520"/>
                </a:moveTo>
                <a:lnTo>
                  <a:pt x="593355" y="1241552"/>
                </a:lnTo>
                <a:lnTo>
                  <a:pt x="595387" y="1241552"/>
                </a:lnTo>
                <a:cubicBezTo>
                  <a:pt x="595217" y="1240367"/>
                  <a:pt x="594540" y="1239690"/>
                  <a:pt x="593355" y="1239520"/>
                </a:cubicBezTo>
                <a:close/>
                <a:moveTo>
                  <a:pt x="660411" y="1234440"/>
                </a:moveTo>
                <a:cubicBezTo>
                  <a:pt x="660241" y="1235456"/>
                  <a:pt x="660580" y="1236472"/>
                  <a:pt x="661427" y="1237488"/>
                </a:cubicBezTo>
                <a:cubicBezTo>
                  <a:pt x="661913" y="1237425"/>
                  <a:pt x="662210" y="1237044"/>
                  <a:pt x="662316" y="1236345"/>
                </a:cubicBezTo>
                <a:cubicBezTo>
                  <a:pt x="662421" y="1235647"/>
                  <a:pt x="662464" y="1235012"/>
                  <a:pt x="662443" y="1234440"/>
                </a:cubicBezTo>
                <a:close/>
                <a:moveTo>
                  <a:pt x="595387" y="1234440"/>
                </a:moveTo>
                <a:cubicBezTo>
                  <a:pt x="595217" y="1235456"/>
                  <a:pt x="595556" y="1236472"/>
                  <a:pt x="596403" y="1237488"/>
                </a:cubicBezTo>
                <a:lnTo>
                  <a:pt x="596403" y="1234440"/>
                </a:lnTo>
                <a:close/>
                <a:moveTo>
                  <a:pt x="671587" y="1223264"/>
                </a:moveTo>
                <a:lnTo>
                  <a:pt x="672603" y="1225296"/>
                </a:lnTo>
                <a:lnTo>
                  <a:pt x="672603" y="1223264"/>
                </a:lnTo>
                <a:close/>
                <a:moveTo>
                  <a:pt x="658379" y="1219200"/>
                </a:moveTo>
                <a:lnTo>
                  <a:pt x="657363" y="1220216"/>
                </a:lnTo>
                <a:cubicBezTo>
                  <a:pt x="657532" y="1221401"/>
                  <a:pt x="658209" y="1222079"/>
                  <a:pt x="659395" y="1222248"/>
                </a:cubicBezTo>
                <a:cubicBezTo>
                  <a:pt x="659903" y="1222206"/>
                  <a:pt x="660411" y="1222037"/>
                  <a:pt x="660919" y="1221740"/>
                </a:cubicBezTo>
                <a:cubicBezTo>
                  <a:pt x="661427" y="1221444"/>
                  <a:pt x="661935" y="1221275"/>
                  <a:pt x="662443" y="1221232"/>
                </a:cubicBezTo>
                <a:lnTo>
                  <a:pt x="661427" y="1219200"/>
                </a:lnTo>
                <a:cubicBezTo>
                  <a:pt x="660411" y="1220216"/>
                  <a:pt x="659395" y="1220216"/>
                  <a:pt x="658379" y="1219200"/>
                </a:cubicBezTo>
                <a:close/>
                <a:moveTo>
                  <a:pt x="674635" y="1211072"/>
                </a:moveTo>
                <a:lnTo>
                  <a:pt x="674635" y="1215136"/>
                </a:lnTo>
                <a:lnTo>
                  <a:pt x="672603" y="1220216"/>
                </a:lnTo>
                <a:lnTo>
                  <a:pt x="676667" y="1215136"/>
                </a:lnTo>
                <a:cubicBezTo>
                  <a:pt x="676646" y="1214522"/>
                  <a:pt x="676434" y="1213718"/>
                  <a:pt x="676032" y="1212723"/>
                </a:cubicBezTo>
                <a:cubicBezTo>
                  <a:pt x="675630" y="1211728"/>
                  <a:pt x="675164" y="1211178"/>
                  <a:pt x="674635" y="1211072"/>
                </a:cubicBezTo>
                <a:close/>
                <a:moveTo>
                  <a:pt x="619771" y="1203960"/>
                </a:moveTo>
                <a:lnTo>
                  <a:pt x="614691" y="1207008"/>
                </a:lnTo>
                <a:lnTo>
                  <a:pt x="614691" y="1210056"/>
                </a:lnTo>
                <a:lnTo>
                  <a:pt x="613675" y="1210056"/>
                </a:lnTo>
                <a:lnTo>
                  <a:pt x="613675" y="1215136"/>
                </a:lnTo>
                <a:cubicBezTo>
                  <a:pt x="616723" y="1211919"/>
                  <a:pt x="618755" y="1208194"/>
                  <a:pt x="619771" y="1203960"/>
                </a:cubicBezTo>
                <a:close/>
                <a:moveTo>
                  <a:pt x="671587" y="1197864"/>
                </a:moveTo>
                <a:lnTo>
                  <a:pt x="672603" y="1200912"/>
                </a:lnTo>
                <a:lnTo>
                  <a:pt x="672603" y="1199896"/>
                </a:lnTo>
                <a:cubicBezTo>
                  <a:pt x="672772" y="1198711"/>
                  <a:pt x="672433" y="1198034"/>
                  <a:pt x="671587" y="1197864"/>
                </a:cubicBezTo>
                <a:close/>
                <a:moveTo>
                  <a:pt x="640091" y="1180592"/>
                </a:moveTo>
                <a:lnTo>
                  <a:pt x="633995" y="1191768"/>
                </a:lnTo>
                <a:cubicBezTo>
                  <a:pt x="635455" y="1190223"/>
                  <a:pt x="636598" y="1188487"/>
                  <a:pt x="637424" y="1186561"/>
                </a:cubicBezTo>
                <a:cubicBezTo>
                  <a:pt x="638249" y="1184635"/>
                  <a:pt x="639138" y="1182645"/>
                  <a:pt x="640091" y="1180592"/>
                </a:cubicBezTo>
                <a:close/>
                <a:moveTo>
                  <a:pt x="704099" y="1170432"/>
                </a:moveTo>
                <a:lnTo>
                  <a:pt x="699019" y="1187704"/>
                </a:lnTo>
                <a:cubicBezTo>
                  <a:pt x="701220" y="1183640"/>
                  <a:pt x="703929" y="1179576"/>
                  <a:pt x="707147" y="1175512"/>
                </a:cubicBezTo>
                <a:close/>
                <a:moveTo>
                  <a:pt x="630947" y="1168400"/>
                </a:moveTo>
                <a:lnTo>
                  <a:pt x="626883" y="1170432"/>
                </a:lnTo>
                <a:lnTo>
                  <a:pt x="620787" y="1185672"/>
                </a:lnTo>
                <a:lnTo>
                  <a:pt x="620787" y="1193800"/>
                </a:lnTo>
                <a:lnTo>
                  <a:pt x="623835" y="1187704"/>
                </a:lnTo>
                <a:cubicBezTo>
                  <a:pt x="623877" y="1186582"/>
                  <a:pt x="624046" y="1185270"/>
                  <a:pt x="624343" y="1183767"/>
                </a:cubicBezTo>
                <a:cubicBezTo>
                  <a:pt x="624639" y="1182264"/>
                  <a:pt x="624808" y="1181206"/>
                  <a:pt x="624851" y="1180592"/>
                </a:cubicBezTo>
                <a:close/>
                <a:moveTo>
                  <a:pt x="671587" y="1099312"/>
                </a:moveTo>
                <a:cubicBezTo>
                  <a:pt x="671608" y="1099884"/>
                  <a:pt x="671820" y="1100519"/>
                  <a:pt x="672222" y="1101217"/>
                </a:cubicBezTo>
                <a:cubicBezTo>
                  <a:pt x="672624" y="1101916"/>
                  <a:pt x="673090" y="1102297"/>
                  <a:pt x="673619" y="1102360"/>
                </a:cubicBezTo>
                <a:cubicBezTo>
                  <a:pt x="674465" y="1102191"/>
                  <a:pt x="674804" y="1101513"/>
                  <a:pt x="674635" y="1100328"/>
                </a:cubicBezTo>
                <a:close/>
                <a:moveTo>
                  <a:pt x="667523" y="1095248"/>
                </a:moveTo>
                <a:lnTo>
                  <a:pt x="667523" y="1096264"/>
                </a:lnTo>
                <a:cubicBezTo>
                  <a:pt x="666951" y="1099291"/>
                  <a:pt x="666316" y="1102381"/>
                  <a:pt x="665618" y="1105535"/>
                </a:cubicBezTo>
                <a:cubicBezTo>
                  <a:pt x="664919" y="1108689"/>
                  <a:pt x="664538" y="1112033"/>
                  <a:pt x="664475" y="1115568"/>
                </a:cubicBezTo>
                <a:lnTo>
                  <a:pt x="663459" y="1117600"/>
                </a:lnTo>
                <a:cubicBezTo>
                  <a:pt x="666464" y="1117092"/>
                  <a:pt x="668581" y="1116076"/>
                  <a:pt x="669809" y="1114552"/>
                </a:cubicBezTo>
                <a:cubicBezTo>
                  <a:pt x="671036" y="1113028"/>
                  <a:pt x="671629" y="1110996"/>
                  <a:pt x="671587" y="1108456"/>
                </a:cubicBezTo>
                <a:cubicBezTo>
                  <a:pt x="671502" y="1106996"/>
                  <a:pt x="670909" y="1106107"/>
                  <a:pt x="669809" y="1105789"/>
                </a:cubicBezTo>
                <a:cubicBezTo>
                  <a:pt x="668708" y="1105472"/>
                  <a:pt x="667607" y="1105345"/>
                  <a:pt x="666507" y="1105408"/>
                </a:cubicBezTo>
                <a:lnTo>
                  <a:pt x="667523" y="1098296"/>
                </a:lnTo>
                <a:lnTo>
                  <a:pt x="667523" y="1096264"/>
                </a:lnTo>
                <a:lnTo>
                  <a:pt x="668539" y="1095248"/>
                </a:lnTo>
                <a:close/>
                <a:moveTo>
                  <a:pt x="669555" y="1089152"/>
                </a:moveTo>
                <a:cubicBezTo>
                  <a:pt x="669068" y="1089194"/>
                  <a:pt x="668772" y="1089364"/>
                  <a:pt x="668666" y="1089660"/>
                </a:cubicBezTo>
                <a:cubicBezTo>
                  <a:pt x="668560" y="1089956"/>
                  <a:pt x="668518" y="1090126"/>
                  <a:pt x="668539" y="1090168"/>
                </a:cubicBezTo>
                <a:cubicBezTo>
                  <a:pt x="668369" y="1091354"/>
                  <a:pt x="668708" y="1092031"/>
                  <a:pt x="669555" y="1092200"/>
                </a:cubicBezTo>
                <a:lnTo>
                  <a:pt x="671587" y="1092200"/>
                </a:lnTo>
                <a:cubicBezTo>
                  <a:pt x="671566" y="1091629"/>
                  <a:pt x="671354" y="1090994"/>
                  <a:pt x="670952" y="1090295"/>
                </a:cubicBezTo>
                <a:cubicBezTo>
                  <a:pt x="670550" y="1089597"/>
                  <a:pt x="670084" y="1089216"/>
                  <a:pt x="669555" y="1089152"/>
                </a:cubicBezTo>
                <a:close/>
                <a:moveTo>
                  <a:pt x="679715" y="1086104"/>
                </a:moveTo>
                <a:cubicBezTo>
                  <a:pt x="678741" y="1086295"/>
                  <a:pt x="678148" y="1087184"/>
                  <a:pt x="677937" y="1088771"/>
                </a:cubicBezTo>
                <a:cubicBezTo>
                  <a:pt x="677725" y="1090359"/>
                  <a:pt x="677640" y="1091502"/>
                  <a:pt x="677683" y="1092200"/>
                </a:cubicBezTo>
                <a:cubicBezTo>
                  <a:pt x="677556" y="1092179"/>
                  <a:pt x="677048" y="1092221"/>
                  <a:pt x="676159" y="1092327"/>
                </a:cubicBezTo>
                <a:cubicBezTo>
                  <a:pt x="675270" y="1092433"/>
                  <a:pt x="674762" y="1092729"/>
                  <a:pt x="674635" y="1093216"/>
                </a:cubicBezTo>
                <a:cubicBezTo>
                  <a:pt x="674698" y="1093745"/>
                  <a:pt x="675079" y="1094211"/>
                  <a:pt x="675778" y="1094613"/>
                </a:cubicBezTo>
                <a:cubicBezTo>
                  <a:pt x="676476" y="1095015"/>
                  <a:pt x="677111" y="1095227"/>
                  <a:pt x="677683" y="1095248"/>
                </a:cubicBezTo>
                <a:lnTo>
                  <a:pt x="680731" y="1091184"/>
                </a:lnTo>
                <a:cubicBezTo>
                  <a:pt x="680752" y="1090528"/>
                  <a:pt x="680710" y="1089554"/>
                  <a:pt x="680604" y="1088263"/>
                </a:cubicBezTo>
                <a:cubicBezTo>
                  <a:pt x="680498" y="1086972"/>
                  <a:pt x="680202" y="1086252"/>
                  <a:pt x="679715" y="1086104"/>
                </a:cubicBezTo>
                <a:close/>
                <a:moveTo>
                  <a:pt x="764043" y="1083056"/>
                </a:moveTo>
                <a:lnTo>
                  <a:pt x="766075" y="1086104"/>
                </a:lnTo>
                <a:cubicBezTo>
                  <a:pt x="766562" y="1086041"/>
                  <a:pt x="766858" y="1085660"/>
                  <a:pt x="766964" y="1084961"/>
                </a:cubicBezTo>
                <a:cubicBezTo>
                  <a:pt x="767069" y="1084263"/>
                  <a:pt x="767112" y="1083628"/>
                  <a:pt x="767091" y="1083056"/>
                </a:cubicBezTo>
                <a:close/>
                <a:moveTo>
                  <a:pt x="671587" y="1083056"/>
                </a:moveTo>
                <a:lnTo>
                  <a:pt x="673619" y="1086104"/>
                </a:lnTo>
                <a:cubicBezTo>
                  <a:pt x="674106" y="1086041"/>
                  <a:pt x="674402" y="1085660"/>
                  <a:pt x="674508" y="1084961"/>
                </a:cubicBezTo>
                <a:cubicBezTo>
                  <a:pt x="674614" y="1084263"/>
                  <a:pt x="674656" y="1083628"/>
                  <a:pt x="674635" y="1083056"/>
                </a:cubicBezTo>
                <a:close/>
                <a:moveTo>
                  <a:pt x="779283" y="1067816"/>
                </a:moveTo>
                <a:lnTo>
                  <a:pt x="781315" y="1070864"/>
                </a:lnTo>
                <a:cubicBezTo>
                  <a:pt x="781801" y="1070801"/>
                  <a:pt x="782098" y="1070420"/>
                  <a:pt x="782204" y="1069721"/>
                </a:cubicBezTo>
                <a:cubicBezTo>
                  <a:pt x="782309" y="1069023"/>
                  <a:pt x="782352" y="1068388"/>
                  <a:pt x="782331" y="1067816"/>
                </a:cubicBezTo>
                <a:close/>
                <a:moveTo>
                  <a:pt x="690891" y="1064768"/>
                </a:moveTo>
                <a:cubicBezTo>
                  <a:pt x="689875" y="1064916"/>
                  <a:pt x="689113" y="1065636"/>
                  <a:pt x="688605" y="1066927"/>
                </a:cubicBezTo>
                <a:cubicBezTo>
                  <a:pt x="688097" y="1068218"/>
                  <a:pt x="687843" y="1069192"/>
                  <a:pt x="687843" y="1069848"/>
                </a:cubicBezTo>
                <a:lnTo>
                  <a:pt x="683779" y="1070864"/>
                </a:lnTo>
                <a:lnTo>
                  <a:pt x="680731" y="1076960"/>
                </a:lnTo>
                <a:cubicBezTo>
                  <a:pt x="680688" y="1077659"/>
                  <a:pt x="680773" y="1078802"/>
                  <a:pt x="680985" y="1080389"/>
                </a:cubicBezTo>
                <a:cubicBezTo>
                  <a:pt x="681196" y="1081977"/>
                  <a:pt x="681789" y="1082866"/>
                  <a:pt x="682763" y="1083056"/>
                </a:cubicBezTo>
                <a:cubicBezTo>
                  <a:pt x="683250" y="1082950"/>
                  <a:pt x="683546" y="1082400"/>
                  <a:pt x="683652" y="1081405"/>
                </a:cubicBezTo>
                <a:cubicBezTo>
                  <a:pt x="683758" y="1080410"/>
                  <a:pt x="683800" y="1079606"/>
                  <a:pt x="683779" y="1078992"/>
                </a:cubicBezTo>
                <a:lnTo>
                  <a:pt x="690891" y="1067816"/>
                </a:lnTo>
                <a:close/>
                <a:moveTo>
                  <a:pt x="759979" y="1063752"/>
                </a:moveTo>
                <a:cubicBezTo>
                  <a:pt x="760148" y="1065192"/>
                  <a:pt x="761079" y="1065869"/>
                  <a:pt x="762773" y="1065784"/>
                </a:cubicBezTo>
                <a:cubicBezTo>
                  <a:pt x="764466" y="1065699"/>
                  <a:pt x="765905" y="1065361"/>
                  <a:pt x="767091" y="1064768"/>
                </a:cubicBezTo>
                <a:close/>
                <a:moveTo>
                  <a:pt x="787411" y="1052576"/>
                </a:moveTo>
                <a:cubicBezTo>
                  <a:pt x="786924" y="1052788"/>
                  <a:pt x="786628" y="1053635"/>
                  <a:pt x="786522" y="1055116"/>
                </a:cubicBezTo>
                <a:cubicBezTo>
                  <a:pt x="786416" y="1056598"/>
                  <a:pt x="786373" y="1057445"/>
                  <a:pt x="786395" y="1057656"/>
                </a:cubicBezTo>
                <a:lnTo>
                  <a:pt x="782331" y="1063752"/>
                </a:lnTo>
                <a:cubicBezTo>
                  <a:pt x="784490" y="1063498"/>
                  <a:pt x="785506" y="1062482"/>
                  <a:pt x="785379" y="1060704"/>
                </a:cubicBezTo>
                <a:cubicBezTo>
                  <a:pt x="785252" y="1058926"/>
                  <a:pt x="786268" y="1057910"/>
                  <a:pt x="788427" y="1057656"/>
                </a:cubicBezTo>
                <a:close/>
                <a:moveTo>
                  <a:pt x="693939" y="1045464"/>
                </a:moveTo>
                <a:cubicBezTo>
                  <a:pt x="693896" y="1046036"/>
                  <a:pt x="693981" y="1046671"/>
                  <a:pt x="694193" y="1047369"/>
                </a:cubicBezTo>
                <a:cubicBezTo>
                  <a:pt x="694404" y="1048068"/>
                  <a:pt x="694997" y="1048449"/>
                  <a:pt x="695971" y="1048512"/>
                </a:cubicBezTo>
                <a:cubicBezTo>
                  <a:pt x="696521" y="1048491"/>
                  <a:pt x="697198" y="1048279"/>
                  <a:pt x="698003" y="1047877"/>
                </a:cubicBezTo>
                <a:cubicBezTo>
                  <a:pt x="698807" y="1047475"/>
                  <a:pt x="699484" y="1047009"/>
                  <a:pt x="700035" y="1046480"/>
                </a:cubicBezTo>
                <a:close/>
                <a:moveTo>
                  <a:pt x="707147" y="1043432"/>
                </a:moveTo>
                <a:cubicBezTo>
                  <a:pt x="703697" y="1043644"/>
                  <a:pt x="701453" y="1045253"/>
                  <a:pt x="700416" y="1048258"/>
                </a:cubicBezTo>
                <a:cubicBezTo>
                  <a:pt x="699379" y="1051264"/>
                  <a:pt x="698913" y="1054397"/>
                  <a:pt x="699019" y="1057656"/>
                </a:cubicBezTo>
                <a:cubicBezTo>
                  <a:pt x="698998" y="1057741"/>
                  <a:pt x="699040" y="1058080"/>
                  <a:pt x="699146" y="1058672"/>
                </a:cubicBezTo>
                <a:cubicBezTo>
                  <a:pt x="699252" y="1059265"/>
                  <a:pt x="699548" y="1059604"/>
                  <a:pt x="700035" y="1059688"/>
                </a:cubicBezTo>
                <a:cubicBezTo>
                  <a:pt x="700268" y="1059138"/>
                  <a:pt x="701326" y="1056683"/>
                  <a:pt x="703210" y="1052322"/>
                </a:cubicBezTo>
                <a:cubicBezTo>
                  <a:pt x="705094" y="1047962"/>
                  <a:pt x="706406" y="1044999"/>
                  <a:pt x="707147" y="1043432"/>
                </a:cubicBezTo>
                <a:close/>
                <a:moveTo>
                  <a:pt x="779283" y="1036320"/>
                </a:moveTo>
                <a:cubicBezTo>
                  <a:pt x="779240" y="1036849"/>
                  <a:pt x="779325" y="1037315"/>
                  <a:pt x="779537" y="1037717"/>
                </a:cubicBezTo>
                <a:cubicBezTo>
                  <a:pt x="779748" y="1038119"/>
                  <a:pt x="780341" y="1038331"/>
                  <a:pt x="781315" y="1038352"/>
                </a:cubicBezTo>
                <a:cubicBezTo>
                  <a:pt x="781357" y="1038373"/>
                  <a:pt x="781526" y="1038331"/>
                  <a:pt x="781823" y="1038225"/>
                </a:cubicBezTo>
                <a:cubicBezTo>
                  <a:pt x="782119" y="1038119"/>
                  <a:pt x="782288" y="1037823"/>
                  <a:pt x="782331" y="1037336"/>
                </a:cubicBezTo>
                <a:cubicBezTo>
                  <a:pt x="782161" y="1036489"/>
                  <a:pt x="781484" y="1036151"/>
                  <a:pt x="780299" y="1036320"/>
                </a:cubicBezTo>
                <a:close/>
                <a:moveTo>
                  <a:pt x="177811" y="1031240"/>
                </a:moveTo>
                <a:lnTo>
                  <a:pt x="175779" y="1039368"/>
                </a:lnTo>
                <a:lnTo>
                  <a:pt x="177811" y="1037336"/>
                </a:lnTo>
                <a:close/>
                <a:moveTo>
                  <a:pt x="133107" y="1023112"/>
                </a:moveTo>
                <a:cubicBezTo>
                  <a:pt x="132493" y="1023387"/>
                  <a:pt x="131688" y="1024615"/>
                  <a:pt x="130694" y="1026795"/>
                </a:cubicBezTo>
                <a:cubicBezTo>
                  <a:pt x="129699" y="1028975"/>
                  <a:pt x="129148" y="1030457"/>
                  <a:pt x="129043" y="1031240"/>
                </a:cubicBezTo>
                <a:cubicBezTo>
                  <a:pt x="127032" y="1031388"/>
                  <a:pt x="125719" y="1032362"/>
                  <a:pt x="125106" y="1034161"/>
                </a:cubicBezTo>
                <a:cubicBezTo>
                  <a:pt x="124492" y="1035960"/>
                  <a:pt x="124449" y="1037696"/>
                  <a:pt x="124979" y="1039368"/>
                </a:cubicBezTo>
                <a:lnTo>
                  <a:pt x="120915" y="1043432"/>
                </a:lnTo>
                <a:lnTo>
                  <a:pt x="129043" y="1037336"/>
                </a:lnTo>
                <a:cubicBezTo>
                  <a:pt x="129212" y="1034923"/>
                  <a:pt x="129889" y="1032891"/>
                  <a:pt x="131075" y="1031240"/>
                </a:cubicBezTo>
                <a:cubicBezTo>
                  <a:pt x="132260" y="1029589"/>
                  <a:pt x="132937" y="1027557"/>
                  <a:pt x="133107" y="1025144"/>
                </a:cubicBezTo>
                <a:close/>
                <a:moveTo>
                  <a:pt x="170699" y="1005840"/>
                </a:moveTo>
                <a:lnTo>
                  <a:pt x="171715" y="1006856"/>
                </a:lnTo>
                <a:lnTo>
                  <a:pt x="171715" y="1007872"/>
                </a:lnTo>
                <a:lnTo>
                  <a:pt x="167651" y="1007872"/>
                </a:lnTo>
                <a:close/>
                <a:moveTo>
                  <a:pt x="140219" y="1000760"/>
                </a:moveTo>
                <a:lnTo>
                  <a:pt x="139203" y="1011936"/>
                </a:lnTo>
                <a:cubicBezTo>
                  <a:pt x="138631" y="1011915"/>
                  <a:pt x="137996" y="1011957"/>
                  <a:pt x="137298" y="1012063"/>
                </a:cubicBezTo>
                <a:cubicBezTo>
                  <a:pt x="136599" y="1012169"/>
                  <a:pt x="136218" y="1012465"/>
                  <a:pt x="136155" y="1012952"/>
                </a:cubicBezTo>
                <a:cubicBezTo>
                  <a:pt x="136303" y="1014011"/>
                  <a:pt x="137022" y="1014942"/>
                  <a:pt x="138314" y="1015746"/>
                </a:cubicBezTo>
                <a:cubicBezTo>
                  <a:pt x="139605" y="1016551"/>
                  <a:pt x="140578" y="1016974"/>
                  <a:pt x="141235" y="1017016"/>
                </a:cubicBezTo>
                <a:cubicBezTo>
                  <a:pt x="143626" y="1016656"/>
                  <a:pt x="144939" y="1014836"/>
                  <a:pt x="145172" y="1011555"/>
                </a:cubicBezTo>
                <a:cubicBezTo>
                  <a:pt x="145404" y="1008274"/>
                  <a:pt x="145447" y="1005692"/>
                  <a:pt x="145299" y="1003808"/>
                </a:cubicBezTo>
                <a:cubicBezTo>
                  <a:pt x="145468" y="1003829"/>
                  <a:pt x="146145" y="1003787"/>
                  <a:pt x="147331" y="1003681"/>
                </a:cubicBezTo>
                <a:cubicBezTo>
                  <a:pt x="148516" y="1003575"/>
                  <a:pt x="149193" y="1003279"/>
                  <a:pt x="149363" y="1002792"/>
                </a:cubicBezTo>
                <a:close/>
                <a:moveTo>
                  <a:pt x="827035" y="999744"/>
                </a:moveTo>
                <a:lnTo>
                  <a:pt x="819923" y="1022096"/>
                </a:lnTo>
                <a:cubicBezTo>
                  <a:pt x="822886" y="1021990"/>
                  <a:pt x="824833" y="1020932"/>
                  <a:pt x="825765" y="1018921"/>
                </a:cubicBezTo>
                <a:cubicBezTo>
                  <a:pt x="826696" y="1016910"/>
                  <a:pt x="827119" y="1014582"/>
                  <a:pt x="827035" y="1011936"/>
                </a:cubicBezTo>
                <a:lnTo>
                  <a:pt x="831099" y="1006856"/>
                </a:lnTo>
                <a:cubicBezTo>
                  <a:pt x="830929" y="1004718"/>
                  <a:pt x="830252" y="1003660"/>
                  <a:pt x="829067" y="1003681"/>
                </a:cubicBezTo>
                <a:cubicBezTo>
                  <a:pt x="827881" y="1003702"/>
                  <a:pt x="827204" y="1002390"/>
                  <a:pt x="827035" y="999744"/>
                </a:cubicBezTo>
                <a:close/>
                <a:moveTo>
                  <a:pt x="722387" y="995680"/>
                </a:moveTo>
                <a:lnTo>
                  <a:pt x="716291" y="999744"/>
                </a:lnTo>
                <a:lnTo>
                  <a:pt x="710195" y="1011936"/>
                </a:lnTo>
                <a:cubicBezTo>
                  <a:pt x="708290" y="1011640"/>
                  <a:pt x="707274" y="1012233"/>
                  <a:pt x="707147" y="1013714"/>
                </a:cubicBezTo>
                <a:cubicBezTo>
                  <a:pt x="707020" y="1015196"/>
                  <a:pt x="707020" y="1016297"/>
                  <a:pt x="707147" y="1017016"/>
                </a:cubicBezTo>
                <a:lnTo>
                  <a:pt x="706131" y="1017016"/>
                </a:lnTo>
                <a:cubicBezTo>
                  <a:pt x="706258" y="1018794"/>
                  <a:pt x="706258" y="1021080"/>
                  <a:pt x="706131" y="1023874"/>
                </a:cubicBezTo>
                <a:cubicBezTo>
                  <a:pt x="706004" y="1026668"/>
                  <a:pt x="704988" y="1028446"/>
                  <a:pt x="703083" y="1029208"/>
                </a:cubicBezTo>
                <a:lnTo>
                  <a:pt x="708163" y="1029208"/>
                </a:lnTo>
                <a:lnTo>
                  <a:pt x="712227" y="1022096"/>
                </a:lnTo>
                <a:lnTo>
                  <a:pt x="712227" y="1017016"/>
                </a:lnTo>
                <a:cubicBezTo>
                  <a:pt x="712819" y="1016466"/>
                  <a:pt x="713412" y="1015788"/>
                  <a:pt x="714005" y="1014984"/>
                </a:cubicBezTo>
                <a:cubicBezTo>
                  <a:pt x="714597" y="1014180"/>
                  <a:pt x="714682" y="1013502"/>
                  <a:pt x="714259" y="1012952"/>
                </a:cubicBezTo>
                <a:close/>
                <a:moveTo>
                  <a:pt x="155459" y="977392"/>
                </a:moveTo>
                <a:lnTo>
                  <a:pt x="148347" y="988568"/>
                </a:lnTo>
                <a:lnTo>
                  <a:pt x="152411" y="995680"/>
                </a:lnTo>
                <a:cubicBezTo>
                  <a:pt x="152538" y="992632"/>
                  <a:pt x="153046" y="989584"/>
                  <a:pt x="153935" y="986536"/>
                </a:cubicBezTo>
                <a:cubicBezTo>
                  <a:pt x="154824" y="983488"/>
                  <a:pt x="155332" y="980440"/>
                  <a:pt x="155459" y="977392"/>
                </a:cubicBezTo>
                <a:close/>
                <a:moveTo>
                  <a:pt x="190003" y="966216"/>
                </a:moveTo>
                <a:cubicBezTo>
                  <a:pt x="189981" y="966788"/>
                  <a:pt x="190024" y="967423"/>
                  <a:pt x="190130" y="968121"/>
                </a:cubicBezTo>
                <a:cubicBezTo>
                  <a:pt x="190235" y="968820"/>
                  <a:pt x="190532" y="969201"/>
                  <a:pt x="191019" y="969264"/>
                </a:cubicBezTo>
                <a:lnTo>
                  <a:pt x="194067" y="969264"/>
                </a:lnTo>
                <a:cubicBezTo>
                  <a:pt x="194024" y="968248"/>
                  <a:pt x="193601" y="967486"/>
                  <a:pt x="192797" y="966978"/>
                </a:cubicBezTo>
                <a:cubicBezTo>
                  <a:pt x="191992" y="966470"/>
                  <a:pt x="191061" y="966216"/>
                  <a:pt x="190003" y="966216"/>
                </a:cubicBezTo>
                <a:close/>
                <a:moveTo>
                  <a:pt x="173747" y="966216"/>
                </a:moveTo>
                <a:cubicBezTo>
                  <a:pt x="173704" y="966788"/>
                  <a:pt x="173789" y="967423"/>
                  <a:pt x="174001" y="968121"/>
                </a:cubicBezTo>
                <a:cubicBezTo>
                  <a:pt x="174212" y="968820"/>
                  <a:pt x="174805" y="969201"/>
                  <a:pt x="175779" y="969264"/>
                </a:cubicBezTo>
                <a:lnTo>
                  <a:pt x="177811" y="969264"/>
                </a:lnTo>
                <a:cubicBezTo>
                  <a:pt x="177768" y="968248"/>
                  <a:pt x="177345" y="967486"/>
                  <a:pt x="176541" y="966978"/>
                </a:cubicBezTo>
                <a:cubicBezTo>
                  <a:pt x="175736" y="966470"/>
                  <a:pt x="174805" y="966216"/>
                  <a:pt x="173747" y="966216"/>
                </a:cubicBezTo>
                <a:close/>
                <a:moveTo>
                  <a:pt x="740675" y="962152"/>
                </a:moveTo>
                <a:cubicBezTo>
                  <a:pt x="738643" y="962999"/>
                  <a:pt x="737627" y="964353"/>
                  <a:pt x="737627" y="966216"/>
                </a:cubicBezTo>
                <a:cubicBezTo>
                  <a:pt x="739087" y="966174"/>
                  <a:pt x="739976" y="965750"/>
                  <a:pt x="740294" y="964946"/>
                </a:cubicBezTo>
                <a:cubicBezTo>
                  <a:pt x="740611" y="964142"/>
                  <a:pt x="740738" y="963210"/>
                  <a:pt x="740675" y="962152"/>
                </a:cubicBezTo>
                <a:close/>
                <a:moveTo>
                  <a:pt x="185939" y="938784"/>
                </a:moveTo>
                <a:cubicBezTo>
                  <a:pt x="185939" y="939842"/>
                  <a:pt x="186193" y="940774"/>
                  <a:pt x="186701" y="941578"/>
                </a:cubicBezTo>
                <a:cubicBezTo>
                  <a:pt x="187209" y="942382"/>
                  <a:pt x="187971" y="942806"/>
                  <a:pt x="188987" y="942848"/>
                </a:cubicBezTo>
                <a:cubicBezTo>
                  <a:pt x="189833" y="942679"/>
                  <a:pt x="190172" y="942001"/>
                  <a:pt x="190003" y="940816"/>
                </a:cubicBezTo>
                <a:cubicBezTo>
                  <a:pt x="190003" y="939842"/>
                  <a:pt x="189749" y="939250"/>
                  <a:pt x="189241" y="939038"/>
                </a:cubicBezTo>
                <a:cubicBezTo>
                  <a:pt x="188733" y="938826"/>
                  <a:pt x="187971" y="938742"/>
                  <a:pt x="186955" y="938784"/>
                </a:cubicBezTo>
                <a:close/>
                <a:moveTo>
                  <a:pt x="668539" y="927608"/>
                </a:moveTo>
                <a:cubicBezTo>
                  <a:pt x="668560" y="928222"/>
                  <a:pt x="668772" y="929026"/>
                  <a:pt x="669174" y="930021"/>
                </a:cubicBezTo>
                <a:cubicBezTo>
                  <a:pt x="669576" y="931016"/>
                  <a:pt x="670042" y="931566"/>
                  <a:pt x="670571" y="931672"/>
                </a:cubicBezTo>
                <a:cubicBezTo>
                  <a:pt x="671544" y="931609"/>
                  <a:pt x="672137" y="931228"/>
                  <a:pt x="672349" y="930529"/>
                </a:cubicBezTo>
                <a:cubicBezTo>
                  <a:pt x="672560" y="929831"/>
                  <a:pt x="672645" y="929196"/>
                  <a:pt x="672603" y="928624"/>
                </a:cubicBezTo>
                <a:close/>
                <a:moveTo>
                  <a:pt x="858531" y="923544"/>
                </a:moveTo>
                <a:lnTo>
                  <a:pt x="858531" y="925576"/>
                </a:lnTo>
                <a:cubicBezTo>
                  <a:pt x="859081" y="925089"/>
                  <a:pt x="859758" y="924793"/>
                  <a:pt x="860563" y="924687"/>
                </a:cubicBezTo>
                <a:cubicBezTo>
                  <a:pt x="861367" y="924581"/>
                  <a:pt x="862044" y="924539"/>
                  <a:pt x="862595" y="924560"/>
                </a:cubicBezTo>
                <a:lnTo>
                  <a:pt x="860563" y="923544"/>
                </a:lnTo>
                <a:close/>
                <a:moveTo>
                  <a:pt x="854467" y="910336"/>
                </a:moveTo>
                <a:lnTo>
                  <a:pt x="850403" y="912368"/>
                </a:lnTo>
                <a:cubicBezTo>
                  <a:pt x="849344" y="911522"/>
                  <a:pt x="848413" y="911691"/>
                  <a:pt x="847609" y="912876"/>
                </a:cubicBezTo>
                <a:cubicBezTo>
                  <a:pt x="846804" y="914061"/>
                  <a:pt x="846381" y="915247"/>
                  <a:pt x="846339" y="916432"/>
                </a:cubicBezTo>
                <a:cubicBezTo>
                  <a:pt x="846275" y="917617"/>
                  <a:pt x="846402" y="919057"/>
                  <a:pt x="846720" y="920750"/>
                </a:cubicBezTo>
                <a:cubicBezTo>
                  <a:pt x="847037" y="922444"/>
                  <a:pt x="847926" y="923375"/>
                  <a:pt x="849387" y="923544"/>
                </a:cubicBezTo>
                <a:cubicBezTo>
                  <a:pt x="850403" y="923417"/>
                  <a:pt x="851165" y="922655"/>
                  <a:pt x="851673" y="921258"/>
                </a:cubicBezTo>
                <a:cubicBezTo>
                  <a:pt x="852181" y="919861"/>
                  <a:pt x="852435" y="918591"/>
                  <a:pt x="852435" y="917448"/>
                </a:cubicBezTo>
                <a:lnTo>
                  <a:pt x="855483" y="910336"/>
                </a:lnTo>
                <a:close/>
                <a:moveTo>
                  <a:pt x="877835" y="904240"/>
                </a:moveTo>
                <a:lnTo>
                  <a:pt x="877835" y="905256"/>
                </a:lnTo>
                <a:cubicBezTo>
                  <a:pt x="877856" y="905828"/>
                  <a:pt x="878067" y="906463"/>
                  <a:pt x="878470" y="907161"/>
                </a:cubicBezTo>
                <a:cubicBezTo>
                  <a:pt x="878872" y="907860"/>
                  <a:pt x="879337" y="908241"/>
                  <a:pt x="879867" y="908304"/>
                </a:cubicBezTo>
                <a:cubicBezTo>
                  <a:pt x="880840" y="908241"/>
                  <a:pt x="881433" y="907860"/>
                  <a:pt x="881645" y="907161"/>
                </a:cubicBezTo>
                <a:cubicBezTo>
                  <a:pt x="881856" y="906463"/>
                  <a:pt x="881941" y="905828"/>
                  <a:pt x="881899" y="905256"/>
                </a:cubicBezTo>
                <a:close/>
                <a:moveTo>
                  <a:pt x="854467" y="900176"/>
                </a:moveTo>
                <a:cubicBezTo>
                  <a:pt x="854678" y="902060"/>
                  <a:pt x="855779" y="902864"/>
                  <a:pt x="857769" y="902589"/>
                </a:cubicBezTo>
                <a:cubicBezTo>
                  <a:pt x="859758" y="902314"/>
                  <a:pt x="861367" y="901848"/>
                  <a:pt x="862595" y="901192"/>
                </a:cubicBezTo>
                <a:close/>
                <a:moveTo>
                  <a:pt x="768107" y="899160"/>
                </a:moveTo>
                <a:cubicBezTo>
                  <a:pt x="767091" y="899435"/>
                  <a:pt x="766329" y="900663"/>
                  <a:pt x="765821" y="902843"/>
                </a:cubicBezTo>
                <a:cubicBezTo>
                  <a:pt x="765313" y="905023"/>
                  <a:pt x="765059" y="906505"/>
                  <a:pt x="765059" y="907288"/>
                </a:cubicBezTo>
                <a:lnTo>
                  <a:pt x="760995" y="908304"/>
                </a:lnTo>
                <a:cubicBezTo>
                  <a:pt x="761016" y="909913"/>
                  <a:pt x="760719" y="911522"/>
                  <a:pt x="760106" y="913130"/>
                </a:cubicBezTo>
                <a:cubicBezTo>
                  <a:pt x="759492" y="914739"/>
                  <a:pt x="758434" y="915839"/>
                  <a:pt x="756931" y="916432"/>
                </a:cubicBezTo>
                <a:lnTo>
                  <a:pt x="756931" y="920496"/>
                </a:lnTo>
                <a:lnTo>
                  <a:pt x="760995" y="920496"/>
                </a:lnTo>
                <a:lnTo>
                  <a:pt x="760995" y="918464"/>
                </a:lnTo>
                <a:cubicBezTo>
                  <a:pt x="762667" y="916855"/>
                  <a:pt x="764402" y="914739"/>
                  <a:pt x="766202" y="912114"/>
                </a:cubicBezTo>
                <a:cubicBezTo>
                  <a:pt x="768001" y="909490"/>
                  <a:pt x="768975" y="906865"/>
                  <a:pt x="769123" y="904240"/>
                </a:cubicBezTo>
                <a:cubicBezTo>
                  <a:pt x="769144" y="903584"/>
                  <a:pt x="769101" y="902610"/>
                  <a:pt x="768996" y="901319"/>
                </a:cubicBezTo>
                <a:cubicBezTo>
                  <a:pt x="768890" y="900028"/>
                  <a:pt x="768594" y="899308"/>
                  <a:pt x="768107" y="899160"/>
                </a:cubicBezTo>
                <a:close/>
                <a:moveTo>
                  <a:pt x="886979" y="885952"/>
                </a:moveTo>
                <a:cubicBezTo>
                  <a:pt x="886492" y="886143"/>
                  <a:pt x="886195" y="887032"/>
                  <a:pt x="886090" y="888619"/>
                </a:cubicBezTo>
                <a:cubicBezTo>
                  <a:pt x="885984" y="890207"/>
                  <a:pt x="885942" y="891350"/>
                  <a:pt x="885963" y="892048"/>
                </a:cubicBezTo>
                <a:cubicBezTo>
                  <a:pt x="884460" y="892641"/>
                  <a:pt x="883401" y="893741"/>
                  <a:pt x="882788" y="895350"/>
                </a:cubicBezTo>
                <a:cubicBezTo>
                  <a:pt x="882174" y="896959"/>
                  <a:pt x="881878" y="898567"/>
                  <a:pt x="881899" y="900176"/>
                </a:cubicBezTo>
                <a:cubicBezTo>
                  <a:pt x="885307" y="899837"/>
                  <a:pt x="886619" y="898483"/>
                  <a:pt x="885836" y="896112"/>
                </a:cubicBezTo>
                <a:cubicBezTo>
                  <a:pt x="885052" y="893741"/>
                  <a:pt x="886111" y="892387"/>
                  <a:pt x="889011" y="892048"/>
                </a:cubicBezTo>
                <a:cubicBezTo>
                  <a:pt x="888989" y="891350"/>
                  <a:pt x="888778" y="890207"/>
                  <a:pt x="888376" y="888619"/>
                </a:cubicBezTo>
                <a:cubicBezTo>
                  <a:pt x="887973" y="887032"/>
                  <a:pt x="887508" y="886143"/>
                  <a:pt x="886979" y="885952"/>
                </a:cubicBezTo>
                <a:close/>
                <a:moveTo>
                  <a:pt x="778267" y="876808"/>
                </a:moveTo>
                <a:cubicBezTo>
                  <a:pt x="776065" y="876639"/>
                  <a:pt x="774372" y="876977"/>
                  <a:pt x="773187" y="877824"/>
                </a:cubicBezTo>
                <a:cubicBezTo>
                  <a:pt x="773208" y="878396"/>
                  <a:pt x="773420" y="879031"/>
                  <a:pt x="773822" y="879729"/>
                </a:cubicBezTo>
                <a:cubicBezTo>
                  <a:pt x="774224" y="880428"/>
                  <a:pt x="774689" y="880809"/>
                  <a:pt x="775219" y="880872"/>
                </a:cubicBezTo>
                <a:cubicBezTo>
                  <a:pt x="777420" y="880703"/>
                  <a:pt x="779113" y="880026"/>
                  <a:pt x="780299" y="878840"/>
                </a:cubicBezTo>
                <a:cubicBezTo>
                  <a:pt x="780129" y="877655"/>
                  <a:pt x="779452" y="876977"/>
                  <a:pt x="778267" y="876808"/>
                </a:cubicBezTo>
                <a:close/>
                <a:moveTo>
                  <a:pt x="877835" y="865632"/>
                </a:moveTo>
                <a:cubicBezTo>
                  <a:pt x="877856" y="866246"/>
                  <a:pt x="878067" y="867050"/>
                  <a:pt x="878470" y="868045"/>
                </a:cubicBezTo>
                <a:cubicBezTo>
                  <a:pt x="878872" y="869040"/>
                  <a:pt x="879337" y="869590"/>
                  <a:pt x="879867" y="869696"/>
                </a:cubicBezTo>
                <a:cubicBezTo>
                  <a:pt x="880840" y="869633"/>
                  <a:pt x="881433" y="869252"/>
                  <a:pt x="881645" y="868553"/>
                </a:cubicBezTo>
                <a:cubicBezTo>
                  <a:pt x="881856" y="867855"/>
                  <a:pt x="881941" y="867220"/>
                  <a:pt x="881899" y="866648"/>
                </a:cubicBezTo>
                <a:close/>
                <a:moveTo>
                  <a:pt x="504963" y="834136"/>
                </a:moveTo>
                <a:lnTo>
                  <a:pt x="528331" y="834136"/>
                </a:lnTo>
                <a:cubicBezTo>
                  <a:pt x="526024" y="834962"/>
                  <a:pt x="521748" y="835851"/>
                  <a:pt x="515504" y="836803"/>
                </a:cubicBezTo>
                <a:cubicBezTo>
                  <a:pt x="509259" y="837756"/>
                  <a:pt x="505746" y="836867"/>
                  <a:pt x="504963" y="834136"/>
                </a:cubicBezTo>
                <a:close/>
                <a:moveTo>
                  <a:pt x="260107" y="833120"/>
                </a:moveTo>
                <a:lnTo>
                  <a:pt x="256043" y="840232"/>
                </a:lnTo>
                <a:cubicBezTo>
                  <a:pt x="256191" y="842222"/>
                  <a:pt x="257164" y="843577"/>
                  <a:pt x="258964" y="844296"/>
                </a:cubicBezTo>
                <a:cubicBezTo>
                  <a:pt x="260763" y="845016"/>
                  <a:pt x="262498" y="845354"/>
                  <a:pt x="264171" y="845312"/>
                </a:cubicBezTo>
                <a:cubicBezTo>
                  <a:pt x="265229" y="845354"/>
                  <a:pt x="266160" y="845270"/>
                  <a:pt x="266965" y="845058"/>
                </a:cubicBezTo>
                <a:cubicBezTo>
                  <a:pt x="267769" y="844847"/>
                  <a:pt x="268192" y="844254"/>
                  <a:pt x="268235" y="843280"/>
                </a:cubicBezTo>
                <a:cubicBezTo>
                  <a:pt x="268023" y="841650"/>
                  <a:pt x="266922" y="839830"/>
                  <a:pt x="264933" y="837819"/>
                </a:cubicBezTo>
                <a:cubicBezTo>
                  <a:pt x="262943" y="835808"/>
                  <a:pt x="261334" y="834242"/>
                  <a:pt x="260107" y="833120"/>
                </a:cubicBezTo>
                <a:close/>
                <a:moveTo>
                  <a:pt x="275347" y="822960"/>
                </a:moveTo>
                <a:cubicBezTo>
                  <a:pt x="275177" y="826474"/>
                  <a:pt x="274500" y="829860"/>
                  <a:pt x="273315" y="833120"/>
                </a:cubicBezTo>
                <a:cubicBezTo>
                  <a:pt x="272129" y="836380"/>
                  <a:pt x="271452" y="839767"/>
                  <a:pt x="271283" y="843280"/>
                </a:cubicBezTo>
                <a:lnTo>
                  <a:pt x="275347" y="847344"/>
                </a:lnTo>
                <a:lnTo>
                  <a:pt x="271283" y="850392"/>
                </a:lnTo>
                <a:cubicBezTo>
                  <a:pt x="271071" y="855176"/>
                  <a:pt x="269716" y="860340"/>
                  <a:pt x="267219" y="865886"/>
                </a:cubicBezTo>
                <a:cubicBezTo>
                  <a:pt x="264721" y="871432"/>
                  <a:pt x="262350" y="876088"/>
                  <a:pt x="260107" y="879856"/>
                </a:cubicBezTo>
                <a:cubicBezTo>
                  <a:pt x="260212" y="883306"/>
                  <a:pt x="259747" y="885550"/>
                  <a:pt x="258710" y="886587"/>
                </a:cubicBezTo>
                <a:cubicBezTo>
                  <a:pt x="257672" y="887624"/>
                  <a:pt x="255429" y="888090"/>
                  <a:pt x="251979" y="887984"/>
                </a:cubicBezTo>
                <a:lnTo>
                  <a:pt x="251979" y="901192"/>
                </a:lnTo>
                <a:lnTo>
                  <a:pt x="243851" y="907288"/>
                </a:lnTo>
                <a:lnTo>
                  <a:pt x="246899" y="918464"/>
                </a:lnTo>
                <a:cubicBezTo>
                  <a:pt x="243681" y="918633"/>
                  <a:pt x="241988" y="920327"/>
                  <a:pt x="241819" y="923544"/>
                </a:cubicBezTo>
                <a:lnTo>
                  <a:pt x="241819" y="926592"/>
                </a:lnTo>
                <a:cubicBezTo>
                  <a:pt x="240676" y="925216"/>
                  <a:pt x="239406" y="923904"/>
                  <a:pt x="238009" y="922655"/>
                </a:cubicBezTo>
                <a:cubicBezTo>
                  <a:pt x="236612" y="921406"/>
                  <a:pt x="235850" y="922380"/>
                  <a:pt x="235723" y="925576"/>
                </a:cubicBezTo>
                <a:lnTo>
                  <a:pt x="228611" y="934720"/>
                </a:lnTo>
                <a:lnTo>
                  <a:pt x="232675" y="945896"/>
                </a:lnTo>
                <a:lnTo>
                  <a:pt x="236739" y="945896"/>
                </a:lnTo>
                <a:cubicBezTo>
                  <a:pt x="239384" y="945430"/>
                  <a:pt x="240443" y="943568"/>
                  <a:pt x="239914" y="940308"/>
                </a:cubicBezTo>
                <a:cubicBezTo>
                  <a:pt x="239384" y="937049"/>
                  <a:pt x="239681" y="935186"/>
                  <a:pt x="240803" y="934720"/>
                </a:cubicBezTo>
                <a:cubicBezTo>
                  <a:pt x="242263" y="934889"/>
                  <a:pt x="243152" y="935821"/>
                  <a:pt x="243470" y="937514"/>
                </a:cubicBezTo>
                <a:cubicBezTo>
                  <a:pt x="243787" y="939207"/>
                  <a:pt x="243914" y="940647"/>
                  <a:pt x="243851" y="941832"/>
                </a:cubicBezTo>
                <a:lnTo>
                  <a:pt x="251979" y="925576"/>
                </a:lnTo>
                <a:lnTo>
                  <a:pt x="260107" y="918464"/>
                </a:lnTo>
                <a:lnTo>
                  <a:pt x="256043" y="907288"/>
                </a:lnTo>
                <a:cubicBezTo>
                  <a:pt x="258921" y="907458"/>
                  <a:pt x="260276" y="906103"/>
                  <a:pt x="260107" y="903224"/>
                </a:cubicBezTo>
                <a:cubicBezTo>
                  <a:pt x="259937" y="901150"/>
                  <a:pt x="260022" y="899456"/>
                  <a:pt x="260361" y="898144"/>
                </a:cubicBezTo>
                <a:cubicBezTo>
                  <a:pt x="260699" y="896832"/>
                  <a:pt x="262308" y="896154"/>
                  <a:pt x="265187" y="896112"/>
                </a:cubicBezTo>
                <a:lnTo>
                  <a:pt x="267219" y="885952"/>
                </a:lnTo>
                <a:cubicBezTo>
                  <a:pt x="268108" y="884470"/>
                  <a:pt x="270140" y="879814"/>
                  <a:pt x="273315" y="871982"/>
                </a:cubicBezTo>
                <a:cubicBezTo>
                  <a:pt x="276490" y="864150"/>
                  <a:pt x="278522" y="858986"/>
                  <a:pt x="279411" y="856488"/>
                </a:cubicBezTo>
                <a:cubicBezTo>
                  <a:pt x="282014" y="853969"/>
                  <a:pt x="284681" y="851387"/>
                  <a:pt x="287412" y="848741"/>
                </a:cubicBezTo>
                <a:cubicBezTo>
                  <a:pt x="290142" y="846095"/>
                  <a:pt x="292555" y="843259"/>
                  <a:pt x="294651" y="840232"/>
                </a:cubicBezTo>
                <a:cubicBezTo>
                  <a:pt x="294524" y="839491"/>
                  <a:pt x="294016" y="838179"/>
                  <a:pt x="293127" y="836295"/>
                </a:cubicBezTo>
                <a:cubicBezTo>
                  <a:pt x="292238" y="834411"/>
                  <a:pt x="291730" y="833353"/>
                  <a:pt x="291603" y="833120"/>
                </a:cubicBezTo>
                <a:cubicBezTo>
                  <a:pt x="291116" y="833205"/>
                  <a:pt x="290820" y="833543"/>
                  <a:pt x="290714" y="834136"/>
                </a:cubicBezTo>
                <a:cubicBezTo>
                  <a:pt x="290608" y="834729"/>
                  <a:pt x="290565" y="835067"/>
                  <a:pt x="290587" y="835152"/>
                </a:cubicBezTo>
                <a:cubicBezTo>
                  <a:pt x="289571" y="836719"/>
                  <a:pt x="288809" y="838412"/>
                  <a:pt x="288301" y="840232"/>
                </a:cubicBezTo>
                <a:cubicBezTo>
                  <a:pt x="287793" y="842052"/>
                  <a:pt x="287539" y="843746"/>
                  <a:pt x="287539" y="845312"/>
                </a:cubicBezTo>
                <a:cubicBezTo>
                  <a:pt x="283644" y="845481"/>
                  <a:pt x="281273" y="845143"/>
                  <a:pt x="280427" y="844296"/>
                </a:cubicBezTo>
                <a:cubicBezTo>
                  <a:pt x="279580" y="843449"/>
                  <a:pt x="279241" y="841079"/>
                  <a:pt x="279411" y="837184"/>
                </a:cubicBezTo>
                <a:cubicBezTo>
                  <a:pt x="280067" y="837226"/>
                  <a:pt x="281040" y="837142"/>
                  <a:pt x="282332" y="836930"/>
                </a:cubicBezTo>
                <a:cubicBezTo>
                  <a:pt x="283623" y="836719"/>
                  <a:pt x="284342" y="836126"/>
                  <a:pt x="284491" y="835152"/>
                </a:cubicBezTo>
                <a:cubicBezTo>
                  <a:pt x="284300" y="832612"/>
                  <a:pt x="283157" y="830326"/>
                  <a:pt x="281062" y="828294"/>
                </a:cubicBezTo>
                <a:cubicBezTo>
                  <a:pt x="278966" y="826262"/>
                  <a:pt x="277061" y="824484"/>
                  <a:pt x="275347" y="822960"/>
                </a:cubicBezTo>
                <a:close/>
                <a:moveTo>
                  <a:pt x="936763" y="821944"/>
                </a:moveTo>
                <a:cubicBezTo>
                  <a:pt x="936932" y="824188"/>
                  <a:pt x="937609" y="825543"/>
                  <a:pt x="938795" y="826008"/>
                </a:cubicBezTo>
                <a:cubicBezTo>
                  <a:pt x="939980" y="826474"/>
                  <a:pt x="940657" y="827829"/>
                  <a:pt x="940827" y="830072"/>
                </a:cubicBezTo>
                <a:cubicBezTo>
                  <a:pt x="940848" y="831215"/>
                  <a:pt x="940551" y="832485"/>
                  <a:pt x="939938" y="833882"/>
                </a:cubicBezTo>
                <a:cubicBezTo>
                  <a:pt x="939324" y="835279"/>
                  <a:pt x="938265" y="836041"/>
                  <a:pt x="936763" y="836168"/>
                </a:cubicBezTo>
                <a:cubicBezTo>
                  <a:pt x="936826" y="839385"/>
                  <a:pt x="936191" y="842349"/>
                  <a:pt x="934858" y="845058"/>
                </a:cubicBezTo>
                <a:cubicBezTo>
                  <a:pt x="933524" y="847767"/>
                  <a:pt x="931111" y="849207"/>
                  <a:pt x="927619" y="849376"/>
                </a:cubicBezTo>
                <a:cubicBezTo>
                  <a:pt x="926772" y="849207"/>
                  <a:pt x="926433" y="848529"/>
                  <a:pt x="926603" y="847344"/>
                </a:cubicBezTo>
                <a:cubicBezTo>
                  <a:pt x="926836" y="843555"/>
                  <a:pt x="928148" y="839195"/>
                  <a:pt x="930540" y="834263"/>
                </a:cubicBezTo>
                <a:cubicBezTo>
                  <a:pt x="932932" y="829331"/>
                  <a:pt x="935006" y="825225"/>
                  <a:pt x="936763" y="821944"/>
                </a:cubicBezTo>
                <a:close/>
                <a:moveTo>
                  <a:pt x="807731" y="811784"/>
                </a:moveTo>
                <a:cubicBezTo>
                  <a:pt x="807815" y="814430"/>
                  <a:pt x="807392" y="816758"/>
                  <a:pt x="806461" y="818769"/>
                </a:cubicBezTo>
                <a:cubicBezTo>
                  <a:pt x="805529" y="820780"/>
                  <a:pt x="803582" y="821838"/>
                  <a:pt x="800619" y="821944"/>
                </a:cubicBezTo>
                <a:cubicBezTo>
                  <a:pt x="799539" y="824738"/>
                  <a:pt x="797888" y="828040"/>
                  <a:pt x="795666" y="831850"/>
                </a:cubicBezTo>
                <a:cubicBezTo>
                  <a:pt x="793443" y="835660"/>
                  <a:pt x="791030" y="838454"/>
                  <a:pt x="788427" y="840232"/>
                </a:cubicBezTo>
                <a:cubicBezTo>
                  <a:pt x="788617" y="842561"/>
                  <a:pt x="788744" y="845524"/>
                  <a:pt x="788808" y="849122"/>
                </a:cubicBezTo>
                <a:cubicBezTo>
                  <a:pt x="788871" y="852721"/>
                  <a:pt x="787728" y="855176"/>
                  <a:pt x="785379" y="856488"/>
                </a:cubicBezTo>
                <a:lnTo>
                  <a:pt x="792491" y="855472"/>
                </a:lnTo>
                <a:lnTo>
                  <a:pt x="796555" y="850392"/>
                </a:lnTo>
                <a:lnTo>
                  <a:pt x="796555" y="842264"/>
                </a:lnTo>
                <a:lnTo>
                  <a:pt x="804683" y="831088"/>
                </a:lnTo>
                <a:cubicBezTo>
                  <a:pt x="804725" y="828527"/>
                  <a:pt x="805402" y="826283"/>
                  <a:pt x="806715" y="824357"/>
                </a:cubicBezTo>
                <a:cubicBezTo>
                  <a:pt x="808027" y="822431"/>
                  <a:pt x="809720" y="820949"/>
                  <a:pt x="811795" y="819912"/>
                </a:cubicBezTo>
                <a:cubicBezTo>
                  <a:pt x="813297" y="819785"/>
                  <a:pt x="814356" y="819023"/>
                  <a:pt x="814970" y="817626"/>
                </a:cubicBezTo>
                <a:cubicBezTo>
                  <a:pt x="815584" y="816229"/>
                  <a:pt x="815880" y="814959"/>
                  <a:pt x="815859" y="813816"/>
                </a:cubicBezTo>
                <a:close/>
                <a:moveTo>
                  <a:pt x="940827" y="799592"/>
                </a:moveTo>
                <a:lnTo>
                  <a:pt x="940827" y="804672"/>
                </a:lnTo>
                <a:cubicBezTo>
                  <a:pt x="940827" y="805646"/>
                  <a:pt x="941081" y="806238"/>
                  <a:pt x="941589" y="806450"/>
                </a:cubicBezTo>
                <a:cubicBezTo>
                  <a:pt x="942097" y="806662"/>
                  <a:pt x="942859" y="806747"/>
                  <a:pt x="943875" y="806704"/>
                </a:cubicBezTo>
                <a:close/>
                <a:moveTo>
                  <a:pt x="326147" y="791464"/>
                </a:moveTo>
                <a:lnTo>
                  <a:pt x="326147" y="794512"/>
                </a:lnTo>
                <a:cubicBezTo>
                  <a:pt x="326147" y="795571"/>
                  <a:pt x="326401" y="796502"/>
                  <a:pt x="326909" y="797306"/>
                </a:cubicBezTo>
                <a:cubicBezTo>
                  <a:pt x="327417" y="798110"/>
                  <a:pt x="328179" y="798534"/>
                  <a:pt x="329195" y="798576"/>
                </a:cubicBezTo>
                <a:close/>
                <a:moveTo>
                  <a:pt x="609611" y="787400"/>
                </a:moveTo>
                <a:cubicBezTo>
                  <a:pt x="609611" y="789432"/>
                  <a:pt x="610627" y="790448"/>
                  <a:pt x="612659" y="790448"/>
                </a:cubicBezTo>
                <a:lnTo>
                  <a:pt x="613675" y="790448"/>
                </a:lnTo>
                <a:cubicBezTo>
                  <a:pt x="613632" y="789432"/>
                  <a:pt x="613209" y="788670"/>
                  <a:pt x="612405" y="788162"/>
                </a:cubicBezTo>
                <a:cubicBezTo>
                  <a:pt x="611600" y="787654"/>
                  <a:pt x="610669" y="787400"/>
                  <a:pt x="609611" y="787400"/>
                </a:cubicBezTo>
                <a:close/>
                <a:moveTo>
                  <a:pt x="920507" y="781304"/>
                </a:moveTo>
                <a:cubicBezTo>
                  <a:pt x="917628" y="784183"/>
                  <a:pt x="915257" y="787569"/>
                  <a:pt x="913395" y="791464"/>
                </a:cubicBezTo>
                <a:lnTo>
                  <a:pt x="909331" y="789432"/>
                </a:lnTo>
                <a:lnTo>
                  <a:pt x="913395" y="792480"/>
                </a:lnTo>
                <a:lnTo>
                  <a:pt x="905267" y="802640"/>
                </a:lnTo>
                <a:lnTo>
                  <a:pt x="908315" y="814832"/>
                </a:lnTo>
                <a:cubicBezTo>
                  <a:pt x="911426" y="809202"/>
                  <a:pt x="915109" y="803699"/>
                  <a:pt x="919364" y="798322"/>
                </a:cubicBezTo>
                <a:cubicBezTo>
                  <a:pt x="923618" y="792946"/>
                  <a:pt x="928063" y="787950"/>
                  <a:pt x="932699" y="783336"/>
                </a:cubicBezTo>
                <a:close/>
                <a:moveTo>
                  <a:pt x="831099" y="772160"/>
                </a:moveTo>
                <a:cubicBezTo>
                  <a:pt x="830929" y="774404"/>
                  <a:pt x="830252" y="775758"/>
                  <a:pt x="829067" y="776224"/>
                </a:cubicBezTo>
                <a:cubicBezTo>
                  <a:pt x="827881" y="776690"/>
                  <a:pt x="827204" y="778044"/>
                  <a:pt x="827035" y="780288"/>
                </a:cubicBezTo>
                <a:lnTo>
                  <a:pt x="835163" y="782320"/>
                </a:lnTo>
                <a:cubicBezTo>
                  <a:pt x="834634" y="780690"/>
                  <a:pt x="834676" y="779124"/>
                  <a:pt x="835290" y="777621"/>
                </a:cubicBezTo>
                <a:cubicBezTo>
                  <a:pt x="835903" y="776118"/>
                  <a:pt x="837216" y="775314"/>
                  <a:pt x="839227" y="775208"/>
                </a:cubicBezTo>
                <a:close/>
                <a:moveTo>
                  <a:pt x="325131" y="767080"/>
                </a:moveTo>
                <a:lnTo>
                  <a:pt x="322083" y="768096"/>
                </a:lnTo>
                <a:cubicBezTo>
                  <a:pt x="316537" y="773875"/>
                  <a:pt x="311880" y="780606"/>
                  <a:pt x="308113" y="788289"/>
                </a:cubicBezTo>
                <a:cubicBezTo>
                  <a:pt x="304345" y="795973"/>
                  <a:pt x="301212" y="803466"/>
                  <a:pt x="298715" y="810768"/>
                </a:cubicBezTo>
                <a:cubicBezTo>
                  <a:pt x="298715" y="812800"/>
                  <a:pt x="297699" y="813816"/>
                  <a:pt x="295667" y="813816"/>
                </a:cubicBezTo>
                <a:cubicBezTo>
                  <a:pt x="293105" y="814049"/>
                  <a:pt x="291116" y="815615"/>
                  <a:pt x="289698" y="818515"/>
                </a:cubicBezTo>
                <a:cubicBezTo>
                  <a:pt x="288279" y="821415"/>
                  <a:pt x="287560" y="824251"/>
                  <a:pt x="287539" y="827024"/>
                </a:cubicBezTo>
                <a:cubicBezTo>
                  <a:pt x="287517" y="827596"/>
                  <a:pt x="287560" y="828231"/>
                  <a:pt x="287666" y="828929"/>
                </a:cubicBezTo>
                <a:cubicBezTo>
                  <a:pt x="287772" y="829628"/>
                  <a:pt x="288068" y="830009"/>
                  <a:pt x="288555" y="830072"/>
                </a:cubicBezTo>
                <a:cubicBezTo>
                  <a:pt x="290820" y="829691"/>
                  <a:pt x="293402" y="827913"/>
                  <a:pt x="296302" y="824738"/>
                </a:cubicBezTo>
                <a:cubicBezTo>
                  <a:pt x="299201" y="821563"/>
                  <a:pt x="301022" y="819277"/>
                  <a:pt x="301763" y="817880"/>
                </a:cubicBezTo>
                <a:cubicBezTo>
                  <a:pt x="304980" y="817880"/>
                  <a:pt x="306673" y="815848"/>
                  <a:pt x="306843" y="811784"/>
                </a:cubicBezTo>
                <a:lnTo>
                  <a:pt x="306843" y="809752"/>
                </a:lnTo>
                <a:cubicBezTo>
                  <a:pt x="308472" y="807678"/>
                  <a:pt x="310039" y="805222"/>
                  <a:pt x="311542" y="802386"/>
                </a:cubicBezTo>
                <a:cubicBezTo>
                  <a:pt x="313044" y="799550"/>
                  <a:pt x="313849" y="796587"/>
                  <a:pt x="313955" y="793496"/>
                </a:cubicBezTo>
                <a:cubicBezTo>
                  <a:pt x="316029" y="792290"/>
                  <a:pt x="317976" y="789115"/>
                  <a:pt x="319797" y="783971"/>
                </a:cubicBezTo>
                <a:cubicBezTo>
                  <a:pt x="321617" y="778828"/>
                  <a:pt x="323056" y="775907"/>
                  <a:pt x="324115" y="775208"/>
                </a:cubicBezTo>
                <a:cubicBezTo>
                  <a:pt x="325660" y="775293"/>
                  <a:pt x="326887" y="775124"/>
                  <a:pt x="327798" y="774700"/>
                </a:cubicBezTo>
                <a:cubicBezTo>
                  <a:pt x="328708" y="774277"/>
                  <a:pt x="329173" y="773092"/>
                  <a:pt x="329195" y="771144"/>
                </a:cubicBezTo>
                <a:cubicBezTo>
                  <a:pt x="329216" y="770086"/>
                  <a:pt x="328919" y="769154"/>
                  <a:pt x="328306" y="768350"/>
                </a:cubicBezTo>
                <a:cubicBezTo>
                  <a:pt x="327692" y="767546"/>
                  <a:pt x="326633" y="767122"/>
                  <a:pt x="325131" y="767080"/>
                </a:cubicBezTo>
                <a:close/>
                <a:moveTo>
                  <a:pt x="469403" y="764032"/>
                </a:moveTo>
                <a:cubicBezTo>
                  <a:pt x="469424" y="764646"/>
                  <a:pt x="469635" y="765450"/>
                  <a:pt x="470038" y="766445"/>
                </a:cubicBezTo>
                <a:cubicBezTo>
                  <a:pt x="470440" y="767440"/>
                  <a:pt x="470905" y="767990"/>
                  <a:pt x="471435" y="768096"/>
                </a:cubicBezTo>
                <a:cubicBezTo>
                  <a:pt x="472408" y="768033"/>
                  <a:pt x="473001" y="767652"/>
                  <a:pt x="473213" y="766953"/>
                </a:cubicBezTo>
                <a:cubicBezTo>
                  <a:pt x="473424" y="766255"/>
                  <a:pt x="473509" y="765620"/>
                  <a:pt x="473467" y="765048"/>
                </a:cubicBezTo>
                <a:close/>
                <a:moveTo>
                  <a:pt x="341387" y="759968"/>
                </a:moveTo>
                <a:cubicBezTo>
                  <a:pt x="341344" y="760540"/>
                  <a:pt x="341429" y="761175"/>
                  <a:pt x="341641" y="761873"/>
                </a:cubicBezTo>
                <a:cubicBezTo>
                  <a:pt x="341852" y="762572"/>
                  <a:pt x="342445" y="762953"/>
                  <a:pt x="343419" y="763016"/>
                </a:cubicBezTo>
                <a:lnTo>
                  <a:pt x="345451" y="763016"/>
                </a:lnTo>
                <a:cubicBezTo>
                  <a:pt x="345408" y="762000"/>
                  <a:pt x="344985" y="761238"/>
                  <a:pt x="344181" y="760730"/>
                </a:cubicBezTo>
                <a:cubicBezTo>
                  <a:pt x="343376" y="760222"/>
                  <a:pt x="342445" y="759968"/>
                  <a:pt x="341387" y="759968"/>
                </a:cubicBezTo>
                <a:close/>
                <a:moveTo>
                  <a:pt x="911363" y="755904"/>
                </a:moveTo>
                <a:cubicBezTo>
                  <a:pt x="911341" y="755946"/>
                  <a:pt x="911130" y="756116"/>
                  <a:pt x="910728" y="756412"/>
                </a:cubicBezTo>
                <a:cubicBezTo>
                  <a:pt x="910325" y="756708"/>
                  <a:pt x="909860" y="756878"/>
                  <a:pt x="909331" y="756920"/>
                </a:cubicBezTo>
                <a:cubicBezTo>
                  <a:pt x="909352" y="757492"/>
                  <a:pt x="909563" y="758127"/>
                  <a:pt x="909966" y="758825"/>
                </a:cubicBezTo>
                <a:cubicBezTo>
                  <a:pt x="910368" y="759524"/>
                  <a:pt x="910834" y="759905"/>
                  <a:pt x="911363" y="759968"/>
                </a:cubicBezTo>
                <a:cubicBezTo>
                  <a:pt x="912548" y="759799"/>
                  <a:pt x="913225" y="759122"/>
                  <a:pt x="913395" y="757936"/>
                </a:cubicBezTo>
                <a:cubicBezTo>
                  <a:pt x="913225" y="756751"/>
                  <a:pt x="912548" y="756074"/>
                  <a:pt x="911363" y="755904"/>
                </a:cubicBezTo>
                <a:close/>
                <a:moveTo>
                  <a:pt x="926603" y="751840"/>
                </a:moveTo>
                <a:cubicBezTo>
                  <a:pt x="926137" y="751882"/>
                  <a:pt x="925798" y="752052"/>
                  <a:pt x="925587" y="752348"/>
                </a:cubicBezTo>
                <a:cubicBezTo>
                  <a:pt x="925375" y="752644"/>
                  <a:pt x="925036" y="752814"/>
                  <a:pt x="924571" y="752856"/>
                </a:cubicBezTo>
                <a:cubicBezTo>
                  <a:pt x="924592" y="753470"/>
                  <a:pt x="924804" y="754274"/>
                  <a:pt x="925206" y="755269"/>
                </a:cubicBezTo>
                <a:cubicBezTo>
                  <a:pt x="925608" y="756264"/>
                  <a:pt x="926073" y="756814"/>
                  <a:pt x="926603" y="756920"/>
                </a:cubicBezTo>
                <a:cubicBezTo>
                  <a:pt x="927576" y="756857"/>
                  <a:pt x="928169" y="756476"/>
                  <a:pt x="928381" y="755777"/>
                </a:cubicBezTo>
                <a:cubicBezTo>
                  <a:pt x="928592" y="755079"/>
                  <a:pt x="928677" y="754444"/>
                  <a:pt x="928635" y="753872"/>
                </a:cubicBezTo>
                <a:cubicBezTo>
                  <a:pt x="928465" y="752687"/>
                  <a:pt x="927788" y="752010"/>
                  <a:pt x="926603" y="751840"/>
                </a:cubicBezTo>
                <a:close/>
                <a:moveTo>
                  <a:pt x="913395" y="748792"/>
                </a:moveTo>
                <a:cubicBezTo>
                  <a:pt x="913373" y="749364"/>
                  <a:pt x="913416" y="749999"/>
                  <a:pt x="913522" y="750697"/>
                </a:cubicBezTo>
                <a:cubicBezTo>
                  <a:pt x="913627" y="751396"/>
                  <a:pt x="913924" y="751777"/>
                  <a:pt x="914411" y="751840"/>
                </a:cubicBezTo>
                <a:lnTo>
                  <a:pt x="916443" y="751840"/>
                </a:lnTo>
                <a:cubicBezTo>
                  <a:pt x="916443" y="749808"/>
                  <a:pt x="915427" y="748792"/>
                  <a:pt x="913395" y="748792"/>
                </a:cubicBezTo>
                <a:close/>
                <a:moveTo>
                  <a:pt x="469403" y="745744"/>
                </a:moveTo>
                <a:cubicBezTo>
                  <a:pt x="468937" y="746231"/>
                  <a:pt x="468598" y="746527"/>
                  <a:pt x="468387" y="746633"/>
                </a:cubicBezTo>
                <a:cubicBezTo>
                  <a:pt x="468175" y="746739"/>
                  <a:pt x="467836" y="746781"/>
                  <a:pt x="467371" y="746760"/>
                </a:cubicBezTo>
                <a:cubicBezTo>
                  <a:pt x="468556" y="749808"/>
                  <a:pt x="469233" y="752856"/>
                  <a:pt x="469403" y="755904"/>
                </a:cubicBezTo>
                <a:cubicBezTo>
                  <a:pt x="470461" y="755904"/>
                  <a:pt x="471392" y="755650"/>
                  <a:pt x="472197" y="755142"/>
                </a:cubicBezTo>
                <a:cubicBezTo>
                  <a:pt x="473001" y="754634"/>
                  <a:pt x="473424" y="753872"/>
                  <a:pt x="473467" y="752856"/>
                </a:cubicBezTo>
                <a:cubicBezTo>
                  <a:pt x="473424" y="751798"/>
                  <a:pt x="473001" y="750613"/>
                  <a:pt x="472197" y="749300"/>
                </a:cubicBezTo>
                <a:cubicBezTo>
                  <a:pt x="471392" y="747988"/>
                  <a:pt x="470461" y="746802"/>
                  <a:pt x="469403" y="745744"/>
                </a:cubicBezTo>
                <a:close/>
                <a:moveTo>
                  <a:pt x="928635" y="744728"/>
                </a:moveTo>
                <a:cubicBezTo>
                  <a:pt x="928635" y="745786"/>
                  <a:pt x="928889" y="746718"/>
                  <a:pt x="929397" y="747522"/>
                </a:cubicBezTo>
                <a:cubicBezTo>
                  <a:pt x="929905" y="748327"/>
                  <a:pt x="930667" y="748750"/>
                  <a:pt x="931683" y="748792"/>
                </a:cubicBezTo>
                <a:cubicBezTo>
                  <a:pt x="932529" y="748623"/>
                  <a:pt x="932868" y="747946"/>
                  <a:pt x="932699" y="746760"/>
                </a:cubicBezTo>
                <a:cubicBezTo>
                  <a:pt x="932699" y="745786"/>
                  <a:pt x="932445" y="745194"/>
                  <a:pt x="931937" y="744982"/>
                </a:cubicBezTo>
                <a:cubicBezTo>
                  <a:pt x="931429" y="744770"/>
                  <a:pt x="930667" y="744686"/>
                  <a:pt x="929651" y="744728"/>
                </a:cubicBezTo>
                <a:close/>
                <a:moveTo>
                  <a:pt x="341387" y="740664"/>
                </a:moveTo>
                <a:cubicBezTo>
                  <a:pt x="341408" y="741278"/>
                  <a:pt x="341619" y="742082"/>
                  <a:pt x="342022" y="743077"/>
                </a:cubicBezTo>
                <a:cubicBezTo>
                  <a:pt x="342424" y="744072"/>
                  <a:pt x="342889" y="744622"/>
                  <a:pt x="343419" y="744728"/>
                </a:cubicBezTo>
                <a:cubicBezTo>
                  <a:pt x="344392" y="744665"/>
                  <a:pt x="344985" y="744284"/>
                  <a:pt x="345197" y="743585"/>
                </a:cubicBezTo>
                <a:cubicBezTo>
                  <a:pt x="345408" y="742887"/>
                  <a:pt x="345493" y="742252"/>
                  <a:pt x="345451" y="741680"/>
                </a:cubicBezTo>
                <a:close/>
                <a:moveTo>
                  <a:pt x="463307" y="731520"/>
                </a:moveTo>
                <a:lnTo>
                  <a:pt x="461275" y="732536"/>
                </a:lnTo>
                <a:cubicBezTo>
                  <a:pt x="461825" y="734547"/>
                  <a:pt x="462502" y="736367"/>
                  <a:pt x="463307" y="737997"/>
                </a:cubicBezTo>
                <a:cubicBezTo>
                  <a:pt x="464111" y="739627"/>
                  <a:pt x="464788" y="741193"/>
                  <a:pt x="465339" y="742696"/>
                </a:cubicBezTo>
                <a:cubicBezTo>
                  <a:pt x="465381" y="740453"/>
                  <a:pt x="465296" y="738082"/>
                  <a:pt x="465085" y="735584"/>
                </a:cubicBezTo>
                <a:cubicBezTo>
                  <a:pt x="464873" y="733086"/>
                  <a:pt x="464280" y="731732"/>
                  <a:pt x="463307" y="731520"/>
                </a:cubicBezTo>
                <a:close/>
                <a:moveTo>
                  <a:pt x="738643" y="725424"/>
                </a:moveTo>
                <a:lnTo>
                  <a:pt x="738643" y="731520"/>
                </a:lnTo>
                <a:cubicBezTo>
                  <a:pt x="738643" y="733510"/>
                  <a:pt x="738135" y="734864"/>
                  <a:pt x="737119" y="735584"/>
                </a:cubicBezTo>
                <a:cubicBezTo>
                  <a:pt x="736103" y="736304"/>
                  <a:pt x="734579" y="736642"/>
                  <a:pt x="732547" y="736600"/>
                </a:cubicBezTo>
                <a:close/>
                <a:moveTo>
                  <a:pt x="935747" y="709168"/>
                </a:moveTo>
                <a:cubicBezTo>
                  <a:pt x="931746" y="710544"/>
                  <a:pt x="928571" y="713380"/>
                  <a:pt x="926222" y="717677"/>
                </a:cubicBezTo>
                <a:cubicBezTo>
                  <a:pt x="923872" y="721974"/>
                  <a:pt x="921967" y="725572"/>
                  <a:pt x="920507" y="728472"/>
                </a:cubicBezTo>
                <a:cubicBezTo>
                  <a:pt x="920676" y="730419"/>
                  <a:pt x="921607" y="731605"/>
                  <a:pt x="923301" y="732028"/>
                </a:cubicBezTo>
                <a:cubicBezTo>
                  <a:pt x="924994" y="732451"/>
                  <a:pt x="926433" y="732621"/>
                  <a:pt x="927619" y="732536"/>
                </a:cubicBezTo>
                <a:lnTo>
                  <a:pt x="935747" y="717296"/>
                </a:lnTo>
                <a:close/>
                <a:moveTo>
                  <a:pt x="965211" y="689864"/>
                </a:moveTo>
                <a:cubicBezTo>
                  <a:pt x="964724" y="689928"/>
                  <a:pt x="964427" y="690309"/>
                  <a:pt x="964322" y="691007"/>
                </a:cubicBezTo>
                <a:cubicBezTo>
                  <a:pt x="964216" y="691706"/>
                  <a:pt x="964173" y="692341"/>
                  <a:pt x="964195" y="692912"/>
                </a:cubicBezTo>
                <a:cubicBezTo>
                  <a:pt x="964025" y="696426"/>
                  <a:pt x="963348" y="699813"/>
                  <a:pt x="962163" y="703072"/>
                </a:cubicBezTo>
                <a:cubicBezTo>
                  <a:pt x="960977" y="706332"/>
                  <a:pt x="960300" y="709719"/>
                  <a:pt x="960131" y="713232"/>
                </a:cubicBezTo>
                <a:cubicBezTo>
                  <a:pt x="957125" y="713084"/>
                  <a:pt x="955008" y="713380"/>
                  <a:pt x="953781" y="714121"/>
                </a:cubicBezTo>
                <a:cubicBezTo>
                  <a:pt x="952553" y="714862"/>
                  <a:pt x="951960" y="716936"/>
                  <a:pt x="952003" y="720344"/>
                </a:cubicBezTo>
                <a:cubicBezTo>
                  <a:pt x="952066" y="721932"/>
                  <a:pt x="952447" y="723583"/>
                  <a:pt x="953146" y="725297"/>
                </a:cubicBezTo>
                <a:cubicBezTo>
                  <a:pt x="953844" y="727012"/>
                  <a:pt x="954479" y="728409"/>
                  <a:pt x="955051" y="729488"/>
                </a:cubicBezTo>
                <a:cubicBezTo>
                  <a:pt x="955707" y="729467"/>
                  <a:pt x="956680" y="729509"/>
                  <a:pt x="957972" y="729615"/>
                </a:cubicBezTo>
                <a:cubicBezTo>
                  <a:pt x="959263" y="729721"/>
                  <a:pt x="959982" y="730017"/>
                  <a:pt x="960131" y="730504"/>
                </a:cubicBezTo>
                <a:cubicBezTo>
                  <a:pt x="960025" y="731076"/>
                  <a:pt x="959475" y="731711"/>
                  <a:pt x="958480" y="732409"/>
                </a:cubicBezTo>
                <a:cubicBezTo>
                  <a:pt x="957485" y="733108"/>
                  <a:pt x="956680" y="733489"/>
                  <a:pt x="956067" y="733552"/>
                </a:cubicBezTo>
                <a:cubicBezTo>
                  <a:pt x="956046" y="736156"/>
                  <a:pt x="956596" y="738315"/>
                  <a:pt x="957718" y="740029"/>
                </a:cubicBezTo>
                <a:cubicBezTo>
                  <a:pt x="958839" y="741744"/>
                  <a:pt x="960660" y="742633"/>
                  <a:pt x="963179" y="742696"/>
                </a:cubicBezTo>
                <a:lnTo>
                  <a:pt x="964195" y="742696"/>
                </a:lnTo>
                <a:cubicBezTo>
                  <a:pt x="961401" y="745363"/>
                  <a:pt x="959369" y="749935"/>
                  <a:pt x="958099" y="756412"/>
                </a:cubicBezTo>
                <a:cubicBezTo>
                  <a:pt x="956829" y="762889"/>
                  <a:pt x="954797" y="767461"/>
                  <a:pt x="952003" y="770128"/>
                </a:cubicBezTo>
                <a:lnTo>
                  <a:pt x="948955" y="783336"/>
                </a:lnTo>
                <a:cubicBezTo>
                  <a:pt x="945737" y="778425"/>
                  <a:pt x="944044" y="779103"/>
                  <a:pt x="943875" y="785368"/>
                </a:cubicBezTo>
                <a:lnTo>
                  <a:pt x="947939" y="789432"/>
                </a:lnTo>
                <a:cubicBezTo>
                  <a:pt x="946436" y="789072"/>
                  <a:pt x="945377" y="789538"/>
                  <a:pt x="944764" y="790829"/>
                </a:cubicBezTo>
                <a:cubicBezTo>
                  <a:pt x="944150" y="792120"/>
                  <a:pt x="943854" y="793348"/>
                  <a:pt x="943875" y="794512"/>
                </a:cubicBezTo>
                <a:lnTo>
                  <a:pt x="952003" y="788416"/>
                </a:lnTo>
                <a:lnTo>
                  <a:pt x="967243" y="754888"/>
                </a:lnTo>
                <a:lnTo>
                  <a:pt x="975371" y="736600"/>
                </a:lnTo>
                <a:cubicBezTo>
                  <a:pt x="975222" y="734970"/>
                  <a:pt x="975265" y="733404"/>
                  <a:pt x="975498" y="731901"/>
                </a:cubicBezTo>
                <a:cubicBezTo>
                  <a:pt x="975730" y="730398"/>
                  <a:pt x="977043" y="729594"/>
                  <a:pt x="979435" y="729488"/>
                </a:cubicBezTo>
                <a:cubicBezTo>
                  <a:pt x="979435" y="727901"/>
                  <a:pt x="979689" y="726250"/>
                  <a:pt x="980197" y="724535"/>
                </a:cubicBezTo>
                <a:cubicBezTo>
                  <a:pt x="980705" y="722821"/>
                  <a:pt x="981467" y="721424"/>
                  <a:pt x="982483" y="720344"/>
                </a:cubicBezTo>
                <a:cubicBezTo>
                  <a:pt x="982652" y="716873"/>
                  <a:pt x="983329" y="713656"/>
                  <a:pt x="984515" y="710692"/>
                </a:cubicBezTo>
                <a:cubicBezTo>
                  <a:pt x="985700" y="707729"/>
                  <a:pt x="986377" y="704512"/>
                  <a:pt x="986547" y="701040"/>
                </a:cubicBezTo>
                <a:cubicBezTo>
                  <a:pt x="986568" y="700956"/>
                  <a:pt x="986525" y="700617"/>
                  <a:pt x="986420" y="700024"/>
                </a:cubicBezTo>
                <a:cubicBezTo>
                  <a:pt x="986314" y="699431"/>
                  <a:pt x="986018" y="699093"/>
                  <a:pt x="985531" y="699008"/>
                </a:cubicBezTo>
                <a:cubicBezTo>
                  <a:pt x="985023" y="699156"/>
                  <a:pt x="984515" y="699876"/>
                  <a:pt x="984007" y="701167"/>
                </a:cubicBezTo>
                <a:cubicBezTo>
                  <a:pt x="983499" y="702458"/>
                  <a:pt x="982991" y="703432"/>
                  <a:pt x="982483" y="704088"/>
                </a:cubicBezTo>
                <a:cubicBezTo>
                  <a:pt x="982652" y="705274"/>
                  <a:pt x="982313" y="705951"/>
                  <a:pt x="981467" y="706120"/>
                </a:cubicBezTo>
                <a:cubicBezTo>
                  <a:pt x="980387" y="706035"/>
                  <a:pt x="979244" y="705443"/>
                  <a:pt x="978038" y="704342"/>
                </a:cubicBezTo>
                <a:cubicBezTo>
                  <a:pt x="976831" y="703242"/>
                  <a:pt x="975942" y="702141"/>
                  <a:pt x="975371" y="701040"/>
                </a:cubicBezTo>
                <a:lnTo>
                  <a:pt x="975371" y="708152"/>
                </a:lnTo>
                <a:lnTo>
                  <a:pt x="971307" y="711200"/>
                </a:lnTo>
                <a:cubicBezTo>
                  <a:pt x="971328" y="712788"/>
                  <a:pt x="971032" y="714439"/>
                  <a:pt x="970418" y="716153"/>
                </a:cubicBezTo>
                <a:cubicBezTo>
                  <a:pt x="969804" y="717868"/>
                  <a:pt x="968745" y="719265"/>
                  <a:pt x="967243" y="720344"/>
                </a:cubicBezTo>
                <a:lnTo>
                  <a:pt x="963179" y="728472"/>
                </a:lnTo>
                <a:cubicBezTo>
                  <a:pt x="961718" y="728218"/>
                  <a:pt x="960829" y="726948"/>
                  <a:pt x="960512" y="724662"/>
                </a:cubicBezTo>
                <a:cubicBezTo>
                  <a:pt x="960194" y="722376"/>
                  <a:pt x="960067" y="720598"/>
                  <a:pt x="960131" y="719328"/>
                </a:cubicBezTo>
                <a:cubicBezTo>
                  <a:pt x="960427" y="715857"/>
                  <a:pt x="961612" y="712640"/>
                  <a:pt x="963687" y="709676"/>
                </a:cubicBezTo>
                <a:cubicBezTo>
                  <a:pt x="965761" y="706713"/>
                  <a:pt x="966946" y="703496"/>
                  <a:pt x="967243" y="700024"/>
                </a:cubicBezTo>
                <a:lnTo>
                  <a:pt x="970291" y="693928"/>
                </a:lnTo>
                <a:cubicBezTo>
                  <a:pt x="969761" y="693314"/>
                  <a:pt x="969042" y="692510"/>
                  <a:pt x="968132" y="691515"/>
                </a:cubicBezTo>
                <a:cubicBezTo>
                  <a:pt x="967221" y="690520"/>
                  <a:pt x="966248" y="689970"/>
                  <a:pt x="965211" y="689864"/>
                </a:cubicBezTo>
                <a:close/>
                <a:moveTo>
                  <a:pt x="670571" y="681736"/>
                </a:moveTo>
                <a:cubicBezTo>
                  <a:pt x="670105" y="681779"/>
                  <a:pt x="669766" y="681948"/>
                  <a:pt x="669555" y="682244"/>
                </a:cubicBezTo>
                <a:cubicBezTo>
                  <a:pt x="669343" y="682540"/>
                  <a:pt x="669004" y="682710"/>
                  <a:pt x="668539" y="682752"/>
                </a:cubicBezTo>
                <a:cubicBezTo>
                  <a:pt x="668560" y="683366"/>
                  <a:pt x="668772" y="684170"/>
                  <a:pt x="669174" y="685165"/>
                </a:cubicBezTo>
                <a:cubicBezTo>
                  <a:pt x="669576" y="686160"/>
                  <a:pt x="670042" y="686710"/>
                  <a:pt x="670571" y="686816"/>
                </a:cubicBezTo>
                <a:cubicBezTo>
                  <a:pt x="671544" y="686753"/>
                  <a:pt x="672137" y="686372"/>
                  <a:pt x="672349" y="685673"/>
                </a:cubicBezTo>
                <a:cubicBezTo>
                  <a:pt x="672560" y="684975"/>
                  <a:pt x="672645" y="684340"/>
                  <a:pt x="672603" y="683768"/>
                </a:cubicBezTo>
                <a:cubicBezTo>
                  <a:pt x="672433" y="682583"/>
                  <a:pt x="671756" y="681906"/>
                  <a:pt x="670571" y="681736"/>
                </a:cubicBezTo>
                <a:close/>
                <a:moveTo>
                  <a:pt x="384059" y="681736"/>
                </a:moveTo>
                <a:lnTo>
                  <a:pt x="378979" y="682752"/>
                </a:lnTo>
                <a:lnTo>
                  <a:pt x="377963" y="693928"/>
                </a:lnTo>
                <a:cubicBezTo>
                  <a:pt x="378068" y="694711"/>
                  <a:pt x="378619" y="696193"/>
                  <a:pt x="379614" y="698373"/>
                </a:cubicBezTo>
                <a:cubicBezTo>
                  <a:pt x="380608" y="700553"/>
                  <a:pt x="381413" y="701781"/>
                  <a:pt x="382027" y="702056"/>
                </a:cubicBezTo>
                <a:cubicBezTo>
                  <a:pt x="382513" y="701845"/>
                  <a:pt x="382810" y="700998"/>
                  <a:pt x="382916" y="699516"/>
                </a:cubicBezTo>
                <a:cubicBezTo>
                  <a:pt x="383021" y="698035"/>
                  <a:pt x="383064" y="697188"/>
                  <a:pt x="383043" y="696976"/>
                </a:cubicBezTo>
                <a:cubicBezTo>
                  <a:pt x="383339" y="694669"/>
                  <a:pt x="384524" y="692933"/>
                  <a:pt x="386599" y="691769"/>
                </a:cubicBezTo>
                <a:cubicBezTo>
                  <a:pt x="388673" y="690605"/>
                  <a:pt x="389858" y="688615"/>
                  <a:pt x="390155" y="685800"/>
                </a:cubicBezTo>
                <a:cubicBezTo>
                  <a:pt x="390091" y="684297"/>
                  <a:pt x="389456" y="683239"/>
                  <a:pt x="388250" y="682625"/>
                </a:cubicBezTo>
                <a:cubicBezTo>
                  <a:pt x="387043" y="682011"/>
                  <a:pt x="385646" y="681715"/>
                  <a:pt x="384059" y="681736"/>
                </a:cubicBezTo>
                <a:close/>
                <a:moveTo>
                  <a:pt x="998739" y="675640"/>
                </a:moveTo>
                <a:cubicBezTo>
                  <a:pt x="998569" y="676826"/>
                  <a:pt x="998908" y="677503"/>
                  <a:pt x="999755" y="677672"/>
                </a:cubicBezTo>
                <a:lnTo>
                  <a:pt x="1002803" y="677672"/>
                </a:lnTo>
                <a:cubicBezTo>
                  <a:pt x="1002803" y="676698"/>
                  <a:pt x="1002549" y="676106"/>
                  <a:pt x="1002041" y="675894"/>
                </a:cubicBezTo>
                <a:cubicBezTo>
                  <a:pt x="1001533" y="675682"/>
                  <a:pt x="1000771" y="675598"/>
                  <a:pt x="999755" y="675640"/>
                </a:cubicBezTo>
                <a:close/>
                <a:moveTo>
                  <a:pt x="947939" y="675640"/>
                </a:moveTo>
                <a:cubicBezTo>
                  <a:pt x="947769" y="678138"/>
                  <a:pt x="947092" y="680508"/>
                  <a:pt x="945907" y="682752"/>
                </a:cubicBezTo>
                <a:cubicBezTo>
                  <a:pt x="944721" y="684996"/>
                  <a:pt x="944044" y="687367"/>
                  <a:pt x="943875" y="689864"/>
                </a:cubicBezTo>
                <a:lnTo>
                  <a:pt x="940827" y="694944"/>
                </a:lnTo>
                <a:lnTo>
                  <a:pt x="943875" y="701040"/>
                </a:lnTo>
                <a:lnTo>
                  <a:pt x="948955" y="685800"/>
                </a:lnTo>
                <a:cubicBezTo>
                  <a:pt x="950013" y="685864"/>
                  <a:pt x="950944" y="685737"/>
                  <a:pt x="951749" y="685419"/>
                </a:cubicBezTo>
                <a:cubicBezTo>
                  <a:pt x="952553" y="685102"/>
                  <a:pt x="952976" y="684213"/>
                  <a:pt x="953019" y="682752"/>
                </a:cubicBezTo>
                <a:cubicBezTo>
                  <a:pt x="952934" y="681694"/>
                  <a:pt x="952341" y="680508"/>
                  <a:pt x="951241" y="679196"/>
                </a:cubicBezTo>
                <a:cubicBezTo>
                  <a:pt x="950140" y="677884"/>
                  <a:pt x="949039" y="676698"/>
                  <a:pt x="947939" y="675640"/>
                </a:cubicBezTo>
                <a:close/>
                <a:moveTo>
                  <a:pt x="417587" y="631952"/>
                </a:moveTo>
                <a:cubicBezTo>
                  <a:pt x="417417" y="634831"/>
                  <a:pt x="418772" y="636186"/>
                  <a:pt x="421651" y="636016"/>
                </a:cubicBezTo>
                <a:cubicBezTo>
                  <a:pt x="421608" y="634958"/>
                  <a:pt x="421185" y="634027"/>
                  <a:pt x="420381" y="633222"/>
                </a:cubicBezTo>
                <a:cubicBezTo>
                  <a:pt x="419576" y="632418"/>
                  <a:pt x="418645" y="631995"/>
                  <a:pt x="417587" y="631952"/>
                </a:cubicBezTo>
                <a:close/>
                <a:moveTo>
                  <a:pt x="406411" y="623824"/>
                </a:moveTo>
                <a:cubicBezTo>
                  <a:pt x="404167" y="624332"/>
                  <a:pt x="402812" y="626364"/>
                  <a:pt x="402347" y="629920"/>
                </a:cubicBezTo>
                <a:cubicBezTo>
                  <a:pt x="401881" y="633476"/>
                  <a:pt x="400526" y="635508"/>
                  <a:pt x="398283" y="636016"/>
                </a:cubicBezTo>
                <a:lnTo>
                  <a:pt x="390155" y="647192"/>
                </a:lnTo>
                <a:cubicBezTo>
                  <a:pt x="389858" y="650071"/>
                  <a:pt x="388673" y="652442"/>
                  <a:pt x="386599" y="654304"/>
                </a:cubicBezTo>
                <a:cubicBezTo>
                  <a:pt x="384524" y="656167"/>
                  <a:pt x="383339" y="658538"/>
                  <a:pt x="383043" y="661416"/>
                </a:cubicBezTo>
                <a:lnTo>
                  <a:pt x="383043" y="670560"/>
                </a:lnTo>
                <a:lnTo>
                  <a:pt x="386091" y="671576"/>
                </a:lnTo>
                <a:cubicBezTo>
                  <a:pt x="387128" y="669650"/>
                  <a:pt x="390387" y="663596"/>
                  <a:pt x="395870" y="653415"/>
                </a:cubicBezTo>
                <a:cubicBezTo>
                  <a:pt x="401352" y="643234"/>
                  <a:pt x="405881" y="637434"/>
                  <a:pt x="409459" y="636016"/>
                </a:cubicBezTo>
                <a:lnTo>
                  <a:pt x="407427" y="626872"/>
                </a:lnTo>
                <a:cubicBezTo>
                  <a:pt x="407448" y="626745"/>
                  <a:pt x="407405" y="626237"/>
                  <a:pt x="407300" y="625348"/>
                </a:cubicBezTo>
                <a:cubicBezTo>
                  <a:pt x="407194" y="624459"/>
                  <a:pt x="406897" y="623951"/>
                  <a:pt x="406411" y="623824"/>
                </a:cubicBezTo>
                <a:close/>
                <a:moveTo>
                  <a:pt x="973339" y="599440"/>
                </a:moveTo>
                <a:cubicBezTo>
                  <a:pt x="972132" y="599821"/>
                  <a:pt x="970481" y="601599"/>
                  <a:pt x="968386" y="604774"/>
                </a:cubicBezTo>
                <a:cubicBezTo>
                  <a:pt x="966290" y="607949"/>
                  <a:pt x="964893" y="610235"/>
                  <a:pt x="964195" y="611632"/>
                </a:cubicBezTo>
                <a:lnTo>
                  <a:pt x="964195" y="618744"/>
                </a:lnTo>
                <a:lnTo>
                  <a:pt x="967243" y="622808"/>
                </a:lnTo>
                <a:cubicBezTo>
                  <a:pt x="967221" y="621178"/>
                  <a:pt x="967518" y="619358"/>
                  <a:pt x="968132" y="617347"/>
                </a:cubicBezTo>
                <a:cubicBezTo>
                  <a:pt x="968745" y="615336"/>
                  <a:pt x="969804" y="613770"/>
                  <a:pt x="971307" y="612648"/>
                </a:cubicBezTo>
                <a:cubicBezTo>
                  <a:pt x="971878" y="610595"/>
                  <a:pt x="972513" y="608605"/>
                  <a:pt x="973212" y="606679"/>
                </a:cubicBezTo>
                <a:cubicBezTo>
                  <a:pt x="973910" y="604753"/>
                  <a:pt x="974291" y="603017"/>
                  <a:pt x="974355" y="601472"/>
                </a:cubicBezTo>
                <a:cubicBezTo>
                  <a:pt x="974524" y="600287"/>
                  <a:pt x="974185" y="599610"/>
                  <a:pt x="973339" y="599440"/>
                </a:cubicBezTo>
                <a:close/>
                <a:moveTo>
                  <a:pt x="579131" y="553720"/>
                </a:moveTo>
                <a:cubicBezTo>
                  <a:pt x="580168" y="554906"/>
                  <a:pt x="581396" y="556345"/>
                  <a:pt x="582814" y="558038"/>
                </a:cubicBezTo>
                <a:cubicBezTo>
                  <a:pt x="584232" y="559731"/>
                  <a:pt x="585714" y="560663"/>
                  <a:pt x="587259" y="560832"/>
                </a:cubicBezTo>
                <a:cubicBezTo>
                  <a:pt x="588275" y="560747"/>
                  <a:pt x="589037" y="560155"/>
                  <a:pt x="589545" y="559054"/>
                </a:cubicBezTo>
                <a:cubicBezTo>
                  <a:pt x="590053" y="557954"/>
                  <a:pt x="590307" y="556853"/>
                  <a:pt x="590307" y="555752"/>
                </a:cubicBezTo>
                <a:close/>
                <a:moveTo>
                  <a:pt x="616723" y="527304"/>
                </a:moveTo>
                <a:lnTo>
                  <a:pt x="617739" y="527304"/>
                </a:lnTo>
                <a:lnTo>
                  <a:pt x="620787" y="537464"/>
                </a:lnTo>
                <a:cubicBezTo>
                  <a:pt x="620787" y="538311"/>
                  <a:pt x="619771" y="538650"/>
                  <a:pt x="617739" y="538480"/>
                </a:cubicBezTo>
                <a:cubicBezTo>
                  <a:pt x="617696" y="536491"/>
                  <a:pt x="617527" y="534628"/>
                  <a:pt x="617231" y="532892"/>
                </a:cubicBezTo>
                <a:cubicBezTo>
                  <a:pt x="616934" y="531157"/>
                  <a:pt x="616765" y="529294"/>
                  <a:pt x="616723" y="527304"/>
                </a:cubicBezTo>
                <a:close/>
                <a:moveTo>
                  <a:pt x="608595" y="505968"/>
                </a:moveTo>
                <a:cubicBezTo>
                  <a:pt x="609526" y="506074"/>
                  <a:pt x="609949" y="506624"/>
                  <a:pt x="609865" y="507619"/>
                </a:cubicBezTo>
                <a:cubicBezTo>
                  <a:pt x="609780" y="508614"/>
                  <a:pt x="609695" y="509418"/>
                  <a:pt x="609611" y="510032"/>
                </a:cubicBezTo>
                <a:lnTo>
                  <a:pt x="611643" y="514096"/>
                </a:lnTo>
                <a:cubicBezTo>
                  <a:pt x="609589" y="514033"/>
                  <a:pt x="607854" y="513398"/>
                  <a:pt x="606436" y="512191"/>
                </a:cubicBezTo>
                <a:cubicBezTo>
                  <a:pt x="605017" y="510985"/>
                  <a:pt x="604044" y="509588"/>
                  <a:pt x="603515" y="508000"/>
                </a:cubicBezTo>
                <a:cubicBezTo>
                  <a:pt x="604488" y="507471"/>
                  <a:pt x="605335" y="507005"/>
                  <a:pt x="606055" y="506603"/>
                </a:cubicBezTo>
                <a:cubicBezTo>
                  <a:pt x="606774" y="506201"/>
                  <a:pt x="607621" y="505989"/>
                  <a:pt x="608595" y="505968"/>
                </a:cubicBezTo>
                <a:close/>
                <a:moveTo>
                  <a:pt x="593355" y="505968"/>
                </a:moveTo>
                <a:lnTo>
                  <a:pt x="583195" y="506984"/>
                </a:lnTo>
                <a:cubicBezTo>
                  <a:pt x="585523" y="509567"/>
                  <a:pt x="587216" y="512276"/>
                  <a:pt x="588275" y="515112"/>
                </a:cubicBezTo>
                <a:cubicBezTo>
                  <a:pt x="589333" y="517949"/>
                  <a:pt x="591026" y="520658"/>
                  <a:pt x="593355" y="523240"/>
                </a:cubicBezTo>
                <a:cubicBezTo>
                  <a:pt x="592635" y="525039"/>
                  <a:pt x="594836" y="529315"/>
                  <a:pt x="599959" y="536067"/>
                </a:cubicBezTo>
                <a:cubicBezTo>
                  <a:pt x="605081" y="542819"/>
                  <a:pt x="608298" y="547349"/>
                  <a:pt x="609611" y="549656"/>
                </a:cubicBezTo>
                <a:cubicBezTo>
                  <a:pt x="610182" y="550270"/>
                  <a:pt x="611071" y="551074"/>
                  <a:pt x="612278" y="552069"/>
                </a:cubicBezTo>
                <a:cubicBezTo>
                  <a:pt x="613484" y="553064"/>
                  <a:pt x="614627" y="553614"/>
                  <a:pt x="615707" y="553720"/>
                </a:cubicBezTo>
                <a:cubicBezTo>
                  <a:pt x="616744" y="553614"/>
                  <a:pt x="617717" y="553064"/>
                  <a:pt x="618628" y="552069"/>
                </a:cubicBezTo>
                <a:cubicBezTo>
                  <a:pt x="619538" y="551074"/>
                  <a:pt x="620257" y="550270"/>
                  <a:pt x="620787" y="549656"/>
                </a:cubicBezTo>
                <a:cubicBezTo>
                  <a:pt x="619601" y="548619"/>
                  <a:pt x="618162" y="547391"/>
                  <a:pt x="616469" y="545973"/>
                </a:cubicBezTo>
                <a:cubicBezTo>
                  <a:pt x="614775" y="544555"/>
                  <a:pt x="613844" y="543073"/>
                  <a:pt x="613675" y="541528"/>
                </a:cubicBezTo>
                <a:cubicBezTo>
                  <a:pt x="613844" y="539665"/>
                  <a:pt x="614521" y="538311"/>
                  <a:pt x="615707" y="537464"/>
                </a:cubicBezTo>
                <a:cubicBezTo>
                  <a:pt x="615876" y="538311"/>
                  <a:pt x="616553" y="538650"/>
                  <a:pt x="617739" y="538480"/>
                </a:cubicBezTo>
                <a:lnTo>
                  <a:pt x="617739" y="541528"/>
                </a:lnTo>
                <a:cubicBezTo>
                  <a:pt x="619601" y="541528"/>
                  <a:pt x="620956" y="542544"/>
                  <a:pt x="621803" y="544576"/>
                </a:cubicBezTo>
                <a:cubicBezTo>
                  <a:pt x="621972" y="541697"/>
                  <a:pt x="621633" y="539327"/>
                  <a:pt x="620787" y="537464"/>
                </a:cubicBezTo>
                <a:cubicBezTo>
                  <a:pt x="621273" y="536999"/>
                  <a:pt x="621570" y="536660"/>
                  <a:pt x="621676" y="536448"/>
                </a:cubicBezTo>
                <a:cubicBezTo>
                  <a:pt x="621781" y="536236"/>
                  <a:pt x="621824" y="535898"/>
                  <a:pt x="621803" y="535432"/>
                </a:cubicBezTo>
                <a:cubicBezTo>
                  <a:pt x="621972" y="533570"/>
                  <a:pt x="621633" y="532215"/>
                  <a:pt x="620787" y="531368"/>
                </a:cubicBezTo>
                <a:cubicBezTo>
                  <a:pt x="621930" y="529717"/>
                  <a:pt x="623200" y="527685"/>
                  <a:pt x="624597" y="525272"/>
                </a:cubicBezTo>
                <a:cubicBezTo>
                  <a:pt x="625994" y="522859"/>
                  <a:pt x="626756" y="520827"/>
                  <a:pt x="626883" y="519176"/>
                </a:cubicBezTo>
                <a:cubicBezTo>
                  <a:pt x="625359" y="519451"/>
                  <a:pt x="623835" y="520679"/>
                  <a:pt x="622311" y="522859"/>
                </a:cubicBezTo>
                <a:cubicBezTo>
                  <a:pt x="620787" y="525039"/>
                  <a:pt x="619263" y="526521"/>
                  <a:pt x="617739" y="527304"/>
                </a:cubicBezTo>
                <a:cubicBezTo>
                  <a:pt x="616892" y="527474"/>
                  <a:pt x="616553" y="527135"/>
                  <a:pt x="616723" y="526288"/>
                </a:cubicBezTo>
                <a:lnTo>
                  <a:pt x="616723" y="527304"/>
                </a:lnTo>
                <a:cubicBezTo>
                  <a:pt x="616172" y="527241"/>
                  <a:pt x="615495" y="526860"/>
                  <a:pt x="614691" y="526161"/>
                </a:cubicBezTo>
                <a:cubicBezTo>
                  <a:pt x="613886" y="525463"/>
                  <a:pt x="613209" y="524828"/>
                  <a:pt x="612659" y="524256"/>
                </a:cubicBezTo>
                <a:lnTo>
                  <a:pt x="603515" y="524256"/>
                </a:lnTo>
                <a:lnTo>
                  <a:pt x="596403" y="514096"/>
                </a:lnTo>
                <a:cubicBezTo>
                  <a:pt x="596847" y="512551"/>
                  <a:pt x="596720" y="511069"/>
                  <a:pt x="596022" y="509651"/>
                </a:cubicBezTo>
                <a:cubicBezTo>
                  <a:pt x="595323" y="508233"/>
                  <a:pt x="594434" y="507005"/>
                  <a:pt x="593355" y="505968"/>
                </a:cubicBezTo>
                <a:close/>
                <a:moveTo>
                  <a:pt x="1048523" y="503936"/>
                </a:moveTo>
                <a:cubicBezTo>
                  <a:pt x="1048544" y="504550"/>
                  <a:pt x="1048755" y="505354"/>
                  <a:pt x="1049158" y="506349"/>
                </a:cubicBezTo>
                <a:cubicBezTo>
                  <a:pt x="1049560" y="507344"/>
                  <a:pt x="1050025" y="507894"/>
                  <a:pt x="1050555" y="508000"/>
                </a:cubicBezTo>
                <a:cubicBezTo>
                  <a:pt x="1051528" y="507937"/>
                  <a:pt x="1052121" y="507556"/>
                  <a:pt x="1052333" y="506857"/>
                </a:cubicBezTo>
                <a:cubicBezTo>
                  <a:pt x="1052544" y="506159"/>
                  <a:pt x="1052629" y="505524"/>
                  <a:pt x="1052587" y="504952"/>
                </a:cubicBezTo>
                <a:close/>
                <a:moveTo>
                  <a:pt x="596403" y="485648"/>
                </a:moveTo>
                <a:lnTo>
                  <a:pt x="601483" y="490728"/>
                </a:lnTo>
                <a:lnTo>
                  <a:pt x="596403" y="497840"/>
                </a:lnTo>
                <a:lnTo>
                  <a:pt x="604531" y="503936"/>
                </a:lnTo>
                <a:cubicBezTo>
                  <a:pt x="603684" y="505799"/>
                  <a:pt x="603345" y="507153"/>
                  <a:pt x="603515" y="508000"/>
                </a:cubicBezTo>
                <a:cubicBezTo>
                  <a:pt x="602329" y="509016"/>
                  <a:pt x="601652" y="510032"/>
                  <a:pt x="601483" y="511048"/>
                </a:cubicBezTo>
                <a:lnTo>
                  <a:pt x="603515" y="515112"/>
                </a:lnTo>
                <a:cubicBezTo>
                  <a:pt x="605525" y="516679"/>
                  <a:pt x="607600" y="518372"/>
                  <a:pt x="609738" y="520192"/>
                </a:cubicBezTo>
                <a:cubicBezTo>
                  <a:pt x="611875" y="522013"/>
                  <a:pt x="614204" y="523706"/>
                  <a:pt x="616723" y="525272"/>
                </a:cubicBezTo>
                <a:lnTo>
                  <a:pt x="611643" y="514096"/>
                </a:lnTo>
                <a:lnTo>
                  <a:pt x="612659" y="514096"/>
                </a:lnTo>
                <a:cubicBezTo>
                  <a:pt x="613611" y="514075"/>
                  <a:pt x="613992" y="513863"/>
                  <a:pt x="613802" y="513461"/>
                </a:cubicBezTo>
                <a:cubicBezTo>
                  <a:pt x="613611" y="513059"/>
                  <a:pt x="613230" y="512593"/>
                  <a:pt x="612659" y="512064"/>
                </a:cubicBezTo>
                <a:lnTo>
                  <a:pt x="614691" y="502920"/>
                </a:lnTo>
                <a:cubicBezTo>
                  <a:pt x="613844" y="501735"/>
                  <a:pt x="612489" y="501058"/>
                  <a:pt x="610627" y="500888"/>
                </a:cubicBezTo>
                <a:cubicBezTo>
                  <a:pt x="609399" y="500973"/>
                  <a:pt x="607790" y="500804"/>
                  <a:pt x="605801" y="500380"/>
                </a:cubicBezTo>
                <a:cubicBezTo>
                  <a:pt x="603811" y="499957"/>
                  <a:pt x="602710" y="498772"/>
                  <a:pt x="602499" y="496824"/>
                </a:cubicBezTo>
                <a:cubicBezTo>
                  <a:pt x="602816" y="495343"/>
                  <a:pt x="603705" y="493988"/>
                  <a:pt x="605166" y="492760"/>
                </a:cubicBezTo>
                <a:cubicBezTo>
                  <a:pt x="606626" y="491532"/>
                  <a:pt x="606753" y="490178"/>
                  <a:pt x="605547" y="488696"/>
                </a:cubicBezTo>
                <a:close/>
                <a:moveTo>
                  <a:pt x="571003" y="475488"/>
                </a:moveTo>
                <a:lnTo>
                  <a:pt x="568971" y="477520"/>
                </a:lnTo>
                <a:lnTo>
                  <a:pt x="575067" y="479552"/>
                </a:lnTo>
                <a:cubicBezTo>
                  <a:pt x="575024" y="478494"/>
                  <a:pt x="574601" y="477563"/>
                  <a:pt x="573797" y="476758"/>
                </a:cubicBezTo>
                <a:cubicBezTo>
                  <a:pt x="572992" y="475954"/>
                  <a:pt x="572061" y="475531"/>
                  <a:pt x="571003" y="475488"/>
                </a:cubicBezTo>
                <a:close/>
                <a:moveTo>
                  <a:pt x="590307" y="470408"/>
                </a:moveTo>
                <a:lnTo>
                  <a:pt x="590307" y="474472"/>
                </a:lnTo>
                <a:lnTo>
                  <a:pt x="589291" y="474472"/>
                </a:lnTo>
                <a:close/>
                <a:moveTo>
                  <a:pt x="587259" y="462280"/>
                </a:moveTo>
                <a:lnTo>
                  <a:pt x="590307" y="465328"/>
                </a:lnTo>
                <a:lnTo>
                  <a:pt x="590307" y="470408"/>
                </a:lnTo>
                <a:cubicBezTo>
                  <a:pt x="589650" y="469816"/>
                  <a:pt x="588677" y="468969"/>
                  <a:pt x="587386" y="467868"/>
                </a:cubicBezTo>
                <a:cubicBezTo>
                  <a:pt x="586095" y="466767"/>
                  <a:pt x="585375" y="465921"/>
                  <a:pt x="585227" y="465328"/>
                </a:cubicBezTo>
                <a:cubicBezTo>
                  <a:pt x="585396" y="464312"/>
                  <a:pt x="586073" y="463296"/>
                  <a:pt x="587259" y="462280"/>
                </a:cubicBezTo>
                <a:close/>
                <a:moveTo>
                  <a:pt x="582179" y="457200"/>
                </a:moveTo>
                <a:lnTo>
                  <a:pt x="582179" y="460248"/>
                </a:lnTo>
                <a:cubicBezTo>
                  <a:pt x="582327" y="461645"/>
                  <a:pt x="583046" y="464439"/>
                  <a:pt x="584338" y="468630"/>
                </a:cubicBezTo>
                <a:cubicBezTo>
                  <a:pt x="585629" y="472821"/>
                  <a:pt x="586603" y="476123"/>
                  <a:pt x="587259" y="478536"/>
                </a:cubicBezTo>
                <a:lnTo>
                  <a:pt x="590307" y="479552"/>
                </a:lnTo>
                <a:lnTo>
                  <a:pt x="590307" y="474472"/>
                </a:lnTo>
                <a:lnTo>
                  <a:pt x="594371" y="475488"/>
                </a:lnTo>
                <a:cubicBezTo>
                  <a:pt x="594413" y="475509"/>
                  <a:pt x="594582" y="475467"/>
                  <a:pt x="594879" y="475361"/>
                </a:cubicBezTo>
                <a:cubicBezTo>
                  <a:pt x="595175" y="475255"/>
                  <a:pt x="595344" y="474959"/>
                  <a:pt x="595387" y="474472"/>
                </a:cubicBezTo>
                <a:cubicBezTo>
                  <a:pt x="595302" y="472885"/>
                  <a:pt x="594709" y="471234"/>
                  <a:pt x="593609" y="469519"/>
                </a:cubicBezTo>
                <a:cubicBezTo>
                  <a:pt x="592508" y="467805"/>
                  <a:pt x="591407" y="466408"/>
                  <a:pt x="590307" y="465328"/>
                </a:cubicBezTo>
                <a:lnTo>
                  <a:pt x="590307" y="462280"/>
                </a:lnTo>
                <a:cubicBezTo>
                  <a:pt x="590137" y="459063"/>
                  <a:pt x="588444" y="457370"/>
                  <a:pt x="585227" y="457200"/>
                </a:cubicBezTo>
                <a:close/>
                <a:moveTo>
                  <a:pt x="1080019" y="453136"/>
                </a:moveTo>
                <a:lnTo>
                  <a:pt x="1080019" y="460248"/>
                </a:lnTo>
                <a:lnTo>
                  <a:pt x="1075955" y="466344"/>
                </a:lnTo>
                <a:cubicBezTo>
                  <a:pt x="1074494" y="466471"/>
                  <a:pt x="1073605" y="467233"/>
                  <a:pt x="1073288" y="468630"/>
                </a:cubicBezTo>
                <a:cubicBezTo>
                  <a:pt x="1072970" y="470027"/>
                  <a:pt x="1072843" y="471297"/>
                  <a:pt x="1072907" y="472440"/>
                </a:cubicBezTo>
                <a:lnTo>
                  <a:pt x="1080019" y="475488"/>
                </a:lnTo>
                <a:cubicBezTo>
                  <a:pt x="1080357" y="472758"/>
                  <a:pt x="1081712" y="470853"/>
                  <a:pt x="1084083" y="469773"/>
                </a:cubicBezTo>
                <a:cubicBezTo>
                  <a:pt x="1086453" y="468694"/>
                  <a:pt x="1087808" y="466535"/>
                  <a:pt x="1088147" y="463296"/>
                </a:cubicBezTo>
                <a:cubicBezTo>
                  <a:pt x="1088062" y="461222"/>
                  <a:pt x="1087215" y="459275"/>
                  <a:pt x="1085607" y="457454"/>
                </a:cubicBezTo>
                <a:cubicBezTo>
                  <a:pt x="1083998" y="455634"/>
                  <a:pt x="1082135" y="454195"/>
                  <a:pt x="1080019" y="453136"/>
                </a:cubicBezTo>
                <a:close/>
                <a:moveTo>
                  <a:pt x="594371" y="451104"/>
                </a:moveTo>
                <a:lnTo>
                  <a:pt x="595387" y="456184"/>
                </a:lnTo>
                <a:cubicBezTo>
                  <a:pt x="596572" y="456354"/>
                  <a:pt x="597249" y="456015"/>
                  <a:pt x="597419" y="455168"/>
                </a:cubicBezTo>
                <a:cubicBezTo>
                  <a:pt x="597355" y="454173"/>
                  <a:pt x="596974" y="453369"/>
                  <a:pt x="596276" y="452755"/>
                </a:cubicBezTo>
                <a:cubicBezTo>
                  <a:pt x="595577" y="452141"/>
                  <a:pt x="594942" y="451591"/>
                  <a:pt x="594371" y="451104"/>
                </a:cubicBezTo>
                <a:close/>
                <a:moveTo>
                  <a:pt x="588275" y="434848"/>
                </a:moveTo>
                <a:lnTo>
                  <a:pt x="588275" y="435864"/>
                </a:lnTo>
                <a:lnTo>
                  <a:pt x="590307" y="438912"/>
                </a:lnTo>
                <a:cubicBezTo>
                  <a:pt x="590243" y="440034"/>
                  <a:pt x="590370" y="441346"/>
                  <a:pt x="590688" y="442849"/>
                </a:cubicBezTo>
                <a:cubicBezTo>
                  <a:pt x="591005" y="444352"/>
                  <a:pt x="591894" y="445410"/>
                  <a:pt x="593355" y="446024"/>
                </a:cubicBezTo>
                <a:cubicBezTo>
                  <a:pt x="593460" y="443844"/>
                  <a:pt x="593249" y="441600"/>
                  <a:pt x="592720" y="439293"/>
                </a:cubicBezTo>
                <a:cubicBezTo>
                  <a:pt x="592190" y="436986"/>
                  <a:pt x="590709" y="435504"/>
                  <a:pt x="588275" y="434848"/>
                </a:cubicBezTo>
                <a:close/>
                <a:moveTo>
                  <a:pt x="563891" y="417576"/>
                </a:moveTo>
                <a:cubicBezTo>
                  <a:pt x="560843" y="417745"/>
                  <a:pt x="557795" y="418423"/>
                  <a:pt x="554747" y="419608"/>
                </a:cubicBezTo>
                <a:cubicBezTo>
                  <a:pt x="555297" y="422190"/>
                  <a:pt x="556228" y="424646"/>
                  <a:pt x="557541" y="426974"/>
                </a:cubicBezTo>
                <a:cubicBezTo>
                  <a:pt x="558853" y="429302"/>
                  <a:pt x="560292" y="431250"/>
                  <a:pt x="561859" y="432816"/>
                </a:cubicBezTo>
                <a:cubicBezTo>
                  <a:pt x="560970" y="434404"/>
                  <a:pt x="560970" y="436055"/>
                  <a:pt x="561859" y="437769"/>
                </a:cubicBezTo>
                <a:cubicBezTo>
                  <a:pt x="562748" y="439484"/>
                  <a:pt x="563764" y="440881"/>
                  <a:pt x="564907" y="441960"/>
                </a:cubicBezTo>
                <a:lnTo>
                  <a:pt x="572019" y="435864"/>
                </a:lnTo>
                <a:lnTo>
                  <a:pt x="563891" y="420624"/>
                </a:lnTo>
                <a:cubicBezTo>
                  <a:pt x="564907" y="420053"/>
                  <a:pt x="565415" y="419418"/>
                  <a:pt x="565415" y="418719"/>
                </a:cubicBezTo>
                <a:cubicBezTo>
                  <a:pt x="565415" y="418021"/>
                  <a:pt x="564907" y="417640"/>
                  <a:pt x="563891" y="417576"/>
                </a:cubicBezTo>
                <a:close/>
                <a:moveTo>
                  <a:pt x="563891" y="387096"/>
                </a:moveTo>
                <a:cubicBezTo>
                  <a:pt x="563848" y="387075"/>
                  <a:pt x="563679" y="387117"/>
                  <a:pt x="563383" y="387223"/>
                </a:cubicBezTo>
                <a:cubicBezTo>
                  <a:pt x="563086" y="387329"/>
                  <a:pt x="562917" y="387625"/>
                  <a:pt x="562875" y="388112"/>
                </a:cubicBezTo>
                <a:cubicBezTo>
                  <a:pt x="562938" y="388641"/>
                  <a:pt x="563319" y="389107"/>
                  <a:pt x="564018" y="389509"/>
                </a:cubicBezTo>
                <a:cubicBezTo>
                  <a:pt x="564716" y="389911"/>
                  <a:pt x="565351" y="390123"/>
                  <a:pt x="565923" y="390144"/>
                </a:cubicBezTo>
                <a:lnTo>
                  <a:pt x="566939" y="389128"/>
                </a:lnTo>
                <a:cubicBezTo>
                  <a:pt x="565923" y="387943"/>
                  <a:pt x="564907" y="387266"/>
                  <a:pt x="563891" y="387096"/>
                </a:cubicBezTo>
                <a:close/>
                <a:moveTo>
                  <a:pt x="543571" y="383032"/>
                </a:moveTo>
                <a:lnTo>
                  <a:pt x="539507" y="388112"/>
                </a:lnTo>
                <a:lnTo>
                  <a:pt x="542555" y="390144"/>
                </a:lnTo>
                <a:cubicBezTo>
                  <a:pt x="543084" y="390081"/>
                  <a:pt x="543549" y="389700"/>
                  <a:pt x="543952" y="389001"/>
                </a:cubicBezTo>
                <a:cubicBezTo>
                  <a:pt x="544354" y="388303"/>
                  <a:pt x="544565" y="387668"/>
                  <a:pt x="544587" y="387096"/>
                </a:cubicBezTo>
                <a:close/>
                <a:moveTo>
                  <a:pt x="575067" y="381000"/>
                </a:moveTo>
                <a:lnTo>
                  <a:pt x="575067" y="388112"/>
                </a:lnTo>
                <a:lnTo>
                  <a:pt x="576083" y="383032"/>
                </a:lnTo>
                <a:close/>
                <a:moveTo>
                  <a:pt x="555763" y="377952"/>
                </a:moveTo>
                <a:cubicBezTo>
                  <a:pt x="556292" y="378566"/>
                  <a:pt x="557012" y="379370"/>
                  <a:pt x="557922" y="380365"/>
                </a:cubicBezTo>
                <a:cubicBezTo>
                  <a:pt x="558832" y="381360"/>
                  <a:pt x="559805" y="381910"/>
                  <a:pt x="560843" y="382016"/>
                </a:cubicBezTo>
                <a:cubicBezTo>
                  <a:pt x="561351" y="381953"/>
                  <a:pt x="561859" y="381572"/>
                  <a:pt x="562367" y="380873"/>
                </a:cubicBezTo>
                <a:cubicBezTo>
                  <a:pt x="562875" y="380175"/>
                  <a:pt x="563383" y="379540"/>
                  <a:pt x="563891" y="378968"/>
                </a:cubicBezTo>
                <a:close/>
                <a:moveTo>
                  <a:pt x="1118627" y="363728"/>
                </a:moveTo>
                <a:cubicBezTo>
                  <a:pt x="1118902" y="365972"/>
                  <a:pt x="1119113" y="368342"/>
                  <a:pt x="1119262" y="370840"/>
                </a:cubicBezTo>
                <a:cubicBezTo>
                  <a:pt x="1119410" y="373338"/>
                  <a:pt x="1117843" y="374693"/>
                  <a:pt x="1114563" y="374904"/>
                </a:cubicBezTo>
                <a:cubicBezTo>
                  <a:pt x="1114563" y="377000"/>
                  <a:pt x="1114309" y="379159"/>
                  <a:pt x="1113801" y="381381"/>
                </a:cubicBezTo>
                <a:cubicBezTo>
                  <a:pt x="1113293" y="383604"/>
                  <a:pt x="1112531" y="385509"/>
                  <a:pt x="1111515" y="387096"/>
                </a:cubicBezTo>
                <a:cubicBezTo>
                  <a:pt x="1107408" y="387731"/>
                  <a:pt x="1104953" y="390271"/>
                  <a:pt x="1104149" y="394716"/>
                </a:cubicBezTo>
                <a:cubicBezTo>
                  <a:pt x="1103344" y="399161"/>
                  <a:pt x="1101397" y="401701"/>
                  <a:pt x="1098307" y="402336"/>
                </a:cubicBezTo>
                <a:cubicBezTo>
                  <a:pt x="1097777" y="402294"/>
                  <a:pt x="1097312" y="402378"/>
                  <a:pt x="1096910" y="402590"/>
                </a:cubicBezTo>
                <a:cubicBezTo>
                  <a:pt x="1096508" y="402802"/>
                  <a:pt x="1096296" y="403394"/>
                  <a:pt x="1096275" y="404368"/>
                </a:cubicBezTo>
                <a:cubicBezTo>
                  <a:pt x="1096359" y="405913"/>
                  <a:pt x="1096190" y="407141"/>
                  <a:pt x="1095767" y="408051"/>
                </a:cubicBezTo>
                <a:cubicBezTo>
                  <a:pt x="1095343" y="408961"/>
                  <a:pt x="1094158" y="409427"/>
                  <a:pt x="1092211" y="409448"/>
                </a:cubicBezTo>
                <a:cubicBezTo>
                  <a:pt x="1092041" y="411861"/>
                  <a:pt x="1091364" y="413893"/>
                  <a:pt x="1090179" y="415544"/>
                </a:cubicBezTo>
                <a:cubicBezTo>
                  <a:pt x="1088993" y="417195"/>
                  <a:pt x="1088316" y="419227"/>
                  <a:pt x="1088147" y="421640"/>
                </a:cubicBezTo>
                <a:lnTo>
                  <a:pt x="1081035" y="440944"/>
                </a:lnTo>
                <a:cubicBezTo>
                  <a:pt x="1084442" y="441092"/>
                  <a:pt x="1086517" y="440796"/>
                  <a:pt x="1087258" y="440055"/>
                </a:cubicBezTo>
                <a:cubicBezTo>
                  <a:pt x="1087998" y="439314"/>
                  <a:pt x="1088295" y="437240"/>
                  <a:pt x="1088147" y="433832"/>
                </a:cubicBezTo>
                <a:lnTo>
                  <a:pt x="1100339" y="425704"/>
                </a:lnTo>
                <a:cubicBezTo>
                  <a:pt x="1098561" y="424476"/>
                  <a:pt x="1097291" y="422868"/>
                  <a:pt x="1096529" y="420878"/>
                </a:cubicBezTo>
                <a:cubicBezTo>
                  <a:pt x="1095767" y="418889"/>
                  <a:pt x="1097037" y="417788"/>
                  <a:pt x="1100339" y="417576"/>
                </a:cubicBezTo>
                <a:cubicBezTo>
                  <a:pt x="1100466" y="415650"/>
                  <a:pt x="1100974" y="413914"/>
                  <a:pt x="1101863" y="412369"/>
                </a:cubicBezTo>
                <a:cubicBezTo>
                  <a:pt x="1102752" y="410824"/>
                  <a:pt x="1103260" y="408834"/>
                  <a:pt x="1103387" y="406400"/>
                </a:cubicBezTo>
                <a:cubicBezTo>
                  <a:pt x="1108446" y="400855"/>
                  <a:pt x="1113060" y="395182"/>
                  <a:pt x="1117230" y="389382"/>
                </a:cubicBezTo>
                <a:cubicBezTo>
                  <a:pt x="1121400" y="383582"/>
                  <a:pt x="1125252" y="377402"/>
                  <a:pt x="1128787" y="370840"/>
                </a:cubicBezTo>
                <a:cubicBezTo>
                  <a:pt x="1128871" y="370861"/>
                  <a:pt x="1129210" y="370819"/>
                  <a:pt x="1129803" y="370713"/>
                </a:cubicBezTo>
                <a:cubicBezTo>
                  <a:pt x="1130395" y="370607"/>
                  <a:pt x="1130734" y="370311"/>
                  <a:pt x="1130819" y="369824"/>
                </a:cubicBezTo>
                <a:cubicBezTo>
                  <a:pt x="1130438" y="369189"/>
                  <a:pt x="1128660" y="368173"/>
                  <a:pt x="1125485" y="366776"/>
                </a:cubicBezTo>
                <a:cubicBezTo>
                  <a:pt x="1122310" y="365379"/>
                  <a:pt x="1120024" y="364363"/>
                  <a:pt x="1118627" y="363728"/>
                </a:cubicBezTo>
                <a:close/>
                <a:moveTo>
                  <a:pt x="520203" y="363728"/>
                </a:moveTo>
                <a:cubicBezTo>
                  <a:pt x="520203" y="365591"/>
                  <a:pt x="521219" y="366945"/>
                  <a:pt x="523251" y="367792"/>
                </a:cubicBezTo>
                <a:lnTo>
                  <a:pt x="524267" y="364744"/>
                </a:lnTo>
                <a:lnTo>
                  <a:pt x="522235" y="363728"/>
                </a:lnTo>
                <a:close/>
                <a:moveTo>
                  <a:pt x="553731" y="358648"/>
                </a:moveTo>
                <a:cubicBezTo>
                  <a:pt x="553223" y="358712"/>
                  <a:pt x="552715" y="359093"/>
                  <a:pt x="552207" y="359791"/>
                </a:cubicBezTo>
                <a:cubicBezTo>
                  <a:pt x="551699" y="360490"/>
                  <a:pt x="551191" y="361125"/>
                  <a:pt x="550683" y="361696"/>
                </a:cubicBezTo>
                <a:lnTo>
                  <a:pt x="555763" y="359664"/>
                </a:lnTo>
                <a:cubicBezTo>
                  <a:pt x="555593" y="358817"/>
                  <a:pt x="554916" y="358479"/>
                  <a:pt x="553731" y="358648"/>
                </a:cubicBezTo>
                <a:close/>
                <a:moveTo>
                  <a:pt x="561859" y="355600"/>
                </a:moveTo>
                <a:lnTo>
                  <a:pt x="561859" y="357632"/>
                </a:lnTo>
                <a:lnTo>
                  <a:pt x="560843" y="361696"/>
                </a:lnTo>
                <a:lnTo>
                  <a:pt x="563891" y="359664"/>
                </a:lnTo>
                <a:cubicBezTo>
                  <a:pt x="563870" y="359495"/>
                  <a:pt x="563658" y="358817"/>
                  <a:pt x="563256" y="357632"/>
                </a:cubicBezTo>
                <a:cubicBezTo>
                  <a:pt x="562853" y="356447"/>
                  <a:pt x="562388" y="355769"/>
                  <a:pt x="561859" y="355600"/>
                </a:cubicBezTo>
                <a:close/>
                <a:moveTo>
                  <a:pt x="551699" y="349504"/>
                </a:moveTo>
                <a:lnTo>
                  <a:pt x="547635" y="352552"/>
                </a:lnTo>
                <a:cubicBezTo>
                  <a:pt x="548651" y="353399"/>
                  <a:pt x="549667" y="353737"/>
                  <a:pt x="550683" y="353568"/>
                </a:cubicBezTo>
                <a:cubicBezTo>
                  <a:pt x="551868" y="353399"/>
                  <a:pt x="552545" y="352721"/>
                  <a:pt x="552715" y="351536"/>
                </a:cubicBezTo>
                <a:cubicBezTo>
                  <a:pt x="552736" y="351070"/>
                  <a:pt x="552693" y="350732"/>
                  <a:pt x="552588" y="350520"/>
                </a:cubicBezTo>
                <a:cubicBezTo>
                  <a:pt x="552482" y="350308"/>
                  <a:pt x="552186" y="349970"/>
                  <a:pt x="551699" y="349504"/>
                </a:cubicBezTo>
                <a:close/>
                <a:moveTo>
                  <a:pt x="1130819" y="340360"/>
                </a:moveTo>
                <a:lnTo>
                  <a:pt x="1130819" y="344424"/>
                </a:lnTo>
                <a:cubicBezTo>
                  <a:pt x="1130861" y="345440"/>
                  <a:pt x="1131284" y="346202"/>
                  <a:pt x="1132089" y="346710"/>
                </a:cubicBezTo>
                <a:cubicBezTo>
                  <a:pt x="1132893" y="347218"/>
                  <a:pt x="1133824" y="347472"/>
                  <a:pt x="1134883" y="347472"/>
                </a:cubicBezTo>
                <a:close/>
                <a:moveTo>
                  <a:pt x="544587" y="338328"/>
                </a:moveTo>
                <a:lnTo>
                  <a:pt x="541539" y="341376"/>
                </a:lnTo>
                <a:cubicBezTo>
                  <a:pt x="542004" y="341418"/>
                  <a:pt x="542343" y="341588"/>
                  <a:pt x="542555" y="341884"/>
                </a:cubicBezTo>
                <a:cubicBezTo>
                  <a:pt x="542766" y="342180"/>
                  <a:pt x="543105" y="342350"/>
                  <a:pt x="543571" y="342392"/>
                </a:cubicBezTo>
                <a:cubicBezTo>
                  <a:pt x="544100" y="342434"/>
                  <a:pt x="544565" y="342350"/>
                  <a:pt x="544968" y="342138"/>
                </a:cubicBezTo>
                <a:cubicBezTo>
                  <a:pt x="545370" y="341926"/>
                  <a:pt x="545582" y="341334"/>
                  <a:pt x="545603" y="340360"/>
                </a:cubicBezTo>
                <a:cubicBezTo>
                  <a:pt x="545624" y="339894"/>
                  <a:pt x="545582" y="339556"/>
                  <a:pt x="545476" y="339344"/>
                </a:cubicBezTo>
                <a:cubicBezTo>
                  <a:pt x="545370" y="339132"/>
                  <a:pt x="545073" y="338794"/>
                  <a:pt x="544587" y="338328"/>
                </a:cubicBezTo>
                <a:close/>
                <a:moveTo>
                  <a:pt x="529347" y="336296"/>
                </a:moveTo>
                <a:cubicBezTo>
                  <a:pt x="528161" y="337481"/>
                  <a:pt x="527484" y="339175"/>
                  <a:pt x="527315" y="341376"/>
                </a:cubicBezTo>
                <a:lnTo>
                  <a:pt x="530363" y="338328"/>
                </a:lnTo>
                <a:close/>
                <a:moveTo>
                  <a:pt x="549667" y="331216"/>
                </a:moveTo>
                <a:lnTo>
                  <a:pt x="548651" y="332232"/>
                </a:lnTo>
                <a:lnTo>
                  <a:pt x="548651" y="334264"/>
                </a:lnTo>
                <a:lnTo>
                  <a:pt x="549667" y="334264"/>
                </a:lnTo>
                <a:close/>
                <a:moveTo>
                  <a:pt x="955051" y="323088"/>
                </a:moveTo>
                <a:cubicBezTo>
                  <a:pt x="954035" y="323173"/>
                  <a:pt x="953273" y="323765"/>
                  <a:pt x="952765" y="324866"/>
                </a:cubicBezTo>
                <a:cubicBezTo>
                  <a:pt x="952257" y="325967"/>
                  <a:pt x="952003" y="327068"/>
                  <a:pt x="952003" y="328168"/>
                </a:cubicBezTo>
                <a:cubicBezTo>
                  <a:pt x="949251" y="328507"/>
                  <a:pt x="947388" y="329861"/>
                  <a:pt x="946415" y="332232"/>
                </a:cubicBezTo>
                <a:cubicBezTo>
                  <a:pt x="945441" y="334603"/>
                  <a:pt x="943578" y="335957"/>
                  <a:pt x="940827" y="336296"/>
                </a:cubicBezTo>
                <a:cubicBezTo>
                  <a:pt x="940784" y="336910"/>
                  <a:pt x="940869" y="337714"/>
                  <a:pt x="941081" y="338709"/>
                </a:cubicBezTo>
                <a:cubicBezTo>
                  <a:pt x="941292" y="339704"/>
                  <a:pt x="941885" y="340254"/>
                  <a:pt x="942859" y="340360"/>
                </a:cubicBezTo>
                <a:cubicBezTo>
                  <a:pt x="943896" y="340233"/>
                  <a:pt x="944870" y="339471"/>
                  <a:pt x="945780" y="338074"/>
                </a:cubicBezTo>
                <a:cubicBezTo>
                  <a:pt x="946690" y="336677"/>
                  <a:pt x="947409" y="335407"/>
                  <a:pt x="947939" y="334264"/>
                </a:cubicBezTo>
                <a:lnTo>
                  <a:pt x="958099" y="328168"/>
                </a:lnTo>
                <a:cubicBezTo>
                  <a:pt x="958183" y="328189"/>
                  <a:pt x="958522" y="328147"/>
                  <a:pt x="959115" y="328041"/>
                </a:cubicBezTo>
                <a:cubicBezTo>
                  <a:pt x="959707" y="327935"/>
                  <a:pt x="960046" y="327639"/>
                  <a:pt x="960131" y="327152"/>
                </a:cubicBezTo>
                <a:cubicBezTo>
                  <a:pt x="960046" y="326094"/>
                  <a:pt x="959453" y="325162"/>
                  <a:pt x="958353" y="324358"/>
                </a:cubicBezTo>
                <a:cubicBezTo>
                  <a:pt x="957252" y="323554"/>
                  <a:pt x="956151" y="323130"/>
                  <a:pt x="955051" y="323088"/>
                </a:cubicBezTo>
                <a:close/>
                <a:moveTo>
                  <a:pt x="508011" y="320040"/>
                </a:moveTo>
                <a:lnTo>
                  <a:pt x="496835" y="323088"/>
                </a:lnTo>
                <a:cubicBezTo>
                  <a:pt x="497893" y="323617"/>
                  <a:pt x="499078" y="324083"/>
                  <a:pt x="500391" y="324485"/>
                </a:cubicBezTo>
                <a:cubicBezTo>
                  <a:pt x="501703" y="324887"/>
                  <a:pt x="502888" y="325099"/>
                  <a:pt x="503947" y="325120"/>
                </a:cubicBezTo>
                <a:lnTo>
                  <a:pt x="505979" y="325120"/>
                </a:lnTo>
                <a:lnTo>
                  <a:pt x="506995" y="336296"/>
                </a:lnTo>
                <a:cubicBezTo>
                  <a:pt x="508159" y="337524"/>
                  <a:pt x="509895" y="339132"/>
                  <a:pt x="512202" y="341122"/>
                </a:cubicBezTo>
                <a:cubicBezTo>
                  <a:pt x="514509" y="343112"/>
                  <a:pt x="516499" y="344212"/>
                  <a:pt x="518171" y="344424"/>
                </a:cubicBezTo>
                <a:cubicBezTo>
                  <a:pt x="519250" y="344424"/>
                  <a:pt x="520393" y="344170"/>
                  <a:pt x="521600" y="343662"/>
                </a:cubicBezTo>
                <a:cubicBezTo>
                  <a:pt x="522806" y="343154"/>
                  <a:pt x="523695" y="342392"/>
                  <a:pt x="524267" y="341376"/>
                </a:cubicBezTo>
                <a:cubicBezTo>
                  <a:pt x="522552" y="339873"/>
                  <a:pt x="520647" y="338053"/>
                  <a:pt x="518552" y="335915"/>
                </a:cubicBezTo>
                <a:cubicBezTo>
                  <a:pt x="516456" y="333777"/>
                  <a:pt x="515313" y="331195"/>
                  <a:pt x="515123" y="328168"/>
                </a:cubicBezTo>
                <a:cubicBezTo>
                  <a:pt x="515144" y="327618"/>
                  <a:pt x="515355" y="326940"/>
                  <a:pt x="515758" y="326136"/>
                </a:cubicBezTo>
                <a:cubicBezTo>
                  <a:pt x="516160" y="325332"/>
                  <a:pt x="516625" y="324655"/>
                  <a:pt x="517155" y="324104"/>
                </a:cubicBezTo>
                <a:close/>
                <a:moveTo>
                  <a:pt x="1107451" y="316992"/>
                </a:moveTo>
                <a:cubicBezTo>
                  <a:pt x="1107472" y="318622"/>
                  <a:pt x="1107175" y="320442"/>
                  <a:pt x="1106562" y="322453"/>
                </a:cubicBezTo>
                <a:cubicBezTo>
                  <a:pt x="1105948" y="324464"/>
                  <a:pt x="1104889" y="326030"/>
                  <a:pt x="1103387" y="327152"/>
                </a:cubicBezTo>
                <a:lnTo>
                  <a:pt x="1111515" y="332232"/>
                </a:lnTo>
                <a:cubicBezTo>
                  <a:pt x="1111642" y="330264"/>
                  <a:pt x="1112150" y="328359"/>
                  <a:pt x="1113039" y="326517"/>
                </a:cubicBezTo>
                <a:cubicBezTo>
                  <a:pt x="1113928" y="324676"/>
                  <a:pt x="1114436" y="322517"/>
                  <a:pt x="1114563" y="320040"/>
                </a:cubicBezTo>
                <a:close/>
                <a:moveTo>
                  <a:pt x="532395" y="310896"/>
                </a:moveTo>
                <a:lnTo>
                  <a:pt x="528331" y="313944"/>
                </a:lnTo>
                <a:cubicBezTo>
                  <a:pt x="529347" y="315130"/>
                  <a:pt x="530363" y="315807"/>
                  <a:pt x="531379" y="315976"/>
                </a:cubicBezTo>
                <a:cubicBezTo>
                  <a:pt x="532564" y="315807"/>
                  <a:pt x="533241" y="315130"/>
                  <a:pt x="533411" y="313944"/>
                </a:cubicBezTo>
                <a:cubicBezTo>
                  <a:pt x="533580" y="312928"/>
                  <a:pt x="533241" y="311912"/>
                  <a:pt x="532395" y="310896"/>
                </a:cubicBezTo>
                <a:close/>
                <a:moveTo>
                  <a:pt x="520203" y="292608"/>
                </a:moveTo>
                <a:cubicBezTo>
                  <a:pt x="520393" y="293667"/>
                  <a:pt x="521282" y="294598"/>
                  <a:pt x="522870" y="295402"/>
                </a:cubicBezTo>
                <a:cubicBezTo>
                  <a:pt x="524457" y="296206"/>
                  <a:pt x="525600" y="296630"/>
                  <a:pt x="526299" y="296672"/>
                </a:cubicBezTo>
                <a:lnTo>
                  <a:pt x="529347" y="295656"/>
                </a:lnTo>
                <a:cubicBezTo>
                  <a:pt x="527823" y="295085"/>
                  <a:pt x="526299" y="294450"/>
                  <a:pt x="524775" y="293751"/>
                </a:cubicBezTo>
                <a:cubicBezTo>
                  <a:pt x="523251" y="293053"/>
                  <a:pt x="521727" y="292672"/>
                  <a:pt x="520203" y="292608"/>
                </a:cubicBezTo>
                <a:close/>
                <a:moveTo>
                  <a:pt x="438923" y="265176"/>
                </a:moveTo>
                <a:cubicBezTo>
                  <a:pt x="437737" y="265176"/>
                  <a:pt x="437060" y="266192"/>
                  <a:pt x="436891" y="268224"/>
                </a:cubicBezTo>
                <a:lnTo>
                  <a:pt x="437907" y="268224"/>
                </a:lnTo>
                <a:cubicBezTo>
                  <a:pt x="438478" y="268203"/>
                  <a:pt x="439113" y="267991"/>
                  <a:pt x="439812" y="267589"/>
                </a:cubicBezTo>
                <a:cubicBezTo>
                  <a:pt x="440510" y="267187"/>
                  <a:pt x="440891" y="266721"/>
                  <a:pt x="440955" y="266192"/>
                </a:cubicBezTo>
                <a:cubicBezTo>
                  <a:pt x="440785" y="265345"/>
                  <a:pt x="440108" y="265007"/>
                  <a:pt x="438923" y="265176"/>
                </a:cubicBezTo>
                <a:close/>
                <a:moveTo>
                  <a:pt x="534427" y="263144"/>
                </a:moveTo>
                <a:cubicBezTo>
                  <a:pt x="534913" y="263610"/>
                  <a:pt x="535210" y="263948"/>
                  <a:pt x="535316" y="264160"/>
                </a:cubicBezTo>
                <a:cubicBezTo>
                  <a:pt x="535421" y="264372"/>
                  <a:pt x="535464" y="264710"/>
                  <a:pt x="535443" y="265176"/>
                </a:cubicBezTo>
                <a:cubicBezTo>
                  <a:pt x="535400" y="265663"/>
                  <a:pt x="535231" y="265959"/>
                  <a:pt x="534935" y="266065"/>
                </a:cubicBezTo>
                <a:cubicBezTo>
                  <a:pt x="534638" y="266171"/>
                  <a:pt x="534469" y="266213"/>
                  <a:pt x="534427" y="266192"/>
                </a:cubicBezTo>
                <a:lnTo>
                  <a:pt x="545603" y="266192"/>
                </a:lnTo>
                <a:cubicBezTo>
                  <a:pt x="547635" y="266234"/>
                  <a:pt x="549159" y="266912"/>
                  <a:pt x="550175" y="268224"/>
                </a:cubicBezTo>
                <a:cubicBezTo>
                  <a:pt x="551191" y="269537"/>
                  <a:pt x="551699" y="271230"/>
                  <a:pt x="551699" y="273304"/>
                </a:cubicBezTo>
                <a:cubicBezTo>
                  <a:pt x="550598" y="273304"/>
                  <a:pt x="549497" y="273558"/>
                  <a:pt x="548397" y="274066"/>
                </a:cubicBezTo>
                <a:cubicBezTo>
                  <a:pt x="547296" y="274574"/>
                  <a:pt x="546703" y="275336"/>
                  <a:pt x="546619" y="276352"/>
                </a:cubicBezTo>
                <a:lnTo>
                  <a:pt x="546619" y="277368"/>
                </a:lnTo>
                <a:lnTo>
                  <a:pt x="538491" y="277368"/>
                </a:lnTo>
                <a:lnTo>
                  <a:pt x="533411" y="266192"/>
                </a:lnTo>
                <a:cubicBezTo>
                  <a:pt x="532458" y="266213"/>
                  <a:pt x="531823" y="266171"/>
                  <a:pt x="531506" y="266065"/>
                </a:cubicBezTo>
                <a:cubicBezTo>
                  <a:pt x="531188" y="265959"/>
                  <a:pt x="530807" y="265663"/>
                  <a:pt x="530363" y="265176"/>
                </a:cubicBezTo>
                <a:close/>
                <a:moveTo>
                  <a:pt x="435875" y="258064"/>
                </a:moveTo>
                <a:cubicBezTo>
                  <a:pt x="435028" y="258233"/>
                  <a:pt x="434689" y="258911"/>
                  <a:pt x="434859" y="260096"/>
                </a:cubicBezTo>
                <a:lnTo>
                  <a:pt x="434859" y="261112"/>
                </a:lnTo>
                <a:cubicBezTo>
                  <a:pt x="435472" y="261154"/>
                  <a:pt x="436277" y="261070"/>
                  <a:pt x="437272" y="260858"/>
                </a:cubicBezTo>
                <a:cubicBezTo>
                  <a:pt x="438266" y="260646"/>
                  <a:pt x="438817" y="260054"/>
                  <a:pt x="438923" y="259080"/>
                </a:cubicBezTo>
                <a:cubicBezTo>
                  <a:pt x="438859" y="258593"/>
                  <a:pt x="438478" y="258297"/>
                  <a:pt x="437780" y="258191"/>
                </a:cubicBezTo>
                <a:cubicBezTo>
                  <a:pt x="437081" y="258085"/>
                  <a:pt x="436446" y="258043"/>
                  <a:pt x="435875" y="258064"/>
                </a:cubicBezTo>
                <a:close/>
                <a:moveTo>
                  <a:pt x="482611" y="257048"/>
                </a:moveTo>
                <a:lnTo>
                  <a:pt x="470419" y="258064"/>
                </a:lnTo>
                <a:cubicBezTo>
                  <a:pt x="471731" y="259292"/>
                  <a:pt x="472916" y="260900"/>
                  <a:pt x="473975" y="262890"/>
                </a:cubicBezTo>
                <a:cubicBezTo>
                  <a:pt x="475033" y="264880"/>
                  <a:pt x="474186" y="265980"/>
                  <a:pt x="471435" y="266192"/>
                </a:cubicBezTo>
                <a:lnTo>
                  <a:pt x="469403" y="266192"/>
                </a:lnTo>
                <a:lnTo>
                  <a:pt x="473467" y="276352"/>
                </a:lnTo>
                <a:cubicBezTo>
                  <a:pt x="473424" y="277622"/>
                  <a:pt x="473509" y="279400"/>
                  <a:pt x="473721" y="281686"/>
                </a:cubicBezTo>
                <a:cubicBezTo>
                  <a:pt x="473932" y="283972"/>
                  <a:pt x="474525" y="285242"/>
                  <a:pt x="475499" y="285496"/>
                </a:cubicBezTo>
                <a:cubicBezTo>
                  <a:pt x="476959" y="285242"/>
                  <a:pt x="478356" y="284226"/>
                  <a:pt x="479690" y="282448"/>
                </a:cubicBezTo>
                <a:cubicBezTo>
                  <a:pt x="481023" y="280670"/>
                  <a:pt x="482674" y="279654"/>
                  <a:pt x="484643" y="279400"/>
                </a:cubicBezTo>
                <a:cubicBezTo>
                  <a:pt x="485130" y="279485"/>
                  <a:pt x="485426" y="279823"/>
                  <a:pt x="485532" y="280416"/>
                </a:cubicBezTo>
                <a:cubicBezTo>
                  <a:pt x="485638" y="281009"/>
                  <a:pt x="485680" y="281347"/>
                  <a:pt x="485659" y="281432"/>
                </a:cubicBezTo>
                <a:lnTo>
                  <a:pt x="485659" y="283464"/>
                </a:lnTo>
                <a:lnTo>
                  <a:pt x="491755" y="287528"/>
                </a:lnTo>
                <a:lnTo>
                  <a:pt x="494803" y="281432"/>
                </a:lnTo>
                <a:lnTo>
                  <a:pt x="494803" y="276352"/>
                </a:lnTo>
                <a:cubicBezTo>
                  <a:pt x="493575" y="274807"/>
                  <a:pt x="491966" y="273071"/>
                  <a:pt x="489977" y="271145"/>
                </a:cubicBezTo>
                <a:cubicBezTo>
                  <a:pt x="487987" y="269219"/>
                  <a:pt x="486886" y="267229"/>
                  <a:pt x="486675" y="265176"/>
                </a:cubicBezTo>
                <a:cubicBezTo>
                  <a:pt x="486696" y="263186"/>
                  <a:pt x="486400" y="261578"/>
                  <a:pt x="485786" y="260350"/>
                </a:cubicBezTo>
                <a:cubicBezTo>
                  <a:pt x="485172" y="259122"/>
                  <a:pt x="484113" y="258022"/>
                  <a:pt x="482611" y="257048"/>
                </a:cubicBezTo>
                <a:close/>
                <a:moveTo>
                  <a:pt x="498867" y="229616"/>
                </a:moveTo>
                <a:lnTo>
                  <a:pt x="493787" y="230632"/>
                </a:lnTo>
                <a:cubicBezTo>
                  <a:pt x="493300" y="231098"/>
                  <a:pt x="493004" y="231437"/>
                  <a:pt x="492898" y="231648"/>
                </a:cubicBezTo>
                <a:cubicBezTo>
                  <a:pt x="492792" y="231860"/>
                  <a:pt x="492749" y="232198"/>
                  <a:pt x="492771" y="232664"/>
                </a:cubicBezTo>
                <a:cubicBezTo>
                  <a:pt x="493088" y="234866"/>
                  <a:pt x="494739" y="237321"/>
                  <a:pt x="497724" y="240030"/>
                </a:cubicBezTo>
                <a:cubicBezTo>
                  <a:pt x="500708" y="242739"/>
                  <a:pt x="503121" y="244687"/>
                  <a:pt x="504963" y="245872"/>
                </a:cubicBezTo>
                <a:lnTo>
                  <a:pt x="508011" y="259080"/>
                </a:lnTo>
                <a:cubicBezTo>
                  <a:pt x="506360" y="261345"/>
                  <a:pt x="506614" y="264181"/>
                  <a:pt x="508773" y="267589"/>
                </a:cubicBezTo>
                <a:cubicBezTo>
                  <a:pt x="510932" y="270997"/>
                  <a:pt x="512710" y="273579"/>
                  <a:pt x="514107" y="275336"/>
                </a:cubicBezTo>
                <a:cubicBezTo>
                  <a:pt x="514742" y="276204"/>
                  <a:pt x="515758" y="278024"/>
                  <a:pt x="517155" y="280797"/>
                </a:cubicBezTo>
                <a:cubicBezTo>
                  <a:pt x="518552" y="283570"/>
                  <a:pt x="519568" y="285136"/>
                  <a:pt x="520203" y="285496"/>
                </a:cubicBezTo>
                <a:cubicBezTo>
                  <a:pt x="521240" y="285433"/>
                  <a:pt x="522214" y="285052"/>
                  <a:pt x="523124" y="284353"/>
                </a:cubicBezTo>
                <a:cubicBezTo>
                  <a:pt x="524034" y="283655"/>
                  <a:pt x="524754" y="283020"/>
                  <a:pt x="525283" y="282448"/>
                </a:cubicBezTo>
                <a:cubicBezTo>
                  <a:pt x="524309" y="280374"/>
                  <a:pt x="522192" y="276649"/>
                  <a:pt x="518933" y="271272"/>
                </a:cubicBezTo>
                <a:cubicBezTo>
                  <a:pt x="515673" y="265896"/>
                  <a:pt x="514064" y="262170"/>
                  <a:pt x="514107" y="260096"/>
                </a:cubicBezTo>
                <a:cubicBezTo>
                  <a:pt x="512075" y="258911"/>
                  <a:pt x="511059" y="257217"/>
                  <a:pt x="511059" y="255016"/>
                </a:cubicBezTo>
                <a:lnTo>
                  <a:pt x="511059" y="252984"/>
                </a:lnTo>
                <a:cubicBezTo>
                  <a:pt x="509133" y="250402"/>
                  <a:pt x="507397" y="247692"/>
                  <a:pt x="505852" y="244856"/>
                </a:cubicBezTo>
                <a:cubicBezTo>
                  <a:pt x="504306" y="242020"/>
                  <a:pt x="502317" y="239311"/>
                  <a:pt x="499883" y="236728"/>
                </a:cubicBezTo>
                <a:close/>
                <a:moveTo>
                  <a:pt x="437907" y="229616"/>
                </a:moveTo>
                <a:cubicBezTo>
                  <a:pt x="435853" y="229891"/>
                  <a:pt x="434880" y="231119"/>
                  <a:pt x="434986" y="233299"/>
                </a:cubicBezTo>
                <a:cubicBezTo>
                  <a:pt x="435091" y="235479"/>
                  <a:pt x="436404" y="236961"/>
                  <a:pt x="438923" y="237744"/>
                </a:cubicBezTo>
                <a:lnTo>
                  <a:pt x="438923" y="239776"/>
                </a:lnTo>
                <a:cubicBezTo>
                  <a:pt x="438880" y="240348"/>
                  <a:pt x="438965" y="240983"/>
                  <a:pt x="439177" y="241681"/>
                </a:cubicBezTo>
                <a:cubicBezTo>
                  <a:pt x="439388" y="242380"/>
                  <a:pt x="439981" y="242761"/>
                  <a:pt x="440955" y="242824"/>
                </a:cubicBezTo>
                <a:cubicBezTo>
                  <a:pt x="441484" y="242761"/>
                  <a:pt x="441949" y="242380"/>
                  <a:pt x="442352" y="241681"/>
                </a:cubicBezTo>
                <a:cubicBezTo>
                  <a:pt x="442754" y="240983"/>
                  <a:pt x="442965" y="240348"/>
                  <a:pt x="442987" y="239776"/>
                </a:cubicBezTo>
                <a:lnTo>
                  <a:pt x="438923" y="237744"/>
                </a:lnTo>
                <a:cubicBezTo>
                  <a:pt x="439007" y="236517"/>
                  <a:pt x="439092" y="234908"/>
                  <a:pt x="439177" y="232918"/>
                </a:cubicBezTo>
                <a:cubicBezTo>
                  <a:pt x="439261" y="230928"/>
                  <a:pt x="438838" y="229828"/>
                  <a:pt x="437907" y="229616"/>
                </a:cubicBezTo>
                <a:close/>
                <a:moveTo>
                  <a:pt x="483627" y="198120"/>
                </a:moveTo>
                <a:lnTo>
                  <a:pt x="479563" y="201168"/>
                </a:lnTo>
                <a:cubicBezTo>
                  <a:pt x="480579" y="202015"/>
                  <a:pt x="481595" y="202353"/>
                  <a:pt x="482611" y="202184"/>
                </a:cubicBezTo>
                <a:cubicBezTo>
                  <a:pt x="483796" y="202353"/>
                  <a:pt x="484473" y="202015"/>
                  <a:pt x="484643" y="201168"/>
                </a:cubicBezTo>
                <a:cubicBezTo>
                  <a:pt x="484812" y="200152"/>
                  <a:pt x="484473" y="199136"/>
                  <a:pt x="483627" y="198120"/>
                </a:cubicBezTo>
                <a:close/>
                <a:moveTo>
                  <a:pt x="429779" y="197104"/>
                </a:moveTo>
                <a:cubicBezTo>
                  <a:pt x="428233" y="197189"/>
                  <a:pt x="426752" y="197782"/>
                  <a:pt x="425334" y="198882"/>
                </a:cubicBezTo>
                <a:cubicBezTo>
                  <a:pt x="423915" y="199983"/>
                  <a:pt x="422688" y="201083"/>
                  <a:pt x="421651" y="202184"/>
                </a:cubicBezTo>
                <a:lnTo>
                  <a:pt x="425715" y="206248"/>
                </a:lnTo>
                <a:lnTo>
                  <a:pt x="427747" y="211328"/>
                </a:lnTo>
                <a:cubicBezTo>
                  <a:pt x="427620" y="212281"/>
                  <a:pt x="427366" y="214440"/>
                  <a:pt x="426985" y="217805"/>
                </a:cubicBezTo>
                <a:cubicBezTo>
                  <a:pt x="426604" y="221171"/>
                  <a:pt x="426858" y="223076"/>
                  <a:pt x="427747" y="223520"/>
                </a:cubicBezTo>
                <a:cubicBezTo>
                  <a:pt x="429800" y="223287"/>
                  <a:pt x="431535" y="221975"/>
                  <a:pt x="432954" y="219583"/>
                </a:cubicBezTo>
                <a:cubicBezTo>
                  <a:pt x="434372" y="217191"/>
                  <a:pt x="435345" y="215117"/>
                  <a:pt x="435875" y="213360"/>
                </a:cubicBezTo>
                <a:cubicBezTo>
                  <a:pt x="433885" y="212831"/>
                  <a:pt x="432530" y="211857"/>
                  <a:pt x="431811" y="210439"/>
                </a:cubicBezTo>
                <a:cubicBezTo>
                  <a:pt x="431091" y="209021"/>
                  <a:pt x="430752" y="207285"/>
                  <a:pt x="430795" y="205232"/>
                </a:cubicBezTo>
                <a:cubicBezTo>
                  <a:pt x="430879" y="204449"/>
                  <a:pt x="430964" y="202967"/>
                  <a:pt x="431049" y="200787"/>
                </a:cubicBezTo>
                <a:cubicBezTo>
                  <a:pt x="431133" y="198607"/>
                  <a:pt x="430710" y="197379"/>
                  <a:pt x="429779" y="197104"/>
                </a:cubicBezTo>
                <a:close/>
                <a:moveTo>
                  <a:pt x="388123" y="169672"/>
                </a:moveTo>
                <a:cubicBezTo>
                  <a:pt x="387149" y="169714"/>
                  <a:pt x="386556" y="170138"/>
                  <a:pt x="386345" y="170942"/>
                </a:cubicBezTo>
                <a:cubicBezTo>
                  <a:pt x="386133" y="171746"/>
                  <a:pt x="386048" y="172678"/>
                  <a:pt x="386091" y="173736"/>
                </a:cubicBezTo>
                <a:cubicBezTo>
                  <a:pt x="387107" y="173694"/>
                  <a:pt x="387869" y="173271"/>
                  <a:pt x="388377" y="172466"/>
                </a:cubicBezTo>
                <a:cubicBezTo>
                  <a:pt x="388885" y="171662"/>
                  <a:pt x="389139" y="170730"/>
                  <a:pt x="389139" y="169672"/>
                </a:cubicBezTo>
                <a:close/>
                <a:moveTo>
                  <a:pt x="396251" y="142240"/>
                </a:moveTo>
                <a:lnTo>
                  <a:pt x="400315" y="143256"/>
                </a:lnTo>
                <a:lnTo>
                  <a:pt x="400315" y="159512"/>
                </a:lnTo>
                <a:cubicBezTo>
                  <a:pt x="398325" y="158877"/>
                  <a:pt x="396970" y="157607"/>
                  <a:pt x="396251" y="155702"/>
                </a:cubicBezTo>
                <a:cubicBezTo>
                  <a:pt x="395531" y="153797"/>
                  <a:pt x="395192" y="152019"/>
                  <a:pt x="395235" y="150368"/>
                </a:cubicBezTo>
                <a:close/>
                <a:moveTo>
                  <a:pt x="315987" y="0"/>
                </a:moveTo>
                <a:cubicBezTo>
                  <a:pt x="316960" y="656"/>
                  <a:pt x="317553" y="1884"/>
                  <a:pt x="317765" y="3683"/>
                </a:cubicBezTo>
                <a:cubicBezTo>
                  <a:pt x="317976" y="5482"/>
                  <a:pt x="318061" y="6964"/>
                  <a:pt x="318019" y="8128"/>
                </a:cubicBezTo>
                <a:cubicBezTo>
                  <a:pt x="321024" y="8742"/>
                  <a:pt x="323141" y="10308"/>
                  <a:pt x="324369" y="12827"/>
                </a:cubicBezTo>
                <a:cubicBezTo>
                  <a:pt x="325596" y="15346"/>
                  <a:pt x="326189" y="18182"/>
                  <a:pt x="326147" y="21336"/>
                </a:cubicBezTo>
                <a:lnTo>
                  <a:pt x="326147" y="27432"/>
                </a:lnTo>
                <a:lnTo>
                  <a:pt x="329195" y="32512"/>
                </a:lnTo>
                <a:cubicBezTo>
                  <a:pt x="328390" y="34735"/>
                  <a:pt x="328475" y="35878"/>
                  <a:pt x="329449" y="35941"/>
                </a:cubicBezTo>
                <a:cubicBezTo>
                  <a:pt x="330422" y="36005"/>
                  <a:pt x="331015" y="36894"/>
                  <a:pt x="331227" y="38608"/>
                </a:cubicBezTo>
                <a:lnTo>
                  <a:pt x="331227" y="40640"/>
                </a:lnTo>
                <a:lnTo>
                  <a:pt x="335291" y="56896"/>
                </a:lnTo>
                <a:cubicBezTo>
                  <a:pt x="334931" y="58801"/>
                  <a:pt x="335142" y="60325"/>
                  <a:pt x="335926" y="61468"/>
                </a:cubicBezTo>
                <a:cubicBezTo>
                  <a:pt x="336709" y="62611"/>
                  <a:pt x="337174" y="64135"/>
                  <a:pt x="337323" y="66040"/>
                </a:cubicBezTo>
                <a:cubicBezTo>
                  <a:pt x="337513" y="70422"/>
                  <a:pt x="338656" y="74613"/>
                  <a:pt x="340752" y="78613"/>
                </a:cubicBezTo>
                <a:cubicBezTo>
                  <a:pt x="342847" y="82614"/>
                  <a:pt x="344752" y="87567"/>
                  <a:pt x="346467" y="93472"/>
                </a:cubicBezTo>
                <a:cubicBezTo>
                  <a:pt x="345959" y="97706"/>
                  <a:pt x="347229" y="100669"/>
                  <a:pt x="350277" y="102362"/>
                </a:cubicBezTo>
                <a:cubicBezTo>
                  <a:pt x="353325" y="104055"/>
                  <a:pt x="355103" y="106511"/>
                  <a:pt x="355611" y="109728"/>
                </a:cubicBezTo>
                <a:lnTo>
                  <a:pt x="355611" y="110744"/>
                </a:lnTo>
                <a:cubicBezTo>
                  <a:pt x="352245" y="110786"/>
                  <a:pt x="352118" y="112734"/>
                  <a:pt x="355230" y="116586"/>
                </a:cubicBezTo>
                <a:cubicBezTo>
                  <a:pt x="358341" y="120438"/>
                  <a:pt x="360500" y="122894"/>
                  <a:pt x="361707" y="123952"/>
                </a:cubicBezTo>
                <a:lnTo>
                  <a:pt x="367803" y="141224"/>
                </a:lnTo>
                <a:cubicBezTo>
                  <a:pt x="370702" y="142219"/>
                  <a:pt x="372777" y="144547"/>
                  <a:pt x="374026" y="148209"/>
                </a:cubicBezTo>
                <a:cubicBezTo>
                  <a:pt x="375274" y="151871"/>
                  <a:pt x="376587" y="153945"/>
                  <a:pt x="377963" y="154432"/>
                </a:cubicBezTo>
                <a:cubicBezTo>
                  <a:pt x="378979" y="154263"/>
                  <a:pt x="379995" y="153586"/>
                  <a:pt x="381011" y="152400"/>
                </a:cubicBezTo>
                <a:cubicBezTo>
                  <a:pt x="381582" y="152972"/>
                  <a:pt x="382217" y="153861"/>
                  <a:pt x="382916" y="155067"/>
                </a:cubicBezTo>
                <a:cubicBezTo>
                  <a:pt x="383614" y="156274"/>
                  <a:pt x="383995" y="157417"/>
                  <a:pt x="384059" y="158496"/>
                </a:cubicBezTo>
                <a:cubicBezTo>
                  <a:pt x="384016" y="159427"/>
                  <a:pt x="383593" y="159851"/>
                  <a:pt x="382789" y="159766"/>
                </a:cubicBezTo>
                <a:cubicBezTo>
                  <a:pt x="381984" y="159682"/>
                  <a:pt x="381053" y="159597"/>
                  <a:pt x="379995" y="159512"/>
                </a:cubicBezTo>
                <a:cubicBezTo>
                  <a:pt x="379592" y="161015"/>
                  <a:pt x="379889" y="162073"/>
                  <a:pt x="380884" y="162687"/>
                </a:cubicBezTo>
                <a:cubicBezTo>
                  <a:pt x="381878" y="163301"/>
                  <a:pt x="382937" y="163597"/>
                  <a:pt x="384059" y="163576"/>
                </a:cubicBezTo>
                <a:lnTo>
                  <a:pt x="388123" y="162560"/>
                </a:lnTo>
                <a:lnTo>
                  <a:pt x="395235" y="166624"/>
                </a:lnTo>
                <a:lnTo>
                  <a:pt x="394219" y="171704"/>
                </a:lnTo>
                <a:lnTo>
                  <a:pt x="397267" y="175768"/>
                </a:lnTo>
                <a:lnTo>
                  <a:pt x="399299" y="182880"/>
                </a:lnTo>
                <a:lnTo>
                  <a:pt x="398283" y="186944"/>
                </a:lnTo>
                <a:lnTo>
                  <a:pt x="401331" y="191008"/>
                </a:lnTo>
                <a:cubicBezTo>
                  <a:pt x="400738" y="193400"/>
                  <a:pt x="400653" y="196490"/>
                  <a:pt x="401077" y="200279"/>
                </a:cubicBezTo>
                <a:cubicBezTo>
                  <a:pt x="401500" y="204068"/>
                  <a:pt x="402939" y="206396"/>
                  <a:pt x="405395" y="207264"/>
                </a:cubicBezTo>
                <a:cubicBezTo>
                  <a:pt x="405310" y="211053"/>
                  <a:pt x="405987" y="217953"/>
                  <a:pt x="407427" y="227965"/>
                </a:cubicBezTo>
                <a:cubicBezTo>
                  <a:pt x="408866" y="237977"/>
                  <a:pt x="411575" y="243607"/>
                  <a:pt x="415555" y="244856"/>
                </a:cubicBezTo>
                <a:cubicBezTo>
                  <a:pt x="416528" y="244835"/>
                  <a:pt x="417121" y="244623"/>
                  <a:pt x="417333" y="244221"/>
                </a:cubicBezTo>
                <a:cubicBezTo>
                  <a:pt x="417544" y="243819"/>
                  <a:pt x="417629" y="243353"/>
                  <a:pt x="417587" y="242824"/>
                </a:cubicBezTo>
                <a:cubicBezTo>
                  <a:pt x="417544" y="235691"/>
                  <a:pt x="416867" y="228621"/>
                  <a:pt x="415555" y="221615"/>
                </a:cubicBezTo>
                <a:cubicBezTo>
                  <a:pt x="414242" y="214609"/>
                  <a:pt x="412549" y="207793"/>
                  <a:pt x="410475" y="201168"/>
                </a:cubicBezTo>
                <a:cubicBezTo>
                  <a:pt x="409861" y="200681"/>
                  <a:pt x="409056" y="200131"/>
                  <a:pt x="408062" y="199517"/>
                </a:cubicBezTo>
                <a:cubicBezTo>
                  <a:pt x="407067" y="198903"/>
                  <a:pt x="406516" y="198099"/>
                  <a:pt x="406411" y="197104"/>
                </a:cubicBezTo>
                <a:cubicBezTo>
                  <a:pt x="406495" y="196660"/>
                  <a:pt x="406834" y="196533"/>
                  <a:pt x="407427" y="196723"/>
                </a:cubicBezTo>
                <a:cubicBezTo>
                  <a:pt x="408019" y="196914"/>
                  <a:pt x="408358" y="197041"/>
                  <a:pt x="408443" y="197104"/>
                </a:cubicBezTo>
                <a:lnTo>
                  <a:pt x="410475" y="197104"/>
                </a:lnTo>
                <a:cubicBezTo>
                  <a:pt x="413374" y="196427"/>
                  <a:pt x="415195" y="194734"/>
                  <a:pt x="415936" y="192024"/>
                </a:cubicBezTo>
                <a:cubicBezTo>
                  <a:pt x="416676" y="189315"/>
                  <a:pt x="417227" y="186605"/>
                  <a:pt x="417587" y="183896"/>
                </a:cubicBezTo>
                <a:lnTo>
                  <a:pt x="410475" y="180848"/>
                </a:lnTo>
                <a:cubicBezTo>
                  <a:pt x="411067" y="179726"/>
                  <a:pt x="411406" y="178414"/>
                  <a:pt x="411491" y="176911"/>
                </a:cubicBezTo>
                <a:cubicBezTo>
                  <a:pt x="411575" y="175408"/>
                  <a:pt x="410898" y="174350"/>
                  <a:pt x="409459" y="173736"/>
                </a:cubicBezTo>
                <a:cubicBezTo>
                  <a:pt x="410983" y="171641"/>
                  <a:pt x="411491" y="169736"/>
                  <a:pt x="410983" y="168021"/>
                </a:cubicBezTo>
                <a:cubicBezTo>
                  <a:pt x="410475" y="166307"/>
                  <a:pt x="408951" y="165164"/>
                  <a:pt x="406411" y="164592"/>
                </a:cubicBezTo>
                <a:lnTo>
                  <a:pt x="409459" y="150368"/>
                </a:lnTo>
                <a:cubicBezTo>
                  <a:pt x="407913" y="148400"/>
                  <a:pt x="406686" y="141669"/>
                  <a:pt x="405776" y="130175"/>
                </a:cubicBezTo>
                <a:cubicBezTo>
                  <a:pt x="404865" y="118682"/>
                  <a:pt x="404400" y="111189"/>
                  <a:pt x="404379" y="107696"/>
                </a:cubicBezTo>
                <a:cubicBezTo>
                  <a:pt x="404315" y="106468"/>
                  <a:pt x="404442" y="104860"/>
                  <a:pt x="404760" y="102870"/>
                </a:cubicBezTo>
                <a:cubicBezTo>
                  <a:pt x="405077" y="100880"/>
                  <a:pt x="405966" y="99780"/>
                  <a:pt x="407427" y="99568"/>
                </a:cubicBezTo>
                <a:cubicBezTo>
                  <a:pt x="408929" y="99653"/>
                  <a:pt x="410242" y="100245"/>
                  <a:pt x="411364" y="101346"/>
                </a:cubicBezTo>
                <a:cubicBezTo>
                  <a:pt x="412485" y="102447"/>
                  <a:pt x="413544" y="103548"/>
                  <a:pt x="414539" y="104648"/>
                </a:cubicBezTo>
                <a:lnTo>
                  <a:pt x="412507" y="117856"/>
                </a:lnTo>
                <a:lnTo>
                  <a:pt x="418603" y="125984"/>
                </a:lnTo>
                <a:lnTo>
                  <a:pt x="422667" y="140208"/>
                </a:lnTo>
                <a:lnTo>
                  <a:pt x="423683" y="142240"/>
                </a:lnTo>
                <a:cubicBezTo>
                  <a:pt x="423280" y="144187"/>
                  <a:pt x="422561" y="145627"/>
                  <a:pt x="421524" y="146558"/>
                </a:cubicBezTo>
                <a:cubicBezTo>
                  <a:pt x="420486" y="147489"/>
                  <a:pt x="421545" y="148421"/>
                  <a:pt x="424699" y="149352"/>
                </a:cubicBezTo>
                <a:lnTo>
                  <a:pt x="426731" y="149352"/>
                </a:lnTo>
                <a:lnTo>
                  <a:pt x="435875" y="157480"/>
                </a:lnTo>
                <a:lnTo>
                  <a:pt x="437907" y="166624"/>
                </a:lnTo>
                <a:cubicBezTo>
                  <a:pt x="438880" y="166688"/>
                  <a:pt x="439473" y="167069"/>
                  <a:pt x="439685" y="167767"/>
                </a:cubicBezTo>
                <a:cubicBezTo>
                  <a:pt x="439896" y="168466"/>
                  <a:pt x="439981" y="169101"/>
                  <a:pt x="439939" y="169672"/>
                </a:cubicBezTo>
                <a:cubicBezTo>
                  <a:pt x="440235" y="177461"/>
                  <a:pt x="441420" y="181441"/>
                  <a:pt x="443495" y="181610"/>
                </a:cubicBezTo>
                <a:cubicBezTo>
                  <a:pt x="445569" y="181780"/>
                  <a:pt x="446754" y="183219"/>
                  <a:pt x="447051" y="185928"/>
                </a:cubicBezTo>
                <a:lnTo>
                  <a:pt x="446035" y="189992"/>
                </a:lnTo>
                <a:cubicBezTo>
                  <a:pt x="447601" y="190987"/>
                  <a:pt x="449294" y="191791"/>
                  <a:pt x="451115" y="192405"/>
                </a:cubicBezTo>
                <a:cubicBezTo>
                  <a:pt x="452935" y="193019"/>
                  <a:pt x="454628" y="193569"/>
                  <a:pt x="456195" y="194056"/>
                </a:cubicBezTo>
                <a:cubicBezTo>
                  <a:pt x="457719" y="193421"/>
                  <a:pt x="458989" y="192151"/>
                  <a:pt x="460005" y="190246"/>
                </a:cubicBezTo>
                <a:cubicBezTo>
                  <a:pt x="461021" y="188341"/>
                  <a:pt x="461783" y="186563"/>
                  <a:pt x="462291" y="184912"/>
                </a:cubicBezTo>
                <a:lnTo>
                  <a:pt x="460259" y="174752"/>
                </a:lnTo>
                <a:cubicBezTo>
                  <a:pt x="460280" y="174054"/>
                  <a:pt x="460491" y="172911"/>
                  <a:pt x="460894" y="171323"/>
                </a:cubicBezTo>
                <a:cubicBezTo>
                  <a:pt x="461296" y="169736"/>
                  <a:pt x="461761" y="168847"/>
                  <a:pt x="462291" y="168656"/>
                </a:cubicBezTo>
                <a:cubicBezTo>
                  <a:pt x="462820" y="168762"/>
                  <a:pt x="463286" y="169312"/>
                  <a:pt x="463688" y="170307"/>
                </a:cubicBezTo>
                <a:cubicBezTo>
                  <a:pt x="464090" y="171302"/>
                  <a:pt x="464301" y="172106"/>
                  <a:pt x="464323" y="172720"/>
                </a:cubicBezTo>
                <a:cubicBezTo>
                  <a:pt x="466842" y="172868"/>
                  <a:pt x="468662" y="171302"/>
                  <a:pt x="469784" y="168021"/>
                </a:cubicBezTo>
                <a:cubicBezTo>
                  <a:pt x="470905" y="164740"/>
                  <a:pt x="471456" y="161904"/>
                  <a:pt x="471435" y="159512"/>
                </a:cubicBezTo>
                <a:cubicBezTo>
                  <a:pt x="470419" y="155279"/>
                  <a:pt x="468387" y="151554"/>
                  <a:pt x="465339" y="148336"/>
                </a:cubicBezTo>
                <a:lnTo>
                  <a:pt x="467371" y="139192"/>
                </a:lnTo>
                <a:lnTo>
                  <a:pt x="461275" y="125984"/>
                </a:lnTo>
                <a:cubicBezTo>
                  <a:pt x="461634" y="124079"/>
                  <a:pt x="461423" y="122555"/>
                  <a:pt x="460640" y="121412"/>
                </a:cubicBezTo>
                <a:cubicBezTo>
                  <a:pt x="459857" y="120269"/>
                  <a:pt x="459391" y="118745"/>
                  <a:pt x="459243" y="116840"/>
                </a:cubicBezTo>
                <a:lnTo>
                  <a:pt x="459243" y="115824"/>
                </a:lnTo>
                <a:lnTo>
                  <a:pt x="466355" y="118872"/>
                </a:lnTo>
                <a:lnTo>
                  <a:pt x="472451" y="134112"/>
                </a:lnTo>
                <a:cubicBezTo>
                  <a:pt x="473805" y="135446"/>
                  <a:pt x="475922" y="139383"/>
                  <a:pt x="478801" y="145923"/>
                </a:cubicBezTo>
                <a:cubicBezTo>
                  <a:pt x="481679" y="152464"/>
                  <a:pt x="483288" y="156655"/>
                  <a:pt x="483627" y="158496"/>
                </a:cubicBezTo>
                <a:cubicBezTo>
                  <a:pt x="484092" y="169778"/>
                  <a:pt x="485955" y="175662"/>
                  <a:pt x="489215" y="176149"/>
                </a:cubicBezTo>
                <a:cubicBezTo>
                  <a:pt x="492474" y="176636"/>
                  <a:pt x="494337" y="180234"/>
                  <a:pt x="494803" y="186944"/>
                </a:cubicBezTo>
                <a:lnTo>
                  <a:pt x="494803" y="189992"/>
                </a:lnTo>
                <a:cubicBezTo>
                  <a:pt x="500729" y="200321"/>
                  <a:pt x="506148" y="211159"/>
                  <a:pt x="511059" y="222504"/>
                </a:cubicBezTo>
                <a:cubicBezTo>
                  <a:pt x="510635" y="225573"/>
                  <a:pt x="511228" y="228325"/>
                  <a:pt x="512837" y="230759"/>
                </a:cubicBezTo>
                <a:cubicBezTo>
                  <a:pt x="514445" y="233193"/>
                  <a:pt x="516562" y="235183"/>
                  <a:pt x="519187" y="236728"/>
                </a:cubicBezTo>
                <a:cubicBezTo>
                  <a:pt x="520605" y="236919"/>
                  <a:pt x="521324" y="237808"/>
                  <a:pt x="521346" y="239395"/>
                </a:cubicBezTo>
                <a:cubicBezTo>
                  <a:pt x="521367" y="240983"/>
                  <a:pt x="521324" y="242126"/>
                  <a:pt x="521219" y="242824"/>
                </a:cubicBezTo>
                <a:lnTo>
                  <a:pt x="524267" y="251968"/>
                </a:lnTo>
                <a:lnTo>
                  <a:pt x="523251" y="254000"/>
                </a:lnTo>
                <a:lnTo>
                  <a:pt x="533411" y="254000"/>
                </a:lnTo>
                <a:cubicBezTo>
                  <a:pt x="533580" y="257895"/>
                  <a:pt x="533241" y="260265"/>
                  <a:pt x="532395" y="261112"/>
                </a:cubicBezTo>
                <a:cubicBezTo>
                  <a:pt x="531548" y="261959"/>
                  <a:pt x="529177" y="262297"/>
                  <a:pt x="525283" y="262128"/>
                </a:cubicBezTo>
                <a:lnTo>
                  <a:pt x="523251" y="266192"/>
                </a:lnTo>
                <a:cubicBezTo>
                  <a:pt x="524880" y="268266"/>
                  <a:pt x="526447" y="270722"/>
                  <a:pt x="527950" y="273558"/>
                </a:cubicBezTo>
                <a:cubicBezTo>
                  <a:pt x="529453" y="276395"/>
                  <a:pt x="530257" y="279358"/>
                  <a:pt x="530363" y="282448"/>
                </a:cubicBezTo>
                <a:cubicBezTo>
                  <a:pt x="532458" y="282533"/>
                  <a:pt x="534363" y="283379"/>
                  <a:pt x="536078" y="284988"/>
                </a:cubicBezTo>
                <a:cubicBezTo>
                  <a:pt x="537792" y="286597"/>
                  <a:pt x="538935" y="288459"/>
                  <a:pt x="539507" y="290576"/>
                </a:cubicBezTo>
                <a:lnTo>
                  <a:pt x="534427" y="292608"/>
                </a:lnTo>
                <a:cubicBezTo>
                  <a:pt x="535972" y="292651"/>
                  <a:pt x="537453" y="292820"/>
                  <a:pt x="538872" y="293116"/>
                </a:cubicBezTo>
                <a:cubicBezTo>
                  <a:pt x="540290" y="293413"/>
                  <a:pt x="541517" y="293582"/>
                  <a:pt x="542555" y="293624"/>
                </a:cubicBezTo>
                <a:cubicBezTo>
                  <a:pt x="542385" y="295720"/>
                  <a:pt x="542216" y="299149"/>
                  <a:pt x="542047" y="303911"/>
                </a:cubicBezTo>
                <a:cubicBezTo>
                  <a:pt x="541877" y="308674"/>
                  <a:pt x="542724" y="311341"/>
                  <a:pt x="544587" y="311912"/>
                </a:cubicBezTo>
                <a:cubicBezTo>
                  <a:pt x="545772" y="311701"/>
                  <a:pt x="547211" y="311362"/>
                  <a:pt x="548905" y="310896"/>
                </a:cubicBezTo>
                <a:cubicBezTo>
                  <a:pt x="550598" y="310430"/>
                  <a:pt x="551529" y="311108"/>
                  <a:pt x="551699" y="312928"/>
                </a:cubicBezTo>
                <a:lnTo>
                  <a:pt x="552715" y="321056"/>
                </a:lnTo>
                <a:lnTo>
                  <a:pt x="555763" y="323088"/>
                </a:lnTo>
                <a:lnTo>
                  <a:pt x="560843" y="331216"/>
                </a:lnTo>
                <a:cubicBezTo>
                  <a:pt x="559742" y="334391"/>
                  <a:pt x="558895" y="337947"/>
                  <a:pt x="558303" y="341884"/>
                </a:cubicBezTo>
                <a:cubicBezTo>
                  <a:pt x="557710" y="345821"/>
                  <a:pt x="557879" y="349377"/>
                  <a:pt x="558811" y="352552"/>
                </a:cubicBezTo>
                <a:lnTo>
                  <a:pt x="566939" y="354584"/>
                </a:lnTo>
                <a:cubicBezTo>
                  <a:pt x="569796" y="360088"/>
                  <a:pt x="572971" y="365591"/>
                  <a:pt x="576464" y="371094"/>
                </a:cubicBezTo>
                <a:cubicBezTo>
                  <a:pt x="579956" y="376597"/>
                  <a:pt x="581861" y="382609"/>
                  <a:pt x="582179" y="389128"/>
                </a:cubicBezTo>
                <a:lnTo>
                  <a:pt x="578115" y="395224"/>
                </a:lnTo>
                <a:lnTo>
                  <a:pt x="579131" y="395224"/>
                </a:lnTo>
                <a:cubicBezTo>
                  <a:pt x="579237" y="398674"/>
                  <a:pt x="579787" y="404728"/>
                  <a:pt x="580782" y="413385"/>
                </a:cubicBezTo>
                <a:cubicBezTo>
                  <a:pt x="581777" y="422042"/>
                  <a:pt x="582581" y="427842"/>
                  <a:pt x="583195" y="430784"/>
                </a:cubicBezTo>
                <a:cubicBezTo>
                  <a:pt x="581544" y="429747"/>
                  <a:pt x="580274" y="428519"/>
                  <a:pt x="579385" y="427101"/>
                </a:cubicBezTo>
                <a:cubicBezTo>
                  <a:pt x="578496" y="425683"/>
                  <a:pt x="578750" y="424201"/>
                  <a:pt x="580147" y="422656"/>
                </a:cubicBezTo>
                <a:cubicBezTo>
                  <a:pt x="579363" y="421344"/>
                  <a:pt x="577628" y="417618"/>
                  <a:pt x="574940" y="411480"/>
                </a:cubicBezTo>
                <a:cubicBezTo>
                  <a:pt x="572252" y="405342"/>
                  <a:pt x="570262" y="401616"/>
                  <a:pt x="568971" y="400304"/>
                </a:cubicBezTo>
                <a:cubicBezTo>
                  <a:pt x="567785" y="401490"/>
                  <a:pt x="567108" y="403183"/>
                  <a:pt x="566939" y="405384"/>
                </a:cubicBezTo>
                <a:cubicBezTo>
                  <a:pt x="567045" y="407458"/>
                  <a:pt x="567849" y="409406"/>
                  <a:pt x="569352" y="411226"/>
                </a:cubicBezTo>
                <a:cubicBezTo>
                  <a:pt x="570855" y="413046"/>
                  <a:pt x="572421" y="414486"/>
                  <a:pt x="574051" y="415544"/>
                </a:cubicBezTo>
                <a:cubicBezTo>
                  <a:pt x="574093" y="417555"/>
                  <a:pt x="574770" y="420645"/>
                  <a:pt x="576083" y="424815"/>
                </a:cubicBezTo>
                <a:cubicBezTo>
                  <a:pt x="577395" y="428985"/>
                  <a:pt x="579088" y="431313"/>
                  <a:pt x="581163" y="431800"/>
                </a:cubicBezTo>
                <a:lnTo>
                  <a:pt x="583195" y="430784"/>
                </a:lnTo>
                <a:lnTo>
                  <a:pt x="589291" y="431800"/>
                </a:lnTo>
                <a:lnTo>
                  <a:pt x="587259" y="425704"/>
                </a:lnTo>
                <a:cubicBezTo>
                  <a:pt x="587301" y="424603"/>
                  <a:pt x="587216" y="423249"/>
                  <a:pt x="587005" y="421640"/>
                </a:cubicBezTo>
                <a:cubicBezTo>
                  <a:pt x="586793" y="420031"/>
                  <a:pt x="586200" y="418677"/>
                  <a:pt x="585227" y="417576"/>
                </a:cubicBezTo>
                <a:cubicBezTo>
                  <a:pt x="585735" y="415989"/>
                  <a:pt x="585735" y="414338"/>
                  <a:pt x="585227" y="412623"/>
                </a:cubicBezTo>
                <a:cubicBezTo>
                  <a:pt x="584719" y="410909"/>
                  <a:pt x="583703" y="409512"/>
                  <a:pt x="582179" y="408432"/>
                </a:cubicBezTo>
                <a:lnTo>
                  <a:pt x="582179" y="405384"/>
                </a:lnTo>
                <a:cubicBezTo>
                  <a:pt x="582094" y="403670"/>
                  <a:pt x="582263" y="401765"/>
                  <a:pt x="582687" y="399669"/>
                </a:cubicBezTo>
                <a:cubicBezTo>
                  <a:pt x="583110" y="397574"/>
                  <a:pt x="584295" y="396431"/>
                  <a:pt x="586243" y="396240"/>
                </a:cubicBezTo>
                <a:lnTo>
                  <a:pt x="587259" y="396240"/>
                </a:lnTo>
                <a:lnTo>
                  <a:pt x="592339" y="403352"/>
                </a:lnTo>
                <a:cubicBezTo>
                  <a:pt x="591746" y="404474"/>
                  <a:pt x="591407" y="405786"/>
                  <a:pt x="591323" y="407289"/>
                </a:cubicBezTo>
                <a:cubicBezTo>
                  <a:pt x="591238" y="408792"/>
                  <a:pt x="591915" y="409850"/>
                  <a:pt x="593355" y="410464"/>
                </a:cubicBezTo>
                <a:cubicBezTo>
                  <a:pt x="592931" y="413110"/>
                  <a:pt x="593270" y="415946"/>
                  <a:pt x="594371" y="418973"/>
                </a:cubicBezTo>
                <a:cubicBezTo>
                  <a:pt x="595471" y="422000"/>
                  <a:pt x="596826" y="424582"/>
                  <a:pt x="598435" y="426720"/>
                </a:cubicBezTo>
                <a:cubicBezTo>
                  <a:pt x="597990" y="429726"/>
                  <a:pt x="598371" y="432350"/>
                  <a:pt x="599578" y="434594"/>
                </a:cubicBezTo>
                <a:cubicBezTo>
                  <a:pt x="600784" y="436838"/>
                  <a:pt x="602435" y="438955"/>
                  <a:pt x="604531" y="440944"/>
                </a:cubicBezTo>
                <a:lnTo>
                  <a:pt x="605547" y="452120"/>
                </a:lnTo>
                <a:cubicBezTo>
                  <a:pt x="607028" y="453242"/>
                  <a:pt x="607875" y="454808"/>
                  <a:pt x="608087" y="456819"/>
                </a:cubicBezTo>
                <a:cubicBezTo>
                  <a:pt x="608298" y="458830"/>
                  <a:pt x="608129" y="460650"/>
                  <a:pt x="607579" y="462280"/>
                </a:cubicBezTo>
                <a:lnTo>
                  <a:pt x="609611" y="472440"/>
                </a:lnTo>
                <a:cubicBezTo>
                  <a:pt x="609547" y="472567"/>
                  <a:pt x="609420" y="473075"/>
                  <a:pt x="609230" y="473964"/>
                </a:cubicBezTo>
                <a:cubicBezTo>
                  <a:pt x="609039" y="474853"/>
                  <a:pt x="609166" y="475361"/>
                  <a:pt x="609611" y="475488"/>
                </a:cubicBezTo>
                <a:cubicBezTo>
                  <a:pt x="610690" y="475382"/>
                  <a:pt x="611833" y="474832"/>
                  <a:pt x="613040" y="473837"/>
                </a:cubicBezTo>
                <a:cubicBezTo>
                  <a:pt x="614246" y="472842"/>
                  <a:pt x="615135" y="472038"/>
                  <a:pt x="615707" y="471424"/>
                </a:cubicBezTo>
                <a:cubicBezTo>
                  <a:pt x="617273" y="475552"/>
                  <a:pt x="618458" y="479997"/>
                  <a:pt x="619263" y="484759"/>
                </a:cubicBezTo>
                <a:cubicBezTo>
                  <a:pt x="620067" y="489522"/>
                  <a:pt x="620236" y="494221"/>
                  <a:pt x="619771" y="498856"/>
                </a:cubicBezTo>
                <a:cubicBezTo>
                  <a:pt x="620956" y="499026"/>
                  <a:pt x="621633" y="499703"/>
                  <a:pt x="621803" y="500888"/>
                </a:cubicBezTo>
                <a:cubicBezTo>
                  <a:pt x="621697" y="501883"/>
                  <a:pt x="621146" y="502687"/>
                  <a:pt x="620152" y="503301"/>
                </a:cubicBezTo>
                <a:cubicBezTo>
                  <a:pt x="619157" y="503915"/>
                  <a:pt x="618352" y="504465"/>
                  <a:pt x="617739" y="504952"/>
                </a:cubicBezTo>
                <a:lnTo>
                  <a:pt x="619771" y="513080"/>
                </a:lnTo>
                <a:cubicBezTo>
                  <a:pt x="627645" y="511789"/>
                  <a:pt x="630947" y="513609"/>
                  <a:pt x="629677" y="518541"/>
                </a:cubicBezTo>
                <a:cubicBezTo>
                  <a:pt x="628407" y="523473"/>
                  <a:pt x="630185" y="527071"/>
                  <a:pt x="635011" y="529336"/>
                </a:cubicBezTo>
                <a:cubicBezTo>
                  <a:pt x="636069" y="532490"/>
                  <a:pt x="637762" y="535580"/>
                  <a:pt x="640091" y="538607"/>
                </a:cubicBezTo>
                <a:cubicBezTo>
                  <a:pt x="642419" y="541634"/>
                  <a:pt x="645128" y="543962"/>
                  <a:pt x="648219" y="545592"/>
                </a:cubicBezTo>
                <a:cubicBezTo>
                  <a:pt x="647901" y="548090"/>
                  <a:pt x="647520" y="549698"/>
                  <a:pt x="647076" y="550418"/>
                </a:cubicBezTo>
                <a:cubicBezTo>
                  <a:pt x="646631" y="551138"/>
                  <a:pt x="644980" y="551222"/>
                  <a:pt x="642123" y="550672"/>
                </a:cubicBezTo>
                <a:lnTo>
                  <a:pt x="637043" y="553720"/>
                </a:lnTo>
                <a:lnTo>
                  <a:pt x="642123" y="553720"/>
                </a:lnTo>
                <a:cubicBezTo>
                  <a:pt x="644282" y="553784"/>
                  <a:pt x="646314" y="553403"/>
                  <a:pt x="648219" y="552577"/>
                </a:cubicBezTo>
                <a:cubicBezTo>
                  <a:pt x="650124" y="551752"/>
                  <a:pt x="651140" y="550101"/>
                  <a:pt x="651267" y="547624"/>
                </a:cubicBezTo>
                <a:lnTo>
                  <a:pt x="659395" y="541528"/>
                </a:lnTo>
                <a:cubicBezTo>
                  <a:pt x="659458" y="540555"/>
                  <a:pt x="659839" y="539962"/>
                  <a:pt x="660538" y="539750"/>
                </a:cubicBezTo>
                <a:cubicBezTo>
                  <a:pt x="661236" y="539539"/>
                  <a:pt x="661871" y="539454"/>
                  <a:pt x="662443" y="539496"/>
                </a:cubicBezTo>
                <a:cubicBezTo>
                  <a:pt x="665046" y="539687"/>
                  <a:pt x="667205" y="539560"/>
                  <a:pt x="668920" y="539115"/>
                </a:cubicBezTo>
                <a:cubicBezTo>
                  <a:pt x="670634" y="538671"/>
                  <a:pt x="671523" y="536766"/>
                  <a:pt x="671587" y="533400"/>
                </a:cubicBezTo>
                <a:lnTo>
                  <a:pt x="682763" y="530352"/>
                </a:lnTo>
                <a:lnTo>
                  <a:pt x="689875" y="522224"/>
                </a:lnTo>
                <a:cubicBezTo>
                  <a:pt x="689875" y="520192"/>
                  <a:pt x="690891" y="519176"/>
                  <a:pt x="692923" y="519176"/>
                </a:cubicBezTo>
                <a:cubicBezTo>
                  <a:pt x="700416" y="518795"/>
                  <a:pt x="703718" y="517271"/>
                  <a:pt x="702829" y="514604"/>
                </a:cubicBezTo>
                <a:cubicBezTo>
                  <a:pt x="701940" y="511937"/>
                  <a:pt x="703718" y="510413"/>
                  <a:pt x="708163" y="510032"/>
                </a:cubicBezTo>
                <a:lnTo>
                  <a:pt x="710195" y="510032"/>
                </a:lnTo>
                <a:cubicBezTo>
                  <a:pt x="713984" y="505841"/>
                  <a:pt x="718852" y="502031"/>
                  <a:pt x="724800" y="498602"/>
                </a:cubicBezTo>
                <a:cubicBezTo>
                  <a:pt x="730747" y="495173"/>
                  <a:pt x="736378" y="492887"/>
                  <a:pt x="741691" y="491744"/>
                </a:cubicBezTo>
                <a:lnTo>
                  <a:pt x="746771" y="484632"/>
                </a:lnTo>
                <a:cubicBezTo>
                  <a:pt x="748379" y="484653"/>
                  <a:pt x="749988" y="484357"/>
                  <a:pt x="751597" y="483743"/>
                </a:cubicBezTo>
                <a:cubicBezTo>
                  <a:pt x="753205" y="483129"/>
                  <a:pt x="754306" y="482071"/>
                  <a:pt x="754899" y="480568"/>
                </a:cubicBezTo>
                <a:cubicBezTo>
                  <a:pt x="759132" y="480103"/>
                  <a:pt x="762095" y="478240"/>
                  <a:pt x="763789" y="474980"/>
                </a:cubicBezTo>
                <a:cubicBezTo>
                  <a:pt x="765482" y="471721"/>
                  <a:pt x="767937" y="469858"/>
                  <a:pt x="771155" y="469392"/>
                </a:cubicBezTo>
                <a:lnTo>
                  <a:pt x="795539" y="457200"/>
                </a:lnTo>
                <a:lnTo>
                  <a:pt x="796555" y="446024"/>
                </a:lnTo>
                <a:cubicBezTo>
                  <a:pt x="798121" y="446045"/>
                  <a:pt x="799560" y="445749"/>
                  <a:pt x="800873" y="445135"/>
                </a:cubicBezTo>
                <a:cubicBezTo>
                  <a:pt x="802185" y="444521"/>
                  <a:pt x="803116" y="443463"/>
                  <a:pt x="803667" y="441960"/>
                </a:cubicBezTo>
                <a:lnTo>
                  <a:pt x="812811" y="437896"/>
                </a:lnTo>
                <a:cubicBezTo>
                  <a:pt x="813361" y="436393"/>
                  <a:pt x="814292" y="435335"/>
                  <a:pt x="815605" y="434721"/>
                </a:cubicBezTo>
                <a:cubicBezTo>
                  <a:pt x="816917" y="434107"/>
                  <a:pt x="818356" y="433811"/>
                  <a:pt x="819923" y="433832"/>
                </a:cubicBezTo>
                <a:lnTo>
                  <a:pt x="826019" y="425704"/>
                </a:lnTo>
                <a:cubicBezTo>
                  <a:pt x="826019" y="422487"/>
                  <a:pt x="828051" y="420793"/>
                  <a:pt x="832115" y="420624"/>
                </a:cubicBezTo>
                <a:lnTo>
                  <a:pt x="834147" y="420624"/>
                </a:lnTo>
                <a:cubicBezTo>
                  <a:pt x="835713" y="419037"/>
                  <a:pt x="837660" y="417640"/>
                  <a:pt x="839989" y="416433"/>
                </a:cubicBezTo>
                <a:cubicBezTo>
                  <a:pt x="842317" y="415227"/>
                  <a:pt x="844772" y="414592"/>
                  <a:pt x="847355" y="414528"/>
                </a:cubicBezTo>
                <a:lnTo>
                  <a:pt x="859547" y="397256"/>
                </a:lnTo>
                <a:cubicBezTo>
                  <a:pt x="859906" y="393764"/>
                  <a:pt x="861981" y="391351"/>
                  <a:pt x="865770" y="390017"/>
                </a:cubicBezTo>
                <a:cubicBezTo>
                  <a:pt x="869558" y="388684"/>
                  <a:pt x="872903" y="388049"/>
                  <a:pt x="875803" y="388112"/>
                </a:cubicBezTo>
                <a:cubicBezTo>
                  <a:pt x="876840" y="385022"/>
                  <a:pt x="878321" y="382058"/>
                  <a:pt x="880248" y="379222"/>
                </a:cubicBezTo>
                <a:cubicBezTo>
                  <a:pt x="882174" y="376386"/>
                  <a:pt x="884417" y="373930"/>
                  <a:pt x="886979" y="371856"/>
                </a:cubicBezTo>
                <a:cubicBezTo>
                  <a:pt x="889392" y="370734"/>
                  <a:pt x="892440" y="368914"/>
                  <a:pt x="896123" y="366395"/>
                </a:cubicBezTo>
                <a:cubicBezTo>
                  <a:pt x="899806" y="363876"/>
                  <a:pt x="901838" y="361294"/>
                  <a:pt x="902219" y="358648"/>
                </a:cubicBezTo>
                <a:lnTo>
                  <a:pt x="916443" y="338328"/>
                </a:lnTo>
                <a:cubicBezTo>
                  <a:pt x="919787" y="339154"/>
                  <a:pt x="923258" y="339535"/>
                  <a:pt x="926857" y="339471"/>
                </a:cubicBezTo>
                <a:cubicBezTo>
                  <a:pt x="930455" y="339408"/>
                  <a:pt x="932402" y="336995"/>
                  <a:pt x="932699" y="332232"/>
                </a:cubicBezTo>
                <a:cubicBezTo>
                  <a:pt x="934667" y="328507"/>
                  <a:pt x="936826" y="324527"/>
                  <a:pt x="939176" y="320294"/>
                </a:cubicBezTo>
                <a:cubicBezTo>
                  <a:pt x="941525" y="316061"/>
                  <a:pt x="944446" y="312589"/>
                  <a:pt x="947939" y="309880"/>
                </a:cubicBezTo>
                <a:cubicBezTo>
                  <a:pt x="949166" y="311658"/>
                  <a:pt x="950775" y="312928"/>
                  <a:pt x="952765" y="313690"/>
                </a:cubicBezTo>
                <a:cubicBezTo>
                  <a:pt x="954754" y="314452"/>
                  <a:pt x="955855" y="313182"/>
                  <a:pt x="956067" y="309880"/>
                </a:cubicBezTo>
                <a:lnTo>
                  <a:pt x="964195" y="307848"/>
                </a:lnTo>
                <a:lnTo>
                  <a:pt x="971307" y="300736"/>
                </a:lnTo>
                <a:cubicBezTo>
                  <a:pt x="975371" y="300101"/>
                  <a:pt x="977911" y="297561"/>
                  <a:pt x="978927" y="293116"/>
                </a:cubicBezTo>
                <a:cubicBezTo>
                  <a:pt x="979943" y="288671"/>
                  <a:pt x="982483" y="286131"/>
                  <a:pt x="986547" y="285496"/>
                </a:cubicBezTo>
                <a:cubicBezTo>
                  <a:pt x="989595" y="279569"/>
                  <a:pt x="993659" y="274151"/>
                  <a:pt x="998739" y="269240"/>
                </a:cubicBezTo>
                <a:lnTo>
                  <a:pt x="1006867" y="266192"/>
                </a:lnTo>
                <a:lnTo>
                  <a:pt x="1013979" y="257048"/>
                </a:lnTo>
                <a:cubicBezTo>
                  <a:pt x="1015481" y="256455"/>
                  <a:pt x="1016540" y="255355"/>
                  <a:pt x="1017154" y="253746"/>
                </a:cubicBezTo>
                <a:cubicBezTo>
                  <a:pt x="1017767" y="252137"/>
                  <a:pt x="1018064" y="250529"/>
                  <a:pt x="1018043" y="248920"/>
                </a:cubicBezTo>
                <a:lnTo>
                  <a:pt x="1028203" y="242824"/>
                </a:lnTo>
                <a:cubicBezTo>
                  <a:pt x="1028795" y="241321"/>
                  <a:pt x="1029896" y="240263"/>
                  <a:pt x="1031505" y="239649"/>
                </a:cubicBezTo>
                <a:cubicBezTo>
                  <a:pt x="1033113" y="239035"/>
                  <a:pt x="1034722" y="238739"/>
                  <a:pt x="1036331" y="238760"/>
                </a:cubicBezTo>
                <a:lnTo>
                  <a:pt x="1041411" y="229616"/>
                </a:lnTo>
                <a:cubicBezTo>
                  <a:pt x="1042046" y="226378"/>
                  <a:pt x="1044586" y="224219"/>
                  <a:pt x="1049031" y="223139"/>
                </a:cubicBezTo>
                <a:cubicBezTo>
                  <a:pt x="1053476" y="222060"/>
                  <a:pt x="1056016" y="220155"/>
                  <a:pt x="1056651" y="217424"/>
                </a:cubicBezTo>
                <a:lnTo>
                  <a:pt x="1077987" y="211328"/>
                </a:lnTo>
                <a:cubicBezTo>
                  <a:pt x="1079108" y="212831"/>
                  <a:pt x="1080675" y="213889"/>
                  <a:pt x="1082686" y="214503"/>
                </a:cubicBezTo>
                <a:cubicBezTo>
                  <a:pt x="1084696" y="215117"/>
                  <a:pt x="1086517" y="215413"/>
                  <a:pt x="1088147" y="215392"/>
                </a:cubicBezTo>
                <a:cubicBezTo>
                  <a:pt x="1088464" y="215667"/>
                  <a:pt x="1089861" y="218165"/>
                  <a:pt x="1092338" y="222885"/>
                </a:cubicBezTo>
                <a:cubicBezTo>
                  <a:pt x="1094814" y="227605"/>
                  <a:pt x="1096465" y="232897"/>
                  <a:pt x="1097291" y="238760"/>
                </a:cubicBezTo>
                <a:lnTo>
                  <a:pt x="1103387" y="229616"/>
                </a:lnTo>
                <a:lnTo>
                  <a:pt x="1104403" y="219456"/>
                </a:lnTo>
                <a:lnTo>
                  <a:pt x="1111515" y="213360"/>
                </a:lnTo>
                <a:cubicBezTo>
                  <a:pt x="1112975" y="214440"/>
                  <a:pt x="1113864" y="215837"/>
                  <a:pt x="1114182" y="217551"/>
                </a:cubicBezTo>
                <a:cubicBezTo>
                  <a:pt x="1114499" y="219266"/>
                  <a:pt x="1114626" y="220917"/>
                  <a:pt x="1114563" y="222504"/>
                </a:cubicBezTo>
                <a:cubicBezTo>
                  <a:pt x="1113102" y="223118"/>
                  <a:pt x="1112213" y="224176"/>
                  <a:pt x="1111896" y="225679"/>
                </a:cubicBezTo>
                <a:cubicBezTo>
                  <a:pt x="1111578" y="227182"/>
                  <a:pt x="1111451" y="228494"/>
                  <a:pt x="1111515" y="229616"/>
                </a:cubicBezTo>
                <a:cubicBezTo>
                  <a:pt x="1111176" y="234061"/>
                  <a:pt x="1109821" y="238125"/>
                  <a:pt x="1107451" y="241808"/>
                </a:cubicBezTo>
                <a:cubicBezTo>
                  <a:pt x="1105080" y="245491"/>
                  <a:pt x="1103725" y="249555"/>
                  <a:pt x="1103387" y="254000"/>
                </a:cubicBezTo>
                <a:lnTo>
                  <a:pt x="1100339" y="262128"/>
                </a:lnTo>
                <a:cubicBezTo>
                  <a:pt x="1100254" y="264224"/>
                  <a:pt x="1099407" y="266129"/>
                  <a:pt x="1097799" y="267843"/>
                </a:cubicBezTo>
                <a:cubicBezTo>
                  <a:pt x="1096190" y="269558"/>
                  <a:pt x="1094327" y="270701"/>
                  <a:pt x="1092211" y="271272"/>
                </a:cubicBezTo>
                <a:cubicBezTo>
                  <a:pt x="1092189" y="271844"/>
                  <a:pt x="1092232" y="272479"/>
                  <a:pt x="1092338" y="273177"/>
                </a:cubicBezTo>
                <a:cubicBezTo>
                  <a:pt x="1092444" y="273876"/>
                  <a:pt x="1092740" y="274257"/>
                  <a:pt x="1093227" y="274320"/>
                </a:cubicBezTo>
                <a:cubicBezTo>
                  <a:pt x="1097989" y="273516"/>
                  <a:pt x="1100910" y="270298"/>
                  <a:pt x="1101990" y="264668"/>
                </a:cubicBezTo>
                <a:cubicBezTo>
                  <a:pt x="1103069" y="259038"/>
                  <a:pt x="1104212" y="255820"/>
                  <a:pt x="1105419" y="255016"/>
                </a:cubicBezTo>
                <a:cubicBezTo>
                  <a:pt x="1107112" y="255270"/>
                  <a:pt x="1109313" y="256540"/>
                  <a:pt x="1112023" y="258826"/>
                </a:cubicBezTo>
                <a:cubicBezTo>
                  <a:pt x="1114732" y="261112"/>
                  <a:pt x="1116933" y="262890"/>
                  <a:pt x="1118627" y="264160"/>
                </a:cubicBezTo>
                <a:lnTo>
                  <a:pt x="1118627" y="277368"/>
                </a:lnTo>
                <a:cubicBezTo>
                  <a:pt x="1122521" y="277199"/>
                  <a:pt x="1125908" y="278553"/>
                  <a:pt x="1128787" y="281432"/>
                </a:cubicBezTo>
                <a:cubicBezTo>
                  <a:pt x="1132343" y="281728"/>
                  <a:pt x="1135137" y="283676"/>
                  <a:pt x="1137169" y="287274"/>
                </a:cubicBezTo>
                <a:cubicBezTo>
                  <a:pt x="1139201" y="290872"/>
                  <a:pt x="1140471" y="294344"/>
                  <a:pt x="1140979" y="297688"/>
                </a:cubicBezTo>
                <a:cubicBezTo>
                  <a:pt x="1144196" y="297857"/>
                  <a:pt x="1145889" y="299551"/>
                  <a:pt x="1146059" y="302768"/>
                </a:cubicBezTo>
                <a:cubicBezTo>
                  <a:pt x="1146016" y="305287"/>
                  <a:pt x="1145593" y="307615"/>
                  <a:pt x="1144789" y="309753"/>
                </a:cubicBezTo>
                <a:cubicBezTo>
                  <a:pt x="1143984" y="311891"/>
                  <a:pt x="1143053" y="313965"/>
                  <a:pt x="1141995" y="315976"/>
                </a:cubicBezTo>
                <a:cubicBezTo>
                  <a:pt x="1141381" y="315934"/>
                  <a:pt x="1140576" y="316018"/>
                  <a:pt x="1139582" y="316230"/>
                </a:cubicBezTo>
                <a:cubicBezTo>
                  <a:pt x="1138587" y="316442"/>
                  <a:pt x="1138037" y="317034"/>
                  <a:pt x="1137931" y="318008"/>
                </a:cubicBezTo>
                <a:cubicBezTo>
                  <a:pt x="1137973" y="319088"/>
                  <a:pt x="1138396" y="320231"/>
                  <a:pt x="1139201" y="321437"/>
                </a:cubicBezTo>
                <a:cubicBezTo>
                  <a:pt x="1140005" y="322644"/>
                  <a:pt x="1140936" y="323533"/>
                  <a:pt x="1141995" y="324104"/>
                </a:cubicBezTo>
                <a:cubicBezTo>
                  <a:pt x="1142672" y="319553"/>
                  <a:pt x="1145381" y="319511"/>
                  <a:pt x="1150123" y="323977"/>
                </a:cubicBezTo>
                <a:cubicBezTo>
                  <a:pt x="1154864" y="328443"/>
                  <a:pt x="1157573" y="331195"/>
                  <a:pt x="1158251" y="332232"/>
                </a:cubicBezTo>
                <a:lnTo>
                  <a:pt x="1163331" y="324104"/>
                </a:lnTo>
                <a:lnTo>
                  <a:pt x="1173491" y="330200"/>
                </a:lnTo>
                <a:lnTo>
                  <a:pt x="1173491" y="337312"/>
                </a:lnTo>
                <a:lnTo>
                  <a:pt x="1169427" y="340360"/>
                </a:lnTo>
                <a:cubicBezTo>
                  <a:pt x="1169300" y="342223"/>
                  <a:pt x="1168792" y="343577"/>
                  <a:pt x="1167903" y="344424"/>
                </a:cubicBezTo>
                <a:cubicBezTo>
                  <a:pt x="1167014" y="345271"/>
                  <a:pt x="1166506" y="346625"/>
                  <a:pt x="1166379" y="348488"/>
                </a:cubicBezTo>
                <a:lnTo>
                  <a:pt x="1162315" y="357632"/>
                </a:lnTo>
                <a:cubicBezTo>
                  <a:pt x="1161976" y="361506"/>
                  <a:pt x="1160621" y="364935"/>
                  <a:pt x="1158251" y="367919"/>
                </a:cubicBezTo>
                <a:cubicBezTo>
                  <a:pt x="1155880" y="370904"/>
                  <a:pt x="1154525" y="374587"/>
                  <a:pt x="1154187" y="378968"/>
                </a:cubicBezTo>
                <a:cubicBezTo>
                  <a:pt x="1150969" y="378968"/>
                  <a:pt x="1149276" y="381000"/>
                  <a:pt x="1149107" y="385064"/>
                </a:cubicBezTo>
                <a:lnTo>
                  <a:pt x="1149107" y="387096"/>
                </a:lnTo>
                <a:lnTo>
                  <a:pt x="1141995" y="397256"/>
                </a:lnTo>
                <a:cubicBezTo>
                  <a:pt x="1141698" y="400706"/>
                  <a:pt x="1140513" y="403966"/>
                  <a:pt x="1138439" y="407035"/>
                </a:cubicBezTo>
                <a:cubicBezTo>
                  <a:pt x="1136364" y="410104"/>
                  <a:pt x="1135179" y="413618"/>
                  <a:pt x="1134883" y="417576"/>
                </a:cubicBezTo>
                <a:lnTo>
                  <a:pt x="1122691" y="433832"/>
                </a:lnTo>
                <a:cubicBezTo>
                  <a:pt x="1122352" y="437748"/>
                  <a:pt x="1120997" y="441092"/>
                  <a:pt x="1118627" y="443865"/>
                </a:cubicBezTo>
                <a:cubicBezTo>
                  <a:pt x="1116256" y="446638"/>
                  <a:pt x="1114901" y="449728"/>
                  <a:pt x="1114563" y="453136"/>
                </a:cubicBezTo>
                <a:lnTo>
                  <a:pt x="1107451" y="464312"/>
                </a:lnTo>
                <a:cubicBezTo>
                  <a:pt x="1107620" y="468207"/>
                  <a:pt x="1106265" y="471593"/>
                  <a:pt x="1103387" y="474472"/>
                </a:cubicBezTo>
                <a:lnTo>
                  <a:pt x="1100339" y="483616"/>
                </a:lnTo>
                <a:cubicBezTo>
                  <a:pt x="1098836" y="482812"/>
                  <a:pt x="1097777" y="483151"/>
                  <a:pt x="1097164" y="484632"/>
                </a:cubicBezTo>
                <a:cubicBezTo>
                  <a:pt x="1096550" y="486114"/>
                  <a:pt x="1096254" y="487469"/>
                  <a:pt x="1096275" y="488696"/>
                </a:cubicBezTo>
                <a:lnTo>
                  <a:pt x="1092211" y="492760"/>
                </a:lnTo>
                <a:cubicBezTo>
                  <a:pt x="1091872" y="496676"/>
                  <a:pt x="1090517" y="500274"/>
                  <a:pt x="1088147" y="503555"/>
                </a:cubicBezTo>
                <a:cubicBezTo>
                  <a:pt x="1085776" y="506836"/>
                  <a:pt x="1084421" y="510688"/>
                  <a:pt x="1084083" y="515112"/>
                </a:cubicBezTo>
                <a:cubicBezTo>
                  <a:pt x="1083024" y="515112"/>
                  <a:pt x="1082093" y="515366"/>
                  <a:pt x="1081289" y="515874"/>
                </a:cubicBezTo>
                <a:cubicBezTo>
                  <a:pt x="1080484" y="516382"/>
                  <a:pt x="1080061" y="517144"/>
                  <a:pt x="1080019" y="518160"/>
                </a:cubicBezTo>
                <a:cubicBezTo>
                  <a:pt x="1080082" y="519705"/>
                  <a:pt x="1079955" y="520933"/>
                  <a:pt x="1079638" y="521843"/>
                </a:cubicBezTo>
                <a:cubicBezTo>
                  <a:pt x="1079320" y="522753"/>
                  <a:pt x="1078431" y="523219"/>
                  <a:pt x="1076971" y="523240"/>
                </a:cubicBezTo>
                <a:lnTo>
                  <a:pt x="1072907" y="532384"/>
                </a:lnTo>
                <a:lnTo>
                  <a:pt x="1068843" y="535432"/>
                </a:lnTo>
                <a:cubicBezTo>
                  <a:pt x="1068927" y="538798"/>
                  <a:pt x="1068504" y="540703"/>
                  <a:pt x="1067573" y="541147"/>
                </a:cubicBezTo>
                <a:cubicBezTo>
                  <a:pt x="1066641" y="541592"/>
                  <a:pt x="1064694" y="541719"/>
                  <a:pt x="1061731" y="541528"/>
                </a:cubicBezTo>
                <a:lnTo>
                  <a:pt x="1049539" y="541528"/>
                </a:lnTo>
                <a:lnTo>
                  <a:pt x="1052587" y="530352"/>
                </a:lnTo>
                <a:cubicBezTo>
                  <a:pt x="1053645" y="530416"/>
                  <a:pt x="1054576" y="530289"/>
                  <a:pt x="1055381" y="529971"/>
                </a:cubicBezTo>
                <a:cubicBezTo>
                  <a:pt x="1056185" y="529654"/>
                  <a:pt x="1056608" y="528765"/>
                  <a:pt x="1056651" y="527304"/>
                </a:cubicBezTo>
                <a:cubicBezTo>
                  <a:pt x="1056566" y="526246"/>
                  <a:pt x="1056735" y="525315"/>
                  <a:pt x="1057159" y="524510"/>
                </a:cubicBezTo>
                <a:cubicBezTo>
                  <a:pt x="1057582" y="523706"/>
                  <a:pt x="1058767" y="523283"/>
                  <a:pt x="1060715" y="523240"/>
                </a:cubicBezTo>
                <a:cubicBezTo>
                  <a:pt x="1061053" y="519303"/>
                  <a:pt x="1062408" y="515747"/>
                  <a:pt x="1064779" y="512572"/>
                </a:cubicBezTo>
                <a:cubicBezTo>
                  <a:pt x="1067149" y="509397"/>
                  <a:pt x="1068504" y="505841"/>
                  <a:pt x="1068843" y="501904"/>
                </a:cubicBezTo>
                <a:cubicBezTo>
                  <a:pt x="1070472" y="500380"/>
                  <a:pt x="1072039" y="498602"/>
                  <a:pt x="1073542" y="496570"/>
                </a:cubicBezTo>
                <a:cubicBezTo>
                  <a:pt x="1075044" y="494538"/>
                  <a:pt x="1075849" y="492252"/>
                  <a:pt x="1075955" y="489712"/>
                </a:cubicBezTo>
                <a:cubicBezTo>
                  <a:pt x="1075955" y="488527"/>
                  <a:pt x="1074939" y="487849"/>
                  <a:pt x="1072907" y="487680"/>
                </a:cubicBezTo>
                <a:cubicBezTo>
                  <a:pt x="1072949" y="487066"/>
                  <a:pt x="1072864" y="486262"/>
                  <a:pt x="1072653" y="485267"/>
                </a:cubicBezTo>
                <a:cubicBezTo>
                  <a:pt x="1072441" y="484272"/>
                  <a:pt x="1071848" y="483722"/>
                  <a:pt x="1070875" y="483616"/>
                </a:cubicBezTo>
                <a:cubicBezTo>
                  <a:pt x="1069626" y="484103"/>
                  <a:pt x="1067805" y="486177"/>
                  <a:pt x="1065414" y="489839"/>
                </a:cubicBezTo>
                <a:cubicBezTo>
                  <a:pt x="1063022" y="493501"/>
                  <a:pt x="1061455" y="495829"/>
                  <a:pt x="1060715" y="496824"/>
                </a:cubicBezTo>
                <a:cubicBezTo>
                  <a:pt x="1060376" y="500740"/>
                  <a:pt x="1059021" y="504338"/>
                  <a:pt x="1056651" y="507619"/>
                </a:cubicBezTo>
                <a:cubicBezTo>
                  <a:pt x="1054280" y="510900"/>
                  <a:pt x="1052925" y="514752"/>
                  <a:pt x="1052587" y="519176"/>
                </a:cubicBezTo>
                <a:cubicBezTo>
                  <a:pt x="1051973" y="519134"/>
                  <a:pt x="1051168" y="519219"/>
                  <a:pt x="1050174" y="519430"/>
                </a:cubicBezTo>
                <a:cubicBezTo>
                  <a:pt x="1049179" y="519642"/>
                  <a:pt x="1048629" y="520235"/>
                  <a:pt x="1048523" y="521208"/>
                </a:cubicBezTo>
                <a:cubicBezTo>
                  <a:pt x="1048586" y="522224"/>
                  <a:pt x="1048713" y="523240"/>
                  <a:pt x="1048904" y="524256"/>
                </a:cubicBezTo>
                <a:cubicBezTo>
                  <a:pt x="1049094" y="525272"/>
                  <a:pt x="1048967" y="526288"/>
                  <a:pt x="1048523" y="527304"/>
                </a:cubicBezTo>
                <a:cubicBezTo>
                  <a:pt x="1048036" y="526203"/>
                  <a:pt x="1047485" y="525103"/>
                  <a:pt x="1046872" y="524002"/>
                </a:cubicBezTo>
                <a:cubicBezTo>
                  <a:pt x="1046258" y="522902"/>
                  <a:pt x="1045453" y="522309"/>
                  <a:pt x="1044459" y="522224"/>
                </a:cubicBezTo>
                <a:cubicBezTo>
                  <a:pt x="1043443" y="522372"/>
                  <a:pt x="1042681" y="523092"/>
                  <a:pt x="1042173" y="524383"/>
                </a:cubicBezTo>
                <a:cubicBezTo>
                  <a:pt x="1041665" y="525674"/>
                  <a:pt x="1041411" y="526648"/>
                  <a:pt x="1041411" y="527304"/>
                </a:cubicBezTo>
                <a:cubicBezTo>
                  <a:pt x="1039908" y="526352"/>
                  <a:pt x="1038849" y="526225"/>
                  <a:pt x="1038236" y="526923"/>
                </a:cubicBezTo>
                <a:cubicBezTo>
                  <a:pt x="1037622" y="527622"/>
                  <a:pt x="1037326" y="528765"/>
                  <a:pt x="1037347" y="530352"/>
                </a:cubicBezTo>
                <a:lnTo>
                  <a:pt x="1034299" y="535432"/>
                </a:lnTo>
                <a:cubicBezTo>
                  <a:pt x="1032796" y="536554"/>
                  <a:pt x="1031737" y="538120"/>
                  <a:pt x="1031124" y="540131"/>
                </a:cubicBezTo>
                <a:cubicBezTo>
                  <a:pt x="1030510" y="542142"/>
                  <a:pt x="1030214" y="543962"/>
                  <a:pt x="1030235" y="545592"/>
                </a:cubicBezTo>
                <a:lnTo>
                  <a:pt x="1022107" y="550672"/>
                </a:lnTo>
                <a:cubicBezTo>
                  <a:pt x="1022128" y="552302"/>
                  <a:pt x="1021831" y="554122"/>
                  <a:pt x="1021218" y="556133"/>
                </a:cubicBezTo>
                <a:cubicBezTo>
                  <a:pt x="1020604" y="558144"/>
                  <a:pt x="1019545" y="559710"/>
                  <a:pt x="1018043" y="560832"/>
                </a:cubicBezTo>
                <a:cubicBezTo>
                  <a:pt x="1016942" y="563901"/>
                  <a:pt x="1015333" y="566907"/>
                  <a:pt x="1013217" y="569849"/>
                </a:cubicBezTo>
                <a:cubicBezTo>
                  <a:pt x="1011100" y="572791"/>
                  <a:pt x="1008983" y="575543"/>
                  <a:pt x="1006867" y="578104"/>
                </a:cubicBezTo>
                <a:cubicBezTo>
                  <a:pt x="1006528" y="581999"/>
                  <a:pt x="1005173" y="585386"/>
                  <a:pt x="1002803" y="588264"/>
                </a:cubicBezTo>
                <a:cubicBezTo>
                  <a:pt x="1000432" y="591143"/>
                  <a:pt x="999077" y="594530"/>
                  <a:pt x="998739" y="598424"/>
                </a:cubicBezTo>
                <a:cubicBezTo>
                  <a:pt x="995860" y="601642"/>
                  <a:pt x="994505" y="605367"/>
                  <a:pt x="994675" y="609600"/>
                </a:cubicBezTo>
                <a:cubicBezTo>
                  <a:pt x="993172" y="610722"/>
                  <a:pt x="992114" y="612288"/>
                  <a:pt x="991500" y="614299"/>
                </a:cubicBezTo>
                <a:cubicBezTo>
                  <a:pt x="990886" y="616310"/>
                  <a:pt x="990589" y="618130"/>
                  <a:pt x="990611" y="619760"/>
                </a:cubicBezTo>
                <a:cubicBezTo>
                  <a:pt x="988113" y="619845"/>
                  <a:pt x="986504" y="620692"/>
                  <a:pt x="985785" y="622300"/>
                </a:cubicBezTo>
                <a:cubicBezTo>
                  <a:pt x="985065" y="623909"/>
                  <a:pt x="984980" y="625772"/>
                  <a:pt x="985531" y="627888"/>
                </a:cubicBezTo>
                <a:cubicBezTo>
                  <a:pt x="984959" y="627846"/>
                  <a:pt x="984324" y="627931"/>
                  <a:pt x="983626" y="628142"/>
                </a:cubicBezTo>
                <a:cubicBezTo>
                  <a:pt x="982927" y="628354"/>
                  <a:pt x="982546" y="628947"/>
                  <a:pt x="982483" y="629920"/>
                </a:cubicBezTo>
                <a:cubicBezTo>
                  <a:pt x="982525" y="631465"/>
                  <a:pt x="982948" y="632947"/>
                  <a:pt x="983753" y="634365"/>
                </a:cubicBezTo>
                <a:cubicBezTo>
                  <a:pt x="984557" y="635783"/>
                  <a:pt x="985488" y="637011"/>
                  <a:pt x="986547" y="638048"/>
                </a:cubicBezTo>
                <a:lnTo>
                  <a:pt x="986547" y="647192"/>
                </a:lnTo>
                <a:lnTo>
                  <a:pt x="994675" y="645160"/>
                </a:lnTo>
                <a:cubicBezTo>
                  <a:pt x="995119" y="638641"/>
                  <a:pt x="997278" y="632376"/>
                  <a:pt x="1001152" y="626364"/>
                </a:cubicBezTo>
                <a:cubicBezTo>
                  <a:pt x="1005025" y="620353"/>
                  <a:pt x="1007946" y="614088"/>
                  <a:pt x="1009915" y="607568"/>
                </a:cubicBezTo>
                <a:cubicBezTo>
                  <a:pt x="1010084" y="604753"/>
                  <a:pt x="1010761" y="602763"/>
                  <a:pt x="1011947" y="601599"/>
                </a:cubicBezTo>
                <a:cubicBezTo>
                  <a:pt x="1013132" y="600435"/>
                  <a:pt x="1013809" y="598699"/>
                  <a:pt x="1013979" y="596392"/>
                </a:cubicBezTo>
                <a:cubicBezTo>
                  <a:pt x="1016857" y="593175"/>
                  <a:pt x="1018212" y="589450"/>
                  <a:pt x="1018043" y="585216"/>
                </a:cubicBezTo>
                <a:lnTo>
                  <a:pt x="1026171" y="579120"/>
                </a:lnTo>
                <a:cubicBezTo>
                  <a:pt x="1026403" y="574950"/>
                  <a:pt x="1028224" y="569828"/>
                  <a:pt x="1031632" y="563753"/>
                </a:cubicBezTo>
                <a:cubicBezTo>
                  <a:pt x="1035039" y="557678"/>
                  <a:pt x="1038638" y="554334"/>
                  <a:pt x="1042427" y="553720"/>
                </a:cubicBezTo>
                <a:cubicBezTo>
                  <a:pt x="1043019" y="552937"/>
                  <a:pt x="1043866" y="551455"/>
                  <a:pt x="1044967" y="549275"/>
                </a:cubicBezTo>
                <a:cubicBezTo>
                  <a:pt x="1046067" y="547095"/>
                  <a:pt x="1046914" y="545867"/>
                  <a:pt x="1047507" y="545592"/>
                </a:cubicBezTo>
                <a:cubicBezTo>
                  <a:pt x="1047993" y="545677"/>
                  <a:pt x="1048290" y="546016"/>
                  <a:pt x="1048396" y="546608"/>
                </a:cubicBezTo>
                <a:cubicBezTo>
                  <a:pt x="1048501" y="547201"/>
                  <a:pt x="1048544" y="547540"/>
                  <a:pt x="1048523" y="547624"/>
                </a:cubicBezTo>
                <a:cubicBezTo>
                  <a:pt x="1048396" y="551667"/>
                  <a:pt x="1047888" y="555773"/>
                  <a:pt x="1046999" y="559943"/>
                </a:cubicBezTo>
                <a:cubicBezTo>
                  <a:pt x="1046110" y="564113"/>
                  <a:pt x="1045602" y="568473"/>
                  <a:pt x="1045475" y="573024"/>
                </a:cubicBezTo>
                <a:cubicBezTo>
                  <a:pt x="1041643" y="573596"/>
                  <a:pt x="1039400" y="576517"/>
                  <a:pt x="1038744" y="581787"/>
                </a:cubicBezTo>
                <a:cubicBezTo>
                  <a:pt x="1038088" y="587058"/>
                  <a:pt x="1037622" y="591249"/>
                  <a:pt x="1037347" y="594360"/>
                </a:cubicBezTo>
                <a:lnTo>
                  <a:pt x="1032267" y="623824"/>
                </a:lnTo>
                <a:lnTo>
                  <a:pt x="1025155" y="647192"/>
                </a:lnTo>
                <a:cubicBezTo>
                  <a:pt x="1023123" y="647192"/>
                  <a:pt x="1022107" y="648208"/>
                  <a:pt x="1022107" y="650240"/>
                </a:cubicBezTo>
                <a:cubicBezTo>
                  <a:pt x="1022191" y="651785"/>
                  <a:pt x="1022022" y="653013"/>
                  <a:pt x="1021599" y="653923"/>
                </a:cubicBezTo>
                <a:cubicBezTo>
                  <a:pt x="1021175" y="654833"/>
                  <a:pt x="1019990" y="655299"/>
                  <a:pt x="1018043" y="655320"/>
                </a:cubicBezTo>
                <a:cubicBezTo>
                  <a:pt x="1018212" y="659215"/>
                  <a:pt x="1016857" y="662602"/>
                  <a:pt x="1013979" y="665480"/>
                </a:cubicBezTo>
                <a:cubicBezTo>
                  <a:pt x="1013809" y="667428"/>
                  <a:pt x="1013132" y="669121"/>
                  <a:pt x="1011947" y="670560"/>
                </a:cubicBezTo>
                <a:cubicBezTo>
                  <a:pt x="1010761" y="671999"/>
                  <a:pt x="1010084" y="673693"/>
                  <a:pt x="1009915" y="675640"/>
                </a:cubicBezTo>
                <a:cubicBezTo>
                  <a:pt x="1009915" y="677270"/>
                  <a:pt x="1009661" y="679090"/>
                  <a:pt x="1009153" y="681101"/>
                </a:cubicBezTo>
                <a:cubicBezTo>
                  <a:pt x="1008645" y="683112"/>
                  <a:pt x="1007883" y="684678"/>
                  <a:pt x="1006867" y="685800"/>
                </a:cubicBezTo>
                <a:cubicBezTo>
                  <a:pt x="1006528" y="687007"/>
                  <a:pt x="1005173" y="690182"/>
                  <a:pt x="1002803" y="695325"/>
                </a:cubicBezTo>
                <a:cubicBezTo>
                  <a:pt x="1000432" y="700469"/>
                  <a:pt x="999077" y="703390"/>
                  <a:pt x="998739" y="704088"/>
                </a:cubicBezTo>
                <a:cubicBezTo>
                  <a:pt x="998569" y="706035"/>
                  <a:pt x="997892" y="707729"/>
                  <a:pt x="996707" y="709168"/>
                </a:cubicBezTo>
                <a:cubicBezTo>
                  <a:pt x="995521" y="710607"/>
                  <a:pt x="994844" y="712301"/>
                  <a:pt x="994675" y="714248"/>
                </a:cubicBezTo>
                <a:lnTo>
                  <a:pt x="990611" y="722376"/>
                </a:lnTo>
                <a:cubicBezTo>
                  <a:pt x="989108" y="722969"/>
                  <a:pt x="988050" y="724069"/>
                  <a:pt x="987436" y="725678"/>
                </a:cubicBezTo>
                <a:cubicBezTo>
                  <a:pt x="986822" y="727287"/>
                  <a:pt x="986525" y="728896"/>
                  <a:pt x="986547" y="730504"/>
                </a:cubicBezTo>
                <a:cubicBezTo>
                  <a:pt x="983668" y="733383"/>
                  <a:pt x="982313" y="736770"/>
                  <a:pt x="982483" y="740664"/>
                </a:cubicBezTo>
                <a:lnTo>
                  <a:pt x="975371" y="758952"/>
                </a:lnTo>
                <a:cubicBezTo>
                  <a:pt x="975201" y="760899"/>
                  <a:pt x="974524" y="762593"/>
                  <a:pt x="973339" y="764032"/>
                </a:cubicBezTo>
                <a:cubicBezTo>
                  <a:pt x="972153" y="765471"/>
                  <a:pt x="971476" y="767165"/>
                  <a:pt x="971307" y="769112"/>
                </a:cubicBezTo>
                <a:cubicBezTo>
                  <a:pt x="966629" y="777156"/>
                  <a:pt x="962014" y="785199"/>
                  <a:pt x="957464" y="793242"/>
                </a:cubicBezTo>
                <a:cubicBezTo>
                  <a:pt x="952913" y="801285"/>
                  <a:pt x="949060" y="809837"/>
                  <a:pt x="945907" y="818896"/>
                </a:cubicBezTo>
                <a:lnTo>
                  <a:pt x="938795" y="821944"/>
                </a:lnTo>
                <a:lnTo>
                  <a:pt x="936763" y="813816"/>
                </a:lnTo>
                <a:lnTo>
                  <a:pt x="932699" y="812800"/>
                </a:lnTo>
                <a:cubicBezTo>
                  <a:pt x="932529" y="814747"/>
                  <a:pt x="931852" y="816441"/>
                  <a:pt x="930667" y="817880"/>
                </a:cubicBezTo>
                <a:cubicBezTo>
                  <a:pt x="929481" y="819319"/>
                  <a:pt x="928804" y="821013"/>
                  <a:pt x="928635" y="822960"/>
                </a:cubicBezTo>
                <a:lnTo>
                  <a:pt x="925587" y="826008"/>
                </a:lnTo>
                <a:lnTo>
                  <a:pt x="924571" y="837184"/>
                </a:lnTo>
                <a:lnTo>
                  <a:pt x="919491" y="845312"/>
                </a:lnTo>
                <a:lnTo>
                  <a:pt x="913395" y="856488"/>
                </a:lnTo>
                <a:cubicBezTo>
                  <a:pt x="912887" y="858584"/>
                  <a:pt x="910347" y="865315"/>
                  <a:pt x="905775" y="876681"/>
                </a:cubicBezTo>
                <a:cubicBezTo>
                  <a:pt x="901203" y="888048"/>
                  <a:pt x="897647" y="894525"/>
                  <a:pt x="895107" y="896112"/>
                </a:cubicBezTo>
                <a:cubicBezTo>
                  <a:pt x="892101" y="906314"/>
                  <a:pt x="888968" y="916644"/>
                  <a:pt x="885709" y="927100"/>
                </a:cubicBezTo>
                <a:cubicBezTo>
                  <a:pt x="882449" y="937556"/>
                  <a:pt x="878808" y="947886"/>
                  <a:pt x="874787" y="958088"/>
                </a:cubicBezTo>
                <a:cubicBezTo>
                  <a:pt x="871061" y="958554"/>
                  <a:pt x="868352" y="960416"/>
                  <a:pt x="866659" y="963676"/>
                </a:cubicBezTo>
                <a:cubicBezTo>
                  <a:pt x="864965" y="966936"/>
                  <a:pt x="862256" y="968798"/>
                  <a:pt x="858531" y="969264"/>
                </a:cubicBezTo>
                <a:cubicBezTo>
                  <a:pt x="858044" y="966280"/>
                  <a:pt x="855716" y="966661"/>
                  <a:pt x="851546" y="970407"/>
                </a:cubicBezTo>
                <a:cubicBezTo>
                  <a:pt x="847376" y="974154"/>
                  <a:pt x="844285" y="977837"/>
                  <a:pt x="842275" y="981456"/>
                </a:cubicBezTo>
                <a:cubicBezTo>
                  <a:pt x="841026" y="985160"/>
                  <a:pt x="838951" y="991722"/>
                  <a:pt x="836052" y="1001141"/>
                </a:cubicBezTo>
                <a:cubicBezTo>
                  <a:pt x="833152" y="1010560"/>
                  <a:pt x="830823" y="1015852"/>
                  <a:pt x="829067" y="1017016"/>
                </a:cubicBezTo>
                <a:cubicBezTo>
                  <a:pt x="826738" y="1027854"/>
                  <a:pt x="824029" y="1034373"/>
                  <a:pt x="820939" y="1036574"/>
                </a:cubicBezTo>
                <a:cubicBezTo>
                  <a:pt x="817848" y="1038776"/>
                  <a:pt x="816155" y="1041739"/>
                  <a:pt x="815859" y="1045464"/>
                </a:cubicBezTo>
                <a:cubicBezTo>
                  <a:pt x="813869" y="1047560"/>
                  <a:pt x="812260" y="1049973"/>
                  <a:pt x="811033" y="1052703"/>
                </a:cubicBezTo>
                <a:cubicBezTo>
                  <a:pt x="809805" y="1055434"/>
                  <a:pt x="808704" y="1058101"/>
                  <a:pt x="807731" y="1060704"/>
                </a:cubicBezTo>
                <a:cubicBezTo>
                  <a:pt x="805064" y="1062948"/>
                  <a:pt x="804048" y="1065319"/>
                  <a:pt x="804683" y="1067816"/>
                </a:cubicBezTo>
                <a:cubicBezTo>
                  <a:pt x="805318" y="1070314"/>
                  <a:pt x="805318" y="1071669"/>
                  <a:pt x="804683" y="1071880"/>
                </a:cubicBezTo>
                <a:cubicBezTo>
                  <a:pt x="804069" y="1071499"/>
                  <a:pt x="803264" y="1069721"/>
                  <a:pt x="802270" y="1066546"/>
                </a:cubicBezTo>
                <a:cubicBezTo>
                  <a:pt x="801275" y="1063371"/>
                  <a:pt x="800724" y="1061085"/>
                  <a:pt x="800619" y="1059688"/>
                </a:cubicBezTo>
                <a:cubicBezTo>
                  <a:pt x="801592" y="1056958"/>
                  <a:pt x="803455" y="1052259"/>
                  <a:pt x="806207" y="1045591"/>
                </a:cubicBezTo>
                <a:cubicBezTo>
                  <a:pt x="808958" y="1038924"/>
                  <a:pt x="809805" y="1034479"/>
                  <a:pt x="808747" y="1032256"/>
                </a:cubicBezTo>
                <a:cubicBezTo>
                  <a:pt x="809318" y="1031177"/>
                  <a:pt x="809953" y="1029780"/>
                  <a:pt x="810652" y="1028065"/>
                </a:cubicBezTo>
                <a:cubicBezTo>
                  <a:pt x="811350" y="1026351"/>
                  <a:pt x="811731" y="1024700"/>
                  <a:pt x="811795" y="1023112"/>
                </a:cubicBezTo>
                <a:lnTo>
                  <a:pt x="811795" y="1020064"/>
                </a:lnTo>
                <a:cubicBezTo>
                  <a:pt x="807752" y="1034860"/>
                  <a:pt x="802121" y="1049973"/>
                  <a:pt x="794904" y="1065403"/>
                </a:cubicBezTo>
                <a:cubicBezTo>
                  <a:pt x="787686" y="1080834"/>
                  <a:pt x="781801" y="1096201"/>
                  <a:pt x="777251" y="1111504"/>
                </a:cubicBezTo>
                <a:cubicBezTo>
                  <a:pt x="774414" y="1111885"/>
                  <a:pt x="772213" y="1113409"/>
                  <a:pt x="770647" y="1116076"/>
                </a:cubicBezTo>
                <a:cubicBezTo>
                  <a:pt x="769080" y="1118743"/>
                  <a:pt x="766879" y="1120267"/>
                  <a:pt x="764043" y="1120648"/>
                </a:cubicBezTo>
                <a:cubicBezTo>
                  <a:pt x="763598" y="1116267"/>
                  <a:pt x="761693" y="1115632"/>
                  <a:pt x="758328" y="1118743"/>
                </a:cubicBezTo>
                <a:cubicBezTo>
                  <a:pt x="754962" y="1121855"/>
                  <a:pt x="752803" y="1124522"/>
                  <a:pt x="751851" y="1126744"/>
                </a:cubicBezTo>
                <a:lnTo>
                  <a:pt x="745755" y="1139952"/>
                </a:lnTo>
                <a:cubicBezTo>
                  <a:pt x="745818" y="1142535"/>
                  <a:pt x="745437" y="1146260"/>
                  <a:pt x="744612" y="1151128"/>
                </a:cubicBezTo>
                <a:cubicBezTo>
                  <a:pt x="743786" y="1155997"/>
                  <a:pt x="742135" y="1158706"/>
                  <a:pt x="739659" y="1159256"/>
                </a:cubicBezTo>
                <a:cubicBezTo>
                  <a:pt x="738304" y="1164125"/>
                  <a:pt x="736187" y="1168866"/>
                  <a:pt x="733309" y="1173480"/>
                </a:cubicBezTo>
                <a:cubicBezTo>
                  <a:pt x="730430" y="1178095"/>
                  <a:pt x="728821" y="1180804"/>
                  <a:pt x="728483" y="1181608"/>
                </a:cubicBezTo>
                <a:lnTo>
                  <a:pt x="722387" y="1194816"/>
                </a:lnTo>
                <a:cubicBezTo>
                  <a:pt x="721413" y="1195917"/>
                  <a:pt x="720820" y="1197272"/>
                  <a:pt x="720609" y="1198880"/>
                </a:cubicBezTo>
                <a:cubicBezTo>
                  <a:pt x="720397" y="1200489"/>
                  <a:pt x="720312" y="1201843"/>
                  <a:pt x="720355" y="1202944"/>
                </a:cubicBezTo>
                <a:lnTo>
                  <a:pt x="720355" y="1204976"/>
                </a:lnTo>
                <a:lnTo>
                  <a:pt x="716291" y="1193800"/>
                </a:lnTo>
                <a:cubicBezTo>
                  <a:pt x="718788" y="1187281"/>
                  <a:pt x="720905" y="1181016"/>
                  <a:pt x="722641" y="1175004"/>
                </a:cubicBezTo>
                <a:cubicBezTo>
                  <a:pt x="724376" y="1168993"/>
                  <a:pt x="725985" y="1162727"/>
                  <a:pt x="727467" y="1156208"/>
                </a:cubicBezTo>
                <a:cubicBezTo>
                  <a:pt x="728652" y="1156378"/>
                  <a:pt x="729329" y="1156039"/>
                  <a:pt x="729499" y="1155192"/>
                </a:cubicBezTo>
                <a:cubicBezTo>
                  <a:pt x="729393" y="1154197"/>
                  <a:pt x="728843" y="1153393"/>
                  <a:pt x="727848" y="1152779"/>
                </a:cubicBezTo>
                <a:cubicBezTo>
                  <a:pt x="726853" y="1152165"/>
                  <a:pt x="726048" y="1151615"/>
                  <a:pt x="725435" y="1151128"/>
                </a:cubicBezTo>
                <a:cubicBezTo>
                  <a:pt x="725604" y="1149943"/>
                  <a:pt x="725265" y="1149266"/>
                  <a:pt x="724419" y="1149096"/>
                </a:cubicBezTo>
                <a:cubicBezTo>
                  <a:pt x="723911" y="1149160"/>
                  <a:pt x="723403" y="1149541"/>
                  <a:pt x="722895" y="1150239"/>
                </a:cubicBezTo>
                <a:cubicBezTo>
                  <a:pt x="722387" y="1150938"/>
                  <a:pt x="721879" y="1151573"/>
                  <a:pt x="721371" y="1152144"/>
                </a:cubicBezTo>
                <a:lnTo>
                  <a:pt x="720355" y="1161288"/>
                </a:lnTo>
                <a:lnTo>
                  <a:pt x="713243" y="1168400"/>
                </a:lnTo>
                <a:lnTo>
                  <a:pt x="710195" y="1168400"/>
                </a:lnTo>
                <a:cubicBezTo>
                  <a:pt x="709158" y="1173396"/>
                  <a:pt x="706660" y="1180423"/>
                  <a:pt x="702702" y="1189482"/>
                </a:cubicBezTo>
                <a:cubicBezTo>
                  <a:pt x="698744" y="1198542"/>
                  <a:pt x="696500" y="1204045"/>
                  <a:pt x="695971" y="1205992"/>
                </a:cubicBezTo>
                <a:cubicBezTo>
                  <a:pt x="693896" y="1209104"/>
                  <a:pt x="692965" y="1213295"/>
                  <a:pt x="693177" y="1218565"/>
                </a:cubicBezTo>
                <a:cubicBezTo>
                  <a:pt x="693388" y="1223836"/>
                  <a:pt x="691949" y="1226757"/>
                  <a:pt x="688859" y="1227328"/>
                </a:cubicBezTo>
                <a:lnTo>
                  <a:pt x="684795" y="1217168"/>
                </a:lnTo>
                <a:cubicBezTo>
                  <a:pt x="685345" y="1214819"/>
                  <a:pt x="686276" y="1211644"/>
                  <a:pt x="687589" y="1207643"/>
                </a:cubicBezTo>
                <a:cubicBezTo>
                  <a:pt x="688901" y="1203643"/>
                  <a:pt x="690340" y="1200722"/>
                  <a:pt x="691907" y="1198880"/>
                </a:cubicBezTo>
                <a:lnTo>
                  <a:pt x="689875" y="1194816"/>
                </a:lnTo>
                <a:lnTo>
                  <a:pt x="690891" y="1194816"/>
                </a:lnTo>
                <a:cubicBezTo>
                  <a:pt x="691420" y="1194858"/>
                  <a:pt x="691886" y="1194774"/>
                  <a:pt x="692288" y="1194562"/>
                </a:cubicBezTo>
                <a:cubicBezTo>
                  <a:pt x="692690" y="1194350"/>
                  <a:pt x="692902" y="1193758"/>
                  <a:pt x="692923" y="1192784"/>
                </a:cubicBezTo>
                <a:lnTo>
                  <a:pt x="692923" y="1186688"/>
                </a:lnTo>
                <a:lnTo>
                  <a:pt x="690891" y="1193800"/>
                </a:lnTo>
                <a:lnTo>
                  <a:pt x="689875" y="1194816"/>
                </a:lnTo>
                <a:cubicBezTo>
                  <a:pt x="680561" y="1214967"/>
                  <a:pt x="673788" y="1235626"/>
                  <a:pt x="669555" y="1256792"/>
                </a:cubicBezTo>
                <a:lnTo>
                  <a:pt x="660411" y="1263904"/>
                </a:lnTo>
                <a:cubicBezTo>
                  <a:pt x="659924" y="1258993"/>
                  <a:pt x="657850" y="1259671"/>
                  <a:pt x="654188" y="1265936"/>
                </a:cubicBezTo>
                <a:cubicBezTo>
                  <a:pt x="650526" y="1272202"/>
                  <a:pt x="648197" y="1276943"/>
                  <a:pt x="647203" y="1280160"/>
                </a:cubicBezTo>
                <a:cubicBezTo>
                  <a:pt x="644324" y="1286701"/>
                  <a:pt x="640937" y="1294702"/>
                  <a:pt x="637043" y="1304163"/>
                </a:cubicBezTo>
                <a:cubicBezTo>
                  <a:pt x="633148" y="1313625"/>
                  <a:pt x="630777" y="1321880"/>
                  <a:pt x="629931" y="1328928"/>
                </a:cubicBezTo>
                <a:lnTo>
                  <a:pt x="625867" y="1321816"/>
                </a:lnTo>
                <a:lnTo>
                  <a:pt x="630947" y="1308608"/>
                </a:lnTo>
                <a:lnTo>
                  <a:pt x="630947" y="1304544"/>
                </a:lnTo>
                <a:cubicBezTo>
                  <a:pt x="632979" y="1301327"/>
                  <a:pt x="633995" y="1297601"/>
                  <a:pt x="633995" y="1293368"/>
                </a:cubicBezTo>
                <a:lnTo>
                  <a:pt x="632979" y="1288288"/>
                </a:lnTo>
                <a:lnTo>
                  <a:pt x="630947" y="1289304"/>
                </a:lnTo>
                <a:lnTo>
                  <a:pt x="629931" y="1296416"/>
                </a:lnTo>
                <a:lnTo>
                  <a:pt x="624851" y="1301496"/>
                </a:lnTo>
                <a:lnTo>
                  <a:pt x="618755" y="1301496"/>
                </a:lnTo>
                <a:cubicBezTo>
                  <a:pt x="618755" y="1299422"/>
                  <a:pt x="618247" y="1297475"/>
                  <a:pt x="617231" y="1295654"/>
                </a:cubicBezTo>
                <a:cubicBezTo>
                  <a:pt x="616215" y="1293834"/>
                  <a:pt x="614691" y="1292395"/>
                  <a:pt x="612659" y="1291336"/>
                </a:cubicBezTo>
                <a:cubicBezTo>
                  <a:pt x="612680" y="1291209"/>
                  <a:pt x="612637" y="1290701"/>
                  <a:pt x="612532" y="1289812"/>
                </a:cubicBezTo>
                <a:cubicBezTo>
                  <a:pt x="612426" y="1288923"/>
                  <a:pt x="612129" y="1288415"/>
                  <a:pt x="611643" y="1288288"/>
                </a:cubicBezTo>
                <a:cubicBezTo>
                  <a:pt x="610648" y="1288415"/>
                  <a:pt x="609843" y="1289177"/>
                  <a:pt x="609230" y="1290574"/>
                </a:cubicBezTo>
                <a:cubicBezTo>
                  <a:pt x="608616" y="1291971"/>
                  <a:pt x="608065" y="1293241"/>
                  <a:pt x="607579" y="1294384"/>
                </a:cubicBezTo>
                <a:cubicBezTo>
                  <a:pt x="607092" y="1294638"/>
                  <a:pt x="606795" y="1295654"/>
                  <a:pt x="606690" y="1297432"/>
                </a:cubicBezTo>
                <a:cubicBezTo>
                  <a:pt x="606584" y="1299210"/>
                  <a:pt x="606541" y="1300226"/>
                  <a:pt x="606563" y="1300480"/>
                </a:cubicBezTo>
                <a:lnTo>
                  <a:pt x="600467" y="1313688"/>
                </a:lnTo>
                <a:cubicBezTo>
                  <a:pt x="600467" y="1314789"/>
                  <a:pt x="600213" y="1315890"/>
                  <a:pt x="599705" y="1316990"/>
                </a:cubicBezTo>
                <a:cubicBezTo>
                  <a:pt x="599197" y="1318091"/>
                  <a:pt x="598435" y="1318684"/>
                  <a:pt x="597419" y="1318768"/>
                </a:cubicBezTo>
                <a:lnTo>
                  <a:pt x="596403" y="1318768"/>
                </a:lnTo>
                <a:lnTo>
                  <a:pt x="593355" y="1323848"/>
                </a:lnTo>
                <a:lnTo>
                  <a:pt x="595387" y="1328928"/>
                </a:lnTo>
                <a:cubicBezTo>
                  <a:pt x="593990" y="1331257"/>
                  <a:pt x="592720" y="1333966"/>
                  <a:pt x="591577" y="1337056"/>
                </a:cubicBezTo>
                <a:cubicBezTo>
                  <a:pt x="590434" y="1340147"/>
                  <a:pt x="588656" y="1341840"/>
                  <a:pt x="586243" y="1342136"/>
                </a:cubicBezTo>
                <a:cubicBezTo>
                  <a:pt x="585756" y="1342052"/>
                  <a:pt x="585459" y="1341713"/>
                  <a:pt x="585354" y="1341120"/>
                </a:cubicBezTo>
                <a:cubicBezTo>
                  <a:pt x="585248" y="1340527"/>
                  <a:pt x="585206" y="1340189"/>
                  <a:pt x="585227" y="1340104"/>
                </a:cubicBezTo>
                <a:lnTo>
                  <a:pt x="581163" y="1337056"/>
                </a:lnTo>
                <a:lnTo>
                  <a:pt x="581163" y="1335024"/>
                </a:lnTo>
                <a:cubicBezTo>
                  <a:pt x="580633" y="1335130"/>
                  <a:pt x="580168" y="1335680"/>
                  <a:pt x="579766" y="1336675"/>
                </a:cubicBezTo>
                <a:cubicBezTo>
                  <a:pt x="579363" y="1337670"/>
                  <a:pt x="579152" y="1338474"/>
                  <a:pt x="579131" y="1339088"/>
                </a:cubicBezTo>
                <a:lnTo>
                  <a:pt x="575067" y="1342136"/>
                </a:lnTo>
                <a:lnTo>
                  <a:pt x="569987" y="1331976"/>
                </a:lnTo>
                <a:lnTo>
                  <a:pt x="576083" y="1325880"/>
                </a:lnTo>
                <a:lnTo>
                  <a:pt x="579131" y="1313688"/>
                </a:lnTo>
                <a:lnTo>
                  <a:pt x="573035" y="1304544"/>
                </a:lnTo>
                <a:cubicBezTo>
                  <a:pt x="575236" y="1297263"/>
                  <a:pt x="577945" y="1290490"/>
                  <a:pt x="581163" y="1284224"/>
                </a:cubicBezTo>
                <a:lnTo>
                  <a:pt x="578115" y="1278128"/>
                </a:lnTo>
                <a:cubicBezTo>
                  <a:pt x="577543" y="1280710"/>
                  <a:pt x="576654" y="1283420"/>
                  <a:pt x="575448" y="1286256"/>
                </a:cubicBezTo>
                <a:cubicBezTo>
                  <a:pt x="574241" y="1289093"/>
                  <a:pt x="573098" y="1291802"/>
                  <a:pt x="572019" y="1294384"/>
                </a:cubicBezTo>
                <a:lnTo>
                  <a:pt x="566939" y="1297432"/>
                </a:lnTo>
                <a:lnTo>
                  <a:pt x="562875" y="1302512"/>
                </a:lnTo>
                <a:cubicBezTo>
                  <a:pt x="561753" y="1305603"/>
                  <a:pt x="560694" y="1308820"/>
                  <a:pt x="559700" y="1312164"/>
                </a:cubicBezTo>
                <a:cubicBezTo>
                  <a:pt x="558705" y="1315509"/>
                  <a:pt x="558408" y="1318726"/>
                  <a:pt x="558811" y="1321816"/>
                </a:cubicBezTo>
                <a:lnTo>
                  <a:pt x="554747" y="1327912"/>
                </a:lnTo>
                <a:lnTo>
                  <a:pt x="554747" y="1334008"/>
                </a:lnTo>
                <a:lnTo>
                  <a:pt x="550683" y="1339088"/>
                </a:lnTo>
                <a:cubicBezTo>
                  <a:pt x="550598" y="1342136"/>
                  <a:pt x="550259" y="1345184"/>
                  <a:pt x="549667" y="1348232"/>
                </a:cubicBezTo>
                <a:cubicBezTo>
                  <a:pt x="549074" y="1351280"/>
                  <a:pt x="548735" y="1354328"/>
                  <a:pt x="548651" y="1357376"/>
                </a:cubicBezTo>
                <a:lnTo>
                  <a:pt x="541539" y="1374648"/>
                </a:lnTo>
                <a:lnTo>
                  <a:pt x="537475" y="1365504"/>
                </a:lnTo>
                <a:lnTo>
                  <a:pt x="541539" y="1360424"/>
                </a:lnTo>
                <a:lnTo>
                  <a:pt x="546619" y="1347216"/>
                </a:lnTo>
                <a:cubicBezTo>
                  <a:pt x="547592" y="1346602"/>
                  <a:pt x="548185" y="1345544"/>
                  <a:pt x="548397" y="1344041"/>
                </a:cubicBezTo>
                <a:cubicBezTo>
                  <a:pt x="548608" y="1342538"/>
                  <a:pt x="548693" y="1341226"/>
                  <a:pt x="548651" y="1340104"/>
                </a:cubicBezTo>
                <a:lnTo>
                  <a:pt x="543571" y="1337056"/>
                </a:lnTo>
                <a:cubicBezTo>
                  <a:pt x="543069" y="1340436"/>
                  <a:pt x="539444" y="1349593"/>
                  <a:pt x="532696" y="1364526"/>
                </a:cubicBezTo>
                <a:cubicBezTo>
                  <a:pt x="525947" y="1379459"/>
                  <a:pt x="519086" y="1394109"/>
                  <a:pt x="512112" y="1408477"/>
                </a:cubicBezTo>
                <a:cubicBezTo>
                  <a:pt x="505138" y="1422845"/>
                  <a:pt x="501062" y="1430873"/>
                  <a:pt x="499883" y="1432560"/>
                </a:cubicBezTo>
                <a:cubicBezTo>
                  <a:pt x="499481" y="1428496"/>
                  <a:pt x="499523" y="1424432"/>
                  <a:pt x="500010" y="1420368"/>
                </a:cubicBezTo>
                <a:cubicBezTo>
                  <a:pt x="500496" y="1416304"/>
                  <a:pt x="500793" y="1412240"/>
                  <a:pt x="500899" y="1408176"/>
                </a:cubicBezTo>
                <a:lnTo>
                  <a:pt x="503947" y="1405128"/>
                </a:lnTo>
                <a:cubicBezTo>
                  <a:pt x="504031" y="1402588"/>
                  <a:pt x="504370" y="1400048"/>
                  <a:pt x="504963" y="1397508"/>
                </a:cubicBezTo>
                <a:cubicBezTo>
                  <a:pt x="505555" y="1394968"/>
                  <a:pt x="505894" y="1392428"/>
                  <a:pt x="505979" y="1389888"/>
                </a:cubicBezTo>
                <a:lnTo>
                  <a:pt x="509027" y="1384808"/>
                </a:lnTo>
                <a:cubicBezTo>
                  <a:pt x="508984" y="1383221"/>
                  <a:pt x="509069" y="1381570"/>
                  <a:pt x="509281" y="1379855"/>
                </a:cubicBezTo>
                <a:cubicBezTo>
                  <a:pt x="509492" y="1378141"/>
                  <a:pt x="510085" y="1376744"/>
                  <a:pt x="511059" y="1375664"/>
                </a:cubicBezTo>
                <a:cubicBezTo>
                  <a:pt x="511143" y="1374161"/>
                  <a:pt x="511482" y="1372595"/>
                  <a:pt x="512075" y="1370965"/>
                </a:cubicBezTo>
                <a:cubicBezTo>
                  <a:pt x="512667" y="1369335"/>
                  <a:pt x="513006" y="1367515"/>
                  <a:pt x="513091" y="1365504"/>
                </a:cubicBezTo>
                <a:cubicBezTo>
                  <a:pt x="513048" y="1364531"/>
                  <a:pt x="512625" y="1363938"/>
                  <a:pt x="511821" y="1363726"/>
                </a:cubicBezTo>
                <a:cubicBezTo>
                  <a:pt x="511016" y="1363515"/>
                  <a:pt x="510085" y="1363430"/>
                  <a:pt x="509027" y="1363472"/>
                </a:cubicBezTo>
                <a:cubicBezTo>
                  <a:pt x="510508" y="1358879"/>
                  <a:pt x="511863" y="1354349"/>
                  <a:pt x="513091" y="1349883"/>
                </a:cubicBezTo>
                <a:cubicBezTo>
                  <a:pt x="514318" y="1345417"/>
                  <a:pt x="515673" y="1341141"/>
                  <a:pt x="517155" y="1337056"/>
                </a:cubicBezTo>
                <a:cubicBezTo>
                  <a:pt x="516202" y="1334982"/>
                  <a:pt x="515821" y="1332781"/>
                  <a:pt x="516012" y="1330452"/>
                </a:cubicBezTo>
                <a:cubicBezTo>
                  <a:pt x="516202" y="1328124"/>
                  <a:pt x="516583" y="1325923"/>
                  <a:pt x="517155" y="1323848"/>
                </a:cubicBezTo>
                <a:lnTo>
                  <a:pt x="522235" y="1322832"/>
                </a:lnTo>
                <a:cubicBezTo>
                  <a:pt x="521811" y="1320250"/>
                  <a:pt x="521896" y="1317541"/>
                  <a:pt x="522489" y="1314704"/>
                </a:cubicBezTo>
                <a:cubicBezTo>
                  <a:pt x="523081" y="1311868"/>
                  <a:pt x="523674" y="1309159"/>
                  <a:pt x="524267" y="1306576"/>
                </a:cubicBezTo>
                <a:cubicBezTo>
                  <a:pt x="525791" y="1305010"/>
                  <a:pt x="527061" y="1303317"/>
                  <a:pt x="528077" y="1301496"/>
                </a:cubicBezTo>
                <a:cubicBezTo>
                  <a:pt x="529093" y="1299676"/>
                  <a:pt x="529855" y="1297983"/>
                  <a:pt x="530363" y="1296416"/>
                </a:cubicBezTo>
                <a:cubicBezTo>
                  <a:pt x="530405" y="1294934"/>
                  <a:pt x="530574" y="1293580"/>
                  <a:pt x="530871" y="1292352"/>
                </a:cubicBezTo>
                <a:cubicBezTo>
                  <a:pt x="531167" y="1291125"/>
                  <a:pt x="531336" y="1289770"/>
                  <a:pt x="531379" y="1288288"/>
                </a:cubicBezTo>
                <a:lnTo>
                  <a:pt x="530363" y="1276096"/>
                </a:lnTo>
                <a:cubicBezTo>
                  <a:pt x="536649" y="1267418"/>
                  <a:pt x="541094" y="1258359"/>
                  <a:pt x="543698" y="1248918"/>
                </a:cubicBezTo>
                <a:cubicBezTo>
                  <a:pt x="546301" y="1239478"/>
                  <a:pt x="548968" y="1229911"/>
                  <a:pt x="551699" y="1220216"/>
                </a:cubicBezTo>
                <a:cubicBezTo>
                  <a:pt x="554302" y="1219878"/>
                  <a:pt x="556461" y="1216491"/>
                  <a:pt x="558176" y="1210056"/>
                </a:cubicBezTo>
                <a:cubicBezTo>
                  <a:pt x="559890" y="1203622"/>
                  <a:pt x="560779" y="1199219"/>
                  <a:pt x="560843" y="1196848"/>
                </a:cubicBezTo>
                <a:cubicBezTo>
                  <a:pt x="562790" y="1193038"/>
                  <a:pt x="564483" y="1188720"/>
                  <a:pt x="565923" y="1183894"/>
                </a:cubicBezTo>
                <a:cubicBezTo>
                  <a:pt x="567362" y="1179068"/>
                  <a:pt x="569055" y="1175258"/>
                  <a:pt x="571003" y="1172464"/>
                </a:cubicBezTo>
                <a:cubicBezTo>
                  <a:pt x="569500" y="1170877"/>
                  <a:pt x="568441" y="1168972"/>
                  <a:pt x="567828" y="1166749"/>
                </a:cubicBezTo>
                <a:cubicBezTo>
                  <a:pt x="567214" y="1164527"/>
                  <a:pt x="566917" y="1162368"/>
                  <a:pt x="566939" y="1160272"/>
                </a:cubicBezTo>
                <a:lnTo>
                  <a:pt x="572019" y="1156208"/>
                </a:lnTo>
                <a:cubicBezTo>
                  <a:pt x="573183" y="1153541"/>
                  <a:pt x="574918" y="1149223"/>
                  <a:pt x="577226" y="1143254"/>
                </a:cubicBezTo>
                <a:cubicBezTo>
                  <a:pt x="579533" y="1137285"/>
                  <a:pt x="581522" y="1133475"/>
                  <a:pt x="583195" y="1131824"/>
                </a:cubicBezTo>
                <a:cubicBezTo>
                  <a:pt x="583681" y="1128205"/>
                  <a:pt x="584486" y="1124522"/>
                  <a:pt x="585608" y="1120775"/>
                </a:cubicBezTo>
                <a:cubicBezTo>
                  <a:pt x="586729" y="1117029"/>
                  <a:pt x="588296" y="1113600"/>
                  <a:pt x="590307" y="1110488"/>
                </a:cubicBezTo>
                <a:cubicBezTo>
                  <a:pt x="590307" y="1108244"/>
                  <a:pt x="590815" y="1105874"/>
                  <a:pt x="591831" y="1103376"/>
                </a:cubicBezTo>
                <a:cubicBezTo>
                  <a:pt x="592847" y="1100879"/>
                  <a:pt x="594371" y="1099524"/>
                  <a:pt x="596403" y="1099312"/>
                </a:cubicBezTo>
                <a:lnTo>
                  <a:pt x="599451" y="1100328"/>
                </a:lnTo>
                <a:cubicBezTo>
                  <a:pt x="601398" y="1094232"/>
                  <a:pt x="603091" y="1088136"/>
                  <a:pt x="604531" y="1082040"/>
                </a:cubicBezTo>
                <a:cubicBezTo>
                  <a:pt x="605970" y="1075944"/>
                  <a:pt x="607663" y="1069848"/>
                  <a:pt x="609611" y="1063752"/>
                </a:cubicBezTo>
                <a:lnTo>
                  <a:pt x="616723" y="1062736"/>
                </a:lnTo>
                <a:cubicBezTo>
                  <a:pt x="617569" y="1060535"/>
                  <a:pt x="617908" y="1057826"/>
                  <a:pt x="617739" y="1054608"/>
                </a:cubicBezTo>
                <a:cubicBezTo>
                  <a:pt x="619580" y="1049380"/>
                  <a:pt x="621231" y="1043834"/>
                  <a:pt x="622692" y="1037971"/>
                </a:cubicBezTo>
                <a:cubicBezTo>
                  <a:pt x="624152" y="1032108"/>
                  <a:pt x="626565" y="1026816"/>
                  <a:pt x="629931" y="1022096"/>
                </a:cubicBezTo>
                <a:lnTo>
                  <a:pt x="632979" y="1021080"/>
                </a:lnTo>
                <a:cubicBezTo>
                  <a:pt x="633063" y="1020424"/>
                  <a:pt x="633148" y="1019450"/>
                  <a:pt x="633233" y="1018159"/>
                </a:cubicBezTo>
                <a:cubicBezTo>
                  <a:pt x="633317" y="1016868"/>
                  <a:pt x="632894" y="1016148"/>
                  <a:pt x="631963" y="1016000"/>
                </a:cubicBezTo>
                <a:cubicBezTo>
                  <a:pt x="629761" y="1015767"/>
                  <a:pt x="629338" y="1014709"/>
                  <a:pt x="630693" y="1012825"/>
                </a:cubicBezTo>
                <a:cubicBezTo>
                  <a:pt x="632047" y="1010941"/>
                  <a:pt x="633148" y="1009629"/>
                  <a:pt x="633995" y="1008888"/>
                </a:cubicBezTo>
                <a:lnTo>
                  <a:pt x="637043" y="1002792"/>
                </a:lnTo>
                <a:cubicBezTo>
                  <a:pt x="636429" y="999829"/>
                  <a:pt x="635624" y="997119"/>
                  <a:pt x="634630" y="994664"/>
                </a:cubicBezTo>
                <a:cubicBezTo>
                  <a:pt x="633635" y="992209"/>
                  <a:pt x="633084" y="989500"/>
                  <a:pt x="632979" y="986536"/>
                </a:cubicBezTo>
                <a:cubicBezTo>
                  <a:pt x="639031" y="982190"/>
                  <a:pt x="644199" y="974739"/>
                  <a:pt x="648482" y="964184"/>
                </a:cubicBezTo>
                <a:cubicBezTo>
                  <a:pt x="652766" y="953629"/>
                  <a:pt x="656428" y="943695"/>
                  <a:pt x="659470" y="934382"/>
                </a:cubicBezTo>
                <a:cubicBezTo>
                  <a:pt x="662512" y="925068"/>
                  <a:pt x="665196" y="920101"/>
                  <a:pt x="667523" y="919480"/>
                </a:cubicBezTo>
                <a:cubicBezTo>
                  <a:pt x="671015" y="918655"/>
                  <a:pt x="673682" y="914718"/>
                  <a:pt x="675524" y="907669"/>
                </a:cubicBezTo>
                <a:cubicBezTo>
                  <a:pt x="677365" y="900621"/>
                  <a:pt x="678762" y="895414"/>
                  <a:pt x="679715" y="892048"/>
                </a:cubicBezTo>
                <a:cubicBezTo>
                  <a:pt x="683233" y="891521"/>
                  <a:pt x="685453" y="887834"/>
                  <a:pt x="686375" y="880985"/>
                </a:cubicBezTo>
                <a:cubicBezTo>
                  <a:pt x="687297" y="874136"/>
                  <a:pt x="688163" y="867288"/>
                  <a:pt x="688972" y="860439"/>
                </a:cubicBezTo>
                <a:cubicBezTo>
                  <a:pt x="689781" y="853591"/>
                  <a:pt x="691775" y="849903"/>
                  <a:pt x="694955" y="849376"/>
                </a:cubicBezTo>
                <a:lnTo>
                  <a:pt x="696987" y="841248"/>
                </a:lnTo>
                <a:cubicBezTo>
                  <a:pt x="693833" y="841036"/>
                  <a:pt x="693029" y="839936"/>
                  <a:pt x="694574" y="837946"/>
                </a:cubicBezTo>
                <a:cubicBezTo>
                  <a:pt x="696119" y="835956"/>
                  <a:pt x="697601" y="834348"/>
                  <a:pt x="699019" y="833120"/>
                </a:cubicBezTo>
                <a:cubicBezTo>
                  <a:pt x="699992" y="830898"/>
                  <a:pt x="703887" y="823151"/>
                  <a:pt x="710703" y="809879"/>
                </a:cubicBezTo>
                <a:cubicBezTo>
                  <a:pt x="717518" y="796608"/>
                  <a:pt x="721413" y="785051"/>
                  <a:pt x="722387" y="775208"/>
                </a:cubicBezTo>
                <a:cubicBezTo>
                  <a:pt x="724482" y="774213"/>
                  <a:pt x="726641" y="773155"/>
                  <a:pt x="728864" y="772033"/>
                </a:cubicBezTo>
                <a:cubicBezTo>
                  <a:pt x="731086" y="770911"/>
                  <a:pt x="732991" y="769599"/>
                  <a:pt x="734579" y="768096"/>
                </a:cubicBezTo>
                <a:cubicBezTo>
                  <a:pt x="734367" y="764752"/>
                  <a:pt x="734282" y="760772"/>
                  <a:pt x="734325" y="756158"/>
                </a:cubicBezTo>
                <a:cubicBezTo>
                  <a:pt x="734367" y="751544"/>
                  <a:pt x="735806" y="748072"/>
                  <a:pt x="738643" y="745744"/>
                </a:cubicBezTo>
                <a:cubicBezTo>
                  <a:pt x="744315" y="746760"/>
                  <a:pt x="746686" y="744220"/>
                  <a:pt x="745755" y="738124"/>
                </a:cubicBezTo>
                <a:cubicBezTo>
                  <a:pt x="744823" y="732028"/>
                  <a:pt x="746178" y="728472"/>
                  <a:pt x="749819" y="727456"/>
                </a:cubicBezTo>
                <a:cubicBezTo>
                  <a:pt x="749988" y="725424"/>
                  <a:pt x="750665" y="724408"/>
                  <a:pt x="751851" y="724408"/>
                </a:cubicBezTo>
                <a:cubicBezTo>
                  <a:pt x="753396" y="724514"/>
                  <a:pt x="754623" y="724556"/>
                  <a:pt x="755534" y="724535"/>
                </a:cubicBezTo>
                <a:cubicBezTo>
                  <a:pt x="756444" y="724514"/>
                  <a:pt x="756909" y="723794"/>
                  <a:pt x="756931" y="722376"/>
                </a:cubicBezTo>
                <a:cubicBezTo>
                  <a:pt x="756825" y="721551"/>
                  <a:pt x="756274" y="719900"/>
                  <a:pt x="755280" y="717423"/>
                </a:cubicBezTo>
                <a:cubicBezTo>
                  <a:pt x="754285" y="714947"/>
                  <a:pt x="753480" y="713550"/>
                  <a:pt x="752867" y="713232"/>
                </a:cubicBezTo>
                <a:lnTo>
                  <a:pt x="752867" y="715264"/>
                </a:lnTo>
                <a:cubicBezTo>
                  <a:pt x="750792" y="716280"/>
                  <a:pt x="749099" y="717550"/>
                  <a:pt x="747787" y="719074"/>
                </a:cubicBezTo>
                <a:cubicBezTo>
                  <a:pt x="746474" y="720598"/>
                  <a:pt x="745797" y="722376"/>
                  <a:pt x="745755" y="724408"/>
                </a:cubicBezTo>
                <a:lnTo>
                  <a:pt x="738643" y="721360"/>
                </a:lnTo>
                <a:cubicBezTo>
                  <a:pt x="743807" y="716196"/>
                  <a:pt x="748972" y="710523"/>
                  <a:pt x="754137" y="704342"/>
                </a:cubicBezTo>
                <a:cubicBezTo>
                  <a:pt x="759301" y="698162"/>
                  <a:pt x="763958" y="691981"/>
                  <a:pt x="768107" y="685800"/>
                </a:cubicBezTo>
                <a:cubicBezTo>
                  <a:pt x="770350" y="685631"/>
                  <a:pt x="771705" y="684954"/>
                  <a:pt x="772171" y="683768"/>
                </a:cubicBezTo>
                <a:cubicBezTo>
                  <a:pt x="772636" y="682583"/>
                  <a:pt x="773991" y="681906"/>
                  <a:pt x="776235" y="681736"/>
                </a:cubicBezTo>
                <a:lnTo>
                  <a:pt x="784363" y="674624"/>
                </a:lnTo>
                <a:cubicBezTo>
                  <a:pt x="786437" y="674540"/>
                  <a:pt x="788384" y="673693"/>
                  <a:pt x="790205" y="672084"/>
                </a:cubicBezTo>
                <a:cubicBezTo>
                  <a:pt x="792025" y="670475"/>
                  <a:pt x="793464" y="668613"/>
                  <a:pt x="794523" y="666496"/>
                </a:cubicBezTo>
                <a:lnTo>
                  <a:pt x="787411" y="658368"/>
                </a:lnTo>
                <a:cubicBezTo>
                  <a:pt x="785950" y="658580"/>
                  <a:pt x="785061" y="659681"/>
                  <a:pt x="784744" y="661670"/>
                </a:cubicBezTo>
                <a:cubicBezTo>
                  <a:pt x="784426" y="663660"/>
                  <a:pt x="784299" y="665269"/>
                  <a:pt x="784363" y="666496"/>
                </a:cubicBezTo>
                <a:lnTo>
                  <a:pt x="769123" y="679704"/>
                </a:lnTo>
                <a:cubicBezTo>
                  <a:pt x="768445" y="683451"/>
                  <a:pt x="765736" y="686372"/>
                  <a:pt x="760995" y="688467"/>
                </a:cubicBezTo>
                <a:cubicBezTo>
                  <a:pt x="756253" y="690563"/>
                  <a:pt x="753544" y="693738"/>
                  <a:pt x="752867" y="697992"/>
                </a:cubicBezTo>
                <a:lnTo>
                  <a:pt x="738643" y="713232"/>
                </a:lnTo>
                <a:cubicBezTo>
                  <a:pt x="736230" y="713063"/>
                  <a:pt x="734198" y="712386"/>
                  <a:pt x="732547" y="711200"/>
                </a:cubicBezTo>
                <a:cubicBezTo>
                  <a:pt x="730896" y="710015"/>
                  <a:pt x="728864" y="709337"/>
                  <a:pt x="726451" y="709168"/>
                </a:cubicBezTo>
                <a:lnTo>
                  <a:pt x="721371" y="717296"/>
                </a:lnTo>
                <a:cubicBezTo>
                  <a:pt x="718915" y="717635"/>
                  <a:pt x="717984" y="718990"/>
                  <a:pt x="718577" y="721360"/>
                </a:cubicBezTo>
                <a:cubicBezTo>
                  <a:pt x="719169" y="723731"/>
                  <a:pt x="717730" y="725085"/>
                  <a:pt x="714259" y="725424"/>
                </a:cubicBezTo>
                <a:cubicBezTo>
                  <a:pt x="712277" y="725982"/>
                  <a:pt x="706645" y="730059"/>
                  <a:pt x="697363" y="737654"/>
                </a:cubicBezTo>
                <a:cubicBezTo>
                  <a:pt x="688081" y="745249"/>
                  <a:pt x="678912" y="753013"/>
                  <a:pt x="669856" y="760947"/>
                </a:cubicBezTo>
                <a:cubicBezTo>
                  <a:pt x="660800" y="768880"/>
                  <a:pt x="655619" y="773634"/>
                  <a:pt x="654315" y="775208"/>
                </a:cubicBezTo>
                <a:cubicBezTo>
                  <a:pt x="652706" y="775187"/>
                  <a:pt x="651097" y="775483"/>
                  <a:pt x="649489" y="776097"/>
                </a:cubicBezTo>
                <a:cubicBezTo>
                  <a:pt x="647880" y="776711"/>
                  <a:pt x="646779" y="777769"/>
                  <a:pt x="646187" y="779272"/>
                </a:cubicBezTo>
                <a:cubicBezTo>
                  <a:pt x="641932" y="779780"/>
                  <a:pt x="639011" y="781812"/>
                  <a:pt x="637424" y="785368"/>
                </a:cubicBezTo>
                <a:cubicBezTo>
                  <a:pt x="635836" y="788924"/>
                  <a:pt x="633677" y="790956"/>
                  <a:pt x="630947" y="791464"/>
                </a:cubicBezTo>
                <a:lnTo>
                  <a:pt x="613675" y="799592"/>
                </a:lnTo>
                <a:lnTo>
                  <a:pt x="607579" y="806704"/>
                </a:lnTo>
                <a:lnTo>
                  <a:pt x="598435" y="811784"/>
                </a:lnTo>
                <a:cubicBezTo>
                  <a:pt x="597630" y="814621"/>
                  <a:pt x="594413" y="815806"/>
                  <a:pt x="588783" y="815340"/>
                </a:cubicBezTo>
                <a:cubicBezTo>
                  <a:pt x="583152" y="814874"/>
                  <a:pt x="579935" y="817076"/>
                  <a:pt x="579131" y="821944"/>
                </a:cubicBezTo>
                <a:cubicBezTo>
                  <a:pt x="575194" y="822114"/>
                  <a:pt x="571638" y="822791"/>
                  <a:pt x="568463" y="823976"/>
                </a:cubicBezTo>
                <a:cubicBezTo>
                  <a:pt x="565288" y="825162"/>
                  <a:pt x="561732" y="825839"/>
                  <a:pt x="557795" y="826008"/>
                </a:cubicBezTo>
                <a:cubicBezTo>
                  <a:pt x="557054" y="826050"/>
                  <a:pt x="555741" y="825966"/>
                  <a:pt x="553858" y="825754"/>
                </a:cubicBezTo>
                <a:cubicBezTo>
                  <a:pt x="551974" y="825543"/>
                  <a:pt x="550915" y="824950"/>
                  <a:pt x="550683" y="823976"/>
                </a:cubicBezTo>
                <a:lnTo>
                  <a:pt x="551699" y="821944"/>
                </a:lnTo>
                <a:lnTo>
                  <a:pt x="558811" y="821944"/>
                </a:lnTo>
                <a:lnTo>
                  <a:pt x="557795" y="814832"/>
                </a:lnTo>
                <a:cubicBezTo>
                  <a:pt x="554366" y="815128"/>
                  <a:pt x="551318" y="816314"/>
                  <a:pt x="548651" y="818388"/>
                </a:cubicBezTo>
                <a:cubicBezTo>
                  <a:pt x="545984" y="820462"/>
                  <a:pt x="542936" y="821648"/>
                  <a:pt x="539507" y="821944"/>
                </a:cubicBezTo>
                <a:cubicBezTo>
                  <a:pt x="539464" y="823447"/>
                  <a:pt x="539041" y="824505"/>
                  <a:pt x="538237" y="825119"/>
                </a:cubicBezTo>
                <a:cubicBezTo>
                  <a:pt x="537432" y="825733"/>
                  <a:pt x="536501" y="826029"/>
                  <a:pt x="535443" y="826008"/>
                </a:cubicBezTo>
                <a:cubicBezTo>
                  <a:pt x="532225" y="825543"/>
                  <a:pt x="525960" y="823680"/>
                  <a:pt x="516647" y="820420"/>
                </a:cubicBezTo>
                <a:cubicBezTo>
                  <a:pt x="507333" y="817160"/>
                  <a:pt x="502084" y="815298"/>
                  <a:pt x="500899" y="814832"/>
                </a:cubicBezTo>
                <a:cubicBezTo>
                  <a:pt x="500645" y="811297"/>
                  <a:pt x="498867" y="808461"/>
                  <a:pt x="495565" y="806323"/>
                </a:cubicBezTo>
                <a:cubicBezTo>
                  <a:pt x="492263" y="804185"/>
                  <a:pt x="488961" y="802619"/>
                  <a:pt x="485659" y="801624"/>
                </a:cubicBezTo>
                <a:lnTo>
                  <a:pt x="477531" y="795528"/>
                </a:lnTo>
                <a:cubicBezTo>
                  <a:pt x="477594" y="794745"/>
                  <a:pt x="477975" y="793263"/>
                  <a:pt x="478674" y="791083"/>
                </a:cubicBezTo>
                <a:cubicBezTo>
                  <a:pt x="479372" y="788903"/>
                  <a:pt x="480007" y="787675"/>
                  <a:pt x="480579" y="787400"/>
                </a:cubicBezTo>
                <a:cubicBezTo>
                  <a:pt x="481065" y="787569"/>
                  <a:pt x="481362" y="788247"/>
                  <a:pt x="481468" y="789432"/>
                </a:cubicBezTo>
                <a:cubicBezTo>
                  <a:pt x="481574" y="790617"/>
                  <a:pt x="481616" y="791295"/>
                  <a:pt x="481595" y="791464"/>
                </a:cubicBezTo>
                <a:lnTo>
                  <a:pt x="500899" y="801624"/>
                </a:lnTo>
                <a:lnTo>
                  <a:pt x="492771" y="792480"/>
                </a:lnTo>
                <a:cubicBezTo>
                  <a:pt x="492538" y="795888"/>
                  <a:pt x="491479" y="796184"/>
                  <a:pt x="489596" y="793369"/>
                </a:cubicBezTo>
                <a:cubicBezTo>
                  <a:pt x="487712" y="790554"/>
                  <a:pt x="486400" y="788564"/>
                  <a:pt x="485659" y="787400"/>
                </a:cubicBezTo>
                <a:cubicBezTo>
                  <a:pt x="485532" y="784987"/>
                  <a:pt x="484516" y="781939"/>
                  <a:pt x="482611" y="778256"/>
                </a:cubicBezTo>
                <a:cubicBezTo>
                  <a:pt x="480706" y="774573"/>
                  <a:pt x="478674" y="772541"/>
                  <a:pt x="476515" y="772160"/>
                </a:cubicBezTo>
                <a:cubicBezTo>
                  <a:pt x="475054" y="772329"/>
                  <a:pt x="474165" y="773261"/>
                  <a:pt x="473848" y="774954"/>
                </a:cubicBezTo>
                <a:cubicBezTo>
                  <a:pt x="473530" y="776647"/>
                  <a:pt x="473403" y="778087"/>
                  <a:pt x="473467" y="779272"/>
                </a:cubicBezTo>
                <a:cubicBezTo>
                  <a:pt x="474229" y="780500"/>
                  <a:pt x="474991" y="782108"/>
                  <a:pt x="475753" y="784098"/>
                </a:cubicBezTo>
                <a:cubicBezTo>
                  <a:pt x="476515" y="786088"/>
                  <a:pt x="475753" y="787188"/>
                  <a:pt x="473467" y="787400"/>
                </a:cubicBezTo>
                <a:cubicBezTo>
                  <a:pt x="470165" y="784352"/>
                  <a:pt x="466863" y="780796"/>
                  <a:pt x="463561" y="776732"/>
                </a:cubicBezTo>
                <a:cubicBezTo>
                  <a:pt x="460259" y="772668"/>
                  <a:pt x="458481" y="768096"/>
                  <a:pt x="458227" y="763016"/>
                </a:cubicBezTo>
                <a:cubicBezTo>
                  <a:pt x="456703" y="760476"/>
                  <a:pt x="453909" y="753110"/>
                  <a:pt x="449845" y="740918"/>
                </a:cubicBezTo>
                <a:cubicBezTo>
                  <a:pt x="445781" y="728726"/>
                  <a:pt x="443495" y="720852"/>
                  <a:pt x="442987" y="717296"/>
                </a:cubicBezTo>
                <a:cubicBezTo>
                  <a:pt x="441314" y="714735"/>
                  <a:pt x="439579" y="711983"/>
                  <a:pt x="437780" y="709041"/>
                </a:cubicBezTo>
                <a:cubicBezTo>
                  <a:pt x="435980" y="706099"/>
                  <a:pt x="435007" y="703093"/>
                  <a:pt x="434859" y="700024"/>
                </a:cubicBezTo>
                <a:cubicBezTo>
                  <a:pt x="434478" y="693420"/>
                  <a:pt x="432954" y="686816"/>
                  <a:pt x="430287" y="680212"/>
                </a:cubicBezTo>
                <a:cubicBezTo>
                  <a:pt x="427620" y="673608"/>
                  <a:pt x="426096" y="667004"/>
                  <a:pt x="425715" y="660400"/>
                </a:cubicBezTo>
                <a:lnTo>
                  <a:pt x="425715" y="648208"/>
                </a:lnTo>
                <a:cubicBezTo>
                  <a:pt x="426963" y="646981"/>
                  <a:pt x="428022" y="645372"/>
                  <a:pt x="428890" y="643382"/>
                </a:cubicBezTo>
                <a:cubicBezTo>
                  <a:pt x="429757" y="641392"/>
                  <a:pt x="429038" y="640292"/>
                  <a:pt x="426731" y="640080"/>
                </a:cubicBezTo>
                <a:lnTo>
                  <a:pt x="413523" y="641096"/>
                </a:lnTo>
                <a:lnTo>
                  <a:pt x="410475" y="645160"/>
                </a:lnTo>
                <a:cubicBezTo>
                  <a:pt x="411935" y="645287"/>
                  <a:pt x="412824" y="646049"/>
                  <a:pt x="413142" y="647446"/>
                </a:cubicBezTo>
                <a:cubicBezTo>
                  <a:pt x="413459" y="648843"/>
                  <a:pt x="413586" y="650113"/>
                  <a:pt x="413523" y="651256"/>
                </a:cubicBezTo>
                <a:cubicBezTo>
                  <a:pt x="410517" y="654410"/>
                  <a:pt x="408146" y="658008"/>
                  <a:pt x="406411" y="662051"/>
                </a:cubicBezTo>
                <a:cubicBezTo>
                  <a:pt x="404675" y="666094"/>
                  <a:pt x="403320" y="669946"/>
                  <a:pt x="402347" y="673608"/>
                </a:cubicBezTo>
                <a:lnTo>
                  <a:pt x="402347" y="684784"/>
                </a:lnTo>
                <a:cubicBezTo>
                  <a:pt x="398875" y="685080"/>
                  <a:pt x="394896" y="690584"/>
                  <a:pt x="390409" y="701294"/>
                </a:cubicBezTo>
                <a:cubicBezTo>
                  <a:pt x="385921" y="712005"/>
                  <a:pt x="383466" y="720048"/>
                  <a:pt x="383043" y="725424"/>
                </a:cubicBezTo>
                <a:cubicBezTo>
                  <a:pt x="379931" y="725911"/>
                  <a:pt x="377264" y="728493"/>
                  <a:pt x="375042" y="733171"/>
                </a:cubicBezTo>
                <a:cubicBezTo>
                  <a:pt x="372819" y="737849"/>
                  <a:pt x="371422" y="741701"/>
                  <a:pt x="370851" y="744728"/>
                </a:cubicBezTo>
                <a:cubicBezTo>
                  <a:pt x="366103" y="745543"/>
                  <a:pt x="361487" y="751251"/>
                  <a:pt x="357003" y="761850"/>
                </a:cubicBezTo>
                <a:cubicBezTo>
                  <a:pt x="352519" y="772449"/>
                  <a:pt x="348204" y="783048"/>
                  <a:pt x="344058" y="793647"/>
                </a:cubicBezTo>
                <a:cubicBezTo>
                  <a:pt x="339913" y="804246"/>
                  <a:pt x="335974" y="809953"/>
                  <a:pt x="332243" y="810768"/>
                </a:cubicBezTo>
                <a:cubicBezTo>
                  <a:pt x="331629" y="810768"/>
                  <a:pt x="330824" y="810514"/>
                  <a:pt x="329830" y="810006"/>
                </a:cubicBezTo>
                <a:cubicBezTo>
                  <a:pt x="328835" y="809498"/>
                  <a:pt x="328284" y="808736"/>
                  <a:pt x="328179" y="807720"/>
                </a:cubicBezTo>
                <a:cubicBezTo>
                  <a:pt x="328496" y="805286"/>
                  <a:pt x="328623" y="803804"/>
                  <a:pt x="328560" y="803275"/>
                </a:cubicBezTo>
                <a:cubicBezTo>
                  <a:pt x="328496" y="802746"/>
                  <a:pt x="326337" y="802534"/>
                  <a:pt x="322083" y="802640"/>
                </a:cubicBezTo>
                <a:lnTo>
                  <a:pt x="322083" y="819912"/>
                </a:lnTo>
                <a:lnTo>
                  <a:pt x="315987" y="826008"/>
                </a:lnTo>
                <a:lnTo>
                  <a:pt x="313955" y="834136"/>
                </a:lnTo>
                <a:lnTo>
                  <a:pt x="309891" y="837184"/>
                </a:lnTo>
                <a:cubicBezTo>
                  <a:pt x="309721" y="839047"/>
                  <a:pt x="309044" y="840401"/>
                  <a:pt x="307859" y="841248"/>
                </a:cubicBezTo>
                <a:cubicBezTo>
                  <a:pt x="306673" y="842095"/>
                  <a:pt x="305996" y="843449"/>
                  <a:pt x="305827" y="845312"/>
                </a:cubicBezTo>
                <a:cubicBezTo>
                  <a:pt x="306017" y="848276"/>
                  <a:pt x="305890" y="850223"/>
                  <a:pt x="305446" y="851154"/>
                </a:cubicBezTo>
                <a:cubicBezTo>
                  <a:pt x="305001" y="852086"/>
                  <a:pt x="303096" y="852509"/>
                  <a:pt x="299731" y="852424"/>
                </a:cubicBezTo>
                <a:cubicBezTo>
                  <a:pt x="295540" y="852953"/>
                  <a:pt x="293254" y="855705"/>
                  <a:pt x="292873" y="860679"/>
                </a:cubicBezTo>
                <a:cubicBezTo>
                  <a:pt x="292492" y="865653"/>
                  <a:pt x="291730" y="869675"/>
                  <a:pt x="290587" y="872744"/>
                </a:cubicBezTo>
                <a:lnTo>
                  <a:pt x="287539" y="874776"/>
                </a:lnTo>
                <a:cubicBezTo>
                  <a:pt x="287369" y="879221"/>
                  <a:pt x="286692" y="883031"/>
                  <a:pt x="285507" y="886206"/>
                </a:cubicBezTo>
                <a:cubicBezTo>
                  <a:pt x="284321" y="889381"/>
                  <a:pt x="283644" y="892683"/>
                  <a:pt x="283475" y="896112"/>
                </a:cubicBezTo>
                <a:cubicBezTo>
                  <a:pt x="277633" y="896514"/>
                  <a:pt x="274077" y="899266"/>
                  <a:pt x="272807" y="904367"/>
                </a:cubicBezTo>
                <a:cubicBezTo>
                  <a:pt x="271537" y="909468"/>
                  <a:pt x="271029" y="914506"/>
                  <a:pt x="271283" y="919480"/>
                </a:cubicBezTo>
                <a:cubicBezTo>
                  <a:pt x="269780" y="920560"/>
                  <a:pt x="268721" y="921957"/>
                  <a:pt x="268108" y="923671"/>
                </a:cubicBezTo>
                <a:cubicBezTo>
                  <a:pt x="267494" y="925386"/>
                  <a:pt x="267197" y="927037"/>
                  <a:pt x="267219" y="928624"/>
                </a:cubicBezTo>
                <a:cubicBezTo>
                  <a:pt x="264975" y="930593"/>
                  <a:pt x="262604" y="932752"/>
                  <a:pt x="260107" y="935101"/>
                </a:cubicBezTo>
                <a:cubicBezTo>
                  <a:pt x="257609" y="937451"/>
                  <a:pt x="256254" y="940372"/>
                  <a:pt x="256043" y="943864"/>
                </a:cubicBezTo>
                <a:lnTo>
                  <a:pt x="251979" y="947928"/>
                </a:lnTo>
                <a:cubicBezTo>
                  <a:pt x="252296" y="952077"/>
                  <a:pt x="252423" y="955463"/>
                  <a:pt x="252360" y="958088"/>
                </a:cubicBezTo>
                <a:cubicBezTo>
                  <a:pt x="252296" y="960713"/>
                  <a:pt x="250137" y="962067"/>
                  <a:pt x="245883" y="962152"/>
                </a:cubicBezTo>
                <a:lnTo>
                  <a:pt x="239787" y="971296"/>
                </a:lnTo>
                <a:cubicBezTo>
                  <a:pt x="240379" y="973011"/>
                  <a:pt x="240464" y="974916"/>
                  <a:pt x="240041" y="977011"/>
                </a:cubicBezTo>
                <a:cubicBezTo>
                  <a:pt x="239617" y="979107"/>
                  <a:pt x="238178" y="980250"/>
                  <a:pt x="235723" y="980440"/>
                </a:cubicBezTo>
                <a:cubicBezTo>
                  <a:pt x="235723" y="982006"/>
                  <a:pt x="235469" y="983700"/>
                  <a:pt x="234961" y="985520"/>
                </a:cubicBezTo>
                <a:cubicBezTo>
                  <a:pt x="234453" y="987340"/>
                  <a:pt x="233691" y="989034"/>
                  <a:pt x="232675" y="990600"/>
                </a:cubicBezTo>
                <a:cubicBezTo>
                  <a:pt x="231172" y="991193"/>
                  <a:pt x="230113" y="992293"/>
                  <a:pt x="229500" y="993902"/>
                </a:cubicBezTo>
                <a:cubicBezTo>
                  <a:pt x="228886" y="995511"/>
                  <a:pt x="228589" y="997119"/>
                  <a:pt x="228611" y="998728"/>
                </a:cubicBezTo>
                <a:lnTo>
                  <a:pt x="217435" y="1003808"/>
                </a:lnTo>
                <a:lnTo>
                  <a:pt x="219467" y="992632"/>
                </a:lnTo>
                <a:lnTo>
                  <a:pt x="224547" y="987552"/>
                </a:lnTo>
                <a:lnTo>
                  <a:pt x="217435" y="980440"/>
                </a:lnTo>
                <a:cubicBezTo>
                  <a:pt x="213455" y="981139"/>
                  <a:pt x="210238" y="984822"/>
                  <a:pt x="207783" y="991489"/>
                </a:cubicBezTo>
                <a:cubicBezTo>
                  <a:pt x="205327" y="998157"/>
                  <a:pt x="203126" y="1003618"/>
                  <a:pt x="201179" y="1007872"/>
                </a:cubicBezTo>
                <a:cubicBezTo>
                  <a:pt x="200120" y="1007830"/>
                  <a:pt x="199189" y="1007914"/>
                  <a:pt x="198385" y="1008126"/>
                </a:cubicBezTo>
                <a:cubicBezTo>
                  <a:pt x="197580" y="1008338"/>
                  <a:pt x="197157" y="1008930"/>
                  <a:pt x="197115" y="1009904"/>
                </a:cubicBezTo>
                <a:cubicBezTo>
                  <a:pt x="197242" y="1011492"/>
                  <a:pt x="197242" y="1012889"/>
                  <a:pt x="197115" y="1014095"/>
                </a:cubicBezTo>
                <a:cubicBezTo>
                  <a:pt x="196988" y="1015302"/>
                  <a:pt x="195972" y="1015937"/>
                  <a:pt x="194067" y="1016000"/>
                </a:cubicBezTo>
                <a:cubicBezTo>
                  <a:pt x="194236" y="1020234"/>
                  <a:pt x="192881" y="1023959"/>
                  <a:pt x="190003" y="1027176"/>
                </a:cubicBezTo>
                <a:cubicBezTo>
                  <a:pt x="189918" y="1030309"/>
                  <a:pt x="189071" y="1033441"/>
                  <a:pt x="187463" y="1036574"/>
                </a:cubicBezTo>
                <a:cubicBezTo>
                  <a:pt x="185854" y="1039707"/>
                  <a:pt x="183991" y="1042331"/>
                  <a:pt x="181875" y="1044448"/>
                </a:cubicBezTo>
                <a:cubicBezTo>
                  <a:pt x="180372" y="1045570"/>
                  <a:pt x="179313" y="1047136"/>
                  <a:pt x="178700" y="1049147"/>
                </a:cubicBezTo>
                <a:cubicBezTo>
                  <a:pt x="178086" y="1051158"/>
                  <a:pt x="177789" y="1052978"/>
                  <a:pt x="177811" y="1054608"/>
                </a:cubicBezTo>
                <a:cubicBezTo>
                  <a:pt x="176625" y="1057677"/>
                  <a:pt x="174424" y="1061699"/>
                  <a:pt x="171207" y="1066673"/>
                </a:cubicBezTo>
                <a:cubicBezTo>
                  <a:pt x="167989" y="1071647"/>
                  <a:pt x="164772" y="1074399"/>
                  <a:pt x="161555" y="1074928"/>
                </a:cubicBezTo>
                <a:cubicBezTo>
                  <a:pt x="161745" y="1069954"/>
                  <a:pt x="163142" y="1063900"/>
                  <a:pt x="165746" y="1056767"/>
                </a:cubicBezTo>
                <a:cubicBezTo>
                  <a:pt x="168349" y="1049634"/>
                  <a:pt x="171016" y="1043834"/>
                  <a:pt x="173747" y="1039368"/>
                </a:cubicBezTo>
                <a:lnTo>
                  <a:pt x="174763" y="1039368"/>
                </a:lnTo>
                <a:lnTo>
                  <a:pt x="175779" y="1000760"/>
                </a:lnTo>
                <a:lnTo>
                  <a:pt x="181875" y="989584"/>
                </a:lnTo>
                <a:lnTo>
                  <a:pt x="177811" y="991616"/>
                </a:lnTo>
                <a:lnTo>
                  <a:pt x="173747" y="996696"/>
                </a:lnTo>
                <a:lnTo>
                  <a:pt x="170699" y="1005840"/>
                </a:lnTo>
                <a:lnTo>
                  <a:pt x="167651" y="1000760"/>
                </a:lnTo>
                <a:lnTo>
                  <a:pt x="167651" y="1007872"/>
                </a:lnTo>
                <a:cubicBezTo>
                  <a:pt x="165365" y="1009269"/>
                  <a:pt x="164095" y="1011555"/>
                  <a:pt x="163841" y="1014730"/>
                </a:cubicBezTo>
                <a:cubicBezTo>
                  <a:pt x="163587" y="1017905"/>
                  <a:pt x="162825" y="1019683"/>
                  <a:pt x="161555" y="1020064"/>
                </a:cubicBezTo>
                <a:cubicBezTo>
                  <a:pt x="161004" y="1019958"/>
                  <a:pt x="160327" y="1019408"/>
                  <a:pt x="159523" y="1018413"/>
                </a:cubicBezTo>
                <a:cubicBezTo>
                  <a:pt x="158718" y="1017418"/>
                  <a:pt x="158041" y="1016614"/>
                  <a:pt x="157491" y="1016000"/>
                </a:cubicBezTo>
                <a:lnTo>
                  <a:pt x="148347" y="1035304"/>
                </a:lnTo>
                <a:cubicBezTo>
                  <a:pt x="145743" y="1036849"/>
                  <a:pt x="143330" y="1038839"/>
                  <a:pt x="141108" y="1041273"/>
                </a:cubicBezTo>
                <a:cubicBezTo>
                  <a:pt x="138885" y="1043707"/>
                  <a:pt x="137234" y="1046459"/>
                  <a:pt x="136155" y="1049528"/>
                </a:cubicBezTo>
                <a:cubicBezTo>
                  <a:pt x="136218" y="1051073"/>
                  <a:pt x="136091" y="1052301"/>
                  <a:pt x="135774" y="1053211"/>
                </a:cubicBezTo>
                <a:cubicBezTo>
                  <a:pt x="135456" y="1054121"/>
                  <a:pt x="134567" y="1054587"/>
                  <a:pt x="133107" y="1054608"/>
                </a:cubicBezTo>
                <a:lnTo>
                  <a:pt x="130059" y="1054608"/>
                </a:lnTo>
                <a:cubicBezTo>
                  <a:pt x="130122" y="1057466"/>
                  <a:pt x="129487" y="1060641"/>
                  <a:pt x="128154" y="1064133"/>
                </a:cubicBezTo>
                <a:cubicBezTo>
                  <a:pt x="126820" y="1067626"/>
                  <a:pt x="124407" y="1069531"/>
                  <a:pt x="120915" y="1069848"/>
                </a:cubicBezTo>
                <a:cubicBezTo>
                  <a:pt x="120957" y="1071436"/>
                  <a:pt x="120872" y="1073087"/>
                  <a:pt x="120661" y="1074801"/>
                </a:cubicBezTo>
                <a:cubicBezTo>
                  <a:pt x="120449" y="1076516"/>
                  <a:pt x="119856" y="1077913"/>
                  <a:pt x="118883" y="1078992"/>
                </a:cubicBezTo>
                <a:cubicBezTo>
                  <a:pt x="117845" y="1078611"/>
                  <a:pt x="116872" y="1076833"/>
                  <a:pt x="115962" y="1073658"/>
                </a:cubicBezTo>
                <a:cubicBezTo>
                  <a:pt x="115051" y="1070483"/>
                  <a:pt x="114332" y="1068197"/>
                  <a:pt x="113803" y="1066800"/>
                </a:cubicBezTo>
                <a:cubicBezTo>
                  <a:pt x="115432" y="1063773"/>
                  <a:pt x="116999" y="1060683"/>
                  <a:pt x="118502" y="1057529"/>
                </a:cubicBezTo>
                <a:cubicBezTo>
                  <a:pt x="120004" y="1054375"/>
                  <a:pt x="120809" y="1051031"/>
                  <a:pt x="120915" y="1047496"/>
                </a:cubicBezTo>
                <a:cubicBezTo>
                  <a:pt x="118650" y="1052470"/>
                  <a:pt x="115559" y="1057000"/>
                  <a:pt x="111644" y="1061085"/>
                </a:cubicBezTo>
                <a:cubicBezTo>
                  <a:pt x="107728" y="1065170"/>
                  <a:pt x="104383" y="1069446"/>
                  <a:pt x="101611" y="1073912"/>
                </a:cubicBezTo>
                <a:cubicBezTo>
                  <a:pt x="98541" y="1072812"/>
                  <a:pt x="97060" y="1068409"/>
                  <a:pt x="97165" y="1060704"/>
                </a:cubicBezTo>
                <a:cubicBezTo>
                  <a:pt x="97271" y="1053000"/>
                  <a:pt x="96044" y="1048597"/>
                  <a:pt x="93482" y="1047496"/>
                </a:cubicBezTo>
                <a:cubicBezTo>
                  <a:pt x="91726" y="1047835"/>
                  <a:pt x="90921" y="1049443"/>
                  <a:pt x="91069" y="1052322"/>
                </a:cubicBezTo>
                <a:cubicBezTo>
                  <a:pt x="91218" y="1055201"/>
                  <a:pt x="90667" y="1057318"/>
                  <a:pt x="89418" y="1058672"/>
                </a:cubicBezTo>
                <a:cubicBezTo>
                  <a:pt x="88445" y="1063816"/>
                  <a:pt x="84550" y="1068769"/>
                  <a:pt x="77734" y="1073531"/>
                </a:cubicBezTo>
                <a:cubicBezTo>
                  <a:pt x="70919" y="1078294"/>
                  <a:pt x="67024" y="1082485"/>
                  <a:pt x="66050" y="1086104"/>
                </a:cubicBezTo>
                <a:cubicBezTo>
                  <a:pt x="64378" y="1086146"/>
                  <a:pt x="62643" y="1086824"/>
                  <a:pt x="60843" y="1088136"/>
                </a:cubicBezTo>
                <a:cubicBezTo>
                  <a:pt x="59044" y="1089449"/>
                  <a:pt x="58071" y="1091142"/>
                  <a:pt x="57922" y="1093216"/>
                </a:cubicBezTo>
                <a:lnTo>
                  <a:pt x="58938" y="1104392"/>
                </a:lnTo>
                <a:lnTo>
                  <a:pt x="42682" y="1117600"/>
                </a:lnTo>
                <a:cubicBezTo>
                  <a:pt x="42873" y="1121347"/>
                  <a:pt x="42492" y="1124776"/>
                  <a:pt x="41539" y="1127887"/>
                </a:cubicBezTo>
                <a:cubicBezTo>
                  <a:pt x="40587" y="1130999"/>
                  <a:pt x="37920" y="1132650"/>
                  <a:pt x="33538" y="1132840"/>
                </a:cubicBezTo>
                <a:cubicBezTo>
                  <a:pt x="31062" y="1132861"/>
                  <a:pt x="29411" y="1132311"/>
                  <a:pt x="28585" y="1131189"/>
                </a:cubicBezTo>
                <a:cubicBezTo>
                  <a:pt x="27760" y="1130067"/>
                  <a:pt x="27379" y="1128247"/>
                  <a:pt x="27442" y="1125728"/>
                </a:cubicBezTo>
                <a:lnTo>
                  <a:pt x="33538" y="1117600"/>
                </a:lnTo>
                <a:cubicBezTo>
                  <a:pt x="33990" y="1116465"/>
                  <a:pt x="35458" y="1110607"/>
                  <a:pt x="37941" y="1100027"/>
                </a:cubicBezTo>
                <a:cubicBezTo>
                  <a:pt x="40425" y="1089447"/>
                  <a:pt x="43247" y="1078923"/>
                  <a:pt x="46408" y="1068456"/>
                </a:cubicBezTo>
                <a:cubicBezTo>
                  <a:pt x="49569" y="1057989"/>
                  <a:pt x="52391" y="1052357"/>
                  <a:pt x="54874" y="1051560"/>
                </a:cubicBezTo>
                <a:cubicBezTo>
                  <a:pt x="55001" y="1048068"/>
                  <a:pt x="55763" y="1043369"/>
                  <a:pt x="57160" y="1037463"/>
                </a:cubicBezTo>
                <a:cubicBezTo>
                  <a:pt x="58557" y="1031558"/>
                  <a:pt x="59827" y="1027113"/>
                  <a:pt x="60970" y="1024128"/>
                </a:cubicBezTo>
                <a:cubicBezTo>
                  <a:pt x="58557" y="1023959"/>
                  <a:pt x="56525" y="1023281"/>
                  <a:pt x="54874" y="1022096"/>
                </a:cubicBezTo>
                <a:cubicBezTo>
                  <a:pt x="53223" y="1020911"/>
                  <a:pt x="51191" y="1020234"/>
                  <a:pt x="48778" y="1020064"/>
                </a:cubicBezTo>
                <a:lnTo>
                  <a:pt x="35570" y="1025144"/>
                </a:lnTo>
                <a:cubicBezTo>
                  <a:pt x="35528" y="1028743"/>
                  <a:pt x="35105" y="1032468"/>
                  <a:pt x="34300" y="1036320"/>
                </a:cubicBezTo>
                <a:cubicBezTo>
                  <a:pt x="33496" y="1040173"/>
                  <a:pt x="32565" y="1043898"/>
                  <a:pt x="31506" y="1047496"/>
                </a:cubicBezTo>
                <a:cubicBezTo>
                  <a:pt x="28628" y="1050714"/>
                  <a:pt x="27273" y="1054439"/>
                  <a:pt x="27442" y="1058672"/>
                </a:cubicBezTo>
                <a:cubicBezTo>
                  <a:pt x="24416" y="1061106"/>
                  <a:pt x="20055" y="1065890"/>
                  <a:pt x="14361" y="1073023"/>
                </a:cubicBezTo>
                <a:cubicBezTo>
                  <a:pt x="8668" y="1080156"/>
                  <a:pt x="4561" y="1084178"/>
                  <a:pt x="2042" y="1085088"/>
                </a:cubicBezTo>
                <a:cubicBezTo>
                  <a:pt x="1069" y="1085025"/>
                  <a:pt x="476" y="1084644"/>
                  <a:pt x="264" y="1083945"/>
                </a:cubicBezTo>
                <a:cubicBezTo>
                  <a:pt x="53" y="1083247"/>
                  <a:pt x="-32" y="1082612"/>
                  <a:pt x="10" y="1082040"/>
                </a:cubicBezTo>
                <a:cubicBezTo>
                  <a:pt x="349" y="1077638"/>
                  <a:pt x="1704" y="1073743"/>
                  <a:pt x="4074" y="1070356"/>
                </a:cubicBezTo>
                <a:cubicBezTo>
                  <a:pt x="6445" y="1066970"/>
                  <a:pt x="7800" y="1063075"/>
                  <a:pt x="8138" y="1058672"/>
                </a:cubicBezTo>
                <a:lnTo>
                  <a:pt x="15250" y="1039368"/>
                </a:lnTo>
                <a:cubicBezTo>
                  <a:pt x="19145" y="1039030"/>
                  <a:pt x="21516" y="1036913"/>
                  <a:pt x="22362" y="1033018"/>
                </a:cubicBezTo>
                <a:cubicBezTo>
                  <a:pt x="23209" y="1029124"/>
                  <a:pt x="23548" y="1025483"/>
                  <a:pt x="23378" y="1022096"/>
                </a:cubicBezTo>
                <a:lnTo>
                  <a:pt x="23378" y="1017016"/>
                </a:lnTo>
                <a:lnTo>
                  <a:pt x="27442" y="1008888"/>
                </a:lnTo>
                <a:cubicBezTo>
                  <a:pt x="27612" y="1005925"/>
                  <a:pt x="28289" y="1003215"/>
                  <a:pt x="29474" y="1000760"/>
                </a:cubicBezTo>
                <a:cubicBezTo>
                  <a:pt x="30660" y="998305"/>
                  <a:pt x="31337" y="995596"/>
                  <a:pt x="31506" y="992632"/>
                </a:cubicBezTo>
                <a:cubicBezTo>
                  <a:pt x="35528" y="983488"/>
                  <a:pt x="39169" y="974344"/>
                  <a:pt x="42428" y="965200"/>
                </a:cubicBezTo>
                <a:cubicBezTo>
                  <a:pt x="45688" y="956056"/>
                  <a:pt x="48821" y="946912"/>
                  <a:pt x="51826" y="937768"/>
                </a:cubicBezTo>
                <a:cubicBezTo>
                  <a:pt x="55340" y="936159"/>
                  <a:pt x="57711" y="929725"/>
                  <a:pt x="58938" y="918464"/>
                </a:cubicBezTo>
                <a:cubicBezTo>
                  <a:pt x="60166" y="907204"/>
                  <a:pt x="63553" y="900769"/>
                  <a:pt x="69098" y="899160"/>
                </a:cubicBezTo>
                <a:cubicBezTo>
                  <a:pt x="70644" y="899245"/>
                  <a:pt x="71871" y="899076"/>
                  <a:pt x="72781" y="898652"/>
                </a:cubicBezTo>
                <a:cubicBezTo>
                  <a:pt x="73692" y="898229"/>
                  <a:pt x="74157" y="897043"/>
                  <a:pt x="74178" y="895096"/>
                </a:cubicBezTo>
                <a:cubicBezTo>
                  <a:pt x="74348" y="891646"/>
                  <a:pt x="75025" y="888640"/>
                  <a:pt x="76210" y="886079"/>
                </a:cubicBezTo>
                <a:cubicBezTo>
                  <a:pt x="77396" y="883518"/>
                  <a:pt x="78073" y="880766"/>
                  <a:pt x="78242" y="877824"/>
                </a:cubicBezTo>
                <a:cubicBezTo>
                  <a:pt x="81460" y="872575"/>
                  <a:pt x="85185" y="867833"/>
                  <a:pt x="89418" y="863600"/>
                </a:cubicBezTo>
                <a:cubicBezTo>
                  <a:pt x="89440" y="860616"/>
                  <a:pt x="90159" y="858203"/>
                  <a:pt x="91577" y="856361"/>
                </a:cubicBezTo>
                <a:cubicBezTo>
                  <a:pt x="92996" y="854520"/>
                  <a:pt x="94985" y="852869"/>
                  <a:pt x="97546" y="851408"/>
                </a:cubicBezTo>
                <a:lnTo>
                  <a:pt x="97546" y="841248"/>
                </a:lnTo>
                <a:cubicBezTo>
                  <a:pt x="101441" y="840550"/>
                  <a:pt x="103812" y="837121"/>
                  <a:pt x="104659" y="830961"/>
                </a:cubicBezTo>
                <a:cubicBezTo>
                  <a:pt x="105505" y="824802"/>
                  <a:pt x="105844" y="820103"/>
                  <a:pt x="105675" y="816864"/>
                </a:cubicBezTo>
                <a:cubicBezTo>
                  <a:pt x="107135" y="815785"/>
                  <a:pt x="108024" y="814388"/>
                  <a:pt x="108342" y="812673"/>
                </a:cubicBezTo>
                <a:cubicBezTo>
                  <a:pt x="108659" y="810959"/>
                  <a:pt x="108786" y="809308"/>
                  <a:pt x="108723" y="807720"/>
                </a:cubicBezTo>
                <a:lnTo>
                  <a:pt x="116851" y="800608"/>
                </a:lnTo>
                <a:cubicBezTo>
                  <a:pt x="116745" y="797624"/>
                  <a:pt x="117210" y="793941"/>
                  <a:pt x="118248" y="789559"/>
                </a:cubicBezTo>
                <a:cubicBezTo>
                  <a:pt x="119285" y="785178"/>
                  <a:pt x="121528" y="782765"/>
                  <a:pt x="124979" y="782320"/>
                </a:cubicBezTo>
                <a:cubicBezTo>
                  <a:pt x="125190" y="779166"/>
                  <a:pt x="126291" y="775568"/>
                  <a:pt x="128281" y="771525"/>
                </a:cubicBezTo>
                <a:cubicBezTo>
                  <a:pt x="130270" y="767482"/>
                  <a:pt x="131879" y="763630"/>
                  <a:pt x="133107" y="759968"/>
                </a:cubicBezTo>
                <a:cubicBezTo>
                  <a:pt x="133551" y="758127"/>
                  <a:pt x="134186" y="755714"/>
                  <a:pt x="135012" y="752729"/>
                </a:cubicBezTo>
                <a:cubicBezTo>
                  <a:pt x="135837" y="749745"/>
                  <a:pt x="137234" y="748094"/>
                  <a:pt x="139203" y="747776"/>
                </a:cubicBezTo>
                <a:cubicBezTo>
                  <a:pt x="142251" y="747289"/>
                  <a:pt x="144537" y="744453"/>
                  <a:pt x="146061" y="739267"/>
                </a:cubicBezTo>
                <a:cubicBezTo>
                  <a:pt x="147585" y="734081"/>
                  <a:pt x="148347" y="729467"/>
                  <a:pt x="148347" y="725424"/>
                </a:cubicBezTo>
                <a:lnTo>
                  <a:pt x="154443" y="720344"/>
                </a:lnTo>
                <a:cubicBezTo>
                  <a:pt x="158507" y="714418"/>
                  <a:pt x="161555" y="707983"/>
                  <a:pt x="163587" y="701040"/>
                </a:cubicBezTo>
                <a:cubicBezTo>
                  <a:pt x="167629" y="698183"/>
                  <a:pt x="170974" y="693992"/>
                  <a:pt x="173620" y="688467"/>
                </a:cubicBezTo>
                <a:cubicBezTo>
                  <a:pt x="176265" y="682943"/>
                  <a:pt x="178340" y="677990"/>
                  <a:pt x="179843" y="673608"/>
                </a:cubicBezTo>
                <a:cubicBezTo>
                  <a:pt x="182395" y="673094"/>
                  <a:pt x="185644" y="669042"/>
                  <a:pt x="189589" y="661454"/>
                </a:cubicBezTo>
                <a:cubicBezTo>
                  <a:pt x="193534" y="653865"/>
                  <a:pt x="197083" y="645825"/>
                  <a:pt x="200238" y="637333"/>
                </a:cubicBezTo>
                <a:cubicBezTo>
                  <a:pt x="203393" y="628841"/>
                  <a:pt x="205061" y="622984"/>
                  <a:pt x="205243" y="619760"/>
                </a:cubicBezTo>
                <a:cubicBezTo>
                  <a:pt x="208841" y="619125"/>
                  <a:pt x="211042" y="616585"/>
                  <a:pt x="211847" y="612140"/>
                </a:cubicBezTo>
                <a:cubicBezTo>
                  <a:pt x="212651" y="607695"/>
                  <a:pt x="214852" y="605155"/>
                  <a:pt x="218451" y="604520"/>
                </a:cubicBezTo>
                <a:lnTo>
                  <a:pt x="228611" y="585216"/>
                </a:lnTo>
                <a:cubicBezTo>
                  <a:pt x="228886" y="578655"/>
                  <a:pt x="230621" y="572474"/>
                  <a:pt x="233818" y="566674"/>
                </a:cubicBezTo>
                <a:cubicBezTo>
                  <a:pt x="237014" y="560874"/>
                  <a:pt x="240019" y="555202"/>
                  <a:pt x="242835" y="549656"/>
                </a:cubicBezTo>
                <a:cubicBezTo>
                  <a:pt x="243914" y="547116"/>
                  <a:pt x="245311" y="544576"/>
                  <a:pt x="247026" y="542036"/>
                </a:cubicBezTo>
                <a:cubicBezTo>
                  <a:pt x="248740" y="539496"/>
                  <a:pt x="250391" y="536956"/>
                  <a:pt x="251979" y="534416"/>
                </a:cubicBezTo>
                <a:cubicBezTo>
                  <a:pt x="254116" y="533167"/>
                  <a:pt x="257715" y="527791"/>
                  <a:pt x="262774" y="518287"/>
                </a:cubicBezTo>
                <a:cubicBezTo>
                  <a:pt x="267832" y="508783"/>
                  <a:pt x="270669" y="502645"/>
                  <a:pt x="271283" y="499872"/>
                </a:cubicBezTo>
                <a:cubicBezTo>
                  <a:pt x="272341" y="499872"/>
                  <a:pt x="273272" y="499618"/>
                  <a:pt x="274077" y="499110"/>
                </a:cubicBezTo>
                <a:cubicBezTo>
                  <a:pt x="274881" y="498602"/>
                  <a:pt x="275304" y="497840"/>
                  <a:pt x="275347" y="496824"/>
                </a:cubicBezTo>
                <a:cubicBezTo>
                  <a:pt x="275283" y="495279"/>
                  <a:pt x="275410" y="494051"/>
                  <a:pt x="275728" y="493141"/>
                </a:cubicBezTo>
                <a:cubicBezTo>
                  <a:pt x="276045" y="492231"/>
                  <a:pt x="276934" y="491765"/>
                  <a:pt x="278395" y="491744"/>
                </a:cubicBezTo>
                <a:lnTo>
                  <a:pt x="283475" y="484632"/>
                </a:lnTo>
                <a:cubicBezTo>
                  <a:pt x="283644" y="482558"/>
                  <a:pt x="284575" y="479087"/>
                  <a:pt x="286269" y="474218"/>
                </a:cubicBezTo>
                <a:cubicBezTo>
                  <a:pt x="287962" y="469350"/>
                  <a:pt x="289401" y="466387"/>
                  <a:pt x="290587" y="465328"/>
                </a:cubicBezTo>
                <a:cubicBezTo>
                  <a:pt x="301932" y="452289"/>
                  <a:pt x="310737" y="437727"/>
                  <a:pt x="317003" y="421640"/>
                </a:cubicBezTo>
                <a:lnTo>
                  <a:pt x="322083" y="418592"/>
                </a:lnTo>
                <a:cubicBezTo>
                  <a:pt x="322040" y="417894"/>
                  <a:pt x="322125" y="416751"/>
                  <a:pt x="322337" y="415163"/>
                </a:cubicBezTo>
                <a:cubicBezTo>
                  <a:pt x="322548" y="413576"/>
                  <a:pt x="323141" y="412687"/>
                  <a:pt x="324115" y="412496"/>
                </a:cubicBezTo>
                <a:lnTo>
                  <a:pt x="325131" y="412496"/>
                </a:lnTo>
                <a:cubicBezTo>
                  <a:pt x="325300" y="408009"/>
                  <a:pt x="325977" y="403775"/>
                  <a:pt x="327163" y="399796"/>
                </a:cubicBezTo>
                <a:cubicBezTo>
                  <a:pt x="328348" y="395817"/>
                  <a:pt x="329025" y="391583"/>
                  <a:pt x="329195" y="387096"/>
                </a:cubicBezTo>
                <a:cubicBezTo>
                  <a:pt x="334190" y="386080"/>
                  <a:pt x="336645" y="382016"/>
                  <a:pt x="336561" y="374904"/>
                </a:cubicBezTo>
                <a:cubicBezTo>
                  <a:pt x="336476" y="367792"/>
                  <a:pt x="337407" y="363728"/>
                  <a:pt x="339355" y="362712"/>
                </a:cubicBezTo>
                <a:cubicBezTo>
                  <a:pt x="340857" y="362818"/>
                  <a:pt x="342170" y="363368"/>
                  <a:pt x="343292" y="364363"/>
                </a:cubicBezTo>
                <a:cubicBezTo>
                  <a:pt x="344413" y="365358"/>
                  <a:pt x="345472" y="366162"/>
                  <a:pt x="346467" y="366776"/>
                </a:cubicBezTo>
                <a:cubicBezTo>
                  <a:pt x="347652" y="366607"/>
                  <a:pt x="348329" y="366945"/>
                  <a:pt x="348499" y="367792"/>
                </a:cubicBezTo>
                <a:cubicBezTo>
                  <a:pt x="348499" y="370671"/>
                  <a:pt x="347483" y="373041"/>
                  <a:pt x="345451" y="374904"/>
                </a:cubicBezTo>
                <a:cubicBezTo>
                  <a:pt x="345112" y="378841"/>
                  <a:pt x="343757" y="382397"/>
                  <a:pt x="341387" y="385572"/>
                </a:cubicBezTo>
                <a:cubicBezTo>
                  <a:pt x="339016" y="388747"/>
                  <a:pt x="337661" y="392303"/>
                  <a:pt x="337323" y="396240"/>
                </a:cubicBezTo>
                <a:cubicBezTo>
                  <a:pt x="337301" y="396325"/>
                  <a:pt x="337344" y="396663"/>
                  <a:pt x="337450" y="397256"/>
                </a:cubicBezTo>
                <a:cubicBezTo>
                  <a:pt x="337555" y="397849"/>
                  <a:pt x="337852" y="398188"/>
                  <a:pt x="338339" y="398272"/>
                </a:cubicBezTo>
                <a:cubicBezTo>
                  <a:pt x="339376" y="397997"/>
                  <a:pt x="340349" y="396769"/>
                  <a:pt x="341260" y="394589"/>
                </a:cubicBezTo>
                <a:cubicBezTo>
                  <a:pt x="342170" y="392409"/>
                  <a:pt x="342889" y="390927"/>
                  <a:pt x="343419" y="390144"/>
                </a:cubicBezTo>
                <a:lnTo>
                  <a:pt x="349515" y="383032"/>
                </a:lnTo>
                <a:cubicBezTo>
                  <a:pt x="350573" y="383074"/>
                  <a:pt x="351504" y="382990"/>
                  <a:pt x="352309" y="382778"/>
                </a:cubicBezTo>
                <a:cubicBezTo>
                  <a:pt x="353113" y="382566"/>
                  <a:pt x="353536" y="381974"/>
                  <a:pt x="353579" y="381000"/>
                </a:cubicBezTo>
                <a:cubicBezTo>
                  <a:pt x="353452" y="379413"/>
                  <a:pt x="353452" y="378016"/>
                  <a:pt x="353579" y="376809"/>
                </a:cubicBezTo>
                <a:cubicBezTo>
                  <a:pt x="353706" y="375603"/>
                  <a:pt x="354722" y="374968"/>
                  <a:pt x="356627" y="374904"/>
                </a:cubicBezTo>
                <a:cubicBezTo>
                  <a:pt x="356605" y="373274"/>
                  <a:pt x="356902" y="371454"/>
                  <a:pt x="357516" y="369443"/>
                </a:cubicBezTo>
                <a:cubicBezTo>
                  <a:pt x="358129" y="367432"/>
                  <a:pt x="359188" y="365866"/>
                  <a:pt x="360691" y="364744"/>
                </a:cubicBezTo>
                <a:lnTo>
                  <a:pt x="364755" y="357632"/>
                </a:lnTo>
                <a:cubicBezTo>
                  <a:pt x="364543" y="355431"/>
                  <a:pt x="364458" y="353230"/>
                  <a:pt x="364501" y="351028"/>
                </a:cubicBezTo>
                <a:cubicBezTo>
                  <a:pt x="364543" y="348827"/>
                  <a:pt x="365982" y="347641"/>
                  <a:pt x="368819" y="347472"/>
                </a:cubicBezTo>
                <a:lnTo>
                  <a:pt x="373899" y="344424"/>
                </a:lnTo>
                <a:lnTo>
                  <a:pt x="375931" y="340360"/>
                </a:lnTo>
                <a:cubicBezTo>
                  <a:pt x="375550" y="339196"/>
                  <a:pt x="374026" y="334158"/>
                  <a:pt x="371359" y="325247"/>
                </a:cubicBezTo>
                <a:cubicBezTo>
                  <a:pt x="368692" y="316336"/>
                  <a:pt x="367168" y="310536"/>
                  <a:pt x="366787" y="307848"/>
                </a:cubicBezTo>
                <a:lnTo>
                  <a:pt x="366787" y="304800"/>
                </a:lnTo>
                <a:lnTo>
                  <a:pt x="361707" y="288544"/>
                </a:lnTo>
                <a:cubicBezTo>
                  <a:pt x="361093" y="288057"/>
                  <a:pt x="360288" y="287507"/>
                  <a:pt x="359294" y="286893"/>
                </a:cubicBezTo>
                <a:cubicBezTo>
                  <a:pt x="358299" y="286279"/>
                  <a:pt x="357748" y="285475"/>
                  <a:pt x="357643" y="284480"/>
                </a:cubicBezTo>
                <a:lnTo>
                  <a:pt x="362723" y="284480"/>
                </a:lnTo>
                <a:lnTo>
                  <a:pt x="363739" y="278384"/>
                </a:lnTo>
                <a:cubicBezTo>
                  <a:pt x="363569" y="276924"/>
                  <a:pt x="362638" y="276035"/>
                  <a:pt x="360945" y="275717"/>
                </a:cubicBezTo>
                <a:cubicBezTo>
                  <a:pt x="359251" y="275400"/>
                  <a:pt x="357812" y="275273"/>
                  <a:pt x="356627" y="275336"/>
                </a:cubicBezTo>
                <a:cubicBezTo>
                  <a:pt x="356986" y="273008"/>
                  <a:pt x="356775" y="271569"/>
                  <a:pt x="355992" y="271018"/>
                </a:cubicBezTo>
                <a:cubicBezTo>
                  <a:pt x="355208" y="270468"/>
                  <a:pt x="354743" y="269537"/>
                  <a:pt x="354595" y="268224"/>
                </a:cubicBezTo>
                <a:lnTo>
                  <a:pt x="354595" y="266192"/>
                </a:lnTo>
                <a:lnTo>
                  <a:pt x="363739" y="261112"/>
                </a:lnTo>
                <a:cubicBezTo>
                  <a:pt x="359675" y="250952"/>
                  <a:pt x="356627" y="240792"/>
                  <a:pt x="354595" y="230632"/>
                </a:cubicBezTo>
                <a:cubicBezTo>
                  <a:pt x="353579" y="230590"/>
                  <a:pt x="352817" y="230166"/>
                  <a:pt x="352309" y="229362"/>
                </a:cubicBezTo>
                <a:cubicBezTo>
                  <a:pt x="351801" y="228558"/>
                  <a:pt x="351547" y="227626"/>
                  <a:pt x="351547" y="226568"/>
                </a:cubicBezTo>
                <a:cubicBezTo>
                  <a:pt x="351335" y="223457"/>
                  <a:pt x="350488" y="220282"/>
                  <a:pt x="349007" y="217043"/>
                </a:cubicBezTo>
                <a:cubicBezTo>
                  <a:pt x="347525" y="213805"/>
                  <a:pt x="346678" y="210884"/>
                  <a:pt x="346467" y="208280"/>
                </a:cubicBezTo>
                <a:lnTo>
                  <a:pt x="346467" y="207264"/>
                </a:lnTo>
                <a:lnTo>
                  <a:pt x="341387" y="198120"/>
                </a:lnTo>
                <a:cubicBezTo>
                  <a:pt x="341133" y="187981"/>
                  <a:pt x="340117" y="178033"/>
                  <a:pt x="338339" y="168275"/>
                </a:cubicBezTo>
                <a:cubicBezTo>
                  <a:pt x="336561" y="158517"/>
                  <a:pt x="335545" y="148823"/>
                  <a:pt x="335291" y="139192"/>
                </a:cubicBezTo>
                <a:cubicBezTo>
                  <a:pt x="335375" y="131509"/>
                  <a:pt x="334952" y="123762"/>
                  <a:pt x="334021" y="115951"/>
                </a:cubicBezTo>
                <a:cubicBezTo>
                  <a:pt x="333089" y="108141"/>
                  <a:pt x="331142" y="100648"/>
                  <a:pt x="328179" y="93472"/>
                </a:cubicBezTo>
                <a:cubicBezTo>
                  <a:pt x="327205" y="91885"/>
                  <a:pt x="326612" y="89980"/>
                  <a:pt x="326401" y="87757"/>
                </a:cubicBezTo>
                <a:cubicBezTo>
                  <a:pt x="326189" y="85535"/>
                  <a:pt x="326104" y="83376"/>
                  <a:pt x="326147" y="81280"/>
                </a:cubicBezTo>
                <a:cubicBezTo>
                  <a:pt x="324242" y="78698"/>
                  <a:pt x="323226" y="75734"/>
                  <a:pt x="323099" y="72390"/>
                </a:cubicBezTo>
                <a:cubicBezTo>
                  <a:pt x="322972" y="69046"/>
                  <a:pt x="322972" y="65574"/>
                  <a:pt x="323099" y="61976"/>
                </a:cubicBezTo>
                <a:cubicBezTo>
                  <a:pt x="322887" y="55923"/>
                  <a:pt x="322040" y="49996"/>
                  <a:pt x="320559" y="44196"/>
                </a:cubicBezTo>
                <a:cubicBezTo>
                  <a:pt x="319077" y="38396"/>
                  <a:pt x="318230" y="32470"/>
                  <a:pt x="318019" y="26416"/>
                </a:cubicBezTo>
                <a:cubicBezTo>
                  <a:pt x="317849" y="20151"/>
                  <a:pt x="316156" y="14393"/>
                  <a:pt x="312939" y="9144"/>
                </a:cubicBezTo>
                <a:cubicBezTo>
                  <a:pt x="313383" y="7620"/>
                  <a:pt x="313764" y="6096"/>
                  <a:pt x="314082" y="4572"/>
                </a:cubicBezTo>
                <a:cubicBezTo>
                  <a:pt x="314399" y="3048"/>
                  <a:pt x="315034" y="1524"/>
                  <a:pt x="315987"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8" name="文本框 27">
            <a:extLst>
              <a:ext uri="{FF2B5EF4-FFF2-40B4-BE49-F238E27FC236}">
                <a16:creationId xmlns="" xmlns:a16="http://schemas.microsoft.com/office/drawing/2014/main" id="{0D92AE33-46FB-4FFD-8473-EB21A635CD3B}"/>
              </a:ext>
            </a:extLst>
          </p:cNvPr>
          <p:cNvSpPr txBox="1"/>
          <p:nvPr/>
        </p:nvSpPr>
        <p:spPr>
          <a:xfrm>
            <a:off x="3970887" y="3746799"/>
            <a:ext cx="727409" cy="866739"/>
          </a:xfrm>
          <a:custGeom>
            <a:avLst/>
            <a:gdLst/>
            <a:ahLst/>
            <a:cxnLst/>
            <a:rect l="l" t="t" r="r" b="b"/>
            <a:pathLst>
              <a:path w="1225296" h="1459992">
                <a:moveTo>
                  <a:pt x="152400" y="1302512"/>
                </a:moveTo>
                <a:lnTo>
                  <a:pt x="153416" y="1302512"/>
                </a:lnTo>
                <a:lnTo>
                  <a:pt x="152400" y="1303528"/>
                </a:lnTo>
                <a:close/>
                <a:moveTo>
                  <a:pt x="84328" y="1302512"/>
                </a:moveTo>
                <a:cubicBezTo>
                  <a:pt x="84349" y="1303084"/>
                  <a:pt x="84561" y="1303719"/>
                  <a:pt x="84963" y="1304417"/>
                </a:cubicBezTo>
                <a:cubicBezTo>
                  <a:pt x="85365" y="1305116"/>
                  <a:pt x="85831" y="1305497"/>
                  <a:pt x="86360" y="1305560"/>
                </a:cubicBezTo>
                <a:cubicBezTo>
                  <a:pt x="87545" y="1305391"/>
                  <a:pt x="88223" y="1304714"/>
                  <a:pt x="88392" y="1303528"/>
                </a:cubicBezTo>
                <a:close/>
                <a:moveTo>
                  <a:pt x="147320" y="1292352"/>
                </a:moveTo>
                <a:lnTo>
                  <a:pt x="150368" y="1292352"/>
                </a:lnTo>
                <a:lnTo>
                  <a:pt x="152400" y="1302512"/>
                </a:lnTo>
                <a:lnTo>
                  <a:pt x="149352" y="1303528"/>
                </a:lnTo>
                <a:cubicBezTo>
                  <a:pt x="148696" y="1304883"/>
                  <a:pt x="147468" y="1307000"/>
                  <a:pt x="145669" y="1309878"/>
                </a:cubicBezTo>
                <a:cubicBezTo>
                  <a:pt x="143870" y="1312757"/>
                  <a:pt x="142388" y="1314366"/>
                  <a:pt x="141224" y="1314704"/>
                </a:cubicBezTo>
                <a:cubicBezTo>
                  <a:pt x="140737" y="1314641"/>
                  <a:pt x="140441" y="1314260"/>
                  <a:pt x="140335" y="1313561"/>
                </a:cubicBezTo>
                <a:cubicBezTo>
                  <a:pt x="140229" y="1312863"/>
                  <a:pt x="140187" y="1312228"/>
                  <a:pt x="140208" y="1311656"/>
                </a:cubicBezTo>
                <a:cubicBezTo>
                  <a:pt x="140441" y="1308778"/>
                  <a:pt x="141245" y="1306153"/>
                  <a:pt x="142621" y="1303782"/>
                </a:cubicBezTo>
                <a:cubicBezTo>
                  <a:pt x="143997" y="1301412"/>
                  <a:pt x="144547" y="1298279"/>
                  <a:pt x="144272" y="1294384"/>
                </a:cubicBezTo>
                <a:close/>
                <a:moveTo>
                  <a:pt x="142240" y="1285240"/>
                </a:moveTo>
                <a:cubicBezTo>
                  <a:pt x="143341" y="1285748"/>
                  <a:pt x="144441" y="1286510"/>
                  <a:pt x="145542" y="1287526"/>
                </a:cubicBezTo>
                <a:cubicBezTo>
                  <a:pt x="146643" y="1288542"/>
                  <a:pt x="147235" y="1289812"/>
                  <a:pt x="147320" y="1291336"/>
                </a:cubicBezTo>
                <a:lnTo>
                  <a:pt x="147320" y="1292352"/>
                </a:lnTo>
                <a:close/>
                <a:moveTo>
                  <a:pt x="109728" y="1274064"/>
                </a:moveTo>
                <a:cubicBezTo>
                  <a:pt x="109262" y="1274043"/>
                  <a:pt x="108924" y="1274085"/>
                  <a:pt x="108712" y="1274191"/>
                </a:cubicBezTo>
                <a:cubicBezTo>
                  <a:pt x="108500" y="1274297"/>
                  <a:pt x="108162" y="1274593"/>
                  <a:pt x="107696" y="1275080"/>
                </a:cubicBezTo>
                <a:lnTo>
                  <a:pt x="105664" y="1285240"/>
                </a:lnTo>
                <a:cubicBezTo>
                  <a:pt x="104521" y="1286299"/>
                  <a:pt x="103251" y="1287484"/>
                  <a:pt x="101854" y="1288796"/>
                </a:cubicBezTo>
                <a:cubicBezTo>
                  <a:pt x="100457" y="1290108"/>
                  <a:pt x="99695" y="1291294"/>
                  <a:pt x="99568" y="1292352"/>
                </a:cubicBezTo>
                <a:cubicBezTo>
                  <a:pt x="99631" y="1293326"/>
                  <a:pt x="100012" y="1293919"/>
                  <a:pt x="100711" y="1294130"/>
                </a:cubicBezTo>
                <a:cubicBezTo>
                  <a:pt x="101409" y="1294342"/>
                  <a:pt x="102044" y="1294427"/>
                  <a:pt x="102616" y="1294384"/>
                </a:cubicBezTo>
                <a:cubicBezTo>
                  <a:pt x="105177" y="1292268"/>
                  <a:pt x="107167" y="1289643"/>
                  <a:pt x="108585" y="1286510"/>
                </a:cubicBezTo>
                <a:cubicBezTo>
                  <a:pt x="110003" y="1283377"/>
                  <a:pt x="110723" y="1280245"/>
                  <a:pt x="110744" y="1277112"/>
                </a:cubicBezTo>
                <a:cubicBezTo>
                  <a:pt x="110765" y="1276541"/>
                  <a:pt x="110723" y="1275906"/>
                  <a:pt x="110617" y="1275207"/>
                </a:cubicBezTo>
                <a:cubicBezTo>
                  <a:pt x="110511" y="1274509"/>
                  <a:pt x="110215" y="1274128"/>
                  <a:pt x="109728" y="1274064"/>
                </a:cubicBezTo>
                <a:close/>
                <a:moveTo>
                  <a:pt x="102616" y="1265936"/>
                </a:moveTo>
                <a:lnTo>
                  <a:pt x="99568" y="1267968"/>
                </a:lnTo>
                <a:cubicBezTo>
                  <a:pt x="99737" y="1269154"/>
                  <a:pt x="100415" y="1269831"/>
                  <a:pt x="101600" y="1270000"/>
                </a:cubicBezTo>
                <a:cubicBezTo>
                  <a:pt x="102129" y="1269937"/>
                  <a:pt x="102595" y="1269556"/>
                  <a:pt x="102997" y="1268857"/>
                </a:cubicBezTo>
                <a:cubicBezTo>
                  <a:pt x="103399" y="1268159"/>
                  <a:pt x="103611" y="1267524"/>
                  <a:pt x="103632" y="1266952"/>
                </a:cubicBezTo>
                <a:close/>
                <a:moveTo>
                  <a:pt x="213360" y="1220216"/>
                </a:moveTo>
                <a:lnTo>
                  <a:pt x="214376" y="1222248"/>
                </a:lnTo>
                <a:cubicBezTo>
                  <a:pt x="215223" y="1222079"/>
                  <a:pt x="215561" y="1221401"/>
                  <a:pt x="215392" y="1220216"/>
                </a:cubicBezTo>
                <a:close/>
                <a:moveTo>
                  <a:pt x="139192" y="1219200"/>
                </a:moveTo>
                <a:cubicBezTo>
                  <a:pt x="138261" y="1219348"/>
                  <a:pt x="137837" y="1220068"/>
                  <a:pt x="137922" y="1221359"/>
                </a:cubicBezTo>
                <a:cubicBezTo>
                  <a:pt x="138007" y="1222650"/>
                  <a:pt x="138091" y="1223624"/>
                  <a:pt x="138176" y="1224280"/>
                </a:cubicBezTo>
                <a:cubicBezTo>
                  <a:pt x="137160" y="1224238"/>
                  <a:pt x="136398" y="1224323"/>
                  <a:pt x="135890" y="1224534"/>
                </a:cubicBezTo>
                <a:cubicBezTo>
                  <a:pt x="135382" y="1224746"/>
                  <a:pt x="135128" y="1225339"/>
                  <a:pt x="135128" y="1226312"/>
                </a:cubicBezTo>
                <a:cubicBezTo>
                  <a:pt x="135191" y="1227371"/>
                  <a:pt x="135064" y="1228302"/>
                  <a:pt x="134747" y="1229106"/>
                </a:cubicBezTo>
                <a:cubicBezTo>
                  <a:pt x="134429" y="1229911"/>
                  <a:pt x="133540" y="1230334"/>
                  <a:pt x="132080" y="1230376"/>
                </a:cubicBezTo>
                <a:cubicBezTo>
                  <a:pt x="132207" y="1232006"/>
                  <a:pt x="132207" y="1233572"/>
                  <a:pt x="132080" y="1235075"/>
                </a:cubicBezTo>
                <a:cubicBezTo>
                  <a:pt x="131953" y="1236578"/>
                  <a:pt x="130937" y="1237382"/>
                  <a:pt x="129032" y="1237488"/>
                </a:cubicBezTo>
                <a:lnTo>
                  <a:pt x="127000" y="1237488"/>
                </a:lnTo>
                <a:cubicBezTo>
                  <a:pt x="125412" y="1241552"/>
                  <a:pt x="123507" y="1245616"/>
                  <a:pt x="121285" y="1249680"/>
                </a:cubicBezTo>
                <a:cubicBezTo>
                  <a:pt x="119062" y="1253744"/>
                  <a:pt x="116903" y="1257808"/>
                  <a:pt x="114808" y="1261872"/>
                </a:cubicBezTo>
                <a:cubicBezTo>
                  <a:pt x="114829" y="1262507"/>
                  <a:pt x="114787" y="1263523"/>
                  <a:pt x="114681" y="1264920"/>
                </a:cubicBezTo>
                <a:cubicBezTo>
                  <a:pt x="114575" y="1266317"/>
                  <a:pt x="114279" y="1267333"/>
                  <a:pt x="113792" y="1267968"/>
                </a:cubicBezTo>
                <a:lnTo>
                  <a:pt x="118872" y="1265936"/>
                </a:lnTo>
                <a:cubicBezTo>
                  <a:pt x="119401" y="1266592"/>
                  <a:pt x="120121" y="1267566"/>
                  <a:pt x="121031" y="1268857"/>
                </a:cubicBezTo>
                <a:cubicBezTo>
                  <a:pt x="121941" y="1270148"/>
                  <a:pt x="122915" y="1270868"/>
                  <a:pt x="123952" y="1271016"/>
                </a:cubicBezTo>
                <a:cubicBezTo>
                  <a:pt x="124439" y="1270953"/>
                  <a:pt x="124735" y="1270572"/>
                  <a:pt x="124841" y="1269873"/>
                </a:cubicBezTo>
                <a:cubicBezTo>
                  <a:pt x="124947" y="1269175"/>
                  <a:pt x="124989" y="1268540"/>
                  <a:pt x="124968" y="1267968"/>
                </a:cubicBezTo>
                <a:cubicBezTo>
                  <a:pt x="122026" y="1265725"/>
                  <a:pt x="122068" y="1261322"/>
                  <a:pt x="125095" y="1254760"/>
                </a:cubicBezTo>
                <a:cubicBezTo>
                  <a:pt x="128122" y="1248199"/>
                  <a:pt x="130450" y="1243796"/>
                  <a:pt x="132080" y="1241552"/>
                </a:cubicBezTo>
                <a:cubicBezTo>
                  <a:pt x="132165" y="1240113"/>
                  <a:pt x="132503" y="1238928"/>
                  <a:pt x="133096" y="1237996"/>
                </a:cubicBezTo>
                <a:cubicBezTo>
                  <a:pt x="133689" y="1237065"/>
                  <a:pt x="134027" y="1235880"/>
                  <a:pt x="134112" y="1234440"/>
                </a:cubicBezTo>
                <a:lnTo>
                  <a:pt x="141224" y="1223264"/>
                </a:lnTo>
                <a:cubicBezTo>
                  <a:pt x="141203" y="1222650"/>
                  <a:pt x="140991" y="1221846"/>
                  <a:pt x="140589" y="1220851"/>
                </a:cubicBezTo>
                <a:cubicBezTo>
                  <a:pt x="140187" y="1219856"/>
                  <a:pt x="139721" y="1219306"/>
                  <a:pt x="139192" y="1219200"/>
                </a:cubicBezTo>
                <a:close/>
                <a:moveTo>
                  <a:pt x="140208" y="1205992"/>
                </a:moveTo>
                <a:cubicBezTo>
                  <a:pt x="140314" y="1206818"/>
                  <a:pt x="140864" y="1208469"/>
                  <a:pt x="141859" y="1210945"/>
                </a:cubicBezTo>
                <a:cubicBezTo>
                  <a:pt x="142854" y="1213422"/>
                  <a:pt x="143658" y="1214819"/>
                  <a:pt x="144272" y="1215136"/>
                </a:cubicBezTo>
                <a:cubicBezTo>
                  <a:pt x="144716" y="1215115"/>
                  <a:pt x="144843" y="1214903"/>
                  <a:pt x="144653" y="1214501"/>
                </a:cubicBezTo>
                <a:cubicBezTo>
                  <a:pt x="144462" y="1214099"/>
                  <a:pt x="144335" y="1213633"/>
                  <a:pt x="144272" y="1213104"/>
                </a:cubicBezTo>
                <a:lnTo>
                  <a:pt x="148336" y="1207008"/>
                </a:lnTo>
                <a:close/>
                <a:moveTo>
                  <a:pt x="283464" y="1197864"/>
                </a:moveTo>
                <a:cubicBezTo>
                  <a:pt x="283485" y="1198436"/>
                  <a:pt x="283697" y="1199071"/>
                  <a:pt x="284099" y="1199769"/>
                </a:cubicBezTo>
                <a:cubicBezTo>
                  <a:pt x="284501" y="1200468"/>
                  <a:pt x="284967" y="1200849"/>
                  <a:pt x="285496" y="1200912"/>
                </a:cubicBezTo>
                <a:cubicBezTo>
                  <a:pt x="286681" y="1200743"/>
                  <a:pt x="287359" y="1200065"/>
                  <a:pt x="287528" y="1198880"/>
                </a:cubicBezTo>
                <a:close/>
                <a:moveTo>
                  <a:pt x="197104" y="1192784"/>
                </a:moveTo>
                <a:cubicBezTo>
                  <a:pt x="197083" y="1193356"/>
                  <a:pt x="197125" y="1193991"/>
                  <a:pt x="197231" y="1194689"/>
                </a:cubicBezTo>
                <a:cubicBezTo>
                  <a:pt x="197337" y="1195388"/>
                  <a:pt x="197633" y="1195769"/>
                  <a:pt x="198120" y="1195832"/>
                </a:cubicBezTo>
                <a:cubicBezTo>
                  <a:pt x="198628" y="1195790"/>
                  <a:pt x="199136" y="1195620"/>
                  <a:pt x="199644" y="1195324"/>
                </a:cubicBezTo>
                <a:cubicBezTo>
                  <a:pt x="200152" y="1195028"/>
                  <a:pt x="200660" y="1194859"/>
                  <a:pt x="201168" y="1194816"/>
                </a:cubicBezTo>
                <a:cubicBezTo>
                  <a:pt x="201168" y="1193842"/>
                  <a:pt x="200914" y="1193250"/>
                  <a:pt x="200406" y="1193038"/>
                </a:cubicBezTo>
                <a:cubicBezTo>
                  <a:pt x="199898" y="1192826"/>
                  <a:pt x="199136" y="1192742"/>
                  <a:pt x="198120" y="1192784"/>
                </a:cubicBezTo>
                <a:close/>
                <a:moveTo>
                  <a:pt x="286512" y="1190752"/>
                </a:moveTo>
                <a:cubicBezTo>
                  <a:pt x="286512" y="1191324"/>
                  <a:pt x="286766" y="1191959"/>
                  <a:pt x="287274" y="1192657"/>
                </a:cubicBezTo>
                <a:cubicBezTo>
                  <a:pt x="287782" y="1193356"/>
                  <a:pt x="288544" y="1193737"/>
                  <a:pt x="289560" y="1193800"/>
                </a:cubicBezTo>
                <a:lnTo>
                  <a:pt x="289560" y="1191768"/>
                </a:lnTo>
                <a:close/>
                <a:moveTo>
                  <a:pt x="200152" y="1184656"/>
                </a:moveTo>
                <a:cubicBezTo>
                  <a:pt x="200110" y="1185270"/>
                  <a:pt x="200194" y="1186074"/>
                  <a:pt x="200406" y="1187069"/>
                </a:cubicBezTo>
                <a:cubicBezTo>
                  <a:pt x="200618" y="1188064"/>
                  <a:pt x="201210" y="1188614"/>
                  <a:pt x="202184" y="1188720"/>
                </a:cubicBezTo>
                <a:cubicBezTo>
                  <a:pt x="202671" y="1188657"/>
                  <a:pt x="202967" y="1188276"/>
                  <a:pt x="203073" y="1187577"/>
                </a:cubicBezTo>
                <a:cubicBezTo>
                  <a:pt x="203179" y="1186879"/>
                  <a:pt x="203221" y="1186244"/>
                  <a:pt x="203200" y="1185672"/>
                </a:cubicBezTo>
                <a:close/>
                <a:moveTo>
                  <a:pt x="288544" y="1179576"/>
                </a:moveTo>
                <a:lnTo>
                  <a:pt x="287528" y="1186688"/>
                </a:lnTo>
                <a:cubicBezTo>
                  <a:pt x="288629" y="1186731"/>
                  <a:pt x="289729" y="1186646"/>
                  <a:pt x="290830" y="1186434"/>
                </a:cubicBezTo>
                <a:cubicBezTo>
                  <a:pt x="291931" y="1186223"/>
                  <a:pt x="292523" y="1185630"/>
                  <a:pt x="292608" y="1184656"/>
                </a:cubicBezTo>
                <a:cubicBezTo>
                  <a:pt x="292502" y="1183619"/>
                  <a:pt x="291952" y="1182645"/>
                  <a:pt x="290957" y="1181735"/>
                </a:cubicBezTo>
                <a:cubicBezTo>
                  <a:pt x="289962" y="1180825"/>
                  <a:pt x="289158" y="1180105"/>
                  <a:pt x="288544" y="1179576"/>
                </a:cubicBezTo>
                <a:close/>
                <a:moveTo>
                  <a:pt x="303784" y="1157224"/>
                </a:moveTo>
                <a:cubicBezTo>
                  <a:pt x="303297" y="1157288"/>
                  <a:pt x="303001" y="1157669"/>
                  <a:pt x="302895" y="1158367"/>
                </a:cubicBezTo>
                <a:cubicBezTo>
                  <a:pt x="302789" y="1159066"/>
                  <a:pt x="302747" y="1159701"/>
                  <a:pt x="302768" y="1160272"/>
                </a:cubicBezTo>
                <a:lnTo>
                  <a:pt x="302768" y="1161288"/>
                </a:lnTo>
                <a:cubicBezTo>
                  <a:pt x="302154" y="1161309"/>
                  <a:pt x="301350" y="1161521"/>
                  <a:pt x="300355" y="1161923"/>
                </a:cubicBezTo>
                <a:cubicBezTo>
                  <a:pt x="299360" y="1162325"/>
                  <a:pt x="298810" y="1162791"/>
                  <a:pt x="298704" y="1163320"/>
                </a:cubicBezTo>
                <a:cubicBezTo>
                  <a:pt x="298746" y="1163807"/>
                  <a:pt x="298916" y="1164103"/>
                  <a:pt x="299212" y="1164209"/>
                </a:cubicBezTo>
                <a:cubicBezTo>
                  <a:pt x="299508" y="1164315"/>
                  <a:pt x="299678" y="1164357"/>
                  <a:pt x="299720" y="1164336"/>
                </a:cubicBezTo>
                <a:cubicBezTo>
                  <a:pt x="300292" y="1164379"/>
                  <a:pt x="300927" y="1164294"/>
                  <a:pt x="301625" y="1164082"/>
                </a:cubicBezTo>
                <a:cubicBezTo>
                  <a:pt x="302324" y="1163870"/>
                  <a:pt x="302705" y="1163278"/>
                  <a:pt x="302768" y="1162304"/>
                </a:cubicBezTo>
                <a:lnTo>
                  <a:pt x="302768" y="1161288"/>
                </a:lnTo>
                <a:lnTo>
                  <a:pt x="303784" y="1161288"/>
                </a:lnTo>
                <a:cubicBezTo>
                  <a:pt x="304969" y="1161119"/>
                  <a:pt x="305647" y="1160442"/>
                  <a:pt x="305816" y="1159256"/>
                </a:cubicBezTo>
                <a:cubicBezTo>
                  <a:pt x="305795" y="1159172"/>
                  <a:pt x="305583" y="1158833"/>
                  <a:pt x="305181" y="1158240"/>
                </a:cubicBezTo>
                <a:cubicBezTo>
                  <a:pt x="304779" y="1157648"/>
                  <a:pt x="304313" y="1157309"/>
                  <a:pt x="303784" y="1157224"/>
                </a:cubicBezTo>
                <a:close/>
                <a:moveTo>
                  <a:pt x="176784" y="1155192"/>
                </a:moveTo>
                <a:cubicBezTo>
                  <a:pt x="176742" y="1155658"/>
                  <a:pt x="176572" y="1155997"/>
                  <a:pt x="176276" y="1156208"/>
                </a:cubicBezTo>
                <a:cubicBezTo>
                  <a:pt x="175980" y="1156420"/>
                  <a:pt x="175810" y="1156759"/>
                  <a:pt x="175768" y="1157224"/>
                </a:cubicBezTo>
                <a:cubicBezTo>
                  <a:pt x="175810" y="1157203"/>
                  <a:pt x="175980" y="1156991"/>
                  <a:pt x="176276" y="1156589"/>
                </a:cubicBezTo>
                <a:cubicBezTo>
                  <a:pt x="176572" y="1156187"/>
                  <a:pt x="176742" y="1155721"/>
                  <a:pt x="176784" y="1155192"/>
                </a:cubicBezTo>
                <a:close/>
                <a:moveTo>
                  <a:pt x="184912" y="1141984"/>
                </a:moveTo>
                <a:lnTo>
                  <a:pt x="181864" y="1145032"/>
                </a:lnTo>
                <a:lnTo>
                  <a:pt x="183896" y="1145032"/>
                </a:lnTo>
                <a:cubicBezTo>
                  <a:pt x="184404" y="1144990"/>
                  <a:pt x="184912" y="1144821"/>
                  <a:pt x="185420" y="1144524"/>
                </a:cubicBezTo>
                <a:cubicBezTo>
                  <a:pt x="185928" y="1144228"/>
                  <a:pt x="186436" y="1144059"/>
                  <a:pt x="186944" y="1144016"/>
                </a:cubicBezTo>
                <a:close/>
                <a:moveTo>
                  <a:pt x="296672" y="1117600"/>
                </a:moveTo>
                <a:cubicBezTo>
                  <a:pt x="296587" y="1118616"/>
                  <a:pt x="295995" y="1119378"/>
                  <a:pt x="294894" y="1119886"/>
                </a:cubicBezTo>
                <a:cubicBezTo>
                  <a:pt x="293793" y="1120394"/>
                  <a:pt x="292693" y="1120648"/>
                  <a:pt x="291592" y="1120648"/>
                </a:cubicBezTo>
                <a:lnTo>
                  <a:pt x="288544" y="1124712"/>
                </a:lnTo>
                <a:cubicBezTo>
                  <a:pt x="287465" y="1129348"/>
                  <a:pt x="285814" y="1134047"/>
                  <a:pt x="283591" y="1138809"/>
                </a:cubicBezTo>
                <a:cubicBezTo>
                  <a:pt x="281369" y="1143572"/>
                  <a:pt x="278956" y="1148017"/>
                  <a:pt x="276352" y="1152144"/>
                </a:cubicBezTo>
                <a:cubicBezTo>
                  <a:pt x="272987" y="1152991"/>
                  <a:pt x="271082" y="1155362"/>
                  <a:pt x="270637" y="1159256"/>
                </a:cubicBezTo>
                <a:cubicBezTo>
                  <a:pt x="270193" y="1163151"/>
                  <a:pt x="270066" y="1166538"/>
                  <a:pt x="270256" y="1169416"/>
                </a:cubicBezTo>
                <a:cubicBezTo>
                  <a:pt x="268584" y="1170940"/>
                  <a:pt x="266848" y="1172718"/>
                  <a:pt x="265049" y="1174750"/>
                </a:cubicBezTo>
                <a:cubicBezTo>
                  <a:pt x="263250" y="1176782"/>
                  <a:pt x="262276" y="1179068"/>
                  <a:pt x="262128" y="1181608"/>
                </a:cubicBezTo>
                <a:cubicBezTo>
                  <a:pt x="262170" y="1182582"/>
                  <a:pt x="262594" y="1183175"/>
                  <a:pt x="263398" y="1183386"/>
                </a:cubicBezTo>
                <a:cubicBezTo>
                  <a:pt x="264202" y="1183598"/>
                  <a:pt x="265134" y="1183683"/>
                  <a:pt x="266192" y="1183640"/>
                </a:cubicBezTo>
                <a:lnTo>
                  <a:pt x="267208" y="1183640"/>
                </a:lnTo>
                <a:lnTo>
                  <a:pt x="270256" y="1178560"/>
                </a:lnTo>
                <a:cubicBezTo>
                  <a:pt x="271928" y="1178602"/>
                  <a:pt x="273664" y="1178264"/>
                  <a:pt x="275463" y="1177544"/>
                </a:cubicBezTo>
                <a:cubicBezTo>
                  <a:pt x="277262" y="1176825"/>
                  <a:pt x="278236" y="1175470"/>
                  <a:pt x="278384" y="1173480"/>
                </a:cubicBezTo>
                <a:lnTo>
                  <a:pt x="285496" y="1172464"/>
                </a:lnTo>
                <a:lnTo>
                  <a:pt x="285496" y="1165352"/>
                </a:lnTo>
                <a:cubicBezTo>
                  <a:pt x="288375" y="1165183"/>
                  <a:pt x="289729" y="1163490"/>
                  <a:pt x="289560" y="1160272"/>
                </a:cubicBezTo>
                <a:lnTo>
                  <a:pt x="289560" y="1158240"/>
                </a:lnTo>
                <a:lnTo>
                  <a:pt x="293624" y="1150112"/>
                </a:lnTo>
                <a:lnTo>
                  <a:pt x="291592" y="1140968"/>
                </a:lnTo>
                <a:cubicBezTo>
                  <a:pt x="292777" y="1140799"/>
                  <a:pt x="293455" y="1140121"/>
                  <a:pt x="293624" y="1138936"/>
                </a:cubicBezTo>
                <a:cubicBezTo>
                  <a:pt x="293539" y="1137391"/>
                  <a:pt x="293709" y="1136163"/>
                  <a:pt x="294132" y="1135253"/>
                </a:cubicBezTo>
                <a:cubicBezTo>
                  <a:pt x="294555" y="1134343"/>
                  <a:pt x="295741" y="1133877"/>
                  <a:pt x="297688" y="1133856"/>
                </a:cubicBezTo>
                <a:cubicBezTo>
                  <a:pt x="297709" y="1131232"/>
                  <a:pt x="298175" y="1128607"/>
                  <a:pt x="299085" y="1125982"/>
                </a:cubicBezTo>
                <a:cubicBezTo>
                  <a:pt x="299995" y="1123358"/>
                  <a:pt x="301223" y="1121241"/>
                  <a:pt x="302768" y="1119632"/>
                </a:cubicBezTo>
                <a:lnTo>
                  <a:pt x="299720" y="1117600"/>
                </a:lnTo>
                <a:close/>
                <a:moveTo>
                  <a:pt x="760984" y="1072896"/>
                </a:moveTo>
                <a:lnTo>
                  <a:pt x="754888" y="1081024"/>
                </a:lnTo>
                <a:cubicBezTo>
                  <a:pt x="750994" y="1080855"/>
                  <a:pt x="747607" y="1082210"/>
                  <a:pt x="744728" y="1085088"/>
                </a:cubicBezTo>
                <a:cubicBezTo>
                  <a:pt x="744072" y="1083712"/>
                  <a:pt x="743098" y="1082400"/>
                  <a:pt x="741807" y="1081151"/>
                </a:cubicBezTo>
                <a:cubicBezTo>
                  <a:pt x="740516" y="1079902"/>
                  <a:pt x="739796" y="1080876"/>
                  <a:pt x="739648" y="1084072"/>
                </a:cubicBezTo>
                <a:cubicBezTo>
                  <a:pt x="739669" y="1085639"/>
                  <a:pt x="740135" y="1087078"/>
                  <a:pt x="741045" y="1088390"/>
                </a:cubicBezTo>
                <a:cubicBezTo>
                  <a:pt x="741955" y="1089703"/>
                  <a:pt x="743183" y="1090634"/>
                  <a:pt x="744728" y="1091184"/>
                </a:cubicBezTo>
                <a:cubicBezTo>
                  <a:pt x="746972" y="1090888"/>
                  <a:pt x="749597" y="1089448"/>
                  <a:pt x="752602" y="1086866"/>
                </a:cubicBezTo>
                <a:cubicBezTo>
                  <a:pt x="755608" y="1084284"/>
                  <a:pt x="757725" y="1082336"/>
                  <a:pt x="758952" y="1081024"/>
                </a:cubicBezTo>
                <a:cubicBezTo>
                  <a:pt x="760582" y="1080516"/>
                  <a:pt x="762148" y="1079754"/>
                  <a:pt x="763651" y="1078738"/>
                </a:cubicBezTo>
                <a:cubicBezTo>
                  <a:pt x="765154" y="1077722"/>
                  <a:pt x="765958" y="1076452"/>
                  <a:pt x="766064" y="1074928"/>
                </a:cubicBezTo>
                <a:lnTo>
                  <a:pt x="768096" y="1074928"/>
                </a:lnTo>
                <a:lnTo>
                  <a:pt x="766064" y="1073912"/>
                </a:lnTo>
                <a:close/>
                <a:moveTo>
                  <a:pt x="750824" y="1065784"/>
                </a:moveTo>
                <a:cubicBezTo>
                  <a:pt x="750888" y="1066483"/>
                  <a:pt x="751269" y="1067626"/>
                  <a:pt x="751967" y="1069213"/>
                </a:cubicBezTo>
                <a:cubicBezTo>
                  <a:pt x="752666" y="1070801"/>
                  <a:pt x="753301" y="1071690"/>
                  <a:pt x="753872" y="1071880"/>
                </a:cubicBezTo>
                <a:cubicBezTo>
                  <a:pt x="754359" y="1071753"/>
                  <a:pt x="754655" y="1071245"/>
                  <a:pt x="754761" y="1070356"/>
                </a:cubicBezTo>
                <a:cubicBezTo>
                  <a:pt x="754867" y="1069467"/>
                  <a:pt x="754909" y="1068959"/>
                  <a:pt x="754888" y="1068832"/>
                </a:cubicBezTo>
                <a:cubicBezTo>
                  <a:pt x="755544" y="1068790"/>
                  <a:pt x="756518" y="1068621"/>
                  <a:pt x="757809" y="1068324"/>
                </a:cubicBezTo>
                <a:cubicBezTo>
                  <a:pt x="759100" y="1068028"/>
                  <a:pt x="759820" y="1067859"/>
                  <a:pt x="759968" y="1067816"/>
                </a:cubicBezTo>
                <a:cubicBezTo>
                  <a:pt x="759651" y="1067287"/>
                  <a:pt x="758254" y="1066821"/>
                  <a:pt x="755777" y="1066419"/>
                </a:cubicBezTo>
                <a:cubicBezTo>
                  <a:pt x="753301" y="1066017"/>
                  <a:pt x="751650" y="1065805"/>
                  <a:pt x="750824" y="1065784"/>
                </a:cubicBezTo>
                <a:close/>
                <a:moveTo>
                  <a:pt x="790448" y="1051560"/>
                </a:moveTo>
                <a:cubicBezTo>
                  <a:pt x="790808" y="1053063"/>
                  <a:pt x="790342" y="1054121"/>
                  <a:pt x="789051" y="1054735"/>
                </a:cubicBezTo>
                <a:cubicBezTo>
                  <a:pt x="787760" y="1055349"/>
                  <a:pt x="786532" y="1055645"/>
                  <a:pt x="785368" y="1055624"/>
                </a:cubicBezTo>
                <a:lnTo>
                  <a:pt x="782320" y="1058672"/>
                </a:lnTo>
                <a:lnTo>
                  <a:pt x="795528" y="1058672"/>
                </a:lnTo>
                <a:cubicBezTo>
                  <a:pt x="796100" y="1058693"/>
                  <a:pt x="796735" y="1058651"/>
                  <a:pt x="797433" y="1058545"/>
                </a:cubicBezTo>
                <a:cubicBezTo>
                  <a:pt x="798132" y="1058439"/>
                  <a:pt x="798513" y="1058143"/>
                  <a:pt x="798576" y="1057656"/>
                </a:cubicBezTo>
                <a:cubicBezTo>
                  <a:pt x="798365" y="1056577"/>
                  <a:pt x="797264" y="1055434"/>
                  <a:pt x="795274" y="1054227"/>
                </a:cubicBezTo>
                <a:cubicBezTo>
                  <a:pt x="793285" y="1053021"/>
                  <a:pt x="791676" y="1052132"/>
                  <a:pt x="790448" y="1051560"/>
                </a:cubicBezTo>
                <a:close/>
                <a:moveTo>
                  <a:pt x="767080" y="1045464"/>
                </a:moveTo>
                <a:lnTo>
                  <a:pt x="756920" y="1046480"/>
                </a:lnTo>
                <a:cubicBezTo>
                  <a:pt x="757428" y="1048068"/>
                  <a:pt x="757428" y="1049719"/>
                  <a:pt x="756920" y="1051433"/>
                </a:cubicBezTo>
                <a:cubicBezTo>
                  <a:pt x="756412" y="1053148"/>
                  <a:pt x="755396" y="1054545"/>
                  <a:pt x="753872" y="1055624"/>
                </a:cubicBezTo>
                <a:lnTo>
                  <a:pt x="763016" y="1054608"/>
                </a:lnTo>
                <a:cubicBezTo>
                  <a:pt x="762995" y="1053021"/>
                  <a:pt x="763291" y="1051370"/>
                  <a:pt x="763905" y="1049655"/>
                </a:cubicBezTo>
                <a:cubicBezTo>
                  <a:pt x="764519" y="1047941"/>
                  <a:pt x="765577" y="1046544"/>
                  <a:pt x="767080" y="1045464"/>
                </a:cubicBezTo>
                <a:close/>
                <a:moveTo>
                  <a:pt x="792480" y="1032256"/>
                </a:moveTo>
                <a:lnTo>
                  <a:pt x="792480" y="1036320"/>
                </a:lnTo>
                <a:cubicBezTo>
                  <a:pt x="792480" y="1038352"/>
                  <a:pt x="793496" y="1039368"/>
                  <a:pt x="795528" y="1039368"/>
                </a:cubicBezTo>
                <a:lnTo>
                  <a:pt x="797560" y="1039368"/>
                </a:lnTo>
                <a:close/>
                <a:moveTo>
                  <a:pt x="837184" y="1005840"/>
                </a:moveTo>
                <a:cubicBezTo>
                  <a:pt x="837205" y="1006454"/>
                  <a:pt x="837417" y="1007258"/>
                  <a:pt x="837819" y="1008253"/>
                </a:cubicBezTo>
                <a:cubicBezTo>
                  <a:pt x="838221" y="1009248"/>
                  <a:pt x="838687" y="1009798"/>
                  <a:pt x="839216" y="1009904"/>
                </a:cubicBezTo>
                <a:cubicBezTo>
                  <a:pt x="840190" y="1009841"/>
                  <a:pt x="840783" y="1009460"/>
                  <a:pt x="840994" y="1008761"/>
                </a:cubicBezTo>
                <a:cubicBezTo>
                  <a:pt x="841206" y="1008063"/>
                  <a:pt x="841291" y="1007428"/>
                  <a:pt x="841248" y="1006856"/>
                </a:cubicBezTo>
                <a:close/>
                <a:moveTo>
                  <a:pt x="832104" y="997712"/>
                </a:moveTo>
                <a:cubicBezTo>
                  <a:pt x="830432" y="997627"/>
                  <a:pt x="828696" y="997797"/>
                  <a:pt x="826897" y="998220"/>
                </a:cubicBezTo>
                <a:cubicBezTo>
                  <a:pt x="825098" y="998643"/>
                  <a:pt x="824124" y="999829"/>
                  <a:pt x="823976" y="1001776"/>
                </a:cubicBezTo>
                <a:lnTo>
                  <a:pt x="823976" y="1004824"/>
                </a:lnTo>
                <a:cubicBezTo>
                  <a:pt x="822219" y="1005565"/>
                  <a:pt x="820145" y="1010941"/>
                  <a:pt x="817753" y="1020953"/>
                </a:cubicBezTo>
                <a:cubicBezTo>
                  <a:pt x="815361" y="1030965"/>
                  <a:pt x="814049" y="1038119"/>
                  <a:pt x="813816" y="1042416"/>
                </a:cubicBezTo>
                <a:cubicBezTo>
                  <a:pt x="813774" y="1043030"/>
                  <a:pt x="813859" y="1043834"/>
                  <a:pt x="814070" y="1044829"/>
                </a:cubicBezTo>
                <a:cubicBezTo>
                  <a:pt x="814282" y="1045824"/>
                  <a:pt x="814875" y="1046374"/>
                  <a:pt x="815848" y="1046480"/>
                </a:cubicBezTo>
                <a:cubicBezTo>
                  <a:pt x="816483" y="1046099"/>
                  <a:pt x="817499" y="1045083"/>
                  <a:pt x="818896" y="1043432"/>
                </a:cubicBezTo>
                <a:cubicBezTo>
                  <a:pt x="820293" y="1041781"/>
                  <a:pt x="821309" y="1041781"/>
                  <a:pt x="821944" y="1043432"/>
                </a:cubicBezTo>
                <a:lnTo>
                  <a:pt x="821944" y="1045464"/>
                </a:lnTo>
                <a:cubicBezTo>
                  <a:pt x="822600" y="1045485"/>
                  <a:pt x="823574" y="1045443"/>
                  <a:pt x="824865" y="1045337"/>
                </a:cubicBezTo>
                <a:cubicBezTo>
                  <a:pt x="826156" y="1045231"/>
                  <a:pt x="826876" y="1044935"/>
                  <a:pt x="827024" y="1044448"/>
                </a:cubicBezTo>
                <a:cubicBezTo>
                  <a:pt x="826855" y="1042247"/>
                  <a:pt x="826178" y="1040554"/>
                  <a:pt x="824992" y="1039368"/>
                </a:cubicBezTo>
                <a:cubicBezTo>
                  <a:pt x="824823" y="1036151"/>
                  <a:pt x="826178" y="1034457"/>
                  <a:pt x="829056" y="1034288"/>
                </a:cubicBezTo>
                <a:lnTo>
                  <a:pt x="830072" y="1034288"/>
                </a:lnTo>
                <a:cubicBezTo>
                  <a:pt x="830771" y="1032616"/>
                  <a:pt x="831914" y="1029102"/>
                  <a:pt x="833501" y="1023747"/>
                </a:cubicBezTo>
                <a:cubicBezTo>
                  <a:pt x="835089" y="1018392"/>
                  <a:pt x="835978" y="1015132"/>
                  <a:pt x="836168" y="1013968"/>
                </a:cubicBezTo>
                <a:lnTo>
                  <a:pt x="829056" y="1013968"/>
                </a:lnTo>
                <a:cubicBezTo>
                  <a:pt x="829247" y="1011005"/>
                  <a:pt x="829882" y="1008295"/>
                  <a:pt x="830961" y="1005840"/>
                </a:cubicBezTo>
                <a:cubicBezTo>
                  <a:pt x="832041" y="1003385"/>
                  <a:pt x="832422" y="1000675"/>
                  <a:pt x="832104" y="997712"/>
                </a:cubicBezTo>
                <a:close/>
                <a:moveTo>
                  <a:pt x="369824" y="983488"/>
                </a:moveTo>
                <a:cubicBezTo>
                  <a:pt x="368596" y="985584"/>
                  <a:pt x="366988" y="989521"/>
                  <a:pt x="364998" y="995299"/>
                </a:cubicBezTo>
                <a:cubicBezTo>
                  <a:pt x="363008" y="1001078"/>
                  <a:pt x="361908" y="1005269"/>
                  <a:pt x="361696" y="1007872"/>
                </a:cubicBezTo>
                <a:lnTo>
                  <a:pt x="358648" y="1013968"/>
                </a:lnTo>
                <a:cubicBezTo>
                  <a:pt x="363559" y="1008888"/>
                  <a:pt x="367961" y="1003808"/>
                  <a:pt x="371856" y="998728"/>
                </a:cubicBezTo>
                <a:cubicBezTo>
                  <a:pt x="371390" y="996675"/>
                  <a:pt x="371560" y="994685"/>
                  <a:pt x="372364" y="992759"/>
                </a:cubicBezTo>
                <a:cubicBezTo>
                  <a:pt x="373168" y="990833"/>
                  <a:pt x="374354" y="989097"/>
                  <a:pt x="375920" y="987552"/>
                </a:cubicBezTo>
                <a:close/>
                <a:moveTo>
                  <a:pt x="412496" y="974344"/>
                </a:moveTo>
                <a:lnTo>
                  <a:pt x="409448" y="976376"/>
                </a:lnTo>
                <a:cubicBezTo>
                  <a:pt x="409512" y="976905"/>
                  <a:pt x="409893" y="977371"/>
                  <a:pt x="410591" y="977773"/>
                </a:cubicBezTo>
                <a:cubicBezTo>
                  <a:pt x="411290" y="978175"/>
                  <a:pt x="411925" y="978387"/>
                  <a:pt x="412496" y="978408"/>
                </a:cubicBezTo>
                <a:cubicBezTo>
                  <a:pt x="413343" y="978239"/>
                  <a:pt x="413681" y="977561"/>
                  <a:pt x="413512" y="976376"/>
                </a:cubicBezTo>
                <a:close/>
                <a:moveTo>
                  <a:pt x="646176" y="973328"/>
                </a:moveTo>
                <a:cubicBezTo>
                  <a:pt x="646261" y="979403"/>
                  <a:pt x="646854" y="985287"/>
                  <a:pt x="647954" y="990981"/>
                </a:cubicBezTo>
                <a:cubicBezTo>
                  <a:pt x="649055" y="996675"/>
                  <a:pt x="650156" y="1002305"/>
                  <a:pt x="651256" y="1007872"/>
                </a:cubicBezTo>
                <a:cubicBezTo>
                  <a:pt x="653204" y="1007703"/>
                  <a:pt x="654389" y="1006771"/>
                  <a:pt x="654812" y="1005078"/>
                </a:cubicBezTo>
                <a:cubicBezTo>
                  <a:pt x="655236" y="1003385"/>
                  <a:pt x="655405" y="1001946"/>
                  <a:pt x="655320" y="1000760"/>
                </a:cubicBezTo>
                <a:cubicBezTo>
                  <a:pt x="655236" y="996738"/>
                  <a:pt x="654897" y="992844"/>
                  <a:pt x="654304" y="989076"/>
                </a:cubicBezTo>
                <a:cubicBezTo>
                  <a:pt x="653712" y="985309"/>
                  <a:pt x="653373" y="981414"/>
                  <a:pt x="653288" y="977392"/>
                </a:cubicBezTo>
                <a:close/>
                <a:moveTo>
                  <a:pt x="839216" y="967232"/>
                </a:moveTo>
                <a:cubicBezTo>
                  <a:pt x="839237" y="967846"/>
                  <a:pt x="839449" y="968650"/>
                  <a:pt x="839851" y="969645"/>
                </a:cubicBezTo>
                <a:cubicBezTo>
                  <a:pt x="840253" y="970640"/>
                  <a:pt x="840719" y="971190"/>
                  <a:pt x="841248" y="971296"/>
                </a:cubicBezTo>
                <a:cubicBezTo>
                  <a:pt x="842222" y="971233"/>
                  <a:pt x="842815" y="970852"/>
                  <a:pt x="843026" y="970153"/>
                </a:cubicBezTo>
                <a:cubicBezTo>
                  <a:pt x="843238" y="969455"/>
                  <a:pt x="843323" y="968820"/>
                  <a:pt x="843280" y="968248"/>
                </a:cubicBezTo>
                <a:close/>
                <a:moveTo>
                  <a:pt x="414528" y="966216"/>
                </a:moveTo>
                <a:lnTo>
                  <a:pt x="412496" y="968248"/>
                </a:lnTo>
                <a:lnTo>
                  <a:pt x="415544" y="970280"/>
                </a:lnTo>
                <a:cubicBezTo>
                  <a:pt x="416391" y="970449"/>
                  <a:pt x="416730" y="970111"/>
                  <a:pt x="416560" y="969264"/>
                </a:cubicBezTo>
                <a:lnTo>
                  <a:pt x="416560" y="968248"/>
                </a:lnTo>
                <a:close/>
                <a:moveTo>
                  <a:pt x="900176" y="912368"/>
                </a:moveTo>
                <a:cubicBezTo>
                  <a:pt x="897721" y="913024"/>
                  <a:pt x="895520" y="913998"/>
                  <a:pt x="893572" y="915289"/>
                </a:cubicBezTo>
                <a:cubicBezTo>
                  <a:pt x="891625" y="916580"/>
                  <a:pt x="889424" y="917300"/>
                  <a:pt x="886968" y="917448"/>
                </a:cubicBezTo>
                <a:lnTo>
                  <a:pt x="876808" y="931672"/>
                </a:lnTo>
                <a:cubicBezTo>
                  <a:pt x="876639" y="934678"/>
                  <a:pt x="875962" y="937556"/>
                  <a:pt x="874776" y="940308"/>
                </a:cubicBezTo>
                <a:cubicBezTo>
                  <a:pt x="873591" y="943060"/>
                  <a:pt x="872914" y="945938"/>
                  <a:pt x="872744" y="948944"/>
                </a:cubicBezTo>
                <a:cubicBezTo>
                  <a:pt x="868469" y="950045"/>
                  <a:pt x="864320" y="954956"/>
                  <a:pt x="860298" y="963676"/>
                </a:cubicBezTo>
                <a:cubicBezTo>
                  <a:pt x="856277" y="972397"/>
                  <a:pt x="853652" y="978323"/>
                  <a:pt x="852424" y="981456"/>
                </a:cubicBezTo>
                <a:cubicBezTo>
                  <a:pt x="849419" y="982070"/>
                  <a:pt x="847302" y="983636"/>
                  <a:pt x="846074" y="986155"/>
                </a:cubicBezTo>
                <a:cubicBezTo>
                  <a:pt x="844847" y="988674"/>
                  <a:pt x="844254" y="991510"/>
                  <a:pt x="844296" y="994664"/>
                </a:cubicBezTo>
                <a:lnTo>
                  <a:pt x="844296" y="997712"/>
                </a:lnTo>
                <a:cubicBezTo>
                  <a:pt x="843682" y="997691"/>
                  <a:pt x="842878" y="997733"/>
                  <a:pt x="841883" y="997839"/>
                </a:cubicBezTo>
                <a:cubicBezTo>
                  <a:pt x="840888" y="997945"/>
                  <a:pt x="840338" y="998241"/>
                  <a:pt x="840232" y="998728"/>
                </a:cubicBezTo>
                <a:cubicBezTo>
                  <a:pt x="840232" y="1000760"/>
                  <a:pt x="841248" y="1001776"/>
                  <a:pt x="843280" y="1001776"/>
                </a:cubicBezTo>
                <a:cubicBezTo>
                  <a:pt x="843767" y="1001713"/>
                  <a:pt x="844063" y="1001332"/>
                  <a:pt x="844169" y="1000633"/>
                </a:cubicBezTo>
                <a:cubicBezTo>
                  <a:pt x="844275" y="999935"/>
                  <a:pt x="844317" y="999300"/>
                  <a:pt x="844296" y="998728"/>
                </a:cubicBezTo>
                <a:lnTo>
                  <a:pt x="856488" y="1000760"/>
                </a:lnTo>
                <a:lnTo>
                  <a:pt x="857504" y="975360"/>
                </a:lnTo>
                <a:lnTo>
                  <a:pt x="864616" y="965200"/>
                </a:lnTo>
                <a:cubicBezTo>
                  <a:pt x="866691" y="965200"/>
                  <a:pt x="868384" y="964692"/>
                  <a:pt x="869696" y="963676"/>
                </a:cubicBezTo>
                <a:cubicBezTo>
                  <a:pt x="871009" y="962660"/>
                  <a:pt x="871686" y="961136"/>
                  <a:pt x="871728" y="959104"/>
                </a:cubicBezTo>
                <a:lnTo>
                  <a:pt x="871728" y="957072"/>
                </a:lnTo>
                <a:cubicBezTo>
                  <a:pt x="873316" y="954723"/>
                  <a:pt x="875221" y="951548"/>
                  <a:pt x="877443" y="947547"/>
                </a:cubicBezTo>
                <a:cubicBezTo>
                  <a:pt x="879666" y="943547"/>
                  <a:pt x="881825" y="940626"/>
                  <a:pt x="883920" y="938784"/>
                </a:cubicBezTo>
                <a:lnTo>
                  <a:pt x="883920" y="933704"/>
                </a:lnTo>
                <a:cubicBezTo>
                  <a:pt x="887794" y="933365"/>
                  <a:pt x="889445" y="932011"/>
                  <a:pt x="888873" y="929640"/>
                </a:cubicBezTo>
                <a:cubicBezTo>
                  <a:pt x="888302" y="927269"/>
                  <a:pt x="889699" y="925915"/>
                  <a:pt x="893064" y="925576"/>
                </a:cubicBezTo>
                <a:cubicBezTo>
                  <a:pt x="892450" y="926931"/>
                  <a:pt x="892154" y="929047"/>
                  <a:pt x="892175" y="931926"/>
                </a:cubicBezTo>
                <a:cubicBezTo>
                  <a:pt x="892196" y="934805"/>
                  <a:pt x="893170" y="936413"/>
                  <a:pt x="895096" y="936752"/>
                </a:cubicBezTo>
                <a:lnTo>
                  <a:pt x="896112" y="936752"/>
                </a:lnTo>
                <a:cubicBezTo>
                  <a:pt x="896409" y="934508"/>
                  <a:pt x="896578" y="931884"/>
                  <a:pt x="896620" y="928878"/>
                </a:cubicBezTo>
                <a:cubicBezTo>
                  <a:pt x="896663" y="925872"/>
                  <a:pt x="897848" y="923756"/>
                  <a:pt x="900176" y="922528"/>
                </a:cubicBezTo>
                <a:close/>
                <a:moveTo>
                  <a:pt x="423672" y="892048"/>
                </a:moveTo>
                <a:lnTo>
                  <a:pt x="411480" y="906272"/>
                </a:lnTo>
                <a:cubicBezTo>
                  <a:pt x="412157" y="910019"/>
                  <a:pt x="411565" y="912686"/>
                  <a:pt x="409702" y="914273"/>
                </a:cubicBezTo>
                <a:cubicBezTo>
                  <a:pt x="407839" y="915861"/>
                  <a:pt x="406739" y="918274"/>
                  <a:pt x="406400" y="921512"/>
                </a:cubicBezTo>
                <a:lnTo>
                  <a:pt x="406400" y="922528"/>
                </a:lnTo>
                <a:cubicBezTo>
                  <a:pt x="405807" y="923777"/>
                  <a:pt x="403437" y="927375"/>
                  <a:pt x="399288" y="933323"/>
                </a:cubicBezTo>
                <a:cubicBezTo>
                  <a:pt x="395139" y="939271"/>
                  <a:pt x="392769" y="943123"/>
                  <a:pt x="392176" y="944880"/>
                </a:cubicBezTo>
                <a:cubicBezTo>
                  <a:pt x="392345" y="948097"/>
                  <a:pt x="394039" y="949791"/>
                  <a:pt x="397256" y="949960"/>
                </a:cubicBezTo>
                <a:lnTo>
                  <a:pt x="401320" y="948944"/>
                </a:lnTo>
                <a:cubicBezTo>
                  <a:pt x="401087" y="945177"/>
                  <a:pt x="401807" y="942298"/>
                  <a:pt x="403479" y="940308"/>
                </a:cubicBezTo>
                <a:cubicBezTo>
                  <a:pt x="405151" y="938319"/>
                  <a:pt x="406125" y="935440"/>
                  <a:pt x="406400" y="931672"/>
                </a:cubicBezTo>
                <a:lnTo>
                  <a:pt x="413512" y="925576"/>
                </a:lnTo>
                <a:lnTo>
                  <a:pt x="417576" y="916432"/>
                </a:lnTo>
                <a:lnTo>
                  <a:pt x="418592" y="916432"/>
                </a:lnTo>
                <a:cubicBezTo>
                  <a:pt x="418402" y="912918"/>
                  <a:pt x="418529" y="910040"/>
                  <a:pt x="418973" y="907796"/>
                </a:cubicBezTo>
                <a:cubicBezTo>
                  <a:pt x="419418" y="905552"/>
                  <a:pt x="421323" y="903690"/>
                  <a:pt x="424688" y="902208"/>
                </a:cubicBezTo>
                <a:lnTo>
                  <a:pt x="427736" y="893064"/>
                </a:lnTo>
                <a:close/>
                <a:moveTo>
                  <a:pt x="916432" y="858520"/>
                </a:moveTo>
                <a:lnTo>
                  <a:pt x="906272" y="871728"/>
                </a:lnTo>
                <a:lnTo>
                  <a:pt x="906272" y="879856"/>
                </a:lnTo>
                <a:lnTo>
                  <a:pt x="894080" y="890016"/>
                </a:lnTo>
                <a:cubicBezTo>
                  <a:pt x="894842" y="892937"/>
                  <a:pt x="896366" y="894207"/>
                  <a:pt x="898652" y="893826"/>
                </a:cubicBezTo>
                <a:cubicBezTo>
                  <a:pt x="900938" y="893445"/>
                  <a:pt x="902462" y="895223"/>
                  <a:pt x="903224" y="899160"/>
                </a:cubicBezTo>
                <a:lnTo>
                  <a:pt x="910336" y="901192"/>
                </a:lnTo>
                <a:cubicBezTo>
                  <a:pt x="909807" y="899520"/>
                  <a:pt x="909849" y="897784"/>
                  <a:pt x="910463" y="895985"/>
                </a:cubicBezTo>
                <a:cubicBezTo>
                  <a:pt x="911077" y="894186"/>
                  <a:pt x="912389" y="893212"/>
                  <a:pt x="914400" y="893064"/>
                </a:cubicBezTo>
                <a:cubicBezTo>
                  <a:pt x="912516" y="885995"/>
                  <a:pt x="913236" y="882100"/>
                  <a:pt x="916559" y="881380"/>
                </a:cubicBezTo>
                <a:cubicBezTo>
                  <a:pt x="919882" y="880660"/>
                  <a:pt x="921872" y="879814"/>
                  <a:pt x="922528" y="878840"/>
                </a:cubicBezTo>
                <a:cubicBezTo>
                  <a:pt x="922338" y="876851"/>
                  <a:pt x="921195" y="875496"/>
                  <a:pt x="919099" y="874776"/>
                </a:cubicBezTo>
                <a:cubicBezTo>
                  <a:pt x="917004" y="874057"/>
                  <a:pt x="915099" y="873718"/>
                  <a:pt x="913384" y="873760"/>
                </a:cubicBezTo>
                <a:lnTo>
                  <a:pt x="913384" y="870712"/>
                </a:lnTo>
                <a:cubicBezTo>
                  <a:pt x="913575" y="868363"/>
                  <a:pt x="914210" y="866458"/>
                  <a:pt x="915289" y="864997"/>
                </a:cubicBezTo>
                <a:cubicBezTo>
                  <a:pt x="916369" y="863537"/>
                  <a:pt x="916750" y="861378"/>
                  <a:pt x="916432" y="858520"/>
                </a:cubicBezTo>
                <a:close/>
                <a:moveTo>
                  <a:pt x="939800" y="829056"/>
                </a:moveTo>
                <a:cubicBezTo>
                  <a:pt x="939758" y="829628"/>
                  <a:pt x="939843" y="830263"/>
                  <a:pt x="940054" y="830961"/>
                </a:cubicBezTo>
                <a:cubicBezTo>
                  <a:pt x="940266" y="831660"/>
                  <a:pt x="940859" y="832041"/>
                  <a:pt x="941832" y="832104"/>
                </a:cubicBezTo>
                <a:lnTo>
                  <a:pt x="943864" y="832104"/>
                </a:lnTo>
                <a:cubicBezTo>
                  <a:pt x="943822" y="831088"/>
                  <a:pt x="943399" y="830326"/>
                  <a:pt x="942594" y="829818"/>
                </a:cubicBezTo>
                <a:cubicBezTo>
                  <a:pt x="941790" y="829310"/>
                  <a:pt x="940859" y="829056"/>
                  <a:pt x="939800" y="829056"/>
                </a:cubicBezTo>
                <a:close/>
                <a:moveTo>
                  <a:pt x="946912" y="820928"/>
                </a:moveTo>
                <a:cubicBezTo>
                  <a:pt x="946362" y="820907"/>
                  <a:pt x="945685" y="820949"/>
                  <a:pt x="944880" y="821055"/>
                </a:cubicBezTo>
                <a:cubicBezTo>
                  <a:pt x="944076" y="821161"/>
                  <a:pt x="943399" y="821457"/>
                  <a:pt x="942848" y="821944"/>
                </a:cubicBezTo>
                <a:cubicBezTo>
                  <a:pt x="942848" y="822516"/>
                  <a:pt x="943102" y="823151"/>
                  <a:pt x="943610" y="823849"/>
                </a:cubicBezTo>
                <a:cubicBezTo>
                  <a:pt x="944118" y="824548"/>
                  <a:pt x="944880" y="824929"/>
                  <a:pt x="945896" y="824992"/>
                </a:cubicBezTo>
                <a:cubicBezTo>
                  <a:pt x="946447" y="824971"/>
                  <a:pt x="947124" y="824759"/>
                  <a:pt x="947928" y="824357"/>
                </a:cubicBezTo>
                <a:cubicBezTo>
                  <a:pt x="948733" y="823955"/>
                  <a:pt x="949410" y="823489"/>
                  <a:pt x="949960" y="822960"/>
                </a:cubicBezTo>
                <a:cubicBezTo>
                  <a:pt x="949897" y="822431"/>
                  <a:pt x="949516" y="821965"/>
                  <a:pt x="948817" y="821563"/>
                </a:cubicBezTo>
                <a:cubicBezTo>
                  <a:pt x="948119" y="821161"/>
                  <a:pt x="947484" y="820949"/>
                  <a:pt x="946912" y="820928"/>
                </a:cubicBezTo>
                <a:close/>
                <a:moveTo>
                  <a:pt x="981456" y="790448"/>
                </a:moveTo>
                <a:cubicBezTo>
                  <a:pt x="983319" y="790617"/>
                  <a:pt x="984674" y="791295"/>
                  <a:pt x="985520" y="792480"/>
                </a:cubicBezTo>
                <a:lnTo>
                  <a:pt x="977392" y="804672"/>
                </a:lnTo>
                <a:cubicBezTo>
                  <a:pt x="977371" y="802746"/>
                  <a:pt x="977667" y="799994"/>
                  <a:pt x="978281" y="796417"/>
                </a:cubicBezTo>
                <a:cubicBezTo>
                  <a:pt x="978895" y="792840"/>
                  <a:pt x="979953" y="790850"/>
                  <a:pt x="981456" y="790448"/>
                </a:cubicBezTo>
                <a:close/>
                <a:moveTo>
                  <a:pt x="949960" y="789432"/>
                </a:moveTo>
                <a:cubicBezTo>
                  <a:pt x="949473" y="789496"/>
                  <a:pt x="949177" y="789877"/>
                  <a:pt x="949071" y="790575"/>
                </a:cubicBezTo>
                <a:cubicBezTo>
                  <a:pt x="948965" y="791274"/>
                  <a:pt x="948923" y="791909"/>
                  <a:pt x="948944" y="792480"/>
                </a:cubicBezTo>
                <a:lnTo>
                  <a:pt x="948944" y="793496"/>
                </a:lnTo>
                <a:cubicBezTo>
                  <a:pt x="946320" y="794004"/>
                  <a:pt x="944711" y="796036"/>
                  <a:pt x="944118" y="799592"/>
                </a:cubicBezTo>
                <a:cubicBezTo>
                  <a:pt x="943526" y="803148"/>
                  <a:pt x="941409" y="805180"/>
                  <a:pt x="937768" y="805688"/>
                </a:cubicBezTo>
                <a:cubicBezTo>
                  <a:pt x="937303" y="801285"/>
                  <a:pt x="935440" y="801455"/>
                  <a:pt x="932180" y="806196"/>
                </a:cubicBezTo>
                <a:cubicBezTo>
                  <a:pt x="928921" y="810937"/>
                  <a:pt x="927058" y="816187"/>
                  <a:pt x="926592" y="821944"/>
                </a:cubicBezTo>
                <a:lnTo>
                  <a:pt x="926592" y="824992"/>
                </a:lnTo>
                <a:cubicBezTo>
                  <a:pt x="925407" y="825606"/>
                  <a:pt x="923968" y="826664"/>
                  <a:pt x="922274" y="828167"/>
                </a:cubicBezTo>
                <a:cubicBezTo>
                  <a:pt x="920581" y="829670"/>
                  <a:pt x="919650" y="830982"/>
                  <a:pt x="919480" y="832104"/>
                </a:cubicBezTo>
                <a:cubicBezTo>
                  <a:pt x="919544" y="833078"/>
                  <a:pt x="919925" y="833670"/>
                  <a:pt x="920623" y="833882"/>
                </a:cubicBezTo>
                <a:cubicBezTo>
                  <a:pt x="921322" y="834094"/>
                  <a:pt x="921957" y="834178"/>
                  <a:pt x="922528" y="834136"/>
                </a:cubicBezTo>
                <a:cubicBezTo>
                  <a:pt x="925259" y="834178"/>
                  <a:pt x="927926" y="833586"/>
                  <a:pt x="930529" y="832358"/>
                </a:cubicBezTo>
                <a:cubicBezTo>
                  <a:pt x="933133" y="831131"/>
                  <a:pt x="934530" y="829014"/>
                  <a:pt x="934720" y="826008"/>
                </a:cubicBezTo>
                <a:lnTo>
                  <a:pt x="934720" y="822960"/>
                </a:lnTo>
                <a:cubicBezTo>
                  <a:pt x="937599" y="816695"/>
                  <a:pt x="940986" y="810937"/>
                  <a:pt x="944880" y="805688"/>
                </a:cubicBezTo>
                <a:cubicBezTo>
                  <a:pt x="947759" y="805519"/>
                  <a:pt x="949114" y="803825"/>
                  <a:pt x="948944" y="800608"/>
                </a:cubicBezTo>
                <a:lnTo>
                  <a:pt x="948944" y="797560"/>
                </a:lnTo>
                <a:cubicBezTo>
                  <a:pt x="950045" y="797560"/>
                  <a:pt x="951146" y="797306"/>
                  <a:pt x="952246" y="796798"/>
                </a:cubicBezTo>
                <a:cubicBezTo>
                  <a:pt x="953347" y="796290"/>
                  <a:pt x="953940" y="795528"/>
                  <a:pt x="954024" y="794512"/>
                </a:cubicBezTo>
                <a:cubicBezTo>
                  <a:pt x="953982" y="793412"/>
                  <a:pt x="953559" y="792311"/>
                  <a:pt x="952754" y="791210"/>
                </a:cubicBezTo>
                <a:cubicBezTo>
                  <a:pt x="951950" y="790109"/>
                  <a:pt x="951019" y="789517"/>
                  <a:pt x="949960" y="789432"/>
                </a:cubicBezTo>
                <a:close/>
                <a:moveTo>
                  <a:pt x="922528" y="772160"/>
                </a:moveTo>
                <a:cubicBezTo>
                  <a:pt x="922528" y="773218"/>
                  <a:pt x="922782" y="774150"/>
                  <a:pt x="923290" y="774954"/>
                </a:cubicBezTo>
                <a:cubicBezTo>
                  <a:pt x="923798" y="775759"/>
                  <a:pt x="924560" y="776182"/>
                  <a:pt x="925576" y="776224"/>
                </a:cubicBezTo>
                <a:cubicBezTo>
                  <a:pt x="926105" y="776161"/>
                  <a:pt x="926571" y="775780"/>
                  <a:pt x="926973" y="775081"/>
                </a:cubicBezTo>
                <a:cubicBezTo>
                  <a:pt x="927375" y="774383"/>
                  <a:pt x="927587" y="773748"/>
                  <a:pt x="927608" y="773176"/>
                </a:cubicBezTo>
                <a:close/>
                <a:moveTo>
                  <a:pt x="519176" y="752856"/>
                </a:moveTo>
                <a:cubicBezTo>
                  <a:pt x="519197" y="753470"/>
                  <a:pt x="519409" y="754274"/>
                  <a:pt x="519811" y="755269"/>
                </a:cubicBezTo>
                <a:cubicBezTo>
                  <a:pt x="520213" y="756264"/>
                  <a:pt x="520679" y="756814"/>
                  <a:pt x="521208" y="756920"/>
                </a:cubicBezTo>
                <a:cubicBezTo>
                  <a:pt x="522182" y="756857"/>
                  <a:pt x="522774" y="756476"/>
                  <a:pt x="522986" y="755777"/>
                </a:cubicBezTo>
                <a:cubicBezTo>
                  <a:pt x="523198" y="755079"/>
                  <a:pt x="523282" y="754444"/>
                  <a:pt x="523240" y="753872"/>
                </a:cubicBezTo>
                <a:close/>
                <a:moveTo>
                  <a:pt x="511048" y="724408"/>
                </a:moveTo>
                <a:cubicBezTo>
                  <a:pt x="509863" y="724239"/>
                  <a:pt x="509185" y="724578"/>
                  <a:pt x="509016" y="725424"/>
                </a:cubicBezTo>
                <a:cubicBezTo>
                  <a:pt x="509948" y="726080"/>
                  <a:pt x="510117" y="727054"/>
                  <a:pt x="509524" y="728345"/>
                </a:cubicBezTo>
                <a:cubicBezTo>
                  <a:pt x="508932" y="729636"/>
                  <a:pt x="508085" y="730356"/>
                  <a:pt x="506984" y="730504"/>
                </a:cubicBezTo>
                <a:cubicBezTo>
                  <a:pt x="506243" y="735753"/>
                  <a:pt x="502391" y="742781"/>
                  <a:pt x="495427" y="751586"/>
                </a:cubicBezTo>
                <a:cubicBezTo>
                  <a:pt x="488463" y="760392"/>
                  <a:pt x="482833" y="766911"/>
                  <a:pt x="478536" y="771144"/>
                </a:cubicBezTo>
                <a:lnTo>
                  <a:pt x="478536" y="781304"/>
                </a:lnTo>
                <a:lnTo>
                  <a:pt x="508000" y="751840"/>
                </a:lnTo>
                <a:cubicBezTo>
                  <a:pt x="507810" y="748051"/>
                  <a:pt x="508699" y="745215"/>
                  <a:pt x="510667" y="743331"/>
                </a:cubicBezTo>
                <a:cubicBezTo>
                  <a:pt x="512636" y="741447"/>
                  <a:pt x="513779" y="738865"/>
                  <a:pt x="514096" y="735584"/>
                </a:cubicBezTo>
                <a:cubicBezTo>
                  <a:pt x="515154" y="735076"/>
                  <a:pt x="516086" y="734314"/>
                  <a:pt x="516890" y="733298"/>
                </a:cubicBezTo>
                <a:cubicBezTo>
                  <a:pt x="517694" y="732282"/>
                  <a:pt x="518118" y="731012"/>
                  <a:pt x="518160" y="729488"/>
                </a:cubicBezTo>
                <a:cubicBezTo>
                  <a:pt x="518097" y="729001"/>
                  <a:pt x="517716" y="728705"/>
                  <a:pt x="517017" y="728599"/>
                </a:cubicBezTo>
                <a:cubicBezTo>
                  <a:pt x="516319" y="728493"/>
                  <a:pt x="515684" y="728451"/>
                  <a:pt x="515112" y="728472"/>
                </a:cubicBezTo>
                <a:cubicBezTo>
                  <a:pt x="514625" y="727414"/>
                  <a:pt x="514075" y="726482"/>
                  <a:pt x="513461" y="725678"/>
                </a:cubicBezTo>
                <a:cubicBezTo>
                  <a:pt x="512847" y="724874"/>
                  <a:pt x="512043" y="724450"/>
                  <a:pt x="511048" y="724408"/>
                </a:cubicBezTo>
                <a:close/>
                <a:moveTo>
                  <a:pt x="982472" y="712216"/>
                </a:moveTo>
                <a:lnTo>
                  <a:pt x="980440" y="713232"/>
                </a:lnTo>
                <a:cubicBezTo>
                  <a:pt x="977985" y="720535"/>
                  <a:pt x="974768" y="728536"/>
                  <a:pt x="970788" y="737235"/>
                </a:cubicBezTo>
                <a:cubicBezTo>
                  <a:pt x="966809" y="745935"/>
                  <a:pt x="964608" y="754190"/>
                  <a:pt x="964184" y="762000"/>
                </a:cubicBezTo>
                <a:cubicBezTo>
                  <a:pt x="964142" y="762572"/>
                  <a:pt x="964227" y="763207"/>
                  <a:pt x="964438" y="763905"/>
                </a:cubicBezTo>
                <a:cubicBezTo>
                  <a:pt x="964650" y="764604"/>
                  <a:pt x="965243" y="764985"/>
                  <a:pt x="966216" y="765048"/>
                </a:cubicBezTo>
                <a:lnTo>
                  <a:pt x="970280" y="752856"/>
                </a:lnTo>
                <a:cubicBezTo>
                  <a:pt x="972270" y="751290"/>
                  <a:pt x="973879" y="749342"/>
                  <a:pt x="975106" y="747014"/>
                </a:cubicBezTo>
                <a:cubicBezTo>
                  <a:pt x="976334" y="744686"/>
                  <a:pt x="977435" y="742230"/>
                  <a:pt x="978408" y="739648"/>
                </a:cubicBezTo>
                <a:lnTo>
                  <a:pt x="978408" y="733552"/>
                </a:lnTo>
                <a:cubicBezTo>
                  <a:pt x="978345" y="732409"/>
                  <a:pt x="978472" y="731139"/>
                  <a:pt x="978789" y="729742"/>
                </a:cubicBezTo>
                <a:cubicBezTo>
                  <a:pt x="979107" y="728345"/>
                  <a:pt x="979996" y="727583"/>
                  <a:pt x="981456" y="727456"/>
                </a:cubicBezTo>
                <a:cubicBezTo>
                  <a:pt x="982642" y="723392"/>
                  <a:pt x="983319" y="719328"/>
                  <a:pt x="983488" y="715264"/>
                </a:cubicBezTo>
                <a:cubicBezTo>
                  <a:pt x="983509" y="715137"/>
                  <a:pt x="983467" y="714629"/>
                  <a:pt x="983361" y="713740"/>
                </a:cubicBezTo>
                <a:cubicBezTo>
                  <a:pt x="983255" y="712851"/>
                  <a:pt x="982959" y="712343"/>
                  <a:pt x="982472" y="712216"/>
                </a:cubicBezTo>
                <a:close/>
                <a:moveTo>
                  <a:pt x="533400" y="709168"/>
                </a:moveTo>
                <a:lnTo>
                  <a:pt x="533400" y="711200"/>
                </a:lnTo>
                <a:cubicBezTo>
                  <a:pt x="533337" y="712301"/>
                  <a:pt x="533464" y="713401"/>
                  <a:pt x="533781" y="714502"/>
                </a:cubicBezTo>
                <a:cubicBezTo>
                  <a:pt x="534099" y="715603"/>
                  <a:pt x="534988" y="716196"/>
                  <a:pt x="536448" y="716280"/>
                </a:cubicBezTo>
                <a:lnTo>
                  <a:pt x="537464" y="716280"/>
                </a:lnTo>
                <a:close/>
                <a:moveTo>
                  <a:pt x="1031240" y="693928"/>
                </a:moveTo>
                <a:lnTo>
                  <a:pt x="1033272" y="694944"/>
                </a:lnTo>
                <a:cubicBezTo>
                  <a:pt x="1032934" y="698225"/>
                  <a:pt x="1031579" y="700807"/>
                  <a:pt x="1029208" y="702691"/>
                </a:cubicBezTo>
                <a:cubicBezTo>
                  <a:pt x="1026838" y="704575"/>
                  <a:pt x="1025483" y="707411"/>
                  <a:pt x="1025144" y="711200"/>
                </a:cubicBezTo>
                <a:cubicBezTo>
                  <a:pt x="1021525" y="712132"/>
                  <a:pt x="1019366" y="714333"/>
                  <a:pt x="1018667" y="717804"/>
                </a:cubicBezTo>
                <a:cubicBezTo>
                  <a:pt x="1017969" y="721276"/>
                  <a:pt x="1016064" y="723477"/>
                  <a:pt x="1012952" y="724408"/>
                </a:cubicBezTo>
                <a:cubicBezTo>
                  <a:pt x="1014095" y="720471"/>
                  <a:pt x="1016381" y="714629"/>
                  <a:pt x="1019810" y="706882"/>
                </a:cubicBezTo>
                <a:cubicBezTo>
                  <a:pt x="1023239" y="699135"/>
                  <a:pt x="1027049" y="694817"/>
                  <a:pt x="1031240" y="693928"/>
                </a:cubicBezTo>
                <a:close/>
                <a:moveTo>
                  <a:pt x="1009904" y="689864"/>
                </a:moveTo>
                <a:cubicBezTo>
                  <a:pt x="1008359" y="690372"/>
                  <a:pt x="1007131" y="692658"/>
                  <a:pt x="1006221" y="696722"/>
                </a:cubicBezTo>
                <a:cubicBezTo>
                  <a:pt x="1005311" y="700786"/>
                  <a:pt x="1004845" y="703580"/>
                  <a:pt x="1004824" y="705104"/>
                </a:cubicBezTo>
                <a:lnTo>
                  <a:pt x="993648" y="719328"/>
                </a:lnTo>
                <a:cubicBezTo>
                  <a:pt x="993606" y="719984"/>
                  <a:pt x="993691" y="720958"/>
                  <a:pt x="993902" y="722249"/>
                </a:cubicBezTo>
                <a:cubicBezTo>
                  <a:pt x="994114" y="723540"/>
                  <a:pt x="994707" y="724260"/>
                  <a:pt x="995680" y="724408"/>
                </a:cubicBezTo>
                <a:cubicBezTo>
                  <a:pt x="996760" y="724027"/>
                  <a:pt x="997903" y="722249"/>
                  <a:pt x="999109" y="719074"/>
                </a:cubicBezTo>
                <a:cubicBezTo>
                  <a:pt x="1000316" y="715899"/>
                  <a:pt x="1001205" y="713613"/>
                  <a:pt x="1001776" y="712216"/>
                </a:cubicBezTo>
                <a:cubicBezTo>
                  <a:pt x="1003978" y="709676"/>
                  <a:pt x="1006179" y="706882"/>
                  <a:pt x="1008380" y="703834"/>
                </a:cubicBezTo>
                <a:cubicBezTo>
                  <a:pt x="1010582" y="700786"/>
                  <a:pt x="1011767" y="697484"/>
                  <a:pt x="1011936" y="693928"/>
                </a:cubicBezTo>
                <a:cubicBezTo>
                  <a:pt x="1011915" y="693314"/>
                  <a:pt x="1011703" y="692510"/>
                  <a:pt x="1011301" y="691515"/>
                </a:cubicBezTo>
                <a:cubicBezTo>
                  <a:pt x="1010899" y="690520"/>
                  <a:pt x="1010433" y="689970"/>
                  <a:pt x="1009904" y="689864"/>
                </a:cubicBezTo>
                <a:close/>
                <a:moveTo>
                  <a:pt x="777240" y="678688"/>
                </a:moveTo>
                <a:cubicBezTo>
                  <a:pt x="777198" y="679260"/>
                  <a:pt x="777283" y="679895"/>
                  <a:pt x="777494" y="680593"/>
                </a:cubicBezTo>
                <a:cubicBezTo>
                  <a:pt x="777706" y="681292"/>
                  <a:pt x="778299" y="681673"/>
                  <a:pt x="779272" y="681736"/>
                </a:cubicBezTo>
                <a:lnTo>
                  <a:pt x="781304" y="681736"/>
                </a:lnTo>
                <a:cubicBezTo>
                  <a:pt x="781262" y="680720"/>
                  <a:pt x="780839" y="679958"/>
                  <a:pt x="780034" y="679450"/>
                </a:cubicBezTo>
                <a:cubicBezTo>
                  <a:pt x="779230" y="678942"/>
                  <a:pt x="778299" y="678688"/>
                  <a:pt x="777240" y="678688"/>
                </a:cubicBezTo>
                <a:close/>
                <a:moveTo>
                  <a:pt x="1045464" y="648208"/>
                </a:moveTo>
                <a:cubicBezTo>
                  <a:pt x="1046078" y="648780"/>
                  <a:pt x="1046882" y="649669"/>
                  <a:pt x="1047877" y="650875"/>
                </a:cubicBezTo>
                <a:cubicBezTo>
                  <a:pt x="1048872" y="652082"/>
                  <a:pt x="1049422" y="653225"/>
                  <a:pt x="1049528" y="654304"/>
                </a:cubicBezTo>
                <a:cubicBezTo>
                  <a:pt x="1049528" y="655278"/>
                  <a:pt x="1049274" y="655870"/>
                  <a:pt x="1048766" y="656082"/>
                </a:cubicBezTo>
                <a:cubicBezTo>
                  <a:pt x="1048258" y="656294"/>
                  <a:pt x="1047496" y="656379"/>
                  <a:pt x="1046480" y="656336"/>
                </a:cubicBezTo>
                <a:cubicBezTo>
                  <a:pt x="1043263" y="656167"/>
                  <a:pt x="1041570" y="654473"/>
                  <a:pt x="1041400" y="651256"/>
                </a:cubicBezTo>
                <a:cubicBezTo>
                  <a:pt x="1041443" y="650240"/>
                  <a:pt x="1041866" y="649478"/>
                  <a:pt x="1042670" y="648970"/>
                </a:cubicBezTo>
                <a:cubicBezTo>
                  <a:pt x="1043475" y="648462"/>
                  <a:pt x="1044406" y="648208"/>
                  <a:pt x="1045464" y="648208"/>
                </a:cubicBezTo>
                <a:close/>
                <a:moveTo>
                  <a:pt x="773176" y="639064"/>
                </a:moveTo>
                <a:cubicBezTo>
                  <a:pt x="772711" y="639106"/>
                  <a:pt x="772372" y="639276"/>
                  <a:pt x="772160" y="639572"/>
                </a:cubicBezTo>
                <a:cubicBezTo>
                  <a:pt x="771949" y="639868"/>
                  <a:pt x="771610" y="640038"/>
                  <a:pt x="771144" y="640080"/>
                </a:cubicBezTo>
                <a:cubicBezTo>
                  <a:pt x="771165" y="640694"/>
                  <a:pt x="771377" y="641498"/>
                  <a:pt x="771779" y="642493"/>
                </a:cubicBezTo>
                <a:cubicBezTo>
                  <a:pt x="772181" y="643488"/>
                  <a:pt x="772647" y="644038"/>
                  <a:pt x="773176" y="644144"/>
                </a:cubicBezTo>
                <a:cubicBezTo>
                  <a:pt x="774150" y="644081"/>
                  <a:pt x="774743" y="643700"/>
                  <a:pt x="774954" y="643001"/>
                </a:cubicBezTo>
                <a:cubicBezTo>
                  <a:pt x="775166" y="642303"/>
                  <a:pt x="775251" y="641668"/>
                  <a:pt x="775208" y="641096"/>
                </a:cubicBezTo>
                <a:cubicBezTo>
                  <a:pt x="775039" y="639911"/>
                  <a:pt x="774362" y="639233"/>
                  <a:pt x="773176" y="639064"/>
                </a:cubicBezTo>
                <a:close/>
                <a:moveTo>
                  <a:pt x="1058672" y="632968"/>
                </a:moveTo>
                <a:lnTo>
                  <a:pt x="1059688" y="632968"/>
                </a:lnTo>
                <a:cubicBezTo>
                  <a:pt x="1060535" y="632799"/>
                  <a:pt x="1060874" y="633138"/>
                  <a:pt x="1060704" y="633984"/>
                </a:cubicBezTo>
                <a:cubicBezTo>
                  <a:pt x="1060535" y="635169"/>
                  <a:pt x="1059604" y="636863"/>
                  <a:pt x="1057910" y="639064"/>
                </a:cubicBezTo>
                <a:cubicBezTo>
                  <a:pt x="1056217" y="641265"/>
                  <a:pt x="1054778" y="642959"/>
                  <a:pt x="1053592" y="644144"/>
                </a:cubicBezTo>
                <a:lnTo>
                  <a:pt x="1048512" y="640080"/>
                </a:lnTo>
                <a:cubicBezTo>
                  <a:pt x="1048533" y="641647"/>
                  <a:pt x="1048999" y="643086"/>
                  <a:pt x="1049909" y="644398"/>
                </a:cubicBezTo>
                <a:cubicBezTo>
                  <a:pt x="1050819" y="645710"/>
                  <a:pt x="1052047" y="646642"/>
                  <a:pt x="1053592" y="647192"/>
                </a:cubicBezTo>
                <a:lnTo>
                  <a:pt x="1047496" y="648208"/>
                </a:lnTo>
                <a:lnTo>
                  <a:pt x="1047496" y="637032"/>
                </a:lnTo>
                <a:cubicBezTo>
                  <a:pt x="1049549" y="636990"/>
                  <a:pt x="1051539" y="636567"/>
                  <a:pt x="1053465" y="635762"/>
                </a:cubicBezTo>
                <a:cubicBezTo>
                  <a:pt x="1055391" y="634958"/>
                  <a:pt x="1057127" y="634027"/>
                  <a:pt x="1058672" y="632968"/>
                </a:cubicBezTo>
                <a:close/>
                <a:moveTo>
                  <a:pt x="565912" y="632968"/>
                </a:moveTo>
                <a:lnTo>
                  <a:pt x="552704" y="649224"/>
                </a:lnTo>
                <a:cubicBezTo>
                  <a:pt x="553339" y="653500"/>
                  <a:pt x="552577" y="656633"/>
                  <a:pt x="550418" y="658622"/>
                </a:cubicBezTo>
                <a:cubicBezTo>
                  <a:pt x="548259" y="660612"/>
                  <a:pt x="546989" y="663237"/>
                  <a:pt x="546608" y="666496"/>
                </a:cubicBezTo>
                <a:lnTo>
                  <a:pt x="546608" y="667512"/>
                </a:lnTo>
                <a:cubicBezTo>
                  <a:pt x="544364" y="669629"/>
                  <a:pt x="541994" y="672253"/>
                  <a:pt x="539496" y="675386"/>
                </a:cubicBezTo>
                <a:cubicBezTo>
                  <a:pt x="536999" y="678519"/>
                  <a:pt x="535644" y="681652"/>
                  <a:pt x="535432" y="684784"/>
                </a:cubicBezTo>
                <a:lnTo>
                  <a:pt x="530352" y="692912"/>
                </a:lnTo>
                <a:cubicBezTo>
                  <a:pt x="531368" y="696130"/>
                  <a:pt x="533400" y="697823"/>
                  <a:pt x="536448" y="697992"/>
                </a:cubicBezTo>
                <a:lnTo>
                  <a:pt x="540512" y="696976"/>
                </a:lnTo>
                <a:cubicBezTo>
                  <a:pt x="540322" y="692679"/>
                  <a:pt x="541211" y="689335"/>
                  <a:pt x="543179" y="686943"/>
                </a:cubicBezTo>
                <a:cubicBezTo>
                  <a:pt x="545148" y="684551"/>
                  <a:pt x="546291" y="681461"/>
                  <a:pt x="546608" y="677672"/>
                </a:cubicBezTo>
                <a:lnTo>
                  <a:pt x="554736" y="670560"/>
                </a:lnTo>
                <a:cubicBezTo>
                  <a:pt x="554906" y="668613"/>
                  <a:pt x="555583" y="666920"/>
                  <a:pt x="556768" y="665480"/>
                </a:cubicBezTo>
                <a:cubicBezTo>
                  <a:pt x="557954" y="664041"/>
                  <a:pt x="558631" y="662347"/>
                  <a:pt x="558800" y="660400"/>
                </a:cubicBezTo>
                <a:cubicBezTo>
                  <a:pt x="561806" y="660040"/>
                  <a:pt x="563923" y="657966"/>
                  <a:pt x="565150" y="654177"/>
                </a:cubicBezTo>
                <a:cubicBezTo>
                  <a:pt x="566378" y="650388"/>
                  <a:pt x="566971" y="647044"/>
                  <a:pt x="566928" y="644144"/>
                </a:cubicBezTo>
                <a:lnTo>
                  <a:pt x="573024" y="636016"/>
                </a:lnTo>
                <a:close/>
                <a:moveTo>
                  <a:pt x="763016" y="577088"/>
                </a:moveTo>
                <a:cubicBezTo>
                  <a:pt x="762910" y="581322"/>
                  <a:pt x="762614" y="586063"/>
                  <a:pt x="762127" y="591312"/>
                </a:cubicBezTo>
                <a:cubicBezTo>
                  <a:pt x="761640" y="596561"/>
                  <a:pt x="761598" y="601303"/>
                  <a:pt x="762000" y="605536"/>
                </a:cubicBezTo>
                <a:cubicBezTo>
                  <a:pt x="761831" y="606722"/>
                  <a:pt x="762170" y="607399"/>
                  <a:pt x="763016" y="607568"/>
                </a:cubicBezTo>
                <a:cubicBezTo>
                  <a:pt x="764032" y="607420"/>
                  <a:pt x="764794" y="606700"/>
                  <a:pt x="765302" y="605409"/>
                </a:cubicBezTo>
                <a:cubicBezTo>
                  <a:pt x="765810" y="604118"/>
                  <a:pt x="766064" y="603144"/>
                  <a:pt x="766064" y="602488"/>
                </a:cubicBezTo>
                <a:close/>
                <a:moveTo>
                  <a:pt x="1116584" y="485648"/>
                </a:moveTo>
                <a:lnTo>
                  <a:pt x="1117600" y="493776"/>
                </a:lnTo>
                <a:lnTo>
                  <a:pt x="1122680" y="495808"/>
                </a:lnTo>
                <a:lnTo>
                  <a:pt x="1121664" y="487680"/>
                </a:lnTo>
                <a:close/>
                <a:moveTo>
                  <a:pt x="766064" y="476504"/>
                </a:moveTo>
                <a:cubicBezTo>
                  <a:pt x="766403" y="478578"/>
                  <a:pt x="766742" y="480272"/>
                  <a:pt x="767080" y="481584"/>
                </a:cubicBezTo>
                <a:cubicBezTo>
                  <a:pt x="767419" y="482897"/>
                  <a:pt x="768774" y="483574"/>
                  <a:pt x="771144" y="483616"/>
                </a:cubicBezTo>
                <a:close/>
                <a:moveTo>
                  <a:pt x="1060704" y="472440"/>
                </a:moveTo>
                <a:lnTo>
                  <a:pt x="1062736" y="475488"/>
                </a:lnTo>
                <a:cubicBezTo>
                  <a:pt x="1063265" y="475425"/>
                  <a:pt x="1063731" y="475044"/>
                  <a:pt x="1064133" y="474345"/>
                </a:cubicBezTo>
                <a:cubicBezTo>
                  <a:pt x="1064535" y="473647"/>
                  <a:pt x="1064747" y="473012"/>
                  <a:pt x="1064768" y="472440"/>
                </a:cubicBezTo>
                <a:close/>
                <a:moveTo>
                  <a:pt x="1063752" y="464312"/>
                </a:moveTo>
                <a:cubicBezTo>
                  <a:pt x="1064176" y="465773"/>
                  <a:pt x="1064599" y="466662"/>
                  <a:pt x="1065022" y="466979"/>
                </a:cubicBezTo>
                <a:cubicBezTo>
                  <a:pt x="1065446" y="467297"/>
                  <a:pt x="1066377" y="467424"/>
                  <a:pt x="1067816" y="467360"/>
                </a:cubicBezTo>
                <a:cubicBezTo>
                  <a:pt x="1067816" y="465328"/>
                  <a:pt x="1066800" y="464312"/>
                  <a:pt x="1064768" y="464312"/>
                </a:cubicBezTo>
                <a:close/>
                <a:moveTo>
                  <a:pt x="1133856" y="437896"/>
                </a:moveTo>
                <a:lnTo>
                  <a:pt x="1133856" y="440944"/>
                </a:lnTo>
                <a:lnTo>
                  <a:pt x="1135888" y="437896"/>
                </a:lnTo>
                <a:close/>
                <a:moveTo>
                  <a:pt x="1081024" y="422656"/>
                </a:moveTo>
                <a:cubicBezTo>
                  <a:pt x="1078950" y="422698"/>
                  <a:pt x="1077257" y="423376"/>
                  <a:pt x="1075944" y="424688"/>
                </a:cubicBezTo>
                <a:cubicBezTo>
                  <a:pt x="1074632" y="426000"/>
                  <a:pt x="1073955" y="427694"/>
                  <a:pt x="1073912" y="429768"/>
                </a:cubicBezTo>
                <a:cubicBezTo>
                  <a:pt x="1073955" y="431081"/>
                  <a:pt x="1074378" y="433028"/>
                  <a:pt x="1075182" y="435610"/>
                </a:cubicBezTo>
                <a:cubicBezTo>
                  <a:pt x="1075987" y="438193"/>
                  <a:pt x="1076918" y="439632"/>
                  <a:pt x="1077976" y="439928"/>
                </a:cubicBezTo>
                <a:cubicBezTo>
                  <a:pt x="1079797" y="439547"/>
                  <a:pt x="1080982" y="438023"/>
                  <a:pt x="1081532" y="435356"/>
                </a:cubicBezTo>
                <a:cubicBezTo>
                  <a:pt x="1082083" y="432689"/>
                  <a:pt x="1083268" y="431165"/>
                  <a:pt x="1085088" y="430784"/>
                </a:cubicBezTo>
                <a:lnTo>
                  <a:pt x="1086104" y="430784"/>
                </a:lnTo>
                <a:lnTo>
                  <a:pt x="1085088" y="427736"/>
                </a:lnTo>
                <a:close/>
                <a:moveTo>
                  <a:pt x="1143000" y="421640"/>
                </a:moveTo>
                <a:cubicBezTo>
                  <a:pt x="1142069" y="421915"/>
                  <a:pt x="1141646" y="423143"/>
                  <a:pt x="1141730" y="425323"/>
                </a:cubicBezTo>
                <a:cubicBezTo>
                  <a:pt x="1141815" y="427503"/>
                  <a:pt x="1141900" y="428985"/>
                  <a:pt x="1141984" y="429768"/>
                </a:cubicBezTo>
                <a:lnTo>
                  <a:pt x="1138936" y="432816"/>
                </a:lnTo>
                <a:lnTo>
                  <a:pt x="1141984" y="431800"/>
                </a:lnTo>
                <a:lnTo>
                  <a:pt x="1145032" y="426720"/>
                </a:lnTo>
                <a:cubicBezTo>
                  <a:pt x="1145011" y="426064"/>
                  <a:pt x="1144799" y="425090"/>
                  <a:pt x="1144397" y="423799"/>
                </a:cubicBezTo>
                <a:cubicBezTo>
                  <a:pt x="1143995" y="422508"/>
                  <a:pt x="1143529" y="421788"/>
                  <a:pt x="1143000" y="421640"/>
                </a:cubicBezTo>
                <a:close/>
                <a:moveTo>
                  <a:pt x="1167384" y="373888"/>
                </a:moveTo>
                <a:cubicBezTo>
                  <a:pt x="1167405" y="374947"/>
                  <a:pt x="1167617" y="376132"/>
                  <a:pt x="1168019" y="377444"/>
                </a:cubicBezTo>
                <a:cubicBezTo>
                  <a:pt x="1168421" y="378756"/>
                  <a:pt x="1168887" y="379942"/>
                  <a:pt x="1169416" y="381000"/>
                </a:cubicBezTo>
                <a:lnTo>
                  <a:pt x="1170432" y="379984"/>
                </a:lnTo>
                <a:lnTo>
                  <a:pt x="1169416" y="375920"/>
                </a:lnTo>
                <a:close/>
                <a:moveTo>
                  <a:pt x="1180592" y="327152"/>
                </a:moveTo>
                <a:cubicBezTo>
                  <a:pt x="1180571" y="327724"/>
                  <a:pt x="1180613" y="328359"/>
                  <a:pt x="1180719" y="329057"/>
                </a:cubicBezTo>
                <a:cubicBezTo>
                  <a:pt x="1180825" y="329756"/>
                  <a:pt x="1181121" y="330137"/>
                  <a:pt x="1181608" y="330200"/>
                </a:cubicBezTo>
                <a:lnTo>
                  <a:pt x="1183640" y="330200"/>
                </a:lnTo>
                <a:cubicBezTo>
                  <a:pt x="1183640" y="328168"/>
                  <a:pt x="1182624" y="327152"/>
                  <a:pt x="1180592" y="327152"/>
                </a:cubicBezTo>
                <a:close/>
                <a:moveTo>
                  <a:pt x="1132840" y="312928"/>
                </a:moveTo>
                <a:lnTo>
                  <a:pt x="1126744" y="316992"/>
                </a:lnTo>
                <a:cubicBezTo>
                  <a:pt x="1126765" y="318093"/>
                  <a:pt x="1126723" y="319448"/>
                  <a:pt x="1126617" y="321056"/>
                </a:cubicBezTo>
                <a:cubicBezTo>
                  <a:pt x="1126511" y="322665"/>
                  <a:pt x="1126215" y="324019"/>
                  <a:pt x="1125728" y="325120"/>
                </a:cubicBezTo>
                <a:cubicBezTo>
                  <a:pt x="1125792" y="325734"/>
                  <a:pt x="1126173" y="326538"/>
                  <a:pt x="1126871" y="327533"/>
                </a:cubicBezTo>
                <a:cubicBezTo>
                  <a:pt x="1127570" y="328528"/>
                  <a:pt x="1128205" y="329078"/>
                  <a:pt x="1128776" y="329184"/>
                </a:cubicBezTo>
                <a:cubicBezTo>
                  <a:pt x="1129136" y="328845"/>
                  <a:pt x="1129686" y="327491"/>
                  <a:pt x="1130427" y="325120"/>
                </a:cubicBezTo>
                <a:cubicBezTo>
                  <a:pt x="1131168" y="322749"/>
                  <a:pt x="1132988" y="321395"/>
                  <a:pt x="1135888" y="321056"/>
                </a:cubicBezTo>
                <a:lnTo>
                  <a:pt x="1136904" y="321056"/>
                </a:lnTo>
                <a:lnTo>
                  <a:pt x="1136904" y="320040"/>
                </a:lnTo>
                <a:cubicBezTo>
                  <a:pt x="1136693" y="320061"/>
                  <a:pt x="1135846" y="320019"/>
                  <a:pt x="1134364" y="319913"/>
                </a:cubicBezTo>
                <a:cubicBezTo>
                  <a:pt x="1132883" y="319807"/>
                  <a:pt x="1132036" y="319511"/>
                  <a:pt x="1131824" y="319024"/>
                </a:cubicBezTo>
                <a:cubicBezTo>
                  <a:pt x="1131951" y="318516"/>
                  <a:pt x="1132459" y="317754"/>
                  <a:pt x="1133348" y="316738"/>
                </a:cubicBezTo>
                <a:cubicBezTo>
                  <a:pt x="1134237" y="315722"/>
                  <a:pt x="1134745" y="314452"/>
                  <a:pt x="1134872" y="312928"/>
                </a:cubicBezTo>
                <a:close/>
                <a:moveTo>
                  <a:pt x="1188720" y="311912"/>
                </a:moveTo>
                <a:cubicBezTo>
                  <a:pt x="1187789" y="312187"/>
                  <a:pt x="1187366" y="313415"/>
                  <a:pt x="1187450" y="315595"/>
                </a:cubicBezTo>
                <a:cubicBezTo>
                  <a:pt x="1187535" y="317775"/>
                  <a:pt x="1187620" y="319257"/>
                  <a:pt x="1187704" y="320040"/>
                </a:cubicBezTo>
                <a:cubicBezTo>
                  <a:pt x="1187133" y="320019"/>
                  <a:pt x="1186498" y="320061"/>
                  <a:pt x="1185799" y="320167"/>
                </a:cubicBezTo>
                <a:cubicBezTo>
                  <a:pt x="1185101" y="320273"/>
                  <a:pt x="1184720" y="320569"/>
                  <a:pt x="1184656" y="321056"/>
                </a:cubicBezTo>
                <a:cubicBezTo>
                  <a:pt x="1184720" y="321564"/>
                  <a:pt x="1185101" y="322072"/>
                  <a:pt x="1185799" y="322580"/>
                </a:cubicBezTo>
                <a:cubicBezTo>
                  <a:pt x="1186498" y="323088"/>
                  <a:pt x="1187133" y="323596"/>
                  <a:pt x="1187704" y="324104"/>
                </a:cubicBezTo>
                <a:lnTo>
                  <a:pt x="1191768" y="318008"/>
                </a:lnTo>
                <a:cubicBezTo>
                  <a:pt x="1191768" y="317310"/>
                  <a:pt x="1191514" y="316167"/>
                  <a:pt x="1191006" y="314579"/>
                </a:cubicBezTo>
                <a:cubicBezTo>
                  <a:pt x="1190498" y="312992"/>
                  <a:pt x="1189736" y="312103"/>
                  <a:pt x="1188720" y="311912"/>
                </a:cubicBezTo>
                <a:close/>
                <a:moveTo>
                  <a:pt x="1211072" y="269240"/>
                </a:moveTo>
                <a:lnTo>
                  <a:pt x="1211072" y="272288"/>
                </a:lnTo>
                <a:cubicBezTo>
                  <a:pt x="1211072" y="275167"/>
                  <a:pt x="1212088" y="276521"/>
                  <a:pt x="1214120" y="276352"/>
                </a:cubicBezTo>
                <a:close/>
                <a:moveTo>
                  <a:pt x="1100328" y="259080"/>
                </a:moveTo>
                <a:cubicBezTo>
                  <a:pt x="1100307" y="259546"/>
                  <a:pt x="1100349" y="259885"/>
                  <a:pt x="1100455" y="260096"/>
                </a:cubicBezTo>
                <a:cubicBezTo>
                  <a:pt x="1100561" y="260308"/>
                  <a:pt x="1100857" y="260647"/>
                  <a:pt x="1101344" y="261112"/>
                </a:cubicBezTo>
                <a:lnTo>
                  <a:pt x="1101344" y="260096"/>
                </a:lnTo>
                <a:cubicBezTo>
                  <a:pt x="1101514" y="259250"/>
                  <a:pt x="1101175" y="258911"/>
                  <a:pt x="1100328" y="259080"/>
                </a:cubicBezTo>
                <a:close/>
                <a:moveTo>
                  <a:pt x="649224" y="247904"/>
                </a:moveTo>
                <a:lnTo>
                  <a:pt x="655320" y="259080"/>
                </a:lnTo>
                <a:cubicBezTo>
                  <a:pt x="653288" y="259122"/>
                  <a:pt x="651764" y="258784"/>
                  <a:pt x="650748" y="258064"/>
                </a:cubicBezTo>
                <a:cubicBezTo>
                  <a:pt x="649732" y="257344"/>
                  <a:pt x="649224" y="255990"/>
                  <a:pt x="649224" y="254000"/>
                </a:cubicBezTo>
                <a:close/>
                <a:moveTo>
                  <a:pt x="1107440" y="242824"/>
                </a:moveTo>
                <a:lnTo>
                  <a:pt x="1103376" y="248920"/>
                </a:lnTo>
                <a:lnTo>
                  <a:pt x="1104392" y="248920"/>
                </a:lnTo>
                <a:cubicBezTo>
                  <a:pt x="1105366" y="248857"/>
                  <a:pt x="1105959" y="248476"/>
                  <a:pt x="1106170" y="247777"/>
                </a:cubicBezTo>
                <a:cubicBezTo>
                  <a:pt x="1106382" y="247079"/>
                  <a:pt x="1106467" y="246444"/>
                  <a:pt x="1106424" y="245872"/>
                </a:cubicBezTo>
                <a:cubicBezTo>
                  <a:pt x="1106996" y="245893"/>
                  <a:pt x="1107631" y="245851"/>
                  <a:pt x="1108329" y="245745"/>
                </a:cubicBezTo>
                <a:cubicBezTo>
                  <a:pt x="1109028" y="245639"/>
                  <a:pt x="1109409" y="245343"/>
                  <a:pt x="1109472" y="244856"/>
                </a:cubicBezTo>
                <a:cubicBezTo>
                  <a:pt x="1109303" y="243671"/>
                  <a:pt x="1108626" y="242993"/>
                  <a:pt x="1107440" y="242824"/>
                </a:cubicBezTo>
                <a:close/>
                <a:moveTo>
                  <a:pt x="1164336" y="236728"/>
                </a:moveTo>
                <a:cubicBezTo>
                  <a:pt x="1164400" y="237702"/>
                  <a:pt x="1164781" y="238294"/>
                  <a:pt x="1165479" y="238506"/>
                </a:cubicBezTo>
                <a:cubicBezTo>
                  <a:pt x="1166178" y="238718"/>
                  <a:pt x="1166813" y="238802"/>
                  <a:pt x="1167384" y="238760"/>
                </a:cubicBezTo>
                <a:lnTo>
                  <a:pt x="1169416" y="238760"/>
                </a:lnTo>
                <a:cubicBezTo>
                  <a:pt x="1169353" y="237786"/>
                  <a:pt x="1168972" y="237194"/>
                  <a:pt x="1168273" y="236982"/>
                </a:cubicBezTo>
                <a:cubicBezTo>
                  <a:pt x="1167575" y="236771"/>
                  <a:pt x="1166940" y="236686"/>
                  <a:pt x="1166368" y="236728"/>
                </a:cubicBezTo>
                <a:close/>
                <a:moveTo>
                  <a:pt x="1181608" y="214376"/>
                </a:moveTo>
                <a:lnTo>
                  <a:pt x="1182624" y="214376"/>
                </a:lnTo>
                <a:cubicBezTo>
                  <a:pt x="1183767" y="214313"/>
                  <a:pt x="1185037" y="214440"/>
                  <a:pt x="1186434" y="214757"/>
                </a:cubicBezTo>
                <a:cubicBezTo>
                  <a:pt x="1187831" y="215075"/>
                  <a:pt x="1188593" y="215964"/>
                  <a:pt x="1188720" y="217424"/>
                </a:cubicBezTo>
                <a:cubicBezTo>
                  <a:pt x="1188636" y="218440"/>
                  <a:pt x="1188043" y="219202"/>
                  <a:pt x="1186942" y="219710"/>
                </a:cubicBezTo>
                <a:cubicBezTo>
                  <a:pt x="1185842" y="220218"/>
                  <a:pt x="1184741" y="220472"/>
                  <a:pt x="1183640" y="220472"/>
                </a:cubicBezTo>
                <a:cubicBezTo>
                  <a:pt x="1182984" y="220514"/>
                  <a:pt x="1182010" y="220430"/>
                  <a:pt x="1180719" y="220218"/>
                </a:cubicBezTo>
                <a:cubicBezTo>
                  <a:pt x="1179428" y="220006"/>
                  <a:pt x="1178708" y="219414"/>
                  <a:pt x="1178560" y="218440"/>
                </a:cubicBezTo>
                <a:cubicBezTo>
                  <a:pt x="1178624" y="217445"/>
                  <a:pt x="1179005" y="216641"/>
                  <a:pt x="1179703" y="216027"/>
                </a:cubicBezTo>
                <a:cubicBezTo>
                  <a:pt x="1180402" y="215413"/>
                  <a:pt x="1181037" y="214863"/>
                  <a:pt x="1181608" y="214376"/>
                </a:cubicBezTo>
                <a:close/>
                <a:moveTo>
                  <a:pt x="1151128" y="166624"/>
                </a:moveTo>
                <a:lnTo>
                  <a:pt x="1147064" y="172720"/>
                </a:lnTo>
                <a:cubicBezTo>
                  <a:pt x="1145942" y="173228"/>
                  <a:pt x="1144884" y="173990"/>
                  <a:pt x="1143889" y="175006"/>
                </a:cubicBezTo>
                <a:cubicBezTo>
                  <a:pt x="1142894" y="176022"/>
                  <a:pt x="1142598" y="177292"/>
                  <a:pt x="1143000" y="178816"/>
                </a:cubicBezTo>
                <a:lnTo>
                  <a:pt x="1139952" y="184912"/>
                </a:lnTo>
                <a:cubicBezTo>
                  <a:pt x="1142640" y="182436"/>
                  <a:pt x="1145138" y="179769"/>
                  <a:pt x="1147445" y="176911"/>
                </a:cubicBezTo>
                <a:cubicBezTo>
                  <a:pt x="1149752" y="174054"/>
                  <a:pt x="1150980" y="170625"/>
                  <a:pt x="1151128" y="166624"/>
                </a:cubicBezTo>
                <a:close/>
                <a:moveTo>
                  <a:pt x="1187704" y="114808"/>
                </a:moveTo>
                <a:cubicBezTo>
                  <a:pt x="1188445" y="114787"/>
                  <a:pt x="1189757" y="114829"/>
                  <a:pt x="1191641" y="114935"/>
                </a:cubicBezTo>
                <a:cubicBezTo>
                  <a:pt x="1193525" y="115041"/>
                  <a:pt x="1194583" y="115337"/>
                  <a:pt x="1194816" y="115824"/>
                </a:cubicBezTo>
                <a:cubicBezTo>
                  <a:pt x="1194689" y="117348"/>
                  <a:pt x="1194181" y="118872"/>
                  <a:pt x="1193292" y="120396"/>
                </a:cubicBezTo>
                <a:cubicBezTo>
                  <a:pt x="1192403" y="121920"/>
                  <a:pt x="1191895" y="123444"/>
                  <a:pt x="1191768" y="124968"/>
                </a:cubicBezTo>
                <a:cubicBezTo>
                  <a:pt x="1190625" y="124989"/>
                  <a:pt x="1189355" y="124693"/>
                  <a:pt x="1187958" y="124079"/>
                </a:cubicBezTo>
                <a:cubicBezTo>
                  <a:pt x="1186561" y="123465"/>
                  <a:pt x="1185799" y="122407"/>
                  <a:pt x="1185672" y="120904"/>
                </a:cubicBezTo>
                <a:cubicBezTo>
                  <a:pt x="1185842" y="118872"/>
                  <a:pt x="1186519" y="116840"/>
                  <a:pt x="1187704" y="114808"/>
                </a:cubicBezTo>
                <a:close/>
                <a:moveTo>
                  <a:pt x="1147064" y="109728"/>
                </a:moveTo>
                <a:cubicBezTo>
                  <a:pt x="1147128" y="110300"/>
                  <a:pt x="1147509" y="110935"/>
                  <a:pt x="1148207" y="111633"/>
                </a:cubicBezTo>
                <a:cubicBezTo>
                  <a:pt x="1148906" y="112332"/>
                  <a:pt x="1149541" y="112713"/>
                  <a:pt x="1150112" y="112776"/>
                </a:cubicBezTo>
                <a:lnTo>
                  <a:pt x="1151128" y="112776"/>
                </a:lnTo>
                <a:lnTo>
                  <a:pt x="1151128" y="110744"/>
                </a:lnTo>
                <a:cubicBezTo>
                  <a:pt x="1150959" y="109898"/>
                  <a:pt x="1150282" y="109559"/>
                  <a:pt x="1149096" y="109728"/>
                </a:cubicBezTo>
                <a:close/>
                <a:moveTo>
                  <a:pt x="1152144" y="101600"/>
                </a:moveTo>
                <a:cubicBezTo>
                  <a:pt x="1151679" y="101642"/>
                  <a:pt x="1151340" y="101812"/>
                  <a:pt x="1151128" y="102108"/>
                </a:cubicBezTo>
                <a:cubicBezTo>
                  <a:pt x="1150917" y="102405"/>
                  <a:pt x="1150578" y="102574"/>
                  <a:pt x="1150112" y="102616"/>
                </a:cubicBezTo>
                <a:cubicBezTo>
                  <a:pt x="1150112" y="103230"/>
                  <a:pt x="1150366" y="104034"/>
                  <a:pt x="1150874" y="105029"/>
                </a:cubicBezTo>
                <a:cubicBezTo>
                  <a:pt x="1151382" y="106024"/>
                  <a:pt x="1152144" y="106574"/>
                  <a:pt x="1153160" y="106680"/>
                </a:cubicBezTo>
                <a:lnTo>
                  <a:pt x="1153160" y="105664"/>
                </a:lnTo>
                <a:cubicBezTo>
                  <a:pt x="1153181" y="105050"/>
                  <a:pt x="1153139" y="104246"/>
                  <a:pt x="1153033" y="103251"/>
                </a:cubicBezTo>
                <a:cubicBezTo>
                  <a:pt x="1152927" y="102256"/>
                  <a:pt x="1152631" y="101706"/>
                  <a:pt x="1152144" y="101600"/>
                </a:cubicBezTo>
                <a:close/>
                <a:moveTo>
                  <a:pt x="1161288" y="85344"/>
                </a:moveTo>
                <a:cubicBezTo>
                  <a:pt x="1160801" y="85471"/>
                  <a:pt x="1160505" y="85979"/>
                  <a:pt x="1160399" y="86868"/>
                </a:cubicBezTo>
                <a:cubicBezTo>
                  <a:pt x="1160293" y="87757"/>
                  <a:pt x="1160251" y="88265"/>
                  <a:pt x="1160272" y="88392"/>
                </a:cubicBezTo>
                <a:lnTo>
                  <a:pt x="1156208" y="90424"/>
                </a:lnTo>
                <a:cubicBezTo>
                  <a:pt x="1156081" y="93112"/>
                  <a:pt x="1155573" y="94594"/>
                  <a:pt x="1154684" y="94869"/>
                </a:cubicBezTo>
                <a:cubicBezTo>
                  <a:pt x="1153795" y="95144"/>
                  <a:pt x="1153287" y="96372"/>
                  <a:pt x="1153160" y="98552"/>
                </a:cubicBezTo>
                <a:lnTo>
                  <a:pt x="1159256" y="94488"/>
                </a:lnTo>
                <a:cubicBezTo>
                  <a:pt x="1160272" y="94446"/>
                  <a:pt x="1161034" y="94022"/>
                  <a:pt x="1161542" y="93218"/>
                </a:cubicBezTo>
                <a:cubicBezTo>
                  <a:pt x="1162050" y="92414"/>
                  <a:pt x="1162304" y="91482"/>
                  <a:pt x="1162304" y="90424"/>
                </a:cubicBezTo>
                <a:cubicBezTo>
                  <a:pt x="1162325" y="89768"/>
                  <a:pt x="1162283" y="88794"/>
                  <a:pt x="1162177" y="87503"/>
                </a:cubicBezTo>
                <a:cubicBezTo>
                  <a:pt x="1162071" y="86212"/>
                  <a:pt x="1161775" y="85492"/>
                  <a:pt x="1161288" y="85344"/>
                </a:cubicBezTo>
                <a:close/>
                <a:moveTo>
                  <a:pt x="1223264" y="0"/>
                </a:moveTo>
                <a:lnTo>
                  <a:pt x="1221232" y="9144"/>
                </a:lnTo>
                <a:lnTo>
                  <a:pt x="1214120" y="15240"/>
                </a:lnTo>
                <a:lnTo>
                  <a:pt x="1204976" y="31496"/>
                </a:lnTo>
                <a:cubicBezTo>
                  <a:pt x="1204849" y="33401"/>
                  <a:pt x="1204341" y="34925"/>
                  <a:pt x="1203452" y="36068"/>
                </a:cubicBezTo>
                <a:cubicBezTo>
                  <a:pt x="1202563" y="37211"/>
                  <a:pt x="1202055" y="38735"/>
                  <a:pt x="1201928" y="40640"/>
                </a:cubicBezTo>
                <a:lnTo>
                  <a:pt x="1193800" y="47752"/>
                </a:lnTo>
                <a:cubicBezTo>
                  <a:pt x="1191832" y="51880"/>
                  <a:pt x="1189927" y="56071"/>
                  <a:pt x="1188085" y="60325"/>
                </a:cubicBezTo>
                <a:cubicBezTo>
                  <a:pt x="1186244" y="64580"/>
                  <a:pt x="1184085" y="68517"/>
                  <a:pt x="1181608" y="72136"/>
                </a:cubicBezTo>
                <a:lnTo>
                  <a:pt x="1187704" y="65024"/>
                </a:lnTo>
                <a:lnTo>
                  <a:pt x="1194816" y="72136"/>
                </a:lnTo>
                <a:lnTo>
                  <a:pt x="1178560" y="97536"/>
                </a:lnTo>
                <a:cubicBezTo>
                  <a:pt x="1177692" y="105960"/>
                  <a:pt x="1175364" y="113496"/>
                  <a:pt x="1171575" y="120142"/>
                </a:cubicBezTo>
                <a:cubicBezTo>
                  <a:pt x="1167786" y="126788"/>
                  <a:pt x="1164696" y="133816"/>
                  <a:pt x="1162304" y="141224"/>
                </a:cubicBezTo>
                <a:cubicBezTo>
                  <a:pt x="1160907" y="143087"/>
                  <a:pt x="1158621" y="145966"/>
                  <a:pt x="1155446" y="149860"/>
                </a:cubicBezTo>
                <a:cubicBezTo>
                  <a:pt x="1152271" y="153755"/>
                  <a:pt x="1150493" y="156633"/>
                  <a:pt x="1150112" y="158496"/>
                </a:cubicBezTo>
                <a:cubicBezTo>
                  <a:pt x="1150197" y="159957"/>
                  <a:pt x="1150790" y="160846"/>
                  <a:pt x="1151890" y="161163"/>
                </a:cubicBezTo>
                <a:cubicBezTo>
                  <a:pt x="1152991" y="161481"/>
                  <a:pt x="1154092" y="161608"/>
                  <a:pt x="1155192" y="161544"/>
                </a:cubicBezTo>
                <a:cubicBezTo>
                  <a:pt x="1154705" y="159470"/>
                  <a:pt x="1154917" y="157776"/>
                  <a:pt x="1155827" y="156464"/>
                </a:cubicBezTo>
                <a:cubicBezTo>
                  <a:pt x="1156737" y="155152"/>
                  <a:pt x="1158219" y="154475"/>
                  <a:pt x="1160272" y="154432"/>
                </a:cubicBezTo>
                <a:lnTo>
                  <a:pt x="1162304" y="151384"/>
                </a:lnTo>
                <a:lnTo>
                  <a:pt x="1162304" y="141224"/>
                </a:lnTo>
                <a:lnTo>
                  <a:pt x="1176528" y="129032"/>
                </a:lnTo>
                <a:lnTo>
                  <a:pt x="1180592" y="137160"/>
                </a:lnTo>
                <a:lnTo>
                  <a:pt x="1177544" y="145288"/>
                </a:lnTo>
                <a:lnTo>
                  <a:pt x="1170432" y="151384"/>
                </a:lnTo>
                <a:cubicBezTo>
                  <a:pt x="1170750" y="154242"/>
                  <a:pt x="1170369" y="156401"/>
                  <a:pt x="1169289" y="157861"/>
                </a:cubicBezTo>
                <a:cubicBezTo>
                  <a:pt x="1168210" y="159322"/>
                  <a:pt x="1167575" y="161227"/>
                  <a:pt x="1167384" y="163576"/>
                </a:cubicBezTo>
                <a:cubicBezTo>
                  <a:pt x="1167151" y="166772"/>
                  <a:pt x="1165839" y="171302"/>
                  <a:pt x="1163447" y="177165"/>
                </a:cubicBezTo>
                <a:cubicBezTo>
                  <a:pt x="1161055" y="183028"/>
                  <a:pt x="1158981" y="186288"/>
                  <a:pt x="1157224" y="186944"/>
                </a:cubicBezTo>
                <a:lnTo>
                  <a:pt x="1154176" y="186944"/>
                </a:lnTo>
                <a:lnTo>
                  <a:pt x="1152144" y="198120"/>
                </a:lnTo>
                <a:cubicBezTo>
                  <a:pt x="1151128" y="199242"/>
                  <a:pt x="1150366" y="200808"/>
                  <a:pt x="1149858" y="202819"/>
                </a:cubicBezTo>
                <a:cubicBezTo>
                  <a:pt x="1149350" y="204830"/>
                  <a:pt x="1149096" y="206650"/>
                  <a:pt x="1149096" y="208280"/>
                </a:cubicBezTo>
                <a:cubicBezTo>
                  <a:pt x="1147530" y="208386"/>
                  <a:pt x="1146091" y="209190"/>
                  <a:pt x="1144778" y="210693"/>
                </a:cubicBezTo>
                <a:cubicBezTo>
                  <a:pt x="1143466" y="212196"/>
                  <a:pt x="1142535" y="213762"/>
                  <a:pt x="1141984" y="215392"/>
                </a:cubicBezTo>
                <a:cubicBezTo>
                  <a:pt x="1142831" y="219625"/>
                  <a:pt x="1141138" y="222335"/>
                  <a:pt x="1136904" y="223520"/>
                </a:cubicBezTo>
                <a:cubicBezTo>
                  <a:pt x="1137476" y="226483"/>
                  <a:pt x="1138619" y="228939"/>
                  <a:pt x="1140333" y="230886"/>
                </a:cubicBezTo>
                <a:cubicBezTo>
                  <a:pt x="1142048" y="232833"/>
                  <a:pt x="1143953" y="234781"/>
                  <a:pt x="1146048" y="236728"/>
                </a:cubicBezTo>
                <a:cubicBezTo>
                  <a:pt x="1146154" y="237511"/>
                  <a:pt x="1146704" y="238993"/>
                  <a:pt x="1147699" y="241173"/>
                </a:cubicBezTo>
                <a:cubicBezTo>
                  <a:pt x="1148694" y="243353"/>
                  <a:pt x="1149498" y="244581"/>
                  <a:pt x="1150112" y="244856"/>
                </a:cubicBezTo>
                <a:cubicBezTo>
                  <a:pt x="1150599" y="244729"/>
                  <a:pt x="1150895" y="244221"/>
                  <a:pt x="1151001" y="243332"/>
                </a:cubicBezTo>
                <a:cubicBezTo>
                  <a:pt x="1151107" y="242443"/>
                  <a:pt x="1151149" y="241935"/>
                  <a:pt x="1151128" y="241808"/>
                </a:cubicBezTo>
                <a:cubicBezTo>
                  <a:pt x="1151552" y="238062"/>
                  <a:pt x="1153245" y="235649"/>
                  <a:pt x="1156208" y="234569"/>
                </a:cubicBezTo>
                <a:cubicBezTo>
                  <a:pt x="1159172" y="233490"/>
                  <a:pt x="1160865" y="231839"/>
                  <a:pt x="1161288" y="229616"/>
                </a:cubicBezTo>
                <a:cubicBezTo>
                  <a:pt x="1161331" y="226568"/>
                  <a:pt x="1161500" y="223520"/>
                  <a:pt x="1161796" y="220472"/>
                </a:cubicBezTo>
                <a:cubicBezTo>
                  <a:pt x="1162093" y="217424"/>
                  <a:pt x="1162262" y="214376"/>
                  <a:pt x="1162304" y="211328"/>
                </a:cubicBezTo>
                <a:cubicBezTo>
                  <a:pt x="1166368" y="210143"/>
                  <a:pt x="1170432" y="209465"/>
                  <a:pt x="1174496" y="209296"/>
                </a:cubicBezTo>
                <a:cubicBezTo>
                  <a:pt x="1175555" y="209254"/>
                  <a:pt x="1176486" y="209338"/>
                  <a:pt x="1177290" y="209550"/>
                </a:cubicBezTo>
                <a:cubicBezTo>
                  <a:pt x="1178095" y="209762"/>
                  <a:pt x="1178518" y="210354"/>
                  <a:pt x="1178560" y="211328"/>
                </a:cubicBezTo>
                <a:cubicBezTo>
                  <a:pt x="1178476" y="212852"/>
                  <a:pt x="1177883" y="214122"/>
                  <a:pt x="1176782" y="215138"/>
                </a:cubicBezTo>
                <a:cubicBezTo>
                  <a:pt x="1175682" y="216154"/>
                  <a:pt x="1174581" y="216916"/>
                  <a:pt x="1173480" y="217424"/>
                </a:cubicBezTo>
                <a:lnTo>
                  <a:pt x="1173480" y="222504"/>
                </a:lnTo>
                <a:lnTo>
                  <a:pt x="1167384" y="228600"/>
                </a:lnTo>
                <a:lnTo>
                  <a:pt x="1172464" y="236728"/>
                </a:lnTo>
                <a:cubicBezTo>
                  <a:pt x="1173078" y="236686"/>
                  <a:pt x="1173882" y="236771"/>
                  <a:pt x="1174877" y="236982"/>
                </a:cubicBezTo>
                <a:cubicBezTo>
                  <a:pt x="1175872" y="237194"/>
                  <a:pt x="1176422" y="237786"/>
                  <a:pt x="1176528" y="238760"/>
                </a:cubicBezTo>
                <a:cubicBezTo>
                  <a:pt x="1176274" y="242803"/>
                  <a:pt x="1174750" y="246655"/>
                  <a:pt x="1171956" y="250317"/>
                </a:cubicBezTo>
                <a:cubicBezTo>
                  <a:pt x="1169162" y="253979"/>
                  <a:pt x="1166622" y="257577"/>
                  <a:pt x="1164336" y="261112"/>
                </a:cubicBezTo>
                <a:cubicBezTo>
                  <a:pt x="1162791" y="261027"/>
                  <a:pt x="1161563" y="261197"/>
                  <a:pt x="1160653" y="261620"/>
                </a:cubicBezTo>
                <a:cubicBezTo>
                  <a:pt x="1159743" y="262043"/>
                  <a:pt x="1159277" y="263229"/>
                  <a:pt x="1159256" y="265176"/>
                </a:cubicBezTo>
                <a:lnTo>
                  <a:pt x="1159256" y="268224"/>
                </a:lnTo>
                <a:lnTo>
                  <a:pt x="1152144" y="273304"/>
                </a:lnTo>
                <a:cubicBezTo>
                  <a:pt x="1151128" y="277601"/>
                  <a:pt x="1149604" y="282469"/>
                  <a:pt x="1147572" y="287909"/>
                </a:cubicBezTo>
                <a:cubicBezTo>
                  <a:pt x="1145540" y="293349"/>
                  <a:pt x="1143000" y="297963"/>
                  <a:pt x="1139952" y="301752"/>
                </a:cubicBezTo>
                <a:cubicBezTo>
                  <a:pt x="1139338" y="302239"/>
                  <a:pt x="1138534" y="302789"/>
                  <a:pt x="1137539" y="303403"/>
                </a:cubicBezTo>
                <a:cubicBezTo>
                  <a:pt x="1136544" y="304017"/>
                  <a:pt x="1135994" y="304821"/>
                  <a:pt x="1135888" y="305816"/>
                </a:cubicBezTo>
                <a:cubicBezTo>
                  <a:pt x="1136163" y="308208"/>
                  <a:pt x="1137899" y="309520"/>
                  <a:pt x="1141095" y="309753"/>
                </a:cubicBezTo>
                <a:cubicBezTo>
                  <a:pt x="1144291" y="309986"/>
                  <a:pt x="1147297" y="310028"/>
                  <a:pt x="1150112" y="309880"/>
                </a:cubicBezTo>
                <a:lnTo>
                  <a:pt x="1151128" y="309880"/>
                </a:lnTo>
                <a:lnTo>
                  <a:pt x="1162304" y="296672"/>
                </a:lnTo>
                <a:lnTo>
                  <a:pt x="1163320" y="282448"/>
                </a:lnTo>
                <a:cubicBezTo>
                  <a:pt x="1166516" y="275992"/>
                  <a:pt x="1170284" y="270108"/>
                  <a:pt x="1174623" y="264795"/>
                </a:cubicBezTo>
                <a:cubicBezTo>
                  <a:pt x="1178962" y="259482"/>
                  <a:pt x="1182984" y="253852"/>
                  <a:pt x="1186688" y="247904"/>
                </a:cubicBezTo>
                <a:cubicBezTo>
                  <a:pt x="1188191" y="247354"/>
                  <a:pt x="1189249" y="246422"/>
                  <a:pt x="1189863" y="245110"/>
                </a:cubicBezTo>
                <a:cubicBezTo>
                  <a:pt x="1190477" y="243798"/>
                  <a:pt x="1190773" y="242358"/>
                  <a:pt x="1190752" y="240792"/>
                </a:cubicBezTo>
                <a:lnTo>
                  <a:pt x="1194816" y="234696"/>
                </a:lnTo>
                <a:cubicBezTo>
                  <a:pt x="1197843" y="234336"/>
                  <a:pt x="1200171" y="232262"/>
                  <a:pt x="1201801" y="228473"/>
                </a:cubicBezTo>
                <a:cubicBezTo>
                  <a:pt x="1203431" y="224684"/>
                  <a:pt x="1204489" y="221340"/>
                  <a:pt x="1204976" y="218440"/>
                </a:cubicBezTo>
                <a:cubicBezTo>
                  <a:pt x="1206543" y="215307"/>
                  <a:pt x="1208490" y="212175"/>
                  <a:pt x="1210818" y="209042"/>
                </a:cubicBezTo>
                <a:cubicBezTo>
                  <a:pt x="1213147" y="205909"/>
                  <a:pt x="1215602" y="203285"/>
                  <a:pt x="1218184" y="201168"/>
                </a:cubicBezTo>
                <a:lnTo>
                  <a:pt x="1220216" y="201168"/>
                </a:lnTo>
                <a:cubicBezTo>
                  <a:pt x="1220872" y="201126"/>
                  <a:pt x="1221846" y="201210"/>
                  <a:pt x="1223137" y="201422"/>
                </a:cubicBezTo>
                <a:cubicBezTo>
                  <a:pt x="1224428" y="201634"/>
                  <a:pt x="1225148" y="202226"/>
                  <a:pt x="1225296" y="203200"/>
                </a:cubicBezTo>
                <a:cubicBezTo>
                  <a:pt x="1225021" y="204830"/>
                  <a:pt x="1223539" y="206650"/>
                  <a:pt x="1220851" y="208661"/>
                </a:cubicBezTo>
                <a:cubicBezTo>
                  <a:pt x="1218163" y="210672"/>
                  <a:pt x="1215919" y="212238"/>
                  <a:pt x="1214120" y="213360"/>
                </a:cubicBezTo>
                <a:cubicBezTo>
                  <a:pt x="1211686" y="219583"/>
                  <a:pt x="1208934" y="225679"/>
                  <a:pt x="1205865" y="231648"/>
                </a:cubicBezTo>
                <a:cubicBezTo>
                  <a:pt x="1202796" y="237617"/>
                  <a:pt x="1198774" y="242697"/>
                  <a:pt x="1193800" y="246888"/>
                </a:cubicBezTo>
                <a:cubicBezTo>
                  <a:pt x="1192340" y="247502"/>
                  <a:pt x="1191451" y="248560"/>
                  <a:pt x="1191133" y="250063"/>
                </a:cubicBezTo>
                <a:cubicBezTo>
                  <a:pt x="1190816" y="251566"/>
                  <a:pt x="1190689" y="252878"/>
                  <a:pt x="1190752" y="254000"/>
                </a:cubicBezTo>
                <a:cubicBezTo>
                  <a:pt x="1186858" y="258911"/>
                  <a:pt x="1183471" y="264330"/>
                  <a:pt x="1180592" y="270256"/>
                </a:cubicBezTo>
                <a:lnTo>
                  <a:pt x="1181608" y="278384"/>
                </a:lnTo>
                <a:lnTo>
                  <a:pt x="1177544" y="282448"/>
                </a:lnTo>
                <a:lnTo>
                  <a:pt x="1189736" y="287528"/>
                </a:lnTo>
                <a:cubicBezTo>
                  <a:pt x="1191303" y="284967"/>
                  <a:pt x="1193250" y="282723"/>
                  <a:pt x="1195578" y="280797"/>
                </a:cubicBezTo>
                <a:cubicBezTo>
                  <a:pt x="1197907" y="278871"/>
                  <a:pt x="1200362" y="277389"/>
                  <a:pt x="1202944" y="276352"/>
                </a:cubicBezTo>
                <a:cubicBezTo>
                  <a:pt x="1202733" y="272352"/>
                  <a:pt x="1204426" y="267907"/>
                  <a:pt x="1208024" y="263017"/>
                </a:cubicBezTo>
                <a:cubicBezTo>
                  <a:pt x="1211623" y="258128"/>
                  <a:pt x="1215348" y="255461"/>
                  <a:pt x="1219200" y="255016"/>
                </a:cubicBezTo>
                <a:cubicBezTo>
                  <a:pt x="1219729" y="255080"/>
                  <a:pt x="1220195" y="255461"/>
                  <a:pt x="1220597" y="256159"/>
                </a:cubicBezTo>
                <a:cubicBezTo>
                  <a:pt x="1220999" y="256858"/>
                  <a:pt x="1221211" y="257493"/>
                  <a:pt x="1221232" y="258064"/>
                </a:cubicBezTo>
                <a:cubicBezTo>
                  <a:pt x="1219264" y="258170"/>
                  <a:pt x="1218121" y="258974"/>
                  <a:pt x="1217803" y="260477"/>
                </a:cubicBezTo>
                <a:cubicBezTo>
                  <a:pt x="1217486" y="261980"/>
                  <a:pt x="1217613" y="263546"/>
                  <a:pt x="1218184" y="265176"/>
                </a:cubicBezTo>
                <a:cubicBezTo>
                  <a:pt x="1220216" y="265346"/>
                  <a:pt x="1221232" y="266023"/>
                  <a:pt x="1221232" y="267208"/>
                </a:cubicBezTo>
                <a:cubicBezTo>
                  <a:pt x="1221169" y="268711"/>
                  <a:pt x="1220788" y="270023"/>
                  <a:pt x="1220089" y="271145"/>
                </a:cubicBezTo>
                <a:cubicBezTo>
                  <a:pt x="1219391" y="272267"/>
                  <a:pt x="1218756" y="273325"/>
                  <a:pt x="1218184" y="274320"/>
                </a:cubicBezTo>
                <a:lnTo>
                  <a:pt x="1212088" y="293624"/>
                </a:lnTo>
                <a:cubicBezTo>
                  <a:pt x="1209040" y="294344"/>
                  <a:pt x="1206500" y="296206"/>
                  <a:pt x="1204468" y="299212"/>
                </a:cubicBezTo>
                <a:cubicBezTo>
                  <a:pt x="1202436" y="302218"/>
                  <a:pt x="1200912" y="305096"/>
                  <a:pt x="1199896" y="307848"/>
                </a:cubicBezTo>
                <a:cubicBezTo>
                  <a:pt x="1199917" y="310515"/>
                  <a:pt x="1199367" y="314579"/>
                  <a:pt x="1198245" y="320040"/>
                </a:cubicBezTo>
                <a:cubicBezTo>
                  <a:pt x="1197123" y="325501"/>
                  <a:pt x="1195303" y="328549"/>
                  <a:pt x="1192784" y="329184"/>
                </a:cubicBezTo>
                <a:cubicBezTo>
                  <a:pt x="1190265" y="333142"/>
                  <a:pt x="1187683" y="338180"/>
                  <a:pt x="1185037" y="344297"/>
                </a:cubicBezTo>
                <a:cubicBezTo>
                  <a:pt x="1182391" y="350414"/>
                  <a:pt x="1179555" y="355198"/>
                  <a:pt x="1176528" y="358648"/>
                </a:cubicBezTo>
                <a:cubicBezTo>
                  <a:pt x="1177481" y="358754"/>
                  <a:pt x="1177862" y="359304"/>
                  <a:pt x="1177671" y="360299"/>
                </a:cubicBezTo>
                <a:cubicBezTo>
                  <a:pt x="1177481" y="361294"/>
                  <a:pt x="1177100" y="362098"/>
                  <a:pt x="1176528" y="362712"/>
                </a:cubicBezTo>
                <a:cubicBezTo>
                  <a:pt x="1178116" y="362649"/>
                  <a:pt x="1179513" y="362776"/>
                  <a:pt x="1180719" y="363093"/>
                </a:cubicBezTo>
                <a:cubicBezTo>
                  <a:pt x="1181926" y="363411"/>
                  <a:pt x="1182561" y="364300"/>
                  <a:pt x="1182624" y="365760"/>
                </a:cubicBezTo>
                <a:cubicBezTo>
                  <a:pt x="1182476" y="367750"/>
                  <a:pt x="1182010" y="369612"/>
                  <a:pt x="1181227" y="371348"/>
                </a:cubicBezTo>
                <a:cubicBezTo>
                  <a:pt x="1180444" y="373084"/>
                  <a:pt x="1180232" y="374947"/>
                  <a:pt x="1180592" y="376936"/>
                </a:cubicBezTo>
                <a:cubicBezTo>
                  <a:pt x="1177925" y="380069"/>
                  <a:pt x="1175385" y="383710"/>
                  <a:pt x="1172972" y="387858"/>
                </a:cubicBezTo>
                <a:cubicBezTo>
                  <a:pt x="1170559" y="392007"/>
                  <a:pt x="1169035" y="396155"/>
                  <a:pt x="1168400" y="400304"/>
                </a:cubicBezTo>
                <a:cubicBezTo>
                  <a:pt x="1166411" y="401362"/>
                  <a:pt x="1165056" y="402802"/>
                  <a:pt x="1164336" y="404622"/>
                </a:cubicBezTo>
                <a:cubicBezTo>
                  <a:pt x="1163617" y="406442"/>
                  <a:pt x="1163278" y="408390"/>
                  <a:pt x="1163320" y="410464"/>
                </a:cubicBezTo>
                <a:lnTo>
                  <a:pt x="1163320" y="412496"/>
                </a:lnTo>
                <a:lnTo>
                  <a:pt x="1155192" y="416560"/>
                </a:lnTo>
                <a:cubicBezTo>
                  <a:pt x="1153330" y="424858"/>
                  <a:pt x="1150959" y="432647"/>
                  <a:pt x="1148080" y="439928"/>
                </a:cubicBezTo>
                <a:cubicBezTo>
                  <a:pt x="1146218" y="440775"/>
                  <a:pt x="1144863" y="442129"/>
                  <a:pt x="1144016" y="443992"/>
                </a:cubicBezTo>
                <a:cubicBezTo>
                  <a:pt x="1143529" y="445156"/>
                  <a:pt x="1142979" y="446638"/>
                  <a:pt x="1142365" y="448437"/>
                </a:cubicBezTo>
                <a:cubicBezTo>
                  <a:pt x="1141751" y="450236"/>
                  <a:pt x="1140947" y="451464"/>
                  <a:pt x="1139952" y="452120"/>
                </a:cubicBezTo>
                <a:cubicBezTo>
                  <a:pt x="1138344" y="456184"/>
                  <a:pt x="1136481" y="460248"/>
                  <a:pt x="1134364" y="464312"/>
                </a:cubicBezTo>
                <a:cubicBezTo>
                  <a:pt x="1132248" y="468376"/>
                  <a:pt x="1130385" y="472440"/>
                  <a:pt x="1128776" y="476504"/>
                </a:cubicBezTo>
                <a:cubicBezTo>
                  <a:pt x="1130448" y="476441"/>
                  <a:pt x="1132184" y="476568"/>
                  <a:pt x="1133983" y="476885"/>
                </a:cubicBezTo>
                <a:cubicBezTo>
                  <a:pt x="1135782" y="477203"/>
                  <a:pt x="1136756" y="478092"/>
                  <a:pt x="1136904" y="479552"/>
                </a:cubicBezTo>
                <a:cubicBezTo>
                  <a:pt x="1136714" y="481584"/>
                  <a:pt x="1136079" y="483616"/>
                  <a:pt x="1134999" y="485648"/>
                </a:cubicBezTo>
                <a:cubicBezTo>
                  <a:pt x="1133920" y="487680"/>
                  <a:pt x="1133539" y="489712"/>
                  <a:pt x="1133856" y="491744"/>
                </a:cubicBezTo>
                <a:lnTo>
                  <a:pt x="1123696" y="508000"/>
                </a:lnTo>
                <a:cubicBezTo>
                  <a:pt x="1121135" y="508529"/>
                  <a:pt x="1119145" y="511281"/>
                  <a:pt x="1117727" y="516255"/>
                </a:cubicBezTo>
                <a:cubicBezTo>
                  <a:pt x="1116309" y="521229"/>
                  <a:pt x="1115589" y="525251"/>
                  <a:pt x="1115568" y="528320"/>
                </a:cubicBezTo>
                <a:lnTo>
                  <a:pt x="1115568" y="531368"/>
                </a:lnTo>
                <a:cubicBezTo>
                  <a:pt x="1111949" y="531622"/>
                  <a:pt x="1109028" y="533400"/>
                  <a:pt x="1106805" y="536702"/>
                </a:cubicBezTo>
                <a:cubicBezTo>
                  <a:pt x="1104583" y="540004"/>
                  <a:pt x="1103440" y="543306"/>
                  <a:pt x="1103376" y="546608"/>
                </a:cubicBezTo>
                <a:cubicBezTo>
                  <a:pt x="1100455" y="547455"/>
                  <a:pt x="1098677" y="549826"/>
                  <a:pt x="1098042" y="553720"/>
                </a:cubicBezTo>
                <a:cubicBezTo>
                  <a:pt x="1097407" y="557615"/>
                  <a:pt x="1097153" y="561001"/>
                  <a:pt x="1097280" y="563880"/>
                </a:cubicBezTo>
                <a:cubicBezTo>
                  <a:pt x="1095248" y="563880"/>
                  <a:pt x="1094232" y="564896"/>
                  <a:pt x="1094232" y="566928"/>
                </a:cubicBezTo>
                <a:cubicBezTo>
                  <a:pt x="1094402" y="570146"/>
                  <a:pt x="1093047" y="571839"/>
                  <a:pt x="1090168" y="572008"/>
                </a:cubicBezTo>
                <a:cubicBezTo>
                  <a:pt x="1090126" y="573024"/>
                  <a:pt x="1089703" y="573786"/>
                  <a:pt x="1088898" y="574294"/>
                </a:cubicBezTo>
                <a:cubicBezTo>
                  <a:pt x="1088094" y="574802"/>
                  <a:pt x="1087163" y="575056"/>
                  <a:pt x="1086104" y="575056"/>
                </a:cubicBezTo>
                <a:lnTo>
                  <a:pt x="1081024" y="574040"/>
                </a:lnTo>
                <a:cubicBezTo>
                  <a:pt x="1081003" y="570929"/>
                  <a:pt x="1081807" y="566738"/>
                  <a:pt x="1083437" y="561467"/>
                </a:cubicBezTo>
                <a:cubicBezTo>
                  <a:pt x="1085067" y="556197"/>
                  <a:pt x="1087649" y="553276"/>
                  <a:pt x="1091184" y="552704"/>
                </a:cubicBezTo>
                <a:lnTo>
                  <a:pt x="1096264" y="543560"/>
                </a:lnTo>
                <a:cubicBezTo>
                  <a:pt x="1096264" y="541973"/>
                  <a:pt x="1096518" y="540322"/>
                  <a:pt x="1097026" y="538607"/>
                </a:cubicBezTo>
                <a:cubicBezTo>
                  <a:pt x="1097534" y="536893"/>
                  <a:pt x="1098296" y="535496"/>
                  <a:pt x="1099312" y="534416"/>
                </a:cubicBezTo>
                <a:cubicBezTo>
                  <a:pt x="1099778" y="529590"/>
                  <a:pt x="1101641" y="525526"/>
                  <a:pt x="1104900" y="522224"/>
                </a:cubicBezTo>
                <a:cubicBezTo>
                  <a:pt x="1108160" y="518922"/>
                  <a:pt x="1110023" y="514858"/>
                  <a:pt x="1110488" y="510032"/>
                </a:cubicBezTo>
                <a:lnTo>
                  <a:pt x="1114552" y="506984"/>
                </a:lnTo>
                <a:lnTo>
                  <a:pt x="1109472" y="505968"/>
                </a:lnTo>
                <a:cubicBezTo>
                  <a:pt x="1107842" y="507027"/>
                  <a:pt x="1106276" y="508466"/>
                  <a:pt x="1104773" y="510286"/>
                </a:cubicBezTo>
                <a:cubicBezTo>
                  <a:pt x="1103270" y="512107"/>
                  <a:pt x="1102466" y="514054"/>
                  <a:pt x="1102360" y="516128"/>
                </a:cubicBezTo>
                <a:cubicBezTo>
                  <a:pt x="1101937" y="520954"/>
                  <a:pt x="1100244" y="525018"/>
                  <a:pt x="1097280" y="528320"/>
                </a:cubicBezTo>
                <a:cubicBezTo>
                  <a:pt x="1094317" y="531622"/>
                  <a:pt x="1092624" y="535686"/>
                  <a:pt x="1092200" y="540512"/>
                </a:cubicBezTo>
                <a:cubicBezTo>
                  <a:pt x="1086887" y="545571"/>
                  <a:pt x="1082273" y="552471"/>
                  <a:pt x="1078357" y="561213"/>
                </a:cubicBezTo>
                <a:cubicBezTo>
                  <a:pt x="1074441" y="569955"/>
                  <a:pt x="1069573" y="577617"/>
                  <a:pt x="1063752" y="584200"/>
                </a:cubicBezTo>
                <a:cubicBezTo>
                  <a:pt x="1061720" y="585047"/>
                  <a:pt x="1060704" y="586402"/>
                  <a:pt x="1060704" y="588264"/>
                </a:cubicBezTo>
                <a:cubicBezTo>
                  <a:pt x="1060768" y="589809"/>
                  <a:pt x="1061149" y="591291"/>
                  <a:pt x="1061847" y="592709"/>
                </a:cubicBezTo>
                <a:cubicBezTo>
                  <a:pt x="1062546" y="594127"/>
                  <a:pt x="1063181" y="595355"/>
                  <a:pt x="1063752" y="596392"/>
                </a:cubicBezTo>
                <a:cubicBezTo>
                  <a:pt x="1062906" y="597577"/>
                  <a:pt x="1061551" y="598255"/>
                  <a:pt x="1059688" y="598424"/>
                </a:cubicBezTo>
                <a:cubicBezTo>
                  <a:pt x="1058672" y="598318"/>
                  <a:pt x="1057910" y="598276"/>
                  <a:pt x="1057402" y="598297"/>
                </a:cubicBezTo>
                <a:cubicBezTo>
                  <a:pt x="1056894" y="598318"/>
                  <a:pt x="1056640" y="599038"/>
                  <a:pt x="1056640" y="600456"/>
                </a:cubicBezTo>
                <a:lnTo>
                  <a:pt x="1056640" y="602488"/>
                </a:lnTo>
                <a:cubicBezTo>
                  <a:pt x="1055540" y="603525"/>
                  <a:pt x="1054439" y="604753"/>
                  <a:pt x="1053338" y="606171"/>
                </a:cubicBezTo>
                <a:cubicBezTo>
                  <a:pt x="1052238" y="607589"/>
                  <a:pt x="1051645" y="609071"/>
                  <a:pt x="1051560" y="610616"/>
                </a:cubicBezTo>
                <a:cubicBezTo>
                  <a:pt x="1051708" y="611590"/>
                  <a:pt x="1052428" y="612183"/>
                  <a:pt x="1053719" y="612394"/>
                </a:cubicBezTo>
                <a:cubicBezTo>
                  <a:pt x="1055010" y="612606"/>
                  <a:pt x="1055984" y="612690"/>
                  <a:pt x="1056640" y="612648"/>
                </a:cubicBezTo>
                <a:cubicBezTo>
                  <a:pt x="1056661" y="611294"/>
                  <a:pt x="1057127" y="609177"/>
                  <a:pt x="1058037" y="606298"/>
                </a:cubicBezTo>
                <a:cubicBezTo>
                  <a:pt x="1058947" y="603419"/>
                  <a:pt x="1060175" y="601811"/>
                  <a:pt x="1061720" y="601472"/>
                </a:cubicBezTo>
                <a:cubicBezTo>
                  <a:pt x="1062694" y="601536"/>
                  <a:pt x="1063287" y="601917"/>
                  <a:pt x="1063498" y="602615"/>
                </a:cubicBezTo>
                <a:cubicBezTo>
                  <a:pt x="1063710" y="603314"/>
                  <a:pt x="1063795" y="603949"/>
                  <a:pt x="1063752" y="604520"/>
                </a:cubicBezTo>
                <a:cubicBezTo>
                  <a:pt x="1064853" y="605071"/>
                  <a:pt x="1065954" y="606002"/>
                  <a:pt x="1067054" y="607314"/>
                </a:cubicBezTo>
                <a:cubicBezTo>
                  <a:pt x="1068155" y="608626"/>
                  <a:pt x="1068748" y="610066"/>
                  <a:pt x="1068832" y="611632"/>
                </a:cubicBezTo>
                <a:cubicBezTo>
                  <a:pt x="1068748" y="613093"/>
                  <a:pt x="1068155" y="614236"/>
                  <a:pt x="1067054" y="615061"/>
                </a:cubicBezTo>
                <a:cubicBezTo>
                  <a:pt x="1065954" y="615887"/>
                  <a:pt x="1064853" y="616776"/>
                  <a:pt x="1063752" y="617728"/>
                </a:cubicBezTo>
                <a:cubicBezTo>
                  <a:pt x="1064218" y="619295"/>
                  <a:pt x="1064049" y="620734"/>
                  <a:pt x="1063244" y="622046"/>
                </a:cubicBezTo>
                <a:cubicBezTo>
                  <a:pt x="1062440" y="623359"/>
                  <a:pt x="1061255" y="624290"/>
                  <a:pt x="1059688" y="624840"/>
                </a:cubicBezTo>
                <a:cubicBezTo>
                  <a:pt x="1059053" y="626343"/>
                  <a:pt x="1057783" y="627401"/>
                  <a:pt x="1055878" y="628015"/>
                </a:cubicBezTo>
                <a:cubicBezTo>
                  <a:pt x="1053973" y="628629"/>
                  <a:pt x="1052195" y="628925"/>
                  <a:pt x="1050544" y="628904"/>
                </a:cubicBezTo>
                <a:cubicBezTo>
                  <a:pt x="1048512" y="628904"/>
                  <a:pt x="1047496" y="627888"/>
                  <a:pt x="1047496" y="625856"/>
                </a:cubicBezTo>
                <a:cubicBezTo>
                  <a:pt x="1047539" y="624269"/>
                  <a:pt x="1047962" y="622618"/>
                  <a:pt x="1048766" y="620903"/>
                </a:cubicBezTo>
                <a:cubicBezTo>
                  <a:pt x="1049571" y="619189"/>
                  <a:pt x="1050502" y="617792"/>
                  <a:pt x="1051560" y="616712"/>
                </a:cubicBezTo>
                <a:cubicBezTo>
                  <a:pt x="1048957" y="616691"/>
                  <a:pt x="1046798" y="617241"/>
                  <a:pt x="1045083" y="618363"/>
                </a:cubicBezTo>
                <a:cubicBezTo>
                  <a:pt x="1043369" y="619485"/>
                  <a:pt x="1042480" y="621305"/>
                  <a:pt x="1042416" y="623824"/>
                </a:cubicBezTo>
                <a:lnTo>
                  <a:pt x="1042416" y="624840"/>
                </a:lnTo>
                <a:cubicBezTo>
                  <a:pt x="1038881" y="628015"/>
                  <a:pt x="1035791" y="631825"/>
                  <a:pt x="1033145" y="636270"/>
                </a:cubicBezTo>
                <a:cubicBezTo>
                  <a:pt x="1030499" y="640715"/>
                  <a:pt x="1028171" y="645033"/>
                  <a:pt x="1026160" y="649224"/>
                </a:cubicBezTo>
                <a:cubicBezTo>
                  <a:pt x="1026266" y="653119"/>
                  <a:pt x="1025038" y="656506"/>
                  <a:pt x="1022477" y="659384"/>
                </a:cubicBezTo>
                <a:cubicBezTo>
                  <a:pt x="1019916" y="662263"/>
                  <a:pt x="1018434" y="665649"/>
                  <a:pt x="1018032" y="669544"/>
                </a:cubicBezTo>
                <a:cubicBezTo>
                  <a:pt x="1016085" y="669714"/>
                  <a:pt x="1014900" y="670645"/>
                  <a:pt x="1014476" y="672338"/>
                </a:cubicBezTo>
                <a:cubicBezTo>
                  <a:pt x="1014053" y="674032"/>
                  <a:pt x="1013884" y="675471"/>
                  <a:pt x="1013968" y="676656"/>
                </a:cubicBezTo>
                <a:cubicBezTo>
                  <a:pt x="1013841" y="678328"/>
                  <a:pt x="1013841" y="680064"/>
                  <a:pt x="1013968" y="681863"/>
                </a:cubicBezTo>
                <a:cubicBezTo>
                  <a:pt x="1014095" y="683662"/>
                  <a:pt x="1015111" y="684636"/>
                  <a:pt x="1017016" y="684784"/>
                </a:cubicBezTo>
                <a:cubicBezTo>
                  <a:pt x="1019091" y="684678"/>
                  <a:pt x="1020784" y="684890"/>
                  <a:pt x="1022096" y="685419"/>
                </a:cubicBezTo>
                <a:cubicBezTo>
                  <a:pt x="1023409" y="685948"/>
                  <a:pt x="1024086" y="687430"/>
                  <a:pt x="1024128" y="689864"/>
                </a:cubicBezTo>
                <a:cubicBezTo>
                  <a:pt x="1022625" y="690944"/>
                  <a:pt x="1021567" y="692341"/>
                  <a:pt x="1020953" y="694055"/>
                </a:cubicBezTo>
                <a:cubicBezTo>
                  <a:pt x="1020339" y="695770"/>
                  <a:pt x="1020043" y="697421"/>
                  <a:pt x="1020064" y="699008"/>
                </a:cubicBezTo>
                <a:lnTo>
                  <a:pt x="1011936" y="707136"/>
                </a:lnTo>
                <a:lnTo>
                  <a:pt x="1004824" y="728472"/>
                </a:lnTo>
                <a:cubicBezTo>
                  <a:pt x="1002792" y="728642"/>
                  <a:pt x="1001776" y="729319"/>
                  <a:pt x="1001776" y="730504"/>
                </a:cubicBezTo>
                <a:cubicBezTo>
                  <a:pt x="1001967" y="732092"/>
                  <a:pt x="1002094" y="733489"/>
                  <a:pt x="1002157" y="734695"/>
                </a:cubicBezTo>
                <a:cubicBezTo>
                  <a:pt x="1002221" y="735902"/>
                  <a:pt x="1001078" y="736537"/>
                  <a:pt x="998728" y="736600"/>
                </a:cubicBezTo>
                <a:cubicBezTo>
                  <a:pt x="998792" y="737701"/>
                  <a:pt x="998665" y="738801"/>
                  <a:pt x="998347" y="739902"/>
                </a:cubicBezTo>
                <a:cubicBezTo>
                  <a:pt x="998030" y="741003"/>
                  <a:pt x="997141" y="741595"/>
                  <a:pt x="995680" y="741680"/>
                </a:cubicBezTo>
                <a:cubicBezTo>
                  <a:pt x="994622" y="741638"/>
                  <a:pt x="993437" y="741214"/>
                  <a:pt x="992124" y="740410"/>
                </a:cubicBezTo>
                <a:cubicBezTo>
                  <a:pt x="990812" y="739606"/>
                  <a:pt x="989627" y="738675"/>
                  <a:pt x="988568" y="737616"/>
                </a:cubicBezTo>
                <a:cubicBezTo>
                  <a:pt x="987997" y="737574"/>
                  <a:pt x="987362" y="737659"/>
                  <a:pt x="986663" y="737870"/>
                </a:cubicBezTo>
                <a:cubicBezTo>
                  <a:pt x="985965" y="738082"/>
                  <a:pt x="985584" y="738675"/>
                  <a:pt x="985520" y="739648"/>
                </a:cubicBezTo>
                <a:cubicBezTo>
                  <a:pt x="985944" y="741511"/>
                  <a:pt x="987637" y="743627"/>
                  <a:pt x="990600" y="745998"/>
                </a:cubicBezTo>
                <a:cubicBezTo>
                  <a:pt x="993564" y="748369"/>
                  <a:pt x="995257" y="752009"/>
                  <a:pt x="995680" y="756920"/>
                </a:cubicBezTo>
                <a:cubicBezTo>
                  <a:pt x="995680" y="758381"/>
                  <a:pt x="995426" y="759270"/>
                  <a:pt x="994918" y="759587"/>
                </a:cubicBezTo>
                <a:cubicBezTo>
                  <a:pt x="994410" y="759905"/>
                  <a:pt x="993648" y="760032"/>
                  <a:pt x="992632" y="759968"/>
                </a:cubicBezTo>
                <a:lnTo>
                  <a:pt x="987552" y="759968"/>
                </a:lnTo>
                <a:lnTo>
                  <a:pt x="987552" y="772160"/>
                </a:lnTo>
                <a:cubicBezTo>
                  <a:pt x="985901" y="773832"/>
                  <a:pt x="983869" y="775568"/>
                  <a:pt x="981456" y="777367"/>
                </a:cubicBezTo>
                <a:cubicBezTo>
                  <a:pt x="979043" y="779166"/>
                  <a:pt x="977011" y="780140"/>
                  <a:pt x="975360" y="780288"/>
                </a:cubicBezTo>
                <a:cubicBezTo>
                  <a:pt x="973328" y="780288"/>
                  <a:pt x="972312" y="779272"/>
                  <a:pt x="972312" y="777240"/>
                </a:cubicBezTo>
                <a:lnTo>
                  <a:pt x="969264" y="776224"/>
                </a:lnTo>
                <a:lnTo>
                  <a:pt x="965200" y="785368"/>
                </a:lnTo>
                <a:cubicBezTo>
                  <a:pt x="965708" y="786935"/>
                  <a:pt x="965708" y="788628"/>
                  <a:pt x="965200" y="790448"/>
                </a:cubicBezTo>
                <a:cubicBezTo>
                  <a:pt x="964692" y="792268"/>
                  <a:pt x="963676" y="793962"/>
                  <a:pt x="962152" y="795528"/>
                </a:cubicBezTo>
                <a:cubicBezTo>
                  <a:pt x="961898" y="799846"/>
                  <a:pt x="960628" y="801624"/>
                  <a:pt x="958342" y="800862"/>
                </a:cubicBezTo>
                <a:cubicBezTo>
                  <a:pt x="956056" y="800100"/>
                  <a:pt x="954278" y="801370"/>
                  <a:pt x="953008" y="804672"/>
                </a:cubicBezTo>
                <a:lnTo>
                  <a:pt x="949960" y="816864"/>
                </a:lnTo>
                <a:lnTo>
                  <a:pt x="965200" y="815848"/>
                </a:lnTo>
                <a:lnTo>
                  <a:pt x="964184" y="823976"/>
                </a:lnTo>
                <a:cubicBezTo>
                  <a:pt x="959083" y="827871"/>
                  <a:pt x="954553" y="833290"/>
                  <a:pt x="950595" y="840232"/>
                </a:cubicBezTo>
                <a:cubicBezTo>
                  <a:pt x="946637" y="847175"/>
                  <a:pt x="943377" y="853610"/>
                  <a:pt x="940816" y="859536"/>
                </a:cubicBezTo>
                <a:cubicBezTo>
                  <a:pt x="943780" y="859621"/>
                  <a:pt x="945219" y="860214"/>
                  <a:pt x="945134" y="861314"/>
                </a:cubicBezTo>
                <a:cubicBezTo>
                  <a:pt x="945050" y="862415"/>
                  <a:pt x="943949" y="863516"/>
                  <a:pt x="941832" y="864616"/>
                </a:cubicBezTo>
                <a:cubicBezTo>
                  <a:pt x="941494" y="869019"/>
                  <a:pt x="940139" y="872913"/>
                  <a:pt x="937768" y="876300"/>
                </a:cubicBezTo>
                <a:cubicBezTo>
                  <a:pt x="935398" y="879687"/>
                  <a:pt x="934043" y="883582"/>
                  <a:pt x="933704" y="887984"/>
                </a:cubicBezTo>
                <a:cubicBezTo>
                  <a:pt x="929238" y="888831"/>
                  <a:pt x="926232" y="891455"/>
                  <a:pt x="924687" y="895858"/>
                </a:cubicBezTo>
                <a:cubicBezTo>
                  <a:pt x="923142" y="900261"/>
                  <a:pt x="922422" y="904410"/>
                  <a:pt x="922528" y="908304"/>
                </a:cubicBezTo>
                <a:cubicBezTo>
                  <a:pt x="920941" y="908283"/>
                  <a:pt x="919544" y="908579"/>
                  <a:pt x="918337" y="909193"/>
                </a:cubicBezTo>
                <a:cubicBezTo>
                  <a:pt x="917131" y="909807"/>
                  <a:pt x="916496" y="910865"/>
                  <a:pt x="916432" y="912368"/>
                </a:cubicBezTo>
                <a:lnTo>
                  <a:pt x="917448" y="915416"/>
                </a:lnTo>
                <a:cubicBezTo>
                  <a:pt x="915374" y="918485"/>
                  <a:pt x="913681" y="921745"/>
                  <a:pt x="912368" y="925195"/>
                </a:cubicBezTo>
                <a:cubicBezTo>
                  <a:pt x="911056" y="928645"/>
                  <a:pt x="910379" y="932159"/>
                  <a:pt x="910336" y="935736"/>
                </a:cubicBezTo>
                <a:lnTo>
                  <a:pt x="905256" y="940816"/>
                </a:lnTo>
                <a:lnTo>
                  <a:pt x="902208" y="950976"/>
                </a:lnTo>
                <a:cubicBezTo>
                  <a:pt x="900536" y="950997"/>
                  <a:pt x="898800" y="951463"/>
                  <a:pt x="897001" y="952373"/>
                </a:cubicBezTo>
                <a:cubicBezTo>
                  <a:pt x="895202" y="953283"/>
                  <a:pt x="894228" y="954511"/>
                  <a:pt x="894080" y="956056"/>
                </a:cubicBezTo>
                <a:cubicBezTo>
                  <a:pt x="893742" y="961136"/>
                  <a:pt x="891625" y="965962"/>
                  <a:pt x="887730" y="970534"/>
                </a:cubicBezTo>
                <a:cubicBezTo>
                  <a:pt x="883836" y="975106"/>
                  <a:pt x="880195" y="979424"/>
                  <a:pt x="876808" y="983488"/>
                </a:cubicBezTo>
                <a:lnTo>
                  <a:pt x="875792" y="997712"/>
                </a:lnTo>
                <a:cubicBezTo>
                  <a:pt x="874607" y="997162"/>
                  <a:pt x="873168" y="996992"/>
                  <a:pt x="871474" y="997204"/>
                </a:cubicBezTo>
                <a:cubicBezTo>
                  <a:pt x="869781" y="997416"/>
                  <a:pt x="868850" y="998262"/>
                  <a:pt x="868680" y="999744"/>
                </a:cubicBezTo>
                <a:lnTo>
                  <a:pt x="868680" y="1001776"/>
                </a:lnTo>
                <a:cubicBezTo>
                  <a:pt x="868024" y="1006539"/>
                  <a:pt x="866542" y="1011746"/>
                  <a:pt x="864235" y="1017397"/>
                </a:cubicBezTo>
                <a:cubicBezTo>
                  <a:pt x="861928" y="1023049"/>
                  <a:pt x="859684" y="1028002"/>
                  <a:pt x="857504" y="1032256"/>
                </a:cubicBezTo>
                <a:cubicBezTo>
                  <a:pt x="856001" y="1031452"/>
                  <a:pt x="854943" y="1031790"/>
                  <a:pt x="854329" y="1033272"/>
                </a:cubicBezTo>
                <a:cubicBezTo>
                  <a:pt x="853715" y="1034754"/>
                  <a:pt x="853419" y="1036108"/>
                  <a:pt x="853440" y="1037336"/>
                </a:cubicBezTo>
                <a:lnTo>
                  <a:pt x="857504" y="1038352"/>
                </a:lnTo>
                <a:cubicBezTo>
                  <a:pt x="858690" y="1040384"/>
                  <a:pt x="859367" y="1042416"/>
                  <a:pt x="859536" y="1044448"/>
                </a:cubicBezTo>
                <a:cubicBezTo>
                  <a:pt x="859155" y="1046586"/>
                  <a:pt x="857631" y="1047644"/>
                  <a:pt x="854964" y="1047623"/>
                </a:cubicBezTo>
                <a:cubicBezTo>
                  <a:pt x="852297" y="1047602"/>
                  <a:pt x="850773" y="1048914"/>
                  <a:pt x="850392" y="1051560"/>
                </a:cubicBezTo>
                <a:cubicBezTo>
                  <a:pt x="850498" y="1052619"/>
                  <a:pt x="850540" y="1053550"/>
                  <a:pt x="850519" y="1054354"/>
                </a:cubicBezTo>
                <a:cubicBezTo>
                  <a:pt x="850498" y="1055159"/>
                  <a:pt x="849778" y="1055582"/>
                  <a:pt x="848360" y="1055624"/>
                </a:cubicBezTo>
                <a:lnTo>
                  <a:pt x="844296" y="1062736"/>
                </a:lnTo>
                <a:cubicBezTo>
                  <a:pt x="844127" y="1065086"/>
                  <a:pt x="843450" y="1066737"/>
                  <a:pt x="842264" y="1067689"/>
                </a:cubicBezTo>
                <a:cubicBezTo>
                  <a:pt x="841079" y="1068642"/>
                  <a:pt x="840402" y="1070039"/>
                  <a:pt x="840232" y="1071880"/>
                </a:cubicBezTo>
                <a:lnTo>
                  <a:pt x="836168" y="1080008"/>
                </a:lnTo>
                <a:cubicBezTo>
                  <a:pt x="835914" y="1082210"/>
                  <a:pt x="834898" y="1084919"/>
                  <a:pt x="833120" y="1088136"/>
                </a:cubicBezTo>
                <a:cubicBezTo>
                  <a:pt x="831342" y="1091354"/>
                  <a:pt x="830326" y="1094063"/>
                  <a:pt x="830072" y="1096264"/>
                </a:cubicBezTo>
                <a:cubicBezTo>
                  <a:pt x="830453" y="1100900"/>
                  <a:pt x="830707" y="1104583"/>
                  <a:pt x="830834" y="1107313"/>
                </a:cubicBezTo>
                <a:cubicBezTo>
                  <a:pt x="830961" y="1110044"/>
                  <a:pt x="828675" y="1111441"/>
                  <a:pt x="823976" y="1111504"/>
                </a:cubicBezTo>
                <a:lnTo>
                  <a:pt x="817880" y="1120648"/>
                </a:lnTo>
                <a:lnTo>
                  <a:pt x="809752" y="1123696"/>
                </a:lnTo>
                <a:lnTo>
                  <a:pt x="809752" y="1099312"/>
                </a:lnTo>
                <a:cubicBezTo>
                  <a:pt x="811022" y="1098169"/>
                  <a:pt x="812038" y="1096899"/>
                  <a:pt x="812800" y="1095502"/>
                </a:cubicBezTo>
                <a:cubicBezTo>
                  <a:pt x="813562" y="1094105"/>
                  <a:pt x="812546" y="1093343"/>
                  <a:pt x="809752" y="1093216"/>
                </a:cubicBezTo>
                <a:lnTo>
                  <a:pt x="807720" y="1093216"/>
                </a:lnTo>
                <a:lnTo>
                  <a:pt x="789432" y="1095248"/>
                </a:lnTo>
                <a:cubicBezTo>
                  <a:pt x="787908" y="1096878"/>
                  <a:pt x="786130" y="1098444"/>
                  <a:pt x="784098" y="1099947"/>
                </a:cubicBezTo>
                <a:cubicBezTo>
                  <a:pt x="782066" y="1101450"/>
                  <a:pt x="779780" y="1102254"/>
                  <a:pt x="777240" y="1102360"/>
                </a:cubicBezTo>
                <a:lnTo>
                  <a:pt x="770128" y="1106424"/>
                </a:lnTo>
                <a:lnTo>
                  <a:pt x="782320" y="1110488"/>
                </a:lnTo>
                <a:cubicBezTo>
                  <a:pt x="782511" y="1108033"/>
                  <a:pt x="783654" y="1106594"/>
                  <a:pt x="785749" y="1106170"/>
                </a:cubicBezTo>
                <a:cubicBezTo>
                  <a:pt x="787845" y="1105747"/>
                  <a:pt x="789750" y="1105831"/>
                  <a:pt x="791464" y="1106424"/>
                </a:cubicBezTo>
                <a:lnTo>
                  <a:pt x="798576" y="1097280"/>
                </a:lnTo>
                <a:lnTo>
                  <a:pt x="800608" y="1097280"/>
                </a:lnTo>
                <a:cubicBezTo>
                  <a:pt x="801709" y="1097217"/>
                  <a:pt x="802810" y="1097344"/>
                  <a:pt x="803910" y="1097661"/>
                </a:cubicBezTo>
                <a:cubicBezTo>
                  <a:pt x="805011" y="1097979"/>
                  <a:pt x="805604" y="1098868"/>
                  <a:pt x="805688" y="1100328"/>
                </a:cubicBezTo>
                <a:cubicBezTo>
                  <a:pt x="805519" y="1102360"/>
                  <a:pt x="804842" y="1104392"/>
                  <a:pt x="803656" y="1106424"/>
                </a:cubicBezTo>
                <a:cubicBezTo>
                  <a:pt x="802471" y="1108456"/>
                  <a:pt x="801794" y="1110488"/>
                  <a:pt x="801624" y="1112520"/>
                </a:cubicBezTo>
                <a:cubicBezTo>
                  <a:pt x="796989" y="1115208"/>
                  <a:pt x="792036" y="1117706"/>
                  <a:pt x="786765" y="1120013"/>
                </a:cubicBezTo>
                <a:cubicBezTo>
                  <a:pt x="781495" y="1122320"/>
                  <a:pt x="776288" y="1123548"/>
                  <a:pt x="771144" y="1123696"/>
                </a:cubicBezTo>
                <a:cubicBezTo>
                  <a:pt x="769430" y="1123781"/>
                  <a:pt x="767525" y="1123612"/>
                  <a:pt x="765429" y="1123188"/>
                </a:cubicBezTo>
                <a:cubicBezTo>
                  <a:pt x="763334" y="1122765"/>
                  <a:pt x="762191" y="1121580"/>
                  <a:pt x="762000" y="1119632"/>
                </a:cubicBezTo>
                <a:cubicBezTo>
                  <a:pt x="761386" y="1119675"/>
                  <a:pt x="760582" y="1119590"/>
                  <a:pt x="759587" y="1119378"/>
                </a:cubicBezTo>
                <a:cubicBezTo>
                  <a:pt x="758592" y="1119167"/>
                  <a:pt x="758042" y="1118574"/>
                  <a:pt x="757936" y="1117600"/>
                </a:cubicBezTo>
                <a:cubicBezTo>
                  <a:pt x="758042" y="1117092"/>
                  <a:pt x="758592" y="1116584"/>
                  <a:pt x="759587" y="1116076"/>
                </a:cubicBezTo>
                <a:cubicBezTo>
                  <a:pt x="760582" y="1115568"/>
                  <a:pt x="761386" y="1115060"/>
                  <a:pt x="762000" y="1114552"/>
                </a:cubicBezTo>
                <a:cubicBezTo>
                  <a:pt x="762043" y="1113981"/>
                  <a:pt x="761958" y="1113346"/>
                  <a:pt x="761746" y="1112647"/>
                </a:cubicBezTo>
                <a:cubicBezTo>
                  <a:pt x="761535" y="1111949"/>
                  <a:pt x="760942" y="1111568"/>
                  <a:pt x="759968" y="1111504"/>
                </a:cubicBezTo>
                <a:cubicBezTo>
                  <a:pt x="758465" y="1111547"/>
                  <a:pt x="757153" y="1111970"/>
                  <a:pt x="756031" y="1112774"/>
                </a:cubicBezTo>
                <a:cubicBezTo>
                  <a:pt x="754909" y="1113578"/>
                  <a:pt x="753851" y="1114510"/>
                  <a:pt x="752856" y="1115568"/>
                </a:cubicBezTo>
                <a:lnTo>
                  <a:pt x="744728" y="1112520"/>
                </a:lnTo>
                <a:lnTo>
                  <a:pt x="737616" y="1112520"/>
                </a:lnTo>
                <a:lnTo>
                  <a:pt x="735584" y="1119632"/>
                </a:lnTo>
                <a:lnTo>
                  <a:pt x="721360" y="1121664"/>
                </a:lnTo>
                <a:lnTo>
                  <a:pt x="722376" y="1109472"/>
                </a:lnTo>
                <a:cubicBezTo>
                  <a:pt x="725848" y="1108879"/>
                  <a:pt x="726271" y="1108033"/>
                  <a:pt x="723646" y="1106932"/>
                </a:cubicBezTo>
                <a:cubicBezTo>
                  <a:pt x="721022" y="1105831"/>
                  <a:pt x="718905" y="1104985"/>
                  <a:pt x="717296" y="1104392"/>
                </a:cubicBezTo>
                <a:lnTo>
                  <a:pt x="711200" y="1098296"/>
                </a:lnTo>
                <a:lnTo>
                  <a:pt x="702056" y="1094232"/>
                </a:lnTo>
                <a:cubicBezTo>
                  <a:pt x="700913" y="1091417"/>
                  <a:pt x="699643" y="1089173"/>
                  <a:pt x="698246" y="1087501"/>
                </a:cubicBezTo>
                <a:cubicBezTo>
                  <a:pt x="696849" y="1085829"/>
                  <a:pt x="696087" y="1083331"/>
                  <a:pt x="695960" y="1080008"/>
                </a:cubicBezTo>
                <a:lnTo>
                  <a:pt x="686816" y="1075944"/>
                </a:lnTo>
                <a:lnTo>
                  <a:pt x="679704" y="1080008"/>
                </a:lnTo>
                <a:cubicBezTo>
                  <a:pt x="673037" y="1081448"/>
                  <a:pt x="670116" y="1083903"/>
                  <a:pt x="670941" y="1087374"/>
                </a:cubicBezTo>
                <a:cubicBezTo>
                  <a:pt x="671767" y="1090845"/>
                  <a:pt x="670624" y="1092793"/>
                  <a:pt x="667512" y="1093216"/>
                </a:cubicBezTo>
                <a:cubicBezTo>
                  <a:pt x="665650" y="1093216"/>
                  <a:pt x="664295" y="1092200"/>
                  <a:pt x="663448" y="1090168"/>
                </a:cubicBezTo>
                <a:lnTo>
                  <a:pt x="658368" y="1088136"/>
                </a:lnTo>
                <a:lnTo>
                  <a:pt x="658368" y="1080008"/>
                </a:lnTo>
                <a:cubicBezTo>
                  <a:pt x="655511" y="1076812"/>
                  <a:pt x="653860" y="1071520"/>
                  <a:pt x="653415" y="1064133"/>
                </a:cubicBezTo>
                <a:cubicBezTo>
                  <a:pt x="652971" y="1056746"/>
                  <a:pt x="652590" y="1051200"/>
                  <a:pt x="652272" y="1047496"/>
                </a:cubicBezTo>
                <a:lnTo>
                  <a:pt x="649224" y="1047496"/>
                </a:lnTo>
                <a:cubicBezTo>
                  <a:pt x="649076" y="1041823"/>
                  <a:pt x="648356" y="1037929"/>
                  <a:pt x="647065" y="1035812"/>
                </a:cubicBezTo>
                <a:cubicBezTo>
                  <a:pt x="645774" y="1033695"/>
                  <a:pt x="644800" y="1030817"/>
                  <a:pt x="644144" y="1027176"/>
                </a:cubicBezTo>
                <a:cubicBezTo>
                  <a:pt x="646282" y="1025546"/>
                  <a:pt x="647340" y="1023980"/>
                  <a:pt x="647319" y="1022477"/>
                </a:cubicBezTo>
                <a:cubicBezTo>
                  <a:pt x="647298" y="1020974"/>
                  <a:pt x="645562" y="1020170"/>
                  <a:pt x="642112" y="1020064"/>
                </a:cubicBezTo>
                <a:lnTo>
                  <a:pt x="636016" y="995680"/>
                </a:lnTo>
                <a:cubicBezTo>
                  <a:pt x="636926" y="992251"/>
                  <a:pt x="637646" y="988441"/>
                  <a:pt x="638175" y="984250"/>
                </a:cubicBezTo>
                <a:cubicBezTo>
                  <a:pt x="638704" y="980059"/>
                  <a:pt x="636630" y="977773"/>
                  <a:pt x="631952" y="977392"/>
                </a:cubicBezTo>
                <a:cubicBezTo>
                  <a:pt x="628947" y="977159"/>
                  <a:pt x="626830" y="975593"/>
                  <a:pt x="625602" y="972693"/>
                </a:cubicBezTo>
                <a:cubicBezTo>
                  <a:pt x="624375" y="969793"/>
                  <a:pt x="623782" y="966957"/>
                  <a:pt x="623824" y="964184"/>
                </a:cubicBezTo>
                <a:cubicBezTo>
                  <a:pt x="623824" y="963062"/>
                  <a:pt x="624078" y="961750"/>
                  <a:pt x="624586" y="960247"/>
                </a:cubicBezTo>
                <a:cubicBezTo>
                  <a:pt x="625094" y="958744"/>
                  <a:pt x="625856" y="957686"/>
                  <a:pt x="626872" y="957072"/>
                </a:cubicBezTo>
                <a:cubicBezTo>
                  <a:pt x="627486" y="957114"/>
                  <a:pt x="628290" y="957030"/>
                  <a:pt x="629285" y="956818"/>
                </a:cubicBezTo>
                <a:cubicBezTo>
                  <a:pt x="630280" y="956606"/>
                  <a:pt x="630830" y="956014"/>
                  <a:pt x="630936" y="955040"/>
                </a:cubicBezTo>
                <a:cubicBezTo>
                  <a:pt x="630534" y="952246"/>
                  <a:pt x="628798" y="949706"/>
                  <a:pt x="625729" y="947420"/>
                </a:cubicBezTo>
                <a:cubicBezTo>
                  <a:pt x="622660" y="945134"/>
                  <a:pt x="620670" y="941578"/>
                  <a:pt x="619760" y="936752"/>
                </a:cubicBezTo>
                <a:lnTo>
                  <a:pt x="616712" y="884936"/>
                </a:lnTo>
                <a:cubicBezTo>
                  <a:pt x="616712" y="883835"/>
                  <a:pt x="616966" y="882735"/>
                  <a:pt x="617474" y="881634"/>
                </a:cubicBezTo>
                <a:cubicBezTo>
                  <a:pt x="617982" y="880534"/>
                  <a:pt x="618744" y="879941"/>
                  <a:pt x="619760" y="879856"/>
                </a:cubicBezTo>
                <a:lnTo>
                  <a:pt x="620776" y="879856"/>
                </a:lnTo>
                <a:cubicBezTo>
                  <a:pt x="618989" y="878150"/>
                  <a:pt x="616919" y="869483"/>
                  <a:pt x="614567" y="853854"/>
                </a:cubicBezTo>
                <a:cubicBezTo>
                  <a:pt x="612215" y="838225"/>
                  <a:pt x="610146" y="821806"/>
                  <a:pt x="608358" y="804597"/>
                </a:cubicBezTo>
                <a:cubicBezTo>
                  <a:pt x="606571" y="787388"/>
                  <a:pt x="605630" y="775559"/>
                  <a:pt x="605536" y="769112"/>
                </a:cubicBezTo>
                <a:cubicBezTo>
                  <a:pt x="605430" y="767144"/>
                  <a:pt x="605642" y="764223"/>
                  <a:pt x="606171" y="760349"/>
                </a:cubicBezTo>
                <a:cubicBezTo>
                  <a:pt x="606700" y="756476"/>
                  <a:pt x="608182" y="754317"/>
                  <a:pt x="610616" y="753872"/>
                </a:cubicBezTo>
                <a:cubicBezTo>
                  <a:pt x="616797" y="762931"/>
                  <a:pt x="620184" y="773769"/>
                  <a:pt x="620776" y="786384"/>
                </a:cubicBezTo>
                <a:cubicBezTo>
                  <a:pt x="621369" y="798999"/>
                  <a:pt x="621708" y="810853"/>
                  <a:pt x="621792" y="821944"/>
                </a:cubicBezTo>
                <a:cubicBezTo>
                  <a:pt x="621805" y="816500"/>
                  <a:pt x="621780" y="807181"/>
                  <a:pt x="621717" y="793985"/>
                </a:cubicBezTo>
                <a:cubicBezTo>
                  <a:pt x="621654" y="780790"/>
                  <a:pt x="621479" y="767933"/>
                  <a:pt x="621190" y="755415"/>
                </a:cubicBezTo>
                <a:cubicBezTo>
                  <a:pt x="620902" y="742897"/>
                  <a:pt x="620425" y="734932"/>
                  <a:pt x="619760" y="731520"/>
                </a:cubicBezTo>
                <a:cubicBezTo>
                  <a:pt x="617771" y="731795"/>
                  <a:pt x="616416" y="730991"/>
                  <a:pt x="615696" y="729107"/>
                </a:cubicBezTo>
                <a:cubicBezTo>
                  <a:pt x="614977" y="727223"/>
                  <a:pt x="614638" y="725657"/>
                  <a:pt x="614680" y="724408"/>
                </a:cubicBezTo>
                <a:cubicBezTo>
                  <a:pt x="614490" y="707581"/>
                  <a:pt x="613855" y="690690"/>
                  <a:pt x="612775" y="673735"/>
                </a:cubicBezTo>
                <a:cubicBezTo>
                  <a:pt x="611696" y="656781"/>
                  <a:pt x="611315" y="640144"/>
                  <a:pt x="611632" y="623824"/>
                </a:cubicBezTo>
                <a:lnTo>
                  <a:pt x="612648" y="623824"/>
                </a:lnTo>
                <a:cubicBezTo>
                  <a:pt x="613622" y="623782"/>
                  <a:pt x="614215" y="623359"/>
                  <a:pt x="614426" y="622554"/>
                </a:cubicBezTo>
                <a:cubicBezTo>
                  <a:pt x="614638" y="621750"/>
                  <a:pt x="614723" y="620819"/>
                  <a:pt x="614680" y="619760"/>
                </a:cubicBezTo>
                <a:lnTo>
                  <a:pt x="611632" y="623824"/>
                </a:lnTo>
                <a:cubicBezTo>
                  <a:pt x="606087" y="632016"/>
                  <a:pt x="600668" y="640525"/>
                  <a:pt x="595376" y="649351"/>
                </a:cubicBezTo>
                <a:cubicBezTo>
                  <a:pt x="590085" y="658178"/>
                  <a:pt x="584666" y="666941"/>
                  <a:pt x="579120" y="675640"/>
                </a:cubicBezTo>
                <a:lnTo>
                  <a:pt x="579120" y="685800"/>
                </a:lnTo>
                <a:cubicBezTo>
                  <a:pt x="577088" y="687896"/>
                  <a:pt x="575310" y="690309"/>
                  <a:pt x="573786" y="693039"/>
                </a:cubicBezTo>
                <a:cubicBezTo>
                  <a:pt x="572262" y="695770"/>
                  <a:pt x="570992" y="698437"/>
                  <a:pt x="569976" y="701040"/>
                </a:cubicBezTo>
                <a:cubicBezTo>
                  <a:pt x="569913" y="704342"/>
                  <a:pt x="569024" y="706120"/>
                  <a:pt x="567309" y="706374"/>
                </a:cubicBezTo>
                <a:cubicBezTo>
                  <a:pt x="565595" y="706628"/>
                  <a:pt x="563436" y="706882"/>
                  <a:pt x="560832" y="707136"/>
                </a:cubicBezTo>
                <a:cubicBezTo>
                  <a:pt x="557700" y="716428"/>
                  <a:pt x="554059" y="724260"/>
                  <a:pt x="549910" y="730631"/>
                </a:cubicBezTo>
                <a:cubicBezTo>
                  <a:pt x="545761" y="737002"/>
                  <a:pt x="541613" y="744072"/>
                  <a:pt x="537464" y="751840"/>
                </a:cubicBezTo>
                <a:cubicBezTo>
                  <a:pt x="537824" y="754401"/>
                  <a:pt x="537104" y="756391"/>
                  <a:pt x="535305" y="757809"/>
                </a:cubicBezTo>
                <a:cubicBezTo>
                  <a:pt x="533506" y="759227"/>
                  <a:pt x="531516" y="759947"/>
                  <a:pt x="529336" y="759968"/>
                </a:cubicBezTo>
                <a:lnTo>
                  <a:pt x="524256" y="769112"/>
                </a:lnTo>
                <a:cubicBezTo>
                  <a:pt x="522309" y="770276"/>
                  <a:pt x="521124" y="772012"/>
                  <a:pt x="520700" y="774319"/>
                </a:cubicBezTo>
                <a:cubicBezTo>
                  <a:pt x="520277" y="776626"/>
                  <a:pt x="520108" y="778616"/>
                  <a:pt x="520192" y="780288"/>
                </a:cubicBezTo>
                <a:cubicBezTo>
                  <a:pt x="520340" y="781918"/>
                  <a:pt x="520298" y="783484"/>
                  <a:pt x="520065" y="784987"/>
                </a:cubicBezTo>
                <a:cubicBezTo>
                  <a:pt x="519832" y="786490"/>
                  <a:pt x="518520" y="787294"/>
                  <a:pt x="516128" y="787400"/>
                </a:cubicBezTo>
                <a:cubicBezTo>
                  <a:pt x="514077" y="790404"/>
                  <a:pt x="510164" y="797152"/>
                  <a:pt x="504388" y="807645"/>
                </a:cubicBezTo>
                <a:cubicBezTo>
                  <a:pt x="498612" y="818137"/>
                  <a:pt x="493118" y="828573"/>
                  <a:pt x="487906" y="838953"/>
                </a:cubicBezTo>
                <a:cubicBezTo>
                  <a:pt x="482694" y="849332"/>
                  <a:pt x="479910" y="855855"/>
                  <a:pt x="479552" y="858520"/>
                </a:cubicBezTo>
                <a:lnTo>
                  <a:pt x="479552" y="860552"/>
                </a:lnTo>
                <a:cubicBezTo>
                  <a:pt x="477435" y="860108"/>
                  <a:pt x="475573" y="860489"/>
                  <a:pt x="473964" y="861695"/>
                </a:cubicBezTo>
                <a:cubicBezTo>
                  <a:pt x="472355" y="862902"/>
                  <a:pt x="471509" y="864553"/>
                  <a:pt x="471424" y="866648"/>
                </a:cubicBezTo>
                <a:lnTo>
                  <a:pt x="471424" y="868680"/>
                </a:lnTo>
                <a:cubicBezTo>
                  <a:pt x="468291" y="869167"/>
                  <a:pt x="465667" y="871749"/>
                  <a:pt x="463550" y="876427"/>
                </a:cubicBezTo>
                <a:cubicBezTo>
                  <a:pt x="461433" y="881105"/>
                  <a:pt x="460333" y="884957"/>
                  <a:pt x="460248" y="887984"/>
                </a:cubicBezTo>
                <a:cubicBezTo>
                  <a:pt x="459952" y="892239"/>
                  <a:pt x="458766" y="895160"/>
                  <a:pt x="456692" y="896747"/>
                </a:cubicBezTo>
                <a:cubicBezTo>
                  <a:pt x="454618" y="898335"/>
                  <a:pt x="453432" y="900494"/>
                  <a:pt x="453136" y="903224"/>
                </a:cubicBezTo>
                <a:lnTo>
                  <a:pt x="430784" y="949960"/>
                </a:lnTo>
                <a:cubicBezTo>
                  <a:pt x="430488" y="953347"/>
                  <a:pt x="429302" y="956225"/>
                  <a:pt x="427228" y="958596"/>
                </a:cubicBezTo>
                <a:cubicBezTo>
                  <a:pt x="425154" y="960967"/>
                  <a:pt x="423968" y="963846"/>
                  <a:pt x="423672" y="967232"/>
                </a:cubicBezTo>
                <a:lnTo>
                  <a:pt x="423672" y="968248"/>
                </a:lnTo>
                <a:lnTo>
                  <a:pt x="416560" y="985520"/>
                </a:lnTo>
                <a:cubicBezTo>
                  <a:pt x="415544" y="985478"/>
                  <a:pt x="414782" y="985563"/>
                  <a:pt x="414274" y="985774"/>
                </a:cubicBezTo>
                <a:cubicBezTo>
                  <a:pt x="413766" y="985986"/>
                  <a:pt x="413512" y="986578"/>
                  <a:pt x="413512" y="987552"/>
                </a:cubicBezTo>
                <a:cubicBezTo>
                  <a:pt x="413597" y="989097"/>
                  <a:pt x="413427" y="990325"/>
                  <a:pt x="413004" y="991235"/>
                </a:cubicBezTo>
                <a:cubicBezTo>
                  <a:pt x="412581" y="992145"/>
                  <a:pt x="411395" y="992611"/>
                  <a:pt x="409448" y="992632"/>
                </a:cubicBezTo>
                <a:lnTo>
                  <a:pt x="402336" y="995680"/>
                </a:lnTo>
                <a:lnTo>
                  <a:pt x="399288" y="1009904"/>
                </a:lnTo>
                <a:cubicBezTo>
                  <a:pt x="397743" y="1009819"/>
                  <a:pt x="396515" y="1009989"/>
                  <a:pt x="395605" y="1010412"/>
                </a:cubicBezTo>
                <a:cubicBezTo>
                  <a:pt x="394695" y="1010836"/>
                  <a:pt x="394229" y="1012021"/>
                  <a:pt x="394208" y="1013968"/>
                </a:cubicBezTo>
                <a:lnTo>
                  <a:pt x="393192" y="1033272"/>
                </a:lnTo>
                <a:lnTo>
                  <a:pt x="384048" y="1035304"/>
                </a:lnTo>
                <a:cubicBezTo>
                  <a:pt x="382545" y="1036405"/>
                  <a:pt x="381487" y="1038014"/>
                  <a:pt x="380873" y="1040130"/>
                </a:cubicBezTo>
                <a:cubicBezTo>
                  <a:pt x="380259" y="1042247"/>
                  <a:pt x="379963" y="1044364"/>
                  <a:pt x="379984" y="1046480"/>
                </a:cubicBezTo>
                <a:lnTo>
                  <a:pt x="371856" y="1051560"/>
                </a:lnTo>
                <a:cubicBezTo>
                  <a:pt x="372216" y="1055074"/>
                  <a:pt x="372004" y="1058461"/>
                  <a:pt x="371221" y="1061720"/>
                </a:cubicBezTo>
                <a:cubicBezTo>
                  <a:pt x="370438" y="1064980"/>
                  <a:pt x="369972" y="1068366"/>
                  <a:pt x="369824" y="1071880"/>
                </a:cubicBezTo>
                <a:lnTo>
                  <a:pt x="357632" y="1089152"/>
                </a:lnTo>
                <a:lnTo>
                  <a:pt x="350520" y="1092200"/>
                </a:lnTo>
                <a:lnTo>
                  <a:pt x="350520" y="1085088"/>
                </a:lnTo>
                <a:lnTo>
                  <a:pt x="353568" y="1081024"/>
                </a:lnTo>
                <a:cubicBezTo>
                  <a:pt x="353864" y="1076452"/>
                  <a:pt x="355304" y="1071880"/>
                  <a:pt x="357886" y="1067308"/>
                </a:cubicBezTo>
                <a:cubicBezTo>
                  <a:pt x="360468" y="1062736"/>
                  <a:pt x="362416" y="1058164"/>
                  <a:pt x="363728" y="1053592"/>
                </a:cubicBezTo>
                <a:cubicBezTo>
                  <a:pt x="361230" y="1057127"/>
                  <a:pt x="359114" y="1060725"/>
                  <a:pt x="357378" y="1064387"/>
                </a:cubicBezTo>
                <a:cubicBezTo>
                  <a:pt x="355642" y="1068049"/>
                  <a:pt x="354034" y="1071901"/>
                  <a:pt x="352552" y="1075944"/>
                </a:cubicBezTo>
                <a:cubicBezTo>
                  <a:pt x="352425" y="1077849"/>
                  <a:pt x="351917" y="1079373"/>
                  <a:pt x="351028" y="1080516"/>
                </a:cubicBezTo>
                <a:cubicBezTo>
                  <a:pt x="350139" y="1081659"/>
                  <a:pt x="349631" y="1083183"/>
                  <a:pt x="349504" y="1085088"/>
                </a:cubicBezTo>
                <a:lnTo>
                  <a:pt x="349504" y="1086104"/>
                </a:lnTo>
                <a:cubicBezTo>
                  <a:pt x="347430" y="1086104"/>
                  <a:pt x="345736" y="1086612"/>
                  <a:pt x="344424" y="1087628"/>
                </a:cubicBezTo>
                <a:cubicBezTo>
                  <a:pt x="343112" y="1088644"/>
                  <a:pt x="342434" y="1090168"/>
                  <a:pt x="342392" y="1092200"/>
                </a:cubicBezTo>
                <a:lnTo>
                  <a:pt x="342392" y="1094232"/>
                </a:lnTo>
                <a:cubicBezTo>
                  <a:pt x="339746" y="1094698"/>
                  <a:pt x="337418" y="1097069"/>
                  <a:pt x="335407" y="1101344"/>
                </a:cubicBezTo>
                <a:cubicBezTo>
                  <a:pt x="333396" y="1105620"/>
                  <a:pt x="332338" y="1109007"/>
                  <a:pt x="332232" y="1111504"/>
                </a:cubicBezTo>
                <a:cubicBezTo>
                  <a:pt x="332232" y="1114087"/>
                  <a:pt x="331724" y="1116542"/>
                  <a:pt x="330708" y="1118870"/>
                </a:cubicBezTo>
                <a:cubicBezTo>
                  <a:pt x="329692" y="1121199"/>
                  <a:pt x="328168" y="1123146"/>
                  <a:pt x="326136" y="1124712"/>
                </a:cubicBezTo>
                <a:lnTo>
                  <a:pt x="305816" y="1166368"/>
                </a:lnTo>
                <a:cubicBezTo>
                  <a:pt x="305562" y="1169289"/>
                  <a:pt x="304546" y="1171829"/>
                  <a:pt x="302768" y="1173988"/>
                </a:cubicBezTo>
                <a:cubicBezTo>
                  <a:pt x="300990" y="1176147"/>
                  <a:pt x="299974" y="1178687"/>
                  <a:pt x="299720" y="1181608"/>
                </a:cubicBezTo>
                <a:lnTo>
                  <a:pt x="299720" y="1182624"/>
                </a:lnTo>
                <a:lnTo>
                  <a:pt x="292608" y="1198880"/>
                </a:lnTo>
                <a:cubicBezTo>
                  <a:pt x="292037" y="1198838"/>
                  <a:pt x="291402" y="1198923"/>
                  <a:pt x="290703" y="1199134"/>
                </a:cubicBezTo>
                <a:cubicBezTo>
                  <a:pt x="290005" y="1199346"/>
                  <a:pt x="289624" y="1199939"/>
                  <a:pt x="289560" y="1200912"/>
                </a:cubicBezTo>
                <a:cubicBezTo>
                  <a:pt x="289497" y="1203706"/>
                  <a:pt x="288608" y="1205230"/>
                  <a:pt x="286893" y="1205484"/>
                </a:cubicBezTo>
                <a:cubicBezTo>
                  <a:pt x="285179" y="1205738"/>
                  <a:pt x="283020" y="1206246"/>
                  <a:pt x="280416" y="1207008"/>
                </a:cubicBezTo>
                <a:lnTo>
                  <a:pt x="277368" y="1220216"/>
                </a:lnTo>
                <a:cubicBezTo>
                  <a:pt x="276310" y="1220301"/>
                  <a:pt x="275378" y="1220894"/>
                  <a:pt x="274574" y="1221994"/>
                </a:cubicBezTo>
                <a:cubicBezTo>
                  <a:pt x="273770" y="1223095"/>
                  <a:pt x="273346" y="1224195"/>
                  <a:pt x="273304" y="1225296"/>
                </a:cubicBezTo>
                <a:lnTo>
                  <a:pt x="272288" y="1241552"/>
                </a:lnTo>
                <a:lnTo>
                  <a:pt x="264160" y="1242568"/>
                </a:lnTo>
                <a:cubicBezTo>
                  <a:pt x="262657" y="1243690"/>
                  <a:pt x="261599" y="1245256"/>
                  <a:pt x="260985" y="1247267"/>
                </a:cubicBezTo>
                <a:cubicBezTo>
                  <a:pt x="260371" y="1249278"/>
                  <a:pt x="260075" y="1251098"/>
                  <a:pt x="260096" y="1252728"/>
                </a:cubicBezTo>
                <a:lnTo>
                  <a:pt x="252984" y="1257808"/>
                </a:lnTo>
                <a:cubicBezTo>
                  <a:pt x="253344" y="1260856"/>
                  <a:pt x="253132" y="1263904"/>
                  <a:pt x="252349" y="1266952"/>
                </a:cubicBezTo>
                <a:cubicBezTo>
                  <a:pt x="251566" y="1270000"/>
                  <a:pt x="251100" y="1273048"/>
                  <a:pt x="250952" y="1276096"/>
                </a:cubicBezTo>
                <a:cubicBezTo>
                  <a:pt x="249407" y="1278700"/>
                  <a:pt x="247671" y="1281367"/>
                  <a:pt x="245745" y="1284097"/>
                </a:cubicBezTo>
                <a:cubicBezTo>
                  <a:pt x="243819" y="1286828"/>
                  <a:pt x="241829" y="1289241"/>
                  <a:pt x="239776" y="1291336"/>
                </a:cubicBezTo>
                <a:lnTo>
                  <a:pt x="233680" y="1294384"/>
                </a:lnTo>
                <a:lnTo>
                  <a:pt x="233680" y="1287272"/>
                </a:lnTo>
                <a:lnTo>
                  <a:pt x="236728" y="1284224"/>
                </a:lnTo>
                <a:cubicBezTo>
                  <a:pt x="237109" y="1279292"/>
                  <a:pt x="238633" y="1274932"/>
                  <a:pt x="241300" y="1271143"/>
                </a:cubicBezTo>
                <a:cubicBezTo>
                  <a:pt x="243967" y="1267354"/>
                  <a:pt x="245491" y="1263248"/>
                  <a:pt x="245872" y="1258824"/>
                </a:cubicBezTo>
                <a:lnTo>
                  <a:pt x="245872" y="1256792"/>
                </a:lnTo>
                <a:lnTo>
                  <a:pt x="249936" y="1249680"/>
                </a:lnTo>
                <a:cubicBezTo>
                  <a:pt x="250952" y="1249723"/>
                  <a:pt x="251714" y="1249638"/>
                  <a:pt x="252222" y="1249426"/>
                </a:cubicBezTo>
                <a:cubicBezTo>
                  <a:pt x="252730" y="1249214"/>
                  <a:pt x="252984" y="1248622"/>
                  <a:pt x="252984" y="1247648"/>
                </a:cubicBezTo>
                <a:cubicBezTo>
                  <a:pt x="252899" y="1246103"/>
                  <a:pt x="253069" y="1244875"/>
                  <a:pt x="253492" y="1243965"/>
                </a:cubicBezTo>
                <a:cubicBezTo>
                  <a:pt x="253915" y="1243055"/>
                  <a:pt x="255101" y="1242589"/>
                  <a:pt x="257048" y="1242568"/>
                </a:cubicBezTo>
                <a:lnTo>
                  <a:pt x="259080" y="1233424"/>
                </a:lnTo>
                <a:lnTo>
                  <a:pt x="252984" y="1228344"/>
                </a:lnTo>
                <a:lnTo>
                  <a:pt x="255016" y="1217168"/>
                </a:lnTo>
                <a:cubicBezTo>
                  <a:pt x="252984" y="1217168"/>
                  <a:pt x="251968" y="1216152"/>
                  <a:pt x="251968" y="1214120"/>
                </a:cubicBezTo>
                <a:cubicBezTo>
                  <a:pt x="252053" y="1212025"/>
                  <a:pt x="252645" y="1209866"/>
                  <a:pt x="253746" y="1207643"/>
                </a:cubicBezTo>
                <a:cubicBezTo>
                  <a:pt x="254847" y="1205421"/>
                  <a:pt x="255947" y="1203516"/>
                  <a:pt x="257048" y="1201928"/>
                </a:cubicBezTo>
                <a:lnTo>
                  <a:pt x="249936" y="1196848"/>
                </a:lnTo>
                <a:cubicBezTo>
                  <a:pt x="249682" y="1200785"/>
                  <a:pt x="248666" y="1204341"/>
                  <a:pt x="246888" y="1207516"/>
                </a:cubicBezTo>
                <a:cubicBezTo>
                  <a:pt x="245110" y="1210691"/>
                  <a:pt x="244094" y="1214247"/>
                  <a:pt x="243840" y="1218184"/>
                </a:cubicBezTo>
                <a:cubicBezTo>
                  <a:pt x="242824" y="1219264"/>
                  <a:pt x="242062" y="1220661"/>
                  <a:pt x="241554" y="1222375"/>
                </a:cubicBezTo>
                <a:cubicBezTo>
                  <a:pt x="241046" y="1224090"/>
                  <a:pt x="240792" y="1225741"/>
                  <a:pt x="240792" y="1227328"/>
                </a:cubicBezTo>
                <a:lnTo>
                  <a:pt x="240792" y="1229360"/>
                </a:lnTo>
                <a:cubicBezTo>
                  <a:pt x="237575" y="1229191"/>
                  <a:pt x="235881" y="1230546"/>
                  <a:pt x="235712" y="1233424"/>
                </a:cubicBezTo>
                <a:lnTo>
                  <a:pt x="235712" y="1235456"/>
                </a:lnTo>
                <a:cubicBezTo>
                  <a:pt x="234781" y="1237467"/>
                  <a:pt x="231817" y="1243859"/>
                  <a:pt x="226822" y="1254633"/>
                </a:cubicBezTo>
                <a:cubicBezTo>
                  <a:pt x="221827" y="1265407"/>
                  <a:pt x="217339" y="1271545"/>
                  <a:pt x="213360" y="1273048"/>
                </a:cubicBezTo>
                <a:cubicBezTo>
                  <a:pt x="212386" y="1272900"/>
                  <a:pt x="211794" y="1272180"/>
                  <a:pt x="211582" y="1270889"/>
                </a:cubicBezTo>
                <a:cubicBezTo>
                  <a:pt x="211370" y="1269598"/>
                  <a:pt x="211286" y="1268624"/>
                  <a:pt x="211328" y="1267968"/>
                </a:cubicBezTo>
                <a:cubicBezTo>
                  <a:pt x="213000" y="1265703"/>
                  <a:pt x="213720" y="1262867"/>
                  <a:pt x="213487" y="1259459"/>
                </a:cubicBezTo>
                <a:cubicBezTo>
                  <a:pt x="213254" y="1256051"/>
                  <a:pt x="214228" y="1253469"/>
                  <a:pt x="216408" y="1251712"/>
                </a:cubicBezTo>
                <a:lnTo>
                  <a:pt x="221488" y="1243584"/>
                </a:lnTo>
                <a:cubicBezTo>
                  <a:pt x="222504" y="1244473"/>
                  <a:pt x="223266" y="1244473"/>
                  <a:pt x="223774" y="1243584"/>
                </a:cubicBezTo>
                <a:cubicBezTo>
                  <a:pt x="224282" y="1242695"/>
                  <a:pt x="224536" y="1241679"/>
                  <a:pt x="224536" y="1240536"/>
                </a:cubicBezTo>
                <a:lnTo>
                  <a:pt x="220472" y="1235456"/>
                </a:lnTo>
                <a:cubicBezTo>
                  <a:pt x="220493" y="1233848"/>
                  <a:pt x="220197" y="1232239"/>
                  <a:pt x="219583" y="1230630"/>
                </a:cubicBezTo>
                <a:cubicBezTo>
                  <a:pt x="218969" y="1229022"/>
                  <a:pt x="217911" y="1227921"/>
                  <a:pt x="216408" y="1227328"/>
                </a:cubicBezTo>
                <a:cubicBezTo>
                  <a:pt x="213360" y="1232578"/>
                  <a:pt x="211328" y="1238335"/>
                  <a:pt x="210312" y="1244600"/>
                </a:cubicBezTo>
                <a:cubicBezTo>
                  <a:pt x="207984" y="1245193"/>
                  <a:pt x="205274" y="1248326"/>
                  <a:pt x="202184" y="1253998"/>
                </a:cubicBezTo>
                <a:cubicBezTo>
                  <a:pt x="199094" y="1259671"/>
                  <a:pt x="197400" y="1264327"/>
                  <a:pt x="197104" y="1267968"/>
                </a:cubicBezTo>
                <a:cubicBezTo>
                  <a:pt x="196533" y="1267947"/>
                  <a:pt x="195898" y="1267989"/>
                  <a:pt x="195199" y="1268095"/>
                </a:cubicBezTo>
                <a:cubicBezTo>
                  <a:pt x="194501" y="1268201"/>
                  <a:pt x="194120" y="1268497"/>
                  <a:pt x="194056" y="1268984"/>
                </a:cubicBezTo>
                <a:cubicBezTo>
                  <a:pt x="194289" y="1270529"/>
                  <a:pt x="194585" y="1271757"/>
                  <a:pt x="194945" y="1272667"/>
                </a:cubicBezTo>
                <a:cubicBezTo>
                  <a:pt x="195305" y="1273577"/>
                  <a:pt x="194331" y="1274043"/>
                  <a:pt x="192024" y="1274064"/>
                </a:cubicBezTo>
                <a:lnTo>
                  <a:pt x="187960" y="1283208"/>
                </a:lnTo>
                <a:lnTo>
                  <a:pt x="180848" y="1288288"/>
                </a:lnTo>
                <a:cubicBezTo>
                  <a:pt x="180848" y="1291505"/>
                  <a:pt x="179832" y="1294215"/>
                  <a:pt x="177800" y="1296416"/>
                </a:cubicBezTo>
                <a:cubicBezTo>
                  <a:pt x="177228" y="1299041"/>
                  <a:pt x="176085" y="1301665"/>
                  <a:pt x="174371" y="1304290"/>
                </a:cubicBezTo>
                <a:cubicBezTo>
                  <a:pt x="172656" y="1306915"/>
                  <a:pt x="170751" y="1309032"/>
                  <a:pt x="168656" y="1310640"/>
                </a:cubicBezTo>
                <a:cubicBezTo>
                  <a:pt x="168360" y="1313984"/>
                  <a:pt x="167174" y="1316694"/>
                  <a:pt x="165100" y="1318768"/>
                </a:cubicBezTo>
                <a:cubicBezTo>
                  <a:pt x="163026" y="1320843"/>
                  <a:pt x="161840" y="1323552"/>
                  <a:pt x="161544" y="1326896"/>
                </a:cubicBezTo>
                <a:lnTo>
                  <a:pt x="151384" y="1341120"/>
                </a:lnTo>
                <a:cubicBezTo>
                  <a:pt x="151384" y="1344338"/>
                  <a:pt x="149352" y="1346031"/>
                  <a:pt x="145288" y="1346200"/>
                </a:cubicBezTo>
                <a:lnTo>
                  <a:pt x="143256" y="1346200"/>
                </a:lnTo>
                <a:lnTo>
                  <a:pt x="143256" y="1361440"/>
                </a:lnTo>
                <a:cubicBezTo>
                  <a:pt x="138197" y="1362456"/>
                  <a:pt x="134853" y="1366520"/>
                  <a:pt x="133223" y="1373632"/>
                </a:cubicBezTo>
                <a:cubicBezTo>
                  <a:pt x="131593" y="1380744"/>
                  <a:pt x="128503" y="1384808"/>
                  <a:pt x="123952" y="1385824"/>
                </a:cubicBezTo>
                <a:cubicBezTo>
                  <a:pt x="122936" y="1385740"/>
                  <a:pt x="122174" y="1385147"/>
                  <a:pt x="121666" y="1384046"/>
                </a:cubicBezTo>
                <a:cubicBezTo>
                  <a:pt x="121158" y="1382946"/>
                  <a:pt x="120904" y="1381845"/>
                  <a:pt x="120904" y="1380744"/>
                </a:cubicBezTo>
                <a:lnTo>
                  <a:pt x="137160" y="1347216"/>
                </a:lnTo>
                <a:cubicBezTo>
                  <a:pt x="137160" y="1344105"/>
                  <a:pt x="137668" y="1340930"/>
                  <a:pt x="138684" y="1337691"/>
                </a:cubicBezTo>
                <a:cubicBezTo>
                  <a:pt x="139700" y="1334453"/>
                  <a:pt x="141224" y="1331532"/>
                  <a:pt x="143256" y="1328928"/>
                </a:cubicBezTo>
                <a:cubicBezTo>
                  <a:pt x="144441" y="1328759"/>
                  <a:pt x="145119" y="1328082"/>
                  <a:pt x="145288" y="1326896"/>
                </a:cubicBezTo>
                <a:cubicBezTo>
                  <a:pt x="145055" y="1324399"/>
                  <a:pt x="145013" y="1322536"/>
                  <a:pt x="145161" y="1321308"/>
                </a:cubicBezTo>
                <a:cubicBezTo>
                  <a:pt x="145309" y="1320080"/>
                  <a:pt x="147045" y="1319234"/>
                  <a:pt x="150368" y="1318768"/>
                </a:cubicBezTo>
                <a:cubicBezTo>
                  <a:pt x="150431" y="1314302"/>
                  <a:pt x="151066" y="1310280"/>
                  <a:pt x="152273" y="1306703"/>
                </a:cubicBezTo>
                <a:cubicBezTo>
                  <a:pt x="153479" y="1303126"/>
                  <a:pt x="154876" y="1299358"/>
                  <a:pt x="156464" y="1295400"/>
                </a:cubicBezTo>
                <a:cubicBezTo>
                  <a:pt x="157903" y="1294850"/>
                  <a:pt x="159089" y="1294172"/>
                  <a:pt x="160020" y="1293368"/>
                </a:cubicBezTo>
                <a:cubicBezTo>
                  <a:pt x="160951" y="1292564"/>
                  <a:pt x="162137" y="1291887"/>
                  <a:pt x="163576" y="1291336"/>
                </a:cubicBezTo>
                <a:cubicBezTo>
                  <a:pt x="163576" y="1289706"/>
                  <a:pt x="163830" y="1287886"/>
                  <a:pt x="164338" y="1285875"/>
                </a:cubicBezTo>
                <a:cubicBezTo>
                  <a:pt x="164846" y="1283864"/>
                  <a:pt x="165608" y="1282298"/>
                  <a:pt x="166624" y="1281176"/>
                </a:cubicBezTo>
                <a:lnTo>
                  <a:pt x="161544" y="1274064"/>
                </a:lnTo>
                <a:cubicBezTo>
                  <a:pt x="164571" y="1273366"/>
                  <a:pt x="165883" y="1272223"/>
                  <a:pt x="165481" y="1270635"/>
                </a:cubicBezTo>
                <a:cubicBezTo>
                  <a:pt x="165079" y="1269048"/>
                  <a:pt x="166137" y="1268159"/>
                  <a:pt x="168656" y="1267968"/>
                </a:cubicBezTo>
                <a:cubicBezTo>
                  <a:pt x="169206" y="1263565"/>
                  <a:pt x="171408" y="1258147"/>
                  <a:pt x="175260" y="1251712"/>
                </a:cubicBezTo>
                <a:cubicBezTo>
                  <a:pt x="179112" y="1245277"/>
                  <a:pt x="181314" y="1239859"/>
                  <a:pt x="181864" y="1235456"/>
                </a:cubicBezTo>
                <a:lnTo>
                  <a:pt x="181864" y="1234440"/>
                </a:lnTo>
                <a:cubicBezTo>
                  <a:pt x="182922" y="1234461"/>
                  <a:pt x="183854" y="1234419"/>
                  <a:pt x="184658" y="1234313"/>
                </a:cubicBezTo>
                <a:cubicBezTo>
                  <a:pt x="185462" y="1234207"/>
                  <a:pt x="185886" y="1233911"/>
                  <a:pt x="185928" y="1233424"/>
                </a:cubicBezTo>
                <a:cubicBezTo>
                  <a:pt x="185822" y="1232895"/>
                  <a:pt x="185272" y="1232429"/>
                  <a:pt x="184277" y="1232027"/>
                </a:cubicBezTo>
                <a:cubicBezTo>
                  <a:pt x="183282" y="1231625"/>
                  <a:pt x="182478" y="1231413"/>
                  <a:pt x="181864" y="1231392"/>
                </a:cubicBezTo>
                <a:cubicBezTo>
                  <a:pt x="181906" y="1230821"/>
                  <a:pt x="181822" y="1230186"/>
                  <a:pt x="181610" y="1229487"/>
                </a:cubicBezTo>
                <a:cubicBezTo>
                  <a:pt x="181398" y="1228789"/>
                  <a:pt x="180806" y="1228408"/>
                  <a:pt x="179832" y="1228344"/>
                </a:cubicBezTo>
                <a:cubicBezTo>
                  <a:pt x="177355" y="1228556"/>
                  <a:pt x="175450" y="1229911"/>
                  <a:pt x="174117" y="1232408"/>
                </a:cubicBezTo>
                <a:cubicBezTo>
                  <a:pt x="172783" y="1234906"/>
                  <a:pt x="171640" y="1237277"/>
                  <a:pt x="170688" y="1239520"/>
                </a:cubicBezTo>
                <a:cubicBezTo>
                  <a:pt x="168656" y="1239139"/>
                  <a:pt x="167132" y="1239647"/>
                  <a:pt x="166116" y="1241044"/>
                </a:cubicBezTo>
                <a:cubicBezTo>
                  <a:pt x="165100" y="1242441"/>
                  <a:pt x="164592" y="1243965"/>
                  <a:pt x="164592" y="1245616"/>
                </a:cubicBezTo>
                <a:lnTo>
                  <a:pt x="164592" y="1247648"/>
                </a:lnTo>
                <a:lnTo>
                  <a:pt x="155448" y="1260856"/>
                </a:lnTo>
                <a:cubicBezTo>
                  <a:pt x="156146" y="1260771"/>
                  <a:pt x="157289" y="1260687"/>
                  <a:pt x="158877" y="1260602"/>
                </a:cubicBezTo>
                <a:cubicBezTo>
                  <a:pt x="160464" y="1260518"/>
                  <a:pt x="161353" y="1260941"/>
                  <a:pt x="161544" y="1261872"/>
                </a:cubicBezTo>
                <a:cubicBezTo>
                  <a:pt x="161417" y="1262867"/>
                  <a:pt x="160909" y="1263925"/>
                  <a:pt x="160020" y="1265047"/>
                </a:cubicBezTo>
                <a:cubicBezTo>
                  <a:pt x="159131" y="1266169"/>
                  <a:pt x="158623" y="1267481"/>
                  <a:pt x="158496" y="1268984"/>
                </a:cubicBezTo>
                <a:cubicBezTo>
                  <a:pt x="152252" y="1269810"/>
                  <a:pt x="148230" y="1271207"/>
                  <a:pt x="146431" y="1273175"/>
                </a:cubicBezTo>
                <a:cubicBezTo>
                  <a:pt x="144632" y="1275144"/>
                  <a:pt x="142896" y="1278827"/>
                  <a:pt x="141224" y="1284224"/>
                </a:cubicBezTo>
                <a:lnTo>
                  <a:pt x="142240" y="1285240"/>
                </a:lnTo>
                <a:lnTo>
                  <a:pt x="141224" y="1291336"/>
                </a:lnTo>
                <a:cubicBezTo>
                  <a:pt x="138218" y="1291887"/>
                  <a:pt x="136610" y="1294088"/>
                  <a:pt x="136398" y="1297940"/>
                </a:cubicBezTo>
                <a:cubicBezTo>
                  <a:pt x="136186" y="1301793"/>
                  <a:pt x="134070" y="1303994"/>
                  <a:pt x="130048" y="1304544"/>
                </a:cubicBezTo>
                <a:lnTo>
                  <a:pt x="124968" y="1303528"/>
                </a:lnTo>
                <a:cubicBezTo>
                  <a:pt x="123465" y="1304121"/>
                  <a:pt x="122407" y="1305222"/>
                  <a:pt x="121793" y="1306830"/>
                </a:cubicBezTo>
                <a:cubicBezTo>
                  <a:pt x="121179" y="1308439"/>
                  <a:pt x="120883" y="1310048"/>
                  <a:pt x="120904" y="1311656"/>
                </a:cubicBezTo>
                <a:lnTo>
                  <a:pt x="114808" y="1316736"/>
                </a:lnTo>
                <a:cubicBezTo>
                  <a:pt x="114871" y="1317795"/>
                  <a:pt x="114744" y="1318726"/>
                  <a:pt x="114427" y="1319530"/>
                </a:cubicBezTo>
                <a:cubicBezTo>
                  <a:pt x="114109" y="1320335"/>
                  <a:pt x="113220" y="1320758"/>
                  <a:pt x="111760" y="1320800"/>
                </a:cubicBezTo>
                <a:cubicBezTo>
                  <a:pt x="110723" y="1320737"/>
                  <a:pt x="109749" y="1320356"/>
                  <a:pt x="108839" y="1319657"/>
                </a:cubicBezTo>
                <a:cubicBezTo>
                  <a:pt x="107929" y="1318959"/>
                  <a:pt x="107209" y="1318324"/>
                  <a:pt x="106680" y="1317752"/>
                </a:cubicBezTo>
                <a:cubicBezTo>
                  <a:pt x="106172" y="1320250"/>
                  <a:pt x="105156" y="1323637"/>
                  <a:pt x="103632" y="1327912"/>
                </a:cubicBezTo>
                <a:cubicBezTo>
                  <a:pt x="102108" y="1332188"/>
                  <a:pt x="100076" y="1334559"/>
                  <a:pt x="97536" y="1335024"/>
                </a:cubicBezTo>
                <a:cubicBezTo>
                  <a:pt x="96097" y="1338771"/>
                  <a:pt x="92879" y="1345502"/>
                  <a:pt x="87884" y="1355217"/>
                </a:cubicBezTo>
                <a:cubicBezTo>
                  <a:pt x="82889" y="1364933"/>
                  <a:pt x="78655" y="1370394"/>
                  <a:pt x="75184" y="1371600"/>
                </a:cubicBezTo>
                <a:cubicBezTo>
                  <a:pt x="74697" y="1371537"/>
                  <a:pt x="74401" y="1371156"/>
                  <a:pt x="74295" y="1370457"/>
                </a:cubicBezTo>
                <a:cubicBezTo>
                  <a:pt x="74189" y="1369759"/>
                  <a:pt x="74147" y="1369124"/>
                  <a:pt x="74168" y="1368552"/>
                </a:cubicBezTo>
                <a:lnTo>
                  <a:pt x="81280" y="1357376"/>
                </a:lnTo>
                <a:lnTo>
                  <a:pt x="85344" y="1338072"/>
                </a:lnTo>
                <a:cubicBezTo>
                  <a:pt x="83820" y="1342835"/>
                  <a:pt x="81788" y="1347788"/>
                  <a:pt x="79248" y="1352931"/>
                </a:cubicBezTo>
                <a:cubicBezTo>
                  <a:pt x="76708" y="1358075"/>
                  <a:pt x="73660" y="1362266"/>
                  <a:pt x="70104" y="1365504"/>
                </a:cubicBezTo>
                <a:cubicBezTo>
                  <a:pt x="70189" y="1370732"/>
                  <a:pt x="69257" y="1375262"/>
                  <a:pt x="67310" y="1379093"/>
                </a:cubicBezTo>
                <a:cubicBezTo>
                  <a:pt x="65363" y="1382924"/>
                  <a:pt x="61891" y="1385168"/>
                  <a:pt x="56896" y="1385824"/>
                </a:cubicBezTo>
                <a:lnTo>
                  <a:pt x="51816" y="1378712"/>
                </a:lnTo>
                <a:cubicBezTo>
                  <a:pt x="50038" y="1381972"/>
                  <a:pt x="46228" y="1388915"/>
                  <a:pt x="40386" y="1399540"/>
                </a:cubicBezTo>
                <a:cubicBezTo>
                  <a:pt x="34544" y="1410166"/>
                  <a:pt x="31242" y="1417109"/>
                  <a:pt x="30480" y="1420368"/>
                </a:cubicBezTo>
                <a:lnTo>
                  <a:pt x="30480" y="1422400"/>
                </a:lnTo>
                <a:cubicBezTo>
                  <a:pt x="27263" y="1422231"/>
                  <a:pt x="25569" y="1423586"/>
                  <a:pt x="25400" y="1426464"/>
                </a:cubicBezTo>
                <a:lnTo>
                  <a:pt x="25400" y="1428496"/>
                </a:lnTo>
                <a:lnTo>
                  <a:pt x="17272" y="1433576"/>
                </a:lnTo>
                <a:cubicBezTo>
                  <a:pt x="16806" y="1436159"/>
                  <a:pt x="16214" y="1438868"/>
                  <a:pt x="15494" y="1441704"/>
                </a:cubicBezTo>
                <a:cubicBezTo>
                  <a:pt x="14774" y="1444540"/>
                  <a:pt x="13674" y="1447250"/>
                  <a:pt x="12192" y="1449832"/>
                </a:cubicBezTo>
                <a:lnTo>
                  <a:pt x="11176" y="1445768"/>
                </a:lnTo>
                <a:lnTo>
                  <a:pt x="15240" y="1439672"/>
                </a:lnTo>
                <a:lnTo>
                  <a:pt x="14224" y="1438656"/>
                </a:lnTo>
                <a:cubicBezTo>
                  <a:pt x="12425" y="1439355"/>
                  <a:pt x="9927" y="1442530"/>
                  <a:pt x="6731" y="1448181"/>
                </a:cubicBezTo>
                <a:cubicBezTo>
                  <a:pt x="3535" y="1453833"/>
                  <a:pt x="1291" y="1457770"/>
                  <a:pt x="0" y="1459992"/>
                </a:cubicBezTo>
                <a:cubicBezTo>
                  <a:pt x="190" y="1458087"/>
                  <a:pt x="825" y="1456563"/>
                  <a:pt x="1905" y="1455420"/>
                </a:cubicBezTo>
                <a:cubicBezTo>
                  <a:pt x="2984" y="1454277"/>
                  <a:pt x="3365" y="1452753"/>
                  <a:pt x="3048" y="1450848"/>
                </a:cubicBezTo>
                <a:cubicBezTo>
                  <a:pt x="3260" y="1446594"/>
                  <a:pt x="4614" y="1441895"/>
                  <a:pt x="7112" y="1436751"/>
                </a:cubicBezTo>
                <a:cubicBezTo>
                  <a:pt x="9610" y="1431608"/>
                  <a:pt x="11980" y="1427163"/>
                  <a:pt x="14224" y="1423416"/>
                </a:cubicBezTo>
                <a:cubicBezTo>
                  <a:pt x="14182" y="1420495"/>
                  <a:pt x="14774" y="1416939"/>
                  <a:pt x="16002" y="1412748"/>
                </a:cubicBezTo>
                <a:cubicBezTo>
                  <a:pt x="17230" y="1408557"/>
                  <a:pt x="19346" y="1406017"/>
                  <a:pt x="22352" y="1405128"/>
                </a:cubicBezTo>
                <a:lnTo>
                  <a:pt x="23368" y="1387856"/>
                </a:lnTo>
                <a:cubicBezTo>
                  <a:pt x="23220" y="1385231"/>
                  <a:pt x="23262" y="1382607"/>
                  <a:pt x="23495" y="1379982"/>
                </a:cubicBezTo>
                <a:cubicBezTo>
                  <a:pt x="23728" y="1377358"/>
                  <a:pt x="25040" y="1375241"/>
                  <a:pt x="27432" y="1373632"/>
                </a:cubicBezTo>
                <a:cubicBezTo>
                  <a:pt x="28448" y="1369145"/>
                  <a:pt x="29972" y="1363641"/>
                  <a:pt x="32004" y="1357122"/>
                </a:cubicBezTo>
                <a:cubicBezTo>
                  <a:pt x="34036" y="1350603"/>
                  <a:pt x="36576" y="1345608"/>
                  <a:pt x="39624" y="1342136"/>
                </a:cubicBezTo>
                <a:cubicBezTo>
                  <a:pt x="39497" y="1340697"/>
                  <a:pt x="39497" y="1338242"/>
                  <a:pt x="39624" y="1334770"/>
                </a:cubicBezTo>
                <a:cubicBezTo>
                  <a:pt x="39751" y="1331299"/>
                  <a:pt x="40767" y="1329352"/>
                  <a:pt x="42672" y="1328928"/>
                </a:cubicBezTo>
                <a:lnTo>
                  <a:pt x="44704" y="1320800"/>
                </a:lnTo>
                <a:cubicBezTo>
                  <a:pt x="45805" y="1320864"/>
                  <a:pt x="46905" y="1320737"/>
                  <a:pt x="48006" y="1320419"/>
                </a:cubicBezTo>
                <a:cubicBezTo>
                  <a:pt x="49107" y="1320102"/>
                  <a:pt x="49699" y="1319213"/>
                  <a:pt x="49784" y="1317752"/>
                </a:cubicBezTo>
                <a:cubicBezTo>
                  <a:pt x="50123" y="1310725"/>
                  <a:pt x="51477" y="1303952"/>
                  <a:pt x="53848" y="1297432"/>
                </a:cubicBezTo>
                <a:cubicBezTo>
                  <a:pt x="56219" y="1290913"/>
                  <a:pt x="57573" y="1284140"/>
                  <a:pt x="57912" y="1277112"/>
                </a:cubicBezTo>
                <a:lnTo>
                  <a:pt x="56896" y="1263904"/>
                </a:lnTo>
                <a:lnTo>
                  <a:pt x="58928" y="1262888"/>
                </a:lnTo>
                <a:cubicBezTo>
                  <a:pt x="60918" y="1263142"/>
                  <a:pt x="62272" y="1263396"/>
                  <a:pt x="62992" y="1263650"/>
                </a:cubicBezTo>
                <a:cubicBezTo>
                  <a:pt x="63712" y="1263904"/>
                  <a:pt x="64050" y="1262634"/>
                  <a:pt x="64008" y="1259840"/>
                </a:cubicBezTo>
                <a:lnTo>
                  <a:pt x="74168" y="1238504"/>
                </a:lnTo>
                <a:cubicBezTo>
                  <a:pt x="75142" y="1237933"/>
                  <a:pt x="75734" y="1237044"/>
                  <a:pt x="75946" y="1235837"/>
                </a:cubicBezTo>
                <a:cubicBezTo>
                  <a:pt x="76158" y="1234631"/>
                  <a:pt x="76242" y="1233488"/>
                  <a:pt x="76200" y="1232408"/>
                </a:cubicBezTo>
                <a:lnTo>
                  <a:pt x="76200" y="1230376"/>
                </a:lnTo>
                <a:cubicBezTo>
                  <a:pt x="78274" y="1230291"/>
                  <a:pt x="79968" y="1229445"/>
                  <a:pt x="81280" y="1227836"/>
                </a:cubicBezTo>
                <a:cubicBezTo>
                  <a:pt x="82592" y="1226227"/>
                  <a:pt x="83270" y="1224365"/>
                  <a:pt x="83312" y="1222248"/>
                </a:cubicBezTo>
                <a:cubicBezTo>
                  <a:pt x="87842" y="1214036"/>
                  <a:pt x="92244" y="1205569"/>
                  <a:pt x="96520" y="1196848"/>
                </a:cubicBezTo>
                <a:cubicBezTo>
                  <a:pt x="100796" y="1188127"/>
                  <a:pt x="105198" y="1179661"/>
                  <a:pt x="109728" y="1171448"/>
                </a:cubicBezTo>
                <a:cubicBezTo>
                  <a:pt x="109855" y="1167850"/>
                  <a:pt x="110871" y="1164379"/>
                  <a:pt x="112776" y="1161034"/>
                </a:cubicBezTo>
                <a:cubicBezTo>
                  <a:pt x="114681" y="1157690"/>
                  <a:pt x="116713" y="1154726"/>
                  <a:pt x="118872" y="1152144"/>
                </a:cubicBezTo>
                <a:cubicBezTo>
                  <a:pt x="118808" y="1151001"/>
                  <a:pt x="118935" y="1149731"/>
                  <a:pt x="119253" y="1148334"/>
                </a:cubicBezTo>
                <a:cubicBezTo>
                  <a:pt x="119570" y="1146937"/>
                  <a:pt x="120459" y="1146175"/>
                  <a:pt x="121920" y="1146048"/>
                </a:cubicBezTo>
                <a:lnTo>
                  <a:pt x="125984" y="1136904"/>
                </a:lnTo>
                <a:lnTo>
                  <a:pt x="125984" y="1127760"/>
                </a:lnTo>
                <a:cubicBezTo>
                  <a:pt x="127169" y="1127866"/>
                  <a:pt x="128609" y="1127908"/>
                  <a:pt x="130302" y="1127887"/>
                </a:cubicBezTo>
                <a:cubicBezTo>
                  <a:pt x="131995" y="1127866"/>
                  <a:pt x="132927" y="1127146"/>
                  <a:pt x="133096" y="1125728"/>
                </a:cubicBezTo>
                <a:cubicBezTo>
                  <a:pt x="132609" y="1121114"/>
                  <a:pt x="131805" y="1116626"/>
                  <a:pt x="130683" y="1112266"/>
                </a:cubicBezTo>
                <a:cubicBezTo>
                  <a:pt x="129561" y="1107906"/>
                  <a:pt x="131043" y="1103927"/>
                  <a:pt x="135128" y="1100328"/>
                </a:cubicBezTo>
                <a:lnTo>
                  <a:pt x="143256" y="1081024"/>
                </a:lnTo>
                <a:cubicBezTo>
                  <a:pt x="146283" y="1080304"/>
                  <a:pt x="147595" y="1077426"/>
                  <a:pt x="147193" y="1072388"/>
                </a:cubicBezTo>
                <a:cubicBezTo>
                  <a:pt x="146791" y="1067350"/>
                  <a:pt x="147849" y="1064472"/>
                  <a:pt x="150368" y="1063752"/>
                </a:cubicBezTo>
                <a:lnTo>
                  <a:pt x="153416" y="1059688"/>
                </a:lnTo>
                <a:lnTo>
                  <a:pt x="153416" y="1058672"/>
                </a:lnTo>
                <a:cubicBezTo>
                  <a:pt x="155533" y="1051581"/>
                  <a:pt x="158157" y="1044681"/>
                  <a:pt x="161290" y="1037971"/>
                </a:cubicBezTo>
                <a:cubicBezTo>
                  <a:pt x="164423" y="1031261"/>
                  <a:pt x="167555" y="1024615"/>
                  <a:pt x="170688" y="1018032"/>
                </a:cubicBezTo>
                <a:cubicBezTo>
                  <a:pt x="172762" y="1017736"/>
                  <a:pt x="173694" y="1016551"/>
                  <a:pt x="173482" y="1014476"/>
                </a:cubicBezTo>
                <a:cubicBezTo>
                  <a:pt x="173270" y="1012402"/>
                  <a:pt x="174710" y="1011217"/>
                  <a:pt x="177800" y="1010920"/>
                </a:cubicBezTo>
                <a:lnTo>
                  <a:pt x="184912" y="1006856"/>
                </a:lnTo>
                <a:cubicBezTo>
                  <a:pt x="184870" y="1005269"/>
                  <a:pt x="184954" y="1003618"/>
                  <a:pt x="185166" y="1001903"/>
                </a:cubicBezTo>
                <a:cubicBezTo>
                  <a:pt x="185378" y="1000189"/>
                  <a:pt x="185970" y="998792"/>
                  <a:pt x="186944" y="997712"/>
                </a:cubicBezTo>
                <a:cubicBezTo>
                  <a:pt x="186796" y="993860"/>
                  <a:pt x="187854" y="990642"/>
                  <a:pt x="190119" y="988060"/>
                </a:cubicBezTo>
                <a:cubicBezTo>
                  <a:pt x="192384" y="985478"/>
                  <a:pt x="193696" y="982260"/>
                  <a:pt x="194056" y="978408"/>
                </a:cubicBezTo>
                <a:lnTo>
                  <a:pt x="203200" y="963168"/>
                </a:lnTo>
                <a:cubicBezTo>
                  <a:pt x="203010" y="959697"/>
                  <a:pt x="203899" y="956479"/>
                  <a:pt x="205867" y="953516"/>
                </a:cubicBezTo>
                <a:cubicBezTo>
                  <a:pt x="207836" y="950553"/>
                  <a:pt x="208979" y="947335"/>
                  <a:pt x="209296" y="943864"/>
                </a:cubicBezTo>
                <a:cubicBezTo>
                  <a:pt x="212281" y="943229"/>
                  <a:pt x="213932" y="940689"/>
                  <a:pt x="214249" y="936244"/>
                </a:cubicBezTo>
                <a:cubicBezTo>
                  <a:pt x="214567" y="931799"/>
                  <a:pt x="216980" y="929259"/>
                  <a:pt x="221488" y="928624"/>
                </a:cubicBezTo>
                <a:lnTo>
                  <a:pt x="222504" y="920496"/>
                </a:lnTo>
                <a:lnTo>
                  <a:pt x="229616" y="916432"/>
                </a:lnTo>
                <a:cubicBezTo>
                  <a:pt x="229658" y="914866"/>
                  <a:pt x="229828" y="913173"/>
                  <a:pt x="230124" y="911352"/>
                </a:cubicBezTo>
                <a:cubicBezTo>
                  <a:pt x="230420" y="909532"/>
                  <a:pt x="230590" y="907838"/>
                  <a:pt x="230632" y="906272"/>
                </a:cubicBezTo>
                <a:lnTo>
                  <a:pt x="235712" y="906272"/>
                </a:lnTo>
                <a:lnTo>
                  <a:pt x="237744" y="904240"/>
                </a:lnTo>
                <a:cubicBezTo>
                  <a:pt x="237257" y="899181"/>
                  <a:pt x="236453" y="894313"/>
                  <a:pt x="235331" y="889635"/>
                </a:cubicBezTo>
                <a:cubicBezTo>
                  <a:pt x="234209" y="884957"/>
                  <a:pt x="235691" y="880343"/>
                  <a:pt x="239776" y="875792"/>
                </a:cubicBezTo>
                <a:lnTo>
                  <a:pt x="248920" y="854456"/>
                </a:lnTo>
                <a:cubicBezTo>
                  <a:pt x="252434" y="853652"/>
                  <a:pt x="254042" y="850434"/>
                  <a:pt x="253746" y="844804"/>
                </a:cubicBezTo>
                <a:cubicBezTo>
                  <a:pt x="253450" y="839174"/>
                  <a:pt x="254550" y="835957"/>
                  <a:pt x="257048" y="835152"/>
                </a:cubicBezTo>
                <a:lnTo>
                  <a:pt x="280416" y="784352"/>
                </a:lnTo>
                <a:cubicBezTo>
                  <a:pt x="282448" y="784352"/>
                  <a:pt x="283464" y="783336"/>
                  <a:pt x="283464" y="781304"/>
                </a:cubicBezTo>
                <a:cubicBezTo>
                  <a:pt x="283295" y="778087"/>
                  <a:pt x="284649" y="776394"/>
                  <a:pt x="287528" y="776224"/>
                </a:cubicBezTo>
                <a:cubicBezTo>
                  <a:pt x="287592" y="774721"/>
                  <a:pt x="288227" y="773663"/>
                  <a:pt x="289433" y="773049"/>
                </a:cubicBezTo>
                <a:cubicBezTo>
                  <a:pt x="290640" y="772435"/>
                  <a:pt x="292037" y="772139"/>
                  <a:pt x="293624" y="772160"/>
                </a:cubicBezTo>
                <a:lnTo>
                  <a:pt x="295656" y="772160"/>
                </a:lnTo>
                <a:cubicBezTo>
                  <a:pt x="295614" y="770107"/>
                  <a:pt x="295698" y="768117"/>
                  <a:pt x="295910" y="766191"/>
                </a:cubicBezTo>
                <a:cubicBezTo>
                  <a:pt x="296122" y="764265"/>
                  <a:pt x="296714" y="762529"/>
                  <a:pt x="297688" y="760984"/>
                </a:cubicBezTo>
                <a:cubicBezTo>
                  <a:pt x="297582" y="756603"/>
                  <a:pt x="298810" y="752920"/>
                  <a:pt x="301371" y="749935"/>
                </a:cubicBezTo>
                <a:cubicBezTo>
                  <a:pt x="303932" y="746951"/>
                  <a:pt x="305414" y="743522"/>
                  <a:pt x="305816" y="739648"/>
                </a:cubicBezTo>
                <a:lnTo>
                  <a:pt x="315976" y="722376"/>
                </a:lnTo>
                <a:cubicBezTo>
                  <a:pt x="315828" y="718439"/>
                  <a:pt x="316886" y="714883"/>
                  <a:pt x="319151" y="711708"/>
                </a:cubicBezTo>
                <a:cubicBezTo>
                  <a:pt x="321416" y="708533"/>
                  <a:pt x="322728" y="704977"/>
                  <a:pt x="323088" y="701040"/>
                </a:cubicBezTo>
                <a:cubicBezTo>
                  <a:pt x="326496" y="700363"/>
                  <a:pt x="328316" y="697654"/>
                  <a:pt x="328549" y="692912"/>
                </a:cubicBezTo>
                <a:cubicBezTo>
                  <a:pt x="328782" y="688171"/>
                  <a:pt x="331364" y="685461"/>
                  <a:pt x="336296" y="684784"/>
                </a:cubicBezTo>
                <a:lnTo>
                  <a:pt x="338328" y="674624"/>
                </a:lnTo>
                <a:cubicBezTo>
                  <a:pt x="339513" y="674645"/>
                  <a:pt x="340953" y="674349"/>
                  <a:pt x="342646" y="673735"/>
                </a:cubicBezTo>
                <a:cubicBezTo>
                  <a:pt x="344339" y="673121"/>
                  <a:pt x="345271" y="672063"/>
                  <a:pt x="345440" y="670560"/>
                </a:cubicBezTo>
                <a:cubicBezTo>
                  <a:pt x="345313" y="668930"/>
                  <a:pt x="345313" y="667364"/>
                  <a:pt x="345440" y="665861"/>
                </a:cubicBezTo>
                <a:cubicBezTo>
                  <a:pt x="345567" y="664358"/>
                  <a:pt x="346583" y="663554"/>
                  <a:pt x="348488" y="663448"/>
                </a:cubicBezTo>
                <a:cubicBezTo>
                  <a:pt x="349546" y="663533"/>
                  <a:pt x="350478" y="663618"/>
                  <a:pt x="351282" y="663702"/>
                </a:cubicBezTo>
                <a:cubicBezTo>
                  <a:pt x="352086" y="663787"/>
                  <a:pt x="352510" y="663364"/>
                  <a:pt x="352552" y="662432"/>
                </a:cubicBezTo>
                <a:cubicBezTo>
                  <a:pt x="352721" y="659638"/>
                  <a:pt x="353399" y="657606"/>
                  <a:pt x="354584" y="656336"/>
                </a:cubicBezTo>
                <a:cubicBezTo>
                  <a:pt x="355769" y="655066"/>
                  <a:pt x="356447" y="653034"/>
                  <a:pt x="356616" y="650240"/>
                </a:cubicBezTo>
                <a:cubicBezTo>
                  <a:pt x="359304" y="646197"/>
                  <a:pt x="362056" y="642091"/>
                  <a:pt x="364871" y="637921"/>
                </a:cubicBezTo>
                <a:cubicBezTo>
                  <a:pt x="367686" y="633751"/>
                  <a:pt x="369676" y="629391"/>
                  <a:pt x="370840" y="624840"/>
                </a:cubicBezTo>
                <a:cubicBezTo>
                  <a:pt x="371898" y="624840"/>
                  <a:pt x="372830" y="624586"/>
                  <a:pt x="373634" y="624078"/>
                </a:cubicBezTo>
                <a:cubicBezTo>
                  <a:pt x="374438" y="623570"/>
                  <a:pt x="374862" y="622808"/>
                  <a:pt x="374904" y="621792"/>
                </a:cubicBezTo>
                <a:cubicBezTo>
                  <a:pt x="374777" y="620247"/>
                  <a:pt x="374777" y="619019"/>
                  <a:pt x="374904" y="618109"/>
                </a:cubicBezTo>
                <a:cubicBezTo>
                  <a:pt x="375031" y="617199"/>
                  <a:pt x="376047" y="616733"/>
                  <a:pt x="377952" y="616712"/>
                </a:cubicBezTo>
                <a:lnTo>
                  <a:pt x="377952" y="606552"/>
                </a:lnTo>
                <a:cubicBezTo>
                  <a:pt x="389636" y="592053"/>
                  <a:pt x="399542" y="576855"/>
                  <a:pt x="407670" y="560959"/>
                </a:cubicBezTo>
                <a:cubicBezTo>
                  <a:pt x="415798" y="545063"/>
                  <a:pt x="425196" y="530119"/>
                  <a:pt x="435864" y="516128"/>
                </a:cubicBezTo>
                <a:cubicBezTo>
                  <a:pt x="435885" y="512847"/>
                  <a:pt x="436859" y="509503"/>
                  <a:pt x="438785" y="506095"/>
                </a:cubicBezTo>
                <a:cubicBezTo>
                  <a:pt x="440711" y="502687"/>
                  <a:pt x="443463" y="500613"/>
                  <a:pt x="447040" y="499872"/>
                </a:cubicBezTo>
                <a:lnTo>
                  <a:pt x="445008" y="485648"/>
                </a:lnTo>
                <a:cubicBezTo>
                  <a:pt x="449347" y="484569"/>
                  <a:pt x="451845" y="483934"/>
                  <a:pt x="452501" y="483743"/>
                </a:cubicBezTo>
                <a:cubicBezTo>
                  <a:pt x="453157" y="483553"/>
                  <a:pt x="453369" y="481140"/>
                  <a:pt x="453136" y="476504"/>
                </a:cubicBezTo>
                <a:cubicBezTo>
                  <a:pt x="454194" y="476504"/>
                  <a:pt x="455126" y="476250"/>
                  <a:pt x="455930" y="475742"/>
                </a:cubicBezTo>
                <a:cubicBezTo>
                  <a:pt x="456734" y="475234"/>
                  <a:pt x="457158" y="474472"/>
                  <a:pt x="457200" y="473456"/>
                </a:cubicBezTo>
                <a:cubicBezTo>
                  <a:pt x="457137" y="472398"/>
                  <a:pt x="457264" y="471467"/>
                  <a:pt x="457581" y="470662"/>
                </a:cubicBezTo>
                <a:cubicBezTo>
                  <a:pt x="457899" y="469858"/>
                  <a:pt x="458788" y="469435"/>
                  <a:pt x="460248" y="469392"/>
                </a:cubicBezTo>
                <a:lnTo>
                  <a:pt x="463296" y="461264"/>
                </a:lnTo>
                <a:lnTo>
                  <a:pt x="468376" y="458216"/>
                </a:lnTo>
                <a:cubicBezTo>
                  <a:pt x="469392" y="455634"/>
                  <a:pt x="470154" y="452924"/>
                  <a:pt x="470662" y="450088"/>
                </a:cubicBezTo>
                <a:cubicBezTo>
                  <a:pt x="471170" y="447252"/>
                  <a:pt x="471424" y="444542"/>
                  <a:pt x="471424" y="441960"/>
                </a:cubicBezTo>
                <a:lnTo>
                  <a:pt x="481584" y="424688"/>
                </a:lnTo>
                <a:cubicBezTo>
                  <a:pt x="484801" y="422487"/>
                  <a:pt x="487511" y="419778"/>
                  <a:pt x="489712" y="416560"/>
                </a:cubicBezTo>
                <a:cubicBezTo>
                  <a:pt x="489881" y="414698"/>
                  <a:pt x="490559" y="413343"/>
                  <a:pt x="491744" y="412496"/>
                </a:cubicBezTo>
                <a:cubicBezTo>
                  <a:pt x="492929" y="411650"/>
                  <a:pt x="493607" y="410295"/>
                  <a:pt x="493776" y="408432"/>
                </a:cubicBezTo>
                <a:cubicBezTo>
                  <a:pt x="494242" y="404643"/>
                  <a:pt x="496104" y="401807"/>
                  <a:pt x="499364" y="399923"/>
                </a:cubicBezTo>
                <a:cubicBezTo>
                  <a:pt x="502624" y="398039"/>
                  <a:pt x="504487" y="395457"/>
                  <a:pt x="504952" y="392176"/>
                </a:cubicBezTo>
                <a:lnTo>
                  <a:pt x="508000" y="385064"/>
                </a:lnTo>
                <a:cubicBezTo>
                  <a:pt x="508212" y="379899"/>
                  <a:pt x="509820" y="374735"/>
                  <a:pt x="512826" y="369570"/>
                </a:cubicBezTo>
                <a:cubicBezTo>
                  <a:pt x="515832" y="364406"/>
                  <a:pt x="518965" y="359749"/>
                  <a:pt x="522224" y="355600"/>
                </a:cubicBezTo>
                <a:cubicBezTo>
                  <a:pt x="522584" y="352573"/>
                  <a:pt x="524658" y="350245"/>
                  <a:pt x="528447" y="348615"/>
                </a:cubicBezTo>
                <a:cubicBezTo>
                  <a:pt x="532236" y="346985"/>
                  <a:pt x="535580" y="345927"/>
                  <a:pt x="538480" y="345440"/>
                </a:cubicBezTo>
                <a:lnTo>
                  <a:pt x="538480" y="336296"/>
                </a:lnTo>
                <a:cubicBezTo>
                  <a:pt x="539623" y="336423"/>
                  <a:pt x="540893" y="336423"/>
                  <a:pt x="542290" y="336296"/>
                </a:cubicBezTo>
                <a:cubicBezTo>
                  <a:pt x="543687" y="336169"/>
                  <a:pt x="544449" y="335153"/>
                  <a:pt x="544576" y="333248"/>
                </a:cubicBezTo>
                <a:lnTo>
                  <a:pt x="544576" y="320040"/>
                </a:lnTo>
                <a:lnTo>
                  <a:pt x="548640" y="316992"/>
                </a:lnTo>
                <a:lnTo>
                  <a:pt x="556768" y="321056"/>
                </a:lnTo>
                <a:cubicBezTo>
                  <a:pt x="556789" y="322665"/>
                  <a:pt x="556493" y="324273"/>
                  <a:pt x="555879" y="325882"/>
                </a:cubicBezTo>
                <a:cubicBezTo>
                  <a:pt x="555265" y="327491"/>
                  <a:pt x="554207" y="328592"/>
                  <a:pt x="552704" y="329184"/>
                </a:cubicBezTo>
                <a:lnTo>
                  <a:pt x="557784" y="337312"/>
                </a:lnTo>
                <a:cubicBezTo>
                  <a:pt x="559816" y="335111"/>
                  <a:pt x="560832" y="332402"/>
                  <a:pt x="560832" y="329184"/>
                </a:cubicBezTo>
                <a:lnTo>
                  <a:pt x="560832" y="327152"/>
                </a:lnTo>
                <a:cubicBezTo>
                  <a:pt x="562462" y="327152"/>
                  <a:pt x="564282" y="327406"/>
                  <a:pt x="566293" y="327914"/>
                </a:cubicBezTo>
                <a:cubicBezTo>
                  <a:pt x="568304" y="328422"/>
                  <a:pt x="569870" y="329184"/>
                  <a:pt x="570992" y="330200"/>
                </a:cubicBezTo>
                <a:cubicBezTo>
                  <a:pt x="573024" y="330285"/>
                  <a:pt x="574548" y="330115"/>
                  <a:pt x="575564" y="329692"/>
                </a:cubicBezTo>
                <a:cubicBezTo>
                  <a:pt x="576580" y="329269"/>
                  <a:pt x="577088" y="328083"/>
                  <a:pt x="577088" y="326136"/>
                </a:cubicBezTo>
                <a:lnTo>
                  <a:pt x="577088" y="323088"/>
                </a:lnTo>
                <a:cubicBezTo>
                  <a:pt x="578316" y="324400"/>
                  <a:pt x="579925" y="325586"/>
                  <a:pt x="581914" y="326644"/>
                </a:cubicBezTo>
                <a:cubicBezTo>
                  <a:pt x="583904" y="327702"/>
                  <a:pt x="585005" y="326856"/>
                  <a:pt x="585216" y="324104"/>
                </a:cubicBezTo>
                <a:lnTo>
                  <a:pt x="585216" y="322072"/>
                </a:lnTo>
                <a:lnTo>
                  <a:pt x="601472" y="310896"/>
                </a:lnTo>
                <a:lnTo>
                  <a:pt x="600456" y="300736"/>
                </a:lnTo>
                <a:cubicBezTo>
                  <a:pt x="603335" y="298535"/>
                  <a:pt x="605706" y="295825"/>
                  <a:pt x="607568" y="292608"/>
                </a:cubicBezTo>
                <a:cubicBezTo>
                  <a:pt x="607738" y="289729"/>
                  <a:pt x="609431" y="288375"/>
                  <a:pt x="612648" y="288544"/>
                </a:cubicBezTo>
                <a:cubicBezTo>
                  <a:pt x="614723" y="288586"/>
                  <a:pt x="616924" y="289010"/>
                  <a:pt x="619252" y="289814"/>
                </a:cubicBezTo>
                <a:cubicBezTo>
                  <a:pt x="621581" y="290618"/>
                  <a:pt x="623782" y="291550"/>
                  <a:pt x="625856" y="292608"/>
                </a:cubicBezTo>
                <a:cubicBezTo>
                  <a:pt x="628820" y="290322"/>
                  <a:pt x="630513" y="287782"/>
                  <a:pt x="630936" y="284988"/>
                </a:cubicBezTo>
                <a:cubicBezTo>
                  <a:pt x="631360" y="282194"/>
                  <a:pt x="634069" y="280670"/>
                  <a:pt x="639064" y="280416"/>
                </a:cubicBezTo>
                <a:lnTo>
                  <a:pt x="645160" y="261112"/>
                </a:lnTo>
                <a:lnTo>
                  <a:pt x="651256" y="269240"/>
                </a:lnTo>
                <a:cubicBezTo>
                  <a:pt x="650473" y="270066"/>
                  <a:pt x="649499" y="271717"/>
                  <a:pt x="648335" y="274193"/>
                </a:cubicBezTo>
                <a:cubicBezTo>
                  <a:pt x="647171" y="276670"/>
                  <a:pt x="647467" y="278067"/>
                  <a:pt x="649224" y="278384"/>
                </a:cubicBezTo>
                <a:lnTo>
                  <a:pt x="650240" y="278384"/>
                </a:lnTo>
                <a:cubicBezTo>
                  <a:pt x="650092" y="280395"/>
                  <a:pt x="650134" y="283485"/>
                  <a:pt x="650367" y="287655"/>
                </a:cubicBezTo>
                <a:cubicBezTo>
                  <a:pt x="650600" y="291825"/>
                  <a:pt x="651912" y="294153"/>
                  <a:pt x="654304" y="294640"/>
                </a:cubicBezTo>
                <a:cubicBezTo>
                  <a:pt x="658834" y="294937"/>
                  <a:pt x="660951" y="296122"/>
                  <a:pt x="660654" y="298196"/>
                </a:cubicBezTo>
                <a:cubicBezTo>
                  <a:pt x="660358" y="300270"/>
                  <a:pt x="660951" y="301456"/>
                  <a:pt x="662432" y="301752"/>
                </a:cubicBezTo>
                <a:cubicBezTo>
                  <a:pt x="663469" y="301710"/>
                  <a:pt x="664443" y="301286"/>
                  <a:pt x="665353" y="300482"/>
                </a:cubicBezTo>
                <a:cubicBezTo>
                  <a:pt x="666263" y="299678"/>
                  <a:pt x="666983" y="298747"/>
                  <a:pt x="667512" y="297688"/>
                </a:cubicBezTo>
                <a:lnTo>
                  <a:pt x="675640" y="294640"/>
                </a:lnTo>
                <a:cubicBezTo>
                  <a:pt x="677757" y="292396"/>
                  <a:pt x="680382" y="290026"/>
                  <a:pt x="683514" y="287528"/>
                </a:cubicBezTo>
                <a:cubicBezTo>
                  <a:pt x="686647" y="285030"/>
                  <a:pt x="689780" y="283676"/>
                  <a:pt x="692912" y="283464"/>
                </a:cubicBezTo>
                <a:cubicBezTo>
                  <a:pt x="693928" y="283549"/>
                  <a:pt x="694690" y="284141"/>
                  <a:pt x="695198" y="285242"/>
                </a:cubicBezTo>
                <a:cubicBezTo>
                  <a:pt x="695706" y="286343"/>
                  <a:pt x="695960" y="287444"/>
                  <a:pt x="695960" y="288544"/>
                </a:cubicBezTo>
                <a:cubicBezTo>
                  <a:pt x="698521" y="288375"/>
                  <a:pt x="700511" y="288460"/>
                  <a:pt x="701929" y="288798"/>
                </a:cubicBezTo>
                <a:cubicBezTo>
                  <a:pt x="703347" y="289137"/>
                  <a:pt x="704067" y="290745"/>
                  <a:pt x="704088" y="293624"/>
                </a:cubicBezTo>
                <a:cubicBezTo>
                  <a:pt x="705591" y="294238"/>
                  <a:pt x="706649" y="295296"/>
                  <a:pt x="707263" y="296799"/>
                </a:cubicBezTo>
                <a:cubicBezTo>
                  <a:pt x="707877" y="298302"/>
                  <a:pt x="708173" y="299614"/>
                  <a:pt x="708152" y="300736"/>
                </a:cubicBezTo>
                <a:lnTo>
                  <a:pt x="730504" y="308864"/>
                </a:lnTo>
                <a:cubicBezTo>
                  <a:pt x="730547" y="310854"/>
                  <a:pt x="731224" y="312208"/>
                  <a:pt x="732536" y="312928"/>
                </a:cubicBezTo>
                <a:cubicBezTo>
                  <a:pt x="733849" y="313648"/>
                  <a:pt x="735542" y="313987"/>
                  <a:pt x="737616" y="313944"/>
                </a:cubicBezTo>
                <a:lnTo>
                  <a:pt x="738632" y="313944"/>
                </a:lnTo>
                <a:cubicBezTo>
                  <a:pt x="738569" y="315553"/>
                  <a:pt x="738696" y="317416"/>
                  <a:pt x="739013" y="319532"/>
                </a:cubicBezTo>
                <a:cubicBezTo>
                  <a:pt x="739331" y="321649"/>
                  <a:pt x="740220" y="323512"/>
                  <a:pt x="741680" y="325120"/>
                </a:cubicBezTo>
                <a:cubicBezTo>
                  <a:pt x="746485" y="325162"/>
                  <a:pt x="749829" y="326348"/>
                  <a:pt x="751713" y="328676"/>
                </a:cubicBezTo>
                <a:cubicBezTo>
                  <a:pt x="753597" y="331005"/>
                  <a:pt x="755671" y="334222"/>
                  <a:pt x="757936" y="338328"/>
                </a:cubicBezTo>
                <a:lnTo>
                  <a:pt x="767080" y="345440"/>
                </a:lnTo>
                <a:cubicBezTo>
                  <a:pt x="770890" y="347536"/>
                  <a:pt x="772922" y="353251"/>
                  <a:pt x="773176" y="362585"/>
                </a:cubicBezTo>
                <a:cubicBezTo>
                  <a:pt x="773430" y="371920"/>
                  <a:pt x="773430" y="378397"/>
                  <a:pt x="773176" y="382016"/>
                </a:cubicBezTo>
                <a:cubicBezTo>
                  <a:pt x="773219" y="382672"/>
                  <a:pt x="773134" y="383646"/>
                  <a:pt x="772922" y="384937"/>
                </a:cubicBezTo>
                <a:cubicBezTo>
                  <a:pt x="772711" y="386228"/>
                  <a:pt x="772118" y="386948"/>
                  <a:pt x="771144" y="387096"/>
                </a:cubicBezTo>
                <a:lnTo>
                  <a:pt x="766064" y="386080"/>
                </a:lnTo>
                <a:lnTo>
                  <a:pt x="767080" y="402336"/>
                </a:lnTo>
                <a:cubicBezTo>
                  <a:pt x="765133" y="402548"/>
                  <a:pt x="763948" y="403648"/>
                  <a:pt x="763524" y="405638"/>
                </a:cubicBezTo>
                <a:cubicBezTo>
                  <a:pt x="763101" y="407628"/>
                  <a:pt x="762932" y="409237"/>
                  <a:pt x="763016" y="410464"/>
                </a:cubicBezTo>
                <a:lnTo>
                  <a:pt x="763016" y="415544"/>
                </a:lnTo>
                <a:cubicBezTo>
                  <a:pt x="765302" y="414740"/>
                  <a:pt x="767842" y="414063"/>
                  <a:pt x="770636" y="413512"/>
                </a:cubicBezTo>
                <a:cubicBezTo>
                  <a:pt x="773430" y="412962"/>
                  <a:pt x="774954" y="414317"/>
                  <a:pt x="775208" y="417576"/>
                </a:cubicBezTo>
                <a:cubicBezTo>
                  <a:pt x="775102" y="420201"/>
                  <a:pt x="775314" y="422826"/>
                  <a:pt x="775843" y="425450"/>
                </a:cubicBezTo>
                <a:cubicBezTo>
                  <a:pt x="776372" y="428075"/>
                  <a:pt x="777854" y="430191"/>
                  <a:pt x="780288" y="431800"/>
                </a:cubicBezTo>
                <a:lnTo>
                  <a:pt x="780288" y="445008"/>
                </a:lnTo>
                <a:lnTo>
                  <a:pt x="776224" y="452120"/>
                </a:lnTo>
                <a:cubicBezTo>
                  <a:pt x="776140" y="469053"/>
                  <a:pt x="775801" y="486241"/>
                  <a:pt x="775208" y="503682"/>
                </a:cubicBezTo>
                <a:cubicBezTo>
                  <a:pt x="774616" y="521124"/>
                  <a:pt x="774277" y="537803"/>
                  <a:pt x="774192" y="553720"/>
                </a:cubicBezTo>
                <a:cubicBezTo>
                  <a:pt x="774256" y="555668"/>
                  <a:pt x="774891" y="556853"/>
                  <a:pt x="776097" y="557276"/>
                </a:cubicBezTo>
                <a:cubicBezTo>
                  <a:pt x="777304" y="557700"/>
                  <a:pt x="778701" y="557869"/>
                  <a:pt x="780288" y="557784"/>
                </a:cubicBezTo>
                <a:cubicBezTo>
                  <a:pt x="783506" y="573194"/>
                  <a:pt x="785199" y="589111"/>
                  <a:pt x="785368" y="605536"/>
                </a:cubicBezTo>
                <a:cubicBezTo>
                  <a:pt x="781580" y="608114"/>
                  <a:pt x="780125" y="614360"/>
                  <a:pt x="781003" y="624276"/>
                </a:cubicBezTo>
                <a:cubicBezTo>
                  <a:pt x="781881" y="634191"/>
                  <a:pt x="783437" y="644502"/>
                  <a:pt x="785669" y="655207"/>
                </a:cubicBezTo>
                <a:cubicBezTo>
                  <a:pt x="787902" y="665913"/>
                  <a:pt x="789156" y="673740"/>
                  <a:pt x="789432" y="678688"/>
                </a:cubicBezTo>
                <a:cubicBezTo>
                  <a:pt x="789263" y="681355"/>
                  <a:pt x="789348" y="685419"/>
                  <a:pt x="789686" y="690880"/>
                </a:cubicBezTo>
                <a:cubicBezTo>
                  <a:pt x="790025" y="696341"/>
                  <a:pt x="791634" y="699389"/>
                  <a:pt x="794512" y="700024"/>
                </a:cubicBezTo>
                <a:cubicBezTo>
                  <a:pt x="796100" y="699918"/>
                  <a:pt x="797751" y="699368"/>
                  <a:pt x="799465" y="698373"/>
                </a:cubicBezTo>
                <a:cubicBezTo>
                  <a:pt x="801180" y="697378"/>
                  <a:pt x="802577" y="696574"/>
                  <a:pt x="803656" y="695960"/>
                </a:cubicBezTo>
                <a:lnTo>
                  <a:pt x="801624" y="687832"/>
                </a:lnTo>
                <a:lnTo>
                  <a:pt x="805688" y="683768"/>
                </a:lnTo>
                <a:cubicBezTo>
                  <a:pt x="805815" y="680170"/>
                  <a:pt x="806831" y="676699"/>
                  <a:pt x="808736" y="673354"/>
                </a:cubicBezTo>
                <a:cubicBezTo>
                  <a:pt x="810641" y="670010"/>
                  <a:pt x="812673" y="667047"/>
                  <a:pt x="814832" y="664464"/>
                </a:cubicBezTo>
                <a:cubicBezTo>
                  <a:pt x="815086" y="660739"/>
                  <a:pt x="815594" y="657267"/>
                  <a:pt x="816356" y="654050"/>
                </a:cubicBezTo>
                <a:cubicBezTo>
                  <a:pt x="817118" y="650833"/>
                  <a:pt x="819658" y="648886"/>
                  <a:pt x="823976" y="648208"/>
                </a:cubicBezTo>
                <a:lnTo>
                  <a:pt x="823976" y="631952"/>
                </a:lnTo>
                <a:lnTo>
                  <a:pt x="828040" y="628904"/>
                </a:lnTo>
                <a:lnTo>
                  <a:pt x="831088" y="622808"/>
                </a:lnTo>
                <a:cubicBezTo>
                  <a:pt x="832591" y="622258"/>
                  <a:pt x="833649" y="621327"/>
                  <a:pt x="834263" y="620014"/>
                </a:cubicBezTo>
                <a:cubicBezTo>
                  <a:pt x="834877" y="618702"/>
                  <a:pt x="835173" y="617263"/>
                  <a:pt x="835152" y="615696"/>
                </a:cubicBezTo>
                <a:lnTo>
                  <a:pt x="841248" y="604520"/>
                </a:lnTo>
                <a:cubicBezTo>
                  <a:pt x="841100" y="600287"/>
                  <a:pt x="842158" y="597069"/>
                  <a:pt x="844423" y="594868"/>
                </a:cubicBezTo>
                <a:cubicBezTo>
                  <a:pt x="846688" y="592667"/>
                  <a:pt x="848000" y="589450"/>
                  <a:pt x="848360" y="585216"/>
                </a:cubicBezTo>
                <a:lnTo>
                  <a:pt x="848360" y="584200"/>
                </a:lnTo>
                <a:lnTo>
                  <a:pt x="864616" y="569976"/>
                </a:lnTo>
                <a:cubicBezTo>
                  <a:pt x="864256" y="566568"/>
                  <a:pt x="864468" y="563732"/>
                  <a:pt x="865251" y="561467"/>
                </a:cubicBezTo>
                <a:cubicBezTo>
                  <a:pt x="866034" y="559202"/>
                  <a:pt x="866500" y="556620"/>
                  <a:pt x="866648" y="553720"/>
                </a:cubicBezTo>
                <a:lnTo>
                  <a:pt x="866648" y="550672"/>
                </a:lnTo>
                <a:cubicBezTo>
                  <a:pt x="868151" y="549593"/>
                  <a:pt x="869209" y="548196"/>
                  <a:pt x="869823" y="546481"/>
                </a:cubicBezTo>
                <a:cubicBezTo>
                  <a:pt x="870437" y="544767"/>
                  <a:pt x="870733" y="543116"/>
                  <a:pt x="870712" y="541528"/>
                </a:cubicBezTo>
                <a:lnTo>
                  <a:pt x="879856" y="536448"/>
                </a:lnTo>
                <a:lnTo>
                  <a:pt x="887984" y="516128"/>
                </a:lnTo>
                <a:cubicBezTo>
                  <a:pt x="887138" y="511895"/>
                  <a:pt x="888831" y="509186"/>
                  <a:pt x="893064" y="508000"/>
                </a:cubicBezTo>
                <a:cubicBezTo>
                  <a:pt x="892916" y="504550"/>
                  <a:pt x="893212" y="502306"/>
                  <a:pt x="893953" y="501269"/>
                </a:cubicBezTo>
                <a:cubicBezTo>
                  <a:pt x="894694" y="500232"/>
                  <a:pt x="896768" y="499766"/>
                  <a:pt x="900176" y="499872"/>
                </a:cubicBezTo>
                <a:cubicBezTo>
                  <a:pt x="900642" y="496845"/>
                  <a:pt x="901743" y="492993"/>
                  <a:pt x="903478" y="488315"/>
                </a:cubicBezTo>
                <a:cubicBezTo>
                  <a:pt x="905214" y="483637"/>
                  <a:pt x="907839" y="481055"/>
                  <a:pt x="911352" y="480568"/>
                </a:cubicBezTo>
                <a:cubicBezTo>
                  <a:pt x="911162" y="476589"/>
                  <a:pt x="912051" y="472864"/>
                  <a:pt x="914019" y="469392"/>
                </a:cubicBezTo>
                <a:cubicBezTo>
                  <a:pt x="915988" y="465921"/>
                  <a:pt x="917131" y="462195"/>
                  <a:pt x="917448" y="458216"/>
                </a:cubicBezTo>
                <a:lnTo>
                  <a:pt x="917448" y="457200"/>
                </a:lnTo>
                <a:cubicBezTo>
                  <a:pt x="920898" y="453898"/>
                  <a:pt x="924158" y="450088"/>
                  <a:pt x="927227" y="445770"/>
                </a:cubicBezTo>
                <a:cubicBezTo>
                  <a:pt x="930296" y="441452"/>
                  <a:pt x="933810" y="438150"/>
                  <a:pt x="937768" y="435864"/>
                </a:cubicBezTo>
                <a:cubicBezTo>
                  <a:pt x="938827" y="435864"/>
                  <a:pt x="939758" y="435610"/>
                  <a:pt x="940562" y="435102"/>
                </a:cubicBezTo>
                <a:cubicBezTo>
                  <a:pt x="941367" y="434594"/>
                  <a:pt x="941790" y="433832"/>
                  <a:pt x="941832" y="432816"/>
                </a:cubicBezTo>
                <a:cubicBezTo>
                  <a:pt x="941811" y="431758"/>
                  <a:pt x="941599" y="430572"/>
                  <a:pt x="941197" y="429260"/>
                </a:cubicBezTo>
                <a:cubicBezTo>
                  <a:pt x="940795" y="427948"/>
                  <a:pt x="940329" y="426762"/>
                  <a:pt x="939800" y="425704"/>
                </a:cubicBezTo>
                <a:cubicBezTo>
                  <a:pt x="942319" y="423778"/>
                  <a:pt x="943631" y="421026"/>
                  <a:pt x="943737" y="417449"/>
                </a:cubicBezTo>
                <a:cubicBezTo>
                  <a:pt x="943843" y="413872"/>
                  <a:pt x="945917" y="411882"/>
                  <a:pt x="949960" y="411480"/>
                </a:cubicBezTo>
                <a:lnTo>
                  <a:pt x="950976" y="411480"/>
                </a:lnTo>
                <a:cubicBezTo>
                  <a:pt x="951040" y="408030"/>
                  <a:pt x="952183" y="404008"/>
                  <a:pt x="954405" y="399415"/>
                </a:cubicBezTo>
                <a:cubicBezTo>
                  <a:pt x="956628" y="394822"/>
                  <a:pt x="959549" y="392070"/>
                  <a:pt x="963168" y="391160"/>
                </a:cubicBezTo>
                <a:cubicBezTo>
                  <a:pt x="963020" y="386821"/>
                  <a:pt x="964078" y="383307"/>
                  <a:pt x="966343" y="380619"/>
                </a:cubicBezTo>
                <a:cubicBezTo>
                  <a:pt x="968608" y="377931"/>
                  <a:pt x="969920" y="374671"/>
                  <a:pt x="970280" y="370840"/>
                </a:cubicBezTo>
                <a:cubicBezTo>
                  <a:pt x="971783" y="369739"/>
                  <a:pt x="972841" y="368131"/>
                  <a:pt x="973455" y="366014"/>
                </a:cubicBezTo>
                <a:cubicBezTo>
                  <a:pt x="974069" y="363897"/>
                  <a:pt x="974365" y="361781"/>
                  <a:pt x="974344" y="359664"/>
                </a:cubicBezTo>
                <a:cubicBezTo>
                  <a:pt x="975911" y="357082"/>
                  <a:pt x="977858" y="354626"/>
                  <a:pt x="980186" y="352298"/>
                </a:cubicBezTo>
                <a:cubicBezTo>
                  <a:pt x="982515" y="349970"/>
                  <a:pt x="984970" y="348023"/>
                  <a:pt x="987552" y="346456"/>
                </a:cubicBezTo>
                <a:lnTo>
                  <a:pt x="992632" y="335280"/>
                </a:lnTo>
                <a:cubicBezTo>
                  <a:pt x="994664" y="335280"/>
                  <a:pt x="995680" y="334264"/>
                  <a:pt x="995680" y="332232"/>
                </a:cubicBezTo>
                <a:cubicBezTo>
                  <a:pt x="995596" y="331131"/>
                  <a:pt x="995765" y="330031"/>
                  <a:pt x="996188" y="328930"/>
                </a:cubicBezTo>
                <a:cubicBezTo>
                  <a:pt x="996612" y="327829"/>
                  <a:pt x="997797" y="327237"/>
                  <a:pt x="999744" y="327152"/>
                </a:cubicBezTo>
                <a:lnTo>
                  <a:pt x="1004824" y="320040"/>
                </a:lnTo>
                <a:lnTo>
                  <a:pt x="1003808" y="316992"/>
                </a:lnTo>
                <a:cubicBezTo>
                  <a:pt x="1005311" y="316400"/>
                  <a:pt x="1006369" y="315299"/>
                  <a:pt x="1006983" y="313690"/>
                </a:cubicBezTo>
                <a:cubicBezTo>
                  <a:pt x="1007597" y="312081"/>
                  <a:pt x="1007893" y="310473"/>
                  <a:pt x="1007872" y="308864"/>
                </a:cubicBezTo>
                <a:cubicBezTo>
                  <a:pt x="1011195" y="304800"/>
                  <a:pt x="1013947" y="300736"/>
                  <a:pt x="1016127" y="296672"/>
                </a:cubicBezTo>
                <a:cubicBezTo>
                  <a:pt x="1018307" y="292608"/>
                  <a:pt x="1021313" y="288544"/>
                  <a:pt x="1025144" y="284480"/>
                </a:cubicBezTo>
                <a:cubicBezTo>
                  <a:pt x="1025314" y="280247"/>
                  <a:pt x="1027007" y="276521"/>
                  <a:pt x="1030224" y="273304"/>
                </a:cubicBezTo>
                <a:cubicBezTo>
                  <a:pt x="1031579" y="267991"/>
                  <a:pt x="1033442" y="262615"/>
                  <a:pt x="1035812" y="257175"/>
                </a:cubicBezTo>
                <a:cubicBezTo>
                  <a:pt x="1038183" y="251735"/>
                  <a:pt x="1042078" y="247629"/>
                  <a:pt x="1047496" y="244856"/>
                </a:cubicBezTo>
                <a:lnTo>
                  <a:pt x="1052576" y="234696"/>
                </a:lnTo>
                <a:cubicBezTo>
                  <a:pt x="1052132" y="232622"/>
                  <a:pt x="1052513" y="230928"/>
                  <a:pt x="1053719" y="229616"/>
                </a:cubicBezTo>
                <a:cubicBezTo>
                  <a:pt x="1054926" y="228304"/>
                  <a:pt x="1056577" y="227627"/>
                  <a:pt x="1058672" y="227584"/>
                </a:cubicBezTo>
                <a:lnTo>
                  <a:pt x="1064768" y="219456"/>
                </a:lnTo>
                <a:cubicBezTo>
                  <a:pt x="1065530" y="212196"/>
                  <a:pt x="1069086" y="204110"/>
                  <a:pt x="1075436" y="195199"/>
                </a:cubicBezTo>
                <a:cubicBezTo>
                  <a:pt x="1081786" y="186288"/>
                  <a:pt x="1086358" y="177440"/>
                  <a:pt x="1089152" y="168656"/>
                </a:cubicBezTo>
                <a:cubicBezTo>
                  <a:pt x="1090295" y="168762"/>
                  <a:pt x="1091565" y="168804"/>
                  <a:pt x="1092962" y="168783"/>
                </a:cubicBezTo>
                <a:cubicBezTo>
                  <a:pt x="1094359" y="168762"/>
                  <a:pt x="1095121" y="168042"/>
                  <a:pt x="1095248" y="166624"/>
                </a:cubicBezTo>
                <a:lnTo>
                  <a:pt x="1094232" y="161544"/>
                </a:lnTo>
                <a:cubicBezTo>
                  <a:pt x="1096349" y="161502"/>
                  <a:pt x="1098212" y="160824"/>
                  <a:pt x="1099820" y="159512"/>
                </a:cubicBezTo>
                <a:cubicBezTo>
                  <a:pt x="1101429" y="158200"/>
                  <a:pt x="1102276" y="156507"/>
                  <a:pt x="1102360" y="154432"/>
                </a:cubicBezTo>
                <a:lnTo>
                  <a:pt x="1113536" y="139192"/>
                </a:lnTo>
                <a:cubicBezTo>
                  <a:pt x="1114910" y="138678"/>
                  <a:pt x="1118372" y="134965"/>
                  <a:pt x="1123922" y="128054"/>
                </a:cubicBezTo>
                <a:cubicBezTo>
                  <a:pt x="1129472" y="121142"/>
                  <a:pt x="1134966" y="114118"/>
                  <a:pt x="1140404" y="106981"/>
                </a:cubicBezTo>
                <a:cubicBezTo>
                  <a:pt x="1145841" y="99844"/>
                  <a:pt x="1149077" y="95680"/>
                  <a:pt x="1150112" y="94488"/>
                </a:cubicBezTo>
                <a:lnTo>
                  <a:pt x="1153160" y="86360"/>
                </a:lnTo>
                <a:lnTo>
                  <a:pt x="1160272" y="80264"/>
                </a:lnTo>
                <a:cubicBezTo>
                  <a:pt x="1160759" y="79566"/>
                  <a:pt x="1161309" y="78423"/>
                  <a:pt x="1161923" y="76835"/>
                </a:cubicBezTo>
                <a:cubicBezTo>
                  <a:pt x="1162537" y="75248"/>
                  <a:pt x="1163341" y="74359"/>
                  <a:pt x="1164336" y="74168"/>
                </a:cubicBezTo>
                <a:cubicBezTo>
                  <a:pt x="1165522" y="74337"/>
                  <a:pt x="1166199" y="75015"/>
                  <a:pt x="1166368" y="76200"/>
                </a:cubicBezTo>
                <a:lnTo>
                  <a:pt x="1172464" y="71120"/>
                </a:lnTo>
                <a:cubicBezTo>
                  <a:pt x="1171406" y="70549"/>
                  <a:pt x="1170475" y="69660"/>
                  <a:pt x="1169670" y="68453"/>
                </a:cubicBezTo>
                <a:cubicBezTo>
                  <a:pt x="1168866" y="67247"/>
                  <a:pt x="1168443" y="66104"/>
                  <a:pt x="1168400" y="65024"/>
                </a:cubicBezTo>
                <a:cubicBezTo>
                  <a:pt x="1168443" y="64008"/>
                  <a:pt x="1168866" y="63246"/>
                  <a:pt x="1169670" y="62738"/>
                </a:cubicBezTo>
                <a:cubicBezTo>
                  <a:pt x="1170475" y="62230"/>
                  <a:pt x="1171406" y="61976"/>
                  <a:pt x="1172464" y="61976"/>
                </a:cubicBezTo>
                <a:lnTo>
                  <a:pt x="1172464" y="58928"/>
                </a:lnTo>
                <a:lnTo>
                  <a:pt x="1177544" y="61976"/>
                </a:lnTo>
                <a:cubicBezTo>
                  <a:pt x="1178730" y="62145"/>
                  <a:pt x="1179407" y="61807"/>
                  <a:pt x="1179576" y="60960"/>
                </a:cubicBezTo>
                <a:cubicBezTo>
                  <a:pt x="1179513" y="60008"/>
                  <a:pt x="1179132" y="59373"/>
                  <a:pt x="1178433" y="59055"/>
                </a:cubicBezTo>
                <a:cubicBezTo>
                  <a:pt x="1177735" y="58738"/>
                  <a:pt x="1177100" y="58357"/>
                  <a:pt x="1176528" y="57912"/>
                </a:cubicBezTo>
                <a:cubicBezTo>
                  <a:pt x="1181185" y="51118"/>
                  <a:pt x="1187112" y="43879"/>
                  <a:pt x="1194308" y="36195"/>
                </a:cubicBezTo>
                <a:cubicBezTo>
                  <a:pt x="1201505" y="28512"/>
                  <a:pt x="1206416" y="21527"/>
                  <a:pt x="1209040" y="15240"/>
                </a:cubicBezTo>
                <a:cubicBezTo>
                  <a:pt x="1212300" y="14605"/>
                  <a:pt x="1214671" y="12065"/>
                  <a:pt x="1216152" y="7620"/>
                </a:cubicBezTo>
                <a:cubicBezTo>
                  <a:pt x="1217634" y="3175"/>
                  <a:pt x="1220005" y="635"/>
                  <a:pt x="122326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29" name="文本框 28">
            <a:extLst>
              <a:ext uri="{FF2B5EF4-FFF2-40B4-BE49-F238E27FC236}">
                <a16:creationId xmlns="" xmlns:a16="http://schemas.microsoft.com/office/drawing/2014/main" id="{9E1BAF06-9FF1-41CA-B115-AA5A9C219F58}"/>
              </a:ext>
            </a:extLst>
          </p:cNvPr>
          <p:cNvSpPr txBox="1"/>
          <p:nvPr/>
        </p:nvSpPr>
        <p:spPr>
          <a:xfrm>
            <a:off x="5149373" y="3901151"/>
            <a:ext cx="620048" cy="561598"/>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0" name="文本框 29">
            <a:extLst>
              <a:ext uri="{FF2B5EF4-FFF2-40B4-BE49-F238E27FC236}">
                <a16:creationId xmlns="" xmlns:a16="http://schemas.microsoft.com/office/drawing/2014/main" id="{5AB68F0B-5CAC-4869-9866-F186CBE8532C}"/>
              </a:ext>
            </a:extLst>
          </p:cNvPr>
          <p:cNvSpPr txBox="1"/>
          <p:nvPr/>
        </p:nvSpPr>
        <p:spPr>
          <a:xfrm>
            <a:off x="6220498" y="3778163"/>
            <a:ext cx="741282" cy="782297"/>
          </a:xfrm>
          <a:custGeom>
            <a:avLst/>
            <a:gdLst/>
            <a:ahLst/>
            <a:cxnLst/>
            <a:rect l="l" t="t" r="r" b="b"/>
            <a:pathLst>
              <a:path w="1248665" h="1317752">
                <a:moveTo>
                  <a:pt x="294641" y="1215136"/>
                </a:moveTo>
                <a:cubicBezTo>
                  <a:pt x="294598" y="1215708"/>
                  <a:pt x="294683" y="1216343"/>
                  <a:pt x="294895" y="1217041"/>
                </a:cubicBezTo>
                <a:cubicBezTo>
                  <a:pt x="295106" y="1217740"/>
                  <a:pt x="295699" y="1218121"/>
                  <a:pt x="296673" y="1218184"/>
                </a:cubicBezTo>
                <a:cubicBezTo>
                  <a:pt x="297160" y="1218121"/>
                  <a:pt x="297456" y="1217740"/>
                  <a:pt x="297562" y="1217041"/>
                </a:cubicBezTo>
                <a:cubicBezTo>
                  <a:pt x="297668" y="1216343"/>
                  <a:pt x="297710" y="1215708"/>
                  <a:pt x="297689" y="1215136"/>
                </a:cubicBezTo>
                <a:close/>
                <a:moveTo>
                  <a:pt x="361697" y="1203960"/>
                </a:moveTo>
                <a:cubicBezTo>
                  <a:pt x="362713" y="1204002"/>
                  <a:pt x="363475" y="1204426"/>
                  <a:pt x="363983" y="1205230"/>
                </a:cubicBezTo>
                <a:cubicBezTo>
                  <a:pt x="364491" y="1206034"/>
                  <a:pt x="364745" y="1206966"/>
                  <a:pt x="364745" y="1208024"/>
                </a:cubicBezTo>
                <a:cubicBezTo>
                  <a:pt x="364745" y="1210797"/>
                  <a:pt x="363983" y="1213633"/>
                  <a:pt x="362459" y="1216533"/>
                </a:cubicBezTo>
                <a:cubicBezTo>
                  <a:pt x="360935" y="1219433"/>
                  <a:pt x="358649" y="1220999"/>
                  <a:pt x="355601" y="1221232"/>
                </a:cubicBezTo>
                <a:cubicBezTo>
                  <a:pt x="353569" y="1221232"/>
                  <a:pt x="352553" y="1220216"/>
                  <a:pt x="352553" y="1218184"/>
                </a:cubicBezTo>
                <a:cubicBezTo>
                  <a:pt x="352743" y="1216004"/>
                  <a:pt x="353886" y="1213506"/>
                  <a:pt x="355982" y="1210691"/>
                </a:cubicBezTo>
                <a:cubicBezTo>
                  <a:pt x="358077" y="1207876"/>
                  <a:pt x="359982" y="1205632"/>
                  <a:pt x="361697" y="1203960"/>
                </a:cubicBezTo>
                <a:close/>
                <a:moveTo>
                  <a:pt x="270257" y="1193800"/>
                </a:moveTo>
                <a:lnTo>
                  <a:pt x="272289" y="1193800"/>
                </a:lnTo>
                <a:lnTo>
                  <a:pt x="272289" y="1194816"/>
                </a:lnTo>
                <a:close/>
                <a:moveTo>
                  <a:pt x="366777" y="1176528"/>
                </a:moveTo>
                <a:cubicBezTo>
                  <a:pt x="366756" y="1177100"/>
                  <a:pt x="366798" y="1177735"/>
                  <a:pt x="366904" y="1178433"/>
                </a:cubicBezTo>
                <a:cubicBezTo>
                  <a:pt x="367010" y="1179132"/>
                  <a:pt x="367306" y="1179513"/>
                  <a:pt x="367793" y="1179576"/>
                </a:cubicBezTo>
                <a:cubicBezTo>
                  <a:pt x="368280" y="1179491"/>
                  <a:pt x="368576" y="1179153"/>
                  <a:pt x="368682" y="1178560"/>
                </a:cubicBezTo>
                <a:cubicBezTo>
                  <a:pt x="368788" y="1177967"/>
                  <a:pt x="368830" y="1177629"/>
                  <a:pt x="368809" y="1177544"/>
                </a:cubicBezTo>
                <a:cubicBezTo>
                  <a:pt x="368978" y="1176697"/>
                  <a:pt x="368639" y="1176359"/>
                  <a:pt x="367793" y="1176528"/>
                </a:cubicBezTo>
                <a:close/>
                <a:moveTo>
                  <a:pt x="367793" y="1169416"/>
                </a:moveTo>
                <a:cubicBezTo>
                  <a:pt x="367856" y="1170030"/>
                  <a:pt x="368237" y="1170834"/>
                  <a:pt x="368936" y="1171829"/>
                </a:cubicBezTo>
                <a:cubicBezTo>
                  <a:pt x="369634" y="1172824"/>
                  <a:pt x="370269" y="1173374"/>
                  <a:pt x="370841" y="1173480"/>
                </a:cubicBezTo>
                <a:cubicBezTo>
                  <a:pt x="371814" y="1173417"/>
                  <a:pt x="372407" y="1173036"/>
                  <a:pt x="372619" y="1172337"/>
                </a:cubicBezTo>
                <a:cubicBezTo>
                  <a:pt x="372830" y="1171639"/>
                  <a:pt x="372915" y="1171004"/>
                  <a:pt x="372873" y="1170432"/>
                </a:cubicBezTo>
                <a:close/>
                <a:moveTo>
                  <a:pt x="371857" y="1162304"/>
                </a:moveTo>
                <a:cubicBezTo>
                  <a:pt x="371857" y="1163278"/>
                  <a:pt x="372111" y="1163870"/>
                  <a:pt x="372619" y="1164082"/>
                </a:cubicBezTo>
                <a:cubicBezTo>
                  <a:pt x="373127" y="1164294"/>
                  <a:pt x="373889" y="1164379"/>
                  <a:pt x="374905" y="1164336"/>
                </a:cubicBezTo>
                <a:lnTo>
                  <a:pt x="375921" y="1164336"/>
                </a:lnTo>
                <a:cubicBezTo>
                  <a:pt x="375921" y="1163363"/>
                  <a:pt x="375667" y="1162770"/>
                  <a:pt x="375159" y="1162558"/>
                </a:cubicBezTo>
                <a:cubicBezTo>
                  <a:pt x="374651" y="1162346"/>
                  <a:pt x="373889" y="1162262"/>
                  <a:pt x="372873" y="1162304"/>
                </a:cubicBezTo>
                <a:close/>
                <a:moveTo>
                  <a:pt x="400305" y="1153160"/>
                </a:moveTo>
                <a:lnTo>
                  <a:pt x="401321" y="1155192"/>
                </a:lnTo>
                <a:lnTo>
                  <a:pt x="400305" y="1155192"/>
                </a:lnTo>
                <a:close/>
                <a:moveTo>
                  <a:pt x="398273" y="1149096"/>
                </a:moveTo>
                <a:lnTo>
                  <a:pt x="400305" y="1153160"/>
                </a:lnTo>
                <a:cubicBezTo>
                  <a:pt x="400262" y="1152673"/>
                  <a:pt x="400093" y="1152377"/>
                  <a:pt x="399797" y="1152271"/>
                </a:cubicBezTo>
                <a:cubicBezTo>
                  <a:pt x="399500" y="1152165"/>
                  <a:pt x="399331" y="1152123"/>
                  <a:pt x="399289" y="1152144"/>
                </a:cubicBezTo>
                <a:cubicBezTo>
                  <a:pt x="398273" y="1152208"/>
                  <a:pt x="397511" y="1152589"/>
                  <a:pt x="397003" y="1153287"/>
                </a:cubicBezTo>
                <a:cubicBezTo>
                  <a:pt x="396495" y="1153986"/>
                  <a:pt x="396241" y="1154621"/>
                  <a:pt x="396241" y="1155192"/>
                </a:cubicBezTo>
                <a:lnTo>
                  <a:pt x="394209" y="1155192"/>
                </a:lnTo>
                <a:cubicBezTo>
                  <a:pt x="394188" y="1154049"/>
                  <a:pt x="394484" y="1152779"/>
                  <a:pt x="395098" y="1151382"/>
                </a:cubicBezTo>
                <a:cubicBezTo>
                  <a:pt x="395712" y="1149985"/>
                  <a:pt x="396770" y="1149223"/>
                  <a:pt x="398273" y="1149096"/>
                </a:cubicBezTo>
                <a:close/>
                <a:moveTo>
                  <a:pt x="427737" y="1089152"/>
                </a:moveTo>
                <a:cubicBezTo>
                  <a:pt x="427758" y="1090126"/>
                  <a:pt x="427716" y="1090973"/>
                  <a:pt x="427610" y="1091692"/>
                </a:cubicBezTo>
                <a:cubicBezTo>
                  <a:pt x="427504" y="1092412"/>
                  <a:pt x="427208" y="1093259"/>
                  <a:pt x="426721" y="1094232"/>
                </a:cubicBezTo>
                <a:lnTo>
                  <a:pt x="428753" y="1093216"/>
                </a:lnTo>
                <a:cubicBezTo>
                  <a:pt x="428774" y="1092666"/>
                  <a:pt x="428732" y="1091989"/>
                  <a:pt x="428626" y="1091184"/>
                </a:cubicBezTo>
                <a:cubicBezTo>
                  <a:pt x="428520" y="1090380"/>
                  <a:pt x="428224" y="1089702"/>
                  <a:pt x="427737" y="1089152"/>
                </a:cubicBezTo>
                <a:close/>
                <a:moveTo>
                  <a:pt x="434849" y="1086104"/>
                </a:moveTo>
                <a:lnTo>
                  <a:pt x="432817" y="1089152"/>
                </a:lnTo>
                <a:lnTo>
                  <a:pt x="435865" y="1092200"/>
                </a:lnTo>
                <a:lnTo>
                  <a:pt x="439929" y="1090168"/>
                </a:lnTo>
                <a:close/>
                <a:moveTo>
                  <a:pt x="377953" y="1082040"/>
                </a:moveTo>
                <a:cubicBezTo>
                  <a:pt x="377974" y="1082612"/>
                  <a:pt x="378186" y="1083247"/>
                  <a:pt x="378588" y="1083945"/>
                </a:cubicBezTo>
                <a:cubicBezTo>
                  <a:pt x="378990" y="1084644"/>
                  <a:pt x="379456" y="1085025"/>
                  <a:pt x="379985" y="1085088"/>
                </a:cubicBezTo>
                <a:cubicBezTo>
                  <a:pt x="381170" y="1084919"/>
                  <a:pt x="381847" y="1084241"/>
                  <a:pt x="382017" y="1083056"/>
                </a:cubicBezTo>
                <a:close/>
                <a:moveTo>
                  <a:pt x="416561" y="1076960"/>
                </a:moveTo>
                <a:lnTo>
                  <a:pt x="417577" y="1078992"/>
                </a:lnTo>
                <a:cubicBezTo>
                  <a:pt x="418593" y="1079161"/>
                  <a:pt x="419609" y="1078823"/>
                  <a:pt x="420625" y="1077976"/>
                </a:cubicBezTo>
                <a:cubicBezTo>
                  <a:pt x="420074" y="1077489"/>
                  <a:pt x="419397" y="1077193"/>
                  <a:pt x="418593" y="1077087"/>
                </a:cubicBezTo>
                <a:cubicBezTo>
                  <a:pt x="417788" y="1076981"/>
                  <a:pt x="417111" y="1076939"/>
                  <a:pt x="416561" y="1076960"/>
                </a:cubicBezTo>
                <a:close/>
                <a:moveTo>
                  <a:pt x="420625" y="1070864"/>
                </a:moveTo>
                <a:cubicBezTo>
                  <a:pt x="420646" y="1071436"/>
                  <a:pt x="420858" y="1072071"/>
                  <a:pt x="421260" y="1072769"/>
                </a:cubicBezTo>
                <a:cubicBezTo>
                  <a:pt x="421662" y="1073468"/>
                  <a:pt x="422128" y="1073849"/>
                  <a:pt x="422657" y="1073912"/>
                </a:cubicBezTo>
                <a:cubicBezTo>
                  <a:pt x="423842" y="1073743"/>
                  <a:pt x="424519" y="1073065"/>
                  <a:pt x="424689" y="1071880"/>
                </a:cubicBezTo>
                <a:close/>
                <a:moveTo>
                  <a:pt x="441961" y="1066800"/>
                </a:moveTo>
                <a:cubicBezTo>
                  <a:pt x="440775" y="1066800"/>
                  <a:pt x="440098" y="1067816"/>
                  <a:pt x="439929" y="1069848"/>
                </a:cubicBezTo>
                <a:lnTo>
                  <a:pt x="439929" y="1071880"/>
                </a:lnTo>
                <a:lnTo>
                  <a:pt x="447041" y="1068832"/>
                </a:lnTo>
                <a:cubicBezTo>
                  <a:pt x="445855" y="1067647"/>
                  <a:pt x="444162" y="1066970"/>
                  <a:pt x="441961" y="1066800"/>
                </a:cubicBezTo>
                <a:close/>
                <a:moveTo>
                  <a:pt x="427737" y="1056640"/>
                </a:moveTo>
                <a:lnTo>
                  <a:pt x="427737" y="1057656"/>
                </a:lnTo>
                <a:lnTo>
                  <a:pt x="429769" y="1059688"/>
                </a:lnTo>
                <a:close/>
                <a:moveTo>
                  <a:pt x="450089" y="1039368"/>
                </a:moveTo>
                <a:lnTo>
                  <a:pt x="440945" y="1062736"/>
                </a:lnTo>
                <a:lnTo>
                  <a:pt x="447041" y="1063752"/>
                </a:lnTo>
                <a:cubicBezTo>
                  <a:pt x="447549" y="1062038"/>
                  <a:pt x="448057" y="1060895"/>
                  <a:pt x="448565" y="1060323"/>
                </a:cubicBezTo>
                <a:cubicBezTo>
                  <a:pt x="449073" y="1059752"/>
                  <a:pt x="449581" y="1060895"/>
                  <a:pt x="450089" y="1063752"/>
                </a:cubicBezTo>
                <a:cubicBezTo>
                  <a:pt x="453306" y="1063922"/>
                  <a:pt x="454999" y="1062567"/>
                  <a:pt x="455169" y="1059688"/>
                </a:cubicBezTo>
                <a:lnTo>
                  <a:pt x="454153" y="1056640"/>
                </a:lnTo>
                <a:lnTo>
                  <a:pt x="462281" y="1043432"/>
                </a:lnTo>
                <a:cubicBezTo>
                  <a:pt x="460799" y="1044258"/>
                  <a:pt x="459444" y="1044385"/>
                  <a:pt x="458217" y="1043813"/>
                </a:cubicBezTo>
                <a:cubicBezTo>
                  <a:pt x="456989" y="1043242"/>
                  <a:pt x="455634" y="1043115"/>
                  <a:pt x="454153" y="1043432"/>
                </a:cubicBezTo>
                <a:close/>
                <a:moveTo>
                  <a:pt x="420625" y="1016000"/>
                </a:moveTo>
                <a:cubicBezTo>
                  <a:pt x="421471" y="1019218"/>
                  <a:pt x="422826" y="1021927"/>
                  <a:pt x="424689" y="1024128"/>
                </a:cubicBezTo>
                <a:lnTo>
                  <a:pt x="415545" y="1028192"/>
                </a:lnTo>
                <a:lnTo>
                  <a:pt x="412497" y="1024128"/>
                </a:lnTo>
                <a:close/>
                <a:moveTo>
                  <a:pt x="469393" y="1007872"/>
                </a:moveTo>
                <a:cubicBezTo>
                  <a:pt x="469245" y="1011513"/>
                  <a:pt x="468017" y="1015154"/>
                  <a:pt x="465710" y="1018794"/>
                </a:cubicBezTo>
                <a:cubicBezTo>
                  <a:pt x="463403" y="1022435"/>
                  <a:pt x="460905" y="1025568"/>
                  <a:pt x="458217" y="1028192"/>
                </a:cubicBezTo>
                <a:lnTo>
                  <a:pt x="460249" y="1032256"/>
                </a:lnTo>
                <a:lnTo>
                  <a:pt x="466345" y="1023112"/>
                </a:lnTo>
                <a:lnTo>
                  <a:pt x="470409" y="1032256"/>
                </a:lnTo>
                <a:cubicBezTo>
                  <a:pt x="471552" y="1030711"/>
                  <a:pt x="472822" y="1028975"/>
                  <a:pt x="474219" y="1027049"/>
                </a:cubicBezTo>
                <a:cubicBezTo>
                  <a:pt x="475616" y="1025123"/>
                  <a:pt x="476378" y="1023133"/>
                  <a:pt x="476505" y="1021080"/>
                </a:cubicBezTo>
                <a:cubicBezTo>
                  <a:pt x="476505" y="1019895"/>
                  <a:pt x="475489" y="1019218"/>
                  <a:pt x="473457" y="1019048"/>
                </a:cubicBezTo>
                <a:lnTo>
                  <a:pt x="471425" y="1012952"/>
                </a:lnTo>
                <a:lnTo>
                  <a:pt x="477521" y="1011936"/>
                </a:lnTo>
                <a:lnTo>
                  <a:pt x="477521" y="1009904"/>
                </a:lnTo>
                <a:close/>
                <a:moveTo>
                  <a:pt x="502921" y="1004824"/>
                </a:moveTo>
                <a:cubicBezTo>
                  <a:pt x="502900" y="1004951"/>
                  <a:pt x="502942" y="1005459"/>
                  <a:pt x="503048" y="1006348"/>
                </a:cubicBezTo>
                <a:cubicBezTo>
                  <a:pt x="503154" y="1007237"/>
                  <a:pt x="503450" y="1007745"/>
                  <a:pt x="503937" y="1007872"/>
                </a:cubicBezTo>
                <a:lnTo>
                  <a:pt x="505969" y="1006856"/>
                </a:lnTo>
                <a:cubicBezTo>
                  <a:pt x="504953" y="1005671"/>
                  <a:pt x="503937" y="1004993"/>
                  <a:pt x="502921" y="1004824"/>
                </a:cubicBezTo>
                <a:close/>
                <a:moveTo>
                  <a:pt x="427737" y="998728"/>
                </a:moveTo>
                <a:lnTo>
                  <a:pt x="428753" y="1000760"/>
                </a:lnTo>
                <a:cubicBezTo>
                  <a:pt x="428710" y="1000231"/>
                  <a:pt x="428541" y="999765"/>
                  <a:pt x="428245" y="999363"/>
                </a:cubicBezTo>
                <a:cubicBezTo>
                  <a:pt x="427948" y="998961"/>
                  <a:pt x="427779" y="998749"/>
                  <a:pt x="427737" y="998728"/>
                </a:cubicBezTo>
                <a:close/>
                <a:moveTo>
                  <a:pt x="479553" y="992632"/>
                </a:moveTo>
                <a:cubicBezTo>
                  <a:pt x="478579" y="992823"/>
                  <a:pt x="477986" y="993712"/>
                  <a:pt x="477775" y="995299"/>
                </a:cubicBezTo>
                <a:cubicBezTo>
                  <a:pt x="477563" y="996887"/>
                  <a:pt x="477478" y="998030"/>
                  <a:pt x="477521" y="998728"/>
                </a:cubicBezTo>
                <a:lnTo>
                  <a:pt x="473457" y="1002792"/>
                </a:lnTo>
                <a:cubicBezTo>
                  <a:pt x="476335" y="1001607"/>
                  <a:pt x="478706" y="999913"/>
                  <a:pt x="480569" y="997712"/>
                </a:cubicBezTo>
                <a:cubicBezTo>
                  <a:pt x="480590" y="997056"/>
                  <a:pt x="480548" y="996082"/>
                  <a:pt x="480442" y="994791"/>
                </a:cubicBezTo>
                <a:cubicBezTo>
                  <a:pt x="480336" y="993500"/>
                  <a:pt x="480040" y="992780"/>
                  <a:pt x="479553" y="992632"/>
                </a:cubicBezTo>
                <a:close/>
                <a:moveTo>
                  <a:pt x="431801" y="991616"/>
                </a:moveTo>
                <a:cubicBezTo>
                  <a:pt x="430954" y="991447"/>
                  <a:pt x="430615" y="991786"/>
                  <a:pt x="430785" y="992632"/>
                </a:cubicBezTo>
                <a:cubicBezTo>
                  <a:pt x="430954" y="993818"/>
                  <a:pt x="431631" y="994495"/>
                  <a:pt x="432817" y="994664"/>
                </a:cubicBezTo>
                <a:cubicBezTo>
                  <a:pt x="433663" y="994833"/>
                  <a:pt x="434002" y="994495"/>
                  <a:pt x="433833" y="993648"/>
                </a:cubicBezTo>
                <a:cubicBezTo>
                  <a:pt x="433663" y="992463"/>
                  <a:pt x="432986" y="991786"/>
                  <a:pt x="431801" y="991616"/>
                </a:cubicBezTo>
                <a:close/>
                <a:moveTo>
                  <a:pt x="489713" y="989584"/>
                </a:moveTo>
                <a:lnTo>
                  <a:pt x="492761" y="993648"/>
                </a:lnTo>
                <a:cubicBezTo>
                  <a:pt x="491787" y="994220"/>
                  <a:pt x="490940" y="994855"/>
                  <a:pt x="490221" y="995553"/>
                </a:cubicBezTo>
                <a:cubicBezTo>
                  <a:pt x="489501" y="996252"/>
                  <a:pt x="488654" y="996633"/>
                  <a:pt x="487681" y="996696"/>
                </a:cubicBezTo>
                <a:lnTo>
                  <a:pt x="486665" y="996696"/>
                </a:lnTo>
                <a:close/>
                <a:moveTo>
                  <a:pt x="472441" y="989584"/>
                </a:moveTo>
                <a:cubicBezTo>
                  <a:pt x="472398" y="990198"/>
                  <a:pt x="472483" y="991002"/>
                  <a:pt x="472695" y="991997"/>
                </a:cubicBezTo>
                <a:cubicBezTo>
                  <a:pt x="472906" y="992992"/>
                  <a:pt x="473499" y="993542"/>
                  <a:pt x="474473" y="993648"/>
                </a:cubicBezTo>
                <a:cubicBezTo>
                  <a:pt x="474960" y="993585"/>
                  <a:pt x="475256" y="993204"/>
                  <a:pt x="475362" y="992505"/>
                </a:cubicBezTo>
                <a:cubicBezTo>
                  <a:pt x="475468" y="991807"/>
                  <a:pt x="475510" y="991172"/>
                  <a:pt x="475489" y="990600"/>
                </a:cubicBezTo>
                <a:close/>
                <a:moveTo>
                  <a:pt x="474473" y="980440"/>
                </a:moveTo>
                <a:cubicBezTo>
                  <a:pt x="474473" y="981054"/>
                  <a:pt x="474727" y="981858"/>
                  <a:pt x="475235" y="982853"/>
                </a:cubicBezTo>
                <a:cubicBezTo>
                  <a:pt x="475743" y="983848"/>
                  <a:pt x="476505" y="984398"/>
                  <a:pt x="477521" y="984504"/>
                </a:cubicBezTo>
                <a:cubicBezTo>
                  <a:pt x="478494" y="984483"/>
                  <a:pt x="479087" y="984271"/>
                  <a:pt x="479299" y="983869"/>
                </a:cubicBezTo>
                <a:cubicBezTo>
                  <a:pt x="479510" y="983467"/>
                  <a:pt x="479595" y="983001"/>
                  <a:pt x="479553" y="982472"/>
                </a:cubicBezTo>
                <a:cubicBezTo>
                  <a:pt x="479510" y="981498"/>
                  <a:pt x="479087" y="980906"/>
                  <a:pt x="478283" y="980694"/>
                </a:cubicBezTo>
                <a:cubicBezTo>
                  <a:pt x="477478" y="980483"/>
                  <a:pt x="476547" y="980398"/>
                  <a:pt x="475489" y="980440"/>
                </a:cubicBezTo>
                <a:close/>
                <a:moveTo>
                  <a:pt x="478537" y="972312"/>
                </a:moveTo>
                <a:cubicBezTo>
                  <a:pt x="478537" y="973370"/>
                  <a:pt x="478791" y="974302"/>
                  <a:pt x="479299" y="975106"/>
                </a:cubicBezTo>
                <a:cubicBezTo>
                  <a:pt x="479807" y="975910"/>
                  <a:pt x="480569" y="976334"/>
                  <a:pt x="481585" y="976376"/>
                </a:cubicBezTo>
                <a:cubicBezTo>
                  <a:pt x="482770" y="976207"/>
                  <a:pt x="483447" y="975529"/>
                  <a:pt x="483617" y="974344"/>
                </a:cubicBezTo>
                <a:cubicBezTo>
                  <a:pt x="483553" y="973370"/>
                  <a:pt x="483172" y="972778"/>
                  <a:pt x="482474" y="972566"/>
                </a:cubicBezTo>
                <a:cubicBezTo>
                  <a:pt x="481775" y="972354"/>
                  <a:pt x="481140" y="972270"/>
                  <a:pt x="480569" y="972312"/>
                </a:cubicBezTo>
                <a:close/>
                <a:moveTo>
                  <a:pt x="504953" y="968248"/>
                </a:moveTo>
                <a:lnTo>
                  <a:pt x="500889" y="971296"/>
                </a:lnTo>
                <a:cubicBezTo>
                  <a:pt x="500719" y="973222"/>
                  <a:pt x="500042" y="974958"/>
                  <a:pt x="498857" y="976503"/>
                </a:cubicBezTo>
                <a:cubicBezTo>
                  <a:pt x="497671" y="978048"/>
                  <a:pt x="496994" y="980038"/>
                  <a:pt x="496825" y="982472"/>
                </a:cubicBezTo>
                <a:lnTo>
                  <a:pt x="496825" y="984504"/>
                </a:lnTo>
                <a:cubicBezTo>
                  <a:pt x="495428" y="985203"/>
                  <a:pt x="493142" y="986600"/>
                  <a:pt x="489967" y="988695"/>
                </a:cubicBezTo>
                <a:cubicBezTo>
                  <a:pt x="486792" y="990791"/>
                  <a:pt x="485014" y="992442"/>
                  <a:pt x="484633" y="993648"/>
                </a:cubicBezTo>
                <a:lnTo>
                  <a:pt x="484633" y="997712"/>
                </a:lnTo>
                <a:cubicBezTo>
                  <a:pt x="484654" y="998051"/>
                  <a:pt x="484866" y="997881"/>
                  <a:pt x="485268" y="997204"/>
                </a:cubicBezTo>
                <a:cubicBezTo>
                  <a:pt x="485670" y="996527"/>
                  <a:pt x="486136" y="996358"/>
                  <a:pt x="486665" y="996696"/>
                </a:cubicBezTo>
                <a:cubicBezTo>
                  <a:pt x="487003" y="997225"/>
                  <a:pt x="486834" y="997691"/>
                  <a:pt x="486157" y="998093"/>
                </a:cubicBezTo>
                <a:cubicBezTo>
                  <a:pt x="485479" y="998495"/>
                  <a:pt x="485310" y="998707"/>
                  <a:pt x="485649" y="998728"/>
                </a:cubicBezTo>
                <a:cubicBezTo>
                  <a:pt x="489162" y="998495"/>
                  <a:pt x="492549" y="997183"/>
                  <a:pt x="495809" y="994791"/>
                </a:cubicBezTo>
                <a:cubicBezTo>
                  <a:pt x="499068" y="992399"/>
                  <a:pt x="502455" y="990325"/>
                  <a:pt x="505969" y="988568"/>
                </a:cubicBezTo>
                <a:cubicBezTo>
                  <a:pt x="506540" y="986028"/>
                  <a:pt x="507175" y="983488"/>
                  <a:pt x="507874" y="980948"/>
                </a:cubicBezTo>
                <a:cubicBezTo>
                  <a:pt x="508572" y="978408"/>
                  <a:pt x="508953" y="975868"/>
                  <a:pt x="509017" y="973328"/>
                </a:cubicBezTo>
                <a:cubicBezTo>
                  <a:pt x="509186" y="970111"/>
                  <a:pt x="507831" y="968417"/>
                  <a:pt x="504953" y="968248"/>
                </a:cubicBezTo>
                <a:close/>
                <a:moveTo>
                  <a:pt x="486665" y="957072"/>
                </a:moveTo>
                <a:cubicBezTo>
                  <a:pt x="486665" y="958130"/>
                  <a:pt x="486919" y="959062"/>
                  <a:pt x="487427" y="959866"/>
                </a:cubicBezTo>
                <a:cubicBezTo>
                  <a:pt x="487935" y="960671"/>
                  <a:pt x="488697" y="961094"/>
                  <a:pt x="489713" y="961136"/>
                </a:cubicBezTo>
                <a:cubicBezTo>
                  <a:pt x="490559" y="960967"/>
                  <a:pt x="490898" y="960290"/>
                  <a:pt x="490729" y="959104"/>
                </a:cubicBezTo>
                <a:lnTo>
                  <a:pt x="490729" y="958088"/>
                </a:lnTo>
                <a:close/>
                <a:moveTo>
                  <a:pt x="546609" y="881888"/>
                </a:moveTo>
                <a:cubicBezTo>
                  <a:pt x="545635" y="882121"/>
                  <a:pt x="545042" y="883179"/>
                  <a:pt x="544831" y="885063"/>
                </a:cubicBezTo>
                <a:cubicBezTo>
                  <a:pt x="544619" y="886947"/>
                  <a:pt x="544534" y="888259"/>
                  <a:pt x="544577" y="889000"/>
                </a:cubicBezTo>
                <a:cubicBezTo>
                  <a:pt x="540661" y="894271"/>
                  <a:pt x="537063" y="899986"/>
                  <a:pt x="533782" y="906145"/>
                </a:cubicBezTo>
                <a:cubicBezTo>
                  <a:pt x="530501" y="912305"/>
                  <a:pt x="526649" y="917766"/>
                  <a:pt x="522225" y="922528"/>
                </a:cubicBezTo>
                <a:cubicBezTo>
                  <a:pt x="522204" y="924158"/>
                  <a:pt x="522500" y="925978"/>
                  <a:pt x="523114" y="927989"/>
                </a:cubicBezTo>
                <a:cubicBezTo>
                  <a:pt x="523728" y="930000"/>
                  <a:pt x="524786" y="931566"/>
                  <a:pt x="526289" y="932688"/>
                </a:cubicBezTo>
                <a:cubicBezTo>
                  <a:pt x="523410" y="933027"/>
                  <a:pt x="522309" y="934381"/>
                  <a:pt x="522987" y="936752"/>
                </a:cubicBezTo>
                <a:cubicBezTo>
                  <a:pt x="523664" y="939123"/>
                  <a:pt x="522055" y="940477"/>
                  <a:pt x="518161" y="940816"/>
                </a:cubicBezTo>
                <a:cubicBezTo>
                  <a:pt x="517462" y="939970"/>
                  <a:pt x="516319" y="938869"/>
                  <a:pt x="514732" y="937514"/>
                </a:cubicBezTo>
                <a:cubicBezTo>
                  <a:pt x="513144" y="936160"/>
                  <a:pt x="512255" y="936583"/>
                  <a:pt x="512065" y="938784"/>
                </a:cubicBezTo>
                <a:lnTo>
                  <a:pt x="512065" y="939800"/>
                </a:lnTo>
                <a:cubicBezTo>
                  <a:pt x="505969" y="944880"/>
                  <a:pt x="501905" y="950976"/>
                  <a:pt x="499873" y="958088"/>
                </a:cubicBezTo>
                <a:cubicBezTo>
                  <a:pt x="500317" y="961454"/>
                  <a:pt x="501206" y="963359"/>
                  <a:pt x="502540" y="963803"/>
                </a:cubicBezTo>
                <a:cubicBezTo>
                  <a:pt x="503873" y="964248"/>
                  <a:pt x="506032" y="964375"/>
                  <a:pt x="509017" y="964184"/>
                </a:cubicBezTo>
                <a:cubicBezTo>
                  <a:pt x="509567" y="962025"/>
                  <a:pt x="510244" y="960755"/>
                  <a:pt x="511049" y="960374"/>
                </a:cubicBezTo>
                <a:cubicBezTo>
                  <a:pt x="511853" y="959993"/>
                  <a:pt x="512530" y="961263"/>
                  <a:pt x="513081" y="964184"/>
                </a:cubicBezTo>
                <a:cubicBezTo>
                  <a:pt x="514139" y="964226"/>
                  <a:pt x="515070" y="964142"/>
                  <a:pt x="515875" y="963930"/>
                </a:cubicBezTo>
                <a:cubicBezTo>
                  <a:pt x="516679" y="963719"/>
                  <a:pt x="517102" y="963126"/>
                  <a:pt x="517145" y="962152"/>
                </a:cubicBezTo>
                <a:cubicBezTo>
                  <a:pt x="516933" y="960565"/>
                  <a:pt x="516594" y="959168"/>
                  <a:pt x="516129" y="957961"/>
                </a:cubicBezTo>
                <a:cubicBezTo>
                  <a:pt x="515663" y="956755"/>
                  <a:pt x="516340" y="956120"/>
                  <a:pt x="518161" y="956056"/>
                </a:cubicBezTo>
                <a:lnTo>
                  <a:pt x="527305" y="939800"/>
                </a:lnTo>
                <a:cubicBezTo>
                  <a:pt x="527114" y="937091"/>
                  <a:pt x="528511" y="934128"/>
                  <a:pt x="531496" y="930910"/>
                </a:cubicBezTo>
                <a:cubicBezTo>
                  <a:pt x="534480" y="927693"/>
                  <a:pt x="537147" y="925237"/>
                  <a:pt x="539497" y="923544"/>
                </a:cubicBezTo>
                <a:cubicBezTo>
                  <a:pt x="539666" y="922020"/>
                  <a:pt x="540343" y="920496"/>
                  <a:pt x="541529" y="918972"/>
                </a:cubicBezTo>
                <a:cubicBezTo>
                  <a:pt x="542714" y="917448"/>
                  <a:pt x="543391" y="915924"/>
                  <a:pt x="543561" y="914400"/>
                </a:cubicBezTo>
                <a:cubicBezTo>
                  <a:pt x="543455" y="913913"/>
                  <a:pt x="542905" y="913617"/>
                  <a:pt x="541910" y="913511"/>
                </a:cubicBezTo>
                <a:cubicBezTo>
                  <a:pt x="540915" y="913405"/>
                  <a:pt x="540111" y="913363"/>
                  <a:pt x="539497" y="913384"/>
                </a:cubicBezTo>
                <a:lnTo>
                  <a:pt x="537465" y="905256"/>
                </a:lnTo>
                <a:lnTo>
                  <a:pt x="544577" y="904240"/>
                </a:lnTo>
                <a:cubicBezTo>
                  <a:pt x="544365" y="902229"/>
                  <a:pt x="544280" y="899139"/>
                  <a:pt x="544323" y="894969"/>
                </a:cubicBezTo>
                <a:cubicBezTo>
                  <a:pt x="544365" y="890799"/>
                  <a:pt x="545804" y="888471"/>
                  <a:pt x="548641" y="887984"/>
                </a:cubicBezTo>
                <a:cubicBezTo>
                  <a:pt x="548683" y="887286"/>
                  <a:pt x="548598" y="886143"/>
                  <a:pt x="548387" y="884555"/>
                </a:cubicBezTo>
                <a:cubicBezTo>
                  <a:pt x="548175" y="882968"/>
                  <a:pt x="547582" y="882079"/>
                  <a:pt x="546609" y="881888"/>
                </a:cubicBezTo>
                <a:close/>
                <a:moveTo>
                  <a:pt x="504953" y="881888"/>
                </a:moveTo>
                <a:cubicBezTo>
                  <a:pt x="504953" y="883243"/>
                  <a:pt x="505207" y="885359"/>
                  <a:pt x="505715" y="888238"/>
                </a:cubicBezTo>
                <a:cubicBezTo>
                  <a:pt x="506223" y="891117"/>
                  <a:pt x="506985" y="892726"/>
                  <a:pt x="508001" y="893064"/>
                </a:cubicBezTo>
                <a:cubicBezTo>
                  <a:pt x="508488" y="892895"/>
                  <a:pt x="508784" y="892217"/>
                  <a:pt x="508890" y="891032"/>
                </a:cubicBezTo>
                <a:cubicBezTo>
                  <a:pt x="508996" y="889847"/>
                  <a:pt x="509038" y="889169"/>
                  <a:pt x="509017" y="889000"/>
                </a:cubicBezTo>
                <a:cubicBezTo>
                  <a:pt x="509228" y="889021"/>
                  <a:pt x="510075" y="888979"/>
                  <a:pt x="511557" y="888873"/>
                </a:cubicBezTo>
                <a:cubicBezTo>
                  <a:pt x="513038" y="888767"/>
                  <a:pt x="513885" y="888471"/>
                  <a:pt x="514097" y="887984"/>
                </a:cubicBezTo>
                <a:cubicBezTo>
                  <a:pt x="513843" y="886905"/>
                  <a:pt x="512573" y="885762"/>
                  <a:pt x="510287" y="884555"/>
                </a:cubicBezTo>
                <a:cubicBezTo>
                  <a:pt x="508001" y="883349"/>
                  <a:pt x="506223" y="882460"/>
                  <a:pt x="504953" y="881888"/>
                </a:cubicBezTo>
                <a:close/>
                <a:moveTo>
                  <a:pt x="483617" y="881888"/>
                </a:moveTo>
                <a:cubicBezTo>
                  <a:pt x="483638" y="882502"/>
                  <a:pt x="483850" y="883306"/>
                  <a:pt x="484252" y="884301"/>
                </a:cubicBezTo>
                <a:cubicBezTo>
                  <a:pt x="484654" y="885296"/>
                  <a:pt x="485120" y="885846"/>
                  <a:pt x="485649" y="885952"/>
                </a:cubicBezTo>
                <a:cubicBezTo>
                  <a:pt x="486622" y="885889"/>
                  <a:pt x="487215" y="885508"/>
                  <a:pt x="487427" y="884809"/>
                </a:cubicBezTo>
                <a:cubicBezTo>
                  <a:pt x="487638" y="884111"/>
                  <a:pt x="487723" y="883476"/>
                  <a:pt x="487681" y="882904"/>
                </a:cubicBezTo>
                <a:close/>
                <a:moveTo>
                  <a:pt x="556769" y="877824"/>
                </a:moveTo>
                <a:cubicBezTo>
                  <a:pt x="555922" y="877994"/>
                  <a:pt x="555583" y="878671"/>
                  <a:pt x="555753" y="879856"/>
                </a:cubicBezTo>
                <a:lnTo>
                  <a:pt x="552705" y="882904"/>
                </a:lnTo>
                <a:cubicBezTo>
                  <a:pt x="553192" y="883603"/>
                  <a:pt x="553742" y="884746"/>
                  <a:pt x="554356" y="886333"/>
                </a:cubicBezTo>
                <a:cubicBezTo>
                  <a:pt x="554970" y="887921"/>
                  <a:pt x="555774" y="888810"/>
                  <a:pt x="556769" y="889000"/>
                </a:cubicBezTo>
                <a:lnTo>
                  <a:pt x="556769" y="886968"/>
                </a:lnTo>
                <a:lnTo>
                  <a:pt x="561849" y="883920"/>
                </a:lnTo>
                <a:cubicBezTo>
                  <a:pt x="561320" y="883222"/>
                  <a:pt x="560600" y="882079"/>
                  <a:pt x="559690" y="880491"/>
                </a:cubicBezTo>
                <a:cubicBezTo>
                  <a:pt x="558780" y="878904"/>
                  <a:pt x="557806" y="878015"/>
                  <a:pt x="556769" y="877824"/>
                </a:cubicBezTo>
                <a:close/>
                <a:moveTo>
                  <a:pt x="488697" y="873760"/>
                </a:moveTo>
                <a:cubicBezTo>
                  <a:pt x="488676" y="873802"/>
                  <a:pt x="488464" y="873972"/>
                  <a:pt x="488062" y="874268"/>
                </a:cubicBezTo>
                <a:cubicBezTo>
                  <a:pt x="487660" y="874565"/>
                  <a:pt x="487194" y="874734"/>
                  <a:pt x="486665" y="874776"/>
                </a:cubicBezTo>
                <a:cubicBezTo>
                  <a:pt x="486686" y="875348"/>
                  <a:pt x="486898" y="875983"/>
                  <a:pt x="487300" y="876681"/>
                </a:cubicBezTo>
                <a:cubicBezTo>
                  <a:pt x="487702" y="877380"/>
                  <a:pt x="488168" y="877761"/>
                  <a:pt x="488697" y="877824"/>
                </a:cubicBezTo>
                <a:cubicBezTo>
                  <a:pt x="489882" y="877655"/>
                  <a:pt x="490559" y="876978"/>
                  <a:pt x="490729" y="875792"/>
                </a:cubicBezTo>
                <a:cubicBezTo>
                  <a:pt x="490559" y="874607"/>
                  <a:pt x="489882" y="873930"/>
                  <a:pt x="488697" y="873760"/>
                </a:cubicBezTo>
                <a:close/>
                <a:moveTo>
                  <a:pt x="518161" y="850392"/>
                </a:moveTo>
                <a:cubicBezTo>
                  <a:pt x="518118" y="850964"/>
                  <a:pt x="518203" y="851599"/>
                  <a:pt x="518415" y="852297"/>
                </a:cubicBezTo>
                <a:cubicBezTo>
                  <a:pt x="518626" y="852996"/>
                  <a:pt x="519219" y="853377"/>
                  <a:pt x="520193" y="853440"/>
                </a:cubicBezTo>
                <a:lnTo>
                  <a:pt x="522225" y="853440"/>
                </a:lnTo>
                <a:cubicBezTo>
                  <a:pt x="522182" y="852424"/>
                  <a:pt x="521759" y="851662"/>
                  <a:pt x="520955" y="851154"/>
                </a:cubicBezTo>
                <a:cubicBezTo>
                  <a:pt x="520150" y="850646"/>
                  <a:pt x="519219" y="850392"/>
                  <a:pt x="518161" y="850392"/>
                </a:cubicBezTo>
                <a:close/>
                <a:moveTo>
                  <a:pt x="582169" y="814832"/>
                </a:moveTo>
                <a:cubicBezTo>
                  <a:pt x="581597" y="815361"/>
                  <a:pt x="580962" y="816081"/>
                  <a:pt x="580264" y="816991"/>
                </a:cubicBezTo>
                <a:cubicBezTo>
                  <a:pt x="579565" y="817901"/>
                  <a:pt x="579184" y="818875"/>
                  <a:pt x="579121" y="819912"/>
                </a:cubicBezTo>
                <a:cubicBezTo>
                  <a:pt x="579184" y="820886"/>
                  <a:pt x="579565" y="821478"/>
                  <a:pt x="580264" y="821690"/>
                </a:cubicBezTo>
                <a:cubicBezTo>
                  <a:pt x="580962" y="821902"/>
                  <a:pt x="581597" y="821986"/>
                  <a:pt x="582169" y="821944"/>
                </a:cubicBezTo>
                <a:cubicBezTo>
                  <a:pt x="582783" y="821986"/>
                  <a:pt x="583587" y="821902"/>
                  <a:pt x="584582" y="821690"/>
                </a:cubicBezTo>
                <a:cubicBezTo>
                  <a:pt x="585577" y="821478"/>
                  <a:pt x="586127" y="820886"/>
                  <a:pt x="586233" y="819912"/>
                </a:cubicBezTo>
                <a:cubicBezTo>
                  <a:pt x="586127" y="818875"/>
                  <a:pt x="585577" y="817901"/>
                  <a:pt x="584582" y="816991"/>
                </a:cubicBezTo>
                <a:cubicBezTo>
                  <a:pt x="583587" y="816081"/>
                  <a:pt x="582783" y="815361"/>
                  <a:pt x="582169" y="814832"/>
                </a:cubicBezTo>
                <a:close/>
                <a:moveTo>
                  <a:pt x="530353" y="798576"/>
                </a:moveTo>
                <a:cubicBezTo>
                  <a:pt x="528892" y="798788"/>
                  <a:pt x="528003" y="799888"/>
                  <a:pt x="527686" y="801878"/>
                </a:cubicBezTo>
                <a:cubicBezTo>
                  <a:pt x="527368" y="803868"/>
                  <a:pt x="527241" y="805476"/>
                  <a:pt x="527305" y="806704"/>
                </a:cubicBezTo>
                <a:cubicBezTo>
                  <a:pt x="522394" y="807847"/>
                  <a:pt x="519515" y="812419"/>
                  <a:pt x="518669" y="820420"/>
                </a:cubicBezTo>
                <a:cubicBezTo>
                  <a:pt x="517822" y="828421"/>
                  <a:pt x="514943" y="832993"/>
                  <a:pt x="510033" y="834136"/>
                </a:cubicBezTo>
                <a:lnTo>
                  <a:pt x="506985" y="849376"/>
                </a:lnTo>
                <a:lnTo>
                  <a:pt x="502921" y="850392"/>
                </a:lnTo>
                <a:cubicBezTo>
                  <a:pt x="502751" y="852424"/>
                  <a:pt x="504106" y="853440"/>
                  <a:pt x="506985" y="853440"/>
                </a:cubicBezTo>
                <a:cubicBezTo>
                  <a:pt x="510075" y="850138"/>
                  <a:pt x="512784" y="845820"/>
                  <a:pt x="515113" y="840486"/>
                </a:cubicBezTo>
                <a:cubicBezTo>
                  <a:pt x="517441" y="835152"/>
                  <a:pt x="519134" y="830326"/>
                  <a:pt x="520193" y="826008"/>
                </a:cubicBezTo>
                <a:cubicBezTo>
                  <a:pt x="523177" y="823764"/>
                  <a:pt x="525590" y="820632"/>
                  <a:pt x="527432" y="816610"/>
                </a:cubicBezTo>
                <a:cubicBezTo>
                  <a:pt x="529273" y="812588"/>
                  <a:pt x="530924" y="808948"/>
                  <a:pt x="532385" y="805688"/>
                </a:cubicBezTo>
                <a:cubicBezTo>
                  <a:pt x="532427" y="804947"/>
                  <a:pt x="532342" y="803635"/>
                  <a:pt x="532131" y="801751"/>
                </a:cubicBezTo>
                <a:cubicBezTo>
                  <a:pt x="531919" y="799867"/>
                  <a:pt x="531326" y="798809"/>
                  <a:pt x="530353" y="798576"/>
                </a:cubicBezTo>
                <a:close/>
                <a:moveTo>
                  <a:pt x="535433" y="782320"/>
                </a:moveTo>
                <a:cubicBezTo>
                  <a:pt x="535454" y="782934"/>
                  <a:pt x="535666" y="783738"/>
                  <a:pt x="536068" y="784733"/>
                </a:cubicBezTo>
                <a:cubicBezTo>
                  <a:pt x="536470" y="785728"/>
                  <a:pt x="536936" y="786278"/>
                  <a:pt x="537465" y="786384"/>
                </a:cubicBezTo>
                <a:cubicBezTo>
                  <a:pt x="538438" y="786321"/>
                  <a:pt x="539031" y="785940"/>
                  <a:pt x="539243" y="785241"/>
                </a:cubicBezTo>
                <a:cubicBezTo>
                  <a:pt x="539454" y="784543"/>
                  <a:pt x="539539" y="783908"/>
                  <a:pt x="539497" y="783336"/>
                </a:cubicBezTo>
                <a:close/>
                <a:moveTo>
                  <a:pt x="797561" y="771144"/>
                </a:moveTo>
                <a:cubicBezTo>
                  <a:pt x="799508" y="771250"/>
                  <a:pt x="800693" y="772054"/>
                  <a:pt x="801117" y="773557"/>
                </a:cubicBezTo>
                <a:cubicBezTo>
                  <a:pt x="801540" y="775060"/>
                  <a:pt x="801709" y="776626"/>
                  <a:pt x="801625" y="778256"/>
                </a:cubicBezTo>
                <a:cubicBezTo>
                  <a:pt x="801392" y="781706"/>
                  <a:pt x="799826" y="783950"/>
                  <a:pt x="796926" y="784987"/>
                </a:cubicBezTo>
                <a:cubicBezTo>
                  <a:pt x="794026" y="786024"/>
                  <a:pt x="791190" y="786490"/>
                  <a:pt x="788417" y="786384"/>
                </a:cubicBezTo>
                <a:cubicBezTo>
                  <a:pt x="782554" y="786680"/>
                  <a:pt x="780056" y="787866"/>
                  <a:pt x="780924" y="789940"/>
                </a:cubicBezTo>
                <a:cubicBezTo>
                  <a:pt x="781792" y="792015"/>
                  <a:pt x="781580" y="793200"/>
                  <a:pt x="780289" y="793496"/>
                </a:cubicBezTo>
                <a:cubicBezTo>
                  <a:pt x="777410" y="793496"/>
                  <a:pt x="775039" y="792480"/>
                  <a:pt x="773177" y="790448"/>
                </a:cubicBezTo>
                <a:lnTo>
                  <a:pt x="782321" y="775208"/>
                </a:lnTo>
                <a:cubicBezTo>
                  <a:pt x="784861" y="775039"/>
                  <a:pt x="787401" y="774361"/>
                  <a:pt x="789941" y="773176"/>
                </a:cubicBezTo>
                <a:cubicBezTo>
                  <a:pt x="792481" y="771991"/>
                  <a:pt x="795021" y="771313"/>
                  <a:pt x="797561" y="771144"/>
                </a:cubicBezTo>
                <a:close/>
                <a:moveTo>
                  <a:pt x="617729" y="767080"/>
                </a:moveTo>
                <a:cubicBezTo>
                  <a:pt x="617644" y="769027"/>
                  <a:pt x="617813" y="770213"/>
                  <a:pt x="618237" y="770636"/>
                </a:cubicBezTo>
                <a:cubicBezTo>
                  <a:pt x="618660" y="771059"/>
                  <a:pt x="619845" y="771229"/>
                  <a:pt x="621793" y="771144"/>
                </a:cubicBezTo>
                <a:cubicBezTo>
                  <a:pt x="621750" y="770086"/>
                  <a:pt x="621327" y="769155"/>
                  <a:pt x="620523" y="768350"/>
                </a:cubicBezTo>
                <a:cubicBezTo>
                  <a:pt x="619718" y="767546"/>
                  <a:pt x="618787" y="767123"/>
                  <a:pt x="617729" y="767080"/>
                </a:cubicBezTo>
                <a:close/>
                <a:moveTo>
                  <a:pt x="832105" y="754888"/>
                </a:moveTo>
                <a:cubicBezTo>
                  <a:pt x="833142" y="758381"/>
                  <a:pt x="835640" y="759778"/>
                  <a:pt x="839598" y="759079"/>
                </a:cubicBezTo>
                <a:cubicBezTo>
                  <a:pt x="843556" y="758381"/>
                  <a:pt x="845800" y="759016"/>
                  <a:pt x="846329" y="760984"/>
                </a:cubicBezTo>
                <a:cubicBezTo>
                  <a:pt x="846011" y="763566"/>
                  <a:pt x="844360" y="765768"/>
                  <a:pt x="841376" y="767588"/>
                </a:cubicBezTo>
                <a:cubicBezTo>
                  <a:pt x="838391" y="769408"/>
                  <a:pt x="835978" y="770594"/>
                  <a:pt x="834137" y="771144"/>
                </a:cubicBezTo>
                <a:lnTo>
                  <a:pt x="831089" y="779272"/>
                </a:lnTo>
                <a:lnTo>
                  <a:pt x="813817" y="777240"/>
                </a:lnTo>
                <a:lnTo>
                  <a:pt x="816865" y="767080"/>
                </a:lnTo>
                <a:cubicBezTo>
                  <a:pt x="822453" y="766572"/>
                  <a:pt x="824993" y="764540"/>
                  <a:pt x="824485" y="760984"/>
                </a:cubicBezTo>
                <a:cubicBezTo>
                  <a:pt x="823977" y="757428"/>
                  <a:pt x="826517" y="755396"/>
                  <a:pt x="832105" y="754888"/>
                </a:cubicBezTo>
                <a:close/>
                <a:moveTo>
                  <a:pt x="727457" y="754888"/>
                </a:moveTo>
                <a:cubicBezTo>
                  <a:pt x="724959" y="754930"/>
                  <a:pt x="722588" y="755354"/>
                  <a:pt x="720345" y="756158"/>
                </a:cubicBezTo>
                <a:cubicBezTo>
                  <a:pt x="718101" y="756962"/>
                  <a:pt x="715730" y="757894"/>
                  <a:pt x="713233" y="758952"/>
                </a:cubicBezTo>
                <a:lnTo>
                  <a:pt x="709169" y="763016"/>
                </a:lnTo>
                <a:lnTo>
                  <a:pt x="711201" y="767080"/>
                </a:lnTo>
                <a:lnTo>
                  <a:pt x="723393" y="767080"/>
                </a:lnTo>
                <a:cubicBezTo>
                  <a:pt x="725636" y="767165"/>
                  <a:pt x="728007" y="766742"/>
                  <a:pt x="730505" y="765810"/>
                </a:cubicBezTo>
                <a:cubicBezTo>
                  <a:pt x="733002" y="764879"/>
                  <a:pt x="734357" y="762931"/>
                  <a:pt x="734569" y="759968"/>
                </a:cubicBezTo>
                <a:lnTo>
                  <a:pt x="734569" y="758952"/>
                </a:lnTo>
                <a:close/>
                <a:moveTo>
                  <a:pt x="749809" y="747776"/>
                </a:moveTo>
                <a:lnTo>
                  <a:pt x="751841" y="754888"/>
                </a:lnTo>
                <a:cubicBezTo>
                  <a:pt x="754127" y="754571"/>
                  <a:pt x="756667" y="754444"/>
                  <a:pt x="759461" y="754507"/>
                </a:cubicBezTo>
                <a:cubicBezTo>
                  <a:pt x="762255" y="754571"/>
                  <a:pt x="763779" y="753682"/>
                  <a:pt x="764033" y="751840"/>
                </a:cubicBezTo>
                <a:cubicBezTo>
                  <a:pt x="763758" y="751290"/>
                  <a:pt x="762022" y="750612"/>
                  <a:pt x="758826" y="749808"/>
                </a:cubicBezTo>
                <a:cubicBezTo>
                  <a:pt x="755630" y="749004"/>
                  <a:pt x="752624" y="748326"/>
                  <a:pt x="749809" y="747776"/>
                </a:cubicBezTo>
                <a:close/>
                <a:moveTo>
                  <a:pt x="619761" y="711200"/>
                </a:moveTo>
                <a:cubicBezTo>
                  <a:pt x="619761" y="713232"/>
                  <a:pt x="620777" y="714248"/>
                  <a:pt x="622809" y="714248"/>
                </a:cubicBezTo>
                <a:lnTo>
                  <a:pt x="623825" y="714248"/>
                </a:lnTo>
                <a:cubicBezTo>
                  <a:pt x="623782" y="713232"/>
                  <a:pt x="623359" y="712470"/>
                  <a:pt x="622555" y="711962"/>
                </a:cubicBezTo>
                <a:cubicBezTo>
                  <a:pt x="621750" y="711454"/>
                  <a:pt x="620819" y="711200"/>
                  <a:pt x="619761" y="711200"/>
                </a:cubicBezTo>
                <a:close/>
                <a:moveTo>
                  <a:pt x="624841" y="696976"/>
                </a:moveTo>
                <a:lnTo>
                  <a:pt x="624841" y="700024"/>
                </a:lnTo>
                <a:cubicBezTo>
                  <a:pt x="624841" y="701083"/>
                  <a:pt x="625095" y="702014"/>
                  <a:pt x="625603" y="702818"/>
                </a:cubicBezTo>
                <a:cubicBezTo>
                  <a:pt x="626111" y="703622"/>
                  <a:pt x="626873" y="704046"/>
                  <a:pt x="627889" y="704088"/>
                </a:cubicBezTo>
                <a:close/>
                <a:moveTo>
                  <a:pt x="936753" y="692912"/>
                </a:moveTo>
                <a:cubicBezTo>
                  <a:pt x="936774" y="693484"/>
                  <a:pt x="936986" y="694119"/>
                  <a:pt x="937388" y="694817"/>
                </a:cubicBezTo>
                <a:cubicBezTo>
                  <a:pt x="937790" y="695516"/>
                  <a:pt x="938256" y="695897"/>
                  <a:pt x="938785" y="695960"/>
                </a:cubicBezTo>
                <a:cubicBezTo>
                  <a:pt x="940986" y="695791"/>
                  <a:pt x="942679" y="695113"/>
                  <a:pt x="943865" y="693928"/>
                </a:cubicBezTo>
                <a:close/>
                <a:moveTo>
                  <a:pt x="740665" y="548640"/>
                </a:moveTo>
                <a:cubicBezTo>
                  <a:pt x="740178" y="548810"/>
                  <a:pt x="739882" y="549487"/>
                  <a:pt x="739776" y="550672"/>
                </a:cubicBezTo>
                <a:cubicBezTo>
                  <a:pt x="739670" y="551857"/>
                  <a:pt x="739628" y="552535"/>
                  <a:pt x="739649" y="552704"/>
                </a:cubicBezTo>
                <a:lnTo>
                  <a:pt x="736601" y="556768"/>
                </a:lnTo>
                <a:cubicBezTo>
                  <a:pt x="736664" y="557911"/>
                  <a:pt x="736537" y="559181"/>
                  <a:pt x="736220" y="560578"/>
                </a:cubicBezTo>
                <a:cubicBezTo>
                  <a:pt x="735902" y="561975"/>
                  <a:pt x="735013" y="562737"/>
                  <a:pt x="733553" y="562864"/>
                </a:cubicBezTo>
                <a:lnTo>
                  <a:pt x="732537" y="562864"/>
                </a:lnTo>
                <a:cubicBezTo>
                  <a:pt x="732494" y="563563"/>
                  <a:pt x="732579" y="564706"/>
                  <a:pt x="732791" y="566293"/>
                </a:cubicBezTo>
                <a:cubicBezTo>
                  <a:pt x="733002" y="567881"/>
                  <a:pt x="733595" y="568770"/>
                  <a:pt x="734569" y="568960"/>
                </a:cubicBezTo>
                <a:cubicBezTo>
                  <a:pt x="735542" y="568854"/>
                  <a:pt x="736135" y="568304"/>
                  <a:pt x="736347" y="567309"/>
                </a:cubicBezTo>
                <a:cubicBezTo>
                  <a:pt x="736558" y="566314"/>
                  <a:pt x="736643" y="565510"/>
                  <a:pt x="736601" y="564896"/>
                </a:cubicBezTo>
                <a:lnTo>
                  <a:pt x="741681" y="552704"/>
                </a:lnTo>
                <a:cubicBezTo>
                  <a:pt x="741638" y="552090"/>
                  <a:pt x="741469" y="551286"/>
                  <a:pt x="741173" y="550291"/>
                </a:cubicBezTo>
                <a:cubicBezTo>
                  <a:pt x="740876" y="549296"/>
                  <a:pt x="740707" y="548746"/>
                  <a:pt x="740665" y="548640"/>
                </a:cubicBezTo>
                <a:close/>
                <a:moveTo>
                  <a:pt x="757937" y="547624"/>
                </a:moveTo>
                <a:cubicBezTo>
                  <a:pt x="756370" y="548450"/>
                  <a:pt x="753407" y="552641"/>
                  <a:pt x="749047" y="560197"/>
                </a:cubicBezTo>
                <a:cubicBezTo>
                  <a:pt x="744686" y="567754"/>
                  <a:pt x="742231" y="573723"/>
                  <a:pt x="741681" y="578104"/>
                </a:cubicBezTo>
                <a:cubicBezTo>
                  <a:pt x="741681" y="578676"/>
                  <a:pt x="741935" y="579311"/>
                  <a:pt x="742443" y="580009"/>
                </a:cubicBezTo>
                <a:cubicBezTo>
                  <a:pt x="742951" y="580708"/>
                  <a:pt x="743713" y="581089"/>
                  <a:pt x="744729" y="581152"/>
                </a:cubicBezTo>
                <a:cubicBezTo>
                  <a:pt x="744136" y="579036"/>
                  <a:pt x="744051" y="577173"/>
                  <a:pt x="744475" y="575564"/>
                </a:cubicBezTo>
                <a:cubicBezTo>
                  <a:pt x="744898" y="573956"/>
                  <a:pt x="746337" y="573109"/>
                  <a:pt x="748793" y="573024"/>
                </a:cubicBezTo>
                <a:cubicBezTo>
                  <a:pt x="750888" y="570971"/>
                  <a:pt x="753047" y="568727"/>
                  <a:pt x="755270" y="566293"/>
                </a:cubicBezTo>
                <a:cubicBezTo>
                  <a:pt x="757492" y="563859"/>
                  <a:pt x="759397" y="561361"/>
                  <a:pt x="760985" y="558800"/>
                </a:cubicBezTo>
                <a:cubicBezTo>
                  <a:pt x="761048" y="557446"/>
                  <a:pt x="760921" y="555329"/>
                  <a:pt x="760604" y="552450"/>
                </a:cubicBezTo>
                <a:cubicBezTo>
                  <a:pt x="760286" y="549572"/>
                  <a:pt x="759397" y="547963"/>
                  <a:pt x="757937" y="547624"/>
                </a:cubicBezTo>
                <a:close/>
                <a:moveTo>
                  <a:pt x="743713" y="537464"/>
                </a:moveTo>
                <a:cubicBezTo>
                  <a:pt x="743141" y="538036"/>
                  <a:pt x="742506" y="538925"/>
                  <a:pt x="741808" y="540131"/>
                </a:cubicBezTo>
                <a:cubicBezTo>
                  <a:pt x="741109" y="541338"/>
                  <a:pt x="740728" y="542481"/>
                  <a:pt x="740665" y="543560"/>
                </a:cubicBezTo>
                <a:cubicBezTo>
                  <a:pt x="740665" y="544534"/>
                  <a:pt x="740919" y="545126"/>
                  <a:pt x="741427" y="545338"/>
                </a:cubicBezTo>
                <a:cubicBezTo>
                  <a:pt x="741935" y="545550"/>
                  <a:pt x="742697" y="545635"/>
                  <a:pt x="743713" y="545592"/>
                </a:cubicBezTo>
                <a:cubicBezTo>
                  <a:pt x="744771" y="545635"/>
                  <a:pt x="745702" y="545550"/>
                  <a:pt x="746507" y="545338"/>
                </a:cubicBezTo>
                <a:cubicBezTo>
                  <a:pt x="747311" y="545126"/>
                  <a:pt x="747734" y="544534"/>
                  <a:pt x="747777" y="543560"/>
                </a:cubicBezTo>
                <a:cubicBezTo>
                  <a:pt x="747734" y="542481"/>
                  <a:pt x="747311" y="541338"/>
                  <a:pt x="746507" y="540131"/>
                </a:cubicBezTo>
                <a:cubicBezTo>
                  <a:pt x="745702" y="538925"/>
                  <a:pt x="744771" y="538036"/>
                  <a:pt x="743713" y="537464"/>
                </a:cubicBezTo>
                <a:close/>
                <a:moveTo>
                  <a:pt x="754889" y="524256"/>
                </a:moveTo>
                <a:lnTo>
                  <a:pt x="751841" y="525272"/>
                </a:lnTo>
                <a:cubicBezTo>
                  <a:pt x="750740" y="525209"/>
                  <a:pt x="749639" y="525336"/>
                  <a:pt x="748539" y="525653"/>
                </a:cubicBezTo>
                <a:cubicBezTo>
                  <a:pt x="747438" y="525971"/>
                  <a:pt x="746845" y="526860"/>
                  <a:pt x="746761" y="528320"/>
                </a:cubicBezTo>
                <a:cubicBezTo>
                  <a:pt x="746803" y="529421"/>
                  <a:pt x="747226" y="530522"/>
                  <a:pt x="748031" y="531622"/>
                </a:cubicBezTo>
                <a:cubicBezTo>
                  <a:pt x="748835" y="532723"/>
                  <a:pt x="749766" y="533315"/>
                  <a:pt x="750825" y="533400"/>
                </a:cubicBezTo>
                <a:cubicBezTo>
                  <a:pt x="751312" y="533315"/>
                  <a:pt x="751608" y="532977"/>
                  <a:pt x="751714" y="532384"/>
                </a:cubicBezTo>
                <a:cubicBezTo>
                  <a:pt x="751820" y="531791"/>
                  <a:pt x="751862" y="531453"/>
                  <a:pt x="751841" y="531368"/>
                </a:cubicBezTo>
                <a:cubicBezTo>
                  <a:pt x="751777" y="530246"/>
                  <a:pt x="751904" y="528934"/>
                  <a:pt x="752222" y="527431"/>
                </a:cubicBezTo>
                <a:cubicBezTo>
                  <a:pt x="752539" y="525928"/>
                  <a:pt x="753428" y="524870"/>
                  <a:pt x="754889" y="524256"/>
                </a:cubicBezTo>
                <a:close/>
                <a:moveTo>
                  <a:pt x="703073" y="518160"/>
                </a:moveTo>
                <a:lnTo>
                  <a:pt x="697993" y="531368"/>
                </a:lnTo>
                <a:cubicBezTo>
                  <a:pt x="698310" y="533760"/>
                  <a:pt x="697929" y="535580"/>
                  <a:pt x="696850" y="536829"/>
                </a:cubicBezTo>
                <a:cubicBezTo>
                  <a:pt x="695770" y="538078"/>
                  <a:pt x="695135" y="539644"/>
                  <a:pt x="694945" y="541528"/>
                </a:cubicBezTo>
                <a:lnTo>
                  <a:pt x="689865" y="548640"/>
                </a:lnTo>
                <a:cubicBezTo>
                  <a:pt x="689907" y="549741"/>
                  <a:pt x="690076" y="551096"/>
                  <a:pt x="690373" y="552704"/>
                </a:cubicBezTo>
                <a:cubicBezTo>
                  <a:pt x="690669" y="554313"/>
                  <a:pt x="690838" y="555667"/>
                  <a:pt x="690881" y="556768"/>
                </a:cubicBezTo>
                <a:lnTo>
                  <a:pt x="689865" y="558800"/>
                </a:lnTo>
                <a:cubicBezTo>
                  <a:pt x="691050" y="557615"/>
                  <a:pt x="692743" y="556938"/>
                  <a:pt x="694945" y="556768"/>
                </a:cubicBezTo>
                <a:lnTo>
                  <a:pt x="699009" y="547624"/>
                </a:lnTo>
                <a:cubicBezTo>
                  <a:pt x="700512" y="546502"/>
                  <a:pt x="701570" y="544936"/>
                  <a:pt x="702184" y="542925"/>
                </a:cubicBezTo>
                <a:cubicBezTo>
                  <a:pt x="702798" y="540914"/>
                  <a:pt x="703094" y="539094"/>
                  <a:pt x="703073" y="537464"/>
                </a:cubicBezTo>
                <a:cubicBezTo>
                  <a:pt x="704068" y="534882"/>
                  <a:pt x="705126" y="532172"/>
                  <a:pt x="706248" y="529336"/>
                </a:cubicBezTo>
                <a:cubicBezTo>
                  <a:pt x="707370" y="526500"/>
                  <a:pt x="708682" y="523790"/>
                  <a:pt x="710185" y="521208"/>
                </a:cubicBezTo>
                <a:close/>
                <a:moveTo>
                  <a:pt x="762001" y="501904"/>
                </a:moveTo>
                <a:cubicBezTo>
                  <a:pt x="761154" y="501735"/>
                  <a:pt x="760815" y="502074"/>
                  <a:pt x="760985" y="502920"/>
                </a:cubicBezTo>
                <a:cubicBezTo>
                  <a:pt x="761429" y="503492"/>
                  <a:pt x="761810" y="504127"/>
                  <a:pt x="762128" y="504825"/>
                </a:cubicBezTo>
                <a:cubicBezTo>
                  <a:pt x="762445" y="505524"/>
                  <a:pt x="763080" y="505905"/>
                  <a:pt x="764033" y="505968"/>
                </a:cubicBezTo>
                <a:lnTo>
                  <a:pt x="766065" y="505968"/>
                </a:lnTo>
                <a:cubicBezTo>
                  <a:pt x="765578" y="504910"/>
                  <a:pt x="765028" y="503979"/>
                  <a:pt x="764414" y="503174"/>
                </a:cubicBezTo>
                <a:cubicBezTo>
                  <a:pt x="763800" y="502370"/>
                  <a:pt x="762996" y="501947"/>
                  <a:pt x="762001" y="501904"/>
                </a:cubicBezTo>
                <a:close/>
                <a:moveTo>
                  <a:pt x="786385" y="482600"/>
                </a:moveTo>
                <a:cubicBezTo>
                  <a:pt x="786406" y="483214"/>
                  <a:pt x="786618" y="484018"/>
                  <a:pt x="787020" y="485013"/>
                </a:cubicBezTo>
                <a:cubicBezTo>
                  <a:pt x="787422" y="486008"/>
                  <a:pt x="787888" y="486558"/>
                  <a:pt x="788417" y="486664"/>
                </a:cubicBezTo>
                <a:cubicBezTo>
                  <a:pt x="789390" y="486601"/>
                  <a:pt x="789983" y="486220"/>
                  <a:pt x="790195" y="485521"/>
                </a:cubicBezTo>
                <a:cubicBezTo>
                  <a:pt x="790406" y="484823"/>
                  <a:pt x="790491" y="484188"/>
                  <a:pt x="790449" y="483616"/>
                </a:cubicBezTo>
                <a:close/>
                <a:moveTo>
                  <a:pt x="783337" y="458216"/>
                </a:moveTo>
                <a:cubicBezTo>
                  <a:pt x="782871" y="458259"/>
                  <a:pt x="782532" y="458428"/>
                  <a:pt x="782321" y="458724"/>
                </a:cubicBezTo>
                <a:cubicBezTo>
                  <a:pt x="782109" y="459020"/>
                  <a:pt x="781770" y="459190"/>
                  <a:pt x="781305" y="459232"/>
                </a:cubicBezTo>
                <a:cubicBezTo>
                  <a:pt x="781326" y="459846"/>
                  <a:pt x="781538" y="460650"/>
                  <a:pt x="781940" y="461645"/>
                </a:cubicBezTo>
                <a:cubicBezTo>
                  <a:pt x="782342" y="462640"/>
                  <a:pt x="782808" y="463190"/>
                  <a:pt x="783337" y="463296"/>
                </a:cubicBezTo>
                <a:cubicBezTo>
                  <a:pt x="784310" y="463233"/>
                  <a:pt x="784903" y="462852"/>
                  <a:pt x="785115" y="462153"/>
                </a:cubicBezTo>
                <a:cubicBezTo>
                  <a:pt x="785326" y="461455"/>
                  <a:pt x="785411" y="460820"/>
                  <a:pt x="785369" y="460248"/>
                </a:cubicBezTo>
                <a:cubicBezTo>
                  <a:pt x="785199" y="459063"/>
                  <a:pt x="784522" y="458385"/>
                  <a:pt x="783337" y="458216"/>
                </a:cubicBezTo>
                <a:close/>
                <a:moveTo>
                  <a:pt x="797561" y="455168"/>
                </a:moveTo>
                <a:cubicBezTo>
                  <a:pt x="797222" y="457306"/>
                  <a:pt x="795867" y="458618"/>
                  <a:pt x="793497" y="459105"/>
                </a:cubicBezTo>
                <a:cubicBezTo>
                  <a:pt x="791126" y="459592"/>
                  <a:pt x="789771" y="461666"/>
                  <a:pt x="789433" y="465328"/>
                </a:cubicBezTo>
                <a:cubicBezTo>
                  <a:pt x="789433" y="466450"/>
                  <a:pt x="789687" y="467762"/>
                  <a:pt x="790195" y="469265"/>
                </a:cubicBezTo>
                <a:cubicBezTo>
                  <a:pt x="790703" y="470768"/>
                  <a:pt x="791465" y="471826"/>
                  <a:pt x="792481" y="472440"/>
                </a:cubicBezTo>
                <a:cubicBezTo>
                  <a:pt x="794978" y="472038"/>
                  <a:pt x="796841" y="470048"/>
                  <a:pt x="798069" y="466471"/>
                </a:cubicBezTo>
                <a:cubicBezTo>
                  <a:pt x="799296" y="462894"/>
                  <a:pt x="800143" y="460142"/>
                  <a:pt x="800609" y="458216"/>
                </a:cubicBezTo>
                <a:lnTo>
                  <a:pt x="806705" y="457200"/>
                </a:lnTo>
                <a:cubicBezTo>
                  <a:pt x="806387" y="457116"/>
                  <a:pt x="804990" y="456777"/>
                  <a:pt x="802514" y="456184"/>
                </a:cubicBezTo>
                <a:cubicBezTo>
                  <a:pt x="800037" y="455591"/>
                  <a:pt x="798386" y="455253"/>
                  <a:pt x="797561" y="455168"/>
                </a:cubicBezTo>
                <a:close/>
                <a:moveTo>
                  <a:pt x="744602" y="433832"/>
                </a:moveTo>
                <a:cubicBezTo>
                  <a:pt x="742803" y="433959"/>
                  <a:pt x="741829" y="434975"/>
                  <a:pt x="741681" y="436880"/>
                </a:cubicBezTo>
                <a:lnTo>
                  <a:pt x="742697" y="442976"/>
                </a:lnTo>
                <a:cubicBezTo>
                  <a:pt x="742570" y="442955"/>
                  <a:pt x="742062" y="442997"/>
                  <a:pt x="741173" y="443103"/>
                </a:cubicBezTo>
                <a:cubicBezTo>
                  <a:pt x="740284" y="443209"/>
                  <a:pt x="739776" y="443505"/>
                  <a:pt x="739649" y="443992"/>
                </a:cubicBezTo>
                <a:cubicBezTo>
                  <a:pt x="739712" y="444479"/>
                  <a:pt x="740093" y="444775"/>
                  <a:pt x="740792" y="444881"/>
                </a:cubicBezTo>
                <a:cubicBezTo>
                  <a:pt x="741490" y="444987"/>
                  <a:pt x="742125" y="445029"/>
                  <a:pt x="742697" y="445008"/>
                </a:cubicBezTo>
                <a:cubicBezTo>
                  <a:pt x="744200" y="444945"/>
                  <a:pt x="745258" y="444310"/>
                  <a:pt x="745872" y="443103"/>
                </a:cubicBezTo>
                <a:cubicBezTo>
                  <a:pt x="746486" y="441897"/>
                  <a:pt x="746782" y="440500"/>
                  <a:pt x="746761" y="438912"/>
                </a:cubicBezTo>
                <a:lnTo>
                  <a:pt x="749809" y="433832"/>
                </a:lnTo>
                <a:cubicBezTo>
                  <a:pt x="748137" y="433705"/>
                  <a:pt x="746401" y="433705"/>
                  <a:pt x="744602" y="433832"/>
                </a:cubicBezTo>
                <a:close/>
                <a:moveTo>
                  <a:pt x="808737" y="422656"/>
                </a:moveTo>
                <a:lnTo>
                  <a:pt x="803657" y="433832"/>
                </a:lnTo>
                <a:cubicBezTo>
                  <a:pt x="801223" y="434044"/>
                  <a:pt x="799741" y="435398"/>
                  <a:pt x="799212" y="437896"/>
                </a:cubicBezTo>
                <a:cubicBezTo>
                  <a:pt x="798683" y="440394"/>
                  <a:pt x="798471" y="442765"/>
                  <a:pt x="798577" y="445008"/>
                </a:cubicBezTo>
                <a:cubicBezTo>
                  <a:pt x="799762" y="443823"/>
                  <a:pt x="801455" y="443145"/>
                  <a:pt x="803657" y="442976"/>
                </a:cubicBezTo>
                <a:cubicBezTo>
                  <a:pt x="804440" y="441071"/>
                  <a:pt x="805922" y="438023"/>
                  <a:pt x="808102" y="433832"/>
                </a:cubicBezTo>
                <a:cubicBezTo>
                  <a:pt x="810282" y="429641"/>
                  <a:pt x="811510" y="426593"/>
                  <a:pt x="811785" y="424688"/>
                </a:cubicBezTo>
                <a:close/>
                <a:moveTo>
                  <a:pt x="955041" y="418592"/>
                </a:moveTo>
                <a:cubicBezTo>
                  <a:pt x="955062" y="419206"/>
                  <a:pt x="955274" y="420010"/>
                  <a:pt x="955676" y="421005"/>
                </a:cubicBezTo>
                <a:cubicBezTo>
                  <a:pt x="956078" y="422000"/>
                  <a:pt x="956544" y="422550"/>
                  <a:pt x="957073" y="422656"/>
                </a:cubicBezTo>
                <a:cubicBezTo>
                  <a:pt x="958046" y="422593"/>
                  <a:pt x="958639" y="422212"/>
                  <a:pt x="958851" y="421513"/>
                </a:cubicBezTo>
                <a:cubicBezTo>
                  <a:pt x="959062" y="420815"/>
                  <a:pt x="959147" y="420180"/>
                  <a:pt x="959105" y="419608"/>
                </a:cubicBezTo>
                <a:close/>
                <a:moveTo>
                  <a:pt x="925577" y="415544"/>
                </a:moveTo>
                <a:cubicBezTo>
                  <a:pt x="926042" y="417005"/>
                  <a:pt x="926635" y="417894"/>
                  <a:pt x="927355" y="418211"/>
                </a:cubicBezTo>
                <a:cubicBezTo>
                  <a:pt x="928074" y="418529"/>
                  <a:pt x="929175" y="418656"/>
                  <a:pt x="930657" y="418592"/>
                </a:cubicBezTo>
                <a:cubicBezTo>
                  <a:pt x="930614" y="417576"/>
                  <a:pt x="930191" y="416814"/>
                  <a:pt x="929387" y="416306"/>
                </a:cubicBezTo>
                <a:cubicBezTo>
                  <a:pt x="928582" y="415798"/>
                  <a:pt x="927651" y="415544"/>
                  <a:pt x="926593" y="415544"/>
                </a:cubicBezTo>
                <a:close/>
                <a:moveTo>
                  <a:pt x="913385" y="411480"/>
                </a:moveTo>
                <a:cubicBezTo>
                  <a:pt x="913385" y="412539"/>
                  <a:pt x="913639" y="413470"/>
                  <a:pt x="914147" y="414274"/>
                </a:cubicBezTo>
                <a:cubicBezTo>
                  <a:pt x="914655" y="415078"/>
                  <a:pt x="915417" y="415502"/>
                  <a:pt x="916433" y="415544"/>
                </a:cubicBezTo>
                <a:cubicBezTo>
                  <a:pt x="917406" y="415523"/>
                  <a:pt x="917999" y="415311"/>
                  <a:pt x="918211" y="414909"/>
                </a:cubicBezTo>
                <a:cubicBezTo>
                  <a:pt x="918422" y="414507"/>
                  <a:pt x="918507" y="414041"/>
                  <a:pt x="918465" y="413512"/>
                </a:cubicBezTo>
                <a:lnTo>
                  <a:pt x="918465" y="412496"/>
                </a:lnTo>
                <a:close/>
                <a:moveTo>
                  <a:pt x="862585" y="407416"/>
                </a:moveTo>
                <a:lnTo>
                  <a:pt x="852425" y="413512"/>
                </a:lnTo>
                <a:cubicBezTo>
                  <a:pt x="852446" y="414084"/>
                  <a:pt x="852404" y="414719"/>
                  <a:pt x="852298" y="415417"/>
                </a:cubicBezTo>
                <a:cubicBezTo>
                  <a:pt x="852192" y="416116"/>
                  <a:pt x="851896" y="416497"/>
                  <a:pt x="851409" y="416560"/>
                </a:cubicBezTo>
                <a:cubicBezTo>
                  <a:pt x="849821" y="416475"/>
                  <a:pt x="848170" y="415883"/>
                  <a:pt x="846456" y="414782"/>
                </a:cubicBezTo>
                <a:cubicBezTo>
                  <a:pt x="844741" y="413681"/>
                  <a:pt x="843344" y="412581"/>
                  <a:pt x="842265" y="411480"/>
                </a:cubicBezTo>
                <a:cubicBezTo>
                  <a:pt x="840233" y="411544"/>
                  <a:pt x="838709" y="412179"/>
                  <a:pt x="837693" y="413385"/>
                </a:cubicBezTo>
                <a:cubicBezTo>
                  <a:pt x="836677" y="414592"/>
                  <a:pt x="836169" y="415989"/>
                  <a:pt x="836169" y="417576"/>
                </a:cubicBezTo>
                <a:lnTo>
                  <a:pt x="836169" y="418592"/>
                </a:lnTo>
                <a:cubicBezTo>
                  <a:pt x="831978" y="418994"/>
                  <a:pt x="828422" y="421746"/>
                  <a:pt x="825501" y="426847"/>
                </a:cubicBezTo>
                <a:cubicBezTo>
                  <a:pt x="822580" y="431948"/>
                  <a:pt x="821056" y="436986"/>
                  <a:pt x="820929" y="441960"/>
                </a:cubicBezTo>
                <a:lnTo>
                  <a:pt x="820929" y="443992"/>
                </a:lnTo>
                <a:lnTo>
                  <a:pt x="815849" y="451104"/>
                </a:lnTo>
                <a:cubicBezTo>
                  <a:pt x="815277" y="451062"/>
                  <a:pt x="814642" y="451146"/>
                  <a:pt x="813944" y="451358"/>
                </a:cubicBezTo>
                <a:cubicBezTo>
                  <a:pt x="813245" y="451570"/>
                  <a:pt x="812864" y="452163"/>
                  <a:pt x="812801" y="453136"/>
                </a:cubicBezTo>
                <a:cubicBezTo>
                  <a:pt x="812991" y="454681"/>
                  <a:pt x="813118" y="455909"/>
                  <a:pt x="813182" y="456819"/>
                </a:cubicBezTo>
                <a:cubicBezTo>
                  <a:pt x="813245" y="457729"/>
                  <a:pt x="812102" y="458195"/>
                  <a:pt x="809753" y="458216"/>
                </a:cubicBezTo>
                <a:lnTo>
                  <a:pt x="802641" y="478536"/>
                </a:lnTo>
                <a:cubicBezTo>
                  <a:pt x="802810" y="481521"/>
                  <a:pt x="802471" y="485204"/>
                  <a:pt x="801625" y="489585"/>
                </a:cubicBezTo>
                <a:cubicBezTo>
                  <a:pt x="800778" y="493967"/>
                  <a:pt x="798407" y="496380"/>
                  <a:pt x="794513" y="496824"/>
                </a:cubicBezTo>
                <a:cubicBezTo>
                  <a:pt x="795148" y="501671"/>
                  <a:pt x="794386" y="505693"/>
                  <a:pt x="792227" y="508889"/>
                </a:cubicBezTo>
                <a:cubicBezTo>
                  <a:pt x="790068" y="512085"/>
                  <a:pt x="788798" y="515853"/>
                  <a:pt x="788417" y="520192"/>
                </a:cubicBezTo>
                <a:lnTo>
                  <a:pt x="784353" y="529336"/>
                </a:lnTo>
                <a:cubicBezTo>
                  <a:pt x="783252" y="529273"/>
                  <a:pt x="782151" y="529400"/>
                  <a:pt x="781051" y="529717"/>
                </a:cubicBezTo>
                <a:cubicBezTo>
                  <a:pt x="779950" y="530035"/>
                  <a:pt x="779357" y="530924"/>
                  <a:pt x="779273" y="532384"/>
                </a:cubicBezTo>
                <a:cubicBezTo>
                  <a:pt x="779463" y="533929"/>
                  <a:pt x="779590" y="535157"/>
                  <a:pt x="779654" y="536067"/>
                </a:cubicBezTo>
                <a:cubicBezTo>
                  <a:pt x="779717" y="536977"/>
                  <a:pt x="778574" y="537443"/>
                  <a:pt x="776225" y="537464"/>
                </a:cubicBezTo>
                <a:cubicBezTo>
                  <a:pt x="776098" y="542565"/>
                  <a:pt x="774828" y="547349"/>
                  <a:pt x="772415" y="551815"/>
                </a:cubicBezTo>
                <a:cubicBezTo>
                  <a:pt x="770002" y="556281"/>
                  <a:pt x="767208" y="560303"/>
                  <a:pt x="764033" y="563880"/>
                </a:cubicBezTo>
                <a:cubicBezTo>
                  <a:pt x="763948" y="567944"/>
                  <a:pt x="763609" y="571754"/>
                  <a:pt x="763017" y="575310"/>
                </a:cubicBezTo>
                <a:cubicBezTo>
                  <a:pt x="762424" y="578866"/>
                  <a:pt x="762085" y="582168"/>
                  <a:pt x="762001" y="585216"/>
                </a:cubicBezTo>
                <a:lnTo>
                  <a:pt x="778257" y="581152"/>
                </a:lnTo>
                <a:cubicBezTo>
                  <a:pt x="778426" y="579247"/>
                  <a:pt x="779103" y="577723"/>
                  <a:pt x="780289" y="576580"/>
                </a:cubicBezTo>
                <a:cubicBezTo>
                  <a:pt x="781474" y="575437"/>
                  <a:pt x="782151" y="573913"/>
                  <a:pt x="782321" y="572008"/>
                </a:cubicBezTo>
                <a:lnTo>
                  <a:pt x="782321" y="570992"/>
                </a:lnTo>
                <a:lnTo>
                  <a:pt x="795529" y="564896"/>
                </a:lnTo>
                <a:lnTo>
                  <a:pt x="814833" y="564896"/>
                </a:lnTo>
                <a:cubicBezTo>
                  <a:pt x="816611" y="562399"/>
                  <a:pt x="819405" y="561044"/>
                  <a:pt x="823215" y="560832"/>
                </a:cubicBezTo>
                <a:cubicBezTo>
                  <a:pt x="827025" y="560621"/>
                  <a:pt x="830327" y="558250"/>
                  <a:pt x="833121" y="553720"/>
                </a:cubicBezTo>
                <a:lnTo>
                  <a:pt x="851409" y="552704"/>
                </a:lnTo>
                <a:cubicBezTo>
                  <a:pt x="852065" y="551519"/>
                  <a:pt x="855071" y="550080"/>
                  <a:pt x="860426" y="548386"/>
                </a:cubicBezTo>
                <a:cubicBezTo>
                  <a:pt x="865781" y="546693"/>
                  <a:pt x="869549" y="545761"/>
                  <a:pt x="871729" y="545592"/>
                </a:cubicBezTo>
                <a:cubicBezTo>
                  <a:pt x="871898" y="542713"/>
                  <a:pt x="873591" y="541359"/>
                  <a:pt x="876809" y="541528"/>
                </a:cubicBezTo>
                <a:lnTo>
                  <a:pt x="878841" y="541528"/>
                </a:lnTo>
                <a:cubicBezTo>
                  <a:pt x="882058" y="538649"/>
                  <a:pt x="885783" y="537295"/>
                  <a:pt x="890017" y="537464"/>
                </a:cubicBezTo>
                <a:cubicBezTo>
                  <a:pt x="890588" y="536681"/>
                  <a:pt x="893255" y="535199"/>
                  <a:pt x="898018" y="533019"/>
                </a:cubicBezTo>
                <a:cubicBezTo>
                  <a:pt x="902780" y="530839"/>
                  <a:pt x="906209" y="529611"/>
                  <a:pt x="908305" y="529336"/>
                </a:cubicBezTo>
                <a:cubicBezTo>
                  <a:pt x="908940" y="528108"/>
                  <a:pt x="911988" y="526500"/>
                  <a:pt x="917449" y="524510"/>
                </a:cubicBezTo>
                <a:cubicBezTo>
                  <a:pt x="922910" y="522521"/>
                  <a:pt x="926974" y="521420"/>
                  <a:pt x="929641" y="521208"/>
                </a:cubicBezTo>
                <a:lnTo>
                  <a:pt x="934721" y="518160"/>
                </a:lnTo>
                <a:cubicBezTo>
                  <a:pt x="936859" y="517927"/>
                  <a:pt x="940457" y="516869"/>
                  <a:pt x="945516" y="514985"/>
                </a:cubicBezTo>
                <a:cubicBezTo>
                  <a:pt x="950575" y="513101"/>
                  <a:pt x="953411" y="511789"/>
                  <a:pt x="954025" y="511048"/>
                </a:cubicBezTo>
                <a:lnTo>
                  <a:pt x="954025" y="510032"/>
                </a:lnTo>
                <a:cubicBezTo>
                  <a:pt x="955295" y="510138"/>
                  <a:pt x="957073" y="510180"/>
                  <a:pt x="959359" y="510159"/>
                </a:cubicBezTo>
                <a:cubicBezTo>
                  <a:pt x="961645" y="510138"/>
                  <a:pt x="962915" y="509418"/>
                  <a:pt x="963169" y="508000"/>
                </a:cubicBezTo>
                <a:lnTo>
                  <a:pt x="962153" y="503936"/>
                </a:lnTo>
                <a:lnTo>
                  <a:pt x="976377" y="496824"/>
                </a:lnTo>
                <a:lnTo>
                  <a:pt x="979425" y="492760"/>
                </a:lnTo>
                <a:lnTo>
                  <a:pt x="989585" y="492760"/>
                </a:lnTo>
                <a:lnTo>
                  <a:pt x="997713" y="485648"/>
                </a:lnTo>
                <a:cubicBezTo>
                  <a:pt x="999300" y="485627"/>
                  <a:pt x="1000697" y="485161"/>
                  <a:pt x="1001904" y="484251"/>
                </a:cubicBezTo>
                <a:cubicBezTo>
                  <a:pt x="1003110" y="483341"/>
                  <a:pt x="1003745" y="482113"/>
                  <a:pt x="1003809" y="480568"/>
                </a:cubicBezTo>
                <a:lnTo>
                  <a:pt x="1003809" y="478536"/>
                </a:lnTo>
                <a:cubicBezTo>
                  <a:pt x="1009778" y="478663"/>
                  <a:pt x="1013842" y="477647"/>
                  <a:pt x="1016001" y="475488"/>
                </a:cubicBezTo>
                <a:cubicBezTo>
                  <a:pt x="1018160" y="473329"/>
                  <a:pt x="1019176" y="469265"/>
                  <a:pt x="1019049" y="463296"/>
                </a:cubicBezTo>
                <a:lnTo>
                  <a:pt x="1019049" y="459232"/>
                </a:lnTo>
                <a:cubicBezTo>
                  <a:pt x="1012021" y="453009"/>
                  <a:pt x="1003470" y="450215"/>
                  <a:pt x="993395" y="450850"/>
                </a:cubicBezTo>
                <a:cubicBezTo>
                  <a:pt x="983319" y="451485"/>
                  <a:pt x="977308" y="447167"/>
                  <a:pt x="975361" y="437896"/>
                </a:cubicBezTo>
                <a:cubicBezTo>
                  <a:pt x="975572" y="437917"/>
                  <a:pt x="976419" y="437875"/>
                  <a:pt x="977901" y="437769"/>
                </a:cubicBezTo>
                <a:cubicBezTo>
                  <a:pt x="979382" y="437663"/>
                  <a:pt x="980229" y="437367"/>
                  <a:pt x="980441" y="436880"/>
                </a:cubicBezTo>
                <a:cubicBezTo>
                  <a:pt x="980293" y="436309"/>
                  <a:pt x="979573" y="435674"/>
                  <a:pt x="978282" y="434975"/>
                </a:cubicBezTo>
                <a:cubicBezTo>
                  <a:pt x="976991" y="434277"/>
                  <a:pt x="976017" y="433896"/>
                  <a:pt x="975361" y="433832"/>
                </a:cubicBezTo>
                <a:cubicBezTo>
                  <a:pt x="975170" y="431885"/>
                  <a:pt x="974027" y="430700"/>
                  <a:pt x="971932" y="430276"/>
                </a:cubicBezTo>
                <a:cubicBezTo>
                  <a:pt x="969836" y="429853"/>
                  <a:pt x="967931" y="429684"/>
                  <a:pt x="966217" y="429768"/>
                </a:cubicBezTo>
                <a:lnTo>
                  <a:pt x="938785" y="429768"/>
                </a:lnTo>
                <a:cubicBezTo>
                  <a:pt x="938933" y="431885"/>
                  <a:pt x="938891" y="433748"/>
                  <a:pt x="938658" y="435356"/>
                </a:cubicBezTo>
                <a:cubicBezTo>
                  <a:pt x="938425" y="436965"/>
                  <a:pt x="937113" y="437812"/>
                  <a:pt x="934721" y="437896"/>
                </a:cubicBezTo>
                <a:cubicBezTo>
                  <a:pt x="932477" y="438065"/>
                  <a:pt x="930106" y="437981"/>
                  <a:pt x="927609" y="437642"/>
                </a:cubicBezTo>
                <a:cubicBezTo>
                  <a:pt x="925111" y="437303"/>
                  <a:pt x="923756" y="435695"/>
                  <a:pt x="923545" y="432816"/>
                </a:cubicBezTo>
                <a:lnTo>
                  <a:pt x="923545" y="430784"/>
                </a:lnTo>
                <a:cubicBezTo>
                  <a:pt x="908474" y="424688"/>
                  <a:pt x="892895" y="420624"/>
                  <a:pt x="876809" y="418592"/>
                </a:cubicBezTo>
                <a:cubicBezTo>
                  <a:pt x="875242" y="419693"/>
                  <a:pt x="873549" y="420793"/>
                  <a:pt x="871729" y="421894"/>
                </a:cubicBezTo>
                <a:cubicBezTo>
                  <a:pt x="869908" y="422995"/>
                  <a:pt x="868215" y="423587"/>
                  <a:pt x="866649" y="423672"/>
                </a:cubicBezTo>
                <a:cubicBezTo>
                  <a:pt x="864659" y="423609"/>
                  <a:pt x="863304" y="422974"/>
                  <a:pt x="862585" y="421767"/>
                </a:cubicBezTo>
                <a:cubicBezTo>
                  <a:pt x="861865" y="420561"/>
                  <a:pt x="861526" y="419164"/>
                  <a:pt x="861569" y="417576"/>
                </a:cubicBezTo>
                <a:cubicBezTo>
                  <a:pt x="862923" y="412433"/>
                  <a:pt x="868850" y="410020"/>
                  <a:pt x="879349" y="410337"/>
                </a:cubicBezTo>
                <a:cubicBezTo>
                  <a:pt x="889847" y="410655"/>
                  <a:pt x="896790" y="411036"/>
                  <a:pt x="900177" y="411480"/>
                </a:cubicBezTo>
                <a:cubicBezTo>
                  <a:pt x="900346" y="408601"/>
                  <a:pt x="898991" y="407247"/>
                  <a:pt x="896113" y="407416"/>
                </a:cubicBezTo>
                <a:close/>
                <a:moveTo>
                  <a:pt x="1073913" y="284480"/>
                </a:moveTo>
                <a:cubicBezTo>
                  <a:pt x="1073892" y="285052"/>
                  <a:pt x="1073934" y="285687"/>
                  <a:pt x="1074040" y="286385"/>
                </a:cubicBezTo>
                <a:cubicBezTo>
                  <a:pt x="1074146" y="287084"/>
                  <a:pt x="1074442" y="287465"/>
                  <a:pt x="1074929" y="287528"/>
                </a:cubicBezTo>
                <a:lnTo>
                  <a:pt x="1077977" y="287528"/>
                </a:lnTo>
                <a:cubicBezTo>
                  <a:pt x="1077934" y="286512"/>
                  <a:pt x="1077511" y="285750"/>
                  <a:pt x="1076707" y="285242"/>
                </a:cubicBezTo>
                <a:cubicBezTo>
                  <a:pt x="1075902" y="284734"/>
                  <a:pt x="1074971" y="284480"/>
                  <a:pt x="1073913" y="284480"/>
                </a:cubicBezTo>
                <a:close/>
                <a:moveTo>
                  <a:pt x="759969" y="203200"/>
                </a:moveTo>
                <a:cubicBezTo>
                  <a:pt x="758783" y="204216"/>
                  <a:pt x="758106" y="205232"/>
                  <a:pt x="757937" y="206248"/>
                </a:cubicBezTo>
                <a:lnTo>
                  <a:pt x="758953" y="207264"/>
                </a:lnTo>
                <a:cubicBezTo>
                  <a:pt x="758932" y="206714"/>
                  <a:pt x="758974" y="206037"/>
                  <a:pt x="759080" y="205232"/>
                </a:cubicBezTo>
                <a:cubicBezTo>
                  <a:pt x="759186" y="204428"/>
                  <a:pt x="759482" y="203750"/>
                  <a:pt x="759969" y="203200"/>
                </a:cubicBezTo>
                <a:close/>
                <a:moveTo>
                  <a:pt x="813817" y="199136"/>
                </a:moveTo>
                <a:lnTo>
                  <a:pt x="812801" y="200152"/>
                </a:lnTo>
                <a:lnTo>
                  <a:pt x="813817" y="200152"/>
                </a:lnTo>
                <a:close/>
                <a:moveTo>
                  <a:pt x="831089" y="181864"/>
                </a:moveTo>
                <a:lnTo>
                  <a:pt x="828041" y="189992"/>
                </a:lnTo>
                <a:lnTo>
                  <a:pt x="830073" y="186944"/>
                </a:lnTo>
                <a:cubicBezTo>
                  <a:pt x="830919" y="185928"/>
                  <a:pt x="831258" y="184912"/>
                  <a:pt x="831089" y="183896"/>
                </a:cubicBezTo>
                <a:close/>
                <a:moveTo>
                  <a:pt x="970281" y="0"/>
                </a:moveTo>
                <a:cubicBezTo>
                  <a:pt x="970111" y="1863"/>
                  <a:pt x="969942" y="4487"/>
                  <a:pt x="969773" y="7874"/>
                </a:cubicBezTo>
                <a:cubicBezTo>
                  <a:pt x="969603" y="11261"/>
                  <a:pt x="970450" y="13377"/>
                  <a:pt x="972313" y="14224"/>
                </a:cubicBezTo>
                <a:lnTo>
                  <a:pt x="945897" y="60960"/>
                </a:lnTo>
                <a:cubicBezTo>
                  <a:pt x="946553" y="60389"/>
                  <a:pt x="947527" y="60008"/>
                  <a:pt x="948818" y="59817"/>
                </a:cubicBezTo>
                <a:cubicBezTo>
                  <a:pt x="950109" y="59627"/>
                  <a:pt x="950829" y="60008"/>
                  <a:pt x="950977" y="60960"/>
                </a:cubicBezTo>
                <a:cubicBezTo>
                  <a:pt x="950934" y="62971"/>
                  <a:pt x="950511" y="64791"/>
                  <a:pt x="949707" y="66421"/>
                </a:cubicBezTo>
                <a:cubicBezTo>
                  <a:pt x="948902" y="68051"/>
                  <a:pt x="947971" y="69617"/>
                  <a:pt x="946913" y="71120"/>
                </a:cubicBezTo>
                <a:lnTo>
                  <a:pt x="947929" y="75184"/>
                </a:lnTo>
                <a:cubicBezTo>
                  <a:pt x="944436" y="84519"/>
                  <a:pt x="940753" y="94298"/>
                  <a:pt x="936880" y="104521"/>
                </a:cubicBezTo>
                <a:cubicBezTo>
                  <a:pt x="933006" y="114745"/>
                  <a:pt x="928561" y="124270"/>
                  <a:pt x="923545" y="133096"/>
                </a:cubicBezTo>
                <a:lnTo>
                  <a:pt x="925577" y="137160"/>
                </a:lnTo>
                <a:cubicBezTo>
                  <a:pt x="925407" y="140970"/>
                  <a:pt x="924222" y="145288"/>
                  <a:pt x="922021" y="150114"/>
                </a:cubicBezTo>
                <a:cubicBezTo>
                  <a:pt x="919819" y="154940"/>
                  <a:pt x="917618" y="158750"/>
                  <a:pt x="915417" y="161544"/>
                </a:cubicBezTo>
                <a:lnTo>
                  <a:pt x="914401" y="168656"/>
                </a:lnTo>
                <a:cubicBezTo>
                  <a:pt x="913300" y="168656"/>
                  <a:pt x="912199" y="168910"/>
                  <a:pt x="911099" y="169418"/>
                </a:cubicBezTo>
                <a:cubicBezTo>
                  <a:pt x="909998" y="169926"/>
                  <a:pt x="909405" y="170688"/>
                  <a:pt x="909321" y="171704"/>
                </a:cubicBezTo>
                <a:lnTo>
                  <a:pt x="909321" y="173736"/>
                </a:lnTo>
                <a:cubicBezTo>
                  <a:pt x="907839" y="177038"/>
                  <a:pt x="905214" y="183896"/>
                  <a:pt x="901447" y="194310"/>
                </a:cubicBezTo>
                <a:cubicBezTo>
                  <a:pt x="897679" y="204724"/>
                  <a:pt x="895562" y="211074"/>
                  <a:pt x="895097" y="213360"/>
                </a:cubicBezTo>
                <a:cubicBezTo>
                  <a:pt x="893975" y="212810"/>
                  <a:pt x="892663" y="214164"/>
                  <a:pt x="891160" y="217424"/>
                </a:cubicBezTo>
                <a:cubicBezTo>
                  <a:pt x="889657" y="220684"/>
                  <a:pt x="888599" y="223055"/>
                  <a:pt x="887985" y="224536"/>
                </a:cubicBezTo>
                <a:lnTo>
                  <a:pt x="887985" y="232664"/>
                </a:lnTo>
                <a:lnTo>
                  <a:pt x="915417" y="232664"/>
                </a:lnTo>
                <a:cubicBezTo>
                  <a:pt x="915967" y="234612"/>
                  <a:pt x="916898" y="235797"/>
                  <a:pt x="918211" y="236220"/>
                </a:cubicBezTo>
                <a:cubicBezTo>
                  <a:pt x="919523" y="236644"/>
                  <a:pt x="920962" y="236813"/>
                  <a:pt x="922529" y="236728"/>
                </a:cubicBezTo>
                <a:cubicBezTo>
                  <a:pt x="931694" y="237067"/>
                  <a:pt x="941050" y="238676"/>
                  <a:pt x="950596" y="241554"/>
                </a:cubicBezTo>
                <a:cubicBezTo>
                  <a:pt x="960142" y="244433"/>
                  <a:pt x="969752" y="246550"/>
                  <a:pt x="979425" y="247904"/>
                </a:cubicBezTo>
                <a:lnTo>
                  <a:pt x="984505" y="258064"/>
                </a:lnTo>
                <a:lnTo>
                  <a:pt x="995681" y="260096"/>
                </a:lnTo>
                <a:cubicBezTo>
                  <a:pt x="995850" y="256794"/>
                  <a:pt x="996781" y="255524"/>
                  <a:pt x="998475" y="256286"/>
                </a:cubicBezTo>
                <a:cubicBezTo>
                  <a:pt x="1000168" y="257048"/>
                  <a:pt x="1001607" y="258318"/>
                  <a:pt x="1002793" y="260096"/>
                </a:cubicBezTo>
                <a:cubicBezTo>
                  <a:pt x="1003618" y="260139"/>
                  <a:pt x="1005269" y="260054"/>
                  <a:pt x="1007746" y="259842"/>
                </a:cubicBezTo>
                <a:cubicBezTo>
                  <a:pt x="1010222" y="259630"/>
                  <a:pt x="1011619" y="259038"/>
                  <a:pt x="1011937" y="258064"/>
                </a:cubicBezTo>
                <a:cubicBezTo>
                  <a:pt x="1011683" y="256985"/>
                  <a:pt x="1011175" y="255842"/>
                  <a:pt x="1010413" y="254635"/>
                </a:cubicBezTo>
                <a:cubicBezTo>
                  <a:pt x="1009651" y="253429"/>
                  <a:pt x="1010159" y="252540"/>
                  <a:pt x="1011937" y="251968"/>
                </a:cubicBezTo>
                <a:lnTo>
                  <a:pt x="1016001" y="251968"/>
                </a:lnTo>
                <a:cubicBezTo>
                  <a:pt x="1020763" y="252307"/>
                  <a:pt x="1024446" y="253662"/>
                  <a:pt x="1027050" y="256032"/>
                </a:cubicBezTo>
                <a:cubicBezTo>
                  <a:pt x="1029653" y="258403"/>
                  <a:pt x="1033082" y="259757"/>
                  <a:pt x="1037337" y="260096"/>
                </a:cubicBezTo>
                <a:cubicBezTo>
                  <a:pt x="1040787" y="259884"/>
                  <a:pt x="1043031" y="260054"/>
                  <a:pt x="1044068" y="260604"/>
                </a:cubicBezTo>
                <a:cubicBezTo>
                  <a:pt x="1045105" y="261155"/>
                  <a:pt x="1045571" y="263356"/>
                  <a:pt x="1045465" y="267208"/>
                </a:cubicBezTo>
                <a:cubicBezTo>
                  <a:pt x="1055011" y="268436"/>
                  <a:pt x="1064367" y="270552"/>
                  <a:pt x="1073532" y="273558"/>
                </a:cubicBezTo>
                <a:cubicBezTo>
                  <a:pt x="1082697" y="276564"/>
                  <a:pt x="1092307" y="279189"/>
                  <a:pt x="1102361" y="281432"/>
                </a:cubicBezTo>
                <a:lnTo>
                  <a:pt x="1091185" y="284480"/>
                </a:lnTo>
                <a:cubicBezTo>
                  <a:pt x="1091142" y="285094"/>
                  <a:pt x="1091227" y="285898"/>
                  <a:pt x="1091439" y="286893"/>
                </a:cubicBezTo>
                <a:cubicBezTo>
                  <a:pt x="1091650" y="287888"/>
                  <a:pt x="1092243" y="288438"/>
                  <a:pt x="1093217" y="288544"/>
                </a:cubicBezTo>
                <a:cubicBezTo>
                  <a:pt x="1094762" y="288417"/>
                  <a:pt x="1095990" y="288417"/>
                  <a:pt x="1096900" y="288544"/>
                </a:cubicBezTo>
                <a:cubicBezTo>
                  <a:pt x="1097810" y="288671"/>
                  <a:pt x="1098276" y="289687"/>
                  <a:pt x="1098297" y="291592"/>
                </a:cubicBezTo>
                <a:cubicBezTo>
                  <a:pt x="1100540" y="291762"/>
                  <a:pt x="1101895" y="292439"/>
                  <a:pt x="1102361" y="293624"/>
                </a:cubicBezTo>
                <a:cubicBezTo>
                  <a:pt x="1102826" y="294810"/>
                  <a:pt x="1104181" y="295487"/>
                  <a:pt x="1106425" y="295656"/>
                </a:cubicBezTo>
                <a:lnTo>
                  <a:pt x="1117601" y="303784"/>
                </a:lnTo>
                <a:cubicBezTo>
                  <a:pt x="1119633" y="303784"/>
                  <a:pt x="1120649" y="302768"/>
                  <a:pt x="1120649" y="300736"/>
                </a:cubicBezTo>
                <a:lnTo>
                  <a:pt x="1119633" y="295656"/>
                </a:lnTo>
                <a:cubicBezTo>
                  <a:pt x="1122257" y="296058"/>
                  <a:pt x="1125898" y="298048"/>
                  <a:pt x="1130555" y="301625"/>
                </a:cubicBezTo>
                <a:cubicBezTo>
                  <a:pt x="1135211" y="305202"/>
                  <a:pt x="1140376" y="307954"/>
                  <a:pt x="1146049" y="309880"/>
                </a:cubicBezTo>
                <a:lnTo>
                  <a:pt x="1148081" y="314960"/>
                </a:lnTo>
                <a:lnTo>
                  <a:pt x="1156209" y="319024"/>
                </a:lnTo>
                <a:cubicBezTo>
                  <a:pt x="1158283" y="318918"/>
                  <a:pt x="1159976" y="319130"/>
                  <a:pt x="1161289" y="319659"/>
                </a:cubicBezTo>
                <a:cubicBezTo>
                  <a:pt x="1162601" y="320188"/>
                  <a:pt x="1163278" y="321670"/>
                  <a:pt x="1163321" y="324104"/>
                </a:cubicBezTo>
                <a:lnTo>
                  <a:pt x="1163321" y="328168"/>
                </a:lnTo>
                <a:cubicBezTo>
                  <a:pt x="1165416" y="328147"/>
                  <a:pt x="1167575" y="328443"/>
                  <a:pt x="1169798" y="329057"/>
                </a:cubicBezTo>
                <a:cubicBezTo>
                  <a:pt x="1172020" y="329671"/>
                  <a:pt x="1173925" y="330729"/>
                  <a:pt x="1175513" y="332232"/>
                </a:cubicBezTo>
                <a:cubicBezTo>
                  <a:pt x="1177926" y="332401"/>
                  <a:pt x="1179958" y="333079"/>
                  <a:pt x="1181609" y="334264"/>
                </a:cubicBezTo>
                <a:cubicBezTo>
                  <a:pt x="1183260" y="335449"/>
                  <a:pt x="1185292" y="336127"/>
                  <a:pt x="1187705" y="336296"/>
                </a:cubicBezTo>
                <a:cubicBezTo>
                  <a:pt x="1187789" y="338371"/>
                  <a:pt x="1188636" y="340064"/>
                  <a:pt x="1190245" y="341376"/>
                </a:cubicBezTo>
                <a:cubicBezTo>
                  <a:pt x="1191853" y="342688"/>
                  <a:pt x="1193716" y="343366"/>
                  <a:pt x="1195833" y="343408"/>
                </a:cubicBezTo>
                <a:lnTo>
                  <a:pt x="1187705" y="350520"/>
                </a:lnTo>
                <a:cubicBezTo>
                  <a:pt x="1191324" y="351600"/>
                  <a:pt x="1194753" y="353251"/>
                  <a:pt x="1197992" y="355473"/>
                </a:cubicBezTo>
                <a:cubicBezTo>
                  <a:pt x="1201230" y="357696"/>
                  <a:pt x="1203897" y="360109"/>
                  <a:pt x="1205993" y="362712"/>
                </a:cubicBezTo>
                <a:cubicBezTo>
                  <a:pt x="1207093" y="362712"/>
                  <a:pt x="1208194" y="362458"/>
                  <a:pt x="1209295" y="361950"/>
                </a:cubicBezTo>
                <a:cubicBezTo>
                  <a:pt x="1210395" y="361442"/>
                  <a:pt x="1210988" y="360680"/>
                  <a:pt x="1211073" y="359664"/>
                </a:cubicBezTo>
                <a:lnTo>
                  <a:pt x="1211073" y="358648"/>
                </a:lnTo>
                <a:cubicBezTo>
                  <a:pt x="1212216" y="358627"/>
                  <a:pt x="1213486" y="358923"/>
                  <a:pt x="1214883" y="359537"/>
                </a:cubicBezTo>
                <a:cubicBezTo>
                  <a:pt x="1216280" y="360151"/>
                  <a:pt x="1217042" y="361209"/>
                  <a:pt x="1217169" y="362712"/>
                </a:cubicBezTo>
                <a:cubicBezTo>
                  <a:pt x="1218756" y="362627"/>
                  <a:pt x="1220153" y="362797"/>
                  <a:pt x="1221360" y="363220"/>
                </a:cubicBezTo>
                <a:cubicBezTo>
                  <a:pt x="1222566" y="363643"/>
                  <a:pt x="1223201" y="364829"/>
                  <a:pt x="1223265" y="366776"/>
                </a:cubicBezTo>
                <a:lnTo>
                  <a:pt x="1223265" y="370840"/>
                </a:lnTo>
                <a:cubicBezTo>
                  <a:pt x="1224365" y="370798"/>
                  <a:pt x="1225466" y="370882"/>
                  <a:pt x="1226567" y="371094"/>
                </a:cubicBezTo>
                <a:cubicBezTo>
                  <a:pt x="1227667" y="371306"/>
                  <a:pt x="1228260" y="371898"/>
                  <a:pt x="1228345" y="372872"/>
                </a:cubicBezTo>
                <a:cubicBezTo>
                  <a:pt x="1228302" y="373952"/>
                  <a:pt x="1227879" y="375095"/>
                  <a:pt x="1227075" y="376301"/>
                </a:cubicBezTo>
                <a:cubicBezTo>
                  <a:pt x="1226270" y="377508"/>
                  <a:pt x="1225339" y="378397"/>
                  <a:pt x="1224281" y="378968"/>
                </a:cubicBezTo>
                <a:lnTo>
                  <a:pt x="1232409" y="388112"/>
                </a:lnTo>
                <a:lnTo>
                  <a:pt x="1232409" y="397256"/>
                </a:lnTo>
                <a:lnTo>
                  <a:pt x="1235457" y="400304"/>
                </a:lnTo>
                <a:cubicBezTo>
                  <a:pt x="1235711" y="402992"/>
                  <a:pt x="1235965" y="405490"/>
                  <a:pt x="1236219" y="407797"/>
                </a:cubicBezTo>
                <a:cubicBezTo>
                  <a:pt x="1236473" y="410104"/>
                  <a:pt x="1238251" y="411332"/>
                  <a:pt x="1241553" y="411480"/>
                </a:cubicBezTo>
                <a:cubicBezTo>
                  <a:pt x="1240875" y="414020"/>
                  <a:pt x="1240706" y="417576"/>
                  <a:pt x="1241045" y="422148"/>
                </a:cubicBezTo>
                <a:cubicBezTo>
                  <a:pt x="1241383" y="426720"/>
                  <a:pt x="1243246" y="429260"/>
                  <a:pt x="1246633" y="429768"/>
                </a:cubicBezTo>
                <a:lnTo>
                  <a:pt x="1248665" y="462280"/>
                </a:lnTo>
                <a:lnTo>
                  <a:pt x="1240537" y="481584"/>
                </a:lnTo>
                <a:cubicBezTo>
                  <a:pt x="1240537" y="485818"/>
                  <a:pt x="1239521" y="489543"/>
                  <a:pt x="1237489" y="492760"/>
                </a:cubicBezTo>
                <a:cubicBezTo>
                  <a:pt x="1237214" y="496401"/>
                  <a:pt x="1235986" y="501820"/>
                  <a:pt x="1233806" y="509016"/>
                </a:cubicBezTo>
                <a:cubicBezTo>
                  <a:pt x="1231626" y="516213"/>
                  <a:pt x="1230144" y="521631"/>
                  <a:pt x="1229361" y="525272"/>
                </a:cubicBezTo>
                <a:lnTo>
                  <a:pt x="1214121" y="538480"/>
                </a:lnTo>
                <a:cubicBezTo>
                  <a:pt x="1214015" y="542184"/>
                  <a:pt x="1212703" y="545444"/>
                  <a:pt x="1210184" y="548259"/>
                </a:cubicBezTo>
                <a:cubicBezTo>
                  <a:pt x="1207665" y="551074"/>
                  <a:pt x="1204575" y="552556"/>
                  <a:pt x="1200913" y="552704"/>
                </a:cubicBezTo>
                <a:cubicBezTo>
                  <a:pt x="1201971" y="557509"/>
                  <a:pt x="1200616" y="560091"/>
                  <a:pt x="1196849" y="560451"/>
                </a:cubicBezTo>
                <a:cubicBezTo>
                  <a:pt x="1193081" y="560811"/>
                  <a:pt x="1189694" y="563647"/>
                  <a:pt x="1186689" y="568960"/>
                </a:cubicBezTo>
                <a:cubicBezTo>
                  <a:pt x="1184614" y="568029"/>
                  <a:pt x="1182921" y="568114"/>
                  <a:pt x="1181609" y="569214"/>
                </a:cubicBezTo>
                <a:cubicBezTo>
                  <a:pt x="1180296" y="570315"/>
                  <a:pt x="1179619" y="571923"/>
                  <a:pt x="1179577" y="574040"/>
                </a:cubicBezTo>
                <a:lnTo>
                  <a:pt x="1175513" y="581152"/>
                </a:lnTo>
                <a:cubicBezTo>
                  <a:pt x="1173481" y="581321"/>
                  <a:pt x="1172465" y="581999"/>
                  <a:pt x="1172465" y="583184"/>
                </a:cubicBezTo>
                <a:cubicBezTo>
                  <a:pt x="1172528" y="584729"/>
                  <a:pt x="1172401" y="585957"/>
                  <a:pt x="1172084" y="586867"/>
                </a:cubicBezTo>
                <a:cubicBezTo>
                  <a:pt x="1171766" y="587777"/>
                  <a:pt x="1170877" y="588243"/>
                  <a:pt x="1169417" y="588264"/>
                </a:cubicBezTo>
                <a:lnTo>
                  <a:pt x="1166369" y="592328"/>
                </a:lnTo>
                <a:cubicBezTo>
                  <a:pt x="1165310" y="597599"/>
                  <a:pt x="1161077" y="600012"/>
                  <a:pt x="1153669" y="599567"/>
                </a:cubicBezTo>
                <a:cubicBezTo>
                  <a:pt x="1146260" y="599123"/>
                  <a:pt x="1142027" y="600774"/>
                  <a:pt x="1140969" y="604520"/>
                </a:cubicBezTo>
                <a:cubicBezTo>
                  <a:pt x="1140588" y="608415"/>
                  <a:pt x="1139064" y="610023"/>
                  <a:pt x="1136397" y="609346"/>
                </a:cubicBezTo>
                <a:cubicBezTo>
                  <a:pt x="1133730" y="608669"/>
                  <a:pt x="1132206" y="609770"/>
                  <a:pt x="1131825" y="612648"/>
                </a:cubicBezTo>
                <a:lnTo>
                  <a:pt x="1123697" y="615696"/>
                </a:lnTo>
                <a:cubicBezTo>
                  <a:pt x="1121559" y="617453"/>
                  <a:pt x="1118977" y="619527"/>
                  <a:pt x="1115950" y="621919"/>
                </a:cubicBezTo>
                <a:cubicBezTo>
                  <a:pt x="1112923" y="624311"/>
                  <a:pt x="1110087" y="625623"/>
                  <a:pt x="1107441" y="625856"/>
                </a:cubicBezTo>
                <a:cubicBezTo>
                  <a:pt x="1105261" y="625433"/>
                  <a:pt x="1104541" y="623739"/>
                  <a:pt x="1105282" y="620776"/>
                </a:cubicBezTo>
                <a:cubicBezTo>
                  <a:pt x="1106023" y="617813"/>
                  <a:pt x="1103017" y="616120"/>
                  <a:pt x="1096265" y="615696"/>
                </a:cubicBezTo>
                <a:cubicBezTo>
                  <a:pt x="1098516" y="614310"/>
                  <a:pt x="1104060" y="610873"/>
                  <a:pt x="1112897" y="605386"/>
                </a:cubicBezTo>
                <a:cubicBezTo>
                  <a:pt x="1121734" y="599898"/>
                  <a:pt x="1130514" y="594580"/>
                  <a:pt x="1139238" y="589431"/>
                </a:cubicBezTo>
                <a:cubicBezTo>
                  <a:pt x="1147962" y="584282"/>
                  <a:pt x="1153280" y="581522"/>
                  <a:pt x="1155193" y="581152"/>
                </a:cubicBezTo>
                <a:cubicBezTo>
                  <a:pt x="1157966" y="575670"/>
                  <a:pt x="1161310" y="572918"/>
                  <a:pt x="1165226" y="572897"/>
                </a:cubicBezTo>
                <a:cubicBezTo>
                  <a:pt x="1169142" y="572876"/>
                  <a:pt x="1172232" y="568854"/>
                  <a:pt x="1174497" y="560832"/>
                </a:cubicBezTo>
                <a:cubicBezTo>
                  <a:pt x="1175597" y="560896"/>
                  <a:pt x="1176698" y="560769"/>
                  <a:pt x="1177799" y="560451"/>
                </a:cubicBezTo>
                <a:cubicBezTo>
                  <a:pt x="1178899" y="560134"/>
                  <a:pt x="1179492" y="559245"/>
                  <a:pt x="1179577" y="557784"/>
                </a:cubicBezTo>
                <a:cubicBezTo>
                  <a:pt x="1179492" y="556239"/>
                  <a:pt x="1179661" y="555011"/>
                  <a:pt x="1180085" y="554101"/>
                </a:cubicBezTo>
                <a:cubicBezTo>
                  <a:pt x="1180508" y="553191"/>
                  <a:pt x="1181693" y="552725"/>
                  <a:pt x="1183641" y="552704"/>
                </a:cubicBezTo>
                <a:lnTo>
                  <a:pt x="1194817" y="545592"/>
                </a:lnTo>
                <a:cubicBezTo>
                  <a:pt x="1194774" y="544089"/>
                  <a:pt x="1194351" y="543031"/>
                  <a:pt x="1193547" y="542417"/>
                </a:cubicBezTo>
                <a:cubicBezTo>
                  <a:pt x="1192742" y="541803"/>
                  <a:pt x="1191811" y="541507"/>
                  <a:pt x="1190753" y="541528"/>
                </a:cubicBezTo>
                <a:cubicBezTo>
                  <a:pt x="1187070" y="541740"/>
                  <a:pt x="1183260" y="543095"/>
                  <a:pt x="1179323" y="545592"/>
                </a:cubicBezTo>
                <a:cubicBezTo>
                  <a:pt x="1175386" y="548090"/>
                  <a:pt x="1172084" y="550461"/>
                  <a:pt x="1169417" y="552704"/>
                </a:cubicBezTo>
                <a:lnTo>
                  <a:pt x="1168401" y="560832"/>
                </a:lnTo>
                <a:lnTo>
                  <a:pt x="1158241" y="565912"/>
                </a:lnTo>
                <a:cubicBezTo>
                  <a:pt x="1157479" y="570061"/>
                  <a:pt x="1154431" y="572940"/>
                  <a:pt x="1149097" y="574548"/>
                </a:cubicBezTo>
                <a:cubicBezTo>
                  <a:pt x="1143763" y="576157"/>
                  <a:pt x="1140715" y="579036"/>
                  <a:pt x="1139953" y="583184"/>
                </a:cubicBezTo>
                <a:cubicBezTo>
                  <a:pt x="1134852" y="585343"/>
                  <a:pt x="1128544" y="588391"/>
                  <a:pt x="1121030" y="592328"/>
                </a:cubicBezTo>
                <a:cubicBezTo>
                  <a:pt x="1113516" y="596265"/>
                  <a:pt x="1107970" y="600329"/>
                  <a:pt x="1104393" y="604520"/>
                </a:cubicBezTo>
                <a:cubicBezTo>
                  <a:pt x="1101387" y="604690"/>
                  <a:pt x="1098508" y="605367"/>
                  <a:pt x="1095757" y="606552"/>
                </a:cubicBezTo>
                <a:cubicBezTo>
                  <a:pt x="1093005" y="607738"/>
                  <a:pt x="1090126" y="608415"/>
                  <a:pt x="1087121" y="608584"/>
                </a:cubicBezTo>
                <a:cubicBezTo>
                  <a:pt x="1086020" y="610087"/>
                  <a:pt x="1084411" y="611145"/>
                  <a:pt x="1082295" y="611759"/>
                </a:cubicBezTo>
                <a:cubicBezTo>
                  <a:pt x="1080178" y="612373"/>
                  <a:pt x="1078061" y="612669"/>
                  <a:pt x="1075945" y="612648"/>
                </a:cubicBezTo>
                <a:lnTo>
                  <a:pt x="1071881" y="610616"/>
                </a:lnTo>
                <a:cubicBezTo>
                  <a:pt x="1070590" y="611844"/>
                  <a:pt x="1067076" y="615230"/>
                  <a:pt x="1061340" y="620776"/>
                </a:cubicBezTo>
                <a:cubicBezTo>
                  <a:pt x="1055604" y="626322"/>
                  <a:pt x="1052344" y="629709"/>
                  <a:pt x="1051561" y="630936"/>
                </a:cubicBezTo>
                <a:cubicBezTo>
                  <a:pt x="1051667" y="631910"/>
                  <a:pt x="1052217" y="632503"/>
                  <a:pt x="1053212" y="632714"/>
                </a:cubicBezTo>
                <a:cubicBezTo>
                  <a:pt x="1054207" y="632926"/>
                  <a:pt x="1055011" y="633010"/>
                  <a:pt x="1055625" y="632968"/>
                </a:cubicBezTo>
                <a:cubicBezTo>
                  <a:pt x="1056196" y="627592"/>
                  <a:pt x="1059371" y="624121"/>
                  <a:pt x="1065150" y="622554"/>
                </a:cubicBezTo>
                <a:cubicBezTo>
                  <a:pt x="1070928" y="620988"/>
                  <a:pt x="1075881" y="620056"/>
                  <a:pt x="1080009" y="619760"/>
                </a:cubicBezTo>
                <a:cubicBezTo>
                  <a:pt x="1078231" y="621475"/>
                  <a:pt x="1076961" y="623380"/>
                  <a:pt x="1076199" y="625475"/>
                </a:cubicBezTo>
                <a:cubicBezTo>
                  <a:pt x="1075437" y="627571"/>
                  <a:pt x="1076707" y="628714"/>
                  <a:pt x="1080009" y="628904"/>
                </a:cubicBezTo>
                <a:cubicBezTo>
                  <a:pt x="1081512" y="627274"/>
                  <a:pt x="1082570" y="625200"/>
                  <a:pt x="1083184" y="622681"/>
                </a:cubicBezTo>
                <a:cubicBezTo>
                  <a:pt x="1083798" y="620162"/>
                  <a:pt x="1084094" y="617834"/>
                  <a:pt x="1084073" y="615696"/>
                </a:cubicBezTo>
                <a:cubicBezTo>
                  <a:pt x="1085427" y="615802"/>
                  <a:pt x="1087544" y="616352"/>
                  <a:pt x="1090423" y="617347"/>
                </a:cubicBezTo>
                <a:cubicBezTo>
                  <a:pt x="1093301" y="618342"/>
                  <a:pt x="1094910" y="619146"/>
                  <a:pt x="1095249" y="619760"/>
                </a:cubicBezTo>
                <a:lnTo>
                  <a:pt x="1092201" y="619760"/>
                </a:lnTo>
                <a:cubicBezTo>
                  <a:pt x="1092010" y="623337"/>
                  <a:pt x="1090867" y="626851"/>
                  <a:pt x="1088772" y="630301"/>
                </a:cubicBezTo>
                <a:cubicBezTo>
                  <a:pt x="1086676" y="633751"/>
                  <a:pt x="1084771" y="637011"/>
                  <a:pt x="1083057" y="640080"/>
                </a:cubicBezTo>
                <a:cubicBezTo>
                  <a:pt x="1082528" y="640038"/>
                  <a:pt x="1082062" y="640122"/>
                  <a:pt x="1081660" y="640334"/>
                </a:cubicBezTo>
                <a:cubicBezTo>
                  <a:pt x="1081258" y="640546"/>
                  <a:pt x="1081046" y="641139"/>
                  <a:pt x="1081025" y="642112"/>
                </a:cubicBezTo>
                <a:cubicBezTo>
                  <a:pt x="1081215" y="643700"/>
                  <a:pt x="1081342" y="645097"/>
                  <a:pt x="1081406" y="646303"/>
                </a:cubicBezTo>
                <a:cubicBezTo>
                  <a:pt x="1081469" y="647510"/>
                  <a:pt x="1080326" y="648145"/>
                  <a:pt x="1077977" y="648208"/>
                </a:cubicBezTo>
                <a:lnTo>
                  <a:pt x="1071881" y="655320"/>
                </a:lnTo>
                <a:cubicBezTo>
                  <a:pt x="1072241" y="652801"/>
                  <a:pt x="1071521" y="650981"/>
                  <a:pt x="1069722" y="649859"/>
                </a:cubicBezTo>
                <a:cubicBezTo>
                  <a:pt x="1067923" y="648737"/>
                  <a:pt x="1065933" y="648187"/>
                  <a:pt x="1063753" y="648208"/>
                </a:cubicBezTo>
                <a:lnTo>
                  <a:pt x="1062737" y="664464"/>
                </a:lnTo>
                <a:cubicBezTo>
                  <a:pt x="1061234" y="665565"/>
                  <a:pt x="1060176" y="667173"/>
                  <a:pt x="1059562" y="669290"/>
                </a:cubicBezTo>
                <a:cubicBezTo>
                  <a:pt x="1058948" y="671407"/>
                  <a:pt x="1058652" y="673524"/>
                  <a:pt x="1058673" y="675640"/>
                </a:cubicBezTo>
                <a:lnTo>
                  <a:pt x="1049529" y="679704"/>
                </a:lnTo>
                <a:cubicBezTo>
                  <a:pt x="1048830" y="679747"/>
                  <a:pt x="1047687" y="679662"/>
                  <a:pt x="1046100" y="679450"/>
                </a:cubicBezTo>
                <a:cubicBezTo>
                  <a:pt x="1044512" y="679238"/>
                  <a:pt x="1043623" y="678646"/>
                  <a:pt x="1043433" y="677672"/>
                </a:cubicBezTo>
                <a:cubicBezTo>
                  <a:pt x="1043729" y="675238"/>
                  <a:pt x="1044914" y="672994"/>
                  <a:pt x="1046989" y="670941"/>
                </a:cubicBezTo>
                <a:cubicBezTo>
                  <a:pt x="1049063" y="668888"/>
                  <a:pt x="1050248" y="666390"/>
                  <a:pt x="1050545" y="663448"/>
                </a:cubicBezTo>
                <a:lnTo>
                  <a:pt x="1037337" y="663448"/>
                </a:lnTo>
                <a:cubicBezTo>
                  <a:pt x="1038183" y="664231"/>
                  <a:pt x="1039284" y="665713"/>
                  <a:pt x="1040639" y="667893"/>
                </a:cubicBezTo>
                <a:cubicBezTo>
                  <a:pt x="1041993" y="670073"/>
                  <a:pt x="1041570" y="671301"/>
                  <a:pt x="1039369" y="671576"/>
                </a:cubicBezTo>
                <a:cubicBezTo>
                  <a:pt x="1036554" y="670729"/>
                  <a:pt x="1033548" y="669375"/>
                  <a:pt x="1030352" y="667512"/>
                </a:cubicBezTo>
                <a:cubicBezTo>
                  <a:pt x="1027156" y="665649"/>
                  <a:pt x="1025420" y="668359"/>
                  <a:pt x="1025145" y="675640"/>
                </a:cubicBezTo>
                <a:lnTo>
                  <a:pt x="1026161" y="680720"/>
                </a:lnTo>
                <a:lnTo>
                  <a:pt x="1012953" y="683768"/>
                </a:lnTo>
                <a:lnTo>
                  <a:pt x="1004825" y="691896"/>
                </a:lnTo>
                <a:lnTo>
                  <a:pt x="1001777" y="691896"/>
                </a:lnTo>
                <a:cubicBezTo>
                  <a:pt x="999829" y="691875"/>
                  <a:pt x="998644" y="691409"/>
                  <a:pt x="998221" y="690499"/>
                </a:cubicBezTo>
                <a:cubicBezTo>
                  <a:pt x="997797" y="689589"/>
                  <a:pt x="997628" y="688361"/>
                  <a:pt x="997713" y="686816"/>
                </a:cubicBezTo>
                <a:cubicBezTo>
                  <a:pt x="997734" y="683726"/>
                  <a:pt x="997946" y="680508"/>
                  <a:pt x="998348" y="677164"/>
                </a:cubicBezTo>
                <a:cubicBezTo>
                  <a:pt x="998750" y="673820"/>
                  <a:pt x="999216" y="670602"/>
                  <a:pt x="999745" y="667512"/>
                </a:cubicBezTo>
                <a:cubicBezTo>
                  <a:pt x="1000274" y="666898"/>
                  <a:pt x="1000994" y="666094"/>
                  <a:pt x="1001904" y="665099"/>
                </a:cubicBezTo>
                <a:cubicBezTo>
                  <a:pt x="1002814" y="664104"/>
                  <a:pt x="1003788" y="663554"/>
                  <a:pt x="1004825" y="663448"/>
                </a:cubicBezTo>
                <a:cubicBezTo>
                  <a:pt x="1007513" y="663977"/>
                  <a:pt x="1009249" y="664189"/>
                  <a:pt x="1010032" y="664083"/>
                </a:cubicBezTo>
                <a:cubicBezTo>
                  <a:pt x="1010815" y="663977"/>
                  <a:pt x="1012805" y="660379"/>
                  <a:pt x="1016001" y="653288"/>
                </a:cubicBezTo>
                <a:cubicBezTo>
                  <a:pt x="1015831" y="652103"/>
                  <a:pt x="1016170" y="651426"/>
                  <a:pt x="1017017" y="651256"/>
                </a:cubicBezTo>
                <a:cubicBezTo>
                  <a:pt x="1018456" y="651468"/>
                  <a:pt x="1019641" y="652315"/>
                  <a:pt x="1020573" y="653796"/>
                </a:cubicBezTo>
                <a:cubicBezTo>
                  <a:pt x="1021504" y="655278"/>
                  <a:pt x="1022689" y="656124"/>
                  <a:pt x="1024129" y="656336"/>
                </a:cubicBezTo>
                <a:cubicBezTo>
                  <a:pt x="1024616" y="656294"/>
                  <a:pt x="1024912" y="656124"/>
                  <a:pt x="1025018" y="655828"/>
                </a:cubicBezTo>
                <a:cubicBezTo>
                  <a:pt x="1025124" y="655532"/>
                  <a:pt x="1025166" y="655362"/>
                  <a:pt x="1025145" y="655320"/>
                </a:cubicBezTo>
                <a:lnTo>
                  <a:pt x="1025145" y="654304"/>
                </a:lnTo>
                <a:cubicBezTo>
                  <a:pt x="1024086" y="653775"/>
                  <a:pt x="1023155" y="653055"/>
                  <a:pt x="1022351" y="652145"/>
                </a:cubicBezTo>
                <a:cubicBezTo>
                  <a:pt x="1021546" y="651235"/>
                  <a:pt x="1021123" y="650261"/>
                  <a:pt x="1021081" y="649224"/>
                </a:cubicBezTo>
                <a:cubicBezTo>
                  <a:pt x="1021187" y="648737"/>
                  <a:pt x="1021737" y="648441"/>
                  <a:pt x="1022732" y="648335"/>
                </a:cubicBezTo>
                <a:cubicBezTo>
                  <a:pt x="1023727" y="648229"/>
                  <a:pt x="1024531" y="648187"/>
                  <a:pt x="1025145" y="648208"/>
                </a:cubicBezTo>
                <a:lnTo>
                  <a:pt x="1033273" y="640080"/>
                </a:lnTo>
                <a:lnTo>
                  <a:pt x="1033273" y="636016"/>
                </a:lnTo>
                <a:lnTo>
                  <a:pt x="1028193" y="640080"/>
                </a:lnTo>
                <a:cubicBezTo>
                  <a:pt x="1027050" y="640059"/>
                  <a:pt x="1025780" y="640355"/>
                  <a:pt x="1024383" y="640969"/>
                </a:cubicBezTo>
                <a:cubicBezTo>
                  <a:pt x="1022986" y="641583"/>
                  <a:pt x="1022224" y="642641"/>
                  <a:pt x="1022097" y="644144"/>
                </a:cubicBezTo>
                <a:cubicBezTo>
                  <a:pt x="1011767" y="650240"/>
                  <a:pt x="1000930" y="655320"/>
                  <a:pt x="989585" y="659384"/>
                </a:cubicBezTo>
                <a:lnTo>
                  <a:pt x="984505" y="667512"/>
                </a:lnTo>
                <a:cubicBezTo>
                  <a:pt x="982240" y="667681"/>
                  <a:pt x="980674" y="668359"/>
                  <a:pt x="979806" y="669544"/>
                </a:cubicBezTo>
                <a:cubicBezTo>
                  <a:pt x="978938" y="670729"/>
                  <a:pt x="977118" y="671407"/>
                  <a:pt x="974345" y="671576"/>
                </a:cubicBezTo>
                <a:cubicBezTo>
                  <a:pt x="973921" y="674243"/>
                  <a:pt x="972228" y="675513"/>
                  <a:pt x="969265" y="675386"/>
                </a:cubicBezTo>
                <a:cubicBezTo>
                  <a:pt x="966301" y="675259"/>
                  <a:pt x="964608" y="676021"/>
                  <a:pt x="964185" y="677672"/>
                </a:cubicBezTo>
                <a:cubicBezTo>
                  <a:pt x="964227" y="678752"/>
                  <a:pt x="964650" y="679895"/>
                  <a:pt x="965455" y="681101"/>
                </a:cubicBezTo>
                <a:cubicBezTo>
                  <a:pt x="966259" y="682308"/>
                  <a:pt x="967190" y="683197"/>
                  <a:pt x="968249" y="683768"/>
                </a:cubicBezTo>
                <a:cubicBezTo>
                  <a:pt x="966132" y="683747"/>
                  <a:pt x="964015" y="684043"/>
                  <a:pt x="961899" y="684657"/>
                </a:cubicBezTo>
                <a:cubicBezTo>
                  <a:pt x="959782" y="685271"/>
                  <a:pt x="958173" y="686329"/>
                  <a:pt x="957073" y="687832"/>
                </a:cubicBezTo>
                <a:cubicBezTo>
                  <a:pt x="957411" y="689779"/>
                  <a:pt x="959020" y="690965"/>
                  <a:pt x="961899" y="691388"/>
                </a:cubicBezTo>
                <a:cubicBezTo>
                  <a:pt x="964777" y="691811"/>
                  <a:pt x="966894" y="691981"/>
                  <a:pt x="968249" y="691896"/>
                </a:cubicBezTo>
                <a:lnTo>
                  <a:pt x="984505" y="675640"/>
                </a:lnTo>
                <a:lnTo>
                  <a:pt x="988569" y="676656"/>
                </a:lnTo>
                <a:cubicBezTo>
                  <a:pt x="988780" y="682054"/>
                  <a:pt x="989627" y="686245"/>
                  <a:pt x="991109" y="689229"/>
                </a:cubicBezTo>
                <a:cubicBezTo>
                  <a:pt x="992590" y="692214"/>
                  <a:pt x="993437" y="695135"/>
                  <a:pt x="993649" y="697992"/>
                </a:cubicBezTo>
                <a:lnTo>
                  <a:pt x="982473" y="700024"/>
                </a:lnTo>
                <a:lnTo>
                  <a:pt x="976377" y="708152"/>
                </a:lnTo>
                <a:lnTo>
                  <a:pt x="963169" y="710184"/>
                </a:lnTo>
                <a:lnTo>
                  <a:pt x="962153" y="707136"/>
                </a:lnTo>
                <a:cubicBezTo>
                  <a:pt x="962386" y="705506"/>
                  <a:pt x="962682" y="703940"/>
                  <a:pt x="963042" y="702437"/>
                </a:cubicBezTo>
                <a:cubicBezTo>
                  <a:pt x="963402" y="700934"/>
                  <a:pt x="962428" y="700130"/>
                  <a:pt x="960121" y="700024"/>
                </a:cubicBezTo>
                <a:lnTo>
                  <a:pt x="946913" y="710184"/>
                </a:lnTo>
                <a:cubicBezTo>
                  <a:pt x="945283" y="709676"/>
                  <a:pt x="943717" y="709676"/>
                  <a:pt x="942214" y="710184"/>
                </a:cubicBezTo>
                <a:cubicBezTo>
                  <a:pt x="940711" y="710692"/>
                  <a:pt x="939907" y="711708"/>
                  <a:pt x="939801" y="713232"/>
                </a:cubicBezTo>
                <a:lnTo>
                  <a:pt x="939801" y="715264"/>
                </a:lnTo>
                <a:cubicBezTo>
                  <a:pt x="937388" y="715434"/>
                  <a:pt x="935356" y="716111"/>
                  <a:pt x="933705" y="717296"/>
                </a:cubicBezTo>
                <a:cubicBezTo>
                  <a:pt x="932054" y="718482"/>
                  <a:pt x="930022" y="719159"/>
                  <a:pt x="927609" y="719328"/>
                </a:cubicBezTo>
                <a:cubicBezTo>
                  <a:pt x="926572" y="718227"/>
                  <a:pt x="925344" y="717127"/>
                  <a:pt x="923926" y="716026"/>
                </a:cubicBezTo>
                <a:cubicBezTo>
                  <a:pt x="922508" y="714925"/>
                  <a:pt x="921026" y="714333"/>
                  <a:pt x="919481" y="714248"/>
                </a:cubicBezTo>
                <a:cubicBezTo>
                  <a:pt x="918295" y="714418"/>
                  <a:pt x="917618" y="715095"/>
                  <a:pt x="917449" y="716280"/>
                </a:cubicBezTo>
                <a:cubicBezTo>
                  <a:pt x="917618" y="719053"/>
                  <a:pt x="918295" y="720873"/>
                  <a:pt x="919481" y="721741"/>
                </a:cubicBezTo>
                <a:cubicBezTo>
                  <a:pt x="920666" y="722609"/>
                  <a:pt x="921343" y="724175"/>
                  <a:pt x="921513" y="726440"/>
                </a:cubicBezTo>
                <a:lnTo>
                  <a:pt x="910337" y="726440"/>
                </a:lnTo>
                <a:lnTo>
                  <a:pt x="902209" y="734568"/>
                </a:lnTo>
                <a:cubicBezTo>
                  <a:pt x="897425" y="735034"/>
                  <a:pt x="891498" y="737404"/>
                  <a:pt x="884429" y="741680"/>
                </a:cubicBezTo>
                <a:cubicBezTo>
                  <a:pt x="877359" y="745956"/>
                  <a:pt x="873464" y="749342"/>
                  <a:pt x="872745" y="751840"/>
                </a:cubicBezTo>
                <a:cubicBezTo>
                  <a:pt x="876661" y="751628"/>
                  <a:pt x="879243" y="751798"/>
                  <a:pt x="880492" y="752348"/>
                </a:cubicBezTo>
                <a:cubicBezTo>
                  <a:pt x="881741" y="752898"/>
                  <a:pt x="882545" y="755100"/>
                  <a:pt x="882905" y="758952"/>
                </a:cubicBezTo>
                <a:cubicBezTo>
                  <a:pt x="879687" y="760984"/>
                  <a:pt x="875962" y="762000"/>
                  <a:pt x="871729" y="762000"/>
                </a:cubicBezTo>
                <a:cubicBezTo>
                  <a:pt x="868681" y="762169"/>
                  <a:pt x="866649" y="760815"/>
                  <a:pt x="865633" y="757936"/>
                </a:cubicBezTo>
                <a:lnTo>
                  <a:pt x="867665" y="747776"/>
                </a:lnTo>
                <a:lnTo>
                  <a:pt x="849377" y="747776"/>
                </a:lnTo>
                <a:cubicBezTo>
                  <a:pt x="847789" y="749491"/>
                  <a:pt x="845884" y="751396"/>
                  <a:pt x="843662" y="753491"/>
                </a:cubicBezTo>
                <a:cubicBezTo>
                  <a:pt x="841439" y="755587"/>
                  <a:pt x="839280" y="756730"/>
                  <a:pt x="837185" y="756920"/>
                </a:cubicBezTo>
                <a:cubicBezTo>
                  <a:pt x="835640" y="756857"/>
                  <a:pt x="834412" y="756222"/>
                  <a:pt x="833502" y="755015"/>
                </a:cubicBezTo>
                <a:cubicBezTo>
                  <a:pt x="832592" y="753809"/>
                  <a:pt x="832126" y="752412"/>
                  <a:pt x="832105" y="750824"/>
                </a:cubicBezTo>
                <a:cubicBezTo>
                  <a:pt x="832782" y="747607"/>
                  <a:pt x="835491" y="745405"/>
                  <a:pt x="840233" y="744220"/>
                </a:cubicBezTo>
                <a:cubicBezTo>
                  <a:pt x="844974" y="743035"/>
                  <a:pt x="847683" y="740833"/>
                  <a:pt x="848361" y="737616"/>
                </a:cubicBezTo>
                <a:lnTo>
                  <a:pt x="869697" y="730504"/>
                </a:lnTo>
                <a:lnTo>
                  <a:pt x="873761" y="719328"/>
                </a:lnTo>
                <a:lnTo>
                  <a:pt x="885953" y="718312"/>
                </a:lnTo>
                <a:cubicBezTo>
                  <a:pt x="886059" y="716809"/>
                  <a:pt x="886863" y="715751"/>
                  <a:pt x="888366" y="715137"/>
                </a:cubicBezTo>
                <a:cubicBezTo>
                  <a:pt x="889869" y="714523"/>
                  <a:pt x="891435" y="714227"/>
                  <a:pt x="893065" y="714248"/>
                </a:cubicBezTo>
                <a:lnTo>
                  <a:pt x="898145" y="715264"/>
                </a:lnTo>
                <a:cubicBezTo>
                  <a:pt x="899711" y="713782"/>
                  <a:pt x="903690" y="712174"/>
                  <a:pt x="910083" y="710438"/>
                </a:cubicBezTo>
                <a:cubicBezTo>
                  <a:pt x="916475" y="708702"/>
                  <a:pt x="921978" y="706586"/>
                  <a:pt x="926593" y="704088"/>
                </a:cubicBezTo>
                <a:cubicBezTo>
                  <a:pt x="925471" y="702585"/>
                  <a:pt x="923905" y="701527"/>
                  <a:pt x="921894" y="700913"/>
                </a:cubicBezTo>
                <a:cubicBezTo>
                  <a:pt x="919883" y="700299"/>
                  <a:pt x="918063" y="700003"/>
                  <a:pt x="916433" y="700024"/>
                </a:cubicBezTo>
                <a:cubicBezTo>
                  <a:pt x="915290" y="700003"/>
                  <a:pt x="914020" y="700299"/>
                  <a:pt x="912623" y="700913"/>
                </a:cubicBezTo>
                <a:cubicBezTo>
                  <a:pt x="911226" y="701527"/>
                  <a:pt x="910464" y="702585"/>
                  <a:pt x="910337" y="704088"/>
                </a:cubicBezTo>
                <a:cubicBezTo>
                  <a:pt x="906400" y="704152"/>
                  <a:pt x="900558" y="705041"/>
                  <a:pt x="892811" y="706755"/>
                </a:cubicBezTo>
                <a:cubicBezTo>
                  <a:pt x="885064" y="708470"/>
                  <a:pt x="880746" y="710629"/>
                  <a:pt x="879857" y="713232"/>
                </a:cubicBezTo>
                <a:lnTo>
                  <a:pt x="879857" y="715264"/>
                </a:lnTo>
                <a:cubicBezTo>
                  <a:pt x="877486" y="714989"/>
                  <a:pt x="874607" y="714777"/>
                  <a:pt x="871221" y="714629"/>
                </a:cubicBezTo>
                <a:cubicBezTo>
                  <a:pt x="867834" y="714481"/>
                  <a:pt x="865971" y="716047"/>
                  <a:pt x="865633" y="719328"/>
                </a:cubicBezTo>
                <a:cubicBezTo>
                  <a:pt x="862733" y="719159"/>
                  <a:pt x="860404" y="718482"/>
                  <a:pt x="858648" y="717296"/>
                </a:cubicBezTo>
                <a:cubicBezTo>
                  <a:pt x="856891" y="716111"/>
                  <a:pt x="854817" y="715434"/>
                  <a:pt x="852425" y="715264"/>
                </a:cubicBezTo>
                <a:cubicBezTo>
                  <a:pt x="852319" y="717254"/>
                  <a:pt x="851515" y="718608"/>
                  <a:pt x="850012" y="719328"/>
                </a:cubicBezTo>
                <a:cubicBezTo>
                  <a:pt x="848509" y="720048"/>
                  <a:pt x="846943" y="720386"/>
                  <a:pt x="845313" y="720344"/>
                </a:cubicBezTo>
                <a:lnTo>
                  <a:pt x="840233" y="719328"/>
                </a:lnTo>
                <a:cubicBezTo>
                  <a:pt x="836126" y="720958"/>
                  <a:pt x="831893" y="722524"/>
                  <a:pt x="827533" y="724027"/>
                </a:cubicBezTo>
                <a:cubicBezTo>
                  <a:pt x="823172" y="725530"/>
                  <a:pt x="818939" y="726334"/>
                  <a:pt x="814833" y="726440"/>
                </a:cubicBezTo>
                <a:cubicBezTo>
                  <a:pt x="814558" y="722482"/>
                  <a:pt x="813330" y="721762"/>
                  <a:pt x="811150" y="724281"/>
                </a:cubicBezTo>
                <a:cubicBezTo>
                  <a:pt x="808970" y="726800"/>
                  <a:pt x="807488" y="728874"/>
                  <a:pt x="806705" y="730504"/>
                </a:cubicBezTo>
                <a:cubicBezTo>
                  <a:pt x="803614" y="730589"/>
                  <a:pt x="800651" y="731435"/>
                  <a:pt x="797815" y="733044"/>
                </a:cubicBezTo>
                <a:cubicBezTo>
                  <a:pt x="794978" y="734653"/>
                  <a:pt x="792523" y="736516"/>
                  <a:pt x="790449" y="738632"/>
                </a:cubicBezTo>
                <a:cubicBezTo>
                  <a:pt x="786999" y="738484"/>
                  <a:pt x="784755" y="738780"/>
                  <a:pt x="783718" y="739521"/>
                </a:cubicBezTo>
                <a:cubicBezTo>
                  <a:pt x="782681" y="740262"/>
                  <a:pt x="782215" y="742336"/>
                  <a:pt x="782321" y="745744"/>
                </a:cubicBezTo>
                <a:cubicBezTo>
                  <a:pt x="782321" y="749808"/>
                  <a:pt x="784353" y="751840"/>
                  <a:pt x="788417" y="751840"/>
                </a:cubicBezTo>
                <a:lnTo>
                  <a:pt x="795529" y="751840"/>
                </a:lnTo>
                <a:cubicBezTo>
                  <a:pt x="794068" y="753004"/>
                  <a:pt x="793179" y="754740"/>
                  <a:pt x="792862" y="757047"/>
                </a:cubicBezTo>
                <a:cubicBezTo>
                  <a:pt x="792544" y="759354"/>
                  <a:pt x="792417" y="761344"/>
                  <a:pt x="792481" y="763016"/>
                </a:cubicBezTo>
                <a:cubicBezTo>
                  <a:pt x="794724" y="762847"/>
                  <a:pt x="796079" y="762169"/>
                  <a:pt x="796545" y="760984"/>
                </a:cubicBezTo>
                <a:cubicBezTo>
                  <a:pt x="797010" y="759799"/>
                  <a:pt x="798365" y="759121"/>
                  <a:pt x="800609" y="758952"/>
                </a:cubicBezTo>
                <a:lnTo>
                  <a:pt x="819913" y="751840"/>
                </a:lnTo>
                <a:lnTo>
                  <a:pt x="819913" y="755904"/>
                </a:lnTo>
                <a:cubicBezTo>
                  <a:pt x="819743" y="757809"/>
                  <a:pt x="818812" y="758825"/>
                  <a:pt x="817119" y="758952"/>
                </a:cubicBezTo>
                <a:cubicBezTo>
                  <a:pt x="815425" y="759079"/>
                  <a:pt x="813986" y="759079"/>
                  <a:pt x="812801" y="758952"/>
                </a:cubicBezTo>
                <a:cubicBezTo>
                  <a:pt x="807742" y="759185"/>
                  <a:pt x="802874" y="760497"/>
                  <a:pt x="798196" y="762889"/>
                </a:cubicBezTo>
                <a:cubicBezTo>
                  <a:pt x="793518" y="765281"/>
                  <a:pt x="788904" y="767355"/>
                  <a:pt x="784353" y="769112"/>
                </a:cubicBezTo>
                <a:cubicBezTo>
                  <a:pt x="785940" y="765852"/>
                  <a:pt x="786321" y="762720"/>
                  <a:pt x="785496" y="759714"/>
                </a:cubicBezTo>
                <a:cubicBezTo>
                  <a:pt x="784670" y="756708"/>
                  <a:pt x="782257" y="755100"/>
                  <a:pt x="778257" y="754888"/>
                </a:cubicBezTo>
                <a:cubicBezTo>
                  <a:pt x="776648" y="762572"/>
                  <a:pt x="774531" y="768541"/>
                  <a:pt x="771907" y="772795"/>
                </a:cubicBezTo>
                <a:cubicBezTo>
                  <a:pt x="769282" y="777050"/>
                  <a:pt x="763609" y="779209"/>
                  <a:pt x="754889" y="779272"/>
                </a:cubicBezTo>
                <a:cubicBezTo>
                  <a:pt x="753746" y="778701"/>
                  <a:pt x="752476" y="777812"/>
                  <a:pt x="751079" y="776605"/>
                </a:cubicBezTo>
                <a:cubicBezTo>
                  <a:pt x="749682" y="775399"/>
                  <a:pt x="748920" y="774256"/>
                  <a:pt x="748793" y="773176"/>
                </a:cubicBezTo>
                <a:cubicBezTo>
                  <a:pt x="749089" y="771843"/>
                  <a:pt x="750274" y="771208"/>
                  <a:pt x="752349" y="771271"/>
                </a:cubicBezTo>
                <a:cubicBezTo>
                  <a:pt x="754423" y="771335"/>
                  <a:pt x="755608" y="770954"/>
                  <a:pt x="755905" y="770128"/>
                </a:cubicBezTo>
                <a:cubicBezTo>
                  <a:pt x="755820" y="769049"/>
                  <a:pt x="755227" y="767906"/>
                  <a:pt x="754127" y="766699"/>
                </a:cubicBezTo>
                <a:cubicBezTo>
                  <a:pt x="753026" y="765493"/>
                  <a:pt x="751925" y="764604"/>
                  <a:pt x="750825" y="764032"/>
                </a:cubicBezTo>
                <a:lnTo>
                  <a:pt x="739649" y="763016"/>
                </a:lnTo>
                <a:lnTo>
                  <a:pt x="743713" y="773176"/>
                </a:lnTo>
                <a:lnTo>
                  <a:pt x="730505" y="776224"/>
                </a:lnTo>
                <a:lnTo>
                  <a:pt x="730505" y="777240"/>
                </a:lnTo>
                <a:cubicBezTo>
                  <a:pt x="728536" y="776986"/>
                  <a:pt x="726631" y="775970"/>
                  <a:pt x="724790" y="774192"/>
                </a:cubicBezTo>
                <a:cubicBezTo>
                  <a:pt x="722948" y="772414"/>
                  <a:pt x="720789" y="771398"/>
                  <a:pt x="718313" y="771144"/>
                </a:cubicBezTo>
                <a:cubicBezTo>
                  <a:pt x="717339" y="771250"/>
                  <a:pt x="716746" y="771800"/>
                  <a:pt x="716535" y="772795"/>
                </a:cubicBezTo>
                <a:cubicBezTo>
                  <a:pt x="716323" y="773790"/>
                  <a:pt x="716238" y="774594"/>
                  <a:pt x="716281" y="775208"/>
                </a:cubicBezTo>
                <a:lnTo>
                  <a:pt x="716281" y="778256"/>
                </a:lnTo>
                <a:lnTo>
                  <a:pt x="703073" y="782320"/>
                </a:lnTo>
                <a:cubicBezTo>
                  <a:pt x="703136" y="783929"/>
                  <a:pt x="703009" y="785792"/>
                  <a:pt x="702692" y="787908"/>
                </a:cubicBezTo>
                <a:cubicBezTo>
                  <a:pt x="702374" y="790025"/>
                  <a:pt x="701485" y="791887"/>
                  <a:pt x="700025" y="793496"/>
                </a:cubicBezTo>
                <a:cubicBezTo>
                  <a:pt x="695495" y="793877"/>
                  <a:pt x="691092" y="793623"/>
                  <a:pt x="686817" y="792734"/>
                </a:cubicBezTo>
                <a:cubicBezTo>
                  <a:pt x="682541" y="791845"/>
                  <a:pt x="678138" y="791083"/>
                  <a:pt x="673609" y="790448"/>
                </a:cubicBezTo>
                <a:cubicBezTo>
                  <a:pt x="672614" y="793538"/>
                  <a:pt x="671302" y="796502"/>
                  <a:pt x="669672" y="799338"/>
                </a:cubicBezTo>
                <a:cubicBezTo>
                  <a:pt x="668042" y="802175"/>
                  <a:pt x="665968" y="804630"/>
                  <a:pt x="663449" y="806704"/>
                </a:cubicBezTo>
                <a:cubicBezTo>
                  <a:pt x="665290" y="806895"/>
                  <a:pt x="667703" y="807022"/>
                  <a:pt x="670688" y="807085"/>
                </a:cubicBezTo>
                <a:cubicBezTo>
                  <a:pt x="673672" y="807149"/>
                  <a:pt x="675323" y="806006"/>
                  <a:pt x="675641" y="803656"/>
                </a:cubicBezTo>
                <a:cubicBezTo>
                  <a:pt x="676085" y="798470"/>
                  <a:pt x="679006" y="795888"/>
                  <a:pt x="684404" y="795909"/>
                </a:cubicBezTo>
                <a:cubicBezTo>
                  <a:pt x="689801" y="795930"/>
                  <a:pt x="695008" y="796142"/>
                  <a:pt x="700025" y="796544"/>
                </a:cubicBezTo>
                <a:lnTo>
                  <a:pt x="713233" y="790448"/>
                </a:lnTo>
                <a:cubicBezTo>
                  <a:pt x="715095" y="790660"/>
                  <a:pt x="719244" y="790744"/>
                  <a:pt x="725679" y="790702"/>
                </a:cubicBezTo>
                <a:cubicBezTo>
                  <a:pt x="732113" y="790660"/>
                  <a:pt x="735754" y="789221"/>
                  <a:pt x="736601" y="786384"/>
                </a:cubicBezTo>
                <a:cubicBezTo>
                  <a:pt x="738442" y="784754"/>
                  <a:pt x="743141" y="783188"/>
                  <a:pt x="750698" y="781685"/>
                </a:cubicBezTo>
                <a:cubicBezTo>
                  <a:pt x="758254" y="780182"/>
                  <a:pt x="763715" y="779378"/>
                  <a:pt x="767081" y="779272"/>
                </a:cubicBezTo>
                <a:cubicBezTo>
                  <a:pt x="767737" y="779230"/>
                  <a:pt x="768711" y="779315"/>
                  <a:pt x="770002" y="779526"/>
                </a:cubicBezTo>
                <a:cubicBezTo>
                  <a:pt x="771293" y="779738"/>
                  <a:pt x="772013" y="780331"/>
                  <a:pt x="772161" y="781304"/>
                </a:cubicBezTo>
                <a:cubicBezTo>
                  <a:pt x="771822" y="782955"/>
                  <a:pt x="770213" y="784733"/>
                  <a:pt x="767335" y="786638"/>
                </a:cubicBezTo>
                <a:cubicBezTo>
                  <a:pt x="764456" y="788543"/>
                  <a:pt x="762339" y="789813"/>
                  <a:pt x="760985" y="790448"/>
                </a:cubicBezTo>
                <a:cubicBezTo>
                  <a:pt x="760456" y="793623"/>
                  <a:pt x="757704" y="796417"/>
                  <a:pt x="752730" y="798830"/>
                </a:cubicBezTo>
                <a:cubicBezTo>
                  <a:pt x="747756" y="801243"/>
                  <a:pt x="743734" y="802513"/>
                  <a:pt x="740665" y="802640"/>
                </a:cubicBezTo>
                <a:cubicBezTo>
                  <a:pt x="739056" y="802619"/>
                  <a:pt x="737701" y="802153"/>
                  <a:pt x="736601" y="801243"/>
                </a:cubicBezTo>
                <a:cubicBezTo>
                  <a:pt x="735500" y="800333"/>
                  <a:pt x="735161" y="799105"/>
                  <a:pt x="735585" y="797560"/>
                </a:cubicBezTo>
                <a:cubicBezTo>
                  <a:pt x="734082" y="797624"/>
                  <a:pt x="733024" y="798259"/>
                  <a:pt x="732410" y="799465"/>
                </a:cubicBezTo>
                <a:cubicBezTo>
                  <a:pt x="731796" y="800672"/>
                  <a:pt x="731500" y="802069"/>
                  <a:pt x="731521" y="803656"/>
                </a:cubicBezTo>
                <a:lnTo>
                  <a:pt x="731521" y="806704"/>
                </a:lnTo>
                <a:cubicBezTo>
                  <a:pt x="729933" y="806683"/>
                  <a:pt x="728282" y="806979"/>
                  <a:pt x="726568" y="807593"/>
                </a:cubicBezTo>
                <a:cubicBezTo>
                  <a:pt x="724853" y="808207"/>
                  <a:pt x="723456" y="809265"/>
                  <a:pt x="722377" y="810768"/>
                </a:cubicBezTo>
                <a:cubicBezTo>
                  <a:pt x="718313" y="810620"/>
                  <a:pt x="716281" y="810662"/>
                  <a:pt x="716281" y="810895"/>
                </a:cubicBezTo>
                <a:cubicBezTo>
                  <a:pt x="716281" y="811128"/>
                  <a:pt x="715265" y="812440"/>
                  <a:pt x="713233" y="814832"/>
                </a:cubicBezTo>
                <a:lnTo>
                  <a:pt x="681737" y="814832"/>
                </a:lnTo>
                <a:lnTo>
                  <a:pt x="679705" y="818896"/>
                </a:lnTo>
                <a:lnTo>
                  <a:pt x="667513" y="818896"/>
                </a:lnTo>
                <a:lnTo>
                  <a:pt x="667513" y="821944"/>
                </a:lnTo>
                <a:lnTo>
                  <a:pt x="659385" y="821944"/>
                </a:lnTo>
                <a:cubicBezTo>
                  <a:pt x="655786" y="828675"/>
                  <a:pt x="651299" y="836041"/>
                  <a:pt x="645923" y="844042"/>
                </a:cubicBezTo>
                <a:cubicBezTo>
                  <a:pt x="640546" y="852043"/>
                  <a:pt x="637583" y="859917"/>
                  <a:pt x="637033" y="867664"/>
                </a:cubicBezTo>
                <a:lnTo>
                  <a:pt x="637033" y="869696"/>
                </a:lnTo>
                <a:cubicBezTo>
                  <a:pt x="634958" y="869738"/>
                  <a:pt x="633265" y="870416"/>
                  <a:pt x="631953" y="871728"/>
                </a:cubicBezTo>
                <a:cubicBezTo>
                  <a:pt x="630640" y="873040"/>
                  <a:pt x="629963" y="874734"/>
                  <a:pt x="629921" y="876808"/>
                </a:cubicBezTo>
                <a:lnTo>
                  <a:pt x="629921" y="878840"/>
                </a:lnTo>
                <a:cubicBezTo>
                  <a:pt x="627317" y="879306"/>
                  <a:pt x="625158" y="881676"/>
                  <a:pt x="623444" y="885952"/>
                </a:cubicBezTo>
                <a:cubicBezTo>
                  <a:pt x="621729" y="890228"/>
                  <a:pt x="620840" y="893615"/>
                  <a:pt x="620777" y="896112"/>
                </a:cubicBezTo>
                <a:cubicBezTo>
                  <a:pt x="620819" y="898694"/>
                  <a:pt x="620480" y="901150"/>
                  <a:pt x="619761" y="903478"/>
                </a:cubicBezTo>
                <a:cubicBezTo>
                  <a:pt x="619041" y="905806"/>
                  <a:pt x="617686" y="907754"/>
                  <a:pt x="615697" y="909320"/>
                </a:cubicBezTo>
                <a:lnTo>
                  <a:pt x="597409" y="951992"/>
                </a:lnTo>
                <a:cubicBezTo>
                  <a:pt x="597155" y="954913"/>
                  <a:pt x="596139" y="957453"/>
                  <a:pt x="594361" y="959612"/>
                </a:cubicBezTo>
                <a:cubicBezTo>
                  <a:pt x="592583" y="961771"/>
                  <a:pt x="591567" y="964311"/>
                  <a:pt x="591313" y="967232"/>
                </a:cubicBezTo>
                <a:cubicBezTo>
                  <a:pt x="591313" y="970725"/>
                  <a:pt x="590805" y="973900"/>
                  <a:pt x="589789" y="976757"/>
                </a:cubicBezTo>
                <a:cubicBezTo>
                  <a:pt x="588773" y="979615"/>
                  <a:pt x="587249" y="982536"/>
                  <a:pt x="585217" y="985520"/>
                </a:cubicBezTo>
                <a:cubicBezTo>
                  <a:pt x="584688" y="985478"/>
                  <a:pt x="584222" y="985563"/>
                  <a:pt x="583820" y="985774"/>
                </a:cubicBezTo>
                <a:cubicBezTo>
                  <a:pt x="583418" y="985986"/>
                  <a:pt x="583206" y="986578"/>
                  <a:pt x="583185" y="987552"/>
                </a:cubicBezTo>
                <a:cubicBezTo>
                  <a:pt x="583248" y="990283"/>
                  <a:pt x="582613" y="991680"/>
                  <a:pt x="581280" y="991743"/>
                </a:cubicBezTo>
                <a:cubicBezTo>
                  <a:pt x="579946" y="991807"/>
                  <a:pt x="577533" y="992442"/>
                  <a:pt x="574041" y="993648"/>
                </a:cubicBezTo>
                <a:lnTo>
                  <a:pt x="570993" y="1006856"/>
                </a:lnTo>
                <a:cubicBezTo>
                  <a:pt x="568961" y="1008042"/>
                  <a:pt x="567945" y="1009735"/>
                  <a:pt x="567945" y="1011936"/>
                </a:cubicBezTo>
                <a:lnTo>
                  <a:pt x="567945" y="1014984"/>
                </a:lnTo>
                <a:lnTo>
                  <a:pt x="566929" y="1029208"/>
                </a:lnTo>
                <a:lnTo>
                  <a:pt x="558801" y="1030224"/>
                </a:lnTo>
                <a:cubicBezTo>
                  <a:pt x="556769" y="1032426"/>
                  <a:pt x="555753" y="1035135"/>
                  <a:pt x="555753" y="1038352"/>
                </a:cubicBezTo>
                <a:lnTo>
                  <a:pt x="555753" y="1040384"/>
                </a:lnTo>
                <a:lnTo>
                  <a:pt x="548641" y="1046480"/>
                </a:lnTo>
                <a:cubicBezTo>
                  <a:pt x="549043" y="1049020"/>
                  <a:pt x="549001" y="1051560"/>
                  <a:pt x="548514" y="1054100"/>
                </a:cubicBezTo>
                <a:cubicBezTo>
                  <a:pt x="548027" y="1056640"/>
                  <a:pt x="547731" y="1059180"/>
                  <a:pt x="547625" y="1061720"/>
                </a:cubicBezTo>
                <a:lnTo>
                  <a:pt x="547625" y="1064768"/>
                </a:lnTo>
                <a:lnTo>
                  <a:pt x="537465" y="1080008"/>
                </a:lnTo>
                <a:lnTo>
                  <a:pt x="531369" y="1083056"/>
                </a:lnTo>
                <a:lnTo>
                  <a:pt x="530353" y="1075944"/>
                </a:lnTo>
                <a:lnTo>
                  <a:pt x="533401" y="1072896"/>
                </a:lnTo>
                <a:cubicBezTo>
                  <a:pt x="533739" y="1068409"/>
                  <a:pt x="535094" y="1064175"/>
                  <a:pt x="537465" y="1060196"/>
                </a:cubicBezTo>
                <a:cubicBezTo>
                  <a:pt x="539835" y="1056217"/>
                  <a:pt x="541190" y="1051983"/>
                  <a:pt x="541529" y="1047496"/>
                </a:cubicBezTo>
                <a:lnTo>
                  <a:pt x="541529" y="1045464"/>
                </a:lnTo>
                <a:lnTo>
                  <a:pt x="545593" y="1038352"/>
                </a:lnTo>
                <a:cubicBezTo>
                  <a:pt x="547625" y="1038183"/>
                  <a:pt x="548641" y="1037506"/>
                  <a:pt x="548641" y="1036320"/>
                </a:cubicBezTo>
                <a:cubicBezTo>
                  <a:pt x="548450" y="1034352"/>
                  <a:pt x="548323" y="1032955"/>
                  <a:pt x="548260" y="1032129"/>
                </a:cubicBezTo>
                <a:cubicBezTo>
                  <a:pt x="548196" y="1031304"/>
                  <a:pt x="549339" y="1030669"/>
                  <a:pt x="551689" y="1030224"/>
                </a:cubicBezTo>
                <a:lnTo>
                  <a:pt x="553721" y="1021080"/>
                </a:lnTo>
                <a:lnTo>
                  <a:pt x="547625" y="1017016"/>
                </a:lnTo>
                <a:lnTo>
                  <a:pt x="548641" y="1004824"/>
                </a:lnTo>
                <a:cubicBezTo>
                  <a:pt x="548069" y="1004909"/>
                  <a:pt x="547434" y="1004993"/>
                  <a:pt x="546736" y="1005078"/>
                </a:cubicBezTo>
                <a:cubicBezTo>
                  <a:pt x="546037" y="1005163"/>
                  <a:pt x="545656" y="1004740"/>
                  <a:pt x="545593" y="1003808"/>
                </a:cubicBezTo>
                <a:cubicBezTo>
                  <a:pt x="545889" y="1001311"/>
                  <a:pt x="546820" y="998940"/>
                  <a:pt x="548387" y="996696"/>
                </a:cubicBezTo>
                <a:cubicBezTo>
                  <a:pt x="549953" y="994452"/>
                  <a:pt x="550376" y="992082"/>
                  <a:pt x="549657" y="989584"/>
                </a:cubicBezTo>
                <a:lnTo>
                  <a:pt x="545593" y="986536"/>
                </a:lnTo>
                <a:lnTo>
                  <a:pt x="539497" y="995680"/>
                </a:lnTo>
                <a:lnTo>
                  <a:pt x="540513" y="996696"/>
                </a:lnTo>
                <a:cubicBezTo>
                  <a:pt x="540386" y="998263"/>
                  <a:pt x="539878" y="999956"/>
                  <a:pt x="538989" y="1001776"/>
                </a:cubicBezTo>
                <a:cubicBezTo>
                  <a:pt x="538100" y="1003596"/>
                  <a:pt x="537592" y="1005290"/>
                  <a:pt x="537465" y="1006856"/>
                </a:cubicBezTo>
                <a:cubicBezTo>
                  <a:pt x="536449" y="1007915"/>
                  <a:pt x="535687" y="1009100"/>
                  <a:pt x="535179" y="1010412"/>
                </a:cubicBezTo>
                <a:cubicBezTo>
                  <a:pt x="534671" y="1011725"/>
                  <a:pt x="534417" y="1012910"/>
                  <a:pt x="534417" y="1013968"/>
                </a:cubicBezTo>
                <a:lnTo>
                  <a:pt x="535433" y="1018032"/>
                </a:lnTo>
                <a:cubicBezTo>
                  <a:pt x="534332" y="1018011"/>
                  <a:pt x="533231" y="1018307"/>
                  <a:pt x="532131" y="1018921"/>
                </a:cubicBezTo>
                <a:cubicBezTo>
                  <a:pt x="531030" y="1019535"/>
                  <a:pt x="530437" y="1020593"/>
                  <a:pt x="530353" y="1022096"/>
                </a:cubicBezTo>
                <a:lnTo>
                  <a:pt x="530353" y="1024128"/>
                </a:lnTo>
                <a:cubicBezTo>
                  <a:pt x="529887" y="1025737"/>
                  <a:pt x="527262" y="1032172"/>
                  <a:pt x="522479" y="1043432"/>
                </a:cubicBezTo>
                <a:cubicBezTo>
                  <a:pt x="517695" y="1054693"/>
                  <a:pt x="513546" y="1061128"/>
                  <a:pt x="510033" y="1062736"/>
                </a:cubicBezTo>
                <a:cubicBezTo>
                  <a:pt x="509059" y="1062588"/>
                  <a:pt x="508466" y="1061868"/>
                  <a:pt x="508255" y="1060577"/>
                </a:cubicBezTo>
                <a:cubicBezTo>
                  <a:pt x="508043" y="1059286"/>
                  <a:pt x="507958" y="1058312"/>
                  <a:pt x="508001" y="1057656"/>
                </a:cubicBezTo>
                <a:cubicBezTo>
                  <a:pt x="508742" y="1054947"/>
                  <a:pt x="509038" y="1051983"/>
                  <a:pt x="508890" y="1048766"/>
                </a:cubicBezTo>
                <a:cubicBezTo>
                  <a:pt x="508742" y="1045549"/>
                  <a:pt x="509800" y="1043093"/>
                  <a:pt x="512065" y="1041400"/>
                </a:cubicBezTo>
                <a:lnTo>
                  <a:pt x="516129" y="1033272"/>
                </a:lnTo>
                <a:cubicBezTo>
                  <a:pt x="516700" y="1033801"/>
                  <a:pt x="517335" y="1034013"/>
                  <a:pt x="518034" y="1033907"/>
                </a:cubicBezTo>
                <a:cubicBezTo>
                  <a:pt x="518732" y="1033801"/>
                  <a:pt x="519113" y="1033251"/>
                  <a:pt x="519177" y="1032256"/>
                </a:cubicBezTo>
                <a:lnTo>
                  <a:pt x="519177" y="1030224"/>
                </a:lnTo>
                <a:lnTo>
                  <a:pt x="515113" y="1026160"/>
                </a:lnTo>
                <a:cubicBezTo>
                  <a:pt x="514499" y="1027705"/>
                  <a:pt x="513441" y="1029187"/>
                  <a:pt x="511938" y="1030605"/>
                </a:cubicBezTo>
                <a:cubicBezTo>
                  <a:pt x="510435" y="1032023"/>
                  <a:pt x="509123" y="1033251"/>
                  <a:pt x="508001" y="1034288"/>
                </a:cubicBezTo>
                <a:cubicBezTo>
                  <a:pt x="507366" y="1046501"/>
                  <a:pt x="504826" y="1052301"/>
                  <a:pt x="500381" y="1051687"/>
                </a:cubicBezTo>
                <a:cubicBezTo>
                  <a:pt x="495936" y="1051073"/>
                  <a:pt x="493396" y="1053063"/>
                  <a:pt x="492761" y="1057656"/>
                </a:cubicBezTo>
                <a:lnTo>
                  <a:pt x="491745" y="1059688"/>
                </a:lnTo>
                <a:lnTo>
                  <a:pt x="492761" y="1065784"/>
                </a:lnTo>
                <a:cubicBezTo>
                  <a:pt x="489776" y="1070907"/>
                  <a:pt x="486855" y="1076156"/>
                  <a:pt x="483998" y="1081532"/>
                </a:cubicBezTo>
                <a:cubicBezTo>
                  <a:pt x="481140" y="1086909"/>
                  <a:pt x="477965" y="1092158"/>
                  <a:pt x="474473" y="1097280"/>
                </a:cubicBezTo>
                <a:lnTo>
                  <a:pt x="465329" y="1100328"/>
                </a:lnTo>
                <a:lnTo>
                  <a:pt x="462281" y="1109472"/>
                </a:lnTo>
                <a:lnTo>
                  <a:pt x="456185" y="1115568"/>
                </a:lnTo>
                <a:cubicBezTo>
                  <a:pt x="455719" y="1126617"/>
                  <a:pt x="453856" y="1132459"/>
                  <a:pt x="450597" y="1133094"/>
                </a:cubicBezTo>
                <a:cubicBezTo>
                  <a:pt x="447337" y="1133729"/>
                  <a:pt x="445474" y="1136015"/>
                  <a:pt x="445009" y="1139952"/>
                </a:cubicBezTo>
                <a:cubicBezTo>
                  <a:pt x="442321" y="1141540"/>
                  <a:pt x="439823" y="1143699"/>
                  <a:pt x="437516" y="1146429"/>
                </a:cubicBezTo>
                <a:cubicBezTo>
                  <a:pt x="435209" y="1149160"/>
                  <a:pt x="433981" y="1152081"/>
                  <a:pt x="433833" y="1155192"/>
                </a:cubicBezTo>
                <a:cubicBezTo>
                  <a:pt x="430340" y="1155510"/>
                  <a:pt x="427927" y="1157415"/>
                  <a:pt x="426594" y="1160907"/>
                </a:cubicBezTo>
                <a:cubicBezTo>
                  <a:pt x="425260" y="1164400"/>
                  <a:pt x="424625" y="1167575"/>
                  <a:pt x="424689" y="1170432"/>
                </a:cubicBezTo>
                <a:lnTo>
                  <a:pt x="419609" y="1172464"/>
                </a:lnTo>
                <a:lnTo>
                  <a:pt x="419609" y="1171448"/>
                </a:lnTo>
                <a:lnTo>
                  <a:pt x="411481" y="1167384"/>
                </a:lnTo>
                <a:lnTo>
                  <a:pt x="418593" y="1172464"/>
                </a:lnTo>
                <a:cubicBezTo>
                  <a:pt x="414973" y="1173925"/>
                  <a:pt x="412052" y="1175830"/>
                  <a:pt x="409830" y="1178179"/>
                </a:cubicBezTo>
                <a:cubicBezTo>
                  <a:pt x="407607" y="1180529"/>
                  <a:pt x="406464" y="1183704"/>
                  <a:pt x="406401" y="1187704"/>
                </a:cubicBezTo>
                <a:lnTo>
                  <a:pt x="406401" y="1189736"/>
                </a:lnTo>
                <a:lnTo>
                  <a:pt x="397257" y="1193800"/>
                </a:lnTo>
                <a:lnTo>
                  <a:pt x="389129" y="1190752"/>
                </a:lnTo>
                <a:lnTo>
                  <a:pt x="391161" y="1183640"/>
                </a:lnTo>
                <a:cubicBezTo>
                  <a:pt x="393870" y="1183259"/>
                  <a:pt x="397087" y="1181735"/>
                  <a:pt x="400813" y="1179068"/>
                </a:cubicBezTo>
                <a:cubicBezTo>
                  <a:pt x="404538" y="1176401"/>
                  <a:pt x="404707" y="1174877"/>
                  <a:pt x="401321" y="1174496"/>
                </a:cubicBezTo>
                <a:cubicBezTo>
                  <a:pt x="401892" y="1173523"/>
                  <a:pt x="402527" y="1172676"/>
                  <a:pt x="403226" y="1171956"/>
                </a:cubicBezTo>
                <a:cubicBezTo>
                  <a:pt x="403924" y="1171236"/>
                  <a:pt x="404305" y="1170390"/>
                  <a:pt x="404369" y="1169416"/>
                </a:cubicBezTo>
                <a:cubicBezTo>
                  <a:pt x="404305" y="1168443"/>
                  <a:pt x="403924" y="1167850"/>
                  <a:pt x="403226" y="1167638"/>
                </a:cubicBezTo>
                <a:cubicBezTo>
                  <a:pt x="402527" y="1167427"/>
                  <a:pt x="401892" y="1167342"/>
                  <a:pt x="401321" y="1167384"/>
                </a:cubicBezTo>
                <a:lnTo>
                  <a:pt x="401321" y="1155192"/>
                </a:lnTo>
                <a:lnTo>
                  <a:pt x="404369" y="1149096"/>
                </a:lnTo>
                <a:lnTo>
                  <a:pt x="416561" y="1138936"/>
                </a:lnTo>
                <a:cubicBezTo>
                  <a:pt x="417788" y="1135401"/>
                  <a:pt x="419397" y="1131803"/>
                  <a:pt x="421387" y="1128141"/>
                </a:cubicBezTo>
                <a:cubicBezTo>
                  <a:pt x="423376" y="1124479"/>
                  <a:pt x="424477" y="1120627"/>
                  <a:pt x="424689" y="1116584"/>
                </a:cubicBezTo>
                <a:cubicBezTo>
                  <a:pt x="424689" y="1115399"/>
                  <a:pt x="423673" y="1114722"/>
                  <a:pt x="421641" y="1114552"/>
                </a:cubicBezTo>
                <a:lnTo>
                  <a:pt x="419609" y="1107440"/>
                </a:lnTo>
                <a:lnTo>
                  <a:pt x="425705" y="1106424"/>
                </a:lnTo>
                <a:lnTo>
                  <a:pt x="425705" y="1097280"/>
                </a:lnTo>
                <a:lnTo>
                  <a:pt x="422657" y="1103376"/>
                </a:lnTo>
                <a:lnTo>
                  <a:pt x="417577" y="1101344"/>
                </a:lnTo>
                <a:lnTo>
                  <a:pt x="413513" y="1114552"/>
                </a:lnTo>
                <a:lnTo>
                  <a:pt x="412497" y="1115568"/>
                </a:lnTo>
                <a:lnTo>
                  <a:pt x="410465" y="1127760"/>
                </a:lnTo>
                <a:lnTo>
                  <a:pt x="415545" y="1132840"/>
                </a:lnTo>
                <a:cubicBezTo>
                  <a:pt x="413238" y="1133010"/>
                  <a:pt x="411502" y="1133687"/>
                  <a:pt x="410338" y="1134872"/>
                </a:cubicBezTo>
                <a:cubicBezTo>
                  <a:pt x="409174" y="1136058"/>
                  <a:pt x="407184" y="1136735"/>
                  <a:pt x="404369" y="1136904"/>
                </a:cubicBezTo>
                <a:cubicBezTo>
                  <a:pt x="403713" y="1136142"/>
                  <a:pt x="402739" y="1135126"/>
                  <a:pt x="401448" y="1133856"/>
                </a:cubicBezTo>
                <a:cubicBezTo>
                  <a:pt x="400157" y="1132586"/>
                  <a:pt x="399437" y="1132586"/>
                  <a:pt x="399289" y="1133856"/>
                </a:cubicBezTo>
                <a:lnTo>
                  <a:pt x="399289" y="1135888"/>
                </a:lnTo>
                <a:lnTo>
                  <a:pt x="392177" y="1143000"/>
                </a:lnTo>
                <a:lnTo>
                  <a:pt x="389129" y="1151128"/>
                </a:lnTo>
                <a:lnTo>
                  <a:pt x="394209" y="1155192"/>
                </a:lnTo>
                <a:cubicBezTo>
                  <a:pt x="392515" y="1160251"/>
                  <a:pt x="390060" y="1165119"/>
                  <a:pt x="386843" y="1169797"/>
                </a:cubicBezTo>
                <a:cubicBezTo>
                  <a:pt x="383625" y="1174475"/>
                  <a:pt x="380662" y="1179089"/>
                  <a:pt x="377953" y="1183640"/>
                </a:cubicBezTo>
                <a:lnTo>
                  <a:pt x="368809" y="1181608"/>
                </a:lnTo>
                <a:cubicBezTo>
                  <a:pt x="367542" y="1184230"/>
                  <a:pt x="364544" y="1190050"/>
                  <a:pt x="359815" y="1199068"/>
                </a:cubicBezTo>
                <a:cubicBezTo>
                  <a:pt x="355086" y="1208087"/>
                  <a:pt x="350132" y="1216767"/>
                  <a:pt x="344952" y="1225108"/>
                </a:cubicBezTo>
                <a:cubicBezTo>
                  <a:pt x="339771" y="1233449"/>
                  <a:pt x="335870" y="1237915"/>
                  <a:pt x="333249" y="1238504"/>
                </a:cubicBezTo>
                <a:cubicBezTo>
                  <a:pt x="332762" y="1238441"/>
                  <a:pt x="332466" y="1238060"/>
                  <a:pt x="332360" y="1237361"/>
                </a:cubicBezTo>
                <a:cubicBezTo>
                  <a:pt x="332254" y="1236663"/>
                  <a:pt x="332212" y="1236028"/>
                  <a:pt x="332233" y="1235456"/>
                </a:cubicBezTo>
                <a:lnTo>
                  <a:pt x="336297" y="1227328"/>
                </a:lnTo>
                <a:lnTo>
                  <a:pt x="335281" y="1220216"/>
                </a:lnTo>
                <a:cubicBezTo>
                  <a:pt x="335810" y="1220153"/>
                  <a:pt x="336276" y="1219772"/>
                  <a:pt x="336678" y="1219073"/>
                </a:cubicBezTo>
                <a:cubicBezTo>
                  <a:pt x="337080" y="1218375"/>
                  <a:pt x="337292" y="1217740"/>
                  <a:pt x="337313" y="1217168"/>
                </a:cubicBezTo>
                <a:lnTo>
                  <a:pt x="336297" y="1214120"/>
                </a:lnTo>
                <a:cubicBezTo>
                  <a:pt x="337313" y="1212998"/>
                  <a:pt x="338075" y="1211432"/>
                  <a:pt x="338583" y="1209421"/>
                </a:cubicBezTo>
                <a:cubicBezTo>
                  <a:pt x="339091" y="1207410"/>
                  <a:pt x="339345" y="1205590"/>
                  <a:pt x="339345" y="1203960"/>
                </a:cubicBezTo>
                <a:cubicBezTo>
                  <a:pt x="342562" y="1203791"/>
                  <a:pt x="344255" y="1202098"/>
                  <a:pt x="344425" y="1198880"/>
                </a:cubicBezTo>
                <a:lnTo>
                  <a:pt x="344425" y="1196848"/>
                </a:lnTo>
                <a:cubicBezTo>
                  <a:pt x="347981" y="1193673"/>
                  <a:pt x="351029" y="1189863"/>
                  <a:pt x="353569" y="1185418"/>
                </a:cubicBezTo>
                <a:cubicBezTo>
                  <a:pt x="356109" y="1180973"/>
                  <a:pt x="358141" y="1176655"/>
                  <a:pt x="359665" y="1172464"/>
                </a:cubicBezTo>
                <a:cubicBezTo>
                  <a:pt x="359390" y="1169543"/>
                  <a:pt x="359940" y="1167003"/>
                  <a:pt x="361316" y="1164844"/>
                </a:cubicBezTo>
                <a:cubicBezTo>
                  <a:pt x="362692" y="1162685"/>
                  <a:pt x="363496" y="1160145"/>
                  <a:pt x="363729" y="1157224"/>
                </a:cubicBezTo>
                <a:cubicBezTo>
                  <a:pt x="364046" y="1154261"/>
                  <a:pt x="365189" y="1151551"/>
                  <a:pt x="367158" y="1149096"/>
                </a:cubicBezTo>
                <a:cubicBezTo>
                  <a:pt x="369126" y="1146641"/>
                  <a:pt x="370015" y="1143932"/>
                  <a:pt x="369825" y="1140968"/>
                </a:cubicBezTo>
                <a:lnTo>
                  <a:pt x="372873" y="1137920"/>
                </a:lnTo>
                <a:cubicBezTo>
                  <a:pt x="372555" y="1136777"/>
                  <a:pt x="371158" y="1135507"/>
                  <a:pt x="368682" y="1134110"/>
                </a:cubicBezTo>
                <a:cubicBezTo>
                  <a:pt x="366205" y="1132713"/>
                  <a:pt x="364554" y="1131951"/>
                  <a:pt x="363729" y="1131824"/>
                </a:cubicBezTo>
                <a:lnTo>
                  <a:pt x="359665" y="1126744"/>
                </a:lnTo>
                <a:lnTo>
                  <a:pt x="365761" y="1117600"/>
                </a:lnTo>
                <a:lnTo>
                  <a:pt x="371857" y="1113536"/>
                </a:lnTo>
                <a:cubicBezTo>
                  <a:pt x="377953" y="1104223"/>
                  <a:pt x="385065" y="1095418"/>
                  <a:pt x="393193" y="1087120"/>
                </a:cubicBezTo>
                <a:cubicBezTo>
                  <a:pt x="393256" y="1088433"/>
                  <a:pt x="393637" y="1090380"/>
                  <a:pt x="394336" y="1092962"/>
                </a:cubicBezTo>
                <a:cubicBezTo>
                  <a:pt x="395034" y="1095545"/>
                  <a:pt x="395669" y="1096984"/>
                  <a:pt x="396241" y="1097280"/>
                </a:cubicBezTo>
                <a:cubicBezTo>
                  <a:pt x="396685" y="1097217"/>
                  <a:pt x="396812" y="1096836"/>
                  <a:pt x="396622" y="1096137"/>
                </a:cubicBezTo>
                <a:cubicBezTo>
                  <a:pt x="396431" y="1095439"/>
                  <a:pt x="396304" y="1094804"/>
                  <a:pt x="396241" y="1094232"/>
                </a:cubicBezTo>
                <a:cubicBezTo>
                  <a:pt x="397299" y="1094613"/>
                  <a:pt x="398230" y="1094359"/>
                  <a:pt x="399035" y="1093470"/>
                </a:cubicBezTo>
                <a:cubicBezTo>
                  <a:pt x="399839" y="1092581"/>
                  <a:pt x="400262" y="1091819"/>
                  <a:pt x="400305" y="1091184"/>
                </a:cubicBezTo>
                <a:lnTo>
                  <a:pt x="394209" y="1087120"/>
                </a:lnTo>
                <a:lnTo>
                  <a:pt x="404369" y="1084072"/>
                </a:lnTo>
                <a:cubicBezTo>
                  <a:pt x="405194" y="1082188"/>
                  <a:pt x="406845" y="1077828"/>
                  <a:pt x="409322" y="1070991"/>
                </a:cubicBezTo>
                <a:cubicBezTo>
                  <a:pt x="411798" y="1064154"/>
                  <a:pt x="413195" y="1060048"/>
                  <a:pt x="413513" y="1058672"/>
                </a:cubicBezTo>
                <a:lnTo>
                  <a:pt x="416561" y="1055624"/>
                </a:lnTo>
                <a:cubicBezTo>
                  <a:pt x="415545" y="1054397"/>
                  <a:pt x="414275" y="1052788"/>
                  <a:pt x="412751" y="1050798"/>
                </a:cubicBezTo>
                <a:cubicBezTo>
                  <a:pt x="411227" y="1048809"/>
                  <a:pt x="409449" y="1047708"/>
                  <a:pt x="407417" y="1047496"/>
                </a:cubicBezTo>
                <a:cubicBezTo>
                  <a:pt x="406570" y="1047666"/>
                  <a:pt x="406231" y="1048343"/>
                  <a:pt x="406401" y="1049528"/>
                </a:cubicBezTo>
                <a:lnTo>
                  <a:pt x="403353" y="1043432"/>
                </a:lnTo>
                <a:lnTo>
                  <a:pt x="417577" y="1030224"/>
                </a:lnTo>
                <a:cubicBezTo>
                  <a:pt x="418889" y="1030944"/>
                  <a:pt x="420836" y="1031536"/>
                  <a:pt x="423419" y="1032002"/>
                </a:cubicBezTo>
                <a:cubicBezTo>
                  <a:pt x="426001" y="1032468"/>
                  <a:pt x="427440" y="1031536"/>
                  <a:pt x="427737" y="1029208"/>
                </a:cubicBezTo>
                <a:lnTo>
                  <a:pt x="424689" y="1024128"/>
                </a:lnTo>
                <a:lnTo>
                  <a:pt x="435865" y="1019048"/>
                </a:lnTo>
                <a:lnTo>
                  <a:pt x="457201" y="996696"/>
                </a:lnTo>
                <a:cubicBezTo>
                  <a:pt x="455656" y="979064"/>
                  <a:pt x="457476" y="969624"/>
                  <a:pt x="462662" y="968375"/>
                </a:cubicBezTo>
                <a:cubicBezTo>
                  <a:pt x="467848" y="967126"/>
                  <a:pt x="470430" y="964036"/>
                  <a:pt x="470409" y="959104"/>
                </a:cubicBezTo>
                <a:lnTo>
                  <a:pt x="473457" y="955040"/>
                </a:lnTo>
                <a:cubicBezTo>
                  <a:pt x="472314" y="953770"/>
                  <a:pt x="470790" y="951992"/>
                  <a:pt x="468885" y="949706"/>
                </a:cubicBezTo>
                <a:cubicBezTo>
                  <a:pt x="466980" y="947420"/>
                  <a:pt x="465456" y="946150"/>
                  <a:pt x="464313" y="945896"/>
                </a:cubicBezTo>
                <a:cubicBezTo>
                  <a:pt x="463339" y="945917"/>
                  <a:pt x="462746" y="946129"/>
                  <a:pt x="462535" y="946531"/>
                </a:cubicBezTo>
                <a:cubicBezTo>
                  <a:pt x="462323" y="946933"/>
                  <a:pt x="462238" y="947399"/>
                  <a:pt x="462281" y="947928"/>
                </a:cubicBezTo>
                <a:lnTo>
                  <a:pt x="458217" y="940816"/>
                </a:lnTo>
                <a:cubicBezTo>
                  <a:pt x="461180" y="940710"/>
                  <a:pt x="463127" y="939652"/>
                  <a:pt x="464059" y="937641"/>
                </a:cubicBezTo>
                <a:cubicBezTo>
                  <a:pt x="464990" y="935630"/>
                  <a:pt x="465413" y="933302"/>
                  <a:pt x="465329" y="930656"/>
                </a:cubicBezTo>
                <a:cubicBezTo>
                  <a:pt x="467403" y="931101"/>
                  <a:pt x="469096" y="930720"/>
                  <a:pt x="470409" y="929513"/>
                </a:cubicBezTo>
                <a:cubicBezTo>
                  <a:pt x="471721" y="928307"/>
                  <a:pt x="472398" y="926656"/>
                  <a:pt x="472441" y="924560"/>
                </a:cubicBezTo>
                <a:lnTo>
                  <a:pt x="479553" y="913384"/>
                </a:lnTo>
                <a:lnTo>
                  <a:pt x="478537" y="909320"/>
                </a:lnTo>
                <a:cubicBezTo>
                  <a:pt x="477478" y="909278"/>
                  <a:pt x="476547" y="909362"/>
                  <a:pt x="475743" y="909574"/>
                </a:cubicBezTo>
                <a:cubicBezTo>
                  <a:pt x="474938" y="909786"/>
                  <a:pt x="474515" y="910379"/>
                  <a:pt x="474473" y="911352"/>
                </a:cubicBezTo>
                <a:lnTo>
                  <a:pt x="475489" y="913384"/>
                </a:lnTo>
                <a:cubicBezTo>
                  <a:pt x="474430" y="915459"/>
                  <a:pt x="472991" y="917152"/>
                  <a:pt x="471171" y="918464"/>
                </a:cubicBezTo>
                <a:cubicBezTo>
                  <a:pt x="469350" y="919776"/>
                  <a:pt x="467403" y="920454"/>
                  <a:pt x="465329" y="920496"/>
                </a:cubicBezTo>
                <a:cubicBezTo>
                  <a:pt x="462344" y="924603"/>
                  <a:pt x="459677" y="928836"/>
                  <a:pt x="457328" y="933196"/>
                </a:cubicBezTo>
                <a:cubicBezTo>
                  <a:pt x="454978" y="937557"/>
                  <a:pt x="452565" y="941790"/>
                  <a:pt x="450089" y="945896"/>
                </a:cubicBezTo>
                <a:cubicBezTo>
                  <a:pt x="450427" y="947949"/>
                  <a:pt x="451782" y="948923"/>
                  <a:pt x="454153" y="948817"/>
                </a:cubicBezTo>
                <a:cubicBezTo>
                  <a:pt x="456523" y="948711"/>
                  <a:pt x="457878" y="950447"/>
                  <a:pt x="458217" y="954024"/>
                </a:cubicBezTo>
                <a:cubicBezTo>
                  <a:pt x="456756" y="955146"/>
                  <a:pt x="455867" y="956712"/>
                  <a:pt x="455550" y="958723"/>
                </a:cubicBezTo>
                <a:cubicBezTo>
                  <a:pt x="455232" y="960734"/>
                  <a:pt x="455105" y="962554"/>
                  <a:pt x="455169" y="964184"/>
                </a:cubicBezTo>
                <a:cubicBezTo>
                  <a:pt x="451803" y="968629"/>
                  <a:pt x="449390" y="972947"/>
                  <a:pt x="447930" y="977138"/>
                </a:cubicBezTo>
                <a:cubicBezTo>
                  <a:pt x="446469" y="981329"/>
                  <a:pt x="444818" y="986155"/>
                  <a:pt x="442977" y="991616"/>
                </a:cubicBezTo>
                <a:cubicBezTo>
                  <a:pt x="444204" y="992188"/>
                  <a:pt x="445813" y="993077"/>
                  <a:pt x="447803" y="994283"/>
                </a:cubicBezTo>
                <a:cubicBezTo>
                  <a:pt x="449792" y="995490"/>
                  <a:pt x="450893" y="996633"/>
                  <a:pt x="451105" y="997712"/>
                </a:cubicBezTo>
                <a:cubicBezTo>
                  <a:pt x="450999" y="998199"/>
                  <a:pt x="450449" y="998495"/>
                  <a:pt x="449454" y="998601"/>
                </a:cubicBezTo>
                <a:cubicBezTo>
                  <a:pt x="448459" y="998707"/>
                  <a:pt x="447655" y="998749"/>
                  <a:pt x="447041" y="998728"/>
                </a:cubicBezTo>
                <a:cubicBezTo>
                  <a:pt x="447104" y="999300"/>
                  <a:pt x="447231" y="999935"/>
                  <a:pt x="447422" y="1000633"/>
                </a:cubicBezTo>
                <a:cubicBezTo>
                  <a:pt x="447612" y="1001332"/>
                  <a:pt x="447485" y="1001713"/>
                  <a:pt x="447041" y="1001776"/>
                </a:cubicBezTo>
                <a:cubicBezTo>
                  <a:pt x="445982" y="1001501"/>
                  <a:pt x="445051" y="1000273"/>
                  <a:pt x="444247" y="998093"/>
                </a:cubicBezTo>
                <a:cubicBezTo>
                  <a:pt x="443442" y="995913"/>
                  <a:pt x="443019" y="994431"/>
                  <a:pt x="442977" y="993648"/>
                </a:cubicBezTo>
                <a:lnTo>
                  <a:pt x="440945" y="994664"/>
                </a:lnTo>
                <a:cubicBezTo>
                  <a:pt x="439823" y="996167"/>
                  <a:pt x="438257" y="997225"/>
                  <a:pt x="436246" y="997839"/>
                </a:cubicBezTo>
                <a:cubicBezTo>
                  <a:pt x="434235" y="998453"/>
                  <a:pt x="432415" y="998749"/>
                  <a:pt x="430785" y="998728"/>
                </a:cubicBezTo>
                <a:cubicBezTo>
                  <a:pt x="431293" y="998855"/>
                  <a:pt x="431547" y="999363"/>
                  <a:pt x="431547" y="1000252"/>
                </a:cubicBezTo>
                <a:cubicBezTo>
                  <a:pt x="431547" y="1001141"/>
                  <a:pt x="431293" y="1001649"/>
                  <a:pt x="430785" y="1001776"/>
                </a:cubicBezTo>
                <a:lnTo>
                  <a:pt x="427737" y="1009904"/>
                </a:lnTo>
                <a:lnTo>
                  <a:pt x="415545" y="1007872"/>
                </a:lnTo>
                <a:cubicBezTo>
                  <a:pt x="416561" y="1012105"/>
                  <a:pt x="415545" y="1015831"/>
                  <a:pt x="412497" y="1019048"/>
                </a:cubicBezTo>
                <a:lnTo>
                  <a:pt x="411481" y="1022096"/>
                </a:lnTo>
                <a:cubicBezTo>
                  <a:pt x="410973" y="1023345"/>
                  <a:pt x="408687" y="1027197"/>
                  <a:pt x="404623" y="1033653"/>
                </a:cubicBezTo>
                <a:cubicBezTo>
                  <a:pt x="400559" y="1040109"/>
                  <a:pt x="397765" y="1044723"/>
                  <a:pt x="396241" y="1047496"/>
                </a:cubicBezTo>
                <a:cubicBezTo>
                  <a:pt x="398315" y="1047094"/>
                  <a:pt x="400008" y="1047644"/>
                  <a:pt x="401321" y="1049147"/>
                </a:cubicBezTo>
                <a:cubicBezTo>
                  <a:pt x="402633" y="1050650"/>
                  <a:pt x="403310" y="1052470"/>
                  <a:pt x="403353" y="1054608"/>
                </a:cubicBezTo>
                <a:cubicBezTo>
                  <a:pt x="401829" y="1055688"/>
                  <a:pt x="400813" y="1057085"/>
                  <a:pt x="400305" y="1058799"/>
                </a:cubicBezTo>
                <a:cubicBezTo>
                  <a:pt x="399797" y="1060514"/>
                  <a:pt x="399797" y="1062165"/>
                  <a:pt x="400305" y="1063752"/>
                </a:cubicBezTo>
                <a:cubicBezTo>
                  <a:pt x="397638" y="1067689"/>
                  <a:pt x="394336" y="1072261"/>
                  <a:pt x="390399" y="1077468"/>
                </a:cubicBezTo>
                <a:cubicBezTo>
                  <a:pt x="386462" y="1082675"/>
                  <a:pt x="382652" y="1086231"/>
                  <a:pt x="378969" y="1088136"/>
                </a:cubicBezTo>
                <a:lnTo>
                  <a:pt x="376937" y="1090168"/>
                </a:lnTo>
                <a:lnTo>
                  <a:pt x="376937" y="1088136"/>
                </a:lnTo>
                <a:lnTo>
                  <a:pt x="375921" y="1088136"/>
                </a:lnTo>
                <a:lnTo>
                  <a:pt x="376937" y="1090168"/>
                </a:lnTo>
                <a:cubicBezTo>
                  <a:pt x="376090" y="1090338"/>
                  <a:pt x="375751" y="1091015"/>
                  <a:pt x="375921" y="1092200"/>
                </a:cubicBezTo>
                <a:lnTo>
                  <a:pt x="377953" y="1101344"/>
                </a:lnTo>
                <a:lnTo>
                  <a:pt x="376937" y="1100328"/>
                </a:lnTo>
                <a:lnTo>
                  <a:pt x="373889" y="1104392"/>
                </a:lnTo>
                <a:lnTo>
                  <a:pt x="365761" y="1109472"/>
                </a:lnTo>
                <a:cubicBezTo>
                  <a:pt x="363665" y="1113028"/>
                  <a:pt x="361506" y="1116584"/>
                  <a:pt x="359284" y="1120140"/>
                </a:cubicBezTo>
                <a:cubicBezTo>
                  <a:pt x="357061" y="1123696"/>
                  <a:pt x="355156" y="1127252"/>
                  <a:pt x="353569" y="1130808"/>
                </a:cubicBezTo>
                <a:cubicBezTo>
                  <a:pt x="355601" y="1130427"/>
                  <a:pt x="357125" y="1130935"/>
                  <a:pt x="358141" y="1132332"/>
                </a:cubicBezTo>
                <a:cubicBezTo>
                  <a:pt x="359157" y="1133729"/>
                  <a:pt x="359665" y="1135253"/>
                  <a:pt x="359665" y="1136904"/>
                </a:cubicBezTo>
                <a:cubicBezTo>
                  <a:pt x="359644" y="1138005"/>
                  <a:pt x="359432" y="1139359"/>
                  <a:pt x="359030" y="1140968"/>
                </a:cubicBezTo>
                <a:cubicBezTo>
                  <a:pt x="358628" y="1142577"/>
                  <a:pt x="358162" y="1143932"/>
                  <a:pt x="357633" y="1145032"/>
                </a:cubicBezTo>
                <a:cubicBezTo>
                  <a:pt x="354733" y="1149562"/>
                  <a:pt x="351643" y="1154473"/>
                  <a:pt x="348362" y="1159764"/>
                </a:cubicBezTo>
                <a:cubicBezTo>
                  <a:pt x="345081" y="1165056"/>
                  <a:pt x="340721" y="1167934"/>
                  <a:pt x="335281" y="1168400"/>
                </a:cubicBezTo>
                <a:cubicBezTo>
                  <a:pt x="335683" y="1172316"/>
                  <a:pt x="334879" y="1175152"/>
                  <a:pt x="332868" y="1176909"/>
                </a:cubicBezTo>
                <a:cubicBezTo>
                  <a:pt x="330857" y="1178666"/>
                  <a:pt x="328275" y="1180232"/>
                  <a:pt x="325121" y="1181608"/>
                </a:cubicBezTo>
                <a:cubicBezTo>
                  <a:pt x="324486" y="1185270"/>
                  <a:pt x="322962" y="1189122"/>
                  <a:pt x="320549" y="1193165"/>
                </a:cubicBezTo>
                <a:cubicBezTo>
                  <a:pt x="318136" y="1197208"/>
                  <a:pt x="315596" y="1200806"/>
                  <a:pt x="312929" y="1203960"/>
                </a:cubicBezTo>
                <a:cubicBezTo>
                  <a:pt x="310346" y="1204257"/>
                  <a:pt x="309161" y="1205442"/>
                  <a:pt x="309373" y="1207516"/>
                </a:cubicBezTo>
                <a:cubicBezTo>
                  <a:pt x="309584" y="1209591"/>
                  <a:pt x="308399" y="1210776"/>
                  <a:pt x="305817" y="1211072"/>
                </a:cubicBezTo>
                <a:lnTo>
                  <a:pt x="303785" y="1218184"/>
                </a:lnTo>
                <a:cubicBezTo>
                  <a:pt x="301499" y="1219729"/>
                  <a:pt x="298959" y="1221719"/>
                  <a:pt x="296165" y="1224153"/>
                </a:cubicBezTo>
                <a:cubicBezTo>
                  <a:pt x="293371" y="1226587"/>
                  <a:pt x="291847" y="1229339"/>
                  <a:pt x="291593" y="1232408"/>
                </a:cubicBezTo>
                <a:cubicBezTo>
                  <a:pt x="289010" y="1237044"/>
                  <a:pt x="285285" y="1241997"/>
                  <a:pt x="280417" y="1247267"/>
                </a:cubicBezTo>
                <a:cubicBezTo>
                  <a:pt x="275548" y="1252538"/>
                  <a:pt x="272839" y="1257745"/>
                  <a:pt x="272289" y="1262888"/>
                </a:cubicBezTo>
                <a:cubicBezTo>
                  <a:pt x="265706" y="1265703"/>
                  <a:pt x="260076" y="1271757"/>
                  <a:pt x="255398" y="1281049"/>
                </a:cubicBezTo>
                <a:cubicBezTo>
                  <a:pt x="250720" y="1290341"/>
                  <a:pt x="246867" y="1298173"/>
                  <a:pt x="243840" y="1304544"/>
                </a:cubicBezTo>
                <a:cubicBezTo>
                  <a:pt x="241343" y="1304841"/>
                  <a:pt x="239480" y="1306534"/>
                  <a:pt x="238252" y="1309624"/>
                </a:cubicBezTo>
                <a:cubicBezTo>
                  <a:pt x="237025" y="1312714"/>
                  <a:pt x="236178" y="1315424"/>
                  <a:pt x="235712" y="1317752"/>
                </a:cubicBezTo>
                <a:lnTo>
                  <a:pt x="230632" y="1312672"/>
                </a:lnTo>
                <a:cubicBezTo>
                  <a:pt x="232580" y="1313434"/>
                  <a:pt x="233765" y="1312926"/>
                  <a:pt x="234188" y="1311148"/>
                </a:cubicBezTo>
                <a:cubicBezTo>
                  <a:pt x="234612" y="1309370"/>
                  <a:pt x="234781" y="1307846"/>
                  <a:pt x="234696" y="1306576"/>
                </a:cubicBezTo>
                <a:lnTo>
                  <a:pt x="236728" y="1303528"/>
                </a:lnTo>
                <a:lnTo>
                  <a:pt x="234696" y="1301496"/>
                </a:lnTo>
                <a:cubicBezTo>
                  <a:pt x="232939" y="1299464"/>
                  <a:pt x="232897" y="1297686"/>
                  <a:pt x="234569" y="1296162"/>
                </a:cubicBezTo>
                <a:cubicBezTo>
                  <a:pt x="236241" y="1294638"/>
                  <a:pt x="237977" y="1293368"/>
                  <a:pt x="239776" y="1292352"/>
                </a:cubicBezTo>
                <a:lnTo>
                  <a:pt x="237744" y="1287272"/>
                </a:lnTo>
                <a:lnTo>
                  <a:pt x="239776" y="1279144"/>
                </a:lnTo>
                <a:cubicBezTo>
                  <a:pt x="239946" y="1279165"/>
                  <a:pt x="240623" y="1279123"/>
                  <a:pt x="241808" y="1279017"/>
                </a:cubicBezTo>
                <a:cubicBezTo>
                  <a:pt x="242994" y="1278911"/>
                  <a:pt x="243671" y="1278615"/>
                  <a:pt x="243840" y="1278128"/>
                </a:cubicBezTo>
                <a:cubicBezTo>
                  <a:pt x="243734" y="1277620"/>
                  <a:pt x="243184" y="1277112"/>
                  <a:pt x="242189" y="1276604"/>
                </a:cubicBezTo>
                <a:cubicBezTo>
                  <a:pt x="241194" y="1276096"/>
                  <a:pt x="240390" y="1275588"/>
                  <a:pt x="239776" y="1275080"/>
                </a:cubicBezTo>
                <a:lnTo>
                  <a:pt x="242824" y="1265936"/>
                </a:lnTo>
                <a:cubicBezTo>
                  <a:pt x="243396" y="1265979"/>
                  <a:pt x="244031" y="1265894"/>
                  <a:pt x="244729" y="1265682"/>
                </a:cubicBezTo>
                <a:cubicBezTo>
                  <a:pt x="245428" y="1265471"/>
                  <a:pt x="245809" y="1264878"/>
                  <a:pt x="245872" y="1263904"/>
                </a:cubicBezTo>
                <a:cubicBezTo>
                  <a:pt x="245809" y="1262846"/>
                  <a:pt x="245936" y="1261915"/>
                  <a:pt x="246253" y="1261110"/>
                </a:cubicBezTo>
                <a:cubicBezTo>
                  <a:pt x="246571" y="1260306"/>
                  <a:pt x="247460" y="1259883"/>
                  <a:pt x="248921" y="1259840"/>
                </a:cubicBezTo>
                <a:cubicBezTo>
                  <a:pt x="248921" y="1258253"/>
                  <a:pt x="249175" y="1256602"/>
                  <a:pt x="249683" y="1254887"/>
                </a:cubicBezTo>
                <a:cubicBezTo>
                  <a:pt x="250191" y="1253173"/>
                  <a:pt x="250953" y="1251776"/>
                  <a:pt x="251969" y="1250696"/>
                </a:cubicBezTo>
                <a:lnTo>
                  <a:pt x="252985" y="1242568"/>
                </a:lnTo>
                <a:lnTo>
                  <a:pt x="258065" y="1233424"/>
                </a:lnTo>
                <a:lnTo>
                  <a:pt x="259081" y="1221232"/>
                </a:lnTo>
                <a:lnTo>
                  <a:pt x="259081" y="1217168"/>
                </a:lnTo>
                <a:cubicBezTo>
                  <a:pt x="260224" y="1217168"/>
                  <a:pt x="261494" y="1216914"/>
                  <a:pt x="262891" y="1216406"/>
                </a:cubicBezTo>
                <a:cubicBezTo>
                  <a:pt x="264288" y="1215898"/>
                  <a:pt x="265050" y="1215136"/>
                  <a:pt x="265177" y="1214120"/>
                </a:cubicBezTo>
                <a:lnTo>
                  <a:pt x="264161" y="1211072"/>
                </a:lnTo>
                <a:cubicBezTo>
                  <a:pt x="267378" y="1206162"/>
                  <a:pt x="270087" y="1200743"/>
                  <a:pt x="272289" y="1194816"/>
                </a:cubicBezTo>
                <a:lnTo>
                  <a:pt x="273305" y="1194816"/>
                </a:lnTo>
                <a:cubicBezTo>
                  <a:pt x="273284" y="1194245"/>
                  <a:pt x="273072" y="1193610"/>
                  <a:pt x="272670" y="1192911"/>
                </a:cubicBezTo>
                <a:cubicBezTo>
                  <a:pt x="272268" y="1192213"/>
                  <a:pt x="271802" y="1191832"/>
                  <a:pt x="271273" y="1191768"/>
                </a:cubicBezTo>
                <a:cubicBezTo>
                  <a:pt x="270786" y="1191811"/>
                  <a:pt x="270490" y="1191980"/>
                  <a:pt x="270384" y="1192276"/>
                </a:cubicBezTo>
                <a:cubicBezTo>
                  <a:pt x="270278" y="1192573"/>
                  <a:pt x="270236" y="1192742"/>
                  <a:pt x="270257" y="1192784"/>
                </a:cubicBezTo>
                <a:lnTo>
                  <a:pt x="270257" y="1193800"/>
                </a:lnTo>
                <a:cubicBezTo>
                  <a:pt x="269156" y="1192255"/>
                  <a:pt x="268055" y="1190519"/>
                  <a:pt x="266955" y="1188593"/>
                </a:cubicBezTo>
                <a:cubicBezTo>
                  <a:pt x="265854" y="1186667"/>
                  <a:pt x="265261" y="1184677"/>
                  <a:pt x="265177" y="1182624"/>
                </a:cubicBezTo>
                <a:cubicBezTo>
                  <a:pt x="265304" y="1180719"/>
                  <a:pt x="265812" y="1179195"/>
                  <a:pt x="266701" y="1178052"/>
                </a:cubicBezTo>
                <a:cubicBezTo>
                  <a:pt x="267590" y="1176909"/>
                  <a:pt x="268098" y="1175385"/>
                  <a:pt x="268225" y="1173480"/>
                </a:cubicBezTo>
                <a:lnTo>
                  <a:pt x="274321" y="1168400"/>
                </a:lnTo>
                <a:lnTo>
                  <a:pt x="273305" y="1159256"/>
                </a:lnTo>
                <a:lnTo>
                  <a:pt x="279401" y="1154176"/>
                </a:lnTo>
                <a:cubicBezTo>
                  <a:pt x="279507" y="1148377"/>
                  <a:pt x="281581" y="1143466"/>
                  <a:pt x="285624" y="1139444"/>
                </a:cubicBezTo>
                <a:cubicBezTo>
                  <a:pt x="289667" y="1135423"/>
                  <a:pt x="291995" y="1130512"/>
                  <a:pt x="292609" y="1124712"/>
                </a:cubicBezTo>
                <a:cubicBezTo>
                  <a:pt x="294196" y="1122574"/>
                  <a:pt x="295593" y="1119992"/>
                  <a:pt x="296800" y="1116965"/>
                </a:cubicBezTo>
                <a:cubicBezTo>
                  <a:pt x="298006" y="1113938"/>
                  <a:pt x="298641" y="1111102"/>
                  <a:pt x="298705" y="1108456"/>
                </a:cubicBezTo>
                <a:lnTo>
                  <a:pt x="302769" y="1102360"/>
                </a:lnTo>
                <a:cubicBezTo>
                  <a:pt x="302938" y="1100455"/>
                  <a:pt x="303615" y="1098931"/>
                  <a:pt x="304801" y="1097788"/>
                </a:cubicBezTo>
                <a:cubicBezTo>
                  <a:pt x="305986" y="1096645"/>
                  <a:pt x="306663" y="1095121"/>
                  <a:pt x="306833" y="1093216"/>
                </a:cubicBezTo>
                <a:cubicBezTo>
                  <a:pt x="307468" y="1093110"/>
                  <a:pt x="308230" y="1092560"/>
                  <a:pt x="309119" y="1091565"/>
                </a:cubicBezTo>
                <a:cubicBezTo>
                  <a:pt x="310008" y="1090570"/>
                  <a:pt x="310262" y="1089766"/>
                  <a:pt x="309881" y="1089152"/>
                </a:cubicBezTo>
                <a:lnTo>
                  <a:pt x="312929" y="1084072"/>
                </a:lnTo>
                <a:lnTo>
                  <a:pt x="311913" y="1076960"/>
                </a:lnTo>
                <a:lnTo>
                  <a:pt x="315977" y="1073912"/>
                </a:lnTo>
                <a:cubicBezTo>
                  <a:pt x="318432" y="1069129"/>
                  <a:pt x="321649" y="1063710"/>
                  <a:pt x="325629" y="1057656"/>
                </a:cubicBezTo>
                <a:cubicBezTo>
                  <a:pt x="329608" y="1051602"/>
                  <a:pt x="331809" y="1046184"/>
                  <a:pt x="332233" y="1041400"/>
                </a:cubicBezTo>
                <a:cubicBezTo>
                  <a:pt x="335281" y="1036151"/>
                  <a:pt x="337313" y="1030394"/>
                  <a:pt x="338329" y="1024128"/>
                </a:cubicBezTo>
                <a:lnTo>
                  <a:pt x="342393" y="1018032"/>
                </a:lnTo>
                <a:cubicBezTo>
                  <a:pt x="342562" y="1014053"/>
                  <a:pt x="343239" y="1010582"/>
                  <a:pt x="344425" y="1007618"/>
                </a:cubicBezTo>
                <a:cubicBezTo>
                  <a:pt x="345610" y="1004655"/>
                  <a:pt x="346287" y="1001692"/>
                  <a:pt x="346457" y="998728"/>
                </a:cubicBezTo>
                <a:lnTo>
                  <a:pt x="353569" y="991616"/>
                </a:lnTo>
                <a:lnTo>
                  <a:pt x="352553" y="980440"/>
                </a:lnTo>
                <a:lnTo>
                  <a:pt x="359665" y="974344"/>
                </a:lnTo>
                <a:cubicBezTo>
                  <a:pt x="359898" y="967148"/>
                  <a:pt x="362480" y="961221"/>
                  <a:pt x="367412" y="956564"/>
                </a:cubicBezTo>
                <a:cubicBezTo>
                  <a:pt x="372344" y="951907"/>
                  <a:pt x="375180" y="945981"/>
                  <a:pt x="375921" y="938784"/>
                </a:cubicBezTo>
                <a:cubicBezTo>
                  <a:pt x="377995" y="936160"/>
                  <a:pt x="379688" y="933027"/>
                  <a:pt x="381001" y="929386"/>
                </a:cubicBezTo>
                <a:cubicBezTo>
                  <a:pt x="382313" y="925745"/>
                  <a:pt x="382990" y="922105"/>
                  <a:pt x="383033" y="918464"/>
                </a:cubicBezTo>
                <a:cubicBezTo>
                  <a:pt x="385276" y="916390"/>
                  <a:pt x="387647" y="913934"/>
                  <a:pt x="390145" y="911098"/>
                </a:cubicBezTo>
                <a:cubicBezTo>
                  <a:pt x="392642" y="908262"/>
                  <a:pt x="393997" y="905298"/>
                  <a:pt x="394209" y="902208"/>
                </a:cubicBezTo>
                <a:lnTo>
                  <a:pt x="397257" y="895096"/>
                </a:lnTo>
                <a:cubicBezTo>
                  <a:pt x="397426" y="892747"/>
                  <a:pt x="398103" y="891096"/>
                  <a:pt x="399289" y="890143"/>
                </a:cubicBezTo>
                <a:cubicBezTo>
                  <a:pt x="400474" y="889191"/>
                  <a:pt x="401151" y="887794"/>
                  <a:pt x="401321" y="885952"/>
                </a:cubicBezTo>
                <a:cubicBezTo>
                  <a:pt x="403522" y="880703"/>
                  <a:pt x="405215" y="874946"/>
                  <a:pt x="406401" y="868680"/>
                </a:cubicBezTo>
                <a:cubicBezTo>
                  <a:pt x="404326" y="869675"/>
                  <a:pt x="402125" y="870225"/>
                  <a:pt x="399797" y="870331"/>
                </a:cubicBezTo>
                <a:cubicBezTo>
                  <a:pt x="397468" y="870437"/>
                  <a:pt x="395267" y="870225"/>
                  <a:pt x="393193" y="869696"/>
                </a:cubicBezTo>
                <a:cubicBezTo>
                  <a:pt x="393256" y="869167"/>
                  <a:pt x="393383" y="868701"/>
                  <a:pt x="393574" y="868299"/>
                </a:cubicBezTo>
                <a:cubicBezTo>
                  <a:pt x="393764" y="867897"/>
                  <a:pt x="393637" y="867685"/>
                  <a:pt x="393193" y="867664"/>
                </a:cubicBezTo>
                <a:lnTo>
                  <a:pt x="390145" y="868680"/>
                </a:lnTo>
                <a:cubicBezTo>
                  <a:pt x="388981" y="868617"/>
                  <a:pt x="387499" y="868744"/>
                  <a:pt x="385700" y="869061"/>
                </a:cubicBezTo>
                <a:cubicBezTo>
                  <a:pt x="383901" y="869379"/>
                  <a:pt x="382673" y="870268"/>
                  <a:pt x="382017" y="871728"/>
                </a:cubicBezTo>
                <a:lnTo>
                  <a:pt x="363729" y="871728"/>
                </a:lnTo>
                <a:cubicBezTo>
                  <a:pt x="363877" y="870628"/>
                  <a:pt x="364089" y="869527"/>
                  <a:pt x="364364" y="868426"/>
                </a:cubicBezTo>
                <a:cubicBezTo>
                  <a:pt x="364639" y="867325"/>
                  <a:pt x="364089" y="866733"/>
                  <a:pt x="362713" y="866648"/>
                </a:cubicBezTo>
                <a:lnTo>
                  <a:pt x="356617" y="867664"/>
                </a:lnTo>
                <a:lnTo>
                  <a:pt x="358649" y="872744"/>
                </a:lnTo>
                <a:lnTo>
                  <a:pt x="353569" y="876808"/>
                </a:lnTo>
                <a:lnTo>
                  <a:pt x="347473" y="877824"/>
                </a:lnTo>
                <a:lnTo>
                  <a:pt x="349505" y="877824"/>
                </a:lnTo>
                <a:cubicBezTo>
                  <a:pt x="350203" y="877761"/>
                  <a:pt x="351346" y="877888"/>
                  <a:pt x="352934" y="878205"/>
                </a:cubicBezTo>
                <a:cubicBezTo>
                  <a:pt x="354521" y="878523"/>
                  <a:pt x="355410" y="879412"/>
                  <a:pt x="355601" y="880872"/>
                </a:cubicBezTo>
                <a:cubicBezTo>
                  <a:pt x="355431" y="882439"/>
                  <a:pt x="354500" y="883878"/>
                  <a:pt x="352807" y="885190"/>
                </a:cubicBezTo>
                <a:cubicBezTo>
                  <a:pt x="351113" y="886503"/>
                  <a:pt x="349674" y="887434"/>
                  <a:pt x="348489" y="887984"/>
                </a:cubicBezTo>
                <a:lnTo>
                  <a:pt x="341377" y="884936"/>
                </a:lnTo>
                <a:cubicBezTo>
                  <a:pt x="340805" y="885973"/>
                  <a:pt x="340170" y="886439"/>
                  <a:pt x="339472" y="886333"/>
                </a:cubicBezTo>
                <a:cubicBezTo>
                  <a:pt x="338773" y="886227"/>
                  <a:pt x="338392" y="885423"/>
                  <a:pt x="338329" y="883920"/>
                </a:cubicBezTo>
                <a:cubicBezTo>
                  <a:pt x="337757" y="883941"/>
                  <a:pt x="337122" y="883899"/>
                  <a:pt x="336424" y="883793"/>
                </a:cubicBezTo>
                <a:cubicBezTo>
                  <a:pt x="335725" y="883687"/>
                  <a:pt x="335344" y="883391"/>
                  <a:pt x="335281" y="882904"/>
                </a:cubicBezTo>
                <a:cubicBezTo>
                  <a:pt x="335746" y="880660"/>
                  <a:pt x="336593" y="878290"/>
                  <a:pt x="337821" y="875792"/>
                </a:cubicBezTo>
                <a:cubicBezTo>
                  <a:pt x="339048" y="873295"/>
                  <a:pt x="337863" y="871940"/>
                  <a:pt x="334265" y="871728"/>
                </a:cubicBezTo>
                <a:lnTo>
                  <a:pt x="329185" y="874776"/>
                </a:lnTo>
                <a:lnTo>
                  <a:pt x="331217" y="879856"/>
                </a:lnTo>
                <a:cubicBezTo>
                  <a:pt x="330370" y="881888"/>
                  <a:pt x="329015" y="882904"/>
                  <a:pt x="327153" y="882904"/>
                </a:cubicBezTo>
                <a:lnTo>
                  <a:pt x="324105" y="881888"/>
                </a:lnTo>
                <a:cubicBezTo>
                  <a:pt x="324020" y="881867"/>
                  <a:pt x="323681" y="881909"/>
                  <a:pt x="323089" y="882015"/>
                </a:cubicBezTo>
                <a:cubicBezTo>
                  <a:pt x="322496" y="882121"/>
                  <a:pt x="322157" y="882417"/>
                  <a:pt x="322073" y="882904"/>
                </a:cubicBezTo>
                <a:cubicBezTo>
                  <a:pt x="322411" y="884449"/>
                  <a:pt x="323258" y="885677"/>
                  <a:pt x="324613" y="886587"/>
                </a:cubicBezTo>
                <a:cubicBezTo>
                  <a:pt x="325967" y="887497"/>
                  <a:pt x="325798" y="887963"/>
                  <a:pt x="324105" y="887984"/>
                </a:cubicBezTo>
                <a:lnTo>
                  <a:pt x="315977" y="887984"/>
                </a:lnTo>
                <a:lnTo>
                  <a:pt x="307849" y="891032"/>
                </a:lnTo>
                <a:cubicBezTo>
                  <a:pt x="305923" y="891011"/>
                  <a:pt x="303171" y="890799"/>
                  <a:pt x="299594" y="890397"/>
                </a:cubicBezTo>
                <a:cubicBezTo>
                  <a:pt x="296017" y="889995"/>
                  <a:pt x="294027" y="889529"/>
                  <a:pt x="293625" y="889000"/>
                </a:cubicBezTo>
                <a:cubicBezTo>
                  <a:pt x="293688" y="888492"/>
                  <a:pt x="294069" y="887984"/>
                  <a:pt x="294768" y="887476"/>
                </a:cubicBezTo>
                <a:cubicBezTo>
                  <a:pt x="295466" y="886968"/>
                  <a:pt x="296101" y="886460"/>
                  <a:pt x="296673" y="885952"/>
                </a:cubicBezTo>
                <a:cubicBezTo>
                  <a:pt x="296800" y="883497"/>
                  <a:pt x="297816" y="882058"/>
                  <a:pt x="299721" y="881634"/>
                </a:cubicBezTo>
                <a:cubicBezTo>
                  <a:pt x="301626" y="881211"/>
                  <a:pt x="303658" y="881295"/>
                  <a:pt x="305817" y="881888"/>
                </a:cubicBezTo>
                <a:cubicBezTo>
                  <a:pt x="306431" y="881888"/>
                  <a:pt x="307235" y="881634"/>
                  <a:pt x="308230" y="881126"/>
                </a:cubicBezTo>
                <a:cubicBezTo>
                  <a:pt x="309225" y="880618"/>
                  <a:pt x="309775" y="879856"/>
                  <a:pt x="309881" y="878840"/>
                </a:cubicBezTo>
                <a:cubicBezTo>
                  <a:pt x="309711" y="877994"/>
                  <a:pt x="309034" y="877655"/>
                  <a:pt x="307849" y="877824"/>
                </a:cubicBezTo>
                <a:lnTo>
                  <a:pt x="296673" y="877824"/>
                </a:lnTo>
                <a:lnTo>
                  <a:pt x="289561" y="884936"/>
                </a:lnTo>
                <a:lnTo>
                  <a:pt x="283465" y="883920"/>
                </a:lnTo>
                <a:lnTo>
                  <a:pt x="282449" y="885952"/>
                </a:lnTo>
                <a:cubicBezTo>
                  <a:pt x="280861" y="885465"/>
                  <a:pt x="279210" y="884915"/>
                  <a:pt x="277496" y="884301"/>
                </a:cubicBezTo>
                <a:cubicBezTo>
                  <a:pt x="275781" y="883687"/>
                  <a:pt x="274384" y="882883"/>
                  <a:pt x="273305" y="881888"/>
                </a:cubicBezTo>
                <a:lnTo>
                  <a:pt x="268225" y="884936"/>
                </a:lnTo>
                <a:lnTo>
                  <a:pt x="225552" y="885952"/>
                </a:lnTo>
                <a:lnTo>
                  <a:pt x="221488" y="885952"/>
                </a:lnTo>
                <a:lnTo>
                  <a:pt x="217424" y="889000"/>
                </a:lnTo>
                <a:cubicBezTo>
                  <a:pt x="212704" y="888683"/>
                  <a:pt x="207412" y="889064"/>
                  <a:pt x="201549" y="890143"/>
                </a:cubicBezTo>
                <a:cubicBezTo>
                  <a:pt x="195686" y="891223"/>
                  <a:pt x="190140" y="891858"/>
                  <a:pt x="184912" y="892048"/>
                </a:cubicBezTo>
                <a:cubicBezTo>
                  <a:pt x="179155" y="891942"/>
                  <a:pt x="172890" y="891392"/>
                  <a:pt x="166116" y="890397"/>
                </a:cubicBezTo>
                <a:cubicBezTo>
                  <a:pt x="159343" y="889402"/>
                  <a:pt x="153078" y="888598"/>
                  <a:pt x="147320" y="887984"/>
                </a:cubicBezTo>
                <a:lnTo>
                  <a:pt x="142240" y="895096"/>
                </a:lnTo>
                <a:lnTo>
                  <a:pt x="128016" y="893064"/>
                </a:lnTo>
                <a:cubicBezTo>
                  <a:pt x="128016" y="891032"/>
                  <a:pt x="127000" y="890016"/>
                  <a:pt x="124968" y="890016"/>
                </a:cubicBezTo>
                <a:cubicBezTo>
                  <a:pt x="122005" y="890185"/>
                  <a:pt x="119296" y="890863"/>
                  <a:pt x="116840" y="892048"/>
                </a:cubicBezTo>
                <a:cubicBezTo>
                  <a:pt x="114385" y="893233"/>
                  <a:pt x="111676" y="893911"/>
                  <a:pt x="108712" y="894080"/>
                </a:cubicBezTo>
                <a:cubicBezTo>
                  <a:pt x="103040" y="893890"/>
                  <a:pt x="97113" y="893509"/>
                  <a:pt x="90932" y="892937"/>
                </a:cubicBezTo>
                <a:cubicBezTo>
                  <a:pt x="84752" y="892366"/>
                  <a:pt x="78825" y="892747"/>
                  <a:pt x="73152" y="894080"/>
                </a:cubicBezTo>
                <a:cubicBezTo>
                  <a:pt x="73576" y="892535"/>
                  <a:pt x="73237" y="891307"/>
                  <a:pt x="72136" y="890397"/>
                </a:cubicBezTo>
                <a:cubicBezTo>
                  <a:pt x="71036" y="889487"/>
                  <a:pt x="69681" y="889021"/>
                  <a:pt x="68072" y="889000"/>
                </a:cubicBezTo>
                <a:lnTo>
                  <a:pt x="62992" y="892048"/>
                </a:lnTo>
                <a:lnTo>
                  <a:pt x="41656" y="890016"/>
                </a:lnTo>
                <a:lnTo>
                  <a:pt x="41656" y="892048"/>
                </a:lnTo>
                <a:cubicBezTo>
                  <a:pt x="38651" y="891688"/>
                  <a:pt x="35772" y="891900"/>
                  <a:pt x="33020" y="892683"/>
                </a:cubicBezTo>
                <a:cubicBezTo>
                  <a:pt x="30269" y="893466"/>
                  <a:pt x="27390" y="893932"/>
                  <a:pt x="24384" y="894080"/>
                </a:cubicBezTo>
                <a:cubicBezTo>
                  <a:pt x="20765" y="894017"/>
                  <a:pt x="16828" y="893636"/>
                  <a:pt x="12573" y="892937"/>
                </a:cubicBezTo>
                <a:cubicBezTo>
                  <a:pt x="8319" y="892239"/>
                  <a:pt x="4128" y="891604"/>
                  <a:pt x="0" y="891032"/>
                </a:cubicBezTo>
                <a:cubicBezTo>
                  <a:pt x="5567" y="890884"/>
                  <a:pt x="10943" y="890164"/>
                  <a:pt x="16129" y="888873"/>
                </a:cubicBezTo>
                <a:cubicBezTo>
                  <a:pt x="21315" y="887582"/>
                  <a:pt x="26437" y="886608"/>
                  <a:pt x="31496" y="885952"/>
                </a:cubicBezTo>
                <a:lnTo>
                  <a:pt x="36576" y="887984"/>
                </a:lnTo>
                <a:lnTo>
                  <a:pt x="45720" y="884936"/>
                </a:lnTo>
                <a:cubicBezTo>
                  <a:pt x="47329" y="884936"/>
                  <a:pt x="49192" y="885190"/>
                  <a:pt x="51308" y="885698"/>
                </a:cubicBezTo>
                <a:cubicBezTo>
                  <a:pt x="53425" y="886206"/>
                  <a:pt x="55288" y="886968"/>
                  <a:pt x="56896" y="887984"/>
                </a:cubicBezTo>
                <a:lnTo>
                  <a:pt x="72136" y="882904"/>
                </a:lnTo>
                <a:lnTo>
                  <a:pt x="81280" y="884936"/>
                </a:lnTo>
                <a:lnTo>
                  <a:pt x="88392" y="881888"/>
                </a:lnTo>
                <a:lnTo>
                  <a:pt x="98552" y="881888"/>
                </a:lnTo>
                <a:lnTo>
                  <a:pt x="90424" y="877824"/>
                </a:lnTo>
                <a:cubicBezTo>
                  <a:pt x="88858" y="877803"/>
                  <a:pt x="87419" y="878099"/>
                  <a:pt x="86106" y="878713"/>
                </a:cubicBezTo>
                <a:cubicBezTo>
                  <a:pt x="84794" y="879327"/>
                  <a:pt x="83863" y="880385"/>
                  <a:pt x="83312" y="881888"/>
                </a:cubicBezTo>
                <a:lnTo>
                  <a:pt x="73152" y="878840"/>
                </a:lnTo>
                <a:lnTo>
                  <a:pt x="76200" y="874776"/>
                </a:lnTo>
                <a:lnTo>
                  <a:pt x="81280" y="872744"/>
                </a:lnTo>
                <a:cubicBezTo>
                  <a:pt x="88943" y="872660"/>
                  <a:pt x="96732" y="872321"/>
                  <a:pt x="104648" y="871728"/>
                </a:cubicBezTo>
                <a:cubicBezTo>
                  <a:pt x="112565" y="871135"/>
                  <a:pt x="120354" y="870797"/>
                  <a:pt x="128016" y="870712"/>
                </a:cubicBezTo>
                <a:cubicBezTo>
                  <a:pt x="129202" y="870543"/>
                  <a:pt x="130895" y="870882"/>
                  <a:pt x="133096" y="871728"/>
                </a:cubicBezTo>
                <a:cubicBezTo>
                  <a:pt x="134663" y="871749"/>
                  <a:pt x="136102" y="871453"/>
                  <a:pt x="137414" y="870839"/>
                </a:cubicBezTo>
                <a:cubicBezTo>
                  <a:pt x="138727" y="870225"/>
                  <a:pt x="139658" y="869167"/>
                  <a:pt x="140208" y="867664"/>
                </a:cubicBezTo>
                <a:lnTo>
                  <a:pt x="145288" y="867664"/>
                </a:lnTo>
                <a:lnTo>
                  <a:pt x="148336" y="860552"/>
                </a:lnTo>
                <a:lnTo>
                  <a:pt x="159512" y="863600"/>
                </a:lnTo>
                <a:cubicBezTo>
                  <a:pt x="161777" y="862944"/>
                  <a:pt x="164867" y="861970"/>
                  <a:pt x="168783" y="860679"/>
                </a:cubicBezTo>
                <a:cubicBezTo>
                  <a:pt x="172699" y="859388"/>
                  <a:pt x="176043" y="858668"/>
                  <a:pt x="178816" y="858520"/>
                </a:cubicBezTo>
                <a:lnTo>
                  <a:pt x="183896" y="859536"/>
                </a:lnTo>
                <a:lnTo>
                  <a:pt x="192024" y="856488"/>
                </a:lnTo>
                <a:cubicBezTo>
                  <a:pt x="193146" y="856594"/>
                  <a:pt x="194458" y="856636"/>
                  <a:pt x="195961" y="856615"/>
                </a:cubicBezTo>
                <a:cubicBezTo>
                  <a:pt x="197464" y="856594"/>
                  <a:pt x="198522" y="855874"/>
                  <a:pt x="199136" y="854456"/>
                </a:cubicBezTo>
                <a:cubicBezTo>
                  <a:pt x="204682" y="854689"/>
                  <a:pt x="210101" y="853969"/>
                  <a:pt x="215392" y="852297"/>
                </a:cubicBezTo>
                <a:cubicBezTo>
                  <a:pt x="220684" y="850625"/>
                  <a:pt x="226103" y="849651"/>
                  <a:pt x="231648" y="849376"/>
                </a:cubicBezTo>
                <a:lnTo>
                  <a:pt x="237744" y="850392"/>
                </a:lnTo>
                <a:cubicBezTo>
                  <a:pt x="238781" y="849207"/>
                  <a:pt x="240009" y="847768"/>
                  <a:pt x="241427" y="846074"/>
                </a:cubicBezTo>
                <a:cubicBezTo>
                  <a:pt x="242845" y="844381"/>
                  <a:pt x="244327" y="843449"/>
                  <a:pt x="245872" y="843280"/>
                </a:cubicBezTo>
                <a:cubicBezTo>
                  <a:pt x="246359" y="843323"/>
                  <a:pt x="246655" y="843492"/>
                  <a:pt x="246761" y="843788"/>
                </a:cubicBezTo>
                <a:cubicBezTo>
                  <a:pt x="246867" y="844085"/>
                  <a:pt x="246909" y="844254"/>
                  <a:pt x="246888" y="844296"/>
                </a:cubicBezTo>
                <a:lnTo>
                  <a:pt x="246888" y="846328"/>
                </a:lnTo>
                <a:lnTo>
                  <a:pt x="252985" y="845312"/>
                </a:lnTo>
                <a:lnTo>
                  <a:pt x="256033" y="845312"/>
                </a:lnTo>
                <a:lnTo>
                  <a:pt x="252985" y="843280"/>
                </a:lnTo>
                <a:cubicBezTo>
                  <a:pt x="255080" y="842709"/>
                  <a:pt x="258763" y="841820"/>
                  <a:pt x="264034" y="840613"/>
                </a:cubicBezTo>
                <a:cubicBezTo>
                  <a:pt x="269304" y="839407"/>
                  <a:pt x="272733" y="838264"/>
                  <a:pt x="274321" y="837184"/>
                </a:cubicBezTo>
                <a:lnTo>
                  <a:pt x="276353" y="833120"/>
                </a:lnTo>
                <a:lnTo>
                  <a:pt x="284481" y="836168"/>
                </a:lnTo>
                <a:cubicBezTo>
                  <a:pt x="284714" y="834708"/>
                  <a:pt x="286026" y="833565"/>
                  <a:pt x="288418" y="832739"/>
                </a:cubicBezTo>
                <a:cubicBezTo>
                  <a:pt x="290810" y="831914"/>
                  <a:pt x="292884" y="831025"/>
                  <a:pt x="294641" y="830072"/>
                </a:cubicBezTo>
                <a:lnTo>
                  <a:pt x="286513" y="830072"/>
                </a:lnTo>
                <a:lnTo>
                  <a:pt x="281433" y="829056"/>
                </a:lnTo>
                <a:lnTo>
                  <a:pt x="278385" y="830072"/>
                </a:lnTo>
                <a:lnTo>
                  <a:pt x="270257" y="830072"/>
                </a:lnTo>
                <a:cubicBezTo>
                  <a:pt x="267907" y="832993"/>
                  <a:pt x="263462" y="834009"/>
                  <a:pt x="256922" y="833120"/>
                </a:cubicBezTo>
                <a:cubicBezTo>
                  <a:pt x="250381" y="832231"/>
                  <a:pt x="246698" y="833247"/>
                  <a:pt x="245872" y="836168"/>
                </a:cubicBezTo>
                <a:cubicBezTo>
                  <a:pt x="242232" y="835639"/>
                  <a:pt x="235797" y="835681"/>
                  <a:pt x="226568" y="836295"/>
                </a:cubicBezTo>
                <a:cubicBezTo>
                  <a:pt x="217340" y="836909"/>
                  <a:pt x="211921" y="838221"/>
                  <a:pt x="210312" y="840232"/>
                </a:cubicBezTo>
                <a:lnTo>
                  <a:pt x="192024" y="838200"/>
                </a:lnTo>
                <a:lnTo>
                  <a:pt x="189992" y="835152"/>
                </a:lnTo>
                <a:cubicBezTo>
                  <a:pt x="190246" y="834940"/>
                  <a:pt x="190754" y="834094"/>
                  <a:pt x="191516" y="832612"/>
                </a:cubicBezTo>
                <a:cubicBezTo>
                  <a:pt x="192278" y="831131"/>
                  <a:pt x="191770" y="830284"/>
                  <a:pt x="189992" y="830072"/>
                </a:cubicBezTo>
                <a:lnTo>
                  <a:pt x="181864" y="833120"/>
                </a:lnTo>
                <a:lnTo>
                  <a:pt x="168656" y="831088"/>
                </a:lnTo>
                <a:lnTo>
                  <a:pt x="167640" y="827024"/>
                </a:lnTo>
                <a:cubicBezTo>
                  <a:pt x="163576" y="830072"/>
                  <a:pt x="159512" y="832104"/>
                  <a:pt x="155448" y="833120"/>
                </a:cubicBezTo>
                <a:lnTo>
                  <a:pt x="142240" y="832104"/>
                </a:lnTo>
                <a:cubicBezTo>
                  <a:pt x="139362" y="834136"/>
                  <a:pt x="135975" y="835152"/>
                  <a:pt x="132080" y="835152"/>
                </a:cubicBezTo>
                <a:cubicBezTo>
                  <a:pt x="131022" y="835173"/>
                  <a:pt x="130091" y="834877"/>
                  <a:pt x="129286" y="834263"/>
                </a:cubicBezTo>
                <a:cubicBezTo>
                  <a:pt x="128482" y="833649"/>
                  <a:pt x="128059" y="832591"/>
                  <a:pt x="128016" y="831088"/>
                </a:cubicBezTo>
                <a:cubicBezTo>
                  <a:pt x="130662" y="831025"/>
                  <a:pt x="133498" y="830390"/>
                  <a:pt x="136525" y="829183"/>
                </a:cubicBezTo>
                <a:cubicBezTo>
                  <a:pt x="139552" y="827977"/>
                  <a:pt x="142134" y="826580"/>
                  <a:pt x="144272" y="824992"/>
                </a:cubicBezTo>
                <a:cubicBezTo>
                  <a:pt x="144315" y="824463"/>
                  <a:pt x="144738" y="823997"/>
                  <a:pt x="145542" y="823595"/>
                </a:cubicBezTo>
                <a:cubicBezTo>
                  <a:pt x="146347" y="823193"/>
                  <a:pt x="147278" y="822981"/>
                  <a:pt x="148336" y="822960"/>
                </a:cubicBezTo>
                <a:lnTo>
                  <a:pt x="153416" y="823976"/>
                </a:lnTo>
                <a:cubicBezTo>
                  <a:pt x="155110" y="821563"/>
                  <a:pt x="157565" y="820293"/>
                  <a:pt x="160782" y="820166"/>
                </a:cubicBezTo>
                <a:cubicBezTo>
                  <a:pt x="164000" y="820039"/>
                  <a:pt x="166963" y="820293"/>
                  <a:pt x="169672" y="820928"/>
                </a:cubicBezTo>
                <a:lnTo>
                  <a:pt x="178816" y="816864"/>
                </a:lnTo>
                <a:lnTo>
                  <a:pt x="187960" y="817880"/>
                </a:lnTo>
                <a:lnTo>
                  <a:pt x="193040" y="811784"/>
                </a:lnTo>
                <a:cubicBezTo>
                  <a:pt x="194839" y="812525"/>
                  <a:pt x="197083" y="813075"/>
                  <a:pt x="199771" y="813435"/>
                </a:cubicBezTo>
                <a:cubicBezTo>
                  <a:pt x="202459" y="813795"/>
                  <a:pt x="203941" y="812567"/>
                  <a:pt x="204216" y="809752"/>
                </a:cubicBezTo>
                <a:lnTo>
                  <a:pt x="209296" y="804672"/>
                </a:lnTo>
                <a:cubicBezTo>
                  <a:pt x="211286" y="805095"/>
                  <a:pt x="212641" y="804757"/>
                  <a:pt x="213360" y="803656"/>
                </a:cubicBezTo>
                <a:cubicBezTo>
                  <a:pt x="214080" y="802556"/>
                  <a:pt x="214419" y="801201"/>
                  <a:pt x="214376" y="799592"/>
                </a:cubicBezTo>
                <a:lnTo>
                  <a:pt x="214376" y="798576"/>
                </a:lnTo>
                <a:cubicBezTo>
                  <a:pt x="218660" y="797874"/>
                  <a:pt x="225671" y="796569"/>
                  <a:pt x="235411" y="794663"/>
                </a:cubicBezTo>
                <a:cubicBezTo>
                  <a:pt x="245151" y="792756"/>
                  <a:pt x="254270" y="790398"/>
                  <a:pt x="262768" y="787588"/>
                </a:cubicBezTo>
                <a:cubicBezTo>
                  <a:pt x="271266" y="784779"/>
                  <a:pt x="275795" y="781668"/>
                  <a:pt x="276353" y="778256"/>
                </a:cubicBezTo>
                <a:cubicBezTo>
                  <a:pt x="277538" y="777410"/>
                  <a:pt x="279231" y="777071"/>
                  <a:pt x="281433" y="777240"/>
                </a:cubicBezTo>
                <a:cubicBezTo>
                  <a:pt x="283465" y="777071"/>
                  <a:pt x="285497" y="777410"/>
                  <a:pt x="287529" y="778256"/>
                </a:cubicBezTo>
                <a:lnTo>
                  <a:pt x="289561" y="775208"/>
                </a:lnTo>
                <a:lnTo>
                  <a:pt x="296673" y="775208"/>
                </a:lnTo>
                <a:lnTo>
                  <a:pt x="298705" y="772160"/>
                </a:lnTo>
                <a:lnTo>
                  <a:pt x="305817" y="773176"/>
                </a:lnTo>
                <a:lnTo>
                  <a:pt x="306833" y="770128"/>
                </a:lnTo>
                <a:lnTo>
                  <a:pt x="313945" y="771144"/>
                </a:lnTo>
                <a:cubicBezTo>
                  <a:pt x="316506" y="770065"/>
                  <a:pt x="319258" y="768922"/>
                  <a:pt x="322200" y="767715"/>
                </a:cubicBezTo>
                <a:cubicBezTo>
                  <a:pt x="325142" y="766509"/>
                  <a:pt x="328148" y="765620"/>
                  <a:pt x="331217" y="765048"/>
                </a:cubicBezTo>
                <a:cubicBezTo>
                  <a:pt x="331640" y="760370"/>
                  <a:pt x="334349" y="758042"/>
                  <a:pt x="339345" y="758063"/>
                </a:cubicBezTo>
                <a:cubicBezTo>
                  <a:pt x="344340" y="758084"/>
                  <a:pt x="349081" y="758042"/>
                  <a:pt x="353569" y="757936"/>
                </a:cubicBezTo>
                <a:lnTo>
                  <a:pt x="361697" y="751840"/>
                </a:lnTo>
                <a:lnTo>
                  <a:pt x="368809" y="750824"/>
                </a:lnTo>
                <a:lnTo>
                  <a:pt x="367793" y="752856"/>
                </a:lnTo>
                <a:lnTo>
                  <a:pt x="396241" y="736600"/>
                </a:lnTo>
                <a:cubicBezTo>
                  <a:pt x="398103" y="737214"/>
                  <a:pt x="399458" y="738018"/>
                  <a:pt x="400305" y="739013"/>
                </a:cubicBezTo>
                <a:cubicBezTo>
                  <a:pt x="401151" y="740008"/>
                  <a:pt x="402506" y="740558"/>
                  <a:pt x="404369" y="740664"/>
                </a:cubicBezTo>
                <a:cubicBezTo>
                  <a:pt x="407036" y="737616"/>
                  <a:pt x="410338" y="735076"/>
                  <a:pt x="414275" y="733044"/>
                </a:cubicBezTo>
                <a:cubicBezTo>
                  <a:pt x="418212" y="731012"/>
                  <a:pt x="422022" y="729488"/>
                  <a:pt x="425705" y="728472"/>
                </a:cubicBezTo>
                <a:lnTo>
                  <a:pt x="427737" y="726440"/>
                </a:lnTo>
                <a:cubicBezTo>
                  <a:pt x="429388" y="728155"/>
                  <a:pt x="431166" y="729298"/>
                  <a:pt x="433071" y="729869"/>
                </a:cubicBezTo>
                <a:cubicBezTo>
                  <a:pt x="434976" y="730441"/>
                  <a:pt x="436246" y="729298"/>
                  <a:pt x="436881" y="726440"/>
                </a:cubicBezTo>
                <a:cubicBezTo>
                  <a:pt x="439463" y="725403"/>
                  <a:pt x="442172" y="724683"/>
                  <a:pt x="445009" y="724281"/>
                </a:cubicBezTo>
                <a:cubicBezTo>
                  <a:pt x="447845" y="723879"/>
                  <a:pt x="450554" y="723921"/>
                  <a:pt x="453137" y="724408"/>
                </a:cubicBezTo>
                <a:lnTo>
                  <a:pt x="455169" y="722376"/>
                </a:lnTo>
                <a:cubicBezTo>
                  <a:pt x="458344" y="722482"/>
                  <a:pt x="459868" y="721762"/>
                  <a:pt x="459741" y="720217"/>
                </a:cubicBezTo>
                <a:cubicBezTo>
                  <a:pt x="459614" y="718672"/>
                  <a:pt x="460122" y="715666"/>
                  <a:pt x="461265" y="711200"/>
                </a:cubicBezTo>
                <a:cubicBezTo>
                  <a:pt x="463170" y="711073"/>
                  <a:pt x="464694" y="710565"/>
                  <a:pt x="465837" y="709676"/>
                </a:cubicBezTo>
                <a:cubicBezTo>
                  <a:pt x="466980" y="708787"/>
                  <a:pt x="468504" y="708279"/>
                  <a:pt x="470409" y="708152"/>
                </a:cubicBezTo>
                <a:cubicBezTo>
                  <a:pt x="471425" y="708194"/>
                  <a:pt x="472187" y="708110"/>
                  <a:pt x="472695" y="707898"/>
                </a:cubicBezTo>
                <a:cubicBezTo>
                  <a:pt x="473203" y="707686"/>
                  <a:pt x="473457" y="707094"/>
                  <a:pt x="473457" y="706120"/>
                </a:cubicBezTo>
                <a:lnTo>
                  <a:pt x="472441" y="704088"/>
                </a:lnTo>
                <a:cubicBezTo>
                  <a:pt x="474007" y="701548"/>
                  <a:pt x="475954" y="699262"/>
                  <a:pt x="478283" y="697230"/>
                </a:cubicBezTo>
                <a:cubicBezTo>
                  <a:pt x="480611" y="695198"/>
                  <a:pt x="483066" y="693420"/>
                  <a:pt x="485649" y="691896"/>
                </a:cubicBezTo>
                <a:lnTo>
                  <a:pt x="485649" y="680720"/>
                </a:lnTo>
                <a:lnTo>
                  <a:pt x="493777" y="674624"/>
                </a:lnTo>
                <a:cubicBezTo>
                  <a:pt x="493904" y="670602"/>
                  <a:pt x="494412" y="666708"/>
                  <a:pt x="495301" y="662940"/>
                </a:cubicBezTo>
                <a:cubicBezTo>
                  <a:pt x="496190" y="659172"/>
                  <a:pt x="496698" y="655278"/>
                  <a:pt x="496825" y="651256"/>
                </a:cubicBezTo>
                <a:cubicBezTo>
                  <a:pt x="496613" y="649457"/>
                  <a:pt x="496274" y="647213"/>
                  <a:pt x="495809" y="644525"/>
                </a:cubicBezTo>
                <a:cubicBezTo>
                  <a:pt x="495343" y="641837"/>
                  <a:pt x="496020" y="640355"/>
                  <a:pt x="497841" y="640080"/>
                </a:cubicBezTo>
                <a:lnTo>
                  <a:pt x="502921" y="640080"/>
                </a:lnTo>
                <a:lnTo>
                  <a:pt x="510033" y="631952"/>
                </a:lnTo>
                <a:cubicBezTo>
                  <a:pt x="509863" y="628756"/>
                  <a:pt x="510202" y="624226"/>
                  <a:pt x="511049" y="618363"/>
                </a:cubicBezTo>
                <a:cubicBezTo>
                  <a:pt x="511895" y="612500"/>
                  <a:pt x="514266" y="609240"/>
                  <a:pt x="518161" y="608584"/>
                </a:cubicBezTo>
                <a:cubicBezTo>
                  <a:pt x="517737" y="607081"/>
                  <a:pt x="518076" y="606023"/>
                  <a:pt x="519177" y="605409"/>
                </a:cubicBezTo>
                <a:cubicBezTo>
                  <a:pt x="520277" y="604795"/>
                  <a:pt x="521632" y="604499"/>
                  <a:pt x="523241" y="604520"/>
                </a:cubicBezTo>
                <a:lnTo>
                  <a:pt x="525273" y="604520"/>
                </a:lnTo>
                <a:lnTo>
                  <a:pt x="525273" y="588264"/>
                </a:lnTo>
                <a:cubicBezTo>
                  <a:pt x="527305" y="588264"/>
                  <a:pt x="528321" y="587248"/>
                  <a:pt x="528321" y="585216"/>
                </a:cubicBezTo>
                <a:cubicBezTo>
                  <a:pt x="528236" y="583713"/>
                  <a:pt x="528405" y="582655"/>
                  <a:pt x="528829" y="582041"/>
                </a:cubicBezTo>
                <a:cubicBezTo>
                  <a:pt x="529252" y="581427"/>
                  <a:pt x="530437" y="581131"/>
                  <a:pt x="532385" y="581152"/>
                </a:cubicBezTo>
                <a:cubicBezTo>
                  <a:pt x="534628" y="576601"/>
                  <a:pt x="536999" y="571987"/>
                  <a:pt x="539497" y="567309"/>
                </a:cubicBezTo>
                <a:cubicBezTo>
                  <a:pt x="541994" y="562631"/>
                  <a:pt x="543349" y="557763"/>
                  <a:pt x="543561" y="552704"/>
                </a:cubicBezTo>
                <a:lnTo>
                  <a:pt x="543561" y="551688"/>
                </a:lnTo>
                <a:cubicBezTo>
                  <a:pt x="544788" y="550630"/>
                  <a:pt x="546397" y="547667"/>
                  <a:pt x="548387" y="542798"/>
                </a:cubicBezTo>
                <a:cubicBezTo>
                  <a:pt x="550376" y="537930"/>
                  <a:pt x="551477" y="534459"/>
                  <a:pt x="551689" y="532384"/>
                </a:cubicBezTo>
                <a:cubicBezTo>
                  <a:pt x="555541" y="525907"/>
                  <a:pt x="559012" y="518541"/>
                  <a:pt x="562103" y="510286"/>
                </a:cubicBezTo>
                <a:cubicBezTo>
                  <a:pt x="565193" y="502031"/>
                  <a:pt x="569172" y="495173"/>
                  <a:pt x="574041" y="489712"/>
                </a:cubicBezTo>
                <a:lnTo>
                  <a:pt x="577089" y="478536"/>
                </a:lnTo>
                <a:cubicBezTo>
                  <a:pt x="578189" y="478557"/>
                  <a:pt x="579290" y="478261"/>
                  <a:pt x="580391" y="477647"/>
                </a:cubicBezTo>
                <a:cubicBezTo>
                  <a:pt x="581491" y="477033"/>
                  <a:pt x="582084" y="475975"/>
                  <a:pt x="582169" y="474472"/>
                </a:cubicBezTo>
                <a:lnTo>
                  <a:pt x="581153" y="470408"/>
                </a:lnTo>
                <a:lnTo>
                  <a:pt x="587249" y="460248"/>
                </a:lnTo>
                <a:cubicBezTo>
                  <a:pt x="587101" y="456798"/>
                  <a:pt x="588159" y="453538"/>
                  <a:pt x="590424" y="450469"/>
                </a:cubicBezTo>
                <a:cubicBezTo>
                  <a:pt x="592689" y="447400"/>
                  <a:pt x="594001" y="443886"/>
                  <a:pt x="594361" y="439928"/>
                </a:cubicBezTo>
                <a:cubicBezTo>
                  <a:pt x="594742" y="435631"/>
                  <a:pt x="596266" y="432287"/>
                  <a:pt x="598933" y="429895"/>
                </a:cubicBezTo>
                <a:cubicBezTo>
                  <a:pt x="601600" y="427503"/>
                  <a:pt x="603124" y="424413"/>
                  <a:pt x="603505" y="420624"/>
                </a:cubicBezTo>
                <a:cubicBezTo>
                  <a:pt x="605748" y="417915"/>
                  <a:pt x="608119" y="414443"/>
                  <a:pt x="610617" y="410210"/>
                </a:cubicBezTo>
                <a:cubicBezTo>
                  <a:pt x="613114" y="405977"/>
                  <a:pt x="614469" y="401998"/>
                  <a:pt x="614681" y="398272"/>
                </a:cubicBezTo>
                <a:cubicBezTo>
                  <a:pt x="596181" y="395838"/>
                  <a:pt x="577046" y="394356"/>
                  <a:pt x="557277" y="393827"/>
                </a:cubicBezTo>
                <a:cubicBezTo>
                  <a:pt x="537507" y="393298"/>
                  <a:pt x="518372" y="393086"/>
                  <a:pt x="499873" y="393192"/>
                </a:cubicBezTo>
                <a:cubicBezTo>
                  <a:pt x="493756" y="393361"/>
                  <a:pt x="487702" y="394039"/>
                  <a:pt x="481712" y="395224"/>
                </a:cubicBezTo>
                <a:cubicBezTo>
                  <a:pt x="475722" y="396409"/>
                  <a:pt x="469922" y="397087"/>
                  <a:pt x="464313" y="397256"/>
                </a:cubicBezTo>
                <a:cubicBezTo>
                  <a:pt x="462027" y="397383"/>
                  <a:pt x="459487" y="397129"/>
                  <a:pt x="456693" y="396494"/>
                </a:cubicBezTo>
                <a:cubicBezTo>
                  <a:pt x="453899" y="395859"/>
                  <a:pt x="452375" y="394081"/>
                  <a:pt x="452121" y="391160"/>
                </a:cubicBezTo>
                <a:cubicBezTo>
                  <a:pt x="452713" y="388620"/>
                  <a:pt x="455592" y="386588"/>
                  <a:pt x="460757" y="385064"/>
                </a:cubicBezTo>
                <a:cubicBezTo>
                  <a:pt x="465921" y="383540"/>
                  <a:pt x="469816" y="382524"/>
                  <a:pt x="472441" y="382016"/>
                </a:cubicBezTo>
                <a:cubicBezTo>
                  <a:pt x="475870" y="383350"/>
                  <a:pt x="478918" y="383731"/>
                  <a:pt x="481585" y="383159"/>
                </a:cubicBezTo>
                <a:cubicBezTo>
                  <a:pt x="484252" y="382588"/>
                  <a:pt x="487300" y="382207"/>
                  <a:pt x="490729" y="382016"/>
                </a:cubicBezTo>
                <a:cubicBezTo>
                  <a:pt x="493417" y="382461"/>
                  <a:pt x="497693" y="383350"/>
                  <a:pt x="503556" y="384683"/>
                </a:cubicBezTo>
                <a:cubicBezTo>
                  <a:pt x="509419" y="386017"/>
                  <a:pt x="512933" y="385128"/>
                  <a:pt x="514097" y="382016"/>
                </a:cubicBezTo>
                <a:cubicBezTo>
                  <a:pt x="511747" y="380746"/>
                  <a:pt x="510096" y="378968"/>
                  <a:pt x="509144" y="376682"/>
                </a:cubicBezTo>
                <a:cubicBezTo>
                  <a:pt x="508191" y="374396"/>
                  <a:pt x="506794" y="373126"/>
                  <a:pt x="504953" y="372872"/>
                </a:cubicBezTo>
                <a:cubicBezTo>
                  <a:pt x="503810" y="372936"/>
                  <a:pt x="502540" y="372809"/>
                  <a:pt x="501143" y="372491"/>
                </a:cubicBezTo>
                <a:cubicBezTo>
                  <a:pt x="499746" y="372174"/>
                  <a:pt x="498984" y="371285"/>
                  <a:pt x="498857" y="369824"/>
                </a:cubicBezTo>
                <a:lnTo>
                  <a:pt x="498857" y="367792"/>
                </a:lnTo>
                <a:cubicBezTo>
                  <a:pt x="504487" y="368724"/>
                  <a:pt x="510244" y="369147"/>
                  <a:pt x="516129" y="369062"/>
                </a:cubicBezTo>
                <a:cubicBezTo>
                  <a:pt x="522013" y="368978"/>
                  <a:pt x="527770" y="368893"/>
                  <a:pt x="533401" y="368808"/>
                </a:cubicBezTo>
                <a:lnTo>
                  <a:pt x="535433" y="366776"/>
                </a:lnTo>
                <a:cubicBezTo>
                  <a:pt x="534692" y="366183"/>
                  <a:pt x="533380" y="365337"/>
                  <a:pt x="531496" y="364236"/>
                </a:cubicBezTo>
                <a:cubicBezTo>
                  <a:pt x="529612" y="363135"/>
                  <a:pt x="528554" y="362289"/>
                  <a:pt x="528321" y="361696"/>
                </a:cubicBezTo>
                <a:cubicBezTo>
                  <a:pt x="528617" y="360638"/>
                  <a:pt x="530056" y="359706"/>
                  <a:pt x="532639" y="358902"/>
                </a:cubicBezTo>
                <a:cubicBezTo>
                  <a:pt x="535221" y="358098"/>
                  <a:pt x="537168" y="357674"/>
                  <a:pt x="538481" y="357632"/>
                </a:cubicBezTo>
                <a:lnTo>
                  <a:pt x="538481" y="354584"/>
                </a:lnTo>
                <a:cubicBezTo>
                  <a:pt x="531326" y="354563"/>
                  <a:pt x="524045" y="354097"/>
                  <a:pt x="516637" y="353187"/>
                </a:cubicBezTo>
                <a:cubicBezTo>
                  <a:pt x="509228" y="352277"/>
                  <a:pt x="501947" y="351049"/>
                  <a:pt x="494793" y="349504"/>
                </a:cubicBezTo>
                <a:lnTo>
                  <a:pt x="503937" y="345440"/>
                </a:lnTo>
                <a:cubicBezTo>
                  <a:pt x="506519" y="345440"/>
                  <a:pt x="509228" y="345694"/>
                  <a:pt x="512065" y="346202"/>
                </a:cubicBezTo>
                <a:cubicBezTo>
                  <a:pt x="514901" y="346710"/>
                  <a:pt x="517610" y="347472"/>
                  <a:pt x="520193" y="348488"/>
                </a:cubicBezTo>
                <a:cubicBezTo>
                  <a:pt x="521632" y="348594"/>
                  <a:pt x="524087" y="348636"/>
                  <a:pt x="527559" y="348615"/>
                </a:cubicBezTo>
                <a:cubicBezTo>
                  <a:pt x="531030" y="348594"/>
                  <a:pt x="532977" y="347874"/>
                  <a:pt x="533401" y="346456"/>
                </a:cubicBezTo>
                <a:cubicBezTo>
                  <a:pt x="533337" y="345440"/>
                  <a:pt x="532956" y="344424"/>
                  <a:pt x="532258" y="343408"/>
                </a:cubicBezTo>
                <a:cubicBezTo>
                  <a:pt x="531559" y="342392"/>
                  <a:pt x="530924" y="341376"/>
                  <a:pt x="530353" y="340360"/>
                </a:cubicBezTo>
                <a:lnTo>
                  <a:pt x="494793" y="334264"/>
                </a:lnTo>
                <a:cubicBezTo>
                  <a:pt x="494200" y="337185"/>
                  <a:pt x="493353" y="338455"/>
                  <a:pt x="492253" y="338074"/>
                </a:cubicBezTo>
                <a:cubicBezTo>
                  <a:pt x="491152" y="337693"/>
                  <a:pt x="490305" y="336423"/>
                  <a:pt x="489713" y="334264"/>
                </a:cubicBezTo>
                <a:cubicBezTo>
                  <a:pt x="484336" y="333291"/>
                  <a:pt x="478071" y="332698"/>
                  <a:pt x="470917" y="332486"/>
                </a:cubicBezTo>
                <a:cubicBezTo>
                  <a:pt x="463762" y="332275"/>
                  <a:pt x="457497" y="332190"/>
                  <a:pt x="452121" y="332232"/>
                </a:cubicBezTo>
                <a:cubicBezTo>
                  <a:pt x="442511" y="332444"/>
                  <a:pt x="435568" y="332528"/>
                  <a:pt x="431293" y="332486"/>
                </a:cubicBezTo>
                <a:cubicBezTo>
                  <a:pt x="427017" y="332444"/>
                  <a:pt x="419058" y="331004"/>
                  <a:pt x="407417" y="328168"/>
                </a:cubicBezTo>
                <a:cubicBezTo>
                  <a:pt x="406380" y="327872"/>
                  <a:pt x="405406" y="328464"/>
                  <a:pt x="404496" y="329946"/>
                </a:cubicBezTo>
                <a:cubicBezTo>
                  <a:pt x="403586" y="331428"/>
                  <a:pt x="402866" y="332528"/>
                  <a:pt x="402337" y="333248"/>
                </a:cubicBezTo>
                <a:lnTo>
                  <a:pt x="331217" y="324104"/>
                </a:lnTo>
                <a:lnTo>
                  <a:pt x="328169" y="328168"/>
                </a:lnTo>
                <a:cubicBezTo>
                  <a:pt x="327068" y="328232"/>
                  <a:pt x="325967" y="328105"/>
                  <a:pt x="324867" y="327787"/>
                </a:cubicBezTo>
                <a:cubicBezTo>
                  <a:pt x="323766" y="327470"/>
                  <a:pt x="323173" y="326581"/>
                  <a:pt x="323089" y="325120"/>
                </a:cubicBezTo>
                <a:cubicBezTo>
                  <a:pt x="323258" y="316780"/>
                  <a:pt x="325459" y="312632"/>
                  <a:pt x="329693" y="312674"/>
                </a:cubicBezTo>
                <a:cubicBezTo>
                  <a:pt x="333926" y="312716"/>
                  <a:pt x="339175" y="312124"/>
                  <a:pt x="345441" y="310896"/>
                </a:cubicBezTo>
                <a:lnTo>
                  <a:pt x="350521" y="311912"/>
                </a:lnTo>
                <a:lnTo>
                  <a:pt x="363729" y="307848"/>
                </a:lnTo>
                <a:cubicBezTo>
                  <a:pt x="363898" y="305732"/>
                  <a:pt x="365083" y="303869"/>
                  <a:pt x="367285" y="302260"/>
                </a:cubicBezTo>
                <a:cubicBezTo>
                  <a:pt x="369486" y="300652"/>
                  <a:pt x="371687" y="299805"/>
                  <a:pt x="373889" y="299720"/>
                </a:cubicBezTo>
                <a:cubicBezTo>
                  <a:pt x="377932" y="299805"/>
                  <a:pt x="381784" y="300397"/>
                  <a:pt x="385446" y="301498"/>
                </a:cubicBezTo>
                <a:cubicBezTo>
                  <a:pt x="389108" y="302599"/>
                  <a:pt x="392706" y="303700"/>
                  <a:pt x="396241" y="304800"/>
                </a:cubicBezTo>
                <a:lnTo>
                  <a:pt x="421641" y="295656"/>
                </a:lnTo>
                <a:cubicBezTo>
                  <a:pt x="422191" y="295127"/>
                  <a:pt x="422868" y="294661"/>
                  <a:pt x="423673" y="294259"/>
                </a:cubicBezTo>
                <a:cubicBezTo>
                  <a:pt x="424477" y="293857"/>
                  <a:pt x="425154" y="293645"/>
                  <a:pt x="425705" y="293624"/>
                </a:cubicBezTo>
                <a:cubicBezTo>
                  <a:pt x="427567" y="293794"/>
                  <a:pt x="428922" y="294471"/>
                  <a:pt x="429769" y="295656"/>
                </a:cubicBezTo>
                <a:cubicBezTo>
                  <a:pt x="431420" y="295656"/>
                  <a:pt x="433198" y="295148"/>
                  <a:pt x="435103" y="294132"/>
                </a:cubicBezTo>
                <a:cubicBezTo>
                  <a:pt x="437008" y="293116"/>
                  <a:pt x="438278" y="291592"/>
                  <a:pt x="438913" y="289560"/>
                </a:cubicBezTo>
                <a:lnTo>
                  <a:pt x="452121" y="290576"/>
                </a:lnTo>
                <a:lnTo>
                  <a:pt x="454153" y="287528"/>
                </a:lnTo>
                <a:cubicBezTo>
                  <a:pt x="421175" y="287443"/>
                  <a:pt x="388324" y="287613"/>
                  <a:pt x="355601" y="288036"/>
                </a:cubicBezTo>
                <a:cubicBezTo>
                  <a:pt x="322877" y="288459"/>
                  <a:pt x="290026" y="289645"/>
                  <a:pt x="257049" y="291592"/>
                </a:cubicBezTo>
                <a:lnTo>
                  <a:pt x="269241" y="284480"/>
                </a:lnTo>
                <a:cubicBezTo>
                  <a:pt x="271569" y="284692"/>
                  <a:pt x="274278" y="284776"/>
                  <a:pt x="277369" y="284734"/>
                </a:cubicBezTo>
                <a:cubicBezTo>
                  <a:pt x="280459" y="284692"/>
                  <a:pt x="282152" y="283253"/>
                  <a:pt x="282449" y="280416"/>
                </a:cubicBezTo>
                <a:cubicBezTo>
                  <a:pt x="284671" y="280628"/>
                  <a:pt x="288608" y="280712"/>
                  <a:pt x="294260" y="280670"/>
                </a:cubicBezTo>
                <a:cubicBezTo>
                  <a:pt x="299911" y="280628"/>
                  <a:pt x="303086" y="279189"/>
                  <a:pt x="303785" y="276352"/>
                </a:cubicBezTo>
                <a:lnTo>
                  <a:pt x="333249" y="272288"/>
                </a:lnTo>
                <a:cubicBezTo>
                  <a:pt x="333799" y="269960"/>
                  <a:pt x="336508" y="268520"/>
                  <a:pt x="341377" y="267970"/>
                </a:cubicBezTo>
                <a:cubicBezTo>
                  <a:pt x="346245" y="267420"/>
                  <a:pt x="349970" y="266488"/>
                  <a:pt x="352553" y="265176"/>
                </a:cubicBezTo>
                <a:lnTo>
                  <a:pt x="366777" y="265176"/>
                </a:lnTo>
                <a:cubicBezTo>
                  <a:pt x="370036" y="261853"/>
                  <a:pt x="374185" y="260117"/>
                  <a:pt x="379223" y="259969"/>
                </a:cubicBezTo>
                <a:cubicBezTo>
                  <a:pt x="384260" y="259821"/>
                  <a:pt x="388917" y="259863"/>
                  <a:pt x="393193" y="260096"/>
                </a:cubicBezTo>
                <a:lnTo>
                  <a:pt x="393193" y="258064"/>
                </a:lnTo>
                <a:cubicBezTo>
                  <a:pt x="402824" y="255482"/>
                  <a:pt x="413788" y="253788"/>
                  <a:pt x="426086" y="252984"/>
                </a:cubicBezTo>
                <a:cubicBezTo>
                  <a:pt x="438384" y="252180"/>
                  <a:pt x="449094" y="249470"/>
                  <a:pt x="458217" y="244856"/>
                </a:cubicBezTo>
                <a:lnTo>
                  <a:pt x="475489" y="244856"/>
                </a:lnTo>
                <a:cubicBezTo>
                  <a:pt x="477055" y="243311"/>
                  <a:pt x="478748" y="242083"/>
                  <a:pt x="480569" y="241173"/>
                </a:cubicBezTo>
                <a:cubicBezTo>
                  <a:pt x="482389" y="240263"/>
                  <a:pt x="484082" y="239797"/>
                  <a:pt x="485649" y="239776"/>
                </a:cubicBezTo>
                <a:cubicBezTo>
                  <a:pt x="499809" y="239649"/>
                  <a:pt x="513652" y="239141"/>
                  <a:pt x="527178" y="238252"/>
                </a:cubicBezTo>
                <a:cubicBezTo>
                  <a:pt x="540703" y="237363"/>
                  <a:pt x="554292" y="236855"/>
                  <a:pt x="567945" y="236728"/>
                </a:cubicBezTo>
                <a:lnTo>
                  <a:pt x="576073" y="232664"/>
                </a:lnTo>
                <a:lnTo>
                  <a:pt x="628905" y="230632"/>
                </a:lnTo>
                <a:lnTo>
                  <a:pt x="636017" y="224536"/>
                </a:lnTo>
                <a:cubicBezTo>
                  <a:pt x="643679" y="224875"/>
                  <a:pt x="651468" y="226229"/>
                  <a:pt x="659385" y="228600"/>
                </a:cubicBezTo>
                <a:cubicBezTo>
                  <a:pt x="667301" y="230971"/>
                  <a:pt x="675090" y="232325"/>
                  <a:pt x="682753" y="232664"/>
                </a:cubicBezTo>
                <a:cubicBezTo>
                  <a:pt x="686161" y="232770"/>
                  <a:pt x="688235" y="232304"/>
                  <a:pt x="688976" y="231267"/>
                </a:cubicBezTo>
                <a:cubicBezTo>
                  <a:pt x="689717" y="230230"/>
                  <a:pt x="690013" y="227986"/>
                  <a:pt x="689865" y="224536"/>
                </a:cubicBezTo>
                <a:cubicBezTo>
                  <a:pt x="696405" y="224367"/>
                  <a:pt x="702628" y="223689"/>
                  <a:pt x="708534" y="222504"/>
                </a:cubicBezTo>
                <a:cubicBezTo>
                  <a:pt x="714439" y="221319"/>
                  <a:pt x="720408" y="220642"/>
                  <a:pt x="726441" y="220472"/>
                </a:cubicBezTo>
                <a:cubicBezTo>
                  <a:pt x="728071" y="219329"/>
                  <a:pt x="730145" y="218059"/>
                  <a:pt x="732664" y="216662"/>
                </a:cubicBezTo>
                <a:cubicBezTo>
                  <a:pt x="735183" y="215265"/>
                  <a:pt x="737511" y="214503"/>
                  <a:pt x="739649" y="214376"/>
                </a:cubicBezTo>
                <a:cubicBezTo>
                  <a:pt x="740495" y="214207"/>
                  <a:pt x="740834" y="214546"/>
                  <a:pt x="740665" y="215392"/>
                </a:cubicBezTo>
                <a:cubicBezTo>
                  <a:pt x="740665" y="212217"/>
                  <a:pt x="741427" y="209169"/>
                  <a:pt x="742951" y="206248"/>
                </a:cubicBezTo>
                <a:cubicBezTo>
                  <a:pt x="744475" y="203327"/>
                  <a:pt x="746761" y="201295"/>
                  <a:pt x="749809" y="200152"/>
                </a:cubicBezTo>
                <a:cubicBezTo>
                  <a:pt x="750380" y="200618"/>
                  <a:pt x="751015" y="200702"/>
                  <a:pt x="751714" y="200406"/>
                </a:cubicBezTo>
                <a:cubicBezTo>
                  <a:pt x="752412" y="200110"/>
                  <a:pt x="752793" y="199686"/>
                  <a:pt x="752857" y="199136"/>
                </a:cubicBezTo>
                <a:cubicBezTo>
                  <a:pt x="752687" y="197104"/>
                  <a:pt x="752010" y="195072"/>
                  <a:pt x="750825" y="193040"/>
                </a:cubicBezTo>
                <a:cubicBezTo>
                  <a:pt x="751523" y="193633"/>
                  <a:pt x="752666" y="193971"/>
                  <a:pt x="754254" y="194056"/>
                </a:cubicBezTo>
                <a:cubicBezTo>
                  <a:pt x="755841" y="194141"/>
                  <a:pt x="756730" y="193464"/>
                  <a:pt x="756921" y="192024"/>
                </a:cubicBezTo>
                <a:cubicBezTo>
                  <a:pt x="756751" y="191008"/>
                  <a:pt x="756074" y="189992"/>
                  <a:pt x="754889" y="188976"/>
                </a:cubicBezTo>
                <a:cubicBezTo>
                  <a:pt x="756074" y="188934"/>
                  <a:pt x="757513" y="188510"/>
                  <a:pt x="759207" y="187706"/>
                </a:cubicBezTo>
                <a:cubicBezTo>
                  <a:pt x="760900" y="186902"/>
                  <a:pt x="761831" y="185970"/>
                  <a:pt x="762001" y="184912"/>
                </a:cubicBezTo>
                <a:cubicBezTo>
                  <a:pt x="761831" y="183727"/>
                  <a:pt x="761154" y="183049"/>
                  <a:pt x="759969" y="182880"/>
                </a:cubicBezTo>
                <a:lnTo>
                  <a:pt x="764033" y="175768"/>
                </a:lnTo>
                <a:cubicBezTo>
                  <a:pt x="765091" y="176297"/>
                  <a:pt x="766022" y="176509"/>
                  <a:pt x="766827" y="176403"/>
                </a:cubicBezTo>
                <a:cubicBezTo>
                  <a:pt x="767631" y="176297"/>
                  <a:pt x="768054" y="175747"/>
                  <a:pt x="768097" y="174752"/>
                </a:cubicBezTo>
                <a:cubicBezTo>
                  <a:pt x="767927" y="171873"/>
                  <a:pt x="767250" y="169503"/>
                  <a:pt x="766065" y="167640"/>
                </a:cubicBezTo>
                <a:lnTo>
                  <a:pt x="775209" y="158496"/>
                </a:lnTo>
                <a:cubicBezTo>
                  <a:pt x="773727" y="156951"/>
                  <a:pt x="773134" y="155723"/>
                  <a:pt x="773431" y="154813"/>
                </a:cubicBezTo>
                <a:cubicBezTo>
                  <a:pt x="773727" y="153903"/>
                  <a:pt x="774658" y="153437"/>
                  <a:pt x="776225" y="153416"/>
                </a:cubicBezTo>
                <a:lnTo>
                  <a:pt x="778257" y="153416"/>
                </a:lnTo>
                <a:lnTo>
                  <a:pt x="776225" y="150368"/>
                </a:lnTo>
                <a:cubicBezTo>
                  <a:pt x="778341" y="149373"/>
                  <a:pt x="780204" y="148061"/>
                  <a:pt x="781813" y="146431"/>
                </a:cubicBezTo>
                <a:cubicBezTo>
                  <a:pt x="783421" y="144801"/>
                  <a:pt x="784268" y="142727"/>
                  <a:pt x="784353" y="140208"/>
                </a:cubicBezTo>
                <a:lnTo>
                  <a:pt x="783337" y="138176"/>
                </a:lnTo>
                <a:cubicBezTo>
                  <a:pt x="785517" y="136864"/>
                  <a:pt x="787761" y="134916"/>
                  <a:pt x="790068" y="132334"/>
                </a:cubicBezTo>
                <a:cubicBezTo>
                  <a:pt x="792375" y="129752"/>
                  <a:pt x="793857" y="128312"/>
                  <a:pt x="794513" y="128016"/>
                </a:cubicBezTo>
                <a:cubicBezTo>
                  <a:pt x="797349" y="127762"/>
                  <a:pt x="799042" y="126746"/>
                  <a:pt x="799593" y="124968"/>
                </a:cubicBezTo>
                <a:cubicBezTo>
                  <a:pt x="800143" y="123190"/>
                  <a:pt x="800820" y="122174"/>
                  <a:pt x="801625" y="121920"/>
                </a:cubicBezTo>
                <a:lnTo>
                  <a:pt x="802641" y="122936"/>
                </a:lnTo>
                <a:cubicBezTo>
                  <a:pt x="802598" y="125032"/>
                  <a:pt x="802175" y="127191"/>
                  <a:pt x="801371" y="129413"/>
                </a:cubicBezTo>
                <a:cubicBezTo>
                  <a:pt x="800566" y="131636"/>
                  <a:pt x="799635" y="133541"/>
                  <a:pt x="798577" y="135128"/>
                </a:cubicBezTo>
                <a:lnTo>
                  <a:pt x="793497" y="135128"/>
                </a:lnTo>
                <a:cubicBezTo>
                  <a:pt x="790809" y="139129"/>
                  <a:pt x="788311" y="144844"/>
                  <a:pt x="786004" y="152273"/>
                </a:cubicBezTo>
                <a:cubicBezTo>
                  <a:pt x="783697" y="159703"/>
                  <a:pt x="782469" y="166180"/>
                  <a:pt x="782321" y="171704"/>
                </a:cubicBezTo>
                <a:lnTo>
                  <a:pt x="782321" y="173736"/>
                </a:lnTo>
                <a:cubicBezTo>
                  <a:pt x="780162" y="174371"/>
                  <a:pt x="779146" y="175387"/>
                  <a:pt x="779273" y="176784"/>
                </a:cubicBezTo>
                <a:cubicBezTo>
                  <a:pt x="779400" y="178181"/>
                  <a:pt x="778384" y="179197"/>
                  <a:pt x="776225" y="179832"/>
                </a:cubicBezTo>
                <a:cubicBezTo>
                  <a:pt x="776267" y="180933"/>
                  <a:pt x="776182" y="182288"/>
                  <a:pt x="775971" y="183896"/>
                </a:cubicBezTo>
                <a:cubicBezTo>
                  <a:pt x="775759" y="185505"/>
                  <a:pt x="775166" y="186859"/>
                  <a:pt x="774193" y="187960"/>
                </a:cubicBezTo>
                <a:lnTo>
                  <a:pt x="776225" y="187960"/>
                </a:lnTo>
                <a:cubicBezTo>
                  <a:pt x="777220" y="187897"/>
                  <a:pt x="778024" y="187516"/>
                  <a:pt x="778638" y="186817"/>
                </a:cubicBezTo>
                <a:cubicBezTo>
                  <a:pt x="779252" y="186119"/>
                  <a:pt x="779802" y="185484"/>
                  <a:pt x="780289" y="184912"/>
                </a:cubicBezTo>
                <a:lnTo>
                  <a:pt x="785369" y="191008"/>
                </a:lnTo>
                <a:cubicBezTo>
                  <a:pt x="785094" y="192532"/>
                  <a:pt x="783866" y="195580"/>
                  <a:pt x="781686" y="200152"/>
                </a:cubicBezTo>
                <a:cubicBezTo>
                  <a:pt x="779506" y="204724"/>
                  <a:pt x="778024" y="207772"/>
                  <a:pt x="777241" y="209296"/>
                </a:cubicBezTo>
                <a:cubicBezTo>
                  <a:pt x="777198" y="209952"/>
                  <a:pt x="777283" y="210926"/>
                  <a:pt x="777495" y="212217"/>
                </a:cubicBezTo>
                <a:cubicBezTo>
                  <a:pt x="777706" y="213508"/>
                  <a:pt x="778299" y="214228"/>
                  <a:pt x="779273" y="214376"/>
                </a:cubicBezTo>
                <a:cubicBezTo>
                  <a:pt x="783167" y="212810"/>
                  <a:pt x="787570" y="205782"/>
                  <a:pt x="792481" y="193294"/>
                </a:cubicBezTo>
                <a:cubicBezTo>
                  <a:pt x="797391" y="180806"/>
                  <a:pt x="800778" y="172254"/>
                  <a:pt x="802641" y="167640"/>
                </a:cubicBezTo>
                <a:cubicBezTo>
                  <a:pt x="799254" y="165672"/>
                  <a:pt x="799169" y="162243"/>
                  <a:pt x="802387" y="157353"/>
                </a:cubicBezTo>
                <a:cubicBezTo>
                  <a:pt x="805604" y="152464"/>
                  <a:pt x="808059" y="148781"/>
                  <a:pt x="809753" y="146304"/>
                </a:cubicBezTo>
                <a:cubicBezTo>
                  <a:pt x="813880" y="139213"/>
                  <a:pt x="818071" y="132059"/>
                  <a:pt x="822326" y="124841"/>
                </a:cubicBezTo>
                <a:cubicBezTo>
                  <a:pt x="826580" y="117623"/>
                  <a:pt x="830517" y="110215"/>
                  <a:pt x="834137" y="102616"/>
                </a:cubicBezTo>
                <a:cubicBezTo>
                  <a:pt x="833036" y="101388"/>
                  <a:pt x="832443" y="99780"/>
                  <a:pt x="832359" y="97790"/>
                </a:cubicBezTo>
                <a:cubicBezTo>
                  <a:pt x="832274" y="95800"/>
                  <a:pt x="833205" y="94700"/>
                  <a:pt x="835153" y="94488"/>
                </a:cubicBezTo>
                <a:lnTo>
                  <a:pt x="838201" y="95504"/>
                </a:lnTo>
                <a:cubicBezTo>
                  <a:pt x="841566" y="89281"/>
                  <a:pt x="845757" y="82931"/>
                  <a:pt x="850774" y="76454"/>
                </a:cubicBezTo>
                <a:cubicBezTo>
                  <a:pt x="855790" y="69977"/>
                  <a:pt x="859727" y="64135"/>
                  <a:pt x="862585" y="58928"/>
                </a:cubicBezTo>
                <a:cubicBezTo>
                  <a:pt x="863135" y="57658"/>
                  <a:pt x="864066" y="55880"/>
                  <a:pt x="865379" y="53594"/>
                </a:cubicBezTo>
                <a:cubicBezTo>
                  <a:pt x="866691" y="51308"/>
                  <a:pt x="868130" y="50038"/>
                  <a:pt x="869697" y="49784"/>
                </a:cubicBezTo>
                <a:cubicBezTo>
                  <a:pt x="869739" y="49805"/>
                  <a:pt x="869908" y="50017"/>
                  <a:pt x="870205" y="50419"/>
                </a:cubicBezTo>
                <a:cubicBezTo>
                  <a:pt x="870501" y="50821"/>
                  <a:pt x="870670" y="51287"/>
                  <a:pt x="870713" y="51816"/>
                </a:cubicBezTo>
                <a:cubicBezTo>
                  <a:pt x="869083" y="52959"/>
                  <a:pt x="868025" y="54483"/>
                  <a:pt x="867538" y="56388"/>
                </a:cubicBezTo>
                <a:cubicBezTo>
                  <a:pt x="867051" y="58293"/>
                  <a:pt x="867771" y="59817"/>
                  <a:pt x="869697" y="60960"/>
                </a:cubicBezTo>
                <a:cubicBezTo>
                  <a:pt x="866945" y="69702"/>
                  <a:pt x="863050" y="78380"/>
                  <a:pt x="858013" y="86995"/>
                </a:cubicBezTo>
                <a:cubicBezTo>
                  <a:pt x="852975" y="95610"/>
                  <a:pt x="848064" y="103526"/>
                  <a:pt x="843281" y="110744"/>
                </a:cubicBezTo>
                <a:lnTo>
                  <a:pt x="841249" y="124968"/>
                </a:lnTo>
                <a:cubicBezTo>
                  <a:pt x="844212" y="127783"/>
                  <a:pt x="843873" y="131043"/>
                  <a:pt x="840233" y="134747"/>
                </a:cubicBezTo>
                <a:cubicBezTo>
                  <a:pt x="836592" y="138451"/>
                  <a:pt x="833205" y="140949"/>
                  <a:pt x="830073" y="142240"/>
                </a:cubicBezTo>
                <a:cubicBezTo>
                  <a:pt x="832041" y="144780"/>
                  <a:pt x="831406" y="149098"/>
                  <a:pt x="828168" y="155194"/>
                </a:cubicBezTo>
                <a:cubicBezTo>
                  <a:pt x="824929" y="161290"/>
                  <a:pt x="822516" y="166116"/>
                  <a:pt x="820929" y="169672"/>
                </a:cubicBezTo>
                <a:cubicBezTo>
                  <a:pt x="823998" y="172297"/>
                  <a:pt x="824464" y="175175"/>
                  <a:pt x="822326" y="178308"/>
                </a:cubicBezTo>
                <a:cubicBezTo>
                  <a:pt x="820188" y="181441"/>
                  <a:pt x="818368" y="184320"/>
                  <a:pt x="816865" y="186944"/>
                </a:cubicBezTo>
                <a:cubicBezTo>
                  <a:pt x="815806" y="187960"/>
                  <a:pt x="814875" y="188976"/>
                  <a:pt x="814071" y="189992"/>
                </a:cubicBezTo>
                <a:cubicBezTo>
                  <a:pt x="813266" y="191008"/>
                  <a:pt x="812843" y="192024"/>
                  <a:pt x="812801" y="193040"/>
                </a:cubicBezTo>
                <a:cubicBezTo>
                  <a:pt x="812970" y="194056"/>
                  <a:pt x="813647" y="195072"/>
                  <a:pt x="814833" y="196088"/>
                </a:cubicBezTo>
                <a:lnTo>
                  <a:pt x="828041" y="174752"/>
                </a:lnTo>
                <a:cubicBezTo>
                  <a:pt x="826072" y="172953"/>
                  <a:pt x="825437" y="170709"/>
                  <a:pt x="826136" y="168021"/>
                </a:cubicBezTo>
                <a:cubicBezTo>
                  <a:pt x="826834" y="165333"/>
                  <a:pt x="828485" y="163851"/>
                  <a:pt x="831089" y="163576"/>
                </a:cubicBezTo>
                <a:lnTo>
                  <a:pt x="834137" y="164592"/>
                </a:lnTo>
                <a:cubicBezTo>
                  <a:pt x="834306" y="169503"/>
                  <a:pt x="833967" y="173905"/>
                  <a:pt x="833121" y="177800"/>
                </a:cubicBezTo>
                <a:cubicBezTo>
                  <a:pt x="837820" y="169524"/>
                  <a:pt x="842646" y="161946"/>
                  <a:pt x="847599" y="155067"/>
                </a:cubicBezTo>
                <a:cubicBezTo>
                  <a:pt x="852552" y="148188"/>
                  <a:pt x="856870" y="139848"/>
                  <a:pt x="860553" y="130048"/>
                </a:cubicBezTo>
                <a:lnTo>
                  <a:pt x="861569" y="130048"/>
                </a:lnTo>
                <a:cubicBezTo>
                  <a:pt x="862542" y="130112"/>
                  <a:pt x="863135" y="130493"/>
                  <a:pt x="863347" y="131191"/>
                </a:cubicBezTo>
                <a:cubicBezTo>
                  <a:pt x="863558" y="131890"/>
                  <a:pt x="863643" y="132525"/>
                  <a:pt x="863601" y="133096"/>
                </a:cubicBezTo>
                <a:cubicBezTo>
                  <a:pt x="863368" y="136271"/>
                  <a:pt x="862310" y="140081"/>
                  <a:pt x="860426" y="144526"/>
                </a:cubicBezTo>
                <a:cubicBezTo>
                  <a:pt x="858542" y="148971"/>
                  <a:pt x="857230" y="153289"/>
                  <a:pt x="856489" y="157480"/>
                </a:cubicBezTo>
                <a:lnTo>
                  <a:pt x="851409" y="162560"/>
                </a:lnTo>
                <a:lnTo>
                  <a:pt x="853441" y="166624"/>
                </a:lnTo>
                <a:cubicBezTo>
                  <a:pt x="856573" y="162137"/>
                  <a:pt x="859960" y="157903"/>
                  <a:pt x="863601" y="153924"/>
                </a:cubicBezTo>
                <a:cubicBezTo>
                  <a:pt x="867241" y="149945"/>
                  <a:pt x="870628" y="145711"/>
                  <a:pt x="873761" y="141224"/>
                </a:cubicBezTo>
                <a:cubicBezTo>
                  <a:pt x="872660" y="140272"/>
                  <a:pt x="871559" y="139383"/>
                  <a:pt x="870459" y="138557"/>
                </a:cubicBezTo>
                <a:cubicBezTo>
                  <a:pt x="869358" y="137732"/>
                  <a:pt x="868765" y="136589"/>
                  <a:pt x="868681" y="135128"/>
                </a:cubicBezTo>
                <a:cubicBezTo>
                  <a:pt x="868511" y="132927"/>
                  <a:pt x="868850" y="131234"/>
                  <a:pt x="869697" y="130048"/>
                </a:cubicBezTo>
                <a:lnTo>
                  <a:pt x="876809" y="128016"/>
                </a:lnTo>
                <a:cubicBezTo>
                  <a:pt x="885043" y="121031"/>
                  <a:pt x="894483" y="110109"/>
                  <a:pt x="905130" y="95250"/>
                </a:cubicBezTo>
                <a:cubicBezTo>
                  <a:pt x="915777" y="80391"/>
                  <a:pt x="923947" y="66929"/>
                  <a:pt x="929641" y="54864"/>
                </a:cubicBezTo>
                <a:cubicBezTo>
                  <a:pt x="935567" y="51477"/>
                  <a:pt x="940732" y="44535"/>
                  <a:pt x="945135" y="34036"/>
                </a:cubicBezTo>
                <a:cubicBezTo>
                  <a:pt x="949537" y="23537"/>
                  <a:pt x="954194" y="17611"/>
                  <a:pt x="959105" y="16256"/>
                </a:cubicBezTo>
                <a:lnTo>
                  <a:pt x="961137" y="17272"/>
                </a:ln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1" name="文本框 30">
            <a:extLst>
              <a:ext uri="{FF2B5EF4-FFF2-40B4-BE49-F238E27FC236}">
                <a16:creationId xmlns="" xmlns:a16="http://schemas.microsoft.com/office/drawing/2014/main" id="{9AF40000-0E42-46D7-AF42-CF7CEB60C6BB}"/>
              </a:ext>
            </a:extLst>
          </p:cNvPr>
          <p:cNvSpPr txBox="1"/>
          <p:nvPr/>
        </p:nvSpPr>
        <p:spPr>
          <a:xfrm>
            <a:off x="7412857" y="3820385"/>
            <a:ext cx="626079" cy="776868"/>
          </a:xfrm>
          <a:custGeom>
            <a:avLst/>
            <a:gdLst/>
            <a:ahLst/>
            <a:cxnLst/>
            <a:rect l="l" t="t" r="r" b="b"/>
            <a:pathLst>
              <a:path w="1054608" h="1308608">
                <a:moveTo>
                  <a:pt x="907288" y="1237488"/>
                </a:moveTo>
                <a:cubicBezTo>
                  <a:pt x="908918" y="1237509"/>
                  <a:pt x="910484" y="1237975"/>
                  <a:pt x="911987" y="1238885"/>
                </a:cubicBezTo>
                <a:cubicBezTo>
                  <a:pt x="913490" y="1239795"/>
                  <a:pt x="914294" y="1241023"/>
                  <a:pt x="914400" y="1242568"/>
                </a:cubicBezTo>
                <a:cubicBezTo>
                  <a:pt x="912326" y="1242229"/>
                  <a:pt x="910633" y="1241891"/>
                  <a:pt x="909320" y="1241552"/>
                </a:cubicBezTo>
                <a:cubicBezTo>
                  <a:pt x="908008" y="1241214"/>
                  <a:pt x="907331" y="1239859"/>
                  <a:pt x="907288" y="1237488"/>
                </a:cubicBezTo>
                <a:close/>
                <a:moveTo>
                  <a:pt x="916432" y="1220216"/>
                </a:moveTo>
                <a:cubicBezTo>
                  <a:pt x="917131" y="1220216"/>
                  <a:pt x="918274" y="1220470"/>
                  <a:pt x="919861" y="1220978"/>
                </a:cubicBezTo>
                <a:cubicBezTo>
                  <a:pt x="921449" y="1221486"/>
                  <a:pt x="922338" y="1222248"/>
                  <a:pt x="922528" y="1223264"/>
                </a:cubicBezTo>
                <a:cubicBezTo>
                  <a:pt x="922401" y="1224725"/>
                  <a:pt x="921639" y="1225614"/>
                  <a:pt x="920242" y="1225931"/>
                </a:cubicBezTo>
                <a:cubicBezTo>
                  <a:pt x="918845" y="1226249"/>
                  <a:pt x="917575" y="1226376"/>
                  <a:pt x="916432" y="1226312"/>
                </a:cubicBezTo>
                <a:lnTo>
                  <a:pt x="915416" y="1226312"/>
                </a:lnTo>
                <a:cubicBezTo>
                  <a:pt x="914845" y="1225762"/>
                  <a:pt x="914210" y="1225085"/>
                  <a:pt x="913511" y="1224280"/>
                </a:cubicBezTo>
                <a:cubicBezTo>
                  <a:pt x="912813" y="1223476"/>
                  <a:pt x="912432" y="1222799"/>
                  <a:pt x="912368" y="1222248"/>
                </a:cubicBezTo>
                <a:cubicBezTo>
                  <a:pt x="912474" y="1221274"/>
                  <a:pt x="913024" y="1220682"/>
                  <a:pt x="914019" y="1220470"/>
                </a:cubicBezTo>
                <a:cubicBezTo>
                  <a:pt x="915014" y="1220259"/>
                  <a:pt x="915818" y="1220174"/>
                  <a:pt x="916432" y="1220216"/>
                </a:cubicBezTo>
                <a:close/>
                <a:moveTo>
                  <a:pt x="894080" y="1194816"/>
                </a:moveTo>
                <a:cubicBezTo>
                  <a:pt x="894101" y="1195388"/>
                  <a:pt x="894313" y="1196023"/>
                  <a:pt x="894715" y="1196721"/>
                </a:cubicBezTo>
                <a:cubicBezTo>
                  <a:pt x="895117" y="1197420"/>
                  <a:pt x="895583" y="1197801"/>
                  <a:pt x="896112" y="1197864"/>
                </a:cubicBezTo>
                <a:cubicBezTo>
                  <a:pt x="896959" y="1197695"/>
                  <a:pt x="897298" y="1197018"/>
                  <a:pt x="897128" y="1195832"/>
                </a:cubicBezTo>
                <a:close/>
                <a:moveTo>
                  <a:pt x="898144" y="1183640"/>
                </a:moveTo>
                <a:lnTo>
                  <a:pt x="898144" y="1186688"/>
                </a:lnTo>
                <a:cubicBezTo>
                  <a:pt x="898208" y="1187662"/>
                  <a:pt x="898589" y="1188255"/>
                  <a:pt x="899287" y="1188466"/>
                </a:cubicBezTo>
                <a:cubicBezTo>
                  <a:pt x="899986" y="1188678"/>
                  <a:pt x="900621" y="1188763"/>
                  <a:pt x="901192" y="1188720"/>
                </a:cubicBezTo>
                <a:cubicBezTo>
                  <a:pt x="901129" y="1188064"/>
                  <a:pt x="900748" y="1187090"/>
                  <a:pt x="900049" y="1185799"/>
                </a:cubicBezTo>
                <a:cubicBezTo>
                  <a:pt x="899351" y="1184508"/>
                  <a:pt x="898716" y="1183788"/>
                  <a:pt x="898144" y="1183640"/>
                </a:cubicBezTo>
                <a:close/>
                <a:moveTo>
                  <a:pt x="810768" y="1155192"/>
                </a:moveTo>
                <a:cubicBezTo>
                  <a:pt x="812398" y="1156208"/>
                  <a:pt x="813964" y="1157478"/>
                  <a:pt x="815467" y="1159002"/>
                </a:cubicBezTo>
                <a:cubicBezTo>
                  <a:pt x="816970" y="1160526"/>
                  <a:pt x="817774" y="1162304"/>
                  <a:pt x="817880" y="1164336"/>
                </a:cubicBezTo>
                <a:lnTo>
                  <a:pt x="817880" y="1165352"/>
                </a:lnTo>
                <a:cubicBezTo>
                  <a:pt x="815806" y="1165458"/>
                  <a:pt x="814113" y="1165246"/>
                  <a:pt x="812800" y="1164717"/>
                </a:cubicBezTo>
                <a:cubicBezTo>
                  <a:pt x="811488" y="1164188"/>
                  <a:pt x="810811" y="1162706"/>
                  <a:pt x="810768" y="1160272"/>
                </a:cubicBezTo>
                <a:close/>
                <a:moveTo>
                  <a:pt x="928624" y="1152144"/>
                </a:moveTo>
                <a:lnTo>
                  <a:pt x="926592" y="1153160"/>
                </a:lnTo>
                <a:lnTo>
                  <a:pt x="928624" y="1154176"/>
                </a:lnTo>
                <a:cubicBezTo>
                  <a:pt x="928751" y="1156166"/>
                  <a:pt x="929259" y="1158028"/>
                  <a:pt x="930148" y="1159764"/>
                </a:cubicBezTo>
                <a:cubicBezTo>
                  <a:pt x="931037" y="1161500"/>
                  <a:pt x="931545" y="1163362"/>
                  <a:pt x="931672" y="1165352"/>
                </a:cubicBezTo>
                <a:lnTo>
                  <a:pt x="935736" y="1169416"/>
                </a:lnTo>
                <a:lnTo>
                  <a:pt x="937768" y="1177544"/>
                </a:lnTo>
                <a:lnTo>
                  <a:pt x="944880" y="1185672"/>
                </a:lnTo>
                <a:lnTo>
                  <a:pt x="950976" y="1183640"/>
                </a:lnTo>
                <a:lnTo>
                  <a:pt x="951992" y="1179576"/>
                </a:lnTo>
                <a:cubicBezTo>
                  <a:pt x="951399" y="1178370"/>
                  <a:pt x="950299" y="1176973"/>
                  <a:pt x="948690" y="1175385"/>
                </a:cubicBezTo>
                <a:cubicBezTo>
                  <a:pt x="947081" y="1173798"/>
                  <a:pt x="945473" y="1173163"/>
                  <a:pt x="943864" y="1173480"/>
                </a:cubicBezTo>
                <a:cubicBezTo>
                  <a:pt x="942001" y="1169585"/>
                  <a:pt x="939631" y="1166199"/>
                  <a:pt x="936752" y="1163320"/>
                </a:cubicBezTo>
                <a:lnTo>
                  <a:pt x="936752" y="1162304"/>
                </a:lnTo>
                <a:close/>
                <a:moveTo>
                  <a:pt x="920496" y="1149096"/>
                </a:moveTo>
                <a:lnTo>
                  <a:pt x="917448" y="1151128"/>
                </a:lnTo>
                <a:cubicBezTo>
                  <a:pt x="918464" y="1152314"/>
                  <a:pt x="919480" y="1152991"/>
                  <a:pt x="920496" y="1153160"/>
                </a:cubicBezTo>
                <a:cubicBezTo>
                  <a:pt x="921025" y="1153118"/>
                  <a:pt x="921491" y="1152949"/>
                  <a:pt x="921893" y="1152652"/>
                </a:cubicBezTo>
                <a:cubicBezTo>
                  <a:pt x="922295" y="1152356"/>
                  <a:pt x="922507" y="1152187"/>
                  <a:pt x="922528" y="1152144"/>
                </a:cubicBezTo>
                <a:close/>
                <a:moveTo>
                  <a:pt x="883920" y="1100328"/>
                </a:moveTo>
                <a:lnTo>
                  <a:pt x="878840" y="1107440"/>
                </a:lnTo>
                <a:lnTo>
                  <a:pt x="885952" y="1106424"/>
                </a:lnTo>
                <a:lnTo>
                  <a:pt x="885952" y="1107440"/>
                </a:lnTo>
                <a:lnTo>
                  <a:pt x="886968" y="1109472"/>
                </a:lnTo>
                <a:lnTo>
                  <a:pt x="886968" y="1115568"/>
                </a:lnTo>
                <a:lnTo>
                  <a:pt x="893064" y="1121664"/>
                </a:lnTo>
                <a:lnTo>
                  <a:pt x="901192" y="1120648"/>
                </a:lnTo>
                <a:cubicBezTo>
                  <a:pt x="899922" y="1119166"/>
                  <a:pt x="897636" y="1116542"/>
                  <a:pt x="894334" y="1112774"/>
                </a:cubicBezTo>
                <a:cubicBezTo>
                  <a:pt x="891032" y="1109006"/>
                  <a:pt x="888238" y="1106890"/>
                  <a:pt x="885952" y="1106424"/>
                </a:cubicBezTo>
                <a:lnTo>
                  <a:pt x="885952" y="1104392"/>
                </a:lnTo>
                <a:close/>
                <a:moveTo>
                  <a:pt x="792480" y="1094232"/>
                </a:moveTo>
                <a:cubicBezTo>
                  <a:pt x="792015" y="1094211"/>
                  <a:pt x="791676" y="1094253"/>
                  <a:pt x="791464" y="1094359"/>
                </a:cubicBezTo>
                <a:cubicBezTo>
                  <a:pt x="791253" y="1094465"/>
                  <a:pt x="790914" y="1094761"/>
                  <a:pt x="790448" y="1095248"/>
                </a:cubicBezTo>
                <a:close/>
                <a:moveTo>
                  <a:pt x="796544" y="1081024"/>
                </a:moveTo>
                <a:lnTo>
                  <a:pt x="796544" y="1082040"/>
                </a:lnTo>
                <a:cubicBezTo>
                  <a:pt x="796311" y="1083628"/>
                  <a:pt x="796015" y="1085025"/>
                  <a:pt x="795655" y="1086231"/>
                </a:cubicBezTo>
                <a:cubicBezTo>
                  <a:pt x="795295" y="1087438"/>
                  <a:pt x="796269" y="1088073"/>
                  <a:pt x="798576" y="1088136"/>
                </a:cubicBezTo>
                <a:close/>
                <a:moveTo>
                  <a:pt x="839216" y="1035304"/>
                </a:moveTo>
                <a:lnTo>
                  <a:pt x="840232" y="1038352"/>
                </a:lnTo>
                <a:cubicBezTo>
                  <a:pt x="839957" y="1041294"/>
                  <a:pt x="840507" y="1043792"/>
                  <a:pt x="841883" y="1045845"/>
                </a:cubicBezTo>
                <a:cubicBezTo>
                  <a:pt x="843259" y="1047898"/>
                  <a:pt x="844063" y="1050142"/>
                  <a:pt x="844296" y="1052576"/>
                </a:cubicBezTo>
                <a:lnTo>
                  <a:pt x="845312" y="1058672"/>
                </a:lnTo>
                <a:lnTo>
                  <a:pt x="855472" y="1052576"/>
                </a:lnTo>
                <a:lnTo>
                  <a:pt x="854456" y="1052576"/>
                </a:lnTo>
                <a:cubicBezTo>
                  <a:pt x="852424" y="1049443"/>
                  <a:pt x="850138" y="1046311"/>
                  <a:pt x="847598" y="1043178"/>
                </a:cubicBezTo>
                <a:cubicBezTo>
                  <a:pt x="845058" y="1040045"/>
                  <a:pt x="842264" y="1037421"/>
                  <a:pt x="839216" y="1035304"/>
                </a:cubicBezTo>
                <a:close/>
                <a:moveTo>
                  <a:pt x="828040" y="1033272"/>
                </a:moveTo>
                <a:lnTo>
                  <a:pt x="824992" y="1034288"/>
                </a:lnTo>
                <a:cubicBezTo>
                  <a:pt x="824992" y="1035347"/>
                  <a:pt x="825246" y="1036278"/>
                  <a:pt x="825754" y="1037082"/>
                </a:cubicBezTo>
                <a:cubicBezTo>
                  <a:pt x="826262" y="1037887"/>
                  <a:pt x="827024" y="1038310"/>
                  <a:pt x="828040" y="1038352"/>
                </a:cubicBezTo>
                <a:cubicBezTo>
                  <a:pt x="828527" y="1038246"/>
                  <a:pt x="828823" y="1037696"/>
                  <a:pt x="828929" y="1036701"/>
                </a:cubicBezTo>
                <a:cubicBezTo>
                  <a:pt x="829035" y="1035706"/>
                  <a:pt x="829077" y="1034902"/>
                  <a:pt x="829056" y="1034288"/>
                </a:cubicBezTo>
                <a:cubicBezTo>
                  <a:pt x="829077" y="1034246"/>
                  <a:pt x="829035" y="1034077"/>
                  <a:pt x="828929" y="1033780"/>
                </a:cubicBezTo>
                <a:cubicBezTo>
                  <a:pt x="828823" y="1033484"/>
                  <a:pt x="828527" y="1033315"/>
                  <a:pt x="828040" y="1033272"/>
                </a:cubicBezTo>
                <a:close/>
                <a:moveTo>
                  <a:pt x="461264" y="998728"/>
                </a:moveTo>
                <a:lnTo>
                  <a:pt x="456184" y="1000760"/>
                </a:lnTo>
                <a:cubicBezTo>
                  <a:pt x="455126" y="1000718"/>
                  <a:pt x="454195" y="1000803"/>
                  <a:pt x="453390" y="1001014"/>
                </a:cubicBezTo>
                <a:cubicBezTo>
                  <a:pt x="452586" y="1001226"/>
                  <a:pt x="452163" y="1001819"/>
                  <a:pt x="452120" y="1002792"/>
                </a:cubicBezTo>
                <a:cubicBezTo>
                  <a:pt x="452141" y="1003364"/>
                  <a:pt x="452353" y="1003999"/>
                  <a:pt x="452755" y="1004697"/>
                </a:cubicBezTo>
                <a:cubicBezTo>
                  <a:pt x="453157" y="1005396"/>
                  <a:pt x="453623" y="1005777"/>
                  <a:pt x="454152" y="1005840"/>
                </a:cubicBezTo>
                <a:cubicBezTo>
                  <a:pt x="454681" y="1005777"/>
                  <a:pt x="455147" y="1005396"/>
                  <a:pt x="455549" y="1004697"/>
                </a:cubicBezTo>
                <a:cubicBezTo>
                  <a:pt x="455951" y="1003999"/>
                  <a:pt x="456163" y="1003364"/>
                  <a:pt x="456184" y="1002792"/>
                </a:cubicBezTo>
                <a:close/>
                <a:moveTo>
                  <a:pt x="477520" y="993648"/>
                </a:moveTo>
                <a:lnTo>
                  <a:pt x="476504" y="994664"/>
                </a:lnTo>
                <a:cubicBezTo>
                  <a:pt x="476483" y="995236"/>
                  <a:pt x="476525" y="995871"/>
                  <a:pt x="476631" y="996569"/>
                </a:cubicBezTo>
                <a:cubicBezTo>
                  <a:pt x="476737" y="997268"/>
                  <a:pt x="477033" y="997649"/>
                  <a:pt x="477520" y="997712"/>
                </a:cubicBezTo>
                <a:lnTo>
                  <a:pt x="480568" y="997712"/>
                </a:lnTo>
                <a:cubicBezTo>
                  <a:pt x="480568" y="996654"/>
                  <a:pt x="480314" y="995723"/>
                  <a:pt x="479806" y="994918"/>
                </a:cubicBezTo>
                <a:cubicBezTo>
                  <a:pt x="479298" y="994114"/>
                  <a:pt x="478536" y="993691"/>
                  <a:pt x="477520" y="993648"/>
                </a:cubicBezTo>
                <a:close/>
                <a:moveTo>
                  <a:pt x="508000" y="980440"/>
                </a:moveTo>
                <a:lnTo>
                  <a:pt x="508000" y="981456"/>
                </a:lnTo>
                <a:cubicBezTo>
                  <a:pt x="508170" y="983488"/>
                  <a:pt x="508847" y="984504"/>
                  <a:pt x="510032" y="984504"/>
                </a:cubicBezTo>
                <a:cubicBezTo>
                  <a:pt x="511218" y="984335"/>
                  <a:pt x="511895" y="983658"/>
                  <a:pt x="512064" y="982472"/>
                </a:cubicBezTo>
                <a:cubicBezTo>
                  <a:pt x="511895" y="981287"/>
                  <a:pt x="511218" y="980610"/>
                  <a:pt x="510032" y="980440"/>
                </a:cubicBezTo>
                <a:close/>
                <a:moveTo>
                  <a:pt x="776224" y="963168"/>
                </a:moveTo>
                <a:lnTo>
                  <a:pt x="770128" y="972312"/>
                </a:lnTo>
                <a:lnTo>
                  <a:pt x="778256" y="971296"/>
                </a:lnTo>
                <a:cubicBezTo>
                  <a:pt x="779717" y="972841"/>
                  <a:pt x="780606" y="974577"/>
                  <a:pt x="780923" y="976503"/>
                </a:cubicBezTo>
                <a:cubicBezTo>
                  <a:pt x="781241" y="978429"/>
                  <a:pt x="781368" y="980419"/>
                  <a:pt x="781304" y="982472"/>
                </a:cubicBezTo>
                <a:lnTo>
                  <a:pt x="781304" y="985520"/>
                </a:lnTo>
                <a:lnTo>
                  <a:pt x="789432" y="995680"/>
                </a:lnTo>
                <a:lnTo>
                  <a:pt x="794512" y="996696"/>
                </a:lnTo>
                <a:cubicBezTo>
                  <a:pt x="795571" y="996760"/>
                  <a:pt x="796502" y="996633"/>
                  <a:pt x="797306" y="996315"/>
                </a:cubicBezTo>
                <a:cubicBezTo>
                  <a:pt x="798111" y="995998"/>
                  <a:pt x="798534" y="995109"/>
                  <a:pt x="798576" y="993648"/>
                </a:cubicBezTo>
                <a:cubicBezTo>
                  <a:pt x="796460" y="992039"/>
                  <a:pt x="794597" y="989923"/>
                  <a:pt x="792988" y="987298"/>
                </a:cubicBezTo>
                <a:cubicBezTo>
                  <a:pt x="791380" y="984674"/>
                  <a:pt x="790533" y="982049"/>
                  <a:pt x="790448" y="979424"/>
                </a:cubicBezTo>
                <a:lnTo>
                  <a:pt x="778256" y="968248"/>
                </a:lnTo>
                <a:close/>
                <a:moveTo>
                  <a:pt x="559816" y="957072"/>
                </a:moveTo>
                <a:lnTo>
                  <a:pt x="559816" y="959104"/>
                </a:lnTo>
                <a:cubicBezTo>
                  <a:pt x="559774" y="959633"/>
                  <a:pt x="559859" y="960099"/>
                  <a:pt x="560070" y="960501"/>
                </a:cubicBezTo>
                <a:cubicBezTo>
                  <a:pt x="560282" y="960903"/>
                  <a:pt x="560875" y="961115"/>
                  <a:pt x="561848" y="961136"/>
                </a:cubicBezTo>
                <a:cubicBezTo>
                  <a:pt x="562377" y="961073"/>
                  <a:pt x="562843" y="960692"/>
                  <a:pt x="563245" y="959993"/>
                </a:cubicBezTo>
                <a:cubicBezTo>
                  <a:pt x="563647" y="959295"/>
                  <a:pt x="563859" y="958660"/>
                  <a:pt x="563880" y="958088"/>
                </a:cubicBezTo>
                <a:close/>
                <a:moveTo>
                  <a:pt x="758952" y="955040"/>
                </a:moveTo>
                <a:cubicBezTo>
                  <a:pt x="758931" y="955612"/>
                  <a:pt x="758973" y="956247"/>
                  <a:pt x="759079" y="956945"/>
                </a:cubicBezTo>
                <a:cubicBezTo>
                  <a:pt x="759185" y="957644"/>
                  <a:pt x="759481" y="958025"/>
                  <a:pt x="759968" y="958088"/>
                </a:cubicBezTo>
                <a:lnTo>
                  <a:pt x="764032" y="958088"/>
                </a:lnTo>
                <a:cubicBezTo>
                  <a:pt x="763948" y="957072"/>
                  <a:pt x="763355" y="956310"/>
                  <a:pt x="762254" y="955802"/>
                </a:cubicBezTo>
                <a:cubicBezTo>
                  <a:pt x="761154" y="955294"/>
                  <a:pt x="760053" y="955040"/>
                  <a:pt x="758952" y="955040"/>
                </a:cubicBezTo>
                <a:close/>
                <a:moveTo>
                  <a:pt x="575056" y="945896"/>
                </a:moveTo>
                <a:cubicBezTo>
                  <a:pt x="574210" y="945727"/>
                  <a:pt x="573871" y="946066"/>
                  <a:pt x="574040" y="946912"/>
                </a:cubicBezTo>
                <a:lnTo>
                  <a:pt x="576072" y="951992"/>
                </a:lnTo>
                <a:lnTo>
                  <a:pt x="578104" y="951992"/>
                </a:lnTo>
                <a:cubicBezTo>
                  <a:pt x="578041" y="950849"/>
                  <a:pt x="577660" y="949579"/>
                  <a:pt x="576961" y="948182"/>
                </a:cubicBezTo>
                <a:cubicBezTo>
                  <a:pt x="576263" y="946785"/>
                  <a:pt x="575628" y="946023"/>
                  <a:pt x="575056" y="945896"/>
                </a:cubicBezTo>
                <a:close/>
                <a:moveTo>
                  <a:pt x="147320" y="883920"/>
                </a:moveTo>
                <a:lnTo>
                  <a:pt x="146304" y="887984"/>
                </a:lnTo>
                <a:lnTo>
                  <a:pt x="151384" y="905256"/>
                </a:lnTo>
                <a:cubicBezTo>
                  <a:pt x="154602" y="908473"/>
                  <a:pt x="156295" y="912199"/>
                  <a:pt x="156464" y="916432"/>
                </a:cubicBezTo>
                <a:lnTo>
                  <a:pt x="155448" y="920496"/>
                </a:lnTo>
                <a:cubicBezTo>
                  <a:pt x="156210" y="924772"/>
                  <a:pt x="157226" y="928667"/>
                  <a:pt x="158496" y="932180"/>
                </a:cubicBezTo>
                <a:cubicBezTo>
                  <a:pt x="159766" y="935694"/>
                  <a:pt x="162814" y="937557"/>
                  <a:pt x="167640" y="937768"/>
                </a:cubicBezTo>
                <a:cubicBezTo>
                  <a:pt x="168826" y="937599"/>
                  <a:pt x="169503" y="936921"/>
                  <a:pt x="169672" y="935736"/>
                </a:cubicBezTo>
                <a:cubicBezTo>
                  <a:pt x="169609" y="934784"/>
                  <a:pt x="169228" y="934149"/>
                  <a:pt x="168529" y="933831"/>
                </a:cubicBezTo>
                <a:cubicBezTo>
                  <a:pt x="167831" y="933514"/>
                  <a:pt x="167196" y="933133"/>
                  <a:pt x="166624" y="932688"/>
                </a:cubicBezTo>
                <a:cubicBezTo>
                  <a:pt x="159682" y="918634"/>
                  <a:pt x="154263" y="904071"/>
                  <a:pt x="150368" y="889000"/>
                </a:cubicBezTo>
                <a:cubicBezTo>
                  <a:pt x="149352" y="889402"/>
                  <a:pt x="148590" y="889106"/>
                  <a:pt x="148082" y="888111"/>
                </a:cubicBezTo>
                <a:cubicBezTo>
                  <a:pt x="147574" y="887116"/>
                  <a:pt x="147320" y="886058"/>
                  <a:pt x="147320" y="884936"/>
                </a:cubicBezTo>
                <a:close/>
                <a:moveTo>
                  <a:pt x="467360" y="824992"/>
                </a:moveTo>
                <a:lnTo>
                  <a:pt x="458216" y="827024"/>
                </a:lnTo>
                <a:lnTo>
                  <a:pt x="453136" y="827024"/>
                </a:lnTo>
                <a:cubicBezTo>
                  <a:pt x="452078" y="827003"/>
                  <a:pt x="450893" y="827045"/>
                  <a:pt x="449580" y="827151"/>
                </a:cubicBezTo>
                <a:cubicBezTo>
                  <a:pt x="448268" y="827257"/>
                  <a:pt x="447083" y="827553"/>
                  <a:pt x="446024" y="828040"/>
                </a:cubicBezTo>
                <a:cubicBezTo>
                  <a:pt x="444924" y="827956"/>
                  <a:pt x="443569" y="827871"/>
                  <a:pt x="441960" y="827786"/>
                </a:cubicBezTo>
                <a:cubicBezTo>
                  <a:pt x="440352" y="827701"/>
                  <a:pt x="438997" y="828125"/>
                  <a:pt x="437896" y="829056"/>
                </a:cubicBezTo>
                <a:cubicBezTo>
                  <a:pt x="434679" y="829056"/>
                  <a:pt x="431970" y="830072"/>
                  <a:pt x="429768" y="832104"/>
                </a:cubicBezTo>
                <a:cubicBezTo>
                  <a:pt x="424731" y="830369"/>
                  <a:pt x="421090" y="829776"/>
                  <a:pt x="418846" y="830326"/>
                </a:cubicBezTo>
                <a:cubicBezTo>
                  <a:pt x="416603" y="830876"/>
                  <a:pt x="415502" y="833840"/>
                  <a:pt x="415544" y="839216"/>
                </a:cubicBezTo>
                <a:cubicBezTo>
                  <a:pt x="415375" y="840401"/>
                  <a:pt x="415714" y="841079"/>
                  <a:pt x="416560" y="841248"/>
                </a:cubicBezTo>
                <a:cubicBezTo>
                  <a:pt x="418000" y="840952"/>
                  <a:pt x="420455" y="840529"/>
                  <a:pt x="423926" y="839978"/>
                </a:cubicBezTo>
                <a:cubicBezTo>
                  <a:pt x="427398" y="839428"/>
                  <a:pt x="429345" y="840529"/>
                  <a:pt x="429768" y="843280"/>
                </a:cubicBezTo>
                <a:cubicBezTo>
                  <a:pt x="429726" y="844254"/>
                  <a:pt x="429303" y="844846"/>
                  <a:pt x="428498" y="845058"/>
                </a:cubicBezTo>
                <a:cubicBezTo>
                  <a:pt x="427694" y="845270"/>
                  <a:pt x="426763" y="845354"/>
                  <a:pt x="425704" y="845312"/>
                </a:cubicBezTo>
                <a:cubicBezTo>
                  <a:pt x="423270" y="845227"/>
                  <a:pt x="421788" y="845651"/>
                  <a:pt x="421259" y="846582"/>
                </a:cubicBezTo>
                <a:cubicBezTo>
                  <a:pt x="420730" y="847513"/>
                  <a:pt x="420518" y="849461"/>
                  <a:pt x="420624" y="852424"/>
                </a:cubicBezTo>
                <a:lnTo>
                  <a:pt x="420624" y="855472"/>
                </a:lnTo>
                <a:lnTo>
                  <a:pt x="411480" y="847344"/>
                </a:lnTo>
                <a:cubicBezTo>
                  <a:pt x="410422" y="847704"/>
                  <a:pt x="409491" y="849270"/>
                  <a:pt x="408686" y="852043"/>
                </a:cubicBezTo>
                <a:cubicBezTo>
                  <a:pt x="407882" y="854816"/>
                  <a:pt x="407459" y="856636"/>
                  <a:pt x="407416" y="857504"/>
                </a:cubicBezTo>
                <a:cubicBezTo>
                  <a:pt x="407522" y="859494"/>
                  <a:pt x="408326" y="860848"/>
                  <a:pt x="409829" y="861568"/>
                </a:cubicBezTo>
                <a:cubicBezTo>
                  <a:pt x="411332" y="862288"/>
                  <a:pt x="412898" y="862626"/>
                  <a:pt x="414528" y="862584"/>
                </a:cubicBezTo>
                <a:cubicBezTo>
                  <a:pt x="417534" y="862542"/>
                  <a:pt x="420413" y="862118"/>
                  <a:pt x="423164" y="861314"/>
                </a:cubicBezTo>
                <a:cubicBezTo>
                  <a:pt x="425916" y="860510"/>
                  <a:pt x="428795" y="859579"/>
                  <a:pt x="431800" y="858520"/>
                </a:cubicBezTo>
                <a:cubicBezTo>
                  <a:pt x="432266" y="856467"/>
                  <a:pt x="432859" y="854477"/>
                  <a:pt x="433578" y="852551"/>
                </a:cubicBezTo>
                <a:cubicBezTo>
                  <a:pt x="434298" y="850625"/>
                  <a:pt x="435399" y="848889"/>
                  <a:pt x="436880" y="847344"/>
                </a:cubicBezTo>
                <a:cubicBezTo>
                  <a:pt x="438701" y="848064"/>
                  <a:pt x="441156" y="848656"/>
                  <a:pt x="444246" y="849122"/>
                </a:cubicBezTo>
                <a:cubicBezTo>
                  <a:pt x="447337" y="849588"/>
                  <a:pt x="449284" y="848656"/>
                  <a:pt x="450088" y="846328"/>
                </a:cubicBezTo>
                <a:lnTo>
                  <a:pt x="461264" y="839216"/>
                </a:lnTo>
                <a:cubicBezTo>
                  <a:pt x="459550" y="839301"/>
                  <a:pt x="457645" y="839131"/>
                  <a:pt x="455549" y="838708"/>
                </a:cubicBezTo>
                <a:cubicBezTo>
                  <a:pt x="453454" y="838285"/>
                  <a:pt x="452311" y="837099"/>
                  <a:pt x="452120" y="835152"/>
                </a:cubicBezTo>
                <a:cubicBezTo>
                  <a:pt x="452120" y="834051"/>
                  <a:pt x="452374" y="832951"/>
                  <a:pt x="452882" y="831850"/>
                </a:cubicBezTo>
                <a:cubicBezTo>
                  <a:pt x="453390" y="830749"/>
                  <a:pt x="454152" y="830157"/>
                  <a:pt x="455168" y="830072"/>
                </a:cubicBezTo>
                <a:cubicBezTo>
                  <a:pt x="457200" y="830072"/>
                  <a:pt x="458216" y="829056"/>
                  <a:pt x="458216" y="827024"/>
                </a:cubicBezTo>
                <a:cubicBezTo>
                  <a:pt x="459867" y="827638"/>
                  <a:pt x="461645" y="827934"/>
                  <a:pt x="463550" y="827913"/>
                </a:cubicBezTo>
                <a:cubicBezTo>
                  <a:pt x="465455" y="827892"/>
                  <a:pt x="466725" y="826918"/>
                  <a:pt x="467360" y="824992"/>
                </a:cubicBezTo>
                <a:close/>
                <a:moveTo>
                  <a:pt x="522224" y="821944"/>
                </a:moveTo>
                <a:lnTo>
                  <a:pt x="522224" y="822960"/>
                </a:lnTo>
                <a:cubicBezTo>
                  <a:pt x="522267" y="823489"/>
                  <a:pt x="522436" y="823955"/>
                  <a:pt x="522732" y="824357"/>
                </a:cubicBezTo>
                <a:cubicBezTo>
                  <a:pt x="523029" y="824759"/>
                  <a:pt x="523198" y="824971"/>
                  <a:pt x="523240" y="824992"/>
                </a:cubicBezTo>
                <a:cubicBezTo>
                  <a:pt x="525272" y="824823"/>
                  <a:pt x="526288" y="824145"/>
                  <a:pt x="526288" y="822960"/>
                </a:cubicBezTo>
                <a:close/>
                <a:moveTo>
                  <a:pt x="143256" y="813816"/>
                </a:moveTo>
                <a:lnTo>
                  <a:pt x="143256" y="814832"/>
                </a:lnTo>
                <a:cubicBezTo>
                  <a:pt x="143235" y="815404"/>
                  <a:pt x="143277" y="816039"/>
                  <a:pt x="143383" y="816737"/>
                </a:cubicBezTo>
                <a:cubicBezTo>
                  <a:pt x="143489" y="817436"/>
                  <a:pt x="143785" y="817817"/>
                  <a:pt x="144272" y="817880"/>
                </a:cubicBezTo>
                <a:cubicBezTo>
                  <a:pt x="144759" y="817753"/>
                  <a:pt x="145055" y="817245"/>
                  <a:pt x="145161" y="816356"/>
                </a:cubicBezTo>
                <a:cubicBezTo>
                  <a:pt x="145267" y="815467"/>
                  <a:pt x="145309" y="814959"/>
                  <a:pt x="145288" y="814832"/>
                </a:cubicBezTo>
                <a:cubicBezTo>
                  <a:pt x="145458" y="813986"/>
                  <a:pt x="145119" y="813647"/>
                  <a:pt x="144272" y="813816"/>
                </a:cubicBezTo>
                <a:close/>
                <a:moveTo>
                  <a:pt x="502920" y="799592"/>
                </a:moveTo>
                <a:lnTo>
                  <a:pt x="506984" y="808736"/>
                </a:lnTo>
                <a:lnTo>
                  <a:pt x="512064" y="808736"/>
                </a:lnTo>
                <a:lnTo>
                  <a:pt x="504952" y="800608"/>
                </a:lnTo>
                <a:close/>
                <a:moveTo>
                  <a:pt x="142240" y="792480"/>
                </a:moveTo>
                <a:cubicBezTo>
                  <a:pt x="142198" y="793052"/>
                  <a:pt x="142283" y="793687"/>
                  <a:pt x="142494" y="794385"/>
                </a:cubicBezTo>
                <a:cubicBezTo>
                  <a:pt x="142706" y="795084"/>
                  <a:pt x="143299" y="795465"/>
                  <a:pt x="144272" y="795528"/>
                </a:cubicBezTo>
                <a:cubicBezTo>
                  <a:pt x="144315" y="795507"/>
                  <a:pt x="144484" y="795295"/>
                  <a:pt x="144780" y="794893"/>
                </a:cubicBezTo>
                <a:cubicBezTo>
                  <a:pt x="145077" y="794491"/>
                  <a:pt x="145246" y="794025"/>
                  <a:pt x="145288" y="793496"/>
                </a:cubicBezTo>
                <a:close/>
                <a:moveTo>
                  <a:pt x="486664" y="749808"/>
                </a:moveTo>
                <a:cubicBezTo>
                  <a:pt x="484061" y="749850"/>
                  <a:pt x="481394" y="750274"/>
                  <a:pt x="478663" y="751078"/>
                </a:cubicBezTo>
                <a:cubicBezTo>
                  <a:pt x="475933" y="751883"/>
                  <a:pt x="473520" y="752814"/>
                  <a:pt x="471424" y="753872"/>
                </a:cubicBezTo>
                <a:lnTo>
                  <a:pt x="484632" y="765048"/>
                </a:lnTo>
                <a:cubicBezTo>
                  <a:pt x="487511" y="771313"/>
                  <a:pt x="490898" y="777071"/>
                  <a:pt x="494792" y="782320"/>
                </a:cubicBezTo>
                <a:lnTo>
                  <a:pt x="508000" y="777240"/>
                </a:lnTo>
                <a:lnTo>
                  <a:pt x="510032" y="777240"/>
                </a:lnTo>
                <a:lnTo>
                  <a:pt x="509016" y="774192"/>
                </a:lnTo>
                <a:lnTo>
                  <a:pt x="502920" y="768096"/>
                </a:lnTo>
                <a:lnTo>
                  <a:pt x="502920" y="767080"/>
                </a:lnTo>
                <a:lnTo>
                  <a:pt x="493776" y="764032"/>
                </a:lnTo>
                <a:lnTo>
                  <a:pt x="490728" y="760984"/>
                </a:lnTo>
                <a:lnTo>
                  <a:pt x="488696" y="755904"/>
                </a:lnTo>
                <a:lnTo>
                  <a:pt x="489712" y="756920"/>
                </a:lnTo>
                <a:close/>
                <a:moveTo>
                  <a:pt x="148336" y="745744"/>
                </a:moveTo>
                <a:lnTo>
                  <a:pt x="147320" y="746760"/>
                </a:lnTo>
                <a:cubicBezTo>
                  <a:pt x="146262" y="747289"/>
                  <a:pt x="145331" y="748009"/>
                  <a:pt x="144526" y="748919"/>
                </a:cubicBezTo>
                <a:cubicBezTo>
                  <a:pt x="143722" y="749829"/>
                  <a:pt x="143299" y="750803"/>
                  <a:pt x="143256" y="751840"/>
                </a:cubicBezTo>
                <a:cubicBezTo>
                  <a:pt x="143426" y="753703"/>
                  <a:pt x="144103" y="755057"/>
                  <a:pt x="145288" y="755904"/>
                </a:cubicBezTo>
                <a:lnTo>
                  <a:pt x="144272" y="780288"/>
                </a:lnTo>
                <a:lnTo>
                  <a:pt x="148336" y="774192"/>
                </a:lnTo>
                <a:lnTo>
                  <a:pt x="146304" y="770128"/>
                </a:lnTo>
                <a:cubicBezTo>
                  <a:pt x="146876" y="766572"/>
                  <a:pt x="147511" y="763016"/>
                  <a:pt x="148209" y="759460"/>
                </a:cubicBezTo>
                <a:cubicBezTo>
                  <a:pt x="148908" y="755904"/>
                  <a:pt x="149289" y="752348"/>
                  <a:pt x="149352" y="748792"/>
                </a:cubicBezTo>
                <a:cubicBezTo>
                  <a:pt x="149373" y="748665"/>
                  <a:pt x="149331" y="748157"/>
                  <a:pt x="149225" y="747268"/>
                </a:cubicBezTo>
                <a:cubicBezTo>
                  <a:pt x="149119" y="746379"/>
                  <a:pt x="148823" y="745871"/>
                  <a:pt x="148336" y="745744"/>
                </a:cubicBezTo>
                <a:close/>
                <a:moveTo>
                  <a:pt x="146304" y="731520"/>
                </a:moveTo>
                <a:cubicBezTo>
                  <a:pt x="145690" y="733087"/>
                  <a:pt x="145394" y="734526"/>
                  <a:pt x="145415" y="735838"/>
                </a:cubicBezTo>
                <a:cubicBezTo>
                  <a:pt x="145436" y="737151"/>
                  <a:pt x="146410" y="738082"/>
                  <a:pt x="148336" y="738632"/>
                </a:cubicBezTo>
                <a:close/>
                <a:moveTo>
                  <a:pt x="827024" y="723392"/>
                </a:moveTo>
                <a:cubicBezTo>
                  <a:pt x="826029" y="723456"/>
                  <a:pt x="825225" y="723837"/>
                  <a:pt x="824611" y="724535"/>
                </a:cubicBezTo>
                <a:cubicBezTo>
                  <a:pt x="823997" y="725234"/>
                  <a:pt x="823447" y="725869"/>
                  <a:pt x="822960" y="726440"/>
                </a:cubicBezTo>
                <a:lnTo>
                  <a:pt x="828040" y="728472"/>
                </a:lnTo>
                <a:lnTo>
                  <a:pt x="828040" y="725424"/>
                </a:lnTo>
                <a:cubicBezTo>
                  <a:pt x="828210" y="724239"/>
                  <a:pt x="827871" y="723562"/>
                  <a:pt x="827024" y="723392"/>
                </a:cubicBezTo>
                <a:close/>
                <a:moveTo>
                  <a:pt x="854456" y="715264"/>
                </a:moveTo>
                <a:lnTo>
                  <a:pt x="850392" y="722376"/>
                </a:lnTo>
                <a:cubicBezTo>
                  <a:pt x="846857" y="722503"/>
                  <a:pt x="844021" y="723773"/>
                  <a:pt x="841883" y="726186"/>
                </a:cubicBezTo>
                <a:cubicBezTo>
                  <a:pt x="839745" y="728599"/>
                  <a:pt x="838179" y="731393"/>
                  <a:pt x="837184" y="734568"/>
                </a:cubicBezTo>
                <a:lnTo>
                  <a:pt x="840232" y="736600"/>
                </a:lnTo>
                <a:lnTo>
                  <a:pt x="845312" y="730504"/>
                </a:lnTo>
                <a:cubicBezTo>
                  <a:pt x="848318" y="730165"/>
                  <a:pt x="849673" y="728811"/>
                  <a:pt x="849376" y="726440"/>
                </a:cubicBezTo>
                <a:cubicBezTo>
                  <a:pt x="849080" y="724069"/>
                  <a:pt x="850435" y="722715"/>
                  <a:pt x="853440" y="722376"/>
                </a:cubicBezTo>
                <a:cubicBezTo>
                  <a:pt x="855472" y="722207"/>
                  <a:pt x="856488" y="721530"/>
                  <a:pt x="856488" y="720344"/>
                </a:cubicBezTo>
                <a:cubicBezTo>
                  <a:pt x="856319" y="718143"/>
                  <a:pt x="855642" y="716450"/>
                  <a:pt x="854456" y="715264"/>
                </a:cubicBezTo>
                <a:close/>
                <a:moveTo>
                  <a:pt x="157480" y="707136"/>
                </a:moveTo>
                <a:lnTo>
                  <a:pt x="156464" y="709168"/>
                </a:lnTo>
                <a:cubicBezTo>
                  <a:pt x="156570" y="710121"/>
                  <a:pt x="157120" y="710756"/>
                  <a:pt x="158115" y="711073"/>
                </a:cubicBezTo>
                <a:cubicBezTo>
                  <a:pt x="159110" y="711391"/>
                  <a:pt x="159914" y="711772"/>
                  <a:pt x="160528" y="712216"/>
                </a:cubicBezTo>
                <a:lnTo>
                  <a:pt x="160528" y="711200"/>
                </a:lnTo>
                <a:cubicBezTo>
                  <a:pt x="160465" y="710205"/>
                  <a:pt x="160084" y="709401"/>
                  <a:pt x="159385" y="708787"/>
                </a:cubicBezTo>
                <a:cubicBezTo>
                  <a:pt x="158687" y="708173"/>
                  <a:pt x="158052" y="707623"/>
                  <a:pt x="157480" y="707136"/>
                </a:cubicBezTo>
                <a:close/>
                <a:moveTo>
                  <a:pt x="837184" y="706120"/>
                </a:moveTo>
                <a:cubicBezTo>
                  <a:pt x="836613" y="707115"/>
                  <a:pt x="835978" y="708173"/>
                  <a:pt x="835279" y="709295"/>
                </a:cubicBezTo>
                <a:cubicBezTo>
                  <a:pt x="834581" y="710417"/>
                  <a:pt x="834200" y="711729"/>
                  <a:pt x="834136" y="713232"/>
                </a:cubicBezTo>
                <a:cubicBezTo>
                  <a:pt x="834136" y="714418"/>
                  <a:pt x="835152" y="715095"/>
                  <a:pt x="837184" y="715264"/>
                </a:cubicBezTo>
                <a:cubicBezTo>
                  <a:pt x="837798" y="715306"/>
                  <a:pt x="838602" y="715222"/>
                  <a:pt x="839597" y="715010"/>
                </a:cubicBezTo>
                <a:cubicBezTo>
                  <a:pt x="840592" y="714799"/>
                  <a:pt x="841142" y="714206"/>
                  <a:pt x="841248" y="713232"/>
                </a:cubicBezTo>
                <a:cubicBezTo>
                  <a:pt x="841206" y="711729"/>
                  <a:pt x="840783" y="710417"/>
                  <a:pt x="839978" y="709295"/>
                </a:cubicBezTo>
                <a:cubicBezTo>
                  <a:pt x="839174" y="708173"/>
                  <a:pt x="838243" y="707115"/>
                  <a:pt x="837184" y="706120"/>
                </a:cubicBezTo>
                <a:close/>
                <a:moveTo>
                  <a:pt x="159512" y="685800"/>
                </a:moveTo>
                <a:lnTo>
                  <a:pt x="153416" y="696976"/>
                </a:lnTo>
                <a:cubicBezTo>
                  <a:pt x="153713" y="698479"/>
                  <a:pt x="155152" y="699537"/>
                  <a:pt x="157734" y="700151"/>
                </a:cubicBezTo>
                <a:cubicBezTo>
                  <a:pt x="160317" y="700765"/>
                  <a:pt x="162264" y="701061"/>
                  <a:pt x="163576" y="701040"/>
                </a:cubicBezTo>
                <a:cubicBezTo>
                  <a:pt x="166794" y="695960"/>
                  <a:pt x="169503" y="690880"/>
                  <a:pt x="171704" y="685800"/>
                </a:cubicBezTo>
                <a:close/>
                <a:moveTo>
                  <a:pt x="857504" y="680720"/>
                </a:moveTo>
                <a:cubicBezTo>
                  <a:pt x="857525" y="681334"/>
                  <a:pt x="857737" y="682138"/>
                  <a:pt x="858139" y="683133"/>
                </a:cubicBezTo>
                <a:cubicBezTo>
                  <a:pt x="858541" y="684128"/>
                  <a:pt x="859007" y="684678"/>
                  <a:pt x="859536" y="684784"/>
                </a:cubicBezTo>
                <a:cubicBezTo>
                  <a:pt x="860510" y="684721"/>
                  <a:pt x="861103" y="684340"/>
                  <a:pt x="861314" y="683641"/>
                </a:cubicBezTo>
                <a:cubicBezTo>
                  <a:pt x="861526" y="682943"/>
                  <a:pt x="861611" y="682308"/>
                  <a:pt x="861568" y="681736"/>
                </a:cubicBezTo>
                <a:close/>
                <a:moveTo>
                  <a:pt x="877824" y="665480"/>
                </a:moveTo>
                <a:lnTo>
                  <a:pt x="873760" y="680720"/>
                </a:lnTo>
                <a:cubicBezTo>
                  <a:pt x="873527" y="682667"/>
                  <a:pt x="874501" y="683853"/>
                  <a:pt x="876681" y="684276"/>
                </a:cubicBezTo>
                <a:cubicBezTo>
                  <a:pt x="878861" y="684699"/>
                  <a:pt x="880597" y="684869"/>
                  <a:pt x="881888" y="684784"/>
                </a:cubicBezTo>
                <a:cubicBezTo>
                  <a:pt x="882058" y="682858"/>
                  <a:pt x="882735" y="681122"/>
                  <a:pt x="883920" y="679577"/>
                </a:cubicBezTo>
                <a:cubicBezTo>
                  <a:pt x="885106" y="678032"/>
                  <a:pt x="885783" y="676042"/>
                  <a:pt x="885952" y="673608"/>
                </a:cubicBezTo>
                <a:close/>
                <a:moveTo>
                  <a:pt x="363728" y="654304"/>
                </a:moveTo>
                <a:cubicBezTo>
                  <a:pt x="362522" y="658538"/>
                  <a:pt x="360871" y="663279"/>
                  <a:pt x="358775" y="668528"/>
                </a:cubicBezTo>
                <a:cubicBezTo>
                  <a:pt x="356680" y="673777"/>
                  <a:pt x="355283" y="678519"/>
                  <a:pt x="354584" y="682752"/>
                </a:cubicBezTo>
                <a:lnTo>
                  <a:pt x="345440" y="682752"/>
                </a:lnTo>
                <a:cubicBezTo>
                  <a:pt x="343874" y="686245"/>
                  <a:pt x="342435" y="689674"/>
                  <a:pt x="341122" y="693039"/>
                </a:cubicBezTo>
                <a:cubicBezTo>
                  <a:pt x="339810" y="696405"/>
                  <a:pt x="338879" y="700088"/>
                  <a:pt x="338328" y="704088"/>
                </a:cubicBezTo>
                <a:lnTo>
                  <a:pt x="341376" y="711200"/>
                </a:lnTo>
                <a:cubicBezTo>
                  <a:pt x="340508" y="713486"/>
                  <a:pt x="339704" y="716280"/>
                  <a:pt x="338963" y="719582"/>
                </a:cubicBezTo>
                <a:cubicBezTo>
                  <a:pt x="338222" y="722884"/>
                  <a:pt x="336656" y="725170"/>
                  <a:pt x="334264" y="726440"/>
                </a:cubicBezTo>
                <a:lnTo>
                  <a:pt x="328168" y="734568"/>
                </a:lnTo>
                <a:lnTo>
                  <a:pt x="331216" y="742696"/>
                </a:lnTo>
                <a:cubicBezTo>
                  <a:pt x="333248" y="743881"/>
                  <a:pt x="334264" y="745575"/>
                  <a:pt x="334264" y="747776"/>
                </a:cubicBezTo>
                <a:cubicBezTo>
                  <a:pt x="333566" y="751459"/>
                  <a:pt x="332423" y="756285"/>
                  <a:pt x="330835" y="762254"/>
                </a:cubicBezTo>
                <a:cubicBezTo>
                  <a:pt x="329248" y="768223"/>
                  <a:pt x="331407" y="771525"/>
                  <a:pt x="337312" y="772160"/>
                </a:cubicBezTo>
                <a:cubicBezTo>
                  <a:pt x="336677" y="776542"/>
                  <a:pt x="337439" y="780225"/>
                  <a:pt x="339598" y="783209"/>
                </a:cubicBezTo>
                <a:cubicBezTo>
                  <a:pt x="341757" y="786194"/>
                  <a:pt x="343027" y="789623"/>
                  <a:pt x="343408" y="793496"/>
                </a:cubicBezTo>
                <a:cubicBezTo>
                  <a:pt x="343387" y="795994"/>
                  <a:pt x="343429" y="798365"/>
                  <a:pt x="343535" y="800608"/>
                </a:cubicBezTo>
                <a:cubicBezTo>
                  <a:pt x="343641" y="802852"/>
                  <a:pt x="343937" y="805223"/>
                  <a:pt x="344424" y="807720"/>
                </a:cubicBezTo>
                <a:cubicBezTo>
                  <a:pt x="345080" y="807000"/>
                  <a:pt x="346054" y="806154"/>
                  <a:pt x="347345" y="805180"/>
                </a:cubicBezTo>
                <a:cubicBezTo>
                  <a:pt x="348636" y="804207"/>
                  <a:pt x="349356" y="804376"/>
                  <a:pt x="349504" y="805688"/>
                </a:cubicBezTo>
                <a:lnTo>
                  <a:pt x="348488" y="809752"/>
                </a:lnTo>
                <a:lnTo>
                  <a:pt x="358648" y="807720"/>
                </a:lnTo>
                <a:cubicBezTo>
                  <a:pt x="358564" y="808334"/>
                  <a:pt x="358479" y="809138"/>
                  <a:pt x="358394" y="810133"/>
                </a:cubicBezTo>
                <a:cubicBezTo>
                  <a:pt x="358310" y="811128"/>
                  <a:pt x="358733" y="811678"/>
                  <a:pt x="359664" y="811784"/>
                </a:cubicBezTo>
                <a:cubicBezTo>
                  <a:pt x="360701" y="811721"/>
                  <a:pt x="361675" y="811340"/>
                  <a:pt x="362585" y="810641"/>
                </a:cubicBezTo>
                <a:cubicBezTo>
                  <a:pt x="363495" y="809943"/>
                  <a:pt x="364215" y="809308"/>
                  <a:pt x="364744" y="808736"/>
                </a:cubicBezTo>
                <a:lnTo>
                  <a:pt x="367792" y="817880"/>
                </a:lnTo>
                <a:lnTo>
                  <a:pt x="384048" y="819912"/>
                </a:lnTo>
                <a:lnTo>
                  <a:pt x="392176" y="813816"/>
                </a:lnTo>
                <a:cubicBezTo>
                  <a:pt x="396219" y="813943"/>
                  <a:pt x="400071" y="814705"/>
                  <a:pt x="403733" y="816102"/>
                </a:cubicBezTo>
                <a:cubicBezTo>
                  <a:pt x="407395" y="817499"/>
                  <a:pt x="410993" y="818769"/>
                  <a:pt x="414528" y="819912"/>
                </a:cubicBezTo>
                <a:cubicBezTo>
                  <a:pt x="415057" y="821013"/>
                  <a:pt x="415777" y="822113"/>
                  <a:pt x="416687" y="823214"/>
                </a:cubicBezTo>
                <a:cubicBezTo>
                  <a:pt x="417597" y="824315"/>
                  <a:pt x="418571" y="824908"/>
                  <a:pt x="419608" y="824992"/>
                </a:cubicBezTo>
                <a:cubicBezTo>
                  <a:pt x="420624" y="824886"/>
                  <a:pt x="421386" y="824336"/>
                  <a:pt x="421894" y="823341"/>
                </a:cubicBezTo>
                <a:cubicBezTo>
                  <a:pt x="422402" y="822346"/>
                  <a:pt x="422656" y="821542"/>
                  <a:pt x="422656" y="820928"/>
                </a:cubicBezTo>
                <a:cubicBezTo>
                  <a:pt x="427779" y="819341"/>
                  <a:pt x="432774" y="817182"/>
                  <a:pt x="437642" y="814451"/>
                </a:cubicBezTo>
                <a:cubicBezTo>
                  <a:pt x="442511" y="811721"/>
                  <a:pt x="446998" y="808800"/>
                  <a:pt x="451104" y="805688"/>
                </a:cubicBezTo>
                <a:cubicBezTo>
                  <a:pt x="453475" y="805921"/>
                  <a:pt x="455338" y="805201"/>
                  <a:pt x="456692" y="803529"/>
                </a:cubicBezTo>
                <a:cubicBezTo>
                  <a:pt x="458047" y="801857"/>
                  <a:pt x="459910" y="800883"/>
                  <a:pt x="462280" y="800608"/>
                </a:cubicBezTo>
                <a:cubicBezTo>
                  <a:pt x="464333" y="800672"/>
                  <a:pt x="466577" y="801053"/>
                  <a:pt x="469011" y="801751"/>
                </a:cubicBezTo>
                <a:cubicBezTo>
                  <a:pt x="471445" y="802450"/>
                  <a:pt x="473943" y="803085"/>
                  <a:pt x="476504" y="803656"/>
                </a:cubicBezTo>
                <a:cubicBezTo>
                  <a:pt x="479362" y="800735"/>
                  <a:pt x="482537" y="797941"/>
                  <a:pt x="486029" y="795274"/>
                </a:cubicBezTo>
                <a:cubicBezTo>
                  <a:pt x="489522" y="792607"/>
                  <a:pt x="491427" y="789305"/>
                  <a:pt x="491744" y="785368"/>
                </a:cubicBezTo>
                <a:cubicBezTo>
                  <a:pt x="491384" y="780225"/>
                  <a:pt x="489056" y="775780"/>
                  <a:pt x="484759" y="772033"/>
                </a:cubicBezTo>
                <a:cubicBezTo>
                  <a:pt x="480462" y="768287"/>
                  <a:pt x="476356" y="765620"/>
                  <a:pt x="472440" y="764032"/>
                </a:cubicBezTo>
                <a:lnTo>
                  <a:pt x="469392" y="756920"/>
                </a:lnTo>
                <a:lnTo>
                  <a:pt x="462280" y="752856"/>
                </a:lnTo>
                <a:cubicBezTo>
                  <a:pt x="460841" y="749237"/>
                  <a:pt x="458894" y="746316"/>
                  <a:pt x="456438" y="744093"/>
                </a:cubicBezTo>
                <a:cubicBezTo>
                  <a:pt x="453983" y="741871"/>
                  <a:pt x="450512" y="740728"/>
                  <a:pt x="446024" y="740664"/>
                </a:cubicBezTo>
                <a:lnTo>
                  <a:pt x="446024" y="739648"/>
                </a:lnTo>
                <a:lnTo>
                  <a:pt x="440944" y="732536"/>
                </a:lnTo>
                <a:lnTo>
                  <a:pt x="435864" y="730504"/>
                </a:lnTo>
                <a:cubicBezTo>
                  <a:pt x="436372" y="731160"/>
                  <a:pt x="436626" y="732134"/>
                  <a:pt x="436626" y="733425"/>
                </a:cubicBezTo>
                <a:cubicBezTo>
                  <a:pt x="436626" y="734716"/>
                  <a:pt x="436372" y="735436"/>
                  <a:pt x="435864" y="735584"/>
                </a:cubicBezTo>
                <a:lnTo>
                  <a:pt x="433832" y="734568"/>
                </a:lnTo>
                <a:cubicBezTo>
                  <a:pt x="434171" y="727964"/>
                  <a:pt x="432478" y="722122"/>
                  <a:pt x="428752" y="717042"/>
                </a:cubicBezTo>
                <a:cubicBezTo>
                  <a:pt x="425027" y="711962"/>
                  <a:pt x="420286" y="707644"/>
                  <a:pt x="414528" y="704088"/>
                </a:cubicBezTo>
                <a:lnTo>
                  <a:pt x="408432" y="702056"/>
                </a:lnTo>
                <a:lnTo>
                  <a:pt x="408432" y="700024"/>
                </a:lnTo>
                <a:lnTo>
                  <a:pt x="393192" y="679704"/>
                </a:lnTo>
                <a:lnTo>
                  <a:pt x="384048" y="676656"/>
                </a:lnTo>
                <a:cubicBezTo>
                  <a:pt x="380344" y="673629"/>
                  <a:pt x="376576" y="670285"/>
                  <a:pt x="372745" y="666623"/>
                </a:cubicBezTo>
                <a:cubicBezTo>
                  <a:pt x="368914" y="662961"/>
                  <a:pt x="365908" y="658855"/>
                  <a:pt x="363728" y="654304"/>
                </a:cubicBezTo>
                <a:close/>
                <a:moveTo>
                  <a:pt x="885952" y="650240"/>
                </a:moveTo>
                <a:cubicBezTo>
                  <a:pt x="885889" y="651828"/>
                  <a:pt x="886016" y="653225"/>
                  <a:pt x="886333" y="654431"/>
                </a:cubicBezTo>
                <a:cubicBezTo>
                  <a:pt x="886651" y="655638"/>
                  <a:pt x="887540" y="656273"/>
                  <a:pt x="889000" y="656336"/>
                </a:cubicBezTo>
                <a:lnTo>
                  <a:pt x="894080" y="656336"/>
                </a:lnTo>
                <a:lnTo>
                  <a:pt x="894080" y="650240"/>
                </a:lnTo>
                <a:close/>
                <a:moveTo>
                  <a:pt x="902208" y="623824"/>
                </a:moveTo>
                <a:lnTo>
                  <a:pt x="904240" y="623824"/>
                </a:lnTo>
                <a:lnTo>
                  <a:pt x="902208" y="626872"/>
                </a:lnTo>
                <a:close/>
                <a:moveTo>
                  <a:pt x="898144" y="611632"/>
                </a:moveTo>
                <a:cubicBezTo>
                  <a:pt x="898356" y="613918"/>
                  <a:pt x="898441" y="616458"/>
                  <a:pt x="898398" y="619252"/>
                </a:cubicBezTo>
                <a:cubicBezTo>
                  <a:pt x="898356" y="622046"/>
                  <a:pt x="896917" y="623570"/>
                  <a:pt x="894080" y="623824"/>
                </a:cubicBezTo>
                <a:cubicBezTo>
                  <a:pt x="894038" y="624565"/>
                  <a:pt x="894123" y="625877"/>
                  <a:pt x="894334" y="627761"/>
                </a:cubicBezTo>
                <a:cubicBezTo>
                  <a:pt x="894546" y="629645"/>
                  <a:pt x="895139" y="630703"/>
                  <a:pt x="896112" y="630936"/>
                </a:cubicBezTo>
                <a:cubicBezTo>
                  <a:pt x="896620" y="630873"/>
                  <a:pt x="897128" y="630492"/>
                  <a:pt x="897636" y="629793"/>
                </a:cubicBezTo>
                <a:cubicBezTo>
                  <a:pt x="898144" y="629095"/>
                  <a:pt x="898652" y="628460"/>
                  <a:pt x="899160" y="627888"/>
                </a:cubicBezTo>
                <a:lnTo>
                  <a:pt x="902208" y="626872"/>
                </a:lnTo>
                <a:cubicBezTo>
                  <a:pt x="902166" y="627444"/>
                  <a:pt x="902251" y="628079"/>
                  <a:pt x="902462" y="628777"/>
                </a:cubicBezTo>
                <a:cubicBezTo>
                  <a:pt x="902674" y="629476"/>
                  <a:pt x="903267" y="629857"/>
                  <a:pt x="904240" y="629920"/>
                </a:cubicBezTo>
                <a:cubicBezTo>
                  <a:pt x="906357" y="629624"/>
                  <a:pt x="908474" y="628185"/>
                  <a:pt x="910590" y="625602"/>
                </a:cubicBezTo>
                <a:cubicBezTo>
                  <a:pt x="912707" y="623020"/>
                  <a:pt x="914316" y="621072"/>
                  <a:pt x="915416" y="619760"/>
                </a:cubicBezTo>
                <a:lnTo>
                  <a:pt x="915416" y="611632"/>
                </a:lnTo>
                <a:close/>
                <a:moveTo>
                  <a:pt x="958088" y="594360"/>
                </a:moveTo>
                <a:cubicBezTo>
                  <a:pt x="958088" y="598593"/>
                  <a:pt x="957072" y="602319"/>
                  <a:pt x="955040" y="605536"/>
                </a:cubicBezTo>
                <a:lnTo>
                  <a:pt x="955040" y="606552"/>
                </a:lnTo>
                <a:cubicBezTo>
                  <a:pt x="956141" y="604012"/>
                  <a:pt x="957749" y="601726"/>
                  <a:pt x="959866" y="599694"/>
                </a:cubicBezTo>
                <a:cubicBezTo>
                  <a:pt x="961983" y="597662"/>
                  <a:pt x="964099" y="595884"/>
                  <a:pt x="966216" y="594360"/>
                </a:cubicBezTo>
                <a:cubicBezTo>
                  <a:pt x="966216" y="598593"/>
                  <a:pt x="965200" y="602319"/>
                  <a:pt x="963168" y="605536"/>
                </a:cubicBezTo>
                <a:cubicBezTo>
                  <a:pt x="963147" y="606637"/>
                  <a:pt x="962681" y="607737"/>
                  <a:pt x="961771" y="608838"/>
                </a:cubicBezTo>
                <a:cubicBezTo>
                  <a:pt x="960861" y="609939"/>
                  <a:pt x="959633" y="610531"/>
                  <a:pt x="958088" y="610616"/>
                </a:cubicBezTo>
                <a:lnTo>
                  <a:pt x="954024" y="610616"/>
                </a:lnTo>
                <a:lnTo>
                  <a:pt x="954024" y="609600"/>
                </a:lnTo>
                <a:lnTo>
                  <a:pt x="945896" y="610616"/>
                </a:lnTo>
                <a:cubicBezTo>
                  <a:pt x="946150" y="607462"/>
                  <a:pt x="947674" y="604372"/>
                  <a:pt x="950468" y="601345"/>
                </a:cubicBezTo>
                <a:cubicBezTo>
                  <a:pt x="953262" y="598318"/>
                  <a:pt x="955802" y="595990"/>
                  <a:pt x="958088" y="594360"/>
                </a:cubicBezTo>
                <a:close/>
                <a:moveTo>
                  <a:pt x="969264" y="555752"/>
                </a:moveTo>
                <a:cubicBezTo>
                  <a:pt x="968777" y="556302"/>
                  <a:pt x="968481" y="556980"/>
                  <a:pt x="968375" y="557784"/>
                </a:cubicBezTo>
                <a:cubicBezTo>
                  <a:pt x="968269" y="558589"/>
                  <a:pt x="968227" y="559266"/>
                  <a:pt x="968248" y="559816"/>
                </a:cubicBezTo>
                <a:cubicBezTo>
                  <a:pt x="968819" y="559816"/>
                  <a:pt x="969455" y="559562"/>
                  <a:pt x="970153" y="559054"/>
                </a:cubicBezTo>
                <a:cubicBezTo>
                  <a:pt x="970851" y="558546"/>
                  <a:pt x="971232" y="557784"/>
                  <a:pt x="971296" y="556768"/>
                </a:cubicBezTo>
                <a:close/>
                <a:moveTo>
                  <a:pt x="447040" y="554736"/>
                </a:moveTo>
                <a:lnTo>
                  <a:pt x="452120" y="559816"/>
                </a:lnTo>
                <a:lnTo>
                  <a:pt x="448056" y="554736"/>
                </a:lnTo>
                <a:close/>
                <a:moveTo>
                  <a:pt x="228600" y="512064"/>
                </a:moveTo>
                <a:lnTo>
                  <a:pt x="227584" y="515112"/>
                </a:lnTo>
                <a:cubicBezTo>
                  <a:pt x="227669" y="516573"/>
                  <a:pt x="228262" y="517462"/>
                  <a:pt x="229362" y="517779"/>
                </a:cubicBezTo>
                <a:cubicBezTo>
                  <a:pt x="230463" y="518097"/>
                  <a:pt x="231564" y="518224"/>
                  <a:pt x="232664" y="518160"/>
                </a:cubicBezTo>
                <a:lnTo>
                  <a:pt x="231648" y="513080"/>
                </a:lnTo>
                <a:close/>
                <a:moveTo>
                  <a:pt x="993648" y="501904"/>
                </a:moveTo>
                <a:lnTo>
                  <a:pt x="992632" y="502920"/>
                </a:lnTo>
                <a:cubicBezTo>
                  <a:pt x="992569" y="504381"/>
                  <a:pt x="992695" y="505270"/>
                  <a:pt x="993013" y="505587"/>
                </a:cubicBezTo>
                <a:cubicBezTo>
                  <a:pt x="993331" y="505905"/>
                  <a:pt x="994219" y="506032"/>
                  <a:pt x="995680" y="505968"/>
                </a:cubicBezTo>
                <a:cubicBezTo>
                  <a:pt x="995659" y="505418"/>
                  <a:pt x="995447" y="504740"/>
                  <a:pt x="995045" y="503936"/>
                </a:cubicBezTo>
                <a:cubicBezTo>
                  <a:pt x="994643" y="503132"/>
                  <a:pt x="994177" y="502455"/>
                  <a:pt x="993648" y="501904"/>
                </a:cubicBezTo>
                <a:close/>
                <a:moveTo>
                  <a:pt x="217424" y="422656"/>
                </a:moveTo>
                <a:lnTo>
                  <a:pt x="224536" y="432816"/>
                </a:lnTo>
                <a:cubicBezTo>
                  <a:pt x="227119" y="433345"/>
                  <a:pt x="229574" y="434319"/>
                  <a:pt x="231902" y="435737"/>
                </a:cubicBezTo>
                <a:cubicBezTo>
                  <a:pt x="234231" y="437155"/>
                  <a:pt x="236178" y="438891"/>
                  <a:pt x="237744" y="440944"/>
                </a:cubicBezTo>
                <a:lnTo>
                  <a:pt x="239776" y="446024"/>
                </a:lnTo>
                <a:lnTo>
                  <a:pt x="243840" y="443992"/>
                </a:lnTo>
                <a:lnTo>
                  <a:pt x="244856" y="440944"/>
                </a:lnTo>
                <a:cubicBezTo>
                  <a:pt x="240623" y="436711"/>
                  <a:pt x="236898" y="431970"/>
                  <a:pt x="233680" y="426720"/>
                </a:cubicBezTo>
                <a:lnTo>
                  <a:pt x="223520" y="426720"/>
                </a:lnTo>
                <a:cubicBezTo>
                  <a:pt x="223393" y="425662"/>
                  <a:pt x="222631" y="424731"/>
                  <a:pt x="221234" y="423926"/>
                </a:cubicBezTo>
                <a:cubicBezTo>
                  <a:pt x="219837" y="423122"/>
                  <a:pt x="218567" y="422699"/>
                  <a:pt x="217424" y="422656"/>
                </a:cubicBezTo>
                <a:close/>
                <a:moveTo>
                  <a:pt x="357632" y="330200"/>
                </a:moveTo>
                <a:cubicBezTo>
                  <a:pt x="357653" y="330814"/>
                  <a:pt x="357865" y="331618"/>
                  <a:pt x="358267" y="332613"/>
                </a:cubicBezTo>
                <a:cubicBezTo>
                  <a:pt x="358669" y="333608"/>
                  <a:pt x="359135" y="334158"/>
                  <a:pt x="359664" y="334264"/>
                </a:cubicBezTo>
                <a:cubicBezTo>
                  <a:pt x="360638" y="334201"/>
                  <a:pt x="361231" y="333820"/>
                  <a:pt x="361442" y="333121"/>
                </a:cubicBezTo>
                <a:cubicBezTo>
                  <a:pt x="361654" y="332423"/>
                  <a:pt x="361739" y="331788"/>
                  <a:pt x="361696" y="331216"/>
                </a:cubicBezTo>
                <a:close/>
                <a:moveTo>
                  <a:pt x="382016" y="326136"/>
                </a:moveTo>
                <a:cubicBezTo>
                  <a:pt x="379265" y="326305"/>
                  <a:pt x="377402" y="326983"/>
                  <a:pt x="376428" y="328168"/>
                </a:cubicBezTo>
                <a:cubicBezTo>
                  <a:pt x="375455" y="329353"/>
                  <a:pt x="373592" y="330031"/>
                  <a:pt x="370840" y="330200"/>
                </a:cubicBezTo>
                <a:cubicBezTo>
                  <a:pt x="370629" y="332528"/>
                  <a:pt x="369782" y="334222"/>
                  <a:pt x="368300" y="335280"/>
                </a:cubicBezTo>
                <a:cubicBezTo>
                  <a:pt x="366819" y="336339"/>
                  <a:pt x="365972" y="338032"/>
                  <a:pt x="365760" y="340360"/>
                </a:cubicBezTo>
                <a:cubicBezTo>
                  <a:pt x="363199" y="339894"/>
                  <a:pt x="361209" y="340318"/>
                  <a:pt x="359791" y="341630"/>
                </a:cubicBezTo>
                <a:cubicBezTo>
                  <a:pt x="358373" y="342942"/>
                  <a:pt x="357653" y="344890"/>
                  <a:pt x="357632" y="347472"/>
                </a:cubicBezTo>
                <a:cubicBezTo>
                  <a:pt x="355981" y="349758"/>
                  <a:pt x="353695" y="352298"/>
                  <a:pt x="350774" y="355092"/>
                </a:cubicBezTo>
                <a:cubicBezTo>
                  <a:pt x="347853" y="357886"/>
                  <a:pt x="345059" y="359410"/>
                  <a:pt x="342392" y="359664"/>
                </a:cubicBezTo>
                <a:cubicBezTo>
                  <a:pt x="342519" y="357717"/>
                  <a:pt x="343027" y="356024"/>
                  <a:pt x="343916" y="354584"/>
                </a:cubicBezTo>
                <a:cubicBezTo>
                  <a:pt x="344805" y="353145"/>
                  <a:pt x="345313" y="351452"/>
                  <a:pt x="345440" y="349504"/>
                </a:cubicBezTo>
                <a:cubicBezTo>
                  <a:pt x="344890" y="351007"/>
                  <a:pt x="343959" y="352065"/>
                  <a:pt x="342646" y="352679"/>
                </a:cubicBezTo>
                <a:cubicBezTo>
                  <a:pt x="341334" y="353293"/>
                  <a:pt x="339895" y="353589"/>
                  <a:pt x="338328" y="353568"/>
                </a:cubicBezTo>
                <a:cubicBezTo>
                  <a:pt x="337143" y="354648"/>
                  <a:pt x="335704" y="356045"/>
                  <a:pt x="334010" y="357759"/>
                </a:cubicBezTo>
                <a:cubicBezTo>
                  <a:pt x="332317" y="359474"/>
                  <a:pt x="331386" y="361125"/>
                  <a:pt x="331216" y="362712"/>
                </a:cubicBezTo>
                <a:cubicBezTo>
                  <a:pt x="331386" y="363559"/>
                  <a:pt x="332063" y="363898"/>
                  <a:pt x="333248" y="363728"/>
                </a:cubicBezTo>
                <a:lnTo>
                  <a:pt x="342392" y="359664"/>
                </a:lnTo>
                <a:lnTo>
                  <a:pt x="342392" y="361696"/>
                </a:lnTo>
                <a:cubicBezTo>
                  <a:pt x="338349" y="365464"/>
                  <a:pt x="333227" y="370121"/>
                  <a:pt x="327025" y="375666"/>
                </a:cubicBezTo>
                <a:cubicBezTo>
                  <a:pt x="320823" y="381212"/>
                  <a:pt x="316463" y="386376"/>
                  <a:pt x="313944" y="391160"/>
                </a:cubicBezTo>
                <a:cubicBezTo>
                  <a:pt x="314558" y="391160"/>
                  <a:pt x="315362" y="391414"/>
                  <a:pt x="316357" y="391922"/>
                </a:cubicBezTo>
                <a:cubicBezTo>
                  <a:pt x="317352" y="392430"/>
                  <a:pt x="317902" y="393192"/>
                  <a:pt x="318008" y="394208"/>
                </a:cubicBezTo>
                <a:cubicBezTo>
                  <a:pt x="323131" y="386948"/>
                  <a:pt x="333714" y="377338"/>
                  <a:pt x="349758" y="365379"/>
                </a:cubicBezTo>
                <a:cubicBezTo>
                  <a:pt x="365803" y="353420"/>
                  <a:pt x="377910" y="343048"/>
                  <a:pt x="386080" y="334264"/>
                </a:cubicBezTo>
                <a:lnTo>
                  <a:pt x="387096" y="330200"/>
                </a:lnTo>
                <a:cubicBezTo>
                  <a:pt x="387012" y="328697"/>
                  <a:pt x="386419" y="327639"/>
                  <a:pt x="385318" y="327025"/>
                </a:cubicBezTo>
                <a:cubicBezTo>
                  <a:pt x="384218" y="326411"/>
                  <a:pt x="383117" y="326115"/>
                  <a:pt x="382016" y="326136"/>
                </a:cubicBezTo>
                <a:close/>
                <a:moveTo>
                  <a:pt x="930656" y="323088"/>
                </a:moveTo>
                <a:lnTo>
                  <a:pt x="928624" y="324104"/>
                </a:lnTo>
                <a:lnTo>
                  <a:pt x="930656" y="327152"/>
                </a:lnTo>
                <a:close/>
                <a:moveTo>
                  <a:pt x="201168" y="306832"/>
                </a:moveTo>
                <a:lnTo>
                  <a:pt x="204216" y="314960"/>
                </a:lnTo>
                <a:lnTo>
                  <a:pt x="197104" y="318008"/>
                </a:lnTo>
                <a:lnTo>
                  <a:pt x="194056" y="312928"/>
                </a:lnTo>
                <a:close/>
                <a:moveTo>
                  <a:pt x="400304" y="304800"/>
                </a:moveTo>
                <a:cubicBezTo>
                  <a:pt x="400262" y="307340"/>
                  <a:pt x="399585" y="309626"/>
                  <a:pt x="398272" y="311658"/>
                </a:cubicBezTo>
                <a:cubicBezTo>
                  <a:pt x="396960" y="313690"/>
                  <a:pt x="395267" y="315468"/>
                  <a:pt x="393192" y="316992"/>
                </a:cubicBezTo>
                <a:lnTo>
                  <a:pt x="392176" y="326136"/>
                </a:lnTo>
                <a:cubicBezTo>
                  <a:pt x="394674" y="324083"/>
                  <a:pt x="396791" y="321839"/>
                  <a:pt x="398526" y="319405"/>
                </a:cubicBezTo>
                <a:cubicBezTo>
                  <a:pt x="400262" y="316971"/>
                  <a:pt x="401871" y="314473"/>
                  <a:pt x="403352" y="311912"/>
                </a:cubicBezTo>
                <a:cubicBezTo>
                  <a:pt x="404813" y="311298"/>
                  <a:pt x="405702" y="310240"/>
                  <a:pt x="406019" y="308737"/>
                </a:cubicBezTo>
                <a:cubicBezTo>
                  <a:pt x="406337" y="307234"/>
                  <a:pt x="406464" y="305922"/>
                  <a:pt x="406400" y="304800"/>
                </a:cubicBezTo>
                <a:close/>
                <a:moveTo>
                  <a:pt x="443992" y="285496"/>
                </a:moveTo>
                <a:cubicBezTo>
                  <a:pt x="445495" y="285538"/>
                  <a:pt x="446553" y="285962"/>
                  <a:pt x="447167" y="286766"/>
                </a:cubicBezTo>
                <a:cubicBezTo>
                  <a:pt x="447781" y="287570"/>
                  <a:pt x="448077" y="288502"/>
                  <a:pt x="448056" y="289560"/>
                </a:cubicBezTo>
                <a:lnTo>
                  <a:pt x="447040" y="292608"/>
                </a:lnTo>
                <a:cubicBezTo>
                  <a:pt x="446342" y="292650"/>
                  <a:pt x="445199" y="292566"/>
                  <a:pt x="443611" y="292354"/>
                </a:cubicBezTo>
                <a:cubicBezTo>
                  <a:pt x="442024" y="292143"/>
                  <a:pt x="441135" y="291550"/>
                  <a:pt x="440944" y="290576"/>
                </a:cubicBezTo>
                <a:cubicBezTo>
                  <a:pt x="441008" y="289539"/>
                  <a:pt x="441389" y="288565"/>
                  <a:pt x="442087" y="287655"/>
                </a:cubicBezTo>
                <a:cubicBezTo>
                  <a:pt x="442786" y="286745"/>
                  <a:pt x="443421" y="286025"/>
                  <a:pt x="443992" y="285496"/>
                </a:cubicBezTo>
                <a:close/>
                <a:moveTo>
                  <a:pt x="446024" y="273304"/>
                </a:moveTo>
                <a:cubicBezTo>
                  <a:pt x="444267" y="273579"/>
                  <a:pt x="441939" y="274807"/>
                  <a:pt x="439039" y="276987"/>
                </a:cubicBezTo>
                <a:cubicBezTo>
                  <a:pt x="436139" y="279167"/>
                  <a:pt x="434065" y="280649"/>
                  <a:pt x="432816" y="281432"/>
                </a:cubicBezTo>
                <a:lnTo>
                  <a:pt x="427736" y="289560"/>
                </a:lnTo>
                <a:cubicBezTo>
                  <a:pt x="431694" y="289793"/>
                  <a:pt x="432668" y="291105"/>
                  <a:pt x="430657" y="293497"/>
                </a:cubicBezTo>
                <a:cubicBezTo>
                  <a:pt x="428646" y="295889"/>
                  <a:pt x="427334" y="297963"/>
                  <a:pt x="426720" y="299720"/>
                </a:cubicBezTo>
                <a:cubicBezTo>
                  <a:pt x="427059" y="301054"/>
                  <a:pt x="428414" y="301689"/>
                  <a:pt x="430784" y="301625"/>
                </a:cubicBezTo>
                <a:cubicBezTo>
                  <a:pt x="433155" y="301562"/>
                  <a:pt x="434510" y="301943"/>
                  <a:pt x="434848" y="302768"/>
                </a:cubicBezTo>
                <a:cubicBezTo>
                  <a:pt x="434510" y="303276"/>
                  <a:pt x="433155" y="304292"/>
                  <a:pt x="430784" y="305816"/>
                </a:cubicBezTo>
                <a:cubicBezTo>
                  <a:pt x="428414" y="307340"/>
                  <a:pt x="427059" y="309372"/>
                  <a:pt x="426720" y="311912"/>
                </a:cubicBezTo>
                <a:cubicBezTo>
                  <a:pt x="426890" y="313097"/>
                  <a:pt x="427567" y="313775"/>
                  <a:pt x="428752" y="313944"/>
                </a:cubicBezTo>
                <a:cubicBezTo>
                  <a:pt x="432583" y="313478"/>
                  <a:pt x="436859" y="311108"/>
                  <a:pt x="441579" y="306832"/>
                </a:cubicBezTo>
                <a:cubicBezTo>
                  <a:pt x="446299" y="302556"/>
                  <a:pt x="449813" y="299170"/>
                  <a:pt x="452120" y="296672"/>
                </a:cubicBezTo>
                <a:lnTo>
                  <a:pt x="453136" y="301752"/>
                </a:lnTo>
                <a:lnTo>
                  <a:pt x="460248" y="301752"/>
                </a:lnTo>
                <a:cubicBezTo>
                  <a:pt x="460862" y="301794"/>
                  <a:pt x="461666" y="301710"/>
                  <a:pt x="462661" y="301498"/>
                </a:cubicBezTo>
                <a:cubicBezTo>
                  <a:pt x="463656" y="301287"/>
                  <a:pt x="464206" y="300694"/>
                  <a:pt x="464312" y="299720"/>
                </a:cubicBezTo>
                <a:cubicBezTo>
                  <a:pt x="463931" y="298514"/>
                  <a:pt x="462153" y="296863"/>
                  <a:pt x="458978" y="294767"/>
                </a:cubicBezTo>
                <a:cubicBezTo>
                  <a:pt x="455803" y="292672"/>
                  <a:pt x="453517" y="291275"/>
                  <a:pt x="452120" y="290576"/>
                </a:cubicBezTo>
                <a:lnTo>
                  <a:pt x="460248" y="283464"/>
                </a:lnTo>
                <a:cubicBezTo>
                  <a:pt x="459973" y="282490"/>
                  <a:pt x="458745" y="281898"/>
                  <a:pt x="456565" y="281686"/>
                </a:cubicBezTo>
                <a:cubicBezTo>
                  <a:pt x="454385" y="281474"/>
                  <a:pt x="452903" y="281390"/>
                  <a:pt x="452120" y="281432"/>
                </a:cubicBezTo>
                <a:cubicBezTo>
                  <a:pt x="452141" y="280268"/>
                  <a:pt x="451845" y="279040"/>
                  <a:pt x="451231" y="277749"/>
                </a:cubicBezTo>
                <a:cubicBezTo>
                  <a:pt x="450617" y="276458"/>
                  <a:pt x="449559" y="275992"/>
                  <a:pt x="448056" y="276352"/>
                </a:cubicBezTo>
                <a:cubicBezTo>
                  <a:pt x="448099" y="275336"/>
                  <a:pt x="448014" y="274574"/>
                  <a:pt x="447802" y="274066"/>
                </a:cubicBezTo>
                <a:cubicBezTo>
                  <a:pt x="447591" y="273558"/>
                  <a:pt x="446998" y="273304"/>
                  <a:pt x="446024" y="273304"/>
                </a:cubicBezTo>
                <a:close/>
                <a:moveTo>
                  <a:pt x="497840" y="238760"/>
                </a:moveTo>
                <a:lnTo>
                  <a:pt x="490728" y="247904"/>
                </a:lnTo>
                <a:cubicBezTo>
                  <a:pt x="484082" y="248454"/>
                  <a:pt x="480865" y="250656"/>
                  <a:pt x="481076" y="254508"/>
                </a:cubicBezTo>
                <a:cubicBezTo>
                  <a:pt x="481288" y="258360"/>
                  <a:pt x="479087" y="260562"/>
                  <a:pt x="474472" y="261112"/>
                </a:cubicBezTo>
                <a:cubicBezTo>
                  <a:pt x="472864" y="263716"/>
                  <a:pt x="470747" y="266129"/>
                  <a:pt x="468122" y="268351"/>
                </a:cubicBezTo>
                <a:cubicBezTo>
                  <a:pt x="465498" y="270574"/>
                  <a:pt x="462873" y="272225"/>
                  <a:pt x="460248" y="273304"/>
                </a:cubicBezTo>
                <a:cubicBezTo>
                  <a:pt x="462555" y="273473"/>
                  <a:pt x="464291" y="274151"/>
                  <a:pt x="465455" y="275336"/>
                </a:cubicBezTo>
                <a:cubicBezTo>
                  <a:pt x="466619" y="276521"/>
                  <a:pt x="468609" y="277199"/>
                  <a:pt x="471424" y="277368"/>
                </a:cubicBezTo>
                <a:cubicBezTo>
                  <a:pt x="471911" y="276754"/>
                  <a:pt x="472461" y="275950"/>
                  <a:pt x="473075" y="274955"/>
                </a:cubicBezTo>
                <a:cubicBezTo>
                  <a:pt x="473689" y="273960"/>
                  <a:pt x="474493" y="273410"/>
                  <a:pt x="475488" y="273304"/>
                </a:cubicBezTo>
                <a:cubicBezTo>
                  <a:pt x="475975" y="273410"/>
                  <a:pt x="476271" y="273960"/>
                  <a:pt x="476377" y="274955"/>
                </a:cubicBezTo>
                <a:cubicBezTo>
                  <a:pt x="476483" y="275950"/>
                  <a:pt x="476525" y="276754"/>
                  <a:pt x="476504" y="277368"/>
                </a:cubicBezTo>
                <a:cubicBezTo>
                  <a:pt x="479256" y="276987"/>
                  <a:pt x="481373" y="275463"/>
                  <a:pt x="482854" y="272796"/>
                </a:cubicBezTo>
                <a:cubicBezTo>
                  <a:pt x="484336" y="270129"/>
                  <a:pt x="486961" y="268605"/>
                  <a:pt x="490728" y="268224"/>
                </a:cubicBezTo>
                <a:cubicBezTo>
                  <a:pt x="490707" y="268436"/>
                  <a:pt x="490749" y="269283"/>
                  <a:pt x="490855" y="270764"/>
                </a:cubicBezTo>
                <a:cubicBezTo>
                  <a:pt x="490961" y="272246"/>
                  <a:pt x="491257" y="273093"/>
                  <a:pt x="491744" y="273304"/>
                </a:cubicBezTo>
                <a:cubicBezTo>
                  <a:pt x="492316" y="273156"/>
                  <a:pt x="492951" y="272436"/>
                  <a:pt x="493649" y="271145"/>
                </a:cubicBezTo>
                <a:cubicBezTo>
                  <a:pt x="494348" y="269854"/>
                  <a:pt x="494729" y="268880"/>
                  <a:pt x="494792" y="268224"/>
                </a:cubicBezTo>
                <a:cubicBezTo>
                  <a:pt x="498412" y="267928"/>
                  <a:pt x="500317" y="266742"/>
                  <a:pt x="500507" y="264668"/>
                </a:cubicBezTo>
                <a:cubicBezTo>
                  <a:pt x="500698" y="262594"/>
                  <a:pt x="501841" y="261408"/>
                  <a:pt x="503936" y="261112"/>
                </a:cubicBezTo>
                <a:lnTo>
                  <a:pt x="509016" y="256032"/>
                </a:lnTo>
                <a:cubicBezTo>
                  <a:pt x="509799" y="255926"/>
                  <a:pt x="511281" y="255376"/>
                  <a:pt x="513461" y="254381"/>
                </a:cubicBezTo>
                <a:cubicBezTo>
                  <a:pt x="515641" y="253386"/>
                  <a:pt x="516869" y="252582"/>
                  <a:pt x="517144" y="251968"/>
                </a:cubicBezTo>
                <a:lnTo>
                  <a:pt x="515112" y="251968"/>
                </a:lnTo>
                <a:cubicBezTo>
                  <a:pt x="513990" y="250465"/>
                  <a:pt x="512424" y="249407"/>
                  <a:pt x="510413" y="248793"/>
                </a:cubicBezTo>
                <a:cubicBezTo>
                  <a:pt x="508402" y="248179"/>
                  <a:pt x="506582" y="247883"/>
                  <a:pt x="504952" y="247904"/>
                </a:cubicBezTo>
                <a:lnTo>
                  <a:pt x="496824" y="254000"/>
                </a:lnTo>
                <a:lnTo>
                  <a:pt x="490728" y="254000"/>
                </a:lnTo>
                <a:lnTo>
                  <a:pt x="500888" y="240792"/>
                </a:lnTo>
                <a:cubicBezTo>
                  <a:pt x="500825" y="239818"/>
                  <a:pt x="500444" y="239226"/>
                  <a:pt x="499745" y="239014"/>
                </a:cubicBezTo>
                <a:cubicBezTo>
                  <a:pt x="499047" y="238802"/>
                  <a:pt x="498412" y="238718"/>
                  <a:pt x="497840" y="238760"/>
                </a:cubicBezTo>
                <a:close/>
                <a:moveTo>
                  <a:pt x="545592" y="227584"/>
                </a:moveTo>
                <a:cubicBezTo>
                  <a:pt x="541909" y="229256"/>
                  <a:pt x="537845" y="230992"/>
                  <a:pt x="533400" y="232791"/>
                </a:cubicBezTo>
                <a:cubicBezTo>
                  <a:pt x="528955" y="234590"/>
                  <a:pt x="524891" y="235564"/>
                  <a:pt x="521208" y="235712"/>
                </a:cubicBezTo>
                <a:cubicBezTo>
                  <a:pt x="521039" y="235691"/>
                  <a:pt x="520362" y="235733"/>
                  <a:pt x="519176" y="235839"/>
                </a:cubicBezTo>
                <a:cubicBezTo>
                  <a:pt x="517991" y="235945"/>
                  <a:pt x="517314" y="236241"/>
                  <a:pt x="517144" y="236728"/>
                </a:cubicBezTo>
                <a:cubicBezTo>
                  <a:pt x="517250" y="237723"/>
                  <a:pt x="517800" y="238527"/>
                  <a:pt x="518795" y="239141"/>
                </a:cubicBezTo>
                <a:cubicBezTo>
                  <a:pt x="519790" y="239755"/>
                  <a:pt x="520594" y="240305"/>
                  <a:pt x="521208" y="240792"/>
                </a:cubicBezTo>
                <a:cubicBezTo>
                  <a:pt x="521187" y="241364"/>
                  <a:pt x="521229" y="241999"/>
                  <a:pt x="521335" y="242697"/>
                </a:cubicBezTo>
                <a:cubicBezTo>
                  <a:pt x="521441" y="243396"/>
                  <a:pt x="521737" y="243777"/>
                  <a:pt x="522224" y="243840"/>
                </a:cubicBezTo>
                <a:cubicBezTo>
                  <a:pt x="523685" y="243628"/>
                  <a:pt x="524828" y="242782"/>
                  <a:pt x="525653" y="241300"/>
                </a:cubicBezTo>
                <a:cubicBezTo>
                  <a:pt x="526479" y="239818"/>
                  <a:pt x="527368" y="238972"/>
                  <a:pt x="528320" y="238760"/>
                </a:cubicBezTo>
                <a:cubicBezTo>
                  <a:pt x="529019" y="239141"/>
                  <a:pt x="529400" y="240665"/>
                  <a:pt x="529463" y="243332"/>
                </a:cubicBezTo>
                <a:cubicBezTo>
                  <a:pt x="529527" y="245999"/>
                  <a:pt x="531178" y="247523"/>
                  <a:pt x="534416" y="247904"/>
                </a:cubicBezTo>
                <a:cubicBezTo>
                  <a:pt x="538057" y="247650"/>
                  <a:pt x="541698" y="246126"/>
                  <a:pt x="545338" y="243332"/>
                </a:cubicBezTo>
                <a:cubicBezTo>
                  <a:pt x="548979" y="240538"/>
                  <a:pt x="552112" y="237998"/>
                  <a:pt x="554736" y="235712"/>
                </a:cubicBezTo>
                <a:lnTo>
                  <a:pt x="554736" y="227584"/>
                </a:lnTo>
                <a:close/>
                <a:moveTo>
                  <a:pt x="554736" y="215392"/>
                </a:moveTo>
                <a:lnTo>
                  <a:pt x="545592" y="216408"/>
                </a:lnTo>
                <a:cubicBezTo>
                  <a:pt x="545486" y="218927"/>
                  <a:pt x="545698" y="220747"/>
                  <a:pt x="546227" y="221869"/>
                </a:cubicBezTo>
                <a:cubicBezTo>
                  <a:pt x="546756" y="222991"/>
                  <a:pt x="548238" y="223541"/>
                  <a:pt x="550672" y="223520"/>
                </a:cubicBezTo>
                <a:lnTo>
                  <a:pt x="554736" y="223520"/>
                </a:lnTo>
                <a:close/>
                <a:moveTo>
                  <a:pt x="849376" y="213360"/>
                </a:moveTo>
                <a:lnTo>
                  <a:pt x="850392" y="213360"/>
                </a:lnTo>
                <a:cubicBezTo>
                  <a:pt x="851408" y="213318"/>
                  <a:pt x="852170" y="213402"/>
                  <a:pt x="852678" y="213614"/>
                </a:cubicBezTo>
                <a:cubicBezTo>
                  <a:pt x="853186" y="213826"/>
                  <a:pt x="853440" y="214418"/>
                  <a:pt x="853440" y="215392"/>
                </a:cubicBezTo>
                <a:lnTo>
                  <a:pt x="850392" y="215392"/>
                </a:lnTo>
                <a:cubicBezTo>
                  <a:pt x="849546" y="215223"/>
                  <a:pt x="849207" y="214546"/>
                  <a:pt x="849376" y="213360"/>
                </a:cubicBezTo>
                <a:close/>
                <a:moveTo>
                  <a:pt x="785368" y="213360"/>
                </a:moveTo>
                <a:lnTo>
                  <a:pt x="787400" y="215392"/>
                </a:lnTo>
                <a:lnTo>
                  <a:pt x="790448" y="215392"/>
                </a:lnTo>
                <a:cubicBezTo>
                  <a:pt x="790385" y="214418"/>
                  <a:pt x="790004" y="213826"/>
                  <a:pt x="789305" y="213614"/>
                </a:cubicBezTo>
                <a:cubicBezTo>
                  <a:pt x="788607" y="213402"/>
                  <a:pt x="787972" y="213318"/>
                  <a:pt x="787400" y="213360"/>
                </a:cubicBezTo>
                <a:close/>
                <a:moveTo>
                  <a:pt x="597408" y="208280"/>
                </a:moveTo>
                <a:cubicBezTo>
                  <a:pt x="597429" y="209487"/>
                  <a:pt x="597133" y="210884"/>
                  <a:pt x="596519" y="212471"/>
                </a:cubicBezTo>
                <a:cubicBezTo>
                  <a:pt x="595905" y="214059"/>
                  <a:pt x="594847" y="214694"/>
                  <a:pt x="593344" y="214376"/>
                </a:cubicBezTo>
                <a:lnTo>
                  <a:pt x="597408" y="217424"/>
                </a:lnTo>
                <a:lnTo>
                  <a:pt x="602488" y="213360"/>
                </a:lnTo>
                <a:close/>
                <a:moveTo>
                  <a:pt x="913384" y="196088"/>
                </a:moveTo>
                <a:cubicBezTo>
                  <a:pt x="912897" y="196152"/>
                  <a:pt x="912601" y="196533"/>
                  <a:pt x="912495" y="197231"/>
                </a:cubicBezTo>
                <a:cubicBezTo>
                  <a:pt x="912389" y="197930"/>
                  <a:pt x="912347" y="198565"/>
                  <a:pt x="912368" y="199136"/>
                </a:cubicBezTo>
                <a:lnTo>
                  <a:pt x="913384" y="206248"/>
                </a:lnTo>
                <a:cubicBezTo>
                  <a:pt x="912792" y="206312"/>
                  <a:pt x="912199" y="206693"/>
                  <a:pt x="911606" y="207391"/>
                </a:cubicBezTo>
                <a:cubicBezTo>
                  <a:pt x="911014" y="208090"/>
                  <a:pt x="910929" y="208725"/>
                  <a:pt x="911352" y="209296"/>
                </a:cubicBezTo>
                <a:cubicBezTo>
                  <a:pt x="912813" y="208703"/>
                  <a:pt x="913702" y="207603"/>
                  <a:pt x="914019" y="205994"/>
                </a:cubicBezTo>
                <a:cubicBezTo>
                  <a:pt x="914337" y="204386"/>
                  <a:pt x="914464" y="202777"/>
                  <a:pt x="914400" y="201168"/>
                </a:cubicBezTo>
                <a:close/>
                <a:moveTo>
                  <a:pt x="956056" y="194056"/>
                </a:moveTo>
                <a:lnTo>
                  <a:pt x="958088" y="204216"/>
                </a:lnTo>
                <a:lnTo>
                  <a:pt x="955040" y="207264"/>
                </a:lnTo>
                <a:lnTo>
                  <a:pt x="960120" y="211328"/>
                </a:lnTo>
                <a:lnTo>
                  <a:pt x="961136" y="213360"/>
                </a:lnTo>
                <a:lnTo>
                  <a:pt x="961136" y="201168"/>
                </a:lnTo>
                <a:close/>
                <a:moveTo>
                  <a:pt x="619760" y="192024"/>
                </a:moveTo>
                <a:cubicBezTo>
                  <a:pt x="619210" y="192215"/>
                  <a:pt x="617009" y="193104"/>
                  <a:pt x="613156" y="194691"/>
                </a:cubicBezTo>
                <a:cubicBezTo>
                  <a:pt x="609304" y="196279"/>
                  <a:pt x="607103" y="197422"/>
                  <a:pt x="606552" y="198120"/>
                </a:cubicBezTo>
                <a:cubicBezTo>
                  <a:pt x="606849" y="198607"/>
                  <a:pt x="608542" y="198903"/>
                  <a:pt x="611632" y="199009"/>
                </a:cubicBezTo>
                <a:cubicBezTo>
                  <a:pt x="614723" y="199115"/>
                  <a:pt x="617432" y="199157"/>
                  <a:pt x="619760" y="199136"/>
                </a:cubicBezTo>
                <a:cubicBezTo>
                  <a:pt x="619718" y="202798"/>
                  <a:pt x="620565" y="205888"/>
                  <a:pt x="622300" y="208407"/>
                </a:cubicBezTo>
                <a:cubicBezTo>
                  <a:pt x="624036" y="210926"/>
                  <a:pt x="626915" y="212238"/>
                  <a:pt x="630936" y="212344"/>
                </a:cubicBezTo>
                <a:cubicBezTo>
                  <a:pt x="628693" y="209719"/>
                  <a:pt x="626322" y="206587"/>
                  <a:pt x="623824" y="202946"/>
                </a:cubicBezTo>
                <a:cubicBezTo>
                  <a:pt x="621327" y="199305"/>
                  <a:pt x="619972" y="195665"/>
                  <a:pt x="619760" y="192024"/>
                </a:cubicBezTo>
                <a:close/>
                <a:moveTo>
                  <a:pt x="912368" y="184912"/>
                </a:moveTo>
                <a:lnTo>
                  <a:pt x="914400" y="187960"/>
                </a:lnTo>
                <a:cubicBezTo>
                  <a:pt x="915416" y="187897"/>
                  <a:pt x="916178" y="187516"/>
                  <a:pt x="916686" y="186817"/>
                </a:cubicBezTo>
                <a:cubicBezTo>
                  <a:pt x="917194" y="186119"/>
                  <a:pt x="917448" y="185484"/>
                  <a:pt x="917448" y="184912"/>
                </a:cubicBezTo>
                <a:close/>
                <a:moveTo>
                  <a:pt x="943864" y="175768"/>
                </a:moveTo>
                <a:cubicBezTo>
                  <a:pt x="942319" y="175811"/>
                  <a:pt x="941091" y="176234"/>
                  <a:pt x="940181" y="177038"/>
                </a:cubicBezTo>
                <a:cubicBezTo>
                  <a:pt x="939271" y="177843"/>
                  <a:pt x="938805" y="178774"/>
                  <a:pt x="938784" y="179832"/>
                </a:cubicBezTo>
                <a:lnTo>
                  <a:pt x="938784" y="180848"/>
                </a:lnTo>
                <a:lnTo>
                  <a:pt x="943864" y="187960"/>
                </a:lnTo>
                <a:lnTo>
                  <a:pt x="941832" y="198120"/>
                </a:lnTo>
                <a:cubicBezTo>
                  <a:pt x="938382" y="200872"/>
                  <a:pt x="937916" y="204258"/>
                  <a:pt x="940435" y="208280"/>
                </a:cubicBezTo>
                <a:cubicBezTo>
                  <a:pt x="942954" y="212302"/>
                  <a:pt x="944774" y="215688"/>
                  <a:pt x="945896" y="218440"/>
                </a:cubicBezTo>
                <a:cubicBezTo>
                  <a:pt x="942784" y="218123"/>
                  <a:pt x="941895" y="220282"/>
                  <a:pt x="943229" y="224917"/>
                </a:cubicBezTo>
                <a:cubicBezTo>
                  <a:pt x="944563" y="229553"/>
                  <a:pt x="945451" y="232474"/>
                  <a:pt x="945896" y="233680"/>
                </a:cubicBezTo>
                <a:lnTo>
                  <a:pt x="941832" y="237744"/>
                </a:lnTo>
                <a:lnTo>
                  <a:pt x="943864" y="246888"/>
                </a:lnTo>
                <a:cubicBezTo>
                  <a:pt x="940647" y="251121"/>
                  <a:pt x="938954" y="255863"/>
                  <a:pt x="938784" y="261112"/>
                </a:cubicBezTo>
                <a:lnTo>
                  <a:pt x="939800" y="265176"/>
                </a:lnTo>
                <a:lnTo>
                  <a:pt x="941832" y="265176"/>
                </a:lnTo>
                <a:lnTo>
                  <a:pt x="945896" y="258064"/>
                </a:lnTo>
                <a:cubicBezTo>
                  <a:pt x="945092" y="256223"/>
                  <a:pt x="944414" y="253810"/>
                  <a:pt x="943864" y="250825"/>
                </a:cubicBezTo>
                <a:cubicBezTo>
                  <a:pt x="943314" y="247841"/>
                  <a:pt x="944668" y="246190"/>
                  <a:pt x="947928" y="245872"/>
                </a:cubicBezTo>
                <a:cubicBezTo>
                  <a:pt x="947378" y="244306"/>
                  <a:pt x="947208" y="242612"/>
                  <a:pt x="947420" y="240792"/>
                </a:cubicBezTo>
                <a:cubicBezTo>
                  <a:pt x="947632" y="238972"/>
                  <a:pt x="948478" y="237278"/>
                  <a:pt x="949960" y="235712"/>
                </a:cubicBezTo>
                <a:cubicBezTo>
                  <a:pt x="949918" y="234125"/>
                  <a:pt x="950002" y="232474"/>
                  <a:pt x="950214" y="230759"/>
                </a:cubicBezTo>
                <a:cubicBezTo>
                  <a:pt x="950426" y="229045"/>
                  <a:pt x="951018" y="227648"/>
                  <a:pt x="951992" y="226568"/>
                </a:cubicBezTo>
                <a:cubicBezTo>
                  <a:pt x="951547" y="223986"/>
                  <a:pt x="951421" y="221276"/>
                  <a:pt x="951611" y="218440"/>
                </a:cubicBezTo>
                <a:cubicBezTo>
                  <a:pt x="951801" y="215604"/>
                  <a:pt x="951928" y="212895"/>
                  <a:pt x="951992" y="210312"/>
                </a:cubicBezTo>
                <a:cubicBezTo>
                  <a:pt x="952161" y="206396"/>
                  <a:pt x="951823" y="200258"/>
                  <a:pt x="950976" y="191897"/>
                </a:cubicBezTo>
                <a:cubicBezTo>
                  <a:pt x="950129" y="183536"/>
                  <a:pt x="947759" y="178160"/>
                  <a:pt x="943864" y="175768"/>
                </a:cubicBezTo>
                <a:close/>
                <a:moveTo>
                  <a:pt x="954024" y="167640"/>
                </a:moveTo>
                <a:lnTo>
                  <a:pt x="958088" y="186944"/>
                </a:lnTo>
                <a:lnTo>
                  <a:pt x="956056" y="189992"/>
                </a:lnTo>
                <a:lnTo>
                  <a:pt x="963168" y="187960"/>
                </a:lnTo>
                <a:lnTo>
                  <a:pt x="960120" y="175768"/>
                </a:lnTo>
                <a:close/>
                <a:moveTo>
                  <a:pt x="947928" y="165608"/>
                </a:moveTo>
                <a:cubicBezTo>
                  <a:pt x="947886" y="166307"/>
                  <a:pt x="947970" y="167450"/>
                  <a:pt x="948182" y="169037"/>
                </a:cubicBezTo>
                <a:cubicBezTo>
                  <a:pt x="948394" y="170625"/>
                  <a:pt x="948986" y="171514"/>
                  <a:pt x="949960" y="171704"/>
                </a:cubicBezTo>
                <a:lnTo>
                  <a:pt x="951992" y="170688"/>
                </a:lnTo>
                <a:close/>
                <a:moveTo>
                  <a:pt x="971296" y="159512"/>
                </a:moveTo>
                <a:lnTo>
                  <a:pt x="970280" y="160528"/>
                </a:lnTo>
                <a:lnTo>
                  <a:pt x="971296" y="165608"/>
                </a:lnTo>
                <a:cubicBezTo>
                  <a:pt x="970111" y="165629"/>
                  <a:pt x="968671" y="166095"/>
                  <a:pt x="966978" y="167005"/>
                </a:cubicBezTo>
                <a:cubicBezTo>
                  <a:pt x="965285" y="167915"/>
                  <a:pt x="964353" y="169143"/>
                  <a:pt x="964184" y="170688"/>
                </a:cubicBezTo>
                <a:cubicBezTo>
                  <a:pt x="964184" y="171873"/>
                  <a:pt x="965200" y="172551"/>
                  <a:pt x="967232" y="172720"/>
                </a:cubicBezTo>
                <a:cubicBezTo>
                  <a:pt x="969264" y="172784"/>
                  <a:pt x="970788" y="172403"/>
                  <a:pt x="971804" y="171577"/>
                </a:cubicBezTo>
                <a:cubicBezTo>
                  <a:pt x="972820" y="170752"/>
                  <a:pt x="973328" y="169101"/>
                  <a:pt x="973328" y="166624"/>
                </a:cubicBezTo>
                <a:cubicBezTo>
                  <a:pt x="973243" y="165883"/>
                  <a:pt x="972905" y="164571"/>
                  <a:pt x="972312" y="162687"/>
                </a:cubicBezTo>
                <a:cubicBezTo>
                  <a:pt x="971719" y="160803"/>
                  <a:pt x="971381" y="159745"/>
                  <a:pt x="971296" y="159512"/>
                </a:cubicBezTo>
                <a:close/>
                <a:moveTo>
                  <a:pt x="955040" y="155448"/>
                </a:moveTo>
                <a:cubicBezTo>
                  <a:pt x="955463" y="157036"/>
                  <a:pt x="955887" y="158433"/>
                  <a:pt x="956310" y="159639"/>
                </a:cubicBezTo>
                <a:cubicBezTo>
                  <a:pt x="956733" y="160846"/>
                  <a:pt x="957665" y="161481"/>
                  <a:pt x="959104" y="161544"/>
                </a:cubicBezTo>
                <a:lnTo>
                  <a:pt x="961136" y="161544"/>
                </a:lnTo>
                <a:close/>
                <a:moveTo>
                  <a:pt x="982472" y="0"/>
                </a:moveTo>
                <a:lnTo>
                  <a:pt x="995680" y="12192"/>
                </a:lnTo>
                <a:lnTo>
                  <a:pt x="1005840" y="42672"/>
                </a:lnTo>
                <a:cubicBezTo>
                  <a:pt x="1012444" y="50440"/>
                  <a:pt x="1017016" y="59034"/>
                  <a:pt x="1019556" y="68453"/>
                </a:cubicBezTo>
                <a:cubicBezTo>
                  <a:pt x="1022096" y="77872"/>
                  <a:pt x="1025652" y="87228"/>
                  <a:pt x="1030224" y="96520"/>
                </a:cubicBezTo>
                <a:cubicBezTo>
                  <a:pt x="1029462" y="97832"/>
                  <a:pt x="1028700" y="99780"/>
                  <a:pt x="1027938" y="102362"/>
                </a:cubicBezTo>
                <a:cubicBezTo>
                  <a:pt x="1027176" y="104944"/>
                  <a:pt x="1027938" y="106384"/>
                  <a:pt x="1030224" y="106680"/>
                </a:cubicBezTo>
                <a:lnTo>
                  <a:pt x="1032256" y="106680"/>
                </a:lnTo>
                <a:cubicBezTo>
                  <a:pt x="1036765" y="120608"/>
                  <a:pt x="1040701" y="135424"/>
                  <a:pt x="1044067" y="151130"/>
                </a:cubicBezTo>
                <a:cubicBezTo>
                  <a:pt x="1047432" y="166836"/>
                  <a:pt x="1050607" y="182160"/>
                  <a:pt x="1053592" y="197104"/>
                </a:cubicBezTo>
                <a:cubicBezTo>
                  <a:pt x="1050523" y="200321"/>
                  <a:pt x="1049803" y="204301"/>
                  <a:pt x="1051433" y="209042"/>
                </a:cubicBezTo>
                <a:cubicBezTo>
                  <a:pt x="1053063" y="213783"/>
                  <a:pt x="1054121" y="218271"/>
                  <a:pt x="1054608" y="222504"/>
                </a:cubicBezTo>
                <a:cubicBezTo>
                  <a:pt x="1054354" y="230738"/>
                  <a:pt x="1053338" y="239416"/>
                  <a:pt x="1051560" y="248539"/>
                </a:cubicBezTo>
                <a:cubicBezTo>
                  <a:pt x="1049782" y="257662"/>
                  <a:pt x="1048766" y="266594"/>
                  <a:pt x="1048512" y="275336"/>
                </a:cubicBezTo>
                <a:lnTo>
                  <a:pt x="1049528" y="281432"/>
                </a:lnTo>
                <a:lnTo>
                  <a:pt x="1045464" y="287528"/>
                </a:lnTo>
                <a:cubicBezTo>
                  <a:pt x="1046353" y="290513"/>
                  <a:pt x="1046607" y="293180"/>
                  <a:pt x="1046226" y="295529"/>
                </a:cubicBezTo>
                <a:cubicBezTo>
                  <a:pt x="1045845" y="297879"/>
                  <a:pt x="1045591" y="300292"/>
                  <a:pt x="1045464" y="302768"/>
                </a:cubicBezTo>
                <a:lnTo>
                  <a:pt x="1045464" y="308864"/>
                </a:lnTo>
                <a:cubicBezTo>
                  <a:pt x="1044533" y="311976"/>
                  <a:pt x="1044109" y="320231"/>
                  <a:pt x="1044194" y="333629"/>
                </a:cubicBezTo>
                <a:cubicBezTo>
                  <a:pt x="1044279" y="347028"/>
                  <a:pt x="1044363" y="356045"/>
                  <a:pt x="1044448" y="360680"/>
                </a:cubicBezTo>
                <a:cubicBezTo>
                  <a:pt x="1043708" y="362135"/>
                  <a:pt x="1042140" y="368708"/>
                  <a:pt x="1039744" y="380398"/>
                </a:cubicBezTo>
                <a:cubicBezTo>
                  <a:pt x="1037349" y="392088"/>
                  <a:pt x="1034501" y="404230"/>
                  <a:pt x="1031202" y="416824"/>
                </a:cubicBezTo>
                <a:cubicBezTo>
                  <a:pt x="1027903" y="429417"/>
                  <a:pt x="1024529" y="437796"/>
                  <a:pt x="1021080" y="441960"/>
                </a:cubicBezTo>
                <a:lnTo>
                  <a:pt x="1021080" y="449072"/>
                </a:lnTo>
                <a:lnTo>
                  <a:pt x="1016000" y="454152"/>
                </a:lnTo>
                <a:cubicBezTo>
                  <a:pt x="1015831" y="458153"/>
                  <a:pt x="1015153" y="462090"/>
                  <a:pt x="1013968" y="465963"/>
                </a:cubicBezTo>
                <a:cubicBezTo>
                  <a:pt x="1012783" y="469837"/>
                  <a:pt x="1012105" y="474028"/>
                  <a:pt x="1011936" y="478536"/>
                </a:cubicBezTo>
                <a:cubicBezTo>
                  <a:pt x="1010433" y="479129"/>
                  <a:pt x="1009375" y="480229"/>
                  <a:pt x="1008761" y="481838"/>
                </a:cubicBezTo>
                <a:cubicBezTo>
                  <a:pt x="1008147" y="483447"/>
                  <a:pt x="1007851" y="485056"/>
                  <a:pt x="1007872" y="486664"/>
                </a:cubicBezTo>
                <a:cubicBezTo>
                  <a:pt x="1005755" y="489204"/>
                  <a:pt x="1003893" y="493522"/>
                  <a:pt x="1002284" y="499618"/>
                </a:cubicBezTo>
                <a:cubicBezTo>
                  <a:pt x="1000675" y="505714"/>
                  <a:pt x="999829" y="510540"/>
                  <a:pt x="999744" y="514096"/>
                </a:cubicBezTo>
                <a:cubicBezTo>
                  <a:pt x="999807" y="515239"/>
                  <a:pt x="999681" y="516509"/>
                  <a:pt x="999363" y="517906"/>
                </a:cubicBezTo>
                <a:cubicBezTo>
                  <a:pt x="999045" y="519303"/>
                  <a:pt x="998156" y="520065"/>
                  <a:pt x="996696" y="520192"/>
                </a:cubicBezTo>
                <a:lnTo>
                  <a:pt x="995680" y="520192"/>
                </a:lnTo>
                <a:cubicBezTo>
                  <a:pt x="995087" y="523812"/>
                  <a:pt x="993733" y="527241"/>
                  <a:pt x="991616" y="530479"/>
                </a:cubicBezTo>
                <a:cubicBezTo>
                  <a:pt x="989499" y="533718"/>
                  <a:pt x="987129" y="536385"/>
                  <a:pt x="984504" y="538480"/>
                </a:cubicBezTo>
                <a:cubicBezTo>
                  <a:pt x="984186" y="544894"/>
                  <a:pt x="981773" y="551625"/>
                  <a:pt x="977265" y="558673"/>
                </a:cubicBezTo>
                <a:cubicBezTo>
                  <a:pt x="972757" y="565722"/>
                  <a:pt x="968057" y="571183"/>
                  <a:pt x="963168" y="575056"/>
                </a:cubicBezTo>
                <a:cubicBezTo>
                  <a:pt x="959146" y="581173"/>
                  <a:pt x="955506" y="587481"/>
                  <a:pt x="952246" y="593979"/>
                </a:cubicBezTo>
                <a:cubicBezTo>
                  <a:pt x="948986" y="600477"/>
                  <a:pt x="945854" y="607039"/>
                  <a:pt x="942848" y="613664"/>
                </a:cubicBezTo>
                <a:cubicBezTo>
                  <a:pt x="942340" y="618765"/>
                  <a:pt x="940308" y="624057"/>
                  <a:pt x="936752" y="629539"/>
                </a:cubicBezTo>
                <a:cubicBezTo>
                  <a:pt x="933196" y="635021"/>
                  <a:pt x="931164" y="640567"/>
                  <a:pt x="930656" y="646176"/>
                </a:cubicBezTo>
                <a:cubicBezTo>
                  <a:pt x="930741" y="647764"/>
                  <a:pt x="930572" y="649161"/>
                  <a:pt x="930148" y="650367"/>
                </a:cubicBezTo>
                <a:cubicBezTo>
                  <a:pt x="929725" y="651574"/>
                  <a:pt x="928540" y="652209"/>
                  <a:pt x="926592" y="652272"/>
                </a:cubicBezTo>
                <a:cubicBezTo>
                  <a:pt x="922147" y="652992"/>
                  <a:pt x="919607" y="655871"/>
                  <a:pt x="918972" y="660908"/>
                </a:cubicBezTo>
                <a:cubicBezTo>
                  <a:pt x="918337" y="665946"/>
                  <a:pt x="915797" y="668824"/>
                  <a:pt x="911352" y="669544"/>
                </a:cubicBezTo>
                <a:cubicBezTo>
                  <a:pt x="910336" y="671618"/>
                  <a:pt x="909066" y="673566"/>
                  <a:pt x="907542" y="675386"/>
                </a:cubicBezTo>
                <a:cubicBezTo>
                  <a:pt x="906018" y="677206"/>
                  <a:pt x="904240" y="678646"/>
                  <a:pt x="902208" y="679704"/>
                </a:cubicBezTo>
                <a:cubicBezTo>
                  <a:pt x="902632" y="681249"/>
                  <a:pt x="902293" y="682477"/>
                  <a:pt x="901192" y="683387"/>
                </a:cubicBezTo>
                <a:cubicBezTo>
                  <a:pt x="900092" y="684297"/>
                  <a:pt x="898737" y="684763"/>
                  <a:pt x="897128" y="684784"/>
                </a:cubicBezTo>
                <a:lnTo>
                  <a:pt x="890016" y="688848"/>
                </a:lnTo>
                <a:lnTo>
                  <a:pt x="890016" y="702056"/>
                </a:lnTo>
                <a:cubicBezTo>
                  <a:pt x="886460" y="702458"/>
                  <a:pt x="883666" y="704702"/>
                  <a:pt x="881634" y="708787"/>
                </a:cubicBezTo>
                <a:cubicBezTo>
                  <a:pt x="879602" y="712872"/>
                  <a:pt x="878332" y="716386"/>
                  <a:pt x="877824" y="719328"/>
                </a:cubicBezTo>
                <a:cubicBezTo>
                  <a:pt x="873591" y="719963"/>
                  <a:pt x="870628" y="722503"/>
                  <a:pt x="868934" y="726948"/>
                </a:cubicBezTo>
                <a:cubicBezTo>
                  <a:pt x="867241" y="731393"/>
                  <a:pt x="864786" y="733933"/>
                  <a:pt x="861568" y="734568"/>
                </a:cubicBezTo>
                <a:lnTo>
                  <a:pt x="857504" y="742696"/>
                </a:lnTo>
                <a:cubicBezTo>
                  <a:pt x="853440" y="742993"/>
                  <a:pt x="851154" y="744178"/>
                  <a:pt x="850646" y="746252"/>
                </a:cubicBezTo>
                <a:cubicBezTo>
                  <a:pt x="850138" y="748326"/>
                  <a:pt x="848360" y="749512"/>
                  <a:pt x="845312" y="749808"/>
                </a:cubicBezTo>
                <a:lnTo>
                  <a:pt x="837184" y="758952"/>
                </a:lnTo>
                <a:cubicBezTo>
                  <a:pt x="837354" y="760137"/>
                  <a:pt x="837015" y="760815"/>
                  <a:pt x="836168" y="760984"/>
                </a:cubicBezTo>
                <a:lnTo>
                  <a:pt x="831088" y="773176"/>
                </a:lnTo>
                <a:lnTo>
                  <a:pt x="823976" y="775208"/>
                </a:lnTo>
                <a:lnTo>
                  <a:pt x="819912" y="780288"/>
                </a:lnTo>
                <a:lnTo>
                  <a:pt x="820928" y="785368"/>
                </a:lnTo>
                <a:lnTo>
                  <a:pt x="805688" y="799592"/>
                </a:lnTo>
                <a:cubicBezTo>
                  <a:pt x="805265" y="800735"/>
                  <a:pt x="803318" y="803021"/>
                  <a:pt x="799846" y="806450"/>
                </a:cubicBezTo>
                <a:cubicBezTo>
                  <a:pt x="796375" y="809879"/>
                  <a:pt x="793920" y="813689"/>
                  <a:pt x="792480" y="817880"/>
                </a:cubicBezTo>
                <a:cubicBezTo>
                  <a:pt x="791401" y="818896"/>
                  <a:pt x="790004" y="819658"/>
                  <a:pt x="788289" y="820166"/>
                </a:cubicBezTo>
                <a:cubicBezTo>
                  <a:pt x="786575" y="820674"/>
                  <a:pt x="784924" y="820928"/>
                  <a:pt x="783336" y="820928"/>
                </a:cubicBezTo>
                <a:lnTo>
                  <a:pt x="780288" y="824992"/>
                </a:lnTo>
                <a:lnTo>
                  <a:pt x="779272" y="824992"/>
                </a:lnTo>
                <a:cubicBezTo>
                  <a:pt x="778087" y="825712"/>
                  <a:pt x="776394" y="826812"/>
                  <a:pt x="774192" y="828294"/>
                </a:cubicBezTo>
                <a:cubicBezTo>
                  <a:pt x="771991" y="829776"/>
                  <a:pt x="770298" y="830369"/>
                  <a:pt x="769112" y="830072"/>
                </a:cubicBezTo>
                <a:lnTo>
                  <a:pt x="766064" y="835152"/>
                </a:lnTo>
                <a:lnTo>
                  <a:pt x="772160" y="849376"/>
                </a:lnTo>
                <a:lnTo>
                  <a:pt x="770128" y="851408"/>
                </a:lnTo>
                <a:lnTo>
                  <a:pt x="773176" y="857504"/>
                </a:lnTo>
                <a:lnTo>
                  <a:pt x="775208" y="858520"/>
                </a:lnTo>
                <a:lnTo>
                  <a:pt x="776224" y="865632"/>
                </a:lnTo>
                <a:cubicBezTo>
                  <a:pt x="779950" y="869569"/>
                  <a:pt x="784945" y="873379"/>
                  <a:pt x="791210" y="877062"/>
                </a:cubicBezTo>
                <a:cubicBezTo>
                  <a:pt x="797476" y="880745"/>
                  <a:pt x="800947" y="885063"/>
                  <a:pt x="801624" y="890016"/>
                </a:cubicBezTo>
                <a:lnTo>
                  <a:pt x="801624" y="892048"/>
                </a:lnTo>
                <a:lnTo>
                  <a:pt x="811784" y="900176"/>
                </a:lnTo>
                <a:cubicBezTo>
                  <a:pt x="810705" y="907288"/>
                  <a:pt x="811340" y="910336"/>
                  <a:pt x="813689" y="909320"/>
                </a:cubicBezTo>
                <a:cubicBezTo>
                  <a:pt x="816039" y="908304"/>
                  <a:pt x="817436" y="909320"/>
                  <a:pt x="817880" y="912368"/>
                </a:cubicBezTo>
                <a:cubicBezTo>
                  <a:pt x="820611" y="913427"/>
                  <a:pt x="823278" y="915120"/>
                  <a:pt x="825881" y="917448"/>
                </a:cubicBezTo>
                <a:cubicBezTo>
                  <a:pt x="828485" y="919777"/>
                  <a:pt x="829882" y="922486"/>
                  <a:pt x="830072" y="925576"/>
                </a:cubicBezTo>
                <a:cubicBezTo>
                  <a:pt x="831596" y="929521"/>
                  <a:pt x="836338" y="938339"/>
                  <a:pt x="844296" y="952030"/>
                </a:cubicBezTo>
                <a:cubicBezTo>
                  <a:pt x="852255" y="965721"/>
                  <a:pt x="860383" y="978904"/>
                  <a:pt x="868680" y="991579"/>
                </a:cubicBezTo>
                <a:cubicBezTo>
                  <a:pt x="876978" y="1004253"/>
                  <a:pt x="882396" y="1011039"/>
                  <a:pt x="884936" y="1011936"/>
                </a:cubicBezTo>
                <a:cubicBezTo>
                  <a:pt x="888873" y="1019006"/>
                  <a:pt x="892429" y="1025949"/>
                  <a:pt x="895604" y="1032764"/>
                </a:cubicBezTo>
                <a:cubicBezTo>
                  <a:pt x="898779" y="1039580"/>
                  <a:pt x="902335" y="1046523"/>
                  <a:pt x="906272" y="1053592"/>
                </a:cubicBezTo>
                <a:cubicBezTo>
                  <a:pt x="908537" y="1053042"/>
                  <a:pt x="909595" y="1054143"/>
                  <a:pt x="909447" y="1056894"/>
                </a:cubicBezTo>
                <a:cubicBezTo>
                  <a:pt x="909299" y="1059646"/>
                  <a:pt x="909595" y="1061255"/>
                  <a:pt x="910336" y="1061720"/>
                </a:cubicBezTo>
                <a:cubicBezTo>
                  <a:pt x="910865" y="1061636"/>
                  <a:pt x="911331" y="1061551"/>
                  <a:pt x="911733" y="1061466"/>
                </a:cubicBezTo>
                <a:cubicBezTo>
                  <a:pt x="912135" y="1061382"/>
                  <a:pt x="912347" y="1061805"/>
                  <a:pt x="912368" y="1062736"/>
                </a:cubicBezTo>
                <a:cubicBezTo>
                  <a:pt x="912347" y="1062884"/>
                  <a:pt x="912389" y="1063350"/>
                  <a:pt x="912495" y="1064133"/>
                </a:cubicBezTo>
                <a:cubicBezTo>
                  <a:pt x="912601" y="1064916"/>
                  <a:pt x="912897" y="1065128"/>
                  <a:pt x="913384" y="1064768"/>
                </a:cubicBezTo>
                <a:lnTo>
                  <a:pt x="915416" y="1068832"/>
                </a:lnTo>
                <a:cubicBezTo>
                  <a:pt x="918119" y="1070413"/>
                  <a:pt x="922422" y="1075606"/>
                  <a:pt x="928323" y="1084411"/>
                </a:cubicBezTo>
                <a:cubicBezTo>
                  <a:pt x="934225" y="1093216"/>
                  <a:pt x="939731" y="1102247"/>
                  <a:pt x="944842" y="1111504"/>
                </a:cubicBezTo>
                <a:cubicBezTo>
                  <a:pt x="949954" y="1120761"/>
                  <a:pt x="952676" y="1126857"/>
                  <a:pt x="953008" y="1129792"/>
                </a:cubicBezTo>
                <a:lnTo>
                  <a:pt x="961136" y="1134872"/>
                </a:lnTo>
                <a:cubicBezTo>
                  <a:pt x="963380" y="1138809"/>
                  <a:pt x="967528" y="1146937"/>
                  <a:pt x="973582" y="1159256"/>
                </a:cubicBezTo>
                <a:cubicBezTo>
                  <a:pt x="979636" y="1171575"/>
                  <a:pt x="983276" y="1179703"/>
                  <a:pt x="984504" y="1183640"/>
                </a:cubicBezTo>
                <a:lnTo>
                  <a:pt x="990600" y="1190752"/>
                </a:lnTo>
                <a:lnTo>
                  <a:pt x="991616" y="1198880"/>
                </a:lnTo>
                <a:lnTo>
                  <a:pt x="999744" y="1202944"/>
                </a:lnTo>
                <a:cubicBezTo>
                  <a:pt x="1000358" y="1206902"/>
                  <a:pt x="1001416" y="1210416"/>
                  <a:pt x="1002919" y="1213485"/>
                </a:cubicBezTo>
                <a:cubicBezTo>
                  <a:pt x="1004422" y="1216554"/>
                  <a:pt x="1005734" y="1219814"/>
                  <a:pt x="1006856" y="1223264"/>
                </a:cubicBezTo>
                <a:cubicBezTo>
                  <a:pt x="1007999" y="1231244"/>
                  <a:pt x="1013079" y="1244240"/>
                  <a:pt x="1022096" y="1262253"/>
                </a:cubicBezTo>
                <a:cubicBezTo>
                  <a:pt x="1031113" y="1280266"/>
                  <a:pt x="1037209" y="1295040"/>
                  <a:pt x="1040384" y="1306576"/>
                </a:cubicBezTo>
                <a:cubicBezTo>
                  <a:pt x="1040215" y="1307761"/>
                  <a:pt x="1039537" y="1308439"/>
                  <a:pt x="1038352" y="1308608"/>
                </a:cubicBezTo>
                <a:cubicBezTo>
                  <a:pt x="1037378" y="1308460"/>
                  <a:pt x="1036786" y="1307740"/>
                  <a:pt x="1036574" y="1306449"/>
                </a:cubicBezTo>
                <a:cubicBezTo>
                  <a:pt x="1036362" y="1305158"/>
                  <a:pt x="1036278" y="1304184"/>
                  <a:pt x="1036320" y="1303528"/>
                </a:cubicBezTo>
                <a:cubicBezTo>
                  <a:pt x="1034733" y="1301433"/>
                  <a:pt x="1033335" y="1299020"/>
                  <a:pt x="1032129" y="1296289"/>
                </a:cubicBezTo>
                <a:cubicBezTo>
                  <a:pt x="1030923" y="1293559"/>
                  <a:pt x="1030287" y="1290892"/>
                  <a:pt x="1030224" y="1288288"/>
                </a:cubicBezTo>
                <a:cubicBezTo>
                  <a:pt x="1027070" y="1281028"/>
                  <a:pt x="1022710" y="1274974"/>
                  <a:pt x="1017143" y="1270127"/>
                </a:cubicBezTo>
                <a:cubicBezTo>
                  <a:pt x="1011576" y="1265280"/>
                  <a:pt x="1008486" y="1259480"/>
                  <a:pt x="1007872" y="1252728"/>
                </a:cubicBezTo>
                <a:lnTo>
                  <a:pt x="1003808" y="1249680"/>
                </a:lnTo>
                <a:lnTo>
                  <a:pt x="995680" y="1236472"/>
                </a:lnTo>
                <a:lnTo>
                  <a:pt x="990600" y="1235456"/>
                </a:lnTo>
                <a:lnTo>
                  <a:pt x="996696" y="1252728"/>
                </a:lnTo>
                <a:lnTo>
                  <a:pt x="996696" y="1256792"/>
                </a:lnTo>
                <a:cubicBezTo>
                  <a:pt x="994749" y="1256644"/>
                  <a:pt x="993563" y="1255670"/>
                  <a:pt x="993140" y="1253871"/>
                </a:cubicBezTo>
                <a:cubicBezTo>
                  <a:pt x="992717" y="1252072"/>
                  <a:pt x="992547" y="1250336"/>
                  <a:pt x="992632" y="1248664"/>
                </a:cubicBezTo>
                <a:cubicBezTo>
                  <a:pt x="989139" y="1248304"/>
                  <a:pt x="986727" y="1246230"/>
                  <a:pt x="985393" y="1242441"/>
                </a:cubicBezTo>
                <a:cubicBezTo>
                  <a:pt x="984059" y="1238652"/>
                  <a:pt x="983425" y="1235308"/>
                  <a:pt x="983488" y="1232408"/>
                </a:cubicBezTo>
                <a:lnTo>
                  <a:pt x="983488" y="1229360"/>
                </a:lnTo>
                <a:cubicBezTo>
                  <a:pt x="981816" y="1227265"/>
                  <a:pt x="980080" y="1224852"/>
                  <a:pt x="978281" y="1222121"/>
                </a:cubicBezTo>
                <a:cubicBezTo>
                  <a:pt x="976482" y="1219391"/>
                  <a:pt x="975508" y="1216724"/>
                  <a:pt x="975360" y="1214120"/>
                </a:cubicBezTo>
                <a:cubicBezTo>
                  <a:pt x="972460" y="1210924"/>
                  <a:pt x="969878" y="1207410"/>
                  <a:pt x="967613" y="1203579"/>
                </a:cubicBezTo>
                <a:cubicBezTo>
                  <a:pt x="965348" y="1199748"/>
                  <a:pt x="962512" y="1196488"/>
                  <a:pt x="959104" y="1193800"/>
                </a:cubicBezTo>
                <a:lnTo>
                  <a:pt x="959104" y="1195832"/>
                </a:lnTo>
                <a:lnTo>
                  <a:pt x="953008" y="1197864"/>
                </a:lnTo>
                <a:lnTo>
                  <a:pt x="954024" y="1205992"/>
                </a:lnTo>
                <a:cubicBezTo>
                  <a:pt x="955209" y="1205971"/>
                  <a:pt x="956649" y="1206267"/>
                  <a:pt x="958342" y="1206881"/>
                </a:cubicBezTo>
                <a:cubicBezTo>
                  <a:pt x="960035" y="1207495"/>
                  <a:pt x="960967" y="1208553"/>
                  <a:pt x="961136" y="1210056"/>
                </a:cubicBezTo>
                <a:lnTo>
                  <a:pt x="964184" y="1218184"/>
                </a:lnTo>
                <a:cubicBezTo>
                  <a:pt x="965771" y="1218057"/>
                  <a:pt x="967168" y="1218057"/>
                  <a:pt x="968375" y="1218184"/>
                </a:cubicBezTo>
                <a:cubicBezTo>
                  <a:pt x="969581" y="1218311"/>
                  <a:pt x="970216" y="1219327"/>
                  <a:pt x="970280" y="1221232"/>
                </a:cubicBezTo>
                <a:lnTo>
                  <a:pt x="970280" y="1224280"/>
                </a:lnTo>
                <a:cubicBezTo>
                  <a:pt x="971423" y="1225360"/>
                  <a:pt x="972693" y="1226757"/>
                  <a:pt x="974090" y="1228471"/>
                </a:cubicBezTo>
                <a:cubicBezTo>
                  <a:pt x="975487" y="1230186"/>
                  <a:pt x="976249" y="1231837"/>
                  <a:pt x="976376" y="1233424"/>
                </a:cubicBezTo>
                <a:cubicBezTo>
                  <a:pt x="976376" y="1235456"/>
                  <a:pt x="975360" y="1236472"/>
                  <a:pt x="973328" y="1236472"/>
                </a:cubicBezTo>
                <a:lnTo>
                  <a:pt x="963168" y="1224280"/>
                </a:lnTo>
                <a:lnTo>
                  <a:pt x="956056" y="1220216"/>
                </a:lnTo>
                <a:cubicBezTo>
                  <a:pt x="956416" y="1218332"/>
                  <a:pt x="956204" y="1217020"/>
                  <a:pt x="955421" y="1216279"/>
                </a:cubicBezTo>
                <a:cubicBezTo>
                  <a:pt x="954638" y="1215538"/>
                  <a:pt x="954172" y="1214480"/>
                  <a:pt x="954024" y="1213104"/>
                </a:cubicBezTo>
                <a:lnTo>
                  <a:pt x="943864" y="1201928"/>
                </a:lnTo>
                <a:cubicBezTo>
                  <a:pt x="940986" y="1201653"/>
                  <a:pt x="938615" y="1200425"/>
                  <a:pt x="936752" y="1198245"/>
                </a:cubicBezTo>
                <a:cubicBezTo>
                  <a:pt x="934890" y="1196065"/>
                  <a:pt x="932519" y="1194583"/>
                  <a:pt x="929640" y="1193800"/>
                </a:cubicBezTo>
                <a:lnTo>
                  <a:pt x="922528" y="1197864"/>
                </a:lnTo>
                <a:lnTo>
                  <a:pt x="916432" y="1192784"/>
                </a:lnTo>
                <a:lnTo>
                  <a:pt x="910336" y="1195832"/>
                </a:lnTo>
                <a:lnTo>
                  <a:pt x="906272" y="1190752"/>
                </a:lnTo>
                <a:lnTo>
                  <a:pt x="902208" y="1195832"/>
                </a:lnTo>
                <a:cubicBezTo>
                  <a:pt x="907458" y="1201928"/>
                  <a:pt x="912199" y="1208024"/>
                  <a:pt x="916432" y="1214120"/>
                </a:cubicBezTo>
                <a:cubicBezTo>
                  <a:pt x="916348" y="1215581"/>
                  <a:pt x="915755" y="1216470"/>
                  <a:pt x="914654" y="1216787"/>
                </a:cubicBezTo>
                <a:cubicBezTo>
                  <a:pt x="913554" y="1217105"/>
                  <a:pt x="912453" y="1217232"/>
                  <a:pt x="911352" y="1217168"/>
                </a:cubicBezTo>
                <a:lnTo>
                  <a:pt x="909320" y="1217168"/>
                </a:lnTo>
                <a:lnTo>
                  <a:pt x="908304" y="1215136"/>
                </a:lnTo>
                <a:cubicBezTo>
                  <a:pt x="910336" y="1219031"/>
                  <a:pt x="911352" y="1222418"/>
                  <a:pt x="911352" y="1225296"/>
                </a:cubicBezTo>
                <a:cubicBezTo>
                  <a:pt x="911881" y="1225847"/>
                  <a:pt x="912347" y="1226524"/>
                  <a:pt x="912749" y="1227328"/>
                </a:cubicBezTo>
                <a:cubicBezTo>
                  <a:pt x="913151" y="1228132"/>
                  <a:pt x="913363" y="1228810"/>
                  <a:pt x="913384" y="1229360"/>
                </a:cubicBezTo>
                <a:cubicBezTo>
                  <a:pt x="913321" y="1230334"/>
                  <a:pt x="912940" y="1230927"/>
                  <a:pt x="912241" y="1231138"/>
                </a:cubicBezTo>
                <a:cubicBezTo>
                  <a:pt x="911543" y="1231350"/>
                  <a:pt x="910908" y="1231434"/>
                  <a:pt x="910336" y="1231392"/>
                </a:cubicBezTo>
                <a:cubicBezTo>
                  <a:pt x="908029" y="1229191"/>
                  <a:pt x="905277" y="1226228"/>
                  <a:pt x="902081" y="1222502"/>
                </a:cubicBezTo>
                <a:cubicBezTo>
                  <a:pt x="898885" y="1218777"/>
                  <a:pt x="896895" y="1215306"/>
                  <a:pt x="896112" y="1212088"/>
                </a:cubicBezTo>
                <a:cubicBezTo>
                  <a:pt x="892662" y="1211517"/>
                  <a:pt x="889656" y="1210374"/>
                  <a:pt x="887095" y="1208659"/>
                </a:cubicBezTo>
                <a:cubicBezTo>
                  <a:pt x="884534" y="1206945"/>
                  <a:pt x="881782" y="1205040"/>
                  <a:pt x="878840" y="1202944"/>
                </a:cubicBezTo>
                <a:cubicBezTo>
                  <a:pt x="876808" y="1198033"/>
                  <a:pt x="873760" y="1193631"/>
                  <a:pt x="869696" y="1189736"/>
                </a:cubicBezTo>
                <a:cubicBezTo>
                  <a:pt x="869717" y="1189609"/>
                  <a:pt x="869675" y="1189101"/>
                  <a:pt x="869569" y="1188212"/>
                </a:cubicBezTo>
                <a:cubicBezTo>
                  <a:pt x="869463" y="1187323"/>
                  <a:pt x="869167" y="1186815"/>
                  <a:pt x="868680" y="1186688"/>
                </a:cubicBezTo>
                <a:cubicBezTo>
                  <a:pt x="868596" y="1186879"/>
                  <a:pt x="868257" y="1187768"/>
                  <a:pt x="867664" y="1189355"/>
                </a:cubicBezTo>
                <a:cubicBezTo>
                  <a:pt x="867072" y="1190943"/>
                  <a:pt x="866733" y="1192086"/>
                  <a:pt x="866648" y="1192784"/>
                </a:cubicBezTo>
                <a:cubicBezTo>
                  <a:pt x="865378" y="1192128"/>
                  <a:pt x="863600" y="1190900"/>
                  <a:pt x="861314" y="1189101"/>
                </a:cubicBezTo>
                <a:cubicBezTo>
                  <a:pt x="859028" y="1187302"/>
                  <a:pt x="857758" y="1185820"/>
                  <a:pt x="857504" y="1184656"/>
                </a:cubicBezTo>
                <a:cubicBezTo>
                  <a:pt x="857674" y="1183809"/>
                  <a:pt x="858351" y="1183471"/>
                  <a:pt x="859536" y="1183640"/>
                </a:cubicBezTo>
                <a:lnTo>
                  <a:pt x="866648" y="1183640"/>
                </a:lnTo>
                <a:cubicBezTo>
                  <a:pt x="866331" y="1182624"/>
                  <a:pt x="864934" y="1181862"/>
                  <a:pt x="862457" y="1181354"/>
                </a:cubicBezTo>
                <a:cubicBezTo>
                  <a:pt x="859981" y="1180846"/>
                  <a:pt x="858330" y="1180592"/>
                  <a:pt x="857504" y="1180592"/>
                </a:cubicBezTo>
                <a:cubicBezTo>
                  <a:pt x="857610" y="1179470"/>
                  <a:pt x="857652" y="1178158"/>
                  <a:pt x="857631" y="1176655"/>
                </a:cubicBezTo>
                <a:cubicBezTo>
                  <a:pt x="857610" y="1175152"/>
                  <a:pt x="856890" y="1174094"/>
                  <a:pt x="855472" y="1173480"/>
                </a:cubicBezTo>
                <a:cubicBezTo>
                  <a:pt x="855388" y="1171406"/>
                  <a:pt x="854541" y="1169713"/>
                  <a:pt x="852932" y="1168400"/>
                </a:cubicBezTo>
                <a:cubicBezTo>
                  <a:pt x="851324" y="1167088"/>
                  <a:pt x="849461" y="1166411"/>
                  <a:pt x="847344" y="1166368"/>
                </a:cubicBezTo>
                <a:cubicBezTo>
                  <a:pt x="846307" y="1164167"/>
                  <a:pt x="844825" y="1161966"/>
                  <a:pt x="842899" y="1159764"/>
                </a:cubicBezTo>
                <a:cubicBezTo>
                  <a:pt x="840973" y="1157563"/>
                  <a:pt x="838729" y="1156378"/>
                  <a:pt x="836168" y="1156208"/>
                </a:cubicBezTo>
                <a:cubicBezTo>
                  <a:pt x="838137" y="1158769"/>
                  <a:pt x="840042" y="1161267"/>
                  <a:pt x="841883" y="1163701"/>
                </a:cubicBezTo>
                <a:cubicBezTo>
                  <a:pt x="843725" y="1166135"/>
                  <a:pt x="845884" y="1168379"/>
                  <a:pt x="848360" y="1170432"/>
                </a:cubicBezTo>
                <a:cubicBezTo>
                  <a:pt x="848974" y="1170390"/>
                  <a:pt x="849778" y="1170475"/>
                  <a:pt x="850773" y="1170686"/>
                </a:cubicBezTo>
                <a:cubicBezTo>
                  <a:pt x="851768" y="1170898"/>
                  <a:pt x="852318" y="1171491"/>
                  <a:pt x="852424" y="1172464"/>
                </a:cubicBezTo>
                <a:lnTo>
                  <a:pt x="851408" y="1173480"/>
                </a:lnTo>
                <a:lnTo>
                  <a:pt x="844296" y="1174496"/>
                </a:lnTo>
                <a:lnTo>
                  <a:pt x="832104" y="1165352"/>
                </a:lnTo>
                <a:lnTo>
                  <a:pt x="831088" y="1159256"/>
                </a:lnTo>
                <a:lnTo>
                  <a:pt x="823976" y="1155192"/>
                </a:lnTo>
                <a:lnTo>
                  <a:pt x="818896" y="1147064"/>
                </a:lnTo>
                <a:lnTo>
                  <a:pt x="815848" y="1147064"/>
                </a:lnTo>
                <a:lnTo>
                  <a:pt x="792480" y="1122680"/>
                </a:lnTo>
                <a:lnTo>
                  <a:pt x="791464" y="1122680"/>
                </a:lnTo>
                <a:lnTo>
                  <a:pt x="791464" y="1120648"/>
                </a:lnTo>
                <a:cubicBezTo>
                  <a:pt x="789305" y="1119865"/>
                  <a:pt x="788289" y="1118383"/>
                  <a:pt x="788416" y="1116203"/>
                </a:cubicBezTo>
                <a:cubicBezTo>
                  <a:pt x="788543" y="1114023"/>
                  <a:pt x="787527" y="1112795"/>
                  <a:pt x="785368" y="1112520"/>
                </a:cubicBezTo>
                <a:lnTo>
                  <a:pt x="782320" y="1106424"/>
                </a:lnTo>
                <a:cubicBezTo>
                  <a:pt x="780902" y="1106742"/>
                  <a:pt x="779928" y="1106361"/>
                  <a:pt x="779399" y="1105281"/>
                </a:cubicBezTo>
                <a:cubicBezTo>
                  <a:pt x="778870" y="1104202"/>
                  <a:pt x="778150" y="1103567"/>
                  <a:pt x="777240" y="1103376"/>
                </a:cubicBezTo>
                <a:lnTo>
                  <a:pt x="772160" y="1086104"/>
                </a:lnTo>
                <a:lnTo>
                  <a:pt x="765048" y="1077976"/>
                </a:lnTo>
                <a:cubicBezTo>
                  <a:pt x="765112" y="1077807"/>
                  <a:pt x="765239" y="1077129"/>
                  <a:pt x="765429" y="1075944"/>
                </a:cubicBezTo>
                <a:cubicBezTo>
                  <a:pt x="765620" y="1074759"/>
                  <a:pt x="765493" y="1074082"/>
                  <a:pt x="765048" y="1073912"/>
                </a:cubicBezTo>
                <a:cubicBezTo>
                  <a:pt x="764011" y="1074230"/>
                  <a:pt x="763037" y="1075627"/>
                  <a:pt x="762127" y="1078103"/>
                </a:cubicBezTo>
                <a:cubicBezTo>
                  <a:pt x="761217" y="1080580"/>
                  <a:pt x="760497" y="1082231"/>
                  <a:pt x="759968" y="1083056"/>
                </a:cubicBezTo>
                <a:cubicBezTo>
                  <a:pt x="758169" y="1081892"/>
                  <a:pt x="755925" y="1080156"/>
                  <a:pt x="753237" y="1077849"/>
                </a:cubicBezTo>
                <a:cubicBezTo>
                  <a:pt x="750549" y="1075542"/>
                  <a:pt x="749067" y="1073552"/>
                  <a:pt x="748792" y="1071880"/>
                </a:cubicBezTo>
                <a:cubicBezTo>
                  <a:pt x="748835" y="1071393"/>
                  <a:pt x="749004" y="1071097"/>
                  <a:pt x="749300" y="1070991"/>
                </a:cubicBezTo>
                <a:cubicBezTo>
                  <a:pt x="749597" y="1070885"/>
                  <a:pt x="749766" y="1070843"/>
                  <a:pt x="749808" y="1070864"/>
                </a:cubicBezTo>
                <a:cubicBezTo>
                  <a:pt x="751121" y="1070949"/>
                  <a:pt x="753068" y="1071034"/>
                  <a:pt x="755650" y="1071118"/>
                </a:cubicBezTo>
                <a:cubicBezTo>
                  <a:pt x="758233" y="1071203"/>
                  <a:pt x="759672" y="1070780"/>
                  <a:pt x="759968" y="1069848"/>
                </a:cubicBezTo>
                <a:cubicBezTo>
                  <a:pt x="759714" y="1068790"/>
                  <a:pt x="758444" y="1067858"/>
                  <a:pt x="756158" y="1067054"/>
                </a:cubicBezTo>
                <a:cubicBezTo>
                  <a:pt x="753872" y="1066250"/>
                  <a:pt x="752094" y="1065826"/>
                  <a:pt x="750824" y="1065784"/>
                </a:cubicBezTo>
                <a:cubicBezTo>
                  <a:pt x="750676" y="1064133"/>
                  <a:pt x="749956" y="1061847"/>
                  <a:pt x="748665" y="1058926"/>
                </a:cubicBezTo>
                <a:cubicBezTo>
                  <a:pt x="747374" y="1056005"/>
                  <a:pt x="746400" y="1053211"/>
                  <a:pt x="745744" y="1050544"/>
                </a:cubicBezTo>
                <a:lnTo>
                  <a:pt x="737616" y="1041400"/>
                </a:lnTo>
                <a:cubicBezTo>
                  <a:pt x="734272" y="1040956"/>
                  <a:pt x="731563" y="1039051"/>
                  <a:pt x="729488" y="1035685"/>
                </a:cubicBezTo>
                <a:cubicBezTo>
                  <a:pt x="727414" y="1032320"/>
                  <a:pt x="724705" y="1030161"/>
                  <a:pt x="721360" y="1029208"/>
                </a:cubicBezTo>
                <a:cubicBezTo>
                  <a:pt x="724345" y="1032785"/>
                  <a:pt x="727266" y="1036299"/>
                  <a:pt x="730123" y="1039749"/>
                </a:cubicBezTo>
                <a:cubicBezTo>
                  <a:pt x="732981" y="1043199"/>
                  <a:pt x="736156" y="1046459"/>
                  <a:pt x="739648" y="1049528"/>
                </a:cubicBezTo>
                <a:lnTo>
                  <a:pt x="745744" y="1050544"/>
                </a:lnTo>
                <a:lnTo>
                  <a:pt x="743712" y="1055624"/>
                </a:lnTo>
                <a:lnTo>
                  <a:pt x="731520" y="1056640"/>
                </a:lnTo>
                <a:lnTo>
                  <a:pt x="717296" y="1040384"/>
                </a:lnTo>
                <a:cubicBezTo>
                  <a:pt x="717127" y="1038522"/>
                  <a:pt x="716450" y="1037167"/>
                  <a:pt x="715264" y="1036320"/>
                </a:cubicBezTo>
                <a:cubicBezTo>
                  <a:pt x="714079" y="1035474"/>
                  <a:pt x="713402" y="1034119"/>
                  <a:pt x="713232" y="1032256"/>
                </a:cubicBezTo>
                <a:cubicBezTo>
                  <a:pt x="711645" y="1032277"/>
                  <a:pt x="709994" y="1031981"/>
                  <a:pt x="708279" y="1031367"/>
                </a:cubicBezTo>
                <a:cubicBezTo>
                  <a:pt x="706565" y="1030753"/>
                  <a:pt x="705168" y="1029695"/>
                  <a:pt x="704088" y="1028192"/>
                </a:cubicBezTo>
                <a:cubicBezTo>
                  <a:pt x="702056" y="1028192"/>
                  <a:pt x="701040" y="1027176"/>
                  <a:pt x="701040" y="1025144"/>
                </a:cubicBezTo>
                <a:cubicBezTo>
                  <a:pt x="701358" y="1023324"/>
                  <a:pt x="701993" y="1020869"/>
                  <a:pt x="702945" y="1017778"/>
                </a:cubicBezTo>
                <a:cubicBezTo>
                  <a:pt x="703898" y="1014688"/>
                  <a:pt x="703263" y="1012741"/>
                  <a:pt x="701040" y="1011936"/>
                </a:cubicBezTo>
                <a:cubicBezTo>
                  <a:pt x="698140" y="1008719"/>
                  <a:pt x="695304" y="1005756"/>
                  <a:pt x="692531" y="1003046"/>
                </a:cubicBezTo>
                <a:cubicBezTo>
                  <a:pt x="689758" y="1000337"/>
                  <a:pt x="686160" y="998898"/>
                  <a:pt x="681736" y="998728"/>
                </a:cubicBezTo>
                <a:cubicBezTo>
                  <a:pt x="681609" y="996866"/>
                  <a:pt x="681101" y="995511"/>
                  <a:pt x="680212" y="994664"/>
                </a:cubicBezTo>
                <a:cubicBezTo>
                  <a:pt x="679323" y="993818"/>
                  <a:pt x="678815" y="992463"/>
                  <a:pt x="678688" y="990600"/>
                </a:cubicBezTo>
                <a:cubicBezTo>
                  <a:pt x="675238" y="990007"/>
                  <a:pt x="672486" y="988653"/>
                  <a:pt x="670433" y="986536"/>
                </a:cubicBezTo>
                <a:cubicBezTo>
                  <a:pt x="668380" y="984420"/>
                  <a:pt x="666390" y="982049"/>
                  <a:pt x="664464" y="979424"/>
                </a:cubicBezTo>
                <a:cubicBezTo>
                  <a:pt x="664570" y="975381"/>
                  <a:pt x="663342" y="973307"/>
                  <a:pt x="660781" y="973201"/>
                </a:cubicBezTo>
                <a:cubicBezTo>
                  <a:pt x="658220" y="973095"/>
                  <a:pt x="656738" y="971783"/>
                  <a:pt x="656336" y="969264"/>
                </a:cubicBezTo>
                <a:lnTo>
                  <a:pt x="656336" y="968248"/>
                </a:lnTo>
                <a:lnTo>
                  <a:pt x="644144" y="967232"/>
                </a:lnTo>
                <a:lnTo>
                  <a:pt x="638048" y="956056"/>
                </a:lnTo>
                <a:lnTo>
                  <a:pt x="633984" y="953008"/>
                </a:lnTo>
                <a:cubicBezTo>
                  <a:pt x="631106" y="956056"/>
                  <a:pt x="627719" y="958088"/>
                  <a:pt x="623824" y="959104"/>
                </a:cubicBezTo>
                <a:cubicBezTo>
                  <a:pt x="621962" y="956289"/>
                  <a:pt x="620353" y="953283"/>
                  <a:pt x="618998" y="950087"/>
                </a:cubicBezTo>
                <a:cubicBezTo>
                  <a:pt x="617644" y="946891"/>
                  <a:pt x="615527" y="945155"/>
                  <a:pt x="612648" y="944880"/>
                </a:cubicBezTo>
                <a:lnTo>
                  <a:pt x="610616" y="945896"/>
                </a:lnTo>
                <a:cubicBezTo>
                  <a:pt x="610574" y="946955"/>
                  <a:pt x="610151" y="947886"/>
                  <a:pt x="609346" y="948690"/>
                </a:cubicBezTo>
                <a:cubicBezTo>
                  <a:pt x="608542" y="949495"/>
                  <a:pt x="607611" y="949918"/>
                  <a:pt x="606552" y="949960"/>
                </a:cubicBezTo>
                <a:cubicBezTo>
                  <a:pt x="604859" y="949727"/>
                  <a:pt x="602912" y="949431"/>
                  <a:pt x="600710" y="949071"/>
                </a:cubicBezTo>
                <a:cubicBezTo>
                  <a:pt x="598509" y="948711"/>
                  <a:pt x="597070" y="949685"/>
                  <a:pt x="596392" y="951992"/>
                </a:cubicBezTo>
                <a:lnTo>
                  <a:pt x="587248" y="954024"/>
                </a:lnTo>
                <a:cubicBezTo>
                  <a:pt x="586148" y="959739"/>
                  <a:pt x="584539" y="962025"/>
                  <a:pt x="582422" y="960882"/>
                </a:cubicBezTo>
                <a:cubicBezTo>
                  <a:pt x="580306" y="959739"/>
                  <a:pt x="578189" y="963549"/>
                  <a:pt x="576072" y="972312"/>
                </a:cubicBezTo>
                <a:cubicBezTo>
                  <a:pt x="572008" y="972312"/>
                  <a:pt x="569722" y="973582"/>
                  <a:pt x="569214" y="976122"/>
                </a:cubicBezTo>
                <a:cubicBezTo>
                  <a:pt x="568706" y="978662"/>
                  <a:pt x="566928" y="979424"/>
                  <a:pt x="563880" y="978408"/>
                </a:cubicBezTo>
                <a:cubicBezTo>
                  <a:pt x="563838" y="979424"/>
                  <a:pt x="563415" y="980186"/>
                  <a:pt x="562610" y="980694"/>
                </a:cubicBezTo>
                <a:cubicBezTo>
                  <a:pt x="561806" y="981202"/>
                  <a:pt x="560875" y="981456"/>
                  <a:pt x="559816" y="981456"/>
                </a:cubicBezTo>
                <a:lnTo>
                  <a:pt x="554736" y="980440"/>
                </a:lnTo>
                <a:lnTo>
                  <a:pt x="544576" y="986536"/>
                </a:lnTo>
                <a:cubicBezTo>
                  <a:pt x="542883" y="985901"/>
                  <a:pt x="540936" y="985647"/>
                  <a:pt x="538734" y="985774"/>
                </a:cubicBezTo>
                <a:cubicBezTo>
                  <a:pt x="536533" y="985901"/>
                  <a:pt x="535094" y="987171"/>
                  <a:pt x="534416" y="989584"/>
                </a:cubicBezTo>
                <a:lnTo>
                  <a:pt x="524256" y="994664"/>
                </a:lnTo>
                <a:cubicBezTo>
                  <a:pt x="522203" y="993691"/>
                  <a:pt x="520467" y="993606"/>
                  <a:pt x="519049" y="994410"/>
                </a:cubicBezTo>
                <a:cubicBezTo>
                  <a:pt x="517631" y="995215"/>
                  <a:pt x="516657" y="996654"/>
                  <a:pt x="516128" y="998728"/>
                </a:cubicBezTo>
                <a:cubicBezTo>
                  <a:pt x="513038" y="998009"/>
                  <a:pt x="511599" y="998432"/>
                  <a:pt x="511810" y="999998"/>
                </a:cubicBezTo>
                <a:cubicBezTo>
                  <a:pt x="512022" y="1001565"/>
                  <a:pt x="511091" y="1002496"/>
                  <a:pt x="509016" y="1002792"/>
                </a:cubicBezTo>
                <a:cubicBezTo>
                  <a:pt x="506328" y="1003152"/>
                  <a:pt x="500274" y="1004718"/>
                  <a:pt x="490855" y="1007491"/>
                </a:cubicBezTo>
                <a:cubicBezTo>
                  <a:pt x="481436" y="1010264"/>
                  <a:pt x="475636" y="1012084"/>
                  <a:pt x="473456" y="1012952"/>
                </a:cubicBezTo>
                <a:cubicBezTo>
                  <a:pt x="473604" y="1009354"/>
                  <a:pt x="472292" y="1008423"/>
                  <a:pt x="469519" y="1010158"/>
                </a:cubicBezTo>
                <a:cubicBezTo>
                  <a:pt x="466746" y="1011894"/>
                  <a:pt x="464672" y="1013502"/>
                  <a:pt x="463296" y="1014984"/>
                </a:cubicBezTo>
                <a:cubicBezTo>
                  <a:pt x="459275" y="1014836"/>
                  <a:pt x="455380" y="1015894"/>
                  <a:pt x="451612" y="1018159"/>
                </a:cubicBezTo>
                <a:cubicBezTo>
                  <a:pt x="447845" y="1020424"/>
                  <a:pt x="443950" y="1021736"/>
                  <a:pt x="439928" y="1022096"/>
                </a:cubicBezTo>
                <a:cubicBezTo>
                  <a:pt x="438341" y="1022139"/>
                  <a:pt x="436944" y="1021800"/>
                  <a:pt x="435737" y="1021080"/>
                </a:cubicBezTo>
                <a:cubicBezTo>
                  <a:pt x="434531" y="1020361"/>
                  <a:pt x="433896" y="1019006"/>
                  <a:pt x="433832" y="1017016"/>
                </a:cubicBezTo>
                <a:cubicBezTo>
                  <a:pt x="433917" y="1016445"/>
                  <a:pt x="434002" y="1015810"/>
                  <a:pt x="434086" y="1015111"/>
                </a:cubicBezTo>
                <a:cubicBezTo>
                  <a:pt x="434171" y="1014413"/>
                  <a:pt x="433748" y="1014032"/>
                  <a:pt x="432816" y="1013968"/>
                </a:cubicBezTo>
                <a:cubicBezTo>
                  <a:pt x="430255" y="1014095"/>
                  <a:pt x="427757" y="1014857"/>
                  <a:pt x="425323" y="1016254"/>
                </a:cubicBezTo>
                <a:cubicBezTo>
                  <a:pt x="422889" y="1017651"/>
                  <a:pt x="420645" y="1018921"/>
                  <a:pt x="418592" y="1020064"/>
                </a:cubicBezTo>
                <a:cubicBezTo>
                  <a:pt x="416031" y="1019154"/>
                  <a:pt x="413533" y="1019196"/>
                  <a:pt x="411099" y="1020191"/>
                </a:cubicBezTo>
                <a:cubicBezTo>
                  <a:pt x="408665" y="1021186"/>
                  <a:pt x="406421" y="1022498"/>
                  <a:pt x="404368" y="1024128"/>
                </a:cubicBezTo>
                <a:lnTo>
                  <a:pt x="396240" y="1021080"/>
                </a:lnTo>
                <a:lnTo>
                  <a:pt x="392176" y="1025144"/>
                </a:lnTo>
                <a:lnTo>
                  <a:pt x="387096" y="1023112"/>
                </a:lnTo>
                <a:lnTo>
                  <a:pt x="378968" y="1031240"/>
                </a:lnTo>
                <a:cubicBezTo>
                  <a:pt x="376386" y="1030499"/>
                  <a:pt x="373677" y="1029187"/>
                  <a:pt x="370840" y="1027303"/>
                </a:cubicBezTo>
                <a:cubicBezTo>
                  <a:pt x="368004" y="1025419"/>
                  <a:pt x="365295" y="1024361"/>
                  <a:pt x="362712" y="1024128"/>
                </a:cubicBezTo>
                <a:cubicBezTo>
                  <a:pt x="361209" y="1024192"/>
                  <a:pt x="360151" y="1024827"/>
                  <a:pt x="359537" y="1026033"/>
                </a:cubicBezTo>
                <a:cubicBezTo>
                  <a:pt x="358923" y="1027240"/>
                  <a:pt x="358627" y="1028637"/>
                  <a:pt x="358648" y="1030224"/>
                </a:cubicBezTo>
                <a:cubicBezTo>
                  <a:pt x="353441" y="1030415"/>
                  <a:pt x="348361" y="1030034"/>
                  <a:pt x="343408" y="1029081"/>
                </a:cubicBezTo>
                <a:cubicBezTo>
                  <a:pt x="338455" y="1028129"/>
                  <a:pt x="334391" y="1025462"/>
                  <a:pt x="331216" y="1021080"/>
                </a:cubicBezTo>
                <a:cubicBezTo>
                  <a:pt x="330137" y="1024615"/>
                  <a:pt x="325184" y="1025419"/>
                  <a:pt x="316357" y="1023493"/>
                </a:cubicBezTo>
                <a:cubicBezTo>
                  <a:pt x="307531" y="1021567"/>
                  <a:pt x="301308" y="1020085"/>
                  <a:pt x="297688" y="1019048"/>
                </a:cubicBezTo>
                <a:cubicBezTo>
                  <a:pt x="284798" y="1015725"/>
                  <a:pt x="271209" y="1011957"/>
                  <a:pt x="256921" y="1007745"/>
                </a:cubicBezTo>
                <a:cubicBezTo>
                  <a:pt x="242634" y="1003533"/>
                  <a:pt x="228791" y="1000527"/>
                  <a:pt x="215392" y="998728"/>
                </a:cubicBezTo>
                <a:lnTo>
                  <a:pt x="211328" y="988568"/>
                </a:lnTo>
                <a:cubicBezTo>
                  <a:pt x="194755" y="983404"/>
                  <a:pt x="182944" y="975699"/>
                  <a:pt x="175895" y="965454"/>
                </a:cubicBezTo>
                <a:cubicBezTo>
                  <a:pt x="168847" y="955210"/>
                  <a:pt x="162370" y="949029"/>
                  <a:pt x="156464" y="946912"/>
                </a:cubicBezTo>
                <a:cubicBezTo>
                  <a:pt x="152972" y="939165"/>
                  <a:pt x="149289" y="931291"/>
                  <a:pt x="145415" y="923290"/>
                </a:cubicBezTo>
                <a:cubicBezTo>
                  <a:pt x="141542" y="915289"/>
                  <a:pt x="137097" y="907923"/>
                  <a:pt x="132080" y="901192"/>
                </a:cubicBezTo>
                <a:lnTo>
                  <a:pt x="119888" y="898144"/>
                </a:lnTo>
                <a:cubicBezTo>
                  <a:pt x="120036" y="896938"/>
                  <a:pt x="120248" y="895287"/>
                  <a:pt x="120523" y="893191"/>
                </a:cubicBezTo>
                <a:cubicBezTo>
                  <a:pt x="120798" y="891096"/>
                  <a:pt x="120248" y="889699"/>
                  <a:pt x="118872" y="889000"/>
                </a:cubicBezTo>
                <a:cubicBezTo>
                  <a:pt x="118936" y="887815"/>
                  <a:pt x="118809" y="886375"/>
                  <a:pt x="118491" y="884682"/>
                </a:cubicBezTo>
                <a:cubicBezTo>
                  <a:pt x="118174" y="882989"/>
                  <a:pt x="117285" y="882058"/>
                  <a:pt x="115824" y="881888"/>
                </a:cubicBezTo>
                <a:lnTo>
                  <a:pt x="114808" y="870712"/>
                </a:lnTo>
                <a:cubicBezTo>
                  <a:pt x="113263" y="868109"/>
                  <a:pt x="112035" y="865188"/>
                  <a:pt x="111125" y="861949"/>
                </a:cubicBezTo>
                <a:cubicBezTo>
                  <a:pt x="110215" y="858711"/>
                  <a:pt x="109749" y="855536"/>
                  <a:pt x="109728" y="852424"/>
                </a:cubicBezTo>
                <a:cubicBezTo>
                  <a:pt x="109792" y="850879"/>
                  <a:pt x="110427" y="849651"/>
                  <a:pt x="111633" y="848741"/>
                </a:cubicBezTo>
                <a:cubicBezTo>
                  <a:pt x="112840" y="847831"/>
                  <a:pt x="114237" y="847365"/>
                  <a:pt x="115824" y="847344"/>
                </a:cubicBezTo>
                <a:lnTo>
                  <a:pt x="116840" y="847344"/>
                </a:lnTo>
                <a:cubicBezTo>
                  <a:pt x="117899" y="845333"/>
                  <a:pt x="118830" y="843259"/>
                  <a:pt x="119634" y="841121"/>
                </a:cubicBezTo>
                <a:cubicBezTo>
                  <a:pt x="120439" y="838983"/>
                  <a:pt x="120862" y="836655"/>
                  <a:pt x="120904" y="834136"/>
                </a:cubicBezTo>
                <a:lnTo>
                  <a:pt x="115824" y="821944"/>
                </a:lnTo>
                <a:cubicBezTo>
                  <a:pt x="115930" y="820759"/>
                  <a:pt x="115972" y="819319"/>
                  <a:pt x="115951" y="817626"/>
                </a:cubicBezTo>
                <a:cubicBezTo>
                  <a:pt x="115930" y="815933"/>
                  <a:pt x="115210" y="815001"/>
                  <a:pt x="113792" y="814832"/>
                </a:cubicBezTo>
                <a:cubicBezTo>
                  <a:pt x="111993" y="815107"/>
                  <a:pt x="109749" y="815827"/>
                  <a:pt x="107061" y="816991"/>
                </a:cubicBezTo>
                <a:cubicBezTo>
                  <a:pt x="104373" y="818155"/>
                  <a:pt x="102891" y="818113"/>
                  <a:pt x="102616" y="816864"/>
                </a:cubicBezTo>
                <a:cubicBezTo>
                  <a:pt x="102680" y="812821"/>
                  <a:pt x="103061" y="808969"/>
                  <a:pt x="103759" y="805307"/>
                </a:cubicBezTo>
                <a:cubicBezTo>
                  <a:pt x="104458" y="801645"/>
                  <a:pt x="105093" y="798047"/>
                  <a:pt x="105664" y="794512"/>
                </a:cubicBezTo>
                <a:lnTo>
                  <a:pt x="109728" y="792480"/>
                </a:lnTo>
                <a:lnTo>
                  <a:pt x="106680" y="786384"/>
                </a:lnTo>
                <a:cubicBezTo>
                  <a:pt x="110152" y="769112"/>
                  <a:pt x="113877" y="752094"/>
                  <a:pt x="117856" y="735330"/>
                </a:cubicBezTo>
                <a:cubicBezTo>
                  <a:pt x="121836" y="718566"/>
                  <a:pt x="126577" y="702056"/>
                  <a:pt x="132080" y="685800"/>
                </a:cubicBezTo>
                <a:lnTo>
                  <a:pt x="128016" y="685800"/>
                </a:lnTo>
                <a:lnTo>
                  <a:pt x="131064" y="680720"/>
                </a:lnTo>
                <a:cubicBezTo>
                  <a:pt x="131276" y="678413"/>
                  <a:pt x="132123" y="676677"/>
                  <a:pt x="133604" y="675513"/>
                </a:cubicBezTo>
                <a:cubicBezTo>
                  <a:pt x="135086" y="674349"/>
                  <a:pt x="135933" y="672359"/>
                  <a:pt x="136144" y="669544"/>
                </a:cubicBezTo>
                <a:cubicBezTo>
                  <a:pt x="139023" y="669375"/>
                  <a:pt x="140378" y="667681"/>
                  <a:pt x="140208" y="664464"/>
                </a:cubicBezTo>
                <a:lnTo>
                  <a:pt x="139192" y="656336"/>
                </a:lnTo>
                <a:cubicBezTo>
                  <a:pt x="142198" y="653944"/>
                  <a:pt x="143553" y="650600"/>
                  <a:pt x="143256" y="646303"/>
                </a:cubicBezTo>
                <a:cubicBezTo>
                  <a:pt x="142960" y="642006"/>
                  <a:pt x="144315" y="638916"/>
                  <a:pt x="147320" y="637032"/>
                </a:cubicBezTo>
                <a:cubicBezTo>
                  <a:pt x="147490" y="633561"/>
                  <a:pt x="148167" y="630344"/>
                  <a:pt x="149352" y="627380"/>
                </a:cubicBezTo>
                <a:cubicBezTo>
                  <a:pt x="150538" y="624417"/>
                  <a:pt x="151215" y="621200"/>
                  <a:pt x="151384" y="617728"/>
                </a:cubicBezTo>
                <a:cubicBezTo>
                  <a:pt x="154157" y="615125"/>
                  <a:pt x="155469" y="611188"/>
                  <a:pt x="155321" y="605917"/>
                </a:cubicBezTo>
                <a:cubicBezTo>
                  <a:pt x="155173" y="600647"/>
                  <a:pt x="158263" y="594424"/>
                  <a:pt x="164592" y="587248"/>
                </a:cubicBezTo>
                <a:lnTo>
                  <a:pt x="166624" y="576072"/>
                </a:lnTo>
                <a:cubicBezTo>
                  <a:pt x="169799" y="573088"/>
                  <a:pt x="171069" y="570167"/>
                  <a:pt x="170434" y="567309"/>
                </a:cubicBezTo>
                <a:cubicBezTo>
                  <a:pt x="169799" y="564452"/>
                  <a:pt x="172593" y="561277"/>
                  <a:pt x="178816" y="557784"/>
                </a:cubicBezTo>
                <a:cubicBezTo>
                  <a:pt x="178351" y="554630"/>
                  <a:pt x="178520" y="551286"/>
                  <a:pt x="179324" y="547751"/>
                </a:cubicBezTo>
                <a:cubicBezTo>
                  <a:pt x="180129" y="544216"/>
                  <a:pt x="181314" y="541126"/>
                  <a:pt x="182880" y="538480"/>
                </a:cubicBezTo>
                <a:cubicBezTo>
                  <a:pt x="181526" y="539030"/>
                  <a:pt x="179409" y="540216"/>
                  <a:pt x="176530" y="542036"/>
                </a:cubicBezTo>
                <a:cubicBezTo>
                  <a:pt x="173652" y="543856"/>
                  <a:pt x="172043" y="543010"/>
                  <a:pt x="171704" y="539496"/>
                </a:cubicBezTo>
                <a:cubicBezTo>
                  <a:pt x="171683" y="538523"/>
                  <a:pt x="171725" y="537676"/>
                  <a:pt x="171831" y="536956"/>
                </a:cubicBezTo>
                <a:cubicBezTo>
                  <a:pt x="171937" y="536237"/>
                  <a:pt x="172233" y="535390"/>
                  <a:pt x="172720" y="534416"/>
                </a:cubicBezTo>
                <a:lnTo>
                  <a:pt x="177800" y="530352"/>
                </a:lnTo>
                <a:cubicBezTo>
                  <a:pt x="179832" y="530395"/>
                  <a:pt x="181356" y="531072"/>
                  <a:pt x="182372" y="532384"/>
                </a:cubicBezTo>
                <a:cubicBezTo>
                  <a:pt x="183388" y="533697"/>
                  <a:pt x="183896" y="535390"/>
                  <a:pt x="183896" y="537464"/>
                </a:cubicBezTo>
                <a:lnTo>
                  <a:pt x="183896" y="538480"/>
                </a:lnTo>
                <a:lnTo>
                  <a:pt x="196088" y="518160"/>
                </a:lnTo>
                <a:cubicBezTo>
                  <a:pt x="196152" y="514816"/>
                  <a:pt x="197295" y="511345"/>
                  <a:pt x="199517" y="507746"/>
                </a:cubicBezTo>
                <a:cubicBezTo>
                  <a:pt x="201740" y="504148"/>
                  <a:pt x="204661" y="502200"/>
                  <a:pt x="208280" y="501904"/>
                </a:cubicBezTo>
                <a:cubicBezTo>
                  <a:pt x="208809" y="500804"/>
                  <a:pt x="209275" y="499449"/>
                  <a:pt x="209677" y="497840"/>
                </a:cubicBezTo>
                <a:cubicBezTo>
                  <a:pt x="210079" y="496231"/>
                  <a:pt x="210291" y="494877"/>
                  <a:pt x="210312" y="493776"/>
                </a:cubicBezTo>
                <a:lnTo>
                  <a:pt x="210312" y="490728"/>
                </a:lnTo>
                <a:cubicBezTo>
                  <a:pt x="209233" y="488696"/>
                  <a:pt x="208090" y="486664"/>
                  <a:pt x="206883" y="484632"/>
                </a:cubicBezTo>
                <a:cubicBezTo>
                  <a:pt x="205677" y="482600"/>
                  <a:pt x="204788" y="480568"/>
                  <a:pt x="204216" y="478536"/>
                </a:cubicBezTo>
                <a:lnTo>
                  <a:pt x="187960" y="465328"/>
                </a:lnTo>
                <a:lnTo>
                  <a:pt x="186944" y="465328"/>
                </a:lnTo>
                <a:cubicBezTo>
                  <a:pt x="184870" y="462407"/>
                  <a:pt x="182415" y="460121"/>
                  <a:pt x="179578" y="458470"/>
                </a:cubicBezTo>
                <a:cubicBezTo>
                  <a:pt x="176742" y="456819"/>
                  <a:pt x="173779" y="455041"/>
                  <a:pt x="170688" y="453136"/>
                </a:cubicBezTo>
                <a:lnTo>
                  <a:pt x="166624" y="445008"/>
                </a:lnTo>
                <a:lnTo>
                  <a:pt x="154432" y="439928"/>
                </a:lnTo>
                <a:lnTo>
                  <a:pt x="153416" y="432816"/>
                </a:lnTo>
                <a:cubicBezTo>
                  <a:pt x="150220" y="431525"/>
                  <a:pt x="146452" y="429281"/>
                  <a:pt x="142113" y="426085"/>
                </a:cubicBezTo>
                <a:cubicBezTo>
                  <a:pt x="137774" y="422889"/>
                  <a:pt x="133752" y="420391"/>
                  <a:pt x="130048" y="418592"/>
                </a:cubicBezTo>
                <a:lnTo>
                  <a:pt x="125984" y="409448"/>
                </a:lnTo>
                <a:lnTo>
                  <a:pt x="111760" y="399288"/>
                </a:lnTo>
                <a:lnTo>
                  <a:pt x="109728" y="394208"/>
                </a:lnTo>
                <a:lnTo>
                  <a:pt x="103632" y="393192"/>
                </a:lnTo>
                <a:lnTo>
                  <a:pt x="97536" y="386080"/>
                </a:lnTo>
                <a:cubicBezTo>
                  <a:pt x="107739" y="386821"/>
                  <a:pt x="115782" y="390165"/>
                  <a:pt x="121666" y="396113"/>
                </a:cubicBezTo>
                <a:cubicBezTo>
                  <a:pt x="127551" y="402061"/>
                  <a:pt x="134070" y="406167"/>
                  <a:pt x="141224" y="408432"/>
                </a:cubicBezTo>
                <a:cubicBezTo>
                  <a:pt x="138007" y="404368"/>
                  <a:pt x="134282" y="401320"/>
                  <a:pt x="130048" y="399288"/>
                </a:cubicBezTo>
                <a:cubicBezTo>
                  <a:pt x="130472" y="398230"/>
                  <a:pt x="130387" y="397045"/>
                  <a:pt x="129794" y="395732"/>
                </a:cubicBezTo>
                <a:cubicBezTo>
                  <a:pt x="129202" y="394420"/>
                  <a:pt x="128609" y="393235"/>
                  <a:pt x="128016" y="392176"/>
                </a:cubicBezTo>
                <a:lnTo>
                  <a:pt x="121920" y="388112"/>
                </a:lnTo>
                <a:lnTo>
                  <a:pt x="117856" y="382016"/>
                </a:lnTo>
                <a:cubicBezTo>
                  <a:pt x="115316" y="380916"/>
                  <a:pt x="113030" y="379307"/>
                  <a:pt x="110998" y="377190"/>
                </a:cubicBezTo>
                <a:cubicBezTo>
                  <a:pt x="108966" y="375074"/>
                  <a:pt x="107188" y="372957"/>
                  <a:pt x="105664" y="370840"/>
                </a:cubicBezTo>
                <a:cubicBezTo>
                  <a:pt x="103103" y="370226"/>
                  <a:pt x="100859" y="368914"/>
                  <a:pt x="98933" y="366903"/>
                </a:cubicBezTo>
                <a:cubicBezTo>
                  <a:pt x="97007" y="364892"/>
                  <a:pt x="95525" y="362818"/>
                  <a:pt x="94488" y="360680"/>
                </a:cubicBezTo>
                <a:lnTo>
                  <a:pt x="82296" y="354584"/>
                </a:lnTo>
                <a:lnTo>
                  <a:pt x="78232" y="346456"/>
                </a:lnTo>
                <a:lnTo>
                  <a:pt x="76200" y="346456"/>
                </a:lnTo>
                <a:lnTo>
                  <a:pt x="72136" y="342392"/>
                </a:lnTo>
                <a:lnTo>
                  <a:pt x="68072" y="341376"/>
                </a:lnTo>
                <a:cubicBezTo>
                  <a:pt x="64854" y="338497"/>
                  <a:pt x="62145" y="335111"/>
                  <a:pt x="59944" y="331216"/>
                </a:cubicBezTo>
                <a:lnTo>
                  <a:pt x="48768" y="326136"/>
                </a:lnTo>
                <a:lnTo>
                  <a:pt x="46736" y="319024"/>
                </a:lnTo>
                <a:cubicBezTo>
                  <a:pt x="41105" y="313563"/>
                  <a:pt x="35348" y="308483"/>
                  <a:pt x="29464" y="303784"/>
                </a:cubicBezTo>
                <a:cubicBezTo>
                  <a:pt x="23579" y="299085"/>
                  <a:pt x="17822" y="294005"/>
                  <a:pt x="12192" y="288544"/>
                </a:cubicBezTo>
                <a:lnTo>
                  <a:pt x="11176" y="283464"/>
                </a:lnTo>
                <a:lnTo>
                  <a:pt x="4064" y="282448"/>
                </a:lnTo>
                <a:lnTo>
                  <a:pt x="0" y="278384"/>
                </a:lnTo>
                <a:lnTo>
                  <a:pt x="16256" y="282448"/>
                </a:lnTo>
                <a:cubicBezTo>
                  <a:pt x="21272" y="286491"/>
                  <a:pt x="26225" y="290343"/>
                  <a:pt x="31115" y="294005"/>
                </a:cubicBezTo>
                <a:cubicBezTo>
                  <a:pt x="36004" y="297667"/>
                  <a:pt x="41211" y="301265"/>
                  <a:pt x="46736" y="304800"/>
                </a:cubicBezTo>
                <a:lnTo>
                  <a:pt x="47752" y="304800"/>
                </a:lnTo>
                <a:lnTo>
                  <a:pt x="49784" y="309880"/>
                </a:lnTo>
                <a:cubicBezTo>
                  <a:pt x="52557" y="310325"/>
                  <a:pt x="55647" y="311214"/>
                  <a:pt x="59055" y="312547"/>
                </a:cubicBezTo>
                <a:cubicBezTo>
                  <a:pt x="62463" y="313881"/>
                  <a:pt x="64791" y="316040"/>
                  <a:pt x="66040" y="319024"/>
                </a:cubicBezTo>
                <a:cubicBezTo>
                  <a:pt x="72051" y="322622"/>
                  <a:pt x="77808" y="326348"/>
                  <a:pt x="83312" y="330200"/>
                </a:cubicBezTo>
                <a:cubicBezTo>
                  <a:pt x="88816" y="334052"/>
                  <a:pt x="94573" y="337778"/>
                  <a:pt x="100584" y="341376"/>
                </a:cubicBezTo>
                <a:lnTo>
                  <a:pt x="100584" y="342392"/>
                </a:lnTo>
                <a:cubicBezTo>
                  <a:pt x="103336" y="346245"/>
                  <a:pt x="106977" y="349208"/>
                  <a:pt x="111506" y="351282"/>
                </a:cubicBezTo>
                <a:cubicBezTo>
                  <a:pt x="116036" y="353357"/>
                  <a:pt x="120185" y="355812"/>
                  <a:pt x="123952" y="358648"/>
                </a:cubicBezTo>
                <a:lnTo>
                  <a:pt x="127000" y="365760"/>
                </a:lnTo>
                <a:lnTo>
                  <a:pt x="133096" y="371856"/>
                </a:lnTo>
                <a:lnTo>
                  <a:pt x="140208" y="371856"/>
                </a:lnTo>
                <a:lnTo>
                  <a:pt x="151384" y="382016"/>
                </a:lnTo>
                <a:lnTo>
                  <a:pt x="151384" y="383032"/>
                </a:lnTo>
                <a:cubicBezTo>
                  <a:pt x="152443" y="385128"/>
                  <a:pt x="153882" y="387287"/>
                  <a:pt x="155702" y="389509"/>
                </a:cubicBezTo>
                <a:cubicBezTo>
                  <a:pt x="157523" y="391732"/>
                  <a:pt x="159470" y="393637"/>
                  <a:pt x="161544" y="395224"/>
                </a:cubicBezTo>
                <a:lnTo>
                  <a:pt x="161544" y="385064"/>
                </a:lnTo>
                <a:lnTo>
                  <a:pt x="158496" y="378968"/>
                </a:lnTo>
                <a:cubicBezTo>
                  <a:pt x="164381" y="379900"/>
                  <a:pt x="169630" y="382355"/>
                  <a:pt x="174244" y="386334"/>
                </a:cubicBezTo>
                <a:cubicBezTo>
                  <a:pt x="178859" y="390313"/>
                  <a:pt x="184108" y="393277"/>
                  <a:pt x="189992" y="395224"/>
                </a:cubicBezTo>
                <a:lnTo>
                  <a:pt x="195072" y="401320"/>
                </a:lnTo>
                <a:lnTo>
                  <a:pt x="196088" y="401320"/>
                </a:lnTo>
                <a:lnTo>
                  <a:pt x="203200" y="404368"/>
                </a:lnTo>
                <a:lnTo>
                  <a:pt x="201168" y="410464"/>
                </a:lnTo>
                <a:lnTo>
                  <a:pt x="214376" y="416560"/>
                </a:lnTo>
                <a:cubicBezTo>
                  <a:pt x="211498" y="412327"/>
                  <a:pt x="209127" y="407585"/>
                  <a:pt x="207264" y="402336"/>
                </a:cubicBezTo>
                <a:lnTo>
                  <a:pt x="202184" y="398272"/>
                </a:lnTo>
                <a:lnTo>
                  <a:pt x="198120" y="389128"/>
                </a:lnTo>
                <a:lnTo>
                  <a:pt x="186944" y="383032"/>
                </a:lnTo>
                <a:cubicBezTo>
                  <a:pt x="184150" y="376661"/>
                  <a:pt x="179578" y="370861"/>
                  <a:pt x="173228" y="365633"/>
                </a:cubicBezTo>
                <a:cubicBezTo>
                  <a:pt x="166878" y="360405"/>
                  <a:pt x="163322" y="354351"/>
                  <a:pt x="162560" y="347472"/>
                </a:cubicBezTo>
                <a:lnTo>
                  <a:pt x="167640" y="353568"/>
                </a:lnTo>
                <a:lnTo>
                  <a:pt x="176784" y="355600"/>
                </a:lnTo>
                <a:lnTo>
                  <a:pt x="179832" y="364744"/>
                </a:lnTo>
                <a:lnTo>
                  <a:pt x="184912" y="367792"/>
                </a:lnTo>
                <a:lnTo>
                  <a:pt x="183896" y="368808"/>
                </a:lnTo>
                <a:cubicBezTo>
                  <a:pt x="188130" y="372872"/>
                  <a:pt x="192871" y="375920"/>
                  <a:pt x="198120" y="377952"/>
                </a:cubicBezTo>
                <a:lnTo>
                  <a:pt x="200152" y="377952"/>
                </a:lnTo>
                <a:lnTo>
                  <a:pt x="208280" y="384048"/>
                </a:lnTo>
                <a:cubicBezTo>
                  <a:pt x="207201" y="381508"/>
                  <a:pt x="205550" y="379222"/>
                  <a:pt x="203327" y="377190"/>
                </a:cubicBezTo>
                <a:cubicBezTo>
                  <a:pt x="201105" y="375158"/>
                  <a:pt x="198692" y="373380"/>
                  <a:pt x="196088" y="371856"/>
                </a:cubicBezTo>
                <a:lnTo>
                  <a:pt x="193040" y="366776"/>
                </a:lnTo>
                <a:lnTo>
                  <a:pt x="189992" y="364744"/>
                </a:lnTo>
                <a:lnTo>
                  <a:pt x="186944" y="357632"/>
                </a:lnTo>
                <a:lnTo>
                  <a:pt x="180848" y="353568"/>
                </a:lnTo>
                <a:cubicBezTo>
                  <a:pt x="179726" y="350478"/>
                  <a:pt x="177906" y="347515"/>
                  <a:pt x="175387" y="344678"/>
                </a:cubicBezTo>
                <a:cubicBezTo>
                  <a:pt x="172868" y="341842"/>
                  <a:pt x="170286" y="339387"/>
                  <a:pt x="167640" y="337312"/>
                </a:cubicBezTo>
                <a:lnTo>
                  <a:pt x="165608" y="332232"/>
                </a:lnTo>
                <a:cubicBezTo>
                  <a:pt x="161544" y="330369"/>
                  <a:pt x="157480" y="327999"/>
                  <a:pt x="153416" y="325120"/>
                </a:cubicBezTo>
                <a:cubicBezTo>
                  <a:pt x="152358" y="323575"/>
                  <a:pt x="151427" y="321839"/>
                  <a:pt x="150622" y="319913"/>
                </a:cubicBezTo>
                <a:cubicBezTo>
                  <a:pt x="149818" y="317987"/>
                  <a:pt x="149395" y="315997"/>
                  <a:pt x="149352" y="313944"/>
                </a:cubicBezTo>
                <a:lnTo>
                  <a:pt x="142240" y="311912"/>
                </a:lnTo>
                <a:cubicBezTo>
                  <a:pt x="141669" y="308335"/>
                  <a:pt x="140526" y="304821"/>
                  <a:pt x="138811" y="301371"/>
                </a:cubicBezTo>
                <a:cubicBezTo>
                  <a:pt x="137097" y="297921"/>
                  <a:pt x="135192" y="294661"/>
                  <a:pt x="133096" y="291592"/>
                </a:cubicBezTo>
                <a:lnTo>
                  <a:pt x="142240" y="297688"/>
                </a:lnTo>
                <a:cubicBezTo>
                  <a:pt x="145627" y="298535"/>
                  <a:pt x="148506" y="300397"/>
                  <a:pt x="150876" y="303276"/>
                </a:cubicBezTo>
                <a:cubicBezTo>
                  <a:pt x="153247" y="306155"/>
                  <a:pt x="156126" y="308017"/>
                  <a:pt x="159512" y="308864"/>
                </a:cubicBezTo>
                <a:lnTo>
                  <a:pt x="159512" y="313944"/>
                </a:lnTo>
                <a:cubicBezTo>
                  <a:pt x="161079" y="313986"/>
                  <a:pt x="162772" y="314156"/>
                  <a:pt x="164592" y="314452"/>
                </a:cubicBezTo>
                <a:cubicBezTo>
                  <a:pt x="166413" y="314748"/>
                  <a:pt x="168106" y="314918"/>
                  <a:pt x="169672" y="314960"/>
                </a:cubicBezTo>
                <a:cubicBezTo>
                  <a:pt x="171260" y="317500"/>
                  <a:pt x="173165" y="319786"/>
                  <a:pt x="175387" y="321818"/>
                </a:cubicBezTo>
                <a:cubicBezTo>
                  <a:pt x="177610" y="323850"/>
                  <a:pt x="179769" y="325628"/>
                  <a:pt x="181864" y="327152"/>
                </a:cubicBezTo>
                <a:cubicBezTo>
                  <a:pt x="188722" y="329099"/>
                  <a:pt x="194564" y="332571"/>
                  <a:pt x="199390" y="337566"/>
                </a:cubicBezTo>
                <a:cubicBezTo>
                  <a:pt x="204216" y="342561"/>
                  <a:pt x="209550" y="346541"/>
                  <a:pt x="215392" y="349504"/>
                </a:cubicBezTo>
                <a:cubicBezTo>
                  <a:pt x="217953" y="350478"/>
                  <a:pt x="220451" y="351578"/>
                  <a:pt x="222885" y="352806"/>
                </a:cubicBezTo>
                <a:cubicBezTo>
                  <a:pt x="225319" y="354034"/>
                  <a:pt x="227563" y="355643"/>
                  <a:pt x="229616" y="357632"/>
                </a:cubicBezTo>
                <a:lnTo>
                  <a:pt x="234696" y="357632"/>
                </a:lnTo>
                <a:lnTo>
                  <a:pt x="239776" y="362712"/>
                </a:lnTo>
                <a:lnTo>
                  <a:pt x="239776" y="364744"/>
                </a:lnTo>
                <a:cubicBezTo>
                  <a:pt x="244793" y="367813"/>
                  <a:pt x="249492" y="371073"/>
                  <a:pt x="253873" y="374523"/>
                </a:cubicBezTo>
                <a:cubicBezTo>
                  <a:pt x="258255" y="377973"/>
                  <a:pt x="262700" y="381487"/>
                  <a:pt x="267208" y="385064"/>
                </a:cubicBezTo>
                <a:lnTo>
                  <a:pt x="273304" y="387096"/>
                </a:lnTo>
                <a:lnTo>
                  <a:pt x="276352" y="383032"/>
                </a:lnTo>
                <a:lnTo>
                  <a:pt x="275336" y="383032"/>
                </a:lnTo>
                <a:cubicBezTo>
                  <a:pt x="274257" y="381466"/>
                  <a:pt x="272860" y="380026"/>
                  <a:pt x="271145" y="378714"/>
                </a:cubicBezTo>
                <a:cubicBezTo>
                  <a:pt x="269431" y="377402"/>
                  <a:pt x="267780" y="376470"/>
                  <a:pt x="266192" y="375920"/>
                </a:cubicBezTo>
                <a:lnTo>
                  <a:pt x="265176" y="375920"/>
                </a:lnTo>
                <a:lnTo>
                  <a:pt x="260096" y="366776"/>
                </a:lnTo>
                <a:lnTo>
                  <a:pt x="251968" y="362712"/>
                </a:lnTo>
                <a:lnTo>
                  <a:pt x="247904" y="357632"/>
                </a:lnTo>
                <a:lnTo>
                  <a:pt x="240792" y="353568"/>
                </a:lnTo>
                <a:cubicBezTo>
                  <a:pt x="239268" y="350965"/>
                  <a:pt x="237490" y="348552"/>
                  <a:pt x="235458" y="346329"/>
                </a:cubicBezTo>
                <a:cubicBezTo>
                  <a:pt x="233426" y="344107"/>
                  <a:pt x="231140" y="342456"/>
                  <a:pt x="228600" y="341376"/>
                </a:cubicBezTo>
                <a:lnTo>
                  <a:pt x="218440" y="327152"/>
                </a:lnTo>
                <a:lnTo>
                  <a:pt x="223520" y="324104"/>
                </a:lnTo>
                <a:cubicBezTo>
                  <a:pt x="220980" y="323533"/>
                  <a:pt x="218694" y="322390"/>
                  <a:pt x="216662" y="320675"/>
                </a:cubicBezTo>
                <a:cubicBezTo>
                  <a:pt x="214630" y="318961"/>
                  <a:pt x="212852" y="317056"/>
                  <a:pt x="211328" y="314960"/>
                </a:cubicBezTo>
                <a:lnTo>
                  <a:pt x="206248" y="312928"/>
                </a:lnTo>
                <a:lnTo>
                  <a:pt x="206248" y="306832"/>
                </a:lnTo>
                <a:lnTo>
                  <a:pt x="211328" y="303784"/>
                </a:lnTo>
                <a:lnTo>
                  <a:pt x="214376" y="304800"/>
                </a:lnTo>
                <a:cubicBezTo>
                  <a:pt x="216091" y="308250"/>
                  <a:pt x="218504" y="311256"/>
                  <a:pt x="221615" y="313817"/>
                </a:cubicBezTo>
                <a:cubicBezTo>
                  <a:pt x="224727" y="316378"/>
                  <a:pt x="227394" y="319130"/>
                  <a:pt x="229616" y="322072"/>
                </a:cubicBezTo>
                <a:lnTo>
                  <a:pt x="230632" y="322072"/>
                </a:lnTo>
                <a:lnTo>
                  <a:pt x="235712" y="327152"/>
                </a:lnTo>
                <a:lnTo>
                  <a:pt x="235712" y="336296"/>
                </a:lnTo>
                <a:cubicBezTo>
                  <a:pt x="239247" y="339852"/>
                  <a:pt x="243861" y="343408"/>
                  <a:pt x="249555" y="346964"/>
                </a:cubicBezTo>
                <a:cubicBezTo>
                  <a:pt x="255249" y="350520"/>
                  <a:pt x="259101" y="354076"/>
                  <a:pt x="261112" y="357632"/>
                </a:cubicBezTo>
                <a:cubicBezTo>
                  <a:pt x="263165" y="358606"/>
                  <a:pt x="265155" y="359707"/>
                  <a:pt x="267081" y="360934"/>
                </a:cubicBezTo>
                <a:cubicBezTo>
                  <a:pt x="269007" y="362162"/>
                  <a:pt x="270743" y="363770"/>
                  <a:pt x="272288" y="365760"/>
                </a:cubicBezTo>
                <a:lnTo>
                  <a:pt x="274320" y="363728"/>
                </a:lnTo>
                <a:lnTo>
                  <a:pt x="283464" y="363728"/>
                </a:lnTo>
                <a:cubicBezTo>
                  <a:pt x="287698" y="366945"/>
                  <a:pt x="291423" y="370671"/>
                  <a:pt x="294640" y="374904"/>
                </a:cubicBezTo>
                <a:lnTo>
                  <a:pt x="297688" y="367792"/>
                </a:lnTo>
                <a:cubicBezTo>
                  <a:pt x="302345" y="367454"/>
                  <a:pt x="305732" y="366099"/>
                  <a:pt x="307848" y="363728"/>
                </a:cubicBezTo>
                <a:cubicBezTo>
                  <a:pt x="309965" y="361357"/>
                  <a:pt x="313352" y="360003"/>
                  <a:pt x="318008" y="359664"/>
                </a:cubicBezTo>
                <a:cubicBezTo>
                  <a:pt x="317987" y="357569"/>
                  <a:pt x="318283" y="355410"/>
                  <a:pt x="318897" y="353187"/>
                </a:cubicBezTo>
                <a:cubicBezTo>
                  <a:pt x="319511" y="350965"/>
                  <a:pt x="320569" y="349060"/>
                  <a:pt x="322072" y="347472"/>
                </a:cubicBezTo>
                <a:cubicBezTo>
                  <a:pt x="322072" y="346499"/>
                  <a:pt x="322326" y="345906"/>
                  <a:pt x="322834" y="345694"/>
                </a:cubicBezTo>
                <a:cubicBezTo>
                  <a:pt x="323342" y="345483"/>
                  <a:pt x="324104" y="345398"/>
                  <a:pt x="325120" y="345440"/>
                </a:cubicBezTo>
                <a:cubicBezTo>
                  <a:pt x="327279" y="345652"/>
                  <a:pt x="329311" y="345736"/>
                  <a:pt x="331216" y="345694"/>
                </a:cubicBezTo>
                <a:cubicBezTo>
                  <a:pt x="333121" y="345652"/>
                  <a:pt x="334137" y="344212"/>
                  <a:pt x="334264" y="341376"/>
                </a:cubicBezTo>
                <a:lnTo>
                  <a:pt x="340360" y="334264"/>
                </a:lnTo>
                <a:cubicBezTo>
                  <a:pt x="341905" y="334349"/>
                  <a:pt x="343133" y="334179"/>
                  <a:pt x="344043" y="333756"/>
                </a:cubicBezTo>
                <a:cubicBezTo>
                  <a:pt x="344953" y="333333"/>
                  <a:pt x="345419" y="332147"/>
                  <a:pt x="345440" y="330200"/>
                </a:cubicBezTo>
                <a:cubicBezTo>
                  <a:pt x="345250" y="328930"/>
                  <a:pt x="345123" y="327152"/>
                  <a:pt x="345059" y="324866"/>
                </a:cubicBezTo>
                <a:cubicBezTo>
                  <a:pt x="344996" y="322580"/>
                  <a:pt x="346139" y="321310"/>
                  <a:pt x="348488" y="321056"/>
                </a:cubicBezTo>
                <a:cubicBezTo>
                  <a:pt x="352785" y="320802"/>
                  <a:pt x="354605" y="319786"/>
                  <a:pt x="353949" y="318008"/>
                </a:cubicBezTo>
                <a:cubicBezTo>
                  <a:pt x="353293" y="316230"/>
                  <a:pt x="354859" y="315214"/>
                  <a:pt x="358648" y="314960"/>
                </a:cubicBezTo>
                <a:lnTo>
                  <a:pt x="361696" y="314960"/>
                </a:lnTo>
                <a:cubicBezTo>
                  <a:pt x="362310" y="318114"/>
                  <a:pt x="365146" y="318918"/>
                  <a:pt x="370205" y="317373"/>
                </a:cubicBezTo>
                <a:cubicBezTo>
                  <a:pt x="375264" y="315828"/>
                  <a:pt x="378862" y="314346"/>
                  <a:pt x="381000" y="312928"/>
                </a:cubicBezTo>
                <a:cubicBezTo>
                  <a:pt x="386609" y="308970"/>
                  <a:pt x="391901" y="304948"/>
                  <a:pt x="396875" y="300863"/>
                </a:cubicBezTo>
                <a:cubicBezTo>
                  <a:pt x="401849" y="296778"/>
                  <a:pt x="406379" y="291994"/>
                  <a:pt x="410464" y="286512"/>
                </a:cubicBezTo>
                <a:cubicBezTo>
                  <a:pt x="412136" y="287041"/>
                  <a:pt x="413872" y="286999"/>
                  <a:pt x="415671" y="286385"/>
                </a:cubicBezTo>
                <a:cubicBezTo>
                  <a:pt x="417470" y="285771"/>
                  <a:pt x="418444" y="284459"/>
                  <a:pt x="418592" y="282448"/>
                </a:cubicBezTo>
                <a:lnTo>
                  <a:pt x="426720" y="273304"/>
                </a:lnTo>
                <a:cubicBezTo>
                  <a:pt x="427313" y="267907"/>
                  <a:pt x="429684" y="264732"/>
                  <a:pt x="433832" y="263779"/>
                </a:cubicBezTo>
                <a:cubicBezTo>
                  <a:pt x="437981" y="262827"/>
                  <a:pt x="440352" y="259906"/>
                  <a:pt x="440944" y="255016"/>
                </a:cubicBezTo>
                <a:lnTo>
                  <a:pt x="448056" y="247904"/>
                </a:lnTo>
                <a:cubicBezTo>
                  <a:pt x="448056" y="244687"/>
                  <a:pt x="450088" y="242993"/>
                  <a:pt x="454152" y="242824"/>
                </a:cubicBezTo>
                <a:lnTo>
                  <a:pt x="456184" y="242824"/>
                </a:lnTo>
                <a:cubicBezTo>
                  <a:pt x="456544" y="239734"/>
                  <a:pt x="458618" y="237025"/>
                  <a:pt x="462407" y="234696"/>
                </a:cubicBezTo>
                <a:cubicBezTo>
                  <a:pt x="466196" y="232368"/>
                  <a:pt x="469540" y="230674"/>
                  <a:pt x="472440" y="229616"/>
                </a:cubicBezTo>
                <a:cubicBezTo>
                  <a:pt x="472398" y="227584"/>
                  <a:pt x="472737" y="226060"/>
                  <a:pt x="473456" y="225044"/>
                </a:cubicBezTo>
                <a:cubicBezTo>
                  <a:pt x="474176" y="224028"/>
                  <a:pt x="475531" y="223520"/>
                  <a:pt x="477520" y="223520"/>
                </a:cubicBezTo>
                <a:lnTo>
                  <a:pt x="481584" y="223520"/>
                </a:lnTo>
                <a:cubicBezTo>
                  <a:pt x="483447" y="218906"/>
                  <a:pt x="487596" y="216704"/>
                  <a:pt x="494030" y="216916"/>
                </a:cubicBezTo>
                <a:cubicBezTo>
                  <a:pt x="500465" y="217128"/>
                  <a:pt x="504106" y="213911"/>
                  <a:pt x="504952" y="207264"/>
                </a:cubicBezTo>
                <a:cubicBezTo>
                  <a:pt x="509016" y="207095"/>
                  <a:pt x="513080" y="206418"/>
                  <a:pt x="517144" y="205232"/>
                </a:cubicBezTo>
                <a:cubicBezTo>
                  <a:pt x="521208" y="204047"/>
                  <a:pt x="525272" y="203370"/>
                  <a:pt x="529336" y="203200"/>
                </a:cubicBezTo>
                <a:cubicBezTo>
                  <a:pt x="529633" y="199623"/>
                  <a:pt x="531580" y="196871"/>
                  <a:pt x="535178" y="194945"/>
                </a:cubicBezTo>
                <a:cubicBezTo>
                  <a:pt x="538777" y="193019"/>
                  <a:pt x="542248" y="192045"/>
                  <a:pt x="545592" y="192024"/>
                </a:cubicBezTo>
                <a:cubicBezTo>
                  <a:pt x="545740" y="190035"/>
                  <a:pt x="546714" y="188680"/>
                  <a:pt x="548513" y="187960"/>
                </a:cubicBezTo>
                <a:cubicBezTo>
                  <a:pt x="550312" y="187240"/>
                  <a:pt x="552048" y="186902"/>
                  <a:pt x="553720" y="186944"/>
                </a:cubicBezTo>
                <a:cubicBezTo>
                  <a:pt x="556768" y="187050"/>
                  <a:pt x="559054" y="186584"/>
                  <a:pt x="560578" y="185547"/>
                </a:cubicBezTo>
                <a:cubicBezTo>
                  <a:pt x="562102" y="184510"/>
                  <a:pt x="562864" y="182266"/>
                  <a:pt x="562864" y="178816"/>
                </a:cubicBezTo>
                <a:cubicBezTo>
                  <a:pt x="565552" y="179007"/>
                  <a:pt x="571352" y="178626"/>
                  <a:pt x="580263" y="177673"/>
                </a:cubicBezTo>
                <a:cubicBezTo>
                  <a:pt x="589174" y="176721"/>
                  <a:pt x="594212" y="174054"/>
                  <a:pt x="595376" y="169672"/>
                </a:cubicBezTo>
                <a:cubicBezTo>
                  <a:pt x="599652" y="169164"/>
                  <a:pt x="608627" y="167132"/>
                  <a:pt x="622300" y="163576"/>
                </a:cubicBezTo>
                <a:cubicBezTo>
                  <a:pt x="635974" y="160020"/>
                  <a:pt x="650029" y="157988"/>
                  <a:pt x="664464" y="157480"/>
                </a:cubicBezTo>
                <a:lnTo>
                  <a:pt x="669544" y="153416"/>
                </a:lnTo>
                <a:lnTo>
                  <a:pt x="672592" y="145288"/>
                </a:lnTo>
                <a:cubicBezTo>
                  <a:pt x="677545" y="145119"/>
                  <a:pt x="681863" y="144442"/>
                  <a:pt x="685546" y="143256"/>
                </a:cubicBezTo>
                <a:cubicBezTo>
                  <a:pt x="689229" y="142071"/>
                  <a:pt x="693039" y="141394"/>
                  <a:pt x="696976" y="141224"/>
                </a:cubicBezTo>
                <a:cubicBezTo>
                  <a:pt x="708872" y="141394"/>
                  <a:pt x="721149" y="142071"/>
                  <a:pt x="733806" y="143256"/>
                </a:cubicBezTo>
                <a:cubicBezTo>
                  <a:pt x="746464" y="144442"/>
                  <a:pt x="758233" y="145119"/>
                  <a:pt x="769112" y="145288"/>
                </a:cubicBezTo>
                <a:lnTo>
                  <a:pt x="779272" y="149352"/>
                </a:lnTo>
                <a:cubicBezTo>
                  <a:pt x="782299" y="149246"/>
                  <a:pt x="786151" y="149712"/>
                  <a:pt x="790829" y="150749"/>
                </a:cubicBezTo>
                <a:cubicBezTo>
                  <a:pt x="795507" y="151786"/>
                  <a:pt x="798089" y="154030"/>
                  <a:pt x="798576" y="157480"/>
                </a:cubicBezTo>
                <a:lnTo>
                  <a:pt x="818896" y="166624"/>
                </a:lnTo>
                <a:cubicBezTo>
                  <a:pt x="819404" y="170350"/>
                  <a:pt x="821436" y="173059"/>
                  <a:pt x="824992" y="174752"/>
                </a:cubicBezTo>
                <a:cubicBezTo>
                  <a:pt x="828548" y="176446"/>
                  <a:pt x="830580" y="179155"/>
                  <a:pt x="831088" y="182880"/>
                </a:cubicBezTo>
                <a:cubicBezTo>
                  <a:pt x="831236" y="185971"/>
                  <a:pt x="832210" y="188934"/>
                  <a:pt x="834009" y="191770"/>
                </a:cubicBezTo>
                <a:cubicBezTo>
                  <a:pt x="835808" y="194606"/>
                  <a:pt x="837544" y="197062"/>
                  <a:pt x="839216" y="199136"/>
                </a:cubicBezTo>
                <a:cubicBezTo>
                  <a:pt x="839513" y="202565"/>
                  <a:pt x="840698" y="204089"/>
                  <a:pt x="842772" y="203708"/>
                </a:cubicBezTo>
                <a:cubicBezTo>
                  <a:pt x="844847" y="203327"/>
                  <a:pt x="846032" y="204851"/>
                  <a:pt x="846328" y="208280"/>
                </a:cubicBezTo>
                <a:lnTo>
                  <a:pt x="846328" y="217424"/>
                </a:lnTo>
                <a:lnTo>
                  <a:pt x="842264" y="218440"/>
                </a:lnTo>
                <a:cubicBezTo>
                  <a:pt x="838454" y="217276"/>
                  <a:pt x="833882" y="216048"/>
                  <a:pt x="828548" y="214757"/>
                </a:cubicBezTo>
                <a:cubicBezTo>
                  <a:pt x="823214" y="213466"/>
                  <a:pt x="818642" y="213000"/>
                  <a:pt x="814832" y="213360"/>
                </a:cubicBezTo>
                <a:cubicBezTo>
                  <a:pt x="814832" y="212386"/>
                  <a:pt x="814578" y="211794"/>
                  <a:pt x="814070" y="211582"/>
                </a:cubicBezTo>
                <a:cubicBezTo>
                  <a:pt x="813562" y="211370"/>
                  <a:pt x="812800" y="211286"/>
                  <a:pt x="811784" y="211328"/>
                </a:cubicBezTo>
                <a:cubicBezTo>
                  <a:pt x="811086" y="211328"/>
                  <a:pt x="809943" y="211582"/>
                  <a:pt x="808355" y="212090"/>
                </a:cubicBezTo>
                <a:cubicBezTo>
                  <a:pt x="806768" y="212598"/>
                  <a:pt x="805879" y="213360"/>
                  <a:pt x="805688" y="214376"/>
                </a:cubicBezTo>
                <a:cubicBezTo>
                  <a:pt x="805794" y="214863"/>
                  <a:pt x="806344" y="215159"/>
                  <a:pt x="807339" y="215265"/>
                </a:cubicBezTo>
                <a:cubicBezTo>
                  <a:pt x="808334" y="215371"/>
                  <a:pt x="809138" y="215413"/>
                  <a:pt x="809752" y="215392"/>
                </a:cubicBezTo>
                <a:cubicBezTo>
                  <a:pt x="808567" y="216853"/>
                  <a:pt x="808906" y="217742"/>
                  <a:pt x="810768" y="218059"/>
                </a:cubicBezTo>
                <a:cubicBezTo>
                  <a:pt x="812631" y="218377"/>
                  <a:pt x="813986" y="218504"/>
                  <a:pt x="814832" y="218440"/>
                </a:cubicBezTo>
                <a:cubicBezTo>
                  <a:pt x="819955" y="218038"/>
                  <a:pt x="823934" y="218080"/>
                  <a:pt x="826770" y="218567"/>
                </a:cubicBezTo>
                <a:cubicBezTo>
                  <a:pt x="829607" y="219054"/>
                  <a:pt x="831046" y="222398"/>
                  <a:pt x="831088" y="228600"/>
                </a:cubicBezTo>
                <a:cubicBezTo>
                  <a:pt x="831173" y="230230"/>
                  <a:pt x="831004" y="231796"/>
                  <a:pt x="830580" y="233299"/>
                </a:cubicBezTo>
                <a:cubicBezTo>
                  <a:pt x="830157" y="234802"/>
                  <a:pt x="828972" y="235606"/>
                  <a:pt x="827024" y="235712"/>
                </a:cubicBezTo>
                <a:lnTo>
                  <a:pt x="808736" y="235712"/>
                </a:lnTo>
                <a:cubicBezTo>
                  <a:pt x="805519" y="232833"/>
                  <a:pt x="801794" y="231479"/>
                  <a:pt x="797560" y="231648"/>
                </a:cubicBezTo>
                <a:lnTo>
                  <a:pt x="791464" y="235712"/>
                </a:lnTo>
                <a:cubicBezTo>
                  <a:pt x="789432" y="235670"/>
                  <a:pt x="787908" y="236009"/>
                  <a:pt x="786892" y="236728"/>
                </a:cubicBezTo>
                <a:cubicBezTo>
                  <a:pt x="785876" y="237448"/>
                  <a:pt x="785368" y="238802"/>
                  <a:pt x="785368" y="240792"/>
                </a:cubicBezTo>
                <a:lnTo>
                  <a:pt x="785368" y="257048"/>
                </a:lnTo>
                <a:lnTo>
                  <a:pt x="781304" y="261112"/>
                </a:lnTo>
                <a:cubicBezTo>
                  <a:pt x="781177" y="262975"/>
                  <a:pt x="780669" y="264329"/>
                  <a:pt x="779780" y="265176"/>
                </a:cubicBezTo>
                <a:cubicBezTo>
                  <a:pt x="778891" y="266023"/>
                  <a:pt x="778383" y="267377"/>
                  <a:pt x="778256" y="269240"/>
                </a:cubicBezTo>
                <a:lnTo>
                  <a:pt x="769112" y="279400"/>
                </a:lnTo>
                <a:cubicBezTo>
                  <a:pt x="757238" y="280226"/>
                  <a:pt x="744919" y="280861"/>
                  <a:pt x="732155" y="281305"/>
                </a:cubicBezTo>
                <a:cubicBezTo>
                  <a:pt x="719392" y="281750"/>
                  <a:pt x="707327" y="283147"/>
                  <a:pt x="695960" y="285496"/>
                </a:cubicBezTo>
                <a:cubicBezTo>
                  <a:pt x="694711" y="286322"/>
                  <a:pt x="692891" y="287973"/>
                  <a:pt x="690499" y="290449"/>
                </a:cubicBezTo>
                <a:cubicBezTo>
                  <a:pt x="688107" y="292926"/>
                  <a:pt x="686541" y="294323"/>
                  <a:pt x="685800" y="294640"/>
                </a:cubicBezTo>
                <a:cubicBezTo>
                  <a:pt x="683811" y="294365"/>
                  <a:pt x="682456" y="294153"/>
                  <a:pt x="681736" y="294005"/>
                </a:cubicBezTo>
                <a:cubicBezTo>
                  <a:pt x="681017" y="293857"/>
                  <a:pt x="680678" y="295423"/>
                  <a:pt x="680720" y="298704"/>
                </a:cubicBezTo>
                <a:lnTo>
                  <a:pt x="672592" y="307848"/>
                </a:lnTo>
                <a:lnTo>
                  <a:pt x="647192" y="312928"/>
                </a:lnTo>
                <a:lnTo>
                  <a:pt x="641096" y="322072"/>
                </a:lnTo>
                <a:cubicBezTo>
                  <a:pt x="636863" y="321903"/>
                  <a:pt x="633138" y="323257"/>
                  <a:pt x="629920" y="326136"/>
                </a:cubicBezTo>
                <a:cubicBezTo>
                  <a:pt x="627888" y="326940"/>
                  <a:pt x="623062" y="330158"/>
                  <a:pt x="615442" y="335788"/>
                </a:cubicBezTo>
                <a:cubicBezTo>
                  <a:pt x="607822" y="341419"/>
                  <a:pt x="600456" y="344636"/>
                  <a:pt x="593344" y="345440"/>
                </a:cubicBezTo>
                <a:lnTo>
                  <a:pt x="589280" y="353568"/>
                </a:lnTo>
                <a:cubicBezTo>
                  <a:pt x="586719" y="353992"/>
                  <a:pt x="585491" y="355685"/>
                  <a:pt x="585597" y="358648"/>
                </a:cubicBezTo>
                <a:cubicBezTo>
                  <a:pt x="585703" y="361612"/>
                  <a:pt x="584221" y="363305"/>
                  <a:pt x="581152" y="363728"/>
                </a:cubicBezTo>
                <a:cubicBezTo>
                  <a:pt x="576940" y="363919"/>
                  <a:pt x="574188" y="365316"/>
                  <a:pt x="572897" y="367919"/>
                </a:cubicBezTo>
                <a:cubicBezTo>
                  <a:pt x="571606" y="370523"/>
                  <a:pt x="569616" y="373190"/>
                  <a:pt x="566928" y="375920"/>
                </a:cubicBezTo>
                <a:cubicBezTo>
                  <a:pt x="562166" y="376386"/>
                  <a:pt x="558483" y="378249"/>
                  <a:pt x="555879" y="381508"/>
                </a:cubicBezTo>
                <a:cubicBezTo>
                  <a:pt x="553276" y="384768"/>
                  <a:pt x="549847" y="386631"/>
                  <a:pt x="545592" y="387096"/>
                </a:cubicBezTo>
                <a:cubicBezTo>
                  <a:pt x="544576" y="389044"/>
                  <a:pt x="540512" y="393785"/>
                  <a:pt x="533400" y="401320"/>
                </a:cubicBezTo>
                <a:cubicBezTo>
                  <a:pt x="526288" y="408856"/>
                  <a:pt x="522224" y="413597"/>
                  <a:pt x="521208" y="415544"/>
                </a:cubicBezTo>
                <a:cubicBezTo>
                  <a:pt x="512424" y="421979"/>
                  <a:pt x="504846" y="429684"/>
                  <a:pt x="498475" y="438658"/>
                </a:cubicBezTo>
                <a:cubicBezTo>
                  <a:pt x="492104" y="447633"/>
                  <a:pt x="484780" y="455846"/>
                  <a:pt x="476504" y="463296"/>
                </a:cubicBezTo>
                <a:lnTo>
                  <a:pt x="475488" y="474472"/>
                </a:lnTo>
                <a:lnTo>
                  <a:pt x="464312" y="478536"/>
                </a:lnTo>
                <a:cubicBezTo>
                  <a:pt x="463677" y="481076"/>
                  <a:pt x="462153" y="484632"/>
                  <a:pt x="459740" y="489204"/>
                </a:cubicBezTo>
                <a:cubicBezTo>
                  <a:pt x="457327" y="493776"/>
                  <a:pt x="454787" y="496316"/>
                  <a:pt x="452120" y="496824"/>
                </a:cubicBezTo>
                <a:cubicBezTo>
                  <a:pt x="452057" y="498814"/>
                  <a:pt x="451422" y="500169"/>
                  <a:pt x="450215" y="500888"/>
                </a:cubicBezTo>
                <a:cubicBezTo>
                  <a:pt x="449009" y="501608"/>
                  <a:pt x="447612" y="501946"/>
                  <a:pt x="446024" y="501904"/>
                </a:cubicBezTo>
                <a:lnTo>
                  <a:pt x="445008" y="501904"/>
                </a:lnTo>
                <a:lnTo>
                  <a:pt x="443992" y="506984"/>
                </a:lnTo>
                <a:lnTo>
                  <a:pt x="446024" y="506984"/>
                </a:lnTo>
                <a:lnTo>
                  <a:pt x="453136" y="514096"/>
                </a:lnTo>
                <a:lnTo>
                  <a:pt x="459232" y="516128"/>
                </a:lnTo>
                <a:cubicBezTo>
                  <a:pt x="462555" y="519303"/>
                  <a:pt x="465053" y="522859"/>
                  <a:pt x="466725" y="526796"/>
                </a:cubicBezTo>
                <a:cubicBezTo>
                  <a:pt x="468397" y="530733"/>
                  <a:pt x="470641" y="534289"/>
                  <a:pt x="473456" y="537464"/>
                </a:cubicBezTo>
                <a:lnTo>
                  <a:pt x="480568" y="540512"/>
                </a:lnTo>
                <a:cubicBezTo>
                  <a:pt x="480145" y="541655"/>
                  <a:pt x="480230" y="543179"/>
                  <a:pt x="480822" y="545084"/>
                </a:cubicBezTo>
                <a:cubicBezTo>
                  <a:pt x="481415" y="546989"/>
                  <a:pt x="482008" y="548513"/>
                  <a:pt x="482600" y="549656"/>
                </a:cubicBezTo>
                <a:lnTo>
                  <a:pt x="491744" y="552704"/>
                </a:lnTo>
                <a:cubicBezTo>
                  <a:pt x="494094" y="554397"/>
                  <a:pt x="495999" y="556599"/>
                  <a:pt x="497459" y="559308"/>
                </a:cubicBezTo>
                <a:cubicBezTo>
                  <a:pt x="498920" y="562018"/>
                  <a:pt x="501079" y="564219"/>
                  <a:pt x="503936" y="565912"/>
                </a:cubicBezTo>
                <a:lnTo>
                  <a:pt x="501904" y="566928"/>
                </a:lnTo>
                <a:cubicBezTo>
                  <a:pt x="505841" y="568664"/>
                  <a:pt x="509397" y="571289"/>
                  <a:pt x="512572" y="574802"/>
                </a:cubicBezTo>
                <a:cubicBezTo>
                  <a:pt x="515747" y="578316"/>
                  <a:pt x="519303" y="581449"/>
                  <a:pt x="523240" y="584200"/>
                </a:cubicBezTo>
                <a:lnTo>
                  <a:pt x="522224" y="591312"/>
                </a:lnTo>
                <a:cubicBezTo>
                  <a:pt x="525674" y="592413"/>
                  <a:pt x="528680" y="594021"/>
                  <a:pt x="531241" y="596138"/>
                </a:cubicBezTo>
                <a:cubicBezTo>
                  <a:pt x="533802" y="598255"/>
                  <a:pt x="536554" y="600372"/>
                  <a:pt x="539496" y="602488"/>
                </a:cubicBezTo>
                <a:lnTo>
                  <a:pt x="540512" y="602488"/>
                </a:lnTo>
                <a:lnTo>
                  <a:pt x="546608" y="607568"/>
                </a:lnTo>
                <a:cubicBezTo>
                  <a:pt x="547032" y="609134"/>
                  <a:pt x="546947" y="610828"/>
                  <a:pt x="546354" y="612648"/>
                </a:cubicBezTo>
                <a:cubicBezTo>
                  <a:pt x="545762" y="614469"/>
                  <a:pt x="545169" y="616162"/>
                  <a:pt x="544576" y="617728"/>
                </a:cubicBezTo>
                <a:lnTo>
                  <a:pt x="555752" y="625856"/>
                </a:lnTo>
                <a:cubicBezTo>
                  <a:pt x="558716" y="631000"/>
                  <a:pt x="561933" y="635953"/>
                  <a:pt x="565404" y="640715"/>
                </a:cubicBezTo>
                <a:cubicBezTo>
                  <a:pt x="568876" y="645478"/>
                  <a:pt x="573109" y="649669"/>
                  <a:pt x="578104" y="653288"/>
                </a:cubicBezTo>
                <a:lnTo>
                  <a:pt x="585216" y="664464"/>
                </a:lnTo>
                <a:lnTo>
                  <a:pt x="588264" y="664464"/>
                </a:lnTo>
                <a:cubicBezTo>
                  <a:pt x="590317" y="667068"/>
                  <a:pt x="592815" y="669227"/>
                  <a:pt x="595757" y="670941"/>
                </a:cubicBezTo>
                <a:cubicBezTo>
                  <a:pt x="598699" y="672656"/>
                  <a:pt x="601959" y="673545"/>
                  <a:pt x="605536" y="673608"/>
                </a:cubicBezTo>
                <a:lnTo>
                  <a:pt x="608584" y="682752"/>
                </a:lnTo>
                <a:cubicBezTo>
                  <a:pt x="615527" y="687832"/>
                  <a:pt x="620946" y="693928"/>
                  <a:pt x="624840" y="701040"/>
                </a:cubicBezTo>
                <a:lnTo>
                  <a:pt x="624840" y="702056"/>
                </a:lnTo>
                <a:cubicBezTo>
                  <a:pt x="629285" y="698437"/>
                  <a:pt x="630555" y="694500"/>
                  <a:pt x="628650" y="690245"/>
                </a:cubicBezTo>
                <a:cubicBezTo>
                  <a:pt x="626745" y="685991"/>
                  <a:pt x="631571" y="681800"/>
                  <a:pt x="643128" y="677672"/>
                </a:cubicBezTo>
                <a:cubicBezTo>
                  <a:pt x="643171" y="675619"/>
                  <a:pt x="643848" y="673883"/>
                  <a:pt x="645160" y="672465"/>
                </a:cubicBezTo>
                <a:cubicBezTo>
                  <a:pt x="646473" y="671047"/>
                  <a:pt x="648166" y="670073"/>
                  <a:pt x="650240" y="669544"/>
                </a:cubicBezTo>
                <a:lnTo>
                  <a:pt x="654304" y="666496"/>
                </a:lnTo>
                <a:lnTo>
                  <a:pt x="655320" y="660400"/>
                </a:lnTo>
                <a:cubicBezTo>
                  <a:pt x="656103" y="658220"/>
                  <a:pt x="659617" y="654452"/>
                  <a:pt x="665861" y="649097"/>
                </a:cubicBezTo>
                <a:cubicBezTo>
                  <a:pt x="672105" y="643742"/>
                  <a:pt x="676381" y="640736"/>
                  <a:pt x="678688" y="640080"/>
                </a:cubicBezTo>
                <a:cubicBezTo>
                  <a:pt x="682837" y="639234"/>
                  <a:pt x="685462" y="635847"/>
                  <a:pt x="686562" y="629920"/>
                </a:cubicBezTo>
                <a:cubicBezTo>
                  <a:pt x="687663" y="623994"/>
                  <a:pt x="689780" y="620607"/>
                  <a:pt x="692912" y="619760"/>
                </a:cubicBezTo>
                <a:cubicBezTo>
                  <a:pt x="694987" y="617157"/>
                  <a:pt x="697442" y="614744"/>
                  <a:pt x="700278" y="612521"/>
                </a:cubicBezTo>
                <a:cubicBezTo>
                  <a:pt x="703115" y="610299"/>
                  <a:pt x="706078" y="608648"/>
                  <a:pt x="709168" y="607568"/>
                </a:cubicBezTo>
                <a:lnTo>
                  <a:pt x="714248" y="596392"/>
                </a:lnTo>
                <a:cubicBezTo>
                  <a:pt x="714714" y="592244"/>
                  <a:pt x="716577" y="590381"/>
                  <a:pt x="719836" y="590804"/>
                </a:cubicBezTo>
                <a:cubicBezTo>
                  <a:pt x="723096" y="591228"/>
                  <a:pt x="724959" y="588349"/>
                  <a:pt x="725424" y="582168"/>
                </a:cubicBezTo>
                <a:cubicBezTo>
                  <a:pt x="726567" y="582232"/>
                  <a:pt x="727837" y="582105"/>
                  <a:pt x="729234" y="581787"/>
                </a:cubicBezTo>
                <a:cubicBezTo>
                  <a:pt x="730631" y="581470"/>
                  <a:pt x="731393" y="580581"/>
                  <a:pt x="731520" y="579120"/>
                </a:cubicBezTo>
                <a:cubicBezTo>
                  <a:pt x="731478" y="577617"/>
                  <a:pt x="731817" y="576559"/>
                  <a:pt x="732536" y="575945"/>
                </a:cubicBezTo>
                <a:cubicBezTo>
                  <a:pt x="733256" y="575331"/>
                  <a:pt x="734611" y="575035"/>
                  <a:pt x="736600" y="575056"/>
                </a:cubicBezTo>
                <a:cubicBezTo>
                  <a:pt x="739013" y="568727"/>
                  <a:pt x="743077" y="561827"/>
                  <a:pt x="748792" y="554355"/>
                </a:cubicBezTo>
                <a:cubicBezTo>
                  <a:pt x="754507" y="546883"/>
                  <a:pt x="759587" y="540237"/>
                  <a:pt x="764032" y="534416"/>
                </a:cubicBezTo>
                <a:lnTo>
                  <a:pt x="760984" y="532384"/>
                </a:lnTo>
                <a:lnTo>
                  <a:pt x="767080" y="518160"/>
                </a:lnTo>
                <a:cubicBezTo>
                  <a:pt x="770213" y="517948"/>
                  <a:pt x="773346" y="516594"/>
                  <a:pt x="776478" y="514096"/>
                </a:cubicBezTo>
                <a:cubicBezTo>
                  <a:pt x="779611" y="511599"/>
                  <a:pt x="782236" y="509228"/>
                  <a:pt x="784352" y="506984"/>
                </a:cubicBezTo>
                <a:cubicBezTo>
                  <a:pt x="784691" y="501798"/>
                  <a:pt x="786046" y="498200"/>
                  <a:pt x="788416" y="496189"/>
                </a:cubicBezTo>
                <a:cubicBezTo>
                  <a:pt x="790787" y="494178"/>
                  <a:pt x="792142" y="491342"/>
                  <a:pt x="792480" y="487680"/>
                </a:cubicBezTo>
                <a:cubicBezTo>
                  <a:pt x="796121" y="481626"/>
                  <a:pt x="800016" y="475700"/>
                  <a:pt x="804164" y="469900"/>
                </a:cubicBezTo>
                <a:cubicBezTo>
                  <a:pt x="808313" y="464100"/>
                  <a:pt x="812208" y="458174"/>
                  <a:pt x="815848" y="452120"/>
                </a:cubicBezTo>
                <a:cubicBezTo>
                  <a:pt x="816229" y="449771"/>
                  <a:pt x="817753" y="446342"/>
                  <a:pt x="820420" y="441833"/>
                </a:cubicBezTo>
                <a:cubicBezTo>
                  <a:pt x="823087" y="437325"/>
                  <a:pt x="824611" y="433642"/>
                  <a:pt x="824992" y="430784"/>
                </a:cubicBezTo>
                <a:cubicBezTo>
                  <a:pt x="826559" y="427673"/>
                  <a:pt x="828506" y="424498"/>
                  <a:pt x="830834" y="421259"/>
                </a:cubicBezTo>
                <a:cubicBezTo>
                  <a:pt x="833163" y="418021"/>
                  <a:pt x="835618" y="415100"/>
                  <a:pt x="838200" y="412496"/>
                </a:cubicBezTo>
                <a:cubicBezTo>
                  <a:pt x="838327" y="409469"/>
                  <a:pt x="838835" y="406379"/>
                  <a:pt x="839724" y="403225"/>
                </a:cubicBezTo>
                <a:cubicBezTo>
                  <a:pt x="840613" y="400071"/>
                  <a:pt x="841121" y="396727"/>
                  <a:pt x="841248" y="393192"/>
                </a:cubicBezTo>
                <a:lnTo>
                  <a:pt x="844296" y="389128"/>
                </a:lnTo>
                <a:cubicBezTo>
                  <a:pt x="845841" y="388578"/>
                  <a:pt x="847069" y="387647"/>
                  <a:pt x="847979" y="386334"/>
                </a:cubicBezTo>
                <a:cubicBezTo>
                  <a:pt x="848889" y="385022"/>
                  <a:pt x="849355" y="383583"/>
                  <a:pt x="849376" y="382016"/>
                </a:cubicBezTo>
                <a:lnTo>
                  <a:pt x="852424" y="373888"/>
                </a:lnTo>
                <a:lnTo>
                  <a:pt x="849376" y="372872"/>
                </a:lnTo>
                <a:cubicBezTo>
                  <a:pt x="849588" y="369951"/>
                  <a:pt x="850435" y="367411"/>
                  <a:pt x="851916" y="365252"/>
                </a:cubicBezTo>
                <a:cubicBezTo>
                  <a:pt x="853398" y="363093"/>
                  <a:pt x="854245" y="360553"/>
                  <a:pt x="854456" y="357632"/>
                </a:cubicBezTo>
                <a:lnTo>
                  <a:pt x="854456" y="356616"/>
                </a:lnTo>
                <a:cubicBezTo>
                  <a:pt x="856128" y="350033"/>
                  <a:pt x="858372" y="343641"/>
                  <a:pt x="861187" y="337439"/>
                </a:cubicBezTo>
                <a:cubicBezTo>
                  <a:pt x="864002" y="331237"/>
                  <a:pt x="866500" y="325099"/>
                  <a:pt x="868680" y="319024"/>
                </a:cubicBezTo>
                <a:cubicBezTo>
                  <a:pt x="868850" y="316378"/>
                  <a:pt x="869527" y="313288"/>
                  <a:pt x="870712" y="309753"/>
                </a:cubicBezTo>
                <a:cubicBezTo>
                  <a:pt x="871898" y="306218"/>
                  <a:pt x="872575" y="302874"/>
                  <a:pt x="872744" y="299720"/>
                </a:cubicBezTo>
                <a:lnTo>
                  <a:pt x="872744" y="298704"/>
                </a:lnTo>
                <a:cubicBezTo>
                  <a:pt x="874776" y="292439"/>
                  <a:pt x="877824" y="286682"/>
                  <a:pt x="881888" y="281432"/>
                </a:cubicBezTo>
                <a:cubicBezTo>
                  <a:pt x="881528" y="279485"/>
                  <a:pt x="881740" y="277792"/>
                  <a:pt x="882523" y="276352"/>
                </a:cubicBezTo>
                <a:cubicBezTo>
                  <a:pt x="883306" y="274913"/>
                  <a:pt x="883772" y="273219"/>
                  <a:pt x="883920" y="271272"/>
                </a:cubicBezTo>
                <a:cubicBezTo>
                  <a:pt x="884195" y="267716"/>
                  <a:pt x="884915" y="264160"/>
                  <a:pt x="886079" y="260604"/>
                </a:cubicBezTo>
                <a:cubicBezTo>
                  <a:pt x="887243" y="257048"/>
                  <a:pt x="887201" y="253492"/>
                  <a:pt x="885952" y="249936"/>
                </a:cubicBezTo>
                <a:cubicBezTo>
                  <a:pt x="888154" y="246719"/>
                  <a:pt x="888831" y="242993"/>
                  <a:pt x="887984" y="238760"/>
                </a:cubicBezTo>
                <a:lnTo>
                  <a:pt x="889000" y="235712"/>
                </a:lnTo>
                <a:lnTo>
                  <a:pt x="882904" y="235712"/>
                </a:lnTo>
                <a:lnTo>
                  <a:pt x="891032" y="218440"/>
                </a:lnTo>
                <a:lnTo>
                  <a:pt x="894080" y="224536"/>
                </a:lnTo>
                <a:lnTo>
                  <a:pt x="894080" y="228600"/>
                </a:lnTo>
                <a:lnTo>
                  <a:pt x="897128" y="213360"/>
                </a:lnTo>
                <a:lnTo>
                  <a:pt x="893064" y="212344"/>
                </a:lnTo>
                <a:lnTo>
                  <a:pt x="899160" y="193040"/>
                </a:lnTo>
                <a:lnTo>
                  <a:pt x="902208" y="199136"/>
                </a:lnTo>
                <a:cubicBezTo>
                  <a:pt x="902335" y="196131"/>
                  <a:pt x="902843" y="193506"/>
                  <a:pt x="903732" y="191262"/>
                </a:cubicBezTo>
                <a:cubicBezTo>
                  <a:pt x="904621" y="189019"/>
                  <a:pt x="905129" y="186902"/>
                  <a:pt x="905256" y="184912"/>
                </a:cubicBezTo>
                <a:cubicBezTo>
                  <a:pt x="905350" y="178898"/>
                  <a:pt x="906291" y="176138"/>
                  <a:pt x="908078" y="176634"/>
                </a:cubicBezTo>
                <a:cubicBezTo>
                  <a:pt x="909866" y="177129"/>
                  <a:pt x="911935" y="176326"/>
                  <a:pt x="914287" y="174225"/>
                </a:cubicBezTo>
                <a:cubicBezTo>
                  <a:pt x="916639" y="172124"/>
                  <a:pt x="918709" y="164172"/>
                  <a:pt x="920496" y="150368"/>
                </a:cubicBezTo>
                <a:lnTo>
                  <a:pt x="930656" y="144272"/>
                </a:lnTo>
                <a:cubicBezTo>
                  <a:pt x="930296" y="141245"/>
                  <a:pt x="930000" y="137393"/>
                  <a:pt x="929767" y="132715"/>
                </a:cubicBezTo>
                <a:cubicBezTo>
                  <a:pt x="929534" y="128037"/>
                  <a:pt x="931524" y="125455"/>
                  <a:pt x="935736" y="124968"/>
                </a:cubicBezTo>
                <a:lnTo>
                  <a:pt x="937768" y="125984"/>
                </a:lnTo>
                <a:cubicBezTo>
                  <a:pt x="937049" y="126640"/>
                  <a:pt x="936202" y="127614"/>
                  <a:pt x="935228" y="128905"/>
                </a:cubicBezTo>
                <a:cubicBezTo>
                  <a:pt x="934255" y="130196"/>
                  <a:pt x="934424" y="130916"/>
                  <a:pt x="935736" y="131064"/>
                </a:cubicBezTo>
                <a:lnTo>
                  <a:pt x="939800" y="131064"/>
                </a:lnTo>
                <a:cubicBezTo>
                  <a:pt x="939038" y="133435"/>
                  <a:pt x="938530" y="136314"/>
                  <a:pt x="938276" y="139700"/>
                </a:cubicBezTo>
                <a:cubicBezTo>
                  <a:pt x="938022" y="143087"/>
                  <a:pt x="939546" y="144949"/>
                  <a:pt x="942848" y="145288"/>
                </a:cubicBezTo>
                <a:cubicBezTo>
                  <a:pt x="945409" y="145204"/>
                  <a:pt x="947399" y="144103"/>
                  <a:pt x="948817" y="141986"/>
                </a:cubicBezTo>
                <a:cubicBezTo>
                  <a:pt x="950235" y="139869"/>
                  <a:pt x="950955" y="137245"/>
                  <a:pt x="950976" y="134112"/>
                </a:cubicBezTo>
                <a:lnTo>
                  <a:pt x="949960" y="128016"/>
                </a:lnTo>
                <a:lnTo>
                  <a:pt x="957072" y="115824"/>
                </a:lnTo>
                <a:cubicBezTo>
                  <a:pt x="956670" y="113834"/>
                  <a:pt x="956712" y="111972"/>
                  <a:pt x="957199" y="110236"/>
                </a:cubicBezTo>
                <a:cubicBezTo>
                  <a:pt x="957686" y="108500"/>
                  <a:pt x="957982" y="106638"/>
                  <a:pt x="958088" y="104648"/>
                </a:cubicBezTo>
                <a:lnTo>
                  <a:pt x="958088" y="101600"/>
                </a:lnTo>
                <a:cubicBezTo>
                  <a:pt x="957982" y="99928"/>
                  <a:pt x="957686" y="98192"/>
                  <a:pt x="957199" y="96393"/>
                </a:cubicBezTo>
                <a:cubicBezTo>
                  <a:pt x="956712" y="94594"/>
                  <a:pt x="956670" y="93620"/>
                  <a:pt x="957072" y="93472"/>
                </a:cubicBezTo>
                <a:cubicBezTo>
                  <a:pt x="958130" y="93790"/>
                  <a:pt x="959062" y="95187"/>
                  <a:pt x="959866" y="97663"/>
                </a:cubicBezTo>
                <a:cubicBezTo>
                  <a:pt x="960670" y="100140"/>
                  <a:pt x="961094" y="101791"/>
                  <a:pt x="961136" y="102616"/>
                </a:cubicBezTo>
                <a:cubicBezTo>
                  <a:pt x="962808" y="102489"/>
                  <a:pt x="964544" y="102489"/>
                  <a:pt x="966343" y="102616"/>
                </a:cubicBezTo>
                <a:cubicBezTo>
                  <a:pt x="968142" y="102743"/>
                  <a:pt x="969116" y="103759"/>
                  <a:pt x="969264" y="105664"/>
                </a:cubicBezTo>
                <a:cubicBezTo>
                  <a:pt x="969455" y="112268"/>
                  <a:pt x="970343" y="116586"/>
                  <a:pt x="971931" y="118618"/>
                </a:cubicBezTo>
                <a:cubicBezTo>
                  <a:pt x="973519" y="120650"/>
                  <a:pt x="974661" y="123444"/>
                  <a:pt x="975360" y="127000"/>
                </a:cubicBezTo>
                <a:lnTo>
                  <a:pt x="972312" y="131064"/>
                </a:lnTo>
                <a:lnTo>
                  <a:pt x="976376" y="132080"/>
                </a:lnTo>
                <a:lnTo>
                  <a:pt x="973328" y="145288"/>
                </a:lnTo>
                <a:cubicBezTo>
                  <a:pt x="975445" y="153564"/>
                  <a:pt x="977815" y="160634"/>
                  <a:pt x="980440" y="166497"/>
                </a:cubicBezTo>
                <a:cubicBezTo>
                  <a:pt x="983065" y="172360"/>
                  <a:pt x="988483" y="176128"/>
                  <a:pt x="996696" y="177800"/>
                </a:cubicBezTo>
                <a:lnTo>
                  <a:pt x="994664" y="167640"/>
                </a:lnTo>
                <a:cubicBezTo>
                  <a:pt x="995278" y="166370"/>
                  <a:pt x="996082" y="160782"/>
                  <a:pt x="997077" y="150876"/>
                </a:cubicBezTo>
                <a:cubicBezTo>
                  <a:pt x="998072" y="140970"/>
                  <a:pt x="998622" y="134366"/>
                  <a:pt x="998728" y="131064"/>
                </a:cubicBezTo>
                <a:cubicBezTo>
                  <a:pt x="998622" y="128821"/>
                  <a:pt x="998072" y="125942"/>
                  <a:pt x="997077" y="122428"/>
                </a:cubicBezTo>
                <a:cubicBezTo>
                  <a:pt x="996082" y="118914"/>
                  <a:pt x="995278" y="116036"/>
                  <a:pt x="994664" y="113792"/>
                </a:cubicBezTo>
                <a:lnTo>
                  <a:pt x="1000760" y="120904"/>
                </a:lnTo>
                <a:cubicBezTo>
                  <a:pt x="1000760" y="122513"/>
                  <a:pt x="1001268" y="125645"/>
                  <a:pt x="1002284" y="130302"/>
                </a:cubicBezTo>
                <a:cubicBezTo>
                  <a:pt x="1003300" y="134959"/>
                  <a:pt x="1004824" y="137583"/>
                  <a:pt x="1006856" y="138176"/>
                </a:cubicBezTo>
                <a:lnTo>
                  <a:pt x="1006856" y="137160"/>
                </a:lnTo>
                <a:cubicBezTo>
                  <a:pt x="1006665" y="124968"/>
                  <a:pt x="1005268" y="111506"/>
                  <a:pt x="1002665" y="96774"/>
                </a:cubicBezTo>
                <a:cubicBezTo>
                  <a:pt x="1000061" y="82042"/>
                  <a:pt x="997395" y="69088"/>
                  <a:pt x="994664" y="57912"/>
                </a:cubicBezTo>
                <a:lnTo>
                  <a:pt x="998728" y="53848"/>
                </a:lnTo>
                <a:cubicBezTo>
                  <a:pt x="997162" y="45699"/>
                  <a:pt x="994198" y="37613"/>
                  <a:pt x="989838" y="29591"/>
                </a:cubicBezTo>
                <a:cubicBezTo>
                  <a:pt x="985478" y="21569"/>
                  <a:pt x="983022" y="13737"/>
                  <a:pt x="982472" y="6096"/>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2" name="文本框 31">
            <a:extLst>
              <a:ext uri="{FF2B5EF4-FFF2-40B4-BE49-F238E27FC236}">
                <a16:creationId xmlns="" xmlns:a16="http://schemas.microsoft.com/office/drawing/2014/main" id="{B38FC15A-4FC5-45FB-8D9F-DDB16C5A75BB}"/>
              </a:ext>
            </a:extLst>
          </p:cNvPr>
          <p:cNvSpPr txBox="1"/>
          <p:nvPr/>
        </p:nvSpPr>
        <p:spPr>
          <a:xfrm>
            <a:off x="8490013" y="3763082"/>
            <a:ext cx="673728" cy="788934"/>
          </a:xfrm>
          <a:custGeom>
            <a:avLst/>
            <a:gdLst/>
            <a:ahLst/>
            <a:cxnLst/>
            <a:rect l="l" t="t" r="r" b="b"/>
            <a:pathLst>
              <a:path w="1134872" h="1328932">
                <a:moveTo>
                  <a:pt x="1052576" y="1234444"/>
                </a:moveTo>
                <a:cubicBezTo>
                  <a:pt x="1052576" y="1235058"/>
                  <a:pt x="1052830" y="1235862"/>
                  <a:pt x="1053338" y="1236857"/>
                </a:cubicBezTo>
                <a:cubicBezTo>
                  <a:pt x="1053846" y="1237852"/>
                  <a:pt x="1054608" y="1238402"/>
                  <a:pt x="1055624" y="1238508"/>
                </a:cubicBezTo>
                <a:cubicBezTo>
                  <a:pt x="1056471" y="1238339"/>
                  <a:pt x="1056809" y="1237662"/>
                  <a:pt x="1056640" y="1236476"/>
                </a:cubicBezTo>
                <a:cubicBezTo>
                  <a:pt x="1056598" y="1235502"/>
                  <a:pt x="1056174" y="1234910"/>
                  <a:pt x="1055370" y="1234698"/>
                </a:cubicBezTo>
                <a:cubicBezTo>
                  <a:pt x="1054566" y="1234487"/>
                  <a:pt x="1053634" y="1234402"/>
                  <a:pt x="1052576" y="1234444"/>
                </a:cubicBezTo>
                <a:close/>
                <a:moveTo>
                  <a:pt x="977392" y="1159260"/>
                </a:moveTo>
                <a:lnTo>
                  <a:pt x="983488" y="1168404"/>
                </a:lnTo>
                <a:lnTo>
                  <a:pt x="978408" y="1174500"/>
                </a:lnTo>
                <a:lnTo>
                  <a:pt x="968248" y="1167388"/>
                </a:lnTo>
                <a:cubicBezTo>
                  <a:pt x="968629" y="1163938"/>
                  <a:pt x="969391" y="1161694"/>
                  <a:pt x="970534" y="1160657"/>
                </a:cubicBezTo>
                <a:cubicBezTo>
                  <a:pt x="971677" y="1159620"/>
                  <a:pt x="973963" y="1159154"/>
                  <a:pt x="977392" y="1159260"/>
                </a:cubicBezTo>
                <a:close/>
                <a:moveTo>
                  <a:pt x="901192" y="1118620"/>
                </a:moveTo>
                <a:cubicBezTo>
                  <a:pt x="901361" y="1119806"/>
                  <a:pt x="902039" y="1120483"/>
                  <a:pt x="903224" y="1120652"/>
                </a:cubicBezTo>
                <a:lnTo>
                  <a:pt x="904240" y="1120652"/>
                </a:lnTo>
                <a:cubicBezTo>
                  <a:pt x="904071" y="1119467"/>
                  <a:pt x="903393" y="1118790"/>
                  <a:pt x="902208" y="1118620"/>
                </a:cubicBezTo>
                <a:close/>
                <a:moveTo>
                  <a:pt x="893064" y="1110492"/>
                </a:moveTo>
                <a:cubicBezTo>
                  <a:pt x="893085" y="1111106"/>
                  <a:pt x="893297" y="1111910"/>
                  <a:pt x="893699" y="1112905"/>
                </a:cubicBezTo>
                <a:cubicBezTo>
                  <a:pt x="894101" y="1113900"/>
                  <a:pt x="894567" y="1114450"/>
                  <a:pt x="895096" y="1114556"/>
                </a:cubicBezTo>
                <a:cubicBezTo>
                  <a:pt x="896070" y="1114493"/>
                  <a:pt x="896662" y="1114112"/>
                  <a:pt x="896874" y="1113413"/>
                </a:cubicBezTo>
                <a:cubicBezTo>
                  <a:pt x="897086" y="1112715"/>
                  <a:pt x="897170" y="1112080"/>
                  <a:pt x="897128" y="1111508"/>
                </a:cubicBezTo>
                <a:close/>
                <a:moveTo>
                  <a:pt x="248920" y="1091188"/>
                </a:moveTo>
                <a:cubicBezTo>
                  <a:pt x="250423" y="1091231"/>
                  <a:pt x="251481" y="1091654"/>
                  <a:pt x="252095" y="1092458"/>
                </a:cubicBezTo>
                <a:cubicBezTo>
                  <a:pt x="252709" y="1093263"/>
                  <a:pt x="253005" y="1094194"/>
                  <a:pt x="252984" y="1095252"/>
                </a:cubicBezTo>
                <a:cubicBezTo>
                  <a:pt x="252899" y="1098512"/>
                  <a:pt x="251799" y="1101645"/>
                  <a:pt x="249682" y="1104650"/>
                </a:cubicBezTo>
                <a:cubicBezTo>
                  <a:pt x="247565" y="1107656"/>
                  <a:pt x="244941" y="1109265"/>
                  <a:pt x="241808" y="1109476"/>
                </a:cubicBezTo>
                <a:cubicBezTo>
                  <a:pt x="241237" y="1109455"/>
                  <a:pt x="240602" y="1109243"/>
                  <a:pt x="239903" y="1108841"/>
                </a:cubicBezTo>
                <a:cubicBezTo>
                  <a:pt x="239205" y="1108439"/>
                  <a:pt x="238824" y="1107973"/>
                  <a:pt x="238760" y="1107444"/>
                </a:cubicBezTo>
                <a:cubicBezTo>
                  <a:pt x="238929" y="1104354"/>
                  <a:pt x="240115" y="1101391"/>
                  <a:pt x="242316" y="1098554"/>
                </a:cubicBezTo>
                <a:cubicBezTo>
                  <a:pt x="244517" y="1095718"/>
                  <a:pt x="246719" y="1093263"/>
                  <a:pt x="248920" y="1091188"/>
                </a:cubicBezTo>
                <a:close/>
                <a:moveTo>
                  <a:pt x="1005840" y="1088140"/>
                </a:moveTo>
                <a:cubicBezTo>
                  <a:pt x="1007343" y="1088225"/>
                  <a:pt x="1008909" y="1088563"/>
                  <a:pt x="1010539" y="1089156"/>
                </a:cubicBezTo>
                <a:cubicBezTo>
                  <a:pt x="1012169" y="1089749"/>
                  <a:pt x="1013989" y="1090088"/>
                  <a:pt x="1016000" y="1090172"/>
                </a:cubicBezTo>
                <a:lnTo>
                  <a:pt x="1017016" y="1098300"/>
                </a:lnTo>
                <a:lnTo>
                  <a:pt x="1002792" y="1098300"/>
                </a:lnTo>
                <a:cubicBezTo>
                  <a:pt x="1002729" y="1096670"/>
                  <a:pt x="1002855" y="1094850"/>
                  <a:pt x="1003173" y="1092839"/>
                </a:cubicBezTo>
                <a:cubicBezTo>
                  <a:pt x="1003491" y="1090828"/>
                  <a:pt x="1004380" y="1089262"/>
                  <a:pt x="1005840" y="1088140"/>
                </a:cubicBezTo>
                <a:close/>
                <a:moveTo>
                  <a:pt x="883920" y="1088140"/>
                </a:moveTo>
                <a:cubicBezTo>
                  <a:pt x="882946" y="1088246"/>
                  <a:pt x="882354" y="1088796"/>
                  <a:pt x="882142" y="1089791"/>
                </a:cubicBezTo>
                <a:cubicBezTo>
                  <a:pt x="881930" y="1090786"/>
                  <a:pt x="881846" y="1091590"/>
                  <a:pt x="881888" y="1092204"/>
                </a:cubicBezTo>
                <a:cubicBezTo>
                  <a:pt x="881888" y="1093263"/>
                  <a:pt x="882142" y="1094194"/>
                  <a:pt x="882650" y="1094998"/>
                </a:cubicBezTo>
                <a:cubicBezTo>
                  <a:pt x="883158" y="1095803"/>
                  <a:pt x="883920" y="1096226"/>
                  <a:pt x="884936" y="1096268"/>
                </a:cubicBezTo>
                <a:lnTo>
                  <a:pt x="889000" y="1096268"/>
                </a:lnTo>
                <a:lnTo>
                  <a:pt x="884936" y="1093220"/>
                </a:lnTo>
                <a:cubicBezTo>
                  <a:pt x="885021" y="1092564"/>
                  <a:pt x="885105" y="1091590"/>
                  <a:pt x="885190" y="1090299"/>
                </a:cubicBezTo>
                <a:cubicBezTo>
                  <a:pt x="885275" y="1089008"/>
                  <a:pt x="884851" y="1088288"/>
                  <a:pt x="883920" y="1088140"/>
                </a:cubicBezTo>
                <a:close/>
                <a:moveTo>
                  <a:pt x="970280" y="1076964"/>
                </a:moveTo>
                <a:cubicBezTo>
                  <a:pt x="970238" y="1077472"/>
                  <a:pt x="970068" y="1077980"/>
                  <a:pt x="969772" y="1078488"/>
                </a:cubicBezTo>
                <a:cubicBezTo>
                  <a:pt x="969476" y="1078996"/>
                  <a:pt x="969306" y="1079504"/>
                  <a:pt x="969264" y="1080012"/>
                </a:cubicBezTo>
                <a:lnTo>
                  <a:pt x="972312" y="1080012"/>
                </a:lnTo>
                <a:lnTo>
                  <a:pt x="972312" y="1078996"/>
                </a:lnTo>
                <a:cubicBezTo>
                  <a:pt x="972143" y="1077811"/>
                  <a:pt x="971465" y="1077134"/>
                  <a:pt x="970280" y="1076964"/>
                </a:cubicBezTo>
                <a:close/>
                <a:moveTo>
                  <a:pt x="218440" y="1049532"/>
                </a:moveTo>
                <a:cubicBezTo>
                  <a:pt x="218609" y="1052750"/>
                  <a:pt x="220303" y="1054443"/>
                  <a:pt x="223520" y="1054612"/>
                </a:cubicBezTo>
                <a:lnTo>
                  <a:pt x="226568" y="1053596"/>
                </a:lnTo>
                <a:cubicBezTo>
                  <a:pt x="226399" y="1050718"/>
                  <a:pt x="224705" y="1049363"/>
                  <a:pt x="221488" y="1049532"/>
                </a:cubicBezTo>
                <a:close/>
                <a:moveTo>
                  <a:pt x="880872" y="1045468"/>
                </a:moveTo>
                <a:cubicBezTo>
                  <a:pt x="877443" y="1045362"/>
                  <a:pt x="875157" y="1045828"/>
                  <a:pt x="874014" y="1046865"/>
                </a:cubicBezTo>
                <a:cubicBezTo>
                  <a:pt x="872871" y="1047902"/>
                  <a:pt x="872109" y="1050146"/>
                  <a:pt x="871728" y="1053596"/>
                </a:cubicBezTo>
                <a:lnTo>
                  <a:pt x="881888" y="1060708"/>
                </a:lnTo>
                <a:lnTo>
                  <a:pt x="886968" y="1054612"/>
                </a:lnTo>
                <a:close/>
                <a:moveTo>
                  <a:pt x="854456" y="1041404"/>
                </a:moveTo>
                <a:lnTo>
                  <a:pt x="856488" y="1044452"/>
                </a:lnTo>
                <a:cubicBezTo>
                  <a:pt x="856446" y="1048474"/>
                  <a:pt x="857292" y="1051353"/>
                  <a:pt x="859028" y="1053088"/>
                </a:cubicBezTo>
                <a:cubicBezTo>
                  <a:pt x="860764" y="1054824"/>
                  <a:pt x="863642" y="1055671"/>
                  <a:pt x="867664" y="1055628"/>
                </a:cubicBezTo>
                <a:cubicBezTo>
                  <a:pt x="867727" y="1056411"/>
                  <a:pt x="868109" y="1057893"/>
                  <a:pt x="868807" y="1060073"/>
                </a:cubicBezTo>
                <a:cubicBezTo>
                  <a:pt x="869505" y="1062253"/>
                  <a:pt x="870141" y="1063481"/>
                  <a:pt x="870712" y="1063756"/>
                </a:cubicBezTo>
                <a:cubicBezTo>
                  <a:pt x="871686" y="1063523"/>
                  <a:pt x="872278" y="1062465"/>
                  <a:pt x="872490" y="1060581"/>
                </a:cubicBezTo>
                <a:cubicBezTo>
                  <a:pt x="872702" y="1058697"/>
                  <a:pt x="872786" y="1057385"/>
                  <a:pt x="872744" y="1056644"/>
                </a:cubicBezTo>
                <a:cubicBezTo>
                  <a:pt x="869633" y="1054168"/>
                  <a:pt x="866458" y="1051755"/>
                  <a:pt x="863219" y="1049405"/>
                </a:cubicBezTo>
                <a:cubicBezTo>
                  <a:pt x="859981" y="1047056"/>
                  <a:pt x="857060" y="1044389"/>
                  <a:pt x="854456" y="1041404"/>
                </a:cubicBezTo>
                <a:close/>
                <a:moveTo>
                  <a:pt x="839216" y="1020068"/>
                </a:moveTo>
                <a:lnTo>
                  <a:pt x="839216" y="1021084"/>
                </a:lnTo>
                <a:cubicBezTo>
                  <a:pt x="839174" y="1022058"/>
                  <a:pt x="839004" y="1022904"/>
                  <a:pt x="838708" y="1023624"/>
                </a:cubicBezTo>
                <a:cubicBezTo>
                  <a:pt x="838412" y="1024344"/>
                  <a:pt x="838242" y="1025191"/>
                  <a:pt x="838200" y="1026164"/>
                </a:cubicBezTo>
                <a:cubicBezTo>
                  <a:pt x="838391" y="1027582"/>
                  <a:pt x="839280" y="1028302"/>
                  <a:pt x="840867" y="1028323"/>
                </a:cubicBezTo>
                <a:cubicBezTo>
                  <a:pt x="842455" y="1028344"/>
                  <a:pt x="843597" y="1028302"/>
                  <a:pt x="844296" y="1028196"/>
                </a:cubicBezTo>
                <a:lnTo>
                  <a:pt x="845312" y="1024132"/>
                </a:lnTo>
                <a:cubicBezTo>
                  <a:pt x="844783" y="1023074"/>
                  <a:pt x="844063" y="1022143"/>
                  <a:pt x="843153" y="1021338"/>
                </a:cubicBezTo>
                <a:cubicBezTo>
                  <a:pt x="842243" y="1020534"/>
                  <a:pt x="841269" y="1020111"/>
                  <a:pt x="840232" y="1020068"/>
                </a:cubicBezTo>
                <a:close/>
                <a:moveTo>
                  <a:pt x="257048" y="1000764"/>
                </a:moveTo>
                <a:cubicBezTo>
                  <a:pt x="257048" y="1001823"/>
                  <a:pt x="257302" y="1002754"/>
                  <a:pt x="257810" y="1003558"/>
                </a:cubicBezTo>
                <a:cubicBezTo>
                  <a:pt x="258318" y="1004362"/>
                  <a:pt x="259080" y="1004786"/>
                  <a:pt x="260096" y="1004828"/>
                </a:cubicBezTo>
                <a:cubicBezTo>
                  <a:pt x="260943" y="1004659"/>
                  <a:pt x="261281" y="1003981"/>
                  <a:pt x="261112" y="1002796"/>
                </a:cubicBezTo>
                <a:cubicBezTo>
                  <a:pt x="261112" y="1001823"/>
                  <a:pt x="260858" y="1001230"/>
                  <a:pt x="260350" y="1001018"/>
                </a:cubicBezTo>
                <a:cubicBezTo>
                  <a:pt x="259842" y="1000806"/>
                  <a:pt x="259080" y="1000722"/>
                  <a:pt x="258064" y="1000764"/>
                </a:cubicBezTo>
                <a:close/>
                <a:moveTo>
                  <a:pt x="924560" y="987556"/>
                </a:moveTo>
                <a:lnTo>
                  <a:pt x="922528" y="988572"/>
                </a:lnTo>
                <a:lnTo>
                  <a:pt x="922528" y="989588"/>
                </a:lnTo>
                <a:cubicBezTo>
                  <a:pt x="922486" y="990160"/>
                  <a:pt x="922570" y="990795"/>
                  <a:pt x="922782" y="991493"/>
                </a:cubicBezTo>
                <a:cubicBezTo>
                  <a:pt x="922994" y="992192"/>
                  <a:pt x="923586" y="992573"/>
                  <a:pt x="924560" y="992636"/>
                </a:cubicBezTo>
                <a:cubicBezTo>
                  <a:pt x="925089" y="992573"/>
                  <a:pt x="925555" y="992192"/>
                  <a:pt x="925957" y="991493"/>
                </a:cubicBezTo>
                <a:cubicBezTo>
                  <a:pt x="926359" y="990795"/>
                  <a:pt x="926571" y="990160"/>
                  <a:pt x="926592" y="989588"/>
                </a:cubicBezTo>
                <a:cubicBezTo>
                  <a:pt x="926423" y="988403"/>
                  <a:pt x="925745" y="987725"/>
                  <a:pt x="924560" y="987556"/>
                </a:cubicBezTo>
                <a:close/>
                <a:moveTo>
                  <a:pt x="910336" y="972316"/>
                </a:moveTo>
                <a:cubicBezTo>
                  <a:pt x="910167" y="974031"/>
                  <a:pt x="909489" y="975428"/>
                  <a:pt x="908304" y="976507"/>
                </a:cubicBezTo>
                <a:cubicBezTo>
                  <a:pt x="907119" y="977587"/>
                  <a:pt x="906441" y="980254"/>
                  <a:pt x="906272" y="984508"/>
                </a:cubicBezTo>
                <a:lnTo>
                  <a:pt x="920496" y="984508"/>
                </a:lnTo>
                <a:lnTo>
                  <a:pt x="919480" y="976380"/>
                </a:lnTo>
                <a:lnTo>
                  <a:pt x="912368" y="975364"/>
                </a:lnTo>
                <a:lnTo>
                  <a:pt x="914400" y="975364"/>
                </a:lnTo>
                <a:close/>
                <a:moveTo>
                  <a:pt x="357632" y="933708"/>
                </a:moveTo>
                <a:cubicBezTo>
                  <a:pt x="357632" y="934322"/>
                  <a:pt x="357886" y="935126"/>
                  <a:pt x="358394" y="936121"/>
                </a:cubicBezTo>
                <a:cubicBezTo>
                  <a:pt x="358902" y="937116"/>
                  <a:pt x="359664" y="937666"/>
                  <a:pt x="360680" y="937772"/>
                </a:cubicBezTo>
                <a:cubicBezTo>
                  <a:pt x="361527" y="937603"/>
                  <a:pt x="361865" y="936925"/>
                  <a:pt x="361696" y="935740"/>
                </a:cubicBezTo>
                <a:close/>
                <a:moveTo>
                  <a:pt x="673608" y="929644"/>
                </a:moveTo>
                <a:lnTo>
                  <a:pt x="682752" y="940820"/>
                </a:lnTo>
                <a:cubicBezTo>
                  <a:pt x="678815" y="940799"/>
                  <a:pt x="676275" y="939825"/>
                  <a:pt x="675132" y="937899"/>
                </a:cubicBezTo>
                <a:cubicBezTo>
                  <a:pt x="673989" y="935973"/>
                  <a:pt x="673481" y="933221"/>
                  <a:pt x="673608" y="929644"/>
                </a:cubicBezTo>
                <a:close/>
                <a:moveTo>
                  <a:pt x="429768" y="929644"/>
                </a:moveTo>
                <a:cubicBezTo>
                  <a:pt x="427842" y="929560"/>
                  <a:pt x="426614" y="929729"/>
                  <a:pt x="426085" y="930152"/>
                </a:cubicBezTo>
                <a:cubicBezTo>
                  <a:pt x="425556" y="930575"/>
                  <a:pt x="425090" y="931761"/>
                  <a:pt x="424688" y="933708"/>
                </a:cubicBezTo>
                <a:cubicBezTo>
                  <a:pt x="425725" y="933666"/>
                  <a:pt x="426699" y="933242"/>
                  <a:pt x="427609" y="932438"/>
                </a:cubicBezTo>
                <a:cubicBezTo>
                  <a:pt x="428519" y="931634"/>
                  <a:pt x="429239" y="930702"/>
                  <a:pt x="429768" y="929644"/>
                </a:cubicBezTo>
                <a:close/>
                <a:moveTo>
                  <a:pt x="314960" y="925580"/>
                </a:moveTo>
                <a:cubicBezTo>
                  <a:pt x="314346" y="927570"/>
                  <a:pt x="313542" y="929432"/>
                  <a:pt x="312547" y="931168"/>
                </a:cubicBezTo>
                <a:cubicBezTo>
                  <a:pt x="311552" y="932904"/>
                  <a:pt x="311002" y="934766"/>
                  <a:pt x="310896" y="936756"/>
                </a:cubicBezTo>
                <a:cubicBezTo>
                  <a:pt x="310981" y="937772"/>
                  <a:pt x="311573" y="938534"/>
                  <a:pt x="312674" y="939042"/>
                </a:cubicBezTo>
                <a:cubicBezTo>
                  <a:pt x="313775" y="939550"/>
                  <a:pt x="314875" y="939804"/>
                  <a:pt x="315976" y="939804"/>
                </a:cubicBezTo>
                <a:lnTo>
                  <a:pt x="320040" y="932692"/>
                </a:lnTo>
                <a:close/>
                <a:moveTo>
                  <a:pt x="374904" y="916436"/>
                </a:moveTo>
                <a:cubicBezTo>
                  <a:pt x="374819" y="919781"/>
                  <a:pt x="375243" y="921728"/>
                  <a:pt x="376174" y="922278"/>
                </a:cubicBezTo>
                <a:cubicBezTo>
                  <a:pt x="377105" y="922829"/>
                  <a:pt x="379053" y="923252"/>
                  <a:pt x="382016" y="923548"/>
                </a:cubicBezTo>
                <a:lnTo>
                  <a:pt x="382016" y="916436"/>
                </a:lnTo>
                <a:close/>
                <a:moveTo>
                  <a:pt x="307848" y="916436"/>
                </a:moveTo>
                <a:lnTo>
                  <a:pt x="307848" y="919484"/>
                </a:lnTo>
                <a:cubicBezTo>
                  <a:pt x="304504" y="919442"/>
                  <a:pt x="301032" y="921559"/>
                  <a:pt x="297434" y="925834"/>
                </a:cubicBezTo>
                <a:cubicBezTo>
                  <a:pt x="293836" y="930110"/>
                  <a:pt x="291888" y="933750"/>
                  <a:pt x="291592" y="936756"/>
                </a:cubicBezTo>
                <a:cubicBezTo>
                  <a:pt x="291656" y="938746"/>
                  <a:pt x="292291" y="940100"/>
                  <a:pt x="293497" y="940820"/>
                </a:cubicBezTo>
                <a:cubicBezTo>
                  <a:pt x="294704" y="941540"/>
                  <a:pt x="296101" y="941879"/>
                  <a:pt x="297688" y="941836"/>
                </a:cubicBezTo>
                <a:lnTo>
                  <a:pt x="305816" y="927612"/>
                </a:lnTo>
                <a:cubicBezTo>
                  <a:pt x="307277" y="927887"/>
                  <a:pt x="308165" y="927083"/>
                  <a:pt x="308483" y="925199"/>
                </a:cubicBezTo>
                <a:cubicBezTo>
                  <a:pt x="308801" y="923315"/>
                  <a:pt x="308928" y="921749"/>
                  <a:pt x="308864" y="920500"/>
                </a:cubicBezTo>
                <a:cubicBezTo>
                  <a:pt x="308885" y="920331"/>
                  <a:pt x="308843" y="919653"/>
                  <a:pt x="308737" y="918468"/>
                </a:cubicBezTo>
                <a:cubicBezTo>
                  <a:pt x="308631" y="917283"/>
                  <a:pt x="308335" y="916605"/>
                  <a:pt x="307848" y="916436"/>
                </a:cubicBezTo>
                <a:close/>
                <a:moveTo>
                  <a:pt x="437896" y="911356"/>
                </a:moveTo>
                <a:cubicBezTo>
                  <a:pt x="437875" y="911928"/>
                  <a:pt x="437917" y="912563"/>
                  <a:pt x="438023" y="913261"/>
                </a:cubicBezTo>
                <a:cubicBezTo>
                  <a:pt x="438129" y="913960"/>
                  <a:pt x="438425" y="914341"/>
                  <a:pt x="438912" y="914404"/>
                </a:cubicBezTo>
                <a:lnTo>
                  <a:pt x="441960" y="914404"/>
                </a:lnTo>
                <a:cubicBezTo>
                  <a:pt x="441918" y="913388"/>
                  <a:pt x="441494" y="912626"/>
                  <a:pt x="440690" y="912118"/>
                </a:cubicBezTo>
                <a:cubicBezTo>
                  <a:pt x="439886" y="911610"/>
                  <a:pt x="438954" y="911356"/>
                  <a:pt x="437896" y="911356"/>
                </a:cubicBezTo>
                <a:close/>
                <a:moveTo>
                  <a:pt x="431800" y="878844"/>
                </a:moveTo>
                <a:lnTo>
                  <a:pt x="429768" y="895100"/>
                </a:lnTo>
                <a:lnTo>
                  <a:pt x="409448" y="912372"/>
                </a:lnTo>
                <a:lnTo>
                  <a:pt x="409448" y="919484"/>
                </a:lnTo>
                <a:lnTo>
                  <a:pt x="417576" y="920500"/>
                </a:lnTo>
                <a:cubicBezTo>
                  <a:pt x="420730" y="916246"/>
                  <a:pt x="425090" y="911293"/>
                  <a:pt x="430657" y="905641"/>
                </a:cubicBezTo>
                <a:cubicBezTo>
                  <a:pt x="436224" y="899990"/>
                  <a:pt x="439314" y="894783"/>
                  <a:pt x="439928" y="890020"/>
                </a:cubicBezTo>
                <a:cubicBezTo>
                  <a:pt x="439843" y="887459"/>
                  <a:pt x="438997" y="885215"/>
                  <a:pt x="437388" y="883289"/>
                </a:cubicBezTo>
                <a:cubicBezTo>
                  <a:pt x="435779" y="881363"/>
                  <a:pt x="433917" y="879881"/>
                  <a:pt x="431800" y="878844"/>
                </a:cubicBezTo>
                <a:close/>
                <a:moveTo>
                  <a:pt x="341376" y="877828"/>
                </a:moveTo>
                <a:lnTo>
                  <a:pt x="333248" y="880876"/>
                </a:lnTo>
                <a:cubicBezTo>
                  <a:pt x="333079" y="883289"/>
                  <a:pt x="332401" y="885321"/>
                  <a:pt x="331216" y="886972"/>
                </a:cubicBezTo>
                <a:cubicBezTo>
                  <a:pt x="330031" y="888623"/>
                  <a:pt x="329353" y="890655"/>
                  <a:pt x="329184" y="893068"/>
                </a:cubicBezTo>
                <a:lnTo>
                  <a:pt x="315976" y="896116"/>
                </a:lnTo>
                <a:cubicBezTo>
                  <a:pt x="316082" y="898106"/>
                  <a:pt x="316886" y="899461"/>
                  <a:pt x="318389" y="900180"/>
                </a:cubicBezTo>
                <a:cubicBezTo>
                  <a:pt x="319892" y="900900"/>
                  <a:pt x="321458" y="901238"/>
                  <a:pt x="323088" y="901196"/>
                </a:cubicBezTo>
                <a:lnTo>
                  <a:pt x="324104" y="901196"/>
                </a:lnTo>
                <a:cubicBezTo>
                  <a:pt x="324104" y="900138"/>
                  <a:pt x="324358" y="899206"/>
                  <a:pt x="324866" y="898402"/>
                </a:cubicBezTo>
                <a:cubicBezTo>
                  <a:pt x="325374" y="897598"/>
                  <a:pt x="326136" y="897174"/>
                  <a:pt x="327152" y="897132"/>
                </a:cubicBezTo>
                <a:cubicBezTo>
                  <a:pt x="328189" y="897174"/>
                  <a:pt x="329163" y="897598"/>
                  <a:pt x="330073" y="898402"/>
                </a:cubicBezTo>
                <a:cubicBezTo>
                  <a:pt x="330983" y="899206"/>
                  <a:pt x="331703" y="900138"/>
                  <a:pt x="332232" y="901196"/>
                </a:cubicBezTo>
                <a:cubicBezTo>
                  <a:pt x="331597" y="899397"/>
                  <a:pt x="331343" y="897153"/>
                  <a:pt x="331470" y="894465"/>
                </a:cubicBezTo>
                <a:cubicBezTo>
                  <a:pt x="331597" y="891777"/>
                  <a:pt x="332867" y="890295"/>
                  <a:pt x="335280" y="890020"/>
                </a:cubicBezTo>
                <a:close/>
                <a:moveTo>
                  <a:pt x="333248" y="869700"/>
                </a:moveTo>
                <a:cubicBezTo>
                  <a:pt x="333248" y="870759"/>
                  <a:pt x="333502" y="871690"/>
                  <a:pt x="334010" y="872494"/>
                </a:cubicBezTo>
                <a:cubicBezTo>
                  <a:pt x="334518" y="873298"/>
                  <a:pt x="335280" y="873722"/>
                  <a:pt x="336296" y="873764"/>
                </a:cubicBezTo>
                <a:cubicBezTo>
                  <a:pt x="337481" y="873595"/>
                  <a:pt x="338159" y="872917"/>
                  <a:pt x="338328" y="871732"/>
                </a:cubicBezTo>
                <a:cubicBezTo>
                  <a:pt x="338265" y="870759"/>
                  <a:pt x="337884" y="870166"/>
                  <a:pt x="337185" y="869954"/>
                </a:cubicBezTo>
                <a:cubicBezTo>
                  <a:pt x="336487" y="869743"/>
                  <a:pt x="335852" y="869658"/>
                  <a:pt x="335280" y="869700"/>
                </a:cubicBezTo>
                <a:close/>
                <a:moveTo>
                  <a:pt x="404368" y="868684"/>
                </a:moveTo>
                <a:cubicBezTo>
                  <a:pt x="402527" y="871542"/>
                  <a:pt x="400113" y="875479"/>
                  <a:pt x="397129" y="880495"/>
                </a:cubicBezTo>
                <a:cubicBezTo>
                  <a:pt x="394145" y="885512"/>
                  <a:pt x="392494" y="889703"/>
                  <a:pt x="392176" y="893068"/>
                </a:cubicBezTo>
                <a:cubicBezTo>
                  <a:pt x="392218" y="894571"/>
                  <a:pt x="392642" y="895629"/>
                  <a:pt x="393446" y="896243"/>
                </a:cubicBezTo>
                <a:cubicBezTo>
                  <a:pt x="394250" y="896857"/>
                  <a:pt x="395182" y="897153"/>
                  <a:pt x="396240" y="897132"/>
                </a:cubicBezTo>
                <a:lnTo>
                  <a:pt x="400304" y="896116"/>
                </a:lnTo>
                <a:cubicBezTo>
                  <a:pt x="404199" y="888835"/>
                  <a:pt x="407585" y="881046"/>
                  <a:pt x="410464" y="872748"/>
                </a:cubicBezTo>
                <a:close/>
                <a:moveTo>
                  <a:pt x="474472" y="860556"/>
                </a:moveTo>
                <a:cubicBezTo>
                  <a:pt x="474006" y="860599"/>
                  <a:pt x="473668" y="860768"/>
                  <a:pt x="473456" y="861064"/>
                </a:cubicBezTo>
                <a:cubicBezTo>
                  <a:pt x="473244" y="861360"/>
                  <a:pt x="472906" y="861530"/>
                  <a:pt x="472440" y="861572"/>
                </a:cubicBezTo>
                <a:lnTo>
                  <a:pt x="472440" y="863604"/>
                </a:lnTo>
                <a:cubicBezTo>
                  <a:pt x="472419" y="863689"/>
                  <a:pt x="472461" y="864028"/>
                  <a:pt x="472567" y="864620"/>
                </a:cubicBezTo>
                <a:cubicBezTo>
                  <a:pt x="472673" y="865213"/>
                  <a:pt x="472969" y="865551"/>
                  <a:pt x="473456" y="865636"/>
                </a:cubicBezTo>
                <a:cubicBezTo>
                  <a:pt x="473985" y="865573"/>
                  <a:pt x="474451" y="865192"/>
                  <a:pt x="474853" y="864493"/>
                </a:cubicBezTo>
                <a:cubicBezTo>
                  <a:pt x="475255" y="863795"/>
                  <a:pt x="475467" y="863160"/>
                  <a:pt x="475488" y="862588"/>
                </a:cubicBezTo>
                <a:cubicBezTo>
                  <a:pt x="475657" y="861403"/>
                  <a:pt x="475319" y="860725"/>
                  <a:pt x="474472" y="860556"/>
                </a:cubicBezTo>
                <a:close/>
                <a:moveTo>
                  <a:pt x="346456" y="859540"/>
                </a:moveTo>
                <a:lnTo>
                  <a:pt x="345440" y="864620"/>
                </a:lnTo>
                <a:cubicBezTo>
                  <a:pt x="345482" y="865594"/>
                  <a:pt x="345906" y="866186"/>
                  <a:pt x="346710" y="866398"/>
                </a:cubicBezTo>
                <a:cubicBezTo>
                  <a:pt x="347514" y="866610"/>
                  <a:pt x="348446" y="866695"/>
                  <a:pt x="349504" y="866652"/>
                </a:cubicBezTo>
                <a:close/>
                <a:moveTo>
                  <a:pt x="813816" y="858524"/>
                </a:moveTo>
                <a:cubicBezTo>
                  <a:pt x="813774" y="859096"/>
                  <a:pt x="813858" y="859731"/>
                  <a:pt x="814070" y="860429"/>
                </a:cubicBezTo>
                <a:cubicBezTo>
                  <a:pt x="814282" y="861128"/>
                  <a:pt x="814874" y="861509"/>
                  <a:pt x="815848" y="861572"/>
                </a:cubicBezTo>
                <a:lnTo>
                  <a:pt x="817880" y="861572"/>
                </a:lnTo>
                <a:cubicBezTo>
                  <a:pt x="817838" y="860556"/>
                  <a:pt x="817414" y="859794"/>
                  <a:pt x="816610" y="859286"/>
                </a:cubicBezTo>
                <a:cubicBezTo>
                  <a:pt x="815806" y="858778"/>
                  <a:pt x="814874" y="858524"/>
                  <a:pt x="813816" y="858524"/>
                </a:cubicBezTo>
                <a:close/>
                <a:moveTo>
                  <a:pt x="433832" y="847348"/>
                </a:moveTo>
                <a:lnTo>
                  <a:pt x="433832" y="853444"/>
                </a:lnTo>
                <a:cubicBezTo>
                  <a:pt x="433853" y="856937"/>
                  <a:pt x="434827" y="859350"/>
                  <a:pt x="436753" y="860683"/>
                </a:cubicBezTo>
                <a:cubicBezTo>
                  <a:pt x="438679" y="862017"/>
                  <a:pt x="441431" y="862652"/>
                  <a:pt x="445008" y="862588"/>
                </a:cubicBezTo>
                <a:cubicBezTo>
                  <a:pt x="444860" y="859096"/>
                  <a:pt x="443632" y="856175"/>
                  <a:pt x="441325" y="853825"/>
                </a:cubicBezTo>
                <a:cubicBezTo>
                  <a:pt x="439018" y="851476"/>
                  <a:pt x="436520" y="849317"/>
                  <a:pt x="433832" y="847348"/>
                </a:cubicBezTo>
                <a:close/>
                <a:moveTo>
                  <a:pt x="144272" y="823980"/>
                </a:moveTo>
                <a:lnTo>
                  <a:pt x="141224" y="826012"/>
                </a:lnTo>
                <a:cubicBezTo>
                  <a:pt x="141266" y="826499"/>
                  <a:pt x="141436" y="826795"/>
                  <a:pt x="141732" y="826901"/>
                </a:cubicBezTo>
                <a:cubicBezTo>
                  <a:pt x="142028" y="827007"/>
                  <a:pt x="142198" y="827049"/>
                  <a:pt x="142240" y="827028"/>
                </a:cubicBezTo>
                <a:cubicBezTo>
                  <a:pt x="143425" y="826859"/>
                  <a:pt x="144103" y="826182"/>
                  <a:pt x="144272" y="824996"/>
                </a:cubicBezTo>
                <a:close/>
                <a:moveTo>
                  <a:pt x="243840" y="821948"/>
                </a:moveTo>
                <a:cubicBezTo>
                  <a:pt x="243396" y="822075"/>
                  <a:pt x="243269" y="822583"/>
                  <a:pt x="243459" y="823472"/>
                </a:cubicBezTo>
                <a:cubicBezTo>
                  <a:pt x="243650" y="824361"/>
                  <a:pt x="243777" y="824869"/>
                  <a:pt x="243840" y="824996"/>
                </a:cubicBezTo>
                <a:cubicBezTo>
                  <a:pt x="244856" y="823980"/>
                  <a:pt x="244856" y="822964"/>
                  <a:pt x="243840" y="821948"/>
                </a:cubicBezTo>
                <a:close/>
                <a:moveTo>
                  <a:pt x="154432" y="817884"/>
                </a:moveTo>
                <a:lnTo>
                  <a:pt x="151384" y="820932"/>
                </a:lnTo>
                <a:cubicBezTo>
                  <a:pt x="151553" y="821779"/>
                  <a:pt x="152231" y="822118"/>
                  <a:pt x="153416" y="821948"/>
                </a:cubicBezTo>
                <a:cubicBezTo>
                  <a:pt x="154601" y="821779"/>
                  <a:pt x="155279" y="821102"/>
                  <a:pt x="155448" y="819916"/>
                </a:cubicBezTo>
                <a:close/>
                <a:moveTo>
                  <a:pt x="437896" y="808740"/>
                </a:moveTo>
                <a:cubicBezTo>
                  <a:pt x="436435" y="808973"/>
                  <a:pt x="435547" y="810031"/>
                  <a:pt x="435229" y="811915"/>
                </a:cubicBezTo>
                <a:cubicBezTo>
                  <a:pt x="434911" y="813799"/>
                  <a:pt x="434785" y="815111"/>
                  <a:pt x="434848" y="815852"/>
                </a:cubicBezTo>
                <a:lnTo>
                  <a:pt x="427736" y="822964"/>
                </a:lnTo>
                <a:cubicBezTo>
                  <a:pt x="427038" y="826816"/>
                  <a:pt x="425895" y="829272"/>
                  <a:pt x="424307" y="830330"/>
                </a:cubicBezTo>
                <a:cubicBezTo>
                  <a:pt x="422720" y="831389"/>
                  <a:pt x="421831" y="835368"/>
                  <a:pt x="421640" y="842268"/>
                </a:cubicBezTo>
                <a:cubicBezTo>
                  <a:pt x="421725" y="844702"/>
                  <a:pt x="422571" y="846184"/>
                  <a:pt x="424180" y="846713"/>
                </a:cubicBezTo>
                <a:cubicBezTo>
                  <a:pt x="425789" y="847242"/>
                  <a:pt x="427651" y="847454"/>
                  <a:pt x="429768" y="847348"/>
                </a:cubicBezTo>
                <a:lnTo>
                  <a:pt x="431800" y="836172"/>
                </a:lnTo>
                <a:lnTo>
                  <a:pt x="438912" y="827028"/>
                </a:lnTo>
                <a:lnTo>
                  <a:pt x="435864" y="815852"/>
                </a:lnTo>
                <a:cubicBezTo>
                  <a:pt x="437007" y="815916"/>
                  <a:pt x="438277" y="815789"/>
                  <a:pt x="439674" y="815471"/>
                </a:cubicBezTo>
                <a:cubicBezTo>
                  <a:pt x="441071" y="815154"/>
                  <a:pt x="441833" y="814265"/>
                  <a:pt x="441960" y="812804"/>
                </a:cubicBezTo>
                <a:cubicBezTo>
                  <a:pt x="441918" y="811746"/>
                  <a:pt x="441494" y="810814"/>
                  <a:pt x="440690" y="810010"/>
                </a:cubicBezTo>
                <a:cubicBezTo>
                  <a:pt x="439886" y="809206"/>
                  <a:pt x="438954" y="808782"/>
                  <a:pt x="437896" y="808740"/>
                </a:cubicBezTo>
                <a:close/>
                <a:moveTo>
                  <a:pt x="375920" y="792484"/>
                </a:moveTo>
                <a:lnTo>
                  <a:pt x="372872" y="793500"/>
                </a:lnTo>
                <a:lnTo>
                  <a:pt x="372872" y="794516"/>
                </a:lnTo>
                <a:cubicBezTo>
                  <a:pt x="372851" y="795088"/>
                  <a:pt x="372893" y="795723"/>
                  <a:pt x="372999" y="796421"/>
                </a:cubicBezTo>
                <a:cubicBezTo>
                  <a:pt x="373105" y="797120"/>
                  <a:pt x="373401" y="797501"/>
                  <a:pt x="373888" y="797564"/>
                </a:cubicBezTo>
                <a:cubicBezTo>
                  <a:pt x="374904" y="797522"/>
                  <a:pt x="375666" y="797098"/>
                  <a:pt x="376174" y="796294"/>
                </a:cubicBezTo>
                <a:cubicBezTo>
                  <a:pt x="376682" y="795490"/>
                  <a:pt x="376936" y="794559"/>
                  <a:pt x="376936" y="793500"/>
                </a:cubicBezTo>
                <a:cubicBezTo>
                  <a:pt x="376894" y="793013"/>
                  <a:pt x="376724" y="792717"/>
                  <a:pt x="376428" y="792611"/>
                </a:cubicBezTo>
                <a:cubicBezTo>
                  <a:pt x="376132" y="792505"/>
                  <a:pt x="375962" y="792463"/>
                  <a:pt x="375920" y="792484"/>
                </a:cubicBezTo>
                <a:close/>
                <a:moveTo>
                  <a:pt x="275336" y="757940"/>
                </a:moveTo>
                <a:lnTo>
                  <a:pt x="278384" y="760988"/>
                </a:lnTo>
                <a:lnTo>
                  <a:pt x="279400" y="758956"/>
                </a:lnTo>
                <a:cubicBezTo>
                  <a:pt x="278850" y="758469"/>
                  <a:pt x="278172" y="758173"/>
                  <a:pt x="277368" y="758067"/>
                </a:cubicBezTo>
                <a:cubicBezTo>
                  <a:pt x="276564" y="757961"/>
                  <a:pt x="275886" y="757919"/>
                  <a:pt x="275336" y="757940"/>
                </a:cubicBezTo>
                <a:close/>
                <a:moveTo>
                  <a:pt x="284480" y="753876"/>
                </a:moveTo>
                <a:lnTo>
                  <a:pt x="284480" y="754892"/>
                </a:lnTo>
                <a:cubicBezTo>
                  <a:pt x="284501" y="755866"/>
                  <a:pt x="284713" y="756458"/>
                  <a:pt x="285115" y="756670"/>
                </a:cubicBezTo>
                <a:cubicBezTo>
                  <a:pt x="285517" y="756882"/>
                  <a:pt x="285983" y="756966"/>
                  <a:pt x="286512" y="756924"/>
                </a:cubicBezTo>
                <a:lnTo>
                  <a:pt x="287528" y="756924"/>
                </a:lnTo>
                <a:lnTo>
                  <a:pt x="287528" y="755908"/>
                </a:lnTo>
                <a:cubicBezTo>
                  <a:pt x="287465" y="754934"/>
                  <a:pt x="287084" y="754342"/>
                  <a:pt x="286385" y="754130"/>
                </a:cubicBezTo>
                <a:cubicBezTo>
                  <a:pt x="285687" y="753918"/>
                  <a:pt x="285051" y="753834"/>
                  <a:pt x="284480" y="753876"/>
                </a:cubicBezTo>
                <a:close/>
                <a:moveTo>
                  <a:pt x="725424" y="751844"/>
                </a:moveTo>
                <a:cubicBezTo>
                  <a:pt x="725382" y="752458"/>
                  <a:pt x="725466" y="753262"/>
                  <a:pt x="725678" y="754257"/>
                </a:cubicBezTo>
                <a:cubicBezTo>
                  <a:pt x="725890" y="755252"/>
                  <a:pt x="726482" y="755802"/>
                  <a:pt x="727456" y="755908"/>
                </a:cubicBezTo>
                <a:cubicBezTo>
                  <a:pt x="727943" y="755845"/>
                  <a:pt x="728239" y="755464"/>
                  <a:pt x="728345" y="754765"/>
                </a:cubicBezTo>
                <a:cubicBezTo>
                  <a:pt x="728451" y="754067"/>
                  <a:pt x="728493" y="753432"/>
                  <a:pt x="728472" y="752860"/>
                </a:cubicBezTo>
                <a:close/>
                <a:moveTo>
                  <a:pt x="803656" y="688852"/>
                </a:moveTo>
                <a:lnTo>
                  <a:pt x="803656" y="689868"/>
                </a:lnTo>
                <a:cubicBezTo>
                  <a:pt x="803614" y="690440"/>
                  <a:pt x="803698" y="691075"/>
                  <a:pt x="803910" y="691773"/>
                </a:cubicBezTo>
                <a:cubicBezTo>
                  <a:pt x="804122" y="692472"/>
                  <a:pt x="804714" y="692853"/>
                  <a:pt x="805688" y="692916"/>
                </a:cubicBezTo>
                <a:cubicBezTo>
                  <a:pt x="806217" y="692853"/>
                  <a:pt x="806683" y="692472"/>
                  <a:pt x="807085" y="691773"/>
                </a:cubicBezTo>
                <a:cubicBezTo>
                  <a:pt x="807487" y="691075"/>
                  <a:pt x="807699" y="690440"/>
                  <a:pt x="807720" y="689868"/>
                </a:cubicBezTo>
                <a:close/>
                <a:moveTo>
                  <a:pt x="855472" y="659388"/>
                </a:moveTo>
                <a:cubicBezTo>
                  <a:pt x="855493" y="660002"/>
                  <a:pt x="855705" y="660806"/>
                  <a:pt x="856107" y="661801"/>
                </a:cubicBezTo>
                <a:cubicBezTo>
                  <a:pt x="856509" y="662796"/>
                  <a:pt x="856975" y="663346"/>
                  <a:pt x="857504" y="663452"/>
                </a:cubicBezTo>
                <a:cubicBezTo>
                  <a:pt x="858478" y="663389"/>
                  <a:pt x="859070" y="663008"/>
                  <a:pt x="859282" y="662309"/>
                </a:cubicBezTo>
                <a:cubicBezTo>
                  <a:pt x="859494" y="661611"/>
                  <a:pt x="859578" y="660976"/>
                  <a:pt x="859536" y="660404"/>
                </a:cubicBezTo>
                <a:close/>
                <a:moveTo>
                  <a:pt x="872744" y="656340"/>
                </a:moveTo>
                <a:cubicBezTo>
                  <a:pt x="872744" y="658372"/>
                  <a:pt x="873760" y="659388"/>
                  <a:pt x="875792" y="659388"/>
                </a:cubicBezTo>
                <a:cubicBezTo>
                  <a:pt x="876342" y="659409"/>
                  <a:pt x="877020" y="659367"/>
                  <a:pt x="877824" y="659261"/>
                </a:cubicBezTo>
                <a:cubicBezTo>
                  <a:pt x="878628" y="659155"/>
                  <a:pt x="879306" y="658859"/>
                  <a:pt x="879856" y="658372"/>
                </a:cubicBezTo>
                <a:close/>
                <a:moveTo>
                  <a:pt x="848360" y="654308"/>
                </a:moveTo>
                <a:cubicBezTo>
                  <a:pt x="845651" y="655007"/>
                  <a:pt x="839639" y="657928"/>
                  <a:pt x="830326" y="663071"/>
                </a:cubicBezTo>
                <a:cubicBezTo>
                  <a:pt x="821013" y="668215"/>
                  <a:pt x="815509" y="671390"/>
                  <a:pt x="813816" y="672596"/>
                </a:cubicBezTo>
                <a:cubicBezTo>
                  <a:pt x="813689" y="674099"/>
                  <a:pt x="812927" y="675157"/>
                  <a:pt x="811530" y="675771"/>
                </a:cubicBezTo>
                <a:cubicBezTo>
                  <a:pt x="810133" y="676385"/>
                  <a:pt x="808863" y="676681"/>
                  <a:pt x="807720" y="676660"/>
                </a:cubicBezTo>
                <a:lnTo>
                  <a:pt x="803656" y="680724"/>
                </a:lnTo>
                <a:lnTo>
                  <a:pt x="803656" y="681740"/>
                </a:lnTo>
                <a:cubicBezTo>
                  <a:pt x="803698" y="683201"/>
                  <a:pt x="804122" y="684090"/>
                  <a:pt x="804926" y="684407"/>
                </a:cubicBezTo>
                <a:cubicBezTo>
                  <a:pt x="805730" y="684725"/>
                  <a:pt x="806662" y="684852"/>
                  <a:pt x="807720" y="684788"/>
                </a:cubicBezTo>
                <a:cubicBezTo>
                  <a:pt x="809815" y="684746"/>
                  <a:pt x="811975" y="684323"/>
                  <a:pt x="814197" y="683518"/>
                </a:cubicBezTo>
                <a:cubicBezTo>
                  <a:pt x="816419" y="682714"/>
                  <a:pt x="818325" y="681782"/>
                  <a:pt x="819912" y="680724"/>
                </a:cubicBezTo>
                <a:cubicBezTo>
                  <a:pt x="822706" y="680428"/>
                  <a:pt x="824738" y="679243"/>
                  <a:pt x="826008" y="677168"/>
                </a:cubicBezTo>
                <a:cubicBezTo>
                  <a:pt x="827278" y="675094"/>
                  <a:pt x="829310" y="673908"/>
                  <a:pt x="832104" y="673612"/>
                </a:cubicBezTo>
                <a:lnTo>
                  <a:pt x="833120" y="673612"/>
                </a:lnTo>
                <a:cubicBezTo>
                  <a:pt x="834707" y="671051"/>
                  <a:pt x="836867" y="669061"/>
                  <a:pt x="839597" y="667643"/>
                </a:cubicBezTo>
                <a:cubicBezTo>
                  <a:pt x="842328" y="666225"/>
                  <a:pt x="845249" y="665505"/>
                  <a:pt x="848360" y="665484"/>
                </a:cubicBezTo>
                <a:lnTo>
                  <a:pt x="848360" y="669548"/>
                </a:lnTo>
                <a:cubicBezTo>
                  <a:pt x="849376" y="669442"/>
                  <a:pt x="850138" y="668892"/>
                  <a:pt x="850646" y="667897"/>
                </a:cubicBezTo>
                <a:cubicBezTo>
                  <a:pt x="851154" y="666902"/>
                  <a:pt x="851408" y="666098"/>
                  <a:pt x="851408" y="665484"/>
                </a:cubicBezTo>
                <a:lnTo>
                  <a:pt x="848360" y="665484"/>
                </a:lnTo>
                <a:lnTo>
                  <a:pt x="851408" y="659388"/>
                </a:lnTo>
                <a:cubicBezTo>
                  <a:pt x="849947" y="659684"/>
                  <a:pt x="849059" y="659092"/>
                  <a:pt x="848741" y="657610"/>
                </a:cubicBezTo>
                <a:cubicBezTo>
                  <a:pt x="848424" y="656129"/>
                  <a:pt x="848297" y="655028"/>
                  <a:pt x="848360" y="654308"/>
                </a:cubicBezTo>
                <a:close/>
                <a:moveTo>
                  <a:pt x="799592" y="633988"/>
                </a:moveTo>
                <a:lnTo>
                  <a:pt x="789432" y="639068"/>
                </a:lnTo>
                <a:cubicBezTo>
                  <a:pt x="789474" y="640127"/>
                  <a:pt x="789898" y="641058"/>
                  <a:pt x="790702" y="641862"/>
                </a:cubicBezTo>
                <a:cubicBezTo>
                  <a:pt x="791506" y="642667"/>
                  <a:pt x="792438" y="643090"/>
                  <a:pt x="793496" y="643132"/>
                </a:cubicBezTo>
                <a:cubicBezTo>
                  <a:pt x="796015" y="642984"/>
                  <a:pt x="798343" y="642010"/>
                  <a:pt x="800481" y="640211"/>
                </a:cubicBezTo>
                <a:cubicBezTo>
                  <a:pt x="802619" y="638412"/>
                  <a:pt x="804693" y="636676"/>
                  <a:pt x="806704" y="635004"/>
                </a:cubicBezTo>
                <a:close/>
                <a:moveTo>
                  <a:pt x="936752" y="612652"/>
                </a:moveTo>
                <a:cubicBezTo>
                  <a:pt x="936583" y="614769"/>
                  <a:pt x="935905" y="615616"/>
                  <a:pt x="934720" y="615192"/>
                </a:cubicBezTo>
                <a:cubicBezTo>
                  <a:pt x="933535" y="614769"/>
                  <a:pt x="932857" y="615616"/>
                  <a:pt x="932688" y="617732"/>
                </a:cubicBezTo>
                <a:lnTo>
                  <a:pt x="940816" y="618748"/>
                </a:lnTo>
                <a:cubicBezTo>
                  <a:pt x="940985" y="616526"/>
                  <a:pt x="941663" y="615383"/>
                  <a:pt x="942848" y="615319"/>
                </a:cubicBezTo>
                <a:cubicBezTo>
                  <a:pt x="944033" y="615256"/>
                  <a:pt x="944711" y="614367"/>
                  <a:pt x="944880" y="612652"/>
                </a:cubicBezTo>
                <a:close/>
                <a:moveTo>
                  <a:pt x="558800" y="609604"/>
                </a:moveTo>
                <a:cubicBezTo>
                  <a:pt x="558250" y="611192"/>
                  <a:pt x="557318" y="612589"/>
                  <a:pt x="556006" y="613795"/>
                </a:cubicBezTo>
                <a:cubicBezTo>
                  <a:pt x="554694" y="615002"/>
                  <a:pt x="553254" y="615637"/>
                  <a:pt x="551688" y="615700"/>
                </a:cubicBezTo>
                <a:lnTo>
                  <a:pt x="551688" y="623828"/>
                </a:lnTo>
                <a:lnTo>
                  <a:pt x="558800" y="622812"/>
                </a:lnTo>
                <a:lnTo>
                  <a:pt x="566928" y="614684"/>
                </a:lnTo>
                <a:close/>
                <a:moveTo>
                  <a:pt x="927608" y="606556"/>
                </a:moveTo>
                <a:lnTo>
                  <a:pt x="924560" y="607572"/>
                </a:lnTo>
                <a:cubicBezTo>
                  <a:pt x="924560" y="608631"/>
                  <a:pt x="924814" y="609562"/>
                  <a:pt x="925322" y="610366"/>
                </a:cubicBezTo>
                <a:cubicBezTo>
                  <a:pt x="925830" y="611171"/>
                  <a:pt x="926592" y="611594"/>
                  <a:pt x="927608" y="611636"/>
                </a:cubicBezTo>
                <a:cubicBezTo>
                  <a:pt x="928095" y="611530"/>
                  <a:pt x="928391" y="610980"/>
                  <a:pt x="928497" y="609985"/>
                </a:cubicBezTo>
                <a:cubicBezTo>
                  <a:pt x="928603" y="608990"/>
                  <a:pt x="928645" y="608186"/>
                  <a:pt x="928624" y="607572"/>
                </a:cubicBezTo>
                <a:cubicBezTo>
                  <a:pt x="928645" y="607530"/>
                  <a:pt x="928603" y="607361"/>
                  <a:pt x="928497" y="607064"/>
                </a:cubicBezTo>
                <a:cubicBezTo>
                  <a:pt x="928391" y="606768"/>
                  <a:pt x="928095" y="606599"/>
                  <a:pt x="927608" y="606556"/>
                </a:cubicBezTo>
                <a:close/>
                <a:moveTo>
                  <a:pt x="945896" y="604524"/>
                </a:moveTo>
                <a:lnTo>
                  <a:pt x="945896" y="605540"/>
                </a:lnTo>
                <a:cubicBezTo>
                  <a:pt x="945875" y="606112"/>
                  <a:pt x="945917" y="606747"/>
                  <a:pt x="946023" y="607445"/>
                </a:cubicBezTo>
                <a:cubicBezTo>
                  <a:pt x="946129" y="608144"/>
                  <a:pt x="946425" y="608525"/>
                  <a:pt x="946912" y="608588"/>
                </a:cubicBezTo>
                <a:cubicBezTo>
                  <a:pt x="947441" y="608525"/>
                  <a:pt x="947907" y="608144"/>
                  <a:pt x="948309" y="607445"/>
                </a:cubicBezTo>
                <a:cubicBezTo>
                  <a:pt x="948711" y="606747"/>
                  <a:pt x="948923" y="606112"/>
                  <a:pt x="948944" y="605540"/>
                </a:cubicBezTo>
                <a:close/>
                <a:moveTo>
                  <a:pt x="911352" y="577092"/>
                </a:moveTo>
                <a:lnTo>
                  <a:pt x="911352" y="579124"/>
                </a:lnTo>
                <a:cubicBezTo>
                  <a:pt x="909786" y="578616"/>
                  <a:pt x="908092" y="578616"/>
                  <a:pt x="906272" y="579124"/>
                </a:cubicBezTo>
                <a:cubicBezTo>
                  <a:pt x="904452" y="579632"/>
                  <a:pt x="902758" y="580648"/>
                  <a:pt x="901192" y="582172"/>
                </a:cubicBezTo>
                <a:cubicBezTo>
                  <a:pt x="899605" y="582109"/>
                  <a:pt x="897953" y="582236"/>
                  <a:pt x="896239" y="582553"/>
                </a:cubicBezTo>
                <a:cubicBezTo>
                  <a:pt x="894525" y="582871"/>
                  <a:pt x="893128" y="583760"/>
                  <a:pt x="892048" y="585220"/>
                </a:cubicBezTo>
                <a:cubicBezTo>
                  <a:pt x="889360" y="587633"/>
                  <a:pt x="885846" y="590681"/>
                  <a:pt x="881507" y="594364"/>
                </a:cubicBezTo>
                <a:cubicBezTo>
                  <a:pt x="877168" y="598047"/>
                  <a:pt x="872892" y="600079"/>
                  <a:pt x="868680" y="600460"/>
                </a:cubicBezTo>
                <a:cubicBezTo>
                  <a:pt x="868109" y="601476"/>
                  <a:pt x="867220" y="602238"/>
                  <a:pt x="866013" y="602746"/>
                </a:cubicBezTo>
                <a:cubicBezTo>
                  <a:pt x="864807" y="603254"/>
                  <a:pt x="863663" y="603508"/>
                  <a:pt x="862584" y="603508"/>
                </a:cubicBezTo>
                <a:lnTo>
                  <a:pt x="860552" y="603508"/>
                </a:lnTo>
                <a:lnTo>
                  <a:pt x="850392" y="613668"/>
                </a:lnTo>
                <a:lnTo>
                  <a:pt x="852424" y="612652"/>
                </a:lnTo>
                <a:lnTo>
                  <a:pt x="853440" y="612652"/>
                </a:lnTo>
                <a:lnTo>
                  <a:pt x="869696" y="605540"/>
                </a:lnTo>
                <a:cubicBezTo>
                  <a:pt x="873231" y="604122"/>
                  <a:pt x="876575" y="602894"/>
                  <a:pt x="879729" y="601857"/>
                </a:cubicBezTo>
                <a:cubicBezTo>
                  <a:pt x="882883" y="600820"/>
                  <a:pt x="885973" y="599338"/>
                  <a:pt x="889000" y="597412"/>
                </a:cubicBezTo>
                <a:lnTo>
                  <a:pt x="894080" y="589284"/>
                </a:lnTo>
                <a:cubicBezTo>
                  <a:pt x="895752" y="589962"/>
                  <a:pt x="897488" y="590385"/>
                  <a:pt x="899287" y="590554"/>
                </a:cubicBezTo>
                <a:cubicBezTo>
                  <a:pt x="901086" y="590723"/>
                  <a:pt x="902060" y="589623"/>
                  <a:pt x="902208" y="587252"/>
                </a:cubicBezTo>
                <a:lnTo>
                  <a:pt x="915416" y="577092"/>
                </a:lnTo>
                <a:close/>
                <a:moveTo>
                  <a:pt x="893064" y="566932"/>
                </a:moveTo>
                <a:lnTo>
                  <a:pt x="893064" y="567948"/>
                </a:lnTo>
                <a:cubicBezTo>
                  <a:pt x="893297" y="569345"/>
                  <a:pt x="894355" y="569853"/>
                  <a:pt x="896239" y="569472"/>
                </a:cubicBezTo>
                <a:cubicBezTo>
                  <a:pt x="898123" y="569091"/>
                  <a:pt x="899435" y="568583"/>
                  <a:pt x="900176" y="567948"/>
                </a:cubicBezTo>
                <a:close/>
                <a:moveTo>
                  <a:pt x="603504" y="563884"/>
                </a:moveTo>
                <a:lnTo>
                  <a:pt x="595376" y="564900"/>
                </a:lnTo>
                <a:cubicBezTo>
                  <a:pt x="593915" y="566022"/>
                  <a:pt x="593026" y="567588"/>
                  <a:pt x="592709" y="569599"/>
                </a:cubicBezTo>
                <a:cubicBezTo>
                  <a:pt x="592391" y="571610"/>
                  <a:pt x="592265" y="573430"/>
                  <a:pt x="592328" y="575060"/>
                </a:cubicBezTo>
                <a:lnTo>
                  <a:pt x="581152" y="572012"/>
                </a:lnTo>
                <a:cubicBezTo>
                  <a:pt x="580559" y="574468"/>
                  <a:pt x="579713" y="576669"/>
                  <a:pt x="578612" y="578616"/>
                </a:cubicBezTo>
                <a:cubicBezTo>
                  <a:pt x="577511" y="580564"/>
                  <a:pt x="576665" y="582765"/>
                  <a:pt x="576072" y="585220"/>
                </a:cubicBezTo>
                <a:lnTo>
                  <a:pt x="567944" y="589284"/>
                </a:lnTo>
                <a:cubicBezTo>
                  <a:pt x="568156" y="590787"/>
                  <a:pt x="569256" y="591845"/>
                  <a:pt x="571246" y="592459"/>
                </a:cubicBezTo>
                <a:cubicBezTo>
                  <a:pt x="573236" y="593073"/>
                  <a:pt x="574844" y="593369"/>
                  <a:pt x="576072" y="593348"/>
                </a:cubicBezTo>
                <a:cubicBezTo>
                  <a:pt x="577681" y="593327"/>
                  <a:pt x="579543" y="593115"/>
                  <a:pt x="581660" y="592713"/>
                </a:cubicBezTo>
                <a:cubicBezTo>
                  <a:pt x="583777" y="592311"/>
                  <a:pt x="585639" y="591845"/>
                  <a:pt x="587248" y="591316"/>
                </a:cubicBezTo>
                <a:lnTo>
                  <a:pt x="591312" y="579124"/>
                </a:lnTo>
                <a:lnTo>
                  <a:pt x="599440" y="569980"/>
                </a:lnTo>
                <a:cubicBezTo>
                  <a:pt x="600943" y="569853"/>
                  <a:pt x="602001" y="569091"/>
                  <a:pt x="602615" y="567694"/>
                </a:cubicBezTo>
                <a:cubicBezTo>
                  <a:pt x="603229" y="566297"/>
                  <a:pt x="603525" y="565027"/>
                  <a:pt x="603504" y="563884"/>
                </a:cubicBezTo>
                <a:close/>
                <a:moveTo>
                  <a:pt x="602488" y="556772"/>
                </a:moveTo>
                <a:lnTo>
                  <a:pt x="600456" y="557788"/>
                </a:lnTo>
                <a:lnTo>
                  <a:pt x="600456" y="558804"/>
                </a:lnTo>
                <a:cubicBezTo>
                  <a:pt x="600414" y="559376"/>
                  <a:pt x="600498" y="560011"/>
                  <a:pt x="600710" y="560709"/>
                </a:cubicBezTo>
                <a:cubicBezTo>
                  <a:pt x="600922" y="561408"/>
                  <a:pt x="601514" y="561789"/>
                  <a:pt x="602488" y="561852"/>
                </a:cubicBezTo>
                <a:cubicBezTo>
                  <a:pt x="603017" y="561789"/>
                  <a:pt x="603483" y="561408"/>
                  <a:pt x="603885" y="560709"/>
                </a:cubicBezTo>
                <a:cubicBezTo>
                  <a:pt x="604287" y="560011"/>
                  <a:pt x="604499" y="559376"/>
                  <a:pt x="604520" y="558804"/>
                </a:cubicBezTo>
                <a:cubicBezTo>
                  <a:pt x="604351" y="557619"/>
                  <a:pt x="603673" y="556942"/>
                  <a:pt x="602488" y="556772"/>
                </a:cubicBezTo>
                <a:close/>
                <a:moveTo>
                  <a:pt x="912368" y="555756"/>
                </a:moveTo>
                <a:cubicBezTo>
                  <a:pt x="912389" y="556370"/>
                  <a:pt x="912601" y="557174"/>
                  <a:pt x="913003" y="558169"/>
                </a:cubicBezTo>
                <a:cubicBezTo>
                  <a:pt x="913405" y="559164"/>
                  <a:pt x="913871" y="559714"/>
                  <a:pt x="914400" y="559820"/>
                </a:cubicBezTo>
                <a:cubicBezTo>
                  <a:pt x="915374" y="559757"/>
                  <a:pt x="915966" y="559376"/>
                  <a:pt x="916178" y="558677"/>
                </a:cubicBezTo>
                <a:cubicBezTo>
                  <a:pt x="916390" y="557979"/>
                  <a:pt x="916474" y="557344"/>
                  <a:pt x="916432" y="556772"/>
                </a:cubicBezTo>
                <a:close/>
                <a:moveTo>
                  <a:pt x="925576" y="547628"/>
                </a:moveTo>
                <a:cubicBezTo>
                  <a:pt x="925555" y="547670"/>
                  <a:pt x="925343" y="547840"/>
                  <a:pt x="924941" y="548136"/>
                </a:cubicBezTo>
                <a:cubicBezTo>
                  <a:pt x="924539" y="548432"/>
                  <a:pt x="924073" y="548602"/>
                  <a:pt x="923544" y="548644"/>
                </a:cubicBezTo>
                <a:cubicBezTo>
                  <a:pt x="923565" y="549216"/>
                  <a:pt x="923777" y="549851"/>
                  <a:pt x="924179" y="550549"/>
                </a:cubicBezTo>
                <a:cubicBezTo>
                  <a:pt x="924581" y="551248"/>
                  <a:pt x="925047" y="551629"/>
                  <a:pt x="925576" y="551692"/>
                </a:cubicBezTo>
                <a:cubicBezTo>
                  <a:pt x="926761" y="551523"/>
                  <a:pt x="927439" y="550845"/>
                  <a:pt x="927608" y="549660"/>
                </a:cubicBezTo>
                <a:cubicBezTo>
                  <a:pt x="927439" y="548475"/>
                  <a:pt x="926761" y="547797"/>
                  <a:pt x="925576" y="547628"/>
                </a:cubicBezTo>
                <a:close/>
                <a:moveTo>
                  <a:pt x="963168" y="537468"/>
                </a:moveTo>
                <a:cubicBezTo>
                  <a:pt x="959422" y="537764"/>
                  <a:pt x="956755" y="538950"/>
                  <a:pt x="955167" y="541024"/>
                </a:cubicBezTo>
                <a:cubicBezTo>
                  <a:pt x="953580" y="543098"/>
                  <a:pt x="951167" y="544284"/>
                  <a:pt x="947928" y="544580"/>
                </a:cubicBezTo>
                <a:cubicBezTo>
                  <a:pt x="947759" y="550422"/>
                  <a:pt x="945811" y="554232"/>
                  <a:pt x="942086" y="556010"/>
                </a:cubicBezTo>
                <a:cubicBezTo>
                  <a:pt x="938361" y="557788"/>
                  <a:pt x="933873" y="559058"/>
                  <a:pt x="928624" y="559820"/>
                </a:cubicBezTo>
                <a:lnTo>
                  <a:pt x="925576" y="567948"/>
                </a:lnTo>
                <a:lnTo>
                  <a:pt x="920496" y="572012"/>
                </a:lnTo>
                <a:cubicBezTo>
                  <a:pt x="920517" y="572584"/>
                  <a:pt x="920729" y="573219"/>
                  <a:pt x="921131" y="573917"/>
                </a:cubicBezTo>
                <a:cubicBezTo>
                  <a:pt x="921533" y="574616"/>
                  <a:pt x="921999" y="574997"/>
                  <a:pt x="922528" y="575060"/>
                </a:cubicBezTo>
                <a:cubicBezTo>
                  <a:pt x="923015" y="574997"/>
                  <a:pt x="923311" y="574616"/>
                  <a:pt x="923417" y="573917"/>
                </a:cubicBezTo>
                <a:cubicBezTo>
                  <a:pt x="923523" y="573219"/>
                  <a:pt x="923565" y="572584"/>
                  <a:pt x="923544" y="572012"/>
                </a:cubicBezTo>
                <a:cubicBezTo>
                  <a:pt x="926402" y="571716"/>
                  <a:pt x="928561" y="570531"/>
                  <a:pt x="930021" y="568456"/>
                </a:cubicBezTo>
                <a:cubicBezTo>
                  <a:pt x="931482" y="566382"/>
                  <a:pt x="933387" y="565196"/>
                  <a:pt x="935736" y="564900"/>
                </a:cubicBezTo>
                <a:lnTo>
                  <a:pt x="936752" y="564900"/>
                </a:lnTo>
                <a:cubicBezTo>
                  <a:pt x="940858" y="561768"/>
                  <a:pt x="944838" y="558127"/>
                  <a:pt x="948690" y="553978"/>
                </a:cubicBezTo>
                <a:cubicBezTo>
                  <a:pt x="952542" y="549830"/>
                  <a:pt x="956014" y="545681"/>
                  <a:pt x="959104" y="541532"/>
                </a:cubicBezTo>
                <a:lnTo>
                  <a:pt x="968248" y="537468"/>
                </a:lnTo>
                <a:close/>
                <a:moveTo>
                  <a:pt x="972312" y="531372"/>
                </a:moveTo>
                <a:cubicBezTo>
                  <a:pt x="972333" y="531986"/>
                  <a:pt x="972545" y="532790"/>
                  <a:pt x="972947" y="533785"/>
                </a:cubicBezTo>
                <a:cubicBezTo>
                  <a:pt x="973349" y="534780"/>
                  <a:pt x="973815" y="535330"/>
                  <a:pt x="974344" y="535436"/>
                </a:cubicBezTo>
                <a:cubicBezTo>
                  <a:pt x="975318" y="535373"/>
                  <a:pt x="975910" y="534992"/>
                  <a:pt x="976122" y="534293"/>
                </a:cubicBezTo>
                <a:cubicBezTo>
                  <a:pt x="976334" y="533595"/>
                  <a:pt x="976418" y="532960"/>
                  <a:pt x="976376" y="532388"/>
                </a:cubicBezTo>
                <a:close/>
                <a:moveTo>
                  <a:pt x="1071880" y="484636"/>
                </a:moveTo>
                <a:cubicBezTo>
                  <a:pt x="1069742" y="485335"/>
                  <a:pt x="1067668" y="488256"/>
                  <a:pt x="1065657" y="493399"/>
                </a:cubicBezTo>
                <a:cubicBezTo>
                  <a:pt x="1063646" y="498543"/>
                  <a:pt x="1062334" y="501718"/>
                  <a:pt x="1061720" y="502924"/>
                </a:cubicBezTo>
                <a:cubicBezTo>
                  <a:pt x="1059540" y="506586"/>
                  <a:pt x="1056534" y="510184"/>
                  <a:pt x="1052703" y="513719"/>
                </a:cubicBezTo>
                <a:cubicBezTo>
                  <a:pt x="1048872" y="517254"/>
                  <a:pt x="1045104" y="520090"/>
                  <a:pt x="1041400" y="522228"/>
                </a:cubicBezTo>
                <a:cubicBezTo>
                  <a:pt x="1037802" y="522080"/>
                  <a:pt x="1035854" y="523138"/>
                  <a:pt x="1035558" y="525403"/>
                </a:cubicBezTo>
                <a:cubicBezTo>
                  <a:pt x="1035262" y="527668"/>
                  <a:pt x="1033822" y="528980"/>
                  <a:pt x="1031240" y="529340"/>
                </a:cubicBezTo>
                <a:cubicBezTo>
                  <a:pt x="1026054" y="532663"/>
                  <a:pt x="1020932" y="537193"/>
                  <a:pt x="1015873" y="542929"/>
                </a:cubicBezTo>
                <a:cubicBezTo>
                  <a:pt x="1010814" y="548665"/>
                  <a:pt x="1006454" y="553957"/>
                  <a:pt x="1002792" y="558804"/>
                </a:cubicBezTo>
                <a:cubicBezTo>
                  <a:pt x="1000189" y="558952"/>
                  <a:pt x="997522" y="559926"/>
                  <a:pt x="994791" y="561725"/>
                </a:cubicBezTo>
                <a:cubicBezTo>
                  <a:pt x="992061" y="563524"/>
                  <a:pt x="989648" y="565260"/>
                  <a:pt x="987552" y="566932"/>
                </a:cubicBezTo>
                <a:cubicBezTo>
                  <a:pt x="988378" y="572457"/>
                  <a:pt x="988505" y="576394"/>
                  <a:pt x="987933" y="578743"/>
                </a:cubicBezTo>
                <a:cubicBezTo>
                  <a:pt x="987362" y="581093"/>
                  <a:pt x="984187" y="582236"/>
                  <a:pt x="978408" y="582172"/>
                </a:cubicBezTo>
                <a:cubicBezTo>
                  <a:pt x="978429" y="582744"/>
                  <a:pt x="978387" y="583379"/>
                  <a:pt x="978281" y="584077"/>
                </a:cubicBezTo>
                <a:cubicBezTo>
                  <a:pt x="978175" y="584776"/>
                  <a:pt x="977879" y="585157"/>
                  <a:pt x="977392" y="585220"/>
                </a:cubicBezTo>
                <a:cubicBezTo>
                  <a:pt x="976376" y="585072"/>
                  <a:pt x="975614" y="584352"/>
                  <a:pt x="975106" y="583061"/>
                </a:cubicBezTo>
                <a:cubicBezTo>
                  <a:pt x="974598" y="581770"/>
                  <a:pt x="974344" y="580796"/>
                  <a:pt x="974344" y="580140"/>
                </a:cubicBezTo>
                <a:lnTo>
                  <a:pt x="967232" y="572012"/>
                </a:lnTo>
                <a:lnTo>
                  <a:pt x="962152" y="575060"/>
                </a:lnTo>
                <a:lnTo>
                  <a:pt x="968248" y="585220"/>
                </a:lnTo>
                <a:lnTo>
                  <a:pt x="962152" y="589284"/>
                </a:lnTo>
                <a:lnTo>
                  <a:pt x="959104" y="584204"/>
                </a:lnTo>
                <a:lnTo>
                  <a:pt x="956056" y="588268"/>
                </a:lnTo>
                <a:cubicBezTo>
                  <a:pt x="953537" y="588141"/>
                  <a:pt x="951717" y="588395"/>
                  <a:pt x="950595" y="589030"/>
                </a:cubicBezTo>
                <a:cubicBezTo>
                  <a:pt x="949473" y="589665"/>
                  <a:pt x="948923" y="591443"/>
                  <a:pt x="948944" y="594364"/>
                </a:cubicBezTo>
                <a:cubicBezTo>
                  <a:pt x="948923" y="594449"/>
                  <a:pt x="948965" y="594787"/>
                  <a:pt x="949071" y="595380"/>
                </a:cubicBezTo>
                <a:cubicBezTo>
                  <a:pt x="949177" y="595973"/>
                  <a:pt x="949473" y="596311"/>
                  <a:pt x="949960" y="596396"/>
                </a:cubicBezTo>
                <a:cubicBezTo>
                  <a:pt x="950955" y="596290"/>
                  <a:pt x="951759" y="595740"/>
                  <a:pt x="952373" y="594745"/>
                </a:cubicBezTo>
                <a:cubicBezTo>
                  <a:pt x="952987" y="593750"/>
                  <a:pt x="953537" y="592946"/>
                  <a:pt x="954024" y="592332"/>
                </a:cubicBezTo>
                <a:lnTo>
                  <a:pt x="961136" y="590300"/>
                </a:lnTo>
                <a:cubicBezTo>
                  <a:pt x="960967" y="592629"/>
                  <a:pt x="960289" y="594322"/>
                  <a:pt x="959104" y="595380"/>
                </a:cubicBezTo>
                <a:cubicBezTo>
                  <a:pt x="957919" y="596438"/>
                  <a:pt x="957241" y="598132"/>
                  <a:pt x="957072" y="600460"/>
                </a:cubicBezTo>
                <a:lnTo>
                  <a:pt x="966216" y="597412"/>
                </a:lnTo>
                <a:cubicBezTo>
                  <a:pt x="968904" y="598132"/>
                  <a:pt x="971402" y="598471"/>
                  <a:pt x="973709" y="598428"/>
                </a:cubicBezTo>
                <a:cubicBezTo>
                  <a:pt x="976016" y="598386"/>
                  <a:pt x="977244" y="596693"/>
                  <a:pt x="977392" y="593348"/>
                </a:cubicBezTo>
                <a:cubicBezTo>
                  <a:pt x="981498" y="588226"/>
                  <a:pt x="985986" y="583230"/>
                  <a:pt x="990854" y="578362"/>
                </a:cubicBezTo>
                <a:cubicBezTo>
                  <a:pt x="995722" y="573494"/>
                  <a:pt x="1000718" y="569007"/>
                  <a:pt x="1005840" y="564900"/>
                </a:cubicBezTo>
                <a:cubicBezTo>
                  <a:pt x="1005057" y="564688"/>
                  <a:pt x="1004083" y="563842"/>
                  <a:pt x="1002919" y="562360"/>
                </a:cubicBezTo>
                <a:cubicBezTo>
                  <a:pt x="1001755" y="560878"/>
                  <a:pt x="1002051" y="560032"/>
                  <a:pt x="1003808" y="559820"/>
                </a:cubicBezTo>
                <a:lnTo>
                  <a:pt x="1004824" y="559820"/>
                </a:lnTo>
                <a:lnTo>
                  <a:pt x="1026160" y="550676"/>
                </a:lnTo>
                <a:cubicBezTo>
                  <a:pt x="1030351" y="544622"/>
                  <a:pt x="1035177" y="538950"/>
                  <a:pt x="1040638" y="533658"/>
                </a:cubicBezTo>
                <a:cubicBezTo>
                  <a:pt x="1046099" y="528367"/>
                  <a:pt x="1051433" y="523202"/>
                  <a:pt x="1056640" y="518164"/>
                </a:cubicBezTo>
                <a:cubicBezTo>
                  <a:pt x="1058672" y="518164"/>
                  <a:pt x="1059688" y="517148"/>
                  <a:pt x="1059688" y="515116"/>
                </a:cubicBezTo>
                <a:cubicBezTo>
                  <a:pt x="1059625" y="514058"/>
                  <a:pt x="1059752" y="513127"/>
                  <a:pt x="1060069" y="512322"/>
                </a:cubicBezTo>
                <a:cubicBezTo>
                  <a:pt x="1060387" y="511518"/>
                  <a:pt x="1061275" y="511094"/>
                  <a:pt x="1062736" y="511052"/>
                </a:cubicBezTo>
                <a:lnTo>
                  <a:pt x="1069848" y="502924"/>
                </a:lnTo>
                <a:cubicBezTo>
                  <a:pt x="1070419" y="503009"/>
                  <a:pt x="1071055" y="503094"/>
                  <a:pt x="1071753" y="503178"/>
                </a:cubicBezTo>
                <a:cubicBezTo>
                  <a:pt x="1072451" y="503263"/>
                  <a:pt x="1072833" y="502840"/>
                  <a:pt x="1072896" y="501908"/>
                </a:cubicBezTo>
                <a:cubicBezTo>
                  <a:pt x="1072811" y="501294"/>
                  <a:pt x="1072727" y="500490"/>
                  <a:pt x="1072642" y="499495"/>
                </a:cubicBezTo>
                <a:cubicBezTo>
                  <a:pt x="1072557" y="498500"/>
                  <a:pt x="1072981" y="497950"/>
                  <a:pt x="1073912" y="497844"/>
                </a:cubicBezTo>
                <a:lnTo>
                  <a:pt x="1075944" y="497844"/>
                </a:lnTo>
                <a:cubicBezTo>
                  <a:pt x="1077129" y="496828"/>
                  <a:pt x="1077807" y="495812"/>
                  <a:pt x="1077976" y="494796"/>
                </a:cubicBezTo>
                <a:cubicBezTo>
                  <a:pt x="1077891" y="493251"/>
                  <a:pt x="1077299" y="491769"/>
                  <a:pt x="1076198" y="490351"/>
                </a:cubicBezTo>
                <a:cubicBezTo>
                  <a:pt x="1075097" y="488933"/>
                  <a:pt x="1073997" y="487705"/>
                  <a:pt x="1072896" y="486668"/>
                </a:cubicBezTo>
                <a:cubicBezTo>
                  <a:pt x="1073065" y="485483"/>
                  <a:pt x="1072727" y="484806"/>
                  <a:pt x="1071880" y="484636"/>
                </a:cubicBezTo>
                <a:close/>
                <a:moveTo>
                  <a:pt x="695960" y="422660"/>
                </a:moveTo>
                <a:cubicBezTo>
                  <a:pt x="692997" y="422766"/>
                  <a:pt x="691049" y="423824"/>
                  <a:pt x="690118" y="425835"/>
                </a:cubicBezTo>
                <a:cubicBezTo>
                  <a:pt x="689187" y="427846"/>
                  <a:pt x="688763" y="430174"/>
                  <a:pt x="688848" y="432820"/>
                </a:cubicBezTo>
                <a:cubicBezTo>
                  <a:pt x="687345" y="432884"/>
                  <a:pt x="686287" y="433519"/>
                  <a:pt x="685673" y="434725"/>
                </a:cubicBezTo>
                <a:cubicBezTo>
                  <a:pt x="685059" y="435932"/>
                  <a:pt x="684763" y="437329"/>
                  <a:pt x="684784" y="438916"/>
                </a:cubicBezTo>
                <a:cubicBezTo>
                  <a:pt x="684911" y="440991"/>
                  <a:pt x="684657" y="442684"/>
                  <a:pt x="684022" y="443996"/>
                </a:cubicBezTo>
                <a:cubicBezTo>
                  <a:pt x="683387" y="445308"/>
                  <a:pt x="681609" y="445986"/>
                  <a:pt x="678688" y="446028"/>
                </a:cubicBezTo>
                <a:lnTo>
                  <a:pt x="676656" y="446028"/>
                </a:lnTo>
                <a:cubicBezTo>
                  <a:pt x="674455" y="453987"/>
                  <a:pt x="671745" y="461437"/>
                  <a:pt x="668528" y="468380"/>
                </a:cubicBezTo>
                <a:lnTo>
                  <a:pt x="659384" y="477524"/>
                </a:lnTo>
                <a:lnTo>
                  <a:pt x="659384" y="484636"/>
                </a:lnTo>
                <a:lnTo>
                  <a:pt x="656336" y="490732"/>
                </a:lnTo>
                <a:cubicBezTo>
                  <a:pt x="651510" y="486605"/>
                  <a:pt x="648716" y="487240"/>
                  <a:pt x="647954" y="492637"/>
                </a:cubicBezTo>
                <a:cubicBezTo>
                  <a:pt x="647192" y="498035"/>
                  <a:pt x="646938" y="502480"/>
                  <a:pt x="647192" y="505972"/>
                </a:cubicBezTo>
                <a:lnTo>
                  <a:pt x="630936" y="505972"/>
                </a:lnTo>
                <a:cubicBezTo>
                  <a:pt x="632439" y="504850"/>
                  <a:pt x="633497" y="503284"/>
                  <a:pt x="634111" y="501273"/>
                </a:cubicBezTo>
                <a:cubicBezTo>
                  <a:pt x="634725" y="499262"/>
                  <a:pt x="635021" y="497442"/>
                  <a:pt x="635000" y="495812"/>
                </a:cubicBezTo>
                <a:lnTo>
                  <a:pt x="644144" y="485652"/>
                </a:lnTo>
                <a:cubicBezTo>
                  <a:pt x="644461" y="481906"/>
                  <a:pt x="645859" y="478985"/>
                  <a:pt x="648335" y="476889"/>
                </a:cubicBezTo>
                <a:cubicBezTo>
                  <a:pt x="650811" y="474794"/>
                  <a:pt x="652463" y="471619"/>
                  <a:pt x="653288" y="467364"/>
                </a:cubicBezTo>
                <a:lnTo>
                  <a:pt x="649224" y="460252"/>
                </a:lnTo>
                <a:cubicBezTo>
                  <a:pt x="645139" y="460760"/>
                  <a:pt x="642387" y="463554"/>
                  <a:pt x="640969" y="468634"/>
                </a:cubicBezTo>
                <a:cubicBezTo>
                  <a:pt x="639551" y="473714"/>
                  <a:pt x="636545" y="478032"/>
                  <a:pt x="631952" y="481588"/>
                </a:cubicBezTo>
                <a:cubicBezTo>
                  <a:pt x="630809" y="488954"/>
                  <a:pt x="626237" y="496066"/>
                  <a:pt x="618236" y="502924"/>
                </a:cubicBezTo>
                <a:cubicBezTo>
                  <a:pt x="610235" y="509782"/>
                  <a:pt x="605663" y="520958"/>
                  <a:pt x="604520" y="536452"/>
                </a:cubicBezTo>
                <a:cubicBezTo>
                  <a:pt x="603906" y="537024"/>
                  <a:pt x="603102" y="537913"/>
                  <a:pt x="602107" y="539119"/>
                </a:cubicBezTo>
                <a:cubicBezTo>
                  <a:pt x="601112" y="540326"/>
                  <a:pt x="600562" y="541469"/>
                  <a:pt x="600456" y="542548"/>
                </a:cubicBezTo>
                <a:cubicBezTo>
                  <a:pt x="600562" y="543522"/>
                  <a:pt x="601112" y="544114"/>
                  <a:pt x="602107" y="544326"/>
                </a:cubicBezTo>
                <a:cubicBezTo>
                  <a:pt x="603102" y="544538"/>
                  <a:pt x="603906" y="544622"/>
                  <a:pt x="604520" y="544580"/>
                </a:cubicBezTo>
                <a:lnTo>
                  <a:pt x="612648" y="537468"/>
                </a:lnTo>
                <a:cubicBezTo>
                  <a:pt x="612055" y="535754"/>
                  <a:pt x="611971" y="533849"/>
                  <a:pt x="612394" y="531753"/>
                </a:cubicBezTo>
                <a:cubicBezTo>
                  <a:pt x="612817" y="529658"/>
                  <a:pt x="614257" y="528515"/>
                  <a:pt x="616712" y="528324"/>
                </a:cubicBezTo>
                <a:lnTo>
                  <a:pt x="623824" y="520196"/>
                </a:lnTo>
                <a:cubicBezTo>
                  <a:pt x="628036" y="520874"/>
                  <a:pt x="631042" y="520281"/>
                  <a:pt x="632841" y="518418"/>
                </a:cubicBezTo>
                <a:cubicBezTo>
                  <a:pt x="634640" y="516555"/>
                  <a:pt x="637392" y="515455"/>
                  <a:pt x="641096" y="515116"/>
                </a:cubicBezTo>
                <a:lnTo>
                  <a:pt x="643128" y="515116"/>
                </a:lnTo>
                <a:lnTo>
                  <a:pt x="641096" y="526292"/>
                </a:lnTo>
                <a:cubicBezTo>
                  <a:pt x="634047" y="526567"/>
                  <a:pt x="631126" y="528303"/>
                  <a:pt x="632333" y="531499"/>
                </a:cubicBezTo>
                <a:cubicBezTo>
                  <a:pt x="633539" y="534695"/>
                  <a:pt x="632397" y="537701"/>
                  <a:pt x="628904" y="540516"/>
                </a:cubicBezTo>
                <a:cubicBezTo>
                  <a:pt x="629010" y="541786"/>
                  <a:pt x="629052" y="543564"/>
                  <a:pt x="629031" y="545850"/>
                </a:cubicBezTo>
                <a:cubicBezTo>
                  <a:pt x="629010" y="548136"/>
                  <a:pt x="628290" y="549406"/>
                  <a:pt x="626872" y="549660"/>
                </a:cubicBezTo>
                <a:lnTo>
                  <a:pt x="624840" y="548644"/>
                </a:lnTo>
                <a:cubicBezTo>
                  <a:pt x="623591" y="552391"/>
                  <a:pt x="622279" y="555820"/>
                  <a:pt x="620903" y="558931"/>
                </a:cubicBezTo>
                <a:cubicBezTo>
                  <a:pt x="619527" y="562043"/>
                  <a:pt x="616437" y="563694"/>
                  <a:pt x="611632" y="563884"/>
                </a:cubicBezTo>
                <a:lnTo>
                  <a:pt x="607568" y="572012"/>
                </a:lnTo>
                <a:cubicBezTo>
                  <a:pt x="608669" y="572584"/>
                  <a:pt x="609769" y="573473"/>
                  <a:pt x="610870" y="574679"/>
                </a:cubicBezTo>
                <a:cubicBezTo>
                  <a:pt x="611971" y="575886"/>
                  <a:pt x="612563" y="577029"/>
                  <a:pt x="612648" y="578108"/>
                </a:cubicBezTo>
                <a:cubicBezTo>
                  <a:pt x="612542" y="579082"/>
                  <a:pt x="611992" y="579675"/>
                  <a:pt x="610997" y="579886"/>
                </a:cubicBezTo>
                <a:cubicBezTo>
                  <a:pt x="610002" y="580098"/>
                  <a:pt x="609198" y="580182"/>
                  <a:pt x="608584" y="580140"/>
                </a:cubicBezTo>
                <a:cubicBezTo>
                  <a:pt x="608182" y="581982"/>
                  <a:pt x="607716" y="584395"/>
                  <a:pt x="607187" y="587379"/>
                </a:cubicBezTo>
                <a:cubicBezTo>
                  <a:pt x="606658" y="590364"/>
                  <a:pt x="605430" y="592015"/>
                  <a:pt x="603504" y="592332"/>
                </a:cubicBezTo>
                <a:cubicBezTo>
                  <a:pt x="601472" y="592290"/>
                  <a:pt x="599948" y="592629"/>
                  <a:pt x="598932" y="593348"/>
                </a:cubicBezTo>
                <a:cubicBezTo>
                  <a:pt x="597916" y="594068"/>
                  <a:pt x="597408" y="595423"/>
                  <a:pt x="597408" y="597412"/>
                </a:cubicBezTo>
                <a:cubicBezTo>
                  <a:pt x="596794" y="597899"/>
                  <a:pt x="595990" y="598449"/>
                  <a:pt x="594995" y="599063"/>
                </a:cubicBezTo>
                <a:cubicBezTo>
                  <a:pt x="594000" y="599677"/>
                  <a:pt x="593450" y="600481"/>
                  <a:pt x="593344" y="601476"/>
                </a:cubicBezTo>
                <a:cubicBezTo>
                  <a:pt x="593450" y="602005"/>
                  <a:pt x="594000" y="602471"/>
                  <a:pt x="594995" y="602873"/>
                </a:cubicBezTo>
                <a:cubicBezTo>
                  <a:pt x="595990" y="603275"/>
                  <a:pt x="596794" y="603487"/>
                  <a:pt x="597408" y="603508"/>
                </a:cubicBezTo>
                <a:cubicBezTo>
                  <a:pt x="602086" y="603170"/>
                  <a:pt x="608478" y="601561"/>
                  <a:pt x="616585" y="598682"/>
                </a:cubicBezTo>
                <a:cubicBezTo>
                  <a:pt x="624692" y="595803"/>
                  <a:pt x="630830" y="593687"/>
                  <a:pt x="635000" y="592332"/>
                </a:cubicBezTo>
                <a:lnTo>
                  <a:pt x="642112" y="586236"/>
                </a:lnTo>
                <a:cubicBezTo>
                  <a:pt x="643678" y="586257"/>
                  <a:pt x="645118" y="585961"/>
                  <a:pt x="646430" y="585347"/>
                </a:cubicBezTo>
                <a:cubicBezTo>
                  <a:pt x="647742" y="584733"/>
                  <a:pt x="648674" y="583675"/>
                  <a:pt x="649224" y="582172"/>
                </a:cubicBezTo>
                <a:cubicBezTo>
                  <a:pt x="653457" y="579294"/>
                  <a:pt x="658199" y="576923"/>
                  <a:pt x="663448" y="575060"/>
                </a:cubicBezTo>
                <a:cubicBezTo>
                  <a:pt x="666856" y="575208"/>
                  <a:pt x="668930" y="574912"/>
                  <a:pt x="669671" y="574171"/>
                </a:cubicBezTo>
                <a:cubicBezTo>
                  <a:pt x="670412" y="573430"/>
                  <a:pt x="670708" y="571356"/>
                  <a:pt x="670560" y="567948"/>
                </a:cubicBezTo>
                <a:lnTo>
                  <a:pt x="682752" y="570996"/>
                </a:lnTo>
                <a:lnTo>
                  <a:pt x="683768" y="567948"/>
                </a:lnTo>
                <a:cubicBezTo>
                  <a:pt x="683429" y="566001"/>
                  <a:pt x="683091" y="564816"/>
                  <a:pt x="682752" y="564392"/>
                </a:cubicBezTo>
                <a:cubicBezTo>
                  <a:pt x="682413" y="563969"/>
                  <a:pt x="684107" y="563799"/>
                  <a:pt x="687832" y="563884"/>
                </a:cubicBezTo>
                <a:cubicBezTo>
                  <a:pt x="688890" y="562911"/>
                  <a:pt x="690076" y="562318"/>
                  <a:pt x="691388" y="562106"/>
                </a:cubicBezTo>
                <a:cubicBezTo>
                  <a:pt x="692700" y="561895"/>
                  <a:pt x="693886" y="561810"/>
                  <a:pt x="694944" y="561852"/>
                </a:cubicBezTo>
                <a:lnTo>
                  <a:pt x="696976" y="561852"/>
                </a:lnTo>
                <a:lnTo>
                  <a:pt x="704088" y="555756"/>
                </a:lnTo>
                <a:lnTo>
                  <a:pt x="719328" y="553724"/>
                </a:lnTo>
                <a:lnTo>
                  <a:pt x="720344" y="545596"/>
                </a:lnTo>
                <a:lnTo>
                  <a:pt x="727456" y="545596"/>
                </a:lnTo>
                <a:cubicBezTo>
                  <a:pt x="727456" y="543564"/>
                  <a:pt x="728472" y="542548"/>
                  <a:pt x="730504" y="542548"/>
                </a:cubicBezTo>
                <a:lnTo>
                  <a:pt x="732536" y="542548"/>
                </a:lnTo>
                <a:cubicBezTo>
                  <a:pt x="736346" y="539860"/>
                  <a:pt x="741172" y="537362"/>
                  <a:pt x="747014" y="535055"/>
                </a:cubicBezTo>
                <a:cubicBezTo>
                  <a:pt x="752856" y="532748"/>
                  <a:pt x="758190" y="531520"/>
                  <a:pt x="763016" y="531372"/>
                </a:cubicBezTo>
                <a:lnTo>
                  <a:pt x="773176" y="525276"/>
                </a:lnTo>
                <a:cubicBezTo>
                  <a:pt x="773726" y="523773"/>
                  <a:pt x="774658" y="522715"/>
                  <a:pt x="775970" y="522101"/>
                </a:cubicBezTo>
                <a:cubicBezTo>
                  <a:pt x="777282" y="521487"/>
                  <a:pt x="778722" y="521191"/>
                  <a:pt x="780288" y="521212"/>
                </a:cubicBezTo>
                <a:cubicBezTo>
                  <a:pt x="780373" y="518715"/>
                  <a:pt x="781219" y="517106"/>
                  <a:pt x="782828" y="516386"/>
                </a:cubicBezTo>
                <a:cubicBezTo>
                  <a:pt x="784437" y="515667"/>
                  <a:pt x="786299" y="515582"/>
                  <a:pt x="788416" y="516132"/>
                </a:cubicBezTo>
                <a:lnTo>
                  <a:pt x="796544" y="513084"/>
                </a:lnTo>
                <a:cubicBezTo>
                  <a:pt x="799634" y="513719"/>
                  <a:pt x="801074" y="512957"/>
                  <a:pt x="800862" y="510798"/>
                </a:cubicBezTo>
                <a:cubicBezTo>
                  <a:pt x="800650" y="508639"/>
                  <a:pt x="801582" y="507369"/>
                  <a:pt x="803656" y="506988"/>
                </a:cubicBezTo>
                <a:cubicBezTo>
                  <a:pt x="807657" y="507073"/>
                  <a:pt x="812101" y="506396"/>
                  <a:pt x="816991" y="504956"/>
                </a:cubicBezTo>
                <a:cubicBezTo>
                  <a:pt x="821881" y="503517"/>
                  <a:pt x="824547" y="500808"/>
                  <a:pt x="824992" y="496828"/>
                </a:cubicBezTo>
                <a:cubicBezTo>
                  <a:pt x="824865" y="495728"/>
                  <a:pt x="824865" y="494627"/>
                  <a:pt x="824992" y="493526"/>
                </a:cubicBezTo>
                <a:cubicBezTo>
                  <a:pt x="825119" y="492426"/>
                  <a:pt x="826135" y="491833"/>
                  <a:pt x="828040" y="491748"/>
                </a:cubicBezTo>
                <a:lnTo>
                  <a:pt x="830072" y="488700"/>
                </a:lnTo>
                <a:lnTo>
                  <a:pt x="839216" y="489716"/>
                </a:lnTo>
                <a:lnTo>
                  <a:pt x="853440" y="470412"/>
                </a:lnTo>
                <a:cubicBezTo>
                  <a:pt x="852869" y="469015"/>
                  <a:pt x="851980" y="466729"/>
                  <a:pt x="850773" y="463554"/>
                </a:cubicBezTo>
                <a:cubicBezTo>
                  <a:pt x="849567" y="460379"/>
                  <a:pt x="848424" y="458601"/>
                  <a:pt x="847344" y="458220"/>
                </a:cubicBezTo>
                <a:cubicBezTo>
                  <a:pt x="846857" y="458347"/>
                  <a:pt x="846561" y="458855"/>
                  <a:pt x="846455" y="459744"/>
                </a:cubicBezTo>
                <a:cubicBezTo>
                  <a:pt x="846349" y="460633"/>
                  <a:pt x="846307" y="461141"/>
                  <a:pt x="846328" y="461268"/>
                </a:cubicBezTo>
                <a:lnTo>
                  <a:pt x="834136" y="459236"/>
                </a:lnTo>
                <a:cubicBezTo>
                  <a:pt x="833289" y="453056"/>
                  <a:pt x="829903" y="449923"/>
                  <a:pt x="823976" y="449838"/>
                </a:cubicBezTo>
                <a:cubicBezTo>
                  <a:pt x="818049" y="449753"/>
                  <a:pt x="814663" y="447129"/>
                  <a:pt x="813816" y="441964"/>
                </a:cubicBezTo>
                <a:lnTo>
                  <a:pt x="813816" y="439932"/>
                </a:lnTo>
                <a:cubicBezTo>
                  <a:pt x="793792" y="437879"/>
                  <a:pt x="774404" y="434619"/>
                  <a:pt x="755650" y="430153"/>
                </a:cubicBezTo>
                <a:cubicBezTo>
                  <a:pt x="736896" y="425687"/>
                  <a:pt x="717000" y="423189"/>
                  <a:pt x="695960" y="422660"/>
                </a:cubicBezTo>
                <a:close/>
                <a:moveTo>
                  <a:pt x="659384" y="420628"/>
                </a:moveTo>
                <a:cubicBezTo>
                  <a:pt x="658559" y="424861"/>
                  <a:pt x="656907" y="427825"/>
                  <a:pt x="654431" y="429518"/>
                </a:cubicBezTo>
                <a:cubicBezTo>
                  <a:pt x="651955" y="431211"/>
                  <a:pt x="650557" y="433667"/>
                  <a:pt x="650240" y="436884"/>
                </a:cubicBezTo>
                <a:lnTo>
                  <a:pt x="646176" y="443996"/>
                </a:lnTo>
                <a:cubicBezTo>
                  <a:pt x="646218" y="445097"/>
                  <a:pt x="646642" y="446197"/>
                  <a:pt x="647446" y="447298"/>
                </a:cubicBezTo>
                <a:cubicBezTo>
                  <a:pt x="648250" y="448399"/>
                  <a:pt x="649182" y="448991"/>
                  <a:pt x="650240" y="449076"/>
                </a:cubicBezTo>
                <a:cubicBezTo>
                  <a:pt x="651298" y="448991"/>
                  <a:pt x="652230" y="448399"/>
                  <a:pt x="653034" y="447298"/>
                </a:cubicBezTo>
                <a:cubicBezTo>
                  <a:pt x="653838" y="446197"/>
                  <a:pt x="654262" y="445097"/>
                  <a:pt x="654304" y="443996"/>
                </a:cubicBezTo>
                <a:lnTo>
                  <a:pt x="662432" y="427740"/>
                </a:lnTo>
                <a:cubicBezTo>
                  <a:pt x="663173" y="427147"/>
                  <a:pt x="664485" y="426301"/>
                  <a:pt x="666369" y="425200"/>
                </a:cubicBezTo>
                <a:cubicBezTo>
                  <a:pt x="668253" y="424099"/>
                  <a:pt x="669311" y="423253"/>
                  <a:pt x="669544" y="422660"/>
                </a:cubicBezTo>
                <a:cubicBezTo>
                  <a:pt x="669248" y="422131"/>
                  <a:pt x="667808" y="421665"/>
                  <a:pt x="665226" y="421263"/>
                </a:cubicBezTo>
                <a:cubicBezTo>
                  <a:pt x="662644" y="420861"/>
                  <a:pt x="660696" y="420649"/>
                  <a:pt x="659384" y="420628"/>
                </a:cubicBezTo>
                <a:close/>
                <a:moveTo>
                  <a:pt x="1058672" y="401324"/>
                </a:moveTo>
                <a:lnTo>
                  <a:pt x="1058672" y="402340"/>
                </a:lnTo>
                <a:cubicBezTo>
                  <a:pt x="1058630" y="402912"/>
                  <a:pt x="1058714" y="403547"/>
                  <a:pt x="1058926" y="404245"/>
                </a:cubicBezTo>
                <a:cubicBezTo>
                  <a:pt x="1059138" y="404944"/>
                  <a:pt x="1059730" y="405325"/>
                  <a:pt x="1060704" y="405388"/>
                </a:cubicBezTo>
                <a:cubicBezTo>
                  <a:pt x="1061233" y="405325"/>
                  <a:pt x="1061699" y="404944"/>
                  <a:pt x="1062101" y="404245"/>
                </a:cubicBezTo>
                <a:cubicBezTo>
                  <a:pt x="1062503" y="403547"/>
                  <a:pt x="1062715" y="402912"/>
                  <a:pt x="1062736" y="402340"/>
                </a:cubicBezTo>
                <a:close/>
                <a:moveTo>
                  <a:pt x="238760" y="384052"/>
                </a:moveTo>
                <a:lnTo>
                  <a:pt x="254000" y="385068"/>
                </a:lnTo>
                <a:lnTo>
                  <a:pt x="251968" y="389132"/>
                </a:lnTo>
                <a:lnTo>
                  <a:pt x="249936" y="389132"/>
                </a:lnTo>
                <a:cubicBezTo>
                  <a:pt x="248137" y="389238"/>
                  <a:pt x="245893" y="389026"/>
                  <a:pt x="243205" y="388497"/>
                </a:cubicBezTo>
                <a:cubicBezTo>
                  <a:pt x="240517" y="387968"/>
                  <a:pt x="239035" y="386486"/>
                  <a:pt x="238760" y="384052"/>
                </a:cubicBezTo>
                <a:close/>
                <a:moveTo>
                  <a:pt x="269240" y="377956"/>
                </a:moveTo>
                <a:cubicBezTo>
                  <a:pt x="272457" y="378126"/>
                  <a:pt x="274151" y="379819"/>
                  <a:pt x="274320" y="383036"/>
                </a:cubicBezTo>
                <a:lnTo>
                  <a:pt x="266192" y="384052"/>
                </a:lnTo>
                <a:cubicBezTo>
                  <a:pt x="264118" y="384094"/>
                  <a:pt x="262424" y="383756"/>
                  <a:pt x="261112" y="383036"/>
                </a:cubicBezTo>
                <a:cubicBezTo>
                  <a:pt x="259800" y="382316"/>
                  <a:pt x="259122" y="380962"/>
                  <a:pt x="259080" y="378972"/>
                </a:cubicBezTo>
                <a:close/>
                <a:moveTo>
                  <a:pt x="1025144" y="363732"/>
                </a:moveTo>
                <a:lnTo>
                  <a:pt x="1025144" y="364748"/>
                </a:lnTo>
                <a:cubicBezTo>
                  <a:pt x="1025102" y="365277"/>
                  <a:pt x="1025186" y="365743"/>
                  <a:pt x="1025398" y="366145"/>
                </a:cubicBezTo>
                <a:cubicBezTo>
                  <a:pt x="1025610" y="366547"/>
                  <a:pt x="1026202" y="366759"/>
                  <a:pt x="1027176" y="366780"/>
                </a:cubicBezTo>
                <a:cubicBezTo>
                  <a:pt x="1027726" y="366801"/>
                  <a:pt x="1028404" y="366759"/>
                  <a:pt x="1029208" y="366653"/>
                </a:cubicBezTo>
                <a:cubicBezTo>
                  <a:pt x="1030012" y="366547"/>
                  <a:pt x="1030690" y="366251"/>
                  <a:pt x="1031240" y="365764"/>
                </a:cubicBezTo>
                <a:lnTo>
                  <a:pt x="1031240" y="364748"/>
                </a:lnTo>
                <a:cubicBezTo>
                  <a:pt x="1031177" y="364261"/>
                  <a:pt x="1030796" y="363965"/>
                  <a:pt x="1030097" y="363859"/>
                </a:cubicBezTo>
                <a:cubicBezTo>
                  <a:pt x="1029399" y="363753"/>
                  <a:pt x="1028764" y="363711"/>
                  <a:pt x="1028192" y="363732"/>
                </a:cubicBezTo>
                <a:close/>
                <a:moveTo>
                  <a:pt x="353568" y="362716"/>
                </a:moveTo>
                <a:lnTo>
                  <a:pt x="368808" y="364748"/>
                </a:lnTo>
                <a:lnTo>
                  <a:pt x="366776" y="368812"/>
                </a:lnTo>
                <a:cubicBezTo>
                  <a:pt x="364448" y="368876"/>
                  <a:pt x="361738" y="368495"/>
                  <a:pt x="358648" y="367669"/>
                </a:cubicBezTo>
                <a:cubicBezTo>
                  <a:pt x="355558" y="366844"/>
                  <a:pt x="353864" y="365193"/>
                  <a:pt x="353568" y="362716"/>
                </a:cubicBezTo>
                <a:close/>
                <a:moveTo>
                  <a:pt x="383032" y="358652"/>
                </a:moveTo>
                <a:cubicBezTo>
                  <a:pt x="384620" y="358610"/>
                  <a:pt x="386017" y="358948"/>
                  <a:pt x="387223" y="359668"/>
                </a:cubicBezTo>
                <a:cubicBezTo>
                  <a:pt x="388429" y="360388"/>
                  <a:pt x="389065" y="361743"/>
                  <a:pt x="389128" y="363732"/>
                </a:cubicBezTo>
                <a:lnTo>
                  <a:pt x="389128" y="364748"/>
                </a:lnTo>
                <a:lnTo>
                  <a:pt x="382016" y="364748"/>
                </a:lnTo>
                <a:cubicBezTo>
                  <a:pt x="379899" y="364854"/>
                  <a:pt x="378037" y="364642"/>
                  <a:pt x="376428" y="364113"/>
                </a:cubicBezTo>
                <a:cubicBezTo>
                  <a:pt x="374819" y="363584"/>
                  <a:pt x="373973" y="362102"/>
                  <a:pt x="373888" y="359668"/>
                </a:cubicBezTo>
                <a:close/>
                <a:moveTo>
                  <a:pt x="362712" y="319028"/>
                </a:moveTo>
                <a:lnTo>
                  <a:pt x="319024" y="320044"/>
                </a:lnTo>
                <a:cubicBezTo>
                  <a:pt x="319024" y="322118"/>
                  <a:pt x="319532" y="323812"/>
                  <a:pt x="320548" y="325124"/>
                </a:cubicBezTo>
                <a:cubicBezTo>
                  <a:pt x="321564" y="326436"/>
                  <a:pt x="323088" y="327114"/>
                  <a:pt x="325120" y="327156"/>
                </a:cubicBezTo>
                <a:cubicBezTo>
                  <a:pt x="327448" y="327050"/>
                  <a:pt x="330666" y="326500"/>
                  <a:pt x="334772" y="325505"/>
                </a:cubicBezTo>
                <a:cubicBezTo>
                  <a:pt x="338878" y="324510"/>
                  <a:pt x="342096" y="323706"/>
                  <a:pt x="344424" y="323092"/>
                </a:cubicBezTo>
                <a:lnTo>
                  <a:pt x="358648" y="320044"/>
                </a:lnTo>
                <a:cubicBezTo>
                  <a:pt x="359304" y="320065"/>
                  <a:pt x="360278" y="320023"/>
                  <a:pt x="361569" y="319917"/>
                </a:cubicBezTo>
                <a:cubicBezTo>
                  <a:pt x="362860" y="319811"/>
                  <a:pt x="363580" y="319515"/>
                  <a:pt x="363728" y="319028"/>
                </a:cubicBezTo>
                <a:close/>
                <a:moveTo>
                  <a:pt x="819912" y="283468"/>
                </a:moveTo>
                <a:cubicBezTo>
                  <a:pt x="819933" y="284653"/>
                  <a:pt x="820399" y="286093"/>
                  <a:pt x="821309" y="287786"/>
                </a:cubicBezTo>
                <a:cubicBezTo>
                  <a:pt x="822219" y="289479"/>
                  <a:pt x="823447" y="290411"/>
                  <a:pt x="824992" y="290580"/>
                </a:cubicBezTo>
                <a:cubicBezTo>
                  <a:pt x="826177" y="290580"/>
                  <a:pt x="826855" y="289564"/>
                  <a:pt x="827024" y="287532"/>
                </a:cubicBezTo>
                <a:close/>
                <a:moveTo>
                  <a:pt x="841248" y="266196"/>
                </a:moveTo>
                <a:cubicBezTo>
                  <a:pt x="840063" y="266365"/>
                  <a:pt x="839385" y="267043"/>
                  <a:pt x="839216" y="268228"/>
                </a:cubicBezTo>
                <a:cubicBezTo>
                  <a:pt x="841269" y="269286"/>
                  <a:pt x="843513" y="270218"/>
                  <a:pt x="845947" y="271022"/>
                </a:cubicBezTo>
                <a:cubicBezTo>
                  <a:pt x="848381" y="271826"/>
                  <a:pt x="850879" y="272250"/>
                  <a:pt x="853440" y="272292"/>
                </a:cubicBezTo>
                <a:cubicBezTo>
                  <a:pt x="854625" y="272461"/>
                  <a:pt x="855303" y="272123"/>
                  <a:pt x="855472" y="271276"/>
                </a:cubicBezTo>
                <a:cubicBezTo>
                  <a:pt x="855070" y="270175"/>
                  <a:pt x="853080" y="269075"/>
                  <a:pt x="849503" y="267974"/>
                </a:cubicBezTo>
                <a:cubicBezTo>
                  <a:pt x="845926" y="266874"/>
                  <a:pt x="843174" y="266281"/>
                  <a:pt x="841248" y="266196"/>
                </a:cubicBezTo>
                <a:close/>
                <a:moveTo>
                  <a:pt x="779272" y="262132"/>
                </a:moveTo>
                <a:cubicBezTo>
                  <a:pt x="779378" y="267487"/>
                  <a:pt x="780944" y="270747"/>
                  <a:pt x="783971" y="271911"/>
                </a:cubicBezTo>
                <a:cubicBezTo>
                  <a:pt x="786998" y="273075"/>
                  <a:pt x="790850" y="273541"/>
                  <a:pt x="795528" y="273308"/>
                </a:cubicBezTo>
                <a:cubicBezTo>
                  <a:pt x="795168" y="270239"/>
                  <a:pt x="793094" y="267741"/>
                  <a:pt x="789305" y="265815"/>
                </a:cubicBezTo>
                <a:cubicBezTo>
                  <a:pt x="785516" y="263889"/>
                  <a:pt x="782172" y="262661"/>
                  <a:pt x="779272" y="262132"/>
                </a:cubicBezTo>
                <a:close/>
                <a:moveTo>
                  <a:pt x="664464" y="247908"/>
                </a:moveTo>
                <a:cubicBezTo>
                  <a:pt x="663363" y="247845"/>
                  <a:pt x="662263" y="247972"/>
                  <a:pt x="661162" y="248289"/>
                </a:cubicBezTo>
                <a:cubicBezTo>
                  <a:pt x="660061" y="248607"/>
                  <a:pt x="659469" y="249496"/>
                  <a:pt x="659384" y="250956"/>
                </a:cubicBezTo>
                <a:cubicBezTo>
                  <a:pt x="659426" y="252459"/>
                  <a:pt x="659850" y="253771"/>
                  <a:pt x="660654" y="254893"/>
                </a:cubicBezTo>
                <a:cubicBezTo>
                  <a:pt x="661458" y="256015"/>
                  <a:pt x="662390" y="257073"/>
                  <a:pt x="663448" y="258068"/>
                </a:cubicBezTo>
                <a:cubicBezTo>
                  <a:pt x="665480" y="258068"/>
                  <a:pt x="666496" y="257052"/>
                  <a:pt x="666496" y="255020"/>
                </a:cubicBezTo>
                <a:cubicBezTo>
                  <a:pt x="666327" y="252141"/>
                  <a:pt x="665649" y="249771"/>
                  <a:pt x="664464" y="247908"/>
                </a:cubicBezTo>
                <a:close/>
                <a:moveTo>
                  <a:pt x="705104" y="239780"/>
                </a:moveTo>
                <a:lnTo>
                  <a:pt x="706120" y="242828"/>
                </a:lnTo>
                <a:lnTo>
                  <a:pt x="708152" y="242828"/>
                </a:lnTo>
                <a:lnTo>
                  <a:pt x="709168" y="241812"/>
                </a:lnTo>
                <a:cubicBezTo>
                  <a:pt x="709337" y="240627"/>
                  <a:pt x="708999" y="239950"/>
                  <a:pt x="708152" y="239780"/>
                </a:cubicBezTo>
                <a:close/>
                <a:moveTo>
                  <a:pt x="615696" y="201172"/>
                </a:moveTo>
                <a:cubicBezTo>
                  <a:pt x="615167" y="201236"/>
                  <a:pt x="614701" y="201617"/>
                  <a:pt x="614299" y="202315"/>
                </a:cubicBezTo>
                <a:cubicBezTo>
                  <a:pt x="613897" y="203014"/>
                  <a:pt x="613685" y="203649"/>
                  <a:pt x="613664" y="204220"/>
                </a:cubicBezTo>
                <a:lnTo>
                  <a:pt x="617728" y="205236"/>
                </a:lnTo>
                <a:lnTo>
                  <a:pt x="617728" y="204220"/>
                </a:lnTo>
                <a:cubicBezTo>
                  <a:pt x="617770" y="203649"/>
                  <a:pt x="617686" y="203014"/>
                  <a:pt x="617474" y="202315"/>
                </a:cubicBezTo>
                <a:cubicBezTo>
                  <a:pt x="617262" y="201617"/>
                  <a:pt x="616670" y="201236"/>
                  <a:pt x="615696" y="201172"/>
                </a:cubicBezTo>
                <a:close/>
                <a:moveTo>
                  <a:pt x="743712" y="164596"/>
                </a:moveTo>
                <a:cubicBezTo>
                  <a:pt x="742865" y="164427"/>
                  <a:pt x="742527" y="164765"/>
                  <a:pt x="742696" y="165612"/>
                </a:cubicBezTo>
                <a:lnTo>
                  <a:pt x="742696" y="166628"/>
                </a:lnTo>
                <a:lnTo>
                  <a:pt x="746760" y="167644"/>
                </a:lnTo>
                <a:cubicBezTo>
                  <a:pt x="746760" y="167073"/>
                  <a:pt x="746506" y="166438"/>
                  <a:pt x="745998" y="165739"/>
                </a:cubicBezTo>
                <a:cubicBezTo>
                  <a:pt x="745490" y="165041"/>
                  <a:pt x="744728" y="164660"/>
                  <a:pt x="743712" y="164596"/>
                </a:cubicBezTo>
                <a:close/>
                <a:moveTo>
                  <a:pt x="746760" y="154436"/>
                </a:moveTo>
                <a:lnTo>
                  <a:pt x="748792" y="162564"/>
                </a:lnTo>
                <a:lnTo>
                  <a:pt x="754888" y="160532"/>
                </a:lnTo>
                <a:close/>
                <a:moveTo>
                  <a:pt x="766064" y="116844"/>
                </a:moveTo>
                <a:lnTo>
                  <a:pt x="768096" y="116844"/>
                </a:lnTo>
                <a:lnTo>
                  <a:pt x="768096" y="130052"/>
                </a:lnTo>
                <a:cubicBezTo>
                  <a:pt x="768160" y="131111"/>
                  <a:pt x="768033" y="132042"/>
                  <a:pt x="767715" y="132846"/>
                </a:cubicBezTo>
                <a:cubicBezTo>
                  <a:pt x="767397" y="133650"/>
                  <a:pt x="766509" y="134074"/>
                  <a:pt x="765048" y="134116"/>
                </a:cubicBezTo>
                <a:cubicBezTo>
                  <a:pt x="763990" y="134074"/>
                  <a:pt x="762804" y="133650"/>
                  <a:pt x="761492" y="132846"/>
                </a:cubicBezTo>
                <a:cubicBezTo>
                  <a:pt x="760180" y="132042"/>
                  <a:pt x="758994" y="131111"/>
                  <a:pt x="757936" y="130052"/>
                </a:cubicBezTo>
                <a:cubicBezTo>
                  <a:pt x="757851" y="130073"/>
                  <a:pt x="757513" y="130031"/>
                  <a:pt x="756920" y="129925"/>
                </a:cubicBezTo>
                <a:cubicBezTo>
                  <a:pt x="756327" y="129819"/>
                  <a:pt x="755989" y="129523"/>
                  <a:pt x="755904" y="129036"/>
                </a:cubicBezTo>
                <a:cubicBezTo>
                  <a:pt x="756158" y="127914"/>
                  <a:pt x="757428" y="126602"/>
                  <a:pt x="759714" y="125099"/>
                </a:cubicBezTo>
                <a:cubicBezTo>
                  <a:pt x="762000" y="123596"/>
                  <a:pt x="763778" y="122538"/>
                  <a:pt x="765048" y="121924"/>
                </a:cubicBezTo>
                <a:cubicBezTo>
                  <a:pt x="762804" y="120823"/>
                  <a:pt x="761450" y="119723"/>
                  <a:pt x="760984" y="118622"/>
                </a:cubicBezTo>
                <a:cubicBezTo>
                  <a:pt x="760518" y="117522"/>
                  <a:pt x="762212" y="116929"/>
                  <a:pt x="766064" y="116844"/>
                </a:cubicBezTo>
                <a:close/>
                <a:moveTo>
                  <a:pt x="771144" y="106684"/>
                </a:moveTo>
                <a:cubicBezTo>
                  <a:pt x="772245" y="106642"/>
                  <a:pt x="773345" y="106726"/>
                  <a:pt x="774446" y="106938"/>
                </a:cubicBezTo>
                <a:cubicBezTo>
                  <a:pt x="775547" y="107150"/>
                  <a:pt x="776139" y="107742"/>
                  <a:pt x="776224" y="108716"/>
                </a:cubicBezTo>
                <a:cubicBezTo>
                  <a:pt x="776012" y="110325"/>
                  <a:pt x="774912" y="111933"/>
                  <a:pt x="772922" y="113542"/>
                </a:cubicBezTo>
                <a:cubicBezTo>
                  <a:pt x="770932" y="115151"/>
                  <a:pt x="769324" y="116251"/>
                  <a:pt x="768096" y="116844"/>
                </a:cubicBezTo>
                <a:cubicBezTo>
                  <a:pt x="767038" y="115828"/>
                  <a:pt x="766106" y="114812"/>
                  <a:pt x="765302" y="113796"/>
                </a:cubicBezTo>
                <a:cubicBezTo>
                  <a:pt x="764498" y="112780"/>
                  <a:pt x="764074" y="111764"/>
                  <a:pt x="764032" y="110748"/>
                </a:cubicBezTo>
                <a:cubicBezTo>
                  <a:pt x="764201" y="108801"/>
                  <a:pt x="765133" y="107616"/>
                  <a:pt x="766826" y="107192"/>
                </a:cubicBezTo>
                <a:cubicBezTo>
                  <a:pt x="768519" y="106769"/>
                  <a:pt x="769959" y="106600"/>
                  <a:pt x="771144" y="106684"/>
                </a:cubicBezTo>
                <a:close/>
                <a:moveTo>
                  <a:pt x="702056" y="4"/>
                </a:moveTo>
                <a:cubicBezTo>
                  <a:pt x="703643" y="-38"/>
                  <a:pt x="705041" y="300"/>
                  <a:pt x="706247" y="1020"/>
                </a:cubicBezTo>
                <a:cubicBezTo>
                  <a:pt x="707453" y="1740"/>
                  <a:pt x="708089" y="3094"/>
                  <a:pt x="708152" y="5084"/>
                </a:cubicBezTo>
                <a:cubicBezTo>
                  <a:pt x="708110" y="6608"/>
                  <a:pt x="707686" y="8132"/>
                  <a:pt x="706882" y="9656"/>
                </a:cubicBezTo>
                <a:cubicBezTo>
                  <a:pt x="706078" y="11180"/>
                  <a:pt x="705146" y="12704"/>
                  <a:pt x="704088" y="14228"/>
                </a:cubicBezTo>
                <a:cubicBezTo>
                  <a:pt x="703622" y="15837"/>
                  <a:pt x="703030" y="17445"/>
                  <a:pt x="702310" y="19054"/>
                </a:cubicBezTo>
                <a:cubicBezTo>
                  <a:pt x="701590" y="20663"/>
                  <a:pt x="700490" y="21763"/>
                  <a:pt x="699008" y="22356"/>
                </a:cubicBezTo>
                <a:cubicBezTo>
                  <a:pt x="698881" y="25679"/>
                  <a:pt x="698373" y="27923"/>
                  <a:pt x="697484" y="29087"/>
                </a:cubicBezTo>
                <a:cubicBezTo>
                  <a:pt x="696595" y="30251"/>
                  <a:pt x="696087" y="31733"/>
                  <a:pt x="695960" y="33532"/>
                </a:cubicBezTo>
                <a:cubicBezTo>
                  <a:pt x="693081" y="35733"/>
                  <a:pt x="691727" y="38443"/>
                  <a:pt x="691896" y="41660"/>
                </a:cubicBezTo>
                <a:lnTo>
                  <a:pt x="691896" y="43692"/>
                </a:lnTo>
                <a:cubicBezTo>
                  <a:pt x="690309" y="43713"/>
                  <a:pt x="688911" y="44179"/>
                  <a:pt x="687705" y="45089"/>
                </a:cubicBezTo>
                <a:cubicBezTo>
                  <a:pt x="686499" y="45999"/>
                  <a:pt x="685863" y="47227"/>
                  <a:pt x="685800" y="48772"/>
                </a:cubicBezTo>
                <a:lnTo>
                  <a:pt x="685800" y="49788"/>
                </a:lnTo>
                <a:cubicBezTo>
                  <a:pt x="684297" y="50868"/>
                  <a:pt x="683239" y="52265"/>
                  <a:pt x="682625" y="53979"/>
                </a:cubicBezTo>
                <a:cubicBezTo>
                  <a:pt x="682011" y="55694"/>
                  <a:pt x="681715" y="57345"/>
                  <a:pt x="681736" y="58932"/>
                </a:cubicBezTo>
                <a:cubicBezTo>
                  <a:pt x="680233" y="59525"/>
                  <a:pt x="679175" y="60625"/>
                  <a:pt x="678561" y="62234"/>
                </a:cubicBezTo>
                <a:cubicBezTo>
                  <a:pt x="677947" y="63843"/>
                  <a:pt x="677651" y="65452"/>
                  <a:pt x="677672" y="67060"/>
                </a:cubicBezTo>
                <a:lnTo>
                  <a:pt x="673608" y="74172"/>
                </a:lnTo>
                <a:lnTo>
                  <a:pt x="672592" y="81284"/>
                </a:lnTo>
                <a:lnTo>
                  <a:pt x="669544" y="84332"/>
                </a:lnTo>
                <a:cubicBezTo>
                  <a:pt x="669057" y="91550"/>
                  <a:pt x="667491" y="98704"/>
                  <a:pt x="664845" y="105795"/>
                </a:cubicBezTo>
                <a:cubicBezTo>
                  <a:pt x="662199" y="112886"/>
                  <a:pt x="658347" y="119278"/>
                  <a:pt x="653288" y="124972"/>
                </a:cubicBezTo>
                <a:lnTo>
                  <a:pt x="648208" y="125988"/>
                </a:lnTo>
                <a:cubicBezTo>
                  <a:pt x="648356" y="128232"/>
                  <a:pt x="648314" y="130602"/>
                  <a:pt x="648081" y="133100"/>
                </a:cubicBezTo>
                <a:cubicBezTo>
                  <a:pt x="647848" y="135598"/>
                  <a:pt x="646536" y="136953"/>
                  <a:pt x="644144" y="137164"/>
                </a:cubicBezTo>
                <a:lnTo>
                  <a:pt x="639064" y="137164"/>
                </a:lnTo>
                <a:cubicBezTo>
                  <a:pt x="638598" y="140657"/>
                  <a:pt x="637752" y="145356"/>
                  <a:pt x="636524" y="151261"/>
                </a:cubicBezTo>
                <a:cubicBezTo>
                  <a:pt x="635296" y="157167"/>
                  <a:pt x="633434" y="161612"/>
                  <a:pt x="630936" y="164596"/>
                </a:cubicBezTo>
                <a:cubicBezTo>
                  <a:pt x="629878" y="164681"/>
                  <a:pt x="628946" y="165273"/>
                  <a:pt x="628142" y="166374"/>
                </a:cubicBezTo>
                <a:cubicBezTo>
                  <a:pt x="627338" y="167475"/>
                  <a:pt x="626914" y="168576"/>
                  <a:pt x="626872" y="169676"/>
                </a:cubicBezTo>
                <a:lnTo>
                  <a:pt x="626872" y="171708"/>
                </a:lnTo>
                <a:cubicBezTo>
                  <a:pt x="625390" y="173253"/>
                  <a:pt x="624290" y="174989"/>
                  <a:pt x="623570" y="176915"/>
                </a:cubicBezTo>
                <a:cubicBezTo>
                  <a:pt x="622850" y="178841"/>
                  <a:pt x="622258" y="180831"/>
                  <a:pt x="621792" y="182884"/>
                </a:cubicBezTo>
                <a:cubicBezTo>
                  <a:pt x="623358" y="182461"/>
                  <a:pt x="624544" y="182799"/>
                  <a:pt x="625348" y="183900"/>
                </a:cubicBezTo>
                <a:cubicBezTo>
                  <a:pt x="626152" y="185001"/>
                  <a:pt x="626322" y="186355"/>
                  <a:pt x="625856" y="187964"/>
                </a:cubicBezTo>
                <a:cubicBezTo>
                  <a:pt x="630513" y="181424"/>
                  <a:pt x="634915" y="173169"/>
                  <a:pt x="639064" y="163199"/>
                </a:cubicBezTo>
                <a:cubicBezTo>
                  <a:pt x="643213" y="153230"/>
                  <a:pt x="649647" y="147261"/>
                  <a:pt x="658368" y="145292"/>
                </a:cubicBezTo>
                <a:lnTo>
                  <a:pt x="659384" y="156468"/>
                </a:lnTo>
                <a:cubicBezTo>
                  <a:pt x="657056" y="156976"/>
                  <a:pt x="654346" y="157992"/>
                  <a:pt x="651256" y="159516"/>
                </a:cubicBezTo>
                <a:cubicBezTo>
                  <a:pt x="648166" y="161040"/>
                  <a:pt x="646472" y="163072"/>
                  <a:pt x="646176" y="165612"/>
                </a:cubicBezTo>
                <a:cubicBezTo>
                  <a:pt x="646218" y="167686"/>
                  <a:pt x="646642" y="169888"/>
                  <a:pt x="647446" y="172216"/>
                </a:cubicBezTo>
                <a:cubicBezTo>
                  <a:pt x="648250" y="174544"/>
                  <a:pt x="649182" y="176746"/>
                  <a:pt x="650240" y="178820"/>
                </a:cubicBezTo>
                <a:cubicBezTo>
                  <a:pt x="651214" y="178503"/>
                  <a:pt x="651806" y="177106"/>
                  <a:pt x="652018" y="174629"/>
                </a:cubicBezTo>
                <a:cubicBezTo>
                  <a:pt x="652230" y="172153"/>
                  <a:pt x="652314" y="170502"/>
                  <a:pt x="652272" y="169676"/>
                </a:cubicBezTo>
                <a:cubicBezTo>
                  <a:pt x="653225" y="165654"/>
                  <a:pt x="655637" y="162776"/>
                  <a:pt x="659511" y="161040"/>
                </a:cubicBezTo>
                <a:cubicBezTo>
                  <a:pt x="663385" y="159304"/>
                  <a:pt x="666051" y="152362"/>
                  <a:pt x="667512" y="140212"/>
                </a:cubicBezTo>
                <a:cubicBezTo>
                  <a:pt x="669735" y="139260"/>
                  <a:pt x="672401" y="136593"/>
                  <a:pt x="675513" y="132211"/>
                </a:cubicBezTo>
                <a:cubicBezTo>
                  <a:pt x="678625" y="127830"/>
                  <a:pt x="681037" y="124401"/>
                  <a:pt x="682752" y="121924"/>
                </a:cubicBezTo>
                <a:cubicBezTo>
                  <a:pt x="683895" y="121945"/>
                  <a:pt x="685165" y="122411"/>
                  <a:pt x="686562" y="123321"/>
                </a:cubicBezTo>
                <a:cubicBezTo>
                  <a:pt x="687959" y="124231"/>
                  <a:pt x="688721" y="125459"/>
                  <a:pt x="688848" y="127004"/>
                </a:cubicBezTo>
                <a:lnTo>
                  <a:pt x="688848" y="133100"/>
                </a:lnTo>
                <a:lnTo>
                  <a:pt x="682752" y="137164"/>
                </a:lnTo>
                <a:cubicBezTo>
                  <a:pt x="684297" y="139768"/>
                  <a:pt x="685525" y="142689"/>
                  <a:pt x="686435" y="145927"/>
                </a:cubicBezTo>
                <a:cubicBezTo>
                  <a:pt x="687345" y="149166"/>
                  <a:pt x="687811" y="152341"/>
                  <a:pt x="687832" y="155452"/>
                </a:cubicBezTo>
                <a:cubicBezTo>
                  <a:pt x="687874" y="157040"/>
                  <a:pt x="687536" y="158437"/>
                  <a:pt x="686816" y="159643"/>
                </a:cubicBezTo>
                <a:cubicBezTo>
                  <a:pt x="686096" y="160850"/>
                  <a:pt x="684742" y="161485"/>
                  <a:pt x="682752" y="161548"/>
                </a:cubicBezTo>
                <a:cubicBezTo>
                  <a:pt x="682604" y="165041"/>
                  <a:pt x="681884" y="168216"/>
                  <a:pt x="680593" y="171073"/>
                </a:cubicBezTo>
                <a:cubicBezTo>
                  <a:pt x="679302" y="173931"/>
                  <a:pt x="678328" y="176852"/>
                  <a:pt x="677672" y="179836"/>
                </a:cubicBezTo>
                <a:cubicBezTo>
                  <a:pt x="676614" y="180958"/>
                  <a:pt x="675682" y="182524"/>
                  <a:pt x="674878" y="184535"/>
                </a:cubicBezTo>
                <a:cubicBezTo>
                  <a:pt x="674074" y="186546"/>
                  <a:pt x="673650" y="188366"/>
                  <a:pt x="673608" y="189996"/>
                </a:cubicBezTo>
                <a:cubicBezTo>
                  <a:pt x="673587" y="191584"/>
                  <a:pt x="673883" y="193235"/>
                  <a:pt x="674497" y="194949"/>
                </a:cubicBezTo>
                <a:cubicBezTo>
                  <a:pt x="675111" y="196664"/>
                  <a:pt x="676169" y="198061"/>
                  <a:pt x="677672" y="199140"/>
                </a:cubicBezTo>
                <a:cubicBezTo>
                  <a:pt x="677397" y="203924"/>
                  <a:pt x="676169" y="206295"/>
                  <a:pt x="673989" y="206252"/>
                </a:cubicBezTo>
                <a:cubicBezTo>
                  <a:pt x="671809" y="206210"/>
                  <a:pt x="670327" y="208580"/>
                  <a:pt x="669544" y="213364"/>
                </a:cubicBezTo>
                <a:cubicBezTo>
                  <a:pt x="669375" y="217597"/>
                  <a:pt x="667681" y="221323"/>
                  <a:pt x="664464" y="224540"/>
                </a:cubicBezTo>
                <a:lnTo>
                  <a:pt x="664464" y="231652"/>
                </a:lnTo>
                <a:lnTo>
                  <a:pt x="660400" y="235716"/>
                </a:lnTo>
                <a:lnTo>
                  <a:pt x="683768" y="236732"/>
                </a:lnTo>
                <a:lnTo>
                  <a:pt x="684784" y="236732"/>
                </a:lnTo>
                <a:cubicBezTo>
                  <a:pt x="686287" y="235102"/>
                  <a:pt x="687345" y="233028"/>
                  <a:pt x="687959" y="230509"/>
                </a:cubicBezTo>
                <a:cubicBezTo>
                  <a:pt x="688573" y="227990"/>
                  <a:pt x="688869" y="225662"/>
                  <a:pt x="688848" y="223524"/>
                </a:cubicBezTo>
                <a:cubicBezTo>
                  <a:pt x="689906" y="223566"/>
                  <a:pt x="690838" y="223482"/>
                  <a:pt x="691642" y="223270"/>
                </a:cubicBezTo>
                <a:cubicBezTo>
                  <a:pt x="692446" y="223058"/>
                  <a:pt x="692870" y="222466"/>
                  <a:pt x="692912" y="221492"/>
                </a:cubicBezTo>
                <a:cubicBezTo>
                  <a:pt x="692743" y="218613"/>
                  <a:pt x="694097" y="217259"/>
                  <a:pt x="696976" y="217428"/>
                </a:cubicBezTo>
                <a:lnTo>
                  <a:pt x="704088" y="211332"/>
                </a:lnTo>
                <a:cubicBezTo>
                  <a:pt x="704787" y="211374"/>
                  <a:pt x="705929" y="211290"/>
                  <a:pt x="707517" y="211078"/>
                </a:cubicBezTo>
                <a:cubicBezTo>
                  <a:pt x="709105" y="210866"/>
                  <a:pt x="709993" y="210274"/>
                  <a:pt x="710184" y="209300"/>
                </a:cubicBezTo>
                <a:lnTo>
                  <a:pt x="709168" y="204220"/>
                </a:lnTo>
                <a:cubicBezTo>
                  <a:pt x="710713" y="203670"/>
                  <a:pt x="711941" y="202738"/>
                  <a:pt x="712851" y="201426"/>
                </a:cubicBezTo>
                <a:cubicBezTo>
                  <a:pt x="713761" y="200114"/>
                  <a:pt x="714227" y="198674"/>
                  <a:pt x="714248" y="197108"/>
                </a:cubicBezTo>
                <a:cubicBezTo>
                  <a:pt x="717677" y="193298"/>
                  <a:pt x="720725" y="187964"/>
                  <a:pt x="723392" y="181106"/>
                </a:cubicBezTo>
                <a:cubicBezTo>
                  <a:pt x="726059" y="174248"/>
                  <a:pt x="729107" y="170438"/>
                  <a:pt x="732536" y="169676"/>
                </a:cubicBezTo>
                <a:lnTo>
                  <a:pt x="734568" y="169676"/>
                </a:lnTo>
                <a:cubicBezTo>
                  <a:pt x="735351" y="167708"/>
                  <a:pt x="736833" y="164279"/>
                  <a:pt x="739013" y="159389"/>
                </a:cubicBezTo>
                <a:cubicBezTo>
                  <a:pt x="741193" y="154500"/>
                  <a:pt x="742421" y="150817"/>
                  <a:pt x="742696" y="148340"/>
                </a:cubicBezTo>
                <a:cubicBezTo>
                  <a:pt x="744601" y="148615"/>
                  <a:pt x="746125" y="148065"/>
                  <a:pt x="747268" y="146689"/>
                </a:cubicBezTo>
                <a:cubicBezTo>
                  <a:pt x="748411" y="145313"/>
                  <a:pt x="749935" y="144509"/>
                  <a:pt x="751840" y="144276"/>
                </a:cubicBezTo>
                <a:cubicBezTo>
                  <a:pt x="752856" y="144340"/>
                  <a:pt x="753618" y="144721"/>
                  <a:pt x="754126" y="145419"/>
                </a:cubicBezTo>
                <a:cubicBezTo>
                  <a:pt x="754634" y="146118"/>
                  <a:pt x="754888" y="146753"/>
                  <a:pt x="754888" y="147324"/>
                </a:cubicBezTo>
                <a:cubicBezTo>
                  <a:pt x="754740" y="148510"/>
                  <a:pt x="754528" y="149949"/>
                  <a:pt x="754253" y="151642"/>
                </a:cubicBezTo>
                <a:cubicBezTo>
                  <a:pt x="753978" y="153335"/>
                  <a:pt x="754528" y="154267"/>
                  <a:pt x="755904" y="154436"/>
                </a:cubicBezTo>
                <a:cubicBezTo>
                  <a:pt x="758402" y="154521"/>
                  <a:pt x="760010" y="155367"/>
                  <a:pt x="760730" y="156976"/>
                </a:cubicBezTo>
                <a:cubicBezTo>
                  <a:pt x="761450" y="158585"/>
                  <a:pt x="761534" y="160447"/>
                  <a:pt x="760984" y="162564"/>
                </a:cubicBezTo>
                <a:cubicBezTo>
                  <a:pt x="762000" y="162501"/>
                  <a:pt x="762762" y="162120"/>
                  <a:pt x="763270" y="161421"/>
                </a:cubicBezTo>
                <a:cubicBezTo>
                  <a:pt x="763778" y="160723"/>
                  <a:pt x="764032" y="160088"/>
                  <a:pt x="764032" y="159516"/>
                </a:cubicBezTo>
                <a:cubicBezTo>
                  <a:pt x="763884" y="157442"/>
                  <a:pt x="763926" y="155748"/>
                  <a:pt x="764159" y="154436"/>
                </a:cubicBezTo>
                <a:cubicBezTo>
                  <a:pt x="764392" y="153124"/>
                  <a:pt x="765704" y="152446"/>
                  <a:pt x="768096" y="152404"/>
                </a:cubicBezTo>
                <a:cubicBezTo>
                  <a:pt x="769154" y="152404"/>
                  <a:pt x="770086" y="152658"/>
                  <a:pt x="770890" y="153166"/>
                </a:cubicBezTo>
                <a:cubicBezTo>
                  <a:pt x="771694" y="153674"/>
                  <a:pt x="772118" y="154436"/>
                  <a:pt x="772160" y="155452"/>
                </a:cubicBezTo>
                <a:cubicBezTo>
                  <a:pt x="772075" y="157971"/>
                  <a:pt x="771483" y="160299"/>
                  <a:pt x="770382" y="162437"/>
                </a:cubicBezTo>
                <a:cubicBezTo>
                  <a:pt x="769281" y="164575"/>
                  <a:pt x="768181" y="166649"/>
                  <a:pt x="767080" y="168660"/>
                </a:cubicBezTo>
                <a:lnTo>
                  <a:pt x="759968" y="172724"/>
                </a:lnTo>
                <a:cubicBezTo>
                  <a:pt x="759714" y="176682"/>
                  <a:pt x="758698" y="179434"/>
                  <a:pt x="756920" y="180979"/>
                </a:cubicBezTo>
                <a:cubicBezTo>
                  <a:pt x="755142" y="182524"/>
                  <a:pt x="754126" y="186546"/>
                  <a:pt x="753872" y="193044"/>
                </a:cubicBezTo>
                <a:lnTo>
                  <a:pt x="749808" y="197108"/>
                </a:lnTo>
                <a:lnTo>
                  <a:pt x="741680" y="195076"/>
                </a:lnTo>
                <a:cubicBezTo>
                  <a:pt x="742019" y="190483"/>
                  <a:pt x="743373" y="188747"/>
                  <a:pt x="745744" y="189869"/>
                </a:cubicBezTo>
                <a:cubicBezTo>
                  <a:pt x="748115" y="190991"/>
                  <a:pt x="749469" y="185953"/>
                  <a:pt x="749808" y="174756"/>
                </a:cubicBezTo>
                <a:cubicBezTo>
                  <a:pt x="750464" y="174227"/>
                  <a:pt x="751438" y="173507"/>
                  <a:pt x="752729" y="172597"/>
                </a:cubicBezTo>
                <a:cubicBezTo>
                  <a:pt x="754020" y="171687"/>
                  <a:pt x="754740" y="170713"/>
                  <a:pt x="754888" y="169676"/>
                </a:cubicBezTo>
                <a:cubicBezTo>
                  <a:pt x="754782" y="169189"/>
                  <a:pt x="754232" y="168893"/>
                  <a:pt x="753237" y="168787"/>
                </a:cubicBezTo>
                <a:cubicBezTo>
                  <a:pt x="752242" y="168681"/>
                  <a:pt x="751438" y="168639"/>
                  <a:pt x="750824" y="168660"/>
                </a:cubicBezTo>
                <a:cubicBezTo>
                  <a:pt x="747797" y="169718"/>
                  <a:pt x="744961" y="171158"/>
                  <a:pt x="742315" y="172978"/>
                </a:cubicBezTo>
                <a:cubicBezTo>
                  <a:pt x="739669" y="174798"/>
                  <a:pt x="737087" y="176746"/>
                  <a:pt x="734568" y="178820"/>
                </a:cubicBezTo>
                <a:cubicBezTo>
                  <a:pt x="733594" y="182291"/>
                  <a:pt x="732240" y="188049"/>
                  <a:pt x="730504" y="196092"/>
                </a:cubicBezTo>
                <a:cubicBezTo>
                  <a:pt x="728768" y="204135"/>
                  <a:pt x="726398" y="208877"/>
                  <a:pt x="723392" y="210316"/>
                </a:cubicBezTo>
                <a:lnTo>
                  <a:pt x="714248" y="224540"/>
                </a:lnTo>
                <a:lnTo>
                  <a:pt x="712216" y="233684"/>
                </a:lnTo>
                <a:lnTo>
                  <a:pt x="721360" y="229620"/>
                </a:lnTo>
                <a:lnTo>
                  <a:pt x="725424" y="221492"/>
                </a:lnTo>
                <a:lnTo>
                  <a:pt x="725424" y="215396"/>
                </a:lnTo>
                <a:lnTo>
                  <a:pt x="732536" y="216412"/>
                </a:lnTo>
                <a:lnTo>
                  <a:pt x="732536" y="207268"/>
                </a:lnTo>
                <a:cubicBezTo>
                  <a:pt x="735224" y="207776"/>
                  <a:pt x="736706" y="206506"/>
                  <a:pt x="736981" y="203458"/>
                </a:cubicBezTo>
                <a:cubicBezTo>
                  <a:pt x="737256" y="200410"/>
                  <a:pt x="738484" y="198632"/>
                  <a:pt x="740664" y="198124"/>
                </a:cubicBezTo>
                <a:cubicBezTo>
                  <a:pt x="742611" y="198293"/>
                  <a:pt x="743797" y="199225"/>
                  <a:pt x="744220" y="200918"/>
                </a:cubicBezTo>
                <a:cubicBezTo>
                  <a:pt x="744643" y="202611"/>
                  <a:pt x="744813" y="204051"/>
                  <a:pt x="744728" y="205236"/>
                </a:cubicBezTo>
                <a:cubicBezTo>
                  <a:pt x="744559" y="207141"/>
                  <a:pt x="743881" y="208665"/>
                  <a:pt x="742696" y="209808"/>
                </a:cubicBezTo>
                <a:cubicBezTo>
                  <a:pt x="741511" y="210951"/>
                  <a:pt x="740833" y="212475"/>
                  <a:pt x="740664" y="214380"/>
                </a:cubicBezTo>
                <a:cubicBezTo>
                  <a:pt x="740389" y="216306"/>
                  <a:pt x="739161" y="221090"/>
                  <a:pt x="736981" y="228731"/>
                </a:cubicBezTo>
                <a:cubicBezTo>
                  <a:pt x="734801" y="236372"/>
                  <a:pt x="733319" y="241410"/>
                  <a:pt x="732536" y="243844"/>
                </a:cubicBezTo>
                <a:cubicBezTo>
                  <a:pt x="738251" y="244500"/>
                  <a:pt x="744093" y="245474"/>
                  <a:pt x="750062" y="246765"/>
                </a:cubicBezTo>
                <a:cubicBezTo>
                  <a:pt x="756031" y="248056"/>
                  <a:pt x="761365" y="248776"/>
                  <a:pt x="766064" y="248924"/>
                </a:cubicBezTo>
                <a:cubicBezTo>
                  <a:pt x="765852" y="251358"/>
                  <a:pt x="767038" y="252840"/>
                  <a:pt x="769620" y="253369"/>
                </a:cubicBezTo>
                <a:cubicBezTo>
                  <a:pt x="772202" y="253898"/>
                  <a:pt x="774404" y="254110"/>
                  <a:pt x="776224" y="254004"/>
                </a:cubicBezTo>
                <a:cubicBezTo>
                  <a:pt x="777896" y="253941"/>
                  <a:pt x="779886" y="254068"/>
                  <a:pt x="782193" y="254385"/>
                </a:cubicBezTo>
                <a:cubicBezTo>
                  <a:pt x="784500" y="254703"/>
                  <a:pt x="786236" y="255592"/>
                  <a:pt x="787400" y="257052"/>
                </a:cubicBezTo>
                <a:lnTo>
                  <a:pt x="813816" y="259084"/>
                </a:lnTo>
                <a:lnTo>
                  <a:pt x="816864" y="263148"/>
                </a:lnTo>
                <a:lnTo>
                  <a:pt x="827024" y="263148"/>
                </a:lnTo>
                <a:cubicBezTo>
                  <a:pt x="828040" y="264206"/>
                  <a:pt x="829056" y="265138"/>
                  <a:pt x="830072" y="265942"/>
                </a:cubicBezTo>
                <a:cubicBezTo>
                  <a:pt x="831088" y="266746"/>
                  <a:pt x="832104" y="267170"/>
                  <a:pt x="833120" y="267212"/>
                </a:cubicBezTo>
                <a:cubicBezTo>
                  <a:pt x="834094" y="267106"/>
                  <a:pt x="834686" y="266556"/>
                  <a:pt x="834898" y="265561"/>
                </a:cubicBezTo>
                <a:cubicBezTo>
                  <a:pt x="835110" y="264566"/>
                  <a:pt x="835194" y="263762"/>
                  <a:pt x="835152" y="263148"/>
                </a:cubicBezTo>
                <a:lnTo>
                  <a:pt x="844296" y="264164"/>
                </a:lnTo>
                <a:lnTo>
                  <a:pt x="848360" y="260100"/>
                </a:lnTo>
                <a:cubicBezTo>
                  <a:pt x="851493" y="262640"/>
                  <a:pt x="855133" y="264672"/>
                  <a:pt x="859282" y="266196"/>
                </a:cubicBezTo>
                <a:cubicBezTo>
                  <a:pt x="863431" y="267720"/>
                  <a:pt x="867579" y="268736"/>
                  <a:pt x="871728" y="269244"/>
                </a:cubicBezTo>
                <a:lnTo>
                  <a:pt x="879856" y="278388"/>
                </a:lnTo>
                <a:cubicBezTo>
                  <a:pt x="882396" y="278515"/>
                  <a:pt x="884936" y="279023"/>
                  <a:pt x="887476" y="279912"/>
                </a:cubicBezTo>
                <a:cubicBezTo>
                  <a:pt x="890016" y="280801"/>
                  <a:pt x="892556" y="281309"/>
                  <a:pt x="895096" y="281436"/>
                </a:cubicBezTo>
                <a:lnTo>
                  <a:pt x="906272" y="289564"/>
                </a:lnTo>
                <a:cubicBezTo>
                  <a:pt x="906463" y="285966"/>
                  <a:pt x="907352" y="285034"/>
                  <a:pt x="908939" y="286770"/>
                </a:cubicBezTo>
                <a:cubicBezTo>
                  <a:pt x="910527" y="288506"/>
                  <a:pt x="911669" y="290114"/>
                  <a:pt x="912368" y="291596"/>
                </a:cubicBezTo>
                <a:cubicBezTo>
                  <a:pt x="917258" y="291935"/>
                  <a:pt x="921703" y="293289"/>
                  <a:pt x="925703" y="295660"/>
                </a:cubicBezTo>
                <a:cubicBezTo>
                  <a:pt x="929703" y="298031"/>
                  <a:pt x="934403" y="299385"/>
                  <a:pt x="939800" y="299724"/>
                </a:cubicBezTo>
                <a:cubicBezTo>
                  <a:pt x="939842" y="300825"/>
                  <a:pt x="940266" y="301926"/>
                  <a:pt x="941070" y="303026"/>
                </a:cubicBezTo>
                <a:cubicBezTo>
                  <a:pt x="941874" y="304127"/>
                  <a:pt x="942806" y="304719"/>
                  <a:pt x="943864" y="304804"/>
                </a:cubicBezTo>
                <a:cubicBezTo>
                  <a:pt x="945367" y="304762"/>
                  <a:pt x="946425" y="304338"/>
                  <a:pt x="947039" y="303534"/>
                </a:cubicBezTo>
                <a:cubicBezTo>
                  <a:pt x="947653" y="302730"/>
                  <a:pt x="947949" y="301798"/>
                  <a:pt x="947928" y="300740"/>
                </a:cubicBezTo>
                <a:cubicBezTo>
                  <a:pt x="950045" y="300719"/>
                  <a:pt x="952161" y="301015"/>
                  <a:pt x="954278" y="301629"/>
                </a:cubicBezTo>
                <a:cubicBezTo>
                  <a:pt x="956395" y="302243"/>
                  <a:pt x="958003" y="303301"/>
                  <a:pt x="959104" y="304804"/>
                </a:cubicBezTo>
                <a:lnTo>
                  <a:pt x="960120" y="308868"/>
                </a:lnTo>
                <a:lnTo>
                  <a:pt x="970280" y="309884"/>
                </a:lnTo>
                <a:lnTo>
                  <a:pt x="978408" y="316996"/>
                </a:lnTo>
                <a:lnTo>
                  <a:pt x="966216" y="320044"/>
                </a:lnTo>
                <a:cubicBezTo>
                  <a:pt x="966428" y="322478"/>
                  <a:pt x="967782" y="323960"/>
                  <a:pt x="970280" y="324489"/>
                </a:cubicBezTo>
                <a:cubicBezTo>
                  <a:pt x="972778" y="325018"/>
                  <a:pt x="975148" y="325230"/>
                  <a:pt x="977392" y="325124"/>
                </a:cubicBezTo>
                <a:cubicBezTo>
                  <a:pt x="980588" y="324764"/>
                  <a:pt x="984102" y="324214"/>
                  <a:pt x="987933" y="323473"/>
                </a:cubicBezTo>
                <a:cubicBezTo>
                  <a:pt x="991764" y="322732"/>
                  <a:pt x="995024" y="323960"/>
                  <a:pt x="997712" y="327156"/>
                </a:cubicBezTo>
                <a:cubicBezTo>
                  <a:pt x="997141" y="328214"/>
                  <a:pt x="996251" y="329146"/>
                  <a:pt x="995045" y="329950"/>
                </a:cubicBezTo>
                <a:cubicBezTo>
                  <a:pt x="993839" y="330755"/>
                  <a:pt x="992696" y="331178"/>
                  <a:pt x="991616" y="331220"/>
                </a:cubicBezTo>
                <a:cubicBezTo>
                  <a:pt x="991129" y="331114"/>
                  <a:pt x="990833" y="330564"/>
                  <a:pt x="990727" y="329569"/>
                </a:cubicBezTo>
                <a:cubicBezTo>
                  <a:pt x="990621" y="328574"/>
                  <a:pt x="990579" y="327770"/>
                  <a:pt x="990600" y="327156"/>
                </a:cubicBezTo>
                <a:lnTo>
                  <a:pt x="986536" y="327156"/>
                </a:lnTo>
                <a:lnTo>
                  <a:pt x="990600" y="333252"/>
                </a:lnTo>
                <a:lnTo>
                  <a:pt x="1001776" y="337316"/>
                </a:lnTo>
                <a:cubicBezTo>
                  <a:pt x="1000104" y="335729"/>
                  <a:pt x="999130" y="334332"/>
                  <a:pt x="998855" y="333125"/>
                </a:cubicBezTo>
                <a:cubicBezTo>
                  <a:pt x="998580" y="331919"/>
                  <a:pt x="999892" y="331284"/>
                  <a:pt x="1002792" y="331220"/>
                </a:cubicBezTo>
                <a:lnTo>
                  <a:pt x="1008888" y="335284"/>
                </a:lnTo>
                <a:lnTo>
                  <a:pt x="1004824" y="339348"/>
                </a:lnTo>
                <a:cubicBezTo>
                  <a:pt x="1006412" y="340364"/>
                  <a:pt x="1008317" y="341126"/>
                  <a:pt x="1010539" y="341634"/>
                </a:cubicBezTo>
                <a:cubicBezTo>
                  <a:pt x="1012762" y="342142"/>
                  <a:pt x="1014921" y="342396"/>
                  <a:pt x="1017016" y="342396"/>
                </a:cubicBezTo>
                <a:cubicBezTo>
                  <a:pt x="1018392" y="345656"/>
                  <a:pt x="1019958" y="348789"/>
                  <a:pt x="1021715" y="351794"/>
                </a:cubicBezTo>
                <a:cubicBezTo>
                  <a:pt x="1023472" y="354800"/>
                  <a:pt x="1026308" y="356408"/>
                  <a:pt x="1030224" y="356620"/>
                </a:cubicBezTo>
                <a:lnTo>
                  <a:pt x="1036320" y="363732"/>
                </a:lnTo>
                <a:lnTo>
                  <a:pt x="1041400" y="360684"/>
                </a:lnTo>
                <a:lnTo>
                  <a:pt x="1048512" y="368812"/>
                </a:lnTo>
                <a:lnTo>
                  <a:pt x="1066800" y="377956"/>
                </a:lnTo>
                <a:lnTo>
                  <a:pt x="1077976" y="396244"/>
                </a:lnTo>
                <a:cubicBezTo>
                  <a:pt x="1078018" y="397768"/>
                  <a:pt x="1077934" y="399292"/>
                  <a:pt x="1077722" y="400816"/>
                </a:cubicBezTo>
                <a:cubicBezTo>
                  <a:pt x="1077510" y="402340"/>
                  <a:pt x="1076918" y="403864"/>
                  <a:pt x="1075944" y="405388"/>
                </a:cubicBezTo>
                <a:cubicBezTo>
                  <a:pt x="1074928" y="404669"/>
                  <a:pt x="1073658" y="403314"/>
                  <a:pt x="1072134" y="401324"/>
                </a:cubicBezTo>
                <a:cubicBezTo>
                  <a:pt x="1070610" y="399334"/>
                  <a:pt x="1068832" y="397980"/>
                  <a:pt x="1066800" y="397260"/>
                </a:cubicBezTo>
                <a:cubicBezTo>
                  <a:pt x="1066821" y="397048"/>
                  <a:pt x="1066779" y="396202"/>
                  <a:pt x="1066673" y="394720"/>
                </a:cubicBezTo>
                <a:cubicBezTo>
                  <a:pt x="1066567" y="393238"/>
                  <a:pt x="1066271" y="392392"/>
                  <a:pt x="1065784" y="392180"/>
                </a:cubicBezTo>
                <a:cubicBezTo>
                  <a:pt x="1065255" y="392328"/>
                  <a:pt x="1064789" y="393048"/>
                  <a:pt x="1064387" y="394339"/>
                </a:cubicBezTo>
                <a:cubicBezTo>
                  <a:pt x="1063985" y="395630"/>
                  <a:pt x="1063773" y="396604"/>
                  <a:pt x="1063752" y="397260"/>
                </a:cubicBezTo>
                <a:cubicBezTo>
                  <a:pt x="1068197" y="400477"/>
                  <a:pt x="1072261" y="404203"/>
                  <a:pt x="1075944" y="408436"/>
                </a:cubicBezTo>
                <a:cubicBezTo>
                  <a:pt x="1079627" y="412669"/>
                  <a:pt x="1083691" y="416395"/>
                  <a:pt x="1088136" y="419612"/>
                </a:cubicBezTo>
                <a:cubicBezTo>
                  <a:pt x="1088242" y="422724"/>
                  <a:pt x="1089046" y="425899"/>
                  <a:pt x="1090549" y="429137"/>
                </a:cubicBezTo>
                <a:cubicBezTo>
                  <a:pt x="1092052" y="432376"/>
                  <a:pt x="1093618" y="435297"/>
                  <a:pt x="1095248" y="437900"/>
                </a:cubicBezTo>
                <a:cubicBezTo>
                  <a:pt x="1094401" y="438683"/>
                  <a:pt x="1093301" y="440165"/>
                  <a:pt x="1091946" y="442345"/>
                </a:cubicBezTo>
                <a:cubicBezTo>
                  <a:pt x="1090591" y="444525"/>
                  <a:pt x="1091015" y="445753"/>
                  <a:pt x="1093216" y="446028"/>
                </a:cubicBezTo>
                <a:cubicBezTo>
                  <a:pt x="1092687" y="447658"/>
                  <a:pt x="1092729" y="449224"/>
                  <a:pt x="1093343" y="450727"/>
                </a:cubicBezTo>
                <a:cubicBezTo>
                  <a:pt x="1093957" y="452230"/>
                  <a:pt x="1095269" y="453034"/>
                  <a:pt x="1097280" y="453140"/>
                </a:cubicBezTo>
                <a:cubicBezTo>
                  <a:pt x="1095735" y="460591"/>
                  <a:pt x="1094507" y="467533"/>
                  <a:pt x="1093597" y="473968"/>
                </a:cubicBezTo>
                <a:cubicBezTo>
                  <a:pt x="1092687" y="480403"/>
                  <a:pt x="1092221" y="487346"/>
                  <a:pt x="1092200" y="494796"/>
                </a:cubicBezTo>
                <a:lnTo>
                  <a:pt x="1089152" y="497844"/>
                </a:lnTo>
                <a:cubicBezTo>
                  <a:pt x="1089173" y="499474"/>
                  <a:pt x="1088877" y="501294"/>
                  <a:pt x="1088263" y="503305"/>
                </a:cubicBezTo>
                <a:cubicBezTo>
                  <a:pt x="1087649" y="505316"/>
                  <a:pt x="1086591" y="506882"/>
                  <a:pt x="1085088" y="508004"/>
                </a:cubicBezTo>
                <a:lnTo>
                  <a:pt x="1084072" y="514100"/>
                </a:lnTo>
                <a:cubicBezTo>
                  <a:pt x="1078336" y="517699"/>
                  <a:pt x="1073552" y="522948"/>
                  <a:pt x="1069721" y="529848"/>
                </a:cubicBezTo>
                <a:cubicBezTo>
                  <a:pt x="1065890" y="536749"/>
                  <a:pt x="1060852" y="541998"/>
                  <a:pt x="1054608" y="545596"/>
                </a:cubicBezTo>
                <a:cubicBezTo>
                  <a:pt x="1053924" y="550325"/>
                  <a:pt x="1048293" y="557123"/>
                  <a:pt x="1037712" y="565991"/>
                </a:cubicBezTo>
                <a:cubicBezTo>
                  <a:pt x="1027132" y="574859"/>
                  <a:pt x="1015705" y="583840"/>
                  <a:pt x="1003432" y="592934"/>
                </a:cubicBezTo>
                <a:cubicBezTo>
                  <a:pt x="991158" y="602028"/>
                  <a:pt x="982140" y="609278"/>
                  <a:pt x="976376" y="614684"/>
                </a:cubicBezTo>
                <a:cubicBezTo>
                  <a:pt x="976418" y="615743"/>
                  <a:pt x="976334" y="616674"/>
                  <a:pt x="976122" y="617478"/>
                </a:cubicBezTo>
                <a:cubicBezTo>
                  <a:pt x="975910" y="618282"/>
                  <a:pt x="975318" y="618706"/>
                  <a:pt x="974344" y="618748"/>
                </a:cubicBezTo>
                <a:cubicBezTo>
                  <a:pt x="971360" y="618452"/>
                  <a:pt x="968693" y="617266"/>
                  <a:pt x="966343" y="615192"/>
                </a:cubicBezTo>
                <a:cubicBezTo>
                  <a:pt x="963993" y="613118"/>
                  <a:pt x="961581" y="611933"/>
                  <a:pt x="959104" y="611636"/>
                </a:cubicBezTo>
                <a:cubicBezTo>
                  <a:pt x="958088" y="611678"/>
                  <a:pt x="957326" y="612102"/>
                  <a:pt x="956818" y="612906"/>
                </a:cubicBezTo>
                <a:cubicBezTo>
                  <a:pt x="956310" y="613711"/>
                  <a:pt x="956056" y="614642"/>
                  <a:pt x="956056" y="615700"/>
                </a:cubicBezTo>
                <a:lnTo>
                  <a:pt x="940816" y="627892"/>
                </a:lnTo>
                <a:lnTo>
                  <a:pt x="928624" y="627892"/>
                </a:lnTo>
                <a:cubicBezTo>
                  <a:pt x="926529" y="628951"/>
                  <a:pt x="924624" y="630390"/>
                  <a:pt x="922909" y="632210"/>
                </a:cubicBezTo>
                <a:cubicBezTo>
                  <a:pt x="921195" y="634031"/>
                  <a:pt x="920051" y="635978"/>
                  <a:pt x="919480" y="638052"/>
                </a:cubicBezTo>
                <a:cubicBezTo>
                  <a:pt x="915353" y="639555"/>
                  <a:pt x="911162" y="641375"/>
                  <a:pt x="906907" y="643513"/>
                </a:cubicBezTo>
                <a:cubicBezTo>
                  <a:pt x="902653" y="645651"/>
                  <a:pt x="898715" y="648233"/>
                  <a:pt x="895096" y="651260"/>
                </a:cubicBezTo>
                <a:cubicBezTo>
                  <a:pt x="894482" y="650731"/>
                  <a:pt x="893678" y="650011"/>
                  <a:pt x="892683" y="649101"/>
                </a:cubicBezTo>
                <a:cubicBezTo>
                  <a:pt x="891688" y="648191"/>
                  <a:pt x="891138" y="647217"/>
                  <a:pt x="891032" y="646180"/>
                </a:cubicBezTo>
                <a:cubicBezTo>
                  <a:pt x="891138" y="645207"/>
                  <a:pt x="891688" y="644614"/>
                  <a:pt x="892683" y="644402"/>
                </a:cubicBezTo>
                <a:cubicBezTo>
                  <a:pt x="893678" y="644191"/>
                  <a:pt x="894482" y="644106"/>
                  <a:pt x="895096" y="644148"/>
                </a:cubicBezTo>
                <a:cubicBezTo>
                  <a:pt x="896620" y="643090"/>
                  <a:pt x="897890" y="641651"/>
                  <a:pt x="898906" y="639830"/>
                </a:cubicBezTo>
                <a:cubicBezTo>
                  <a:pt x="899922" y="638010"/>
                  <a:pt x="900684" y="636063"/>
                  <a:pt x="901192" y="633988"/>
                </a:cubicBezTo>
                <a:lnTo>
                  <a:pt x="912368" y="633988"/>
                </a:lnTo>
                <a:lnTo>
                  <a:pt x="920496" y="626876"/>
                </a:lnTo>
                <a:lnTo>
                  <a:pt x="917448" y="620780"/>
                </a:lnTo>
                <a:lnTo>
                  <a:pt x="909320" y="624844"/>
                </a:lnTo>
                <a:cubicBezTo>
                  <a:pt x="895773" y="626368"/>
                  <a:pt x="888323" y="629162"/>
                  <a:pt x="886968" y="633226"/>
                </a:cubicBezTo>
                <a:cubicBezTo>
                  <a:pt x="885613" y="637290"/>
                  <a:pt x="883243" y="639576"/>
                  <a:pt x="879856" y="640084"/>
                </a:cubicBezTo>
                <a:lnTo>
                  <a:pt x="875792" y="640084"/>
                </a:lnTo>
                <a:lnTo>
                  <a:pt x="863600" y="645164"/>
                </a:lnTo>
                <a:cubicBezTo>
                  <a:pt x="863685" y="647196"/>
                  <a:pt x="864531" y="648720"/>
                  <a:pt x="866140" y="649736"/>
                </a:cubicBezTo>
                <a:cubicBezTo>
                  <a:pt x="867749" y="650752"/>
                  <a:pt x="869611" y="651260"/>
                  <a:pt x="871728" y="651260"/>
                </a:cubicBezTo>
                <a:lnTo>
                  <a:pt x="872744" y="651260"/>
                </a:lnTo>
                <a:cubicBezTo>
                  <a:pt x="873316" y="647704"/>
                  <a:pt x="875983" y="646942"/>
                  <a:pt x="880745" y="648974"/>
                </a:cubicBezTo>
                <a:cubicBezTo>
                  <a:pt x="885508" y="651006"/>
                  <a:pt x="888937" y="652784"/>
                  <a:pt x="891032" y="654308"/>
                </a:cubicBezTo>
                <a:cubicBezTo>
                  <a:pt x="890799" y="658414"/>
                  <a:pt x="888979" y="661632"/>
                  <a:pt x="885571" y="663960"/>
                </a:cubicBezTo>
                <a:cubicBezTo>
                  <a:pt x="882163" y="666289"/>
                  <a:pt x="878565" y="667474"/>
                  <a:pt x="874776" y="667516"/>
                </a:cubicBezTo>
                <a:lnTo>
                  <a:pt x="858520" y="674628"/>
                </a:lnTo>
                <a:cubicBezTo>
                  <a:pt x="858647" y="677105"/>
                  <a:pt x="859663" y="678756"/>
                  <a:pt x="861568" y="679581"/>
                </a:cubicBezTo>
                <a:cubicBezTo>
                  <a:pt x="863473" y="680407"/>
                  <a:pt x="865505" y="680788"/>
                  <a:pt x="867664" y="680724"/>
                </a:cubicBezTo>
                <a:lnTo>
                  <a:pt x="871728" y="680724"/>
                </a:lnTo>
                <a:cubicBezTo>
                  <a:pt x="871537" y="683095"/>
                  <a:pt x="870395" y="684195"/>
                  <a:pt x="868299" y="684026"/>
                </a:cubicBezTo>
                <a:cubicBezTo>
                  <a:pt x="866204" y="683857"/>
                  <a:pt x="864299" y="683433"/>
                  <a:pt x="862584" y="682756"/>
                </a:cubicBezTo>
                <a:cubicBezTo>
                  <a:pt x="862626" y="683370"/>
                  <a:pt x="862542" y="684174"/>
                  <a:pt x="862330" y="685169"/>
                </a:cubicBezTo>
                <a:cubicBezTo>
                  <a:pt x="862118" y="686164"/>
                  <a:pt x="861526" y="686714"/>
                  <a:pt x="860552" y="686820"/>
                </a:cubicBezTo>
                <a:cubicBezTo>
                  <a:pt x="859981" y="686714"/>
                  <a:pt x="859346" y="686164"/>
                  <a:pt x="858647" y="685169"/>
                </a:cubicBezTo>
                <a:cubicBezTo>
                  <a:pt x="857949" y="684174"/>
                  <a:pt x="857567" y="683370"/>
                  <a:pt x="857504" y="682756"/>
                </a:cubicBezTo>
                <a:lnTo>
                  <a:pt x="853440" y="678692"/>
                </a:lnTo>
                <a:cubicBezTo>
                  <a:pt x="853313" y="680153"/>
                  <a:pt x="852551" y="681042"/>
                  <a:pt x="851154" y="681359"/>
                </a:cubicBezTo>
                <a:cubicBezTo>
                  <a:pt x="849757" y="681677"/>
                  <a:pt x="848487" y="681804"/>
                  <a:pt x="847344" y="681740"/>
                </a:cubicBezTo>
                <a:cubicBezTo>
                  <a:pt x="846857" y="684323"/>
                  <a:pt x="844783" y="686016"/>
                  <a:pt x="841121" y="686820"/>
                </a:cubicBezTo>
                <a:cubicBezTo>
                  <a:pt x="837459" y="687624"/>
                  <a:pt x="835131" y="690334"/>
                  <a:pt x="834136" y="694948"/>
                </a:cubicBezTo>
                <a:cubicBezTo>
                  <a:pt x="830241" y="701213"/>
                  <a:pt x="825839" y="706971"/>
                  <a:pt x="820928" y="712220"/>
                </a:cubicBezTo>
                <a:lnTo>
                  <a:pt x="814832" y="704092"/>
                </a:lnTo>
                <a:lnTo>
                  <a:pt x="802640" y="699012"/>
                </a:lnTo>
                <a:cubicBezTo>
                  <a:pt x="802323" y="694482"/>
                  <a:pt x="799401" y="692112"/>
                  <a:pt x="793877" y="691900"/>
                </a:cubicBezTo>
                <a:cubicBezTo>
                  <a:pt x="788353" y="691688"/>
                  <a:pt x="785178" y="690334"/>
                  <a:pt x="784352" y="687836"/>
                </a:cubicBezTo>
                <a:lnTo>
                  <a:pt x="784352" y="686820"/>
                </a:lnTo>
                <a:cubicBezTo>
                  <a:pt x="779738" y="688344"/>
                  <a:pt x="775250" y="690122"/>
                  <a:pt x="770890" y="692154"/>
                </a:cubicBezTo>
                <a:cubicBezTo>
                  <a:pt x="766530" y="694186"/>
                  <a:pt x="762550" y="696472"/>
                  <a:pt x="758952" y="699012"/>
                </a:cubicBezTo>
                <a:cubicBezTo>
                  <a:pt x="754888" y="698377"/>
                  <a:pt x="750062" y="698631"/>
                  <a:pt x="744474" y="699774"/>
                </a:cubicBezTo>
                <a:cubicBezTo>
                  <a:pt x="738886" y="700917"/>
                  <a:pt x="735584" y="703711"/>
                  <a:pt x="734568" y="708156"/>
                </a:cubicBezTo>
                <a:lnTo>
                  <a:pt x="723392" y="708156"/>
                </a:lnTo>
                <a:cubicBezTo>
                  <a:pt x="723329" y="709659"/>
                  <a:pt x="722693" y="710717"/>
                  <a:pt x="721487" y="711331"/>
                </a:cubicBezTo>
                <a:cubicBezTo>
                  <a:pt x="720281" y="711945"/>
                  <a:pt x="718883" y="712241"/>
                  <a:pt x="717296" y="712220"/>
                </a:cubicBezTo>
                <a:lnTo>
                  <a:pt x="715264" y="712220"/>
                </a:lnTo>
                <a:lnTo>
                  <a:pt x="716280" y="718316"/>
                </a:lnTo>
                <a:cubicBezTo>
                  <a:pt x="718503" y="715988"/>
                  <a:pt x="721423" y="715056"/>
                  <a:pt x="725043" y="715522"/>
                </a:cubicBezTo>
                <a:cubicBezTo>
                  <a:pt x="728663" y="715988"/>
                  <a:pt x="731837" y="716580"/>
                  <a:pt x="734568" y="717300"/>
                </a:cubicBezTo>
                <a:cubicBezTo>
                  <a:pt x="736685" y="716242"/>
                  <a:pt x="739055" y="715311"/>
                  <a:pt x="741680" y="714506"/>
                </a:cubicBezTo>
                <a:cubicBezTo>
                  <a:pt x="744305" y="713702"/>
                  <a:pt x="746675" y="713279"/>
                  <a:pt x="748792" y="713236"/>
                </a:cubicBezTo>
                <a:cubicBezTo>
                  <a:pt x="750337" y="713173"/>
                  <a:pt x="751565" y="713300"/>
                  <a:pt x="752475" y="713617"/>
                </a:cubicBezTo>
                <a:cubicBezTo>
                  <a:pt x="753385" y="713935"/>
                  <a:pt x="753851" y="714824"/>
                  <a:pt x="753872" y="716284"/>
                </a:cubicBezTo>
                <a:cubicBezTo>
                  <a:pt x="754486" y="716369"/>
                  <a:pt x="755290" y="716453"/>
                  <a:pt x="756285" y="716538"/>
                </a:cubicBezTo>
                <a:cubicBezTo>
                  <a:pt x="757280" y="716623"/>
                  <a:pt x="757830" y="716199"/>
                  <a:pt x="757936" y="715268"/>
                </a:cubicBezTo>
                <a:cubicBezTo>
                  <a:pt x="757449" y="714125"/>
                  <a:pt x="756391" y="712855"/>
                  <a:pt x="754761" y="711458"/>
                </a:cubicBezTo>
                <a:cubicBezTo>
                  <a:pt x="753131" y="710061"/>
                  <a:pt x="753851" y="709299"/>
                  <a:pt x="756920" y="709172"/>
                </a:cubicBezTo>
                <a:lnTo>
                  <a:pt x="768096" y="702060"/>
                </a:lnTo>
                <a:lnTo>
                  <a:pt x="771144" y="706124"/>
                </a:lnTo>
                <a:lnTo>
                  <a:pt x="776224" y="702060"/>
                </a:lnTo>
                <a:cubicBezTo>
                  <a:pt x="779992" y="702632"/>
                  <a:pt x="784394" y="703013"/>
                  <a:pt x="789432" y="703203"/>
                </a:cubicBezTo>
                <a:cubicBezTo>
                  <a:pt x="794470" y="703394"/>
                  <a:pt x="798872" y="703013"/>
                  <a:pt x="802640" y="702060"/>
                </a:cubicBezTo>
                <a:cubicBezTo>
                  <a:pt x="797539" y="705299"/>
                  <a:pt x="797327" y="707204"/>
                  <a:pt x="802005" y="707775"/>
                </a:cubicBezTo>
                <a:cubicBezTo>
                  <a:pt x="806683" y="708347"/>
                  <a:pt x="810281" y="709490"/>
                  <a:pt x="812800" y="711204"/>
                </a:cubicBezTo>
                <a:cubicBezTo>
                  <a:pt x="812440" y="713194"/>
                  <a:pt x="810620" y="714548"/>
                  <a:pt x="807339" y="715268"/>
                </a:cubicBezTo>
                <a:cubicBezTo>
                  <a:pt x="804058" y="715988"/>
                  <a:pt x="801476" y="716327"/>
                  <a:pt x="799592" y="716284"/>
                </a:cubicBezTo>
                <a:cubicBezTo>
                  <a:pt x="800058" y="717829"/>
                  <a:pt x="799888" y="719057"/>
                  <a:pt x="799084" y="719967"/>
                </a:cubicBezTo>
                <a:cubicBezTo>
                  <a:pt x="798280" y="720877"/>
                  <a:pt x="797094" y="721343"/>
                  <a:pt x="795528" y="721364"/>
                </a:cubicBezTo>
                <a:cubicBezTo>
                  <a:pt x="792565" y="721152"/>
                  <a:pt x="790109" y="721068"/>
                  <a:pt x="788162" y="721110"/>
                </a:cubicBezTo>
                <a:cubicBezTo>
                  <a:pt x="786215" y="721152"/>
                  <a:pt x="784267" y="722592"/>
                  <a:pt x="782320" y="725428"/>
                </a:cubicBezTo>
                <a:lnTo>
                  <a:pt x="772160" y="728476"/>
                </a:lnTo>
                <a:cubicBezTo>
                  <a:pt x="771610" y="730021"/>
                  <a:pt x="770678" y="731249"/>
                  <a:pt x="769366" y="732159"/>
                </a:cubicBezTo>
                <a:cubicBezTo>
                  <a:pt x="768054" y="733069"/>
                  <a:pt x="766614" y="733535"/>
                  <a:pt x="765048" y="733556"/>
                </a:cubicBezTo>
                <a:cubicBezTo>
                  <a:pt x="764434" y="734911"/>
                  <a:pt x="763376" y="737028"/>
                  <a:pt x="761873" y="739906"/>
                </a:cubicBezTo>
                <a:cubicBezTo>
                  <a:pt x="760370" y="742785"/>
                  <a:pt x="759058" y="744393"/>
                  <a:pt x="757936" y="744732"/>
                </a:cubicBezTo>
                <a:cubicBezTo>
                  <a:pt x="757449" y="744647"/>
                  <a:pt x="757153" y="744309"/>
                  <a:pt x="757047" y="743716"/>
                </a:cubicBezTo>
                <a:cubicBezTo>
                  <a:pt x="756941" y="743123"/>
                  <a:pt x="756899" y="742785"/>
                  <a:pt x="756920" y="742700"/>
                </a:cubicBezTo>
                <a:cubicBezTo>
                  <a:pt x="756984" y="741155"/>
                  <a:pt x="756857" y="739927"/>
                  <a:pt x="756539" y="739017"/>
                </a:cubicBezTo>
                <a:cubicBezTo>
                  <a:pt x="756221" y="738107"/>
                  <a:pt x="755333" y="737641"/>
                  <a:pt x="753872" y="737620"/>
                </a:cubicBezTo>
                <a:cubicBezTo>
                  <a:pt x="750803" y="737684"/>
                  <a:pt x="747797" y="738319"/>
                  <a:pt x="744855" y="739525"/>
                </a:cubicBezTo>
                <a:cubicBezTo>
                  <a:pt x="741913" y="740732"/>
                  <a:pt x="739161" y="742129"/>
                  <a:pt x="736600" y="743716"/>
                </a:cubicBezTo>
                <a:cubicBezTo>
                  <a:pt x="734991" y="743187"/>
                  <a:pt x="733383" y="743229"/>
                  <a:pt x="731774" y="743843"/>
                </a:cubicBezTo>
                <a:cubicBezTo>
                  <a:pt x="730165" y="744457"/>
                  <a:pt x="729065" y="745769"/>
                  <a:pt x="728472" y="747780"/>
                </a:cubicBezTo>
                <a:lnTo>
                  <a:pt x="737616" y="755908"/>
                </a:lnTo>
                <a:cubicBezTo>
                  <a:pt x="740918" y="757009"/>
                  <a:pt x="744728" y="760395"/>
                  <a:pt x="749046" y="766068"/>
                </a:cubicBezTo>
                <a:cubicBezTo>
                  <a:pt x="753364" y="771741"/>
                  <a:pt x="756666" y="776144"/>
                  <a:pt x="758952" y="779276"/>
                </a:cubicBezTo>
                <a:cubicBezTo>
                  <a:pt x="758910" y="781308"/>
                  <a:pt x="759248" y="782832"/>
                  <a:pt x="759968" y="783848"/>
                </a:cubicBezTo>
                <a:cubicBezTo>
                  <a:pt x="760688" y="784864"/>
                  <a:pt x="762042" y="785372"/>
                  <a:pt x="764032" y="785372"/>
                </a:cubicBezTo>
                <a:cubicBezTo>
                  <a:pt x="766572" y="785415"/>
                  <a:pt x="769112" y="785838"/>
                  <a:pt x="771652" y="786642"/>
                </a:cubicBezTo>
                <a:cubicBezTo>
                  <a:pt x="774192" y="787446"/>
                  <a:pt x="776732" y="788378"/>
                  <a:pt x="779272" y="789436"/>
                </a:cubicBezTo>
                <a:cubicBezTo>
                  <a:pt x="779251" y="791002"/>
                  <a:pt x="779547" y="792442"/>
                  <a:pt x="780161" y="793754"/>
                </a:cubicBezTo>
                <a:cubicBezTo>
                  <a:pt x="780775" y="795066"/>
                  <a:pt x="781833" y="795998"/>
                  <a:pt x="783336" y="796548"/>
                </a:cubicBezTo>
                <a:cubicBezTo>
                  <a:pt x="780288" y="799765"/>
                  <a:pt x="778256" y="803491"/>
                  <a:pt x="777240" y="807724"/>
                </a:cubicBezTo>
                <a:lnTo>
                  <a:pt x="786384" y="800612"/>
                </a:lnTo>
                <a:lnTo>
                  <a:pt x="800608" y="819916"/>
                </a:lnTo>
                <a:cubicBezTo>
                  <a:pt x="800312" y="824340"/>
                  <a:pt x="800396" y="827176"/>
                  <a:pt x="800862" y="828425"/>
                </a:cubicBezTo>
                <a:cubicBezTo>
                  <a:pt x="801328" y="829674"/>
                  <a:pt x="803952" y="830224"/>
                  <a:pt x="808736" y="830076"/>
                </a:cubicBezTo>
                <a:cubicBezTo>
                  <a:pt x="808715" y="831685"/>
                  <a:pt x="809011" y="833294"/>
                  <a:pt x="809625" y="834902"/>
                </a:cubicBezTo>
                <a:cubicBezTo>
                  <a:pt x="810239" y="836511"/>
                  <a:pt x="811297" y="837611"/>
                  <a:pt x="812800" y="838204"/>
                </a:cubicBezTo>
                <a:cubicBezTo>
                  <a:pt x="811488" y="838776"/>
                  <a:pt x="809540" y="839665"/>
                  <a:pt x="806958" y="840871"/>
                </a:cubicBezTo>
                <a:cubicBezTo>
                  <a:pt x="804376" y="842078"/>
                  <a:pt x="802936" y="843221"/>
                  <a:pt x="802640" y="844300"/>
                </a:cubicBezTo>
                <a:cubicBezTo>
                  <a:pt x="802746" y="845274"/>
                  <a:pt x="803296" y="845866"/>
                  <a:pt x="804291" y="846078"/>
                </a:cubicBezTo>
                <a:cubicBezTo>
                  <a:pt x="805286" y="846290"/>
                  <a:pt x="806090" y="846374"/>
                  <a:pt x="806704" y="846332"/>
                </a:cubicBezTo>
                <a:cubicBezTo>
                  <a:pt x="806725" y="846904"/>
                  <a:pt x="806937" y="847539"/>
                  <a:pt x="807339" y="848237"/>
                </a:cubicBezTo>
                <a:cubicBezTo>
                  <a:pt x="807741" y="848936"/>
                  <a:pt x="808207" y="849317"/>
                  <a:pt x="808736" y="849380"/>
                </a:cubicBezTo>
                <a:cubicBezTo>
                  <a:pt x="810197" y="849147"/>
                  <a:pt x="811085" y="848089"/>
                  <a:pt x="811403" y="846205"/>
                </a:cubicBezTo>
                <a:cubicBezTo>
                  <a:pt x="811721" y="844321"/>
                  <a:pt x="811847" y="843009"/>
                  <a:pt x="811784" y="842268"/>
                </a:cubicBezTo>
                <a:lnTo>
                  <a:pt x="818896" y="842268"/>
                </a:lnTo>
                <a:cubicBezTo>
                  <a:pt x="819954" y="842205"/>
                  <a:pt x="820886" y="842332"/>
                  <a:pt x="821690" y="842649"/>
                </a:cubicBezTo>
                <a:cubicBezTo>
                  <a:pt x="822494" y="842967"/>
                  <a:pt x="822918" y="843856"/>
                  <a:pt x="822960" y="845316"/>
                </a:cubicBezTo>
                <a:cubicBezTo>
                  <a:pt x="822685" y="849232"/>
                  <a:pt x="822727" y="851814"/>
                  <a:pt x="823087" y="853063"/>
                </a:cubicBezTo>
                <a:cubicBezTo>
                  <a:pt x="823447" y="854312"/>
                  <a:pt x="825775" y="855116"/>
                  <a:pt x="830072" y="855476"/>
                </a:cubicBezTo>
                <a:cubicBezTo>
                  <a:pt x="830538" y="859053"/>
                  <a:pt x="832400" y="862059"/>
                  <a:pt x="835660" y="864493"/>
                </a:cubicBezTo>
                <a:cubicBezTo>
                  <a:pt x="838920" y="866927"/>
                  <a:pt x="840782" y="871711"/>
                  <a:pt x="841248" y="878844"/>
                </a:cubicBezTo>
                <a:cubicBezTo>
                  <a:pt x="846497" y="883078"/>
                  <a:pt x="851239" y="887819"/>
                  <a:pt x="855472" y="893068"/>
                </a:cubicBezTo>
                <a:lnTo>
                  <a:pt x="855472" y="895100"/>
                </a:lnTo>
                <a:lnTo>
                  <a:pt x="861568" y="899164"/>
                </a:lnTo>
                <a:cubicBezTo>
                  <a:pt x="863304" y="898825"/>
                  <a:pt x="865674" y="899249"/>
                  <a:pt x="868680" y="900434"/>
                </a:cubicBezTo>
                <a:cubicBezTo>
                  <a:pt x="871686" y="901619"/>
                  <a:pt x="874056" y="902551"/>
                  <a:pt x="875792" y="903228"/>
                </a:cubicBezTo>
                <a:cubicBezTo>
                  <a:pt x="875771" y="904795"/>
                  <a:pt x="876067" y="906234"/>
                  <a:pt x="876681" y="907546"/>
                </a:cubicBezTo>
                <a:cubicBezTo>
                  <a:pt x="877295" y="908859"/>
                  <a:pt x="878353" y="909790"/>
                  <a:pt x="879856" y="910340"/>
                </a:cubicBezTo>
                <a:cubicBezTo>
                  <a:pt x="876808" y="913557"/>
                  <a:pt x="874776" y="917283"/>
                  <a:pt x="873760" y="921516"/>
                </a:cubicBezTo>
                <a:lnTo>
                  <a:pt x="882904" y="914404"/>
                </a:lnTo>
                <a:lnTo>
                  <a:pt x="897128" y="933708"/>
                </a:lnTo>
                <a:cubicBezTo>
                  <a:pt x="896832" y="938132"/>
                  <a:pt x="896916" y="940968"/>
                  <a:pt x="897382" y="942217"/>
                </a:cubicBezTo>
                <a:cubicBezTo>
                  <a:pt x="897848" y="943466"/>
                  <a:pt x="900472" y="944016"/>
                  <a:pt x="905256" y="943868"/>
                </a:cubicBezTo>
                <a:cubicBezTo>
                  <a:pt x="905235" y="945477"/>
                  <a:pt x="905531" y="947085"/>
                  <a:pt x="906145" y="948694"/>
                </a:cubicBezTo>
                <a:cubicBezTo>
                  <a:pt x="906759" y="950303"/>
                  <a:pt x="907817" y="951404"/>
                  <a:pt x="909320" y="951996"/>
                </a:cubicBezTo>
                <a:lnTo>
                  <a:pt x="900176" y="958092"/>
                </a:lnTo>
                <a:lnTo>
                  <a:pt x="903224" y="960124"/>
                </a:lnTo>
                <a:cubicBezTo>
                  <a:pt x="903245" y="960696"/>
                  <a:pt x="903457" y="961331"/>
                  <a:pt x="903859" y="962029"/>
                </a:cubicBezTo>
                <a:cubicBezTo>
                  <a:pt x="904261" y="962728"/>
                  <a:pt x="904727" y="963109"/>
                  <a:pt x="905256" y="963172"/>
                </a:cubicBezTo>
                <a:cubicBezTo>
                  <a:pt x="906717" y="962939"/>
                  <a:pt x="907605" y="961881"/>
                  <a:pt x="907923" y="959997"/>
                </a:cubicBezTo>
                <a:cubicBezTo>
                  <a:pt x="908241" y="958113"/>
                  <a:pt x="908368" y="956801"/>
                  <a:pt x="908304" y="956060"/>
                </a:cubicBezTo>
                <a:lnTo>
                  <a:pt x="915416" y="956060"/>
                </a:lnTo>
                <a:cubicBezTo>
                  <a:pt x="916474" y="955997"/>
                  <a:pt x="917406" y="956124"/>
                  <a:pt x="918210" y="956441"/>
                </a:cubicBezTo>
                <a:cubicBezTo>
                  <a:pt x="919014" y="956759"/>
                  <a:pt x="919438" y="957648"/>
                  <a:pt x="919480" y="959108"/>
                </a:cubicBezTo>
                <a:cubicBezTo>
                  <a:pt x="919205" y="963024"/>
                  <a:pt x="919247" y="965606"/>
                  <a:pt x="919607" y="966855"/>
                </a:cubicBezTo>
                <a:cubicBezTo>
                  <a:pt x="919967" y="968104"/>
                  <a:pt x="922295" y="968908"/>
                  <a:pt x="926592" y="969268"/>
                </a:cubicBezTo>
                <a:cubicBezTo>
                  <a:pt x="927058" y="972358"/>
                  <a:pt x="928920" y="975322"/>
                  <a:pt x="932180" y="978158"/>
                </a:cubicBezTo>
                <a:cubicBezTo>
                  <a:pt x="935440" y="980995"/>
                  <a:pt x="937302" y="983450"/>
                  <a:pt x="937768" y="985524"/>
                </a:cubicBezTo>
                <a:cubicBezTo>
                  <a:pt x="938085" y="992213"/>
                  <a:pt x="940753" y="998139"/>
                  <a:pt x="945769" y="1003304"/>
                </a:cubicBezTo>
                <a:cubicBezTo>
                  <a:pt x="950785" y="1008469"/>
                  <a:pt x="956247" y="1012363"/>
                  <a:pt x="962152" y="1014988"/>
                </a:cubicBezTo>
                <a:lnTo>
                  <a:pt x="961136" y="1026164"/>
                </a:lnTo>
                <a:lnTo>
                  <a:pt x="967232" y="1032260"/>
                </a:lnTo>
                <a:lnTo>
                  <a:pt x="975360" y="1050548"/>
                </a:lnTo>
                <a:lnTo>
                  <a:pt x="974344" y="1059692"/>
                </a:lnTo>
                <a:lnTo>
                  <a:pt x="978408" y="1068836"/>
                </a:lnTo>
                <a:lnTo>
                  <a:pt x="981456" y="1068836"/>
                </a:lnTo>
                <a:cubicBezTo>
                  <a:pt x="984546" y="1068371"/>
                  <a:pt x="985986" y="1066508"/>
                  <a:pt x="985774" y="1063248"/>
                </a:cubicBezTo>
                <a:cubicBezTo>
                  <a:pt x="985562" y="1059988"/>
                  <a:pt x="986494" y="1058126"/>
                  <a:pt x="988568" y="1057660"/>
                </a:cubicBezTo>
                <a:cubicBezTo>
                  <a:pt x="989055" y="1057745"/>
                  <a:pt x="989351" y="1058084"/>
                  <a:pt x="989457" y="1058676"/>
                </a:cubicBezTo>
                <a:cubicBezTo>
                  <a:pt x="989563" y="1059269"/>
                  <a:pt x="989605" y="1059607"/>
                  <a:pt x="989584" y="1059692"/>
                </a:cubicBezTo>
                <a:lnTo>
                  <a:pt x="989584" y="1061724"/>
                </a:lnTo>
                <a:cubicBezTo>
                  <a:pt x="990685" y="1064349"/>
                  <a:pt x="992293" y="1066974"/>
                  <a:pt x="994410" y="1069598"/>
                </a:cubicBezTo>
                <a:cubicBezTo>
                  <a:pt x="996527" y="1072223"/>
                  <a:pt x="998643" y="1074340"/>
                  <a:pt x="1000760" y="1075948"/>
                </a:cubicBezTo>
                <a:lnTo>
                  <a:pt x="999744" y="1090172"/>
                </a:lnTo>
                <a:lnTo>
                  <a:pt x="1003808" y="1102364"/>
                </a:lnTo>
                <a:lnTo>
                  <a:pt x="1010920" y="1107444"/>
                </a:lnTo>
                <a:cubicBezTo>
                  <a:pt x="1011259" y="1113371"/>
                  <a:pt x="1012613" y="1115741"/>
                  <a:pt x="1014984" y="1114556"/>
                </a:cubicBezTo>
                <a:cubicBezTo>
                  <a:pt x="1017355" y="1113371"/>
                  <a:pt x="1018709" y="1118790"/>
                  <a:pt x="1019048" y="1130812"/>
                </a:cubicBezTo>
                <a:lnTo>
                  <a:pt x="1028192" y="1140972"/>
                </a:lnTo>
                <a:cubicBezTo>
                  <a:pt x="1030309" y="1140464"/>
                  <a:pt x="1032171" y="1140718"/>
                  <a:pt x="1033780" y="1141734"/>
                </a:cubicBezTo>
                <a:cubicBezTo>
                  <a:pt x="1035389" y="1142750"/>
                  <a:pt x="1036235" y="1144528"/>
                  <a:pt x="1036320" y="1147068"/>
                </a:cubicBezTo>
                <a:lnTo>
                  <a:pt x="1044448" y="1155196"/>
                </a:lnTo>
                <a:cubicBezTo>
                  <a:pt x="1044512" y="1158773"/>
                  <a:pt x="1045147" y="1162287"/>
                  <a:pt x="1046353" y="1165737"/>
                </a:cubicBezTo>
                <a:cubicBezTo>
                  <a:pt x="1047560" y="1169187"/>
                  <a:pt x="1048957" y="1172447"/>
                  <a:pt x="1050544" y="1175516"/>
                </a:cubicBezTo>
                <a:cubicBezTo>
                  <a:pt x="1049697" y="1179749"/>
                  <a:pt x="1051391" y="1182459"/>
                  <a:pt x="1055624" y="1183644"/>
                </a:cubicBezTo>
                <a:cubicBezTo>
                  <a:pt x="1055307" y="1185909"/>
                  <a:pt x="1055688" y="1187221"/>
                  <a:pt x="1056767" y="1187581"/>
                </a:cubicBezTo>
                <a:cubicBezTo>
                  <a:pt x="1057847" y="1187941"/>
                  <a:pt x="1058481" y="1188999"/>
                  <a:pt x="1058672" y="1190756"/>
                </a:cubicBezTo>
                <a:lnTo>
                  <a:pt x="1058672" y="1191772"/>
                </a:lnTo>
                <a:cubicBezTo>
                  <a:pt x="1060746" y="1194291"/>
                  <a:pt x="1062694" y="1196873"/>
                  <a:pt x="1064514" y="1199519"/>
                </a:cubicBezTo>
                <a:cubicBezTo>
                  <a:pt x="1066334" y="1202165"/>
                  <a:pt x="1067774" y="1205001"/>
                  <a:pt x="1068832" y="1208028"/>
                </a:cubicBezTo>
                <a:cubicBezTo>
                  <a:pt x="1069509" y="1210695"/>
                  <a:pt x="1072219" y="1214251"/>
                  <a:pt x="1076960" y="1218696"/>
                </a:cubicBezTo>
                <a:cubicBezTo>
                  <a:pt x="1081701" y="1223141"/>
                  <a:pt x="1084411" y="1227713"/>
                  <a:pt x="1085088" y="1232412"/>
                </a:cubicBezTo>
                <a:lnTo>
                  <a:pt x="1091184" y="1240540"/>
                </a:lnTo>
                <a:cubicBezTo>
                  <a:pt x="1090613" y="1242212"/>
                  <a:pt x="1090485" y="1243948"/>
                  <a:pt x="1090803" y="1245747"/>
                </a:cubicBezTo>
                <a:cubicBezTo>
                  <a:pt x="1091121" y="1247546"/>
                  <a:pt x="1092263" y="1248520"/>
                  <a:pt x="1094232" y="1248668"/>
                </a:cubicBezTo>
                <a:cubicBezTo>
                  <a:pt x="1095735" y="1249261"/>
                  <a:pt x="1096793" y="1250361"/>
                  <a:pt x="1097407" y="1251970"/>
                </a:cubicBezTo>
                <a:cubicBezTo>
                  <a:pt x="1098021" y="1253579"/>
                  <a:pt x="1098317" y="1255187"/>
                  <a:pt x="1098296" y="1256796"/>
                </a:cubicBezTo>
                <a:lnTo>
                  <a:pt x="1105408" y="1263908"/>
                </a:lnTo>
                <a:cubicBezTo>
                  <a:pt x="1104710" y="1266173"/>
                  <a:pt x="1104329" y="1268755"/>
                  <a:pt x="1104265" y="1271655"/>
                </a:cubicBezTo>
                <a:cubicBezTo>
                  <a:pt x="1104201" y="1274555"/>
                  <a:pt x="1105599" y="1276375"/>
                  <a:pt x="1108456" y="1277116"/>
                </a:cubicBezTo>
                <a:cubicBezTo>
                  <a:pt x="1110615" y="1279191"/>
                  <a:pt x="1112647" y="1281646"/>
                  <a:pt x="1114552" y="1284482"/>
                </a:cubicBezTo>
                <a:cubicBezTo>
                  <a:pt x="1116457" y="1287319"/>
                  <a:pt x="1117473" y="1290282"/>
                  <a:pt x="1117600" y="1293372"/>
                </a:cubicBezTo>
                <a:cubicBezTo>
                  <a:pt x="1119187" y="1299003"/>
                  <a:pt x="1121347" y="1304506"/>
                  <a:pt x="1124077" y="1309882"/>
                </a:cubicBezTo>
                <a:cubicBezTo>
                  <a:pt x="1126808" y="1315259"/>
                  <a:pt x="1129729" y="1320254"/>
                  <a:pt x="1132840" y="1324868"/>
                </a:cubicBezTo>
                <a:lnTo>
                  <a:pt x="1134872" y="1324868"/>
                </a:lnTo>
                <a:cubicBezTo>
                  <a:pt x="1134597" y="1325482"/>
                  <a:pt x="1133369" y="1326286"/>
                  <a:pt x="1131189" y="1327281"/>
                </a:cubicBezTo>
                <a:cubicBezTo>
                  <a:pt x="1129009" y="1328276"/>
                  <a:pt x="1127527" y="1328826"/>
                  <a:pt x="1126744" y="1328932"/>
                </a:cubicBezTo>
                <a:cubicBezTo>
                  <a:pt x="1123717" y="1325757"/>
                  <a:pt x="1121135" y="1321947"/>
                  <a:pt x="1118997" y="1317502"/>
                </a:cubicBezTo>
                <a:cubicBezTo>
                  <a:pt x="1116859" y="1313057"/>
                  <a:pt x="1115039" y="1308739"/>
                  <a:pt x="1113536" y="1304548"/>
                </a:cubicBezTo>
                <a:cubicBezTo>
                  <a:pt x="1115145" y="1300188"/>
                  <a:pt x="1114213" y="1297478"/>
                  <a:pt x="1110742" y="1296420"/>
                </a:cubicBezTo>
                <a:cubicBezTo>
                  <a:pt x="1107271" y="1295362"/>
                  <a:pt x="1103799" y="1294684"/>
                  <a:pt x="1100328" y="1294388"/>
                </a:cubicBezTo>
                <a:cubicBezTo>
                  <a:pt x="1098868" y="1292780"/>
                  <a:pt x="1097979" y="1290917"/>
                  <a:pt x="1097661" y="1288800"/>
                </a:cubicBezTo>
                <a:cubicBezTo>
                  <a:pt x="1097343" y="1286684"/>
                  <a:pt x="1097217" y="1284821"/>
                  <a:pt x="1097280" y="1283212"/>
                </a:cubicBezTo>
                <a:lnTo>
                  <a:pt x="1089152" y="1276100"/>
                </a:lnTo>
                <a:cubicBezTo>
                  <a:pt x="1089173" y="1271994"/>
                  <a:pt x="1087607" y="1269285"/>
                  <a:pt x="1084453" y="1267972"/>
                </a:cubicBezTo>
                <a:cubicBezTo>
                  <a:pt x="1081299" y="1266660"/>
                  <a:pt x="1079479" y="1263950"/>
                  <a:pt x="1078992" y="1259844"/>
                </a:cubicBezTo>
                <a:lnTo>
                  <a:pt x="1078992" y="1258828"/>
                </a:lnTo>
                <a:cubicBezTo>
                  <a:pt x="1075245" y="1258363"/>
                  <a:pt x="1072325" y="1256500"/>
                  <a:pt x="1070229" y="1253240"/>
                </a:cubicBezTo>
                <a:cubicBezTo>
                  <a:pt x="1068133" y="1249981"/>
                  <a:pt x="1064959" y="1248118"/>
                  <a:pt x="1060704" y="1247652"/>
                </a:cubicBezTo>
                <a:cubicBezTo>
                  <a:pt x="1060048" y="1248499"/>
                  <a:pt x="1059074" y="1249600"/>
                  <a:pt x="1057783" y="1250954"/>
                </a:cubicBezTo>
                <a:cubicBezTo>
                  <a:pt x="1056492" y="1252309"/>
                  <a:pt x="1055772" y="1251885"/>
                  <a:pt x="1055624" y="1249684"/>
                </a:cubicBezTo>
                <a:cubicBezTo>
                  <a:pt x="1053994" y="1248626"/>
                  <a:pt x="1052428" y="1247187"/>
                  <a:pt x="1050925" y="1245366"/>
                </a:cubicBezTo>
                <a:cubicBezTo>
                  <a:pt x="1049422" y="1243546"/>
                  <a:pt x="1048618" y="1241598"/>
                  <a:pt x="1048512" y="1239524"/>
                </a:cubicBezTo>
                <a:lnTo>
                  <a:pt x="1048512" y="1238508"/>
                </a:lnTo>
                <a:lnTo>
                  <a:pt x="1041400" y="1232412"/>
                </a:lnTo>
                <a:lnTo>
                  <a:pt x="1037336" y="1224284"/>
                </a:lnTo>
                <a:cubicBezTo>
                  <a:pt x="1035833" y="1223692"/>
                  <a:pt x="1034775" y="1222591"/>
                  <a:pt x="1034161" y="1220982"/>
                </a:cubicBezTo>
                <a:cubicBezTo>
                  <a:pt x="1033547" y="1219374"/>
                  <a:pt x="1033251" y="1217765"/>
                  <a:pt x="1033272" y="1216156"/>
                </a:cubicBezTo>
                <a:lnTo>
                  <a:pt x="1033272" y="1214124"/>
                </a:lnTo>
                <a:lnTo>
                  <a:pt x="1030224" y="1215140"/>
                </a:lnTo>
                <a:lnTo>
                  <a:pt x="1029208" y="1212092"/>
                </a:lnTo>
                <a:lnTo>
                  <a:pt x="1025144" y="1210060"/>
                </a:lnTo>
                <a:cubicBezTo>
                  <a:pt x="1024170" y="1206441"/>
                  <a:pt x="1022816" y="1202758"/>
                  <a:pt x="1021080" y="1199011"/>
                </a:cubicBezTo>
                <a:cubicBezTo>
                  <a:pt x="1019344" y="1195265"/>
                  <a:pt x="1016974" y="1191836"/>
                  <a:pt x="1013968" y="1188724"/>
                </a:cubicBezTo>
                <a:cubicBezTo>
                  <a:pt x="1013799" y="1187221"/>
                  <a:pt x="1012867" y="1186163"/>
                  <a:pt x="1011174" y="1185549"/>
                </a:cubicBezTo>
                <a:cubicBezTo>
                  <a:pt x="1009481" y="1184935"/>
                  <a:pt x="1008041" y="1184639"/>
                  <a:pt x="1006856" y="1184660"/>
                </a:cubicBezTo>
                <a:cubicBezTo>
                  <a:pt x="1003194" y="1180215"/>
                  <a:pt x="999342" y="1176151"/>
                  <a:pt x="995299" y="1172468"/>
                </a:cubicBezTo>
                <a:cubicBezTo>
                  <a:pt x="991256" y="1168785"/>
                  <a:pt x="987658" y="1164721"/>
                  <a:pt x="984504" y="1160276"/>
                </a:cubicBezTo>
                <a:cubicBezTo>
                  <a:pt x="982514" y="1159620"/>
                  <a:pt x="980652" y="1158646"/>
                  <a:pt x="978916" y="1157355"/>
                </a:cubicBezTo>
                <a:cubicBezTo>
                  <a:pt x="977180" y="1156064"/>
                  <a:pt x="975318" y="1155344"/>
                  <a:pt x="973328" y="1155196"/>
                </a:cubicBezTo>
                <a:cubicBezTo>
                  <a:pt x="973370" y="1154138"/>
                  <a:pt x="973286" y="1153206"/>
                  <a:pt x="973074" y="1152402"/>
                </a:cubicBezTo>
                <a:cubicBezTo>
                  <a:pt x="972862" y="1151598"/>
                  <a:pt x="972270" y="1151174"/>
                  <a:pt x="971296" y="1151132"/>
                </a:cubicBezTo>
                <a:cubicBezTo>
                  <a:pt x="969306" y="1151217"/>
                  <a:pt x="967952" y="1151048"/>
                  <a:pt x="967232" y="1150624"/>
                </a:cubicBezTo>
                <a:cubicBezTo>
                  <a:pt x="966512" y="1150201"/>
                  <a:pt x="966174" y="1149016"/>
                  <a:pt x="966216" y="1147068"/>
                </a:cubicBezTo>
                <a:cubicBezTo>
                  <a:pt x="962152" y="1147068"/>
                  <a:pt x="960120" y="1149100"/>
                  <a:pt x="960120" y="1153164"/>
                </a:cubicBezTo>
                <a:lnTo>
                  <a:pt x="960120" y="1155196"/>
                </a:lnTo>
                <a:lnTo>
                  <a:pt x="950976" y="1151132"/>
                </a:lnTo>
                <a:cubicBezTo>
                  <a:pt x="950595" y="1148465"/>
                  <a:pt x="949071" y="1146941"/>
                  <a:pt x="946404" y="1146560"/>
                </a:cubicBezTo>
                <a:cubicBezTo>
                  <a:pt x="943737" y="1146179"/>
                  <a:pt x="942213" y="1144655"/>
                  <a:pt x="941832" y="1141988"/>
                </a:cubicBezTo>
                <a:cubicBezTo>
                  <a:pt x="941366" y="1134897"/>
                  <a:pt x="939504" y="1132061"/>
                  <a:pt x="936244" y="1133479"/>
                </a:cubicBezTo>
                <a:cubicBezTo>
                  <a:pt x="932984" y="1134897"/>
                  <a:pt x="931122" y="1134347"/>
                  <a:pt x="930656" y="1131828"/>
                </a:cubicBezTo>
                <a:lnTo>
                  <a:pt x="930656" y="1127764"/>
                </a:lnTo>
                <a:cubicBezTo>
                  <a:pt x="929069" y="1126663"/>
                  <a:pt x="927164" y="1125563"/>
                  <a:pt x="924941" y="1124462"/>
                </a:cubicBezTo>
                <a:cubicBezTo>
                  <a:pt x="922719" y="1123362"/>
                  <a:pt x="920560" y="1122769"/>
                  <a:pt x="918464" y="1122684"/>
                </a:cubicBezTo>
                <a:cubicBezTo>
                  <a:pt x="917385" y="1122642"/>
                  <a:pt x="916242" y="1122727"/>
                  <a:pt x="915035" y="1122938"/>
                </a:cubicBezTo>
                <a:cubicBezTo>
                  <a:pt x="913829" y="1123150"/>
                  <a:pt x="912939" y="1123743"/>
                  <a:pt x="912368" y="1124716"/>
                </a:cubicBezTo>
                <a:cubicBezTo>
                  <a:pt x="911585" y="1124843"/>
                  <a:pt x="910103" y="1125351"/>
                  <a:pt x="907923" y="1126240"/>
                </a:cubicBezTo>
                <a:cubicBezTo>
                  <a:pt x="905743" y="1127129"/>
                  <a:pt x="904515" y="1127637"/>
                  <a:pt x="904240" y="1127764"/>
                </a:cubicBezTo>
                <a:cubicBezTo>
                  <a:pt x="904325" y="1128251"/>
                  <a:pt x="904663" y="1128547"/>
                  <a:pt x="905256" y="1128653"/>
                </a:cubicBezTo>
                <a:cubicBezTo>
                  <a:pt x="905849" y="1128759"/>
                  <a:pt x="906187" y="1128801"/>
                  <a:pt x="906272" y="1128780"/>
                </a:cubicBezTo>
                <a:cubicBezTo>
                  <a:pt x="908854" y="1135553"/>
                  <a:pt x="912580" y="1142581"/>
                  <a:pt x="917448" y="1149862"/>
                </a:cubicBezTo>
                <a:cubicBezTo>
                  <a:pt x="922316" y="1157144"/>
                  <a:pt x="925026" y="1163663"/>
                  <a:pt x="925576" y="1169420"/>
                </a:cubicBezTo>
                <a:lnTo>
                  <a:pt x="932688" y="1177548"/>
                </a:lnTo>
                <a:lnTo>
                  <a:pt x="929640" y="1184660"/>
                </a:lnTo>
                <a:cubicBezTo>
                  <a:pt x="927545" y="1184343"/>
                  <a:pt x="925639" y="1182692"/>
                  <a:pt x="923925" y="1179707"/>
                </a:cubicBezTo>
                <a:cubicBezTo>
                  <a:pt x="922211" y="1176723"/>
                  <a:pt x="921067" y="1174310"/>
                  <a:pt x="920496" y="1172468"/>
                </a:cubicBezTo>
                <a:cubicBezTo>
                  <a:pt x="919163" y="1171643"/>
                  <a:pt x="914464" y="1168214"/>
                  <a:pt x="906399" y="1162181"/>
                </a:cubicBezTo>
                <a:cubicBezTo>
                  <a:pt x="898335" y="1156149"/>
                  <a:pt x="891857" y="1152466"/>
                  <a:pt x="886968" y="1151132"/>
                </a:cubicBezTo>
                <a:cubicBezTo>
                  <a:pt x="885889" y="1149672"/>
                  <a:pt x="882460" y="1145481"/>
                  <a:pt x="876681" y="1138559"/>
                </a:cubicBezTo>
                <a:cubicBezTo>
                  <a:pt x="870903" y="1131638"/>
                  <a:pt x="866204" y="1127701"/>
                  <a:pt x="862584" y="1126748"/>
                </a:cubicBezTo>
                <a:cubicBezTo>
                  <a:pt x="862055" y="1126812"/>
                  <a:pt x="861589" y="1127193"/>
                  <a:pt x="861187" y="1127891"/>
                </a:cubicBezTo>
                <a:cubicBezTo>
                  <a:pt x="860785" y="1128590"/>
                  <a:pt x="860573" y="1129225"/>
                  <a:pt x="860552" y="1129796"/>
                </a:cubicBezTo>
                <a:lnTo>
                  <a:pt x="855472" y="1132844"/>
                </a:lnTo>
                <a:lnTo>
                  <a:pt x="859536" y="1135892"/>
                </a:lnTo>
                <a:cubicBezTo>
                  <a:pt x="859515" y="1138072"/>
                  <a:pt x="859811" y="1140570"/>
                  <a:pt x="860425" y="1143385"/>
                </a:cubicBezTo>
                <a:cubicBezTo>
                  <a:pt x="861039" y="1146200"/>
                  <a:pt x="862097" y="1148444"/>
                  <a:pt x="863600" y="1150116"/>
                </a:cubicBezTo>
                <a:cubicBezTo>
                  <a:pt x="865103" y="1150180"/>
                  <a:pt x="866161" y="1150815"/>
                  <a:pt x="866775" y="1152021"/>
                </a:cubicBezTo>
                <a:cubicBezTo>
                  <a:pt x="867389" y="1153228"/>
                  <a:pt x="867685" y="1154625"/>
                  <a:pt x="867664" y="1156212"/>
                </a:cubicBezTo>
                <a:cubicBezTo>
                  <a:pt x="867727" y="1156911"/>
                  <a:pt x="867601" y="1158054"/>
                  <a:pt x="867283" y="1159641"/>
                </a:cubicBezTo>
                <a:cubicBezTo>
                  <a:pt x="866965" y="1161229"/>
                  <a:pt x="866077" y="1162118"/>
                  <a:pt x="864616" y="1162308"/>
                </a:cubicBezTo>
                <a:cubicBezTo>
                  <a:pt x="863579" y="1162202"/>
                  <a:pt x="862605" y="1161652"/>
                  <a:pt x="861695" y="1160657"/>
                </a:cubicBezTo>
                <a:cubicBezTo>
                  <a:pt x="860785" y="1159662"/>
                  <a:pt x="860065" y="1158858"/>
                  <a:pt x="859536" y="1158244"/>
                </a:cubicBezTo>
                <a:cubicBezTo>
                  <a:pt x="855789" y="1157757"/>
                  <a:pt x="852869" y="1155683"/>
                  <a:pt x="850773" y="1152021"/>
                </a:cubicBezTo>
                <a:cubicBezTo>
                  <a:pt x="848677" y="1148359"/>
                  <a:pt x="845503" y="1146031"/>
                  <a:pt x="841248" y="1145036"/>
                </a:cubicBezTo>
                <a:lnTo>
                  <a:pt x="839216" y="1134876"/>
                </a:lnTo>
                <a:cubicBezTo>
                  <a:pt x="836718" y="1131595"/>
                  <a:pt x="833332" y="1127489"/>
                  <a:pt x="829056" y="1122557"/>
                </a:cubicBezTo>
                <a:cubicBezTo>
                  <a:pt x="824780" y="1117625"/>
                  <a:pt x="822410" y="1113265"/>
                  <a:pt x="821944" y="1109476"/>
                </a:cubicBezTo>
                <a:cubicBezTo>
                  <a:pt x="820441" y="1108884"/>
                  <a:pt x="819383" y="1107783"/>
                  <a:pt x="818769" y="1106174"/>
                </a:cubicBezTo>
                <a:cubicBezTo>
                  <a:pt x="818155" y="1104565"/>
                  <a:pt x="817859" y="1102957"/>
                  <a:pt x="817880" y="1101348"/>
                </a:cubicBezTo>
                <a:lnTo>
                  <a:pt x="810768" y="1094236"/>
                </a:lnTo>
                <a:cubicBezTo>
                  <a:pt x="808736" y="1093051"/>
                  <a:pt x="807720" y="1091358"/>
                  <a:pt x="807720" y="1089156"/>
                </a:cubicBezTo>
                <a:cubicBezTo>
                  <a:pt x="807381" y="1084902"/>
                  <a:pt x="806027" y="1082997"/>
                  <a:pt x="803656" y="1083441"/>
                </a:cubicBezTo>
                <a:cubicBezTo>
                  <a:pt x="801285" y="1083886"/>
                  <a:pt x="799931" y="1081727"/>
                  <a:pt x="799592" y="1076964"/>
                </a:cubicBezTo>
                <a:lnTo>
                  <a:pt x="793496" y="1071884"/>
                </a:lnTo>
                <a:lnTo>
                  <a:pt x="793496" y="1066804"/>
                </a:lnTo>
                <a:cubicBezTo>
                  <a:pt x="792840" y="1066317"/>
                  <a:pt x="791866" y="1065767"/>
                  <a:pt x="790575" y="1065153"/>
                </a:cubicBezTo>
                <a:cubicBezTo>
                  <a:pt x="789284" y="1064539"/>
                  <a:pt x="788564" y="1063735"/>
                  <a:pt x="788416" y="1062740"/>
                </a:cubicBezTo>
                <a:cubicBezTo>
                  <a:pt x="788670" y="1061724"/>
                  <a:pt x="789940" y="1060962"/>
                  <a:pt x="792226" y="1060454"/>
                </a:cubicBezTo>
                <a:cubicBezTo>
                  <a:pt x="794512" y="1059946"/>
                  <a:pt x="796290" y="1059692"/>
                  <a:pt x="797560" y="1059692"/>
                </a:cubicBezTo>
                <a:lnTo>
                  <a:pt x="800608" y="1055628"/>
                </a:lnTo>
                <a:lnTo>
                  <a:pt x="798576" y="1051564"/>
                </a:lnTo>
                <a:cubicBezTo>
                  <a:pt x="798745" y="1050379"/>
                  <a:pt x="798407" y="1049702"/>
                  <a:pt x="797560" y="1049532"/>
                </a:cubicBezTo>
                <a:cubicBezTo>
                  <a:pt x="795316" y="1050125"/>
                  <a:pt x="792946" y="1051226"/>
                  <a:pt x="790448" y="1052834"/>
                </a:cubicBezTo>
                <a:cubicBezTo>
                  <a:pt x="787950" y="1054443"/>
                  <a:pt x="786596" y="1053004"/>
                  <a:pt x="786384" y="1048516"/>
                </a:cubicBezTo>
                <a:lnTo>
                  <a:pt x="786384" y="1047500"/>
                </a:lnTo>
                <a:lnTo>
                  <a:pt x="767080" y="1035308"/>
                </a:lnTo>
                <a:lnTo>
                  <a:pt x="767080" y="1036324"/>
                </a:lnTo>
                <a:lnTo>
                  <a:pt x="771144" y="1043436"/>
                </a:lnTo>
                <a:cubicBezTo>
                  <a:pt x="773197" y="1044537"/>
                  <a:pt x="774933" y="1046146"/>
                  <a:pt x="776351" y="1048262"/>
                </a:cubicBezTo>
                <a:cubicBezTo>
                  <a:pt x="777769" y="1050379"/>
                  <a:pt x="778743" y="1052495"/>
                  <a:pt x="779272" y="1054612"/>
                </a:cubicBezTo>
                <a:cubicBezTo>
                  <a:pt x="777240" y="1054549"/>
                  <a:pt x="775462" y="1053914"/>
                  <a:pt x="773938" y="1052707"/>
                </a:cubicBezTo>
                <a:cubicBezTo>
                  <a:pt x="772414" y="1051501"/>
                  <a:pt x="771144" y="1050104"/>
                  <a:pt x="770128" y="1048516"/>
                </a:cubicBezTo>
                <a:lnTo>
                  <a:pt x="763016" y="1044452"/>
                </a:lnTo>
                <a:cubicBezTo>
                  <a:pt x="759269" y="1043965"/>
                  <a:pt x="756349" y="1041891"/>
                  <a:pt x="754253" y="1038229"/>
                </a:cubicBezTo>
                <a:cubicBezTo>
                  <a:pt x="752158" y="1034567"/>
                  <a:pt x="748983" y="1032239"/>
                  <a:pt x="744728" y="1031244"/>
                </a:cubicBezTo>
                <a:lnTo>
                  <a:pt x="742696" y="1021084"/>
                </a:lnTo>
                <a:cubicBezTo>
                  <a:pt x="740198" y="1017803"/>
                  <a:pt x="736812" y="1013697"/>
                  <a:pt x="732536" y="1008765"/>
                </a:cubicBezTo>
                <a:cubicBezTo>
                  <a:pt x="728260" y="1003833"/>
                  <a:pt x="725890" y="999473"/>
                  <a:pt x="725424" y="995684"/>
                </a:cubicBezTo>
                <a:cubicBezTo>
                  <a:pt x="723921" y="995091"/>
                  <a:pt x="722863" y="993991"/>
                  <a:pt x="722249" y="992382"/>
                </a:cubicBezTo>
                <a:cubicBezTo>
                  <a:pt x="721635" y="990773"/>
                  <a:pt x="721339" y="989165"/>
                  <a:pt x="721360" y="987556"/>
                </a:cubicBezTo>
                <a:lnTo>
                  <a:pt x="714248" y="980444"/>
                </a:lnTo>
                <a:cubicBezTo>
                  <a:pt x="712216" y="979259"/>
                  <a:pt x="711200" y="977566"/>
                  <a:pt x="711200" y="975364"/>
                </a:cubicBezTo>
                <a:cubicBezTo>
                  <a:pt x="710861" y="971110"/>
                  <a:pt x="709507" y="969205"/>
                  <a:pt x="707136" y="969649"/>
                </a:cubicBezTo>
                <a:cubicBezTo>
                  <a:pt x="704765" y="970094"/>
                  <a:pt x="703411" y="967935"/>
                  <a:pt x="703072" y="963172"/>
                </a:cubicBezTo>
                <a:lnTo>
                  <a:pt x="696976" y="958092"/>
                </a:lnTo>
                <a:lnTo>
                  <a:pt x="696976" y="953012"/>
                </a:lnTo>
                <a:cubicBezTo>
                  <a:pt x="696320" y="952525"/>
                  <a:pt x="695346" y="951975"/>
                  <a:pt x="694055" y="951361"/>
                </a:cubicBezTo>
                <a:cubicBezTo>
                  <a:pt x="692764" y="950747"/>
                  <a:pt x="692044" y="949943"/>
                  <a:pt x="691896" y="948948"/>
                </a:cubicBezTo>
                <a:cubicBezTo>
                  <a:pt x="692150" y="947932"/>
                  <a:pt x="693420" y="947170"/>
                  <a:pt x="695706" y="946662"/>
                </a:cubicBezTo>
                <a:cubicBezTo>
                  <a:pt x="697992" y="946154"/>
                  <a:pt x="699770" y="945900"/>
                  <a:pt x="701040" y="945900"/>
                </a:cubicBezTo>
                <a:lnTo>
                  <a:pt x="704088" y="941836"/>
                </a:lnTo>
                <a:lnTo>
                  <a:pt x="702056" y="937772"/>
                </a:lnTo>
                <a:cubicBezTo>
                  <a:pt x="702225" y="936587"/>
                  <a:pt x="701887" y="935909"/>
                  <a:pt x="701040" y="935740"/>
                </a:cubicBezTo>
                <a:cubicBezTo>
                  <a:pt x="698796" y="936333"/>
                  <a:pt x="696426" y="937434"/>
                  <a:pt x="693928" y="939042"/>
                </a:cubicBezTo>
                <a:cubicBezTo>
                  <a:pt x="691430" y="940651"/>
                  <a:pt x="690076" y="939211"/>
                  <a:pt x="689864" y="934724"/>
                </a:cubicBezTo>
                <a:lnTo>
                  <a:pt x="689864" y="933708"/>
                </a:lnTo>
                <a:lnTo>
                  <a:pt x="669544" y="921516"/>
                </a:lnTo>
                <a:cubicBezTo>
                  <a:pt x="668507" y="918172"/>
                  <a:pt x="666009" y="915462"/>
                  <a:pt x="662051" y="913388"/>
                </a:cubicBezTo>
                <a:cubicBezTo>
                  <a:pt x="658093" y="911314"/>
                  <a:pt x="655849" y="908605"/>
                  <a:pt x="655320" y="905260"/>
                </a:cubicBezTo>
                <a:lnTo>
                  <a:pt x="641096" y="887988"/>
                </a:lnTo>
                <a:cubicBezTo>
                  <a:pt x="638069" y="887628"/>
                  <a:pt x="635741" y="885554"/>
                  <a:pt x="634111" y="881765"/>
                </a:cubicBezTo>
                <a:cubicBezTo>
                  <a:pt x="632481" y="877976"/>
                  <a:pt x="631423" y="874632"/>
                  <a:pt x="630936" y="871732"/>
                </a:cubicBezTo>
                <a:cubicBezTo>
                  <a:pt x="629772" y="869848"/>
                  <a:pt x="628036" y="867266"/>
                  <a:pt x="625729" y="863985"/>
                </a:cubicBezTo>
                <a:cubicBezTo>
                  <a:pt x="623422" y="860704"/>
                  <a:pt x="621432" y="858884"/>
                  <a:pt x="619760" y="858524"/>
                </a:cubicBezTo>
                <a:cubicBezTo>
                  <a:pt x="618427" y="858736"/>
                  <a:pt x="617791" y="859583"/>
                  <a:pt x="617855" y="861064"/>
                </a:cubicBezTo>
                <a:cubicBezTo>
                  <a:pt x="617919" y="862546"/>
                  <a:pt x="617537" y="863392"/>
                  <a:pt x="616712" y="863604"/>
                </a:cubicBezTo>
                <a:cubicBezTo>
                  <a:pt x="612902" y="862842"/>
                  <a:pt x="607314" y="859286"/>
                  <a:pt x="599948" y="852936"/>
                </a:cubicBezTo>
                <a:cubicBezTo>
                  <a:pt x="592582" y="846586"/>
                  <a:pt x="588010" y="842014"/>
                  <a:pt x="586232" y="839220"/>
                </a:cubicBezTo>
                <a:lnTo>
                  <a:pt x="575056" y="834140"/>
                </a:lnTo>
                <a:cubicBezTo>
                  <a:pt x="574485" y="834182"/>
                  <a:pt x="573849" y="834098"/>
                  <a:pt x="573151" y="833886"/>
                </a:cubicBezTo>
                <a:cubicBezTo>
                  <a:pt x="572452" y="833675"/>
                  <a:pt x="572071" y="833082"/>
                  <a:pt x="572008" y="832108"/>
                </a:cubicBezTo>
                <a:cubicBezTo>
                  <a:pt x="572177" y="830965"/>
                  <a:pt x="572347" y="829695"/>
                  <a:pt x="572516" y="828298"/>
                </a:cubicBezTo>
                <a:cubicBezTo>
                  <a:pt x="572685" y="826901"/>
                  <a:pt x="571839" y="826139"/>
                  <a:pt x="569976" y="826012"/>
                </a:cubicBezTo>
                <a:cubicBezTo>
                  <a:pt x="568664" y="827600"/>
                  <a:pt x="566716" y="828743"/>
                  <a:pt x="564134" y="829441"/>
                </a:cubicBezTo>
                <a:cubicBezTo>
                  <a:pt x="561552" y="830140"/>
                  <a:pt x="560112" y="830013"/>
                  <a:pt x="559816" y="829060"/>
                </a:cubicBezTo>
                <a:cubicBezTo>
                  <a:pt x="560028" y="828108"/>
                  <a:pt x="560874" y="827219"/>
                  <a:pt x="562356" y="826393"/>
                </a:cubicBezTo>
                <a:cubicBezTo>
                  <a:pt x="563838" y="825568"/>
                  <a:pt x="564684" y="824425"/>
                  <a:pt x="564896" y="822964"/>
                </a:cubicBezTo>
                <a:cubicBezTo>
                  <a:pt x="564515" y="822414"/>
                  <a:pt x="562737" y="821737"/>
                  <a:pt x="559562" y="820932"/>
                </a:cubicBezTo>
                <a:cubicBezTo>
                  <a:pt x="556387" y="820128"/>
                  <a:pt x="554101" y="819451"/>
                  <a:pt x="552704" y="818900"/>
                </a:cubicBezTo>
                <a:cubicBezTo>
                  <a:pt x="543497" y="821355"/>
                  <a:pt x="538035" y="821271"/>
                  <a:pt x="536321" y="818646"/>
                </a:cubicBezTo>
                <a:cubicBezTo>
                  <a:pt x="534607" y="816022"/>
                  <a:pt x="530923" y="814413"/>
                  <a:pt x="525272" y="813820"/>
                </a:cubicBezTo>
                <a:cubicBezTo>
                  <a:pt x="519980" y="815556"/>
                  <a:pt x="515324" y="817419"/>
                  <a:pt x="511302" y="819408"/>
                </a:cubicBezTo>
                <a:cubicBezTo>
                  <a:pt x="507280" y="821398"/>
                  <a:pt x="505164" y="825292"/>
                  <a:pt x="504952" y="831092"/>
                </a:cubicBezTo>
                <a:lnTo>
                  <a:pt x="499872" y="828044"/>
                </a:lnTo>
                <a:lnTo>
                  <a:pt x="496824" y="831092"/>
                </a:lnTo>
                <a:cubicBezTo>
                  <a:pt x="494263" y="832531"/>
                  <a:pt x="490495" y="838543"/>
                  <a:pt x="485521" y="849126"/>
                </a:cubicBezTo>
                <a:cubicBezTo>
                  <a:pt x="480547" y="859709"/>
                  <a:pt x="477541" y="866229"/>
                  <a:pt x="476504" y="868684"/>
                </a:cubicBezTo>
                <a:lnTo>
                  <a:pt x="471424" y="875796"/>
                </a:lnTo>
                <a:lnTo>
                  <a:pt x="467360" y="873764"/>
                </a:lnTo>
                <a:cubicBezTo>
                  <a:pt x="463825" y="877468"/>
                  <a:pt x="460735" y="881744"/>
                  <a:pt x="458089" y="886591"/>
                </a:cubicBezTo>
                <a:cubicBezTo>
                  <a:pt x="455443" y="891438"/>
                  <a:pt x="453115" y="895968"/>
                  <a:pt x="451104" y="900180"/>
                </a:cubicBezTo>
                <a:cubicBezTo>
                  <a:pt x="451845" y="899334"/>
                  <a:pt x="453157" y="898233"/>
                  <a:pt x="455041" y="896878"/>
                </a:cubicBezTo>
                <a:cubicBezTo>
                  <a:pt x="456925" y="895523"/>
                  <a:pt x="457983" y="895947"/>
                  <a:pt x="458216" y="898148"/>
                </a:cubicBezTo>
                <a:cubicBezTo>
                  <a:pt x="458068" y="900963"/>
                  <a:pt x="457348" y="902953"/>
                  <a:pt x="456057" y="904117"/>
                </a:cubicBezTo>
                <a:cubicBezTo>
                  <a:pt x="454766" y="905281"/>
                  <a:pt x="453792" y="907017"/>
                  <a:pt x="453136" y="909324"/>
                </a:cubicBezTo>
                <a:cubicBezTo>
                  <a:pt x="451654" y="912414"/>
                  <a:pt x="450046" y="915378"/>
                  <a:pt x="448310" y="918214"/>
                </a:cubicBezTo>
                <a:cubicBezTo>
                  <a:pt x="446574" y="921050"/>
                  <a:pt x="444458" y="923506"/>
                  <a:pt x="441960" y="925580"/>
                </a:cubicBezTo>
                <a:cubicBezTo>
                  <a:pt x="441812" y="927464"/>
                  <a:pt x="441092" y="929030"/>
                  <a:pt x="439801" y="930279"/>
                </a:cubicBezTo>
                <a:cubicBezTo>
                  <a:pt x="438510" y="931528"/>
                  <a:pt x="437536" y="933348"/>
                  <a:pt x="436880" y="935740"/>
                </a:cubicBezTo>
                <a:lnTo>
                  <a:pt x="428752" y="943868"/>
                </a:lnTo>
                <a:lnTo>
                  <a:pt x="424688" y="953012"/>
                </a:lnTo>
                <a:cubicBezTo>
                  <a:pt x="416729" y="960293"/>
                  <a:pt x="408263" y="967067"/>
                  <a:pt x="399288" y="973332"/>
                </a:cubicBezTo>
                <a:cubicBezTo>
                  <a:pt x="398780" y="977587"/>
                  <a:pt x="396748" y="980762"/>
                  <a:pt x="393192" y="982857"/>
                </a:cubicBezTo>
                <a:cubicBezTo>
                  <a:pt x="389636" y="984953"/>
                  <a:pt x="387604" y="987874"/>
                  <a:pt x="387096" y="991620"/>
                </a:cubicBezTo>
                <a:cubicBezTo>
                  <a:pt x="385974" y="993335"/>
                  <a:pt x="384408" y="995240"/>
                  <a:pt x="382397" y="997335"/>
                </a:cubicBezTo>
                <a:cubicBezTo>
                  <a:pt x="380386" y="999431"/>
                  <a:pt x="378566" y="1000574"/>
                  <a:pt x="376936" y="1000764"/>
                </a:cubicBezTo>
                <a:cubicBezTo>
                  <a:pt x="375962" y="1000658"/>
                  <a:pt x="375370" y="1000108"/>
                  <a:pt x="375158" y="999113"/>
                </a:cubicBezTo>
                <a:cubicBezTo>
                  <a:pt x="374946" y="998118"/>
                  <a:pt x="374862" y="997314"/>
                  <a:pt x="374904" y="996700"/>
                </a:cubicBezTo>
                <a:lnTo>
                  <a:pt x="374904" y="994668"/>
                </a:lnTo>
                <a:cubicBezTo>
                  <a:pt x="377994" y="994181"/>
                  <a:pt x="380704" y="991599"/>
                  <a:pt x="383032" y="986921"/>
                </a:cubicBezTo>
                <a:cubicBezTo>
                  <a:pt x="385360" y="982243"/>
                  <a:pt x="387054" y="978391"/>
                  <a:pt x="388112" y="975364"/>
                </a:cubicBezTo>
                <a:cubicBezTo>
                  <a:pt x="388684" y="975406"/>
                  <a:pt x="389318" y="975322"/>
                  <a:pt x="390017" y="975110"/>
                </a:cubicBezTo>
                <a:cubicBezTo>
                  <a:pt x="390716" y="974898"/>
                  <a:pt x="391097" y="974306"/>
                  <a:pt x="391160" y="973332"/>
                </a:cubicBezTo>
                <a:cubicBezTo>
                  <a:pt x="391118" y="972253"/>
                  <a:pt x="390694" y="971110"/>
                  <a:pt x="389890" y="969903"/>
                </a:cubicBezTo>
                <a:cubicBezTo>
                  <a:pt x="389086" y="968697"/>
                  <a:pt x="388154" y="967808"/>
                  <a:pt x="387096" y="967236"/>
                </a:cubicBezTo>
                <a:cubicBezTo>
                  <a:pt x="388112" y="963003"/>
                  <a:pt x="390144" y="959277"/>
                  <a:pt x="393192" y="956060"/>
                </a:cubicBezTo>
                <a:cubicBezTo>
                  <a:pt x="393002" y="950938"/>
                  <a:pt x="391097" y="946959"/>
                  <a:pt x="387477" y="944122"/>
                </a:cubicBezTo>
                <a:cubicBezTo>
                  <a:pt x="383858" y="941286"/>
                  <a:pt x="379667" y="939846"/>
                  <a:pt x="374904" y="939804"/>
                </a:cubicBezTo>
                <a:cubicBezTo>
                  <a:pt x="372745" y="939741"/>
                  <a:pt x="370713" y="940122"/>
                  <a:pt x="368808" y="940947"/>
                </a:cubicBezTo>
                <a:cubicBezTo>
                  <a:pt x="366903" y="941773"/>
                  <a:pt x="365887" y="943424"/>
                  <a:pt x="365760" y="945900"/>
                </a:cubicBezTo>
                <a:lnTo>
                  <a:pt x="357632" y="940820"/>
                </a:lnTo>
                <a:lnTo>
                  <a:pt x="360680" y="954028"/>
                </a:lnTo>
                <a:lnTo>
                  <a:pt x="344424" y="980444"/>
                </a:lnTo>
                <a:cubicBezTo>
                  <a:pt x="344255" y="982857"/>
                  <a:pt x="343577" y="984889"/>
                  <a:pt x="342392" y="986540"/>
                </a:cubicBezTo>
                <a:cubicBezTo>
                  <a:pt x="341207" y="988191"/>
                  <a:pt x="340529" y="990223"/>
                  <a:pt x="340360" y="992636"/>
                </a:cubicBezTo>
                <a:cubicBezTo>
                  <a:pt x="336656" y="992784"/>
                  <a:pt x="334158" y="995028"/>
                  <a:pt x="332867" y="999367"/>
                </a:cubicBezTo>
                <a:cubicBezTo>
                  <a:pt x="331576" y="1003706"/>
                  <a:pt x="329332" y="1006204"/>
                  <a:pt x="326136" y="1006860"/>
                </a:cubicBezTo>
                <a:cubicBezTo>
                  <a:pt x="323003" y="1006606"/>
                  <a:pt x="320379" y="1006606"/>
                  <a:pt x="318262" y="1006860"/>
                </a:cubicBezTo>
                <a:cubicBezTo>
                  <a:pt x="316145" y="1007114"/>
                  <a:pt x="315045" y="1009146"/>
                  <a:pt x="314960" y="1012956"/>
                </a:cubicBezTo>
                <a:cubicBezTo>
                  <a:pt x="313415" y="1014015"/>
                  <a:pt x="312187" y="1015454"/>
                  <a:pt x="311277" y="1017274"/>
                </a:cubicBezTo>
                <a:cubicBezTo>
                  <a:pt x="310367" y="1019095"/>
                  <a:pt x="309901" y="1021042"/>
                  <a:pt x="309880" y="1023116"/>
                </a:cubicBezTo>
                <a:cubicBezTo>
                  <a:pt x="309351" y="1022016"/>
                  <a:pt x="308631" y="1020915"/>
                  <a:pt x="307721" y="1019814"/>
                </a:cubicBezTo>
                <a:cubicBezTo>
                  <a:pt x="306811" y="1018714"/>
                  <a:pt x="305837" y="1018121"/>
                  <a:pt x="304800" y="1018036"/>
                </a:cubicBezTo>
                <a:cubicBezTo>
                  <a:pt x="303826" y="1018142"/>
                  <a:pt x="303234" y="1018692"/>
                  <a:pt x="303022" y="1019687"/>
                </a:cubicBezTo>
                <a:cubicBezTo>
                  <a:pt x="302810" y="1020682"/>
                  <a:pt x="302726" y="1021486"/>
                  <a:pt x="302768" y="1022100"/>
                </a:cubicBezTo>
                <a:cubicBezTo>
                  <a:pt x="299318" y="1021952"/>
                  <a:pt x="297836" y="1023010"/>
                  <a:pt x="298323" y="1025275"/>
                </a:cubicBezTo>
                <a:cubicBezTo>
                  <a:pt x="298810" y="1027540"/>
                  <a:pt x="297582" y="1028852"/>
                  <a:pt x="294640" y="1029212"/>
                </a:cubicBezTo>
                <a:cubicBezTo>
                  <a:pt x="293815" y="1033064"/>
                  <a:pt x="292164" y="1036282"/>
                  <a:pt x="289687" y="1038864"/>
                </a:cubicBezTo>
                <a:cubicBezTo>
                  <a:pt x="287211" y="1041447"/>
                  <a:pt x="285814" y="1044664"/>
                  <a:pt x="285496" y="1048516"/>
                </a:cubicBezTo>
                <a:lnTo>
                  <a:pt x="281432" y="1057660"/>
                </a:lnTo>
                <a:lnTo>
                  <a:pt x="274320" y="1057660"/>
                </a:lnTo>
                <a:lnTo>
                  <a:pt x="269240" y="1064772"/>
                </a:lnTo>
                <a:cubicBezTo>
                  <a:pt x="268944" y="1067143"/>
                  <a:pt x="268520" y="1070022"/>
                  <a:pt x="267970" y="1073408"/>
                </a:cubicBezTo>
                <a:cubicBezTo>
                  <a:pt x="267420" y="1076795"/>
                  <a:pt x="265472" y="1078657"/>
                  <a:pt x="262128" y="1078996"/>
                </a:cubicBezTo>
                <a:cubicBezTo>
                  <a:pt x="257831" y="1079335"/>
                  <a:pt x="256011" y="1080690"/>
                  <a:pt x="256667" y="1083060"/>
                </a:cubicBezTo>
                <a:cubicBezTo>
                  <a:pt x="257323" y="1085431"/>
                  <a:pt x="255757" y="1086786"/>
                  <a:pt x="251968" y="1087124"/>
                </a:cubicBezTo>
                <a:lnTo>
                  <a:pt x="248920" y="1074932"/>
                </a:lnTo>
                <a:lnTo>
                  <a:pt x="262128" y="1058676"/>
                </a:lnTo>
                <a:cubicBezTo>
                  <a:pt x="262467" y="1053490"/>
                  <a:pt x="263821" y="1049638"/>
                  <a:pt x="266192" y="1047119"/>
                </a:cubicBezTo>
                <a:cubicBezTo>
                  <a:pt x="268563" y="1044600"/>
                  <a:pt x="269917" y="1041002"/>
                  <a:pt x="270256" y="1036324"/>
                </a:cubicBezTo>
                <a:cubicBezTo>
                  <a:pt x="272733" y="1036197"/>
                  <a:pt x="274384" y="1035181"/>
                  <a:pt x="275209" y="1033276"/>
                </a:cubicBezTo>
                <a:cubicBezTo>
                  <a:pt x="276035" y="1031371"/>
                  <a:pt x="276416" y="1029339"/>
                  <a:pt x="276352" y="1027180"/>
                </a:cubicBezTo>
                <a:lnTo>
                  <a:pt x="275336" y="1021084"/>
                </a:lnTo>
                <a:lnTo>
                  <a:pt x="287528" y="1004828"/>
                </a:lnTo>
                <a:lnTo>
                  <a:pt x="292608" y="985524"/>
                </a:lnTo>
                <a:cubicBezTo>
                  <a:pt x="295487" y="985694"/>
                  <a:pt x="296841" y="984339"/>
                  <a:pt x="296672" y="981460"/>
                </a:cubicBezTo>
                <a:cubicBezTo>
                  <a:pt x="296482" y="979830"/>
                  <a:pt x="296355" y="978264"/>
                  <a:pt x="296291" y="976761"/>
                </a:cubicBezTo>
                <a:cubicBezTo>
                  <a:pt x="296228" y="975258"/>
                  <a:pt x="297371" y="974454"/>
                  <a:pt x="299720" y="974348"/>
                </a:cubicBezTo>
                <a:cubicBezTo>
                  <a:pt x="299127" y="972612"/>
                  <a:pt x="299043" y="970750"/>
                  <a:pt x="299466" y="968760"/>
                </a:cubicBezTo>
                <a:cubicBezTo>
                  <a:pt x="299889" y="966770"/>
                  <a:pt x="301329" y="965924"/>
                  <a:pt x="303784" y="966220"/>
                </a:cubicBezTo>
                <a:lnTo>
                  <a:pt x="300736" y="962156"/>
                </a:lnTo>
                <a:lnTo>
                  <a:pt x="292608" y="974348"/>
                </a:lnTo>
                <a:cubicBezTo>
                  <a:pt x="292608" y="979174"/>
                  <a:pt x="291592" y="982476"/>
                  <a:pt x="289560" y="984254"/>
                </a:cubicBezTo>
                <a:cubicBezTo>
                  <a:pt x="287528" y="986032"/>
                  <a:pt x="284480" y="987810"/>
                  <a:pt x="280416" y="989588"/>
                </a:cubicBezTo>
                <a:cubicBezTo>
                  <a:pt x="279802" y="991620"/>
                  <a:pt x="278998" y="993652"/>
                  <a:pt x="278003" y="995684"/>
                </a:cubicBezTo>
                <a:cubicBezTo>
                  <a:pt x="277008" y="997716"/>
                  <a:pt x="276458" y="999748"/>
                  <a:pt x="276352" y="1001780"/>
                </a:cubicBezTo>
                <a:cubicBezTo>
                  <a:pt x="275781" y="1000680"/>
                  <a:pt x="274892" y="999579"/>
                  <a:pt x="273685" y="998478"/>
                </a:cubicBezTo>
                <a:cubicBezTo>
                  <a:pt x="272479" y="997378"/>
                  <a:pt x="271336" y="996785"/>
                  <a:pt x="270256" y="996700"/>
                </a:cubicBezTo>
                <a:cubicBezTo>
                  <a:pt x="269219" y="997039"/>
                  <a:pt x="268245" y="998648"/>
                  <a:pt x="267335" y="1001526"/>
                </a:cubicBezTo>
                <a:cubicBezTo>
                  <a:pt x="266425" y="1004405"/>
                  <a:pt x="265705" y="1006521"/>
                  <a:pt x="265176" y="1007876"/>
                </a:cubicBezTo>
                <a:cubicBezTo>
                  <a:pt x="269058" y="1008472"/>
                  <a:pt x="269083" y="1011006"/>
                  <a:pt x="265251" y="1015477"/>
                </a:cubicBezTo>
                <a:cubicBezTo>
                  <a:pt x="261419" y="1019949"/>
                  <a:pt x="256854" y="1024816"/>
                  <a:pt x="251554" y="1030078"/>
                </a:cubicBezTo>
                <a:cubicBezTo>
                  <a:pt x="246255" y="1035340"/>
                  <a:pt x="243345" y="1039454"/>
                  <a:pt x="242824" y="1042420"/>
                </a:cubicBezTo>
                <a:cubicBezTo>
                  <a:pt x="238887" y="1043860"/>
                  <a:pt x="234569" y="1049617"/>
                  <a:pt x="229870" y="1059692"/>
                </a:cubicBezTo>
                <a:cubicBezTo>
                  <a:pt x="225171" y="1069768"/>
                  <a:pt x="219329" y="1075525"/>
                  <a:pt x="212344" y="1076964"/>
                </a:cubicBezTo>
                <a:lnTo>
                  <a:pt x="203200" y="1097284"/>
                </a:lnTo>
                <a:cubicBezTo>
                  <a:pt x="199073" y="1097094"/>
                  <a:pt x="196914" y="1097983"/>
                  <a:pt x="196723" y="1099951"/>
                </a:cubicBezTo>
                <a:cubicBezTo>
                  <a:pt x="196533" y="1101920"/>
                  <a:pt x="195644" y="1103063"/>
                  <a:pt x="194056" y="1103380"/>
                </a:cubicBezTo>
                <a:lnTo>
                  <a:pt x="193040" y="1103380"/>
                </a:lnTo>
                <a:lnTo>
                  <a:pt x="188976" y="1109476"/>
                </a:lnTo>
                <a:cubicBezTo>
                  <a:pt x="188637" y="1112990"/>
                  <a:pt x="187283" y="1114599"/>
                  <a:pt x="184912" y="1114302"/>
                </a:cubicBezTo>
                <a:cubicBezTo>
                  <a:pt x="182541" y="1114006"/>
                  <a:pt x="181187" y="1115106"/>
                  <a:pt x="180848" y="1117604"/>
                </a:cubicBezTo>
                <a:cubicBezTo>
                  <a:pt x="176657" y="1124378"/>
                  <a:pt x="170307" y="1133945"/>
                  <a:pt x="161798" y="1146306"/>
                </a:cubicBezTo>
                <a:cubicBezTo>
                  <a:pt x="153289" y="1158667"/>
                  <a:pt x="146431" y="1166711"/>
                  <a:pt x="141224" y="1170436"/>
                </a:cubicBezTo>
                <a:cubicBezTo>
                  <a:pt x="141245" y="1170521"/>
                  <a:pt x="141203" y="1170859"/>
                  <a:pt x="141097" y="1171452"/>
                </a:cubicBezTo>
                <a:cubicBezTo>
                  <a:pt x="140991" y="1172045"/>
                  <a:pt x="140695" y="1172384"/>
                  <a:pt x="140208" y="1172468"/>
                </a:cubicBezTo>
                <a:cubicBezTo>
                  <a:pt x="140123" y="1172193"/>
                  <a:pt x="139785" y="1170711"/>
                  <a:pt x="139192" y="1168023"/>
                </a:cubicBezTo>
                <a:cubicBezTo>
                  <a:pt x="138599" y="1165335"/>
                  <a:pt x="138261" y="1163091"/>
                  <a:pt x="138176" y="1161292"/>
                </a:cubicBezTo>
                <a:lnTo>
                  <a:pt x="146304" y="1143004"/>
                </a:lnTo>
                <a:cubicBezTo>
                  <a:pt x="149225" y="1140803"/>
                  <a:pt x="151765" y="1136316"/>
                  <a:pt x="153924" y="1129542"/>
                </a:cubicBezTo>
                <a:cubicBezTo>
                  <a:pt x="156083" y="1122769"/>
                  <a:pt x="158623" y="1117774"/>
                  <a:pt x="161544" y="1114556"/>
                </a:cubicBezTo>
                <a:cubicBezTo>
                  <a:pt x="163237" y="1109836"/>
                  <a:pt x="165693" y="1102004"/>
                  <a:pt x="168910" y="1091061"/>
                </a:cubicBezTo>
                <a:cubicBezTo>
                  <a:pt x="172127" y="1080118"/>
                  <a:pt x="175091" y="1073048"/>
                  <a:pt x="177800" y="1069852"/>
                </a:cubicBezTo>
                <a:cubicBezTo>
                  <a:pt x="178499" y="1066360"/>
                  <a:pt x="179642" y="1062931"/>
                  <a:pt x="181229" y="1059565"/>
                </a:cubicBezTo>
                <a:cubicBezTo>
                  <a:pt x="182817" y="1056200"/>
                  <a:pt x="183706" y="1052517"/>
                  <a:pt x="183896" y="1048516"/>
                </a:cubicBezTo>
                <a:lnTo>
                  <a:pt x="187960" y="1040388"/>
                </a:lnTo>
                <a:cubicBezTo>
                  <a:pt x="188129" y="1038039"/>
                  <a:pt x="188807" y="1036388"/>
                  <a:pt x="189992" y="1035435"/>
                </a:cubicBezTo>
                <a:cubicBezTo>
                  <a:pt x="191177" y="1034483"/>
                  <a:pt x="191855" y="1033086"/>
                  <a:pt x="192024" y="1031244"/>
                </a:cubicBezTo>
                <a:lnTo>
                  <a:pt x="196088" y="1024132"/>
                </a:lnTo>
                <a:cubicBezTo>
                  <a:pt x="195919" y="1019899"/>
                  <a:pt x="197273" y="1016174"/>
                  <a:pt x="200152" y="1012956"/>
                </a:cubicBezTo>
                <a:lnTo>
                  <a:pt x="209296" y="990604"/>
                </a:lnTo>
                <a:cubicBezTo>
                  <a:pt x="209762" y="986985"/>
                  <a:pt x="211878" y="980508"/>
                  <a:pt x="215646" y="971173"/>
                </a:cubicBezTo>
                <a:cubicBezTo>
                  <a:pt x="219414" y="961839"/>
                  <a:pt x="222038" y="956124"/>
                  <a:pt x="223520" y="954028"/>
                </a:cubicBezTo>
                <a:cubicBezTo>
                  <a:pt x="223499" y="952398"/>
                  <a:pt x="223795" y="950578"/>
                  <a:pt x="224409" y="948567"/>
                </a:cubicBezTo>
                <a:cubicBezTo>
                  <a:pt x="225023" y="946556"/>
                  <a:pt x="226081" y="944990"/>
                  <a:pt x="227584" y="943868"/>
                </a:cubicBezTo>
                <a:cubicBezTo>
                  <a:pt x="227753" y="941921"/>
                  <a:pt x="228431" y="940227"/>
                  <a:pt x="229616" y="938788"/>
                </a:cubicBezTo>
                <a:cubicBezTo>
                  <a:pt x="230801" y="937349"/>
                  <a:pt x="231479" y="935655"/>
                  <a:pt x="231648" y="933708"/>
                </a:cubicBezTo>
                <a:lnTo>
                  <a:pt x="238760" y="927612"/>
                </a:lnTo>
                <a:cubicBezTo>
                  <a:pt x="239437" y="924458"/>
                  <a:pt x="240877" y="921114"/>
                  <a:pt x="243078" y="917579"/>
                </a:cubicBezTo>
                <a:cubicBezTo>
                  <a:pt x="245279" y="914044"/>
                  <a:pt x="247227" y="910954"/>
                  <a:pt x="248920" y="908308"/>
                </a:cubicBezTo>
                <a:cubicBezTo>
                  <a:pt x="249513" y="906361"/>
                  <a:pt x="250359" y="904667"/>
                  <a:pt x="251460" y="903228"/>
                </a:cubicBezTo>
                <a:cubicBezTo>
                  <a:pt x="252561" y="901789"/>
                  <a:pt x="253407" y="900096"/>
                  <a:pt x="254000" y="898148"/>
                </a:cubicBezTo>
                <a:lnTo>
                  <a:pt x="259080" y="890020"/>
                </a:lnTo>
                <a:cubicBezTo>
                  <a:pt x="258974" y="886951"/>
                  <a:pt x="259440" y="882929"/>
                  <a:pt x="260477" y="877955"/>
                </a:cubicBezTo>
                <a:cubicBezTo>
                  <a:pt x="261514" y="872981"/>
                  <a:pt x="263758" y="870229"/>
                  <a:pt x="267208" y="869700"/>
                </a:cubicBezTo>
                <a:cubicBezTo>
                  <a:pt x="267272" y="868515"/>
                  <a:pt x="267145" y="867076"/>
                  <a:pt x="266827" y="865382"/>
                </a:cubicBezTo>
                <a:cubicBezTo>
                  <a:pt x="266510" y="863689"/>
                  <a:pt x="265621" y="862757"/>
                  <a:pt x="264160" y="862588"/>
                </a:cubicBezTo>
                <a:lnTo>
                  <a:pt x="263144" y="862588"/>
                </a:lnTo>
                <a:lnTo>
                  <a:pt x="268224" y="852428"/>
                </a:lnTo>
                <a:lnTo>
                  <a:pt x="269240" y="842268"/>
                </a:lnTo>
                <a:lnTo>
                  <a:pt x="272288" y="840236"/>
                </a:lnTo>
                <a:cubicBezTo>
                  <a:pt x="272267" y="840067"/>
                  <a:pt x="272309" y="839389"/>
                  <a:pt x="272415" y="838204"/>
                </a:cubicBezTo>
                <a:cubicBezTo>
                  <a:pt x="272521" y="837019"/>
                  <a:pt x="272817" y="836341"/>
                  <a:pt x="273304" y="836172"/>
                </a:cubicBezTo>
                <a:cubicBezTo>
                  <a:pt x="274299" y="836278"/>
                  <a:pt x="275103" y="836828"/>
                  <a:pt x="275717" y="837823"/>
                </a:cubicBezTo>
                <a:cubicBezTo>
                  <a:pt x="276331" y="838818"/>
                  <a:pt x="276881" y="839622"/>
                  <a:pt x="277368" y="840236"/>
                </a:cubicBezTo>
                <a:cubicBezTo>
                  <a:pt x="280776" y="840003"/>
                  <a:pt x="282850" y="838437"/>
                  <a:pt x="283591" y="835537"/>
                </a:cubicBezTo>
                <a:cubicBezTo>
                  <a:pt x="284332" y="832637"/>
                  <a:pt x="284628" y="829801"/>
                  <a:pt x="284480" y="827028"/>
                </a:cubicBezTo>
                <a:lnTo>
                  <a:pt x="280416" y="827028"/>
                </a:lnTo>
                <a:cubicBezTo>
                  <a:pt x="277474" y="827240"/>
                  <a:pt x="271674" y="828340"/>
                  <a:pt x="263017" y="830330"/>
                </a:cubicBezTo>
                <a:cubicBezTo>
                  <a:pt x="254360" y="832320"/>
                  <a:pt x="248306" y="833928"/>
                  <a:pt x="244856" y="835156"/>
                </a:cubicBezTo>
                <a:lnTo>
                  <a:pt x="235712" y="833124"/>
                </a:lnTo>
                <a:lnTo>
                  <a:pt x="234696" y="830076"/>
                </a:lnTo>
                <a:cubicBezTo>
                  <a:pt x="234654" y="829039"/>
                  <a:pt x="234738" y="828065"/>
                  <a:pt x="234950" y="827155"/>
                </a:cubicBezTo>
                <a:cubicBezTo>
                  <a:pt x="235162" y="826245"/>
                  <a:pt x="235754" y="825525"/>
                  <a:pt x="236728" y="824996"/>
                </a:cubicBezTo>
                <a:lnTo>
                  <a:pt x="224536" y="824996"/>
                </a:lnTo>
                <a:cubicBezTo>
                  <a:pt x="218969" y="825038"/>
                  <a:pt x="213593" y="825716"/>
                  <a:pt x="208407" y="827028"/>
                </a:cubicBezTo>
                <a:cubicBezTo>
                  <a:pt x="203221" y="828340"/>
                  <a:pt x="198099" y="830034"/>
                  <a:pt x="193040" y="832108"/>
                </a:cubicBezTo>
                <a:cubicBezTo>
                  <a:pt x="191347" y="829081"/>
                  <a:pt x="188891" y="828531"/>
                  <a:pt x="185674" y="830457"/>
                </a:cubicBezTo>
                <a:cubicBezTo>
                  <a:pt x="182457" y="832383"/>
                  <a:pt x="179493" y="833611"/>
                  <a:pt x="176784" y="834140"/>
                </a:cubicBezTo>
                <a:cubicBezTo>
                  <a:pt x="175599" y="833971"/>
                  <a:pt x="174921" y="833294"/>
                  <a:pt x="174752" y="832108"/>
                </a:cubicBezTo>
                <a:lnTo>
                  <a:pt x="156464" y="838204"/>
                </a:lnTo>
                <a:cubicBezTo>
                  <a:pt x="155448" y="839389"/>
                  <a:pt x="154432" y="840067"/>
                  <a:pt x="153416" y="840236"/>
                </a:cubicBezTo>
                <a:cubicBezTo>
                  <a:pt x="152400" y="840067"/>
                  <a:pt x="151384" y="839389"/>
                  <a:pt x="150368" y="838204"/>
                </a:cubicBezTo>
                <a:cubicBezTo>
                  <a:pt x="145288" y="840067"/>
                  <a:pt x="140208" y="841421"/>
                  <a:pt x="135128" y="842268"/>
                </a:cubicBezTo>
                <a:lnTo>
                  <a:pt x="135128" y="843284"/>
                </a:lnTo>
                <a:cubicBezTo>
                  <a:pt x="130895" y="843284"/>
                  <a:pt x="127169" y="844300"/>
                  <a:pt x="123952" y="846332"/>
                </a:cubicBezTo>
                <a:cubicBezTo>
                  <a:pt x="122851" y="845380"/>
                  <a:pt x="121497" y="844999"/>
                  <a:pt x="119888" y="845189"/>
                </a:cubicBezTo>
                <a:cubicBezTo>
                  <a:pt x="118279" y="845380"/>
                  <a:pt x="116925" y="845761"/>
                  <a:pt x="115824" y="846332"/>
                </a:cubicBezTo>
                <a:lnTo>
                  <a:pt x="106680" y="847348"/>
                </a:lnTo>
                <a:lnTo>
                  <a:pt x="103632" y="847348"/>
                </a:lnTo>
                <a:lnTo>
                  <a:pt x="80264" y="856492"/>
                </a:lnTo>
                <a:cubicBezTo>
                  <a:pt x="80518" y="853529"/>
                  <a:pt x="77978" y="853360"/>
                  <a:pt x="72644" y="855984"/>
                </a:cubicBezTo>
                <a:cubicBezTo>
                  <a:pt x="67310" y="858609"/>
                  <a:pt x="63754" y="860471"/>
                  <a:pt x="61976" y="861572"/>
                </a:cubicBezTo>
                <a:cubicBezTo>
                  <a:pt x="52536" y="858842"/>
                  <a:pt x="42206" y="859477"/>
                  <a:pt x="30988" y="863477"/>
                </a:cubicBezTo>
                <a:cubicBezTo>
                  <a:pt x="19770" y="867478"/>
                  <a:pt x="9440" y="869891"/>
                  <a:pt x="0" y="870716"/>
                </a:cubicBezTo>
                <a:cubicBezTo>
                  <a:pt x="1588" y="868367"/>
                  <a:pt x="6541" y="865446"/>
                  <a:pt x="14859" y="861953"/>
                </a:cubicBezTo>
                <a:cubicBezTo>
                  <a:pt x="23178" y="858461"/>
                  <a:pt x="28385" y="856302"/>
                  <a:pt x="30480" y="855476"/>
                </a:cubicBezTo>
                <a:cubicBezTo>
                  <a:pt x="31877" y="858418"/>
                  <a:pt x="34671" y="858630"/>
                  <a:pt x="38862" y="856111"/>
                </a:cubicBezTo>
                <a:cubicBezTo>
                  <a:pt x="43053" y="853592"/>
                  <a:pt x="46355" y="852026"/>
                  <a:pt x="48768" y="851412"/>
                </a:cubicBezTo>
                <a:cubicBezTo>
                  <a:pt x="54187" y="850946"/>
                  <a:pt x="64177" y="848576"/>
                  <a:pt x="78740" y="844300"/>
                </a:cubicBezTo>
                <a:cubicBezTo>
                  <a:pt x="93303" y="840024"/>
                  <a:pt x="104309" y="836638"/>
                  <a:pt x="111760" y="834140"/>
                </a:cubicBezTo>
                <a:cubicBezTo>
                  <a:pt x="114554" y="833336"/>
                  <a:pt x="119126" y="831643"/>
                  <a:pt x="125476" y="829060"/>
                </a:cubicBezTo>
                <a:cubicBezTo>
                  <a:pt x="131826" y="826478"/>
                  <a:pt x="135382" y="824785"/>
                  <a:pt x="136144" y="823980"/>
                </a:cubicBezTo>
                <a:cubicBezTo>
                  <a:pt x="132017" y="823832"/>
                  <a:pt x="127064" y="824382"/>
                  <a:pt x="121285" y="825631"/>
                </a:cubicBezTo>
                <a:cubicBezTo>
                  <a:pt x="115507" y="826880"/>
                  <a:pt x="112332" y="829716"/>
                  <a:pt x="111760" y="834140"/>
                </a:cubicBezTo>
                <a:lnTo>
                  <a:pt x="104648" y="828044"/>
                </a:lnTo>
                <a:lnTo>
                  <a:pt x="89408" y="834140"/>
                </a:lnTo>
                <a:cubicBezTo>
                  <a:pt x="88498" y="834034"/>
                  <a:pt x="87778" y="833738"/>
                  <a:pt x="87249" y="833251"/>
                </a:cubicBezTo>
                <a:cubicBezTo>
                  <a:pt x="86720" y="832764"/>
                  <a:pt x="85746" y="832722"/>
                  <a:pt x="84328" y="833124"/>
                </a:cubicBezTo>
                <a:lnTo>
                  <a:pt x="78232" y="831092"/>
                </a:lnTo>
                <a:lnTo>
                  <a:pt x="72136" y="838204"/>
                </a:lnTo>
                <a:cubicBezTo>
                  <a:pt x="69977" y="836680"/>
                  <a:pt x="67945" y="834902"/>
                  <a:pt x="66040" y="832870"/>
                </a:cubicBezTo>
                <a:cubicBezTo>
                  <a:pt x="64135" y="830838"/>
                  <a:pt x="63119" y="828552"/>
                  <a:pt x="62992" y="826012"/>
                </a:cubicBezTo>
                <a:cubicBezTo>
                  <a:pt x="63267" y="823874"/>
                  <a:pt x="64749" y="822308"/>
                  <a:pt x="67437" y="821313"/>
                </a:cubicBezTo>
                <a:cubicBezTo>
                  <a:pt x="70125" y="820318"/>
                  <a:pt x="72369" y="820530"/>
                  <a:pt x="74168" y="821948"/>
                </a:cubicBezTo>
                <a:lnTo>
                  <a:pt x="77216" y="820932"/>
                </a:lnTo>
                <a:cubicBezTo>
                  <a:pt x="78253" y="820890"/>
                  <a:pt x="79227" y="820974"/>
                  <a:pt x="80137" y="821186"/>
                </a:cubicBezTo>
                <a:cubicBezTo>
                  <a:pt x="81047" y="821398"/>
                  <a:pt x="81767" y="821990"/>
                  <a:pt x="82296" y="822964"/>
                </a:cubicBezTo>
                <a:lnTo>
                  <a:pt x="95504" y="817884"/>
                </a:lnTo>
                <a:lnTo>
                  <a:pt x="101600" y="817884"/>
                </a:lnTo>
                <a:cubicBezTo>
                  <a:pt x="104839" y="813926"/>
                  <a:pt x="109030" y="810920"/>
                  <a:pt x="114173" y="808867"/>
                </a:cubicBezTo>
                <a:cubicBezTo>
                  <a:pt x="119317" y="806814"/>
                  <a:pt x="124270" y="805078"/>
                  <a:pt x="129032" y="803660"/>
                </a:cubicBezTo>
                <a:cubicBezTo>
                  <a:pt x="130768" y="805650"/>
                  <a:pt x="133138" y="805226"/>
                  <a:pt x="136144" y="802390"/>
                </a:cubicBezTo>
                <a:cubicBezTo>
                  <a:pt x="139150" y="799554"/>
                  <a:pt x="141520" y="797607"/>
                  <a:pt x="143256" y="796548"/>
                </a:cubicBezTo>
                <a:lnTo>
                  <a:pt x="145288" y="790452"/>
                </a:lnTo>
                <a:cubicBezTo>
                  <a:pt x="150707" y="785182"/>
                  <a:pt x="157649" y="780737"/>
                  <a:pt x="166116" y="777117"/>
                </a:cubicBezTo>
                <a:cubicBezTo>
                  <a:pt x="174583" y="773498"/>
                  <a:pt x="182541" y="771847"/>
                  <a:pt x="189992" y="772164"/>
                </a:cubicBezTo>
                <a:lnTo>
                  <a:pt x="200152" y="766068"/>
                </a:lnTo>
                <a:cubicBezTo>
                  <a:pt x="199369" y="765962"/>
                  <a:pt x="197887" y="765412"/>
                  <a:pt x="195707" y="764417"/>
                </a:cubicBezTo>
                <a:cubicBezTo>
                  <a:pt x="193527" y="763422"/>
                  <a:pt x="192299" y="762618"/>
                  <a:pt x="192024" y="762004"/>
                </a:cubicBezTo>
                <a:cubicBezTo>
                  <a:pt x="192617" y="760798"/>
                  <a:pt x="195241" y="759147"/>
                  <a:pt x="199898" y="757051"/>
                </a:cubicBezTo>
                <a:cubicBezTo>
                  <a:pt x="204555" y="754956"/>
                  <a:pt x="207687" y="753559"/>
                  <a:pt x="209296" y="752860"/>
                </a:cubicBezTo>
                <a:cubicBezTo>
                  <a:pt x="212937" y="753834"/>
                  <a:pt x="216831" y="754172"/>
                  <a:pt x="220980" y="753876"/>
                </a:cubicBezTo>
                <a:cubicBezTo>
                  <a:pt x="225129" y="753580"/>
                  <a:pt x="229023" y="752902"/>
                  <a:pt x="232664" y="751844"/>
                </a:cubicBezTo>
                <a:lnTo>
                  <a:pt x="232664" y="745748"/>
                </a:lnTo>
                <a:lnTo>
                  <a:pt x="247904" y="739652"/>
                </a:lnTo>
                <a:cubicBezTo>
                  <a:pt x="251058" y="739843"/>
                  <a:pt x="254656" y="738954"/>
                  <a:pt x="258699" y="736985"/>
                </a:cubicBezTo>
                <a:cubicBezTo>
                  <a:pt x="262742" y="735017"/>
                  <a:pt x="266594" y="733874"/>
                  <a:pt x="270256" y="733556"/>
                </a:cubicBezTo>
                <a:cubicBezTo>
                  <a:pt x="274447" y="732921"/>
                  <a:pt x="277241" y="730381"/>
                  <a:pt x="278638" y="725936"/>
                </a:cubicBezTo>
                <a:cubicBezTo>
                  <a:pt x="280035" y="721491"/>
                  <a:pt x="282321" y="718951"/>
                  <a:pt x="285496" y="718316"/>
                </a:cubicBezTo>
                <a:cubicBezTo>
                  <a:pt x="287168" y="718464"/>
                  <a:pt x="288904" y="718422"/>
                  <a:pt x="290703" y="718189"/>
                </a:cubicBezTo>
                <a:cubicBezTo>
                  <a:pt x="292502" y="717956"/>
                  <a:pt x="293476" y="716644"/>
                  <a:pt x="293624" y="714252"/>
                </a:cubicBezTo>
                <a:cubicBezTo>
                  <a:pt x="298873" y="708156"/>
                  <a:pt x="304631" y="703076"/>
                  <a:pt x="310896" y="699012"/>
                </a:cubicBezTo>
                <a:cubicBezTo>
                  <a:pt x="314240" y="699711"/>
                  <a:pt x="316442" y="700092"/>
                  <a:pt x="317500" y="700155"/>
                </a:cubicBezTo>
                <a:cubicBezTo>
                  <a:pt x="318558" y="700219"/>
                  <a:pt x="319744" y="698822"/>
                  <a:pt x="321056" y="695964"/>
                </a:cubicBezTo>
                <a:lnTo>
                  <a:pt x="339344" y="688852"/>
                </a:lnTo>
                <a:cubicBezTo>
                  <a:pt x="342646" y="685487"/>
                  <a:pt x="345948" y="680788"/>
                  <a:pt x="349250" y="674755"/>
                </a:cubicBezTo>
                <a:cubicBezTo>
                  <a:pt x="352552" y="668723"/>
                  <a:pt x="354330" y="663262"/>
                  <a:pt x="354584" y="658372"/>
                </a:cubicBezTo>
                <a:cubicBezTo>
                  <a:pt x="359685" y="659261"/>
                  <a:pt x="363707" y="656721"/>
                  <a:pt x="366649" y="650752"/>
                </a:cubicBezTo>
                <a:cubicBezTo>
                  <a:pt x="369591" y="644783"/>
                  <a:pt x="371327" y="639195"/>
                  <a:pt x="371856" y="633988"/>
                </a:cubicBezTo>
                <a:cubicBezTo>
                  <a:pt x="372682" y="628697"/>
                  <a:pt x="374333" y="626580"/>
                  <a:pt x="376809" y="627638"/>
                </a:cubicBezTo>
                <a:cubicBezTo>
                  <a:pt x="379285" y="628697"/>
                  <a:pt x="380683" y="628104"/>
                  <a:pt x="381000" y="625860"/>
                </a:cubicBezTo>
                <a:cubicBezTo>
                  <a:pt x="380937" y="624357"/>
                  <a:pt x="380555" y="623045"/>
                  <a:pt x="379857" y="621923"/>
                </a:cubicBezTo>
                <a:cubicBezTo>
                  <a:pt x="379159" y="620801"/>
                  <a:pt x="378523" y="619743"/>
                  <a:pt x="377952" y="618748"/>
                </a:cubicBezTo>
                <a:cubicBezTo>
                  <a:pt x="381360" y="617013"/>
                  <a:pt x="382672" y="613372"/>
                  <a:pt x="381889" y="607826"/>
                </a:cubicBezTo>
                <a:cubicBezTo>
                  <a:pt x="381106" y="602280"/>
                  <a:pt x="382164" y="599148"/>
                  <a:pt x="385064" y="598428"/>
                </a:cubicBezTo>
                <a:lnTo>
                  <a:pt x="386080" y="598428"/>
                </a:lnTo>
                <a:cubicBezTo>
                  <a:pt x="386038" y="597328"/>
                  <a:pt x="386122" y="596227"/>
                  <a:pt x="386334" y="595126"/>
                </a:cubicBezTo>
                <a:cubicBezTo>
                  <a:pt x="386546" y="594025"/>
                  <a:pt x="387138" y="593433"/>
                  <a:pt x="388112" y="593348"/>
                </a:cubicBezTo>
                <a:cubicBezTo>
                  <a:pt x="396071" y="593010"/>
                  <a:pt x="399457" y="591655"/>
                  <a:pt x="398272" y="589284"/>
                </a:cubicBezTo>
                <a:cubicBezTo>
                  <a:pt x="397087" y="586913"/>
                  <a:pt x="398441" y="585559"/>
                  <a:pt x="402336" y="585220"/>
                </a:cubicBezTo>
                <a:lnTo>
                  <a:pt x="403352" y="566932"/>
                </a:lnTo>
                <a:cubicBezTo>
                  <a:pt x="407416" y="556836"/>
                  <a:pt x="411226" y="546549"/>
                  <a:pt x="414782" y="536071"/>
                </a:cubicBezTo>
                <a:cubicBezTo>
                  <a:pt x="418338" y="525594"/>
                  <a:pt x="424688" y="517593"/>
                  <a:pt x="433832" y="512068"/>
                </a:cubicBezTo>
                <a:cubicBezTo>
                  <a:pt x="431377" y="511793"/>
                  <a:pt x="429937" y="510311"/>
                  <a:pt x="429514" y="507623"/>
                </a:cubicBezTo>
                <a:cubicBezTo>
                  <a:pt x="429091" y="504935"/>
                  <a:pt x="429175" y="502691"/>
                  <a:pt x="429768" y="500892"/>
                </a:cubicBezTo>
                <a:cubicBezTo>
                  <a:pt x="433641" y="500596"/>
                  <a:pt x="436055" y="498649"/>
                  <a:pt x="437007" y="495050"/>
                </a:cubicBezTo>
                <a:cubicBezTo>
                  <a:pt x="437959" y="491452"/>
                  <a:pt x="438595" y="487980"/>
                  <a:pt x="438912" y="484636"/>
                </a:cubicBezTo>
                <a:lnTo>
                  <a:pt x="447040" y="476508"/>
                </a:lnTo>
                <a:cubicBezTo>
                  <a:pt x="447569" y="471788"/>
                  <a:pt x="449813" y="467004"/>
                  <a:pt x="453771" y="462157"/>
                </a:cubicBezTo>
                <a:cubicBezTo>
                  <a:pt x="457729" y="457310"/>
                  <a:pt x="460227" y="453288"/>
                  <a:pt x="461264" y="450092"/>
                </a:cubicBezTo>
                <a:cubicBezTo>
                  <a:pt x="463910" y="447806"/>
                  <a:pt x="465222" y="444758"/>
                  <a:pt x="465201" y="440948"/>
                </a:cubicBezTo>
                <a:cubicBezTo>
                  <a:pt x="465180" y="437138"/>
                  <a:pt x="466238" y="434090"/>
                  <a:pt x="468376" y="431804"/>
                </a:cubicBezTo>
                <a:lnTo>
                  <a:pt x="472440" y="425708"/>
                </a:lnTo>
                <a:cubicBezTo>
                  <a:pt x="473075" y="422364"/>
                  <a:pt x="474091" y="419909"/>
                  <a:pt x="475488" y="418342"/>
                </a:cubicBezTo>
                <a:cubicBezTo>
                  <a:pt x="476885" y="416776"/>
                  <a:pt x="477901" y="414829"/>
                  <a:pt x="478536" y="412500"/>
                </a:cubicBezTo>
                <a:cubicBezTo>
                  <a:pt x="479108" y="412521"/>
                  <a:pt x="479743" y="412479"/>
                  <a:pt x="480441" y="412373"/>
                </a:cubicBezTo>
                <a:cubicBezTo>
                  <a:pt x="481140" y="412267"/>
                  <a:pt x="481521" y="411971"/>
                  <a:pt x="481584" y="411484"/>
                </a:cubicBezTo>
                <a:cubicBezTo>
                  <a:pt x="481521" y="410913"/>
                  <a:pt x="481140" y="410278"/>
                  <a:pt x="480441" y="409579"/>
                </a:cubicBezTo>
                <a:cubicBezTo>
                  <a:pt x="479743" y="408881"/>
                  <a:pt x="479108" y="408500"/>
                  <a:pt x="478536" y="408436"/>
                </a:cubicBezTo>
                <a:cubicBezTo>
                  <a:pt x="474303" y="411484"/>
                  <a:pt x="469561" y="412500"/>
                  <a:pt x="464312" y="411484"/>
                </a:cubicBezTo>
                <a:lnTo>
                  <a:pt x="456184" y="406404"/>
                </a:lnTo>
                <a:lnTo>
                  <a:pt x="460248" y="403356"/>
                </a:lnTo>
                <a:cubicBezTo>
                  <a:pt x="462513" y="403610"/>
                  <a:pt x="466619" y="404118"/>
                  <a:pt x="472567" y="404880"/>
                </a:cubicBezTo>
                <a:cubicBezTo>
                  <a:pt x="478515" y="405642"/>
                  <a:pt x="481859" y="405134"/>
                  <a:pt x="482600" y="403356"/>
                </a:cubicBezTo>
                <a:cubicBezTo>
                  <a:pt x="482219" y="402234"/>
                  <a:pt x="480441" y="400922"/>
                  <a:pt x="477266" y="399419"/>
                </a:cubicBezTo>
                <a:cubicBezTo>
                  <a:pt x="474091" y="397916"/>
                  <a:pt x="471805" y="396858"/>
                  <a:pt x="470408" y="396244"/>
                </a:cubicBezTo>
                <a:cubicBezTo>
                  <a:pt x="469456" y="401917"/>
                  <a:pt x="465265" y="402763"/>
                  <a:pt x="457835" y="398784"/>
                </a:cubicBezTo>
                <a:cubicBezTo>
                  <a:pt x="450406" y="394805"/>
                  <a:pt x="445453" y="391587"/>
                  <a:pt x="442976" y="389132"/>
                </a:cubicBezTo>
                <a:lnTo>
                  <a:pt x="464312" y="388116"/>
                </a:lnTo>
                <a:lnTo>
                  <a:pt x="464312" y="384052"/>
                </a:lnTo>
                <a:cubicBezTo>
                  <a:pt x="469223" y="381174"/>
                  <a:pt x="474641" y="378803"/>
                  <a:pt x="480568" y="376940"/>
                </a:cubicBezTo>
                <a:cubicBezTo>
                  <a:pt x="481140" y="376961"/>
                  <a:pt x="481775" y="376919"/>
                  <a:pt x="482473" y="376813"/>
                </a:cubicBezTo>
                <a:cubicBezTo>
                  <a:pt x="483172" y="376707"/>
                  <a:pt x="483553" y="376411"/>
                  <a:pt x="483616" y="375924"/>
                </a:cubicBezTo>
                <a:cubicBezTo>
                  <a:pt x="483574" y="374400"/>
                  <a:pt x="483150" y="373130"/>
                  <a:pt x="482346" y="372114"/>
                </a:cubicBezTo>
                <a:cubicBezTo>
                  <a:pt x="481542" y="371098"/>
                  <a:pt x="480610" y="370336"/>
                  <a:pt x="479552" y="369828"/>
                </a:cubicBezTo>
                <a:cubicBezTo>
                  <a:pt x="477266" y="369574"/>
                  <a:pt x="475488" y="368558"/>
                  <a:pt x="474218" y="366780"/>
                </a:cubicBezTo>
                <a:cubicBezTo>
                  <a:pt x="472948" y="365002"/>
                  <a:pt x="470662" y="363986"/>
                  <a:pt x="467360" y="363732"/>
                </a:cubicBezTo>
                <a:lnTo>
                  <a:pt x="401320" y="360684"/>
                </a:lnTo>
                <a:lnTo>
                  <a:pt x="403352" y="356620"/>
                </a:lnTo>
                <a:cubicBezTo>
                  <a:pt x="411014" y="357065"/>
                  <a:pt x="418804" y="356938"/>
                  <a:pt x="426720" y="356239"/>
                </a:cubicBezTo>
                <a:cubicBezTo>
                  <a:pt x="434636" y="355541"/>
                  <a:pt x="442426" y="354652"/>
                  <a:pt x="450088" y="353572"/>
                </a:cubicBezTo>
                <a:lnTo>
                  <a:pt x="446024" y="351540"/>
                </a:lnTo>
                <a:cubicBezTo>
                  <a:pt x="429599" y="352344"/>
                  <a:pt x="412665" y="352768"/>
                  <a:pt x="395224" y="352810"/>
                </a:cubicBezTo>
                <a:cubicBezTo>
                  <a:pt x="377783" y="352852"/>
                  <a:pt x="360849" y="353784"/>
                  <a:pt x="344424" y="355604"/>
                </a:cubicBezTo>
                <a:cubicBezTo>
                  <a:pt x="323723" y="358948"/>
                  <a:pt x="301625" y="362420"/>
                  <a:pt x="278130" y="366018"/>
                </a:cubicBezTo>
                <a:cubicBezTo>
                  <a:pt x="254635" y="369617"/>
                  <a:pt x="232029" y="371564"/>
                  <a:pt x="210312" y="371860"/>
                </a:cubicBezTo>
                <a:cubicBezTo>
                  <a:pt x="209317" y="374337"/>
                  <a:pt x="206481" y="375988"/>
                  <a:pt x="201803" y="376813"/>
                </a:cubicBezTo>
                <a:cubicBezTo>
                  <a:pt x="197125" y="377639"/>
                  <a:pt x="193527" y="378020"/>
                  <a:pt x="191008" y="377956"/>
                </a:cubicBezTo>
                <a:cubicBezTo>
                  <a:pt x="189378" y="377998"/>
                  <a:pt x="187812" y="377660"/>
                  <a:pt x="186309" y="376940"/>
                </a:cubicBezTo>
                <a:cubicBezTo>
                  <a:pt x="184806" y="376220"/>
                  <a:pt x="184002" y="374866"/>
                  <a:pt x="183896" y="372876"/>
                </a:cubicBezTo>
                <a:lnTo>
                  <a:pt x="204216" y="363732"/>
                </a:lnTo>
                <a:cubicBezTo>
                  <a:pt x="208936" y="364050"/>
                  <a:pt x="214228" y="363669"/>
                  <a:pt x="220091" y="362589"/>
                </a:cubicBezTo>
                <a:cubicBezTo>
                  <a:pt x="225954" y="361510"/>
                  <a:pt x="231500" y="360875"/>
                  <a:pt x="236728" y="360684"/>
                </a:cubicBezTo>
                <a:cubicBezTo>
                  <a:pt x="238083" y="360769"/>
                  <a:pt x="240199" y="360599"/>
                  <a:pt x="243078" y="360176"/>
                </a:cubicBezTo>
                <a:cubicBezTo>
                  <a:pt x="245957" y="359753"/>
                  <a:pt x="247565" y="358567"/>
                  <a:pt x="247904" y="356620"/>
                </a:cubicBezTo>
                <a:cubicBezTo>
                  <a:pt x="245576" y="355964"/>
                  <a:pt x="243882" y="354990"/>
                  <a:pt x="242824" y="353699"/>
                </a:cubicBezTo>
                <a:cubicBezTo>
                  <a:pt x="241766" y="352408"/>
                  <a:pt x="240072" y="351688"/>
                  <a:pt x="237744" y="351540"/>
                </a:cubicBezTo>
                <a:lnTo>
                  <a:pt x="236728" y="351540"/>
                </a:lnTo>
                <a:lnTo>
                  <a:pt x="229616" y="348492"/>
                </a:lnTo>
                <a:cubicBezTo>
                  <a:pt x="235733" y="348407"/>
                  <a:pt x="241787" y="347815"/>
                  <a:pt x="247777" y="346714"/>
                </a:cubicBezTo>
                <a:cubicBezTo>
                  <a:pt x="253767" y="345613"/>
                  <a:pt x="259567" y="344513"/>
                  <a:pt x="265176" y="343412"/>
                </a:cubicBezTo>
                <a:cubicBezTo>
                  <a:pt x="265811" y="340999"/>
                  <a:pt x="268351" y="339475"/>
                  <a:pt x="272796" y="338840"/>
                </a:cubicBezTo>
                <a:cubicBezTo>
                  <a:pt x="277241" y="338205"/>
                  <a:pt x="279781" y="337697"/>
                  <a:pt x="280416" y="337316"/>
                </a:cubicBezTo>
                <a:cubicBezTo>
                  <a:pt x="280310" y="336787"/>
                  <a:pt x="279760" y="336321"/>
                  <a:pt x="278765" y="335919"/>
                </a:cubicBezTo>
                <a:cubicBezTo>
                  <a:pt x="277770" y="335517"/>
                  <a:pt x="276966" y="335305"/>
                  <a:pt x="276352" y="335284"/>
                </a:cubicBezTo>
                <a:cubicBezTo>
                  <a:pt x="277241" y="334226"/>
                  <a:pt x="277241" y="333294"/>
                  <a:pt x="276352" y="332490"/>
                </a:cubicBezTo>
                <a:cubicBezTo>
                  <a:pt x="275463" y="331686"/>
                  <a:pt x="274447" y="331262"/>
                  <a:pt x="273304" y="331220"/>
                </a:cubicBezTo>
                <a:cubicBezTo>
                  <a:pt x="264668" y="331813"/>
                  <a:pt x="256032" y="332405"/>
                  <a:pt x="247396" y="332998"/>
                </a:cubicBezTo>
                <a:cubicBezTo>
                  <a:pt x="238760" y="333591"/>
                  <a:pt x="230124" y="333675"/>
                  <a:pt x="221488" y="333252"/>
                </a:cubicBezTo>
                <a:cubicBezTo>
                  <a:pt x="225552" y="332194"/>
                  <a:pt x="229616" y="331262"/>
                  <a:pt x="233680" y="330458"/>
                </a:cubicBezTo>
                <a:cubicBezTo>
                  <a:pt x="237744" y="329654"/>
                  <a:pt x="241808" y="329230"/>
                  <a:pt x="245872" y="329188"/>
                </a:cubicBezTo>
                <a:cubicBezTo>
                  <a:pt x="247883" y="329167"/>
                  <a:pt x="250973" y="328955"/>
                  <a:pt x="255143" y="328553"/>
                </a:cubicBezTo>
                <a:cubicBezTo>
                  <a:pt x="259313" y="328151"/>
                  <a:pt x="261641" y="327685"/>
                  <a:pt x="262128" y="327156"/>
                </a:cubicBezTo>
                <a:cubicBezTo>
                  <a:pt x="262086" y="325632"/>
                  <a:pt x="261662" y="324362"/>
                  <a:pt x="260858" y="323346"/>
                </a:cubicBezTo>
                <a:cubicBezTo>
                  <a:pt x="260054" y="322330"/>
                  <a:pt x="259122" y="321568"/>
                  <a:pt x="258064" y="321060"/>
                </a:cubicBezTo>
                <a:lnTo>
                  <a:pt x="218440" y="322076"/>
                </a:lnTo>
                <a:cubicBezTo>
                  <a:pt x="218482" y="323134"/>
                  <a:pt x="218398" y="324066"/>
                  <a:pt x="218186" y="324870"/>
                </a:cubicBezTo>
                <a:cubicBezTo>
                  <a:pt x="217974" y="325675"/>
                  <a:pt x="217382" y="326098"/>
                  <a:pt x="216408" y="326140"/>
                </a:cubicBezTo>
                <a:cubicBezTo>
                  <a:pt x="215413" y="326077"/>
                  <a:pt x="214609" y="325696"/>
                  <a:pt x="213995" y="324997"/>
                </a:cubicBezTo>
                <a:cubicBezTo>
                  <a:pt x="213381" y="324299"/>
                  <a:pt x="212831" y="323664"/>
                  <a:pt x="212344" y="323092"/>
                </a:cubicBezTo>
                <a:cubicBezTo>
                  <a:pt x="197676" y="323431"/>
                  <a:pt x="183071" y="324785"/>
                  <a:pt x="168529" y="327156"/>
                </a:cubicBezTo>
                <a:cubicBezTo>
                  <a:pt x="153988" y="329527"/>
                  <a:pt x="139129" y="330881"/>
                  <a:pt x="123952" y="331220"/>
                </a:cubicBezTo>
                <a:lnTo>
                  <a:pt x="119888" y="335284"/>
                </a:lnTo>
                <a:lnTo>
                  <a:pt x="42672" y="338332"/>
                </a:lnTo>
                <a:lnTo>
                  <a:pt x="39624" y="342396"/>
                </a:lnTo>
                <a:cubicBezTo>
                  <a:pt x="38079" y="342460"/>
                  <a:pt x="36851" y="342333"/>
                  <a:pt x="35941" y="342015"/>
                </a:cubicBezTo>
                <a:cubicBezTo>
                  <a:pt x="35031" y="341698"/>
                  <a:pt x="34565" y="340809"/>
                  <a:pt x="34544" y="339348"/>
                </a:cubicBezTo>
                <a:cubicBezTo>
                  <a:pt x="34396" y="336702"/>
                  <a:pt x="34438" y="334374"/>
                  <a:pt x="34671" y="332363"/>
                </a:cubicBezTo>
                <a:cubicBezTo>
                  <a:pt x="34904" y="330352"/>
                  <a:pt x="36216" y="329294"/>
                  <a:pt x="38608" y="329188"/>
                </a:cubicBezTo>
                <a:cubicBezTo>
                  <a:pt x="42397" y="329252"/>
                  <a:pt x="45233" y="329125"/>
                  <a:pt x="47117" y="328807"/>
                </a:cubicBezTo>
                <a:cubicBezTo>
                  <a:pt x="49001" y="328490"/>
                  <a:pt x="51583" y="327601"/>
                  <a:pt x="54864" y="326140"/>
                </a:cubicBezTo>
                <a:lnTo>
                  <a:pt x="59944" y="326140"/>
                </a:lnTo>
                <a:lnTo>
                  <a:pt x="73152" y="321060"/>
                </a:lnTo>
                <a:cubicBezTo>
                  <a:pt x="73194" y="317166"/>
                  <a:pt x="75650" y="314795"/>
                  <a:pt x="80518" y="313948"/>
                </a:cubicBezTo>
                <a:cubicBezTo>
                  <a:pt x="85386" y="313102"/>
                  <a:pt x="89366" y="312763"/>
                  <a:pt x="92456" y="312932"/>
                </a:cubicBezTo>
                <a:lnTo>
                  <a:pt x="107696" y="312932"/>
                </a:lnTo>
                <a:lnTo>
                  <a:pt x="133096" y="302772"/>
                </a:lnTo>
                <a:cubicBezTo>
                  <a:pt x="134154" y="301798"/>
                  <a:pt x="135340" y="301206"/>
                  <a:pt x="136652" y="300994"/>
                </a:cubicBezTo>
                <a:cubicBezTo>
                  <a:pt x="137964" y="300782"/>
                  <a:pt x="139150" y="300698"/>
                  <a:pt x="140208" y="300740"/>
                </a:cubicBezTo>
                <a:cubicBezTo>
                  <a:pt x="143383" y="300550"/>
                  <a:pt x="147193" y="299661"/>
                  <a:pt x="151638" y="298073"/>
                </a:cubicBezTo>
                <a:cubicBezTo>
                  <a:pt x="156083" y="296486"/>
                  <a:pt x="160401" y="295343"/>
                  <a:pt x="164592" y="294644"/>
                </a:cubicBezTo>
                <a:cubicBezTo>
                  <a:pt x="164126" y="292485"/>
                  <a:pt x="164550" y="290453"/>
                  <a:pt x="165862" y="288548"/>
                </a:cubicBezTo>
                <a:cubicBezTo>
                  <a:pt x="167174" y="286643"/>
                  <a:pt x="169122" y="285627"/>
                  <a:pt x="171704" y="285500"/>
                </a:cubicBezTo>
                <a:cubicBezTo>
                  <a:pt x="180340" y="285373"/>
                  <a:pt x="191770" y="284103"/>
                  <a:pt x="205994" y="281690"/>
                </a:cubicBezTo>
                <a:cubicBezTo>
                  <a:pt x="220218" y="279277"/>
                  <a:pt x="231140" y="276483"/>
                  <a:pt x="238760" y="273308"/>
                </a:cubicBezTo>
                <a:cubicBezTo>
                  <a:pt x="240834" y="273880"/>
                  <a:pt x="243036" y="274261"/>
                  <a:pt x="245364" y="274451"/>
                </a:cubicBezTo>
                <a:cubicBezTo>
                  <a:pt x="247692" y="274642"/>
                  <a:pt x="249894" y="274261"/>
                  <a:pt x="251968" y="273308"/>
                </a:cubicBezTo>
                <a:cubicBezTo>
                  <a:pt x="252328" y="270874"/>
                  <a:pt x="254148" y="269392"/>
                  <a:pt x="257429" y="268863"/>
                </a:cubicBezTo>
                <a:cubicBezTo>
                  <a:pt x="260710" y="268334"/>
                  <a:pt x="263292" y="268122"/>
                  <a:pt x="265176" y="268228"/>
                </a:cubicBezTo>
                <a:lnTo>
                  <a:pt x="268224" y="268228"/>
                </a:lnTo>
                <a:lnTo>
                  <a:pt x="276352" y="262132"/>
                </a:lnTo>
                <a:cubicBezTo>
                  <a:pt x="284395" y="260121"/>
                  <a:pt x="293709" y="258555"/>
                  <a:pt x="304292" y="257433"/>
                </a:cubicBezTo>
                <a:cubicBezTo>
                  <a:pt x="314875" y="256311"/>
                  <a:pt x="324189" y="255507"/>
                  <a:pt x="332232" y="255020"/>
                </a:cubicBezTo>
                <a:cubicBezTo>
                  <a:pt x="333312" y="253962"/>
                  <a:pt x="334709" y="253030"/>
                  <a:pt x="336423" y="252226"/>
                </a:cubicBezTo>
                <a:cubicBezTo>
                  <a:pt x="338138" y="251422"/>
                  <a:pt x="339789" y="250998"/>
                  <a:pt x="341376" y="250956"/>
                </a:cubicBezTo>
                <a:cubicBezTo>
                  <a:pt x="349927" y="251041"/>
                  <a:pt x="358225" y="251125"/>
                  <a:pt x="366268" y="251210"/>
                </a:cubicBezTo>
                <a:cubicBezTo>
                  <a:pt x="374311" y="251295"/>
                  <a:pt x="382609" y="250872"/>
                  <a:pt x="391160" y="249940"/>
                </a:cubicBezTo>
                <a:lnTo>
                  <a:pt x="400304" y="243844"/>
                </a:lnTo>
                <a:lnTo>
                  <a:pt x="410464" y="242828"/>
                </a:lnTo>
                <a:cubicBezTo>
                  <a:pt x="413216" y="243124"/>
                  <a:pt x="416348" y="243548"/>
                  <a:pt x="419862" y="244098"/>
                </a:cubicBezTo>
                <a:cubicBezTo>
                  <a:pt x="423376" y="244648"/>
                  <a:pt x="426000" y="243548"/>
                  <a:pt x="427736" y="240796"/>
                </a:cubicBezTo>
                <a:cubicBezTo>
                  <a:pt x="432477" y="239272"/>
                  <a:pt x="438235" y="239018"/>
                  <a:pt x="445008" y="240034"/>
                </a:cubicBezTo>
                <a:cubicBezTo>
                  <a:pt x="451781" y="241050"/>
                  <a:pt x="458555" y="240288"/>
                  <a:pt x="465328" y="237748"/>
                </a:cubicBezTo>
                <a:cubicBezTo>
                  <a:pt x="470366" y="238997"/>
                  <a:pt x="475276" y="239039"/>
                  <a:pt x="480060" y="237875"/>
                </a:cubicBezTo>
                <a:cubicBezTo>
                  <a:pt x="484844" y="236711"/>
                  <a:pt x="489754" y="235991"/>
                  <a:pt x="494792" y="235716"/>
                </a:cubicBezTo>
                <a:lnTo>
                  <a:pt x="550672" y="233684"/>
                </a:lnTo>
                <a:cubicBezTo>
                  <a:pt x="553720" y="233642"/>
                  <a:pt x="556768" y="233726"/>
                  <a:pt x="559816" y="233938"/>
                </a:cubicBezTo>
                <a:cubicBezTo>
                  <a:pt x="562864" y="234150"/>
                  <a:pt x="565912" y="234742"/>
                  <a:pt x="568960" y="235716"/>
                </a:cubicBezTo>
                <a:lnTo>
                  <a:pt x="568960" y="234700"/>
                </a:lnTo>
                <a:cubicBezTo>
                  <a:pt x="570399" y="232626"/>
                  <a:pt x="571331" y="230425"/>
                  <a:pt x="571754" y="228096"/>
                </a:cubicBezTo>
                <a:cubicBezTo>
                  <a:pt x="572177" y="225768"/>
                  <a:pt x="572601" y="223566"/>
                  <a:pt x="573024" y="221492"/>
                </a:cubicBezTo>
                <a:lnTo>
                  <a:pt x="579120" y="214380"/>
                </a:lnTo>
                <a:cubicBezTo>
                  <a:pt x="581766" y="204411"/>
                  <a:pt x="585872" y="194124"/>
                  <a:pt x="591439" y="183519"/>
                </a:cubicBezTo>
                <a:cubicBezTo>
                  <a:pt x="597006" y="172915"/>
                  <a:pt x="603398" y="163898"/>
                  <a:pt x="610616" y="156468"/>
                </a:cubicBezTo>
                <a:cubicBezTo>
                  <a:pt x="610785" y="152997"/>
                  <a:pt x="611463" y="149779"/>
                  <a:pt x="612648" y="146816"/>
                </a:cubicBezTo>
                <a:cubicBezTo>
                  <a:pt x="613833" y="143853"/>
                  <a:pt x="614511" y="140636"/>
                  <a:pt x="614680" y="137164"/>
                </a:cubicBezTo>
                <a:cubicBezTo>
                  <a:pt x="617897" y="135788"/>
                  <a:pt x="620861" y="134222"/>
                  <a:pt x="623570" y="132465"/>
                </a:cubicBezTo>
                <a:cubicBezTo>
                  <a:pt x="626279" y="130708"/>
                  <a:pt x="627719" y="127872"/>
                  <a:pt x="627888" y="123956"/>
                </a:cubicBezTo>
                <a:cubicBezTo>
                  <a:pt x="628946" y="124020"/>
                  <a:pt x="629878" y="123893"/>
                  <a:pt x="630682" y="123575"/>
                </a:cubicBezTo>
                <a:cubicBezTo>
                  <a:pt x="631486" y="123258"/>
                  <a:pt x="631910" y="122369"/>
                  <a:pt x="631952" y="120908"/>
                </a:cubicBezTo>
                <a:cubicBezTo>
                  <a:pt x="631783" y="118029"/>
                  <a:pt x="633137" y="116675"/>
                  <a:pt x="636016" y="116844"/>
                </a:cubicBezTo>
                <a:cubicBezTo>
                  <a:pt x="635889" y="115214"/>
                  <a:pt x="635889" y="113648"/>
                  <a:pt x="636016" y="112145"/>
                </a:cubicBezTo>
                <a:cubicBezTo>
                  <a:pt x="636143" y="110642"/>
                  <a:pt x="637159" y="109838"/>
                  <a:pt x="639064" y="109732"/>
                </a:cubicBezTo>
                <a:lnTo>
                  <a:pt x="644144" y="109732"/>
                </a:lnTo>
                <a:lnTo>
                  <a:pt x="649224" y="102620"/>
                </a:lnTo>
                <a:cubicBezTo>
                  <a:pt x="649393" y="97836"/>
                  <a:pt x="650833" y="92672"/>
                  <a:pt x="653542" y="87126"/>
                </a:cubicBezTo>
                <a:cubicBezTo>
                  <a:pt x="656251" y="81580"/>
                  <a:pt x="659215" y="76924"/>
                  <a:pt x="662432" y="73156"/>
                </a:cubicBezTo>
                <a:cubicBezTo>
                  <a:pt x="661818" y="70235"/>
                  <a:pt x="661776" y="68457"/>
                  <a:pt x="662305" y="67822"/>
                </a:cubicBezTo>
                <a:cubicBezTo>
                  <a:pt x="662834" y="67187"/>
                  <a:pt x="664570" y="66933"/>
                  <a:pt x="667512" y="67060"/>
                </a:cubicBezTo>
                <a:cubicBezTo>
                  <a:pt x="667639" y="67081"/>
                  <a:pt x="668147" y="67039"/>
                  <a:pt x="669036" y="66933"/>
                </a:cubicBezTo>
                <a:cubicBezTo>
                  <a:pt x="669925" y="66827"/>
                  <a:pt x="670433" y="66531"/>
                  <a:pt x="670560" y="66044"/>
                </a:cubicBezTo>
                <a:cubicBezTo>
                  <a:pt x="670285" y="65430"/>
                  <a:pt x="669057" y="64626"/>
                  <a:pt x="666877" y="63631"/>
                </a:cubicBezTo>
                <a:cubicBezTo>
                  <a:pt x="664697" y="62636"/>
                  <a:pt x="663215" y="62086"/>
                  <a:pt x="662432" y="61980"/>
                </a:cubicBezTo>
                <a:lnTo>
                  <a:pt x="666496" y="51820"/>
                </a:lnTo>
                <a:lnTo>
                  <a:pt x="675640" y="48772"/>
                </a:lnTo>
                <a:lnTo>
                  <a:pt x="683768" y="32516"/>
                </a:lnTo>
                <a:cubicBezTo>
                  <a:pt x="686308" y="32050"/>
                  <a:pt x="688340" y="29680"/>
                  <a:pt x="689864" y="25404"/>
                </a:cubicBezTo>
                <a:cubicBezTo>
                  <a:pt x="691388" y="21128"/>
                  <a:pt x="692404" y="17742"/>
                  <a:pt x="692912" y="15244"/>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3" name="文本框 32">
            <a:extLst>
              <a:ext uri="{FF2B5EF4-FFF2-40B4-BE49-F238E27FC236}">
                <a16:creationId xmlns="" xmlns:a16="http://schemas.microsoft.com/office/drawing/2014/main" id="{DCC43D3C-18D8-4B22-9E93-D1EDDD7974FC}"/>
              </a:ext>
            </a:extLst>
          </p:cNvPr>
          <p:cNvSpPr txBox="1"/>
          <p:nvPr/>
        </p:nvSpPr>
        <p:spPr>
          <a:xfrm>
            <a:off x="9614818" y="3880097"/>
            <a:ext cx="807026" cy="611611"/>
          </a:xfrm>
          <a:custGeom>
            <a:avLst/>
            <a:gdLst/>
            <a:ahLst/>
            <a:cxnLst/>
            <a:rect l="l" t="t" r="r" b="b"/>
            <a:pathLst>
              <a:path w="1359408" h="1030238">
                <a:moveTo>
                  <a:pt x="198120" y="1012952"/>
                </a:moveTo>
                <a:cubicBezTo>
                  <a:pt x="197062" y="1016360"/>
                  <a:pt x="194352" y="1017672"/>
                  <a:pt x="189992" y="1016889"/>
                </a:cubicBezTo>
                <a:cubicBezTo>
                  <a:pt x="185632" y="1016106"/>
                  <a:pt x="182922" y="1017164"/>
                  <a:pt x="181864" y="1020064"/>
                </a:cubicBezTo>
                <a:cubicBezTo>
                  <a:pt x="184976" y="1020212"/>
                  <a:pt x="190944" y="1019916"/>
                  <a:pt x="199771" y="1019175"/>
                </a:cubicBezTo>
                <a:cubicBezTo>
                  <a:pt x="208598" y="1018434"/>
                  <a:pt x="213805" y="1016360"/>
                  <a:pt x="215392" y="1012952"/>
                </a:cubicBezTo>
                <a:close/>
                <a:moveTo>
                  <a:pt x="219456" y="1009904"/>
                </a:moveTo>
                <a:lnTo>
                  <a:pt x="219456" y="1010920"/>
                </a:lnTo>
                <a:cubicBezTo>
                  <a:pt x="219752" y="1011767"/>
                  <a:pt x="221192" y="1011851"/>
                  <a:pt x="223774" y="1011174"/>
                </a:cubicBezTo>
                <a:cubicBezTo>
                  <a:pt x="226356" y="1010497"/>
                  <a:pt x="228304" y="1010074"/>
                  <a:pt x="229616" y="1009904"/>
                </a:cubicBezTo>
                <a:close/>
                <a:moveTo>
                  <a:pt x="128016" y="990600"/>
                </a:moveTo>
                <a:lnTo>
                  <a:pt x="134112" y="994664"/>
                </a:lnTo>
                <a:cubicBezTo>
                  <a:pt x="135255" y="994685"/>
                  <a:pt x="136525" y="994389"/>
                  <a:pt x="137922" y="993775"/>
                </a:cubicBezTo>
                <a:cubicBezTo>
                  <a:pt x="139319" y="993161"/>
                  <a:pt x="140081" y="992103"/>
                  <a:pt x="140208" y="990600"/>
                </a:cubicBezTo>
                <a:close/>
                <a:moveTo>
                  <a:pt x="62992" y="958088"/>
                </a:moveTo>
                <a:lnTo>
                  <a:pt x="69088" y="960120"/>
                </a:lnTo>
                <a:cubicBezTo>
                  <a:pt x="69088" y="962152"/>
                  <a:pt x="68072" y="963168"/>
                  <a:pt x="66040" y="963168"/>
                </a:cubicBezTo>
                <a:cubicBezTo>
                  <a:pt x="64939" y="963126"/>
                  <a:pt x="63839" y="962703"/>
                  <a:pt x="62738" y="961898"/>
                </a:cubicBezTo>
                <a:cubicBezTo>
                  <a:pt x="61637" y="961094"/>
                  <a:pt x="61045" y="960162"/>
                  <a:pt x="60960" y="959104"/>
                </a:cubicBezTo>
                <a:cubicBezTo>
                  <a:pt x="61045" y="958617"/>
                  <a:pt x="61383" y="958321"/>
                  <a:pt x="61976" y="958215"/>
                </a:cubicBezTo>
                <a:cubicBezTo>
                  <a:pt x="62569" y="958109"/>
                  <a:pt x="62907" y="958067"/>
                  <a:pt x="62992" y="958088"/>
                </a:cubicBezTo>
                <a:close/>
                <a:moveTo>
                  <a:pt x="78232" y="956056"/>
                </a:moveTo>
                <a:cubicBezTo>
                  <a:pt x="77724" y="957114"/>
                  <a:pt x="76962" y="958046"/>
                  <a:pt x="75946" y="958850"/>
                </a:cubicBezTo>
                <a:cubicBezTo>
                  <a:pt x="74930" y="959655"/>
                  <a:pt x="73660" y="960078"/>
                  <a:pt x="72136" y="960120"/>
                </a:cubicBezTo>
                <a:close/>
                <a:moveTo>
                  <a:pt x="342392" y="955040"/>
                </a:moveTo>
                <a:lnTo>
                  <a:pt x="342392" y="956056"/>
                </a:lnTo>
                <a:cubicBezTo>
                  <a:pt x="342413" y="956628"/>
                  <a:pt x="342625" y="957263"/>
                  <a:pt x="343027" y="957961"/>
                </a:cubicBezTo>
                <a:cubicBezTo>
                  <a:pt x="343429" y="958660"/>
                  <a:pt x="343895" y="959041"/>
                  <a:pt x="344424" y="959104"/>
                </a:cubicBezTo>
                <a:cubicBezTo>
                  <a:pt x="345482" y="959104"/>
                  <a:pt x="346414" y="958850"/>
                  <a:pt x="347218" y="958342"/>
                </a:cubicBezTo>
                <a:cubicBezTo>
                  <a:pt x="348022" y="957834"/>
                  <a:pt x="348446" y="957072"/>
                  <a:pt x="348488" y="956056"/>
                </a:cubicBezTo>
                <a:lnTo>
                  <a:pt x="347472" y="955040"/>
                </a:lnTo>
                <a:close/>
                <a:moveTo>
                  <a:pt x="369824" y="946912"/>
                </a:moveTo>
                <a:cubicBezTo>
                  <a:pt x="368745" y="947907"/>
                  <a:pt x="367348" y="948711"/>
                  <a:pt x="365633" y="949325"/>
                </a:cubicBezTo>
                <a:cubicBezTo>
                  <a:pt x="363919" y="949939"/>
                  <a:pt x="362268" y="950489"/>
                  <a:pt x="360680" y="950976"/>
                </a:cubicBezTo>
                <a:lnTo>
                  <a:pt x="359664" y="953008"/>
                </a:lnTo>
                <a:cubicBezTo>
                  <a:pt x="359791" y="954469"/>
                  <a:pt x="360553" y="955358"/>
                  <a:pt x="361950" y="955675"/>
                </a:cubicBezTo>
                <a:cubicBezTo>
                  <a:pt x="363347" y="955993"/>
                  <a:pt x="364617" y="956120"/>
                  <a:pt x="365760" y="956056"/>
                </a:cubicBezTo>
                <a:lnTo>
                  <a:pt x="373888" y="949960"/>
                </a:lnTo>
                <a:close/>
                <a:moveTo>
                  <a:pt x="162560" y="930656"/>
                </a:moveTo>
                <a:cubicBezTo>
                  <a:pt x="162624" y="932159"/>
                  <a:pt x="163259" y="933217"/>
                  <a:pt x="164465" y="933831"/>
                </a:cubicBezTo>
                <a:cubicBezTo>
                  <a:pt x="165672" y="934445"/>
                  <a:pt x="167069" y="934741"/>
                  <a:pt x="168656" y="934720"/>
                </a:cubicBezTo>
                <a:cubicBezTo>
                  <a:pt x="169714" y="934763"/>
                  <a:pt x="170646" y="934678"/>
                  <a:pt x="171450" y="934466"/>
                </a:cubicBezTo>
                <a:cubicBezTo>
                  <a:pt x="172254" y="934255"/>
                  <a:pt x="172678" y="933662"/>
                  <a:pt x="172720" y="932688"/>
                </a:cubicBezTo>
                <a:close/>
                <a:moveTo>
                  <a:pt x="206375" y="929386"/>
                </a:moveTo>
                <a:cubicBezTo>
                  <a:pt x="204491" y="929302"/>
                  <a:pt x="203433" y="929725"/>
                  <a:pt x="203200" y="930656"/>
                </a:cubicBezTo>
                <a:cubicBezTo>
                  <a:pt x="203496" y="931820"/>
                  <a:pt x="204682" y="932540"/>
                  <a:pt x="206756" y="932815"/>
                </a:cubicBezTo>
                <a:cubicBezTo>
                  <a:pt x="208830" y="933090"/>
                  <a:pt x="210016" y="932032"/>
                  <a:pt x="210312" y="929640"/>
                </a:cubicBezTo>
                <a:cubicBezTo>
                  <a:pt x="209571" y="929555"/>
                  <a:pt x="208259" y="929471"/>
                  <a:pt x="206375" y="929386"/>
                </a:cubicBezTo>
                <a:close/>
                <a:moveTo>
                  <a:pt x="87376" y="923544"/>
                </a:moveTo>
                <a:lnTo>
                  <a:pt x="123952" y="923544"/>
                </a:lnTo>
                <a:lnTo>
                  <a:pt x="116840" y="927608"/>
                </a:lnTo>
                <a:cubicBezTo>
                  <a:pt x="116925" y="930042"/>
                  <a:pt x="115231" y="931524"/>
                  <a:pt x="111760" y="932053"/>
                </a:cubicBezTo>
                <a:cubicBezTo>
                  <a:pt x="108289" y="932582"/>
                  <a:pt x="105579" y="932794"/>
                  <a:pt x="103632" y="932688"/>
                </a:cubicBezTo>
                <a:lnTo>
                  <a:pt x="98552" y="932688"/>
                </a:lnTo>
                <a:cubicBezTo>
                  <a:pt x="93028" y="935630"/>
                  <a:pt x="86043" y="937366"/>
                  <a:pt x="77597" y="937895"/>
                </a:cubicBezTo>
                <a:cubicBezTo>
                  <a:pt x="69152" y="938424"/>
                  <a:pt x="61913" y="938382"/>
                  <a:pt x="55880" y="937768"/>
                </a:cubicBezTo>
                <a:lnTo>
                  <a:pt x="49784" y="941832"/>
                </a:lnTo>
                <a:lnTo>
                  <a:pt x="4064" y="940816"/>
                </a:lnTo>
                <a:lnTo>
                  <a:pt x="0" y="940816"/>
                </a:lnTo>
                <a:cubicBezTo>
                  <a:pt x="381" y="939694"/>
                  <a:pt x="2159" y="938382"/>
                  <a:pt x="5334" y="936879"/>
                </a:cubicBezTo>
                <a:cubicBezTo>
                  <a:pt x="8509" y="935376"/>
                  <a:pt x="10795" y="934318"/>
                  <a:pt x="12192" y="933704"/>
                </a:cubicBezTo>
                <a:cubicBezTo>
                  <a:pt x="17484" y="933958"/>
                  <a:pt x="26458" y="933958"/>
                  <a:pt x="39116" y="933704"/>
                </a:cubicBezTo>
                <a:cubicBezTo>
                  <a:pt x="51774" y="933450"/>
                  <a:pt x="60748" y="931418"/>
                  <a:pt x="66040" y="927608"/>
                </a:cubicBezTo>
                <a:lnTo>
                  <a:pt x="82296" y="928624"/>
                </a:lnTo>
                <a:close/>
                <a:moveTo>
                  <a:pt x="183896" y="914400"/>
                </a:moveTo>
                <a:lnTo>
                  <a:pt x="183896" y="915416"/>
                </a:lnTo>
                <a:cubicBezTo>
                  <a:pt x="178583" y="915183"/>
                  <a:pt x="174477" y="915903"/>
                  <a:pt x="171577" y="917575"/>
                </a:cubicBezTo>
                <a:cubicBezTo>
                  <a:pt x="168677" y="919247"/>
                  <a:pt x="165333" y="920221"/>
                  <a:pt x="161544" y="920496"/>
                </a:cubicBezTo>
                <a:cubicBezTo>
                  <a:pt x="160676" y="920454"/>
                  <a:pt x="158856" y="920539"/>
                  <a:pt x="156083" y="920750"/>
                </a:cubicBezTo>
                <a:cubicBezTo>
                  <a:pt x="153310" y="920962"/>
                  <a:pt x="151744" y="921555"/>
                  <a:pt x="151384" y="922528"/>
                </a:cubicBezTo>
                <a:cubicBezTo>
                  <a:pt x="151596" y="923015"/>
                  <a:pt x="152442" y="923311"/>
                  <a:pt x="153924" y="923417"/>
                </a:cubicBezTo>
                <a:cubicBezTo>
                  <a:pt x="155406" y="923523"/>
                  <a:pt x="156252" y="923565"/>
                  <a:pt x="156464" y="923544"/>
                </a:cubicBezTo>
                <a:lnTo>
                  <a:pt x="171704" y="923544"/>
                </a:lnTo>
                <a:lnTo>
                  <a:pt x="178816" y="920496"/>
                </a:lnTo>
                <a:cubicBezTo>
                  <a:pt x="180446" y="920496"/>
                  <a:pt x="182012" y="919988"/>
                  <a:pt x="183515" y="918972"/>
                </a:cubicBezTo>
                <a:cubicBezTo>
                  <a:pt x="185018" y="917956"/>
                  <a:pt x="185822" y="916432"/>
                  <a:pt x="185928" y="914400"/>
                </a:cubicBezTo>
                <a:close/>
                <a:moveTo>
                  <a:pt x="341376" y="912368"/>
                </a:moveTo>
                <a:lnTo>
                  <a:pt x="334264" y="918464"/>
                </a:lnTo>
                <a:cubicBezTo>
                  <a:pt x="334201" y="917829"/>
                  <a:pt x="333820" y="917067"/>
                  <a:pt x="333121" y="916178"/>
                </a:cubicBezTo>
                <a:cubicBezTo>
                  <a:pt x="332423" y="915289"/>
                  <a:pt x="331788" y="915035"/>
                  <a:pt x="331216" y="915416"/>
                </a:cubicBezTo>
                <a:lnTo>
                  <a:pt x="322072" y="920496"/>
                </a:lnTo>
                <a:lnTo>
                  <a:pt x="323088" y="920496"/>
                </a:lnTo>
                <a:cubicBezTo>
                  <a:pt x="324803" y="920581"/>
                  <a:pt x="324930" y="920920"/>
                  <a:pt x="323469" y="921512"/>
                </a:cubicBezTo>
                <a:cubicBezTo>
                  <a:pt x="322009" y="922105"/>
                  <a:pt x="320866" y="922443"/>
                  <a:pt x="320040" y="922528"/>
                </a:cubicBezTo>
                <a:cubicBezTo>
                  <a:pt x="309478" y="922803"/>
                  <a:pt x="303932" y="924031"/>
                  <a:pt x="303403" y="926211"/>
                </a:cubicBezTo>
                <a:cubicBezTo>
                  <a:pt x="302874" y="928391"/>
                  <a:pt x="300630" y="929873"/>
                  <a:pt x="296672" y="930656"/>
                </a:cubicBezTo>
                <a:lnTo>
                  <a:pt x="288544" y="935736"/>
                </a:lnTo>
                <a:cubicBezTo>
                  <a:pt x="296863" y="934509"/>
                  <a:pt x="303086" y="932900"/>
                  <a:pt x="307213" y="930910"/>
                </a:cubicBezTo>
                <a:cubicBezTo>
                  <a:pt x="311341" y="928920"/>
                  <a:pt x="318326" y="927820"/>
                  <a:pt x="328168" y="927608"/>
                </a:cubicBezTo>
                <a:cubicBezTo>
                  <a:pt x="329353" y="925576"/>
                  <a:pt x="331047" y="924560"/>
                  <a:pt x="333248" y="924560"/>
                </a:cubicBezTo>
                <a:lnTo>
                  <a:pt x="336296" y="924560"/>
                </a:lnTo>
                <a:lnTo>
                  <a:pt x="343408" y="923544"/>
                </a:lnTo>
                <a:lnTo>
                  <a:pt x="345440" y="918464"/>
                </a:lnTo>
                <a:lnTo>
                  <a:pt x="344424" y="912368"/>
                </a:lnTo>
                <a:close/>
                <a:moveTo>
                  <a:pt x="201168" y="909320"/>
                </a:moveTo>
                <a:cubicBezTo>
                  <a:pt x="201189" y="909870"/>
                  <a:pt x="201401" y="910548"/>
                  <a:pt x="201803" y="911352"/>
                </a:cubicBezTo>
                <a:cubicBezTo>
                  <a:pt x="202205" y="912157"/>
                  <a:pt x="202671" y="912834"/>
                  <a:pt x="203200" y="913384"/>
                </a:cubicBezTo>
                <a:cubicBezTo>
                  <a:pt x="204174" y="913321"/>
                  <a:pt x="204766" y="912940"/>
                  <a:pt x="204978" y="912241"/>
                </a:cubicBezTo>
                <a:cubicBezTo>
                  <a:pt x="205190" y="911543"/>
                  <a:pt x="205274" y="910908"/>
                  <a:pt x="205232" y="910336"/>
                </a:cubicBezTo>
                <a:close/>
                <a:moveTo>
                  <a:pt x="401320" y="895096"/>
                </a:moveTo>
                <a:lnTo>
                  <a:pt x="387096" y="901192"/>
                </a:lnTo>
                <a:cubicBezTo>
                  <a:pt x="385974" y="901129"/>
                  <a:pt x="384662" y="901256"/>
                  <a:pt x="383159" y="901573"/>
                </a:cubicBezTo>
                <a:cubicBezTo>
                  <a:pt x="381656" y="901891"/>
                  <a:pt x="380598" y="902780"/>
                  <a:pt x="379984" y="904240"/>
                </a:cubicBezTo>
                <a:cubicBezTo>
                  <a:pt x="376978" y="904579"/>
                  <a:pt x="374354" y="904918"/>
                  <a:pt x="372110" y="905256"/>
                </a:cubicBezTo>
                <a:cubicBezTo>
                  <a:pt x="369866" y="905595"/>
                  <a:pt x="367750" y="906950"/>
                  <a:pt x="365760" y="909320"/>
                </a:cubicBezTo>
                <a:cubicBezTo>
                  <a:pt x="363686" y="909849"/>
                  <a:pt x="361484" y="910315"/>
                  <a:pt x="359156" y="910717"/>
                </a:cubicBezTo>
                <a:cubicBezTo>
                  <a:pt x="356828" y="911119"/>
                  <a:pt x="354626" y="911331"/>
                  <a:pt x="352552" y="911352"/>
                </a:cubicBezTo>
                <a:lnTo>
                  <a:pt x="354584" y="918464"/>
                </a:lnTo>
                <a:lnTo>
                  <a:pt x="365760" y="919480"/>
                </a:lnTo>
                <a:lnTo>
                  <a:pt x="368808" y="918464"/>
                </a:lnTo>
                <a:cubicBezTo>
                  <a:pt x="368681" y="917596"/>
                  <a:pt x="368427" y="915776"/>
                  <a:pt x="368046" y="913003"/>
                </a:cubicBezTo>
                <a:cubicBezTo>
                  <a:pt x="367665" y="910230"/>
                  <a:pt x="367919" y="908664"/>
                  <a:pt x="368808" y="908304"/>
                </a:cubicBezTo>
                <a:cubicBezTo>
                  <a:pt x="369845" y="908368"/>
                  <a:pt x="370819" y="908749"/>
                  <a:pt x="371729" y="909447"/>
                </a:cubicBezTo>
                <a:cubicBezTo>
                  <a:pt x="372639" y="910146"/>
                  <a:pt x="373359" y="910781"/>
                  <a:pt x="373888" y="911352"/>
                </a:cubicBezTo>
                <a:lnTo>
                  <a:pt x="374904" y="915416"/>
                </a:lnTo>
                <a:cubicBezTo>
                  <a:pt x="377444" y="912601"/>
                  <a:pt x="379984" y="910611"/>
                  <a:pt x="382524" y="909447"/>
                </a:cubicBezTo>
                <a:cubicBezTo>
                  <a:pt x="385064" y="908283"/>
                  <a:pt x="387604" y="906547"/>
                  <a:pt x="390144" y="904240"/>
                </a:cubicBezTo>
                <a:cubicBezTo>
                  <a:pt x="394208" y="902039"/>
                  <a:pt x="398272" y="899329"/>
                  <a:pt x="402336" y="896112"/>
                </a:cubicBezTo>
                <a:close/>
                <a:moveTo>
                  <a:pt x="409448" y="893064"/>
                </a:moveTo>
                <a:lnTo>
                  <a:pt x="411480" y="895096"/>
                </a:lnTo>
                <a:cubicBezTo>
                  <a:pt x="412665" y="894927"/>
                  <a:pt x="413343" y="894250"/>
                  <a:pt x="413512" y="893064"/>
                </a:cubicBezTo>
                <a:close/>
                <a:moveTo>
                  <a:pt x="438912" y="874776"/>
                </a:moveTo>
                <a:cubicBezTo>
                  <a:pt x="432816" y="877655"/>
                  <a:pt x="426720" y="881042"/>
                  <a:pt x="420624" y="884936"/>
                </a:cubicBezTo>
                <a:cubicBezTo>
                  <a:pt x="426889" y="883751"/>
                  <a:pt x="432647" y="882058"/>
                  <a:pt x="437896" y="879856"/>
                </a:cubicBezTo>
                <a:cubicBezTo>
                  <a:pt x="437875" y="878882"/>
                  <a:pt x="437917" y="878036"/>
                  <a:pt x="438023" y="877316"/>
                </a:cubicBezTo>
                <a:cubicBezTo>
                  <a:pt x="438129" y="876597"/>
                  <a:pt x="438425" y="875750"/>
                  <a:pt x="438912" y="874776"/>
                </a:cubicBezTo>
                <a:close/>
                <a:moveTo>
                  <a:pt x="808736" y="848360"/>
                </a:moveTo>
                <a:cubicBezTo>
                  <a:pt x="801349" y="848657"/>
                  <a:pt x="794787" y="850350"/>
                  <a:pt x="789051" y="853440"/>
                </a:cubicBezTo>
                <a:cubicBezTo>
                  <a:pt x="783315" y="856531"/>
                  <a:pt x="777007" y="859240"/>
                  <a:pt x="770128" y="861568"/>
                </a:cubicBezTo>
                <a:lnTo>
                  <a:pt x="774192" y="864616"/>
                </a:lnTo>
                <a:lnTo>
                  <a:pt x="778256" y="860552"/>
                </a:lnTo>
                <a:cubicBezTo>
                  <a:pt x="785199" y="858351"/>
                  <a:pt x="791633" y="855642"/>
                  <a:pt x="797560" y="852424"/>
                </a:cubicBezTo>
                <a:lnTo>
                  <a:pt x="798576" y="852424"/>
                </a:lnTo>
                <a:close/>
                <a:moveTo>
                  <a:pt x="546608" y="842264"/>
                </a:moveTo>
                <a:lnTo>
                  <a:pt x="547624" y="842264"/>
                </a:lnTo>
                <a:cubicBezTo>
                  <a:pt x="547582" y="842243"/>
                  <a:pt x="547412" y="842285"/>
                  <a:pt x="547116" y="842391"/>
                </a:cubicBezTo>
                <a:cubicBezTo>
                  <a:pt x="546820" y="842497"/>
                  <a:pt x="546650" y="842793"/>
                  <a:pt x="546608" y="843280"/>
                </a:cubicBezTo>
                <a:close/>
                <a:moveTo>
                  <a:pt x="546608" y="840232"/>
                </a:moveTo>
                <a:lnTo>
                  <a:pt x="545592" y="841248"/>
                </a:lnTo>
                <a:lnTo>
                  <a:pt x="546608" y="842264"/>
                </a:lnTo>
                <a:lnTo>
                  <a:pt x="545592" y="842264"/>
                </a:lnTo>
                <a:lnTo>
                  <a:pt x="545592" y="843280"/>
                </a:lnTo>
                <a:lnTo>
                  <a:pt x="546608" y="843280"/>
                </a:lnTo>
                <a:lnTo>
                  <a:pt x="546608" y="844296"/>
                </a:lnTo>
                <a:lnTo>
                  <a:pt x="547624" y="844296"/>
                </a:lnTo>
                <a:cubicBezTo>
                  <a:pt x="548809" y="844127"/>
                  <a:pt x="549487" y="843450"/>
                  <a:pt x="549656" y="842264"/>
                </a:cubicBezTo>
                <a:lnTo>
                  <a:pt x="549656" y="841248"/>
                </a:lnTo>
                <a:lnTo>
                  <a:pt x="547624" y="842264"/>
                </a:lnTo>
                <a:lnTo>
                  <a:pt x="548640" y="841248"/>
                </a:lnTo>
                <a:close/>
                <a:moveTo>
                  <a:pt x="602488" y="822960"/>
                </a:moveTo>
                <a:cubicBezTo>
                  <a:pt x="600371" y="823786"/>
                  <a:pt x="598255" y="824421"/>
                  <a:pt x="596138" y="824865"/>
                </a:cubicBezTo>
                <a:cubicBezTo>
                  <a:pt x="594021" y="825310"/>
                  <a:pt x="592413" y="826707"/>
                  <a:pt x="591312" y="829056"/>
                </a:cubicBezTo>
                <a:cubicBezTo>
                  <a:pt x="594360" y="828209"/>
                  <a:pt x="597408" y="827871"/>
                  <a:pt x="600456" y="828040"/>
                </a:cubicBezTo>
                <a:close/>
                <a:moveTo>
                  <a:pt x="897128" y="809752"/>
                </a:moveTo>
                <a:cubicBezTo>
                  <a:pt x="893339" y="810091"/>
                  <a:pt x="889233" y="810683"/>
                  <a:pt x="884809" y="811530"/>
                </a:cubicBezTo>
                <a:cubicBezTo>
                  <a:pt x="880385" y="812377"/>
                  <a:pt x="877041" y="814494"/>
                  <a:pt x="874776" y="817880"/>
                </a:cubicBezTo>
                <a:close/>
                <a:moveTo>
                  <a:pt x="976376" y="802640"/>
                </a:moveTo>
                <a:lnTo>
                  <a:pt x="973328" y="809752"/>
                </a:lnTo>
                <a:cubicBezTo>
                  <a:pt x="968079" y="813816"/>
                  <a:pt x="962321" y="816864"/>
                  <a:pt x="956056" y="818896"/>
                </a:cubicBezTo>
                <a:lnTo>
                  <a:pt x="948944" y="814832"/>
                </a:lnTo>
                <a:cubicBezTo>
                  <a:pt x="952056" y="813414"/>
                  <a:pt x="954976" y="811932"/>
                  <a:pt x="957707" y="810387"/>
                </a:cubicBezTo>
                <a:cubicBezTo>
                  <a:pt x="960438" y="808842"/>
                  <a:pt x="962596" y="806598"/>
                  <a:pt x="964184" y="803656"/>
                </a:cubicBezTo>
                <a:close/>
                <a:moveTo>
                  <a:pt x="701040" y="787400"/>
                </a:moveTo>
                <a:lnTo>
                  <a:pt x="684784" y="788416"/>
                </a:lnTo>
                <a:lnTo>
                  <a:pt x="676656" y="795528"/>
                </a:lnTo>
                <a:lnTo>
                  <a:pt x="672592" y="791464"/>
                </a:lnTo>
                <a:lnTo>
                  <a:pt x="675640" y="806704"/>
                </a:lnTo>
                <a:lnTo>
                  <a:pt x="676656" y="806704"/>
                </a:lnTo>
                <a:lnTo>
                  <a:pt x="687832" y="814832"/>
                </a:lnTo>
                <a:lnTo>
                  <a:pt x="692912" y="809752"/>
                </a:lnTo>
                <a:lnTo>
                  <a:pt x="682752" y="806704"/>
                </a:lnTo>
                <a:lnTo>
                  <a:pt x="685800" y="799592"/>
                </a:lnTo>
                <a:cubicBezTo>
                  <a:pt x="688404" y="797624"/>
                  <a:pt x="691070" y="795719"/>
                  <a:pt x="693801" y="793877"/>
                </a:cubicBezTo>
                <a:cubicBezTo>
                  <a:pt x="696532" y="792036"/>
                  <a:pt x="698944" y="789877"/>
                  <a:pt x="701040" y="787400"/>
                </a:cubicBezTo>
                <a:close/>
                <a:moveTo>
                  <a:pt x="737616" y="764032"/>
                </a:moveTo>
                <a:lnTo>
                  <a:pt x="734568" y="774192"/>
                </a:lnTo>
                <a:lnTo>
                  <a:pt x="737616" y="776224"/>
                </a:lnTo>
                <a:lnTo>
                  <a:pt x="743712" y="772160"/>
                </a:lnTo>
                <a:lnTo>
                  <a:pt x="749808" y="772160"/>
                </a:lnTo>
                <a:lnTo>
                  <a:pt x="747776" y="764032"/>
                </a:lnTo>
                <a:lnTo>
                  <a:pt x="742696" y="768096"/>
                </a:lnTo>
                <a:close/>
                <a:moveTo>
                  <a:pt x="1023112" y="748792"/>
                </a:moveTo>
                <a:lnTo>
                  <a:pt x="1023112" y="755904"/>
                </a:lnTo>
                <a:lnTo>
                  <a:pt x="1030224" y="753872"/>
                </a:lnTo>
                <a:close/>
                <a:moveTo>
                  <a:pt x="1097280" y="728472"/>
                </a:moveTo>
                <a:lnTo>
                  <a:pt x="1096264" y="739648"/>
                </a:lnTo>
                <a:cubicBezTo>
                  <a:pt x="1091353" y="741849"/>
                  <a:pt x="1085935" y="743543"/>
                  <a:pt x="1080008" y="744728"/>
                </a:cubicBezTo>
                <a:cubicBezTo>
                  <a:pt x="1085257" y="738801"/>
                  <a:pt x="1091015" y="733383"/>
                  <a:pt x="1097280" y="728472"/>
                </a:cubicBezTo>
                <a:close/>
                <a:moveTo>
                  <a:pt x="1098296" y="687832"/>
                </a:moveTo>
                <a:lnTo>
                  <a:pt x="1089152" y="690880"/>
                </a:lnTo>
                <a:lnTo>
                  <a:pt x="1085088" y="702056"/>
                </a:lnTo>
                <a:lnTo>
                  <a:pt x="1076960" y="702056"/>
                </a:lnTo>
                <a:cubicBezTo>
                  <a:pt x="1071139" y="704765"/>
                  <a:pt x="1065763" y="707983"/>
                  <a:pt x="1060831" y="711708"/>
                </a:cubicBezTo>
                <a:cubicBezTo>
                  <a:pt x="1055899" y="715433"/>
                  <a:pt x="1049761" y="718651"/>
                  <a:pt x="1042416" y="721360"/>
                </a:cubicBezTo>
                <a:lnTo>
                  <a:pt x="1041400" y="725424"/>
                </a:lnTo>
                <a:cubicBezTo>
                  <a:pt x="1041569" y="728472"/>
                  <a:pt x="1043263" y="730504"/>
                  <a:pt x="1046480" y="731520"/>
                </a:cubicBezTo>
                <a:lnTo>
                  <a:pt x="1038352" y="735584"/>
                </a:lnTo>
                <a:lnTo>
                  <a:pt x="1034288" y="745744"/>
                </a:lnTo>
                <a:cubicBezTo>
                  <a:pt x="1037886" y="745787"/>
                  <a:pt x="1041358" y="745194"/>
                  <a:pt x="1044702" y="743966"/>
                </a:cubicBezTo>
                <a:cubicBezTo>
                  <a:pt x="1048046" y="742739"/>
                  <a:pt x="1051010" y="740622"/>
                  <a:pt x="1053592" y="737616"/>
                </a:cubicBezTo>
                <a:cubicBezTo>
                  <a:pt x="1055772" y="736579"/>
                  <a:pt x="1058016" y="735097"/>
                  <a:pt x="1060323" y="733171"/>
                </a:cubicBezTo>
                <a:cubicBezTo>
                  <a:pt x="1062630" y="731245"/>
                  <a:pt x="1064112" y="729001"/>
                  <a:pt x="1064768" y="726440"/>
                </a:cubicBezTo>
                <a:lnTo>
                  <a:pt x="1073912" y="713232"/>
                </a:lnTo>
                <a:cubicBezTo>
                  <a:pt x="1078399" y="711581"/>
                  <a:pt x="1082633" y="709549"/>
                  <a:pt x="1086612" y="707136"/>
                </a:cubicBezTo>
                <a:cubicBezTo>
                  <a:pt x="1090591" y="704723"/>
                  <a:pt x="1094825" y="702691"/>
                  <a:pt x="1099312" y="701040"/>
                </a:cubicBezTo>
                <a:lnTo>
                  <a:pt x="1105408" y="692912"/>
                </a:lnTo>
                <a:close/>
                <a:moveTo>
                  <a:pt x="1204976" y="563880"/>
                </a:moveTo>
                <a:lnTo>
                  <a:pt x="1197864" y="566928"/>
                </a:lnTo>
                <a:cubicBezTo>
                  <a:pt x="1200065" y="571839"/>
                  <a:pt x="1201759" y="577257"/>
                  <a:pt x="1202944" y="583184"/>
                </a:cubicBezTo>
                <a:lnTo>
                  <a:pt x="1190752" y="587248"/>
                </a:lnTo>
                <a:lnTo>
                  <a:pt x="1187704" y="583184"/>
                </a:lnTo>
                <a:lnTo>
                  <a:pt x="1186688" y="587248"/>
                </a:lnTo>
                <a:cubicBezTo>
                  <a:pt x="1179153" y="593302"/>
                  <a:pt x="1173395" y="600752"/>
                  <a:pt x="1169416" y="609600"/>
                </a:cubicBezTo>
                <a:cubicBezTo>
                  <a:pt x="1165437" y="618448"/>
                  <a:pt x="1159679" y="625898"/>
                  <a:pt x="1152144" y="631952"/>
                </a:cubicBezTo>
                <a:lnTo>
                  <a:pt x="1161288" y="639064"/>
                </a:lnTo>
                <a:cubicBezTo>
                  <a:pt x="1157224" y="639996"/>
                  <a:pt x="1153160" y="640927"/>
                  <a:pt x="1149096" y="641858"/>
                </a:cubicBezTo>
                <a:cubicBezTo>
                  <a:pt x="1145032" y="642790"/>
                  <a:pt x="1140968" y="644229"/>
                  <a:pt x="1136904" y="646176"/>
                </a:cubicBezTo>
                <a:lnTo>
                  <a:pt x="1134872" y="656336"/>
                </a:lnTo>
                <a:lnTo>
                  <a:pt x="1156208" y="652272"/>
                </a:lnTo>
                <a:lnTo>
                  <a:pt x="1157224" y="649224"/>
                </a:lnTo>
                <a:lnTo>
                  <a:pt x="1161288" y="647192"/>
                </a:lnTo>
                <a:lnTo>
                  <a:pt x="1165352" y="641096"/>
                </a:lnTo>
                <a:cubicBezTo>
                  <a:pt x="1171617" y="637202"/>
                  <a:pt x="1175343" y="631783"/>
                  <a:pt x="1176528" y="624840"/>
                </a:cubicBezTo>
                <a:lnTo>
                  <a:pt x="1199896" y="610616"/>
                </a:lnTo>
                <a:lnTo>
                  <a:pt x="1203960" y="603504"/>
                </a:lnTo>
                <a:lnTo>
                  <a:pt x="1199896" y="598424"/>
                </a:lnTo>
                <a:lnTo>
                  <a:pt x="1197864" y="590296"/>
                </a:lnTo>
                <a:lnTo>
                  <a:pt x="1207008" y="578104"/>
                </a:lnTo>
                <a:close/>
                <a:moveTo>
                  <a:pt x="1256792" y="532384"/>
                </a:moveTo>
                <a:cubicBezTo>
                  <a:pt x="1257363" y="535919"/>
                  <a:pt x="1257998" y="539517"/>
                  <a:pt x="1258697" y="543179"/>
                </a:cubicBezTo>
                <a:cubicBezTo>
                  <a:pt x="1259395" y="546841"/>
                  <a:pt x="1259776" y="550693"/>
                  <a:pt x="1259840" y="554736"/>
                </a:cubicBezTo>
                <a:cubicBezTo>
                  <a:pt x="1259861" y="556810"/>
                  <a:pt x="1259565" y="559012"/>
                  <a:pt x="1258951" y="561340"/>
                </a:cubicBezTo>
                <a:cubicBezTo>
                  <a:pt x="1258337" y="563668"/>
                  <a:pt x="1257279" y="565870"/>
                  <a:pt x="1255776" y="567944"/>
                </a:cubicBezTo>
                <a:cubicBezTo>
                  <a:pt x="1254188" y="565425"/>
                  <a:pt x="1252792" y="562843"/>
                  <a:pt x="1251585" y="560197"/>
                </a:cubicBezTo>
                <a:cubicBezTo>
                  <a:pt x="1250378" y="557551"/>
                  <a:pt x="1249744" y="554715"/>
                  <a:pt x="1249680" y="551688"/>
                </a:cubicBezTo>
                <a:close/>
                <a:moveTo>
                  <a:pt x="969264" y="471424"/>
                </a:moveTo>
                <a:lnTo>
                  <a:pt x="965200" y="476504"/>
                </a:lnTo>
                <a:cubicBezTo>
                  <a:pt x="966914" y="479933"/>
                  <a:pt x="971360" y="485775"/>
                  <a:pt x="978535" y="494030"/>
                </a:cubicBezTo>
                <a:cubicBezTo>
                  <a:pt x="985710" y="502285"/>
                  <a:pt x="991426" y="507619"/>
                  <a:pt x="995680" y="510032"/>
                </a:cubicBezTo>
                <a:lnTo>
                  <a:pt x="999744" y="508000"/>
                </a:lnTo>
                <a:cubicBezTo>
                  <a:pt x="997691" y="503619"/>
                  <a:pt x="995193" y="500190"/>
                  <a:pt x="992251" y="497713"/>
                </a:cubicBezTo>
                <a:cubicBezTo>
                  <a:pt x="989309" y="495237"/>
                  <a:pt x="986049" y="492570"/>
                  <a:pt x="982472" y="489712"/>
                </a:cubicBezTo>
                <a:cubicBezTo>
                  <a:pt x="981414" y="486156"/>
                  <a:pt x="979720" y="482854"/>
                  <a:pt x="977392" y="479806"/>
                </a:cubicBezTo>
                <a:cubicBezTo>
                  <a:pt x="975064" y="476758"/>
                  <a:pt x="972354" y="473964"/>
                  <a:pt x="969264" y="471424"/>
                </a:cubicBezTo>
                <a:close/>
                <a:moveTo>
                  <a:pt x="1245616" y="462280"/>
                </a:moveTo>
                <a:cubicBezTo>
                  <a:pt x="1247775" y="464354"/>
                  <a:pt x="1249807" y="466810"/>
                  <a:pt x="1251712" y="469646"/>
                </a:cubicBezTo>
                <a:cubicBezTo>
                  <a:pt x="1253617" y="472482"/>
                  <a:pt x="1254633" y="475446"/>
                  <a:pt x="1254760" y="478536"/>
                </a:cubicBezTo>
                <a:lnTo>
                  <a:pt x="1246632" y="475488"/>
                </a:lnTo>
                <a:close/>
                <a:moveTo>
                  <a:pt x="936752" y="434848"/>
                </a:moveTo>
                <a:lnTo>
                  <a:pt x="936752" y="445008"/>
                </a:lnTo>
                <a:lnTo>
                  <a:pt x="946912" y="446024"/>
                </a:lnTo>
                <a:lnTo>
                  <a:pt x="946912" y="448056"/>
                </a:lnTo>
                <a:lnTo>
                  <a:pt x="957072" y="451104"/>
                </a:lnTo>
                <a:lnTo>
                  <a:pt x="968248" y="460248"/>
                </a:lnTo>
                <a:lnTo>
                  <a:pt x="965200" y="449072"/>
                </a:lnTo>
                <a:cubicBezTo>
                  <a:pt x="960586" y="446194"/>
                  <a:pt x="955844" y="443823"/>
                  <a:pt x="950976" y="441960"/>
                </a:cubicBezTo>
                <a:cubicBezTo>
                  <a:pt x="946108" y="440098"/>
                  <a:pt x="941366" y="437727"/>
                  <a:pt x="936752" y="434848"/>
                </a:cubicBezTo>
                <a:close/>
                <a:moveTo>
                  <a:pt x="843280" y="387096"/>
                </a:moveTo>
                <a:lnTo>
                  <a:pt x="842264" y="394208"/>
                </a:lnTo>
                <a:cubicBezTo>
                  <a:pt x="842518" y="398166"/>
                  <a:pt x="844296" y="401172"/>
                  <a:pt x="847598" y="403225"/>
                </a:cubicBezTo>
                <a:cubicBezTo>
                  <a:pt x="850900" y="405278"/>
                  <a:pt x="854202" y="407014"/>
                  <a:pt x="857504" y="408432"/>
                </a:cubicBezTo>
                <a:lnTo>
                  <a:pt x="864616" y="403352"/>
                </a:lnTo>
                <a:lnTo>
                  <a:pt x="864616" y="399288"/>
                </a:lnTo>
                <a:lnTo>
                  <a:pt x="857504" y="398272"/>
                </a:lnTo>
                <a:cubicBezTo>
                  <a:pt x="854943" y="396791"/>
                  <a:pt x="852445" y="395182"/>
                  <a:pt x="850011" y="393446"/>
                </a:cubicBezTo>
                <a:cubicBezTo>
                  <a:pt x="847577" y="391711"/>
                  <a:pt x="845333" y="389594"/>
                  <a:pt x="843280" y="387096"/>
                </a:cubicBezTo>
                <a:close/>
                <a:moveTo>
                  <a:pt x="776224" y="348488"/>
                </a:moveTo>
                <a:lnTo>
                  <a:pt x="786384" y="351536"/>
                </a:lnTo>
                <a:lnTo>
                  <a:pt x="787400" y="349504"/>
                </a:lnTo>
                <a:lnTo>
                  <a:pt x="777240" y="348488"/>
                </a:lnTo>
                <a:close/>
                <a:moveTo>
                  <a:pt x="711200" y="334264"/>
                </a:moveTo>
                <a:lnTo>
                  <a:pt x="703072" y="341376"/>
                </a:lnTo>
                <a:lnTo>
                  <a:pt x="710184" y="348488"/>
                </a:lnTo>
                <a:lnTo>
                  <a:pt x="716280" y="343408"/>
                </a:lnTo>
                <a:cubicBezTo>
                  <a:pt x="718376" y="344953"/>
                  <a:pt x="720788" y="346435"/>
                  <a:pt x="723519" y="347853"/>
                </a:cubicBezTo>
                <a:cubicBezTo>
                  <a:pt x="726250" y="349271"/>
                  <a:pt x="728916" y="350499"/>
                  <a:pt x="731520" y="351536"/>
                </a:cubicBezTo>
                <a:cubicBezTo>
                  <a:pt x="734568" y="354669"/>
                  <a:pt x="737870" y="357293"/>
                  <a:pt x="741426" y="359410"/>
                </a:cubicBezTo>
                <a:cubicBezTo>
                  <a:pt x="744982" y="361527"/>
                  <a:pt x="748792" y="362628"/>
                  <a:pt x="752856" y="362712"/>
                </a:cubicBezTo>
                <a:cubicBezTo>
                  <a:pt x="755735" y="362881"/>
                  <a:pt x="758105" y="362543"/>
                  <a:pt x="759968" y="361696"/>
                </a:cubicBezTo>
                <a:lnTo>
                  <a:pt x="755904" y="357632"/>
                </a:lnTo>
                <a:lnTo>
                  <a:pt x="752856" y="349504"/>
                </a:lnTo>
                <a:lnTo>
                  <a:pt x="744728" y="351536"/>
                </a:lnTo>
                <a:cubicBezTo>
                  <a:pt x="742781" y="349377"/>
                  <a:pt x="740833" y="347345"/>
                  <a:pt x="738886" y="345440"/>
                </a:cubicBezTo>
                <a:cubicBezTo>
                  <a:pt x="736939" y="343535"/>
                  <a:pt x="734483" y="342519"/>
                  <a:pt x="731520" y="342392"/>
                </a:cubicBezTo>
                <a:lnTo>
                  <a:pt x="727456" y="336296"/>
                </a:lnTo>
                <a:cubicBezTo>
                  <a:pt x="725466" y="335767"/>
                  <a:pt x="723604" y="335301"/>
                  <a:pt x="721868" y="334899"/>
                </a:cubicBezTo>
                <a:cubicBezTo>
                  <a:pt x="720132" y="334497"/>
                  <a:pt x="718270" y="334285"/>
                  <a:pt x="716280" y="334264"/>
                </a:cubicBezTo>
                <a:close/>
                <a:moveTo>
                  <a:pt x="718312" y="313944"/>
                </a:moveTo>
                <a:cubicBezTo>
                  <a:pt x="718397" y="318093"/>
                  <a:pt x="719751" y="321479"/>
                  <a:pt x="722376" y="324104"/>
                </a:cubicBezTo>
                <a:cubicBezTo>
                  <a:pt x="725001" y="326729"/>
                  <a:pt x="728387" y="328084"/>
                  <a:pt x="732536" y="328168"/>
                </a:cubicBezTo>
                <a:cubicBezTo>
                  <a:pt x="732092" y="326560"/>
                  <a:pt x="731710" y="324697"/>
                  <a:pt x="731393" y="322580"/>
                </a:cubicBezTo>
                <a:cubicBezTo>
                  <a:pt x="731076" y="320464"/>
                  <a:pt x="730440" y="318601"/>
                  <a:pt x="729488" y="316992"/>
                </a:cubicBezTo>
                <a:close/>
                <a:moveTo>
                  <a:pt x="694944" y="294640"/>
                </a:moveTo>
                <a:lnTo>
                  <a:pt x="694944" y="305816"/>
                </a:lnTo>
                <a:lnTo>
                  <a:pt x="691896" y="313944"/>
                </a:lnTo>
                <a:cubicBezTo>
                  <a:pt x="695008" y="314473"/>
                  <a:pt x="698182" y="315447"/>
                  <a:pt x="701421" y="316865"/>
                </a:cubicBezTo>
                <a:cubicBezTo>
                  <a:pt x="704660" y="318283"/>
                  <a:pt x="707580" y="320019"/>
                  <a:pt x="710184" y="322072"/>
                </a:cubicBezTo>
                <a:lnTo>
                  <a:pt x="707136" y="313944"/>
                </a:lnTo>
                <a:lnTo>
                  <a:pt x="702056" y="309880"/>
                </a:lnTo>
                <a:lnTo>
                  <a:pt x="702056" y="302768"/>
                </a:lnTo>
                <a:close/>
                <a:moveTo>
                  <a:pt x="680720" y="286512"/>
                </a:moveTo>
                <a:lnTo>
                  <a:pt x="682752" y="297688"/>
                </a:lnTo>
                <a:lnTo>
                  <a:pt x="680720" y="305816"/>
                </a:lnTo>
                <a:lnTo>
                  <a:pt x="687832" y="293624"/>
                </a:lnTo>
                <a:lnTo>
                  <a:pt x="687832" y="286512"/>
                </a:lnTo>
                <a:close/>
                <a:moveTo>
                  <a:pt x="673608" y="268224"/>
                </a:moveTo>
                <a:lnTo>
                  <a:pt x="672592" y="278384"/>
                </a:lnTo>
                <a:lnTo>
                  <a:pt x="676656" y="283464"/>
                </a:lnTo>
                <a:lnTo>
                  <a:pt x="678688" y="272288"/>
                </a:lnTo>
                <a:close/>
                <a:moveTo>
                  <a:pt x="667512" y="251968"/>
                </a:moveTo>
                <a:lnTo>
                  <a:pt x="673608" y="259080"/>
                </a:lnTo>
                <a:lnTo>
                  <a:pt x="675640" y="251968"/>
                </a:lnTo>
                <a:close/>
                <a:moveTo>
                  <a:pt x="655320" y="245872"/>
                </a:moveTo>
                <a:lnTo>
                  <a:pt x="645160" y="249936"/>
                </a:lnTo>
                <a:cubicBezTo>
                  <a:pt x="645583" y="252053"/>
                  <a:pt x="645499" y="254424"/>
                  <a:pt x="644906" y="257048"/>
                </a:cubicBezTo>
                <a:cubicBezTo>
                  <a:pt x="644313" y="259673"/>
                  <a:pt x="643721" y="262043"/>
                  <a:pt x="643128" y="264160"/>
                </a:cubicBezTo>
                <a:lnTo>
                  <a:pt x="646176" y="274320"/>
                </a:lnTo>
                <a:lnTo>
                  <a:pt x="649224" y="275336"/>
                </a:lnTo>
                <a:lnTo>
                  <a:pt x="651256" y="285496"/>
                </a:lnTo>
                <a:lnTo>
                  <a:pt x="656336" y="279400"/>
                </a:lnTo>
                <a:lnTo>
                  <a:pt x="650240" y="270256"/>
                </a:lnTo>
                <a:lnTo>
                  <a:pt x="650240" y="258064"/>
                </a:lnTo>
                <a:cubicBezTo>
                  <a:pt x="653457" y="255186"/>
                  <a:pt x="655151" y="251799"/>
                  <a:pt x="655320" y="247904"/>
                </a:cubicBezTo>
                <a:close/>
                <a:moveTo>
                  <a:pt x="898144" y="226568"/>
                </a:moveTo>
                <a:lnTo>
                  <a:pt x="898144" y="227584"/>
                </a:lnTo>
                <a:lnTo>
                  <a:pt x="907288" y="243840"/>
                </a:lnTo>
                <a:lnTo>
                  <a:pt x="907288" y="228600"/>
                </a:lnTo>
                <a:close/>
                <a:moveTo>
                  <a:pt x="1102360" y="103632"/>
                </a:moveTo>
                <a:cubicBezTo>
                  <a:pt x="1095206" y="103696"/>
                  <a:pt x="1087924" y="104077"/>
                  <a:pt x="1080516" y="104775"/>
                </a:cubicBezTo>
                <a:cubicBezTo>
                  <a:pt x="1073108" y="105474"/>
                  <a:pt x="1065826" y="106109"/>
                  <a:pt x="1058672" y="106680"/>
                </a:cubicBezTo>
                <a:lnTo>
                  <a:pt x="1056640" y="111760"/>
                </a:lnTo>
                <a:cubicBezTo>
                  <a:pt x="1064387" y="111167"/>
                  <a:pt x="1072261" y="110829"/>
                  <a:pt x="1080262" y="110744"/>
                </a:cubicBezTo>
                <a:cubicBezTo>
                  <a:pt x="1088263" y="110659"/>
                  <a:pt x="1095629" y="108289"/>
                  <a:pt x="1102360" y="103632"/>
                </a:cubicBezTo>
                <a:close/>
                <a:moveTo>
                  <a:pt x="1123696" y="102616"/>
                </a:moveTo>
                <a:lnTo>
                  <a:pt x="1114552" y="107696"/>
                </a:lnTo>
                <a:lnTo>
                  <a:pt x="1120648" y="109728"/>
                </a:lnTo>
                <a:lnTo>
                  <a:pt x="1121664" y="109728"/>
                </a:lnTo>
                <a:close/>
                <a:moveTo>
                  <a:pt x="1209040" y="100584"/>
                </a:moveTo>
                <a:lnTo>
                  <a:pt x="1208024" y="101600"/>
                </a:lnTo>
                <a:cubicBezTo>
                  <a:pt x="1209569" y="101642"/>
                  <a:pt x="1211305" y="101812"/>
                  <a:pt x="1213231" y="102108"/>
                </a:cubicBezTo>
                <a:cubicBezTo>
                  <a:pt x="1215157" y="102405"/>
                  <a:pt x="1217147" y="102574"/>
                  <a:pt x="1219200" y="102616"/>
                </a:cubicBezTo>
                <a:close/>
                <a:moveTo>
                  <a:pt x="1173480" y="86360"/>
                </a:moveTo>
                <a:cubicBezTo>
                  <a:pt x="1167934" y="86529"/>
                  <a:pt x="1162516" y="87207"/>
                  <a:pt x="1157224" y="88392"/>
                </a:cubicBezTo>
                <a:cubicBezTo>
                  <a:pt x="1151932" y="89577"/>
                  <a:pt x="1146514" y="90255"/>
                  <a:pt x="1140968" y="90424"/>
                </a:cubicBezTo>
                <a:lnTo>
                  <a:pt x="1138936" y="94488"/>
                </a:lnTo>
                <a:cubicBezTo>
                  <a:pt x="1139550" y="94975"/>
                  <a:pt x="1140354" y="95017"/>
                  <a:pt x="1141349" y="94615"/>
                </a:cubicBezTo>
                <a:cubicBezTo>
                  <a:pt x="1142344" y="94213"/>
                  <a:pt x="1142894" y="93493"/>
                  <a:pt x="1143000" y="92456"/>
                </a:cubicBezTo>
                <a:lnTo>
                  <a:pt x="1154176" y="91440"/>
                </a:lnTo>
                <a:lnTo>
                  <a:pt x="1155192" y="91440"/>
                </a:lnTo>
                <a:lnTo>
                  <a:pt x="1154176" y="93472"/>
                </a:lnTo>
                <a:cubicBezTo>
                  <a:pt x="1158325" y="93620"/>
                  <a:pt x="1162473" y="93324"/>
                  <a:pt x="1166622" y="92583"/>
                </a:cubicBezTo>
                <a:cubicBezTo>
                  <a:pt x="1170771" y="91842"/>
                  <a:pt x="1174411" y="89768"/>
                  <a:pt x="1177544" y="86360"/>
                </a:cubicBezTo>
                <a:close/>
                <a:moveTo>
                  <a:pt x="1264920" y="0"/>
                </a:moveTo>
                <a:lnTo>
                  <a:pt x="1318768" y="5080"/>
                </a:lnTo>
                <a:cubicBezTo>
                  <a:pt x="1325859" y="5017"/>
                  <a:pt x="1332759" y="4890"/>
                  <a:pt x="1339469" y="4699"/>
                </a:cubicBezTo>
                <a:cubicBezTo>
                  <a:pt x="1346179" y="4509"/>
                  <a:pt x="1352825" y="4636"/>
                  <a:pt x="1359408" y="5080"/>
                </a:cubicBezTo>
                <a:lnTo>
                  <a:pt x="1355344" y="11176"/>
                </a:lnTo>
                <a:cubicBezTo>
                  <a:pt x="1352740" y="11049"/>
                  <a:pt x="1350074" y="11049"/>
                  <a:pt x="1347343" y="11176"/>
                </a:cubicBezTo>
                <a:cubicBezTo>
                  <a:pt x="1344612" y="11303"/>
                  <a:pt x="1342200" y="12319"/>
                  <a:pt x="1340104" y="14224"/>
                </a:cubicBezTo>
                <a:cubicBezTo>
                  <a:pt x="1329055" y="14393"/>
                  <a:pt x="1318641" y="14817"/>
                  <a:pt x="1308862" y="15494"/>
                </a:cubicBezTo>
                <a:cubicBezTo>
                  <a:pt x="1299083" y="16171"/>
                  <a:pt x="1289177" y="19135"/>
                  <a:pt x="1279144" y="24384"/>
                </a:cubicBezTo>
                <a:lnTo>
                  <a:pt x="1267968" y="22352"/>
                </a:lnTo>
                <a:lnTo>
                  <a:pt x="1267968" y="28448"/>
                </a:lnTo>
                <a:lnTo>
                  <a:pt x="1262888" y="31496"/>
                </a:lnTo>
                <a:lnTo>
                  <a:pt x="1257808" y="26416"/>
                </a:lnTo>
                <a:cubicBezTo>
                  <a:pt x="1255204" y="27432"/>
                  <a:pt x="1252537" y="28702"/>
                  <a:pt x="1249807" y="30226"/>
                </a:cubicBezTo>
                <a:cubicBezTo>
                  <a:pt x="1247076" y="31750"/>
                  <a:pt x="1244663" y="33528"/>
                  <a:pt x="1242568" y="35560"/>
                </a:cubicBezTo>
                <a:lnTo>
                  <a:pt x="1237488" y="35560"/>
                </a:lnTo>
                <a:lnTo>
                  <a:pt x="1229360" y="42672"/>
                </a:lnTo>
                <a:lnTo>
                  <a:pt x="1230376" y="52832"/>
                </a:lnTo>
                <a:lnTo>
                  <a:pt x="1241552" y="52832"/>
                </a:lnTo>
                <a:lnTo>
                  <a:pt x="1241552" y="55880"/>
                </a:lnTo>
                <a:lnTo>
                  <a:pt x="1248664" y="59944"/>
                </a:lnTo>
                <a:lnTo>
                  <a:pt x="1239520" y="66040"/>
                </a:lnTo>
                <a:lnTo>
                  <a:pt x="1228344" y="66040"/>
                </a:lnTo>
                <a:cubicBezTo>
                  <a:pt x="1223814" y="66125"/>
                  <a:pt x="1219412" y="66463"/>
                  <a:pt x="1215136" y="67056"/>
                </a:cubicBezTo>
                <a:cubicBezTo>
                  <a:pt x="1210860" y="67649"/>
                  <a:pt x="1206458" y="67988"/>
                  <a:pt x="1201928" y="68072"/>
                </a:cubicBezTo>
                <a:lnTo>
                  <a:pt x="1200912" y="74168"/>
                </a:lnTo>
                <a:lnTo>
                  <a:pt x="1205992" y="77216"/>
                </a:lnTo>
                <a:cubicBezTo>
                  <a:pt x="1208617" y="76729"/>
                  <a:pt x="1211495" y="76433"/>
                  <a:pt x="1214628" y="76327"/>
                </a:cubicBezTo>
                <a:cubicBezTo>
                  <a:pt x="1217761" y="76221"/>
                  <a:pt x="1220639" y="76179"/>
                  <a:pt x="1223264" y="76200"/>
                </a:cubicBezTo>
                <a:lnTo>
                  <a:pt x="1217168" y="83312"/>
                </a:lnTo>
                <a:cubicBezTo>
                  <a:pt x="1211919" y="85513"/>
                  <a:pt x="1206161" y="86191"/>
                  <a:pt x="1199896" y="85344"/>
                </a:cubicBezTo>
                <a:lnTo>
                  <a:pt x="1189736" y="90424"/>
                </a:lnTo>
                <a:lnTo>
                  <a:pt x="1192784" y="93472"/>
                </a:lnTo>
                <a:cubicBezTo>
                  <a:pt x="1200446" y="92689"/>
                  <a:pt x="1208236" y="91715"/>
                  <a:pt x="1216152" y="90551"/>
                </a:cubicBezTo>
                <a:cubicBezTo>
                  <a:pt x="1224068" y="89387"/>
                  <a:pt x="1231858" y="89683"/>
                  <a:pt x="1239520" y="91440"/>
                </a:cubicBezTo>
                <a:cubicBezTo>
                  <a:pt x="1241615" y="92943"/>
                  <a:pt x="1243774" y="94509"/>
                  <a:pt x="1245997" y="96139"/>
                </a:cubicBezTo>
                <a:cubicBezTo>
                  <a:pt x="1248220" y="97769"/>
                  <a:pt x="1250124" y="99589"/>
                  <a:pt x="1251712" y="101600"/>
                </a:cubicBezTo>
                <a:lnTo>
                  <a:pt x="1261872" y="99568"/>
                </a:lnTo>
                <a:lnTo>
                  <a:pt x="1267968" y="105664"/>
                </a:lnTo>
                <a:lnTo>
                  <a:pt x="1260856" y="113792"/>
                </a:lnTo>
                <a:lnTo>
                  <a:pt x="1261872" y="117856"/>
                </a:lnTo>
                <a:cubicBezTo>
                  <a:pt x="1266952" y="117687"/>
                  <a:pt x="1272032" y="117010"/>
                  <a:pt x="1277112" y="115824"/>
                </a:cubicBezTo>
                <a:lnTo>
                  <a:pt x="1287272" y="118872"/>
                </a:lnTo>
                <a:lnTo>
                  <a:pt x="1280160" y="122936"/>
                </a:lnTo>
                <a:cubicBezTo>
                  <a:pt x="1278086" y="123465"/>
                  <a:pt x="1275884" y="123931"/>
                  <a:pt x="1273556" y="124333"/>
                </a:cubicBezTo>
                <a:cubicBezTo>
                  <a:pt x="1271228" y="124735"/>
                  <a:pt x="1269026" y="124947"/>
                  <a:pt x="1266952" y="124968"/>
                </a:cubicBezTo>
                <a:cubicBezTo>
                  <a:pt x="1258972" y="125222"/>
                  <a:pt x="1251564" y="126238"/>
                  <a:pt x="1244727" y="128016"/>
                </a:cubicBezTo>
                <a:cubicBezTo>
                  <a:pt x="1237890" y="129794"/>
                  <a:pt x="1230736" y="130810"/>
                  <a:pt x="1223264" y="131064"/>
                </a:cubicBezTo>
                <a:cubicBezTo>
                  <a:pt x="1222079" y="132503"/>
                  <a:pt x="1220385" y="133689"/>
                  <a:pt x="1218184" y="134620"/>
                </a:cubicBezTo>
                <a:cubicBezTo>
                  <a:pt x="1215983" y="135551"/>
                  <a:pt x="1214289" y="136737"/>
                  <a:pt x="1213104" y="138176"/>
                </a:cubicBezTo>
                <a:lnTo>
                  <a:pt x="1218184" y="136144"/>
                </a:lnTo>
                <a:lnTo>
                  <a:pt x="1227328" y="140208"/>
                </a:lnTo>
                <a:lnTo>
                  <a:pt x="1228344" y="140208"/>
                </a:lnTo>
                <a:lnTo>
                  <a:pt x="1221232" y="144272"/>
                </a:lnTo>
                <a:cubicBezTo>
                  <a:pt x="1215580" y="145288"/>
                  <a:pt x="1209612" y="146050"/>
                  <a:pt x="1203325" y="146558"/>
                </a:cubicBezTo>
                <a:cubicBezTo>
                  <a:pt x="1197038" y="147066"/>
                  <a:pt x="1190816" y="147320"/>
                  <a:pt x="1184656" y="147320"/>
                </a:cubicBezTo>
                <a:cubicBezTo>
                  <a:pt x="1176443" y="147998"/>
                  <a:pt x="1167977" y="150707"/>
                  <a:pt x="1159256" y="155448"/>
                </a:cubicBezTo>
                <a:cubicBezTo>
                  <a:pt x="1150535" y="160190"/>
                  <a:pt x="1142069" y="162899"/>
                  <a:pt x="1133856" y="163576"/>
                </a:cubicBezTo>
                <a:lnTo>
                  <a:pt x="1130808" y="163576"/>
                </a:lnTo>
                <a:lnTo>
                  <a:pt x="1121664" y="169672"/>
                </a:lnTo>
                <a:lnTo>
                  <a:pt x="1108456" y="171704"/>
                </a:lnTo>
                <a:lnTo>
                  <a:pt x="1104392" y="175768"/>
                </a:lnTo>
                <a:lnTo>
                  <a:pt x="1093216" y="174752"/>
                </a:lnTo>
                <a:lnTo>
                  <a:pt x="1085088" y="177800"/>
                </a:lnTo>
                <a:cubicBezTo>
                  <a:pt x="1079966" y="177970"/>
                  <a:pt x="1074716" y="178647"/>
                  <a:pt x="1069340" y="179832"/>
                </a:cubicBezTo>
                <a:cubicBezTo>
                  <a:pt x="1063964" y="181018"/>
                  <a:pt x="1058714" y="181695"/>
                  <a:pt x="1053592" y="181864"/>
                </a:cubicBezTo>
                <a:cubicBezTo>
                  <a:pt x="1051518" y="181843"/>
                  <a:pt x="1049316" y="181631"/>
                  <a:pt x="1046988" y="181229"/>
                </a:cubicBezTo>
                <a:cubicBezTo>
                  <a:pt x="1044660" y="180827"/>
                  <a:pt x="1042458" y="180361"/>
                  <a:pt x="1040384" y="179832"/>
                </a:cubicBezTo>
                <a:lnTo>
                  <a:pt x="1019048" y="192024"/>
                </a:lnTo>
                <a:lnTo>
                  <a:pt x="1011936" y="187960"/>
                </a:lnTo>
                <a:lnTo>
                  <a:pt x="1007872" y="193040"/>
                </a:lnTo>
                <a:lnTo>
                  <a:pt x="1010920" y="198120"/>
                </a:lnTo>
                <a:cubicBezTo>
                  <a:pt x="1007830" y="198099"/>
                  <a:pt x="1004612" y="198141"/>
                  <a:pt x="1001268" y="198247"/>
                </a:cubicBezTo>
                <a:cubicBezTo>
                  <a:pt x="997924" y="198353"/>
                  <a:pt x="994706" y="198649"/>
                  <a:pt x="991616" y="199136"/>
                </a:cubicBezTo>
                <a:lnTo>
                  <a:pt x="985520" y="193040"/>
                </a:lnTo>
                <a:lnTo>
                  <a:pt x="985520" y="198120"/>
                </a:lnTo>
                <a:lnTo>
                  <a:pt x="988568" y="204216"/>
                </a:lnTo>
                <a:cubicBezTo>
                  <a:pt x="986049" y="205274"/>
                  <a:pt x="983467" y="206206"/>
                  <a:pt x="980821" y="207010"/>
                </a:cubicBezTo>
                <a:cubicBezTo>
                  <a:pt x="978175" y="207815"/>
                  <a:pt x="975339" y="208238"/>
                  <a:pt x="972312" y="208280"/>
                </a:cubicBezTo>
                <a:lnTo>
                  <a:pt x="962152" y="212344"/>
                </a:lnTo>
                <a:cubicBezTo>
                  <a:pt x="959146" y="211857"/>
                  <a:pt x="956268" y="211561"/>
                  <a:pt x="953516" y="211455"/>
                </a:cubicBezTo>
                <a:cubicBezTo>
                  <a:pt x="950764" y="211349"/>
                  <a:pt x="947886" y="211307"/>
                  <a:pt x="944880" y="211328"/>
                </a:cubicBezTo>
                <a:cubicBezTo>
                  <a:pt x="942255" y="215265"/>
                  <a:pt x="938869" y="217805"/>
                  <a:pt x="934720" y="218948"/>
                </a:cubicBezTo>
                <a:cubicBezTo>
                  <a:pt x="930571" y="220091"/>
                  <a:pt x="926169" y="220599"/>
                  <a:pt x="921512" y="220472"/>
                </a:cubicBezTo>
                <a:lnTo>
                  <a:pt x="916432" y="230632"/>
                </a:lnTo>
                <a:lnTo>
                  <a:pt x="920496" y="239776"/>
                </a:lnTo>
                <a:cubicBezTo>
                  <a:pt x="925491" y="241808"/>
                  <a:pt x="930233" y="243332"/>
                  <a:pt x="934720" y="244348"/>
                </a:cubicBezTo>
                <a:cubicBezTo>
                  <a:pt x="939207" y="245364"/>
                  <a:pt x="943949" y="245872"/>
                  <a:pt x="948944" y="245872"/>
                </a:cubicBezTo>
                <a:lnTo>
                  <a:pt x="951992" y="249936"/>
                </a:lnTo>
                <a:cubicBezTo>
                  <a:pt x="957241" y="253153"/>
                  <a:pt x="962999" y="255863"/>
                  <a:pt x="969264" y="258064"/>
                </a:cubicBezTo>
                <a:lnTo>
                  <a:pt x="976376" y="267208"/>
                </a:lnTo>
                <a:lnTo>
                  <a:pt x="983488" y="259080"/>
                </a:lnTo>
                <a:lnTo>
                  <a:pt x="983488" y="258064"/>
                </a:lnTo>
                <a:lnTo>
                  <a:pt x="991616" y="262128"/>
                </a:lnTo>
                <a:lnTo>
                  <a:pt x="993648" y="272288"/>
                </a:lnTo>
                <a:lnTo>
                  <a:pt x="1011936" y="278384"/>
                </a:lnTo>
                <a:lnTo>
                  <a:pt x="1022096" y="275336"/>
                </a:lnTo>
                <a:lnTo>
                  <a:pt x="1031240" y="279400"/>
                </a:lnTo>
                <a:lnTo>
                  <a:pt x="1030224" y="286512"/>
                </a:lnTo>
                <a:lnTo>
                  <a:pt x="1039368" y="290576"/>
                </a:lnTo>
                <a:lnTo>
                  <a:pt x="1040384" y="290576"/>
                </a:lnTo>
                <a:lnTo>
                  <a:pt x="1048512" y="297688"/>
                </a:lnTo>
                <a:lnTo>
                  <a:pt x="1048512" y="298704"/>
                </a:lnTo>
                <a:lnTo>
                  <a:pt x="1055624" y="290576"/>
                </a:lnTo>
                <a:lnTo>
                  <a:pt x="1057656" y="290576"/>
                </a:lnTo>
                <a:lnTo>
                  <a:pt x="1063752" y="297688"/>
                </a:lnTo>
                <a:lnTo>
                  <a:pt x="1064768" y="301752"/>
                </a:lnTo>
                <a:cubicBezTo>
                  <a:pt x="1069065" y="306070"/>
                  <a:pt x="1072917" y="308610"/>
                  <a:pt x="1076325" y="309372"/>
                </a:cubicBezTo>
                <a:cubicBezTo>
                  <a:pt x="1079733" y="310134"/>
                  <a:pt x="1084347" y="310642"/>
                  <a:pt x="1090168" y="310896"/>
                </a:cubicBezTo>
                <a:cubicBezTo>
                  <a:pt x="1089999" y="314114"/>
                  <a:pt x="1090337" y="316823"/>
                  <a:pt x="1091184" y="319024"/>
                </a:cubicBezTo>
                <a:lnTo>
                  <a:pt x="1097280" y="323088"/>
                </a:lnTo>
                <a:lnTo>
                  <a:pt x="1108456" y="323088"/>
                </a:lnTo>
                <a:lnTo>
                  <a:pt x="1112520" y="333248"/>
                </a:lnTo>
                <a:cubicBezTo>
                  <a:pt x="1114552" y="333291"/>
                  <a:pt x="1116584" y="333460"/>
                  <a:pt x="1118616" y="333756"/>
                </a:cubicBezTo>
                <a:cubicBezTo>
                  <a:pt x="1120648" y="334053"/>
                  <a:pt x="1122680" y="334222"/>
                  <a:pt x="1124712" y="334264"/>
                </a:cubicBezTo>
                <a:lnTo>
                  <a:pt x="1130808" y="344424"/>
                </a:lnTo>
                <a:lnTo>
                  <a:pt x="1130808" y="345440"/>
                </a:lnTo>
                <a:lnTo>
                  <a:pt x="1141984" y="344424"/>
                </a:lnTo>
                <a:cubicBezTo>
                  <a:pt x="1143042" y="347028"/>
                  <a:pt x="1144482" y="349695"/>
                  <a:pt x="1146302" y="352425"/>
                </a:cubicBezTo>
                <a:cubicBezTo>
                  <a:pt x="1148122" y="355156"/>
                  <a:pt x="1150070" y="357569"/>
                  <a:pt x="1152144" y="359664"/>
                </a:cubicBezTo>
                <a:lnTo>
                  <a:pt x="1163320" y="364744"/>
                </a:lnTo>
                <a:cubicBezTo>
                  <a:pt x="1172422" y="372703"/>
                  <a:pt x="1182920" y="380915"/>
                  <a:pt x="1194816" y="389382"/>
                </a:cubicBezTo>
                <a:cubicBezTo>
                  <a:pt x="1206712" y="397849"/>
                  <a:pt x="1214162" y="407586"/>
                  <a:pt x="1217168" y="418592"/>
                </a:cubicBezTo>
                <a:lnTo>
                  <a:pt x="1218184" y="418592"/>
                </a:lnTo>
                <a:lnTo>
                  <a:pt x="1221232" y="424688"/>
                </a:lnTo>
                <a:lnTo>
                  <a:pt x="1222248" y="421640"/>
                </a:lnTo>
                <a:lnTo>
                  <a:pt x="1233424" y="426720"/>
                </a:lnTo>
                <a:lnTo>
                  <a:pt x="1235456" y="437896"/>
                </a:lnTo>
                <a:lnTo>
                  <a:pt x="1232408" y="448056"/>
                </a:lnTo>
                <a:lnTo>
                  <a:pt x="1224280" y="450088"/>
                </a:lnTo>
                <a:lnTo>
                  <a:pt x="1233424" y="460248"/>
                </a:lnTo>
                <a:cubicBezTo>
                  <a:pt x="1233572" y="465074"/>
                  <a:pt x="1233784" y="470154"/>
                  <a:pt x="1234059" y="475488"/>
                </a:cubicBezTo>
                <a:cubicBezTo>
                  <a:pt x="1234334" y="480822"/>
                  <a:pt x="1236832" y="484886"/>
                  <a:pt x="1241552" y="487680"/>
                </a:cubicBezTo>
                <a:lnTo>
                  <a:pt x="1239520" y="495808"/>
                </a:lnTo>
                <a:cubicBezTo>
                  <a:pt x="1242102" y="498877"/>
                  <a:pt x="1244558" y="502137"/>
                  <a:pt x="1246886" y="505587"/>
                </a:cubicBezTo>
                <a:cubicBezTo>
                  <a:pt x="1249214" y="509037"/>
                  <a:pt x="1251162" y="512551"/>
                  <a:pt x="1252728" y="516128"/>
                </a:cubicBezTo>
                <a:lnTo>
                  <a:pt x="1245616" y="523240"/>
                </a:lnTo>
                <a:cubicBezTo>
                  <a:pt x="1246272" y="525547"/>
                  <a:pt x="1246484" y="528299"/>
                  <a:pt x="1246251" y="531495"/>
                </a:cubicBezTo>
                <a:cubicBezTo>
                  <a:pt x="1246018" y="534691"/>
                  <a:pt x="1244452" y="536681"/>
                  <a:pt x="1241552" y="537464"/>
                </a:cubicBezTo>
                <a:lnTo>
                  <a:pt x="1246632" y="543560"/>
                </a:lnTo>
                <a:cubicBezTo>
                  <a:pt x="1241996" y="551180"/>
                  <a:pt x="1238567" y="558800"/>
                  <a:pt x="1236345" y="566420"/>
                </a:cubicBezTo>
                <a:cubicBezTo>
                  <a:pt x="1234122" y="574040"/>
                  <a:pt x="1230439" y="581660"/>
                  <a:pt x="1225296" y="589280"/>
                </a:cubicBezTo>
                <a:lnTo>
                  <a:pt x="1228344" y="598424"/>
                </a:lnTo>
                <a:cubicBezTo>
                  <a:pt x="1224936" y="608690"/>
                  <a:pt x="1221592" y="617622"/>
                  <a:pt x="1218311" y="625221"/>
                </a:cubicBezTo>
                <a:cubicBezTo>
                  <a:pt x="1215030" y="632820"/>
                  <a:pt x="1210924" y="641498"/>
                  <a:pt x="1205992" y="651256"/>
                </a:cubicBezTo>
                <a:lnTo>
                  <a:pt x="1201928" y="654304"/>
                </a:lnTo>
                <a:cubicBezTo>
                  <a:pt x="1197864" y="652441"/>
                  <a:pt x="1193800" y="650071"/>
                  <a:pt x="1189736" y="647192"/>
                </a:cubicBezTo>
                <a:lnTo>
                  <a:pt x="1184656" y="656336"/>
                </a:lnTo>
                <a:cubicBezTo>
                  <a:pt x="1182920" y="657649"/>
                  <a:pt x="1180550" y="659596"/>
                  <a:pt x="1177544" y="662178"/>
                </a:cubicBezTo>
                <a:cubicBezTo>
                  <a:pt x="1174538" y="664761"/>
                  <a:pt x="1172168" y="666200"/>
                  <a:pt x="1170432" y="666496"/>
                </a:cubicBezTo>
                <a:cubicBezTo>
                  <a:pt x="1169437" y="666539"/>
                  <a:pt x="1168633" y="666454"/>
                  <a:pt x="1168019" y="666242"/>
                </a:cubicBezTo>
                <a:cubicBezTo>
                  <a:pt x="1167405" y="666030"/>
                  <a:pt x="1166855" y="665438"/>
                  <a:pt x="1166368" y="664464"/>
                </a:cubicBezTo>
                <a:lnTo>
                  <a:pt x="1166368" y="672592"/>
                </a:lnTo>
                <a:lnTo>
                  <a:pt x="1170432" y="675640"/>
                </a:lnTo>
                <a:cubicBezTo>
                  <a:pt x="1173395" y="673397"/>
                  <a:pt x="1176359" y="671026"/>
                  <a:pt x="1179322" y="668528"/>
                </a:cubicBezTo>
                <a:cubicBezTo>
                  <a:pt x="1182285" y="666030"/>
                  <a:pt x="1185757" y="664676"/>
                  <a:pt x="1189736" y="664464"/>
                </a:cubicBezTo>
                <a:cubicBezTo>
                  <a:pt x="1191937" y="664464"/>
                  <a:pt x="1193631" y="665480"/>
                  <a:pt x="1194816" y="667512"/>
                </a:cubicBezTo>
                <a:lnTo>
                  <a:pt x="1171448" y="686816"/>
                </a:lnTo>
                <a:cubicBezTo>
                  <a:pt x="1159108" y="684848"/>
                  <a:pt x="1151530" y="684721"/>
                  <a:pt x="1148715" y="686435"/>
                </a:cubicBezTo>
                <a:cubicBezTo>
                  <a:pt x="1145900" y="688150"/>
                  <a:pt x="1139592" y="691325"/>
                  <a:pt x="1129792" y="695960"/>
                </a:cubicBezTo>
                <a:lnTo>
                  <a:pt x="1123696" y="693928"/>
                </a:lnTo>
                <a:lnTo>
                  <a:pt x="1127760" y="686816"/>
                </a:lnTo>
                <a:lnTo>
                  <a:pt x="1124712" y="682752"/>
                </a:lnTo>
                <a:lnTo>
                  <a:pt x="1108456" y="693928"/>
                </a:lnTo>
                <a:lnTo>
                  <a:pt x="1106424" y="708152"/>
                </a:lnTo>
                <a:lnTo>
                  <a:pt x="1118616" y="703072"/>
                </a:lnTo>
                <a:lnTo>
                  <a:pt x="1118616" y="705104"/>
                </a:lnTo>
                <a:cubicBezTo>
                  <a:pt x="1118680" y="706861"/>
                  <a:pt x="1118298" y="708935"/>
                  <a:pt x="1117473" y="711327"/>
                </a:cubicBezTo>
                <a:cubicBezTo>
                  <a:pt x="1116648" y="713719"/>
                  <a:pt x="1114996" y="715031"/>
                  <a:pt x="1112520" y="715264"/>
                </a:cubicBezTo>
                <a:cubicBezTo>
                  <a:pt x="1110932" y="715201"/>
                  <a:pt x="1109282" y="714820"/>
                  <a:pt x="1107567" y="714121"/>
                </a:cubicBezTo>
                <a:cubicBezTo>
                  <a:pt x="1105852" y="713423"/>
                  <a:pt x="1104456" y="712788"/>
                  <a:pt x="1103376" y="712216"/>
                </a:cubicBezTo>
                <a:lnTo>
                  <a:pt x="1103376" y="720344"/>
                </a:lnTo>
                <a:lnTo>
                  <a:pt x="1096264" y="720344"/>
                </a:lnTo>
                <a:lnTo>
                  <a:pt x="1087120" y="726440"/>
                </a:lnTo>
                <a:lnTo>
                  <a:pt x="1076960" y="728472"/>
                </a:lnTo>
                <a:lnTo>
                  <a:pt x="1059688" y="745744"/>
                </a:lnTo>
                <a:lnTo>
                  <a:pt x="1063752" y="752856"/>
                </a:lnTo>
                <a:lnTo>
                  <a:pt x="1080008" y="756920"/>
                </a:lnTo>
                <a:lnTo>
                  <a:pt x="1069848" y="760984"/>
                </a:lnTo>
                <a:cubicBezTo>
                  <a:pt x="1067287" y="760540"/>
                  <a:pt x="1064789" y="760159"/>
                  <a:pt x="1062355" y="759841"/>
                </a:cubicBezTo>
                <a:cubicBezTo>
                  <a:pt x="1059921" y="759524"/>
                  <a:pt x="1057677" y="758889"/>
                  <a:pt x="1055624" y="757936"/>
                </a:cubicBezTo>
                <a:lnTo>
                  <a:pt x="1049528" y="762000"/>
                </a:lnTo>
                <a:lnTo>
                  <a:pt x="1042416" y="754888"/>
                </a:lnTo>
                <a:cubicBezTo>
                  <a:pt x="1039812" y="757005"/>
                  <a:pt x="1037400" y="759629"/>
                  <a:pt x="1035177" y="762762"/>
                </a:cubicBezTo>
                <a:cubicBezTo>
                  <a:pt x="1032954" y="765895"/>
                  <a:pt x="1031304" y="769027"/>
                  <a:pt x="1030224" y="772160"/>
                </a:cubicBezTo>
                <a:lnTo>
                  <a:pt x="1024128" y="768096"/>
                </a:lnTo>
                <a:cubicBezTo>
                  <a:pt x="1020508" y="769641"/>
                  <a:pt x="1016572" y="770869"/>
                  <a:pt x="1012317" y="771779"/>
                </a:cubicBezTo>
                <a:cubicBezTo>
                  <a:pt x="1008062" y="772689"/>
                  <a:pt x="1003872" y="773155"/>
                  <a:pt x="999744" y="773176"/>
                </a:cubicBezTo>
                <a:lnTo>
                  <a:pt x="996696" y="780288"/>
                </a:lnTo>
                <a:lnTo>
                  <a:pt x="984504" y="789432"/>
                </a:lnTo>
                <a:lnTo>
                  <a:pt x="989584" y="793496"/>
                </a:lnTo>
                <a:lnTo>
                  <a:pt x="980440" y="802640"/>
                </a:lnTo>
                <a:lnTo>
                  <a:pt x="967232" y="799592"/>
                </a:lnTo>
                <a:cubicBezTo>
                  <a:pt x="961136" y="802809"/>
                  <a:pt x="955040" y="805519"/>
                  <a:pt x="948944" y="807720"/>
                </a:cubicBezTo>
                <a:lnTo>
                  <a:pt x="951992" y="803656"/>
                </a:lnTo>
                <a:lnTo>
                  <a:pt x="947928" y="793496"/>
                </a:lnTo>
                <a:cubicBezTo>
                  <a:pt x="949960" y="791422"/>
                  <a:pt x="952246" y="789728"/>
                  <a:pt x="954786" y="788416"/>
                </a:cubicBezTo>
                <a:cubicBezTo>
                  <a:pt x="957326" y="787104"/>
                  <a:pt x="960120" y="786426"/>
                  <a:pt x="963168" y="786384"/>
                </a:cubicBezTo>
                <a:lnTo>
                  <a:pt x="974344" y="777240"/>
                </a:lnTo>
                <a:lnTo>
                  <a:pt x="989584" y="774192"/>
                </a:lnTo>
                <a:cubicBezTo>
                  <a:pt x="991298" y="771377"/>
                  <a:pt x="993966" y="768117"/>
                  <a:pt x="997585" y="764413"/>
                </a:cubicBezTo>
                <a:cubicBezTo>
                  <a:pt x="1001204" y="760709"/>
                  <a:pt x="1004634" y="758211"/>
                  <a:pt x="1007872" y="756920"/>
                </a:cubicBezTo>
                <a:lnTo>
                  <a:pt x="1004824" y="748792"/>
                </a:lnTo>
                <a:lnTo>
                  <a:pt x="993648" y="752856"/>
                </a:lnTo>
                <a:lnTo>
                  <a:pt x="985520" y="760984"/>
                </a:lnTo>
                <a:lnTo>
                  <a:pt x="986536" y="762000"/>
                </a:lnTo>
                <a:cubicBezTo>
                  <a:pt x="982938" y="761979"/>
                  <a:pt x="979212" y="762021"/>
                  <a:pt x="975360" y="762127"/>
                </a:cubicBezTo>
                <a:cubicBezTo>
                  <a:pt x="971508" y="762233"/>
                  <a:pt x="967782" y="762529"/>
                  <a:pt x="964184" y="763016"/>
                </a:cubicBezTo>
                <a:lnTo>
                  <a:pt x="973328" y="765048"/>
                </a:lnTo>
                <a:lnTo>
                  <a:pt x="966216" y="774192"/>
                </a:lnTo>
                <a:cubicBezTo>
                  <a:pt x="961644" y="775780"/>
                  <a:pt x="957072" y="777431"/>
                  <a:pt x="952500" y="779145"/>
                </a:cubicBezTo>
                <a:cubicBezTo>
                  <a:pt x="947928" y="780860"/>
                  <a:pt x="943356" y="782257"/>
                  <a:pt x="938784" y="783336"/>
                </a:cubicBezTo>
                <a:lnTo>
                  <a:pt x="931672" y="791464"/>
                </a:lnTo>
                <a:cubicBezTo>
                  <a:pt x="928074" y="791443"/>
                  <a:pt x="924856" y="792247"/>
                  <a:pt x="922020" y="793877"/>
                </a:cubicBezTo>
                <a:cubicBezTo>
                  <a:pt x="919184" y="795507"/>
                  <a:pt x="916982" y="798089"/>
                  <a:pt x="915416" y="801624"/>
                </a:cubicBezTo>
                <a:lnTo>
                  <a:pt x="923544" y="804672"/>
                </a:lnTo>
                <a:cubicBezTo>
                  <a:pt x="925555" y="803085"/>
                  <a:pt x="927629" y="801434"/>
                  <a:pt x="929767" y="799719"/>
                </a:cubicBezTo>
                <a:cubicBezTo>
                  <a:pt x="931905" y="798005"/>
                  <a:pt x="934233" y="796608"/>
                  <a:pt x="936752" y="795528"/>
                </a:cubicBezTo>
                <a:lnTo>
                  <a:pt x="948944" y="807720"/>
                </a:lnTo>
                <a:cubicBezTo>
                  <a:pt x="944880" y="809583"/>
                  <a:pt x="940816" y="810937"/>
                  <a:pt x="936752" y="811784"/>
                </a:cubicBezTo>
                <a:cubicBezTo>
                  <a:pt x="936794" y="814875"/>
                  <a:pt x="937218" y="818092"/>
                  <a:pt x="938022" y="821436"/>
                </a:cubicBezTo>
                <a:cubicBezTo>
                  <a:pt x="938826" y="824780"/>
                  <a:pt x="939758" y="827998"/>
                  <a:pt x="940816" y="831088"/>
                </a:cubicBezTo>
                <a:lnTo>
                  <a:pt x="933704" y="836168"/>
                </a:lnTo>
                <a:lnTo>
                  <a:pt x="912368" y="841248"/>
                </a:lnTo>
                <a:cubicBezTo>
                  <a:pt x="912537" y="836168"/>
                  <a:pt x="912199" y="831088"/>
                  <a:pt x="911352" y="826008"/>
                </a:cubicBezTo>
                <a:cubicBezTo>
                  <a:pt x="908262" y="827532"/>
                  <a:pt x="905044" y="828802"/>
                  <a:pt x="901700" y="829818"/>
                </a:cubicBezTo>
                <a:cubicBezTo>
                  <a:pt x="898356" y="830834"/>
                  <a:pt x="895138" y="831596"/>
                  <a:pt x="892048" y="832104"/>
                </a:cubicBezTo>
                <a:lnTo>
                  <a:pt x="891032" y="836168"/>
                </a:lnTo>
                <a:lnTo>
                  <a:pt x="893064" y="842264"/>
                </a:lnTo>
                <a:lnTo>
                  <a:pt x="883920" y="847344"/>
                </a:lnTo>
                <a:lnTo>
                  <a:pt x="879856" y="839216"/>
                </a:lnTo>
                <a:lnTo>
                  <a:pt x="880872" y="835152"/>
                </a:lnTo>
                <a:lnTo>
                  <a:pt x="873760" y="843280"/>
                </a:lnTo>
                <a:lnTo>
                  <a:pt x="862584" y="844296"/>
                </a:lnTo>
                <a:lnTo>
                  <a:pt x="860552" y="846328"/>
                </a:lnTo>
                <a:lnTo>
                  <a:pt x="850392" y="849376"/>
                </a:lnTo>
                <a:lnTo>
                  <a:pt x="848360" y="853440"/>
                </a:lnTo>
                <a:lnTo>
                  <a:pt x="834136" y="856488"/>
                </a:lnTo>
                <a:lnTo>
                  <a:pt x="828040" y="862584"/>
                </a:lnTo>
                <a:lnTo>
                  <a:pt x="812800" y="867664"/>
                </a:lnTo>
                <a:cubicBezTo>
                  <a:pt x="810535" y="870268"/>
                  <a:pt x="807191" y="872427"/>
                  <a:pt x="802767" y="874141"/>
                </a:cubicBezTo>
                <a:cubicBezTo>
                  <a:pt x="798343" y="875856"/>
                  <a:pt x="794237" y="876745"/>
                  <a:pt x="790448" y="876808"/>
                </a:cubicBezTo>
                <a:lnTo>
                  <a:pt x="786384" y="880872"/>
                </a:lnTo>
                <a:cubicBezTo>
                  <a:pt x="781325" y="882544"/>
                  <a:pt x="776203" y="884280"/>
                  <a:pt x="771017" y="886079"/>
                </a:cubicBezTo>
                <a:cubicBezTo>
                  <a:pt x="765831" y="887878"/>
                  <a:pt x="760455" y="888852"/>
                  <a:pt x="754888" y="889000"/>
                </a:cubicBezTo>
                <a:cubicBezTo>
                  <a:pt x="750803" y="892429"/>
                  <a:pt x="746527" y="895223"/>
                  <a:pt x="742061" y="897382"/>
                </a:cubicBezTo>
                <a:cubicBezTo>
                  <a:pt x="737595" y="899541"/>
                  <a:pt x="733065" y="901827"/>
                  <a:pt x="728472" y="904240"/>
                </a:cubicBezTo>
                <a:lnTo>
                  <a:pt x="715264" y="904240"/>
                </a:lnTo>
                <a:lnTo>
                  <a:pt x="706120" y="908304"/>
                </a:lnTo>
                <a:lnTo>
                  <a:pt x="704088" y="908304"/>
                </a:lnTo>
                <a:cubicBezTo>
                  <a:pt x="704215" y="908389"/>
                  <a:pt x="704469" y="908728"/>
                  <a:pt x="704850" y="909320"/>
                </a:cubicBezTo>
                <a:cubicBezTo>
                  <a:pt x="705231" y="909913"/>
                  <a:pt x="704977" y="910252"/>
                  <a:pt x="704088" y="910336"/>
                </a:cubicBezTo>
                <a:cubicBezTo>
                  <a:pt x="701866" y="910315"/>
                  <a:pt x="699452" y="910865"/>
                  <a:pt x="696849" y="911987"/>
                </a:cubicBezTo>
                <a:cubicBezTo>
                  <a:pt x="694246" y="913109"/>
                  <a:pt x="692594" y="914929"/>
                  <a:pt x="691896" y="917448"/>
                </a:cubicBezTo>
                <a:lnTo>
                  <a:pt x="677672" y="919480"/>
                </a:lnTo>
                <a:lnTo>
                  <a:pt x="671576" y="923544"/>
                </a:lnTo>
                <a:lnTo>
                  <a:pt x="654304" y="926592"/>
                </a:lnTo>
                <a:lnTo>
                  <a:pt x="650240" y="931672"/>
                </a:lnTo>
                <a:cubicBezTo>
                  <a:pt x="647679" y="932731"/>
                  <a:pt x="644927" y="933662"/>
                  <a:pt x="641985" y="934466"/>
                </a:cubicBezTo>
                <a:cubicBezTo>
                  <a:pt x="639043" y="935271"/>
                  <a:pt x="636037" y="935694"/>
                  <a:pt x="632968" y="935736"/>
                </a:cubicBezTo>
                <a:lnTo>
                  <a:pt x="628904" y="939800"/>
                </a:lnTo>
                <a:cubicBezTo>
                  <a:pt x="627105" y="939123"/>
                  <a:pt x="624861" y="938699"/>
                  <a:pt x="622173" y="938530"/>
                </a:cubicBezTo>
                <a:cubicBezTo>
                  <a:pt x="619485" y="938361"/>
                  <a:pt x="618003" y="939461"/>
                  <a:pt x="617728" y="941832"/>
                </a:cubicBezTo>
                <a:cubicBezTo>
                  <a:pt x="614130" y="943335"/>
                  <a:pt x="610404" y="944393"/>
                  <a:pt x="606552" y="945007"/>
                </a:cubicBezTo>
                <a:cubicBezTo>
                  <a:pt x="602700" y="945621"/>
                  <a:pt x="598974" y="945917"/>
                  <a:pt x="595376" y="945896"/>
                </a:cubicBezTo>
                <a:cubicBezTo>
                  <a:pt x="591291" y="948860"/>
                  <a:pt x="587015" y="951315"/>
                  <a:pt x="582549" y="953262"/>
                </a:cubicBezTo>
                <a:cubicBezTo>
                  <a:pt x="578083" y="955210"/>
                  <a:pt x="573553" y="957157"/>
                  <a:pt x="568960" y="959104"/>
                </a:cubicBezTo>
                <a:lnTo>
                  <a:pt x="555752" y="958088"/>
                </a:lnTo>
                <a:cubicBezTo>
                  <a:pt x="552429" y="960078"/>
                  <a:pt x="548153" y="961433"/>
                  <a:pt x="542925" y="962152"/>
                </a:cubicBezTo>
                <a:cubicBezTo>
                  <a:pt x="537697" y="962872"/>
                  <a:pt x="533167" y="963210"/>
                  <a:pt x="529336" y="963168"/>
                </a:cubicBezTo>
                <a:cubicBezTo>
                  <a:pt x="527241" y="964713"/>
                  <a:pt x="524828" y="965941"/>
                  <a:pt x="522097" y="966851"/>
                </a:cubicBezTo>
                <a:cubicBezTo>
                  <a:pt x="519367" y="967761"/>
                  <a:pt x="516700" y="968227"/>
                  <a:pt x="514096" y="968248"/>
                </a:cubicBezTo>
                <a:lnTo>
                  <a:pt x="509016" y="967232"/>
                </a:lnTo>
                <a:cubicBezTo>
                  <a:pt x="507026" y="968333"/>
                  <a:pt x="505164" y="969434"/>
                  <a:pt x="503428" y="970534"/>
                </a:cubicBezTo>
                <a:cubicBezTo>
                  <a:pt x="501692" y="971635"/>
                  <a:pt x="499830" y="972228"/>
                  <a:pt x="497840" y="972312"/>
                </a:cubicBezTo>
                <a:lnTo>
                  <a:pt x="492760" y="975360"/>
                </a:lnTo>
                <a:cubicBezTo>
                  <a:pt x="492358" y="977752"/>
                  <a:pt x="490368" y="979064"/>
                  <a:pt x="486791" y="979297"/>
                </a:cubicBezTo>
                <a:cubicBezTo>
                  <a:pt x="483214" y="979530"/>
                  <a:pt x="480462" y="979572"/>
                  <a:pt x="478536" y="979424"/>
                </a:cubicBezTo>
                <a:lnTo>
                  <a:pt x="475488" y="982472"/>
                </a:lnTo>
                <a:cubicBezTo>
                  <a:pt x="473287" y="982218"/>
                  <a:pt x="471085" y="981964"/>
                  <a:pt x="468884" y="981710"/>
                </a:cubicBezTo>
                <a:cubicBezTo>
                  <a:pt x="466683" y="981456"/>
                  <a:pt x="465497" y="982726"/>
                  <a:pt x="465328" y="985520"/>
                </a:cubicBezTo>
                <a:lnTo>
                  <a:pt x="445008" y="989584"/>
                </a:lnTo>
                <a:lnTo>
                  <a:pt x="431800" y="997712"/>
                </a:lnTo>
                <a:cubicBezTo>
                  <a:pt x="431186" y="998686"/>
                  <a:pt x="430128" y="999279"/>
                  <a:pt x="428625" y="999490"/>
                </a:cubicBezTo>
                <a:cubicBezTo>
                  <a:pt x="427122" y="999702"/>
                  <a:pt x="425810" y="999787"/>
                  <a:pt x="424688" y="999744"/>
                </a:cubicBezTo>
                <a:lnTo>
                  <a:pt x="410464" y="1000760"/>
                </a:lnTo>
                <a:lnTo>
                  <a:pt x="402336" y="1004824"/>
                </a:lnTo>
                <a:lnTo>
                  <a:pt x="388112" y="1004824"/>
                </a:lnTo>
                <a:lnTo>
                  <a:pt x="375920" y="1009904"/>
                </a:lnTo>
                <a:lnTo>
                  <a:pt x="366776" y="1008888"/>
                </a:lnTo>
                <a:lnTo>
                  <a:pt x="356616" y="1012952"/>
                </a:lnTo>
                <a:cubicBezTo>
                  <a:pt x="350689" y="1013058"/>
                  <a:pt x="345271" y="1013608"/>
                  <a:pt x="340360" y="1014603"/>
                </a:cubicBezTo>
                <a:cubicBezTo>
                  <a:pt x="335449" y="1015598"/>
                  <a:pt x="330031" y="1016402"/>
                  <a:pt x="324104" y="1017016"/>
                </a:cubicBezTo>
                <a:cubicBezTo>
                  <a:pt x="323998" y="1017990"/>
                  <a:pt x="323448" y="1018582"/>
                  <a:pt x="322453" y="1018794"/>
                </a:cubicBezTo>
                <a:cubicBezTo>
                  <a:pt x="321458" y="1019006"/>
                  <a:pt x="320654" y="1019091"/>
                  <a:pt x="320040" y="1019048"/>
                </a:cubicBezTo>
                <a:cubicBezTo>
                  <a:pt x="317034" y="1018985"/>
                  <a:pt x="314156" y="1018858"/>
                  <a:pt x="311404" y="1018667"/>
                </a:cubicBezTo>
                <a:cubicBezTo>
                  <a:pt x="308652" y="1018477"/>
                  <a:pt x="305774" y="1018604"/>
                  <a:pt x="302768" y="1019048"/>
                </a:cubicBezTo>
                <a:cubicBezTo>
                  <a:pt x="301583" y="1021123"/>
                  <a:pt x="297857" y="1022816"/>
                  <a:pt x="291592" y="1024128"/>
                </a:cubicBezTo>
                <a:cubicBezTo>
                  <a:pt x="285327" y="1025440"/>
                  <a:pt x="280585" y="1026118"/>
                  <a:pt x="277368" y="1026160"/>
                </a:cubicBezTo>
                <a:cubicBezTo>
                  <a:pt x="264626" y="1026118"/>
                  <a:pt x="251756" y="1025695"/>
                  <a:pt x="238760" y="1024890"/>
                </a:cubicBezTo>
                <a:cubicBezTo>
                  <a:pt x="225764" y="1024086"/>
                  <a:pt x="212894" y="1023155"/>
                  <a:pt x="200152" y="1022096"/>
                </a:cubicBezTo>
                <a:cubicBezTo>
                  <a:pt x="200046" y="1024149"/>
                  <a:pt x="199242" y="1025631"/>
                  <a:pt x="197739" y="1026541"/>
                </a:cubicBezTo>
                <a:cubicBezTo>
                  <a:pt x="196236" y="1027451"/>
                  <a:pt x="194670" y="1027663"/>
                  <a:pt x="193040" y="1027176"/>
                </a:cubicBezTo>
                <a:cubicBezTo>
                  <a:pt x="190966" y="1028192"/>
                  <a:pt x="188764" y="1028954"/>
                  <a:pt x="186436" y="1029462"/>
                </a:cubicBezTo>
                <a:cubicBezTo>
                  <a:pt x="184108" y="1029970"/>
                  <a:pt x="181906" y="1030224"/>
                  <a:pt x="179832" y="1030224"/>
                </a:cubicBezTo>
                <a:cubicBezTo>
                  <a:pt x="176615" y="1030394"/>
                  <a:pt x="174921" y="1029039"/>
                  <a:pt x="174752" y="1026160"/>
                </a:cubicBezTo>
                <a:cubicBezTo>
                  <a:pt x="174879" y="1025060"/>
                  <a:pt x="174879" y="1023959"/>
                  <a:pt x="174752" y="1022858"/>
                </a:cubicBezTo>
                <a:cubicBezTo>
                  <a:pt x="174625" y="1021758"/>
                  <a:pt x="173609" y="1021165"/>
                  <a:pt x="171704" y="1021080"/>
                </a:cubicBezTo>
                <a:cubicBezTo>
                  <a:pt x="170307" y="1021376"/>
                  <a:pt x="168021" y="1022054"/>
                  <a:pt x="164846" y="1023112"/>
                </a:cubicBezTo>
                <a:cubicBezTo>
                  <a:pt x="161671" y="1024170"/>
                  <a:pt x="159893" y="1023832"/>
                  <a:pt x="159512" y="1022096"/>
                </a:cubicBezTo>
                <a:cubicBezTo>
                  <a:pt x="159576" y="1020509"/>
                  <a:pt x="159957" y="1018858"/>
                  <a:pt x="160655" y="1017143"/>
                </a:cubicBezTo>
                <a:cubicBezTo>
                  <a:pt x="161354" y="1015429"/>
                  <a:pt x="161989" y="1014032"/>
                  <a:pt x="162560" y="1012952"/>
                </a:cubicBezTo>
                <a:lnTo>
                  <a:pt x="176784" y="1012952"/>
                </a:lnTo>
                <a:lnTo>
                  <a:pt x="186944" y="1008888"/>
                </a:lnTo>
                <a:cubicBezTo>
                  <a:pt x="191855" y="1008994"/>
                  <a:pt x="194225" y="1007766"/>
                  <a:pt x="194056" y="1005205"/>
                </a:cubicBezTo>
                <a:cubicBezTo>
                  <a:pt x="193887" y="1002644"/>
                  <a:pt x="195241" y="1001162"/>
                  <a:pt x="198120" y="1000760"/>
                </a:cubicBezTo>
                <a:cubicBezTo>
                  <a:pt x="201295" y="1000866"/>
                  <a:pt x="204851" y="1001416"/>
                  <a:pt x="208788" y="1002411"/>
                </a:cubicBezTo>
                <a:cubicBezTo>
                  <a:pt x="212725" y="1003406"/>
                  <a:pt x="216281" y="1004210"/>
                  <a:pt x="219456" y="1004824"/>
                </a:cubicBezTo>
                <a:lnTo>
                  <a:pt x="240792" y="996696"/>
                </a:lnTo>
                <a:lnTo>
                  <a:pt x="241808" y="992632"/>
                </a:lnTo>
                <a:lnTo>
                  <a:pt x="248920" y="993648"/>
                </a:lnTo>
                <a:cubicBezTo>
                  <a:pt x="251989" y="991595"/>
                  <a:pt x="258551" y="989859"/>
                  <a:pt x="268605" y="988441"/>
                </a:cubicBezTo>
                <a:cubicBezTo>
                  <a:pt x="278659" y="987023"/>
                  <a:pt x="285983" y="986049"/>
                  <a:pt x="290576" y="985520"/>
                </a:cubicBezTo>
                <a:cubicBezTo>
                  <a:pt x="291656" y="984547"/>
                  <a:pt x="293053" y="983954"/>
                  <a:pt x="294767" y="983742"/>
                </a:cubicBezTo>
                <a:cubicBezTo>
                  <a:pt x="296482" y="983531"/>
                  <a:pt x="298133" y="983446"/>
                  <a:pt x="299720" y="983488"/>
                </a:cubicBezTo>
                <a:cubicBezTo>
                  <a:pt x="300016" y="979784"/>
                  <a:pt x="301202" y="977794"/>
                  <a:pt x="303276" y="977519"/>
                </a:cubicBezTo>
                <a:cubicBezTo>
                  <a:pt x="305350" y="977244"/>
                  <a:pt x="306536" y="976524"/>
                  <a:pt x="306832" y="975360"/>
                </a:cubicBezTo>
                <a:cubicBezTo>
                  <a:pt x="298260" y="978472"/>
                  <a:pt x="287719" y="980377"/>
                  <a:pt x="275209" y="981075"/>
                </a:cubicBezTo>
                <a:cubicBezTo>
                  <a:pt x="262700" y="981774"/>
                  <a:pt x="253937" y="983933"/>
                  <a:pt x="248920" y="987552"/>
                </a:cubicBezTo>
                <a:cubicBezTo>
                  <a:pt x="247777" y="987468"/>
                  <a:pt x="246253" y="987383"/>
                  <a:pt x="244348" y="987298"/>
                </a:cubicBezTo>
                <a:cubicBezTo>
                  <a:pt x="242443" y="987213"/>
                  <a:pt x="240919" y="987637"/>
                  <a:pt x="239776" y="988568"/>
                </a:cubicBezTo>
                <a:cubicBezTo>
                  <a:pt x="236051" y="987975"/>
                  <a:pt x="227753" y="988399"/>
                  <a:pt x="214884" y="989838"/>
                </a:cubicBezTo>
                <a:cubicBezTo>
                  <a:pt x="202015" y="991278"/>
                  <a:pt x="194733" y="994241"/>
                  <a:pt x="193040" y="998728"/>
                </a:cubicBezTo>
                <a:cubicBezTo>
                  <a:pt x="183473" y="998538"/>
                  <a:pt x="174159" y="999427"/>
                  <a:pt x="165100" y="1001395"/>
                </a:cubicBezTo>
                <a:cubicBezTo>
                  <a:pt x="156041" y="1003364"/>
                  <a:pt x="146727" y="1004507"/>
                  <a:pt x="137160" y="1004824"/>
                </a:cubicBezTo>
                <a:cubicBezTo>
                  <a:pt x="135678" y="1009100"/>
                  <a:pt x="132292" y="1011216"/>
                  <a:pt x="127000" y="1011174"/>
                </a:cubicBezTo>
                <a:cubicBezTo>
                  <a:pt x="121708" y="1011132"/>
                  <a:pt x="117306" y="1010709"/>
                  <a:pt x="113792" y="1009904"/>
                </a:cubicBezTo>
                <a:cubicBezTo>
                  <a:pt x="113961" y="1011365"/>
                  <a:pt x="112861" y="1012254"/>
                  <a:pt x="110490" y="1012571"/>
                </a:cubicBezTo>
                <a:cubicBezTo>
                  <a:pt x="108119" y="1012889"/>
                  <a:pt x="106511" y="1013016"/>
                  <a:pt x="105664" y="1012952"/>
                </a:cubicBezTo>
                <a:cubicBezTo>
                  <a:pt x="103569" y="1012868"/>
                  <a:pt x="101664" y="1013037"/>
                  <a:pt x="99949" y="1013460"/>
                </a:cubicBezTo>
                <a:cubicBezTo>
                  <a:pt x="98235" y="1013883"/>
                  <a:pt x="97092" y="1015069"/>
                  <a:pt x="96520" y="1017016"/>
                </a:cubicBezTo>
                <a:lnTo>
                  <a:pt x="21336" y="1021080"/>
                </a:lnTo>
                <a:cubicBezTo>
                  <a:pt x="21315" y="1021652"/>
                  <a:pt x="21103" y="1022287"/>
                  <a:pt x="20701" y="1022985"/>
                </a:cubicBezTo>
                <a:cubicBezTo>
                  <a:pt x="20299" y="1023684"/>
                  <a:pt x="19833" y="1024065"/>
                  <a:pt x="19304" y="1024128"/>
                </a:cubicBezTo>
                <a:cubicBezTo>
                  <a:pt x="17717" y="1024022"/>
                  <a:pt x="16320" y="1023218"/>
                  <a:pt x="15113" y="1021715"/>
                </a:cubicBezTo>
                <a:cubicBezTo>
                  <a:pt x="13907" y="1020212"/>
                  <a:pt x="13272" y="1018646"/>
                  <a:pt x="13208" y="1017016"/>
                </a:cubicBezTo>
                <a:cubicBezTo>
                  <a:pt x="13250" y="1016000"/>
                  <a:pt x="13674" y="1015238"/>
                  <a:pt x="14478" y="1014730"/>
                </a:cubicBezTo>
                <a:cubicBezTo>
                  <a:pt x="15282" y="1014222"/>
                  <a:pt x="16214" y="1013968"/>
                  <a:pt x="17272" y="1013968"/>
                </a:cubicBezTo>
                <a:lnTo>
                  <a:pt x="31496" y="1013968"/>
                </a:lnTo>
                <a:cubicBezTo>
                  <a:pt x="32978" y="1011005"/>
                  <a:pt x="40174" y="1008550"/>
                  <a:pt x="53086" y="1006602"/>
                </a:cubicBezTo>
                <a:cubicBezTo>
                  <a:pt x="65998" y="1004655"/>
                  <a:pt x="75734" y="1002708"/>
                  <a:pt x="82296" y="1000760"/>
                </a:cubicBezTo>
                <a:cubicBezTo>
                  <a:pt x="83079" y="1000845"/>
                  <a:pt x="84561" y="1000929"/>
                  <a:pt x="86741" y="1001014"/>
                </a:cubicBezTo>
                <a:cubicBezTo>
                  <a:pt x="88921" y="1001099"/>
                  <a:pt x="90149" y="1000676"/>
                  <a:pt x="90424" y="999744"/>
                </a:cubicBezTo>
                <a:cubicBezTo>
                  <a:pt x="90212" y="998241"/>
                  <a:pt x="89366" y="996675"/>
                  <a:pt x="87884" y="995045"/>
                </a:cubicBezTo>
                <a:cubicBezTo>
                  <a:pt x="86402" y="993415"/>
                  <a:pt x="85556" y="991595"/>
                  <a:pt x="85344" y="989584"/>
                </a:cubicBezTo>
                <a:cubicBezTo>
                  <a:pt x="85513" y="988568"/>
                  <a:pt x="86191" y="987552"/>
                  <a:pt x="87376" y="986536"/>
                </a:cubicBezTo>
                <a:cubicBezTo>
                  <a:pt x="97473" y="987087"/>
                  <a:pt x="108776" y="986494"/>
                  <a:pt x="121285" y="984758"/>
                </a:cubicBezTo>
                <a:cubicBezTo>
                  <a:pt x="133794" y="983023"/>
                  <a:pt x="144844" y="979890"/>
                  <a:pt x="154432" y="975360"/>
                </a:cubicBezTo>
                <a:lnTo>
                  <a:pt x="163576" y="976376"/>
                </a:lnTo>
                <a:lnTo>
                  <a:pt x="180848" y="970280"/>
                </a:lnTo>
                <a:lnTo>
                  <a:pt x="183896" y="965200"/>
                </a:lnTo>
                <a:cubicBezTo>
                  <a:pt x="186986" y="965623"/>
                  <a:pt x="190204" y="965539"/>
                  <a:pt x="193548" y="964946"/>
                </a:cubicBezTo>
                <a:cubicBezTo>
                  <a:pt x="196892" y="964354"/>
                  <a:pt x="200110" y="963761"/>
                  <a:pt x="203200" y="963168"/>
                </a:cubicBezTo>
                <a:cubicBezTo>
                  <a:pt x="202036" y="965010"/>
                  <a:pt x="202332" y="965645"/>
                  <a:pt x="204089" y="965073"/>
                </a:cubicBezTo>
                <a:cubicBezTo>
                  <a:pt x="205846" y="964502"/>
                  <a:pt x="206904" y="963867"/>
                  <a:pt x="207264" y="963168"/>
                </a:cubicBezTo>
                <a:lnTo>
                  <a:pt x="206248" y="956056"/>
                </a:lnTo>
                <a:cubicBezTo>
                  <a:pt x="218461" y="958173"/>
                  <a:pt x="225531" y="958765"/>
                  <a:pt x="227457" y="957834"/>
                </a:cubicBezTo>
                <a:cubicBezTo>
                  <a:pt x="229383" y="956903"/>
                  <a:pt x="235183" y="953940"/>
                  <a:pt x="244856" y="948944"/>
                </a:cubicBezTo>
                <a:cubicBezTo>
                  <a:pt x="250550" y="948479"/>
                  <a:pt x="256434" y="946616"/>
                  <a:pt x="262509" y="943356"/>
                </a:cubicBezTo>
                <a:cubicBezTo>
                  <a:pt x="268584" y="940096"/>
                  <a:pt x="274214" y="938234"/>
                  <a:pt x="279400" y="937768"/>
                </a:cubicBezTo>
                <a:lnTo>
                  <a:pt x="280416" y="935736"/>
                </a:lnTo>
                <a:cubicBezTo>
                  <a:pt x="279929" y="935207"/>
                  <a:pt x="277601" y="934741"/>
                  <a:pt x="273431" y="934339"/>
                </a:cubicBezTo>
                <a:cubicBezTo>
                  <a:pt x="269261" y="933937"/>
                  <a:pt x="266171" y="933725"/>
                  <a:pt x="264160" y="933704"/>
                </a:cubicBezTo>
                <a:cubicBezTo>
                  <a:pt x="263186" y="937853"/>
                  <a:pt x="259292" y="940224"/>
                  <a:pt x="252476" y="940816"/>
                </a:cubicBezTo>
                <a:cubicBezTo>
                  <a:pt x="245660" y="941409"/>
                  <a:pt x="241766" y="942764"/>
                  <a:pt x="240792" y="944880"/>
                </a:cubicBezTo>
                <a:cubicBezTo>
                  <a:pt x="237744" y="944690"/>
                  <a:pt x="234950" y="944563"/>
                  <a:pt x="232410" y="944499"/>
                </a:cubicBezTo>
                <a:cubicBezTo>
                  <a:pt x="229870" y="944436"/>
                  <a:pt x="227584" y="945579"/>
                  <a:pt x="225552" y="947928"/>
                </a:cubicBezTo>
                <a:cubicBezTo>
                  <a:pt x="213424" y="948182"/>
                  <a:pt x="205169" y="948690"/>
                  <a:pt x="200787" y="949452"/>
                </a:cubicBezTo>
                <a:cubicBezTo>
                  <a:pt x="196406" y="950214"/>
                  <a:pt x="189421" y="952754"/>
                  <a:pt x="179832" y="957072"/>
                </a:cubicBezTo>
                <a:lnTo>
                  <a:pt x="168656" y="950976"/>
                </a:lnTo>
                <a:cubicBezTo>
                  <a:pt x="164910" y="951759"/>
                  <a:pt x="162243" y="953241"/>
                  <a:pt x="160655" y="955421"/>
                </a:cubicBezTo>
                <a:cubicBezTo>
                  <a:pt x="159068" y="957601"/>
                  <a:pt x="156655" y="958829"/>
                  <a:pt x="153416" y="959104"/>
                </a:cubicBezTo>
                <a:cubicBezTo>
                  <a:pt x="151723" y="958998"/>
                  <a:pt x="149521" y="958448"/>
                  <a:pt x="146812" y="957453"/>
                </a:cubicBezTo>
                <a:cubicBezTo>
                  <a:pt x="144103" y="956458"/>
                  <a:pt x="141901" y="955654"/>
                  <a:pt x="140208" y="955040"/>
                </a:cubicBezTo>
                <a:cubicBezTo>
                  <a:pt x="136567" y="954596"/>
                  <a:pt x="134705" y="956501"/>
                  <a:pt x="134620" y="960755"/>
                </a:cubicBezTo>
                <a:cubicBezTo>
                  <a:pt x="134535" y="965010"/>
                  <a:pt x="127593" y="965137"/>
                  <a:pt x="113792" y="961136"/>
                </a:cubicBezTo>
                <a:cubicBezTo>
                  <a:pt x="113305" y="961708"/>
                  <a:pt x="112755" y="962343"/>
                  <a:pt x="112141" y="963041"/>
                </a:cubicBezTo>
                <a:cubicBezTo>
                  <a:pt x="111527" y="963740"/>
                  <a:pt x="110723" y="964121"/>
                  <a:pt x="109728" y="964184"/>
                </a:cubicBezTo>
                <a:lnTo>
                  <a:pt x="109728" y="960120"/>
                </a:lnTo>
                <a:cubicBezTo>
                  <a:pt x="105198" y="959951"/>
                  <a:pt x="100796" y="959274"/>
                  <a:pt x="96520" y="958088"/>
                </a:cubicBezTo>
                <a:cubicBezTo>
                  <a:pt x="92244" y="956903"/>
                  <a:pt x="87842" y="956226"/>
                  <a:pt x="83312" y="956056"/>
                </a:cubicBezTo>
                <a:lnTo>
                  <a:pt x="89408" y="950976"/>
                </a:lnTo>
                <a:cubicBezTo>
                  <a:pt x="91419" y="950997"/>
                  <a:pt x="94509" y="950701"/>
                  <a:pt x="98679" y="950087"/>
                </a:cubicBezTo>
                <a:cubicBezTo>
                  <a:pt x="102849" y="949473"/>
                  <a:pt x="105177" y="948415"/>
                  <a:pt x="105664" y="946912"/>
                </a:cubicBezTo>
                <a:lnTo>
                  <a:pt x="117856" y="948944"/>
                </a:lnTo>
                <a:cubicBezTo>
                  <a:pt x="123550" y="947970"/>
                  <a:pt x="129434" y="946870"/>
                  <a:pt x="135509" y="945642"/>
                </a:cubicBezTo>
                <a:cubicBezTo>
                  <a:pt x="141584" y="944415"/>
                  <a:pt x="147214" y="942806"/>
                  <a:pt x="152400" y="940816"/>
                </a:cubicBezTo>
                <a:lnTo>
                  <a:pt x="152400" y="936752"/>
                </a:lnTo>
                <a:cubicBezTo>
                  <a:pt x="152421" y="935651"/>
                  <a:pt x="152125" y="934551"/>
                  <a:pt x="151511" y="933450"/>
                </a:cubicBezTo>
                <a:cubicBezTo>
                  <a:pt x="150897" y="932350"/>
                  <a:pt x="149839" y="931757"/>
                  <a:pt x="148336" y="931672"/>
                </a:cubicBezTo>
                <a:cubicBezTo>
                  <a:pt x="147553" y="928667"/>
                  <a:pt x="146071" y="927312"/>
                  <a:pt x="143891" y="927608"/>
                </a:cubicBezTo>
                <a:cubicBezTo>
                  <a:pt x="141711" y="927904"/>
                  <a:pt x="140483" y="926550"/>
                  <a:pt x="140208" y="923544"/>
                </a:cubicBezTo>
                <a:lnTo>
                  <a:pt x="123952" y="923544"/>
                </a:lnTo>
                <a:lnTo>
                  <a:pt x="128016" y="916432"/>
                </a:lnTo>
                <a:cubicBezTo>
                  <a:pt x="131360" y="916136"/>
                  <a:pt x="132546" y="914950"/>
                  <a:pt x="131572" y="912876"/>
                </a:cubicBezTo>
                <a:cubicBezTo>
                  <a:pt x="130598" y="910802"/>
                  <a:pt x="134832" y="909617"/>
                  <a:pt x="144272" y="909320"/>
                </a:cubicBezTo>
                <a:lnTo>
                  <a:pt x="149352" y="905256"/>
                </a:lnTo>
                <a:cubicBezTo>
                  <a:pt x="151384" y="904812"/>
                  <a:pt x="153416" y="904431"/>
                  <a:pt x="155448" y="904113"/>
                </a:cubicBezTo>
                <a:cubicBezTo>
                  <a:pt x="157480" y="903796"/>
                  <a:pt x="159512" y="903161"/>
                  <a:pt x="161544" y="902208"/>
                </a:cubicBezTo>
                <a:cubicBezTo>
                  <a:pt x="165333" y="902399"/>
                  <a:pt x="167915" y="901510"/>
                  <a:pt x="169291" y="899541"/>
                </a:cubicBezTo>
                <a:cubicBezTo>
                  <a:pt x="170667" y="897573"/>
                  <a:pt x="172487" y="896430"/>
                  <a:pt x="174752" y="896112"/>
                </a:cubicBezTo>
                <a:cubicBezTo>
                  <a:pt x="181843" y="895604"/>
                  <a:pt x="189251" y="893572"/>
                  <a:pt x="196977" y="890016"/>
                </a:cubicBezTo>
                <a:cubicBezTo>
                  <a:pt x="204703" y="886460"/>
                  <a:pt x="212873" y="884428"/>
                  <a:pt x="221488" y="883920"/>
                </a:cubicBezTo>
                <a:lnTo>
                  <a:pt x="221488" y="879856"/>
                </a:lnTo>
                <a:cubicBezTo>
                  <a:pt x="223097" y="879941"/>
                  <a:pt x="226229" y="879772"/>
                  <a:pt x="230886" y="879348"/>
                </a:cubicBezTo>
                <a:cubicBezTo>
                  <a:pt x="235543" y="878925"/>
                  <a:pt x="238167" y="877740"/>
                  <a:pt x="238760" y="875792"/>
                </a:cubicBezTo>
                <a:cubicBezTo>
                  <a:pt x="239501" y="875898"/>
                  <a:pt x="240813" y="875940"/>
                  <a:pt x="242697" y="875919"/>
                </a:cubicBezTo>
                <a:cubicBezTo>
                  <a:pt x="244581" y="875898"/>
                  <a:pt x="245639" y="875178"/>
                  <a:pt x="245872" y="873760"/>
                </a:cubicBezTo>
                <a:lnTo>
                  <a:pt x="255016" y="873760"/>
                </a:lnTo>
                <a:lnTo>
                  <a:pt x="258064" y="870712"/>
                </a:lnTo>
                <a:lnTo>
                  <a:pt x="266192" y="870712"/>
                </a:lnTo>
                <a:lnTo>
                  <a:pt x="267208" y="867664"/>
                </a:lnTo>
                <a:cubicBezTo>
                  <a:pt x="270214" y="866881"/>
                  <a:pt x="271568" y="865399"/>
                  <a:pt x="271272" y="863219"/>
                </a:cubicBezTo>
                <a:cubicBezTo>
                  <a:pt x="270976" y="861039"/>
                  <a:pt x="272330" y="859811"/>
                  <a:pt x="275336" y="859536"/>
                </a:cubicBezTo>
                <a:cubicBezTo>
                  <a:pt x="278194" y="857102"/>
                  <a:pt x="282131" y="855366"/>
                  <a:pt x="287147" y="854329"/>
                </a:cubicBezTo>
                <a:cubicBezTo>
                  <a:pt x="292164" y="853292"/>
                  <a:pt x="296355" y="852318"/>
                  <a:pt x="299720" y="851408"/>
                </a:cubicBezTo>
                <a:cubicBezTo>
                  <a:pt x="301731" y="851874"/>
                  <a:pt x="303551" y="852467"/>
                  <a:pt x="305181" y="853186"/>
                </a:cubicBezTo>
                <a:cubicBezTo>
                  <a:pt x="306811" y="853906"/>
                  <a:pt x="308377" y="855007"/>
                  <a:pt x="309880" y="856488"/>
                </a:cubicBezTo>
                <a:lnTo>
                  <a:pt x="318008" y="851408"/>
                </a:lnTo>
                <a:cubicBezTo>
                  <a:pt x="317542" y="849905"/>
                  <a:pt x="317712" y="848847"/>
                  <a:pt x="318516" y="848233"/>
                </a:cubicBezTo>
                <a:cubicBezTo>
                  <a:pt x="319320" y="847619"/>
                  <a:pt x="320506" y="847323"/>
                  <a:pt x="322072" y="847344"/>
                </a:cubicBezTo>
                <a:lnTo>
                  <a:pt x="325120" y="848360"/>
                </a:lnTo>
                <a:cubicBezTo>
                  <a:pt x="325057" y="847619"/>
                  <a:pt x="325184" y="846307"/>
                  <a:pt x="325501" y="844423"/>
                </a:cubicBezTo>
                <a:cubicBezTo>
                  <a:pt x="325819" y="842539"/>
                  <a:pt x="326708" y="841481"/>
                  <a:pt x="328168" y="841248"/>
                </a:cubicBezTo>
                <a:cubicBezTo>
                  <a:pt x="328676" y="841354"/>
                  <a:pt x="329184" y="841904"/>
                  <a:pt x="329692" y="842899"/>
                </a:cubicBezTo>
                <a:cubicBezTo>
                  <a:pt x="330200" y="843894"/>
                  <a:pt x="330708" y="844698"/>
                  <a:pt x="331216" y="845312"/>
                </a:cubicBezTo>
                <a:cubicBezTo>
                  <a:pt x="335703" y="845545"/>
                  <a:pt x="339937" y="844825"/>
                  <a:pt x="343916" y="843153"/>
                </a:cubicBezTo>
                <a:cubicBezTo>
                  <a:pt x="347895" y="841481"/>
                  <a:pt x="352129" y="840507"/>
                  <a:pt x="356616" y="840232"/>
                </a:cubicBezTo>
                <a:cubicBezTo>
                  <a:pt x="358394" y="837396"/>
                  <a:pt x="361188" y="835957"/>
                  <a:pt x="364998" y="835914"/>
                </a:cubicBezTo>
                <a:cubicBezTo>
                  <a:pt x="368808" y="835872"/>
                  <a:pt x="372110" y="835957"/>
                  <a:pt x="374904" y="836168"/>
                </a:cubicBezTo>
                <a:lnTo>
                  <a:pt x="374904" y="833120"/>
                </a:lnTo>
                <a:cubicBezTo>
                  <a:pt x="376089" y="833184"/>
                  <a:pt x="377529" y="833057"/>
                  <a:pt x="379222" y="832739"/>
                </a:cubicBezTo>
                <a:cubicBezTo>
                  <a:pt x="380915" y="832422"/>
                  <a:pt x="381847" y="831533"/>
                  <a:pt x="382016" y="830072"/>
                </a:cubicBezTo>
                <a:cubicBezTo>
                  <a:pt x="384514" y="829945"/>
                  <a:pt x="386630" y="829437"/>
                  <a:pt x="388366" y="828548"/>
                </a:cubicBezTo>
                <a:cubicBezTo>
                  <a:pt x="390102" y="827659"/>
                  <a:pt x="391710" y="827151"/>
                  <a:pt x="393192" y="827024"/>
                </a:cubicBezTo>
                <a:lnTo>
                  <a:pt x="395224" y="827024"/>
                </a:lnTo>
                <a:lnTo>
                  <a:pt x="405384" y="821944"/>
                </a:lnTo>
                <a:lnTo>
                  <a:pt x="408432" y="817880"/>
                </a:lnTo>
                <a:cubicBezTo>
                  <a:pt x="410422" y="817774"/>
                  <a:pt x="412284" y="817224"/>
                  <a:pt x="414020" y="816229"/>
                </a:cubicBezTo>
                <a:cubicBezTo>
                  <a:pt x="415756" y="815234"/>
                  <a:pt x="417618" y="814430"/>
                  <a:pt x="419608" y="813816"/>
                </a:cubicBezTo>
                <a:cubicBezTo>
                  <a:pt x="421196" y="812334"/>
                  <a:pt x="423101" y="811234"/>
                  <a:pt x="425323" y="810514"/>
                </a:cubicBezTo>
                <a:cubicBezTo>
                  <a:pt x="427546" y="809795"/>
                  <a:pt x="429705" y="809202"/>
                  <a:pt x="431800" y="808736"/>
                </a:cubicBezTo>
                <a:lnTo>
                  <a:pt x="437896" y="809752"/>
                </a:lnTo>
                <a:lnTo>
                  <a:pt x="440944" y="808736"/>
                </a:lnTo>
                <a:lnTo>
                  <a:pt x="442976" y="804672"/>
                </a:lnTo>
                <a:lnTo>
                  <a:pt x="450088" y="805688"/>
                </a:lnTo>
                <a:lnTo>
                  <a:pt x="450088" y="802640"/>
                </a:lnTo>
                <a:lnTo>
                  <a:pt x="457200" y="799592"/>
                </a:lnTo>
                <a:cubicBezTo>
                  <a:pt x="457221" y="798534"/>
                  <a:pt x="457433" y="797602"/>
                  <a:pt x="457835" y="796798"/>
                </a:cubicBezTo>
                <a:cubicBezTo>
                  <a:pt x="458237" y="795994"/>
                  <a:pt x="458703" y="795570"/>
                  <a:pt x="459232" y="795528"/>
                </a:cubicBezTo>
                <a:cubicBezTo>
                  <a:pt x="459761" y="795570"/>
                  <a:pt x="460227" y="795740"/>
                  <a:pt x="460629" y="796036"/>
                </a:cubicBezTo>
                <a:cubicBezTo>
                  <a:pt x="461031" y="796332"/>
                  <a:pt x="461243" y="796502"/>
                  <a:pt x="461264" y="796544"/>
                </a:cubicBezTo>
                <a:cubicBezTo>
                  <a:pt x="469921" y="792713"/>
                  <a:pt x="479277" y="788945"/>
                  <a:pt x="489331" y="785241"/>
                </a:cubicBezTo>
                <a:cubicBezTo>
                  <a:pt x="499385" y="781537"/>
                  <a:pt x="506963" y="779547"/>
                  <a:pt x="512064" y="779272"/>
                </a:cubicBezTo>
                <a:lnTo>
                  <a:pt x="512064" y="776224"/>
                </a:lnTo>
                <a:cubicBezTo>
                  <a:pt x="524044" y="772774"/>
                  <a:pt x="535390" y="768244"/>
                  <a:pt x="546100" y="762635"/>
                </a:cubicBezTo>
                <a:cubicBezTo>
                  <a:pt x="556810" y="757026"/>
                  <a:pt x="568156" y="752750"/>
                  <a:pt x="580136" y="749808"/>
                </a:cubicBezTo>
                <a:lnTo>
                  <a:pt x="586232" y="751840"/>
                </a:lnTo>
                <a:lnTo>
                  <a:pt x="590296" y="749808"/>
                </a:lnTo>
                <a:lnTo>
                  <a:pt x="592328" y="745744"/>
                </a:lnTo>
                <a:lnTo>
                  <a:pt x="601472" y="746760"/>
                </a:lnTo>
                <a:lnTo>
                  <a:pt x="612648" y="737616"/>
                </a:lnTo>
                <a:cubicBezTo>
                  <a:pt x="616289" y="736791"/>
                  <a:pt x="620691" y="735902"/>
                  <a:pt x="625856" y="734949"/>
                </a:cubicBezTo>
                <a:cubicBezTo>
                  <a:pt x="631021" y="733997"/>
                  <a:pt x="633391" y="731838"/>
                  <a:pt x="632968" y="728472"/>
                </a:cubicBezTo>
                <a:lnTo>
                  <a:pt x="639064" y="729488"/>
                </a:lnTo>
                <a:lnTo>
                  <a:pt x="644144" y="728472"/>
                </a:lnTo>
                <a:lnTo>
                  <a:pt x="649224" y="720344"/>
                </a:lnTo>
                <a:cubicBezTo>
                  <a:pt x="651362" y="719138"/>
                  <a:pt x="653944" y="719265"/>
                  <a:pt x="656971" y="720725"/>
                </a:cubicBezTo>
                <a:cubicBezTo>
                  <a:pt x="659998" y="722186"/>
                  <a:pt x="662834" y="723075"/>
                  <a:pt x="665480" y="723392"/>
                </a:cubicBezTo>
                <a:lnTo>
                  <a:pt x="666496" y="720344"/>
                </a:lnTo>
                <a:cubicBezTo>
                  <a:pt x="673777" y="715433"/>
                  <a:pt x="681567" y="712047"/>
                  <a:pt x="689864" y="710184"/>
                </a:cubicBezTo>
                <a:cubicBezTo>
                  <a:pt x="693018" y="707771"/>
                  <a:pt x="696616" y="705993"/>
                  <a:pt x="700659" y="704850"/>
                </a:cubicBezTo>
                <a:cubicBezTo>
                  <a:pt x="704702" y="703707"/>
                  <a:pt x="708554" y="702437"/>
                  <a:pt x="712216" y="701040"/>
                </a:cubicBezTo>
                <a:lnTo>
                  <a:pt x="715264" y="696976"/>
                </a:lnTo>
                <a:lnTo>
                  <a:pt x="724408" y="696976"/>
                </a:lnTo>
                <a:cubicBezTo>
                  <a:pt x="729319" y="692743"/>
                  <a:pt x="734737" y="690034"/>
                  <a:pt x="740664" y="688848"/>
                </a:cubicBezTo>
                <a:lnTo>
                  <a:pt x="740664" y="684784"/>
                </a:lnTo>
                <a:lnTo>
                  <a:pt x="763016" y="681736"/>
                </a:lnTo>
                <a:lnTo>
                  <a:pt x="772160" y="673608"/>
                </a:lnTo>
                <a:lnTo>
                  <a:pt x="777240" y="673608"/>
                </a:lnTo>
                <a:lnTo>
                  <a:pt x="779272" y="669544"/>
                </a:lnTo>
                <a:lnTo>
                  <a:pt x="788416" y="668528"/>
                </a:lnTo>
                <a:lnTo>
                  <a:pt x="793496" y="660400"/>
                </a:lnTo>
                <a:cubicBezTo>
                  <a:pt x="800227" y="658961"/>
                  <a:pt x="806831" y="656759"/>
                  <a:pt x="813308" y="653796"/>
                </a:cubicBezTo>
                <a:cubicBezTo>
                  <a:pt x="819785" y="650833"/>
                  <a:pt x="825373" y="646599"/>
                  <a:pt x="830072" y="641096"/>
                </a:cubicBezTo>
                <a:cubicBezTo>
                  <a:pt x="837353" y="639064"/>
                  <a:pt x="844127" y="636016"/>
                  <a:pt x="850392" y="631952"/>
                </a:cubicBezTo>
                <a:lnTo>
                  <a:pt x="850392" y="629920"/>
                </a:lnTo>
                <a:cubicBezTo>
                  <a:pt x="853482" y="628883"/>
                  <a:pt x="856446" y="627401"/>
                  <a:pt x="859282" y="625475"/>
                </a:cubicBezTo>
                <a:cubicBezTo>
                  <a:pt x="862118" y="623549"/>
                  <a:pt x="864574" y="621305"/>
                  <a:pt x="866648" y="618744"/>
                </a:cubicBezTo>
                <a:cubicBezTo>
                  <a:pt x="869188" y="619040"/>
                  <a:pt x="873252" y="618194"/>
                  <a:pt x="878840" y="616204"/>
                </a:cubicBezTo>
                <a:cubicBezTo>
                  <a:pt x="884428" y="614215"/>
                  <a:pt x="888492" y="612352"/>
                  <a:pt x="891032" y="610616"/>
                </a:cubicBezTo>
                <a:lnTo>
                  <a:pt x="896112" y="603504"/>
                </a:lnTo>
                <a:cubicBezTo>
                  <a:pt x="899245" y="602382"/>
                  <a:pt x="902377" y="600562"/>
                  <a:pt x="905510" y="598043"/>
                </a:cubicBezTo>
                <a:cubicBezTo>
                  <a:pt x="908643" y="595524"/>
                  <a:pt x="911267" y="592942"/>
                  <a:pt x="913384" y="590296"/>
                </a:cubicBezTo>
                <a:lnTo>
                  <a:pt x="915416" y="580136"/>
                </a:lnTo>
                <a:lnTo>
                  <a:pt x="925576" y="575056"/>
                </a:lnTo>
                <a:lnTo>
                  <a:pt x="931672" y="576072"/>
                </a:lnTo>
                <a:lnTo>
                  <a:pt x="938784" y="566928"/>
                </a:lnTo>
                <a:lnTo>
                  <a:pt x="940816" y="566928"/>
                </a:lnTo>
                <a:cubicBezTo>
                  <a:pt x="942700" y="561975"/>
                  <a:pt x="946044" y="556133"/>
                  <a:pt x="950849" y="549402"/>
                </a:cubicBezTo>
                <a:cubicBezTo>
                  <a:pt x="955654" y="542671"/>
                  <a:pt x="959760" y="537337"/>
                  <a:pt x="963168" y="533400"/>
                </a:cubicBezTo>
                <a:lnTo>
                  <a:pt x="972312" y="533400"/>
                </a:lnTo>
                <a:lnTo>
                  <a:pt x="979424" y="525272"/>
                </a:lnTo>
                <a:cubicBezTo>
                  <a:pt x="979466" y="523727"/>
                  <a:pt x="979636" y="522245"/>
                  <a:pt x="979932" y="520827"/>
                </a:cubicBezTo>
                <a:cubicBezTo>
                  <a:pt x="980228" y="519409"/>
                  <a:pt x="980398" y="518181"/>
                  <a:pt x="980440" y="517144"/>
                </a:cubicBezTo>
                <a:lnTo>
                  <a:pt x="982472" y="516128"/>
                </a:lnTo>
                <a:cubicBezTo>
                  <a:pt x="980800" y="511112"/>
                  <a:pt x="978556" y="506413"/>
                  <a:pt x="975741" y="502031"/>
                </a:cubicBezTo>
                <a:cubicBezTo>
                  <a:pt x="972926" y="497650"/>
                  <a:pt x="970428" y="493205"/>
                  <a:pt x="968248" y="488696"/>
                </a:cubicBezTo>
                <a:cubicBezTo>
                  <a:pt x="964226" y="487574"/>
                  <a:pt x="960332" y="486262"/>
                  <a:pt x="956564" y="484759"/>
                </a:cubicBezTo>
                <a:cubicBezTo>
                  <a:pt x="952796" y="483256"/>
                  <a:pt x="948902" y="482198"/>
                  <a:pt x="944880" y="481584"/>
                </a:cubicBezTo>
                <a:cubicBezTo>
                  <a:pt x="931545" y="474324"/>
                  <a:pt x="918083" y="467762"/>
                  <a:pt x="904494" y="461899"/>
                </a:cubicBezTo>
                <a:cubicBezTo>
                  <a:pt x="890905" y="456036"/>
                  <a:pt x="877951" y="448712"/>
                  <a:pt x="865632" y="439928"/>
                </a:cubicBezTo>
                <a:lnTo>
                  <a:pt x="855472" y="439928"/>
                </a:lnTo>
                <a:cubicBezTo>
                  <a:pt x="852255" y="438065"/>
                  <a:pt x="848529" y="436711"/>
                  <a:pt x="844296" y="435864"/>
                </a:cubicBezTo>
                <a:lnTo>
                  <a:pt x="839216" y="428752"/>
                </a:lnTo>
                <a:lnTo>
                  <a:pt x="838200" y="428752"/>
                </a:lnTo>
                <a:lnTo>
                  <a:pt x="831088" y="422656"/>
                </a:lnTo>
                <a:lnTo>
                  <a:pt x="836168" y="416560"/>
                </a:lnTo>
                <a:cubicBezTo>
                  <a:pt x="838264" y="417068"/>
                  <a:pt x="840423" y="417830"/>
                  <a:pt x="842645" y="418846"/>
                </a:cubicBezTo>
                <a:cubicBezTo>
                  <a:pt x="844868" y="419862"/>
                  <a:pt x="846772" y="421132"/>
                  <a:pt x="848360" y="422656"/>
                </a:cubicBezTo>
                <a:lnTo>
                  <a:pt x="863600" y="422656"/>
                </a:lnTo>
                <a:lnTo>
                  <a:pt x="868680" y="413512"/>
                </a:lnTo>
                <a:lnTo>
                  <a:pt x="861568" y="410464"/>
                </a:lnTo>
                <a:lnTo>
                  <a:pt x="844296" y="411480"/>
                </a:lnTo>
                <a:cubicBezTo>
                  <a:pt x="837015" y="404199"/>
                  <a:pt x="830241" y="396410"/>
                  <a:pt x="823976" y="388112"/>
                </a:cubicBezTo>
                <a:lnTo>
                  <a:pt x="812800" y="385064"/>
                </a:lnTo>
                <a:cubicBezTo>
                  <a:pt x="806683" y="379349"/>
                  <a:pt x="800121" y="375793"/>
                  <a:pt x="793115" y="374396"/>
                </a:cubicBezTo>
                <a:cubicBezTo>
                  <a:pt x="786109" y="372999"/>
                  <a:pt x="778785" y="371475"/>
                  <a:pt x="771144" y="369824"/>
                </a:cubicBezTo>
                <a:lnTo>
                  <a:pt x="769112" y="365760"/>
                </a:lnTo>
                <a:lnTo>
                  <a:pt x="767080" y="369824"/>
                </a:lnTo>
                <a:lnTo>
                  <a:pt x="776224" y="373888"/>
                </a:lnTo>
                <a:lnTo>
                  <a:pt x="783336" y="382016"/>
                </a:lnTo>
                <a:lnTo>
                  <a:pt x="786384" y="382016"/>
                </a:lnTo>
                <a:lnTo>
                  <a:pt x="794512" y="385064"/>
                </a:lnTo>
                <a:lnTo>
                  <a:pt x="804672" y="384048"/>
                </a:lnTo>
                <a:lnTo>
                  <a:pt x="813816" y="393192"/>
                </a:lnTo>
                <a:lnTo>
                  <a:pt x="823976" y="392176"/>
                </a:lnTo>
                <a:lnTo>
                  <a:pt x="824992" y="402336"/>
                </a:lnTo>
                <a:lnTo>
                  <a:pt x="824992" y="403352"/>
                </a:lnTo>
                <a:lnTo>
                  <a:pt x="814832" y="400304"/>
                </a:lnTo>
                <a:lnTo>
                  <a:pt x="812800" y="410464"/>
                </a:lnTo>
                <a:lnTo>
                  <a:pt x="809752" y="412496"/>
                </a:lnTo>
                <a:cubicBezTo>
                  <a:pt x="806704" y="411692"/>
                  <a:pt x="802386" y="410252"/>
                  <a:pt x="796798" y="408178"/>
                </a:cubicBezTo>
                <a:cubicBezTo>
                  <a:pt x="791210" y="406104"/>
                  <a:pt x="787400" y="405172"/>
                  <a:pt x="785368" y="405384"/>
                </a:cubicBezTo>
                <a:lnTo>
                  <a:pt x="781304" y="397256"/>
                </a:lnTo>
                <a:lnTo>
                  <a:pt x="774192" y="397256"/>
                </a:lnTo>
                <a:cubicBezTo>
                  <a:pt x="770149" y="395626"/>
                  <a:pt x="766297" y="393552"/>
                  <a:pt x="762635" y="391033"/>
                </a:cubicBezTo>
                <a:cubicBezTo>
                  <a:pt x="758973" y="388514"/>
                  <a:pt x="755375" y="386186"/>
                  <a:pt x="751840" y="384048"/>
                </a:cubicBezTo>
                <a:cubicBezTo>
                  <a:pt x="753470" y="382545"/>
                  <a:pt x="755290" y="380979"/>
                  <a:pt x="757301" y="379349"/>
                </a:cubicBezTo>
                <a:cubicBezTo>
                  <a:pt x="759312" y="377719"/>
                  <a:pt x="760878" y="375899"/>
                  <a:pt x="762000" y="373888"/>
                </a:cubicBezTo>
                <a:cubicBezTo>
                  <a:pt x="757915" y="371983"/>
                  <a:pt x="753639" y="370713"/>
                  <a:pt x="749173" y="370078"/>
                </a:cubicBezTo>
                <a:cubicBezTo>
                  <a:pt x="744707" y="369443"/>
                  <a:pt x="740177" y="368681"/>
                  <a:pt x="735584" y="367792"/>
                </a:cubicBezTo>
                <a:cubicBezTo>
                  <a:pt x="734483" y="367813"/>
                  <a:pt x="733129" y="368025"/>
                  <a:pt x="731520" y="368427"/>
                </a:cubicBezTo>
                <a:cubicBezTo>
                  <a:pt x="729911" y="368829"/>
                  <a:pt x="728557" y="369295"/>
                  <a:pt x="727456" y="369824"/>
                </a:cubicBezTo>
                <a:cubicBezTo>
                  <a:pt x="725339" y="368131"/>
                  <a:pt x="722969" y="366183"/>
                  <a:pt x="720344" y="363982"/>
                </a:cubicBezTo>
                <a:cubicBezTo>
                  <a:pt x="717719" y="361781"/>
                  <a:pt x="715349" y="360341"/>
                  <a:pt x="713232" y="359664"/>
                </a:cubicBezTo>
                <a:lnTo>
                  <a:pt x="707136" y="352552"/>
                </a:lnTo>
                <a:lnTo>
                  <a:pt x="700024" y="357632"/>
                </a:lnTo>
                <a:lnTo>
                  <a:pt x="691896" y="348488"/>
                </a:lnTo>
                <a:lnTo>
                  <a:pt x="692912" y="340360"/>
                </a:lnTo>
                <a:cubicBezTo>
                  <a:pt x="689864" y="333079"/>
                  <a:pt x="685800" y="326306"/>
                  <a:pt x="680720" y="320040"/>
                </a:cubicBezTo>
                <a:lnTo>
                  <a:pt x="680720" y="318008"/>
                </a:lnTo>
                <a:lnTo>
                  <a:pt x="677672" y="327152"/>
                </a:lnTo>
                <a:lnTo>
                  <a:pt x="685800" y="334264"/>
                </a:lnTo>
                <a:lnTo>
                  <a:pt x="685800" y="343408"/>
                </a:lnTo>
                <a:cubicBezTo>
                  <a:pt x="682646" y="339471"/>
                  <a:pt x="679048" y="335915"/>
                  <a:pt x="675005" y="332740"/>
                </a:cubicBezTo>
                <a:cubicBezTo>
                  <a:pt x="670962" y="329565"/>
                  <a:pt x="667110" y="326009"/>
                  <a:pt x="663448" y="322072"/>
                </a:cubicBezTo>
                <a:cubicBezTo>
                  <a:pt x="661882" y="319384"/>
                  <a:pt x="660696" y="316124"/>
                  <a:pt x="659892" y="312293"/>
                </a:cubicBezTo>
                <a:cubicBezTo>
                  <a:pt x="659088" y="308462"/>
                  <a:pt x="658918" y="304948"/>
                  <a:pt x="659384" y="301752"/>
                </a:cubicBezTo>
                <a:lnTo>
                  <a:pt x="651256" y="298704"/>
                </a:lnTo>
                <a:cubicBezTo>
                  <a:pt x="650071" y="291423"/>
                  <a:pt x="647361" y="284649"/>
                  <a:pt x="643128" y="278384"/>
                </a:cubicBezTo>
                <a:lnTo>
                  <a:pt x="642112" y="268224"/>
                </a:lnTo>
                <a:cubicBezTo>
                  <a:pt x="642408" y="267251"/>
                  <a:pt x="641816" y="266658"/>
                  <a:pt x="640334" y="266446"/>
                </a:cubicBezTo>
                <a:cubicBezTo>
                  <a:pt x="638852" y="266234"/>
                  <a:pt x="637752" y="266150"/>
                  <a:pt x="637032" y="266192"/>
                </a:cubicBezTo>
                <a:lnTo>
                  <a:pt x="637032" y="258064"/>
                </a:lnTo>
                <a:cubicBezTo>
                  <a:pt x="639847" y="252984"/>
                  <a:pt x="642599" y="247650"/>
                  <a:pt x="645287" y="242062"/>
                </a:cubicBezTo>
                <a:cubicBezTo>
                  <a:pt x="647975" y="236474"/>
                  <a:pt x="648949" y="230632"/>
                  <a:pt x="648208" y="224536"/>
                </a:cubicBezTo>
                <a:lnTo>
                  <a:pt x="653288" y="215392"/>
                </a:lnTo>
                <a:cubicBezTo>
                  <a:pt x="652949" y="214122"/>
                  <a:pt x="653373" y="212090"/>
                  <a:pt x="654558" y="209296"/>
                </a:cubicBezTo>
                <a:cubicBezTo>
                  <a:pt x="655743" y="206502"/>
                  <a:pt x="656675" y="204470"/>
                  <a:pt x="657352" y="203200"/>
                </a:cubicBezTo>
                <a:lnTo>
                  <a:pt x="667512" y="199136"/>
                </a:lnTo>
                <a:lnTo>
                  <a:pt x="668528" y="199136"/>
                </a:lnTo>
                <a:lnTo>
                  <a:pt x="666496" y="194056"/>
                </a:lnTo>
                <a:lnTo>
                  <a:pt x="672592" y="189992"/>
                </a:lnTo>
                <a:lnTo>
                  <a:pt x="675640" y="182880"/>
                </a:lnTo>
                <a:cubicBezTo>
                  <a:pt x="678244" y="181356"/>
                  <a:pt x="680910" y="179578"/>
                  <a:pt x="683641" y="177546"/>
                </a:cubicBezTo>
                <a:cubicBezTo>
                  <a:pt x="686372" y="175514"/>
                  <a:pt x="688784" y="173228"/>
                  <a:pt x="690880" y="170688"/>
                </a:cubicBezTo>
                <a:lnTo>
                  <a:pt x="694944" y="158496"/>
                </a:lnTo>
                <a:lnTo>
                  <a:pt x="713232" y="150368"/>
                </a:lnTo>
                <a:cubicBezTo>
                  <a:pt x="715708" y="145923"/>
                  <a:pt x="718884" y="141351"/>
                  <a:pt x="722757" y="136652"/>
                </a:cubicBezTo>
                <a:cubicBezTo>
                  <a:pt x="726630" y="131953"/>
                  <a:pt x="731584" y="129413"/>
                  <a:pt x="737616" y="129032"/>
                </a:cubicBezTo>
                <a:cubicBezTo>
                  <a:pt x="741722" y="123571"/>
                  <a:pt x="746464" y="119253"/>
                  <a:pt x="751840" y="116078"/>
                </a:cubicBezTo>
                <a:cubicBezTo>
                  <a:pt x="757216" y="112903"/>
                  <a:pt x="762974" y="110109"/>
                  <a:pt x="769112" y="107696"/>
                </a:cubicBezTo>
                <a:lnTo>
                  <a:pt x="768096" y="106680"/>
                </a:lnTo>
                <a:cubicBezTo>
                  <a:pt x="775758" y="102045"/>
                  <a:pt x="783548" y="97346"/>
                  <a:pt x="791464" y="92583"/>
                </a:cubicBezTo>
                <a:cubicBezTo>
                  <a:pt x="799380" y="87821"/>
                  <a:pt x="807170" y="83376"/>
                  <a:pt x="814832" y="79248"/>
                </a:cubicBezTo>
                <a:lnTo>
                  <a:pt x="826008" y="78232"/>
                </a:lnTo>
                <a:lnTo>
                  <a:pt x="835152" y="72136"/>
                </a:lnTo>
                <a:cubicBezTo>
                  <a:pt x="836464" y="72475"/>
                  <a:pt x="838666" y="72051"/>
                  <a:pt x="841756" y="70866"/>
                </a:cubicBezTo>
                <a:cubicBezTo>
                  <a:pt x="844846" y="69681"/>
                  <a:pt x="847048" y="68750"/>
                  <a:pt x="848360" y="68072"/>
                </a:cubicBezTo>
                <a:lnTo>
                  <a:pt x="853440" y="62992"/>
                </a:lnTo>
                <a:cubicBezTo>
                  <a:pt x="869082" y="60029"/>
                  <a:pt x="882502" y="56303"/>
                  <a:pt x="893699" y="51816"/>
                </a:cubicBezTo>
                <a:cubicBezTo>
                  <a:pt x="904896" y="47329"/>
                  <a:pt x="917554" y="41571"/>
                  <a:pt x="931672" y="34544"/>
                </a:cubicBezTo>
                <a:lnTo>
                  <a:pt x="945896" y="34544"/>
                </a:lnTo>
                <a:lnTo>
                  <a:pt x="955040" y="27432"/>
                </a:lnTo>
                <a:cubicBezTo>
                  <a:pt x="957622" y="27877"/>
                  <a:pt x="960332" y="27750"/>
                  <a:pt x="963168" y="27051"/>
                </a:cubicBezTo>
                <a:cubicBezTo>
                  <a:pt x="966004" y="26353"/>
                  <a:pt x="968714" y="25464"/>
                  <a:pt x="971296" y="24384"/>
                </a:cubicBezTo>
                <a:lnTo>
                  <a:pt x="982472" y="26416"/>
                </a:lnTo>
                <a:lnTo>
                  <a:pt x="989584" y="21336"/>
                </a:lnTo>
                <a:lnTo>
                  <a:pt x="994664" y="26416"/>
                </a:lnTo>
                <a:cubicBezTo>
                  <a:pt x="997522" y="26099"/>
                  <a:pt x="1001712" y="24702"/>
                  <a:pt x="1007237" y="22225"/>
                </a:cubicBezTo>
                <a:cubicBezTo>
                  <a:pt x="1012761" y="19749"/>
                  <a:pt x="1017714" y="18098"/>
                  <a:pt x="1022096" y="17272"/>
                </a:cubicBezTo>
                <a:cubicBezTo>
                  <a:pt x="1051666" y="12573"/>
                  <a:pt x="1081680" y="9525"/>
                  <a:pt x="1112139" y="8128"/>
                </a:cubicBezTo>
                <a:cubicBezTo>
                  <a:pt x="1142598" y="6731"/>
                  <a:pt x="1172866" y="4699"/>
                  <a:pt x="1202944" y="2032"/>
                </a:cubicBezTo>
                <a:lnTo>
                  <a:pt x="1203960" y="5080"/>
                </a:lnTo>
                <a:cubicBezTo>
                  <a:pt x="1214120" y="3725"/>
                  <a:pt x="1224280" y="2879"/>
                  <a:pt x="1234440" y="2540"/>
                </a:cubicBezTo>
                <a:cubicBezTo>
                  <a:pt x="1244600" y="2201"/>
                  <a:pt x="1254760" y="1355"/>
                  <a:pt x="1264920"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4" name="文本框 33">
            <a:extLst>
              <a:ext uri="{FF2B5EF4-FFF2-40B4-BE49-F238E27FC236}">
                <a16:creationId xmlns="" xmlns:a16="http://schemas.microsoft.com/office/drawing/2014/main" id="{E2E52655-0C55-4528-80E9-4FE293BC07DA}"/>
              </a:ext>
            </a:extLst>
          </p:cNvPr>
          <p:cNvSpPr txBox="1"/>
          <p:nvPr/>
        </p:nvSpPr>
        <p:spPr>
          <a:xfrm>
            <a:off x="10872918" y="3810131"/>
            <a:ext cx="645982" cy="726203"/>
          </a:xfrm>
          <a:custGeom>
            <a:avLst/>
            <a:gdLst/>
            <a:ahLst/>
            <a:cxnLst/>
            <a:rect l="l" t="t" r="r" b="b"/>
            <a:pathLst>
              <a:path w="1088135" h="1223264">
                <a:moveTo>
                  <a:pt x="93472" y="1162304"/>
                </a:moveTo>
                <a:cubicBezTo>
                  <a:pt x="93493" y="1162918"/>
                  <a:pt x="93704" y="1163722"/>
                  <a:pt x="94107" y="1164717"/>
                </a:cubicBezTo>
                <a:cubicBezTo>
                  <a:pt x="94509" y="1165712"/>
                  <a:pt x="94974" y="1166262"/>
                  <a:pt x="95504" y="1166368"/>
                </a:cubicBezTo>
                <a:cubicBezTo>
                  <a:pt x="96477" y="1166305"/>
                  <a:pt x="97070" y="1165924"/>
                  <a:pt x="97282" y="1165225"/>
                </a:cubicBezTo>
                <a:cubicBezTo>
                  <a:pt x="97493" y="1164527"/>
                  <a:pt x="97578" y="1163892"/>
                  <a:pt x="97536" y="1163320"/>
                </a:cubicBezTo>
                <a:close/>
                <a:moveTo>
                  <a:pt x="265175" y="1056640"/>
                </a:moveTo>
                <a:cubicBezTo>
                  <a:pt x="265175" y="1057699"/>
                  <a:pt x="265430" y="1058630"/>
                  <a:pt x="265938" y="1059434"/>
                </a:cubicBezTo>
                <a:cubicBezTo>
                  <a:pt x="266446" y="1060239"/>
                  <a:pt x="267207" y="1060662"/>
                  <a:pt x="268223" y="1060704"/>
                </a:cubicBezTo>
                <a:cubicBezTo>
                  <a:pt x="269070" y="1060535"/>
                  <a:pt x="269409" y="1059858"/>
                  <a:pt x="269239" y="1058672"/>
                </a:cubicBezTo>
                <a:cubicBezTo>
                  <a:pt x="269239" y="1057699"/>
                  <a:pt x="268986" y="1057106"/>
                  <a:pt x="268478" y="1056894"/>
                </a:cubicBezTo>
                <a:cubicBezTo>
                  <a:pt x="267970" y="1056683"/>
                  <a:pt x="267207" y="1056598"/>
                  <a:pt x="266191" y="1056640"/>
                </a:cubicBezTo>
                <a:close/>
                <a:moveTo>
                  <a:pt x="273304" y="1026160"/>
                </a:moveTo>
                <a:cubicBezTo>
                  <a:pt x="272203" y="1027197"/>
                  <a:pt x="271102" y="1028425"/>
                  <a:pt x="270002" y="1029843"/>
                </a:cubicBezTo>
                <a:cubicBezTo>
                  <a:pt x="268901" y="1031261"/>
                  <a:pt x="268308" y="1032743"/>
                  <a:pt x="268223" y="1034288"/>
                </a:cubicBezTo>
                <a:cubicBezTo>
                  <a:pt x="268351" y="1035749"/>
                  <a:pt x="269113" y="1036638"/>
                  <a:pt x="270510" y="1036955"/>
                </a:cubicBezTo>
                <a:cubicBezTo>
                  <a:pt x="271907" y="1037273"/>
                  <a:pt x="273177" y="1037400"/>
                  <a:pt x="274320" y="1037336"/>
                </a:cubicBezTo>
                <a:cubicBezTo>
                  <a:pt x="274891" y="1037379"/>
                  <a:pt x="275526" y="1037294"/>
                  <a:pt x="276225" y="1037082"/>
                </a:cubicBezTo>
                <a:cubicBezTo>
                  <a:pt x="276923" y="1036871"/>
                  <a:pt x="277304" y="1036278"/>
                  <a:pt x="277368" y="1035304"/>
                </a:cubicBezTo>
                <a:cubicBezTo>
                  <a:pt x="277325" y="1033717"/>
                  <a:pt x="276902" y="1032066"/>
                  <a:pt x="276098" y="1030351"/>
                </a:cubicBezTo>
                <a:cubicBezTo>
                  <a:pt x="275293" y="1028637"/>
                  <a:pt x="274362" y="1027240"/>
                  <a:pt x="273304" y="1026160"/>
                </a:cubicBezTo>
                <a:close/>
                <a:moveTo>
                  <a:pt x="205232" y="1021080"/>
                </a:moveTo>
                <a:cubicBezTo>
                  <a:pt x="204660" y="1021313"/>
                  <a:pt x="204025" y="1022371"/>
                  <a:pt x="203327" y="1024255"/>
                </a:cubicBezTo>
                <a:cubicBezTo>
                  <a:pt x="202628" y="1026139"/>
                  <a:pt x="202247" y="1027451"/>
                  <a:pt x="202184" y="1028192"/>
                </a:cubicBezTo>
                <a:cubicBezTo>
                  <a:pt x="201125" y="1028171"/>
                  <a:pt x="200194" y="1028467"/>
                  <a:pt x="199390" y="1029081"/>
                </a:cubicBezTo>
                <a:cubicBezTo>
                  <a:pt x="198585" y="1029695"/>
                  <a:pt x="198162" y="1030753"/>
                  <a:pt x="198120" y="1032256"/>
                </a:cubicBezTo>
                <a:cubicBezTo>
                  <a:pt x="198141" y="1032828"/>
                  <a:pt x="198352" y="1033463"/>
                  <a:pt x="198755" y="1034161"/>
                </a:cubicBezTo>
                <a:cubicBezTo>
                  <a:pt x="199157" y="1034860"/>
                  <a:pt x="199622" y="1035241"/>
                  <a:pt x="200152" y="1035304"/>
                </a:cubicBezTo>
                <a:cubicBezTo>
                  <a:pt x="201125" y="1035114"/>
                  <a:pt x="201718" y="1034225"/>
                  <a:pt x="201930" y="1032637"/>
                </a:cubicBezTo>
                <a:cubicBezTo>
                  <a:pt x="202141" y="1031050"/>
                  <a:pt x="202226" y="1029907"/>
                  <a:pt x="202184" y="1029208"/>
                </a:cubicBezTo>
                <a:lnTo>
                  <a:pt x="205232" y="1023112"/>
                </a:lnTo>
                <a:close/>
                <a:moveTo>
                  <a:pt x="284480" y="1006856"/>
                </a:moveTo>
                <a:lnTo>
                  <a:pt x="284480" y="1014984"/>
                </a:lnTo>
                <a:lnTo>
                  <a:pt x="288544" y="1017016"/>
                </a:lnTo>
                <a:lnTo>
                  <a:pt x="288544" y="1008888"/>
                </a:lnTo>
                <a:close/>
                <a:moveTo>
                  <a:pt x="288544" y="998728"/>
                </a:moveTo>
                <a:cubicBezTo>
                  <a:pt x="288522" y="999300"/>
                  <a:pt x="288565" y="999935"/>
                  <a:pt x="288671" y="1000633"/>
                </a:cubicBezTo>
                <a:cubicBezTo>
                  <a:pt x="288776" y="1001332"/>
                  <a:pt x="289073" y="1001713"/>
                  <a:pt x="289560" y="1001776"/>
                </a:cubicBezTo>
                <a:lnTo>
                  <a:pt x="292608" y="1001776"/>
                </a:lnTo>
                <a:cubicBezTo>
                  <a:pt x="292565" y="1000760"/>
                  <a:pt x="292142" y="999998"/>
                  <a:pt x="291338" y="999490"/>
                </a:cubicBezTo>
                <a:cubicBezTo>
                  <a:pt x="290533" y="998982"/>
                  <a:pt x="289602" y="998728"/>
                  <a:pt x="288544" y="998728"/>
                </a:cubicBezTo>
                <a:close/>
                <a:moveTo>
                  <a:pt x="297688" y="983488"/>
                </a:moveTo>
                <a:cubicBezTo>
                  <a:pt x="296714" y="983721"/>
                  <a:pt x="296121" y="984779"/>
                  <a:pt x="295910" y="986663"/>
                </a:cubicBezTo>
                <a:cubicBezTo>
                  <a:pt x="295698" y="988547"/>
                  <a:pt x="295613" y="989859"/>
                  <a:pt x="295656" y="990600"/>
                </a:cubicBezTo>
                <a:cubicBezTo>
                  <a:pt x="295529" y="990579"/>
                  <a:pt x="295021" y="990621"/>
                  <a:pt x="294132" y="990727"/>
                </a:cubicBezTo>
                <a:cubicBezTo>
                  <a:pt x="293243" y="990833"/>
                  <a:pt x="292735" y="991129"/>
                  <a:pt x="292608" y="991616"/>
                </a:cubicBezTo>
                <a:cubicBezTo>
                  <a:pt x="292671" y="992124"/>
                  <a:pt x="293052" y="992632"/>
                  <a:pt x="293751" y="993140"/>
                </a:cubicBezTo>
                <a:cubicBezTo>
                  <a:pt x="294449" y="993648"/>
                  <a:pt x="295084" y="994156"/>
                  <a:pt x="295656" y="994664"/>
                </a:cubicBezTo>
                <a:lnTo>
                  <a:pt x="299720" y="989584"/>
                </a:lnTo>
                <a:cubicBezTo>
                  <a:pt x="299762" y="988886"/>
                  <a:pt x="299677" y="987743"/>
                  <a:pt x="299466" y="986155"/>
                </a:cubicBezTo>
                <a:cubicBezTo>
                  <a:pt x="299254" y="984568"/>
                  <a:pt x="298661" y="983679"/>
                  <a:pt x="297688" y="983488"/>
                </a:cubicBezTo>
                <a:close/>
                <a:moveTo>
                  <a:pt x="217424" y="884936"/>
                </a:moveTo>
                <a:cubicBezTo>
                  <a:pt x="217402" y="885508"/>
                  <a:pt x="217445" y="886143"/>
                  <a:pt x="217551" y="886841"/>
                </a:cubicBezTo>
                <a:cubicBezTo>
                  <a:pt x="217656" y="887540"/>
                  <a:pt x="217953" y="887921"/>
                  <a:pt x="218440" y="887984"/>
                </a:cubicBezTo>
                <a:lnTo>
                  <a:pt x="221488" y="887984"/>
                </a:lnTo>
                <a:cubicBezTo>
                  <a:pt x="221445" y="886968"/>
                  <a:pt x="221022" y="886206"/>
                  <a:pt x="220218" y="885698"/>
                </a:cubicBezTo>
                <a:cubicBezTo>
                  <a:pt x="219413" y="885190"/>
                  <a:pt x="218482" y="884936"/>
                  <a:pt x="217424" y="884936"/>
                </a:cubicBezTo>
                <a:close/>
                <a:moveTo>
                  <a:pt x="368808" y="883920"/>
                </a:moveTo>
                <a:cubicBezTo>
                  <a:pt x="369866" y="885000"/>
                  <a:pt x="370797" y="886397"/>
                  <a:pt x="371602" y="888111"/>
                </a:cubicBezTo>
                <a:cubicBezTo>
                  <a:pt x="372406" y="889826"/>
                  <a:pt x="372829" y="891477"/>
                  <a:pt x="372872" y="893064"/>
                </a:cubicBezTo>
                <a:cubicBezTo>
                  <a:pt x="372829" y="894080"/>
                  <a:pt x="372406" y="894842"/>
                  <a:pt x="371602" y="895350"/>
                </a:cubicBezTo>
                <a:cubicBezTo>
                  <a:pt x="370797" y="895858"/>
                  <a:pt x="369866" y="896112"/>
                  <a:pt x="368808" y="896112"/>
                </a:cubicBezTo>
                <a:cubicBezTo>
                  <a:pt x="368236" y="894588"/>
                  <a:pt x="367601" y="893064"/>
                  <a:pt x="366903" y="891540"/>
                </a:cubicBezTo>
                <a:cubicBezTo>
                  <a:pt x="366204" y="890016"/>
                  <a:pt x="365823" y="888492"/>
                  <a:pt x="365760" y="886968"/>
                </a:cubicBezTo>
                <a:cubicBezTo>
                  <a:pt x="365760" y="886397"/>
                  <a:pt x="366013" y="885762"/>
                  <a:pt x="366521" y="885063"/>
                </a:cubicBezTo>
                <a:cubicBezTo>
                  <a:pt x="367030" y="884365"/>
                  <a:pt x="367792" y="883984"/>
                  <a:pt x="368808" y="883920"/>
                </a:cubicBezTo>
                <a:close/>
                <a:moveTo>
                  <a:pt x="209295" y="883920"/>
                </a:moveTo>
                <a:cubicBezTo>
                  <a:pt x="208724" y="884936"/>
                  <a:pt x="208089" y="885952"/>
                  <a:pt x="207391" y="886968"/>
                </a:cubicBezTo>
                <a:cubicBezTo>
                  <a:pt x="206692" y="887984"/>
                  <a:pt x="206311" y="889000"/>
                  <a:pt x="206248" y="890016"/>
                </a:cubicBezTo>
                <a:cubicBezTo>
                  <a:pt x="206311" y="890990"/>
                  <a:pt x="206692" y="891582"/>
                  <a:pt x="207391" y="891794"/>
                </a:cubicBezTo>
                <a:cubicBezTo>
                  <a:pt x="208089" y="892006"/>
                  <a:pt x="208724" y="892090"/>
                  <a:pt x="209295" y="892048"/>
                </a:cubicBezTo>
                <a:cubicBezTo>
                  <a:pt x="209909" y="892090"/>
                  <a:pt x="210714" y="892006"/>
                  <a:pt x="211709" y="891794"/>
                </a:cubicBezTo>
                <a:cubicBezTo>
                  <a:pt x="212703" y="891582"/>
                  <a:pt x="213254" y="890990"/>
                  <a:pt x="213359" y="890016"/>
                </a:cubicBezTo>
                <a:cubicBezTo>
                  <a:pt x="213317" y="888937"/>
                  <a:pt x="212894" y="887794"/>
                  <a:pt x="212089" y="886587"/>
                </a:cubicBezTo>
                <a:cubicBezTo>
                  <a:pt x="211285" y="885381"/>
                  <a:pt x="210354" y="884492"/>
                  <a:pt x="209295" y="883920"/>
                </a:cubicBezTo>
                <a:close/>
                <a:moveTo>
                  <a:pt x="371856" y="872744"/>
                </a:moveTo>
                <a:cubicBezTo>
                  <a:pt x="372342" y="872913"/>
                  <a:pt x="372639" y="873591"/>
                  <a:pt x="372745" y="874776"/>
                </a:cubicBezTo>
                <a:cubicBezTo>
                  <a:pt x="372850" y="875961"/>
                  <a:pt x="372893" y="876639"/>
                  <a:pt x="372872" y="876808"/>
                </a:cubicBezTo>
                <a:cubicBezTo>
                  <a:pt x="373485" y="876766"/>
                  <a:pt x="374290" y="876851"/>
                  <a:pt x="375285" y="877062"/>
                </a:cubicBezTo>
                <a:cubicBezTo>
                  <a:pt x="376279" y="877274"/>
                  <a:pt x="376830" y="877867"/>
                  <a:pt x="376936" y="878840"/>
                </a:cubicBezTo>
                <a:cubicBezTo>
                  <a:pt x="376787" y="880830"/>
                  <a:pt x="375814" y="882184"/>
                  <a:pt x="374015" y="882904"/>
                </a:cubicBezTo>
                <a:cubicBezTo>
                  <a:pt x="372215" y="883624"/>
                  <a:pt x="370480" y="883962"/>
                  <a:pt x="368808" y="883920"/>
                </a:cubicBezTo>
                <a:cubicBezTo>
                  <a:pt x="368935" y="882565"/>
                  <a:pt x="369443" y="880449"/>
                  <a:pt x="370332" y="877570"/>
                </a:cubicBezTo>
                <a:cubicBezTo>
                  <a:pt x="371221" y="874691"/>
                  <a:pt x="371729" y="873083"/>
                  <a:pt x="371856" y="872744"/>
                </a:cubicBezTo>
                <a:close/>
                <a:moveTo>
                  <a:pt x="238760" y="855472"/>
                </a:moveTo>
                <a:cubicBezTo>
                  <a:pt x="236558" y="856213"/>
                  <a:pt x="234357" y="859557"/>
                  <a:pt x="232155" y="865505"/>
                </a:cubicBezTo>
                <a:cubicBezTo>
                  <a:pt x="229954" y="871453"/>
                  <a:pt x="228769" y="875559"/>
                  <a:pt x="228599" y="877824"/>
                </a:cubicBezTo>
                <a:cubicBezTo>
                  <a:pt x="228557" y="878840"/>
                  <a:pt x="228642" y="879602"/>
                  <a:pt x="228854" y="880110"/>
                </a:cubicBezTo>
                <a:cubicBezTo>
                  <a:pt x="229065" y="880618"/>
                  <a:pt x="229658" y="880872"/>
                  <a:pt x="230632" y="880872"/>
                </a:cubicBezTo>
                <a:cubicBezTo>
                  <a:pt x="232791" y="877295"/>
                  <a:pt x="234823" y="873527"/>
                  <a:pt x="236727" y="869569"/>
                </a:cubicBezTo>
                <a:cubicBezTo>
                  <a:pt x="238633" y="865611"/>
                  <a:pt x="239649" y="861589"/>
                  <a:pt x="239776" y="857504"/>
                </a:cubicBezTo>
                <a:cubicBezTo>
                  <a:pt x="239945" y="856319"/>
                  <a:pt x="239606" y="855641"/>
                  <a:pt x="238760" y="855472"/>
                </a:cubicBezTo>
                <a:close/>
                <a:moveTo>
                  <a:pt x="244855" y="830072"/>
                </a:moveTo>
                <a:cubicBezTo>
                  <a:pt x="243797" y="831660"/>
                  <a:pt x="242866" y="833565"/>
                  <a:pt x="242062" y="835787"/>
                </a:cubicBezTo>
                <a:cubicBezTo>
                  <a:pt x="241257" y="838010"/>
                  <a:pt x="240834" y="840169"/>
                  <a:pt x="240792" y="842264"/>
                </a:cubicBezTo>
                <a:cubicBezTo>
                  <a:pt x="240749" y="842963"/>
                  <a:pt x="240834" y="844106"/>
                  <a:pt x="241046" y="845693"/>
                </a:cubicBezTo>
                <a:cubicBezTo>
                  <a:pt x="241257" y="847281"/>
                  <a:pt x="241850" y="848170"/>
                  <a:pt x="242824" y="848360"/>
                </a:cubicBezTo>
                <a:cubicBezTo>
                  <a:pt x="243797" y="848254"/>
                  <a:pt x="244390" y="847704"/>
                  <a:pt x="244601" y="846709"/>
                </a:cubicBezTo>
                <a:cubicBezTo>
                  <a:pt x="244813" y="845714"/>
                  <a:pt x="244898" y="844910"/>
                  <a:pt x="244855" y="844296"/>
                </a:cubicBezTo>
                <a:cubicBezTo>
                  <a:pt x="247374" y="844656"/>
                  <a:pt x="249195" y="843936"/>
                  <a:pt x="250317" y="842137"/>
                </a:cubicBezTo>
                <a:cubicBezTo>
                  <a:pt x="251438" y="840338"/>
                  <a:pt x="251989" y="838348"/>
                  <a:pt x="251968" y="836168"/>
                </a:cubicBezTo>
                <a:close/>
                <a:moveTo>
                  <a:pt x="236727" y="817880"/>
                </a:moveTo>
                <a:lnTo>
                  <a:pt x="232663" y="826008"/>
                </a:lnTo>
                <a:cubicBezTo>
                  <a:pt x="232685" y="827575"/>
                  <a:pt x="232388" y="829014"/>
                  <a:pt x="231775" y="830326"/>
                </a:cubicBezTo>
                <a:cubicBezTo>
                  <a:pt x="231161" y="831639"/>
                  <a:pt x="230102" y="832570"/>
                  <a:pt x="228599" y="833120"/>
                </a:cubicBezTo>
                <a:lnTo>
                  <a:pt x="222504" y="830072"/>
                </a:lnTo>
                <a:lnTo>
                  <a:pt x="221488" y="840232"/>
                </a:lnTo>
                <a:cubicBezTo>
                  <a:pt x="221615" y="842137"/>
                  <a:pt x="222123" y="843661"/>
                  <a:pt x="223012" y="844804"/>
                </a:cubicBezTo>
                <a:cubicBezTo>
                  <a:pt x="223901" y="845947"/>
                  <a:pt x="224409" y="847471"/>
                  <a:pt x="224536" y="849376"/>
                </a:cubicBezTo>
                <a:lnTo>
                  <a:pt x="221488" y="856488"/>
                </a:lnTo>
                <a:lnTo>
                  <a:pt x="217424" y="857504"/>
                </a:lnTo>
                <a:cubicBezTo>
                  <a:pt x="217445" y="859134"/>
                  <a:pt x="217148" y="860954"/>
                  <a:pt x="216535" y="862965"/>
                </a:cubicBezTo>
                <a:cubicBezTo>
                  <a:pt x="215921" y="864976"/>
                  <a:pt x="214862" y="866542"/>
                  <a:pt x="213359" y="867664"/>
                </a:cubicBezTo>
                <a:lnTo>
                  <a:pt x="217424" y="869696"/>
                </a:lnTo>
                <a:lnTo>
                  <a:pt x="223520" y="856488"/>
                </a:lnTo>
                <a:lnTo>
                  <a:pt x="226567" y="853440"/>
                </a:lnTo>
                <a:cubicBezTo>
                  <a:pt x="228197" y="847450"/>
                  <a:pt x="230018" y="841650"/>
                  <a:pt x="232029" y="836041"/>
                </a:cubicBezTo>
                <a:cubicBezTo>
                  <a:pt x="234039" y="830432"/>
                  <a:pt x="235606" y="824378"/>
                  <a:pt x="236727" y="817880"/>
                </a:cubicBezTo>
                <a:close/>
                <a:moveTo>
                  <a:pt x="257048" y="798576"/>
                </a:moveTo>
                <a:cubicBezTo>
                  <a:pt x="256391" y="798851"/>
                  <a:pt x="255418" y="800079"/>
                  <a:pt x="254127" y="802259"/>
                </a:cubicBezTo>
                <a:cubicBezTo>
                  <a:pt x="252835" y="804439"/>
                  <a:pt x="252116" y="805921"/>
                  <a:pt x="251968" y="806704"/>
                </a:cubicBezTo>
                <a:lnTo>
                  <a:pt x="259080" y="814832"/>
                </a:lnTo>
                <a:lnTo>
                  <a:pt x="259080" y="809752"/>
                </a:lnTo>
                <a:cubicBezTo>
                  <a:pt x="259122" y="808842"/>
                  <a:pt x="259037" y="806852"/>
                  <a:pt x="258826" y="803783"/>
                </a:cubicBezTo>
                <a:cubicBezTo>
                  <a:pt x="258614" y="800714"/>
                  <a:pt x="258021" y="798978"/>
                  <a:pt x="257048" y="798576"/>
                </a:cubicBezTo>
                <a:close/>
                <a:moveTo>
                  <a:pt x="234695" y="798576"/>
                </a:moveTo>
                <a:cubicBezTo>
                  <a:pt x="234230" y="798619"/>
                  <a:pt x="233891" y="798788"/>
                  <a:pt x="233679" y="799084"/>
                </a:cubicBezTo>
                <a:cubicBezTo>
                  <a:pt x="233468" y="799381"/>
                  <a:pt x="233129" y="799550"/>
                  <a:pt x="232663" y="799592"/>
                </a:cubicBezTo>
                <a:cubicBezTo>
                  <a:pt x="232685" y="800206"/>
                  <a:pt x="232896" y="801010"/>
                  <a:pt x="233299" y="802005"/>
                </a:cubicBezTo>
                <a:cubicBezTo>
                  <a:pt x="233701" y="803000"/>
                  <a:pt x="234166" y="803550"/>
                  <a:pt x="234695" y="803656"/>
                </a:cubicBezTo>
                <a:cubicBezTo>
                  <a:pt x="235669" y="803593"/>
                  <a:pt x="236262" y="803212"/>
                  <a:pt x="236473" y="802513"/>
                </a:cubicBezTo>
                <a:cubicBezTo>
                  <a:pt x="236685" y="801815"/>
                  <a:pt x="236770" y="801180"/>
                  <a:pt x="236727" y="800608"/>
                </a:cubicBezTo>
                <a:cubicBezTo>
                  <a:pt x="236558" y="799423"/>
                  <a:pt x="235881" y="798746"/>
                  <a:pt x="234695" y="798576"/>
                </a:cubicBezTo>
                <a:close/>
                <a:moveTo>
                  <a:pt x="244855" y="791464"/>
                </a:moveTo>
                <a:cubicBezTo>
                  <a:pt x="244877" y="792078"/>
                  <a:pt x="245088" y="792882"/>
                  <a:pt x="245491" y="793877"/>
                </a:cubicBezTo>
                <a:cubicBezTo>
                  <a:pt x="245893" y="794872"/>
                  <a:pt x="246358" y="795422"/>
                  <a:pt x="246888" y="795528"/>
                </a:cubicBezTo>
                <a:cubicBezTo>
                  <a:pt x="247861" y="795465"/>
                  <a:pt x="248454" y="795084"/>
                  <a:pt x="248665" y="794385"/>
                </a:cubicBezTo>
                <a:cubicBezTo>
                  <a:pt x="248877" y="793687"/>
                  <a:pt x="248962" y="793052"/>
                  <a:pt x="248920" y="792480"/>
                </a:cubicBezTo>
                <a:close/>
                <a:moveTo>
                  <a:pt x="248920" y="783336"/>
                </a:moveTo>
                <a:cubicBezTo>
                  <a:pt x="248877" y="783950"/>
                  <a:pt x="248962" y="784754"/>
                  <a:pt x="249174" y="785749"/>
                </a:cubicBezTo>
                <a:cubicBezTo>
                  <a:pt x="249385" y="786744"/>
                  <a:pt x="249978" y="787294"/>
                  <a:pt x="250952" y="787400"/>
                </a:cubicBezTo>
                <a:cubicBezTo>
                  <a:pt x="251438" y="787337"/>
                  <a:pt x="251735" y="786956"/>
                  <a:pt x="251841" y="786257"/>
                </a:cubicBezTo>
                <a:cubicBezTo>
                  <a:pt x="251946" y="785559"/>
                  <a:pt x="251989" y="784924"/>
                  <a:pt x="251968" y="784352"/>
                </a:cubicBezTo>
                <a:close/>
                <a:moveTo>
                  <a:pt x="240792" y="783336"/>
                </a:moveTo>
                <a:cubicBezTo>
                  <a:pt x="240813" y="783950"/>
                  <a:pt x="241024" y="784754"/>
                  <a:pt x="241427" y="785749"/>
                </a:cubicBezTo>
                <a:cubicBezTo>
                  <a:pt x="241829" y="786744"/>
                  <a:pt x="242294" y="787294"/>
                  <a:pt x="242824" y="787400"/>
                </a:cubicBezTo>
                <a:cubicBezTo>
                  <a:pt x="243797" y="787337"/>
                  <a:pt x="244390" y="786956"/>
                  <a:pt x="244601" y="786257"/>
                </a:cubicBezTo>
                <a:cubicBezTo>
                  <a:pt x="244813" y="785559"/>
                  <a:pt x="244898" y="784924"/>
                  <a:pt x="244855" y="784352"/>
                </a:cubicBezTo>
                <a:close/>
                <a:moveTo>
                  <a:pt x="293624" y="706120"/>
                </a:moveTo>
                <a:lnTo>
                  <a:pt x="293624" y="710184"/>
                </a:lnTo>
                <a:lnTo>
                  <a:pt x="291592" y="714248"/>
                </a:lnTo>
                <a:lnTo>
                  <a:pt x="294640" y="710184"/>
                </a:lnTo>
                <a:cubicBezTo>
                  <a:pt x="294661" y="710015"/>
                  <a:pt x="294618" y="709337"/>
                  <a:pt x="294513" y="708152"/>
                </a:cubicBezTo>
                <a:cubicBezTo>
                  <a:pt x="294407" y="706967"/>
                  <a:pt x="294110" y="706289"/>
                  <a:pt x="293624" y="706120"/>
                </a:cubicBezTo>
                <a:close/>
                <a:moveTo>
                  <a:pt x="440944" y="697992"/>
                </a:moveTo>
                <a:cubicBezTo>
                  <a:pt x="441960" y="698034"/>
                  <a:pt x="442721" y="698458"/>
                  <a:pt x="443229" y="699262"/>
                </a:cubicBezTo>
                <a:cubicBezTo>
                  <a:pt x="443737" y="700066"/>
                  <a:pt x="443992" y="700998"/>
                  <a:pt x="443992" y="702056"/>
                </a:cubicBezTo>
                <a:lnTo>
                  <a:pt x="436880" y="704088"/>
                </a:lnTo>
                <a:cubicBezTo>
                  <a:pt x="436858" y="702945"/>
                  <a:pt x="437155" y="701675"/>
                  <a:pt x="437769" y="700278"/>
                </a:cubicBezTo>
                <a:cubicBezTo>
                  <a:pt x="438382" y="698881"/>
                  <a:pt x="439441" y="698119"/>
                  <a:pt x="440944" y="697992"/>
                </a:cubicBezTo>
                <a:close/>
                <a:moveTo>
                  <a:pt x="296672" y="694944"/>
                </a:moveTo>
                <a:cubicBezTo>
                  <a:pt x="296693" y="695558"/>
                  <a:pt x="296904" y="696362"/>
                  <a:pt x="297307" y="697357"/>
                </a:cubicBezTo>
                <a:cubicBezTo>
                  <a:pt x="297709" y="698352"/>
                  <a:pt x="298174" y="698902"/>
                  <a:pt x="298704" y="699008"/>
                </a:cubicBezTo>
                <a:cubicBezTo>
                  <a:pt x="299677" y="698945"/>
                  <a:pt x="300270" y="698564"/>
                  <a:pt x="300482" y="697865"/>
                </a:cubicBezTo>
                <a:cubicBezTo>
                  <a:pt x="300693" y="697167"/>
                  <a:pt x="300778" y="696532"/>
                  <a:pt x="300736" y="695960"/>
                </a:cubicBezTo>
                <a:close/>
                <a:moveTo>
                  <a:pt x="307847" y="683768"/>
                </a:moveTo>
                <a:cubicBezTo>
                  <a:pt x="307847" y="684742"/>
                  <a:pt x="308102" y="685335"/>
                  <a:pt x="308610" y="685546"/>
                </a:cubicBezTo>
                <a:cubicBezTo>
                  <a:pt x="309118" y="685758"/>
                  <a:pt x="309880" y="685842"/>
                  <a:pt x="310896" y="685800"/>
                </a:cubicBezTo>
                <a:lnTo>
                  <a:pt x="311912" y="685800"/>
                </a:lnTo>
                <a:cubicBezTo>
                  <a:pt x="311912" y="684826"/>
                  <a:pt x="311658" y="684234"/>
                  <a:pt x="311150" y="684022"/>
                </a:cubicBezTo>
                <a:cubicBezTo>
                  <a:pt x="310642" y="683810"/>
                  <a:pt x="309880" y="683726"/>
                  <a:pt x="308863" y="683768"/>
                </a:cubicBezTo>
                <a:close/>
                <a:moveTo>
                  <a:pt x="311912" y="675640"/>
                </a:moveTo>
                <a:cubicBezTo>
                  <a:pt x="311869" y="676212"/>
                  <a:pt x="311954" y="676847"/>
                  <a:pt x="312166" y="677545"/>
                </a:cubicBezTo>
                <a:cubicBezTo>
                  <a:pt x="312377" y="678244"/>
                  <a:pt x="312970" y="678625"/>
                  <a:pt x="313944" y="678688"/>
                </a:cubicBezTo>
                <a:lnTo>
                  <a:pt x="315976" y="678688"/>
                </a:lnTo>
                <a:cubicBezTo>
                  <a:pt x="315933" y="677672"/>
                  <a:pt x="315510" y="676910"/>
                  <a:pt x="314706" y="676402"/>
                </a:cubicBezTo>
                <a:cubicBezTo>
                  <a:pt x="313901" y="675894"/>
                  <a:pt x="312970" y="675640"/>
                  <a:pt x="311912" y="675640"/>
                </a:cubicBezTo>
                <a:close/>
                <a:moveTo>
                  <a:pt x="316992" y="658368"/>
                </a:moveTo>
                <a:cubicBezTo>
                  <a:pt x="316949" y="658389"/>
                  <a:pt x="316780" y="658601"/>
                  <a:pt x="316484" y="659003"/>
                </a:cubicBezTo>
                <a:cubicBezTo>
                  <a:pt x="316187" y="659405"/>
                  <a:pt x="316018" y="659871"/>
                  <a:pt x="315976" y="660400"/>
                </a:cubicBezTo>
                <a:lnTo>
                  <a:pt x="315976" y="670560"/>
                </a:lnTo>
                <a:lnTo>
                  <a:pt x="321055" y="667512"/>
                </a:lnTo>
                <a:cubicBezTo>
                  <a:pt x="321669" y="667554"/>
                  <a:pt x="322474" y="667470"/>
                  <a:pt x="323469" y="667258"/>
                </a:cubicBezTo>
                <a:cubicBezTo>
                  <a:pt x="324463" y="667047"/>
                  <a:pt x="325014" y="666454"/>
                  <a:pt x="325120" y="665480"/>
                </a:cubicBezTo>
                <a:cubicBezTo>
                  <a:pt x="324971" y="663850"/>
                  <a:pt x="323998" y="662284"/>
                  <a:pt x="322199" y="660781"/>
                </a:cubicBezTo>
                <a:cubicBezTo>
                  <a:pt x="320399" y="659278"/>
                  <a:pt x="318664" y="658474"/>
                  <a:pt x="316992" y="658368"/>
                </a:cubicBezTo>
                <a:close/>
                <a:moveTo>
                  <a:pt x="470407" y="640080"/>
                </a:moveTo>
                <a:cubicBezTo>
                  <a:pt x="469878" y="640123"/>
                  <a:pt x="469413" y="640292"/>
                  <a:pt x="469011" y="640588"/>
                </a:cubicBezTo>
                <a:cubicBezTo>
                  <a:pt x="468608" y="640884"/>
                  <a:pt x="468397" y="641054"/>
                  <a:pt x="468375" y="641096"/>
                </a:cubicBezTo>
                <a:cubicBezTo>
                  <a:pt x="468333" y="641710"/>
                  <a:pt x="468418" y="642514"/>
                  <a:pt x="468629" y="643509"/>
                </a:cubicBezTo>
                <a:cubicBezTo>
                  <a:pt x="468841" y="644504"/>
                  <a:pt x="469434" y="645054"/>
                  <a:pt x="470407" y="645160"/>
                </a:cubicBezTo>
                <a:cubicBezTo>
                  <a:pt x="470894" y="645097"/>
                  <a:pt x="471191" y="644716"/>
                  <a:pt x="471297" y="644017"/>
                </a:cubicBezTo>
                <a:cubicBezTo>
                  <a:pt x="471402" y="643319"/>
                  <a:pt x="471445" y="642684"/>
                  <a:pt x="471423" y="642112"/>
                </a:cubicBezTo>
                <a:cubicBezTo>
                  <a:pt x="471593" y="640927"/>
                  <a:pt x="471254" y="640249"/>
                  <a:pt x="470407" y="640080"/>
                </a:cubicBezTo>
                <a:close/>
                <a:moveTo>
                  <a:pt x="470407" y="596392"/>
                </a:moveTo>
                <a:cubicBezTo>
                  <a:pt x="469222" y="596562"/>
                  <a:pt x="468545" y="597239"/>
                  <a:pt x="468375" y="598424"/>
                </a:cubicBezTo>
                <a:cubicBezTo>
                  <a:pt x="468397" y="599292"/>
                  <a:pt x="468608" y="601112"/>
                  <a:pt x="469011" y="603885"/>
                </a:cubicBezTo>
                <a:cubicBezTo>
                  <a:pt x="469413" y="606658"/>
                  <a:pt x="469878" y="608224"/>
                  <a:pt x="470407" y="608584"/>
                </a:cubicBezTo>
                <a:cubicBezTo>
                  <a:pt x="470894" y="608415"/>
                  <a:pt x="471191" y="607737"/>
                  <a:pt x="471297" y="606552"/>
                </a:cubicBezTo>
                <a:cubicBezTo>
                  <a:pt x="471402" y="605367"/>
                  <a:pt x="471445" y="604689"/>
                  <a:pt x="471423" y="604520"/>
                </a:cubicBezTo>
                <a:cubicBezTo>
                  <a:pt x="472122" y="604563"/>
                  <a:pt x="473265" y="604478"/>
                  <a:pt x="474853" y="604266"/>
                </a:cubicBezTo>
                <a:cubicBezTo>
                  <a:pt x="476440" y="604055"/>
                  <a:pt x="477329" y="603462"/>
                  <a:pt x="477520" y="602488"/>
                </a:cubicBezTo>
                <a:cubicBezTo>
                  <a:pt x="477350" y="600901"/>
                  <a:pt x="476419" y="599504"/>
                  <a:pt x="474726" y="598297"/>
                </a:cubicBezTo>
                <a:cubicBezTo>
                  <a:pt x="473032" y="597091"/>
                  <a:pt x="471593" y="596456"/>
                  <a:pt x="470407" y="596392"/>
                </a:cubicBezTo>
                <a:close/>
                <a:moveTo>
                  <a:pt x="440944" y="586232"/>
                </a:moveTo>
                <a:lnTo>
                  <a:pt x="437896" y="597408"/>
                </a:lnTo>
                <a:cubicBezTo>
                  <a:pt x="440012" y="597451"/>
                  <a:pt x="441875" y="598128"/>
                  <a:pt x="443484" y="599440"/>
                </a:cubicBezTo>
                <a:cubicBezTo>
                  <a:pt x="445092" y="600753"/>
                  <a:pt x="445939" y="602446"/>
                  <a:pt x="446024" y="604520"/>
                </a:cubicBezTo>
                <a:cubicBezTo>
                  <a:pt x="447611" y="604563"/>
                  <a:pt x="449008" y="604224"/>
                  <a:pt x="450215" y="603504"/>
                </a:cubicBezTo>
                <a:cubicBezTo>
                  <a:pt x="451421" y="602784"/>
                  <a:pt x="452056" y="601430"/>
                  <a:pt x="452120" y="599440"/>
                </a:cubicBezTo>
                <a:lnTo>
                  <a:pt x="452120" y="593344"/>
                </a:lnTo>
                <a:close/>
                <a:moveTo>
                  <a:pt x="491743" y="582168"/>
                </a:moveTo>
                <a:lnTo>
                  <a:pt x="491743" y="586232"/>
                </a:lnTo>
                <a:cubicBezTo>
                  <a:pt x="491786" y="587693"/>
                  <a:pt x="492209" y="588582"/>
                  <a:pt x="493014" y="588899"/>
                </a:cubicBezTo>
                <a:cubicBezTo>
                  <a:pt x="493818" y="589217"/>
                  <a:pt x="494749" y="589344"/>
                  <a:pt x="495808" y="589280"/>
                </a:cubicBezTo>
                <a:close/>
                <a:moveTo>
                  <a:pt x="513080" y="569976"/>
                </a:moveTo>
                <a:cubicBezTo>
                  <a:pt x="512550" y="570019"/>
                  <a:pt x="512085" y="570188"/>
                  <a:pt x="511683" y="570484"/>
                </a:cubicBezTo>
                <a:cubicBezTo>
                  <a:pt x="511280" y="570781"/>
                  <a:pt x="511069" y="570950"/>
                  <a:pt x="511048" y="570992"/>
                </a:cubicBezTo>
                <a:cubicBezTo>
                  <a:pt x="511069" y="571564"/>
                  <a:pt x="511280" y="572199"/>
                  <a:pt x="511683" y="572897"/>
                </a:cubicBezTo>
                <a:cubicBezTo>
                  <a:pt x="512085" y="573596"/>
                  <a:pt x="512550" y="573977"/>
                  <a:pt x="513080" y="574040"/>
                </a:cubicBezTo>
                <a:cubicBezTo>
                  <a:pt x="513926" y="573871"/>
                  <a:pt x="514265" y="573193"/>
                  <a:pt x="514095" y="572008"/>
                </a:cubicBezTo>
                <a:cubicBezTo>
                  <a:pt x="514265" y="570823"/>
                  <a:pt x="513926" y="570146"/>
                  <a:pt x="513080" y="569976"/>
                </a:cubicBezTo>
                <a:close/>
                <a:moveTo>
                  <a:pt x="495808" y="562864"/>
                </a:moveTo>
                <a:lnTo>
                  <a:pt x="495808" y="573024"/>
                </a:lnTo>
                <a:lnTo>
                  <a:pt x="498856" y="577088"/>
                </a:lnTo>
                <a:lnTo>
                  <a:pt x="498856" y="569976"/>
                </a:lnTo>
                <a:close/>
                <a:moveTo>
                  <a:pt x="514095" y="558800"/>
                </a:moveTo>
                <a:cubicBezTo>
                  <a:pt x="514117" y="559414"/>
                  <a:pt x="514328" y="560218"/>
                  <a:pt x="514731" y="561213"/>
                </a:cubicBezTo>
                <a:cubicBezTo>
                  <a:pt x="515133" y="562208"/>
                  <a:pt x="515598" y="562758"/>
                  <a:pt x="516128" y="562864"/>
                </a:cubicBezTo>
                <a:cubicBezTo>
                  <a:pt x="517101" y="562801"/>
                  <a:pt x="517694" y="562420"/>
                  <a:pt x="517906" y="561721"/>
                </a:cubicBezTo>
                <a:cubicBezTo>
                  <a:pt x="518117" y="561023"/>
                  <a:pt x="518202" y="560388"/>
                  <a:pt x="518160" y="559816"/>
                </a:cubicBezTo>
                <a:close/>
                <a:moveTo>
                  <a:pt x="524255" y="546608"/>
                </a:moveTo>
                <a:cubicBezTo>
                  <a:pt x="523790" y="546650"/>
                  <a:pt x="523451" y="546820"/>
                  <a:pt x="523239" y="547116"/>
                </a:cubicBezTo>
                <a:cubicBezTo>
                  <a:pt x="523028" y="547413"/>
                  <a:pt x="522689" y="547582"/>
                  <a:pt x="522224" y="547624"/>
                </a:cubicBezTo>
                <a:cubicBezTo>
                  <a:pt x="522245" y="548238"/>
                  <a:pt x="522456" y="549042"/>
                  <a:pt x="522859" y="550037"/>
                </a:cubicBezTo>
                <a:cubicBezTo>
                  <a:pt x="523261" y="551032"/>
                  <a:pt x="523726" y="551582"/>
                  <a:pt x="524255" y="551688"/>
                </a:cubicBezTo>
                <a:cubicBezTo>
                  <a:pt x="525229" y="551625"/>
                  <a:pt x="525822" y="551244"/>
                  <a:pt x="526033" y="550545"/>
                </a:cubicBezTo>
                <a:cubicBezTo>
                  <a:pt x="526245" y="549847"/>
                  <a:pt x="526330" y="549212"/>
                  <a:pt x="526287" y="548640"/>
                </a:cubicBezTo>
                <a:cubicBezTo>
                  <a:pt x="526118" y="547455"/>
                  <a:pt x="525441" y="546777"/>
                  <a:pt x="524255" y="546608"/>
                </a:cubicBezTo>
                <a:close/>
                <a:moveTo>
                  <a:pt x="558799" y="491744"/>
                </a:moveTo>
                <a:lnTo>
                  <a:pt x="554735" y="494792"/>
                </a:lnTo>
                <a:cubicBezTo>
                  <a:pt x="550883" y="495766"/>
                  <a:pt x="546650" y="500423"/>
                  <a:pt x="542035" y="508762"/>
                </a:cubicBezTo>
                <a:cubicBezTo>
                  <a:pt x="537421" y="517102"/>
                  <a:pt x="534204" y="523283"/>
                  <a:pt x="532383" y="527304"/>
                </a:cubicBezTo>
                <a:lnTo>
                  <a:pt x="526287" y="531368"/>
                </a:lnTo>
                <a:cubicBezTo>
                  <a:pt x="526161" y="532892"/>
                  <a:pt x="525653" y="534162"/>
                  <a:pt x="524763" y="535178"/>
                </a:cubicBezTo>
                <a:cubicBezTo>
                  <a:pt x="523875" y="536194"/>
                  <a:pt x="523367" y="536956"/>
                  <a:pt x="523239" y="537464"/>
                </a:cubicBezTo>
                <a:cubicBezTo>
                  <a:pt x="523345" y="537951"/>
                  <a:pt x="524150" y="538247"/>
                  <a:pt x="525653" y="538353"/>
                </a:cubicBezTo>
                <a:cubicBezTo>
                  <a:pt x="527155" y="538459"/>
                  <a:pt x="528722" y="538501"/>
                  <a:pt x="530351" y="538480"/>
                </a:cubicBezTo>
                <a:lnTo>
                  <a:pt x="532383" y="531368"/>
                </a:lnTo>
                <a:lnTo>
                  <a:pt x="537464" y="527304"/>
                </a:lnTo>
                <a:cubicBezTo>
                  <a:pt x="538416" y="522330"/>
                  <a:pt x="541337" y="516276"/>
                  <a:pt x="546227" y="509143"/>
                </a:cubicBezTo>
                <a:cubicBezTo>
                  <a:pt x="551116" y="502010"/>
                  <a:pt x="555307" y="496210"/>
                  <a:pt x="558799" y="491744"/>
                </a:cubicBezTo>
                <a:close/>
                <a:moveTo>
                  <a:pt x="563879" y="438912"/>
                </a:moveTo>
                <a:cubicBezTo>
                  <a:pt x="562779" y="439209"/>
                  <a:pt x="561678" y="440648"/>
                  <a:pt x="560577" y="443230"/>
                </a:cubicBezTo>
                <a:cubicBezTo>
                  <a:pt x="559477" y="445812"/>
                  <a:pt x="558884" y="447760"/>
                  <a:pt x="558799" y="449072"/>
                </a:cubicBezTo>
                <a:cubicBezTo>
                  <a:pt x="558927" y="451549"/>
                  <a:pt x="559943" y="453200"/>
                  <a:pt x="561847" y="454025"/>
                </a:cubicBezTo>
                <a:cubicBezTo>
                  <a:pt x="563753" y="454851"/>
                  <a:pt x="565785" y="455232"/>
                  <a:pt x="567943" y="455168"/>
                </a:cubicBezTo>
                <a:cubicBezTo>
                  <a:pt x="569002" y="455189"/>
                  <a:pt x="569933" y="454893"/>
                  <a:pt x="570737" y="454279"/>
                </a:cubicBezTo>
                <a:cubicBezTo>
                  <a:pt x="571542" y="453665"/>
                  <a:pt x="571965" y="452607"/>
                  <a:pt x="572007" y="451104"/>
                </a:cubicBezTo>
                <a:cubicBezTo>
                  <a:pt x="571923" y="449263"/>
                  <a:pt x="571076" y="446850"/>
                  <a:pt x="569467" y="443865"/>
                </a:cubicBezTo>
                <a:cubicBezTo>
                  <a:pt x="567859" y="440881"/>
                  <a:pt x="565996" y="439230"/>
                  <a:pt x="563879" y="438912"/>
                </a:cubicBezTo>
                <a:close/>
                <a:moveTo>
                  <a:pt x="566927" y="420624"/>
                </a:moveTo>
                <a:cubicBezTo>
                  <a:pt x="566949" y="422741"/>
                  <a:pt x="566652" y="424857"/>
                  <a:pt x="566039" y="426974"/>
                </a:cubicBezTo>
                <a:cubicBezTo>
                  <a:pt x="565425" y="429091"/>
                  <a:pt x="564366" y="430700"/>
                  <a:pt x="562863" y="431800"/>
                </a:cubicBezTo>
                <a:lnTo>
                  <a:pt x="570991" y="433832"/>
                </a:lnTo>
                <a:lnTo>
                  <a:pt x="579119" y="424688"/>
                </a:lnTo>
                <a:close/>
                <a:moveTo>
                  <a:pt x="588264" y="400304"/>
                </a:moveTo>
                <a:cubicBezTo>
                  <a:pt x="587734" y="400347"/>
                  <a:pt x="587269" y="400516"/>
                  <a:pt x="586867" y="400812"/>
                </a:cubicBezTo>
                <a:cubicBezTo>
                  <a:pt x="586464" y="401108"/>
                  <a:pt x="586253" y="401278"/>
                  <a:pt x="586232" y="401320"/>
                </a:cubicBezTo>
                <a:lnTo>
                  <a:pt x="586232" y="404368"/>
                </a:lnTo>
                <a:cubicBezTo>
                  <a:pt x="585618" y="404749"/>
                  <a:pt x="584813" y="404495"/>
                  <a:pt x="583819" y="403606"/>
                </a:cubicBezTo>
                <a:cubicBezTo>
                  <a:pt x="582824" y="402717"/>
                  <a:pt x="582273" y="401955"/>
                  <a:pt x="582167" y="401320"/>
                </a:cubicBezTo>
                <a:lnTo>
                  <a:pt x="575055" y="405384"/>
                </a:lnTo>
                <a:lnTo>
                  <a:pt x="570991" y="410464"/>
                </a:lnTo>
                <a:cubicBezTo>
                  <a:pt x="570991" y="412539"/>
                  <a:pt x="571499" y="414232"/>
                  <a:pt x="572515" y="415544"/>
                </a:cubicBezTo>
                <a:cubicBezTo>
                  <a:pt x="573531" y="416857"/>
                  <a:pt x="575055" y="417534"/>
                  <a:pt x="577087" y="417576"/>
                </a:cubicBezTo>
                <a:cubicBezTo>
                  <a:pt x="580305" y="417407"/>
                  <a:pt x="581998" y="415714"/>
                  <a:pt x="582167" y="412496"/>
                </a:cubicBezTo>
                <a:cubicBezTo>
                  <a:pt x="582908" y="412581"/>
                  <a:pt x="584221" y="412666"/>
                  <a:pt x="586105" y="412750"/>
                </a:cubicBezTo>
                <a:cubicBezTo>
                  <a:pt x="587988" y="412835"/>
                  <a:pt x="589047" y="412412"/>
                  <a:pt x="589280" y="411480"/>
                </a:cubicBezTo>
                <a:cubicBezTo>
                  <a:pt x="589153" y="410485"/>
                  <a:pt x="588645" y="409427"/>
                  <a:pt x="587755" y="408305"/>
                </a:cubicBezTo>
                <a:cubicBezTo>
                  <a:pt x="586867" y="407183"/>
                  <a:pt x="586359" y="405871"/>
                  <a:pt x="586232" y="404368"/>
                </a:cubicBezTo>
                <a:cubicBezTo>
                  <a:pt x="586845" y="404411"/>
                  <a:pt x="587650" y="404326"/>
                  <a:pt x="588645" y="404114"/>
                </a:cubicBezTo>
                <a:cubicBezTo>
                  <a:pt x="589639" y="403903"/>
                  <a:pt x="590190" y="403310"/>
                  <a:pt x="590295" y="402336"/>
                </a:cubicBezTo>
                <a:cubicBezTo>
                  <a:pt x="590126" y="401151"/>
                  <a:pt x="589449" y="400474"/>
                  <a:pt x="588264" y="400304"/>
                </a:cubicBezTo>
                <a:close/>
                <a:moveTo>
                  <a:pt x="593343" y="372872"/>
                </a:moveTo>
                <a:cubicBezTo>
                  <a:pt x="591883" y="372914"/>
                  <a:pt x="590994" y="373338"/>
                  <a:pt x="590676" y="374142"/>
                </a:cubicBezTo>
                <a:cubicBezTo>
                  <a:pt x="590359" y="374947"/>
                  <a:pt x="590232" y="375878"/>
                  <a:pt x="590295" y="376936"/>
                </a:cubicBezTo>
                <a:cubicBezTo>
                  <a:pt x="589237" y="376873"/>
                  <a:pt x="588306" y="377000"/>
                  <a:pt x="587501" y="377317"/>
                </a:cubicBezTo>
                <a:cubicBezTo>
                  <a:pt x="586697" y="377635"/>
                  <a:pt x="586274" y="378524"/>
                  <a:pt x="586232" y="379984"/>
                </a:cubicBezTo>
                <a:cubicBezTo>
                  <a:pt x="586380" y="381529"/>
                  <a:pt x="587353" y="382757"/>
                  <a:pt x="589153" y="383667"/>
                </a:cubicBezTo>
                <a:cubicBezTo>
                  <a:pt x="590952" y="384577"/>
                  <a:pt x="592687" y="385043"/>
                  <a:pt x="594359" y="385064"/>
                </a:cubicBezTo>
                <a:lnTo>
                  <a:pt x="598423" y="387096"/>
                </a:lnTo>
                <a:lnTo>
                  <a:pt x="594359" y="384048"/>
                </a:lnTo>
                <a:lnTo>
                  <a:pt x="600455" y="376936"/>
                </a:lnTo>
                <a:cubicBezTo>
                  <a:pt x="599397" y="375878"/>
                  <a:pt x="598212" y="374947"/>
                  <a:pt x="596899" y="374142"/>
                </a:cubicBezTo>
                <a:cubicBezTo>
                  <a:pt x="595587" y="373338"/>
                  <a:pt x="594402" y="372914"/>
                  <a:pt x="593343" y="372872"/>
                </a:cubicBezTo>
                <a:close/>
                <a:moveTo>
                  <a:pt x="594359" y="362712"/>
                </a:moveTo>
                <a:cubicBezTo>
                  <a:pt x="594359" y="364744"/>
                  <a:pt x="595375" y="365760"/>
                  <a:pt x="597407" y="365760"/>
                </a:cubicBezTo>
                <a:lnTo>
                  <a:pt x="601471" y="365760"/>
                </a:lnTo>
                <a:cubicBezTo>
                  <a:pt x="601429" y="364744"/>
                  <a:pt x="601006" y="363982"/>
                  <a:pt x="600201" y="363474"/>
                </a:cubicBezTo>
                <a:cubicBezTo>
                  <a:pt x="599397" y="362966"/>
                  <a:pt x="598466" y="362712"/>
                  <a:pt x="597407" y="362712"/>
                </a:cubicBezTo>
                <a:close/>
                <a:moveTo>
                  <a:pt x="605535" y="338328"/>
                </a:moveTo>
                <a:lnTo>
                  <a:pt x="598423" y="349504"/>
                </a:lnTo>
                <a:cubicBezTo>
                  <a:pt x="598423" y="351494"/>
                  <a:pt x="598931" y="352848"/>
                  <a:pt x="599947" y="353568"/>
                </a:cubicBezTo>
                <a:cubicBezTo>
                  <a:pt x="600963" y="354288"/>
                  <a:pt x="602487" y="354627"/>
                  <a:pt x="604519" y="354584"/>
                </a:cubicBezTo>
                <a:cubicBezTo>
                  <a:pt x="605789" y="354711"/>
                  <a:pt x="607567" y="354711"/>
                  <a:pt x="609853" y="354584"/>
                </a:cubicBezTo>
                <a:cubicBezTo>
                  <a:pt x="612139" y="354457"/>
                  <a:pt x="613409" y="353441"/>
                  <a:pt x="613663" y="351536"/>
                </a:cubicBezTo>
                <a:cubicBezTo>
                  <a:pt x="613515" y="348954"/>
                  <a:pt x="612542" y="346499"/>
                  <a:pt x="610742" y="344170"/>
                </a:cubicBezTo>
                <a:cubicBezTo>
                  <a:pt x="608943" y="341842"/>
                  <a:pt x="607208" y="339894"/>
                  <a:pt x="605535" y="338328"/>
                </a:cubicBezTo>
                <a:close/>
                <a:moveTo>
                  <a:pt x="624839" y="335280"/>
                </a:moveTo>
                <a:cubicBezTo>
                  <a:pt x="624713" y="337228"/>
                  <a:pt x="624205" y="338921"/>
                  <a:pt x="623315" y="340360"/>
                </a:cubicBezTo>
                <a:cubicBezTo>
                  <a:pt x="622427" y="341799"/>
                  <a:pt x="621919" y="343493"/>
                  <a:pt x="621791" y="345440"/>
                </a:cubicBezTo>
                <a:cubicBezTo>
                  <a:pt x="621897" y="345927"/>
                  <a:pt x="622448" y="346223"/>
                  <a:pt x="623443" y="346329"/>
                </a:cubicBezTo>
                <a:cubicBezTo>
                  <a:pt x="624437" y="346435"/>
                  <a:pt x="625242" y="346477"/>
                  <a:pt x="625855" y="346456"/>
                </a:cubicBezTo>
                <a:cubicBezTo>
                  <a:pt x="626914" y="346520"/>
                  <a:pt x="627845" y="346393"/>
                  <a:pt x="628649" y="346075"/>
                </a:cubicBezTo>
                <a:cubicBezTo>
                  <a:pt x="629454" y="345758"/>
                  <a:pt x="629877" y="344869"/>
                  <a:pt x="629919" y="343408"/>
                </a:cubicBezTo>
                <a:cubicBezTo>
                  <a:pt x="629835" y="341863"/>
                  <a:pt x="629242" y="340381"/>
                  <a:pt x="628141" y="338963"/>
                </a:cubicBezTo>
                <a:cubicBezTo>
                  <a:pt x="627041" y="337545"/>
                  <a:pt x="625940" y="336317"/>
                  <a:pt x="624839" y="335280"/>
                </a:cubicBezTo>
                <a:close/>
                <a:moveTo>
                  <a:pt x="90424" y="334264"/>
                </a:moveTo>
                <a:cubicBezTo>
                  <a:pt x="90445" y="334836"/>
                  <a:pt x="90656" y="335471"/>
                  <a:pt x="91059" y="336169"/>
                </a:cubicBezTo>
                <a:cubicBezTo>
                  <a:pt x="91461" y="336868"/>
                  <a:pt x="91926" y="337249"/>
                  <a:pt x="92456" y="337312"/>
                </a:cubicBezTo>
                <a:cubicBezTo>
                  <a:pt x="94657" y="337143"/>
                  <a:pt x="96350" y="336465"/>
                  <a:pt x="97536" y="335280"/>
                </a:cubicBezTo>
                <a:close/>
                <a:moveTo>
                  <a:pt x="107696" y="330200"/>
                </a:moveTo>
                <a:cubicBezTo>
                  <a:pt x="107738" y="331258"/>
                  <a:pt x="108161" y="332190"/>
                  <a:pt x="108966" y="332994"/>
                </a:cubicBezTo>
                <a:cubicBezTo>
                  <a:pt x="109770" y="333798"/>
                  <a:pt x="110701" y="334222"/>
                  <a:pt x="111760" y="334264"/>
                </a:cubicBezTo>
                <a:cubicBezTo>
                  <a:pt x="112818" y="334264"/>
                  <a:pt x="113749" y="334010"/>
                  <a:pt x="114554" y="333502"/>
                </a:cubicBezTo>
                <a:cubicBezTo>
                  <a:pt x="115358" y="332994"/>
                  <a:pt x="115781" y="332232"/>
                  <a:pt x="115824" y="331216"/>
                </a:cubicBezTo>
                <a:close/>
                <a:moveTo>
                  <a:pt x="749807" y="269240"/>
                </a:moveTo>
                <a:cubicBezTo>
                  <a:pt x="749807" y="271272"/>
                  <a:pt x="750823" y="272288"/>
                  <a:pt x="752855" y="272288"/>
                </a:cubicBezTo>
                <a:cubicBezTo>
                  <a:pt x="753406" y="272309"/>
                  <a:pt x="754083" y="272267"/>
                  <a:pt x="754887" y="272161"/>
                </a:cubicBezTo>
                <a:cubicBezTo>
                  <a:pt x="755692" y="272055"/>
                  <a:pt x="756369" y="271759"/>
                  <a:pt x="756919" y="271272"/>
                </a:cubicBezTo>
                <a:cubicBezTo>
                  <a:pt x="756877" y="270299"/>
                  <a:pt x="756454" y="269706"/>
                  <a:pt x="755649" y="269494"/>
                </a:cubicBezTo>
                <a:cubicBezTo>
                  <a:pt x="754845" y="269283"/>
                  <a:pt x="753914" y="269198"/>
                  <a:pt x="752855" y="269240"/>
                </a:cubicBezTo>
                <a:close/>
                <a:moveTo>
                  <a:pt x="769111" y="265176"/>
                </a:moveTo>
                <a:cubicBezTo>
                  <a:pt x="769133" y="265790"/>
                  <a:pt x="769344" y="266594"/>
                  <a:pt x="769747" y="267589"/>
                </a:cubicBezTo>
                <a:cubicBezTo>
                  <a:pt x="770149" y="268584"/>
                  <a:pt x="770614" y="269134"/>
                  <a:pt x="771143" y="269240"/>
                </a:cubicBezTo>
                <a:cubicBezTo>
                  <a:pt x="772117" y="269177"/>
                  <a:pt x="772710" y="268796"/>
                  <a:pt x="772921" y="268097"/>
                </a:cubicBezTo>
                <a:cubicBezTo>
                  <a:pt x="773133" y="267399"/>
                  <a:pt x="773218" y="266764"/>
                  <a:pt x="773175" y="266192"/>
                </a:cubicBezTo>
                <a:close/>
                <a:moveTo>
                  <a:pt x="612647" y="257048"/>
                </a:moveTo>
                <a:lnTo>
                  <a:pt x="613663" y="258064"/>
                </a:lnTo>
                <a:lnTo>
                  <a:pt x="614679" y="258064"/>
                </a:lnTo>
                <a:cubicBezTo>
                  <a:pt x="613494" y="258233"/>
                  <a:pt x="612817" y="257895"/>
                  <a:pt x="612647" y="257048"/>
                </a:cubicBezTo>
                <a:close/>
                <a:moveTo>
                  <a:pt x="648207" y="249936"/>
                </a:moveTo>
                <a:cubicBezTo>
                  <a:pt x="647636" y="250465"/>
                  <a:pt x="647001" y="251185"/>
                  <a:pt x="646303" y="252095"/>
                </a:cubicBezTo>
                <a:cubicBezTo>
                  <a:pt x="645604" y="253005"/>
                  <a:pt x="645223" y="253979"/>
                  <a:pt x="645159" y="255016"/>
                </a:cubicBezTo>
                <a:cubicBezTo>
                  <a:pt x="645265" y="255990"/>
                  <a:pt x="645816" y="256582"/>
                  <a:pt x="646810" y="256794"/>
                </a:cubicBezTo>
                <a:cubicBezTo>
                  <a:pt x="647805" y="257006"/>
                  <a:pt x="648610" y="257090"/>
                  <a:pt x="649223" y="257048"/>
                </a:cubicBezTo>
                <a:lnTo>
                  <a:pt x="668527" y="256032"/>
                </a:lnTo>
                <a:cubicBezTo>
                  <a:pt x="668570" y="255334"/>
                  <a:pt x="668485" y="254191"/>
                  <a:pt x="668273" y="252603"/>
                </a:cubicBezTo>
                <a:cubicBezTo>
                  <a:pt x="668062" y="251016"/>
                  <a:pt x="667469" y="250127"/>
                  <a:pt x="666495" y="249936"/>
                </a:cubicBezTo>
                <a:lnTo>
                  <a:pt x="665480" y="249936"/>
                </a:lnTo>
                <a:cubicBezTo>
                  <a:pt x="664929" y="250000"/>
                  <a:pt x="664252" y="250381"/>
                  <a:pt x="663448" y="251079"/>
                </a:cubicBezTo>
                <a:cubicBezTo>
                  <a:pt x="662643" y="251778"/>
                  <a:pt x="661966" y="252413"/>
                  <a:pt x="661415" y="252984"/>
                </a:cubicBezTo>
                <a:close/>
                <a:moveTo>
                  <a:pt x="683767" y="244856"/>
                </a:moveTo>
                <a:cubicBezTo>
                  <a:pt x="682265" y="244941"/>
                  <a:pt x="681206" y="245533"/>
                  <a:pt x="680593" y="246634"/>
                </a:cubicBezTo>
                <a:cubicBezTo>
                  <a:pt x="679979" y="247735"/>
                  <a:pt x="679682" y="248836"/>
                  <a:pt x="679703" y="249936"/>
                </a:cubicBezTo>
                <a:lnTo>
                  <a:pt x="679703" y="252984"/>
                </a:lnTo>
                <a:cubicBezTo>
                  <a:pt x="679132" y="252963"/>
                  <a:pt x="678497" y="253005"/>
                  <a:pt x="677799" y="253111"/>
                </a:cubicBezTo>
                <a:cubicBezTo>
                  <a:pt x="677100" y="253217"/>
                  <a:pt x="676719" y="253513"/>
                  <a:pt x="676655" y="254000"/>
                </a:cubicBezTo>
                <a:cubicBezTo>
                  <a:pt x="676719" y="254529"/>
                  <a:pt x="677100" y="254995"/>
                  <a:pt x="677799" y="255397"/>
                </a:cubicBezTo>
                <a:cubicBezTo>
                  <a:pt x="678497" y="255799"/>
                  <a:pt x="679132" y="256011"/>
                  <a:pt x="679703" y="256032"/>
                </a:cubicBezTo>
                <a:cubicBezTo>
                  <a:pt x="681206" y="255969"/>
                  <a:pt x="682265" y="255334"/>
                  <a:pt x="682879" y="254127"/>
                </a:cubicBezTo>
                <a:cubicBezTo>
                  <a:pt x="683492" y="252921"/>
                  <a:pt x="683789" y="251524"/>
                  <a:pt x="683767" y="249936"/>
                </a:cubicBezTo>
                <a:cubicBezTo>
                  <a:pt x="684381" y="249449"/>
                  <a:pt x="685186" y="248899"/>
                  <a:pt x="686181" y="248285"/>
                </a:cubicBezTo>
                <a:cubicBezTo>
                  <a:pt x="687175" y="247671"/>
                  <a:pt x="687726" y="246867"/>
                  <a:pt x="687831" y="245872"/>
                </a:cubicBezTo>
                <a:cubicBezTo>
                  <a:pt x="687726" y="245385"/>
                  <a:pt x="687175" y="245089"/>
                  <a:pt x="686181" y="244983"/>
                </a:cubicBezTo>
                <a:cubicBezTo>
                  <a:pt x="685186" y="244877"/>
                  <a:pt x="684381" y="244835"/>
                  <a:pt x="683767" y="244856"/>
                </a:cubicBezTo>
                <a:close/>
                <a:moveTo>
                  <a:pt x="947927" y="195072"/>
                </a:moveTo>
                <a:cubicBezTo>
                  <a:pt x="950573" y="195241"/>
                  <a:pt x="951886" y="195919"/>
                  <a:pt x="951864" y="197104"/>
                </a:cubicBezTo>
                <a:cubicBezTo>
                  <a:pt x="951843" y="198289"/>
                  <a:pt x="952902" y="198967"/>
                  <a:pt x="955039" y="199136"/>
                </a:cubicBezTo>
                <a:lnTo>
                  <a:pt x="951991" y="206248"/>
                </a:lnTo>
                <a:cubicBezTo>
                  <a:pt x="949748" y="206079"/>
                  <a:pt x="948393" y="205401"/>
                  <a:pt x="947927" y="204216"/>
                </a:cubicBezTo>
                <a:cubicBezTo>
                  <a:pt x="947462" y="203031"/>
                  <a:pt x="946107" y="202353"/>
                  <a:pt x="943863" y="202184"/>
                </a:cubicBezTo>
                <a:cubicBezTo>
                  <a:pt x="945366" y="201634"/>
                  <a:pt x="946425" y="200702"/>
                  <a:pt x="947039" y="199390"/>
                </a:cubicBezTo>
                <a:cubicBezTo>
                  <a:pt x="947652" y="198078"/>
                  <a:pt x="947949" y="196638"/>
                  <a:pt x="947927" y="195072"/>
                </a:cubicBezTo>
                <a:close/>
                <a:moveTo>
                  <a:pt x="605535" y="0"/>
                </a:moveTo>
                <a:lnTo>
                  <a:pt x="609599" y="0"/>
                </a:lnTo>
                <a:lnTo>
                  <a:pt x="590295" y="29464"/>
                </a:lnTo>
                <a:cubicBezTo>
                  <a:pt x="590274" y="36449"/>
                  <a:pt x="585999" y="45847"/>
                  <a:pt x="577469" y="57658"/>
                </a:cubicBezTo>
                <a:cubicBezTo>
                  <a:pt x="568938" y="69469"/>
                  <a:pt x="562377" y="78359"/>
                  <a:pt x="557783" y="84328"/>
                </a:cubicBezTo>
                <a:lnTo>
                  <a:pt x="558799" y="84328"/>
                </a:lnTo>
                <a:cubicBezTo>
                  <a:pt x="563795" y="83418"/>
                  <a:pt x="567266" y="79904"/>
                  <a:pt x="569214" y="73787"/>
                </a:cubicBezTo>
                <a:cubicBezTo>
                  <a:pt x="571161" y="67670"/>
                  <a:pt x="575140" y="64410"/>
                  <a:pt x="581151" y="64008"/>
                </a:cubicBezTo>
                <a:lnTo>
                  <a:pt x="586232" y="61976"/>
                </a:lnTo>
                <a:cubicBezTo>
                  <a:pt x="584602" y="63500"/>
                  <a:pt x="583035" y="65278"/>
                  <a:pt x="581533" y="67310"/>
                </a:cubicBezTo>
                <a:cubicBezTo>
                  <a:pt x="580030" y="69342"/>
                  <a:pt x="579225" y="71628"/>
                  <a:pt x="579119" y="74168"/>
                </a:cubicBezTo>
                <a:lnTo>
                  <a:pt x="579119" y="75184"/>
                </a:lnTo>
                <a:lnTo>
                  <a:pt x="573023" y="82296"/>
                </a:lnTo>
                <a:lnTo>
                  <a:pt x="575055" y="85344"/>
                </a:lnTo>
                <a:lnTo>
                  <a:pt x="572007" y="91440"/>
                </a:lnTo>
                <a:lnTo>
                  <a:pt x="572007" y="96520"/>
                </a:lnTo>
                <a:lnTo>
                  <a:pt x="560831" y="110744"/>
                </a:lnTo>
                <a:lnTo>
                  <a:pt x="559815" y="122936"/>
                </a:lnTo>
                <a:lnTo>
                  <a:pt x="547623" y="131064"/>
                </a:lnTo>
                <a:cubicBezTo>
                  <a:pt x="545465" y="135170"/>
                  <a:pt x="544449" y="139404"/>
                  <a:pt x="544575" y="143764"/>
                </a:cubicBezTo>
                <a:cubicBezTo>
                  <a:pt x="544703" y="148125"/>
                  <a:pt x="543687" y="152358"/>
                  <a:pt x="541527" y="156464"/>
                </a:cubicBezTo>
                <a:lnTo>
                  <a:pt x="541527" y="163576"/>
                </a:lnTo>
                <a:lnTo>
                  <a:pt x="543559" y="159512"/>
                </a:lnTo>
                <a:cubicBezTo>
                  <a:pt x="547433" y="160274"/>
                  <a:pt x="550100" y="157988"/>
                  <a:pt x="551560" y="152654"/>
                </a:cubicBezTo>
                <a:cubicBezTo>
                  <a:pt x="553021" y="147320"/>
                  <a:pt x="554418" y="143510"/>
                  <a:pt x="555751" y="141224"/>
                </a:cubicBezTo>
                <a:lnTo>
                  <a:pt x="554735" y="137160"/>
                </a:lnTo>
                <a:lnTo>
                  <a:pt x="556767" y="131064"/>
                </a:lnTo>
                <a:cubicBezTo>
                  <a:pt x="558334" y="131085"/>
                  <a:pt x="560027" y="131043"/>
                  <a:pt x="561847" y="130937"/>
                </a:cubicBezTo>
                <a:cubicBezTo>
                  <a:pt x="563668" y="130831"/>
                  <a:pt x="565361" y="130535"/>
                  <a:pt x="566927" y="130048"/>
                </a:cubicBezTo>
                <a:cubicBezTo>
                  <a:pt x="571140" y="124016"/>
                  <a:pt x="577701" y="115507"/>
                  <a:pt x="586613" y="104521"/>
                </a:cubicBezTo>
                <a:cubicBezTo>
                  <a:pt x="595524" y="93536"/>
                  <a:pt x="602847" y="85789"/>
                  <a:pt x="608583" y="81280"/>
                </a:cubicBezTo>
                <a:cubicBezTo>
                  <a:pt x="610404" y="78274"/>
                  <a:pt x="613875" y="72856"/>
                  <a:pt x="618997" y="65024"/>
                </a:cubicBezTo>
                <a:cubicBezTo>
                  <a:pt x="624120" y="57192"/>
                  <a:pt x="629115" y="52790"/>
                  <a:pt x="633983" y="51816"/>
                </a:cubicBezTo>
                <a:lnTo>
                  <a:pt x="634999" y="52832"/>
                </a:lnTo>
                <a:cubicBezTo>
                  <a:pt x="634703" y="55055"/>
                  <a:pt x="633264" y="57722"/>
                  <a:pt x="630681" y="60833"/>
                </a:cubicBezTo>
                <a:cubicBezTo>
                  <a:pt x="628099" y="63945"/>
                  <a:pt x="626152" y="66358"/>
                  <a:pt x="624839" y="68072"/>
                </a:cubicBezTo>
                <a:cubicBezTo>
                  <a:pt x="625072" y="71057"/>
                  <a:pt x="623845" y="75248"/>
                  <a:pt x="621157" y="80645"/>
                </a:cubicBezTo>
                <a:cubicBezTo>
                  <a:pt x="618468" y="86043"/>
                  <a:pt x="615971" y="89980"/>
                  <a:pt x="613663" y="92456"/>
                </a:cubicBezTo>
                <a:cubicBezTo>
                  <a:pt x="617495" y="93388"/>
                  <a:pt x="617960" y="95589"/>
                  <a:pt x="615061" y="99060"/>
                </a:cubicBezTo>
                <a:cubicBezTo>
                  <a:pt x="612161" y="102531"/>
                  <a:pt x="610340" y="104733"/>
                  <a:pt x="609599" y="105664"/>
                </a:cubicBezTo>
                <a:cubicBezTo>
                  <a:pt x="609663" y="106151"/>
                  <a:pt x="610044" y="106447"/>
                  <a:pt x="610742" y="106553"/>
                </a:cubicBezTo>
                <a:cubicBezTo>
                  <a:pt x="611441" y="106659"/>
                  <a:pt x="612076" y="106701"/>
                  <a:pt x="612647" y="106680"/>
                </a:cubicBezTo>
                <a:cubicBezTo>
                  <a:pt x="612817" y="110744"/>
                  <a:pt x="612478" y="114808"/>
                  <a:pt x="611631" y="118872"/>
                </a:cubicBezTo>
                <a:cubicBezTo>
                  <a:pt x="612774" y="118851"/>
                  <a:pt x="614045" y="119147"/>
                  <a:pt x="615441" y="119761"/>
                </a:cubicBezTo>
                <a:cubicBezTo>
                  <a:pt x="616839" y="120375"/>
                  <a:pt x="617601" y="121433"/>
                  <a:pt x="617727" y="122936"/>
                </a:cubicBezTo>
                <a:lnTo>
                  <a:pt x="608583" y="133096"/>
                </a:lnTo>
                <a:lnTo>
                  <a:pt x="607567" y="136144"/>
                </a:lnTo>
                <a:lnTo>
                  <a:pt x="607567" y="137160"/>
                </a:lnTo>
                <a:lnTo>
                  <a:pt x="615695" y="127000"/>
                </a:lnTo>
                <a:lnTo>
                  <a:pt x="620775" y="125984"/>
                </a:lnTo>
                <a:cubicBezTo>
                  <a:pt x="620691" y="125497"/>
                  <a:pt x="620352" y="125201"/>
                  <a:pt x="619759" y="125095"/>
                </a:cubicBezTo>
                <a:cubicBezTo>
                  <a:pt x="619167" y="124989"/>
                  <a:pt x="618828" y="124947"/>
                  <a:pt x="618743" y="124968"/>
                </a:cubicBezTo>
                <a:lnTo>
                  <a:pt x="623823" y="118872"/>
                </a:lnTo>
                <a:cubicBezTo>
                  <a:pt x="626575" y="119359"/>
                  <a:pt x="628184" y="119909"/>
                  <a:pt x="628649" y="120523"/>
                </a:cubicBezTo>
                <a:cubicBezTo>
                  <a:pt x="629115" y="121137"/>
                  <a:pt x="630216" y="121941"/>
                  <a:pt x="631951" y="122936"/>
                </a:cubicBezTo>
                <a:lnTo>
                  <a:pt x="641095" y="121920"/>
                </a:lnTo>
                <a:cubicBezTo>
                  <a:pt x="643318" y="122915"/>
                  <a:pt x="645985" y="123973"/>
                  <a:pt x="649097" y="125095"/>
                </a:cubicBezTo>
                <a:cubicBezTo>
                  <a:pt x="652208" y="126217"/>
                  <a:pt x="654621" y="127529"/>
                  <a:pt x="656335" y="129032"/>
                </a:cubicBezTo>
                <a:lnTo>
                  <a:pt x="647191" y="140208"/>
                </a:lnTo>
                <a:cubicBezTo>
                  <a:pt x="649287" y="140758"/>
                  <a:pt x="652716" y="141690"/>
                  <a:pt x="657479" y="143002"/>
                </a:cubicBezTo>
                <a:cubicBezTo>
                  <a:pt x="662241" y="144314"/>
                  <a:pt x="664908" y="145754"/>
                  <a:pt x="665480" y="147320"/>
                </a:cubicBezTo>
                <a:cubicBezTo>
                  <a:pt x="665310" y="148336"/>
                  <a:pt x="664633" y="149352"/>
                  <a:pt x="663448" y="150368"/>
                </a:cubicBezTo>
                <a:lnTo>
                  <a:pt x="662432" y="152400"/>
                </a:lnTo>
                <a:cubicBezTo>
                  <a:pt x="677989" y="149077"/>
                  <a:pt x="696150" y="147341"/>
                  <a:pt x="716915" y="147193"/>
                </a:cubicBezTo>
                <a:cubicBezTo>
                  <a:pt x="737679" y="147045"/>
                  <a:pt x="756094" y="147087"/>
                  <a:pt x="772159" y="147320"/>
                </a:cubicBezTo>
                <a:lnTo>
                  <a:pt x="882903" y="147320"/>
                </a:lnTo>
                <a:cubicBezTo>
                  <a:pt x="889296" y="147659"/>
                  <a:pt x="896577" y="149013"/>
                  <a:pt x="904747" y="151384"/>
                </a:cubicBezTo>
                <a:cubicBezTo>
                  <a:pt x="912918" y="153755"/>
                  <a:pt x="920199" y="155109"/>
                  <a:pt x="926591" y="155448"/>
                </a:cubicBezTo>
                <a:cubicBezTo>
                  <a:pt x="931433" y="155260"/>
                  <a:pt x="940264" y="154733"/>
                  <a:pt x="953083" y="153868"/>
                </a:cubicBezTo>
                <a:cubicBezTo>
                  <a:pt x="965902" y="153002"/>
                  <a:pt x="978044" y="152927"/>
                  <a:pt x="989508" y="153642"/>
                </a:cubicBezTo>
                <a:cubicBezTo>
                  <a:pt x="1000973" y="154357"/>
                  <a:pt x="1007094" y="156991"/>
                  <a:pt x="1007871" y="161544"/>
                </a:cubicBezTo>
                <a:lnTo>
                  <a:pt x="1007871" y="163576"/>
                </a:lnTo>
                <a:cubicBezTo>
                  <a:pt x="1019047" y="163576"/>
                  <a:pt x="1030223" y="162560"/>
                  <a:pt x="1041399" y="160528"/>
                </a:cubicBezTo>
                <a:cubicBezTo>
                  <a:pt x="1041442" y="161544"/>
                  <a:pt x="1041865" y="162306"/>
                  <a:pt x="1042669" y="162814"/>
                </a:cubicBezTo>
                <a:cubicBezTo>
                  <a:pt x="1043474" y="163322"/>
                  <a:pt x="1044405" y="163576"/>
                  <a:pt x="1045463" y="163576"/>
                </a:cubicBezTo>
                <a:cubicBezTo>
                  <a:pt x="1048067" y="163534"/>
                  <a:pt x="1050734" y="163111"/>
                  <a:pt x="1053465" y="162306"/>
                </a:cubicBezTo>
                <a:cubicBezTo>
                  <a:pt x="1056195" y="161502"/>
                  <a:pt x="1058608" y="160570"/>
                  <a:pt x="1060703" y="159512"/>
                </a:cubicBezTo>
                <a:cubicBezTo>
                  <a:pt x="1060873" y="161756"/>
                  <a:pt x="1061550" y="163111"/>
                  <a:pt x="1062735" y="163576"/>
                </a:cubicBezTo>
                <a:cubicBezTo>
                  <a:pt x="1063921" y="164042"/>
                  <a:pt x="1064598" y="165396"/>
                  <a:pt x="1064767" y="167640"/>
                </a:cubicBezTo>
                <a:cubicBezTo>
                  <a:pt x="1059899" y="167534"/>
                  <a:pt x="1053634" y="167492"/>
                  <a:pt x="1045971" y="167513"/>
                </a:cubicBezTo>
                <a:cubicBezTo>
                  <a:pt x="1038309" y="167534"/>
                  <a:pt x="1034076" y="168254"/>
                  <a:pt x="1033271" y="169672"/>
                </a:cubicBezTo>
                <a:cubicBezTo>
                  <a:pt x="1033547" y="170646"/>
                  <a:pt x="1034774" y="171239"/>
                  <a:pt x="1036955" y="171450"/>
                </a:cubicBezTo>
                <a:cubicBezTo>
                  <a:pt x="1039135" y="171662"/>
                  <a:pt x="1040616" y="171746"/>
                  <a:pt x="1041399" y="171704"/>
                </a:cubicBezTo>
                <a:cubicBezTo>
                  <a:pt x="1041484" y="175006"/>
                  <a:pt x="1042077" y="176276"/>
                  <a:pt x="1043177" y="175514"/>
                </a:cubicBezTo>
                <a:cubicBezTo>
                  <a:pt x="1044278" y="174752"/>
                  <a:pt x="1045379" y="173482"/>
                  <a:pt x="1046479" y="171704"/>
                </a:cubicBezTo>
                <a:cubicBezTo>
                  <a:pt x="1047517" y="172762"/>
                  <a:pt x="1048744" y="173694"/>
                  <a:pt x="1050163" y="174498"/>
                </a:cubicBezTo>
                <a:cubicBezTo>
                  <a:pt x="1051581" y="175303"/>
                  <a:pt x="1053062" y="175726"/>
                  <a:pt x="1054607" y="175768"/>
                </a:cubicBezTo>
                <a:cubicBezTo>
                  <a:pt x="1055793" y="175599"/>
                  <a:pt x="1056470" y="174921"/>
                  <a:pt x="1056639" y="173736"/>
                </a:cubicBezTo>
                <a:cubicBezTo>
                  <a:pt x="1060174" y="173440"/>
                  <a:pt x="1066059" y="173017"/>
                  <a:pt x="1074293" y="172466"/>
                </a:cubicBezTo>
                <a:cubicBezTo>
                  <a:pt x="1082526" y="171916"/>
                  <a:pt x="1087141" y="173017"/>
                  <a:pt x="1088135" y="175768"/>
                </a:cubicBezTo>
                <a:cubicBezTo>
                  <a:pt x="1086823" y="176953"/>
                  <a:pt x="1085638" y="178393"/>
                  <a:pt x="1084579" y="180086"/>
                </a:cubicBezTo>
                <a:cubicBezTo>
                  <a:pt x="1083521" y="181780"/>
                  <a:pt x="1084368" y="182711"/>
                  <a:pt x="1087119" y="182880"/>
                </a:cubicBezTo>
                <a:lnTo>
                  <a:pt x="1086103" y="186944"/>
                </a:lnTo>
                <a:lnTo>
                  <a:pt x="1078991" y="186944"/>
                </a:lnTo>
                <a:cubicBezTo>
                  <a:pt x="1077912" y="185441"/>
                  <a:pt x="1076515" y="184383"/>
                  <a:pt x="1074801" y="183769"/>
                </a:cubicBezTo>
                <a:cubicBezTo>
                  <a:pt x="1073086" y="183155"/>
                  <a:pt x="1071435" y="182859"/>
                  <a:pt x="1069847" y="182880"/>
                </a:cubicBezTo>
                <a:cubicBezTo>
                  <a:pt x="1068239" y="182859"/>
                  <a:pt x="1066630" y="183155"/>
                  <a:pt x="1065021" y="183769"/>
                </a:cubicBezTo>
                <a:cubicBezTo>
                  <a:pt x="1063413" y="184383"/>
                  <a:pt x="1062312" y="185441"/>
                  <a:pt x="1061719" y="186944"/>
                </a:cubicBezTo>
                <a:lnTo>
                  <a:pt x="1044447" y="186944"/>
                </a:lnTo>
                <a:cubicBezTo>
                  <a:pt x="1040151" y="184015"/>
                  <a:pt x="1032262" y="182309"/>
                  <a:pt x="1020779" y="181827"/>
                </a:cubicBezTo>
                <a:cubicBezTo>
                  <a:pt x="1009295" y="181344"/>
                  <a:pt x="997643" y="181369"/>
                  <a:pt x="985821" y="181902"/>
                </a:cubicBezTo>
                <a:cubicBezTo>
                  <a:pt x="973999" y="182435"/>
                  <a:pt x="965431" y="182761"/>
                  <a:pt x="960119" y="182880"/>
                </a:cubicBezTo>
                <a:lnTo>
                  <a:pt x="943863" y="191008"/>
                </a:lnTo>
                <a:cubicBezTo>
                  <a:pt x="941112" y="190310"/>
                  <a:pt x="936709" y="189929"/>
                  <a:pt x="930655" y="189865"/>
                </a:cubicBezTo>
                <a:cubicBezTo>
                  <a:pt x="924602" y="189802"/>
                  <a:pt x="921215" y="191199"/>
                  <a:pt x="920495" y="194056"/>
                </a:cubicBezTo>
                <a:cubicBezTo>
                  <a:pt x="918421" y="193569"/>
                  <a:pt x="916728" y="193781"/>
                  <a:pt x="915415" y="194691"/>
                </a:cubicBezTo>
                <a:cubicBezTo>
                  <a:pt x="914103" y="195601"/>
                  <a:pt x="913426" y="197083"/>
                  <a:pt x="913383" y="199136"/>
                </a:cubicBezTo>
                <a:cubicBezTo>
                  <a:pt x="915458" y="200089"/>
                  <a:pt x="917659" y="200724"/>
                  <a:pt x="919987" y="201041"/>
                </a:cubicBezTo>
                <a:cubicBezTo>
                  <a:pt x="922316" y="201359"/>
                  <a:pt x="924517" y="201740"/>
                  <a:pt x="926591" y="202184"/>
                </a:cubicBezTo>
                <a:lnTo>
                  <a:pt x="936751" y="200152"/>
                </a:lnTo>
                <a:lnTo>
                  <a:pt x="940815" y="206248"/>
                </a:lnTo>
                <a:cubicBezTo>
                  <a:pt x="940879" y="207349"/>
                  <a:pt x="940752" y="208449"/>
                  <a:pt x="940435" y="209550"/>
                </a:cubicBezTo>
                <a:cubicBezTo>
                  <a:pt x="940117" y="210651"/>
                  <a:pt x="939228" y="211243"/>
                  <a:pt x="937767" y="211328"/>
                </a:cubicBezTo>
                <a:cubicBezTo>
                  <a:pt x="935778" y="211117"/>
                  <a:pt x="933915" y="210270"/>
                  <a:pt x="932179" y="208788"/>
                </a:cubicBezTo>
                <a:cubicBezTo>
                  <a:pt x="930444" y="207307"/>
                  <a:pt x="928581" y="206460"/>
                  <a:pt x="926591" y="206248"/>
                </a:cubicBezTo>
                <a:cubicBezTo>
                  <a:pt x="925618" y="206354"/>
                  <a:pt x="925025" y="206904"/>
                  <a:pt x="924813" y="207899"/>
                </a:cubicBezTo>
                <a:cubicBezTo>
                  <a:pt x="924602" y="208894"/>
                  <a:pt x="924517" y="209698"/>
                  <a:pt x="924559" y="210312"/>
                </a:cubicBezTo>
                <a:lnTo>
                  <a:pt x="878839" y="210312"/>
                </a:lnTo>
                <a:cubicBezTo>
                  <a:pt x="873590" y="212175"/>
                  <a:pt x="868849" y="214545"/>
                  <a:pt x="864615" y="217424"/>
                </a:cubicBezTo>
                <a:lnTo>
                  <a:pt x="816863" y="217424"/>
                </a:lnTo>
                <a:lnTo>
                  <a:pt x="811783" y="225552"/>
                </a:lnTo>
                <a:cubicBezTo>
                  <a:pt x="811254" y="224896"/>
                  <a:pt x="810535" y="223922"/>
                  <a:pt x="809625" y="222631"/>
                </a:cubicBezTo>
                <a:cubicBezTo>
                  <a:pt x="808714" y="221340"/>
                  <a:pt x="807741" y="220620"/>
                  <a:pt x="806703" y="220472"/>
                </a:cubicBezTo>
                <a:cubicBezTo>
                  <a:pt x="805730" y="220620"/>
                  <a:pt x="805137" y="221340"/>
                  <a:pt x="804925" y="222631"/>
                </a:cubicBezTo>
                <a:cubicBezTo>
                  <a:pt x="804714" y="223922"/>
                  <a:pt x="804629" y="224896"/>
                  <a:pt x="804671" y="225552"/>
                </a:cubicBezTo>
                <a:lnTo>
                  <a:pt x="791463" y="227584"/>
                </a:lnTo>
                <a:lnTo>
                  <a:pt x="788415" y="228600"/>
                </a:lnTo>
                <a:cubicBezTo>
                  <a:pt x="788627" y="229087"/>
                  <a:pt x="789728" y="229383"/>
                  <a:pt x="791717" y="229489"/>
                </a:cubicBezTo>
                <a:cubicBezTo>
                  <a:pt x="793707" y="229595"/>
                  <a:pt x="795316" y="229637"/>
                  <a:pt x="796543" y="229616"/>
                </a:cubicBezTo>
                <a:lnTo>
                  <a:pt x="810767" y="229616"/>
                </a:lnTo>
                <a:lnTo>
                  <a:pt x="810767" y="230632"/>
                </a:lnTo>
                <a:cubicBezTo>
                  <a:pt x="810111" y="234611"/>
                  <a:pt x="806598" y="237321"/>
                  <a:pt x="800226" y="238760"/>
                </a:cubicBezTo>
                <a:cubicBezTo>
                  <a:pt x="793855" y="240199"/>
                  <a:pt x="788564" y="240877"/>
                  <a:pt x="784351" y="240792"/>
                </a:cubicBezTo>
                <a:cubicBezTo>
                  <a:pt x="782595" y="240580"/>
                  <a:pt x="777218" y="240496"/>
                  <a:pt x="768222" y="240538"/>
                </a:cubicBezTo>
                <a:cubicBezTo>
                  <a:pt x="759227" y="240580"/>
                  <a:pt x="754104" y="242020"/>
                  <a:pt x="752855" y="244856"/>
                </a:cubicBezTo>
                <a:lnTo>
                  <a:pt x="727455" y="244856"/>
                </a:lnTo>
                <a:cubicBezTo>
                  <a:pt x="728471" y="248857"/>
                  <a:pt x="733043" y="250000"/>
                  <a:pt x="741171" y="248285"/>
                </a:cubicBezTo>
                <a:cubicBezTo>
                  <a:pt x="749299" y="246571"/>
                  <a:pt x="754887" y="245428"/>
                  <a:pt x="757935" y="244856"/>
                </a:cubicBezTo>
                <a:cubicBezTo>
                  <a:pt x="762126" y="244644"/>
                  <a:pt x="766444" y="244560"/>
                  <a:pt x="770889" y="244602"/>
                </a:cubicBezTo>
                <a:cubicBezTo>
                  <a:pt x="775334" y="244644"/>
                  <a:pt x="779145" y="246084"/>
                  <a:pt x="782319" y="248920"/>
                </a:cubicBezTo>
                <a:cubicBezTo>
                  <a:pt x="786891" y="248751"/>
                  <a:pt x="791463" y="248073"/>
                  <a:pt x="796035" y="246888"/>
                </a:cubicBezTo>
                <a:cubicBezTo>
                  <a:pt x="800607" y="245703"/>
                  <a:pt x="805179" y="245025"/>
                  <a:pt x="809751" y="244856"/>
                </a:cubicBezTo>
                <a:cubicBezTo>
                  <a:pt x="810937" y="245025"/>
                  <a:pt x="811614" y="244687"/>
                  <a:pt x="811783" y="243840"/>
                </a:cubicBezTo>
                <a:cubicBezTo>
                  <a:pt x="811805" y="242380"/>
                  <a:pt x="812270" y="241491"/>
                  <a:pt x="813181" y="241173"/>
                </a:cubicBezTo>
                <a:cubicBezTo>
                  <a:pt x="814091" y="240856"/>
                  <a:pt x="815318" y="240729"/>
                  <a:pt x="816863" y="240792"/>
                </a:cubicBezTo>
                <a:cubicBezTo>
                  <a:pt x="819552" y="240644"/>
                  <a:pt x="822557" y="240686"/>
                  <a:pt x="825881" y="240919"/>
                </a:cubicBezTo>
                <a:cubicBezTo>
                  <a:pt x="829204" y="241152"/>
                  <a:pt x="831955" y="242464"/>
                  <a:pt x="834135" y="244856"/>
                </a:cubicBezTo>
                <a:cubicBezTo>
                  <a:pt x="831087" y="246444"/>
                  <a:pt x="828293" y="248349"/>
                  <a:pt x="825753" y="250571"/>
                </a:cubicBezTo>
                <a:cubicBezTo>
                  <a:pt x="823213" y="252794"/>
                  <a:pt x="820927" y="254953"/>
                  <a:pt x="818895" y="257048"/>
                </a:cubicBezTo>
                <a:cubicBezTo>
                  <a:pt x="815890" y="257217"/>
                  <a:pt x="813011" y="257895"/>
                  <a:pt x="810259" y="259080"/>
                </a:cubicBezTo>
                <a:cubicBezTo>
                  <a:pt x="807508" y="260265"/>
                  <a:pt x="804629" y="260943"/>
                  <a:pt x="801623" y="261112"/>
                </a:cubicBezTo>
                <a:cubicBezTo>
                  <a:pt x="798110" y="260774"/>
                  <a:pt x="793961" y="260689"/>
                  <a:pt x="789177" y="260858"/>
                </a:cubicBezTo>
                <a:cubicBezTo>
                  <a:pt x="784394" y="261028"/>
                  <a:pt x="781769" y="263483"/>
                  <a:pt x="781303" y="268224"/>
                </a:cubicBezTo>
                <a:cubicBezTo>
                  <a:pt x="787588" y="268212"/>
                  <a:pt x="798387" y="267898"/>
                  <a:pt x="813703" y="267283"/>
                </a:cubicBezTo>
                <a:cubicBezTo>
                  <a:pt x="829018" y="266669"/>
                  <a:pt x="843656" y="265828"/>
                  <a:pt x="857616" y="264762"/>
                </a:cubicBezTo>
                <a:cubicBezTo>
                  <a:pt x="871577" y="263696"/>
                  <a:pt x="879667" y="262479"/>
                  <a:pt x="881887" y="261112"/>
                </a:cubicBezTo>
                <a:cubicBezTo>
                  <a:pt x="881951" y="259609"/>
                  <a:pt x="882586" y="258551"/>
                  <a:pt x="883793" y="257937"/>
                </a:cubicBezTo>
                <a:cubicBezTo>
                  <a:pt x="884999" y="257323"/>
                  <a:pt x="886396" y="257027"/>
                  <a:pt x="887983" y="257048"/>
                </a:cubicBezTo>
                <a:lnTo>
                  <a:pt x="891031" y="257048"/>
                </a:lnTo>
                <a:cubicBezTo>
                  <a:pt x="892175" y="258763"/>
                  <a:pt x="893445" y="259906"/>
                  <a:pt x="894841" y="260477"/>
                </a:cubicBezTo>
                <a:cubicBezTo>
                  <a:pt x="896239" y="261049"/>
                  <a:pt x="897001" y="259906"/>
                  <a:pt x="897127" y="257048"/>
                </a:cubicBezTo>
                <a:lnTo>
                  <a:pt x="905255" y="260096"/>
                </a:lnTo>
                <a:lnTo>
                  <a:pt x="905255" y="264160"/>
                </a:lnTo>
                <a:cubicBezTo>
                  <a:pt x="904832" y="267441"/>
                  <a:pt x="902631" y="269007"/>
                  <a:pt x="898651" y="268859"/>
                </a:cubicBezTo>
                <a:cubicBezTo>
                  <a:pt x="894672" y="268711"/>
                  <a:pt x="891455" y="268499"/>
                  <a:pt x="888999" y="268224"/>
                </a:cubicBezTo>
                <a:lnTo>
                  <a:pt x="882903" y="272288"/>
                </a:lnTo>
                <a:lnTo>
                  <a:pt x="870711" y="274320"/>
                </a:lnTo>
                <a:lnTo>
                  <a:pt x="885951" y="280416"/>
                </a:lnTo>
                <a:lnTo>
                  <a:pt x="919479" y="280416"/>
                </a:lnTo>
                <a:lnTo>
                  <a:pt x="925575" y="276352"/>
                </a:lnTo>
                <a:cubicBezTo>
                  <a:pt x="926147" y="276373"/>
                  <a:pt x="926782" y="276331"/>
                  <a:pt x="927481" y="276225"/>
                </a:cubicBezTo>
                <a:cubicBezTo>
                  <a:pt x="928179" y="276119"/>
                  <a:pt x="928560" y="275823"/>
                  <a:pt x="928623" y="275336"/>
                </a:cubicBezTo>
                <a:cubicBezTo>
                  <a:pt x="928602" y="273876"/>
                  <a:pt x="928899" y="272987"/>
                  <a:pt x="929513" y="272669"/>
                </a:cubicBezTo>
                <a:cubicBezTo>
                  <a:pt x="930126" y="272352"/>
                  <a:pt x="931185" y="272225"/>
                  <a:pt x="932687" y="272288"/>
                </a:cubicBezTo>
                <a:cubicBezTo>
                  <a:pt x="935757" y="272203"/>
                  <a:pt x="938762" y="272373"/>
                  <a:pt x="941704" y="272796"/>
                </a:cubicBezTo>
                <a:cubicBezTo>
                  <a:pt x="944647" y="273219"/>
                  <a:pt x="947398" y="274405"/>
                  <a:pt x="949959" y="276352"/>
                </a:cubicBezTo>
                <a:cubicBezTo>
                  <a:pt x="951843" y="275759"/>
                  <a:pt x="954426" y="275675"/>
                  <a:pt x="957706" y="276098"/>
                </a:cubicBezTo>
                <a:cubicBezTo>
                  <a:pt x="960987" y="276521"/>
                  <a:pt x="962808" y="277961"/>
                  <a:pt x="963167" y="280416"/>
                </a:cubicBezTo>
                <a:cubicBezTo>
                  <a:pt x="963337" y="283633"/>
                  <a:pt x="961982" y="285327"/>
                  <a:pt x="959103" y="285496"/>
                </a:cubicBezTo>
                <a:lnTo>
                  <a:pt x="950975" y="284480"/>
                </a:lnTo>
                <a:lnTo>
                  <a:pt x="946911" y="288544"/>
                </a:lnTo>
                <a:cubicBezTo>
                  <a:pt x="940392" y="287909"/>
                  <a:pt x="930825" y="287147"/>
                  <a:pt x="918209" y="286258"/>
                </a:cubicBezTo>
                <a:cubicBezTo>
                  <a:pt x="905594" y="285369"/>
                  <a:pt x="898567" y="288163"/>
                  <a:pt x="897127" y="294640"/>
                </a:cubicBezTo>
                <a:lnTo>
                  <a:pt x="891031" y="300736"/>
                </a:lnTo>
                <a:cubicBezTo>
                  <a:pt x="882713" y="300588"/>
                  <a:pt x="874204" y="301646"/>
                  <a:pt x="865504" y="303911"/>
                </a:cubicBezTo>
                <a:cubicBezTo>
                  <a:pt x="856805" y="306176"/>
                  <a:pt x="849058" y="307488"/>
                  <a:pt x="842263" y="307848"/>
                </a:cubicBezTo>
                <a:cubicBezTo>
                  <a:pt x="839448" y="307679"/>
                  <a:pt x="837459" y="307002"/>
                  <a:pt x="836295" y="305816"/>
                </a:cubicBezTo>
                <a:cubicBezTo>
                  <a:pt x="835130" y="304631"/>
                  <a:pt x="833395" y="303954"/>
                  <a:pt x="831087" y="303784"/>
                </a:cubicBezTo>
                <a:lnTo>
                  <a:pt x="822959" y="310896"/>
                </a:lnTo>
                <a:cubicBezTo>
                  <a:pt x="820864" y="310515"/>
                  <a:pt x="817435" y="309753"/>
                  <a:pt x="812673" y="308610"/>
                </a:cubicBezTo>
                <a:cubicBezTo>
                  <a:pt x="807910" y="307467"/>
                  <a:pt x="805243" y="308229"/>
                  <a:pt x="804671" y="310896"/>
                </a:cubicBezTo>
                <a:cubicBezTo>
                  <a:pt x="797898" y="310557"/>
                  <a:pt x="786553" y="310219"/>
                  <a:pt x="770635" y="309880"/>
                </a:cubicBezTo>
                <a:cubicBezTo>
                  <a:pt x="754718" y="309541"/>
                  <a:pt x="744389" y="311235"/>
                  <a:pt x="739647" y="314960"/>
                </a:cubicBezTo>
                <a:cubicBezTo>
                  <a:pt x="736599" y="314748"/>
                  <a:pt x="732281" y="314664"/>
                  <a:pt x="726693" y="314706"/>
                </a:cubicBezTo>
                <a:cubicBezTo>
                  <a:pt x="721105" y="314748"/>
                  <a:pt x="717295" y="316188"/>
                  <a:pt x="715263" y="319024"/>
                </a:cubicBezTo>
                <a:cubicBezTo>
                  <a:pt x="707453" y="319172"/>
                  <a:pt x="700468" y="319892"/>
                  <a:pt x="694309" y="321183"/>
                </a:cubicBezTo>
                <a:cubicBezTo>
                  <a:pt x="688149" y="322474"/>
                  <a:pt x="680910" y="323448"/>
                  <a:pt x="672591" y="324104"/>
                </a:cubicBezTo>
                <a:lnTo>
                  <a:pt x="664464" y="328168"/>
                </a:lnTo>
                <a:cubicBezTo>
                  <a:pt x="652653" y="327618"/>
                  <a:pt x="645033" y="328972"/>
                  <a:pt x="641603" y="332232"/>
                </a:cubicBezTo>
                <a:cubicBezTo>
                  <a:pt x="638175" y="335492"/>
                  <a:pt x="636651" y="343958"/>
                  <a:pt x="637031" y="357632"/>
                </a:cubicBezTo>
                <a:lnTo>
                  <a:pt x="632967" y="359664"/>
                </a:lnTo>
                <a:lnTo>
                  <a:pt x="628903" y="365760"/>
                </a:lnTo>
                <a:cubicBezTo>
                  <a:pt x="628925" y="367390"/>
                  <a:pt x="628628" y="369210"/>
                  <a:pt x="628015" y="371221"/>
                </a:cubicBezTo>
                <a:cubicBezTo>
                  <a:pt x="627401" y="373232"/>
                  <a:pt x="626342" y="374798"/>
                  <a:pt x="624839" y="375920"/>
                </a:cubicBezTo>
                <a:lnTo>
                  <a:pt x="620775" y="383032"/>
                </a:lnTo>
                <a:cubicBezTo>
                  <a:pt x="620839" y="384620"/>
                  <a:pt x="620712" y="386271"/>
                  <a:pt x="620395" y="387985"/>
                </a:cubicBezTo>
                <a:cubicBezTo>
                  <a:pt x="620077" y="389700"/>
                  <a:pt x="619188" y="391097"/>
                  <a:pt x="617727" y="392176"/>
                </a:cubicBezTo>
                <a:cubicBezTo>
                  <a:pt x="617727" y="396240"/>
                  <a:pt x="615695" y="398272"/>
                  <a:pt x="611631" y="398272"/>
                </a:cubicBezTo>
                <a:lnTo>
                  <a:pt x="609599" y="398272"/>
                </a:lnTo>
                <a:cubicBezTo>
                  <a:pt x="603503" y="406845"/>
                  <a:pt x="599185" y="416878"/>
                  <a:pt x="596645" y="428371"/>
                </a:cubicBezTo>
                <a:cubicBezTo>
                  <a:pt x="594105" y="439865"/>
                  <a:pt x="587248" y="450152"/>
                  <a:pt x="576071" y="459232"/>
                </a:cubicBezTo>
                <a:cubicBezTo>
                  <a:pt x="578823" y="459359"/>
                  <a:pt x="579670" y="460121"/>
                  <a:pt x="578611" y="461518"/>
                </a:cubicBezTo>
                <a:cubicBezTo>
                  <a:pt x="577553" y="462915"/>
                  <a:pt x="576368" y="464185"/>
                  <a:pt x="575055" y="465328"/>
                </a:cubicBezTo>
                <a:cubicBezTo>
                  <a:pt x="575267" y="467657"/>
                  <a:pt x="575352" y="470366"/>
                  <a:pt x="575309" y="473456"/>
                </a:cubicBezTo>
                <a:cubicBezTo>
                  <a:pt x="575267" y="476546"/>
                  <a:pt x="573828" y="478240"/>
                  <a:pt x="570991" y="478536"/>
                </a:cubicBezTo>
                <a:cubicBezTo>
                  <a:pt x="569595" y="486749"/>
                  <a:pt x="564007" y="497248"/>
                  <a:pt x="554227" y="510032"/>
                </a:cubicBezTo>
                <a:cubicBezTo>
                  <a:pt x="544449" y="522817"/>
                  <a:pt x="538861" y="534332"/>
                  <a:pt x="537464" y="544576"/>
                </a:cubicBezTo>
                <a:cubicBezTo>
                  <a:pt x="536871" y="548196"/>
                  <a:pt x="535516" y="551625"/>
                  <a:pt x="533399" y="554863"/>
                </a:cubicBezTo>
                <a:cubicBezTo>
                  <a:pt x="531283" y="558102"/>
                  <a:pt x="528912" y="560769"/>
                  <a:pt x="526287" y="562864"/>
                </a:cubicBezTo>
                <a:cubicBezTo>
                  <a:pt x="526224" y="565891"/>
                  <a:pt x="525081" y="569743"/>
                  <a:pt x="522859" y="574421"/>
                </a:cubicBezTo>
                <a:cubicBezTo>
                  <a:pt x="520636" y="579099"/>
                  <a:pt x="517715" y="581681"/>
                  <a:pt x="514095" y="582168"/>
                </a:cubicBezTo>
                <a:lnTo>
                  <a:pt x="509015" y="589280"/>
                </a:lnTo>
                <a:lnTo>
                  <a:pt x="506983" y="600456"/>
                </a:lnTo>
                <a:cubicBezTo>
                  <a:pt x="504295" y="602001"/>
                  <a:pt x="501798" y="603991"/>
                  <a:pt x="499491" y="606425"/>
                </a:cubicBezTo>
                <a:cubicBezTo>
                  <a:pt x="497183" y="608859"/>
                  <a:pt x="495956" y="611611"/>
                  <a:pt x="495808" y="614680"/>
                </a:cubicBezTo>
                <a:cubicBezTo>
                  <a:pt x="494305" y="615760"/>
                  <a:pt x="493246" y="617157"/>
                  <a:pt x="492633" y="618871"/>
                </a:cubicBezTo>
                <a:cubicBezTo>
                  <a:pt x="492019" y="620586"/>
                  <a:pt x="491722" y="622237"/>
                  <a:pt x="491743" y="623824"/>
                </a:cubicBezTo>
                <a:cubicBezTo>
                  <a:pt x="491934" y="626830"/>
                  <a:pt x="491807" y="628947"/>
                  <a:pt x="491363" y="630174"/>
                </a:cubicBezTo>
                <a:cubicBezTo>
                  <a:pt x="490918" y="631402"/>
                  <a:pt x="489013" y="631995"/>
                  <a:pt x="485647" y="631952"/>
                </a:cubicBezTo>
                <a:cubicBezTo>
                  <a:pt x="482515" y="633582"/>
                  <a:pt x="480398" y="640990"/>
                  <a:pt x="479298" y="654177"/>
                </a:cubicBezTo>
                <a:cubicBezTo>
                  <a:pt x="478197" y="667364"/>
                  <a:pt x="475572" y="676550"/>
                  <a:pt x="471423" y="681736"/>
                </a:cubicBezTo>
                <a:cubicBezTo>
                  <a:pt x="469561" y="687663"/>
                  <a:pt x="467190" y="693081"/>
                  <a:pt x="464311" y="697992"/>
                </a:cubicBezTo>
                <a:cubicBezTo>
                  <a:pt x="462809" y="698585"/>
                  <a:pt x="461750" y="699686"/>
                  <a:pt x="461137" y="701294"/>
                </a:cubicBezTo>
                <a:cubicBezTo>
                  <a:pt x="460523" y="702903"/>
                  <a:pt x="460226" y="704511"/>
                  <a:pt x="460248" y="706120"/>
                </a:cubicBezTo>
                <a:lnTo>
                  <a:pt x="455168" y="714248"/>
                </a:lnTo>
                <a:lnTo>
                  <a:pt x="447040" y="718312"/>
                </a:lnTo>
                <a:cubicBezTo>
                  <a:pt x="446468" y="718270"/>
                  <a:pt x="445833" y="718355"/>
                  <a:pt x="445135" y="718566"/>
                </a:cubicBezTo>
                <a:cubicBezTo>
                  <a:pt x="444436" y="718778"/>
                  <a:pt x="444055" y="719371"/>
                  <a:pt x="443992" y="720344"/>
                </a:cubicBezTo>
                <a:cubicBezTo>
                  <a:pt x="444034" y="721847"/>
                  <a:pt x="444457" y="723159"/>
                  <a:pt x="445261" y="724281"/>
                </a:cubicBezTo>
                <a:cubicBezTo>
                  <a:pt x="446066" y="725403"/>
                  <a:pt x="446997" y="726461"/>
                  <a:pt x="448056" y="727456"/>
                </a:cubicBezTo>
                <a:cubicBezTo>
                  <a:pt x="446659" y="731647"/>
                  <a:pt x="443611" y="738505"/>
                  <a:pt x="438912" y="748030"/>
                </a:cubicBezTo>
                <a:cubicBezTo>
                  <a:pt x="434213" y="757555"/>
                  <a:pt x="430149" y="762889"/>
                  <a:pt x="426719" y="764032"/>
                </a:cubicBezTo>
                <a:lnTo>
                  <a:pt x="426719" y="775208"/>
                </a:lnTo>
                <a:lnTo>
                  <a:pt x="419608" y="770128"/>
                </a:lnTo>
                <a:cubicBezTo>
                  <a:pt x="419692" y="768096"/>
                  <a:pt x="419523" y="766572"/>
                  <a:pt x="419100" y="765556"/>
                </a:cubicBezTo>
                <a:cubicBezTo>
                  <a:pt x="418676" y="764540"/>
                  <a:pt x="417491" y="764032"/>
                  <a:pt x="415544" y="764032"/>
                </a:cubicBezTo>
                <a:lnTo>
                  <a:pt x="412496" y="764032"/>
                </a:lnTo>
                <a:cubicBezTo>
                  <a:pt x="412326" y="768943"/>
                  <a:pt x="411649" y="770044"/>
                  <a:pt x="410464" y="767334"/>
                </a:cubicBezTo>
                <a:cubicBezTo>
                  <a:pt x="409278" y="764625"/>
                  <a:pt x="408601" y="762169"/>
                  <a:pt x="408432" y="759968"/>
                </a:cubicBezTo>
                <a:lnTo>
                  <a:pt x="419608" y="757936"/>
                </a:lnTo>
                <a:lnTo>
                  <a:pt x="436880" y="722376"/>
                </a:lnTo>
                <a:cubicBezTo>
                  <a:pt x="434213" y="722270"/>
                  <a:pt x="433705" y="721720"/>
                  <a:pt x="435356" y="720725"/>
                </a:cubicBezTo>
                <a:cubicBezTo>
                  <a:pt x="437007" y="719730"/>
                  <a:pt x="438531" y="718926"/>
                  <a:pt x="439928" y="718312"/>
                </a:cubicBezTo>
                <a:cubicBezTo>
                  <a:pt x="441938" y="713190"/>
                  <a:pt x="444013" y="707940"/>
                  <a:pt x="446151" y="702564"/>
                </a:cubicBezTo>
                <a:cubicBezTo>
                  <a:pt x="448288" y="697188"/>
                  <a:pt x="450617" y="691938"/>
                  <a:pt x="453136" y="686816"/>
                </a:cubicBezTo>
                <a:cubicBezTo>
                  <a:pt x="458787" y="686414"/>
                  <a:pt x="461454" y="683662"/>
                  <a:pt x="461137" y="678561"/>
                </a:cubicBezTo>
                <a:cubicBezTo>
                  <a:pt x="460819" y="673460"/>
                  <a:pt x="460184" y="668422"/>
                  <a:pt x="459232" y="663448"/>
                </a:cubicBezTo>
                <a:cubicBezTo>
                  <a:pt x="458067" y="662263"/>
                  <a:pt x="457348" y="660823"/>
                  <a:pt x="457073" y="659130"/>
                </a:cubicBezTo>
                <a:cubicBezTo>
                  <a:pt x="456797" y="657437"/>
                  <a:pt x="457856" y="656506"/>
                  <a:pt x="460248" y="656336"/>
                </a:cubicBezTo>
                <a:cubicBezTo>
                  <a:pt x="459718" y="654664"/>
                  <a:pt x="459761" y="652928"/>
                  <a:pt x="460375" y="651129"/>
                </a:cubicBezTo>
                <a:cubicBezTo>
                  <a:pt x="460988" y="649330"/>
                  <a:pt x="462301" y="648356"/>
                  <a:pt x="464311" y="648208"/>
                </a:cubicBezTo>
                <a:lnTo>
                  <a:pt x="468375" y="652272"/>
                </a:lnTo>
                <a:cubicBezTo>
                  <a:pt x="466259" y="649859"/>
                  <a:pt x="464396" y="647573"/>
                  <a:pt x="462787" y="645414"/>
                </a:cubicBezTo>
                <a:cubicBezTo>
                  <a:pt x="461179" y="643255"/>
                  <a:pt x="460332" y="640461"/>
                  <a:pt x="460248" y="637032"/>
                </a:cubicBezTo>
                <a:lnTo>
                  <a:pt x="467359" y="627888"/>
                </a:lnTo>
                <a:lnTo>
                  <a:pt x="475488" y="630936"/>
                </a:lnTo>
                <a:cubicBezTo>
                  <a:pt x="475657" y="628438"/>
                  <a:pt x="476334" y="626068"/>
                  <a:pt x="477520" y="623824"/>
                </a:cubicBezTo>
                <a:cubicBezTo>
                  <a:pt x="478705" y="621580"/>
                  <a:pt x="479382" y="619210"/>
                  <a:pt x="479552" y="616712"/>
                </a:cubicBezTo>
                <a:lnTo>
                  <a:pt x="486663" y="608584"/>
                </a:lnTo>
                <a:cubicBezTo>
                  <a:pt x="486579" y="607801"/>
                  <a:pt x="486240" y="606319"/>
                  <a:pt x="485647" y="604139"/>
                </a:cubicBezTo>
                <a:cubicBezTo>
                  <a:pt x="485055" y="601959"/>
                  <a:pt x="484716" y="600731"/>
                  <a:pt x="484631" y="600456"/>
                </a:cubicBezTo>
                <a:cubicBezTo>
                  <a:pt x="484145" y="600668"/>
                  <a:pt x="483848" y="601514"/>
                  <a:pt x="483743" y="602996"/>
                </a:cubicBezTo>
                <a:cubicBezTo>
                  <a:pt x="483637" y="604478"/>
                  <a:pt x="483594" y="605325"/>
                  <a:pt x="483615" y="605536"/>
                </a:cubicBezTo>
                <a:lnTo>
                  <a:pt x="473456" y="612648"/>
                </a:lnTo>
                <a:cubicBezTo>
                  <a:pt x="470238" y="612479"/>
                  <a:pt x="468545" y="613833"/>
                  <a:pt x="468375" y="616712"/>
                </a:cubicBezTo>
                <a:lnTo>
                  <a:pt x="468375" y="620776"/>
                </a:lnTo>
                <a:cubicBezTo>
                  <a:pt x="467317" y="620713"/>
                  <a:pt x="466386" y="620840"/>
                  <a:pt x="465582" y="621157"/>
                </a:cubicBezTo>
                <a:cubicBezTo>
                  <a:pt x="464777" y="621475"/>
                  <a:pt x="464354" y="622364"/>
                  <a:pt x="464311" y="623824"/>
                </a:cubicBezTo>
                <a:cubicBezTo>
                  <a:pt x="464481" y="626703"/>
                  <a:pt x="463126" y="628057"/>
                  <a:pt x="460248" y="627888"/>
                </a:cubicBezTo>
                <a:cubicBezTo>
                  <a:pt x="460078" y="630301"/>
                  <a:pt x="459401" y="632333"/>
                  <a:pt x="458216" y="633984"/>
                </a:cubicBezTo>
                <a:cubicBezTo>
                  <a:pt x="457030" y="635635"/>
                  <a:pt x="456353" y="637667"/>
                  <a:pt x="456184" y="640080"/>
                </a:cubicBezTo>
                <a:cubicBezTo>
                  <a:pt x="452882" y="640884"/>
                  <a:pt x="451357" y="644102"/>
                  <a:pt x="451612" y="649732"/>
                </a:cubicBezTo>
                <a:cubicBezTo>
                  <a:pt x="451866" y="655362"/>
                  <a:pt x="449325" y="658580"/>
                  <a:pt x="443992" y="659384"/>
                </a:cubicBezTo>
                <a:cubicBezTo>
                  <a:pt x="441981" y="662496"/>
                  <a:pt x="440414" y="665925"/>
                  <a:pt x="439293" y="669671"/>
                </a:cubicBezTo>
                <a:cubicBezTo>
                  <a:pt x="438171" y="673418"/>
                  <a:pt x="437366" y="677101"/>
                  <a:pt x="436880" y="680720"/>
                </a:cubicBezTo>
                <a:cubicBezTo>
                  <a:pt x="434551" y="683006"/>
                  <a:pt x="433112" y="686308"/>
                  <a:pt x="432562" y="690626"/>
                </a:cubicBezTo>
                <a:cubicBezTo>
                  <a:pt x="432011" y="694944"/>
                  <a:pt x="431080" y="698754"/>
                  <a:pt x="429767" y="702056"/>
                </a:cubicBezTo>
                <a:lnTo>
                  <a:pt x="425703" y="705104"/>
                </a:lnTo>
                <a:cubicBezTo>
                  <a:pt x="425111" y="707665"/>
                  <a:pt x="424010" y="710163"/>
                  <a:pt x="422402" y="712597"/>
                </a:cubicBezTo>
                <a:cubicBezTo>
                  <a:pt x="420793" y="715031"/>
                  <a:pt x="419184" y="717275"/>
                  <a:pt x="417576" y="719328"/>
                </a:cubicBezTo>
                <a:cubicBezTo>
                  <a:pt x="418359" y="719921"/>
                  <a:pt x="419840" y="720768"/>
                  <a:pt x="422021" y="721868"/>
                </a:cubicBezTo>
                <a:cubicBezTo>
                  <a:pt x="424201" y="722969"/>
                  <a:pt x="425428" y="723816"/>
                  <a:pt x="425703" y="724408"/>
                </a:cubicBezTo>
                <a:cubicBezTo>
                  <a:pt x="425619" y="724895"/>
                  <a:pt x="425280" y="725191"/>
                  <a:pt x="424687" y="725297"/>
                </a:cubicBezTo>
                <a:cubicBezTo>
                  <a:pt x="424095" y="725403"/>
                  <a:pt x="423756" y="725445"/>
                  <a:pt x="423671" y="725424"/>
                </a:cubicBezTo>
                <a:lnTo>
                  <a:pt x="399288" y="759968"/>
                </a:lnTo>
                <a:cubicBezTo>
                  <a:pt x="396388" y="760307"/>
                  <a:pt x="395329" y="761662"/>
                  <a:pt x="396113" y="764032"/>
                </a:cubicBezTo>
                <a:cubicBezTo>
                  <a:pt x="396896" y="766403"/>
                  <a:pt x="395583" y="767758"/>
                  <a:pt x="392176" y="768096"/>
                </a:cubicBezTo>
                <a:lnTo>
                  <a:pt x="400304" y="769112"/>
                </a:lnTo>
                <a:lnTo>
                  <a:pt x="404368" y="774192"/>
                </a:lnTo>
                <a:cubicBezTo>
                  <a:pt x="404304" y="776182"/>
                  <a:pt x="403669" y="777537"/>
                  <a:pt x="402463" y="778256"/>
                </a:cubicBezTo>
                <a:cubicBezTo>
                  <a:pt x="401256" y="778976"/>
                  <a:pt x="399859" y="779315"/>
                  <a:pt x="398272" y="779272"/>
                </a:cubicBezTo>
                <a:lnTo>
                  <a:pt x="397256" y="779272"/>
                </a:lnTo>
                <a:cubicBezTo>
                  <a:pt x="397869" y="781516"/>
                  <a:pt x="397912" y="783886"/>
                  <a:pt x="397383" y="786384"/>
                </a:cubicBezTo>
                <a:cubicBezTo>
                  <a:pt x="396853" y="788882"/>
                  <a:pt x="395118" y="790237"/>
                  <a:pt x="392176" y="790448"/>
                </a:cubicBezTo>
                <a:lnTo>
                  <a:pt x="396240" y="794512"/>
                </a:lnTo>
                <a:cubicBezTo>
                  <a:pt x="396494" y="791676"/>
                  <a:pt x="398017" y="790237"/>
                  <a:pt x="400811" y="790194"/>
                </a:cubicBezTo>
                <a:cubicBezTo>
                  <a:pt x="403605" y="790152"/>
                  <a:pt x="406146" y="790237"/>
                  <a:pt x="408432" y="790448"/>
                </a:cubicBezTo>
                <a:lnTo>
                  <a:pt x="415544" y="787400"/>
                </a:lnTo>
                <a:cubicBezTo>
                  <a:pt x="415544" y="789030"/>
                  <a:pt x="415290" y="790850"/>
                  <a:pt x="414782" y="792861"/>
                </a:cubicBezTo>
                <a:cubicBezTo>
                  <a:pt x="414274" y="794872"/>
                  <a:pt x="413512" y="796438"/>
                  <a:pt x="412496" y="797560"/>
                </a:cubicBezTo>
                <a:lnTo>
                  <a:pt x="409448" y="806704"/>
                </a:lnTo>
                <a:cubicBezTo>
                  <a:pt x="408834" y="806683"/>
                  <a:pt x="408029" y="806725"/>
                  <a:pt x="407035" y="806831"/>
                </a:cubicBezTo>
                <a:cubicBezTo>
                  <a:pt x="406040" y="806937"/>
                  <a:pt x="405489" y="807233"/>
                  <a:pt x="405384" y="807720"/>
                </a:cubicBezTo>
                <a:cubicBezTo>
                  <a:pt x="405447" y="808292"/>
                  <a:pt x="405828" y="808927"/>
                  <a:pt x="406527" y="809625"/>
                </a:cubicBezTo>
                <a:cubicBezTo>
                  <a:pt x="407225" y="810324"/>
                  <a:pt x="407860" y="810705"/>
                  <a:pt x="408432" y="810768"/>
                </a:cubicBezTo>
                <a:lnTo>
                  <a:pt x="404368" y="819912"/>
                </a:lnTo>
                <a:lnTo>
                  <a:pt x="404368" y="828040"/>
                </a:lnTo>
                <a:lnTo>
                  <a:pt x="400304" y="832104"/>
                </a:lnTo>
                <a:cubicBezTo>
                  <a:pt x="397615" y="832972"/>
                  <a:pt x="396134" y="835300"/>
                  <a:pt x="395859" y="839089"/>
                </a:cubicBezTo>
                <a:cubicBezTo>
                  <a:pt x="395583" y="842878"/>
                  <a:pt x="394356" y="845968"/>
                  <a:pt x="392176" y="848360"/>
                </a:cubicBezTo>
                <a:cubicBezTo>
                  <a:pt x="392218" y="848974"/>
                  <a:pt x="392133" y="849778"/>
                  <a:pt x="391922" y="850773"/>
                </a:cubicBezTo>
                <a:cubicBezTo>
                  <a:pt x="391710" y="851768"/>
                  <a:pt x="391117" y="852318"/>
                  <a:pt x="390144" y="852424"/>
                </a:cubicBezTo>
                <a:cubicBezTo>
                  <a:pt x="388556" y="852107"/>
                  <a:pt x="387159" y="850456"/>
                  <a:pt x="385953" y="847471"/>
                </a:cubicBezTo>
                <a:cubicBezTo>
                  <a:pt x="384746" y="844487"/>
                  <a:pt x="384111" y="842074"/>
                  <a:pt x="384047" y="840232"/>
                </a:cubicBezTo>
                <a:cubicBezTo>
                  <a:pt x="388493" y="836168"/>
                  <a:pt x="389763" y="832612"/>
                  <a:pt x="387858" y="829564"/>
                </a:cubicBezTo>
                <a:cubicBezTo>
                  <a:pt x="385953" y="826516"/>
                  <a:pt x="384683" y="823976"/>
                  <a:pt x="384047" y="821944"/>
                </a:cubicBezTo>
                <a:cubicBezTo>
                  <a:pt x="383878" y="821965"/>
                  <a:pt x="383201" y="821923"/>
                  <a:pt x="382015" y="821817"/>
                </a:cubicBezTo>
                <a:cubicBezTo>
                  <a:pt x="380830" y="821711"/>
                  <a:pt x="380153" y="821415"/>
                  <a:pt x="379983" y="820928"/>
                </a:cubicBezTo>
                <a:cubicBezTo>
                  <a:pt x="380089" y="820420"/>
                  <a:pt x="380640" y="819912"/>
                  <a:pt x="381635" y="819404"/>
                </a:cubicBezTo>
                <a:cubicBezTo>
                  <a:pt x="382629" y="818896"/>
                  <a:pt x="383434" y="818388"/>
                  <a:pt x="384047" y="817880"/>
                </a:cubicBezTo>
                <a:cubicBezTo>
                  <a:pt x="384153" y="816377"/>
                  <a:pt x="384958" y="815319"/>
                  <a:pt x="386461" y="814705"/>
                </a:cubicBezTo>
                <a:cubicBezTo>
                  <a:pt x="387963" y="814091"/>
                  <a:pt x="389530" y="813795"/>
                  <a:pt x="391160" y="813816"/>
                </a:cubicBezTo>
                <a:lnTo>
                  <a:pt x="396240" y="814832"/>
                </a:lnTo>
                <a:cubicBezTo>
                  <a:pt x="395901" y="811382"/>
                  <a:pt x="394546" y="809900"/>
                  <a:pt x="392176" y="810387"/>
                </a:cubicBezTo>
                <a:cubicBezTo>
                  <a:pt x="389805" y="810874"/>
                  <a:pt x="388450" y="809646"/>
                  <a:pt x="388112" y="806704"/>
                </a:cubicBezTo>
                <a:lnTo>
                  <a:pt x="384047" y="807720"/>
                </a:lnTo>
                <a:cubicBezTo>
                  <a:pt x="384238" y="810683"/>
                  <a:pt x="384111" y="812631"/>
                  <a:pt x="383667" y="813562"/>
                </a:cubicBezTo>
                <a:cubicBezTo>
                  <a:pt x="383222" y="814493"/>
                  <a:pt x="381317" y="814917"/>
                  <a:pt x="377951" y="814832"/>
                </a:cubicBezTo>
                <a:lnTo>
                  <a:pt x="371856" y="824992"/>
                </a:lnTo>
                <a:lnTo>
                  <a:pt x="372872" y="834136"/>
                </a:lnTo>
                <a:cubicBezTo>
                  <a:pt x="374819" y="834369"/>
                  <a:pt x="376004" y="835681"/>
                  <a:pt x="376428" y="838073"/>
                </a:cubicBezTo>
                <a:cubicBezTo>
                  <a:pt x="376851" y="840465"/>
                  <a:pt x="377020" y="842539"/>
                  <a:pt x="376936" y="844296"/>
                </a:cubicBezTo>
                <a:cubicBezTo>
                  <a:pt x="376978" y="845566"/>
                  <a:pt x="376893" y="847344"/>
                  <a:pt x="376682" y="849630"/>
                </a:cubicBezTo>
                <a:cubicBezTo>
                  <a:pt x="376470" y="851916"/>
                  <a:pt x="375877" y="853186"/>
                  <a:pt x="374904" y="853440"/>
                </a:cubicBezTo>
                <a:cubicBezTo>
                  <a:pt x="372872" y="853440"/>
                  <a:pt x="370840" y="852424"/>
                  <a:pt x="368808" y="850392"/>
                </a:cubicBezTo>
                <a:lnTo>
                  <a:pt x="377951" y="866648"/>
                </a:lnTo>
                <a:cubicBezTo>
                  <a:pt x="377888" y="867622"/>
                  <a:pt x="377507" y="868214"/>
                  <a:pt x="376809" y="868426"/>
                </a:cubicBezTo>
                <a:cubicBezTo>
                  <a:pt x="376110" y="868638"/>
                  <a:pt x="375475" y="868723"/>
                  <a:pt x="374904" y="868680"/>
                </a:cubicBezTo>
                <a:cubicBezTo>
                  <a:pt x="372258" y="868151"/>
                  <a:pt x="369929" y="867177"/>
                  <a:pt x="367919" y="865759"/>
                </a:cubicBezTo>
                <a:cubicBezTo>
                  <a:pt x="365908" y="864341"/>
                  <a:pt x="364849" y="865653"/>
                  <a:pt x="364744" y="869696"/>
                </a:cubicBezTo>
                <a:cubicBezTo>
                  <a:pt x="362204" y="873570"/>
                  <a:pt x="360172" y="878523"/>
                  <a:pt x="358648" y="884555"/>
                </a:cubicBezTo>
                <a:cubicBezTo>
                  <a:pt x="357124" y="890588"/>
                  <a:pt x="356108" y="895795"/>
                  <a:pt x="355600" y="900176"/>
                </a:cubicBezTo>
                <a:lnTo>
                  <a:pt x="350520" y="902208"/>
                </a:lnTo>
                <a:cubicBezTo>
                  <a:pt x="350901" y="902780"/>
                  <a:pt x="350647" y="903415"/>
                  <a:pt x="349758" y="904113"/>
                </a:cubicBezTo>
                <a:cubicBezTo>
                  <a:pt x="348869" y="904812"/>
                  <a:pt x="348107" y="905193"/>
                  <a:pt x="347471" y="905256"/>
                </a:cubicBezTo>
                <a:lnTo>
                  <a:pt x="345439" y="916432"/>
                </a:lnTo>
                <a:lnTo>
                  <a:pt x="341375" y="922528"/>
                </a:lnTo>
                <a:lnTo>
                  <a:pt x="338328" y="923544"/>
                </a:lnTo>
                <a:lnTo>
                  <a:pt x="337312" y="928624"/>
                </a:lnTo>
                <a:cubicBezTo>
                  <a:pt x="337566" y="932159"/>
                  <a:pt x="337820" y="935503"/>
                  <a:pt x="338074" y="938657"/>
                </a:cubicBezTo>
                <a:cubicBezTo>
                  <a:pt x="338328" y="941811"/>
                  <a:pt x="337058" y="944901"/>
                  <a:pt x="334264" y="947928"/>
                </a:cubicBezTo>
                <a:cubicBezTo>
                  <a:pt x="334094" y="950743"/>
                  <a:pt x="333417" y="952733"/>
                  <a:pt x="332232" y="953897"/>
                </a:cubicBezTo>
                <a:cubicBezTo>
                  <a:pt x="331046" y="955061"/>
                  <a:pt x="330369" y="956797"/>
                  <a:pt x="330200" y="959104"/>
                </a:cubicBezTo>
                <a:cubicBezTo>
                  <a:pt x="327977" y="961750"/>
                  <a:pt x="325564" y="964840"/>
                  <a:pt x="322961" y="968375"/>
                </a:cubicBezTo>
                <a:cubicBezTo>
                  <a:pt x="320357" y="971910"/>
                  <a:pt x="318706" y="975254"/>
                  <a:pt x="318008" y="978408"/>
                </a:cubicBezTo>
                <a:cubicBezTo>
                  <a:pt x="317246" y="988187"/>
                  <a:pt x="314198" y="995045"/>
                  <a:pt x="308863" y="998982"/>
                </a:cubicBezTo>
                <a:cubicBezTo>
                  <a:pt x="303530" y="1002919"/>
                  <a:pt x="300482" y="1009269"/>
                  <a:pt x="299720" y="1018032"/>
                </a:cubicBezTo>
                <a:cubicBezTo>
                  <a:pt x="299550" y="1020339"/>
                  <a:pt x="298873" y="1022075"/>
                  <a:pt x="297688" y="1023239"/>
                </a:cubicBezTo>
                <a:cubicBezTo>
                  <a:pt x="296502" y="1024403"/>
                  <a:pt x="295825" y="1026393"/>
                  <a:pt x="295656" y="1029208"/>
                </a:cubicBezTo>
                <a:cubicBezTo>
                  <a:pt x="295719" y="1030817"/>
                  <a:pt x="295592" y="1032680"/>
                  <a:pt x="295275" y="1034796"/>
                </a:cubicBezTo>
                <a:cubicBezTo>
                  <a:pt x="294957" y="1036913"/>
                  <a:pt x="294068" y="1038776"/>
                  <a:pt x="292608" y="1040384"/>
                </a:cubicBezTo>
                <a:cubicBezTo>
                  <a:pt x="291973" y="1044893"/>
                  <a:pt x="289433" y="1051116"/>
                  <a:pt x="284988" y="1059053"/>
                </a:cubicBezTo>
                <a:cubicBezTo>
                  <a:pt x="280543" y="1066991"/>
                  <a:pt x="278003" y="1073976"/>
                  <a:pt x="277368" y="1080008"/>
                </a:cubicBezTo>
                <a:lnTo>
                  <a:pt x="266191" y="1084072"/>
                </a:lnTo>
                <a:cubicBezTo>
                  <a:pt x="261493" y="1083395"/>
                  <a:pt x="259969" y="1080686"/>
                  <a:pt x="261620" y="1075944"/>
                </a:cubicBezTo>
                <a:cubicBezTo>
                  <a:pt x="263271" y="1071203"/>
                  <a:pt x="259715" y="1068493"/>
                  <a:pt x="250952" y="1067816"/>
                </a:cubicBezTo>
                <a:cubicBezTo>
                  <a:pt x="249237" y="1068007"/>
                  <a:pt x="247332" y="1068134"/>
                  <a:pt x="245237" y="1068197"/>
                </a:cubicBezTo>
                <a:cubicBezTo>
                  <a:pt x="243141" y="1068261"/>
                  <a:pt x="241998" y="1067118"/>
                  <a:pt x="241808" y="1064768"/>
                </a:cubicBezTo>
                <a:cubicBezTo>
                  <a:pt x="244263" y="1064535"/>
                  <a:pt x="245702" y="1063223"/>
                  <a:pt x="246125" y="1060831"/>
                </a:cubicBezTo>
                <a:cubicBezTo>
                  <a:pt x="246549" y="1058439"/>
                  <a:pt x="246464" y="1056365"/>
                  <a:pt x="245871" y="1054608"/>
                </a:cubicBezTo>
                <a:lnTo>
                  <a:pt x="248920" y="1047496"/>
                </a:lnTo>
                <a:cubicBezTo>
                  <a:pt x="249343" y="1046438"/>
                  <a:pt x="249258" y="1045507"/>
                  <a:pt x="248665" y="1044702"/>
                </a:cubicBezTo>
                <a:cubicBezTo>
                  <a:pt x="248073" y="1043898"/>
                  <a:pt x="247480" y="1043475"/>
                  <a:pt x="246888" y="1043432"/>
                </a:cubicBezTo>
                <a:cubicBezTo>
                  <a:pt x="249089" y="1037506"/>
                  <a:pt x="251290" y="1030309"/>
                  <a:pt x="253492" y="1021842"/>
                </a:cubicBezTo>
                <a:cubicBezTo>
                  <a:pt x="255693" y="1013375"/>
                  <a:pt x="256878" y="1005671"/>
                  <a:pt x="257048" y="998728"/>
                </a:cubicBezTo>
                <a:lnTo>
                  <a:pt x="260096" y="991616"/>
                </a:lnTo>
                <a:lnTo>
                  <a:pt x="254000" y="986536"/>
                </a:lnTo>
                <a:lnTo>
                  <a:pt x="254000" y="990600"/>
                </a:lnTo>
                <a:cubicBezTo>
                  <a:pt x="252497" y="990664"/>
                  <a:pt x="251438" y="991299"/>
                  <a:pt x="250825" y="992505"/>
                </a:cubicBezTo>
                <a:cubicBezTo>
                  <a:pt x="250211" y="993712"/>
                  <a:pt x="249914" y="995109"/>
                  <a:pt x="249936" y="996696"/>
                </a:cubicBezTo>
                <a:cubicBezTo>
                  <a:pt x="249766" y="999681"/>
                  <a:pt x="249089" y="1002348"/>
                  <a:pt x="247904" y="1004697"/>
                </a:cubicBezTo>
                <a:cubicBezTo>
                  <a:pt x="246718" y="1007047"/>
                  <a:pt x="246041" y="1009460"/>
                  <a:pt x="245871" y="1011936"/>
                </a:cubicBezTo>
                <a:lnTo>
                  <a:pt x="241808" y="1020064"/>
                </a:lnTo>
                <a:lnTo>
                  <a:pt x="241808" y="1029208"/>
                </a:lnTo>
                <a:lnTo>
                  <a:pt x="237744" y="1033272"/>
                </a:lnTo>
                <a:lnTo>
                  <a:pt x="235711" y="1040384"/>
                </a:lnTo>
                <a:lnTo>
                  <a:pt x="230632" y="1044448"/>
                </a:lnTo>
                <a:cubicBezTo>
                  <a:pt x="229658" y="1048025"/>
                  <a:pt x="228557" y="1051539"/>
                  <a:pt x="227329" y="1054989"/>
                </a:cubicBezTo>
                <a:cubicBezTo>
                  <a:pt x="226102" y="1058439"/>
                  <a:pt x="224493" y="1061699"/>
                  <a:pt x="222504" y="1064768"/>
                </a:cubicBezTo>
                <a:cubicBezTo>
                  <a:pt x="222525" y="1066398"/>
                  <a:pt x="222228" y="1068218"/>
                  <a:pt x="221615" y="1070229"/>
                </a:cubicBezTo>
                <a:cubicBezTo>
                  <a:pt x="221001" y="1072240"/>
                  <a:pt x="219942" y="1073806"/>
                  <a:pt x="218440" y="1074928"/>
                </a:cubicBezTo>
                <a:cubicBezTo>
                  <a:pt x="215794" y="1079924"/>
                  <a:pt x="212957" y="1084665"/>
                  <a:pt x="209931" y="1089152"/>
                </a:cubicBezTo>
                <a:cubicBezTo>
                  <a:pt x="206904" y="1093639"/>
                  <a:pt x="204321" y="1098381"/>
                  <a:pt x="202184" y="1103376"/>
                </a:cubicBezTo>
                <a:cubicBezTo>
                  <a:pt x="201168" y="1103334"/>
                  <a:pt x="200406" y="1103419"/>
                  <a:pt x="199898" y="1103630"/>
                </a:cubicBezTo>
                <a:cubicBezTo>
                  <a:pt x="199390" y="1103842"/>
                  <a:pt x="199136" y="1104434"/>
                  <a:pt x="199136" y="1105408"/>
                </a:cubicBezTo>
                <a:cubicBezTo>
                  <a:pt x="199220" y="1106953"/>
                  <a:pt x="199051" y="1108181"/>
                  <a:pt x="198628" y="1109091"/>
                </a:cubicBezTo>
                <a:cubicBezTo>
                  <a:pt x="198204" y="1110001"/>
                  <a:pt x="197019" y="1110467"/>
                  <a:pt x="195072" y="1110488"/>
                </a:cubicBezTo>
                <a:cubicBezTo>
                  <a:pt x="195241" y="1114721"/>
                  <a:pt x="193886" y="1118447"/>
                  <a:pt x="191008" y="1121664"/>
                </a:cubicBezTo>
                <a:cubicBezTo>
                  <a:pt x="191135" y="1125008"/>
                  <a:pt x="190627" y="1128480"/>
                  <a:pt x="189484" y="1132078"/>
                </a:cubicBezTo>
                <a:cubicBezTo>
                  <a:pt x="188341" y="1135677"/>
                  <a:pt x="185801" y="1137624"/>
                  <a:pt x="181864" y="1137920"/>
                </a:cubicBezTo>
                <a:cubicBezTo>
                  <a:pt x="182118" y="1139317"/>
                  <a:pt x="182626" y="1141603"/>
                  <a:pt x="183388" y="1144778"/>
                </a:cubicBezTo>
                <a:cubicBezTo>
                  <a:pt x="184150" y="1147953"/>
                  <a:pt x="183642" y="1149731"/>
                  <a:pt x="181864" y="1150112"/>
                </a:cubicBezTo>
                <a:cubicBezTo>
                  <a:pt x="180848" y="1150070"/>
                  <a:pt x="179832" y="1149647"/>
                  <a:pt x="178815" y="1148842"/>
                </a:cubicBezTo>
                <a:cubicBezTo>
                  <a:pt x="177799" y="1148038"/>
                  <a:pt x="176783" y="1147107"/>
                  <a:pt x="175768" y="1146048"/>
                </a:cubicBezTo>
                <a:lnTo>
                  <a:pt x="175768" y="1134872"/>
                </a:lnTo>
                <a:lnTo>
                  <a:pt x="183896" y="1125728"/>
                </a:lnTo>
                <a:cubicBezTo>
                  <a:pt x="184065" y="1121707"/>
                  <a:pt x="184742" y="1117812"/>
                  <a:pt x="185928" y="1114044"/>
                </a:cubicBezTo>
                <a:cubicBezTo>
                  <a:pt x="187113" y="1110277"/>
                  <a:pt x="187790" y="1106382"/>
                  <a:pt x="187960" y="1102360"/>
                </a:cubicBezTo>
                <a:cubicBezTo>
                  <a:pt x="190838" y="1096095"/>
                  <a:pt x="193209" y="1089322"/>
                  <a:pt x="195072" y="1082040"/>
                </a:cubicBezTo>
                <a:cubicBezTo>
                  <a:pt x="196574" y="1080918"/>
                  <a:pt x="197633" y="1079352"/>
                  <a:pt x="198247" y="1077341"/>
                </a:cubicBezTo>
                <a:cubicBezTo>
                  <a:pt x="198860" y="1075330"/>
                  <a:pt x="199157" y="1073510"/>
                  <a:pt x="199136" y="1071880"/>
                </a:cubicBezTo>
                <a:cubicBezTo>
                  <a:pt x="200194" y="1071880"/>
                  <a:pt x="201125" y="1071626"/>
                  <a:pt x="201930" y="1071118"/>
                </a:cubicBezTo>
                <a:cubicBezTo>
                  <a:pt x="202734" y="1070610"/>
                  <a:pt x="203157" y="1069848"/>
                  <a:pt x="203200" y="1068832"/>
                </a:cubicBezTo>
                <a:lnTo>
                  <a:pt x="203200" y="1066800"/>
                </a:lnTo>
                <a:lnTo>
                  <a:pt x="196087" y="1066800"/>
                </a:lnTo>
                <a:lnTo>
                  <a:pt x="194056" y="1053592"/>
                </a:lnTo>
                <a:cubicBezTo>
                  <a:pt x="195326" y="1052111"/>
                  <a:pt x="196595" y="1049486"/>
                  <a:pt x="197866" y="1045718"/>
                </a:cubicBezTo>
                <a:cubicBezTo>
                  <a:pt x="199136" y="1041951"/>
                  <a:pt x="198882" y="1039834"/>
                  <a:pt x="197104" y="1039368"/>
                </a:cubicBezTo>
                <a:cubicBezTo>
                  <a:pt x="196024" y="1039643"/>
                  <a:pt x="194881" y="1040871"/>
                  <a:pt x="193675" y="1043051"/>
                </a:cubicBezTo>
                <a:cubicBezTo>
                  <a:pt x="192468" y="1045231"/>
                  <a:pt x="191579" y="1046713"/>
                  <a:pt x="191008" y="1047496"/>
                </a:cubicBezTo>
                <a:cubicBezTo>
                  <a:pt x="189420" y="1047539"/>
                  <a:pt x="187769" y="1047200"/>
                  <a:pt x="186055" y="1046480"/>
                </a:cubicBezTo>
                <a:cubicBezTo>
                  <a:pt x="184340" y="1045760"/>
                  <a:pt x="182943" y="1044406"/>
                  <a:pt x="181864" y="1042416"/>
                </a:cubicBezTo>
                <a:cubicBezTo>
                  <a:pt x="181991" y="1038797"/>
                  <a:pt x="183261" y="1032574"/>
                  <a:pt x="185674" y="1023747"/>
                </a:cubicBezTo>
                <a:cubicBezTo>
                  <a:pt x="188087" y="1014921"/>
                  <a:pt x="190881" y="1009968"/>
                  <a:pt x="194056" y="1008888"/>
                </a:cubicBezTo>
                <a:cubicBezTo>
                  <a:pt x="194161" y="1005332"/>
                  <a:pt x="194712" y="1001776"/>
                  <a:pt x="195707" y="998220"/>
                </a:cubicBezTo>
                <a:cubicBezTo>
                  <a:pt x="196701" y="994664"/>
                  <a:pt x="197506" y="991108"/>
                  <a:pt x="198120" y="987552"/>
                </a:cubicBezTo>
                <a:lnTo>
                  <a:pt x="191008" y="1001776"/>
                </a:lnTo>
                <a:cubicBezTo>
                  <a:pt x="188341" y="1002454"/>
                  <a:pt x="186817" y="1005163"/>
                  <a:pt x="186436" y="1009904"/>
                </a:cubicBezTo>
                <a:cubicBezTo>
                  <a:pt x="186055" y="1014646"/>
                  <a:pt x="184531" y="1017355"/>
                  <a:pt x="181864" y="1018032"/>
                </a:cubicBezTo>
                <a:lnTo>
                  <a:pt x="171704" y="1039368"/>
                </a:lnTo>
                <a:cubicBezTo>
                  <a:pt x="171704" y="1041443"/>
                  <a:pt x="171196" y="1043136"/>
                  <a:pt x="170180" y="1044448"/>
                </a:cubicBezTo>
                <a:cubicBezTo>
                  <a:pt x="169164" y="1045760"/>
                  <a:pt x="167640" y="1046438"/>
                  <a:pt x="165608" y="1046480"/>
                </a:cubicBezTo>
                <a:lnTo>
                  <a:pt x="163576" y="1046480"/>
                </a:lnTo>
                <a:cubicBezTo>
                  <a:pt x="163618" y="1047179"/>
                  <a:pt x="163533" y="1048322"/>
                  <a:pt x="163322" y="1049909"/>
                </a:cubicBezTo>
                <a:cubicBezTo>
                  <a:pt x="163110" y="1051497"/>
                  <a:pt x="162517" y="1052386"/>
                  <a:pt x="161544" y="1052576"/>
                </a:cubicBezTo>
                <a:cubicBezTo>
                  <a:pt x="161057" y="1052407"/>
                  <a:pt x="160760" y="1051730"/>
                  <a:pt x="160655" y="1050544"/>
                </a:cubicBezTo>
                <a:cubicBezTo>
                  <a:pt x="160549" y="1049359"/>
                  <a:pt x="160506" y="1048682"/>
                  <a:pt x="160528" y="1048512"/>
                </a:cubicBezTo>
                <a:cubicBezTo>
                  <a:pt x="154961" y="1049380"/>
                  <a:pt x="150854" y="1053740"/>
                  <a:pt x="148209" y="1061593"/>
                </a:cubicBezTo>
                <a:cubicBezTo>
                  <a:pt x="145563" y="1069446"/>
                  <a:pt x="144250" y="1075584"/>
                  <a:pt x="144272" y="1080008"/>
                </a:cubicBezTo>
                <a:cubicBezTo>
                  <a:pt x="140081" y="1083903"/>
                  <a:pt x="137795" y="1087798"/>
                  <a:pt x="137414" y="1091692"/>
                </a:cubicBezTo>
                <a:cubicBezTo>
                  <a:pt x="137033" y="1095587"/>
                  <a:pt x="136271" y="1100497"/>
                  <a:pt x="135128" y="1106424"/>
                </a:cubicBezTo>
                <a:cubicBezTo>
                  <a:pt x="131868" y="1106636"/>
                  <a:pt x="128735" y="1108245"/>
                  <a:pt x="125730" y="1111250"/>
                </a:cubicBezTo>
                <a:cubicBezTo>
                  <a:pt x="122724" y="1114256"/>
                  <a:pt x="121115" y="1117388"/>
                  <a:pt x="120904" y="1120648"/>
                </a:cubicBezTo>
                <a:cubicBezTo>
                  <a:pt x="119210" y="1123019"/>
                  <a:pt x="118279" y="1125898"/>
                  <a:pt x="118110" y="1129284"/>
                </a:cubicBezTo>
                <a:cubicBezTo>
                  <a:pt x="117940" y="1132671"/>
                  <a:pt x="116501" y="1134533"/>
                  <a:pt x="113792" y="1134872"/>
                </a:cubicBezTo>
                <a:cubicBezTo>
                  <a:pt x="110066" y="1135147"/>
                  <a:pt x="108373" y="1137137"/>
                  <a:pt x="108712" y="1140841"/>
                </a:cubicBezTo>
                <a:cubicBezTo>
                  <a:pt x="109050" y="1144545"/>
                  <a:pt x="109389" y="1148313"/>
                  <a:pt x="109728" y="1152144"/>
                </a:cubicBezTo>
                <a:cubicBezTo>
                  <a:pt x="106658" y="1154875"/>
                  <a:pt x="105177" y="1158304"/>
                  <a:pt x="105283" y="1162431"/>
                </a:cubicBezTo>
                <a:cubicBezTo>
                  <a:pt x="105388" y="1166559"/>
                  <a:pt x="104161" y="1170242"/>
                  <a:pt x="101600" y="1173480"/>
                </a:cubicBezTo>
                <a:lnTo>
                  <a:pt x="93472" y="1175512"/>
                </a:lnTo>
                <a:cubicBezTo>
                  <a:pt x="93493" y="1174814"/>
                  <a:pt x="93450" y="1173671"/>
                  <a:pt x="93345" y="1172083"/>
                </a:cubicBezTo>
                <a:cubicBezTo>
                  <a:pt x="93239" y="1170496"/>
                  <a:pt x="92942" y="1169607"/>
                  <a:pt x="92456" y="1169416"/>
                </a:cubicBezTo>
                <a:cubicBezTo>
                  <a:pt x="91884" y="1169649"/>
                  <a:pt x="91249" y="1170707"/>
                  <a:pt x="90551" y="1172591"/>
                </a:cubicBezTo>
                <a:cubicBezTo>
                  <a:pt x="89852" y="1174475"/>
                  <a:pt x="89471" y="1175787"/>
                  <a:pt x="89408" y="1176528"/>
                </a:cubicBezTo>
                <a:lnTo>
                  <a:pt x="86360" y="1189736"/>
                </a:lnTo>
                <a:cubicBezTo>
                  <a:pt x="83947" y="1192149"/>
                  <a:pt x="81915" y="1197483"/>
                  <a:pt x="80264" y="1205738"/>
                </a:cubicBezTo>
                <a:cubicBezTo>
                  <a:pt x="78613" y="1213993"/>
                  <a:pt x="76581" y="1219835"/>
                  <a:pt x="74168" y="1223264"/>
                </a:cubicBezTo>
                <a:cubicBezTo>
                  <a:pt x="70167" y="1222185"/>
                  <a:pt x="69024" y="1217232"/>
                  <a:pt x="70739" y="1208405"/>
                </a:cubicBezTo>
                <a:cubicBezTo>
                  <a:pt x="72453" y="1199579"/>
                  <a:pt x="73596" y="1193356"/>
                  <a:pt x="74168" y="1189736"/>
                </a:cubicBezTo>
                <a:lnTo>
                  <a:pt x="70104" y="1186688"/>
                </a:lnTo>
                <a:lnTo>
                  <a:pt x="70104" y="1179576"/>
                </a:lnTo>
                <a:cubicBezTo>
                  <a:pt x="72495" y="1174052"/>
                  <a:pt x="73808" y="1168591"/>
                  <a:pt x="74041" y="1163193"/>
                </a:cubicBezTo>
                <a:cubicBezTo>
                  <a:pt x="74273" y="1157796"/>
                  <a:pt x="74316" y="1152081"/>
                  <a:pt x="74168" y="1146048"/>
                </a:cubicBezTo>
                <a:lnTo>
                  <a:pt x="82296" y="1137920"/>
                </a:lnTo>
                <a:cubicBezTo>
                  <a:pt x="82126" y="1136015"/>
                  <a:pt x="81449" y="1133983"/>
                  <a:pt x="80264" y="1131824"/>
                </a:cubicBezTo>
                <a:cubicBezTo>
                  <a:pt x="79078" y="1129665"/>
                  <a:pt x="78401" y="1126617"/>
                  <a:pt x="78232" y="1122680"/>
                </a:cubicBezTo>
                <a:lnTo>
                  <a:pt x="82296" y="1118616"/>
                </a:lnTo>
                <a:cubicBezTo>
                  <a:pt x="81661" y="1115483"/>
                  <a:pt x="80391" y="1111589"/>
                  <a:pt x="78486" y="1106932"/>
                </a:cubicBezTo>
                <a:cubicBezTo>
                  <a:pt x="76581" y="1102276"/>
                  <a:pt x="77851" y="1097365"/>
                  <a:pt x="82296" y="1092200"/>
                </a:cubicBezTo>
                <a:lnTo>
                  <a:pt x="79248" y="1084072"/>
                </a:lnTo>
                <a:lnTo>
                  <a:pt x="85344" y="1077976"/>
                </a:lnTo>
                <a:cubicBezTo>
                  <a:pt x="84031" y="1076833"/>
                  <a:pt x="82846" y="1075563"/>
                  <a:pt x="81788" y="1074166"/>
                </a:cubicBezTo>
                <a:cubicBezTo>
                  <a:pt x="80729" y="1072769"/>
                  <a:pt x="81576" y="1072007"/>
                  <a:pt x="84328" y="1071880"/>
                </a:cubicBezTo>
                <a:cubicBezTo>
                  <a:pt x="84391" y="1068769"/>
                  <a:pt x="85026" y="1065594"/>
                  <a:pt x="86233" y="1062355"/>
                </a:cubicBezTo>
                <a:cubicBezTo>
                  <a:pt x="87439" y="1059117"/>
                  <a:pt x="88836" y="1056196"/>
                  <a:pt x="90424" y="1053592"/>
                </a:cubicBezTo>
                <a:cubicBezTo>
                  <a:pt x="90551" y="1050100"/>
                  <a:pt x="91059" y="1046671"/>
                  <a:pt x="91948" y="1043305"/>
                </a:cubicBezTo>
                <a:cubicBezTo>
                  <a:pt x="92837" y="1039940"/>
                  <a:pt x="93345" y="1036257"/>
                  <a:pt x="93472" y="1032256"/>
                </a:cubicBezTo>
                <a:lnTo>
                  <a:pt x="97536" y="1028192"/>
                </a:lnTo>
                <a:lnTo>
                  <a:pt x="97536" y="1019048"/>
                </a:lnTo>
                <a:lnTo>
                  <a:pt x="101600" y="1014984"/>
                </a:lnTo>
                <a:lnTo>
                  <a:pt x="104648" y="1001776"/>
                </a:lnTo>
                <a:lnTo>
                  <a:pt x="109728" y="994664"/>
                </a:lnTo>
                <a:cubicBezTo>
                  <a:pt x="109897" y="992717"/>
                  <a:pt x="110574" y="991024"/>
                  <a:pt x="111760" y="989584"/>
                </a:cubicBezTo>
                <a:cubicBezTo>
                  <a:pt x="112945" y="988145"/>
                  <a:pt x="113622" y="986452"/>
                  <a:pt x="113792" y="984504"/>
                </a:cubicBezTo>
                <a:cubicBezTo>
                  <a:pt x="117072" y="982133"/>
                  <a:pt x="118639" y="976969"/>
                  <a:pt x="118491" y="969010"/>
                </a:cubicBezTo>
                <a:cubicBezTo>
                  <a:pt x="118342" y="961051"/>
                  <a:pt x="118131" y="955379"/>
                  <a:pt x="117856" y="951992"/>
                </a:cubicBezTo>
                <a:lnTo>
                  <a:pt x="120904" y="948944"/>
                </a:lnTo>
                <a:cubicBezTo>
                  <a:pt x="122766" y="944330"/>
                  <a:pt x="124375" y="939588"/>
                  <a:pt x="125730" y="934720"/>
                </a:cubicBezTo>
                <a:cubicBezTo>
                  <a:pt x="127084" y="929852"/>
                  <a:pt x="129201" y="925110"/>
                  <a:pt x="132080" y="920496"/>
                </a:cubicBezTo>
                <a:lnTo>
                  <a:pt x="133096" y="920496"/>
                </a:lnTo>
                <a:cubicBezTo>
                  <a:pt x="133709" y="917046"/>
                  <a:pt x="134514" y="913786"/>
                  <a:pt x="135509" y="910717"/>
                </a:cubicBezTo>
                <a:cubicBezTo>
                  <a:pt x="136503" y="907648"/>
                  <a:pt x="137054" y="904134"/>
                  <a:pt x="137160" y="900176"/>
                </a:cubicBezTo>
                <a:lnTo>
                  <a:pt x="142240" y="900176"/>
                </a:lnTo>
                <a:lnTo>
                  <a:pt x="143256" y="899160"/>
                </a:lnTo>
                <a:cubicBezTo>
                  <a:pt x="143764" y="886968"/>
                  <a:pt x="145796" y="877316"/>
                  <a:pt x="149352" y="870204"/>
                </a:cubicBezTo>
                <a:cubicBezTo>
                  <a:pt x="152908" y="863092"/>
                  <a:pt x="154940" y="858520"/>
                  <a:pt x="155448" y="856488"/>
                </a:cubicBezTo>
                <a:cubicBezTo>
                  <a:pt x="157966" y="852869"/>
                  <a:pt x="159787" y="848932"/>
                  <a:pt x="160909" y="844677"/>
                </a:cubicBezTo>
                <a:cubicBezTo>
                  <a:pt x="162030" y="840423"/>
                  <a:pt x="162581" y="836232"/>
                  <a:pt x="162560" y="832104"/>
                </a:cubicBezTo>
                <a:cubicBezTo>
                  <a:pt x="165777" y="826178"/>
                  <a:pt x="168486" y="819743"/>
                  <a:pt x="170688" y="812800"/>
                </a:cubicBezTo>
                <a:cubicBezTo>
                  <a:pt x="173693" y="810938"/>
                  <a:pt x="175048" y="808059"/>
                  <a:pt x="174752" y="804164"/>
                </a:cubicBezTo>
                <a:cubicBezTo>
                  <a:pt x="174455" y="800269"/>
                  <a:pt x="175810" y="797391"/>
                  <a:pt x="178815" y="795528"/>
                </a:cubicBezTo>
                <a:cubicBezTo>
                  <a:pt x="178985" y="793581"/>
                  <a:pt x="179662" y="791888"/>
                  <a:pt x="180848" y="790448"/>
                </a:cubicBezTo>
                <a:cubicBezTo>
                  <a:pt x="182033" y="789009"/>
                  <a:pt x="182710" y="787315"/>
                  <a:pt x="182880" y="785368"/>
                </a:cubicBezTo>
                <a:cubicBezTo>
                  <a:pt x="184912" y="782151"/>
                  <a:pt x="185928" y="778425"/>
                  <a:pt x="185928" y="774192"/>
                </a:cubicBezTo>
                <a:cubicBezTo>
                  <a:pt x="187430" y="773070"/>
                  <a:pt x="188489" y="771504"/>
                  <a:pt x="189103" y="769493"/>
                </a:cubicBezTo>
                <a:cubicBezTo>
                  <a:pt x="189716" y="767482"/>
                  <a:pt x="190013" y="765662"/>
                  <a:pt x="189992" y="764032"/>
                </a:cubicBezTo>
                <a:cubicBezTo>
                  <a:pt x="191050" y="764032"/>
                  <a:pt x="191981" y="763778"/>
                  <a:pt x="192786" y="763270"/>
                </a:cubicBezTo>
                <a:cubicBezTo>
                  <a:pt x="193590" y="762762"/>
                  <a:pt x="194013" y="762000"/>
                  <a:pt x="194056" y="760984"/>
                </a:cubicBezTo>
                <a:cubicBezTo>
                  <a:pt x="193971" y="759439"/>
                  <a:pt x="194140" y="758211"/>
                  <a:pt x="194564" y="757301"/>
                </a:cubicBezTo>
                <a:cubicBezTo>
                  <a:pt x="194987" y="756391"/>
                  <a:pt x="196172" y="755925"/>
                  <a:pt x="198120" y="755904"/>
                </a:cubicBezTo>
                <a:cubicBezTo>
                  <a:pt x="198755" y="750718"/>
                  <a:pt x="202057" y="741532"/>
                  <a:pt x="208025" y="728345"/>
                </a:cubicBezTo>
                <a:cubicBezTo>
                  <a:pt x="213995" y="715158"/>
                  <a:pt x="218821" y="707750"/>
                  <a:pt x="222504" y="706120"/>
                </a:cubicBezTo>
                <a:cubicBezTo>
                  <a:pt x="222842" y="700977"/>
                  <a:pt x="224197" y="695770"/>
                  <a:pt x="226567" y="690499"/>
                </a:cubicBezTo>
                <a:cubicBezTo>
                  <a:pt x="228938" y="685229"/>
                  <a:pt x="230293" y="680276"/>
                  <a:pt x="230632" y="675640"/>
                </a:cubicBezTo>
                <a:lnTo>
                  <a:pt x="234695" y="666496"/>
                </a:lnTo>
                <a:cubicBezTo>
                  <a:pt x="236198" y="665903"/>
                  <a:pt x="237257" y="664803"/>
                  <a:pt x="237871" y="663194"/>
                </a:cubicBezTo>
                <a:cubicBezTo>
                  <a:pt x="238484" y="661586"/>
                  <a:pt x="238781" y="659977"/>
                  <a:pt x="238760" y="658368"/>
                </a:cubicBezTo>
                <a:lnTo>
                  <a:pt x="241808" y="654304"/>
                </a:lnTo>
                <a:cubicBezTo>
                  <a:pt x="242485" y="644737"/>
                  <a:pt x="245194" y="635931"/>
                  <a:pt x="249936" y="627888"/>
                </a:cubicBezTo>
                <a:cubicBezTo>
                  <a:pt x="254677" y="619845"/>
                  <a:pt x="257386" y="612055"/>
                  <a:pt x="258064" y="604520"/>
                </a:cubicBezTo>
                <a:cubicBezTo>
                  <a:pt x="260265" y="601642"/>
                  <a:pt x="262974" y="599271"/>
                  <a:pt x="266191" y="597408"/>
                </a:cubicBezTo>
                <a:cubicBezTo>
                  <a:pt x="266827" y="591609"/>
                  <a:pt x="269367" y="586190"/>
                  <a:pt x="273812" y="581152"/>
                </a:cubicBezTo>
                <a:cubicBezTo>
                  <a:pt x="278257" y="576114"/>
                  <a:pt x="280797" y="572728"/>
                  <a:pt x="281431" y="570992"/>
                </a:cubicBezTo>
                <a:cubicBezTo>
                  <a:pt x="282934" y="569913"/>
                  <a:pt x="283993" y="568516"/>
                  <a:pt x="284607" y="566801"/>
                </a:cubicBezTo>
                <a:cubicBezTo>
                  <a:pt x="285220" y="565087"/>
                  <a:pt x="285517" y="563436"/>
                  <a:pt x="285496" y="561848"/>
                </a:cubicBezTo>
                <a:cubicBezTo>
                  <a:pt x="286554" y="561891"/>
                  <a:pt x="287485" y="561806"/>
                  <a:pt x="288289" y="561594"/>
                </a:cubicBezTo>
                <a:cubicBezTo>
                  <a:pt x="289094" y="561382"/>
                  <a:pt x="289517" y="560790"/>
                  <a:pt x="289560" y="559816"/>
                </a:cubicBezTo>
                <a:cubicBezTo>
                  <a:pt x="289475" y="557827"/>
                  <a:pt x="289644" y="556472"/>
                  <a:pt x="290068" y="555752"/>
                </a:cubicBezTo>
                <a:cubicBezTo>
                  <a:pt x="290491" y="555033"/>
                  <a:pt x="291676" y="554694"/>
                  <a:pt x="293624" y="554736"/>
                </a:cubicBezTo>
                <a:lnTo>
                  <a:pt x="294640" y="542544"/>
                </a:lnTo>
                <a:lnTo>
                  <a:pt x="296672" y="538480"/>
                </a:lnTo>
                <a:cubicBezTo>
                  <a:pt x="295507" y="538459"/>
                  <a:pt x="294280" y="538755"/>
                  <a:pt x="292989" y="539369"/>
                </a:cubicBezTo>
                <a:cubicBezTo>
                  <a:pt x="291697" y="539983"/>
                  <a:pt x="291232" y="541041"/>
                  <a:pt x="291592" y="542544"/>
                </a:cubicBezTo>
                <a:cubicBezTo>
                  <a:pt x="291105" y="542502"/>
                  <a:pt x="290808" y="542333"/>
                  <a:pt x="290703" y="542036"/>
                </a:cubicBezTo>
                <a:cubicBezTo>
                  <a:pt x="290597" y="541740"/>
                  <a:pt x="290554" y="541570"/>
                  <a:pt x="290576" y="541528"/>
                </a:cubicBezTo>
                <a:cubicBezTo>
                  <a:pt x="291232" y="536617"/>
                  <a:pt x="294491" y="529167"/>
                  <a:pt x="300355" y="519176"/>
                </a:cubicBezTo>
                <a:cubicBezTo>
                  <a:pt x="306218" y="509186"/>
                  <a:pt x="310747" y="501735"/>
                  <a:pt x="313944" y="496824"/>
                </a:cubicBezTo>
                <a:cubicBezTo>
                  <a:pt x="314282" y="492951"/>
                  <a:pt x="315637" y="489776"/>
                  <a:pt x="318008" y="487299"/>
                </a:cubicBezTo>
                <a:cubicBezTo>
                  <a:pt x="320378" y="484823"/>
                  <a:pt x="321733" y="481902"/>
                  <a:pt x="322072" y="478536"/>
                </a:cubicBezTo>
                <a:lnTo>
                  <a:pt x="333248" y="459232"/>
                </a:lnTo>
                <a:cubicBezTo>
                  <a:pt x="333586" y="455338"/>
                  <a:pt x="334941" y="451951"/>
                  <a:pt x="337312" y="449072"/>
                </a:cubicBezTo>
                <a:cubicBezTo>
                  <a:pt x="339682" y="446194"/>
                  <a:pt x="341037" y="442807"/>
                  <a:pt x="341375" y="438912"/>
                </a:cubicBezTo>
                <a:lnTo>
                  <a:pt x="345439" y="430784"/>
                </a:lnTo>
                <a:cubicBezTo>
                  <a:pt x="345313" y="429641"/>
                  <a:pt x="345313" y="428371"/>
                  <a:pt x="345439" y="426974"/>
                </a:cubicBezTo>
                <a:cubicBezTo>
                  <a:pt x="345567" y="425577"/>
                  <a:pt x="346583" y="424815"/>
                  <a:pt x="348488" y="424688"/>
                </a:cubicBezTo>
                <a:lnTo>
                  <a:pt x="352552" y="424688"/>
                </a:lnTo>
                <a:cubicBezTo>
                  <a:pt x="352742" y="419016"/>
                  <a:pt x="354139" y="415121"/>
                  <a:pt x="356743" y="413004"/>
                </a:cubicBezTo>
                <a:cubicBezTo>
                  <a:pt x="359346" y="410888"/>
                  <a:pt x="362013" y="408009"/>
                  <a:pt x="364744" y="404368"/>
                </a:cubicBezTo>
                <a:cubicBezTo>
                  <a:pt x="365082" y="400516"/>
                  <a:pt x="366437" y="397298"/>
                  <a:pt x="368808" y="394716"/>
                </a:cubicBezTo>
                <a:cubicBezTo>
                  <a:pt x="371178" y="392134"/>
                  <a:pt x="372533" y="388917"/>
                  <a:pt x="372872" y="385064"/>
                </a:cubicBezTo>
                <a:lnTo>
                  <a:pt x="379983" y="381000"/>
                </a:lnTo>
                <a:cubicBezTo>
                  <a:pt x="379814" y="376767"/>
                  <a:pt x="381169" y="373042"/>
                  <a:pt x="384047" y="369824"/>
                </a:cubicBezTo>
                <a:lnTo>
                  <a:pt x="379983" y="363728"/>
                </a:lnTo>
                <a:lnTo>
                  <a:pt x="362712" y="365760"/>
                </a:lnTo>
                <a:cubicBezTo>
                  <a:pt x="362119" y="367263"/>
                  <a:pt x="361018" y="368321"/>
                  <a:pt x="359409" y="368935"/>
                </a:cubicBezTo>
                <a:cubicBezTo>
                  <a:pt x="357801" y="369549"/>
                  <a:pt x="356192" y="369845"/>
                  <a:pt x="354584" y="369824"/>
                </a:cubicBezTo>
                <a:lnTo>
                  <a:pt x="306831" y="369824"/>
                </a:lnTo>
                <a:cubicBezTo>
                  <a:pt x="305731" y="371454"/>
                  <a:pt x="304122" y="373020"/>
                  <a:pt x="302006" y="374523"/>
                </a:cubicBezTo>
                <a:cubicBezTo>
                  <a:pt x="299889" y="376026"/>
                  <a:pt x="297772" y="376830"/>
                  <a:pt x="295656" y="376936"/>
                </a:cubicBezTo>
                <a:cubicBezTo>
                  <a:pt x="292967" y="376661"/>
                  <a:pt x="287168" y="376449"/>
                  <a:pt x="278257" y="376301"/>
                </a:cubicBezTo>
                <a:cubicBezTo>
                  <a:pt x="269345" y="376153"/>
                  <a:pt x="264308" y="377719"/>
                  <a:pt x="263144" y="381000"/>
                </a:cubicBezTo>
                <a:lnTo>
                  <a:pt x="256032" y="381000"/>
                </a:lnTo>
                <a:lnTo>
                  <a:pt x="250952" y="389128"/>
                </a:lnTo>
                <a:lnTo>
                  <a:pt x="247904" y="386080"/>
                </a:lnTo>
                <a:lnTo>
                  <a:pt x="238760" y="388112"/>
                </a:lnTo>
                <a:lnTo>
                  <a:pt x="237744" y="389128"/>
                </a:lnTo>
                <a:lnTo>
                  <a:pt x="230632" y="389128"/>
                </a:lnTo>
                <a:cubicBezTo>
                  <a:pt x="229594" y="389234"/>
                  <a:pt x="228875" y="389784"/>
                  <a:pt x="228473" y="390779"/>
                </a:cubicBezTo>
                <a:cubicBezTo>
                  <a:pt x="228070" y="391774"/>
                  <a:pt x="228113" y="392578"/>
                  <a:pt x="228599" y="393192"/>
                </a:cubicBezTo>
                <a:lnTo>
                  <a:pt x="209295" y="393192"/>
                </a:lnTo>
                <a:cubicBezTo>
                  <a:pt x="209232" y="393806"/>
                  <a:pt x="208851" y="394610"/>
                  <a:pt x="208153" y="395605"/>
                </a:cubicBezTo>
                <a:cubicBezTo>
                  <a:pt x="207454" y="396600"/>
                  <a:pt x="206819" y="397150"/>
                  <a:pt x="206248" y="397256"/>
                </a:cubicBezTo>
                <a:cubicBezTo>
                  <a:pt x="205761" y="397150"/>
                  <a:pt x="205464" y="396600"/>
                  <a:pt x="205359" y="395605"/>
                </a:cubicBezTo>
                <a:cubicBezTo>
                  <a:pt x="205253" y="394610"/>
                  <a:pt x="205210" y="393806"/>
                  <a:pt x="205232" y="393192"/>
                </a:cubicBezTo>
                <a:cubicBezTo>
                  <a:pt x="203644" y="393171"/>
                  <a:pt x="201993" y="393467"/>
                  <a:pt x="200279" y="394081"/>
                </a:cubicBezTo>
                <a:cubicBezTo>
                  <a:pt x="198564" y="394695"/>
                  <a:pt x="197167" y="395753"/>
                  <a:pt x="196087" y="397256"/>
                </a:cubicBezTo>
                <a:lnTo>
                  <a:pt x="170688" y="398272"/>
                </a:lnTo>
                <a:cubicBezTo>
                  <a:pt x="167640" y="398061"/>
                  <a:pt x="162052" y="397976"/>
                  <a:pt x="153924" y="398018"/>
                </a:cubicBezTo>
                <a:cubicBezTo>
                  <a:pt x="145796" y="398061"/>
                  <a:pt x="141224" y="399500"/>
                  <a:pt x="140207" y="402336"/>
                </a:cubicBezTo>
                <a:cubicBezTo>
                  <a:pt x="136567" y="401998"/>
                  <a:pt x="131910" y="401913"/>
                  <a:pt x="126238" y="402082"/>
                </a:cubicBezTo>
                <a:cubicBezTo>
                  <a:pt x="120565" y="402251"/>
                  <a:pt x="117432" y="404707"/>
                  <a:pt x="116840" y="409448"/>
                </a:cubicBezTo>
                <a:cubicBezTo>
                  <a:pt x="115125" y="408856"/>
                  <a:pt x="113220" y="408771"/>
                  <a:pt x="111125" y="409194"/>
                </a:cubicBezTo>
                <a:cubicBezTo>
                  <a:pt x="109029" y="409618"/>
                  <a:pt x="107886" y="411057"/>
                  <a:pt x="107696" y="413512"/>
                </a:cubicBezTo>
                <a:lnTo>
                  <a:pt x="90424" y="413512"/>
                </a:lnTo>
                <a:cubicBezTo>
                  <a:pt x="89916" y="414126"/>
                  <a:pt x="89408" y="414930"/>
                  <a:pt x="88900" y="415925"/>
                </a:cubicBezTo>
                <a:cubicBezTo>
                  <a:pt x="88392" y="416920"/>
                  <a:pt x="87884" y="417470"/>
                  <a:pt x="87376" y="417576"/>
                </a:cubicBezTo>
                <a:cubicBezTo>
                  <a:pt x="86889" y="417407"/>
                  <a:pt x="86592" y="416730"/>
                  <a:pt x="86487" y="415544"/>
                </a:cubicBezTo>
                <a:cubicBezTo>
                  <a:pt x="86381" y="414359"/>
                  <a:pt x="86338" y="413681"/>
                  <a:pt x="86360" y="413512"/>
                </a:cubicBezTo>
                <a:cubicBezTo>
                  <a:pt x="83142" y="413512"/>
                  <a:pt x="80433" y="414528"/>
                  <a:pt x="78232" y="416560"/>
                </a:cubicBezTo>
                <a:lnTo>
                  <a:pt x="50800" y="416560"/>
                </a:lnTo>
                <a:lnTo>
                  <a:pt x="47752" y="413512"/>
                </a:lnTo>
                <a:cubicBezTo>
                  <a:pt x="43772" y="413343"/>
                  <a:pt x="40047" y="412666"/>
                  <a:pt x="36576" y="411480"/>
                </a:cubicBezTo>
                <a:cubicBezTo>
                  <a:pt x="33104" y="410295"/>
                  <a:pt x="29379" y="409618"/>
                  <a:pt x="25400" y="409448"/>
                </a:cubicBezTo>
                <a:cubicBezTo>
                  <a:pt x="23854" y="409681"/>
                  <a:pt x="20595" y="410739"/>
                  <a:pt x="15621" y="412623"/>
                </a:cubicBezTo>
                <a:cubicBezTo>
                  <a:pt x="10646" y="414507"/>
                  <a:pt x="7133" y="415819"/>
                  <a:pt x="5080" y="416560"/>
                </a:cubicBezTo>
                <a:lnTo>
                  <a:pt x="0" y="409448"/>
                </a:lnTo>
                <a:lnTo>
                  <a:pt x="11176" y="409448"/>
                </a:lnTo>
                <a:cubicBezTo>
                  <a:pt x="14774" y="406887"/>
                  <a:pt x="18753" y="404643"/>
                  <a:pt x="23114" y="402717"/>
                </a:cubicBezTo>
                <a:cubicBezTo>
                  <a:pt x="27474" y="400791"/>
                  <a:pt x="31961" y="399309"/>
                  <a:pt x="36576" y="398272"/>
                </a:cubicBezTo>
                <a:cubicBezTo>
                  <a:pt x="35560" y="393362"/>
                  <a:pt x="37592" y="390991"/>
                  <a:pt x="42672" y="391160"/>
                </a:cubicBezTo>
                <a:cubicBezTo>
                  <a:pt x="47201" y="390906"/>
                  <a:pt x="51604" y="389890"/>
                  <a:pt x="55880" y="388112"/>
                </a:cubicBezTo>
                <a:cubicBezTo>
                  <a:pt x="60155" y="386334"/>
                  <a:pt x="64558" y="385318"/>
                  <a:pt x="69088" y="385064"/>
                </a:cubicBezTo>
                <a:lnTo>
                  <a:pt x="74168" y="381000"/>
                </a:lnTo>
                <a:cubicBezTo>
                  <a:pt x="76157" y="380937"/>
                  <a:pt x="77512" y="380302"/>
                  <a:pt x="78232" y="379095"/>
                </a:cubicBezTo>
                <a:cubicBezTo>
                  <a:pt x="78951" y="377889"/>
                  <a:pt x="79290" y="376492"/>
                  <a:pt x="79248" y="374904"/>
                </a:cubicBezTo>
                <a:cubicBezTo>
                  <a:pt x="79925" y="369062"/>
                  <a:pt x="83650" y="365252"/>
                  <a:pt x="90424" y="363474"/>
                </a:cubicBezTo>
                <a:cubicBezTo>
                  <a:pt x="97197" y="361696"/>
                  <a:pt x="102954" y="360426"/>
                  <a:pt x="107696" y="359664"/>
                </a:cubicBezTo>
                <a:lnTo>
                  <a:pt x="104648" y="352552"/>
                </a:lnTo>
                <a:cubicBezTo>
                  <a:pt x="103018" y="352573"/>
                  <a:pt x="101197" y="352277"/>
                  <a:pt x="99187" y="351663"/>
                </a:cubicBezTo>
                <a:cubicBezTo>
                  <a:pt x="97176" y="351049"/>
                  <a:pt x="95609" y="349991"/>
                  <a:pt x="94488" y="348488"/>
                </a:cubicBezTo>
                <a:lnTo>
                  <a:pt x="79248" y="348488"/>
                </a:lnTo>
                <a:lnTo>
                  <a:pt x="78232" y="340360"/>
                </a:lnTo>
                <a:cubicBezTo>
                  <a:pt x="78845" y="340381"/>
                  <a:pt x="79650" y="340339"/>
                  <a:pt x="80645" y="340233"/>
                </a:cubicBezTo>
                <a:cubicBezTo>
                  <a:pt x="81639" y="340127"/>
                  <a:pt x="82190" y="339831"/>
                  <a:pt x="82296" y="339344"/>
                </a:cubicBezTo>
                <a:cubicBezTo>
                  <a:pt x="82147" y="338370"/>
                  <a:pt x="81428" y="337778"/>
                  <a:pt x="80137" y="337566"/>
                </a:cubicBezTo>
                <a:cubicBezTo>
                  <a:pt x="78845" y="337354"/>
                  <a:pt x="77872" y="337270"/>
                  <a:pt x="77216" y="337312"/>
                </a:cubicBezTo>
                <a:cubicBezTo>
                  <a:pt x="76030" y="337249"/>
                  <a:pt x="74591" y="337376"/>
                  <a:pt x="72898" y="337693"/>
                </a:cubicBezTo>
                <a:cubicBezTo>
                  <a:pt x="71204" y="338011"/>
                  <a:pt x="70273" y="338900"/>
                  <a:pt x="70104" y="340360"/>
                </a:cubicBezTo>
                <a:lnTo>
                  <a:pt x="56896" y="340360"/>
                </a:lnTo>
                <a:cubicBezTo>
                  <a:pt x="57234" y="336127"/>
                  <a:pt x="58589" y="333926"/>
                  <a:pt x="60960" y="333756"/>
                </a:cubicBezTo>
                <a:cubicBezTo>
                  <a:pt x="63330" y="333587"/>
                  <a:pt x="64685" y="333417"/>
                  <a:pt x="65024" y="333248"/>
                </a:cubicBezTo>
                <a:cubicBezTo>
                  <a:pt x="64897" y="332169"/>
                  <a:pt x="64135" y="331026"/>
                  <a:pt x="62738" y="329819"/>
                </a:cubicBezTo>
                <a:cubicBezTo>
                  <a:pt x="61341" y="328613"/>
                  <a:pt x="60071" y="327724"/>
                  <a:pt x="58928" y="327152"/>
                </a:cubicBezTo>
                <a:cubicBezTo>
                  <a:pt x="57742" y="326983"/>
                  <a:pt x="57065" y="326305"/>
                  <a:pt x="56896" y="325120"/>
                </a:cubicBezTo>
                <a:cubicBezTo>
                  <a:pt x="57192" y="322855"/>
                  <a:pt x="58631" y="320019"/>
                  <a:pt x="61214" y="316611"/>
                </a:cubicBezTo>
                <a:cubicBezTo>
                  <a:pt x="63796" y="313203"/>
                  <a:pt x="65743" y="310621"/>
                  <a:pt x="67056" y="308864"/>
                </a:cubicBezTo>
                <a:lnTo>
                  <a:pt x="75184" y="304800"/>
                </a:lnTo>
                <a:cubicBezTo>
                  <a:pt x="75120" y="302281"/>
                  <a:pt x="75501" y="300461"/>
                  <a:pt x="76327" y="299339"/>
                </a:cubicBezTo>
                <a:cubicBezTo>
                  <a:pt x="77152" y="298217"/>
                  <a:pt x="78803" y="297667"/>
                  <a:pt x="81280" y="297688"/>
                </a:cubicBezTo>
                <a:lnTo>
                  <a:pt x="88392" y="294640"/>
                </a:lnTo>
                <a:cubicBezTo>
                  <a:pt x="92456" y="294005"/>
                  <a:pt x="94742" y="291465"/>
                  <a:pt x="95250" y="287020"/>
                </a:cubicBezTo>
                <a:cubicBezTo>
                  <a:pt x="95758" y="282575"/>
                  <a:pt x="97536" y="280035"/>
                  <a:pt x="100584" y="279400"/>
                </a:cubicBezTo>
                <a:cubicBezTo>
                  <a:pt x="103949" y="276966"/>
                  <a:pt x="108648" y="273706"/>
                  <a:pt x="114681" y="269621"/>
                </a:cubicBezTo>
                <a:cubicBezTo>
                  <a:pt x="120713" y="265536"/>
                  <a:pt x="126174" y="263038"/>
                  <a:pt x="131064" y="262128"/>
                </a:cubicBezTo>
                <a:cubicBezTo>
                  <a:pt x="133519" y="262107"/>
                  <a:pt x="136736" y="261387"/>
                  <a:pt x="140716" y="259969"/>
                </a:cubicBezTo>
                <a:cubicBezTo>
                  <a:pt x="144695" y="258551"/>
                  <a:pt x="146896" y="256561"/>
                  <a:pt x="147320" y="254000"/>
                </a:cubicBezTo>
                <a:cubicBezTo>
                  <a:pt x="149563" y="254254"/>
                  <a:pt x="151934" y="254508"/>
                  <a:pt x="154432" y="254762"/>
                </a:cubicBezTo>
                <a:cubicBezTo>
                  <a:pt x="156929" y="255016"/>
                  <a:pt x="158284" y="253746"/>
                  <a:pt x="158495" y="250952"/>
                </a:cubicBezTo>
                <a:cubicBezTo>
                  <a:pt x="160062" y="250381"/>
                  <a:pt x="161755" y="249746"/>
                  <a:pt x="163576" y="249047"/>
                </a:cubicBezTo>
                <a:cubicBezTo>
                  <a:pt x="165396" y="248349"/>
                  <a:pt x="167089" y="247968"/>
                  <a:pt x="168656" y="247904"/>
                </a:cubicBezTo>
                <a:cubicBezTo>
                  <a:pt x="171598" y="247692"/>
                  <a:pt x="178413" y="246338"/>
                  <a:pt x="189103" y="243840"/>
                </a:cubicBezTo>
                <a:cubicBezTo>
                  <a:pt x="199792" y="241343"/>
                  <a:pt x="205845" y="238972"/>
                  <a:pt x="207263" y="236728"/>
                </a:cubicBezTo>
                <a:cubicBezTo>
                  <a:pt x="211201" y="236432"/>
                  <a:pt x="214757" y="235247"/>
                  <a:pt x="217932" y="233172"/>
                </a:cubicBezTo>
                <a:cubicBezTo>
                  <a:pt x="221107" y="231098"/>
                  <a:pt x="224663" y="229912"/>
                  <a:pt x="228599" y="229616"/>
                </a:cubicBezTo>
                <a:lnTo>
                  <a:pt x="235711" y="233680"/>
                </a:lnTo>
                <a:cubicBezTo>
                  <a:pt x="237299" y="233701"/>
                  <a:pt x="238950" y="233405"/>
                  <a:pt x="240665" y="232791"/>
                </a:cubicBezTo>
                <a:cubicBezTo>
                  <a:pt x="242379" y="232177"/>
                  <a:pt x="243776" y="231119"/>
                  <a:pt x="244855" y="229616"/>
                </a:cubicBezTo>
                <a:cubicBezTo>
                  <a:pt x="248179" y="229849"/>
                  <a:pt x="253216" y="229637"/>
                  <a:pt x="259969" y="228981"/>
                </a:cubicBezTo>
                <a:cubicBezTo>
                  <a:pt x="266721" y="228325"/>
                  <a:pt x="270488" y="225827"/>
                  <a:pt x="271271" y="221488"/>
                </a:cubicBezTo>
                <a:cubicBezTo>
                  <a:pt x="273558" y="221763"/>
                  <a:pt x="276098" y="221975"/>
                  <a:pt x="278892" y="222123"/>
                </a:cubicBezTo>
                <a:cubicBezTo>
                  <a:pt x="281686" y="222271"/>
                  <a:pt x="283209" y="220705"/>
                  <a:pt x="283464" y="217424"/>
                </a:cubicBezTo>
                <a:cubicBezTo>
                  <a:pt x="285030" y="216853"/>
                  <a:pt x="286723" y="216218"/>
                  <a:pt x="288544" y="215519"/>
                </a:cubicBezTo>
                <a:cubicBezTo>
                  <a:pt x="290364" y="214821"/>
                  <a:pt x="292057" y="214440"/>
                  <a:pt x="293624" y="214376"/>
                </a:cubicBezTo>
                <a:cubicBezTo>
                  <a:pt x="297137" y="213805"/>
                  <a:pt x="304588" y="212408"/>
                  <a:pt x="315976" y="210185"/>
                </a:cubicBezTo>
                <a:cubicBezTo>
                  <a:pt x="327363" y="207963"/>
                  <a:pt x="333798" y="205296"/>
                  <a:pt x="335280" y="202184"/>
                </a:cubicBezTo>
                <a:cubicBezTo>
                  <a:pt x="339301" y="201888"/>
                  <a:pt x="343196" y="200702"/>
                  <a:pt x="346963" y="198628"/>
                </a:cubicBezTo>
                <a:cubicBezTo>
                  <a:pt x="350731" y="196554"/>
                  <a:pt x="354626" y="195369"/>
                  <a:pt x="358648" y="195072"/>
                </a:cubicBezTo>
                <a:cubicBezTo>
                  <a:pt x="360447" y="198057"/>
                  <a:pt x="363198" y="199454"/>
                  <a:pt x="366903" y="199263"/>
                </a:cubicBezTo>
                <a:cubicBezTo>
                  <a:pt x="370607" y="199073"/>
                  <a:pt x="373612" y="197676"/>
                  <a:pt x="375920" y="195072"/>
                </a:cubicBezTo>
                <a:cubicBezTo>
                  <a:pt x="381445" y="194909"/>
                  <a:pt x="391730" y="193429"/>
                  <a:pt x="406776" y="190632"/>
                </a:cubicBezTo>
                <a:cubicBezTo>
                  <a:pt x="421821" y="187835"/>
                  <a:pt x="436923" y="184699"/>
                  <a:pt x="452082" y="181224"/>
                </a:cubicBezTo>
                <a:cubicBezTo>
                  <a:pt x="467240" y="177750"/>
                  <a:pt x="477752" y="174915"/>
                  <a:pt x="483615" y="172720"/>
                </a:cubicBezTo>
                <a:lnTo>
                  <a:pt x="506983" y="142240"/>
                </a:lnTo>
                <a:cubicBezTo>
                  <a:pt x="506560" y="140631"/>
                  <a:pt x="506645" y="138769"/>
                  <a:pt x="507237" y="136652"/>
                </a:cubicBezTo>
                <a:cubicBezTo>
                  <a:pt x="507830" y="134536"/>
                  <a:pt x="508423" y="132673"/>
                  <a:pt x="509015" y="131064"/>
                </a:cubicBezTo>
                <a:lnTo>
                  <a:pt x="549656" y="76200"/>
                </a:lnTo>
                <a:cubicBezTo>
                  <a:pt x="557508" y="65088"/>
                  <a:pt x="566441" y="51753"/>
                  <a:pt x="576453" y="36195"/>
                </a:cubicBezTo>
                <a:cubicBezTo>
                  <a:pt x="586464" y="20638"/>
                  <a:pt x="596159" y="8573"/>
                  <a:pt x="605535"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5" name="文本框 34">
            <a:extLst>
              <a:ext uri="{FF2B5EF4-FFF2-40B4-BE49-F238E27FC236}">
                <a16:creationId xmlns="" xmlns:a16="http://schemas.microsoft.com/office/drawing/2014/main" id="{315D6869-4A25-45C8-B612-910E2FDC312B}"/>
              </a:ext>
            </a:extLst>
          </p:cNvPr>
          <p:cNvSpPr txBox="1"/>
          <p:nvPr/>
        </p:nvSpPr>
        <p:spPr>
          <a:xfrm>
            <a:off x="660400" y="4946421"/>
            <a:ext cx="611765" cy="650812"/>
          </a:xfrm>
          <a:custGeom>
            <a:avLst/>
            <a:gdLst/>
            <a:ahLst/>
            <a:cxnLst/>
            <a:rect l="l" t="t" r="r" b="b"/>
            <a:pathLst>
              <a:path w="1030498" h="1096270">
                <a:moveTo>
                  <a:pt x="357906" y="1047502"/>
                </a:moveTo>
                <a:lnTo>
                  <a:pt x="348762" y="1048518"/>
                </a:lnTo>
                <a:lnTo>
                  <a:pt x="342666" y="1054614"/>
                </a:lnTo>
                <a:lnTo>
                  <a:pt x="352826" y="1054614"/>
                </a:lnTo>
                <a:cubicBezTo>
                  <a:pt x="354371" y="1054508"/>
                  <a:pt x="355598" y="1053704"/>
                  <a:pt x="356509" y="1052201"/>
                </a:cubicBezTo>
                <a:cubicBezTo>
                  <a:pt x="357419" y="1050698"/>
                  <a:pt x="357884" y="1049132"/>
                  <a:pt x="357906" y="1047502"/>
                </a:cubicBezTo>
                <a:close/>
                <a:moveTo>
                  <a:pt x="99842" y="1031246"/>
                </a:moveTo>
                <a:cubicBezTo>
                  <a:pt x="99693" y="1033321"/>
                  <a:pt x="99736" y="1035014"/>
                  <a:pt x="99969" y="1036326"/>
                </a:cubicBezTo>
                <a:cubicBezTo>
                  <a:pt x="100201" y="1037639"/>
                  <a:pt x="101514" y="1038316"/>
                  <a:pt x="103906" y="1038358"/>
                </a:cubicBezTo>
                <a:lnTo>
                  <a:pt x="107970" y="1038358"/>
                </a:lnTo>
                <a:lnTo>
                  <a:pt x="107970" y="1031246"/>
                </a:lnTo>
                <a:close/>
                <a:moveTo>
                  <a:pt x="426994" y="1009910"/>
                </a:moveTo>
                <a:cubicBezTo>
                  <a:pt x="427142" y="1013360"/>
                  <a:pt x="426845" y="1015604"/>
                  <a:pt x="426105" y="1016641"/>
                </a:cubicBezTo>
                <a:cubicBezTo>
                  <a:pt x="425364" y="1017678"/>
                  <a:pt x="423289" y="1018144"/>
                  <a:pt x="419882" y="1018038"/>
                </a:cubicBezTo>
                <a:cubicBezTo>
                  <a:pt x="419924" y="1015922"/>
                  <a:pt x="420601" y="1014059"/>
                  <a:pt x="421914" y="1012450"/>
                </a:cubicBezTo>
                <a:cubicBezTo>
                  <a:pt x="423226" y="1010842"/>
                  <a:pt x="424919" y="1009995"/>
                  <a:pt x="426994" y="1009910"/>
                </a:cubicBezTo>
                <a:close/>
                <a:moveTo>
                  <a:pt x="337586" y="1001782"/>
                </a:moveTo>
                <a:cubicBezTo>
                  <a:pt x="337374" y="1004111"/>
                  <a:pt x="336527" y="1005804"/>
                  <a:pt x="335046" y="1006862"/>
                </a:cubicBezTo>
                <a:cubicBezTo>
                  <a:pt x="333564" y="1007920"/>
                  <a:pt x="332717" y="1009614"/>
                  <a:pt x="332506" y="1011942"/>
                </a:cubicBezTo>
                <a:lnTo>
                  <a:pt x="329458" y="1018038"/>
                </a:lnTo>
                <a:cubicBezTo>
                  <a:pt x="333056" y="1016980"/>
                  <a:pt x="336527" y="1015541"/>
                  <a:pt x="339872" y="1013720"/>
                </a:cubicBezTo>
                <a:cubicBezTo>
                  <a:pt x="343216" y="1011900"/>
                  <a:pt x="346179" y="1009952"/>
                  <a:pt x="348762" y="1007878"/>
                </a:cubicBezTo>
                <a:close/>
                <a:moveTo>
                  <a:pt x="414802" y="997718"/>
                </a:moveTo>
                <a:cubicBezTo>
                  <a:pt x="415860" y="997718"/>
                  <a:pt x="416791" y="997972"/>
                  <a:pt x="417596" y="998480"/>
                </a:cubicBezTo>
                <a:cubicBezTo>
                  <a:pt x="418400" y="998988"/>
                  <a:pt x="418823" y="999750"/>
                  <a:pt x="418866" y="1000766"/>
                </a:cubicBezTo>
                <a:cubicBezTo>
                  <a:pt x="418823" y="1002290"/>
                  <a:pt x="418400" y="1003814"/>
                  <a:pt x="417596" y="1005338"/>
                </a:cubicBezTo>
                <a:cubicBezTo>
                  <a:pt x="416791" y="1006862"/>
                  <a:pt x="415860" y="1008386"/>
                  <a:pt x="414802" y="1009910"/>
                </a:cubicBezTo>
                <a:cubicBezTo>
                  <a:pt x="413743" y="1009910"/>
                  <a:pt x="412812" y="1009656"/>
                  <a:pt x="412008" y="1009148"/>
                </a:cubicBezTo>
                <a:cubicBezTo>
                  <a:pt x="411203" y="1008640"/>
                  <a:pt x="410780" y="1007878"/>
                  <a:pt x="410738" y="1006862"/>
                </a:cubicBezTo>
                <a:cubicBezTo>
                  <a:pt x="410780" y="1005338"/>
                  <a:pt x="411203" y="1003814"/>
                  <a:pt x="412008" y="1002290"/>
                </a:cubicBezTo>
                <a:cubicBezTo>
                  <a:pt x="412812" y="1000766"/>
                  <a:pt x="413743" y="999242"/>
                  <a:pt x="414802" y="997718"/>
                </a:cubicBezTo>
                <a:close/>
                <a:moveTo>
                  <a:pt x="62250" y="994670"/>
                </a:moveTo>
                <a:cubicBezTo>
                  <a:pt x="61128" y="995051"/>
                  <a:pt x="59815" y="996829"/>
                  <a:pt x="58313" y="1000004"/>
                </a:cubicBezTo>
                <a:cubicBezTo>
                  <a:pt x="56810" y="1003179"/>
                  <a:pt x="55751" y="1005465"/>
                  <a:pt x="55138" y="1006862"/>
                </a:cubicBezTo>
                <a:cubicBezTo>
                  <a:pt x="55497" y="1010715"/>
                  <a:pt x="57572" y="1012916"/>
                  <a:pt x="61361" y="1013466"/>
                </a:cubicBezTo>
                <a:cubicBezTo>
                  <a:pt x="65149" y="1014016"/>
                  <a:pt x="68494" y="1014186"/>
                  <a:pt x="71394" y="1013974"/>
                </a:cubicBezTo>
                <a:cubicBezTo>
                  <a:pt x="71521" y="1014757"/>
                  <a:pt x="72029" y="1016239"/>
                  <a:pt x="72918" y="1018419"/>
                </a:cubicBezTo>
                <a:cubicBezTo>
                  <a:pt x="73806" y="1020599"/>
                  <a:pt x="74315" y="1021827"/>
                  <a:pt x="74442" y="1022102"/>
                </a:cubicBezTo>
                <a:cubicBezTo>
                  <a:pt x="74928" y="1022018"/>
                  <a:pt x="75225" y="1021679"/>
                  <a:pt x="75331" y="1021086"/>
                </a:cubicBezTo>
                <a:cubicBezTo>
                  <a:pt x="75436" y="1020493"/>
                  <a:pt x="75479" y="1020155"/>
                  <a:pt x="75458" y="1020070"/>
                </a:cubicBezTo>
                <a:cubicBezTo>
                  <a:pt x="75479" y="1018504"/>
                  <a:pt x="75182" y="1017064"/>
                  <a:pt x="74569" y="1015752"/>
                </a:cubicBezTo>
                <a:cubicBezTo>
                  <a:pt x="73955" y="1014440"/>
                  <a:pt x="72896" y="1013509"/>
                  <a:pt x="71394" y="1012958"/>
                </a:cubicBezTo>
                <a:lnTo>
                  <a:pt x="63266" y="997718"/>
                </a:lnTo>
                <a:cubicBezTo>
                  <a:pt x="63287" y="997147"/>
                  <a:pt x="63244" y="996512"/>
                  <a:pt x="63139" y="995813"/>
                </a:cubicBezTo>
                <a:cubicBezTo>
                  <a:pt x="63033" y="995115"/>
                  <a:pt x="62736" y="994734"/>
                  <a:pt x="62250" y="994670"/>
                </a:cubicBezTo>
                <a:close/>
                <a:moveTo>
                  <a:pt x="28722" y="993654"/>
                </a:moveTo>
                <a:lnTo>
                  <a:pt x="25674" y="994670"/>
                </a:lnTo>
                <a:cubicBezTo>
                  <a:pt x="25674" y="995729"/>
                  <a:pt x="25928" y="996660"/>
                  <a:pt x="26435" y="997464"/>
                </a:cubicBezTo>
                <a:cubicBezTo>
                  <a:pt x="26944" y="998269"/>
                  <a:pt x="27706" y="998692"/>
                  <a:pt x="28722" y="998734"/>
                </a:cubicBezTo>
                <a:cubicBezTo>
                  <a:pt x="29251" y="998671"/>
                  <a:pt x="29716" y="998290"/>
                  <a:pt x="30119" y="997591"/>
                </a:cubicBezTo>
                <a:cubicBezTo>
                  <a:pt x="30521" y="996893"/>
                  <a:pt x="30732" y="996258"/>
                  <a:pt x="30754" y="995686"/>
                </a:cubicBezTo>
                <a:cubicBezTo>
                  <a:pt x="30584" y="994501"/>
                  <a:pt x="29907" y="993824"/>
                  <a:pt x="28722" y="993654"/>
                </a:cubicBezTo>
                <a:close/>
                <a:moveTo>
                  <a:pt x="357906" y="986542"/>
                </a:moveTo>
                <a:cubicBezTo>
                  <a:pt x="357927" y="987156"/>
                  <a:pt x="358138" y="987960"/>
                  <a:pt x="358541" y="988955"/>
                </a:cubicBezTo>
                <a:cubicBezTo>
                  <a:pt x="358943" y="989950"/>
                  <a:pt x="359408" y="990500"/>
                  <a:pt x="359938" y="990606"/>
                </a:cubicBezTo>
                <a:cubicBezTo>
                  <a:pt x="360911" y="990543"/>
                  <a:pt x="361504" y="990162"/>
                  <a:pt x="361716" y="989463"/>
                </a:cubicBezTo>
                <a:cubicBezTo>
                  <a:pt x="361927" y="988765"/>
                  <a:pt x="362012" y="988130"/>
                  <a:pt x="361970" y="987558"/>
                </a:cubicBezTo>
                <a:close/>
                <a:moveTo>
                  <a:pt x="467634" y="966222"/>
                </a:moveTo>
                <a:lnTo>
                  <a:pt x="467634" y="971302"/>
                </a:lnTo>
                <a:cubicBezTo>
                  <a:pt x="467485" y="972276"/>
                  <a:pt x="466766" y="972869"/>
                  <a:pt x="465475" y="973080"/>
                </a:cubicBezTo>
                <a:cubicBezTo>
                  <a:pt x="464183" y="973292"/>
                  <a:pt x="463210" y="973377"/>
                  <a:pt x="462554" y="973334"/>
                </a:cubicBezTo>
                <a:lnTo>
                  <a:pt x="455442" y="987558"/>
                </a:lnTo>
                <a:cubicBezTo>
                  <a:pt x="455442" y="989675"/>
                  <a:pt x="454934" y="991538"/>
                  <a:pt x="453918" y="993146"/>
                </a:cubicBezTo>
                <a:cubicBezTo>
                  <a:pt x="452902" y="994755"/>
                  <a:pt x="451378" y="995601"/>
                  <a:pt x="449346" y="995686"/>
                </a:cubicBezTo>
                <a:lnTo>
                  <a:pt x="440202" y="994670"/>
                </a:lnTo>
                <a:lnTo>
                  <a:pt x="435122" y="985526"/>
                </a:lnTo>
                <a:cubicBezTo>
                  <a:pt x="437217" y="985441"/>
                  <a:pt x="439122" y="984595"/>
                  <a:pt x="440837" y="982986"/>
                </a:cubicBezTo>
                <a:cubicBezTo>
                  <a:pt x="442551" y="981377"/>
                  <a:pt x="443694" y="979515"/>
                  <a:pt x="444266" y="977398"/>
                </a:cubicBezTo>
                <a:cubicBezTo>
                  <a:pt x="449367" y="976932"/>
                  <a:pt x="453134" y="975070"/>
                  <a:pt x="455569" y="971810"/>
                </a:cubicBezTo>
                <a:cubicBezTo>
                  <a:pt x="458003" y="968551"/>
                  <a:pt x="462024" y="966688"/>
                  <a:pt x="467634" y="966222"/>
                </a:cubicBezTo>
                <a:close/>
                <a:moveTo>
                  <a:pt x="398546" y="966222"/>
                </a:moveTo>
                <a:cubicBezTo>
                  <a:pt x="398397" y="968297"/>
                  <a:pt x="398440" y="969990"/>
                  <a:pt x="398673" y="971302"/>
                </a:cubicBezTo>
                <a:cubicBezTo>
                  <a:pt x="398905" y="972615"/>
                  <a:pt x="400218" y="973292"/>
                  <a:pt x="402610" y="973334"/>
                </a:cubicBezTo>
                <a:lnTo>
                  <a:pt x="406674" y="973334"/>
                </a:lnTo>
                <a:lnTo>
                  <a:pt x="406674" y="966222"/>
                </a:lnTo>
                <a:close/>
                <a:moveTo>
                  <a:pt x="47010" y="949966"/>
                </a:moveTo>
                <a:cubicBezTo>
                  <a:pt x="46523" y="950368"/>
                  <a:pt x="46226" y="952104"/>
                  <a:pt x="46121" y="955173"/>
                </a:cubicBezTo>
                <a:cubicBezTo>
                  <a:pt x="46015" y="958242"/>
                  <a:pt x="45972" y="960232"/>
                  <a:pt x="45994" y="961142"/>
                </a:cubicBezTo>
                <a:cubicBezTo>
                  <a:pt x="45443" y="960571"/>
                  <a:pt x="44766" y="959936"/>
                  <a:pt x="43962" y="959237"/>
                </a:cubicBezTo>
                <a:cubicBezTo>
                  <a:pt x="43157" y="958539"/>
                  <a:pt x="42480" y="958158"/>
                  <a:pt x="41930" y="958094"/>
                </a:cubicBezTo>
                <a:cubicBezTo>
                  <a:pt x="40469" y="958263"/>
                  <a:pt x="39580" y="959195"/>
                  <a:pt x="39263" y="960888"/>
                </a:cubicBezTo>
                <a:cubicBezTo>
                  <a:pt x="38945" y="962582"/>
                  <a:pt x="38818" y="964021"/>
                  <a:pt x="38882" y="965206"/>
                </a:cubicBezTo>
                <a:cubicBezTo>
                  <a:pt x="38882" y="967302"/>
                  <a:pt x="39136" y="969461"/>
                  <a:pt x="39643" y="971683"/>
                </a:cubicBezTo>
                <a:cubicBezTo>
                  <a:pt x="40152" y="973906"/>
                  <a:pt x="40914" y="975811"/>
                  <a:pt x="41930" y="977398"/>
                </a:cubicBezTo>
                <a:cubicBezTo>
                  <a:pt x="45782" y="977737"/>
                  <a:pt x="47475" y="979092"/>
                  <a:pt x="47010" y="981462"/>
                </a:cubicBezTo>
                <a:cubicBezTo>
                  <a:pt x="46544" y="983833"/>
                  <a:pt x="48237" y="985188"/>
                  <a:pt x="52090" y="985526"/>
                </a:cubicBezTo>
                <a:cubicBezTo>
                  <a:pt x="52661" y="985569"/>
                  <a:pt x="53296" y="985484"/>
                  <a:pt x="53995" y="985272"/>
                </a:cubicBezTo>
                <a:cubicBezTo>
                  <a:pt x="54693" y="985061"/>
                  <a:pt x="55074" y="984468"/>
                  <a:pt x="55138" y="983494"/>
                </a:cubicBezTo>
                <a:cubicBezTo>
                  <a:pt x="55095" y="982415"/>
                  <a:pt x="54672" y="981272"/>
                  <a:pt x="53868" y="980065"/>
                </a:cubicBezTo>
                <a:cubicBezTo>
                  <a:pt x="53063" y="978859"/>
                  <a:pt x="52132" y="977970"/>
                  <a:pt x="51073" y="977398"/>
                </a:cubicBezTo>
                <a:cubicBezTo>
                  <a:pt x="50862" y="975070"/>
                  <a:pt x="50015" y="973631"/>
                  <a:pt x="48534" y="973080"/>
                </a:cubicBezTo>
                <a:cubicBezTo>
                  <a:pt x="47052" y="972530"/>
                  <a:pt x="46205" y="968551"/>
                  <a:pt x="45994" y="961142"/>
                </a:cubicBezTo>
                <a:lnTo>
                  <a:pt x="53106" y="969270"/>
                </a:lnTo>
                <a:close/>
                <a:moveTo>
                  <a:pt x="488970" y="944886"/>
                </a:moveTo>
                <a:lnTo>
                  <a:pt x="492018" y="954030"/>
                </a:lnTo>
                <a:cubicBezTo>
                  <a:pt x="492674" y="954559"/>
                  <a:pt x="493647" y="955279"/>
                  <a:pt x="494939" y="956189"/>
                </a:cubicBezTo>
                <a:cubicBezTo>
                  <a:pt x="496230" y="957099"/>
                  <a:pt x="496949" y="958073"/>
                  <a:pt x="497098" y="959110"/>
                </a:cubicBezTo>
                <a:cubicBezTo>
                  <a:pt x="496992" y="960084"/>
                  <a:pt x="496441" y="960677"/>
                  <a:pt x="495447" y="960888"/>
                </a:cubicBezTo>
                <a:cubicBezTo>
                  <a:pt x="494452" y="961100"/>
                  <a:pt x="493647" y="961185"/>
                  <a:pt x="493034" y="961142"/>
                </a:cubicBezTo>
                <a:cubicBezTo>
                  <a:pt x="491891" y="961227"/>
                  <a:pt x="490621" y="961058"/>
                  <a:pt x="489224" y="960634"/>
                </a:cubicBezTo>
                <a:cubicBezTo>
                  <a:pt x="487827" y="960211"/>
                  <a:pt x="487065" y="959026"/>
                  <a:pt x="486938" y="957078"/>
                </a:cubicBezTo>
                <a:cubicBezTo>
                  <a:pt x="487022" y="955046"/>
                  <a:pt x="487361" y="953014"/>
                  <a:pt x="487954" y="950982"/>
                </a:cubicBezTo>
                <a:cubicBezTo>
                  <a:pt x="488546" y="948950"/>
                  <a:pt x="488885" y="946918"/>
                  <a:pt x="488970" y="944886"/>
                </a:cubicBezTo>
                <a:close/>
                <a:moveTo>
                  <a:pt x="426994" y="936758"/>
                </a:moveTo>
                <a:lnTo>
                  <a:pt x="422930" y="944886"/>
                </a:lnTo>
                <a:cubicBezTo>
                  <a:pt x="422887" y="945500"/>
                  <a:pt x="422972" y="946304"/>
                  <a:pt x="423184" y="947299"/>
                </a:cubicBezTo>
                <a:cubicBezTo>
                  <a:pt x="423395" y="948294"/>
                  <a:pt x="423988" y="948844"/>
                  <a:pt x="424962" y="948950"/>
                </a:cubicBezTo>
                <a:cubicBezTo>
                  <a:pt x="425512" y="948844"/>
                  <a:pt x="426189" y="948294"/>
                  <a:pt x="426994" y="947299"/>
                </a:cubicBezTo>
                <a:cubicBezTo>
                  <a:pt x="427798" y="946304"/>
                  <a:pt x="428475" y="945500"/>
                  <a:pt x="429026" y="944886"/>
                </a:cubicBezTo>
                <a:cubicBezTo>
                  <a:pt x="429724" y="944929"/>
                  <a:pt x="430867" y="944844"/>
                  <a:pt x="432455" y="944632"/>
                </a:cubicBezTo>
                <a:cubicBezTo>
                  <a:pt x="434042" y="944421"/>
                  <a:pt x="434931" y="943828"/>
                  <a:pt x="435122" y="942854"/>
                </a:cubicBezTo>
                <a:cubicBezTo>
                  <a:pt x="434910" y="941775"/>
                  <a:pt x="433809" y="940632"/>
                  <a:pt x="431820" y="939425"/>
                </a:cubicBezTo>
                <a:cubicBezTo>
                  <a:pt x="429830" y="938219"/>
                  <a:pt x="428221" y="937330"/>
                  <a:pt x="426994" y="936758"/>
                </a:cubicBezTo>
                <a:close/>
                <a:moveTo>
                  <a:pt x="34818" y="936758"/>
                </a:moveTo>
                <a:lnTo>
                  <a:pt x="34818" y="948950"/>
                </a:lnTo>
                <a:lnTo>
                  <a:pt x="41930" y="946918"/>
                </a:lnTo>
                <a:close/>
                <a:moveTo>
                  <a:pt x="497098" y="932694"/>
                </a:moveTo>
                <a:cubicBezTo>
                  <a:pt x="498156" y="932694"/>
                  <a:pt x="499087" y="932948"/>
                  <a:pt x="499892" y="933456"/>
                </a:cubicBezTo>
                <a:cubicBezTo>
                  <a:pt x="500696" y="933964"/>
                  <a:pt x="501119" y="934726"/>
                  <a:pt x="501162" y="935742"/>
                </a:cubicBezTo>
                <a:cubicBezTo>
                  <a:pt x="500992" y="937245"/>
                  <a:pt x="500061" y="938303"/>
                  <a:pt x="498368" y="938917"/>
                </a:cubicBezTo>
                <a:cubicBezTo>
                  <a:pt x="496674" y="939531"/>
                  <a:pt x="495235" y="939827"/>
                  <a:pt x="494050" y="939806"/>
                </a:cubicBezTo>
                <a:close/>
                <a:moveTo>
                  <a:pt x="13482" y="908310"/>
                </a:moveTo>
                <a:cubicBezTo>
                  <a:pt x="13820" y="912861"/>
                  <a:pt x="15175" y="916967"/>
                  <a:pt x="17546" y="920629"/>
                </a:cubicBezTo>
                <a:cubicBezTo>
                  <a:pt x="19916" y="924291"/>
                  <a:pt x="21271" y="930683"/>
                  <a:pt x="21610" y="939806"/>
                </a:cubicBezTo>
                <a:lnTo>
                  <a:pt x="30754" y="937774"/>
                </a:lnTo>
                <a:lnTo>
                  <a:pt x="30754" y="927614"/>
                </a:lnTo>
                <a:cubicBezTo>
                  <a:pt x="30542" y="924990"/>
                  <a:pt x="29695" y="923889"/>
                  <a:pt x="28214" y="924312"/>
                </a:cubicBezTo>
                <a:cubicBezTo>
                  <a:pt x="26732" y="924736"/>
                  <a:pt x="25885" y="921095"/>
                  <a:pt x="25674" y="913390"/>
                </a:cubicBezTo>
                <a:cubicBezTo>
                  <a:pt x="21610" y="911189"/>
                  <a:pt x="17546" y="909496"/>
                  <a:pt x="13482" y="908310"/>
                </a:cubicBezTo>
                <a:close/>
                <a:moveTo>
                  <a:pt x="484906" y="896118"/>
                </a:moveTo>
                <a:lnTo>
                  <a:pt x="475762" y="900182"/>
                </a:lnTo>
                <a:cubicBezTo>
                  <a:pt x="475254" y="903484"/>
                  <a:pt x="473222" y="906024"/>
                  <a:pt x="469666" y="907802"/>
                </a:cubicBezTo>
                <a:cubicBezTo>
                  <a:pt x="466110" y="909580"/>
                  <a:pt x="464078" y="912120"/>
                  <a:pt x="463570" y="915422"/>
                </a:cubicBezTo>
                <a:cubicBezTo>
                  <a:pt x="463400" y="915401"/>
                  <a:pt x="462723" y="915443"/>
                  <a:pt x="461538" y="915549"/>
                </a:cubicBezTo>
                <a:cubicBezTo>
                  <a:pt x="460352" y="915655"/>
                  <a:pt x="459675" y="915951"/>
                  <a:pt x="459506" y="916438"/>
                </a:cubicBezTo>
                <a:cubicBezTo>
                  <a:pt x="459611" y="917010"/>
                  <a:pt x="460162" y="917645"/>
                  <a:pt x="461157" y="918343"/>
                </a:cubicBezTo>
                <a:cubicBezTo>
                  <a:pt x="462151" y="919042"/>
                  <a:pt x="462956" y="919423"/>
                  <a:pt x="463570" y="919486"/>
                </a:cubicBezTo>
                <a:cubicBezTo>
                  <a:pt x="463908" y="916057"/>
                  <a:pt x="465263" y="914787"/>
                  <a:pt x="467634" y="915676"/>
                </a:cubicBezTo>
                <a:cubicBezTo>
                  <a:pt x="470004" y="916565"/>
                  <a:pt x="471359" y="915803"/>
                  <a:pt x="471698" y="913390"/>
                </a:cubicBezTo>
                <a:cubicBezTo>
                  <a:pt x="474470" y="912353"/>
                  <a:pt x="477307" y="910617"/>
                  <a:pt x="480207" y="908183"/>
                </a:cubicBezTo>
                <a:cubicBezTo>
                  <a:pt x="483106" y="905749"/>
                  <a:pt x="484673" y="902743"/>
                  <a:pt x="484906" y="899166"/>
                </a:cubicBezTo>
                <a:cubicBezTo>
                  <a:pt x="485477" y="899145"/>
                  <a:pt x="486112" y="898933"/>
                  <a:pt x="486811" y="898531"/>
                </a:cubicBezTo>
                <a:cubicBezTo>
                  <a:pt x="487509" y="898129"/>
                  <a:pt x="487890" y="897663"/>
                  <a:pt x="487954" y="897134"/>
                </a:cubicBezTo>
                <a:cubicBezTo>
                  <a:pt x="487890" y="896647"/>
                  <a:pt x="487509" y="896351"/>
                  <a:pt x="486811" y="896245"/>
                </a:cubicBezTo>
                <a:cubicBezTo>
                  <a:pt x="486112" y="896139"/>
                  <a:pt x="485477" y="896097"/>
                  <a:pt x="484906" y="896118"/>
                </a:cubicBezTo>
                <a:close/>
                <a:moveTo>
                  <a:pt x="548914" y="887990"/>
                </a:moveTo>
                <a:cubicBezTo>
                  <a:pt x="546352" y="887884"/>
                  <a:pt x="544363" y="888096"/>
                  <a:pt x="542945" y="888625"/>
                </a:cubicBezTo>
                <a:cubicBezTo>
                  <a:pt x="541526" y="889154"/>
                  <a:pt x="540807" y="890636"/>
                  <a:pt x="540786" y="893070"/>
                </a:cubicBezTo>
                <a:lnTo>
                  <a:pt x="540786" y="899166"/>
                </a:lnTo>
                <a:cubicBezTo>
                  <a:pt x="542775" y="899060"/>
                  <a:pt x="544130" y="898256"/>
                  <a:pt x="544850" y="896753"/>
                </a:cubicBezTo>
                <a:cubicBezTo>
                  <a:pt x="545569" y="895250"/>
                  <a:pt x="545908" y="893684"/>
                  <a:pt x="545866" y="892054"/>
                </a:cubicBezTo>
                <a:close/>
                <a:moveTo>
                  <a:pt x="525546" y="884942"/>
                </a:moveTo>
                <a:cubicBezTo>
                  <a:pt x="524043" y="885493"/>
                  <a:pt x="522984" y="886424"/>
                  <a:pt x="522371" y="887736"/>
                </a:cubicBezTo>
                <a:cubicBezTo>
                  <a:pt x="521757" y="889049"/>
                  <a:pt x="521460" y="890488"/>
                  <a:pt x="521482" y="892054"/>
                </a:cubicBezTo>
                <a:lnTo>
                  <a:pt x="530626" y="892054"/>
                </a:lnTo>
                <a:cubicBezTo>
                  <a:pt x="531197" y="892075"/>
                  <a:pt x="531832" y="892033"/>
                  <a:pt x="532531" y="891927"/>
                </a:cubicBezTo>
                <a:cubicBezTo>
                  <a:pt x="533229" y="891821"/>
                  <a:pt x="533610" y="891525"/>
                  <a:pt x="533674" y="891038"/>
                </a:cubicBezTo>
                <a:cubicBezTo>
                  <a:pt x="533462" y="889959"/>
                  <a:pt x="532361" y="888816"/>
                  <a:pt x="530372" y="887609"/>
                </a:cubicBezTo>
                <a:cubicBezTo>
                  <a:pt x="528382" y="886403"/>
                  <a:pt x="526773" y="885514"/>
                  <a:pt x="525546" y="884942"/>
                </a:cubicBezTo>
                <a:close/>
                <a:moveTo>
                  <a:pt x="531642" y="874782"/>
                </a:moveTo>
                <a:cubicBezTo>
                  <a:pt x="531176" y="874825"/>
                  <a:pt x="530837" y="874994"/>
                  <a:pt x="530626" y="875290"/>
                </a:cubicBezTo>
                <a:cubicBezTo>
                  <a:pt x="530414" y="875587"/>
                  <a:pt x="530075" y="875756"/>
                  <a:pt x="529610" y="875798"/>
                </a:cubicBezTo>
                <a:cubicBezTo>
                  <a:pt x="529567" y="876412"/>
                  <a:pt x="529652" y="877216"/>
                  <a:pt x="529864" y="878211"/>
                </a:cubicBezTo>
                <a:cubicBezTo>
                  <a:pt x="530075" y="879206"/>
                  <a:pt x="530668" y="879756"/>
                  <a:pt x="531642" y="879862"/>
                </a:cubicBezTo>
                <a:cubicBezTo>
                  <a:pt x="532128" y="879799"/>
                  <a:pt x="532425" y="879418"/>
                  <a:pt x="532531" y="878719"/>
                </a:cubicBezTo>
                <a:cubicBezTo>
                  <a:pt x="532636" y="878021"/>
                  <a:pt x="532679" y="877386"/>
                  <a:pt x="532658" y="876814"/>
                </a:cubicBezTo>
                <a:cubicBezTo>
                  <a:pt x="532827" y="875629"/>
                  <a:pt x="532488" y="874952"/>
                  <a:pt x="531642" y="874782"/>
                </a:cubicBezTo>
                <a:close/>
                <a:moveTo>
                  <a:pt x="222778" y="871734"/>
                </a:moveTo>
                <a:cubicBezTo>
                  <a:pt x="222799" y="872306"/>
                  <a:pt x="223010" y="872941"/>
                  <a:pt x="223413" y="873639"/>
                </a:cubicBezTo>
                <a:cubicBezTo>
                  <a:pt x="223815" y="874338"/>
                  <a:pt x="224280" y="874719"/>
                  <a:pt x="224810" y="874782"/>
                </a:cubicBezTo>
                <a:cubicBezTo>
                  <a:pt x="225296" y="874740"/>
                  <a:pt x="225593" y="874571"/>
                  <a:pt x="225699" y="874274"/>
                </a:cubicBezTo>
                <a:cubicBezTo>
                  <a:pt x="225804" y="873978"/>
                  <a:pt x="225847" y="873809"/>
                  <a:pt x="225826" y="873766"/>
                </a:cubicBezTo>
                <a:cubicBezTo>
                  <a:pt x="225656" y="872581"/>
                  <a:pt x="224979" y="871904"/>
                  <a:pt x="223794" y="871734"/>
                </a:cubicBezTo>
                <a:close/>
                <a:moveTo>
                  <a:pt x="526562" y="862590"/>
                </a:moveTo>
                <a:lnTo>
                  <a:pt x="521482" y="863606"/>
                </a:lnTo>
                <a:cubicBezTo>
                  <a:pt x="521439" y="864347"/>
                  <a:pt x="521524" y="865659"/>
                  <a:pt x="521736" y="867543"/>
                </a:cubicBezTo>
                <a:cubicBezTo>
                  <a:pt x="521947" y="869427"/>
                  <a:pt x="522540" y="870485"/>
                  <a:pt x="523514" y="870718"/>
                </a:cubicBezTo>
                <a:cubicBezTo>
                  <a:pt x="525038" y="870591"/>
                  <a:pt x="526562" y="870083"/>
                  <a:pt x="528086" y="869194"/>
                </a:cubicBezTo>
                <a:cubicBezTo>
                  <a:pt x="529610" y="868305"/>
                  <a:pt x="531134" y="867797"/>
                  <a:pt x="532658" y="867670"/>
                </a:cubicBezTo>
                <a:cubicBezTo>
                  <a:pt x="532658" y="864453"/>
                  <a:pt x="530626" y="862760"/>
                  <a:pt x="526562" y="862590"/>
                </a:cubicBezTo>
                <a:close/>
                <a:moveTo>
                  <a:pt x="570249" y="858526"/>
                </a:moveTo>
                <a:cubicBezTo>
                  <a:pt x="570419" y="860389"/>
                  <a:pt x="571096" y="861744"/>
                  <a:pt x="572282" y="862590"/>
                </a:cubicBezTo>
                <a:cubicBezTo>
                  <a:pt x="573255" y="862527"/>
                  <a:pt x="573848" y="862146"/>
                  <a:pt x="574059" y="861447"/>
                </a:cubicBezTo>
                <a:cubicBezTo>
                  <a:pt x="574271" y="860749"/>
                  <a:pt x="574356" y="860114"/>
                  <a:pt x="574314" y="859542"/>
                </a:cubicBezTo>
                <a:close/>
                <a:moveTo>
                  <a:pt x="205506" y="838206"/>
                </a:moveTo>
                <a:cubicBezTo>
                  <a:pt x="204934" y="838164"/>
                  <a:pt x="204299" y="838249"/>
                  <a:pt x="203601" y="838460"/>
                </a:cubicBezTo>
                <a:cubicBezTo>
                  <a:pt x="202902" y="838672"/>
                  <a:pt x="202521" y="839265"/>
                  <a:pt x="202457" y="840238"/>
                </a:cubicBezTo>
                <a:cubicBezTo>
                  <a:pt x="202500" y="841275"/>
                  <a:pt x="202923" y="842249"/>
                  <a:pt x="203728" y="843159"/>
                </a:cubicBezTo>
                <a:cubicBezTo>
                  <a:pt x="204532" y="844069"/>
                  <a:pt x="205463" y="844789"/>
                  <a:pt x="206522" y="845318"/>
                </a:cubicBezTo>
                <a:lnTo>
                  <a:pt x="209570" y="850398"/>
                </a:lnTo>
                <a:cubicBezTo>
                  <a:pt x="209633" y="851541"/>
                  <a:pt x="209506" y="852811"/>
                  <a:pt x="209189" y="854208"/>
                </a:cubicBezTo>
                <a:cubicBezTo>
                  <a:pt x="208871" y="855605"/>
                  <a:pt x="207982" y="856367"/>
                  <a:pt x="206522" y="856494"/>
                </a:cubicBezTo>
                <a:lnTo>
                  <a:pt x="208554" y="874782"/>
                </a:lnTo>
                <a:lnTo>
                  <a:pt x="214650" y="864622"/>
                </a:lnTo>
                <a:lnTo>
                  <a:pt x="214650" y="844302"/>
                </a:lnTo>
                <a:close/>
                <a:moveTo>
                  <a:pt x="194330" y="830078"/>
                </a:moveTo>
                <a:cubicBezTo>
                  <a:pt x="194351" y="830692"/>
                  <a:pt x="194562" y="831496"/>
                  <a:pt x="194964" y="832491"/>
                </a:cubicBezTo>
                <a:cubicBezTo>
                  <a:pt x="195367" y="833486"/>
                  <a:pt x="195832" y="834036"/>
                  <a:pt x="196362" y="834142"/>
                </a:cubicBezTo>
                <a:cubicBezTo>
                  <a:pt x="197335" y="834079"/>
                  <a:pt x="197928" y="833698"/>
                  <a:pt x="198140" y="832999"/>
                </a:cubicBezTo>
                <a:cubicBezTo>
                  <a:pt x="198351" y="832301"/>
                  <a:pt x="198436" y="831666"/>
                  <a:pt x="198394" y="831094"/>
                </a:cubicBezTo>
                <a:close/>
                <a:moveTo>
                  <a:pt x="214650" y="826014"/>
                </a:moveTo>
                <a:cubicBezTo>
                  <a:pt x="212533" y="825908"/>
                  <a:pt x="210670" y="826120"/>
                  <a:pt x="209062" y="826649"/>
                </a:cubicBezTo>
                <a:cubicBezTo>
                  <a:pt x="207453" y="827178"/>
                  <a:pt x="206606" y="828660"/>
                  <a:pt x="206522" y="831094"/>
                </a:cubicBezTo>
                <a:lnTo>
                  <a:pt x="206522" y="838206"/>
                </a:lnTo>
                <a:lnTo>
                  <a:pt x="208554" y="838206"/>
                </a:lnTo>
                <a:cubicBezTo>
                  <a:pt x="210586" y="838249"/>
                  <a:pt x="212110" y="837910"/>
                  <a:pt x="213126" y="837190"/>
                </a:cubicBezTo>
                <a:cubicBezTo>
                  <a:pt x="214142" y="836471"/>
                  <a:pt x="214650" y="835116"/>
                  <a:pt x="214650" y="833126"/>
                </a:cubicBezTo>
                <a:close/>
                <a:moveTo>
                  <a:pt x="206522" y="817886"/>
                </a:moveTo>
                <a:cubicBezTo>
                  <a:pt x="206691" y="819749"/>
                  <a:pt x="207368" y="821104"/>
                  <a:pt x="208554" y="821950"/>
                </a:cubicBezTo>
                <a:cubicBezTo>
                  <a:pt x="209040" y="821887"/>
                  <a:pt x="209337" y="821506"/>
                  <a:pt x="209443" y="820807"/>
                </a:cubicBezTo>
                <a:cubicBezTo>
                  <a:pt x="209548" y="820109"/>
                  <a:pt x="209591" y="819474"/>
                  <a:pt x="209570" y="818902"/>
                </a:cubicBezTo>
                <a:close/>
                <a:moveTo>
                  <a:pt x="610890" y="797566"/>
                </a:moveTo>
                <a:cubicBezTo>
                  <a:pt x="609831" y="799154"/>
                  <a:pt x="608900" y="801059"/>
                  <a:pt x="608096" y="803281"/>
                </a:cubicBezTo>
                <a:cubicBezTo>
                  <a:pt x="607291" y="805504"/>
                  <a:pt x="606868" y="807663"/>
                  <a:pt x="606826" y="809758"/>
                </a:cubicBezTo>
                <a:cubicBezTo>
                  <a:pt x="604666" y="811325"/>
                  <a:pt x="602381" y="813272"/>
                  <a:pt x="599968" y="815600"/>
                </a:cubicBezTo>
                <a:cubicBezTo>
                  <a:pt x="597555" y="817929"/>
                  <a:pt x="595776" y="820384"/>
                  <a:pt x="594634" y="822966"/>
                </a:cubicBezTo>
                <a:cubicBezTo>
                  <a:pt x="594295" y="826395"/>
                  <a:pt x="592940" y="828935"/>
                  <a:pt x="590570" y="830586"/>
                </a:cubicBezTo>
                <a:cubicBezTo>
                  <a:pt x="588199" y="832237"/>
                  <a:pt x="586844" y="833761"/>
                  <a:pt x="586506" y="835158"/>
                </a:cubicBezTo>
                <a:cubicBezTo>
                  <a:pt x="586675" y="836619"/>
                  <a:pt x="587606" y="837508"/>
                  <a:pt x="589299" y="837825"/>
                </a:cubicBezTo>
                <a:cubicBezTo>
                  <a:pt x="590993" y="838143"/>
                  <a:pt x="592432" y="838270"/>
                  <a:pt x="593618" y="838206"/>
                </a:cubicBezTo>
                <a:cubicBezTo>
                  <a:pt x="595269" y="831581"/>
                  <a:pt x="598063" y="825273"/>
                  <a:pt x="602000" y="819283"/>
                </a:cubicBezTo>
                <a:cubicBezTo>
                  <a:pt x="605937" y="813293"/>
                  <a:pt x="610255" y="807747"/>
                  <a:pt x="614954" y="802646"/>
                </a:cubicBezTo>
                <a:cubicBezTo>
                  <a:pt x="616456" y="803006"/>
                  <a:pt x="617515" y="802540"/>
                  <a:pt x="618129" y="801249"/>
                </a:cubicBezTo>
                <a:cubicBezTo>
                  <a:pt x="618742" y="799958"/>
                  <a:pt x="619039" y="798730"/>
                  <a:pt x="619018" y="797566"/>
                </a:cubicBezTo>
                <a:close/>
                <a:moveTo>
                  <a:pt x="626130" y="784358"/>
                </a:moveTo>
                <a:lnTo>
                  <a:pt x="624098" y="785374"/>
                </a:lnTo>
                <a:cubicBezTo>
                  <a:pt x="622997" y="785311"/>
                  <a:pt x="621896" y="785438"/>
                  <a:pt x="620796" y="785755"/>
                </a:cubicBezTo>
                <a:cubicBezTo>
                  <a:pt x="619695" y="786073"/>
                  <a:pt x="619102" y="786962"/>
                  <a:pt x="619018" y="788422"/>
                </a:cubicBezTo>
                <a:cubicBezTo>
                  <a:pt x="619060" y="789036"/>
                  <a:pt x="619483" y="789840"/>
                  <a:pt x="620287" y="790835"/>
                </a:cubicBezTo>
                <a:cubicBezTo>
                  <a:pt x="621092" y="791830"/>
                  <a:pt x="622023" y="792380"/>
                  <a:pt x="623082" y="792486"/>
                </a:cubicBezTo>
                <a:cubicBezTo>
                  <a:pt x="623463" y="792338"/>
                  <a:pt x="623716" y="791364"/>
                  <a:pt x="623844" y="789565"/>
                </a:cubicBezTo>
                <a:cubicBezTo>
                  <a:pt x="623971" y="787766"/>
                  <a:pt x="624732" y="786030"/>
                  <a:pt x="626130" y="784358"/>
                </a:cubicBezTo>
                <a:close/>
                <a:moveTo>
                  <a:pt x="214650" y="782326"/>
                </a:moveTo>
                <a:cubicBezTo>
                  <a:pt x="213549" y="785925"/>
                  <a:pt x="212448" y="789650"/>
                  <a:pt x="211348" y="793502"/>
                </a:cubicBezTo>
                <a:cubicBezTo>
                  <a:pt x="210247" y="797355"/>
                  <a:pt x="209654" y="801080"/>
                  <a:pt x="209570" y="804678"/>
                </a:cubicBezTo>
                <a:cubicBezTo>
                  <a:pt x="209570" y="810774"/>
                  <a:pt x="212618" y="813822"/>
                  <a:pt x="218714" y="813822"/>
                </a:cubicBezTo>
                <a:lnTo>
                  <a:pt x="218714" y="790454"/>
                </a:lnTo>
                <a:cubicBezTo>
                  <a:pt x="220216" y="790327"/>
                  <a:pt x="221275" y="789565"/>
                  <a:pt x="221889" y="788168"/>
                </a:cubicBezTo>
                <a:cubicBezTo>
                  <a:pt x="222502" y="786771"/>
                  <a:pt x="222799" y="785501"/>
                  <a:pt x="222778" y="784358"/>
                </a:cubicBezTo>
                <a:close/>
                <a:moveTo>
                  <a:pt x="202457" y="782326"/>
                </a:moveTo>
                <a:lnTo>
                  <a:pt x="198394" y="789438"/>
                </a:lnTo>
                <a:cubicBezTo>
                  <a:pt x="198436" y="790179"/>
                  <a:pt x="198859" y="791491"/>
                  <a:pt x="199664" y="793375"/>
                </a:cubicBezTo>
                <a:cubicBezTo>
                  <a:pt x="200468" y="795259"/>
                  <a:pt x="201399" y="796317"/>
                  <a:pt x="202457" y="796550"/>
                </a:cubicBezTo>
                <a:lnTo>
                  <a:pt x="202457" y="794518"/>
                </a:lnTo>
                <a:cubicBezTo>
                  <a:pt x="203960" y="794391"/>
                  <a:pt x="205019" y="793629"/>
                  <a:pt x="205633" y="792232"/>
                </a:cubicBezTo>
                <a:cubicBezTo>
                  <a:pt x="206246" y="790835"/>
                  <a:pt x="206543" y="789565"/>
                  <a:pt x="206522" y="788422"/>
                </a:cubicBezTo>
                <a:close/>
                <a:moveTo>
                  <a:pt x="631209" y="769118"/>
                </a:moveTo>
                <a:cubicBezTo>
                  <a:pt x="631209" y="769901"/>
                  <a:pt x="631464" y="771383"/>
                  <a:pt x="631972" y="773563"/>
                </a:cubicBezTo>
                <a:cubicBezTo>
                  <a:pt x="632480" y="775743"/>
                  <a:pt x="633241" y="776971"/>
                  <a:pt x="634257" y="777246"/>
                </a:cubicBezTo>
                <a:cubicBezTo>
                  <a:pt x="634744" y="777098"/>
                  <a:pt x="635041" y="776378"/>
                  <a:pt x="635147" y="775087"/>
                </a:cubicBezTo>
                <a:cubicBezTo>
                  <a:pt x="635252" y="773796"/>
                  <a:pt x="635295" y="772822"/>
                  <a:pt x="635273" y="772166"/>
                </a:cubicBezTo>
                <a:cubicBezTo>
                  <a:pt x="635485" y="772187"/>
                  <a:pt x="636332" y="772145"/>
                  <a:pt x="637814" y="772039"/>
                </a:cubicBezTo>
                <a:cubicBezTo>
                  <a:pt x="639295" y="771933"/>
                  <a:pt x="640142" y="771637"/>
                  <a:pt x="640353" y="771150"/>
                </a:cubicBezTo>
                <a:cubicBezTo>
                  <a:pt x="640100" y="771066"/>
                  <a:pt x="638830" y="770727"/>
                  <a:pt x="636544" y="770134"/>
                </a:cubicBezTo>
                <a:cubicBezTo>
                  <a:pt x="634257" y="769542"/>
                  <a:pt x="632480" y="769203"/>
                  <a:pt x="631209" y="769118"/>
                </a:cubicBezTo>
                <a:close/>
                <a:moveTo>
                  <a:pt x="639337" y="756926"/>
                </a:moveTo>
                <a:lnTo>
                  <a:pt x="639337" y="759974"/>
                </a:lnTo>
                <a:cubicBezTo>
                  <a:pt x="639359" y="761964"/>
                  <a:pt x="639824" y="763319"/>
                  <a:pt x="640734" y="764038"/>
                </a:cubicBezTo>
                <a:cubicBezTo>
                  <a:pt x="641645" y="764758"/>
                  <a:pt x="642872" y="765097"/>
                  <a:pt x="644417" y="765054"/>
                </a:cubicBezTo>
                <a:close/>
                <a:moveTo>
                  <a:pt x="214650" y="748798"/>
                </a:moveTo>
                <a:lnTo>
                  <a:pt x="216682" y="760990"/>
                </a:lnTo>
                <a:lnTo>
                  <a:pt x="222778" y="763022"/>
                </a:lnTo>
                <a:lnTo>
                  <a:pt x="222778" y="751846"/>
                </a:lnTo>
                <a:close/>
                <a:moveTo>
                  <a:pt x="653562" y="740670"/>
                </a:moveTo>
                <a:cubicBezTo>
                  <a:pt x="653075" y="740840"/>
                  <a:pt x="652778" y="741517"/>
                  <a:pt x="652673" y="742702"/>
                </a:cubicBezTo>
                <a:cubicBezTo>
                  <a:pt x="652567" y="743888"/>
                  <a:pt x="652524" y="744565"/>
                  <a:pt x="652546" y="744734"/>
                </a:cubicBezTo>
                <a:cubicBezTo>
                  <a:pt x="651403" y="744713"/>
                  <a:pt x="650133" y="745009"/>
                  <a:pt x="648736" y="745623"/>
                </a:cubicBezTo>
                <a:cubicBezTo>
                  <a:pt x="647339" y="746237"/>
                  <a:pt x="646577" y="747295"/>
                  <a:pt x="646449" y="748798"/>
                </a:cubicBezTo>
                <a:cubicBezTo>
                  <a:pt x="646428" y="748883"/>
                  <a:pt x="646471" y="749222"/>
                  <a:pt x="646577" y="749814"/>
                </a:cubicBezTo>
                <a:cubicBezTo>
                  <a:pt x="646682" y="750407"/>
                  <a:pt x="646979" y="750746"/>
                  <a:pt x="647465" y="750830"/>
                </a:cubicBezTo>
                <a:cubicBezTo>
                  <a:pt x="648312" y="750661"/>
                  <a:pt x="648651" y="749984"/>
                  <a:pt x="648482" y="748798"/>
                </a:cubicBezTo>
                <a:lnTo>
                  <a:pt x="655594" y="744734"/>
                </a:lnTo>
                <a:cubicBezTo>
                  <a:pt x="655572" y="744120"/>
                  <a:pt x="655361" y="743316"/>
                  <a:pt x="654958" y="742321"/>
                </a:cubicBezTo>
                <a:cubicBezTo>
                  <a:pt x="654556" y="741326"/>
                  <a:pt x="654091" y="740776"/>
                  <a:pt x="653562" y="740670"/>
                </a:cubicBezTo>
                <a:close/>
                <a:moveTo>
                  <a:pt x="663722" y="715270"/>
                </a:moveTo>
                <a:cubicBezTo>
                  <a:pt x="663806" y="717916"/>
                  <a:pt x="663891" y="720752"/>
                  <a:pt x="663976" y="723779"/>
                </a:cubicBezTo>
                <a:cubicBezTo>
                  <a:pt x="664060" y="726806"/>
                  <a:pt x="663637" y="729388"/>
                  <a:pt x="662706" y="731526"/>
                </a:cubicBezTo>
                <a:lnTo>
                  <a:pt x="663722" y="731526"/>
                </a:lnTo>
                <a:cubicBezTo>
                  <a:pt x="664695" y="729410"/>
                  <a:pt x="665796" y="727039"/>
                  <a:pt x="667024" y="724414"/>
                </a:cubicBezTo>
                <a:cubicBezTo>
                  <a:pt x="668251" y="721790"/>
                  <a:pt x="669860" y="719419"/>
                  <a:pt x="671850" y="717302"/>
                </a:cubicBezTo>
                <a:cubicBezTo>
                  <a:pt x="671574" y="716329"/>
                  <a:pt x="670347" y="715736"/>
                  <a:pt x="668167" y="715524"/>
                </a:cubicBezTo>
                <a:cubicBezTo>
                  <a:pt x="665986" y="715313"/>
                  <a:pt x="664505" y="715228"/>
                  <a:pt x="663722" y="715270"/>
                </a:cubicBezTo>
                <a:close/>
                <a:moveTo>
                  <a:pt x="214650" y="712222"/>
                </a:moveTo>
                <a:lnTo>
                  <a:pt x="214650" y="715270"/>
                </a:lnTo>
                <a:cubicBezTo>
                  <a:pt x="214480" y="718488"/>
                  <a:pt x="215835" y="720181"/>
                  <a:pt x="218714" y="720350"/>
                </a:cubicBezTo>
                <a:cubicBezTo>
                  <a:pt x="218671" y="718805"/>
                  <a:pt x="218248" y="717323"/>
                  <a:pt x="217444" y="715905"/>
                </a:cubicBezTo>
                <a:cubicBezTo>
                  <a:pt x="216639" y="714487"/>
                  <a:pt x="215708" y="713259"/>
                  <a:pt x="214650" y="712222"/>
                </a:cubicBezTo>
                <a:close/>
                <a:moveTo>
                  <a:pt x="676930" y="700030"/>
                </a:moveTo>
                <a:lnTo>
                  <a:pt x="676930" y="704094"/>
                </a:lnTo>
                <a:cubicBezTo>
                  <a:pt x="676972" y="705555"/>
                  <a:pt x="677395" y="706444"/>
                  <a:pt x="678200" y="706761"/>
                </a:cubicBezTo>
                <a:cubicBezTo>
                  <a:pt x="679004" y="707079"/>
                  <a:pt x="679935" y="707206"/>
                  <a:pt x="680994" y="707142"/>
                </a:cubicBezTo>
                <a:close/>
                <a:moveTo>
                  <a:pt x="222778" y="690886"/>
                </a:moveTo>
                <a:cubicBezTo>
                  <a:pt x="222735" y="691458"/>
                  <a:pt x="222820" y="692093"/>
                  <a:pt x="223032" y="692791"/>
                </a:cubicBezTo>
                <a:cubicBezTo>
                  <a:pt x="223243" y="693490"/>
                  <a:pt x="223836" y="693871"/>
                  <a:pt x="224810" y="693934"/>
                </a:cubicBezTo>
                <a:lnTo>
                  <a:pt x="225826" y="693934"/>
                </a:lnTo>
                <a:cubicBezTo>
                  <a:pt x="225826" y="691902"/>
                  <a:pt x="224810" y="690886"/>
                  <a:pt x="222778" y="690886"/>
                </a:cubicBezTo>
                <a:close/>
                <a:moveTo>
                  <a:pt x="243098" y="667518"/>
                </a:moveTo>
                <a:cubicBezTo>
                  <a:pt x="243098" y="668492"/>
                  <a:pt x="243352" y="669085"/>
                  <a:pt x="243860" y="669296"/>
                </a:cubicBezTo>
                <a:cubicBezTo>
                  <a:pt x="244368" y="669508"/>
                  <a:pt x="245130" y="669593"/>
                  <a:pt x="246146" y="669550"/>
                </a:cubicBezTo>
                <a:lnTo>
                  <a:pt x="247162" y="669550"/>
                </a:lnTo>
                <a:cubicBezTo>
                  <a:pt x="247162" y="668577"/>
                  <a:pt x="246908" y="667984"/>
                  <a:pt x="246400" y="667772"/>
                </a:cubicBezTo>
                <a:cubicBezTo>
                  <a:pt x="245892" y="667561"/>
                  <a:pt x="245130" y="667476"/>
                  <a:pt x="244113" y="667518"/>
                </a:cubicBezTo>
                <a:close/>
                <a:moveTo>
                  <a:pt x="255290" y="666502"/>
                </a:moveTo>
                <a:lnTo>
                  <a:pt x="255290" y="671582"/>
                </a:lnTo>
                <a:cubicBezTo>
                  <a:pt x="255395" y="672556"/>
                  <a:pt x="255946" y="673149"/>
                  <a:pt x="256941" y="673360"/>
                </a:cubicBezTo>
                <a:cubicBezTo>
                  <a:pt x="257935" y="673572"/>
                  <a:pt x="258740" y="673657"/>
                  <a:pt x="259353" y="673614"/>
                </a:cubicBezTo>
                <a:cubicBezTo>
                  <a:pt x="259248" y="672873"/>
                  <a:pt x="258697" y="671561"/>
                  <a:pt x="257703" y="669677"/>
                </a:cubicBezTo>
                <a:cubicBezTo>
                  <a:pt x="256708" y="667793"/>
                  <a:pt x="255903" y="666735"/>
                  <a:pt x="255290" y="666502"/>
                </a:cubicBezTo>
                <a:close/>
                <a:moveTo>
                  <a:pt x="243098" y="654310"/>
                </a:moveTo>
                <a:cubicBezTo>
                  <a:pt x="243098" y="654966"/>
                  <a:pt x="243352" y="655940"/>
                  <a:pt x="243860" y="657231"/>
                </a:cubicBezTo>
                <a:cubicBezTo>
                  <a:pt x="244368" y="658522"/>
                  <a:pt x="245130" y="659242"/>
                  <a:pt x="246146" y="659390"/>
                </a:cubicBezTo>
                <a:cubicBezTo>
                  <a:pt x="246992" y="659221"/>
                  <a:pt x="247331" y="658544"/>
                  <a:pt x="247162" y="657358"/>
                </a:cubicBezTo>
                <a:cubicBezTo>
                  <a:pt x="247162" y="655326"/>
                  <a:pt x="246146" y="654310"/>
                  <a:pt x="244113" y="654310"/>
                </a:cubicBezTo>
                <a:close/>
                <a:moveTo>
                  <a:pt x="234970" y="654310"/>
                </a:moveTo>
                <a:cubicBezTo>
                  <a:pt x="234885" y="654924"/>
                  <a:pt x="234800" y="655728"/>
                  <a:pt x="234716" y="656723"/>
                </a:cubicBezTo>
                <a:cubicBezTo>
                  <a:pt x="234631" y="657718"/>
                  <a:pt x="235054" y="658268"/>
                  <a:pt x="235986" y="658374"/>
                </a:cubicBezTo>
                <a:lnTo>
                  <a:pt x="239034" y="658374"/>
                </a:lnTo>
                <a:cubicBezTo>
                  <a:pt x="238991" y="657316"/>
                  <a:pt x="238568" y="656385"/>
                  <a:pt x="237764" y="655580"/>
                </a:cubicBezTo>
                <a:cubicBezTo>
                  <a:pt x="236959" y="654776"/>
                  <a:pt x="236028" y="654353"/>
                  <a:pt x="234970" y="654310"/>
                </a:cubicBezTo>
                <a:close/>
                <a:moveTo>
                  <a:pt x="243098" y="643134"/>
                </a:moveTo>
                <a:lnTo>
                  <a:pt x="249194" y="647198"/>
                </a:lnTo>
                <a:cubicBezTo>
                  <a:pt x="250337" y="647219"/>
                  <a:pt x="251607" y="646923"/>
                  <a:pt x="253004" y="646309"/>
                </a:cubicBezTo>
                <a:cubicBezTo>
                  <a:pt x="254401" y="645695"/>
                  <a:pt x="255163" y="644637"/>
                  <a:pt x="255290" y="643134"/>
                </a:cubicBezTo>
                <a:close/>
                <a:moveTo>
                  <a:pt x="702330" y="632974"/>
                </a:moveTo>
                <a:lnTo>
                  <a:pt x="697250" y="642118"/>
                </a:lnTo>
                <a:cubicBezTo>
                  <a:pt x="696191" y="642118"/>
                  <a:pt x="695260" y="642372"/>
                  <a:pt x="694456" y="642880"/>
                </a:cubicBezTo>
                <a:cubicBezTo>
                  <a:pt x="693651" y="643388"/>
                  <a:pt x="693228" y="644150"/>
                  <a:pt x="693186" y="645166"/>
                </a:cubicBezTo>
                <a:lnTo>
                  <a:pt x="693186" y="650246"/>
                </a:lnTo>
                <a:cubicBezTo>
                  <a:pt x="694688" y="650162"/>
                  <a:pt x="695747" y="649569"/>
                  <a:pt x="696361" y="648468"/>
                </a:cubicBezTo>
                <a:cubicBezTo>
                  <a:pt x="696974" y="647368"/>
                  <a:pt x="697271" y="646267"/>
                  <a:pt x="697250" y="645166"/>
                </a:cubicBezTo>
                <a:lnTo>
                  <a:pt x="697250" y="642118"/>
                </a:lnTo>
                <a:cubicBezTo>
                  <a:pt x="699366" y="642118"/>
                  <a:pt x="701229" y="641610"/>
                  <a:pt x="702838" y="640594"/>
                </a:cubicBezTo>
                <a:cubicBezTo>
                  <a:pt x="704446" y="639578"/>
                  <a:pt x="705293" y="638054"/>
                  <a:pt x="705378" y="636022"/>
                </a:cubicBezTo>
                <a:cubicBezTo>
                  <a:pt x="705378" y="633990"/>
                  <a:pt x="704362" y="632974"/>
                  <a:pt x="702330" y="632974"/>
                </a:cubicBezTo>
                <a:close/>
                <a:moveTo>
                  <a:pt x="234970" y="625862"/>
                </a:moveTo>
                <a:cubicBezTo>
                  <a:pt x="234821" y="628381"/>
                  <a:pt x="234864" y="630201"/>
                  <a:pt x="235097" y="631323"/>
                </a:cubicBezTo>
                <a:cubicBezTo>
                  <a:pt x="235329" y="632445"/>
                  <a:pt x="236642" y="632995"/>
                  <a:pt x="239034" y="632974"/>
                </a:cubicBezTo>
                <a:lnTo>
                  <a:pt x="243098" y="632974"/>
                </a:lnTo>
                <a:cubicBezTo>
                  <a:pt x="242949" y="630963"/>
                  <a:pt x="241976" y="629397"/>
                  <a:pt x="240177" y="628275"/>
                </a:cubicBezTo>
                <a:cubicBezTo>
                  <a:pt x="238377" y="627153"/>
                  <a:pt x="236642" y="626349"/>
                  <a:pt x="234970" y="625862"/>
                </a:cubicBezTo>
                <a:close/>
                <a:moveTo>
                  <a:pt x="222778" y="621798"/>
                </a:moveTo>
                <a:lnTo>
                  <a:pt x="223794" y="628910"/>
                </a:lnTo>
                <a:lnTo>
                  <a:pt x="229890" y="628910"/>
                </a:lnTo>
                <a:lnTo>
                  <a:pt x="228874" y="621798"/>
                </a:lnTo>
                <a:close/>
                <a:moveTo>
                  <a:pt x="717570" y="613670"/>
                </a:moveTo>
                <a:lnTo>
                  <a:pt x="717570" y="617734"/>
                </a:lnTo>
                <a:cubicBezTo>
                  <a:pt x="717400" y="620613"/>
                  <a:pt x="718755" y="621968"/>
                  <a:pt x="721634" y="621798"/>
                </a:cubicBezTo>
                <a:close/>
                <a:moveTo>
                  <a:pt x="243098" y="605542"/>
                </a:moveTo>
                <a:cubicBezTo>
                  <a:pt x="243119" y="606114"/>
                  <a:pt x="243330" y="606749"/>
                  <a:pt x="243733" y="607447"/>
                </a:cubicBezTo>
                <a:cubicBezTo>
                  <a:pt x="244135" y="608146"/>
                  <a:pt x="244600" y="608527"/>
                  <a:pt x="245130" y="608590"/>
                </a:cubicBezTo>
                <a:cubicBezTo>
                  <a:pt x="247331" y="608421"/>
                  <a:pt x="249024" y="607744"/>
                  <a:pt x="250210" y="606558"/>
                </a:cubicBezTo>
                <a:close/>
                <a:moveTo>
                  <a:pt x="271546" y="588270"/>
                </a:moveTo>
                <a:cubicBezTo>
                  <a:pt x="270932" y="589667"/>
                  <a:pt x="269873" y="591953"/>
                  <a:pt x="268371" y="595128"/>
                </a:cubicBezTo>
                <a:cubicBezTo>
                  <a:pt x="266868" y="598303"/>
                  <a:pt x="265555" y="600081"/>
                  <a:pt x="264434" y="600462"/>
                </a:cubicBezTo>
                <a:cubicBezTo>
                  <a:pt x="263947" y="600314"/>
                  <a:pt x="263650" y="599594"/>
                  <a:pt x="263545" y="598303"/>
                </a:cubicBezTo>
                <a:cubicBezTo>
                  <a:pt x="263439" y="597012"/>
                  <a:pt x="263396" y="596038"/>
                  <a:pt x="263418" y="595382"/>
                </a:cubicBezTo>
                <a:lnTo>
                  <a:pt x="255290" y="593350"/>
                </a:lnTo>
                <a:lnTo>
                  <a:pt x="255290" y="604526"/>
                </a:lnTo>
                <a:cubicBezTo>
                  <a:pt x="256030" y="604505"/>
                  <a:pt x="257343" y="604547"/>
                  <a:pt x="259227" y="604653"/>
                </a:cubicBezTo>
                <a:cubicBezTo>
                  <a:pt x="261110" y="604759"/>
                  <a:pt x="262169" y="605055"/>
                  <a:pt x="262402" y="605542"/>
                </a:cubicBezTo>
                <a:cubicBezTo>
                  <a:pt x="262105" y="606537"/>
                  <a:pt x="260920" y="607849"/>
                  <a:pt x="258846" y="609479"/>
                </a:cubicBezTo>
                <a:cubicBezTo>
                  <a:pt x="256771" y="611109"/>
                  <a:pt x="255586" y="613183"/>
                  <a:pt x="255290" y="615702"/>
                </a:cubicBezTo>
                <a:cubicBezTo>
                  <a:pt x="255268" y="617311"/>
                  <a:pt x="254803" y="618920"/>
                  <a:pt x="253893" y="620528"/>
                </a:cubicBezTo>
                <a:cubicBezTo>
                  <a:pt x="252982" y="622137"/>
                  <a:pt x="251755" y="623238"/>
                  <a:pt x="250210" y="623830"/>
                </a:cubicBezTo>
                <a:lnTo>
                  <a:pt x="255290" y="628910"/>
                </a:lnTo>
                <a:lnTo>
                  <a:pt x="247162" y="632974"/>
                </a:lnTo>
                <a:lnTo>
                  <a:pt x="251226" y="633990"/>
                </a:lnTo>
                <a:cubicBezTo>
                  <a:pt x="252792" y="633969"/>
                  <a:pt x="254231" y="633503"/>
                  <a:pt x="255544" y="632593"/>
                </a:cubicBezTo>
                <a:cubicBezTo>
                  <a:pt x="256856" y="631683"/>
                  <a:pt x="257787" y="630455"/>
                  <a:pt x="258338" y="628910"/>
                </a:cubicBezTo>
                <a:lnTo>
                  <a:pt x="268498" y="621798"/>
                </a:lnTo>
                <a:lnTo>
                  <a:pt x="276626" y="603510"/>
                </a:lnTo>
                <a:cubicBezTo>
                  <a:pt x="278086" y="602854"/>
                  <a:pt x="278975" y="601626"/>
                  <a:pt x="279293" y="599827"/>
                </a:cubicBezTo>
                <a:cubicBezTo>
                  <a:pt x="279610" y="598028"/>
                  <a:pt x="279737" y="596546"/>
                  <a:pt x="279674" y="595382"/>
                </a:cubicBezTo>
                <a:close/>
                <a:moveTo>
                  <a:pt x="741954" y="559822"/>
                </a:moveTo>
                <a:cubicBezTo>
                  <a:pt x="742800" y="560986"/>
                  <a:pt x="742631" y="562214"/>
                  <a:pt x="741446" y="563505"/>
                </a:cubicBezTo>
                <a:cubicBezTo>
                  <a:pt x="740260" y="564796"/>
                  <a:pt x="739075" y="565262"/>
                  <a:pt x="737890" y="564902"/>
                </a:cubicBezTo>
                <a:cubicBezTo>
                  <a:pt x="736344" y="568416"/>
                  <a:pt x="734863" y="571803"/>
                  <a:pt x="733445" y="575062"/>
                </a:cubicBezTo>
                <a:cubicBezTo>
                  <a:pt x="732026" y="578322"/>
                  <a:pt x="730799" y="581709"/>
                  <a:pt x="729762" y="585222"/>
                </a:cubicBezTo>
                <a:cubicBezTo>
                  <a:pt x="729973" y="586683"/>
                  <a:pt x="731074" y="587572"/>
                  <a:pt x="733064" y="587889"/>
                </a:cubicBezTo>
                <a:cubicBezTo>
                  <a:pt x="735053" y="588207"/>
                  <a:pt x="736662" y="588334"/>
                  <a:pt x="737890" y="588270"/>
                </a:cubicBezTo>
                <a:cubicBezTo>
                  <a:pt x="741721" y="584333"/>
                  <a:pt x="744218" y="580523"/>
                  <a:pt x="745383" y="576840"/>
                </a:cubicBezTo>
                <a:cubicBezTo>
                  <a:pt x="746547" y="573157"/>
                  <a:pt x="747774" y="568839"/>
                  <a:pt x="749066" y="563886"/>
                </a:cubicBezTo>
                <a:close/>
                <a:moveTo>
                  <a:pt x="289834" y="535438"/>
                </a:moveTo>
                <a:lnTo>
                  <a:pt x="283738" y="536454"/>
                </a:lnTo>
                <a:cubicBezTo>
                  <a:pt x="279293" y="542000"/>
                  <a:pt x="275991" y="547673"/>
                  <a:pt x="273832" y="553472"/>
                </a:cubicBezTo>
                <a:cubicBezTo>
                  <a:pt x="271673" y="559272"/>
                  <a:pt x="269895" y="565453"/>
                  <a:pt x="268498" y="572014"/>
                </a:cubicBezTo>
                <a:cubicBezTo>
                  <a:pt x="268265" y="574448"/>
                  <a:pt x="269238" y="575930"/>
                  <a:pt x="271419" y="576459"/>
                </a:cubicBezTo>
                <a:cubicBezTo>
                  <a:pt x="273599" y="576988"/>
                  <a:pt x="275334" y="577200"/>
                  <a:pt x="276626" y="577094"/>
                </a:cubicBezTo>
                <a:cubicBezTo>
                  <a:pt x="276922" y="572607"/>
                  <a:pt x="278107" y="568374"/>
                  <a:pt x="280181" y="564394"/>
                </a:cubicBezTo>
                <a:cubicBezTo>
                  <a:pt x="282256" y="560415"/>
                  <a:pt x="283441" y="556182"/>
                  <a:pt x="283738" y="551694"/>
                </a:cubicBezTo>
                <a:lnTo>
                  <a:pt x="291866" y="542550"/>
                </a:lnTo>
                <a:close/>
                <a:moveTo>
                  <a:pt x="296946" y="511054"/>
                </a:moveTo>
                <a:lnTo>
                  <a:pt x="292882" y="521214"/>
                </a:lnTo>
                <a:cubicBezTo>
                  <a:pt x="293157" y="522188"/>
                  <a:pt x="294384" y="522781"/>
                  <a:pt x="296565" y="522992"/>
                </a:cubicBezTo>
                <a:cubicBezTo>
                  <a:pt x="298745" y="523204"/>
                  <a:pt x="300226" y="523289"/>
                  <a:pt x="301010" y="523246"/>
                </a:cubicBezTo>
                <a:cubicBezTo>
                  <a:pt x="302470" y="522167"/>
                  <a:pt x="303359" y="520770"/>
                  <a:pt x="303677" y="519055"/>
                </a:cubicBezTo>
                <a:cubicBezTo>
                  <a:pt x="303994" y="517341"/>
                  <a:pt x="304121" y="515690"/>
                  <a:pt x="304058" y="514102"/>
                </a:cubicBezTo>
                <a:close/>
                <a:moveTo>
                  <a:pt x="306090" y="502926"/>
                </a:moveTo>
                <a:cubicBezTo>
                  <a:pt x="306068" y="502969"/>
                  <a:pt x="305857" y="503138"/>
                  <a:pt x="305455" y="503434"/>
                </a:cubicBezTo>
                <a:cubicBezTo>
                  <a:pt x="305052" y="503731"/>
                  <a:pt x="304587" y="503900"/>
                  <a:pt x="304058" y="503942"/>
                </a:cubicBezTo>
                <a:cubicBezTo>
                  <a:pt x="304079" y="504514"/>
                  <a:pt x="304290" y="505149"/>
                  <a:pt x="304692" y="505847"/>
                </a:cubicBezTo>
                <a:cubicBezTo>
                  <a:pt x="305095" y="506546"/>
                  <a:pt x="305560" y="506927"/>
                  <a:pt x="306090" y="506990"/>
                </a:cubicBezTo>
                <a:cubicBezTo>
                  <a:pt x="307275" y="506821"/>
                  <a:pt x="307952" y="506144"/>
                  <a:pt x="308122" y="504958"/>
                </a:cubicBezTo>
                <a:cubicBezTo>
                  <a:pt x="307952" y="503773"/>
                  <a:pt x="307275" y="503096"/>
                  <a:pt x="306090" y="502926"/>
                </a:cubicBezTo>
                <a:close/>
                <a:moveTo>
                  <a:pt x="741954" y="499878"/>
                </a:moveTo>
                <a:cubicBezTo>
                  <a:pt x="741911" y="500894"/>
                  <a:pt x="741996" y="501656"/>
                  <a:pt x="742208" y="502164"/>
                </a:cubicBezTo>
                <a:cubicBezTo>
                  <a:pt x="742419" y="502672"/>
                  <a:pt x="743012" y="502926"/>
                  <a:pt x="743986" y="502926"/>
                </a:cubicBezTo>
                <a:lnTo>
                  <a:pt x="747034" y="502926"/>
                </a:lnTo>
                <a:cubicBezTo>
                  <a:pt x="746949" y="501910"/>
                  <a:pt x="746356" y="501148"/>
                  <a:pt x="745256" y="500640"/>
                </a:cubicBezTo>
                <a:cubicBezTo>
                  <a:pt x="744155" y="500132"/>
                  <a:pt x="743054" y="499878"/>
                  <a:pt x="741954" y="499878"/>
                </a:cubicBezTo>
                <a:close/>
                <a:moveTo>
                  <a:pt x="755162" y="478542"/>
                </a:moveTo>
                <a:lnTo>
                  <a:pt x="759226" y="482606"/>
                </a:lnTo>
                <a:cubicBezTo>
                  <a:pt x="759797" y="482606"/>
                  <a:pt x="760432" y="482352"/>
                  <a:pt x="761131" y="481844"/>
                </a:cubicBezTo>
                <a:cubicBezTo>
                  <a:pt x="761829" y="481336"/>
                  <a:pt x="762210" y="480574"/>
                  <a:pt x="762274" y="479558"/>
                </a:cubicBezTo>
                <a:close/>
                <a:moveTo>
                  <a:pt x="783610" y="465334"/>
                </a:moveTo>
                <a:cubicBezTo>
                  <a:pt x="782763" y="465165"/>
                  <a:pt x="782424" y="465504"/>
                  <a:pt x="782594" y="466350"/>
                </a:cubicBezTo>
                <a:cubicBezTo>
                  <a:pt x="782488" y="468467"/>
                  <a:pt x="782699" y="470330"/>
                  <a:pt x="783229" y="471938"/>
                </a:cubicBezTo>
                <a:cubicBezTo>
                  <a:pt x="783758" y="473547"/>
                  <a:pt x="785239" y="474394"/>
                  <a:pt x="787674" y="474478"/>
                </a:cubicBezTo>
                <a:cubicBezTo>
                  <a:pt x="788457" y="474563"/>
                  <a:pt x="789938" y="474648"/>
                  <a:pt x="792119" y="474732"/>
                </a:cubicBezTo>
                <a:cubicBezTo>
                  <a:pt x="794299" y="474817"/>
                  <a:pt x="795526" y="474394"/>
                  <a:pt x="795802" y="473462"/>
                </a:cubicBezTo>
                <a:cubicBezTo>
                  <a:pt x="795484" y="471790"/>
                  <a:pt x="793833" y="470054"/>
                  <a:pt x="790849" y="468255"/>
                </a:cubicBezTo>
                <a:cubicBezTo>
                  <a:pt x="787864" y="466456"/>
                  <a:pt x="785451" y="465482"/>
                  <a:pt x="783610" y="465334"/>
                </a:cubicBezTo>
                <a:close/>
                <a:moveTo>
                  <a:pt x="326410" y="446030"/>
                </a:moveTo>
                <a:lnTo>
                  <a:pt x="324378" y="448062"/>
                </a:lnTo>
                <a:lnTo>
                  <a:pt x="324378" y="456190"/>
                </a:lnTo>
                <a:lnTo>
                  <a:pt x="332506" y="457206"/>
                </a:lnTo>
                <a:cubicBezTo>
                  <a:pt x="332887" y="454455"/>
                  <a:pt x="334411" y="452592"/>
                  <a:pt x="337078" y="451618"/>
                </a:cubicBezTo>
                <a:cubicBezTo>
                  <a:pt x="339745" y="450645"/>
                  <a:pt x="341269" y="448782"/>
                  <a:pt x="341650" y="446030"/>
                </a:cubicBezTo>
                <a:lnTo>
                  <a:pt x="340634" y="446030"/>
                </a:lnTo>
                <a:close/>
                <a:moveTo>
                  <a:pt x="772434" y="445014"/>
                </a:moveTo>
                <a:lnTo>
                  <a:pt x="771418" y="446030"/>
                </a:lnTo>
                <a:cubicBezTo>
                  <a:pt x="770888" y="448020"/>
                  <a:pt x="769915" y="451407"/>
                  <a:pt x="768497" y="456190"/>
                </a:cubicBezTo>
                <a:cubicBezTo>
                  <a:pt x="767078" y="460974"/>
                  <a:pt x="765343" y="464361"/>
                  <a:pt x="763290" y="466350"/>
                </a:cubicBezTo>
                <a:cubicBezTo>
                  <a:pt x="766316" y="465250"/>
                  <a:pt x="769407" y="464149"/>
                  <a:pt x="772561" y="463048"/>
                </a:cubicBezTo>
                <a:cubicBezTo>
                  <a:pt x="775714" y="461948"/>
                  <a:pt x="779059" y="461355"/>
                  <a:pt x="782594" y="461270"/>
                </a:cubicBezTo>
                <a:cubicBezTo>
                  <a:pt x="783673" y="459789"/>
                  <a:pt x="785070" y="458434"/>
                  <a:pt x="786785" y="457206"/>
                </a:cubicBezTo>
                <a:cubicBezTo>
                  <a:pt x="788499" y="455979"/>
                  <a:pt x="790150" y="454624"/>
                  <a:pt x="791738" y="453142"/>
                </a:cubicBezTo>
                <a:close/>
                <a:moveTo>
                  <a:pt x="633241" y="404374"/>
                </a:moveTo>
                <a:cubicBezTo>
                  <a:pt x="632776" y="404417"/>
                  <a:pt x="632437" y="404586"/>
                  <a:pt x="632225" y="404882"/>
                </a:cubicBezTo>
                <a:cubicBezTo>
                  <a:pt x="632014" y="405179"/>
                  <a:pt x="631675" y="405348"/>
                  <a:pt x="631209" y="405390"/>
                </a:cubicBezTo>
                <a:cubicBezTo>
                  <a:pt x="631167" y="406004"/>
                  <a:pt x="631252" y="406808"/>
                  <a:pt x="631464" y="407803"/>
                </a:cubicBezTo>
                <a:cubicBezTo>
                  <a:pt x="631675" y="408798"/>
                  <a:pt x="632268" y="409348"/>
                  <a:pt x="633241" y="409454"/>
                </a:cubicBezTo>
                <a:cubicBezTo>
                  <a:pt x="634215" y="409391"/>
                  <a:pt x="634808" y="409010"/>
                  <a:pt x="635020" y="408311"/>
                </a:cubicBezTo>
                <a:cubicBezTo>
                  <a:pt x="635231" y="407613"/>
                  <a:pt x="635316" y="406978"/>
                  <a:pt x="635273" y="406406"/>
                </a:cubicBezTo>
                <a:cubicBezTo>
                  <a:pt x="635104" y="405221"/>
                  <a:pt x="634427" y="404544"/>
                  <a:pt x="633241" y="404374"/>
                </a:cubicBezTo>
                <a:close/>
                <a:moveTo>
                  <a:pt x="869970" y="263150"/>
                </a:moveTo>
                <a:cubicBezTo>
                  <a:pt x="869631" y="266114"/>
                  <a:pt x="868276" y="267299"/>
                  <a:pt x="865906" y="266706"/>
                </a:cubicBezTo>
                <a:cubicBezTo>
                  <a:pt x="863535" y="266114"/>
                  <a:pt x="862180" y="267299"/>
                  <a:pt x="861842" y="270262"/>
                </a:cubicBezTo>
                <a:cubicBezTo>
                  <a:pt x="862011" y="273480"/>
                  <a:pt x="863704" y="275173"/>
                  <a:pt x="866922" y="275342"/>
                </a:cubicBezTo>
                <a:lnTo>
                  <a:pt x="869970" y="274326"/>
                </a:lnTo>
                <a:cubicBezTo>
                  <a:pt x="869970" y="272125"/>
                  <a:pt x="870986" y="270432"/>
                  <a:pt x="873018" y="269246"/>
                </a:cubicBezTo>
                <a:lnTo>
                  <a:pt x="873018" y="268230"/>
                </a:lnTo>
                <a:close/>
                <a:moveTo>
                  <a:pt x="800882" y="263150"/>
                </a:moveTo>
                <a:cubicBezTo>
                  <a:pt x="801136" y="265034"/>
                  <a:pt x="802406" y="265838"/>
                  <a:pt x="804692" y="265563"/>
                </a:cubicBezTo>
                <a:cubicBezTo>
                  <a:pt x="806978" y="265288"/>
                  <a:pt x="808756" y="264822"/>
                  <a:pt x="810026" y="264166"/>
                </a:cubicBezTo>
                <a:close/>
                <a:moveTo>
                  <a:pt x="876066" y="254006"/>
                </a:moveTo>
                <a:lnTo>
                  <a:pt x="879114" y="259086"/>
                </a:lnTo>
                <a:lnTo>
                  <a:pt x="879114" y="263150"/>
                </a:lnTo>
                <a:lnTo>
                  <a:pt x="881146" y="261118"/>
                </a:lnTo>
                <a:lnTo>
                  <a:pt x="883178" y="261118"/>
                </a:lnTo>
                <a:lnTo>
                  <a:pt x="883178" y="259086"/>
                </a:lnTo>
                <a:close/>
                <a:moveTo>
                  <a:pt x="716554" y="249942"/>
                </a:moveTo>
                <a:cubicBezTo>
                  <a:pt x="716088" y="249985"/>
                  <a:pt x="715749" y="250154"/>
                  <a:pt x="715538" y="250450"/>
                </a:cubicBezTo>
                <a:cubicBezTo>
                  <a:pt x="715326" y="250747"/>
                  <a:pt x="714987" y="250916"/>
                  <a:pt x="714522" y="250958"/>
                </a:cubicBezTo>
                <a:cubicBezTo>
                  <a:pt x="714479" y="251572"/>
                  <a:pt x="714564" y="252376"/>
                  <a:pt x="714776" y="253371"/>
                </a:cubicBezTo>
                <a:cubicBezTo>
                  <a:pt x="714987" y="254366"/>
                  <a:pt x="715580" y="254916"/>
                  <a:pt x="716554" y="255022"/>
                </a:cubicBezTo>
                <a:cubicBezTo>
                  <a:pt x="717527" y="254959"/>
                  <a:pt x="718120" y="254578"/>
                  <a:pt x="718332" y="253879"/>
                </a:cubicBezTo>
                <a:cubicBezTo>
                  <a:pt x="718543" y="253181"/>
                  <a:pt x="718628" y="252546"/>
                  <a:pt x="718586" y="251974"/>
                </a:cubicBezTo>
                <a:cubicBezTo>
                  <a:pt x="718416" y="250789"/>
                  <a:pt x="717739" y="250112"/>
                  <a:pt x="716554" y="249942"/>
                </a:cubicBezTo>
                <a:close/>
                <a:moveTo>
                  <a:pt x="813074" y="246894"/>
                </a:moveTo>
                <a:cubicBezTo>
                  <a:pt x="812947" y="248651"/>
                  <a:pt x="812439" y="249709"/>
                  <a:pt x="811550" y="250069"/>
                </a:cubicBezTo>
                <a:cubicBezTo>
                  <a:pt x="810661" y="250429"/>
                  <a:pt x="810153" y="251741"/>
                  <a:pt x="810026" y="254006"/>
                </a:cubicBezTo>
                <a:cubicBezTo>
                  <a:pt x="810026" y="255065"/>
                  <a:pt x="810280" y="255996"/>
                  <a:pt x="810788" y="256800"/>
                </a:cubicBezTo>
                <a:cubicBezTo>
                  <a:pt x="811296" y="257605"/>
                  <a:pt x="812058" y="258028"/>
                  <a:pt x="813074" y="258070"/>
                </a:cubicBezTo>
                <a:cubicBezTo>
                  <a:pt x="816079" y="257964"/>
                  <a:pt x="818196" y="256906"/>
                  <a:pt x="819424" y="254895"/>
                </a:cubicBezTo>
                <a:cubicBezTo>
                  <a:pt x="820651" y="252884"/>
                  <a:pt x="821244" y="250556"/>
                  <a:pt x="821202" y="247910"/>
                </a:cubicBezTo>
                <a:close/>
                <a:moveTo>
                  <a:pt x="884194" y="241814"/>
                </a:moveTo>
                <a:lnTo>
                  <a:pt x="879114" y="242830"/>
                </a:lnTo>
                <a:lnTo>
                  <a:pt x="886226" y="245878"/>
                </a:lnTo>
                <a:lnTo>
                  <a:pt x="886226" y="242830"/>
                </a:lnTo>
                <a:cubicBezTo>
                  <a:pt x="885760" y="242788"/>
                  <a:pt x="885421" y="242619"/>
                  <a:pt x="885210" y="242322"/>
                </a:cubicBezTo>
                <a:cubicBezTo>
                  <a:pt x="884998" y="242026"/>
                  <a:pt x="884659" y="241857"/>
                  <a:pt x="884194" y="241814"/>
                </a:cubicBezTo>
                <a:close/>
                <a:moveTo>
                  <a:pt x="834410" y="217430"/>
                </a:moveTo>
                <a:lnTo>
                  <a:pt x="830346" y="218446"/>
                </a:lnTo>
                <a:cubicBezTo>
                  <a:pt x="830388" y="220076"/>
                  <a:pt x="830049" y="221642"/>
                  <a:pt x="829330" y="223145"/>
                </a:cubicBezTo>
                <a:cubicBezTo>
                  <a:pt x="828610" y="224648"/>
                  <a:pt x="827255" y="225452"/>
                  <a:pt x="825266" y="225558"/>
                </a:cubicBezTo>
                <a:cubicBezTo>
                  <a:pt x="825435" y="228437"/>
                  <a:pt x="827128" y="229792"/>
                  <a:pt x="830346" y="229622"/>
                </a:cubicBezTo>
                <a:lnTo>
                  <a:pt x="834410" y="228606"/>
                </a:lnTo>
                <a:cubicBezTo>
                  <a:pt x="833880" y="226976"/>
                  <a:pt x="833923" y="225410"/>
                  <a:pt x="834537" y="223907"/>
                </a:cubicBezTo>
                <a:cubicBezTo>
                  <a:pt x="835150" y="222404"/>
                  <a:pt x="836463" y="221600"/>
                  <a:pt x="838474" y="221494"/>
                </a:cubicBezTo>
                <a:cubicBezTo>
                  <a:pt x="838431" y="220436"/>
                  <a:pt x="838008" y="219505"/>
                  <a:pt x="837204" y="218700"/>
                </a:cubicBezTo>
                <a:cubicBezTo>
                  <a:pt x="836399" y="217896"/>
                  <a:pt x="835468" y="217473"/>
                  <a:pt x="834410" y="217430"/>
                </a:cubicBezTo>
                <a:close/>
                <a:moveTo>
                  <a:pt x="843554" y="201174"/>
                </a:moveTo>
                <a:cubicBezTo>
                  <a:pt x="843088" y="201217"/>
                  <a:pt x="842749" y="201386"/>
                  <a:pt x="842538" y="201682"/>
                </a:cubicBezTo>
                <a:cubicBezTo>
                  <a:pt x="842326" y="201979"/>
                  <a:pt x="841987" y="202148"/>
                  <a:pt x="841522" y="202190"/>
                </a:cubicBezTo>
                <a:cubicBezTo>
                  <a:pt x="841543" y="202804"/>
                  <a:pt x="841754" y="203608"/>
                  <a:pt x="842157" y="204603"/>
                </a:cubicBezTo>
                <a:cubicBezTo>
                  <a:pt x="842559" y="205598"/>
                  <a:pt x="843024" y="206148"/>
                  <a:pt x="843554" y="206254"/>
                </a:cubicBezTo>
                <a:cubicBezTo>
                  <a:pt x="844527" y="206191"/>
                  <a:pt x="845120" y="205810"/>
                  <a:pt x="845332" y="205111"/>
                </a:cubicBezTo>
                <a:cubicBezTo>
                  <a:pt x="845543" y="204413"/>
                  <a:pt x="845628" y="203778"/>
                  <a:pt x="845586" y="203206"/>
                </a:cubicBezTo>
                <a:cubicBezTo>
                  <a:pt x="845416" y="202021"/>
                  <a:pt x="844739" y="201344"/>
                  <a:pt x="843554" y="201174"/>
                </a:cubicBezTo>
                <a:close/>
                <a:moveTo>
                  <a:pt x="865906" y="180854"/>
                </a:moveTo>
                <a:lnTo>
                  <a:pt x="865906" y="184918"/>
                </a:lnTo>
                <a:cubicBezTo>
                  <a:pt x="865736" y="187797"/>
                  <a:pt x="867091" y="189152"/>
                  <a:pt x="869970" y="188982"/>
                </a:cubicBezTo>
                <a:close/>
                <a:moveTo>
                  <a:pt x="981730" y="82302"/>
                </a:moveTo>
                <a:cubicBezTo>
                  <a:pt x="981687" y="82916"/>
                  <a:pt x="981772" y="83720"/>
                  <a:pt x="981984" y="84715"/>
                </a:cubicBezTo>
                <a:cubicBezTo>
                  <a:pt x="982195" y="85710"/>
                  <a:pt x="982788" y="86260"/>
                  <a:pt x="983762" y="86366"/>
                </a:cubicBezTo>
                <a:cubicBezTo>
                  <a:pt x="984608" y="86197"/>
                  <a:pt x="984947" y="85520"/>
                  <a:pt x="984778" y="84334"/>
                </a:cubicBezTo>
                <a:cubicBezTo>
                  <a:pt x="984608" y="83149"/>
                  <a:pt x="983931" y="82472"/>
                  <a:pt x="982746" y="82302"/>
                </a:cubicBezTo>
                <a:close/>
                <a:moveTo>
                  <a:pt x="988842" y="70110"/>
                </a:moveTo>
                <a:cubicBezTo>
                  <a:pt x="988842" y="70724"/>
                  <a:pt x="989096" y="71528"/>
                  <a:pt x="989604" y="72523"/>
                </a:cubicBezTo>
                <a:cubicBezTo>
                  <a:pt x="990112" y="73518"/>
                  <a:pt x="990874" y="74068"/>
                  <a:pt x="991890" y="74174"/>
                </a:cubicBezTo>
                <a:cubicBezTo>
                  <a:pt x="992736" y="74344"/>
                  <a:pt x="993075" y="74005"/>
                  <a:pt x="992906" y="73158"/>
                </a:cubicBezTo>
                <a:cubicBezTo>
                  <a:pt x="992906" y="71126"/>
                  <a:pt x="991890" y="70110"/>
                  <a:pt x="989858" y="70110"/>
                </a:cubicBezTo>
                <a:close/>
                <a:moveTo>
                  <a:pt x="992906" y="62998"/>
                </a:moveTo>
                <a:lnTo>
                  <a:pt x="993922" y="65030"/>
                </a:lnTo>
                <a:lnTo>
                  <a:pt x="996970" y="65030"/>
                </a:lnTo>
                <a:cubicBezTo>
                  <a:pt x="996970" y="64057"/>
                  <a:pt x="996716" y="63464"/>
                  <a:pt x="996208" y="63252"/>
                </a:cubicBezTo>
                <a:cubicBezTo>
                  <a:pt x="995700" y="63041"/>
                  <a:pt x="994938" y="62956"/>
                  <a:pt x="993922" y="62998"/>
                </a:cubicBezTo>
                <a:close/>
                <a:moveTo>
                  <a:pt x="1023386" y="6"/>
                </a:moveTo>
                <a:lnTo>
                  <a:pt x="1029482" y="6"/>
                </a:lnTo>
                <a:lnTo>
                  <a:pt x="1030498" y="8134"/>
                </a:lnTo>
                <a:cubicBezTo>
                  <a:pt x="1030328" y="11352"/>
                  <a:pt x="1028635" y="13045"/>
                  <a:pt x="1025418" y="13214"/>
                </a:cubicBezTo>
                <a:cubicBezTo>
                  <a:pt x="1025418" y="14781"/>
                  <a:pt x="1025164" y="16474"/>
                  <a:pt x="1024656" y="18294"/>
                </a:cubicBezTo>
                <a:cubicBezTo>
                  <a:pt x="1024148" y="20115"/>
                  <a:pt x="1023386" y="21808"/>
                  <a:pt x="1022370" y="23374"/>
                </a:cubicBezTo>
                <a:lnTo>
                  <a:pt x="1022370" y="42678"/>
                </a:lnTo>
                <a:cubicBezTo>
                  <a:pt x="1019660" y="44795"/>
                  <a:pt x="1018475" y="47674"/>
                  <a:pt x="1018814" y="51314"/>
                </a:cubicBezTo>
                <a:cubicBezTo>
                  <a:pt x="1019152" y="54955"/>
                  <a:pt x="1015935" y="58850"/>
                  <a:pt x="1009162" y="62998"/>
                </a:cubicBezTo>
                <a:lnTo>
                  <a:pt x="1009162" y="74174"/>
                </a:lnTo>
                <a:cubicBezTo>
                  <a:pt x="1007130" y="74217"/>
                  <a:pt x="1005606" y="74894"/>
                  <a:pt x="1004590" y="76206"/>
                </a:cubicBezTo>
                <a:cubicBezTo>
                  <a:pt x="1003574" y="77519"/>
                  <a:pt x="1003066" y="79212"/>
                  <a:pt x="1003066" y="81286"/>
                </a:cubicBezTo>
                <a:lnTo>
                  <a:pt x="1003066" y="82302"/>
                </a:lnTo>
                <a:lnTo>
                  <a:pt x="996970" y="89414"/>
                </a:lnTo>
                <a:cubicBezTo>
                  <a:pt x="996800" y="91806"/>
                  <a:pt x="996123" y="93880"/>
                  <a:pt x="994938" y="95637"/>
                </a:cubicBezTo>
                <a:cubicBezTo>
                  <a:pt x="993752" y="97394"/>
                  <a:pt x="993075" y="99722"/>
                  <a:pt x="992906" y="102622"/>
                </a:cubicBezTo>
                <a:cubicBezTo>
                  <a:pt x="991106" y="106305"/>
                  <a:pt x="989879" y="111131"/>
                  <a:pt x="989223" y="117100"/>
                </a:cubicBezTo>
                <a:cubicBezTo>
                  <a:pt x="988566" y="123069"/>
                  <a:pt x="987085" y="126371"/>
                  <a:pt x="984778" y="127006"/>
                </a:cubicBezTo>
                <a:cubicBezTo>
                  <a:pt x="985032" y="129292"/>
                  <a:pt x="985286" y="131832"/>
                  <a:pt x="985540" y="134626"/>
                </a:cubicBezTo>
                <a:cubicBezTo>
                  <a:pt x="985794" y="137420"/>
                  <a:pt x="984524" y="138944"/>
                  <a:pt x="981730" y="139198"/>
                </a:cubicBezTo>
                <a:lnTo>
                  <a:pt x="972586" y="157486"/>
                </a:lnTo>
                <a:cubicBezTo>
                  <a:pt x="972247" y="161381"/>
                  <a:pt x="970892" y="164768"/>
                  <a:pt x="968522" y="167646"/>
                </a:cubicBezTo>
                <a:cubicBezTo>
                  <a:pt x="966151" y="170525"/>
                  <a:pt x="964796" y="173912"/>
                  <a:pt x="964458" y="177806"/>
                </a:cubicBezTo>
                <a:cubicBezTo>
                  <a:pt x="961621" y="179627"/>
                  <a:pt x="960182" y="182590"/>
                  <a:pt x="960140" y="186696"/>
                </a:cubicBezTo>
                <a:cubicBezTo>
                  <a:pt x="960097" y="190803"/>
                  <a:pt x="960182" y="194274"/>
                  <a:pt x="960394" y="197110"/>
                </a:cubicBezTo>
                <a:lnTo>
                  <a:pt x="956330" y="200158"/>
                </a:lnTo>
                <a:cubicBezTo>
                  <a:pt x="954657" y="199629"/>
                  <a:pt x="952922" y="199671"/>
                  <a:pt x="951123" y="200285"/>
                </a:cubicBezTo>
                <a:cubicBezTo>
                  <a:pt x="949323" y="200899"/>
                  <a:pt x="948350" y="202211"/>
                  <a:pt x="948202" y="204222"/>
                </a:cubicBezTo>
                <a:lnTo>
                  <a:pt x="944138" y="213366"/>
                </a:lnTo>
                <a:lnTo>
                  <a:pt x="943122" y="229622"/>
                </a:lnTo>
                <a:lnTo>
                  <a:pt x="936010" y="238766"/>
                </a:lnTo>
                <a:cubicBezTo>
                  <a:pt x="935988" y="240841"/>
                  <a:pt x="935523" y="242788"/>
                  <a:pt x="934613" y="244608"/>
                </a:cubicBezTo>
                <a:cubicBezTo>
                  <a:pt x="933702" y="246429"/>
                  <a:pt x="932475" y="247868"/>
                  <a:pt x="930930" y="248926"/>
                </a:cubicBezTo>
                <a:cubicBezTo>
                  <a:pt x="931649" y="251297"/>
                  <a:pt x="931988" y="254176"/>
                  <a:pt x="931946" y="257562"/>
                </a:cubicBezTo>
                <a:cubicBezTo>
                  <a:pt x="931903" y="260949"/>
                  <a:pt x="930210" y="262812"/>
                  <a:pt x="926866" y="263150"/>
                </a:cubicBezTo>
                <a:lnTo>
                  <a:pt x="926866" y="274326"/>
                </a:lnTo>
                <a:cubicBezTo>
                  <a:pt x="925850" y="275512"/>
                  <a:pt x="924834" y="276189"/>
                  <a:pt x="923818" y="276358"/>
                </a:cubicBezTo>
                <a:cubicBezTo>
                  <a:pt x="922018" y="276993"/>
                  <a:pt x="919775" y="280295"/>
                  <a:pt x="917087" y="286264"/>
                </a:cubicBezTo>
                <a:cubicBezTo>
                  <a:pt x="914398" y="292233"/>
                  <a:pt x="912917" y="297059"/>
                  <a:pt x="912642" y="300742"/>
                </a:cubicBezTo>
                <a:lnTo>
                  <a:pt x="903498" y="303790"/>
                </a:lnTo>
                <a:cubicBezTo>
                  <a:pt x="903857" y="308595"/>
                  <a:pt x="903138" y="313971"/>
                  <a:pt x="901339" y="319919"/>
                </a:cubicBezTo>
                <a:cubicBezTo>
                  <a:pt x="899539" y="325867"/>
                  <a:pt x="897550" y="330989"/>
                  <a:pt x="895370" y="335286"/>
                </a:cubicBezTo>
                <a:cubicBezTo>
                  <a:pt x="893147" y="335498"/>
                  <a:pt x="891750" y="336345"/>
                  <a:pt x="891179" y="337826"/>
                </a:cubicBezTo>
                <a:cubicBezTo>
                  <a:pt x="890607" y="339308"/>
                  <a:pt x="888956" y="340155"/>
                  <a:pt x="886226" y="340366"/>
                </a:cubicBezTo>
                <a:cubicBezTo>
                  <a:pt x="886226" y="341933"/>
                  <a:pt x="885972" y="343626"/>
                  <a:pt x="885464" y="345446"/>
                </a:cubicBezTo>
                <a:cubicBezTo>
                  <a:pt x="884956" y="347267"/>
                  <a:pt x="884194" y="348960"/>
                  <a:pt x="883178" y="350526"/>
                </a:cubicBezTo>
                <a:cubicBezTo>
                  <a:pt x="883241" y="352114"/>
                  <a:pt x="883114" y="353511"/>
                  <a:pt x="882797" y="354717"/>
                </a:cubicBezTo>
                <a:cubicBezTo>
                  <a:pt x="882479" y="355924"/>
                  <a:pt x="881590" y="356559"/>
                  <a:pt x="880130" y="356622"/>
                </a:cubicBezTo>
                <a:lnTo>
                  <a:pt x="875050" y="356622"/>
                </a:lnTo>
                <a:cubicBezTo>
                  <a:pt x="874838" y="360348"/>
                  <a:pt x="873991" y="362803"/>
                  <a:pt x="872510" y="363988"/>
                </a:cubicBezTo>
                <a:cubicBezTo>
                  <a:pt x="871028" y="365174"/>
                  <a:pt x="870181" y="367121"/>
                  <a:pt x="869970" y="369830"/>
                </a:cubicBezTo>
                <a:cubicBezTo>
                  <a:pt x="869991" y="369915"/>
                  <a:pt x="869948" y="370254"/>
                  <a:pt x="869843" y="370846"/>
                </a:cubicBezTo>
                <a:cubicBezTo>
                  <a:pt x="869737" y="371439"/>
                  <a:pt x="869440" y="371778"/>
                  <a:pt x="868954" y="371862"/>
                </a:cubicBezTo>
                <a:cubicBezTo>
                  <a:pt x="868403" y="371799"/>
                  <a:pt x="867472" y="371164"/>
                  <a:pt x="866160" y="369957"/>
                </a:cubicBezTo>
                <a:cubicBezTo>
                  <a:pt x="864847" y="368751"/>
                  <a:pt x="863408" y="367354"/>
                  <a:pt x="861842" y="365766"/>
                </a:cubicBezTo>
                <a:lnTo>
                  <a:pt x="860826" y="367798"/>
                </a:lnTo>
                <a:lnTo>
                  <a:pt x="859810" y="379990"/>
                </a:lnTo>
                <a:lnTo>
                  <a:pt x="862858" y="372878"/>
                </a:lnTo>
                <a:lnTo>
                  <a:pt x="865906" y="389134"/>
                </a:lnTo>
                <a:cubicBezTo>
                  <a:pt x="864890" y="390320"/>
                  <a:pt x="863874" y="390997"/>
                  <a:pt x="862858" y="391166"/>
                </a:cubicBezTo>
                <a:cubicBezTo>
                  <a:pt x="860423" y="390912"/>
                  <a:pt x="858942" y="390912"/>
                  <a:pt x="858413" y="391166"/>
                </a:cubicBezTo>
                <a:cubicBezTo>
                  <a:pt x="857883" y="391420"/>
                  <a:pt x="857672" y="393452"/>
                  <a:pt x="857778" y="397262"/>
                </a:cubicBezTo>
                <a:cubicBezTo>
                  <a:pt x="856719" y="397199"/>
                  <a:pt x="855788" y="397326"/>
                  <a:pt x="854984" y="397643"/>
                </a:cubicBezTo>
                <a:cubicBezTo>
                  <a:pt x="854179" y="397961"/>
                  <a:pt x="853756" y="398850"/>
                  <a:pt x="853714" y="400310"/>
                </a:cubicBezTo>
                <a:cubicBezTo>
                  <a:pt x="853629" y="401750"/>
                  <a:pt x="853036" y="402935"/>
                  <a:pt x="851936" y="403866"/>
                </a:cubicBezTo>
                <a:cubicBezTo>
                  <a:pt x="850835" y="404798"/>
                  <a:pt x="849734" y="405983"/>
                  <a:pt x="848634" y="407422"/>
                </a:cubicBezTo>
                <a:cubicBezTo>
                  <a:pt x="848739" y="409624"/>
                  <a:pt x="848528" y="411825"/>
                  <a:pt x="847999" y="414026"/>
                </a:cubicBezTo>
                <a:cubicBezTo>
                  <a:pt x="847469" y="416228"/>
                  <a:pt x="845988" y="417413"/>
                  <a:pt x="843554" y="417582"/>
                </a:cubicBezTo>
                <a:lnTo>
                  <a:pt x="843554" y="428758"/>
                </a:lnTo>
                <a:cubicBezTo>
                  <a:pt x="842538" y="429944"/>
                  <a:pt x="841522" y="430621"/>
                  <a:pt x="840506" y="430790"/>
                </a:cubicBezTo>
                <a:lnTo>
                  <a:pt x="839490" y="430790"/>
                </a:lnTo>
                <a:cubicBezTo>
                  <a:pt x="837733" y="432378"/>
                  <a:pt x="835658" y="436061"/>
                  <a:pt x="833267" y="441839"/>
                </a:cubicBezTo>
                <a:cubicBezTo>
                  <a:pt x="830875" y="447618"/>
                  <a:pt x="829562" y="452063"/>
                  <a:pt x="829330" y="455174"/>
                </a:cubicBezTo>
                <a:lnTo>
                  <a:pt x="824250" y="457206"/>
                </a:lnTo>
                <a:cubicBezTo>
                  <a:pt x="824080" y="460424"/>
                  <a:pt x="823403" y="463133"/>
                  <a:pt x="822218" y="465334"/>
                </a:cubicBezTo>
                <a:lnTo>
                  <a:pt x="820186" y="464318"/>
                </a:lnTo>
                <a:cubicBezTo>
                  <a:pt x="819593" y="468996"/>
                  <a:pt x="818492" y="473610"/>
                  <a:pt x="816884" y="478161"/>
                </a:cubicBezTo>
                <a:cubicBezTo>
                  <a:pt x="815275" y="482712"/>
                  <a:pt x="813666" y="486564"/>
                  <a:pt x="812058" y="489718"/>
                </a:cubicBezTo>
                <a:cubicBezTo>
                  <a:pt x="809835" y="489930"/>
                  <a:pt x="808438" y="490777"/>
                  <a:pt x="807867" y="492258"/>
                </a:cubicBezTo>
                <a:cubicBezTo>
                  <a:pt x="807295" y="493740"/>
                  <a:pt x="805644" y="494587"/>
                  <a:pt x="802914" y="494798"/>
                </a:cubicBezTo>
                <a:cubicBezTo>
                  <a:pt x="802914" y="496365"/>
                  <a:pt x="802660" y="498058"/>
                  <a:pt x="802152" y="499878"/>
                </a:cubicBezTo>
                <a:cubicBezTo>
                  <a:pt x="801644" y="501699"/>
                  <a:pt x="800882" y="503392"/>
                  <a:pt x="799866" y="504958"/>
                </a:cubicBezTo>
                <a:cubicBezTo>
                  <a:pt x="799929" y="506546"/>
                  <a:pt x="799802" y="507943"/>
                  <a:pt x="799485" y="509149"/>
                </a:cubicBezTo>
                <a:cubicBezTo>
                  <a:pt x="799167" y="510356"/>
                  <a:pt x="798278" y="510991"/>
                  <a:pt x="796818" y="511054"/>
                </a:cubicBezTo>
                <a:lnTo>
                  <a:pt x="791738" y="511054"/>
                </a:lnTo>
                <a:cubicBezTo>
                  <a:pt x="791526" y="514780"/>
                  <a:pt x="790679" y="517235"/>
                  <a:pt x="789198" y="518420"/>
                </a:cubicBezTo>
                <a:cubicBezTo>
                  <a:pt x="787716" y="519606"/>
                  <a:pt x="786869" y="521553"/>
                  <a:pt x="786658" y="524262"/>
                </a:cubicBezTo>
                <a:cubicBezTo>
                  <a:pt x="786679" y="524347"/>
                  <a:pt x="786636" y="524686"/>
                  <a:pt x="786531" y="525278"/>
                </a:cubicBezTo>
                <a:cubicBezTo>
                  <a:pt x="786425" y="525871"/>
                  <a:pt x="786128" y="526210"/>
                  <a:pt x="785642" y="526294"/>
                </a:cubicBezTo>
                <a:cubicBezTo>
                  <a:pt x="784858" y="525998"/>
                  <a:pt x="783123" y="524559"/>
                  <a:pt x="780435" y="521976"/>
                </a:cubicBezTo>
                <a:cubicBezTo>
                  <a:pt x="777746" y="519394"/>
                  <a:pt x="775757" y="517447"/>
                  <a:pt x="774466" y="516134"/>
                </a:cubicBezTo>
                <a:cubicBezTo>
                  <a:pt x="774635" y="513891"/>
                  <a:pt x="775312" y="512536"/>
                  <a:pt x="776498" y="512070"/>
                </a:cubicBezTo>
                <a:cubicBezTo>
                  <a:pt x="777683" y="511605"/>
                  <a:pt x="778360" y="510250"/>
                  <a:pt x="778530" y="508006"/>
                </a:cubicBezTo>
                <a:lnTo>
                  <a:pt x="782594" y="498862"/>
                </a:lnTo>
                <a:cubicBezTo>
                  <a:pt x="782678" y="498291"/>
                  <a:pt x="782763" y="497656"/>
                  <a:pt x="782848" y="496957"/>
                </a:cubicBezTo>
                <a:cubicBezTo>
                  <a:pt x="782932" y="496259"/>
                  <a:pt x="782509" y="495878"/>
                  <a:pt x="781578" y="495814"/>
                </a:cubicBezTo>
                <a:cubicBezTo>
                  <a:pt x="781006" y="496005"/>
                  <a:pt x="780371" y="496894"/>
                  <a:pt x="779673" y="498481"/>
                </a:cubicBezTo>
                <a:cubicBezTo>
                  <a:pt x="778974" y="500069"/>
                  <a:pt x="778593" y="501212"/>
                  <a:pt x="778530" y="501910"/>
                </a:cubicBezTo>
                <a:lnTo>
                  <a:pt x="771418" y="510038"/>
                </a:lnTo>
                <a:cubicBezTo>
                  <a:pt x="771206" y="512409"/>
                  <a:pt x="770359" y="514272"/>
                  <a:pt x="768878" y="515626"/>
                </a:cubicBezTo>
                <a:cubicBezTo>
                  <a:pt x="767396" y="516981"/>
                  <a:pt x="766549" y="518844"/>
                  <a:pt x="766338" y="521214"/>
                </a:cubicBezTo>
                <a:lnTo>
                  <a:pt x="758210" y="529342"/>
                </a:lnTo>
                <a:lnTo>
                  <a:pt x="758210" y="543566"/>
                </a:lnTo>
                <a:cubicBezTo>
                  <a:pt x="758083" y="543545"/>
                  <a:pt x="757575" y="543587"/>
                  <a:pt x="756686" y="543693"/>
                </a:cubicBezTo>
                <a:cubicBezTo>
                  <a:pt x="755797" y="543799"/>
                  <a:pt x="755289" y="544095"/>
                  <a:pt x="755162" y="544582"/>
                </a:cubicBezTo>
                <a:cubicBezTo>
                  <a:pt x="755394" y="545154"/>
                  <a:pt x="756453" y="545789"/>
                  <a:pt x="758337" y="546487"/>
                </a:cubicBezTo>
                <a:cubicBezTo>
                  <a:pt x="760220" y="547186"/>
                  <a:pt x="761533" y="547567"/>
                  <a:pt x="762274" y="547630"/>
                </a:cubicBezTo>
                <a:cubicBezTo>
                  <a:pt x="762464" y="544625"/>
                  <a:pt x="763861" y="542508"/>
                  <a:pt x="766465" y="541280"/>
                </a:cubicBezTo>
                <a:cubicBezTo>
                  <a:pt x="769068" y="540053"/>
                  <a:pt x="771735" y="539460"/>
                  <a:pt x="774466" y="539502"/>
                </a:cubicBezTo>
                <a:lnTo>
                  <a:pt x="779546" y="527310"/>
                </a:lnTo>
                <a:lnTo>
                  <a:pt x="782594" y="543566"/>
                </a:lnTo>
                <a:cubicBezTo>
                  <a:pt x="781578" y="544752"/>
                  <a:pt x="780562" y="545429"/>
                  <a:pt x="779546" y="545598"/>
                </a:cubicBezTo>
                <a:cubicBezTo>
                  <a:pt x="777111" y="545344"/>
                  <a:pt x="775630" y="545344"/>
                  <a:pt x="775101" y="545598"/>
                </a:cubicBezTo>
                <a:cubicBezTo>
                  <a:pt x="774571" y="545852"/>
                  <a:pt x="774360" y="547884"/>
                  <a:pt x="774466" y="551694"/>
                </a:cubicBezTo>
                <a:cubicBezTo>
                  <a:pt x="773407" y="551652"/>
                  <a:pt x="772476" y="551737"/>
                  <a:pt x="771672" y="551948"/>
                </a:cubicBezTo>
                <a:cubicBezTo>
                  <a:pt x="770867" y="552160"/>
                  <a:pt x="770444" y="552753"/>
                  <a:pt x="770402" y="553726"/>
                </a:cubicBezTo>
                <a:cubicBezTo>
                  <a:pt x="769915" y="556880"/>
                  <a:pt x="767840" y="559716"/>
                  <a:pt x="764179" y="562235"/>
                </a:cubicBezTo>
                <a:cubicBezTo>
                  <a:pt x="760517" y="564754"/>
                  <a:pt x="758188" y="572416"/>
                  <a:pt x="757194" y="585222"/>
                </a:cubicBezTo>
                <a:cubicBezTo>
                  <a:pt x="755119" y="585265"/>
                  <a:pt x="753426" y="585942"/>
                  <a:pt x="752114" y="587254"/>
                </a:cubicBezTo>
                <a:cubicBezTo>
                  <a:pt x="750801" y="588567"/>
                  <a:pt x="750124" y="590260"/>
                  <a:pt x="750082" y="592334"/>
                </a:cubicBezTo>
                <a:lnTo>
                  <a:pt x="741954" y="603510"/>
                </a:lnTo>
                <a:cubicBezTo>
                  <a:pt x="741996" y="608379"/>
                  <a:pt x="741403" y="612358"/>
                  <a:pt x="740176" y="615448"/>
                </a:cubicBezTo>
                <a:cubicBezTo>
                  <a:pt x="738948" y="618539"/>
                  <a:pt x="736831" y="622010"/>
                  <a:pt x="733826" y="625862"/>
                </a:cubicBezTo>
                <a:lnTo>
                  <a:pt x="729762" y="627894"/>
                </a:lnTo>
                <a:cubicBezTo>
                  <a:pt x="729148" y="630519"/>
                  <a:pt x="727835" y="633144"/>
                  <a:pt x="725825" y="635768"/>
                </a:cubicBezTo>
                <a:cubicBezTo>
                  <a:pt x="723814" y="638393"/>
                  <a:pt x="721739" y="640510"/>
                  <a:pt x="719602" y="642118"/>
                </a:cubicBezTo>
                <a:cubicBezTo>
                  <a:pt x="716363" y="642796"/>
                  <a:pt x="713950" y="645505"/>
                  <a:pt x="712363" y="650246"/>
                </a:cubicBezTo>
                <a:cubicBezTo>
                  <a:pt x="710775" y="654988"/>
                  <a:pt x="708108" y="657697"/>
                  <a:pt x="704362" y="658374"/>
                </a:cubicBezTo>
                <a:cubicBezTo>
                  <a:pt x="704192" y="665677"/>
                  <a:pt x="703515" y="673170"/>
                  <a:pt x="702330" y="680853"/>
                </a:cubicBezTo>
                <a:cubicBezTo>
                  <a:pt x="701144" y="688537"/>
                  <a:pt x="700467" y="695268"/>
                  <a:pt x="700298" y="701046"/>
                </a:cubicBezTo>
                <a:cubicBezTo>
                  <a:pt x="696572" y="703099"/>
                  <a:pt x="692847" y="707121"/>
                  <a:pt x="689122" y="713111"/>
                </a:cubicBezTo>
                <a:cubicBezTo>
                  <a:pt x="685396" y="719101"/>
                  <a:pt x="682687" y="723885"/>
                  <a:pt x="680994" y="727462"/>
                </a:cubicBezTo>
                <a:cubicBezTo>
                  <a:pt x="680105" y="734532"/>
                  <a:pt x="676549" y="740713"/>
                  <a:pt x="670326" y="746004"/>
                </a:cubicBezTo>
                <a:cubicBezTo>
                  <a:pt x="664103" y="751296"/>
                  <a:pt x="660547" y="755953"/>
                  <a:pt x="659658" y="759974"/>
                </a:cubicBezTo>
                <a:lnTo>
                  <a:pt x="648482" y="776230"/>
                </a:lnTo>
                <a:cubicBezTo>
                  <a:pt x="648503" y="777839"/>
                  <a:pt x="648206" y="779448"/>
                  <a:pt x="647593" y="781056"/>
                </a:cubicBezTo>
                <a:cubicBezTo>
                  <a:pt x="646979" y="782665"/>
                  <a:pt x="645920" y="783766"/>
                  <a:pt x="644417" y="784358"/>
                </a:cubicBezTo>
                <a:lnTo>
                  <a:pt x="644417" y="804678"/>
                </a:lnTo>
                <a:lnTo>
                  <a:pt x="631209" y="822966"/>
                </a:lnTo>
                <a:cubicBezTo>
                  <a:pt x="629622" y="822966"/>
                  <a:pt x="627971" y="823220"/>
                  <a:pt x="626257" y="823728"/>
                </a:cubicBezTo>
                <a:cubicBezTo>
                  <a:pt x="624542" y="824236"/>
                  <a:pt x="623145" y="824998"/>
                  <a:pt x="622066" y="826014"/>
                </a:cubicBezTo>
                <a:cubicBezTo>
                  <a:pt x="620034" y="826014"/>
                  <a:pt x="619018" y="827030"/>
                  <a:pt x="619018" y="829062"/>
                </a:cubicBezTo>
                <a:cubicBezTo>
                  <a:pt x="619060" y="830607"/>
                  <a:pt x="618721" y="831835"/>
                  <a:pt x="618002" y="832745"/>
                </a:cubicBezTo>
                <a:cubicBezTo>
                  <a:pt x="617282" y="833655"/>
                  <a:pt x="615927" y="834121"/>
                  <a:pt x="613938" y="834142"/>
                </a:cubicBezTo>
                <a:lnTo>
                  <a:pt x="598698" y="842270"/>
                </a:lnTo>
                <a:cubicBezTo>
                  <a:pt x="598232" y="854378"/>
                  <a:pt x="596369" y="860897"/>
                  <a:pt x="593109" y="861828"/>
                </a:cubicBezTo>
                <a:cubicBezTo>
                  <a:pt x="589850" y="862760"/>
                  <a:pt x="587987" y="864707"/>
                  <a:pt x="587522" y="867670"/>
                </a:cubicBezTo>
                <a:cubicBezTo>
                  <a:pt x="586421" y="867607"/>
                  <a:pt x="585320" y="867734"/>
                  <a:pt x="584219" y="868051"/>
                </a:cubicBezTo>
                <a:cubicBezTo>
                  <a:pt x="583119" y="868369"/>
                  <a:pt x="582526" y="869258"/>
                  <a:pt x="582442" y="870718"/>
                </a:cubicBezTo>
                <a:cubicBezTo>
                  <a:pt x="582526" y="872221"/>
                  <a:pt x="582357" y="873279"/>
                  <a:pt x="581934" y="873893"/>
                </a:cubicBezTo>
                <a:cubicBezTo>
                  <a:pt x="581510" y="874507"/>
                  <a:pt x="580325" y="874803"/>
                  <a:pt x="578378" y="874782"/>
                </a:cubicBezTo>
                <a:cubicBezTo>
                  <a:pt x="578547" y="879016"/>
                  <a:pt x="577192" y="882741"/>
                  <a:pt x="574314" y="885958"/>
                </a:cubicBezTo>
                <a:cubicBezTo>
                  <a:pt x="574419" y="887990"/>
                  <a:pt x="574208" y="889514"/>
                  <a:pt x="573678" y="890530"/>
                </a:cubicBezTo>
                <a:cubicBezTo>
                  <a:pt x="573149" y="891546"/>
                  <a:pt x="571668" y="892054"/>
                  <a:pt x="569233" y="892054"/>
                </a:cubicBezTo>
                <a:lnTo>
                  <a:pt x="566185" y="892054"/>
                </a:lnTo>
                <a:lnTo>
                  <a:pt x="559073" y="899166"/>
                </a:lnTo>
                <a:cubicBezTo>
                  <a:pt x="554840" y="899336"/>
                  <a:pt x="551115" y="901029"/>
                  <a:pt x="547898" y="904246"/>
                </a:cubicBezTo>
                <a:cubicBezTo>
                  <a:pt x="544934" y="904119"/>
                  <a:pt x="542987" y="904373"/>
                  <a:pt x="542056" y="905008"/>
                </a:cubicBezTo>
                <a:cubicBezTo>
                  <a:pt x="541124" y="905643"/>
                  <a:pt x="540701" y="907421"/>
                  <a:pt x="540786" y="910342"/>
                </a:cubicBezTo>
                <a:cubicBezTo>
                  <a:pt x="540278" y="911485"/>
                  <a:pt x="539516" y="912755"/>
                  <a:pt x="538500" y="914152"/>
                </a:cubicBezTo>
                <a:cubicBezTo>
                  <a:pt x="537484" y="915549"/>
                  <a:pt x="536214" y="916311"/>
                  <a:pt x="534690" y="916438"/>
                </a:cubicBezTo>
                <a:lnTo>
                  <a:pt x="532658" y="915422"/>
                </a:lnTo>
                <a:cubicBezTo>
                  <a:pt x="532679" y="914681"/>
                  <a:pt x="532636" y="913369"/>
                  <a:pt x="532531" y="911485"/>
                </a:cubicBezTo>
                <a:cubicBezTo>
                  <a:pt x="532425" y="909601"/>
                  <a:pt x="532128" y="908543"/>
                  <a:pt x="531642" y="908310"/>
                </a:cubicBezTo>
                <a:cubicBezTo>
                  <a:pt x="530689" y="908776"/>
                  <a:pt x="529546" y="910639"/>
                  <a:pt x="528213" y="913898"/>
                </a:cubicBezTo>
                <a:cubicBezTo>
                  <a:pt x="526879" y="917158"/>
                  <a:pt x="524974" y="919021"/>
                  <a:pt x="522498" y="919486"/>
                </a:cubicBezTo>
                <a:cubicBezTo>
                  <a:pt x="519280" y="919317"/>
                  <a:pt x="517587" y="920672"/>
                  <a:pt x="517418" y="923550"/>
                </a:cubicBezTo>
                <a:cubicBezTo>
                  <a:pt x="517502" y="925095"/>
                  <a:pt x="517333" y="926323"/>
                  <a:pt x="516910" y="927233"/>
                </a:cubicBezTo>
                <a:cubicBezTo>
                  <a:pt x="516486" y="928143"/>
                  <a:pt x="515301" y="928609"/>
                  <a:pt x="513354" y="928630"/>
                </a:cubicBezTo>
                <a:cubicBezTo>
                  <a:pt x="512782" y="929202"/>
                  <a:pt x="511893" y="929837"/>
                  <a:pt x="510687" y="930535"/>
                </a:cubicBezTo>
                <a:cubicBezTo>
                  <a:pt x="509480" y="931234"/>
                  <a:pt x="508337" y="931615"/>
                  <a:pt x="507258" y="931678"/>
                </a:cubicBezTo>
                <a:cubicBezTo>
                  <a:pt x="506072" y="931678"/>
                  <a:pt x="505395" y="930662"/>
                  <a:pt x="505226" y="928630"/>
                </a:cubicBezTo>
                <a:cubicBezTo>
                  <a:pt x="505564" y="925201"/>
                  <a:pt x="506919" y="922153"/>
                  <a:pt x="509290" y="919486"/>
                </a:cubicBezTo>
                <a:cubicBezTo>
                  <a:pt x="511660" y="916819"/>
                  <a:pt x="513015" y="913771"/>
                  <a:pt x="513354" y="910342"/>
                </a:cubicBezTo>
                <a:lnTo>
                  <a:pt x="513354" y="897134"/>
                </a:lnTo>
                <a:lnTo>
                  <a:pt x="507258" y="896118"/>
                </a:lnTo>
                <a:lnTo>
                  <a:pt x="505226" y="905262"/>
                </a:lnTo>
                <a:lnTo>
                  <a:pt x="498114" y="911358"/>
                </a:lnTo>
                <a:cubicBezTo>
                  <a:pt x="496082" y="911252"/>
                  <a:pt x="494558" y="911464"/>
                  <a:pt x="493542" y="911993"/>
                </a:cubicBezTo>
                <a:cubicBezTo>
                  <a:pt x="492526" y="912522"/>
                  <a:pt x="492018" y="914004"/>
                  <a:pt x="492018" y="916438"/>
                </a:cubicBezTo>
                <a:lnTo>
                  <a:pt x="492018" y="919486"/>
                </a:lnTo>
                <a:cubicBezTo>
                  <a:pt x="492631" y="919444"/>
                  <a:pt x="493436" y="919529"/>
                  <a:pt x="494431" y="919740"/>
                </a:cubicBezTo>
                <a:cubicBezTo>
                  <a:pt x="495425" y="919952"/>
                  <a:pt x="495976" y="920545"/>
                  <a:pt x="496082" y="921518"/>
                </a:cubicBezTo>
                <a:cubicBezTo>
                  <a:pt x="495976" y="922069"/>
                  <a:pt x="495425" y="922746"/>
                  <a:pt x="494431" y="923550"/>
                </a:cubicBezTo>
                <a:cubicBezTo>
                  <a:pt x="493436" y="924355"/>
                  <a:pt x="492631" y="925032"/>
                  <a:pt x="492018" y="925582"/>
                </a:cubicBezTo>
                <a:cubicBezTo>
                  <a:pt x="491933" y="926281"/>
                  <a:pt x="491594" y="927424"/>
                  <a:pt x="491002" y="929011"/>
                </a:cubicBezTo>
                <a:cubicBezTo>
                  <a:pt x="490409" y="930599"/>
                  <a:pt x="490070" y="931488"/>
                  <a:pt x="489986" y="931678"/>
                </a:cubicBezTo>
                <a:cubicBezTo>
                  <a:pt x="489499" y="931615"/>
                  <a:pt x="489202" y="931234"/>
                  <a:pt x="489097" y="930535"/>
                </a:cubicBezTo>
                <a:cubicBezTo>
                  <a:pt x="488991" y="929837"/>
                  <a:pt x="488948" y="929202"/>
                  <a:pt x="488970" y="928630"/>
                </a:cubicBezTo>
                <a:cubicBezTo>
                  <a:pt x="488102" y="928694"/>
                  <a:pt x="486281" y="929075"/>
                  <a:pt x="483509" y="929773"/>
                </a:cubicBezTo>
                <a:cubicBezTo>
                  <a:pt x="480736" y="930472"/>
                  <a:pt x="479169" y="931107"/>
                  <a:pt x="478810" y="931678"/>
                </a:cubicBezTo>
                <a:cubicBezTo>
                  <a:pt x="479191" y="932504"/>
                  <a:pt x="480715" y="932885"/>
                  <a:pt x="483382" y="932821"/>
                </a:cubicBezTo>
                <a:cubicBezTo>
                  <a:pt x="486049" y="932758"/>
                  <a:pt x="487573" y="933393"/>
                  <a:pt x="487954" y="934726"/>
                </a:cubicBezTo>
                <a:cubicBezTo>
                  <a:pt x="487446" y="935594"/>
                  <a:pt x="485414" y="937414"/>
                  <a:pt x="481858" y="940187"/>
                </a:cubicBezTo>
                <a:cubicBezTo>
                  <a:pt x="478302" y="942960"/>
                  <a:pt x="476270" y="944526"/>
                  <a:pt x="475762" y="944886"/>
                </a:cubicBezTo>
                <a:cubicBezTo>
                  <a:pt x="475529" y="940420"/>
                  <a:pt x="474470" y="939446"/>
                  <a:pt x="472587" y="941965"/>
                </a:cubicBezTo>
                <a:cubicBezTo>
                  <a:pt x="470703" y="944484"/>
                  <a:pt x="469390" y="946812"/>
                  <a:pt x="468650" y="948950"/>
                </a:cubicBezTo>
                <a:lnTo>
                  <a:pt x="460522" y="953014"/>
                </a:lnTo>
                <a:lnTo>
                  <a:pt x="455442" y="960126"/>
                </a:lnTo>
                <a:lnTo>
                  <a:pt x="446298" y="953014"/>
                </a:lnTo>
                <a:cubicBezTo>
                  <a:pt x="446382" y="955025"/>
                  <a:pt x="446213" y="958115"/>
                  <a:pt x="445790" y="962285"/>
                </a:cubicBezTo>
                <a:cubicBezTo>
                  <a:pt x="445366" y="966455"/>
                  <a:pt x="444181" y="968783"/>
                  <a:pt x="442234" y="969270"/>
                </a:cubicBezTo>
                <a:cubicBezTo>
                  <a:pt x="440731" y="969207"/>
                  <a:pt x="439418" y="968826"/>
                  <a:pt x="438297" y="968127"/>
                </a:cubicBezTo>
                <a:cubicBezTo>
                  <a:pt x="437175" y="967429"/>
                  <a:pt x="436116" y="966794"/>
                  <a:pt x="435122" y="966222"/>
                </a:cubicBezTo>
                <a:cubicBezTo>
                  <a:pt x="433174" y="966392"/>
                  <a:pt x="431989" y="967323"/>
                  <a:pt x="431566" y="969016"/>
                </a:cubicBezTo>
                <a:cubicBezTo>
                  <a:pt x="431142" y="970710"/>
                  <a:pt x="430973" y="972149"/>
                  <a:pt x="431058" y="973334"/>
                </a:cubicBezTo>
                <a:cubicBezTo>
                  <a:pt x="431227" y="975493"/>
                  <a:pt x="431142" y="977525"/>
                  <a:pt x="430804" y="979430"/>
                </a:cubicBezTo>
                <a:cubicBezTo>
                  <a:pt x="430465" y="981335"/>
                  <a:pt x="428856" y="982351"/>
                  <a:pt x="425978" y="982478"/>
                </a:cubicBezTo>
                <a:lnTo>
                  <a:pt x="422930" y="981462"/>
                </a:lnTo>
                <a:lnTo>
                  <a:pt x="414802" y="989590"/>
                </a:lnTo>
                <a:lnTo>
                  <a:pt x="406674" y="988574"/>
                </a:lnTo>
                <a:cubicBezTo>
                  <a:pt x="407266" y="990289"/>
                  <a:pt x="407351" y="992194"/>
                  <a:pt x="406928" y="994289"/>
                </a:cubicBezTo>
                <a:cubicBezTo>
                  <a:pt x="406504" y="996385"/>
                  <a:pt x="405065" y="997528"/>
                  <a:pt x="402610" y="997718"/>
                </a:cubicBezTo>
                <a:cubicBezTo>
                  <a:pt x="400937" y="997803"/>
                  <a:pt x="398948" y="997634"/>
                  <a:pt x="396641" y="997210"/>
                </a:cubicBezTo>
                <a:cubicBezTo>
                  <a:pt x="394333" y="996787"/>
                  <a:pt x="392598" y="995601"/>
                  <a:pt x="391434" y="993654"/>
                </a:cubicBezTo>
                <a:cubicBezTo>
                  <a:pt x="390291" y="993675"/>
                  <a:pt x="389021" y="993379"/>
                  <a:pt x="387624" y="992765"/>
                </a:cubicBezTo>
                <a:cubicBezTo>
                  <a:pt x="386227" y="992151"/>
                  <a:pt x="385465" y="991093"/>
                  <a:pt x="385338" y="989590"/>
                </a:cubicBezTo>
                <a:cubicBezTo>
                  <a:pt x="385380" y="988087"/>
                  <a:pt x="385803" y="987029"/>
                  <a:pt x="386608" y="986415"/>
                </a:cubicBezTo>
                <a:cubicBezTo>
                  <a:pt x="387412" y="985801"/>
                  <a:pt x="388343" y="985505"/>
                  <a:pt x="389402" y="985526"/>
                </a:cubicBezTo>
                <a:cubicBezTo>
                  <a:pt x="388894" y="984383"/>
                  <a:pt x="388132" y="983113"/>
                  <a:pt x="387116" y="981716"/>
                </a:cubicBezTo>
                <a:cubicBezTo>
                  <a:pt x="386100" y="980319"/>
                  <a:pt x="384830" y="979557"/>
                  <a:pt x="383306" y="979430"/>
                </a:cubicBezTo>
                <a:cubicBezTo>
                  <a:pt x="382819" y="979557"/>
                  <a:pt x="382522" y="980065"/>
                  <a:pt x="382417" y="980954"/>
                </a:cubicBezTo>
                <a:cubicBezTo>
                  <a:pt x="382311" y="981843"/>
                  <a:pt x="382268" y="982351"/>
                  <a:pt x="382290" y="982478"/>
                </a:cubicBezTo>
                <a:cubicBezTo>
                  <a:pt x="381231" y="983515"/>
                  <a:pt x="380300" y="984743"/>
                  <a:pt x="379496" y="986161"/>
                </a:cubicBezTo>
                <a:cubicBezTo>
                  <a:pt x="378691" y="987579"/>
                  <a:pt x="378268" y="989061"/>
                  <a:pt x="378226" y="990606"/>
                </a:cubicBezTo>
                <a:cubicBezTo>
                  <a:pt x="378522" y="992427"/>
                  <a:pt x="379707" y="993358"/>
                  <a:pt x="381782" y="993400"/>
                </a:cubicBezTo>
                <a:cubicBezTo>
                  <a:pt x="383856" y="993443"/>
                  <a:pt x="385041" y="993866"/>
                  <a:pt x="385338" y="994670"/>
                </a:cubicBezTo>
                <a:cubicBezTo>
                  <a:pt x="384745" y="996342"/>
                  <a:pt x="382120" y="1000110"/>
                  <a:pt x="377464" y="1005973"/>
                </a:cubicBezTo>
                <a:cubicBezTo>
                  <a:pt x="372807" y="1011836"/>
                  <a:pt x="369674" y="1015858"/>
                  <a:pt x="368066" y="1018038"/>
                </a:cubicBezTo>
                <a:lnTo>
                  <a:pt x="358922" y="1018038"/>
                </a:lnTo>
                <a:lnTo>
                  <a:pt x="355874" y="1022102"/>
                </a:lnTo>
                <a:lnTo>
                  <a:pt x="341650" y="1029214"/>
                </a:lnTo>
                <a:cubicBezTo>
                  <a:pt x="340464" y="1031140"/>
                  <a:pt x="338517" y="1032114"/>
                  <a:pt x="335808" y="1032135"/>
                </a:cubicBezTo>
                <a:cubicBezTo>
                  <a:pt x="333098" y="1032156"/>
                  <a:pt x="330643" y="1031860"/>
                  <a:pt x="328442" y="1031246"/>
                </a:cubicBezTo>
                <a:cubicBezTo>
                  <a:pt x="328442" y="1033278"/>
                  <a:pt x="327425" y="1034294"/>
                  <a:pt x="325394" y="1034294"/>
                </a:cubicBezTo>
                <a:cubicBezTo>
                  <a:pt x="324293" y="1034231"/>
                  <a:pt x="323192" y="1034358"/>
                  <a:pt x="322092" y="1034675"/>
                </a:cubicBezTo>
                <a:cubicBezTo>
                  <a:pt x="320991" y="1034993"/>
                  <a:pt x="320398" y="1035882"/>
                  <a:pt x="320314" y="1037342"/>
                </a:cubicBezTo>
                <a:cubicBezTo>
                  <a:pt x="320970" y="1037829"/>
                  <a:pt x="321943" y="1038379"/>
                  <a:pt x="323235" y="1038993"/>
                </a:cubicBezTo>
                <a:cubicBezTo>
                  <a:pt x="324526" y="1039607"/>
                  <a:pt x="325245" y="1040411"/>
                  <a:pt x="325394" y="1041406"/>
                </a:cubicBezTo>
                <a:cubicBezTo>
                  <a:pt x="325224" y="1042253"/>
                  <a:pt x="324547" y="1042591"/>
                  <a:pt x="323362" y="1042422"/>
                </a:cubicBezTo>
                <a:cubicBezTo>
                  <a:pt x="321330" y="1042803"/>
                  <a:pt x="320314" y="1044327"/>
                  <a:pt x="320314" y="1046994"/>
                </a:cubicBezTo>
                <a:cubicBezTo>
                  <a:pt x="320314" y="1049661"/>
                  <a:pt x="318282" y="1051185"/>
                  <a:pt x="314217" y="1051566"/>
                </a:cubicBezTo>
                <a:cubicBezTo>
                  <a:pt x="313180" y="1050466"/>
                  <a:pt x="311953" y="1049365"/>
                  <a:pt x="310535" y="1048264"/>
                </a:cubicBezTo>
                <a:cubicBezTo>
                  <a:pt x="309116" y="1047164"/>
                  <a:pt x="307635" y="1046571"/>
                  <a:pt x="306090" y="1046486"/>
                </a:cubicBezTo>
                <a:cubicBezTo>
                  <a:pt x="304904" y="1046656"/>
                  <a:pt x="304227" y="1047333"/>
                  <a:pt x="304058" y="1048518"/>
                </a:cubicBezTo>
                <a:cubicBezTo>
                  <a:pt x="304079" y="1051122"/>
                  <a:pt x="304798" y="1053281"/>
                  <a:pt x="306217" y="1054995"/>
                </a:cubicBezTo>
                <a:cubicBezTo>
                  <a:pt x="307635" y="1056710"/>
                  <a:pt x="309624" y="1057599"/>
                  <a:pt x="312186" y="1057662"/>
                </a:cubicBezTo>
                <a:lnTo>
                  <a:pt x="318282" y="1062742"/>
                </a:lnTo>
                <a:cubicBezTo>
                  <a:pt x="322600" y="1061896"/>
                  <a:pt x="326664" y="1058509"/>
                  <a:pt x="330474" y="1052582"/>
                </a:cubicBezTo>
                <a:cubicBezTo>
                  <a:pt x="334284" y="1046656"/>
                  <a:pt x="339364" y="1043269"/>
                  <a:pt x="345714" y="1042422"/>
                </a:cubicBezTo>
                <a:cubicBezTo>
                  <a:pt x="345883" y="1039543"/>
                  <a:pt x="347576" y="1038189"/>
                  <a:pt x="350794" y="1038358"/>
                </a:cubicBezTo>
                <a:lnTo>
                  <a:pt x="357906" y="1038358"/>
                </a:lnTo>
                <a:lnTo>
                  <a:pt x="365018" y="1031246"/>
                </a:lnTo>
                <a:cubicBezTo>
                  <a:pt x="367917" y="1031077"/>
                  <a:pt x="370246" y="1030400"/>
                  <a:pt x="372003" y="1029214"/>
                </a:cubicBezTo>
                <a:cubicBezTo>
                  <a:pt x="373759" y="1028029"/>
                  <a:pt x="375834" y="1027352"/>
                  <a:pt x="378226" y="1027182"/>
                </a:cubicBezTo>
                <a:lnTo>
                  <a:pt x="386354" y="1018038"/>
                </a:lnTo>
                <a:cubicBezTo>
                  <a:pt x="386459" y="1016027"/>
                  <a:pt x="387264" y="1014715"/>
                  <a:pt x="388767" y="1014101"/>
                </a:cubicBezTo>
                <a:cubicBezTo>
                  <a:pt x="390269" y="1013487"/>
                  <a:pt x="391836" y="1013445"/>
                  <a:pt x="393466" y="1013974"/>
                </a:cubicBezTo>
                <a:cubicBezTo>
                  <a:pt x="393550" y="1012471"/>
                  <a:pt x="394143" y="1011413"/>
                  <a:pt x="395244" y="1010799"/>
                </a:cubicBezTo>
                <a:cubicBezTo>
                  <a:pt x="396344" y="1010185"/>
                  <a:pt x="397445" y="1009889"/>
                  <a:pt x="398546" y="1009910"/>
                </a:cubicBezTo>
                <a:lnTo>
                  <a:pt x="402610" y="1010926"/>
                </a:lnTo>
                <a:cubicBezTo>
                  <a:pt x="401509" y="1012006"/>
                  <a:pt x="400408" y="1013403"/>
                  <a:pt x="399308" y="1015117"/>
                </a:cubicBezTo>
                <a:cubicBezTo>
                  <a:pt x="398207" y="1016832"/>
                  <a:pt x="397614" y="1018483"/>
                  <a:pt x="397530" y="1020070"/>
                </a:cubicBezTo>
                <a:cubicBezTo>
                  <a:pt x="397593" y="1021044"/>
                  <a:pt x="397974" y="1021637"/>
                  <a:pt x="398673" y="1021848"/>
                </a:cubicBezTo>
                <a:cubicBezTo>
                  <a:pt x="399371" y="1022060"/>
                  <a:pt x="400006" y="1022145"/>
                  <a:pt x="400578" y="1022102"/>
                </a:cubicBezTo>
                <a:cubicBezTo>
                  <a:pt x="403668" y="1022039"/>
                  <a:pt x="406885" y="1021658"/>
                  <a:pt x="410230" y="1020959"/>
                </a:cubicBezTo>
                <a:cubicBezTo>
                  <a:pt x="413574" y="1020261"/>
                  <a:pt x="416791" y="1019626"/>
                  <a:pt x="419882" y="1019054"/>
                </a:cubicBezTo>
                <a:lnTo>
                  <a:pt x="419882" y="1023118"/>
                </a:lnTo>
                <a:cubicBezTo>
                  <a:pt x="419331" y="1025235"/>
                  <a:pt x="416622" y="1027098"/>
                  <a:pt x="411754" y="1028706"/>
                </a:cubicBezTo>
                <a:cubicBezTo>
                  <a:pt x="406885" y="1030315"/>
                  <a:pt x="403160" y="1031162"/>
                  <a:pt x="400578" y="1031246"/>
                </a:cubicBezTo>
                <a:cubicBezTo>
                  <a:pt x="396217" y="1032093"/>
                  <a:pt x="394270" y="1035479"/>
                  <a:pt x="394736" y="1041406"/>
                </a:cubicBezTo>
                <a:cubicBezTo>
                  <a:pt x="395201" y="1047333"/>
                  <a:pt x="393762" y="1050720"/>
                  <a:pt x="390418" y="1051566"/>
                </a:cubicBezTo>
                <a:cubicBezTo>
                  <a:pt x="388364" y="1053238"/>
                  <a:pt x="386121" y="1054974"/>
                  <a:pt x="383687" y="1056773"/>
                </a:cubicBezTo>
                <a:cubicBezTo>
                  <a:pt x="381252" y="1058572"/>
                  <a:pt x="378755" y="1059546"/>
                  <a:pt x="376194" y="1059694"/>
                </a:cubicBezTo>
                <a:cubicBezTo>
                  <a:pt x="375008" y="1059525"/>
                  <a:pt x="374331" y="1058848"/>
                  <a:pt x="374162" y="1057662"/>
                </a:cubicBezTo>
                <a:lnTo>
                  <a:pt x="368066" y="1051566"/>
                </a:lnTo>
                <a:cubicBezTo>
                  <a:pt x="366309" y="1051609"/>
                  <a:pt x="364234" y="1052286"/>
                  <a:pt x="361843" y="1053598"/>
                </a:cubicBezTo>
                <a:cubicBezTo>
                  <a:pt x="359451" y="1054911"/>
                  <a:pt x="358138" y="1056604"/>
                  <a:pt x="357906" y="1058678"/>
                </a:cubicBezTo>
                <a:cubicBezTo>
                  <a:pt x="355620" y="1059228"/>
                  <a:pt x="350540" y="1061430"/>
                  <a:pt x="342666" y="1065282"/>
                </a:cubicBezTo>
                <a:cubicBezTo>
                  <a:pt x="334792" y="1069134"/>
                  <a:pt x="328696" y="1071336"/>
                  <a:pt x="324378" y="1071886"/>
                </a:cubicBezTo>
                <a:lnTo>
                  <a:pt x="317266" y="1076966"/>
                </a:lnTo>
                <a:cubicBezTo>
                  <a:pt x="317350" y="1078596"/>
                  <a:pt x="317181" y="1080162"/>
                  <a:pt x="316758" y="1081665"/>
                </a:cubicBezTo>
                <a:cubicBezTo>
                  <a:pt x="316334" y="1083168"/>
                  <a:pt x="315149" y="1083972"/>
                  <a:pt x="313202" y="1084078"/>
                </a:cubicBezTo>
                <a:cubicBezTo>
                  <a:pt x="308608" y="1083994"/>
                  <a:pt x="303825" y="1083655"/>
                  <a:pt x="298851" y="1083062"/>
                </a:cubicBezTo>
                <a:cubicBezTo>
                  <a:pt x="293876" y="1082470"/>
                  <a:pt x="288839" y="1082131"/>
                  <a:pt x="283738" y="1082046"/>
                </a:cubicBezTo>
                <a:lnTo>
                  <a:pt x="283738" y="1076966"/>
                </a:lnTo>
                <a:cubicBezTo>
                  <a:pt x="284267" y="1073579"/>
                  <a:pt x="287018" y="1071463"/>
                  <a:pt x="291993" y="1070616"/>
                </a:cubicBezTo>
                <a:cubicBezTo>
                  <a:pt x="296967" y="1069769"/>
                  <a:pt x="300988" y="1069177"/>
                  <a:pt x="304058" y="1068838"/>
                </a:cubicBezTo>
                <a:lnTo>
                  <a:pt x="301010" y="1061726"/>
                </a:lnTo>
                <a:lnTo>
                  <a:pt x="287802" y="1058678"/>
                </a:lnTo>
                <a:cubicBezTo>
                  <a:pt x="287717" y="1061515"/>
                  <a:pt x="286870" y="1062954"/>
                  <a:pt x="285262" y="1062996"/>
                </a:cubicBezTo>
                <a:cubicBezTo>
                  <a:pt x="283653" y="1063038"/>
                  <a:pt x="281790" y="1062954"/>
                  <a:pt x="279674" y="1062742"/>
                </a:cubicBezTo>
                <a:cubicBezTo>
                  <a:pt x="279568" y="1060795"/>
                  <a:pt x="278763" y="1059609"/>
                  <a:pt x="277261" y="1059186"/>
                </a:cubicBezTo>
                <a:cubicBezTo>
                  <a:pt x="275758" y="1058763"/>
                  <a:pt x="274191" y="1058593"/>
                  <a:pt x="272562" y="1058678"/>
                </a:cubicBezTo>
                <a:lnTo>
                  <a:pt x="265450" y="1058678"/>
                </a:lnTo>
                <a:lnTo>
                  <a:pt x="265450" y="1062742"/>
                </a:lnTo>
                <a:lnTo>
                  <a:pt x="279674" y="1062742"/>
                </a:lnTo>
                <a:lnTo>
                  <a:pt x="279674" y="1064774"/>
                </a:lnTo>
                <a:cubicBezTo>
                  <a:pt x="279504" y="1068627"/>
                  <a:pt x="278065" y="1070828"/>
                  <a:pt x="275356" y="1071378"/>
                </a:cubicBezTo>
                <a:cubicBezTo>
                  <a:pt x="272646" y="1071929"/>
                  <a:pt x="269683" y="1072098"/>
                  <a:pt x="266466" y="1071886"/>
                </a:cubicBezTo>
                <a:cubicBezTo>
                  <a:pt x="262571" y="1076120"/>
                  <a:pt x="258168" y="1079845"/>
                  <a:pt x="253258" y="1083062"/>
                </a:cubicBezTo>
                <a:lnTo>
                  <a:pt x="244113" y="1083062"/>
                </a:lnTo>
                <a:lnTo>
                  <a:pt x="242082" y="1088142"/>
                </a:lnTo>
                <a:lnTo>
                  <a:pt x="219730" y="1088142"/>
                </a:lnTo>
                <a:lnTo>
                  <a:pt x="216682" y="1083062"/>
                </a:lnTo>
                <a:lnTo>
                  <a:pt x="214650" y="1092206"/>
                </a:lnTo>
                <a:cubicBezTo>
                  <a:pt x="212533" y="1092185"/>
                  <a:pt x="210416" y="1092481"/>
                  <a:pt x="208300" y="1093095"/>
                </a:cubicBezTo>
                <a:cubicBezTo>
                  <a:pt x="206183" y="1093709"/>
                  <a:pt x="204574" y="1094767"/>
                  <a:pt x="203474" y="1096270"/>
                </a:cubicBezTo>
                <a:lnTo>
                  <a:pt x="159786" y="1096270"/>
                </a:lnTo>
                <a:lnTo>
                  <a:pt x="148610" y="1091190"/>
                </a:lnTo>
                <a:lnTo>
                  <a:pt x="140482" y="1083062"/>
                </a:lnTo>
                <a:cubicBezTo>
                  <a:pt x="134936" y="1083126"/>
                  <a:pt x="129517" y="1083253"/>
                  <a:pt x="124226" y="1083443"/>
                </a:cubicBezTo>
                <a:cubicBezTo>
                  <a:pt x="118934" y="1083634"/>
                  <a:pt x="113515" y="1083507"/>
                  <a:pt x="107970" y="1083062"/>
                </a:cubicBezTo>
                <a:lnTo>
                  <a:pt x="103906" y="1073918"/>
                </a:lnTo>
                <a:cubicBezTo>
                  <a:pt x="96222" y="1072902"/>
                  <a:pt x="90253" y="1071378"/>
                  <a:pt x="85999" y="1069346"/>
                </a:cubicBezTo>
                <a:cubicBezTo>
                  <a:pt x="81744" y="1067314"/>
                  <a:pt x="79585" y="1061726"/>
                  <a:pt x="79521" y="1052582"/>
                </a:cubicBezTo>
                <a:lnTo>
                  <a:pt x="68346" y="1051566"/>
                </a:lnTo>
                <a:cubicBezTo>
                  <a:pt x="68938" y="1049407"/>
                  <a:pt x="69023" y="1047375"/>
                  <a:pt x="68600" y="1045470"/>
                </a:cubicBezTo>
                <a:cubicBezTo>
                  <a:pt x="68176" y="1043565"/>
                  <a:pt x="66737" y="1042549"/>
                  <a:pt x="64281" y="1042422"/>
                </a:cubicBezTo>
                <a:cubicBezTo>
                  <a:pt x="64768" y="1040348"/>
                  <a:pt x="64557" y="1038655"/>
                  <a:pt x="63647" y="1037342"/>
                </a:cubicBezTo>
                <a:cubicBezTo>
                  <a:pt x="62736" y="1036030"/>
                  <a:pt x="61255" y="1035353"/>
                  <a:pt x="59202" y="1035310"/>
                </a:cubicBezTo>
                <a:lnTo>
                  <a:pt x="45994" y="1030230"/>
                </a:lnTo>
                <a:cubicBezTo>
                  <a:pt x="45591" y="1026420"/>
                  <a:pt x="43094" y="1022864"/>
                  <a:pt x="38501" y="1019562"/>
                </a:cubicBezTo>
                <a:cubicBezTo>
                  <a:pt x="33907" y="1016260"/>
                  <a:pt x="29632" y="1011688"/>
                  <a:pt x="25674" y="1005846"/>
                </a:cubicBezTo>
                <a:cubicBezTo>
                  <a:pt x="25335" y="1002925"/>
                  <a:pt x="23980" y="1001655"/>
                  <a:pt x="21610" y="1002036"/>
                </a:cubicBezTo>
                <a:cubicBezTo>
                  <a:pt x="19239" y="1002417"/>
                  <a:pt x="17884" y="1000639"/>
                  <a:pt x="17546" y="996702"/>
                </a:cubicBezTo>
                <a:cubicBezTo>
                  <a:pt x="17482" y="994628"/>
                  <a:pt x="17863" y="992934"/>
                  <a:pt x="18689" y="991622"/>
                </a:cubicBezTo>
                <a:cubicBezTo>
                  <a:pt x="19514" y="990310"/>
                  <a:pt x="21165" y="989633"/>
                  <a:pt x="23642" y="989590"/>
                </a:cubicBezTo>
                <a:cubicBezTo>
                  <a:pt x="25716" y="989696"/>
                  <a:pt x="27409" y="989484"/>
                  <a:pt x="28722" y="988955"/>
                </a:cubicBezTo>
                <a:cubicBezTo>
                  <a:pt x="30034" y="988426"/>
                  <a:pt x="30711" y="986944"/>
                  <a:pt x="30754" y="984510"/>
                </a:cubicBezTo>
                <a:lnTo>
                  <a:pt x="22625" y="977398"/>
                </a:lnTo>
                <a:cubicBezTo>
                  <a:pt x="17673" y="976361"/>
                  <a:pt x="14371" y="971069"/>
                  <a:pt x="12720" y="961523"/>
                </a:cubicBezTo>
                <a:cubicBezTo>
                  <a:pt x="11069" y="951977"/>
                  <a:pt x="10307" y="944399"/>
                  <a:pt x="10434" y="938790"/>
                </a:cubicBezTo>
                <a:cubicBezTo>
                  <a:pt x="4232" y="935361"/>
                  <a:pt x="887" y="930027"/>
                  <a:pt x="401" y="922788"/>
                </a:cubicBezTo>
                <a:cubicBezTo>
                  <a:pt x="-86" y="915549"/>
                  <a:pt x="-129" y="908691"/>
                  <a:pt x="274" y="902214"/>
                </a:cubicBezTo>
                <a:cubicBezTo>
                  <a:pt x="168" y="900457"/>
                  <a:pt x="379" y="898383"/>
                  <a:pt x="909" y="895991"/>
                </a:cubicBezTo>
                <a:cubicBezTo>
                  <a:pt x="1438" y="893599"/>
                  <a:pt x="2919" y="892287"/>
                  <a:pt x="5354" y="892054"/>
                </a:cubicBezTo>
                <a:cubicBezTo>
                  <a:pt x="4592" y="876899"/>
                  <a:pt x="3830" y="859458"/>
                  <a:pt x="3068" y="839730"/>
                </a:cubicBezTo>
                <a:cubicBezTo>
                  <a:pt x="2306" y="820003"/>
                  <a:pt x="6116" y="803578"/>
                  <a:pt x="14498" y="790454"/>
                </a:cubicBezTo>
                <a:cubicBezTo>
                  <a:pt x="14307" y="786475"/>
                  <a:pt x="14180" y="783004"/>
                  <a:pt x="14117" y="780040"/>
                </a:cubicBezTo>
                <a:cubicBezTo>
                  <a:pt x="14053" y="777077"/>
                  <a:pt x="15196" y="774114"/>
                  <a:pt x="17546" y="771150"/>
                </a:cubicBezTo>
                <a:lnTo>
                  <a:pt x="17546" y="748798"/>
                </a:lnTo>
                <a:cubicBezTo>
                  <a:pt x="20424" y="748629"/>
                  <a:pt x="21779" y="746936"/>
                  <a:pt x="21610" y="743718"/>
                </a:cubicBezTo>
                <a:cubicBezTo>
                  <a:pt x="21673" y="739654"/>
                  <a:pt x="22562" y="734574"/>
                  <a:pt x="24276" y="728478"/>
                </a:cubicBezTo>
                <a:cubicBezTo>
                  <a:pt x="25991" y="722382"/>
                  <a:pt x="28150" y="718318"/>
                  <a:pt x="30754" y="716286"/>
                </a:cubicBezTo>
                <a:cubicBezTo>
                  <a:pt x="30923" y="712222"/>
                  <a:pt x="31600" y="708158"/>
                  <a:pt x="32786" y="704094"/>
                </a:cubicBezTo>
                <a:cubicBezTo>
                  <a:pt x="33971" y="700030"/>
                  <a:pt x="34648" y="695966"/>
                  <a:pt x="34818" y="691902"/>
                </a:cubicBezTo>
                <a:cubicBezTo>
                  <a:pt x="36828" y="688791"/>
                  <a:pt x="38395" y="685362"/>
                  <a:pt x="39517" y="681615"/>
                </a:cubicBezTo>
                <a:cubicBezTo>
                  <a:pt x="40638" y="677869"/>
                  <a:pt x="41443" y="674186"/>
                  <a:pt x="41930" y="670566"/>
                </a:cubicBezTo>
                <a:cubicBezTo>
                  <a:pt x="40236" y="670630"/>
                  <a:pt x="39305" y="669233"/>
                  <a:pt x="39136" y="666375"/>
                </a:cubicBezTo>
                <a:cubicBezTo>
                  <a:pt x="38966" y="663518"/>
                  <a:pt x="40575" y="661867"/>
                  <a:pt x="43962" y="661422"/>
                </a:cubicBezTo>
                <a:lnTo>
                  <a:pt x="45994" y="661422"/>
                </a:lnTo>
                <a:lnTo>
                  <a:pt x="45994" y="645166"/>
                </a:lnTo>
                <a:cubicBezTo>
                  <a:pt x="47412" y="643367"/>
                  <a:pt x="50163" y="637059"/>
                  <a:pt x="54249" y="626243"/>
                </a:cubicBezTo>
                <a:cubicBezTo>
                  <a:pt x="58334" y="615427"/>
                  <a:pt x="61339" y="607849"/>
                  <a:pt x="63266" y="603510"/>
                </a:cubicBezTo>
                <a:lnTo>
                  <a:pt x="63266" y="596398"/>
                </a:lnTo>
                <a:lnTo>
                  <a:pt x="67330" y="592334"/>
                </a:lnTo>
                <a:cubicBezTo>
                  <a:pt x="67668" y="588418"/>
                  <a:pt x="69023" y="584820"/>
                  <a:pt x="71394" y="581539"/>
                </a:cubicBezTo>
                <a:cubicBezTo>
                  <a:pt x="73764" y="578258"/>
                  <a:pt x="75119" y="574406"/>
                  <a:pt x="75458" y="569982"/>
                </a:cubicBezTo>
                <a:lnTo>
                  <a:pt x="82570" y="551694"/>
                </a:lnTo>
                <a:cubicBezTo>
                  <a:pt x="83289" y="547588"/>
                  <a:pt x="86168" y="541323"/>
                  <a:pt x="91206" y="532898"/>
                </a:cubicBezTo>
                <a:cubicBezTo>
                  <a:pt x="96243" y="524474"/>
                  <a:pt x="99122" y="517193"/>
                  <a:pt x="99842" y="511054"/>
                </a:cubicBezTo>
                <a:cubicBezTo>
                  <a:pt x="103736" y="510758"/>
                  <a:pt x="106107" y="508811"/>
                  <a:pt x="106954" y="505212"/>
                </a:cubicBezTo>
                <a:cubicBezTo>
                  <a:pt x="107800" y="501614"/>
                  <a:pt x="108139" y="498143"/>
                  <a:pt x="107970" y="494798"/>
                </a:cubicBezTo>
                <a:cubicBezTo>
                  <a:pt x="108308" y="488046"/>
                  <a:pt x="109663" y="482754"/>
                  <a:pt x="112034" y="478923"/>
                </a:cubicBezTo>
                <a:cubicBezTo>
                  <a:pt x="114404" y="475092"/>
                  <a:pt x="115759" y="470562"/>
                  <a:pt x="116098" y="465334"/>
                </a:cubicBezTo>
                <a:cubicBezTo>
                  <a:pt x="118341" y="465165"/>
                  <a:pt x="119696" y="464488"/>
                  <a:pt x="120162" y="463302"/>
                </a:cubicBezTo>
                <a:cubicBezTo>
                  <a:pt x="120627" y="462117"/>
                  <a:pt x="121982" y="461440"/>
                  <a:pt x="124226" y="461270"/>
                </a:cubicBezTo>
                <a:cubicBezTo>
                  <a:pt x="124268" y="459217"/>
                  <a:pt x="124691" y="457227"/>
                  <a:pt x="125496" y="455301"/>
                </a:cubicBezTo>
                <a:cubicBezTo>
                  <a:pt x="126300" y="453375"/>
                  <a:pt x="127231" y="451639"/>
                  <a:pt x="128290" y="450094"/>
                </a:cubicBezTo>
                <a:cubicBezTo>
                  <a:pt x="128290" y="446877"/>
                  <a:pt x="129306" y="444168"/>
                  <a:pt x="131338" y="441966"/>
                </a:cubicBezTo>
                <a:lnTo>
                  <a:pt x="129306" y="441966"/>
                </a:lnTo>
                <a:cubicBezTo>
                  <a:pt x="130364" y="440379"/>
                  <a:pt x="131295" y="438474"/>
                  <a:pt x="132100" y="436251"/>
                </a:cubicBezTo>
                <a:cubicBezTo>
                  <a:pt x="132904" y="434029"/>
                  <a:pt x="133327" y="431870"/>
                  <a:pt x="133370" y="429774"/>
                </a:cubicBezTo>
                <a:cubicBezTo>
                  <a:pt x="135253" y="429668"/>
                  <a:pt x="136566" y="429118"/>
                  <a:pt x="137307" y="428123"/>
                </a:cubicBezTo>
                <a:cubicBezTo>
                  <a:pt x="138047" y="427128"/>
                  <a:pt x="139106" y="426324"/>
                  <a:pt x="140482" y="425710"/>
                </a:cubicBezTo>
                <a:cubicBezTo>
                  <a:pt x="140524" y="425731"/>
                  <a:pt x="140693" y="425689"/>
                  <a:pt x="140990" y="425583"/>
                </a:cubicBezTo>
                <a:cubicBezTo>
                  <a:pt x="141286" y="425477"/>
                  <a:pt x="141455" y="425181"/>
                  <a:pt x="141498" y="424694"/>
                </a:cubicBezTo>
                <a:cubicBezTo>
                  <a:pt x="141519" y="423636"/>
                  <a:pt x="141730" y="422451"/>
                  <a:pt x="142133" y="421138"/>
                </a:cubicBezTo>
                <a:cubicBezTo>
                  <a:pt x="142535" y="419826"/>
                  <a:pt x="143000" y="418641"/>
                  <a:pt x="143530" y="417582"/>
                </a:cubicBezTo>
                <a:cubicBezTo>
                  <a:pt x="144546" y="411317"/>
                  <a:pt x="146578" y="405560"/>
                  <a:pt x="149626" y="400310"/>
                </a:cubicBezTo>
                <a:lnTo>
                  <a:pt x="153690" y="400310"/>
                </a:lnTo>
                <a:cubicBezTo>
                  <a:pt x="154536" y="399294"/>
                  <a:pt x="154875" y="398278"/>
                  <a:pt x="154706" y="397262"/>
                </a:cubicBezTo>
                <a:lnTo>
                  <a:pt x="156738" y="393198"/>
                </a:lnTo>
                <a:lnTo>
                  <a:pt x="156738" y="392182"/>
                </a:lnTo>
                <a:cubicBezTo>
                  <a:pt x="158685" y="388055"/>
                  <a:pt x="160378" y="383610"/>
                  <a:pt x="161818" y="378847"/>
                </a:cubicBezTo>
                <a:cubicBezTo>
                  <a:pt x="163257" y="374085"/>
                  <a:pt x="164950" y="369386"/>
                  <a:pt x="166898" y="364750"/>
                </a:cubicBezTo>
                <a:lnTo>
                  <a:pt x="168930" y="364750"/>
                </a:lnTo>
                <a:lnTo>
                  <a:pt x="168930" y="359670"/>
                </a:lnTo>
                <a:lnTo>
                  <a:pt x="174010" y="359670"/>
                </a:lnTo>
                <a:lnTo>
                  <a:pt x="174010" y="356622"/>
                </a:lnTo>
                <a:cubicBezTo>
                  <a:pt x="174560" y="356643"/>
                  <a:pt x="175237" y="356601"/>
                  <a:pt x="176041" y="356495"/>
                </a:cubicBezTo>
                <a:cubicBezTo>
                  <a:pt x="176846" y="356389"/>
                  <a:pt x="177523" y="356093"/>
                  <a:pt x="178074" y="355606"/>
                </a:cubicBezTo>
                <a:lnTo>
                  <a:pt x="178074" y="351542"/>
                </a:lnTo>
                <a:lnTo>
                  <a:pt x="180106" y="351542"/>
                </a:lnTo>
                <a:lnTo>
                  <a:pt x="180106" y="350526"/>
                </a:lnTo>
                <a:lnTo>
                  <a:pt x="180106" y="348494"/>
                </a:lnTo>
                <a:lnTo>
                  <a:pt x="185186" y="340366"/>
                </a:lnTo>
                <a:lnTo>
                  <a:pt x="185186" y="335286"/>
                </a:lnTo>
                <a:lnTo>
                  <a:pt x="186202" y="335286"/>
                </a:lnTo>
                <a:lnTo>
                  <a:pt x="186202" y="324110"/>
                </a:lnTo>
                <a:cubicBezTo>
                  <a:pt x="190139" y="324280"/>
                  <a:pt x="192679" y="323941"/>
                  <a:pt x="193822" y="323094"/>
                </a:cubicBezTo>
                <a:cubicBezTo>
                  <a:pt x="194964" y="322248"/>
                  <a:pt x="195473" y="319877"/>
                  <a:pt x="195346" y="315982"/>
                </a:cubicBezTo>
                <a:cubicBezTo>
                  <a:pt x="199198" y="315622"/>
                  <a:pt x="201399" y="313548"/>
                  <a:pt x="201950" y="309759"/>
                </a:cubicBezTo>
                <a:cubicBezTo>
                  <a:pt x="202500" y="305970"/>
                  <a:pt x="202669" y="302626"/>
                  <a:pt x="202457" y="299726"/>
                </a:cubicBezTo>
                <a:cubicBezTo>
                  <a:pt x="206522" y="299726"/>
                  <a:pt x="208554" y="297694"/>
                  <a:pt x="208554" y="293630"/>
                </a:cubicBezTo>
                <a:lnTo>
                  <a:pt x="208554" y="290582"/>
                </a:lnTo>
                <a:lnTo>
                  <a:pt x="219730" y="286518"/>
                </a:lnTo>
                <a:cubicBezTo>
                  <a:pt x="219581" y="284444"/>
                  <a:pt x="219624" y="282751"/>
                  <a:pt x="219857" y="281438"/>
                </a:cubicBezTo>
                <a:cubicBezTo>
                  <a:pt x="220089" y="280126"/>
                  <a:pt x="221402" y="279449"/>
                  <a:pt x="223794" y="279406"/>
                </a:cubicBezTo>
                <a:lnTo>
                  <a:pt x="226842" y="279406"/>
                </a:lnTo>
                <a:lnTo>
                  <a:pt x="228874" y="266198"/>
                </a:lnTo>
                <a:cubicBezTo>
                  <a:pt x="230948" y="266092"/>
                  <a:pt x="232641" y="266304"/>
                  <a:pt x="233954" y="266833"/>
                </a:cubicBezTo>
                <a:cubicBezTo>
                  <a:pt x="235266" y="267362"/>
                  <a:pt x="235943" y="268844"/>
                  <a:pt x="235986" y="271278"/>
                </a:cubicBezTo>
                <a:cubicBezTo>
                  <a:pt x="235901" y="272908"/>
                  <a:pt x="236070" y="274474"/>
                  <a:pt x="236494" y="275977"/>
                </a:cubicBezTo>
                <a:cubicBezTo>
                  <a:pt x="236917" y="277480"/>
                  <a:pt x="238102" y="278284"/>
                  <a:pt x="240050" y="278390"/>
                </a:cubicBezTo>
                <a:cubicBezTo>
                  <a:pt x="242568" y="278179"/>
                  <a:pt x="244389" y="276824"/>
                  <a:pt x="245511" y="274326"/>
                </a:cubicBezTo>
                <a:cubicBezTo>
                  <a:pt x="246632" y="271829"/>
                  <a:pt x="247183" y="269458"/>
                  <a:pt x="247162" y="267214"/>
                </a:cubicBezTo>
                <a:cubicBezTo>
                  <a:pt x="249342" y="263044"/>
                  <a:pt x="252347" y="258938"/>
                  <a:pt x="256179" y="254895"/>
                </a:cubicBezTo>
                <a:cubicBezTo>
                  <a:pt x="260010" y="250852"/>
                  <a:pt x="263777" y="247508"/>
                  <a:pt x="267482" y="244862"/>
                </a:cubicBezTo>
                <a:cubicBezTo>
                  <a:pt x="267693" y="242534"/>
                  <a:pt x="268540" y="240841"/>
                  <a:pt x="270022" y="239782"/>
                </a:cubicBezTo>
                <a:cubicBezTo>
                  <a:pt x="271503" y="238724"/>
                  <a:pt x="272350" y="237031"/>
                  <a:pt x="272562" y="234702"/>
                </a:cubicBezTo>
                <a:lnTo>
                  <a:pt x="281706" y="225558"/>
                </a:lnTo>
                <a:lnTo>
                  <a:pt x="301010" y="218446"/>
                </a:lnTo>
                <a:cubicBezTo>
                  <a:pt x="301221" y="222150"/>
                  <a:pt x="302322" y="223378"/>
                  <a:pt x="304312" y="222129"/>
                </a:cubicBezTo>
                <a:cubicBezTo>
                  <a:pt x="306301" y="220880"/>
                  <a:pt x="307910" y="219314"/>
                  <a:pt x="309138" y="217430"/>
                </a:cubicBezTo>
                <a:cubicBezTo>
                  <a:pt x="309688" y="215038"/>
                  <a:pt x="312397" y="213726"/>
                  <a:pt x="317266" y="213493"/>
                </a:cubicBezTo>
                <a:cubicBezTo>
                  <a:pt x="322134" y="213260"/>
                  <a:pt x="325859" y="213218"/>
                  <a:pt x="328442" y="213366"/>
                </a:cubicBezTo>
                <a:lnTo>
                  <a:pt x="328442" y="211334"/>
                </a:lnTo>
                <a:lnTo>
                  <a:pt x="329458" y="211334"/>
                </a:lnTo>
                <a:lnTo>
                  <a:pt x="330474" y="212350"/>
                </a:lnTo>
                <a:lnTo>
                  <a:pt x="338602" y="209302"/>
                </a:lnTo>
                <a:cubicBezTo>
                  <a:pt x="340062" y="209514"/>
                  <a:pt x="340951" y="210615"/>
                  <a:pt x="341269" y="212604"/>
                </a:cubicBezTo>
                <a:cubicBezTo>
                  <a:pt x="341586" y="214594"/>
                  <a:pt x="341713" y="216203"/>
                  <a:pt x="341650" y="217430"/>
                </a:cubicBezTo>
                <a:cubicBezTo>
                  <a:pt x="341480" y="220648"/>
                  <a:pt x="339787" y="222341"/>
                  <a:pt x="336570" y="222510"/>
                </a:cubicBezTo>
                <a:lnTo>
                  <a:pt x="334538" y="222510"/>
                </a:lnTo>
                <a:lnTo>
                  <a:pt x="329458" y="234702"/>
                </a:lnTo>
                <a:cubicBezTo>
                  <a:pt x="334008" y="234618"/>
                  <a:pt x="338369" y="234787"/>
                  <a:pt x="342539" y="235210"/>
                </a:cubicBezTo>
                <a:cubicBezTo>
                  <a:pt x="346708" y="235634"/>
                  <a:pt x="350815" y="236819"/>
                  <a:pt x="354858" y="238766"/>
                </a:cubicBezTo>
                <a:cubicBezTo>
                  <a:pt x="354985" y="239592"/>
                  <a:pt x="355493" y="241243"/>
                  <a:pt x="356382" y="243719"/>
                </a:cubicBezTo>
                <a:cubicBezTo>
                  <a:pt x="357271" y="246196"/>
                  <a:pt x="357779" y="247593"/>
                  <a:pt x="357906" y="247910"/>
                </a:cubicBezTo>
                <a:cubicBezTo>
                  <a:pt x="358752" y="247656"/>
                  <a:pt x="359091" y="246640"/>
                  <a:pt x="358922" y="244862"/>
                </a:cubicBezTo>
                <a:cubicBezTo>
                  <a:pt x="358752" y="243084"/>
                  <a:pt x="359091" y="242068"/>
                  <a:pt x="359938" y="241814"/>
                </a:cubicBezTo>
                <a:cubicBezTo>
                  <a:pt x="360975" y="241920"/>
                  <a:pt x="361948" y="242470"/>
                  <a:pt x="362859" y="243465"/>
                </a:cubicBezTo>
                <a:cubicBezTo>
                  <a:pt x="363769" y="244460"/>
                  <a:pt x="364488" y="245264"/>
                  <a:pt x="365018" y="245878"/>
                </a:cubicBezTo>
                <a:cubicBezTo>
                  <a:pt x="368235" y="246048"/>
                  <a:pt x="369928" y="247741"/>
                  <a:pt x="370098" y="250958"/>
                </a:cubicBezTo>
                <a:cubicBezTo>
                  <a:pt x="370076" y="253562"/>
                  <a:pt x="369611" y="256229"/>
                  <a:pt x="368701" y="258959"/>
                </a:cubicBezTo>
                <a:cubicBezTo>
                  <a:pt x="367790" y="261690"/>
                  <a:pt x="366563" y="264103"/>
                  <a:pt x="365018" y="266198"/>
                </a:cubicBezTo>
                <a:cubicBezTo>
                  <a:pt x="365060" y="269267"/>
                  <a:pt x="364467" y="273289"/>
                  <a:pt x="363240" y="278263"/>
                </a:cubicBezTo>
                <a:cubicBezTo>
                  <a:pt x="362012" y="283237"/>
                  <a:pt x="359895" y="285989"/>
                  <a:pt x="356890" y="286518"/>
                </a:cubicBezTo>
                <a:cubicBezTo>
                  <a:pt x="355260" y="289122"/>
                  <a:pt x="353693" y="292043"/>
                  <a:pt x="352191" y="295281"/>
                </a:cubicBezTo>
                <a:cubicBezTo>
                  <a:pt x="350688" y="298520"/>
                  <a:pt x="349883" y="301695"/>
                  <a:pt x="349778" y="304806"/>
                </a:cubicBezTo>
                <a:cubicBezTo>
                  <a:pt x="349778" y="306838"/>
                  <a:pt x="350794" y="307854"/>
                  <a:pt x="352826" y="307854"/>
                </a:cubicBezTo>
                <a:lnTo>
                  <a:pt x="364002" y="286518"/>
                </a:lnTo>
                <a:cubicBezTo>
                  <a:pt x="367748" y="286709"/>
                  <a:pt x="371177" y="286328"/>
                  <a:pt x="374289" y="285375"/>
                </a:cubicBezTo>
                <a:cubicBezTo>
                  <a:pt x="377400" y="284423"/>
                  <a:pt x="379051" y="281756"/>
                  <a:pt x="379242" y="277374"/>
                </a:cubicBezTo>
                <a:lnTo>
                  <a:pt x="391434" y="264166"/>
                </a:lnTo>
                <a:cubicBezTo>
                  <a:pt x="391264" y="269712"/>
                  <a:pt x="390587" y="274877"/>
                  <a:pt x="389402" y="279660"/>
                </a:cubicBezTo>
                <a:cubicBezTo>
                  <a:pt x="388216" y="284444"/>
                  <a:pt x="387539" y="289101"/>
                  <a:pt x="387370" y="293630"/>
                </a:cubicBezTo>
                <a:lnTo>
                  <a:pt x="384322" y="297694"/>
                </a:lnTo>
                <a:lnTo>
                  <a:pt x="387370" y="299726"/>
                </a:lnTo>
                <a:lnTo>
                  <a:pt x="387370" y="304806"/>
                </a:lnTo>
                <a:lnTo>
                  <a:pt x="391434" y="307854"/>
                </a:lnTo>
                <a:lnTo>
                  <a:pt x="395498" y="336302"/>
                </a:lnTo>
                <a:cubicBezTo>
                  <a:pt x="394460" y="338885"/>
                  <a:pt x="393487" y="341594"/>
                  <a:pt x="392577" y="344430"/>
                </a:cubicBezTo>
                <a:cubicBezTo>
                  <a:pt x="391666" y="347267"/>
                  <a:pt x="390947" y="349976"/>
                  <a:pt x="390418" y="352558"/>
                </a:cubicBezTo>
                <a:cubicBezTo>
                  <a:pt x="390481" y="355141"/>
                  <a:pt x="389846" y="362168"/>
                  <a:pt x="388513" y="373640"/>
                </a:cubicBezTo>
                <a:cubicBezTo>
                  <a:pt x="387179" y="385113"/>
                  <a:pt x="384766" y="391632"/>
                  <a:pt x="381274" y="393198"/>
                </a:cubicBezTo>
                <a:cubicBezTo>
                  <a:pt x="379813" y="401707"/>
                  <a:pt x="377146" y="408819"/>
                  <a:pt x="373273" y="414534"/>
                </a:cubicBezTo>
                <a:cubicBezTo>
                  <a:pt x="369399" y="420249"/>
                  <a:pt x="366986" y="428377"/>
                  <a:pt x="366034" y="438918"/>
                </a:cubicBezTo>
                <a:lnTo>
                  <a:pt x="362986" y="446030"/>
                </a:lnTo>
                <a:lnTo>
                  <a:pt x="356890" y="446030"/>
                </a:lnTo>
                <a:lnTo>
                  <a:pt x="355874" y="446030"/>
                </a:lnTo>
                <a:cubicBezTo>
                  <a:pt x="353014" y="446595"/>
                  <a:pt x="351170" y="450546"/>
                  <a:pt x="350342" y="457883"/>
                </a:cubicBezTo>
                <a:cubicBezTo>
                  <a:pt x="349514" y="465221"/>
                  <a:pt x="348573" y="472559"/>
                  <a:pt x="347520" y="479897"/>
                </a:cubicBezTo>
                <a:cubicBezTo>
                  <a:pt x="346466" y="487235"/>
                  <a:pt x="344171" y="491186"/>
                  <a:pt x="340634" y="491750"/>
                </a:cubicBezTo>
                <a:lnTo>
                  <a:pt x="337586" y="490734"/>
                </a:lnTo>
                <a:cubicBezTo>
                  <a:pt x="335321" y="494629"/>
                  <a:pt x="332992" y="499794"/>
                  <a:pt x="330601" y="506228"/>
                </a:cubicBezTo>
                <a:cubicBezTo>
                  <a:pt x="328209" y="512663"/>
                  <a:pt x="327150" y="518336"/>
                  <a:pt x="327425" y="523246"/>
                </a:cubicBezTo>
                <a:lnTo>
                  <a:pt x="320314" y="530358"/>
                </a:lnTo>
                <a:cubicBezTo>
                  <a:pt x="319975" y="534719"/>
                  <a:pt x="318620" y="537936"/>
                  <a:pt x="316250" y="540010"/>
                </a:cubicBezTo>
                <a:cubicBezTo>
                  <a:pt x="313879" y="542085"/>
                  <a:pt x="312524" y="544286"/>
                  <a:pt x="312186" y="546614"/>
                </a:cubicBezTo>
                <a:cubicBezTo>
                  <a:pt x="312397" y="548943"/>
                  <a:pt x="312482" y="551652"/>
                  <a:pt x="312440" y="554742"/>
                </a:cubicBezTo>
                <a:cubicBezTo>
                  <a:pt x="312397" y="557833"/>
                  <a:pt x="310958" y="559526"/>
                  <a:pt x="308122" y="559822"/>
                </a:cubicBezTo>
                <a:cubicBezTo>
                  <a:pt x="308460" y="564775"/>
                  <a:pt x="308291" y="568077"/>
                  <a:pt x="307614" y="569728"/>
                </a:cubicBezTo>
                <a:cubicBezTo>
                  <a:pt x="306936" y="571379"/>
                  <a:pt x="303719" y="572141"/>
                  <a:pt x="297962" y="572014"/>
                </a:cubicBezTo>
                <a:cubicBezTo>
                  <a:pt x="298829" y="577708"/>
                  <a:pt x="297348" y="580544"/>
                  <a:pt x="293517" y="580523"/>
                </a:cubicBezTo>
                <a:cubicBezTo>
                  <a:pt x="289685" y="580502"/>
                  <a:pt x="287442" y="583084"/>
                  <a:pt x="286786" y="588270"/>
                </a:cubicBezTo>
                <a:cubicBezTo>
                  <a:pt x="287040" y="590493"/>
                  <a:pt x="287294" y="593160"/>
                  <a:pt x="287548" y="596271"/>
                </a:cubicBezTo>
                <a:cubicBezTo>
                  <a:pt x="287802" y="599383"/>
                  <a:pt x="286532" y="601796"/>
                  <a:pt x="283738" y="603510"/>
                </a:cubicBezTo>
                <a:cubicBezTo>
                  <a:pt x="280753" y="607680"/>
                  <a:pt x="278340" y="612294"/>
                  <a:pt x="276499" y="617353"/>
                </a:cubicBezTo>
                <a:cubicBezTo>
                  <a:pt x="274657" y="622412"/>
                  <a:pt x="273006" y="627280"/>
                  <a:pt x="271546" y="631958"/>
                </a:cubicBezTo>
                <a:cubicBezTo>
                  <a:pt x="271376" y="634731"/>
                  <a:pt x="270699" y="636551"/>
                  <a:pt x="269514" y="637419"/>
                </a:cubicBezTo>
                <a:cubicBezTo>
                  <a:pt x="268328" y="638287"/>
                  <a:pt x="267651" y="639853"/>
                  <a:pt x="267482" y="642118"/>
                </a:cubicBezTo>
                <a:cubicBezTo>
                  <a:pt x="270318" y="642372"/>
                  <a:pt x="271757" y="643896"/>
                  <a:pt x="271800" y="646690"/>
                </a:cubicBezTo>
                <a:cubicBezTo>
                  <a:pt x="271842" y="649484"/>
                  <a:pt x="271757" y="652024"/>
                  <a:pt x="271546" y="654310"/>
                </a:cubicBezTo>
                <a:lnTo>
                  <a:pt x="276626" y="661422"/>
                </a:lnTo>
                <a:cubicBezTo>
                  <a:pt x="276604" y="664513"/>
                  <a:pt x="276139" y="667730"/>
                  <a:pt x="275229" y="671074"/>
                </a:cubicBezTo>
                <a:cubicBezTo>
                  <a:pt x="274318" y="674419"/>
                  <a:pt x="273091" y="677636"/>
                  <a:pt x="271546" y="680726"/>
                </a:cubicBezTo>
                <a:cubicBezTo>
                  <a:pt x="271207" y="684134"/>
                  <a:pt x="269852" y="687224"/>
                  <a:pt x="267482" y="689997"/>
                </a:cubicBezTo>
                <a:cubicBezTo>
                  <a:pt x="265111" y="692770"/>
                  <a:pt x="263756" y="696114"/>
                  <a:pt x="263418" y="700030"/>
                </a:cubicBezTo>
                <a:cubicBezTo>
                  <a:pt x="262867" y="703417"/>
                  <a:pt x="260666" y="706550"/>
                  <a:pt x="256814" y="709428"/>
                </a:cubicBezTo>
                <a:cubicBezTo>
                  <a:pt x="252961" y="712307"/>
                  <a:pt x="250760" y="715948"/>
                  <a:pt x="250210" y="720350"/>
                </a:cubicBezTo>
                <a:cubicBezTo>
                  <a:pt x="250167" y="724414"/>
                  <a:pt x="249744" y="728478"/>
                  <a:pt x="248940" y="732542"/>
                </a:cubicBezTo>
                <a:cubicBezTo>
                  <a:pt x="248135" y="736606"/>
                  <a:pt x="247204" y="740670"/>
                  <a:pt x="246146" y="744734"/>
                </a:cubicBezTo>
                <a:lnTo>
                  <a:pt x="242082" y="737622"/>
                </a:lnTo>
                <a:lnTo>
                  <a:pt x="243098" y="730510"/>
                </a:lnTo>
                <a:lnTo>
                  <a:pt x="234970" y="724414"/>
                </a:lnTo>
                <a:lnTo>
                  <a:pt x="239034" y="694950"/>
                </a:lnTo>
                <a:cubicBezTo>
                  <a:pt x="241066" y="694781"/>
                  <a:pt x="242082" y="694104"/>
                  <a:pt x="242082" y="692918"/>
                </a:cubicBezTo>
                <a:cubicBezTo>
                  <a:pt x="242018" y="691839"/>
                  <a:pt x="241637" y="690696"/>
                  <a:pt x="240939" y="689489"/>
                </a:cubicBezTo>
                <a:cubicBezTo>
                  <a:pt x="240240" y="688283"/>
                  <a:pt x="239605" y="687394"/>
                  <a:pt x="239034" y="686822"/>
                </a:cubicBezTo>
                <a:cubicBezTo>
                  <a:pt x="238208" y="686928"/>
                  <a:pt x="236557" y="687478"/>
                  <a:pt x="234081" y="688473"/>
                </a:cubicBezTo>
                <a:cubicBezTo>
                  <a:pt x="231604" y="689468"/>
                  <a:pt x="230207" y="690272"/>
                  <a:pt x="229890" y="690886"/>
                </a:cubicBezTo>
                <a:lnTo>
                  <a:pt x="231922" y="690886"/>
                </a:lnTo>
                <a:cubicBezTo>
                  <a:pt x="230736" y="699014"/>
                  <a:pt x="230059" y="707142"/>
                  <a:pt x="229890" y="715270"/>
                </a:cubicBezTo>
                <a:cubicBezTo>
                  <a:pt x="229276" y="715228"/>
                  <a:pt x="228471" y="715313"/>
                  <a:pt x="227477" y="715524"/>
                </a:cubicBezTo>
                <a:cubicBezTo>
                  <a:pt x="226482" y="715736"/>
                  <a:pt x="225931" y="716329"/>
                  <a:pt x="225826" y="717302"/>
                </a:cubicBezTo>
                <a:cubicBezTo>
                  <a:pt x="225931" y="717810"/>
                  <a:pt x="226482" y="718318"/>
                  <a:pt x="227477" y="718826"/>
                </a:cubicBezTo>
                <a:cubicBezTo>
                  <a:pt x="228471" y="719334"/>
                  <a:pt x="229276" y="719842"/>
                  <a:pt x="229890" y="720350"/>
                </a:cubicBezTo>
                <a:cubicBezTo>
                  <a:pt x="229593" y="723229"/>
                  <a:pt x="228408" y="724584"/>
                  <a:pt x="226334" y="724414"/>
                </a:cubicBezTo>
                <a:cubicBezTo>
                  <a:pt x="224259" y="724245"/>
                  <a:pt x="223074" y="726616"/>
                  <a:pt x="222778" y="731526"/>
                </a:cubicBezTo>
                <a:cubicBezTo>
                  <a:pt x="225572" y="731696"/>
                  <a:pt x="226588" y="732627"/>
                  <a:pt x="225826" y="734320"/>
                </a:cubicBezTo>
                <a:cubicBezTo>
                  <a:pt x="225064" y="736014"/>
                  <a:pt x="224048" y="737453"/>
                  <a:pt x="222778" y="738638"/>
                </a:cubicBezTo>
                <a:cubicBezTo>
                  <a:pt x="222756" y="739294"/>
                  <a:pt x="222799" y="740268"/>
                  <a:pt x="222905" y="741559"/>
                </a:cubicBezTo>
                <a:cubicBezTo>
                  <a:pt x="223010" y="742850"/>
                  <a:pt x="223307" y="743570"/>
                  <a:pt x="223794" y="743718"/>
                </a:cubicBezTo>
                <a:cubicBezTo>
                  <a:pt x="224767" y="743443"/>
                  <a:pt x="225360" y="742215"/>
                  <a:pt x="225572" y="740035"/>
                </a:cubicBezTo>
                <a:cubicBezTo>
                  <a:pt x="225783" y="737855"/>
                  <a:pt x="225868" y="736373"/>
                  <a:pt x="225826" y="735590"/>
                </a:cubicBezTo>
                <a:cubicBezTo>
                  <a:pt x="227413" y="735611"/>
                  <a:pt x="228810" y="735315"/>
                  <a:pt x="230017" y="734701"/>
                </a:cubicBezTo>
                <a:cubicBezTo>
                  <a:pt x="231223" y="734087"/>
                  <a:pt x="231858" y="733029"/>
                  <a:pt x="231922" y="731526"/>
                </a:cubicBezTo>
                <a:lnTo>
                  <a:pt x="231922" y="728478"/>
                </a:lnTo>
                <a:cubicBezTo>
                  <a:pt x="233382" y="734574"/>
                  <a:pt x="234525" y="740670"/>
                  <a:pt x="235351" y="746766"/>
                </a:cubicBezTo>
                <a:cubicBezTo>
                  <a:pt x="236176" y="752862"/>
                  <a:pt x="237065" y="758958"/>
                  <a:pt x="238018" y="765054"/>
                </a:cubicBezTo>
                <a:cubicBezTo>
                  <a:pt x="234313" y="765202"/>
                  <a:pt x="233086" y="765922"/>
                  <a:pt x="234335" y="767213"/>
                </a:cubicBezTo>
                <a:cubicBezTo>
                  <a:pt x="235583" y="768504"/>
                  <a:pt x="237150" y="769478"/>
                  <a:pt x="239034" y="770134"/>
                </a:cubicBezTo>
                <a:cubicBezTo>
                  <a:pt x="238653" y="777310"/>
                  <a:pt x="237129" y="784803"/>
                  <a:pt x="234462" y="792613"/>
                </a:cubicBezTo>
                <a:cubicBezTo>
                  <a:pt x="231795" y="800424"/>
                  <a:pt x="230271" y="808171"/>
                  <a:pt x="229890" y="815854"/>
                </a:cubicBezTo>
                <a:cubicBezTo>
                  <a:pt x="229911" y="819453"/>
                  <a:pt x="230122" y="823178"/>
                  <a:pt x="230525" y="827030"/>
                </a:cubicBezTo>
                <a:cubicBezTo>
                  <a:pt x="230927" y="830883"/>
                  <a:pt x="231392" y="834608"/>
                  <a:pt x="231922" y="838206"/>
                </a:cubicBezTo>
                <a:lnTo>
                  <a:pt x="239034" y="846334"/>
                </a:lnTo>
                <a:cubicBezTo>
                  <a:pt x="235986" y="846144"/>
                  <a:pt x="233700" y="846271"/>
                  <a:pt x="232176" y="846715"/>
                </a:cubicBezTo>
                <a:cubicBezTo>
                  <a:pt x="230652" y="847160"/>
                  <a:pt x="229890" y="849065"/>
                  <a:pt x="229890" y="852430"/>
                </a:cubicBezTo>
                <a:cubicBezTo>
                  <a:pt x="230017" y="857341"/>
                  <a:pt x="231541" y="860474"/>
                  <a:pt x="234462" y="861828"/>
                </a:cubicBezTo>
                <a:cubicBezTo>
                  <a:pt x="237383" y="863183"/>
                  <a:pt x="240939" y="863776"/>
                  <a:pt x="245130" y="863606"/>
                </a:cubicBezTo>
                <a:cubicBezTo>
                  <a:pt x="254866" y="863056"/>
                  <a:pt x="264349" y="860855"/>
                  <a:pt x="273578" y="857002"/>
                </a:cubicBezTo>
                <a:cubicBezTo>
                  <a:pt x="282806" y="853150"/>
                  <a:pt x="291273" y="850949"/>
                  <a:pt x="298978" y="850398"/>
                </a:cubicBezTo>
                <a:lnTo>
                  <a:pt x="308122" y="843286"/>
                </a:lnTo>
                <a:cubicBezTo>
                  <a:pt x="308354" y="838989"/>
                  <a:pt x="310175" y="836407"/>
                  <a:pt x="313583" y="835539"/>
                </a:cubicBezTo>
                <a:cubicBezTo>
                  <a:pt x="316990" y="834671"/>
                  <a:pt x="320589" y="833867"/>
                  <a:pt x="324378" y="833126"/>
                </a:cubicBezTo>
                <a:cubicBezTo>
                  <a:pt x="328315" y="828427"/>
                  <a:pt x="332125" y="823601"/>
                  <a:pt x="335808" y="818648"/>
                </a:cubicBezTo>
                <a:cubicBezTo>
                  <a:pt x="339491" y="813695"/>
                  <a:pt x="343809" y="809377"/>
                  <a:pt x="348762" y="805694"/>
                </a:cubicBezTo>
                <a:cubicBezTo>
                  <a:pt x="349312" y="801503"/>
                  <a:pt x="351513" y="798455"/>
                  <a:pt x="355366" y="796550"/>
                </a:cubicBezTo>
                <a:cubicBezTo>
                  <a:pt x="359218" y="794645"/>
                  <a:pt x="361419" y="791597"/>
                  <a:pt x="361970" y="787406"/>
                </a:cubicBezTo>
                <a:cubicBezTo>
                  <a:pt x="364086" y="787957"/>
                  <a:pt x="365949" y="787872"/>
                  <a:pt x="367558" y="787152"/>
                </a:cubicBezTo>
                <a:cubicBezTo>
                  <a:pt x="369166" y="786433"/>
                  <a:pt x="370013" y="784824"/>
                  <a:pt x="370098" y="782326"/>
                </a:cubicBezTo>
                <a:lnTo>
                  <a:pt x="378226" y="772166"/>
                </a:lnTo>
                <a:cubicBezTo>
                  <a:pt x="378734" y="769076"/>
                  <a:pt x="380766" y="767129"/>
                  <a:pt x="384322" y="766324"/>
                </a:cubicBezTo>
                <a:cubicBezTo>
                  <a:pt x="387878" y="765520"/>
                  <a:pt x="389910" y="763065"/>
                  <a:pt x="390418" y="758958"/>
                </a:cubicBezTo>
                <a:cubicBezTo>
                  <a:pt x="390735" y="756588"/>
                  <a:pt x="392386" y="753709"/>
                  <a:pt x="395371" y="750322"/>
                </a:cubicBezTo>
                <a:cubicBezTo>
                  <a:pt x="398355" y="746936"/>
                  <a:pt x="400768" y="745073"/>
                  <a:pt x="402610" y="744734"/>
                </a:cubicBezTo>
                <a:lnTo>
                  <a:pt x="419882" y="730510"/>
                </a:lnTo>
                <a:cubicBezTo>
                  <a:pt x="421469" y="726616"/>
                  <a:pt x="423628" y="721959"/>
                  <a:pt x="426359" y="716540"/>
                </a:cubicBezTo>
                <a:cubicBezTo>
                  <a:pt x="429089" y="711122"/>
                  <a:pt x="432010" y="706973"/>
                  <a:pt x="435122" y="704094"/>
                </a:cubicBezTo>
                <a:cubicBezTo>
                  <a:pt x="439355" y="704369"/>
                  <a:pt x="443080" y="701279"/>
                  <a:pt x="446298" y="694823"/>
                </a:cubicBezTo>
                <a:cubicBezTo>
                  <a:pt x="449515" y="688367"/>
                  <a:pt x="451208" y="682991"/>
                  <a:pt x="451378" y="678694"/>
                </a:cubicBezTo>
                <a:lnTo>
                  <a:pt x="454426" y="670566"/>
                </a:lnTo>
                <a:cubicBezTo>
                  <a:pt x="458363" y="670228"/>
                  <a:pt x="460141" y="668873"/>
                  <a:pt x="459760" y="666502"/>
                </a:cubicBezTo>
                <a:cubicBezTo>
                  <a:pt x="459379" y="664132"/>
                  <a:pt x="460649" y="662777"/>
                  <a:pt x="463570" y="662438"/>
                </a:cubicBezTo>
                <a:cubicBezTo>
                  <a:pt x="468184" y="657295"/>
                  <a:pt x="472417" y="651580"/>
                  <a:pt x="476270" y="645293"/>
                </a:cubicBezTo>
                <a:cubicBezTo>
                  <a:pt x="480122" y="639007"/>
                  <a:pt x="483339" y="632530"/>
                  <a:pt x="485922" y="625862"/>
                </a:cubicBezTo>
                <a:lnTo>
                  <a:pt x="496082" y="622814"/>
                </a:lnTo>
                <a:cubicBezTo>
                  <a:pt x="496759" y="618581"/>
                  <a:pt x="498452" y="614094"/>
                  <a:pt x="501162" y="609352"/>
                </a:cubicBezTo>
                <a:cubicBezTo>
                  <a:pt x="503871" y="604611"/>
                  <a:pt x="506580" y="600632"/>
                  <a:pt x="509290" y="597414"/>
                </a:cubicBezTo>
                <a:cubicBezTo>
                  <a:pt x="511216" y="598049"/>
                  <a:pt x="512443" y="597033"/>
                  <a:pt x="512973" y="594366"/>
                </a:cubicBezTo>
                <a:cubicBezTo>
                  <a:pt x="513502" y="591699"/>
                  <a:pt x="513967" y="589667"/>
                  <a:pt x="514370" y="588270"/>
                </a:cubicBezTo>
                <a:lnTo>
                  <a:pt x="521482" y="580142"/>
                </a:lnTo>
                <a:cubicBezTo>
                  <a:pt x="521651" y="577941"/>
                  <a:pt x="522328" y="576502"/>
                  <a:pt x="523514" y="575824"/>
                </a:cubicBezTo>
                <a:cubicBezTo>
                  <a:pt x="524699" y="575147"/>
                  <a:pt x="525376" y="573200"/>
                  <a:pt x="525546" y="569982"/>
                </a:cubicBezTo>
                <a:cubicBezTo>
                  <a:pt x="527620" y="570427"/>
                  <a:pt x="529313" y="570046"/>
                  <a:pt x="530626" y="568839"/>
                </a:cubicBezTo>
                <a:cubicBezTo>
                  <a:pt x="531938" y="567633"/>
                  <a:pt x="532615" y="565982"/>
                  <a:pt x="532658" y="563886"/>
                </a:cubicBezTo>
                <a:lnTo>
                  <a:pt x="536722" y="555758"/>
                </a:lnTo>
                <a:cubicBezTo>
                  <a:pt x="536891" y="553345"/>
                  <a:pt x="537568" y="551313"/>
                  <a:pt x="538754" y="549662"/>
                </a:cubicBezTo>
                <a:cubicBezTo>
                  <a:pt x="539939" y="548011"/>
                  <a:pt x="540616" y="545979"/>
                  <a:pt x="540786" y="543566"/>
                </a:cubicBezTo>
                <a:cubicBezTo>
                  <a:pt x="542458" y="543524"/>
                  <a:pt x="544193" y="542847"/>
                  <a:pt x="545993" y="541534"/>
                </a:cubicBezTo>
                <a:cubicBezTo>
                  <a:pt x="547792" y="540222"/>
                  <a:pt x="548765" y="538529"/>
                  <a:pt x="548914" y="536454"/>
                </a:cubicBezTo>
                <a:cubicBezTo>
                  <a:pt x="548744" y="533406"/>
                  <a:pt x="548067" y="530358"/>
                  <a:pt x="546882" y="527310"/>
                </a:cubicBezTo>
                <a:cubicBezTo>
                  <a:pt x="554205" y="526569"/>
                  <a:pt x="560640" y="521955"/>
                  <a:pt x="566185" y="513467"/>
                </a:cubicBezTo>
                <a:cubicBezTo>
                  <a:pt x="571731" y="504979"/>
                  <a:pt x="575118" y="497063"/>
                  <a:pt x="576346" y="489718"/>
                </a:cubicBezTo>
                <a:lnTo>
                  <a:pt x="583458" y="480574"/>
                </a:lnTo>
                <a:cubicBezTo>
                  <a:pt x="583436" y="478966"/>
                  <a:pt x="583733" y="477357"/>
                  <a:pt x="584347" y="475748"/>
                </a:cubicBezTo>
                <a:cubicBezTo>
                  <a:pt x="584960" y="474140"/>
                  <a:pt x="586019" y="473039"/>
                  <a:pt x="587522" y="472446"/>
                </a:cubicBezTo>
                <a:lnTo>
                  <a:pt x="591586" y="461270"/>
                </a:lnTo>
                <a:cubicBezTo>
                  <a:pt x="591183" y="459196"/>
                  <a:pt x="591734" y="457503"/>
                  <a:pt x="593237" y="456190"/>
                </a:cubicBezTo>
                <a:cubicBezTo>
                  <a:pt x="594739" y="454878"/>
                  <a:pt x="596560" y="454201"/>
                  <a:pt x="598698" y="454158"/>
                </a:cubicBezTo>
                <a:cubicBezTo>
                  <a:pt x="599311" y="449523"/>
                  <a:pt x="602656" y="442030"/>
                  <a:pt x="608730" y="431679"/>
                </a:cubicBezTo>
                <a:cubicBezTo>
                  <a:pt x="614805" y="421329"/>
                  <a:pt x="619928" y="414598"/>
                  <a:pt x="624098" y="411486"/>
                </a:cubicBezTo>
                <a:cubicBezTo>
                  <a:pt x="623928" y="405517"/>
                  <a:pt x="624775" y="401453"/>
                  <a:pt x="626638" y="399294"/>
                </a:cubicBezTo>
                <a:cubicBezTo>
                  <a:pt x="628500" y="397135"/>
                  <a:pt x="632395" y="396119"/>
                  <a:pt x="638321" y="396246"/>
                </a:cubicBezTo>
                <a:cubicBezTo>
                  <a:pt x="639507" y="396416"/>
                  <a:pt x="640184" y="396077"/>
                  <a:pt x="640353" y="395230"/>
                </a:cubicBezTo>
                <a:cubicBezTo>
                  <a:pt x="640205" y="394235"/>
                  <a:pt x="639486" y="393431"/>
                  <a:pt x="638195" y="392817"/>
                </a:cubicBezTo>
                <a:cubicBezTo>
                  <a:pt x="636903" y="392203"/>
                  <a:pt x="635930" y="391653"/>
                  <a:pt x="635273" y="391166"/>
                </a:cubicBezTo>
                <a:lnTo>
                  <a:pt x="635273" y="386086"/>
                </a:lnTo>
                <a:lnTo>
                  <a:pt x="631209" y="384054"/>
                </a:lnTo>
                <a:lnTo>
                  <a:pt x="630193" y="372878"/>
                </a:lnTo>
                <a:cubicBezTo>
                  <a:pt x="637517" y="372137"/>
                  <a:pt x="643952" y="367523"/>
                  <a:pt x="649498" y="359035"/>
                </a:cubicBezTo>
                <a:cubicBezTo>
                  <a:pt x="655043" y="350547"/>
                  <a:pt x="658430" y="342631"/>
                  <a:pt x="659658" y="335286"/>
                </a:cubicBezTo>
                <a:lnTo>
                  <a:pt x="666770" y="326142"/>
                </a:lnTo>
                <a:cubicBezTo>
                  <a:pt x="666748" y="324534"/>
                  <a:pt x="667045" y="322925"/>
                  <a:pt x="667659" y="321316"/>
                </a:cubicBezTo>
                <a:cubicBezTo>
                  <a:pt x="668272" y="319708"/>
                  <a:pt x="669331" y="318607"/>
                  <a:pt x="670834" y="318014"/>
                </a:cubicBezTo>
                <a:lnTo>
                  <a:pt x="674898" y="306838"/>
                </a:lnTo>
                <a:cubicBezTo>
                  <a:pt x="674495" y="304764"/>
                  <a:pt x="675046" y="303071"/>
                  <a:pt x="676549" y="301758"/>
                </a:cubicBezTo>
                <a:cubicBezTo>
                  <a:pt x="678051" y="300446"/>
                  <a:pt x="679872" y="299769"/>
                  <a:pt x="682010" y="299726"/>
                </a:cubicBezTo>
                <a:cubicBezTo>
                  <a:pt x="682623" y="295091"/>
                  <a:pt x="685968" y="287598"/>
                  <a:pt x="692043" y="277247"/>
                </a:cubicBezTo>
                <a:cubicBezTo>
                  <a:pt x="698117" y="266897"/>
                  <a:pt x="703240" y="260166"/>
                  <a:pt x="707410" y="257054"/>
                </a:cubicBezTo>
                <a:cubicBezTo>
                  <a:pt x="707240" y="251085"/>
                  <a:pt x="708087" y="247021"/>
                  <a:pt x="709950" y="244862"/>
                </a:cubicBezTo>
                <a:cubicBezTo>
                  <a:pt x="711812" y="242703"/>
                  <a:pt x="715707" y="241687"/>
                  <a:pt x="721634" y="241814"/>
                </a:cubicBezTo>
                <a:cubicBezTo>
                  <a:pt x="722819" y="241984"/>
                  <a:pt x="723496" y="241645"/>
                  <a:pt x="723666" y="240798"/>
                </a:cubicBezTo>
                <a:cubicBezTo>
                  <a:pt x="723517" y="239803"/>
                  <a:pt x="722798" y="238999"/>
                  <a:pt x="721507" y="238385"/>
                </a:cubicBezTo>
                <a:cubicBezTo>
                  <a:pt x="720215" y="237771"/>
                  <a:pt x="719242" y="237221"/>
                  <a:pt x="718586" y="236734"/>
                </a:cubicBezTo>
                <a:cubicBezTo>
                  <a:pt x="718501" y="235062"/>
                  <a:pt x="718670" y="233072"/>
                  <a:pt x="719094" y="230765"/>
                </a:cubicBezTo>
                <a:cubicBezTo>
                  <a:pt x="719517" y="228458"/>
                  <a:pt x="720702" y="226722"/>
                  <a:pt x="722650" y="225558"/>
                </a:cubicBezTo>
                <a:cubicBezTo>
                  <a:pt x="723200" y="222299"/>
                  <a:pt x="725401" y="219674"/>
                  <a:pt x="729254" y="217684"/>
                </a:cubicBezTo>
                <a:cubicBezTo>
                  <a:pt x="733106" y="215695"/>
                  <a:pt x="735307" y="212562"/>
                  <a:pt x="735858" y="208286"/>
                </a:cubicBezTo>
                <a:lnTo>
                  <a:pt x="740938" y="197110"/>
                </a:lnTo>
                <a:lnTo>
                  <a:pt x="752114" y="197110"/>
                </a:lnTo>
                <a:cubicBezTo>
                  <a:pt x="753193" y="195036"/>
                  <a:pt x="755860" y="189787"/>
                  <a:pt x="760115" y="181362"/>
                </a:cubicBezTo>
                <a:cubicBezTo>
                  <a:pt x="764369" y="172938"/>
                  <a:pt x="766782" y="167689"/>
                  <a:pt x="767354" y="165614"/>
                </a:cubicBezTo>
                <a:cubicBezTo>
                  <a:pt x="767184" y="164429"/>
                  <a:pt x="766507" y="163752"/>
                  <a:pt x="765322" y="163582"/>
                </a:cubicBezTo>
                <a:lnTo>
                  <a:pt x="771418" y="160534"/>
                </a:lnTo>
                <a:lnTo>
                  <a:pt x="776498" y="147326"/>
                </a:lnTo>
                <a:lnTo>
                  <a:pt x="783610" y="142246"/>
                </a:lnTo>
                <a:cubicBezTo>
                  <a:pt x="783991" y="137928"/>
                  <a:pt x="785515" y="133356"/>
                  <a:pt x="788182" y="128530"/>
                </a:cubicBezTo>
                <a:cubicBezTo>
                  <a:pt x="790849" y="123704"/>
                  <a:pt x="792373" y="120148"/>
                  <a:pt x="792754" y="117862"/>
                </a:cubicBezTo>
                <a:lnTo>
                  <a:pt x="800882" y="108718"/>
                </a:lnTo>
                <a:cubicBezTo>
                  <a:pt x="802384" y="108168"/>
                  <a:pt x="803443" y="107237"/>
                  <a:pt x="804057" y="105924"/>
                </a:cubicBezTo>
                <a:cubicBezTo>
                  <a:pt x="804670" y="104612"/>
                  <a:pt x="804967" y="103173"/>
                  <a:pt x="804946" y="101606"/>
                </a:cubicBezTo>
                <a:lnTo>
                  <a:pt x="813074" y="94494"/>
                </a:lnTo>
                <a:cubicBezTo>
                  <a:pt x="813433" y="90811"/>
                  <a:pt x="815508" y="85985"/>
                  <a:pt x="819297" y="80016"/>
                </a:cubicBezTo>
                <a:cubicBezTo>
                  <a:pt x="823085" y="74047"/>
                  <a:pt x="826430" y="70745"/>
                  <a:pt x="829330" y="70110"/>
                </a:cubicBezTo>
                <a:lnTo>
                  <a:pt x="830346" y="70110"/>
                </a:lnTo>
                <a:cubicBezTo>
                  <a:pt x="830388" y="72227"/>
                  <a:pt x="830049" y="74344"/>
                  <a:pt x="829330" y="76460"/>
                </a:cubicBezTo>
                <a:cubicBezTo>
                  <a:pt x="828610" y="78577"/>
                  <a:pt x="827255" y="80186"/>
                  <a:pt x="825266" y="81286"/>
                </a:cubicBezTo>
                <a:cubicBezTo>
                  <a:pt x="824736" y="84377"/>
                  <a:pt x="823763" y="87340"/>
                  <a:pt x="822345" y="90176"/>
                </a:cubicBezTo>
                <a:cubicBezTo>
                  <a:pt x="820926" y="93013"/>
                  <a:pt x="819191" y="95468"/>
                  <a:pt x="817138" y="97542"/>
                </a:cubicBezTo>
                <a:cubicBezTo>
                  <a:pt x="816630" y="101564"/>
                  <a:pt x="814598" y="106475"/>
                  <a:pt x="811042" y="112274"/>
                </a:cubicBezTo>
                <a:cubicBezTo>
                  <a:pt x="807486" y="118074"/>
                  <a:pt x="805454" y="121969"/>
                  <a:pt x="804946" y="123958"/>
                </a:cubicBezTo>
                <a:cubicBezTo>
                  <a:pt x="805115" y="126477"/>
                  <a:pt x="805030" y="128297"/>
                  <a:pt x="804692" y="129419"/>
                </a:cubicBezTo>
                <a:cubicBezTo>
                  <a:pt x="804353" y="130541"/>
                  <a:pt x="802744" y="131091"/>
                  <a:pt x="799866" y="131070"/>
                </a:cubicBezTo>
                <a:lnTo>
                  <a:pt x="792754" y="139198"/>
                </a:lnTo>
                <a:cubicBezTo>
                  <a:pt x="795040" y="138542"/>
                  <a:pt x="797580" y="138330"/>
                  <a:pt x="800374" y="138563"/>
                </a:cubicBezTo>
                <a:cubicBezTo>
                  <a:pt x="803168" y="138796"/>
                  <a:pt x="804692" y="140362"/>
                  <a:pt x="804946" y="143262"/>
                </a:cubicBezTo>
                <a:cubicBezTo>
                  <a:pt x="802617" y="143474"/>
                  <a:pt x="801686" y="144575"/>
                  <a:pt x="802152" y="146564"/>
                </a:cubicBezTo>
                <a:cubicBezTo>
                  <a:pt x="802617" y="148554"/>
                  <a:pt x="803210" y="150163"/>
                  <a:pt x="803930" y="151390"/>
                </a:cubicBezTo>
                <a:cubicBezTo>
                  <a:pt x="806258" y="151179"/>
                  <a:pt x="808967" y="151094"/>
                  <a:pt x="812058" y="151136"/>
                </a:cubicBezTo>
                <a:cubicBezTo>
                  <a:pt x="815148" y="151179"/>
                  <a:pt x="816841" y="152618"/>
                  <a:pt x="817138" y="155454"/>
                </a:cubicBezTo>
                <a:lnTo>
                  <a:pt x="821202" y="162566"/>
                </a:lnTo>
                <a:cubicBezTo>
                  <a:pt x="821307" y="168768"/>
                  <a:pt x="820588" y="173128"/>
                  <a:pt x="819043" y="175647"/>
                </a:cubicBezTo>
                <a:cubicBezTo>
                  <a:pt x="817497" y="178166"/>
                  <a:pt x="814492" y="181256"/>
                  <a:pt x="810026" y="184918"/>
                </a:cubicBezTo>
                <a:lnTo>
                  <a:pt x="810026" y="197110"/>
                </a:lnTo>
                <a:lnTo>
                  <a:pt x="804946" y="203206"/>
                </a:lnTo>
                <a:cubicBezTo>
                  <a:pt x="804946" y="204519"/>
                  <a:pt x="805200" y="206466"/>
                  <a:pt x="805708" y="209048"/>
                </a:cubicBezTo>
                <a:cubicBezTo>
                  <a:pt x="806216" y="211631"/>
                  <a:pt x="806978" y="213070"/>
                  <a:pt x="807994" y="213366"/>
                </a:cubicBezTo>
                <a:cubicBezTo>
                  <a:pt x="808967" y="213176"/>
                  <a:pt x="809560" y="212287"/>
                  <a:pt x="809772" y="210699"/>
                </a:cubicBezTo>
                <a:cubicBezTo>
                  <a:pt x="809983" y="209112"/>
                  <a:pt x="810068" y="207969"/>
                  <a:pt x="810026" y="207270"/>
                </a:cubicBezTo>
                <a:lnTo>
                  <a:pt x="817138" y="201174"/>
                </a:lnTo>
                <a:cubicBezTo>
                  <a:pt x="817095" y="200560"/>
                  <a:pt x="817180" y="199756"/>
                  <a:pt x="817392" y="198761"/>
                </a:cubicBezTo>
                <a:cubicBezTo>
                  <a:pt x="817603" y="197766"/>
                  <a:pt x="818196" y="197216"/>
                  <a:pt x="819170" y="197110"/>
                </a:cubicBezTo>
                <a:cubicBezTo>
                  <a:pt x="820186" y="197153"/>
                  <a:pt x="821202" y="197576"/>
                  <a:pt x="822218" y="198380"/>
                </a:cubicBezTo>
                <a:cubicBezTo>
                  <a:pt x="823234" y="199185"/>
                  <a:pt x="824250" y="200116"/>
                  <a:pt x="825266" y="201174"/>
                </a:cubicBezTo>
                <a:lnTo>
                  <a:pt x="835426" y="184918"/>
                </a:lnTo>
                <a:cubicBezTo>
                  <a:pt x="837458" y="184918"/>
                  <a:pt x="838474" y="183902"/>
                  <a:pt x="838474" y="181870"/>
                </a:cubicBezTo>
                <a:cubicBezTo>
                  <a:pt x="838389" y="180325"/>
                  <a:pt x="838558" y="179097"/>
                  <a:pt x="838982" y="178187"/>
                </a:cubicBezTo>
                <a:cubicBezTo>
                  <a:pt x="839405" y="177277"/>
                  <a:pt x="840590" y="176811"/>
                  <a:pt x="842538" y="176790"/>
                </a:cubicBezTo>
                <a:cubicBezTo>
                  <a:pt x="843278" y="176896"/>
                  <a:pt x="844591" y="177446"/>
                  <a:pt x="846475" y="178441"/>
                </a:cubicBezTo>
                <a:cubicBezTo>
                  <a:pt x="848358" y="179436"/>
                  <a:pt x="849417" y="180240"/>
                  <a:pt x="849650" y="180854"/>
                </a:cubicBezTo>
                <a:lnTo>
                  <a:pt x="847618" y="180854"/>
                </a:lnTo>
                <a:cubicBezTo>
                  <a:pt x="848189" y="182209"/>
                  <a:pt x="849078" y="184326"/>
                  <a:pt x="850285" y="187204"/>
                </a:cubicBezTo>
                <a:cubicBezTo>
                  <a:pt x="851491" y="190083"/>
                  <a:pt x="852634" y="191692"/>
                  <a:pt x="853714" y="192030"/>
                </a:cubicBezTo>
                <a:cubicBezTo>
                  <a:pt x="854476" y="191734"/>
                  <a:pt x="854730" y="190549"/>
                  <a:pt x="854476" y="188474"/>
                </a:cubicBezTo>
                <a:cubicBezTo>
                  <a:pt x="854222" y="186400"/>
                  <a:pt x="854984" y="185215"/>
                  <a:pt x="856762" y="184918"/>
                </a:cubicBezTo>
                <a:cubicBezTo>
                  <a:pt x="859365" y="184643"/>
                  <a:pt x="861524" y="182907"/>
                  <a:pt x="863239" y="179711"/>
                </a:cubicBezTo>
                <a:cubicBezTo>
                  <a:pt x="864953" y="176515"/>
                  <a:pt x="865842" y="173509"/>
                  <a:pt x="865906" y="170694"/>
                </a:cubicBezTo>
                <a:cubicBezTo>
                  <a:pt x="866456" y="166630"/>
                  <a:pt x="868657" y="164090"/>
                  <a:pt x="872510" y="163074"/>
                </a:cubicBezTo>
                <a:cubicBezTo>
                  <a:pt x="876362" y="162058"/>
                  <a:pt x="878563" y="159518"/>
                  <a:pt x="879114" y="155454"/>
                </a:cubicBezTo>
                <a:cubicBezTo>
                  <a:pt x="881484" y="152216"/>
                  <a:pt x="883093" y="148279"/>
                  <a:pt x="883940" y="143643"/>
                </a:cubicBezTo>
                <a:cubicBezTo>
                  <a:pt x="884786" y="139008"/>
                  <a:pt x="885887" y="134817"/>
                  <a:pt x="887242" y="131070"/>
                </a:cubicBezTo>
                <a:cubicBezTo>
                  <a:pt x="891136" y="131240"/>
                  <a:pt x="894523" y="129885"/>
                  <a:pt x="897402" y="127006"/>
                </a:cubicBezTo>
                <a:lnTo>
                  <a:pt x="900450" y="115830"/>
                </a:lnTo>
                <a:lnTo>
                  <a:pt x="912642" y="115830"/>
                </a:lnTo>
                <a:lnTo>
                  <a:pt x="903498" y="122942"/>
                </a:lnTo>
                <a:lnTo>
                  <a:pt x="901466" y="139198"/>
                </a:lnTo>
                <a:lnTo>
                  <a:pt x="889274" y="156470"/>
                </a:lnTo>
                <a:cubicBezTo>
                  <a:pt x="887242" y="156470"/>
                  <a:pt x="886226" y="157486"/>
                  <a:pt x="886226" y="159518"/>
                </a:cubicBezTo>
                <a:cubicBezTo>
                  <a:pt x="886353" y="160577"/>
                  <a:pt x="886353" y="161508"/>
                  <a:pt x="886226" y="162312"/>
                </a:cubicBezTo>
                <a:cubicBezTo>
                  <a:pt x="886099" y="163117"/>
                  <a:pt x="885083" y="163540"/>
                  <a:pt x="883178" y="163582"/>
                </a:cubicBezTo>
                <a:lnTo>
                  <a:pt x="878098" y="171710"/>
                </a:lnTo>
                <a:cubicBezTo>
                  <a:pt x="877484" y="171668"/>
                  <a:pt x="876679" y="171753"/>
                  <a:pt x="875685" y="171964"/>
                </a:cubicBezTo>
                <a:cubicBezTo>
                  <a:pt x="874690" y="172176"/>
                  <a:pt x="874139" y="172769"/>
                  <a:pt x="874034" y="173742"/>
                </a:cubicBezTo>
                <a:cubicBezTo>
                  <a:pt x="874118" y="174822"/>
                  <a:pt x="874711" y="175965"/>
                  <a:pt x="875812" y="177171"/>
                </a:cubicBezTo>
                <a:cubicBezTo>
                  <a:pt x="876912" y="178378"/>
                  <a:pt x="878013" y="179267"/>
                  <a:pt x="879114" y="179838"/>
                </a:cubicBezTo>
                <a:lnTo>
                  <a:pt x="890290" y="176790"/>
                </a:lnTo>
                <a:lnTo>
                  <a:pt x="893338" y="163582"/>
                </a:lnTo>
                <a:cubicBezTo>
                  <a:pt x="894502" y="161169"/>
                  <a:pt x="896491" y="157867"/>
                  <a:pt x="899307" y="153676"/>
                </a:cubicBezTo>
                <a:cubicBezTo>
                  <a:pt x="902122" y="149485"/>
                  <a:pt x="904873" y="146691"/>
                  <a:pt x="907562" y="145294"/>
                </a:cubicBezTo>
                <a:lnTo>
                  <a:pt x="907562" y="139198"/>
                </a:lnTo>
                <a:cubicBezTo>
                  <a:pt x="909975" y="136002"/>
                  <a:pt x="912007" y="131472"/>
                  <a:pt x="913658" y="125609"/>
                </a:cubicBezTo>
                <a:cubicBezTo>
                  <a:pt x="915309" y="119746"/>
                  <a:pt x="917341" y="116486"/>
                  <a:pt x="919754" y="115830"/>
                </a:cubicBezTo>
                <a:cubicBezTo>
                  <a:pt x="920812" y="115873"/>
                  <a:pt x="921743" y="116296"/>
                  <a:pt x="922548" y="117100"/>
                </a:cubicBezTo>
                <a:cubicBezTo>
                  <a:pt x="923352" y="117905"/>
                  <a:pt x="923775" y="118836"/>
                  <a:pt x="923818" y="119894"/>
                </a:cubicBezTo>
                <a:cubicBezTo>
                  <a:pt x="923204" y="125376"/>
                  <a:pt x="920621" y="134224"/>
                  <a:pt x="916071" y="146437"/>
                </a:cubicBezTo>
                <a:cubicBezTo>
                  <a:pt x="911520" y="158650"/>
                  <a:pt x="908683" y="168768"/>
                  <a:pt x="907562" y="176790"/>
                </a:cubicBezTo>
                <a:cubicBezTo>
                  <a:pt x="910948" y="176409"/>
                  <a:pt x="912303" y="174885"/>
                  <a:pt x="911626" y="172218"/>
                </a:cubicBezTo>
                <a:cubicBezTo>
                  <a:pt x="910948" y="169551"/>
                  <a:pt x="912303" y="168027"/>
                  <a:pt x="915690" y="167646"/>
                </a:cubicBezTo>
                <a:cubicBezTo>
                  <a:pt x="919097" y="161169"/>
                  <a:pt x="922950" y="154311"/>
                  <a:pt x="927247" y="147072"/>
                </a:cubicBezTo>
                <a:cubicBezTo>
                  <a:pt x="931543" y="139833"/>
                  <a:pt x="937174" y="134499"/>
                  <a:pt x="944138" y="131070"/>
                </a:cubicBezTo>
                <a:cubicBezTo>
                  <a:pt x="944011" y="127176"/>
                  <a:pt x="944519" y="124805"/>
                  <a:pt x="945662" y="123958"/>
                </a:cubicBezTo>
                <a:cubicBezTo>
                  <a:pt x="946805" y="123112"/>
                  <a:pt x="949345" y="122773"/>
                  <a:pt x="953282" y="122942"/>
                </a:cubicBezTo>
                <a:cubicBezTo>
                  <a:pt x="954742" y="121863"/>
                  <a:pt x="955631" y="120466"/>
                  <a:pt x="955949" y="118751"/>
                </a:cubicBezTo>
                <a:cubicBezTo>
                  <a:pt x="956266" y="117037"/>
                  <a:pt x="956393" y="115386"/>
                  <a:pt x="956330" y="113798"/>
                </a:cubicBezTo>
                <a:lnTo>
                  <a:pt x="964458" y="106686"/>
                </a:lnTo>
                <a:cubicBezTo>
                  <a:pt x="966447" y="106580"/>
                  <a:pt x="967802" y="105776"/>
                  <a:pt x="968522" y="104273"/>
                </a:cubicBezTo>
                <a:cubicBezTo>
                  <a:pt x="969241" y="102770"/>
                  <a:pt x="969580" y="101204"/>
                  <a:pt x="969538" y="99574"/>
                </a:cubicBezTo>
                <a:cubicBezTo>
                  <a:pt x="969876" y="86451"/>
                  <a:pt x="971231" y="80440"/>
                  <a:pt x="973602" y="81540"/>
                </a:cubicBezTo>
                <a:cubicBezTo>
                  <a:pt x="975972" y="82641"/>
                  <a:pt x="977327" y="81202"/>
                  <a:pt x="977666" y="77222"/>
                </a:cubicBezTo>
                <a:lnTo>
                  <a:pt x="977666" y="74174"/>
                </a:lnTo>
                <a:lnTo>
                  <a:pt x="984778" y="69094"/>
                </a:lnTo>
                <a:cubicBezTo>
                  <a:pt x="984947" y="65157"/>
                  <a:pt x="986386" y="62109"/>
                  <a:pt x="989096" y="59950"/>
                </a:cubicBezTo>
                <a:cubicBezTo>
                  <a:pt x="991805" y="57791"/>
                  <a:pt x="994768" y="55759"/>
                  <a:pt x="997986" y="53854"/>
                </a:cubicBezTo>
                <a:cubicBezTo>
                  <a:pt x="998726" y="50468"/>
                  <a:pt x="999531" y="46827"/>
                  <a:pt x="1000399" y="42932"/>
                </a:cubicBezTo>
                <a:cubicBezTo>
                  <a:pt x="1001266" y="39038"/>
                  <a:pt x="1003849" y="36921"/>
                  <a:pt x="1008146" y="36582"/>
                </a:cubicBezTo>
                <a:lnTo>
                  <a:pt x="1009162" y="36582"/>
                </a:lnTo>
                <a:cubicBezTo>
                  <a:pt x="1009267" y="31968"/>
                  <a:pt x="1010580" y="27735"/>
                  <a:pt x="1013099" y="23882"/>
                </a:cubicBezTo>
                <a:cubicBezTo>
                  <a:pt x="1015617" y="20030"/>
                  <a:pt x="1018708" y="16813"/>
                  <a:pt x="1022370" y="14230"/>
                </a:cubicBezTo>
                <a:lnTo>
                  <a:pt x="1023386" y="8134"/>
                </a:lnTo>
                <a:cubicBezTo>
                  <a:pt x="1023957" y="8155"/>
                  <a:pt x="1024592" y="8113"/>
                  <a:pt x="1025291" y="8007"/>
                </a:cubicBezTo>
                <a:cubicBezTo>
                  <a:pt x="1025989" y="7901"/>
                  <a:pt x="1026370" y="7605"/>
                  <a:pt x="1026434" y="7118"/>
                </a:cubicBezTo>
                <a:cubicBezTo>
                  <a:pt x="1026264" y="5658"/>
                  <a:pt x="1025587" y="4515"/>
                  <a:pt x="1024402" y="3689"/>
                </a:cubicBezTo>
                <a:cubicBezTo>
                  <a:pt x="1023216" y="2864"/>
                  <a:pt x="1022539" y="1975"/>
                  <a:pt x="1022370" y="1022"/>
                </a:cubicBezTo>
                <a:cubicBezTo>
                  <a:pt x="1022412" y="535"/>
                  <a:pt x="1022581" y="239"/>
                  <a:pt x="1022878" y="133"/>
                </a:cubicBezTo>
                <a:cubicBezTo>
                  <a:pt x="1023174" y="27"/>
                  <a:pt x="1023343" y="-15"/>
                  <a:pt x="1023386" y="6"/>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6" name="文本框 35">
            <a:extLst>
              <a:ext uri="{FF2B5EF4-FFF2-40B4-BE49-F238E27FC236}">
                <a16:creationId xmlns="" xmlns:a16="http://schemas.microsoft.com/office/drawing/2014/main" id="{37209974-C3C9-4E23-9EB3-25AB5B73AE71}"/>
              </a:ext>
            </a:extLst>
          </p:cNvPr>
          <p:cNvSpPr txBox="1"/>
          <p:nvPr/>
        </p:nvSpPr>
        <p:spPr>
          <a:xfrm>
            <a:off x="1738599" y="4924108"/>
            <a:ext cx="691220" cy="691823"/>
          </a:xfrm>
          <a:custGeom>
            <a:avLst/>
            <a:gdLst/>
            <a:ahLst/>
            <a:cxnLst/>
            <a:rect l="l" t="t" r="r" b="b"/>
            <a:pathLst>
              <a:path w="1164336" h="1165352">
                <a:moveTo>
                  <a:pt x="198120" y="1110488"/>
                </a:moveTo>
                <a:lnTo>
                  <a:pt x="200152" y="1112520"/>
                </a:lnTo>
                <a:lnTo>
                  <a:pt x="199136" y="1110488"/>
                </a:lnTo>
                <a:close/>
                <a:moveTo>
                  <a:pt x="180848" y="1110488"/>
                </a:moveTo>
                <a:lnTo>
                  <a:pt x="179832" y="1113536"/>
                </a:lnTo>
                <a:lnTo>
                  <a:pt x="173736" y="1118616"/>
                </a:lnTo>
                <a:lnTo>
                  <a:pt x="173736" y="1119632"/>
                </a:lnTo>
                <a:lnTo>
                  <a:pt x="167640" y="1122680"/>
                </a:lnTo>
                <a:lnTo>
                  <a:pt x="167640" y="1130808"/>
                </a:lnTo>
                <a:lnTo>
                  <a:pt x="170688" y="1132840"/>
                </a:lnTo>
                <a:cubicBezTo>
                  <a:pt x="173567" y="1124712"/>
                  <a:pt x="177969" y="1117600"/>
                  <a:pt x="183896" y="1111504"/>
                </a:cubicBezTo>
                <a:lnTo>
                  <a:pt x="183896" y="1110488"/>
                </a:lnTo>
                <a:close/>
                <a:moveTo>
                  <a:pt x="274320" y="1022096"/>
                </a:moveTo>
                <a:lnTo>
                  <a:pt x="271272" y="1025144"/>
                </a:lnTo>
                <a:lnTo>
                  <a:pt x="275336" y="1025144"/>
                </a:lnTo>
                <a:lnTo>
                  <a:pt x="277368" y="1023112"/>
                </a:lnTo>
                <a:close/>
                <a:moveTo>
                  <a:pt x="283464" y="1003808"/>
                </a:moveTo>
                <a:lnTo>
                  <a:pt x="278384" y="1004824"/>
                </a:lnTo>
                <a:lnTo>
                  <a:pt x="279400" y="1012952"/>
                </a:lnTo>
                <a:lnTo>
                  <a:pt x="279400" y="1010920"/>
                </a:lnTo>
                <a:cubicBezTo>
                  <a:pt x="279887" y="1009862"/>
                  <a:pt x="280437" y="1008677"/>
                  <a:pt x="281051" y="1007364"/>
                </a:cubicBezTo>
                <a:cubicBezTo>
                  <a:pt x="281665" y="1006052"/>
                  <a:pt x="282469" y="1004867"/>
                  <a:pt x="283464" y="1003808"/>
                </a:cubicBezTo>
                <a:close/>
                <a:moveTo>
                  <a:pt x="31496" y="1003808"/>
                </a:moveTo>
                <a:lnTo>
                  <a:pt x="31496" y="1007872"/>
                </a:lnTo>
                <a:lnTo>
                  <a:pt x="27432" y="1014984"/>
                </a:lnTo>
                <a:lnTo>
                  <a:pt x="29464" y="1023112"/>
                </a:lnTo>
                <a:lnTo>
                  <a:pt x="31496" y="1021080"/>
                </a:lnTo>
                <a:lnTo>
                  <a:pt x="33528" y="1012952"/>
                </a:lnTo>
                <a:close/>
                <a:moveTo>
                  <a:pt x="256032" y="995680"/>
                </a:moveTo>
                <a:lnTo>
                  <a:pt x="256032" y="997712"/>
                </a:lnTo>
                <a:lnTo>
                  <a:pt x="251968" y="1003808"/>
                </a:lnTo>
                <a:lnTo>
                  <a:pt x="250952" y="1014984"/>
                </a:lnTo>
                <a:lnTo>
                  <a:pt x="259080" y="1002792"/>
                </a:lnTo>
                <a:close/>
                <a:moveTo>
                  <a:pt x="277368" y="990600"/>
                </a:moveTo>
                <a:lnTo>
                  <a:pt x="277368" y="992632"/>
                </a:lnTo>
                <a:lnTo>
                  <a:pt x="272288" y="996696"/>
                </a:lnTo>
                <a:lnTo>
                  <a:pt x="266192" y="992632"/>
                </a:lnTo>
                <a:lnTo>
                  <a:pt x="263144" y="994664"/>
                </a:lnTo>
                <a:lnTo>
                  <a:pt x="271272" y="998728"/>
                </a:lnTo>
                <a:lnTo>
                  <a:pt x="277368" y="998728"/>
                </a:lnTo>
                <a:lnTo>
                  <a:pt x="282448" y="992632"/>
                </a:lnTo>
                <a:lnTo>
                  <a:pt x="280416" y="990600"/>
                </a:lnTo>
                <a:close/>
                <a:moveTo>
                  <a:pt x="309880" y="923544"/>
                </a:moveTo>
                <a:cubicBezTo>
                  <a:pt x="304927" y="930656"/>
                  <a:pt x="298323" y="937768"/>
                  <a:pt x="290068" y="944880"/>
                </a:cubicBezTo>
                <a:cubicBezTo>
                  <a:pt x="281813" y="951992"/>
                  <a:pt x="277241" y="959104"/>
                  <a:pt x="276352" y="966216"/>
                </a:cubicBezTo>
                <a:lnTo>
                  <a:pt x="282448" y="969264"/>
                </a:lnTo>
                <a:lnTo>
                  <a:pt x="292608" y="965200"/>
                </a:lnTo>
                <a:lnTo>
                  <a:pt x="292608" y="963168"/>
                </a:lnTo>
                <a:cubicBezTo>
                  <a:pt x="293666" y="961052"/>
                  <a:pt x="295106" y="958935"/>
                  <a:pt x="296926" y="956818"/>
                </a:cubicBezTo>
                <a:cubicBezTo>
                  <a:pt x="298746" y="954702"/>
                  <a:pt x="300694" y="953093"/>
                  <a:pt x="302768" y="951992"/>
                </a:cubicBezTo>
                <a:cubicBezTo>
                  <a:pt x="303615" y="949749"/>
                  <a:pt x="304461" y="947378"/>
                  <a:pt x="305308" y="944880"/>
                </a:cubicBezTo>
                <a:cubicBezTo>
                  <a:pt x="306155" y="942383"/>
                  <a:pt x="308017" y="941028"/>
                  <a:pt x="310896" y="940816"/>
                </a:cubicBezTo>
                <a:lnTo>
                  <a:pt x="311912" y="940816"/>
                </a:lnTo>
                <a:lnTo>
                  <a:pt x="313944" y="932688"/>
                </a:lnTo>
                <a:close/>
                <a:moveTo>
                  <a:pt x="366776" y="909320"/>
                </a:moveTo>
                <a:lnTo>
                  <a:pt x="359664" y="910336"/>
                </a:lnTo>
                <a:lnTo>
                  <a:pt x="360680" y="920496"/>
                </a:lnTo>
                <a:cubicBezTo>
                  <a:pt x="361252" y="918443"/>
                  <a:pt x="362141" y="916453"/>
                  <a:pt x="363347" y="914527"/>
                </a:cubicBezTo>
                <a:cubicBezTo>
                  <a:pt x="364554" y="912601"/>
                  <a:pt x="365697" y="910865"/>
                  <a:pt x="366776" y="909320"/>
                </a:cubicBezTo>
                <a:close/>
                <a:moveTo>
                  <a:pt x="330200" y="897128"/>
                </a:moveTo>
                <a:cubicBezTo>
                  <a:pt x="327702" y="901235"/>
                  <a:pt x="325586" y="905468"/>
                  <a:pt x="323850" y="909828"/>
                </a:cubicBezTo>
                <a:cubicBezTo>
                  <a:pt x="322114" y="914189"/>
                  <a:pt x="320506" y="918422"/>
                  <a:pt x="319024" y="922528"/>
                </a:cubicBezTo>
                <a:lnTo>
                  <a:pt x="326136" y="924560"/>
                </a:lnTo>
                <a:cubicBezTo>
                  <a:pt x="327639" y="921978"/>
                  <a:pt x="329205" y="919269"/>
                  <a:pt x="330835" y="916432"/>
                </a:cubicBezTo>
                <a:cubicBezTo>
                  <a:pt x="332465" y="913596"/>
                  <a:pt x="334285" y="910887"/>
                  <a:pt x="336296" y="908304"/>
                </a:cubicBezTo>
                <a:cubicBezTo>
                  <a:pt x="336360" y="906061"/>
                  <a:pt x="335979" y="903690"/>
                  <a:pt x="335153" y="901192"/>
                </a:cubicBezTo>
                <a:cubicBezTo>
                  <a:pt x="334328" y="898695"/>
                  <a:pt x="332677" y="897340"/>
                  <a:pt x="330200" y="897128"/>
                </a:cubicBezTo>
                <a:close/>
                <a:moveTo>
                  <a:pt x="354584" y="891032"/>
                </a:moveTo>
                <a:cubicBezTo>
                  <a:pt x="352446" y="892027"/>
                  <a:pt x="350118" y="893085"/>
                  <a:pt x="347599" y="894207"/>
                </a:cubicBezTo>
                <a:cubicBezTo>
                  <a:pt x="345080" y="895329"/>
                  <a:pt x="343006" y="896641"/>
                  <a:pt x="341376" y="898144"/>
                </a:cubicBezTo>
                <a:cubicBezTo>
                  <a:pt x="346625" y="901362"/>
                  <a:pt x="352383" y="903055"/>
                  <a:pt x="358648" y="903224"/>
                </a:cubicBezTo>
                <a:lnTo>
                  <a:pt x="364744" y="895096"/>
                </a:lnTo>
                <a:lnTo>
                  <a:pt x="362712" y="893064"/>
                </a:lnTo>
                <a:close/>
                <a:moveTo>
                  <a:pt x="59944" y="869696"/>
                </a:moveTo>
                <a:lnTo>
                  <a:pt x="58928" y="873760"/>
                </a:lnTo>
                <a:lnTo>
                  <a:pt x="62992" y="875792"/>
                </a:lnTo>
                <a:lnTo>
                  <a:pt x="62992" y="870712"/>
                </a:lnTo>
                <a:close/>
                <a:moveTo>
                  <a:pt x="430784" y="830072"/>
                </a:moveTo>
                <a:lnTo>
                  <a:pt x="433832" y="835152"/>
                </a:lnTo>
                <a:cubicBezTo>
                  <a:pt x="433874" y="836909"/>
                  <a:pt x="433536" y="838983"/>
                  <a:pt x="432816" y="841375"/>
                </a:cubicBezTo>
                <a:cubicBezTo>
                  <a:pt x="432096" y="843767"/>
                  <a:pt x="430742" y="845079"/>
                  <a:pt x="428752" y="845312"/>
                </a:cubicBezTo>
                <a:lnTo>
                  <a:pt x="427736" y="845312"/>
                </a:lnTo>
                <a:cubicBezTo>
                  <a:pt x="427673" y="842709"/>
                  <a:pt x="427800" y="840042"/>
                  <a:pt x="428117" y="837311"/>
                </a:cubicBezTo>
                <a:cubicBezTo>
                  <a:pt x="428435" y="834581"/>
                  <a:pt x="429324" y="832168"/>
                  <a:pt x="430784" y="830072"/>
                </a:cubicBezTo>
                <a:close/>
                <a:moveTo>
                  <a:pt x="402336" y="818896"/>
                </a:moveTo>
                <a:lnTo>
                  <a:pt x="394208" y="820928"/>
                </a:lnTo>
                <a:lnTo>
                  <a:pt x="392176" y="831088"/>
                </a:lnTo>
                <a:cubicBezTo>
                  <a:pt x="389107" y="832189"/>
                  <a:pt x="386101" y="833798"/>
                  <a:pt x="383159" y="835914"/>
                </a:cubicBezTo>
                <a:cubicBezTo>
                  <a:pt x="380217" y="838031"/>
                  <a:pt x="377465" y="840148"/>
                  <a:pt x="374904" y="842264"/>
                </a:cubicBezTo>
                <a:lnTo>
                  <a:pt x="370840" y="849376"/>
                </a:lnTo>
                <a:lnTo>
                  <a:pt x="375920" y="855472"/>
                </a:lnTo>
                <a:cubicBezTo>
                  <a:pt x="378206" y="855536"/>
                  <a:pt x="380746" y="855155"/>
                  <a:pt x="383540" y="854329"/>
                </a:cubicBezTo>
                <a:cubicBezTo>
                  <a:pt x="386334" y="853504"/>
                  <a:pt x="387858" y="851853"/>
                  <a:pt x="388112" y="849376"/>
                </a:cubicBezTo>
                <a:lnTo>
                  <a:pt x="394208" y="841248"/>
                </a:lnTo>
                <a:lnTo>
                  <a:pt x="395224" y="836168"/>
                </a:lnTo>
                <a:lnTo>
                  <a:pt x="410464" y="831088"/>
                </a:lnTo>
                <a:lnTo>
                  <a:pt x="407416" y="820928"/>
                </a:lnTo>
                <a:close/>
                <a:moveTo>
                  <a:pt x="449072" y="808736"/>
                </a:moveTo>
                <a:cubicBezTo>
                  <a:pt x="449919" y="811784"/>
                  <a:pt x="450257" y="814832"/>
                  <a:pt x="450088" y="817880"/>
                </a:cubicBezTo>
                <a:cubicBezTo>
                  <a:pt x="450257" y="819912"/>
                  <a:pt x="449919" y="821944"/>
                  <a:pt x="449072" y="823976"/>
                </a:cubicBezTo>
                <a:lnTo>
                  <a:pt x="442976" y="826008"/>
                </a:lnTo>
                <a:lnTo>
                  <a:pt x="441960" y="819912"/>
                </a:lnTo>
                <a:cubicBezTo>
                  <a:pt x="443082" y="818367"/>
                  <a:pt x="444394" y="816631"/>
                  <a:pt x="445897" y="814705"/>
                </a:cubicBezTo>
                <a:cubicBezTo>
                  <a:pt x="447400" y="812779"/>
                  <a:pt x="448458" y="810789"/>
                  <a:pt x="449072" y="808736"/>
                </a:cubicBezTo>
                <a:close/>
                <a:moveTo>
                  <a:pt x="518160" y="686816"/>
                </a:moveTo>
                <a:cubicBezTo>
                  <a:pt x="510963" y="691663"/>
                  <a:pt x="505291" y="697463"/>
                  <a:pt x="501142" y="704215"/>
                </a:cubicBezTo>
                <a:cubicBezTo>
                  <a:pt x="496993" y="710967"/>
                  <a:pt x="491829" y="717021"/>
                  <a:pt x="485648" y="722376"/>
                </a:cubicBezTo>
                <a:lnTo>
                  <a:pt x="482600" y="731520"/>
                </a:lnTo>
                <a:cubicBezTo>
                  <a:pt x="478430" y="737129"/>
                  <a:pt x="473562" y="742421"/>
                  <a:pt x="467995" y="747395"/>
                </a:cubicBezTo>
                <a:cubicBezTo>
                  <a:pt x="462428" y="752369"/>
                  <a:pt x="456798" y="756899"/>
                  <a:pt x="451104" y="760984"/>
                </a:cubicBezTo>
                <a:cubicBezTo>
                  <a:pt x="449855" y="765958"/>
                  <a:pt x="448035" y="770742"/>
                  <a:pt x="445643" y="775335"/>
                </a:cubicBezTo>
                <a:cubicBezTo>
                  <a:pt x="443251" y="779928"/>
                  <a:pt x="441685" y="784966"/>
                  <a:pt x="440944" y="790448"/>
                </a:cubicBezTo>
                <a:lnTo>
                  <a:pt x="448056" y="784352"/>
                </a:lnTo>
                <a:lnTo>
                  <a:pt x="462280" y="781304"/>
                </a:lnTo>
                <a:cubicBezTo>
                  <a:pt x="461264" y="777410"/>
                  <a:pt x="459232" y="774023"/>
                  <a:pt x="456184" y="771144"/>
                </a:cubicBezTo>
                <a:lnTo>
                  <a:pt x="468376" y="763016"/>
                </a:lnTo>
                <a:lnTo>
                  <a:pt x="472440" y="751840"/>
                </a:lnTo>
                <a:cubicBezTo>
                  <a:pt x="474451" y="749745"/>
                  <a:pt x="476525" y="747586"/>
                  <a:pt x="478663" y="745363"/>
                </a:cubicBezTo>
                <a:cubicBezTo>
                  <a:pt x="480801" y="743141"/>
                  <a:pt x="483129" y="741236"/>
                  <a:pt x="485648" y="739648"/>
                </a:cubicBezTo>
                <a:cubicBezTo>
                  <a:pt x="489204" y="735203"/>
                  <a:pt x="492252" y="730885"/>
                  <a:pt x="494792" y="726694"/>
                </a:cubicBezTo>
                <a:cubicBezTo>
                  <a:pt x="497332" y="722503"/>
                  <a:pt x="499364" y="717677"/>
                  <a:pt x="500888" y="712216"/>
                </a:cubicBezTo>
                <a:lnTo>
                  <a:pt x="509016" y="706120"/>
                </a:lnTo>
                <a:cubicBezTo>
                  <a:pt x="510138" y="703305"/>
                  <a:pt x="511958" y="700045"/>
                  <a:pt x="514477" y="696341"/>
                </a:cubicBezTo>
                <a:cubicBezTo>
                  <a:pt x="516996" y="692637"/>
                  <a:pt x="519578" y="690139"/>
                  <a:pt x="522224" y="688848"/>
                </a:cubicBezTo>
                <a:close/>
                <a:moveTo>
                  <a:pt x="281432" y="639064"/>
                </a:moveTo>
                <a:cubicBezTo>
                  <a:pt x="279845" y="641244"/>
                  <a:pt x="278448" y="643996"/>
                  <a:pt x="277241" y="647319"/>
                </a:cubicBezTo>
                <a:cubicBezTo>
                  <a:pt x="276035" y="650642"/>
                  <a:pt x="275400" y="653648"/>
                  <a:pt x="275336" y="656336"/>
                </a:cubicBezTo>
                <a:lnTo>
                  <a:pt x="276352" y="665480"/>
                </a:lnTo>
                <a:lnTo>
                  <a:pt x="268224" y="671576"/>
                </a:lnTo>
                <a:lnTo>
                  <a:pt x="268224" y="673608"/>
                </a:lnTo>
                <a:lnTo>
                  <a:pt x="260096" y="677672"/>
                </a:lnTo>
                <a:cubicBezTo>
                  <a:pt x="262043" y="682541"/>
                  <a:pt x="262213" y="685504"/>
                  <a:pt x="260604" y="686562"/>
                </a:cubicBezTo>
                <a:cubicBezTo>
                  <a:pt x="258995" y="687621"/>
                  <a:pt x="256117" y="688044"/>
                  <a:pt x="251968" y="687832"/>
                </a:cubicBezTo>
                <a:cubicBezTo>
                  <a:pt x="254064" y="690944"/>
                  <a:pt x="255715" y="694373"/>
                  <a:pt x="256921" y="698119"/>
                </a:cubicBezTo>
                <a:cubicBezTo>
                  <a:pt x="258128" y="701866"/>
                  <a:pt x="258509" y="705549"/>
                  <a:pt x="258064" y="709168"/>
                </a:cubicBezTo>
                <a:lnTo>
                  <a:pt x="273304" y="718312"/>
                </a:lnTo>
                <a:lnTo>
                  <a:pt x="276352" y="708152"/>
                </a:lnTo>
                <a:lnTo>
                  <a:pt x="277368" y="707136"/>
                </a:lnTo>
                <a:cubicBezTo>
                  <a:pt x="277897" y="703115"/>
                  <a:pt x="278363" y="699220"/>
                  <a:pt x="278765" y="695452"/>
                </a:cubicBezTo>
                <a:cubicBezTo>
                  <a:pt x="279167" y="691685"/>
                  <a:pt x="279379" y="687790"/>
                  <a:pt x="279400" y="683768"/>
                </a:cubicBezTo>
                <a:cubicBezTo>
                  <a:pt x="279210" y="680974"/>
                  <a:pt x="278575" y="677672"/>
                  <a:pt x="277495" y="673862"/>
                </a:cubicBezTo>
                <a:cubicBezTo>
                  <a:pt x="276416" y="670052"/>
                  <a:pt x="276035" y="667258"/>
                  <a:pt x="276352" y="665480"/>
                </a:cubicBezTo>
                <a:lnTo>
                  <a:pt x="282448" y="659384"/>
                </a:lnTo>
                <a:lnTo>
                  <a:pt x="285496" y="651256"/>
                </a:lnTo>
                <a:lnTo>
                  <a:pt x="285496" y="644144"/>
                </a:lnTo>
                <a:close/>
                <a:moveTo>
                  <a:pt x="280416" y="621792"/>
                </a:moveTo>
                <a:cubicBezTo>
                  <a:pt x="281411" y="623972"/>
                  <a:pt x="282723" y="626216"/>
                  <a:pt x="284353" y="628523"/>
                </a:cubicBezTo>
                <a:cubicBezTo>
                  <a:pt x="285983" y="630830"/>
                  <a:pt x="288057" y="632312"/>
                  <a:pt x="290576" y="632968"/>
                </a:cubicBezTo>
                <a:lnTo>
                  <a:pt x="289560" y="624840"/>
                </a:lnTo>
                <a:close/>
                <a:moveTo>
                  <a:pt x="580136" y="613664"/>
                </a:moveTo>
                <a:lnTo>
                  <a:pt x="575056" y="623824"/>
                </a:lnTo>
                <a:lnTo>
                  <a:pt x="577088" y="622808"/>
                </a:lnTo>
                <a:lnTo>
                  <a:pt x="569976" y="632968"/>
                </a:lnTo>
                <a:lnTo>
                  <a:pt x="559816" y="637032"/>
                </a:lnTo>
                <a:lnTo>
                  <a:pt x="559816" y="639064"/>
                </a:lnTo>
                <a:lnTo>
                  <a:pt x="552704" y="646176"/>
                </a:lnTo>
                <a:lnTo>
                  <a:pt x="552704" y="648208"/>
                </a:lnTo>
                <a:lnTo>
                  <a:pt x="548640" y="652272"/>
                </a:lnTo>
                <a:lnTo>
                  <a:pt x="549656" y="661416"/>
                </a:lnTo>
                <a:lnTo>
                  <a:pt x="541528" y="669544"/>
                </a:lnTo>
                <a:lnTo>
                  <a:pt x="541528" y="670560"/>
                </a:lnTo>
                <a:lnTo>
                  <a:pt x="550672" y="672592"/>
                </a:lnTo>
                <a:lnTo>
                  <a:pt x="551688" y="672592"/>
                </a:lnTo>
                <a:cubicBezTo>
                  <a:pt x="558652" y="666390"/>
                  <a:pt x="566314" y="657966"/>
                  <a:pt x="574675" y="647319"/>
                </a:cubicBezTo>
                <a:cubicBezTo>
                  <a:pt x="583036" y="636672"/>
                  <a:pt x="589936" y="627486"/>
                  <a:pt x="595376" y="619760"/>
                </a:cubicBezTo>
                <a:lnTo>
                  <a:pt x="587248" y="614680"/>
                </a:lnTo>
                <a:close/>
                <a:moveTo>
                  <a:pt x="310896" y="598424"/>
                </a:moveTo>
                <a:lnTo>
                  <a:pt x="320040" y="604520"/>
                </a:lnTo>
                <a:lnTo>
                  <a:pt x="322072" y="611632"/>
                </a:lnTo>
                <a:cubicBezTo>
                  <a:pt x="319892" y="610066"/>
                  <a:pt x="317648" y="608119"/>
                  <a:pt x="315341" y="605790"/>
                </a:cubicBezTo>
                <a:cubicBezTo>
                  <a:pt x="313034" y="603462"/>
                  <a:pt x="311552" y="601007"/>
                  <a:pt x="310896" y="598424"/>
                </a:cubicBezTo>
                <a:close/>
                <a:moveTo>
                  <a:pt x="641096" y="586232"/>
                </a:moveTo>
                <a:lnTo>
                  <a:pt x="641096" y="599440"/>
                </a:lnTo>
                <a:lnTo>
                  <a:pt x="636016" y="601472"/>
                </a:lnTo>
                <a:lnTo>
                  <a:pt x="635000" y="596392"/>
                </a:lnTo>
                <a:cubicBezTo>
                  <a:pt x="636080" y="594889"/>
                  <a:pt x="637223" y="593323"/>
                  <a:pt x="638429" y="591693"/>
                </a:cubicBezTo>
                <a:cubicBezTo>
                  <a:pt x="639636" y="590063"/>
                  <a:pt x="640525" y="588243"/>
                  <a:pt x="641096" y="586232"/>
                </a:cubicBezTo>
                <a:close/>
                <a:moveTo>
                  <a:pt x="285496" y="572008"/>
                </a:moveTo>
                <a:lnTo>
                  <a:pt x="278384" y="573024"/>
                </a:lnTo>
                <a:lnTo>
                  <a:pt x="278384" y="575056"/>
                </a:lnTo>
                <a:cubicBezTo>
                  <a:pt x="278596" y="579036"/>
                  <a:pt x="279442" y="582761"/>
                  <a:pt x="280924" y="586232"/>
                </a:cubicBezTo>
                <a:cubicBezTo>
                  <a:pt x="282406" y="589704"/>
                  <a:pt x="283252" y="593429"/>
                  <a:pt x="283464" y="597408"/>
                </a:cubicBezTo>
                <a:cubicBezTo>
                  <a:pt x="283443" y="598975"/>
                  <a:pt x="283231" y="600668"/>
                  <a:pt x="282829" y="602488"/>
                </a:cubicBezTo>
                <a:cubicBezTo>
                  <a:pt x="282427" y="604309"/>
                  <a:pt x="281961" y="606002"/>
                  <a:pt x="281432" y="607568"/>
                </a:cubicBezTo>
                <a:lnTo>
                  <a:pt x="289560" y="604520"/>
                </a:lnTo>
                <a:cubicBezTo>
                  <a:pt x="289560" y="597408"/>
                  <a:pt x="290576" y="590296"/>
                  <a:pt x="292608" y="583184"/>
                </a:cubicBezTo>
                <a:cubicBezTo>
                  <a:pt x="291994" y="581131"/>
                  <a:pt x="290936" y="579141"/>
                  <a:pt x="289433" y="577215"/>
                </a:cubicBezTo>
                <a:cubicBezTo>
                  <a:pt x="287930" y="575289"/>
                  <a:pt x="286618" y="573553"/>
                  <a:pt x="285496" y="572008"/>
                </a:cubicBezTo>
                <a:close/>
                <a:moveTo>
                  <a:pt x="312928" y="565912"/>
                </a:moveTo>
                <a:cubicBezTo>
                  <a:pt x="315129" y="566420"/>
                  <a:pt x="317331" y="567436"/>
                  <a:pt x="319532" y="568960"/>
                </a:cubicBezTo>
                <a:cubicBezTo>
                  <a:pt x="321733" y="570484"/>
                  <a:pt x="322919" y="572516"/>
                  <a:pt x="323088" y="575056"/>
                </a:cubicBezTo>
                <a:lnTo>
                  <a:pt x="322072" y="586232"/>
                </a:lnTo>
                <a:lnTo>
                  <a:pt x="320040" y="586232"/>
                </a:lnTo>
                <a:close/>
                <a:moveTo>
                  <a:pt x="273304" y="557784"/>
                </a:moveTo>
                <a:lnTo>
                  <a:pt x="273304" y="566928"/>
                </a:lnTo>
                <a:lnTo>
                  <a:pt x="281432" y="566928"/>
                </a:lnTo>
                <a:lnTo>
                  <a:pt x="281432" y="559816"/>
                </a:lnTo>
                <a:close/>
                <a:moveTo>
                  <a:pt x="250952" y="551688"/>
                </a:moveTo>
                <a:lnTo>
                  <a:pt x="241808" y="552704"/>
                </a:lnTo>
                <a:lnTo>
                  <a:pt x="241808" y="567944"/>
                </a:lnTo>
                <a:lnTo>
                  <a:pt x="248920" y="561848"/>
                </a:lnTo>
                <a:lnTo>
                  <a:pt x="254000" y="551688"/>
                </a:lnTo>
                <a:close/>
                <a:moveTo>
                  <a:pt x="452120" y="526288"/>
                </a:moveTo>
                <a:lnTo>
                  <a:pt x="448056" y="530352"/>
                </a:lnTo>
                <a:lnTo>
                  <a:pt x="455168" y="526288"/>
                </a:lnTo>
                <a:close/>
                <a:moveTo>
                  <a:pt x="293624" y="498856"/>
                </a:moveTo>
                <a:cubicBezTo>
                  <a:pt x="292566" y="501396"/>
                  <a:pt x="291126" y="503682"/>
                  <a:pt x="289306" y="505714"/>
                </a:cubicBezTo>
                <a:cubicBezTo>
                  <a:pt x="287486" y="507746"/>
                  <a:pt x="285538" y="509524"/>
                  <a:pt x="283464" y="511048"/>
                </a:cubicBezTo>
                <a:cubicBezTo>
                  <a:pt x="283422" y="513038"/>
                  <a:pt x="283252" y="514901"/>
                  <a:pt x="282956" y="516636"/>
                </a:cubicBezTo>
                <a:cubicBezTo>
                  <a:pt x="282660" y="518372"/>
                  <a:pt x="282490" y="520235"/>
                  <a:pt x="282448" y="522224"/>
                </a:cubicBezTo>
                <a:cubicBezTo>
                  <a:pt x="282279" y="524256"/>
                  <a:pt x="282617" y="526288"/>
                  <a:pt x="283464" y="528320"/>
                </a:cubicBezTo>
                <a:lnTo>
                  <a:pt x="292608" y="523240"/>
                </a:lnTo>
                <a:cubicBezTo>
                  <a:pt x="293793" y="515959"/>
                  <a:pt x="295487" y="509186"/>
                  <a:pt x="297688" y="502920"/>
                </a:cubicBezTo>
                <a:close/>
                <a:moveTo>
                  <a:pt x="283464" y="479552"/>
                </a:moveTo>
                <a:lnTo>
                  <a:pt x="286512" y="489712"/>
                </a:lnTo>
                <a:lnTo>
                  <a:pt x="292608" y="488696"/>
                </a:lnTo>
                <a:lnTo>
                  <a:pt x="292608" y="481584"/>
                </a:lnTo>
                <a:close/>
                <a:moveTo>
                  <a:pt x="644144" y="337312"/>
                </a:moveTo>
                <a:lnTo>
                  <a:pt x="640080" y="341376"/>
                </a:lnTo>
                <a:lnTo>
                  <a:pt x="646176" y="337312"/>
                </a:lnTo>
                <a:close/>
                <a:moveTo>
                  <a:pt x="768096" y="323088"/>
                </a:moveTo>
                <a:lnTo>
                  <a:pt x="776224" y="330200"/>
                </a:lnTo>
                <a:lnTo>
                  <a:pt x="776224" y="327152"/>
                </a:lnTo>
                <a:cubicBezTo>
                  <a:pt x="774023" y="325290"/>
                  <a:pt x="771314" y="323935"/>
                  <a:pt x="768096" y="323088"/>
                </a:cubicBezTo>
                <a:close/>
                <a:moveTo>
                  <a:pt x="890016" y="293624"/>
                </a:moveTo>
                <a:cubicBezTo>
                  <a:pt x="889043" y="294153"/>
                  <a:pt x="888196" y="294619"/>
                  <a:pt x="887476" y="295021"/>
                </a:cubicBezTo>
                <a:cubicBezTo>
                  <a:pt x="886756" y="295423"/>
                  <a:pt x="885910" y="295635"/>
                  <a:pt x="884936" y="295656"/>
                </a:cubicBezTo>
                <a:lnTo>
                  <a:pt x="880872" y="300736"/>
                </a:lnTo>
                <a:lnTo>
                  <a:pt x="885952" y="298704"/>
                </a:lnTo>
                <a:close/>
                <a:moveTo>
                  <a:pt x="798576" y="290576"/>
                </a:moveTo>
                <a:cubicBezTo>
                  <a:pt x="797031" y="291656"/>
                  <a:pt x="795549" y="293053"/>
                  <a:pt x="794131" y="294767"/>
                </a:cubicBezTo>
                <a:cubicBezTo>
                  <a:pt x="792713" y="296482"/>
                  <a:pt x="791485" y="298133"/>
                  <a:pt x="790448" y="299720"/>
                </a:cubicBezTo>
                <a:lnTo>
                  <a:pt x="799592" y="300736"/>
                </a:lnTo>
                <a:lnTo>
                  <a:pt x="800608" y="300736"/>
                </a:lnTo>
                <a:lnTo>
                  <a:pt x="804672" y="293624"/>
                </a:lnTo>
                <a:close/>
                <a:moveTo>
                  <a:pt x="817880" y="277368"/>
                </a:moveTo>
                <a:lnTo>
                  <a:pt x="810768" y="278384"/>
                </a:lnTo>
                <a:lnTo>
                  <a:pt x="817880" y="284480"/>
                </a:lnTo>
                <a:close/>
                <a:moveTo>
                  <a:pt x="856488" y="230632"/>
                </a:moveTo>
                <a:lnTo>
                  <a:pt x="850392" y="239776"/>
                </a:lnTo>
                <a:lnTo>
                  <a:pt x="844296" y="242824"/>
                </a:lnTo>
                <a:lnTo>
                  <a:pt x="838200" y="250952"/>
                </a:lnTo>
                <a:cubicBezTo>
                  <a:pt x="841290" y="249344"/>
                  <a:pt x="844254" y="247227"/>
                  <a:pt x="847090" y="244602"/>
                </a:cubicBezTo>
                <a:cubicBezTo>
                  <a:pt x="849926" y="241978"/>
                  <a:pt x="852382" y="239353"/>
                  <a:pt x="854456" y="236728"/>
                </a:cubicBezTo>
                <a:close/>
                <a:moveTo>
                  <a:pt x="907288" y="178816"/>
                </a:moveTo>
                <a:lnTo>
                  <a:pt x="904240" y="182880"/>
                </a:lnTo>
                <a:cubicBezTo>
                  <a:pt x="902166" y="183367"/>
                  <a:pt x="899964" y="183663"/>
                  <a:pt x="897636" y="183769"/>
                </a:cubicBezTo>
                <a:cubicBezTo>
                  <a:pt x="895308" y="183875"/>
                  <a:pt x="893107" y="183917"/>
                  <a:pt x="891032" y="183896"/>
                </a:cubicBezTo>
                <a:cubicBezTo>
                  <a:pt x="888365" y="189442"/>
                  <a:pt x="885063" y="194607"/>
                  <a:pt x="881126" y="199390"/>
                </a:cubicBezTo>
                <a:cubicBezTo>
                  <a:pt x="877189" y="204174"/>
                  <a:pt x="873379" y="208831"/>
                  <a:pt x="869696" y="213360"/>
                </a:cubicBezTo>
                <a:lnTo>
                  <a:pt x="869696" y="217424"/>
                </a:lnTo>
                <a:cubicBezTo>
                  <a:pt x="871284" y="215858"/>
                  <a:pt x="873189" y="214419"/>
                  <a:pt x="875411" y="213106"/>
                </a:cubicBezTo>
                <a:cubicBezTo>
                  <a:pt x="877634" y="211794"/>
                  <a:pt x="879793" y="210863"/>
                  <a:pt x="881888" y="210312"/>
                </a:cubicBezTo>
                <a:cubicBezTo>
                  <a:pt x="886121" y="201168"/>
                  <a:pt x="892895" y="195072"/>
                  <a:pt x="902208" y="192024"/>
                </a:cubicBezTo>
                <a:lnTo>
                  <a:pt x="911352" y="178816"/>
                </a:lnTo>
                <a:close/>
                <a:moveTo>
                  <a:pt x="806704" y="177800"/>
                </a:moveTo>
                <a:lnTo>
                  <a:pt x="800608" y="187960"/>
                </a:lnTo>
                <a:lnTo>
                  <a:pt x="792480" y="193040"/>
                </a:lnTo>
                <a:lnTo>
                  <a:pt x="790448" y="197104"/>
                </a:lnTo>
                <a:cubicBezTo>
                  <a:pt x="794935" y="195474"/>
                  <a:pt x="798407" y="192892"/>
                  <a:pt x="800862" y="189357"/>
                </a:cubicBezTo>
                <a:cubicBezTo>
                  <a:pt x="803318" y="185822"/>
                  <a:pt x="805265" y="181970"/>
                  <a:pt x="806704" y="177800"/>
                </a:cubicBezTo>
                <a:close/>
                <a:moveTo>
                  <a:pt x="810768" y="158496"/>
                </a:moveTo>
                <a:cubicBezTo>
                  <a:pt x="809752" y="160571"/>
                  <a:pt x="808990" y="162772"/>
                  <a:pt x="808482" y="165100"/>
                </a:cubicBezTo>
                <a:cubicBezTo>
                  <a:pt x="807974" y="167429"/>
                  <a:pt x="807720" y="169630"/>
                  <a:pt x="807720" y="171704"/>
                </a:cubicBezTo>
                <a:lnTo>
                  <a:pt x="807720" y="176784"/>
                </a:lnTo>
                <a:lnTo>
                  <a:pt x="814832" y="172720"/>
                </a:lnTo>
                <a:lnTo>
                  <a:pt x="819912" y="160528"/>
                </a:lnTo>
                <a:close/>
                <a:moveTo>
                  <a:pt x="941832" y="15240"/>
                </a:moveTo>
                <a:lnTo>
                  <a:pt x="947928" y="22352"/>
                </a:lnTo>
                <a:lnTo>
                  <a:pt x="944880" y="29464"/>
                </a:lnTo>
                <a:lnTo>
                  <a:pt x="937768" y="24384"/>
                </a:lnTo>
                <a:close/>
                <a:moveTo>
                  <a:pt x="1162304" y="0"/>
                </a:moveTo>
                <a:lnTo>
                  <a:pt x="1164336" y="0"/>
                </a:lnTo>
                <a:lnTo>
                  <a:pt x="1160272" y="7112"/>
                </a:lnTo>
                <a:lnTo>
                  <a:pt x="1153160" y="8128"/>
                </a:lnTo>
                <a:lnTo>
                  <a:pt x="1151128" y="15240"/>
                </a:lnTo>
                <a:cubicBezTo>
                  <a:pt x="1143635" y="20976"/>
                  <a:pt x="1136523" y="27284"/>
                  <a:pt x="1129792" y="34163"/>
                </a:cubicBezTo>
                <a:cubicBezTo>
                  <a:pt x="1123061" y="41042"/>
                  <a:pt x="1115949" y="47604"/>
                  <a:pt x="1108456" y="53848"/>
                </a:cubicBezTo>
                <a:lnTo>
                  <a:pt x="1105408" y="62992"/>
                </a:lnTo>
                <a:lnTo>
                  <a:pt x="1094232" y="67056"/>
                </a:lnTo>
                <a:lnTo>
                  <a:pt x="1090168" y="75184"/>
                </a:lnTo>
                <a:lnTo>
                  <a:pt x="1082040" y="82296"/>
                </a:lnTo>
                <a:lnTo>
                  <a:pt x="1078992" y="83312"/>
                </a:lnTo>
                <a:lnTo>
                  <a:pt x="1072896" y="90424"/>
                </a:lnTo>
                <a:lnTo>
                  <a:pt x="1070864" y="90424"/>
                </a:lnTo>
                <a:lnTo>
                  <a:pt x="1066800" y="97536"/>
                </a:lnTo>
                <a:lnTo>
                  <a:pt x="1050544" y="105664"/>
                </a:lnTo>
                <a:cubicBezTo>
                  <a:pt x="1050036" y="109347"/>
                  <a:pt x="1048766" y="112649"/>
                  <a:pt x="1046734" y="115570"/>
                </a:cubicBezTo>
                <a:cubicBezTo>
                  <a:pt x="1044702" y="118491"/>
                  <a:pt x="1041908" y="120269"/>
                  <a:pt x="1038352" y="120904"/>
                </a:cubicBezTo>
                <a:cubicBezTo>
                  <a:pt x="1036405" y="123529"/>
                  <a:pt x="1034458" y="126154"/>
                  <a:pt x="1032510" y="128778"/>
                </a:cubicBezTo>
                <a:cubicBezTo>
                  <a:pt x="1030563" y="131403"/>
                  <a:pt x="1028108" y="133520"/>
                  <a:pt x="1025144" y="135128"/>
                </a:cubicBezTo>
                <a:cubicBezTo>
                  <a:pt x="1023578" y="137668"/>
                  <a:pt x="1021631" y="139954"/>
                  <a:pt x="1019302" y="141986"/>
                </a:cubicBezTo>
                <a:cubicBezTo>
                  <a:pt x="1016974" y="144018"/>
                  <a:pt x="1014519" y="145796"/>
                  <a:pt x="1011936" y="147320"/>
                </a:cubicBezTo>
                <a:cubicBezTo>
                  <a:pt x="1011344" y="148887"/>
                  <a:pt x="1010751" y="150580"/>
                  <a:pt x="1010158" y="152400"/>
                </a:cubicBezTo>
                <a:cubicBezTo>
                  <a:pt x="1009565" y="154221"/>
                  <a:pt x="1009481" y="155914"/>
                  <a:pt x="1009904" y="157480"/>
                </a:cubicBezTo>
                <a:cubicBezTo>
                  <a:pt x="1003639" y="160698"/>
                  <a:pt x="998898" y="165439"/>
                  <a:pt x="995680" y="171704"/>
                </a:cubicBezTo>
                <a:cubicBezTo>
                  <a:pt x="1001861" y="166921"/>
                  <a:pt x="1008803" y="160994"/>
                  <a:pt x="1016508" y="153924"/>
                </a:cubicBezTo>
                <a:cubicBezTo>
                  <a:pt x="1024213" y="146855"/>
                  <a:pt x="1032172" y="142960"/>
                  <a:pt x="1040384" y="142240"/>
                </a:cubicBezTo>
                <a:lnTo>
                  <a:pt x="1043432" y="142240"/>
                </a:lnTo>
                <a:lnTo>
                  <a:pt x="1038352" y="150368"/>
                </a:lnTo>
                <a:lnTo>
                  <a:pt x="1031240" y="152400"/>
                </a:lnTo>
                <a:lnTo>
                  <a:pt x="1028192" y="159512"/>
                </a:lnTo>
                <a:cubicBezTo>
                  <a:pt x="1023282" y="164762"/>
                  <a:pt x="1017863" y="169503"/>
                  <a:pt x="1011936" y="173736"/>
                </a:cubicBezTo>
                <a:cubicBezTo>
                  <a:pt x="1008549" y="179324"/>
                  <a:pt x="1003639" y="184658"/>
                  <a:pt x="997204" y="189738"/>
                </a:cubicBezTo>
                <a:cubicBezTo>
                  <a:pt x="990769" y="194818"/>
                  <a:pt x="984843" y="199644"/>
                  <a:pt x="979424" y="204216"/>
                </a:cubicBezTo>
                <a:lnTo>
                  <a:pt x="976376" y="214376"/>
                </a:lnTo>
                <a:lnTo>
                  <a:pt x="964184" y="218440"/>
                </a:lnTo>
                <a:cubicBezTo>
                  <a:pt x="963084" y="222017"/>
                  <a:pt x="961221" y="225277"/>
                  <a:pt x="958596" y="228219"/>
                </a:cubicBezTo>
                <a:cubicBezTo>
                  <a:pt x="955972" y="231161"/>
                  <a:pt x="953093" y="233659"/>
                  <a:pt x="949960" y="235712"/>
                </a:cubicBezTo>
                <a:lnTo>
                  <a:pt x="945896" y="236728"/>
                </a:lnTo>
                <a:lnTo>
                  <a:pt x="939800" y="245872"/>
                </a:lnTo>
                <a:lnTo>
                  <a:pt x="937768" y="245872"/>
                </a:lnTo>
                <a:lnTo>
                  <a:pt x="932688" y="252984"/>
                </a:lnTo>
                <a:lnTo>
                  <a:pt x="917448" y="261112"/>
                </a:lnTo>
                <a:cubicBezTo>
                  <a:pt x="916750" y="265007"/>
                  <a:pt x="914591" y="271188"/>
                  <a:pt x="910971" y="279654"/>
                </a:cubicBezTo>
                <a:cubicBezTo>
                  <a:pt x="907352" y="288121"/>
                  <a:pt x="903415" y="293794"/>
                  <a:pt x="899160" y="296672"/>
                </a:cubicBezTo>
                <a:lnTo>
                  <a:pt x="894080" y="304800"/>
                </a:lnTo>
                <a:cubicBezTo>
                  <a:pt x="892895" y="305435"/>
                  <a:pt x="891201" y="306197"/>
                  <a:pt x="889000" y="307086"/>
                </a:cubicBezTo>
                <a:cubicBezTo>
                  <a:pt x="886799" y="307975"/>
                  <a:pt x="885105" y="308229"/>
                  <a:pt x="883920" y="307848"/>
                </a:cubicBezTo>
                <a:cubicBezTo>
                  <a:pt x="880830" y="314198"/>
                  <a:pt x="876596" y="320294"/>
                  <a:pt x="871220" y="326136"/>
                </a:cubicBezTo>
                <a:cubicBezTo>
                  <a:pt x="865844" y="331978"/>
                  <a:pt x="859578" y="336042"/>
                  <a:pt x="852424" y="338328"/>
                </a:cubicBezTo>
                <a:cubicBezTo>
                  <a:pt x="849990" y="341524"/>
                  <a:pt x="846222" y="346308"/>
                  <a:pt x="841121" y="352679"/>
                </a:cubicBezTo>
                <a:cubicBezTo>
                  <a:pt x="836020" y="359050"/>
                  <a:pt x="831998" y="363072"/>
                  <a:pt x="829056" y="364744"/>
                </a:cubicBezTo>
                <a:lnTo>
                  <a:pt x="824992" y="374904"/>
                </a:lnTo>
                <a:cubicBezTo>
                  <a:pt x="820843" y="377741"/>
                  <a:pt x="817203" y="380450"/>
                  <a:pt x="814070" y="383032"/>
                </a:cubicBezTo>
                <a:cubicBezTo>
                  <a:pt x="810937" y="385615"/>
                  <a:pt x="808821" y="389340"/>
                  <a:pt x="807720" y="394208"/>
                </a:cubicBezTo>
                <a:cubicBezTo>
                  <a:pt x="804376" y="395838"/>
                  <a:pt x="801921" y="397912"/>
                  <a:pt x="800354" y="400431"/>
                </a:cubicBezTo>
                <a:cubicBezTo>
                  <a:pt x="798788" y="402950"/>
                  <a:pt x="796841" y="405278"/>
                  <a:pt x="794512" y="407416"/>
                </a:cubicBezTo>
                <a:lnTo>
                  <a:pt x="788416" y="409448"/>
                </a:lnTo>
                <a:lnTo>
                  <a:pt x="780288" y="417576"/>
                </a:lnTo>
                <a:lnTo>
                  <a:pt x="779272" y="421640"/>
                </a:lnTo>
                <a:lnTo>
                  <a:pt x="773176" y="423672"/>
                </a:lnTo>
                <a:lnTo>
                  <a:pt x="770128" y="426720"/>
                </a:lnTo>
                <a:lnTo>
                  <a:pt x="767080" y="433832"/>
                </a:lnTo>
                <a:lnTo>
                  <a:pt x="765048" y="435864"/>
                </a:lnTo>
                <a:cubicBezTo>
                  <a:pt x="763312" y="441431"/>
                  <a:pt x="760180" y="449347"/>
                  <a:pt x="755650" y="459613"/>
                </a:cubicBezTo>
                <a:cubicBezTo>
                  <a:pt x="751120" y="469879"/>
                  <a:pt x="746464" y="476525"/>
                  <a:pt x="741680" y="479552"/>
                </a:cubicBezTo>
                <a:lnTo>
                  <a:pt x="736600" y="488696"/>
                </a:lnTo>
                <a:lnTo>
                  <a:pt x="726440" y="492760"/>
                </a:lnTo>
                <a:lnTo>
                  <a:pt x="724408" y="492760"/>
                </a:lnTo>
                <a:cubicBezTo>
                  <a:pt x="721212" y="500550"/>
                  <a:pt x="716428" y="507577"/>
                  <a:pt x="710057" y="513842"/>
                </a:cubicBezTo>
                <a:cubicBezTo>
                  <a:pt x="703686" y="520108"/>
                  <a:pt x="696616" y="524595"/>
                  <a:pt x="688848" y="527304"/>
                </a:cubicBezTo>
                <a:cubicBezTo>
                  <a:pt x="685842" y="531876"/>
                  <a:pt x="682710" y="536194"/>
                  <a:pt x="679450" y="540258"/>
                </a:cubicBezTo>
                <a:cubicBezTo>
                  <a:pt x="676190" y="544322"/>
                  <a:pt x="672550" y="548132"/>
                  <a:pt x="668528" y="551688"/>
                </a:cubicBezTo>
                <a:lnTo>
                  <a:pt x="668528" y="554736"/>
                </a:lnTo>
                <a:lnTo>
                  <a:pt x="662432" y="558800"/>
                </a:lnTo>
                <a:lnTo>
                  <a:pt x="657352" y="568960"/>
                </a:lnTo>
                <a:cubicBezTo>
                  <a:pt x="654812" y="570929"/>
                  <a:pt x="652272" y="572834"/>
                  <a:pt x="649732" y="574675"/>
                </a:cubicBezTo>
                <a:cubicBezTo>
                  <a:pt x="647192" y="576517"/>
                  <a:pt x="644652" y="578676"/>
                  <a:pt x="642112" y="581152"/>
                </a:cubicBezTo>
                <a:lnTo>
                  <a:pt x="638048" y="590296"/>
                </a:lnTo>
                <a:lnTo>
                  <a:pt x="630936" y="595376"/>
                </a:lnTo>
                <a:cubicBezTo>
                  <a:pt x="629941" y="597006"/>
                  <a:pt x="628883" y="598826"/>
                  <a:pt x="627761" y="600837"/>
                </a:cubicBezTo>
                <a:cubicBezTo>
                  <a:pt x="626639" y="602848"/>
                  <a:pt x="625327" y="604414"/>
                  <a:pt x="623824" y="605536"/>
                </a:cubicBezTo>
                <a:cubicBezTo>
                  <a:pt x="621263" y="606383"/>
                  <a:pt x="618765" y="606976"/>
                  <a:pt x="616331" y="607314"/>
                </a:cubicBezTo>
                <a:cubicBezTo>
                  <a:pt x="613897" y="607653"/>
                  <a:pt x="611653" y="608754"/>
                  <a:pt x="609600" y="610616"/>
                </a:cubicBezTo>
                <a:lnTo>
                  <a:pt x="605536" y="621792"/>
                </a:lnTo>
                <a:lnTo>
                  <a:pt x="596392" y="626872"/>
                </a:lnTo>
                <a:lnTo>
                  <a:pt x="592328" y="635000"/>
                </a:lnTo>
                <a:cubicBezTo>
                  <a:pt x="582972" y="643107"/>
                  <a:pt x="574760" y="653563"/>
                  <a:pt x="567690" y="666369"/>
                </a:cubicBezTo>
                <a:cubicBezTo>
                  <a:pt x="560620" y="679175"/>
                  <a:pt x="552916" y="688361"/>
                  <a:pt x="544576" y="693928"/>
                </a:cubicBezTo>
                <a:lnTo>
                  <a:pt x="538480" y="702056"/>
                </a:lnTo>
                <a:lnTo>
                  <a:pt x="529336" y="705104"/>
                </a:lnTo>
                <a:lnTo>
                  <a:pt x="529336" y="706120"/>
                </a:lnTo>
                <a:lnTo>
                  <a:pt x="520192" y="710184"/>
                </a:lnTo>
                <a:cubicBezTo>
                  <a:pt x="519557" y="711412"/>
                  <a:pt x="518795" y="713275"/>
                  <a:pt x="517906" y="715772"/>
                </a:cubicBezTo>
                <a:cubicBezTo>
                  <a:pt x="517017" y="718270"/>
                  <a:pt x="516763" y="720133"/>
                  <a:pt x="517144" y="721360"/>
                </a:cubicBezTo>
                <a:lnTo>
                  <a:pt x="513080" y="730504"/>
                </a:lnTo>
                <a:cubicBezTo>
                  <a:pt x="509334" y="733954"/>
                  <a:pt x="505397" y="737468"/>
                  <a:pt x="501269" y="741045"/>
                </a:cubicBezTo>
                <a:cubicBezTo>
                  <a:pt x="497142" y="744622"/>
                  <a:pt x="493967" y="748898"/>
                  <a:pt x="491744" y="753872"/>
                </a:cubicBezTo>
                <a:cubicBezTo>
                  <a:pt x="488527" y="756074"/>
                  <a:pt x="485817" y="758783"/>
                  <a:pt x="483616" y="762000"/>
                </a:cubicBezTo>
                <a:lnTo>
                  <a:pt x="480568" y="773176"/>
                </a:lnTo>
                <a:cubicBezTo>
                  <a:pt x="478219" y="773959"/>
                  <a:pt x="475298" y="775949"/>
                  <a:pt x="471805" y="779145"/>
                </a:cubicBezTo>
                <a:cubicBezTo>
                  <a:pt x="468313" y="782341"/>
                  <a:pt x="466154" y="785093"/>
                  <a:pt x="465328" y="787400"/>
                </a:cubicBezTo>
                <a:cubicBezTo>
                  <a:pt x="460968" y="790110"/>
                  <a:pt x="457242" y="793327"/>
                  <a:pt x="454152" y="797052"/>
                </a:cubicBezTo>
                <a:cubicBezTo>
                  <a:pt x="451062" y="800778"/>
                  <a:pt x="447336" y="803995"/>
                  <a:pt x="442976" y="806704"/>
                </a:cubicBezTo>
                <a:lnTo>
                  <a:pt x="438912" y="816864"/>
                </a:lnTo>
                <a:cubicBezTo>
                  <a:pt x="435208" y="820590"/>
                  <a:pt x="431440" y="823807"/>
                  <a:pt x="427609" y="826516"/>
                </a:cubicBezTo>
                <a:cubicBezTo>
                  <a:pt x="423778" y="829226"/>
                  <a:pt x="420772" y="833459"/>
                  <a:pt x="418592" y="839216"/>
                </a:cubicBezTo>
                <a:cubicBezTo>
                  <a:pt x="416539" y="840380"/>
                  <a:pt x="414549" y="842116"/>
                  <a:pt x="412623" y="844423"/>
                </a:cubicBezTo>
                <a:cubicBezTo>
                  <a:pt x="410697" y="846730"/>
                  <a:pt x="408961" y="848720"/>
                  <a:pt x="407416" y="850392"/>
                </a:cubicBezTo>
                <a:lnTo>
                  <a:pt x="400304" y="853440"/>
                </a:lnTo>
                <a:lnTo>
                  <a:pt x="407416" y="861568"/>
                </a:lnTo>
                <a:lnTo>
                  <a:pt x="404368" y="867664"/>
                </a:lnTo>
                <a:lnTo>
                  <a:pt x="392176" y="872744"/>
                </a:lnTo>
                <a:cubicBezTo>
                  <a:pt x="390102" y="875263"/>
                  <a:pt x="388154" y="877845"/>
                  <a:pt x="386334" y="880491"/>
                </a:cubicBezTo>
                <a:cubicBezTo>
                  <a:pt x="384514" y="883137"/>
                  <a:pt x="383074" y="885973"/>
                  <a:pt x="382016" y="889000"/>
                </a:cubicBezTo>
                <a:lnTo>
                  <a:pt x="377952" y="892048"/>
                </a:lnTo>
                <a:lnTo>
                  <a:pt x="374904" y="897128"/>
                </a:lnTo>
                <a:lnTo>
                  <a:pt x="377952" y="907288"/>
                </a:lnTo>
                <a:cubicBezTo>
                  <a:pt x="376492" y="909871"/>
                  <a:pt x="374841" y="912326"/>
                  <a:pt x="372999" y="914654"/>
                </a:cubicBezTo>
                <a:cubicBezTo>
                  <a:pt x="371158" y="916983"/>
                  <a:pt x="368745" y="918930"/>
                  <a:pt x="365760" y="920496"/>
                </a:cubicBezTo>
                <a:lnTo>
                  <a:pt x="363728" y="932688"/>
                </a:lnTo>
                <a:lnTo>
                  <a:pt x="354584" y="931672"/>
                </a:lnTo>
                <a:lnTo>
                  <a:pt x="350520" y="937768"/>
                </a:lnTo>
                <a:lnTo>
                  <a:pt x="343408" y="942848"/>
                </a:lnTo>
                <a:lnTo>
                  <a:pt x="342392" y="954024"/>
                </a:lnTo>
                <a:cubicBezTo>
                  <a:pt x="339831" y="954575"/>
                  <a:pt x="337333" y="955506"/>
                  <a:pt x="334899" y="956818"/>
                </a:cubicBezTo>
                <a:cubicBezTo>
                  <a:pt x="332465" y="958131"/>
                  <a:pt x="330221" y="959570"/>
                  <a:pt x="328168" y="961136"/>
                </a:cubicBezTo>
                <a:cubicBezTo>
                  <a:pt x="327004" y="965560"/>
                  <a:pt x="323236" y="972460"/>
                  <a:pt x="316865" y="981837"/>
                </a:cubicBezTo>
                <a:cubicBezTo>
                  <a:pt x="310494" y="991214"/>
                  <a:pt x="305456" y="997860"/>
                  <a:pt x="301752" y="1001776"/>
                </a:cubicBezTo>
                <a:cubicBezTo>
                  <a:pt x="302726" y="1006179"/>
                  <a:pt x="302556" y="1009820"/>
                  <a:pt x="301244" y="1012698"/>
                </a:cubicBezTo>
                <a:cubicBezTo>
                  <a:pt x="299932" y="1015577"/>
                  <a:pt x="297730" y="1018710"/>
                  <a:pt x="294640" y="1022096"/>
                </a:cubicBezTo>
                <a:lnTo>
                  <a:pt x="298704" y="1033272"/>
                </a:lnTo>
                <a:lnTo>
                  <a:pt x="294640" y="1044448"/>
                </a:lnTo>
                <a:lnTo>
                  <a:pt x="287528" y="1051560"/>
                </a:lnTo>
                <a:lnTo>
                  <a:pt x="282448" y="1045464"/>
                </a:lnTo>
                <a:lnTo>
                  <a:pt x="286512" y="1036320"/>
                </a:lnTo>
                <a:lnTo>
                  <a:pt x="278384" y="1043432"/>
                </a:lnTo>
                <a:cubicBezTo>
                  <a:pt x="278807" y="1044999"/>
                  <a:pt x="278723" y="1046692"/>
                  <a:pt x="278130" y="1048512"/>
                </a:cubicBezTo>
                <a:cubicBezTo>
                  <a:pt x="277537" y="1050333"/>
                  <a:pt x="276945" y="1052026"/>
                  <a:pt x="276352" y="1053592"/>
                </a:cubicBezTo>
                <a:lnTo>
                  <a:pt x="268224" y="1061720"/>
                </a:lnTo>
                <a:cubicBezTo>
                  <a:pt x="267674" y="1065446"/>
                  <a:pt x="266234" y="1069171"/>
                  <a:pt x="263906" y="1072896"/>
                </a:cubicBezTo>
                <a:cubicBezTo>
                  <a:pt x="261578" y="1076622"/>
                  <a:pt x="258614" y="1079331"/>
                  <a:pt x="255016" y="1081024"/>
                </a:cubicBezTo>
                <a:cubicBezTo>
                  <a:pt x="252137" y="1086104"/>
                  <a:pt x="248751" y="1091184"/>
                  <a:pt x="244856" y="1096264"/>
                </a:cubicBezTo>
                <a:lnTo>
                  <a:pt x="242824" y="1096264"/>
                </a:lnTo>
                <a:cubicBezTo>
                  <a:pt x="241639" y="1093216"/>
                  <a:pt x="240961" y="1090168"/>
                  <a:pt x="240792" y="1087120"/>
                </a:cubicBezTo>
                <a:cubicBezTo>
                  <a:pt x="240919" y="1083543"/>
                  <a:pt x="241681" y="1080029"/>
                  <a:pt x="243078" y="1076579"/>
                </a:cubicBezTo>
                <a:cubicBezTo>
                  <a:pt x="244475" y="1073129"/>
                  <a:pt x="245745" y="1069869"/>
                  <a:pt x="246888" y="1066800"/>
                </a:cubicBezTo>
                <a:lnTo>
                  <a:pt x="254000" y="1058672"/>
                </a:lnTo>
                <a:lnTo>
                  <a:pt x="254000" y="1056640"/>
                </a:lnTo>
                <a:lnTo>
                  <a:pt x="251968" y="1052576"/>
                </a:lnTo>
                <a:lnTo>
                  <a:pt x="242824" y="1061720"/>
                </a:lnTo>
                <a:cubicBezTo>
                  <a:pt x="243099" y="1064176"/>
                  <a:pt x="242295" y="1067901"/>
                  <a:pt x="240411" y="1072896"/>
                </a:cubicBezTo>
                <a:cubicBezTo>
                  <a:pt x="238527" y="1077892"/>
                  <a:pt x="236961" y="1081617"/>
                  <a:pt x="235712" y="1084072"/>
                </a:cubicBezTo>
                <a:lnTo>
                  <a:pt x="231648" y="1086104"/>
                </a:lnTo>
                <a:cubicBezTo>
                  <a:pt x="231077" y="1087649"/>
                  <a:pt x="230188" y="1089131"/>
                  <a:pt x="228981" y="1090549"/>
                </a:cubicBezTo>
                <a:cubicBezTo>
                  <a:pt x="227775" y="1091967"/>
                  <a:pt x="226632" y="1093195"/>
                  <a:pt x="225552" y="1094232"/>
                </a:cubicBezTo>
                <a:lnTo>
                  <a:pt x="229616" y="1103376"/>
                </a:lnTo>
                <a:cubicBezTo>
                  <a:pt x="228600" y="1105980"/>
                  <a:pt x="227330" y="1108647"/>
                  <a:pt x="225806" y="1111377"/>
                </a:cubicBezTo>
                <a:cubicBezTo>
                  <a:pt x="224282" y="1114108"/>
                  <a:pt x="222504" y="1116521"/>
                  <a:pt x="220472" y="1118616"/>
                </a:cubicBezTo>
                <a:lnTo>
                  <a:pt x="216408" y="1113536"/>
                </a:lnTo>
                <a:lnTo>
                  <a:pt x="219456" y="1106424"/>
                </a:lnTo>
                <a:lnTo>
                  <a:pt x="213360" y="1111504"/>
                </a:lnTo>
                <a:cubicBezTo>
                  <a:pt x="213783" y="1112605"/>
                  <a:pt x="213699" y="1113960"/>
                  <a:pt x="213106" y="1115568"/>
                </a:cubicBezTo>
                <a:cubicBezTo>
                  <a:pt x="212513" y="1117177"/>
                  <a:pt x="211921" y="1118532"/>
                  <a:pt x="211328" y="1119632"/>
                </a:cubicBezTo>
                <a:lnTo>
                  <a:pt x="204216" y="1126744"/>
                </a:lnTo>
                <a:cubicBezTo>
                  <a:pt x="203221" y="1129475"/>
                  <a:pt x="201909" y="1132396"/>
                  <a:pt x="200279" y="1135507"/>
                </a:cubicBezTo>
                <a:cubicBezTo>
                  <a:pt x="198649" y="1138619"/>
                  <a:pt x="196575" y="1140778"/>
                  <a:pt x="194056" y="1141984"/>
                </a:cubicBezTo>
                <a:cubicBezTo>
                  <a:pt x="193019" y="1144080"/>
                  <a:pt x="191791" y="1146239"/>
                  <a:pt x="190373" y="1148461"/>
                </a:cubicBezTo>
                <a:cubicBezTo>
                  <a:pt x="188955" y="1150684"/>
                  <a:pt x="187473" y="1152589"/>
                  <a:pt x="185928" y="1154176"/>
                </a:cubicBezTo>
                <a:lnTo>
                  <a:pt x="183896" y="1154176"/>
                </a:lnTo>
                <a:cubicBezTo>
                  <a:pt x="183409" y="1153118"/>
                  <a:pt x="183113" y="1151932"/>
                  <a:pt x="183007" y="1150620"/>
                </a:cubicBezTo>
                <a:cubicBezTo>
                  <a:pt x="182901" y="1149308"/>
                  <a:pt x="182859" y="1148122"/>
                  <a:pt x="182880" y="1147064"/>
                </a:cubicBezTo>
                <a:cubicBezTo>
                  <a:pt x="183049" y="1143678"/>
                  <a:pt x="184235" y="1139529"/>
                  <a:pt x="186436" y="1134618"/>
                </a:cubicBezTo>
                <a:cubicBezTo>
                  <a:pt x="188637" y="1129708"/>
                  <a:pt x="190839" y="1126067"/>
                  <a:pt x="193040" y="1123696"/>
                </a:cubicBezTo>
                <a:cubicBezTo>
                  <a:pt x="192998" y="1122659"/>
                  <a:pt x="192828" y="1121685"/>
                  <a:pt x="192532" y="1120775"/>
                </a:cubicBezTo>
                <a:cubicBezTo>
                  <a:pt x="192236" y="1119865"/>
                  <a:pt x="192066" y="1119145"/>
                  <a:pt x="192024" y="1118616"/>
                </a:cubicBezTo>
                <a:lnTo>
                  <a:pt x="183896" y="1126744"/>
                </a:lnTo>
                <a:cubicBezTo>
                  <a:pt x="182711" y="1133010"/>
                  <a:pt x="181017" y="1138767"/>
                  <a:pt x="178816" y="1144016"/>
                </a:cubicBezTo>
                <a:cubicBezTo>
                  <a:pt x="175345" y="1146112"/>
                  <a:pt x="172127" y="1148525"/>
                  <a:pt x="169164" y="1151255"/>
                </a:cubicBezTo>
                <a:cubicBezTo>
                  <a:pt x="166201" y="1153986"/>
                  <a:pt x="162983" y="1156653"/>
                  <a:pt x="159512" y="1159256"/>
                </a:cubicBezTo>
                <a:lnTo>
                  <a:pt x="155448" y="1159256"/>
                </a:lnTo>
                <a:lnTo>
                  <a:pt x="149352" y="1165352"/>
                </a:lnTo>
                <a:lnTo>
                  <a:pt x="133096" y="1165352"/>
                </a:lnTo>
                <a:cubicBezTo>
                  <a:pt x="130387" y="1164188"/>
                  <a:pt x="127169" y="1162960"/>
                  <a:pt x="123444" y="1161669"/>
                </a:cubicBezTo>
                <a:cubicBezTo>
                  <a:pt x="119719" y="1160378"/>
                  <a:pt x="116501" y="1159912"/>
                  <a:pt x="113792" y="1160272"/>
                </a:cubicBezTo>
                <a:cubicBezTo>
                  <a:pt x="110744" y="1155023"/>
                  <a:pt x="106680" y="1150281"/>
                  <a:pt x="101600" y="1146048"/>
                </a:cubicBezTo>
                <a:lnTo>
                  <a:pt x="94488" y="1149096"/>
                </a:lnTo>
                <a:lnTo>
                  <a:pt x="78232" y="1149096"/>
                </a:lnTo>
                <a:cubicBezTo>
                  <a:pt x="75734" y="1148059"/>
                  <a:pt x="73364" y="1147085"/>
                  <a:pt x="71120" y="1146175"/>
                </a:cubicBezTo>
                <a:cubicBezTo>
                  <a:pt x="68876" y="1145265"/>
                  <a:pt x="66506" y="1144545"/>
                  <a:pt x="64008" y="1144016"/>
                </a:cubicBezTo>
                <a:cubicBezTo>
                  <a:pt x="59775" y="1139952"/>
                  <a:pt x="55033" y="1136904"/>
                  <a:pt x="49784" y="1134872"/>
                </a:cubicBezTo>
                <a:cubicBezTo>
                  <a:pt x="47710" y="1133327"/>
                  <a:pt x="46016" y="1131591"/>
                  <a:pt x="44704" y="1129665"/>
                </a:cubicBezTo>
                <a:cubicBezTo>
                  <a:pt x="43392" y="1127739"/>
                  <a:pt x="42714" y="1125749"/>
                  <a:pt x="42672" y="1123696"/>
                </a:cubicBezTo>
                <a:lnTo>
                  <a:pt x="42672" y="1120648"/>
                </a:lnTo>
                <a:cubicBezTo>
                  <a:pt x="39455" y="1116415"/>
                  <a:pt x="35729" y="1112690"/>
                  <a:pt x="31496" y="1109472"/>
                </a:cubicBezTo>
                <a:lnTo>
                  <a:pt x="31496" y="1106424"/>
                </a:lnTo>
                <a:lnTo>
                  <a:pt x="27432" y="1099312"/>
                </a:lnTo>
                <a:lnTo>
                  <a:pt x="20320" y="1095248"/>
                </a:lnTo>
                <a:lnTo>
                  <a:pt x="19304" y="1095248"/>
                </a:lnTo>
                <a:lnTo>
                  <a:pt x="0" y="1050544"/>
                </a:lnTo>
                <a:cubicBezTo>
                  <a:pt x="1524" y="1047454"/>
                  <a:pt x="2794" y="1044237"/>
                  <a:pt x="3810" y="1040892"/>
                </a:cubicBezTo>
                <a:cubicBezTo>
                  <a:pt x="4826" y="1037548"/>
                  <a:pt x="5588" y="1034331"/>
                  <a:pt x="6096" y="1031240"/>
                </a:cubicBezTo>
                <a:lnTo>
                  <a:pt x="3048" y="1024128"/>
                </a:lnTo>
                <a:lnTo>
                  <a:pt x="9144" y="1019048"/>
                </a:lnTo>
                <a:lnTo>
                  <a:pt x="13208" y="1010920"/>
                </a:lnTo>
                <a:cubicBezTo>
                  <a:pt x="12806" y="1006793"/>
                  <a:pt x="12594" y="1002602"/>
                  <a:pt x="12573" y="998347"/>
                </a:cubicBezTo>
                <a:cubicBezTo>
                  <a:pt x="12552" y="994093"/>
                  <a:pt x="12086" y="990156"/>
                  <a:pt x="11176" y="986536"/>
                </a:cubicBezTo>
                <a:lnTo>
                  <a:pt x="15240" y="983488"/>
                </a:lnTo>
                <a:lnTo>
                  <a:pt x="16256" y="978408"/>
                </a:lnTo>
                <a:lnTo>
                  <a:pt x="13208" y="967232"/>
                </a:lnTo>
                <a:cubicBezTo>
                  <a:pt x="15198" y="963168"/>
                  <a:pt x="16806" y="959104"/>
                  <a:pt x="18034" y="955040"/>
                </a:cubicBezTo>
                <a:cubicBezTo>
                  <a:pt x="19262" y="950976"/>
                  <a:pt x="20362" y="946912"/>
                  <a:pt x="21336" y="942848"/>
                </a:cubicBezTo>
                <a:lnTo>
                  <a:pt x="17272" y="933704"/>
                </a:lnTo>
                <a:cubicBezTo>
                  <a:pt x="18309" y="932921"/>
                  <a:pt x="20299" y="931185"/>
                  <a:pt x="23241" y="928497"/>
                </a:cubicBezTo>
                <a:cubicBezTo>
                  <a:pt x="26183" y="925809"/>
                  <a:pt x="26903" y="923819"/>
                  <a:pt x="25400" y="922528"/>
                </a:cubicBezTo>
                <a:cubicBezTo>
                  <a:pt x="25781" y="920433"/>
                  <a:pt x="26035" y="918274"/>
                  <a:pt x="26162" y="916051"/>
                </a:cubicBezTo>
                <a:cubicBezTo>
                  <a:pt x="26289" y="913829"/>
                  <a:pt x="27051" y="911924"/>
                  <a:pt x="28448" y="910336"/>
                </a:cubicBezTo>
                <a:cubicBezTo>
                  <a:pt x="28469" y="906738"/>
                  <a:pt x="28427" y="903013"/>
                  <a:pt x="28321" y="899160"/>
                </a:cubicBezTo>
                <a:cubicBezTo>
                  <a:pt x="28215" y="895308"/>
                  <a:pt x="27919" y="891583"/>
                  <a:pt x="27432" y="887984"/>
                </a:cubicBezTo>
                <a:lnTo>
                  <a:pt x="32512" y="883920"/>
                </a:lnTo>
                <a:cubicBezTo>
                  <a:pt x="32512" y="880766"/>
                  <a:pt x="33020" y="877422"/>
                  <a:pt x="34036" y="873887"/>
                </a:cubicBezTo>
                <a:cubicBezTo>
                  <a:pt x="35052" y="870352"/>
                  <a:pt x="36576" y="867262"/>
                  <a:pt x="38608" y="864616"/>
                </a:cubicBezTo>
                <a:cubicBezTo>
                  <a:pt x="39053" y="861992"/>
                  <a:pt x="38926" y="859113"/>
                  <a:pt x="38227" y="855980"/>
                </a:cubicBezTo>
                <a:cubicBezTo>
                  <a:pt x="37529" y="852848"/>
                  <a:pt x="36640" y="849969"/>
                  <a:pt x="35560" y="847344"/>
                </a:cubicBezTo>
                <a:cubicBezTo>
                  <a:pt x="38777" y="841248"/>
                  <a:pt x="42503" y="835152"/>
                  <a:pt x="46736" y="829056"/>
                </a:cubicBezTo>
                <a:lnTo>
                  <a:pt x="45720" y="828040"/>
                </a:lnTo>
                <a:lnTo>
                  <a:pt x="45720" y="819912"/>
                </a:lnTo>
                <a:lnTo>
                  <a:pt x="48768" y="816864"/>
                </a:lnTo>
                <a:lnTo>
                  <a:pt x="44704" y="807720"/>
                </a:lnTo>
                <a:lnTo>
                  <a:pt x="45720" y="797560"/>
                </a:lnTo>
                <a:cubicBezTo>
                  <a:pt x="47223" y="796438"/>
                  <a:pt x="48535" y="794872"/>
                  <a:pt x="49657" y="792861"/>
                </a:cubicBezTo>
                <a:cubicBezTo>
                  <a:pt x="50779" y="790850"/>
                  <a:pt x="51837" y="789030"/>
                  <a:pt x="52832" y="787400"/>
                </a:cubicBezTo>
                <a:cubicBezTo>
                  <a:pt x="52409" y="780288"/>
                  <a:pt x="52747" y="772668"/>
                  <a:pt x="53848" y="764540"/>
                </a:cubicBezTo>
                <a:cubicBezTo>
                  <a:pt x="54949" y="756412"/>
                  <a:pt x="59351" y="750824"/>
                  <a:pt x="67056" y="747776"/>
                </a:cubicBezTo>
                <a:cubicBezTo>
                  <a:pt x="66209" y="742866"/>
                  <a:pt x="65617" y="737193"/>
                  <a:pt x="65278" y="730758"/>
                </a:cubicBezTo>
                <a:cubicBezTo>
                  <a:pt x="64939" y="724324"/>
                  <a:pt x="66887" y="719159"/>
                  <a:pt x="71120" y="715264"/>
                </a:cubicBezTo>
                <a:cubicBezTo>
                  <a:pt x="70506" y="700744"/>
                  <a:pt x="72496" y="687113"/>
                  <a:pt x="77089" y="674370"/>
                </a:cubicBezTo>
                <a:cubicBezTo>
                  <a:pt x="81682" y="661628"/>
                  <a:pt x="83418" y="648505"/>
                  <a:pt x="82296" y="635000"/>
                </a:cubicBezTo>
                <a:lnTo>
                  <a:pt x="91440" y="629920"/>
                </a:lnTo>
                <a:cubicBezTo>
                  <a:pt x="90847" y="627380"/>
                  <a:pt x="90255" y="624840"/>
                  <a:pt x="89662" y="622300"/>
                </a:cubicBezTo>
                <a:cubicBezTo>
                  <a:pt x="89069" y="619760"/>
                  <a:pt x="88985" y="617220"/>
                  <a:pt x="89408" y="614680"/>
                </a:cubicBezTo>
                <a:lnTo>
                  <a:pt x="96520" y="611632"/>
                </a:lnTo>
                <a:lnTo>
                  <a:pt x="93472" y="602488"/>
                </a:lnTo>
                <a:cubicBezTo>
                  <a:pt x="95060" y="599927"/>
                  <a:pt x="96457" y="597175"/>
                  <a:pt x="97663" y="594233"/>
                </a:cubicBezTo>
                <a:cubicBezTo>
                  <a:pt x="98870" y="591291"/>
                  <a:pt x="99505" y="588285"/>
                  <a:pt x="99568" y="585216"/>
                </a:cubicBezTo>
                <a:cubicBezTo>
                  <a:pt x="100563" y="583078"/>
                  <a:pt x="101621" y="580750"/>
                  <a:pt x="102743" y="578231"/>
                </a:cubicBezTo>
                <a:cubicBezTo>
                  <a:pt x="103865" y="575712"/>
                  <a:pt x="105177" y="573638"/>
                  <a:pt x="106680" y="572008"/>
                </a:cubicBezTo>
                <a:cubicBezTo>
                  <a:pt x="106193" y="568918"/>
                  <a:pt x="106151" y="565701"/>
                  <a:pt x="106553" y="562356"/>
                </a:cubicBezTo>
                <a:cubicBezTo>
                  <a:pt x="106955" y="559012"/>
                  <a:pt x="107675" y="555795"/>
                  <a:pt x="108712" y="552704"/>
                </a:cubicBezTo>
                <a:lnTo>
                  <a:pt x="107696" y="552704"/>
                </a:lnTo>
                <a:lnTo>
                  <a:pt x="105664" y="543560"/>
                </a:lnTo>
                <a:lnTo>
                  <a:pt x="111760" y="535432"/>
                </a:lnTo>
                <a:cubicBezTo>
                  <a:pt x="112162" y="531326"/>
                  <a:pt x="112120" y="527093"/>
                  <a:pt x="111633" y="522732"/>
                </a:cubicBezTo>
                <a:cubicBezTo>
                  <a:pt x="111146" y="518372"/>
                  <a:pt x="110850" y="514139"/>
                  <a:pt x="110744" y="510032"/>
                </a:cubicBezTo>
                <a:lnTo>
                  <a:pt x="118872" y="501904"/>
                </a:lnTo>
                <a:lnTo>
                  <a:pt x="118872" y="500888"/>
                </a:lnTo>
                <a:lnTo>
                  <a:pt x="120904" y="495808"/>
                </a:lnTo>
                <a:cubicBezTo>
                  <a:pt x="120460" y="492654"/>
                  <a:pt x="120587" y="489310"/>
                  <a:pt x="121285" y="485775"/>
                </a:cubicBezTo>
                <a:cubicBezTo>
                  <a:pt x="121984" y="482240"/>
                  <a:pt x="122873" y="479150"/>
                  <a:pt x="123952" y="476504"/>
                </a:cubicBezTo>
                <a:lnTo>
                  <a:pt x="118872" y="470408"/>
                </a:lnTo>
                <a:lnTo>
                  <a:pt x="118872" y="462280"/>
                </a:lnTo>
                <a:lnTo>
                  <a:pt x="122936" y="456184"/>
                </a:lnTo>
                <a:lnTo>
                  <a:pt x="121920" y="445008"/>
                </a:lnTo>
                <a:lnTo>
                  <a:pt x="128016" y="440944"/>
                </a:lnTo>
                <a:lnTo>
                  <a:pt x="123952" y="429768"/>
                </a:lnTo>
                <a:cubicBezTo>
                  <a:pt x="125264" y="425493"/>
                  <a:pt x="127212" y="420582"/>
                  <a:pt x="129794" y="415036"/>
                </a:cubicBezTo>
                <a:cubicBezTo>
                  <a:pt x="132376" y="409491"/>
                  <a:pt x="133816" y="404580"/>
                  <a:pt x="134112" y="400304"/>
                </a:cubicBezTo>
                <a:cubicBezTo>
                  <a:pt x="133943" y="394039"/>
                  <a:pt x="133265" y="388282"/>
                  <a:pt x="132080" y="383032"/>
                </a:cubicBezTo>
                <a:lnTo>
                  <a:pt x="137160" y="378968"/>
                </a:lnTo>
                <a:lnTo>
                  <a:pt x="137160" y="368808"/>
                </a:lnTo>
                <a:cubicBezTo>
                  <a:pt x="137732" y="367559"/>
                  <a:pt x="138621" y="365739"/>
                  <a:pt x="139827" y="363347"/>
                </a:cubicBezTo>
                <a:cubicBezTo>
                  <a:pt x="141034" y="360955"/>
                  <a:pt x="142177" y="359389"/>
                  <a:pt x="143256" y="358648"/>
                </a:cubicBezTo>
                <a:lnTo>
                  <a:pt x="142240" y="343408"/>
                </a:lnTo>
                <a:cubicBezTo>
                  <a:pt x="143806" y="342350"/>
                  <a:pt x="145246" y="340911"/>
                  <a:pt x="146558" y="339090"/>
                </a:cubicBezTo>
                <a:cubicBezTo>
                  <a:pt x="147870" y="337270"/>
                  <a:pt x="148802" y="335323"/>
                  <a:pt x="149352" y="333248"/>
                </a:cubicBezTo>
                <a:lnTo>
                  <a:pt x="148336" y="323088"/>
                </a:lnTo>
                <a:lnTo>
                  <a:pt x="150368" y="322072"/>
                </a:lnTo>
                <a:cubicBezTo>
                  <a:pt x="152908" y="322157"/>
                  <a:pt x="155448" y="322242"/>
                  <a:pt x="157988" y="322326"/>
                </a:cubicBezTo>
                <a:cubicBezTo>
                  <a:pt x="160528" y="322411"/>
                  <a:pt x="163068" y="321988"/>
                  <a:pt x="165608" y="321056"/>
                </a:cubicBezTo>
                <a:lnTo>
                  <a:pt x="164592" y="309880"/>
                </a:lnTo>
                <a:lnTo>
                  <a:pt x="173736" y="305816"/>
                </a:lnTo>
                <a:lnTo>
                  <a:pt x="175768" y="305816"/>
                </a:lnTo>
                <a:lnTo>
                  <a:pt x="180848" y="303784"/>
                </a:lnTo>
                <a:cubicBezTo>
                  <a:pt x="183960" y="299233"/>
                  <a:pt x="187389" y="294873"/>
                  <a:pt x="191135" y="290703"/>
                </a:cubicBezTo>
                <a:cubicBezTo>
                  <a:pt x="194882" y="286533"/>
                  <a:pt x="198565" y="282427"/>
                  <a:pt x="202184" y="278384"/>
                </a:cubicBezTo>
                <a:lnTo>
                  <a:pt x="203200" y="278384"/>
                </a:lnTo>
                <a:cubicBezTo>
                  <a:pt x="205804" y="276331"/>
                  <a:pt x="208725" y="274595"/>
                  <a:pt x="211963" y="273177"/>
                </a:cubicBezTo>
                <a:cubicBezTo>
                  <a:pt x="215202" y="271759"/>
                  <a:pt x="218377" y="270785"/>
                  <a:pt x="221488" y="270256"/>
                </a:cubicBezTo>
                <a:cubicBezTo>
                  <a:pt x="224261" y="264541"/>
                  <a:pt x="226589" y="258699"/>
                  <a:pt x="228473" y="252730"/>
                </a:cubicBezTo>
                <a:cubicBezTo>
                  <a:pt x="230357" y="246761"/>
                  <a:pt x="233447" y="241427"/>
                  <a:pt x="237744" y="236728"/>
                </a:cubicBezTo>
                <a:lnTo>
                  <a:pt x="246888" y="244856"/>
                </a:lnTo>
                <a:cubicBezTo>
                  <a:pt x="247026" y="246286"/>
                  <a:pt x="248105" y="252232"/>
                  <a:pt x="250124" y="262693"/>
                </a:cubicBezTo>
                <a:cubicBezTo>
                  <a:pt x="252144" y="273154"/>
                  <a:pt x="254276" y="283615"/>
                  <a:pt x="256521" y="294076"/>
                </a:cubicBezTo>
                <a:cubicBezTo>
                  <a:pt x="258767" y="304537"/>
                  <a:pt x="260297" y="310482"/>
                  <a:pt x="261112" y="311912"/>
                </a:cubicBezTo>
                <a:lnTo>
                  <a:pt x="265176" y="327152"/>
                </a:lnTo>
                <a:lnTo>
                  <a:pt x="269240" y="328168"/>
                </a:lnTo>
                <a:lnTo>
                  <a:pt x="273304" y="319024"/>
                </a:lnTo>
                <a:lnTo>
                  <a:pt x="274320" y="303784"/>
                </a:lnTo>
                <a:lnTo>
                  <a:pt x="271272" y="296672"/>
                </a:lnTo>
                <a:cubicBezTo>
                  <a:pt x="271928" y="292989"/>
                  <a:pt x="272902" y="288925"/>
                  <a:pt x="274193" y="284480"/>
                </a:cubicBezTo>
                <a:cubicBezTo>
                  <a:pt x="275484" y="280035"/>
                  <a:pt x="276204" y="275971"/>
                  <a:pt x="276352" y="272288"/>
                </a:cubicBezTo>
                <a:cubicBezTo>
                  <a:pt x="276310" y="269727"/>
                  <a:pt x="275886" y="267229"/>
                  <a:pt x="275082" y="264795"/>
                </a:cubicBezTo>
                <a:cubicBezTo>
                  <a:pt x="274278" y="262361"/>
                  <a:pt x="273346" y="260117"/>
                  <a:pt x="272288" y="258064"/>
                </a:cubicBezTo>
                <a:cubicBezTo>
                  <a:pt x="272881" y="255524"/>
                  <a:pt x="273473" y="252984"/>
                  <a:pt x="274066" y="250444"/>
                </a:cubicBezTo>
                <a:cubicBezTo>
                  <a:pt x="274659" y="247904"/>
                  <a:pt x="274743" y="245364"/>
                  <a:pt x="274320" y="242824"/>
                </a:cubicBezTo>
                <a:lnTo>
                  <a:pt x="278384" y="233680"/>
                </a:lnTo>
                <a:lnTo>
                  <a:pt x="281432" y="233680"/>
                </a:lnTo>
                <a:cubicBezTo>
                  <a:pt x="283591" y="242337"/>
                  <a:pt x="285623" y="251185"/>
                  <a:pt x="287528" y="260223"/>
                </a:cubicBezTo>
                <a:cubicBezTo>
                  <a:pt x="289433" y="269261"/>
                  <a:pt x="290449" y="278363"/>
                  <a:pt x="290576" y="287528"/>
                </a:cubicBezTo>
                <a:lnTo>
                  <a:pt x="295656" y="299720"/>
                </a:lnTo>
                <a:lnTo>
                  <a:pt x="303784" y="304800"/>
                </a:lnTo>
                <a:cubicBezTo>
                  <a:pt x="300800" y="315659"/>
                  <a:pt x="300419" y="323914"/>
                  <a:pt x="302641" y="329565"/>
                </a:cubicBezTo>
                <a:cubicBezTo>
                  <a:pt x="304864" y="335217"/>
                  <a:pt x="309309" y="343218"/>
                  <a:pt x="315976" y="353568"/>
                </a:cubicBezTo>
                <a:lnTo>
                  <a:pt x="315976" y="409448"/>
                </a:lnTo>
                <a:cubicBezTo>
                  <a:pt x="316061" y="414020"/>
                  <a:pt x="316399" y="418592"/>
                  <a:pt x="316992" y="423164"/>
                </a:cubicBezTo>
                <a:cubicBezTo>
                  <a:pt x="317585" y="427736"/>
                  <a:pt x="317923" y="432308"/>
                  <a:pt x="318008" y="436880"/>
                </a:cubicBezTo>
                <a:lnTo>
                  <a:pt x="314960" y="443992"/>
                </a:lnTo>
                <a:lnTo>
                  <a:pt x="314960" y="450088"/>
                </a:lnTo>
                <a:lnTo>
                  <a:pt x="320040" y="460248"/>
                </a:lnTo>
                <a:cubicBezTo>
                  <a:pt x="317775" y="468376"/>
                  <a:pt x="316971" y="476504"/>
                  <a:pt x="317627" y="484632"/>
                </a:cubicBezTo>
                <a:cubicBezTo>
                  <a:pt x="318283" y="492760"/>
                  <a:pt x="318749" y="500888"/>
                  <a:pt x="319024" y="509016"/>
                </a:cubicBezTo>
                <a:lnTo>
                  <a:pt x="313944" y="513080"/>
                </a:lnTo>
                <a:cubicBezTo>
                  <a:pt x="312420" y="515726"/>
                  <a:pt x="311404" y="518816"/>
                  <a:pt x="310896" y="522351"/>
                </a:cubicBezTo>
                <a:cubicBezTo>
                  <a:pt x="310388" y="525886"/>
                  <a:pt x="310388" y="529230"/>
                  <a:pt x="310896" y="532384"/>
                </a:cubicBezTo>
                <a:lnTo>
                  <a:pt x="306832" y="537464"/>
                </a:lnTo>
                <a:lnTo>
                  <a:pt x="312928" y="546608"/>
                </a:lnTo>
                <a:cubicBezTo>
                  <a:pt x="313161" y="548640"/>
                  <a:pt x="312187" y="552196"/>
                  <a:pt x="310007" y="557276"/>
                </a:cubicBezTo>
                <a:cubicBezTo>
                  <a:pt x="307827" y="562356"/>
                  <a:pt x="306091" y="565912"/>
                  <a:pt x="304800" y="567944"/>
                </a:cubicBezTo>
                <a:lnTo>
                  <a:pt x="304800" y="572008"/>
                </a:lnTo>
                <a:cubicBezTo>
                  <a:pt x="305054" y="586973"/>
                  <a:pt x="304800" y="605049"/>
                  <a:pt x="304038" y="626237"/>
                </a:cubicBezTo>
                <a:cubicBezTo>
                  <a:pt x="303276" y="647425"/>
                  <a:pt x="300482" y="664231"/>
                  <a:pt x="295656" y="676656"/>
                </a:cubicBezTo>
                <a:lnTo>
                  <a:pt x="296672" y="685800"/>
                </a:lnTo>
                <a:lnTo>
                  <a:pt x="292608" y="689864"/>
                </a:lnTo>
                <a:lnTo>
                  <a:pt x="288544" y="699008"/>
                </a:lnTo>
                <a:lnTo>
                  <a:pt x="288544" y="700024"/>
                </a:lnTo>
                <a:lnTo>
                  <a:pt x="300736" y="696976"/>
                </a:lnTo>
                <a:lnTo>
                  <a:pt x="305816" y="688848"/>
                </a:lnTo>
                <a:lnTo>
                  <a:pt x="312928" y="685800"/>
                </a:lnTo>
                <a:lnTo>
                  <a:pt x="316992" y="674624"/>
                </a:lnTo>
                <a:lnTo>
                  <a:pt x="324104" y="667512"/>
                </a:lnTo>
                <a:cubicBezTo>
                  <a:pt x="325924" y="662517"/>
                  <a:pt x="329142" y="656760"/>
                  <a:pt x="333756" y="650240"/>
                </a:cubicBezTo>
                <a:cubicBezTo>
                  <a:pt x="338370" y="643721"/>
                  <a:pt x="342604" y="638980"/>
                  <a:pt x="346456" y="636016"/>
                </a:cubicBezTo>
                <a:lnTo>
                  <a:pt x="346456" y="631952"/>
                </a:lnTo>
                <a:cubicBezTo>
                  <a:pt x="352362" y="627317"/>
                  <a:pt x="357569" y="622364"/>
                  <a:pt x="362077" y="617093"/>
                </a:cubicBezTo>
                <a:cubicBezTo>
                  <a:pt x="366586" y="611823"/>
                  <a:pt x="371539" y="606616"/>
                  <a:pt x="376936" y="601472"/>
                </a:cubicBezTo>
                <a:cubicBezTo>
                  <a:pt x="379984" y="595207"/>
                  <a:pt x="382016" y="588434"/>
                  <a:pt x="383032" y="581152"/>
                </a:cubicBezTo>
                <a:cubicBezTo>
                  <a:pt x="387054" y="579522"/>
                  <a:pt x="390948" y="577448"/>
                  <a:pt x="394716" y="574929"/>
                </a:cubicBezTo>
                <a:cubicBezTo>
                  <a:pt x="398484" y="572410"/>
                  <a:pt x="402378" y="570082"/>
                  <a:pt x="406400" y="567944"/>
                </a:cubicBezTo>
                <a:lnTo>
                  <a:pt x="407416" y="553720"/>
                </a:lnTo>
                <a:cubicBezTo>
                  <a:pt x="413364" y="550101"/>
                  <a:pt x="418232" y="545656"/>
                  <a:pt x="422021" y="540385"/>
                </a:cubicBezTo>
                <a:cubicBezTo>
                  <a:pt x="425810" y="535115"/>
                  <a:pt x="429408" y="529400"/>
                  <a:pt x="432816" y="523240"/>
                </a:cubicBezTo>
                <a:lnTo>
                  <a:pt x="432816" y="522224"/>
                </a:lnTo>
                <a:cubicBezTo>
                  <a:pt x="435441" y="520108"/>
                  <a:pt x="438065" y="517483"/>
                  <a:pt x="440690" y="514350"/>
                </a:cubicBezTo>
                <a:cubicBezTo>
                  <a:pt x="443315" y="511218"/>
                  <a:pt x="445431" y="508085"/>
                  <a:pt x="447040" y="504952"/>
                </a:cubicBezTo>
                <a:lnTo>
                  <a:pt x="455168" y="498856"/>
                </a:lnTo>
                <a:lnTo>
                  <a:pt x="459232" y="488696"/>
                </a:lnTo>
                <a:cubicBezTo>
                  <a:pt x="463698" y="488696"/>
                  <a:pt x="467212" y="487680"/>
                  <a:pt x="469773" y="485648"/>
                </a:cubicBezTo>
                <a:cubicBezTo>
                  <a:pt x="472334" y="483616"/>
                  <a:pt x="474578" y="480568"/>
                  <a:pt x="476504" y="476504"/>
                </a:cubicBezTo>
                <a:lnTo>
                  <a:pt x="480568" y="475488"/>
                </a:lnTo>
                <a:cubicBezTo>
                  <a:pt x="484632" y="468207"/>
                  <a:pt x="493268" y="456862"/>
                  <a:pt x="506476" y="441452"/>
                </a:cubicBezTo>
                <a:cubicBezTo>
                  <a:pt x="519684" y="426043"/>
                  <a:pt x="528320" y="416730"/>
                  <a:pt x="532384" y="413512"/>
                </a:cubicBezTo>
                <a:cubicBezTo>
                  <a:pt x="532342" y="411438"/>
                  <a:pt x="532172" y="409237"/>
                  <a:pt x="531876" y="406908"/>
                </a:cubicBezTo>
                <a:cubicBezTo>
                  <a:pt x="531580" y="404580"/>
                  <a:pt x="531411" y="402379"/>
                  <a:pt x="531368" y="400304"/>
                </a:cubicBezTo>
                <a:lnTo>
                  <a:pt x="537464" y="392176"/>
                </a:lnTo>
                <a:lnTo>
                  <a:pt x="538480" y="392176"/>
                </a:lnTo>
                <a:cubicBezTo>
                  <a:pt x="541952" y="390483"/>
                  <a:pt x="545169" y="388282"/>
                  <a:pt x="548132" y="385572"/>
                </a:cubicBezTo>
                <a:cubicBezTo>
                  <a:pt x="551095" y="382863"/>
                  <a:pt x="554313" y="380662"/>
                  <a:pt x="557784" y="378968"/>
                </a:cubicBezTo>
                <a:lnTo>
                  <a:pt x="559816" y="370840"/>
                </a:lnTo>
                <a:cubicBezTo>
                  <a:pt x="562822" y="366120"/>
                  <a:pt x="566208" y="361590"/>
                  <a:pt x="569976" y="357251"/>
                </a:cubicBezTo>
                <a:cubicBezTo>
                  <a:pt x="573744" y="352912"/>
                  <a:pt x="578146" y="349652"/>
                  <a:pt x="583184" y="347472"/>
                </a:cubicBezTo>
                <a:lnTo>
                  <a:pt x="583184" y="345440"/>
                </a:lnTo>
                <a:cubicBezTo>
                  <a:pt x="585745" y="343366"/>
                  <a:pt x="587989" y="340911"/>
                  <a:pt x="589915" y="338074"/>
                </a:cubicBezTo>
                <a:cubicBezTo>
                  <a:pt x="591841" y="335238"/>
                  <a:pt x="593323" y="332275"/>
                  <a:pt x="594360" y="329184"/>
                </a:cubicBezTo>
                <a:cubicBezTo>
                  <a:pt x="595630" y="329523"/>
                  <a:pt x="597662" y="329100"/>
                  <a:pt x="600456" y="327914"/>
                </a:cubicBezTo>
                <a:cubicBezTo>
                  <a:pt x="603250" y="326729"/>
                  <a:pt x="605282" y="325798"/>
                  <a:pt x="606552" y="325120"/>
                </a:cubicBezTo>
                <a:cubicBezTo>
                  <a:pt x="607229" y="323427"/>
                  <a:pt x="608161" y="321226"/>
                  <a:pt x="609346" y="318516"/>
                </a:cubicBezTo>
                <a:cubicBezTo>
                  <a:pt x="610531" y="315807"/>
                  <a:pt x="610955" y="313606"/>
                  <a:pt x="610616" y="311912"/>
                </a:cubicBezTo>
                <a:cubicBezTo>
                  <a:pt x="612712" y="310896"/>
                  <a:pt x="614871" y="309626"/>
                  <a:pt x="617093" y="308102"/>
                </a:cubicBezTo>
                <a:cubicBezTo>
                  <a:pt x="619316" y="306578"/>
                  <a:pt x="621221" y="304800"/>
                  <a:pt x="622808" y="302768"/>
                </a:cubicBezTo>
                <a:cubicBezTo>
                  <a:pt x="623866" y="298662"/>
                  <a:pt x="625560" y="294683"/>
                  <a:pt x="627888" y="290830"/>
                </a:cubicBezTo>
                <a:cubicBezTo>
                  <a:pt x="630216" y="286978"/>
                  <a:pt x="632926" y="283507"/>
                  <a:pt x="636016" y="280416"/>
                </a:cubicBezTo>
                <a:lnTo>
                  <a:pt x="643128" y="277368"/>
                </a:lnTo>
                <a:lnTo>
                  <a:pt x="651256" y="268224"/>
                </a:lnTo>
                <a:lnTo>
                  <a:pt x="661416" y="264160"/>
                </a:lnTo>
                <a:cubicBezTo>
                  <a:pt x="663617" y="259228"/>
                  <a:pt x="666581" y="254868"/>
                  <a:pt x="670306" y="251079"/>
                </a:cubicBezTo>
                <a:cubicBezTo>
                  <a:pt x="674032" y="247290"/>
                  <a:pt x="677503" y="243184"/>
                  <a:pt x="680720" y="238760"/>
                </a:cubicBezTo>
                <a:lnTo>
                  <a:pt x="680720" y="236728"/>
                </a:lnTo>
                <a:lnTo>
                  <a:pt x="689864" y="240792"/>
                </a:lnTo>
                <a:lnTo>
                  <a:pt x="692912" y="245872"/>
                </a:lnTo>
                <a:lnTo>
                  <a:pt x="700024" y="238760"/>
                </a:lnTo>
                <a:lnTo>
                  <a:pt x="700024" y="237744"/>
                </a:lnTo>
                <a:lnTo>
                  <a:pt x="710184" y="233680"/>
                </a:lnTo>
                <a:lnTo>
                  <a:pt x="713232" y="227584"/>
                </a:lnTo>
                <a:lnTo>
                  <a:pt x="713232" y="226568"/>
                </a:lnTo>
                <a:lnTo>
                  <a:pt x="719328" y="219456"/>
                </a:lnTo>
                <a:lnTo>
                  <a:pt x="720344" y="219456"/>
                </a:lnTo>
                <a:lnTo>
                  <a:pt x="726440" y="216408"/>
                </a:lnTo>
                <a:cubicBezTo>
                  <a:pt x="726737" y="214800"/>
                  <a:pt x="728176" y="213191"/>
                  <a:pt x="730758" y="211582"/>
                </a:cubicBezTo>
                <a:cubicBezTo>
                  <a:pt x="733340" y="209974"/>
                  <a:pt x="735288" y="208873"/>
                  <a:pt x="736600" y="208280"/>
                </a:cubicBezTo>
                <a:cubicBezTo>
                  <a:pt x="737129" y="205190"/>
                  <a:pt x="738103" y="202227"/>
                  <a:pt x="739521" y="199390"/>
                </a:cubicBezTo>
                <a:cubicBezTo>
                  <a:pt x="740939" y="196554"/>
                  <a:pt x="742675" y="194099"/>
                  <a:pt x="744728" y="192024"/>
                </a:cubicBezTo>
                <a:lnTo>
                  <a:pt x="744728" y="184912"/>
                </a:lnTo>
                <a:lnTo>
                  <a:pt x="751840" y="176784"/>
                </a:lnTo>
                <a:lnTo>
                  <a:pt x="752856" y="176784"/>
                </a:lnTo>
                <a:cubicBezTo>
                  <a:pt x="754931" y="174202"/>
                  <a:pt x="757386" y="171747"/>
                  <a:pt x="760222" y="169418"/>
                </a:cubicBezTo>
                <a:cubicBezTo>
                  <a:pt x="763058" y="167090"/>
                  <a:pt x="766022" y="165143"/>
                  <a:pt x="769112" y="163576"/>
                </a:cubicBezTo>
                <a:lnTo>
                  <a:pt x="774192" y="153416"/>
                </a:lnTo>
                <a:lnTo>
                  <a:pt x="776224" y="153416"/>
                </a:lnTo>
                <a:lnTo>
                  <a:pt x="780288" y="158496"/>
                </a:lnTo>
                <a:lnTo>
                  <a:pt x="783336" y="150368"/>
                </a:lnTo>
                <a:lnTo>
                  <a:pt x="783336" y="149352"/>
                </a:lnTo>
                <a:lnTo>
                  <a:pt x="794512" y="141224"/>
                </a:lnTo>
                <a:cubicBezTo>
                  <a:pt x="795105" y="137584"/>
                  <a:pt x="796460" y="133943"/>
                  <a:pt x="798576" y="130302"/>
                </a:cubicBezTo>
                <a:cubicBezTo>
                  <a:pt x="800693" y="126662"/>
                  <a:pt x="803063" y="123529"/>
                  <a:pt x="805688" y="120904"/>
                </a:cubicBezTo>
                <a:lnTo>
                  <a:pt x="811784" y="118872"/>
                </a:lnTo>
                <a:lnTo>
                  <a:pt x="818896" y="110744"/>
                </a:lnTo>
                <a:lnTo>
                  <a:pt x="828040" y="106680"/>
                </a:lnTo>
                <a:cubicBezTo>
                  <a:pt x="829712" y="102193"/>
                  <a:pt x="832210" y="98214"/>
                  <a:pt x="835533" y="94742"/>
                </a:cubicBezTo>
                <a:cubicBezTo>
                  <a:pt x="838856" y="91271"/>
                  <a:pt x="842116" y="87800"/>
                  <a:pt x="845312" y="84328"/>
                </a:cubicBezTo>
                <a:lnTo>
                  <a:pt x="845312" y="83312"/>
                </a:lnTo>
                <a:lnTo>
                  <a:pt x="853440" y="86360"/>
                </a:lnTo>
                <a:lnTo>
                  <a:pt x="855472" y="90424"/>
                </a:lnTo>
                <a:lnTo>
                  <a:pt x="862584" y="84328"/>
                </a:lnTo>
                <a:lnTo>
                  <a:pt x="862584" y="83312"/>
                </a:lnTo>
                <a:lnTo>
                  <a:pt x="870712" y="80264"/>
                </a:lnTo>
                <a:cubicBezTo>
                  <a:pt x="872935" y="76878"/>
                  <a:pt x="875602" y="73999"/>
                  <a:pt x="878713" y="71628"/>
                </a:cubicBezTo>
                <a:cubicBezTo>
                  <a:pt x="881825" y="69258"/>
                  <a:pt x="884238" y="66379"/>
                  <a:pt x="885952" y="62992"/>
                </a:cubicBezTo>
                <a:cubicBezTo>
                  <a:pt x="888979" y="61511"/>
                  <a:pt x="891815" y="59902"/>
                  <a:pt x="894461" y="58166"/>
                </a:cubicBezTo>
                <a:cubicBezTo>
                  <a:pt x="897107" y="56431"/>
                  <a:pt x="899689" y="54314"/>
                  <a:pt x="902208" y="51816"/>
                </a:cubicBezTo>
                <a:lnTo>
                  <a:pt x="901192" y="37592"/>
                </a:lnTo>
                <a:lnTo>
                  <a:pt x="907288" y="30480"/>
                </a:lnTo>
                <a:lnTo>
                  <a:pt x="908304" y="30480"/>
                </a:lnTo>
                <a:cubicBezTo>
                  <a:pt x="912537" y="25400"/>
                  <a:pt x="917279" y="21336"/>
                  <a:pt x="922528" y="18288"/>
                </a:cubicBezTo>
                <a:lnTo>
                  <a:pt x="927608" y="9144"/>
                </a:lnTo>
                <a:lnTo>
                  <a:pt x="929640" y="9144"/>
                </a:lnTo>
                <a:lnTo>
                  <a:pt x="935736" y="16256"/>
                </a:lnTo>
                <a:lnTo>
                  <a:pt x="935736" y="21336"/>
                </a:lnTo>
                <a:lnTo>
                  <a:pt x="929640" y="23368"/>
                </a:lnTo>
                <a:lnTo>
                  <a:pt x="921512" y="30480"/>
                </a:lnTo>
                <a:lnTo>
                  <a:pt x="921512" y="31496"/>
                </a:lnTo>
                <a:lnTo>
                  <a:pt x="914400" y="35560"/>
                </a:lnTo>
                <a:lnTo>
                  <a:pt x="919480" y="39624"/>
                </a:lnTo>
                <a:cubicBezTo>
                  <a:pt x="914337" y="49382"/>
                  <a:pt x="907606" y="57806"/>
                  <a:pt x="899287" y="64897"/>
                </a:cubicBezTo>
                <a:cubicBezTo>
                  <a:pt x="890969" y="71988"/>
                  <a:pt x="884492" y="80158"/>
                  <a:pt x="879856" y="89408"/>
                </a:cubicBezTo>
                <a:lnTo>
                  <a:pt x="870712" y="94488"/>
                </a:lnTo>
                <a:lnTo>
                  <a:pt x="864616" y="102616"/>
                </a:lnTo>
                <a:lnTo>
                  <a:pt x="863600" y="102616"/>
                </a:lnTo>
                <a:lnTo>
                  <a:pt x="856488" y="105664"/>
                </a:lnTo>
                <a:cubicBezTo>
                  <a:pt x="855536" y="107252"/>
                  <a:pt x="854647" y="108903"/>
                  <a:pt x="853821" y="110617"/>
                </a:cubicBezTo>
                <a:cubicBezTo>
                  <a:pt x="852996" y="112332"/>
                  <a:pt x="851853" y="113729"/>
                  <a:pt x="850392" y="114808"/>
                </a:cubicBezTo>
                <a:lnTo>
                  <a:pt x="852424" y="120904"/>
                </a:lnTo>
                <a:lnTo>
                  <a:pt x="860552" y="116840"/>
                </a:lnTo>
                <a:cubicBezTo>
                  <a:pt x="863727" y="113369"/>
                  <a:pt x="867283" y="110152"/>
                  <a:pt x="871220" y="107188"/>
                </a:cubicBezTo>
                <a:cubicBezTo>
                  <a:pt x="875157" y="104225"/>
                  <a:pt x="878713" y="101008"/>
                  <a:pt x="881888" y="97536"/>
                </a:cubicBezTo>
                <a:lnTo>
                  <a:pt x="891032" y="93472"/>
                </a:lnTo>
                <a:lnTo>
                  <a:pt x="892048" y="90424"/>
                </a:lnTo>
                <a:lnTo>
                  <a:pt x="899160" y="83312"/>
                </a:lnTo>
                <a:lnTo>
                  <a:pt x="905256" y="84328"/>
                </a:lnTo>
                <a:cubicBezTo>
                  <a:pt x="913934" y="77894"/>
                  <a:pt x="922994" y="70951"/>
                  <a:pt x="932434" y="63500"/>
                </a:cubicBezTo>
                <a:cubicBezTo>
                  <a:pt x="941874" y="56050"/>
                  <a:pt x="951442" y="50123"/>
                  <a:pt x="961136" y="45720"/>
                </a:cubicBezTo>
                <a:lnTo>
                  <a:pt x="967232" y="37592"/>
                </a:lnTo>
                <a:lnTo>
                  <a:pt x="968248" y="37592"/>
                </a:lnTo>
                <a:lnTo>
                  <a:pt x="974344" y="30480"/>
                </a:lnTo>
                <a:cubicBezTo>
                  <a:pt x="976334" y="30777"/>
                  <a:pt x="978196" y="30438"/>
                  <a:pt x="979932" y="29464"/>
                </a:cubicBezTo>
                <a:cubicBezTo>
                  <a:pt x="981668" y="28491"/>
                  <a:pt x="983531" y="28152"/>
                  <a:pt x="985520" y="28448"/>
                </a:cubicBezTo>
                <a:lnTo>
                  <a:pt x="985520" y="22352"/>
                </a:lnTo>
                <a:cubicBezTo>
                  <a:pt x="989351" y="20468"/>
                  <a:pt x="992611" y="17886"/>
                  <a:pt x="995299" y="14605"/>
                </a:cubicBezTo>
                <a:cubicBezTo>
                  <a:pt x="997987" y="11324"/>
                  <a:pt x="1001501" y="9504"/>
                  <a:pt x="1005840" y="9144"/>
                </a:cubicBezTo>
                <a:cubicBezTo>
                  <a:pt x="1007787" y="8446"/>
                  <a:pt x="1009481" y="7303"/>
                  <a:pt x="1010920" y="5715"/>
                </a:cubicBezTo>
                <a:cubicBezTo>
                  <a:pt x="1012360" y="4128"/>
                  <a:pt x="1014053" y="3239"/>
                  <a:pt x="1016000" y="3048"/>
                </a:cubicBezTo>
                <a:lnTo>
                  <a:pt x="1019048" y="3048"/>
                </a:lnTo>
                <a:cubicBezTo>
                  <a:pt x="1015958" y="6647"/>
                  <a:pt x="1013248" y="10626"/>
                  <a:pt x="1010920" y="14986"/>
                </a:cubicBezTo>
                <a:cubicBezTo>
                  <a:pt x="1008592" y="19347"/>
                  <a:pt x="1006899" y="23834"/>
                  <a:pt x="1005840" y="28448"/>
                </a:cubicBezTo>
                <a:lnTo>
                  <a:pt x="999744" y="30480"/>
                </a:lnTo>
                <a:cubicBezTo>
                  <a:pt x="996125" y="35708"/>
                  <a:pt x="993204" y="40746"/>
                  <a:pt x="990981" y="45593"/>
                </a:cubicBezTo>
                <a:cubicBezTo>
                  <a:pt x="988759" y="50440"/>
                  <a:pt x="984568" y="54208"/>
                  <a:pt x="978408" y="56896"/>
                </a:cubicBezTo>
                <a:cubicBezTo>
                  <a:pt x="974810" y="61765"/>
                  <a:pt x="971339" y="66252"/>
                  <a:pt x="967994" y="70358"/>
                </a:cubicBezTo>
                <a:cubicBezTo>
                  <a:pt x="964650" y="74465"/>
                  <a:pt x="961687" y="79460"/>
                  <a:pt x="959104" y="85344"/>
                </a:cubicBezTo>
                <a:cubicBezTo>
                  <a:pt x="954490" y="88265"/>
                  <a:pt x="948733" y="94361"/>
                  <a:pt x="941832" y="103632"/>
                </a:cubicBezTo>
                <a:cubicBezTo>
                  <a:pt x="934932" y="112903"/>
                  <a:pt x="930191" y="120015"/>
                  <a:pt x="927608" y="124968"/>
                </a:cubicBezTo>
                <a:lnTo>
                  <a:pt x="934720" y="117856"/>
                </a:lnTo>
                <a:lnTo>
                  <a:pt x="936752" y="117856"/>
                </a:lnTo>
                <a:cubicBezTo>
                  <a:pt x="939292" y="116269"/>
                  <a:pt x="941832" y="114364"/>
                  <a:pt x="944372" y="112141"/>
                </a:cubicBezTo>
                <a:cubicBezTo>
                  <a:pt x="946912" y="109919"/>
                  <a:pt x="949452" y="107760"/>
                  <a:pt x="951992" y="105664"/>
                </a:cubicBezTo>
                <a:lnTo>
                  <a:pt x="951992" y="104648"/>
                </a:lnTo>
                <a:lnTo>
                  <a:pt x="959104" y="100584"/>
                </a:lnTo>
                <a:lnTo>
                  <a:pt x="963168" y="89408"/>
                </a:lnTo>
                <a:lnTo>
                  <a:pt x="972312" y="87376"/>
                </a:lnTo>
                <a:lnTo>
                  <a:pt x="979424" y="79248"/>
                </a:lnTo>
                <a:cubicBezTo>
                  <a:pt x="977117" y="90276"/>
                  <a:pt x="973857" y="96668"/>
                  <a:pt x="969645" y="98425"/>
                </a:cubicBezTo>
                <a:cubicBezTo>
                  <a:pt x="965433" y="100182"/>
                  <a:pt x="961919" y="104288"/>
                  <a:pt x="959104" y="110744"/>
                </a:cubicBezTo>
                <a:cubicBezTo>
                  <a:pt x="956607" y="112819"/>
                  <a:pt x="954490" y="115274"/>
                  <a:pt x="952754" y="118110"/>
                </a:cubicBezTo>
                <a:cubicBezTo>
                  <a:pt x="951018" y="120947"/>
                  <a:pt x="949410" y="123910"/>
                  <a:pt x="947928" y="127000"/>
                </a:cubicBezTo>
                <a:cubicBezTo>
                  <a:pt x="943018" y="129032"/>
                  <a:pt x="938615" y="132080"/>
                  <a:pt x="934720" y="136144"/>
                </a:cubicBezTo>
                <a:lnTo>
                  <a:pt x="931672" y="145288"/>
                </a:lnTo>
                <a:cubicBezTo>
                  <a:pt x="927523" y="147998"/>
                  <a:pt x="923883" y="151723"/>
                  <a:pt x="920750" y="156464"/>
                </a:cubicBezTo>
                <a:cubicBezTo>
                  <a:pt x="917618" y="161206"/>
                  <a:pt x="915501" y="165947"/>
                  <a:pt x="914400" y="170688"/>
                </a:cubicBezTo>
                <a:lnTo>
                  <a:pt x="929640" y="164592"/>
                </a:lnTo>
                <a:lnTo>
                  <a:pt x="929640" y="154432"/>
                </a:lnTo>
                <a:lnTo>
                  <a:pt x="936752" y="150368"/>
                </a:lnTo>
                <a:lnTo>
                  <a:pt x="937768" y="150368"/>
                </a:lnTo>
                <a:lnTo>
                  <a:pt x="943864" y="142240"/>
                </a:lnTo>
                <a:cubicBezTo>
                  <a:pt x="949643" y="139425"/>
                  <a:pt x="955866" y="136165"/>
                  <a:pt x="962533" y="132461"/>
                </a:cubicBezTo>
                <a:cubicBezTo>
                  <a:pt x="969201" y="128757"/>
                  <a:pt x="975170" y="126259"/>
                  <a:pt x="980440" y="124968"/>
                </a:cubicBezTo>
                <a:lnTo>
                  <a:pt x="974344" y="134112"/>
                </a:lnTo>
                <a:lnTo>
                  <a:pt x="974344" y="147320"/>
                </a:lnTo>
                <a:cubicBezTo>
                  <a:pt x="979170" y="141372"/>
                  <a:pt x="983488" y="135996"/>
                  <a:pt x="987298" y="131191"/>
                </a:cubicBezTo>
                <a:cubicBezTo>
                  <a:pt x="991108" y="126386"/>
                  <a:pt x="995934" y="121264"/>
                  <a:pt x="1001776" y="115824"/>
                </a:cubicBezTo>
                <a:lnTo>
                  <a:pt x="1008888" y="115824"/>
                </a:lnTo>
                <a:lnTo>
                  <a:pt x="1016000" y="109728"/>
                </a:lnTo>
                <a:lnTo>
                  <a:pt x="1021080" y="100584"/>
                </a:lnTo>
                <a:lnTo>
                  <a:pt x="1028192" y="94488"/>
                </a:lnTo>
                <a:lnTo>
                  <a:pt x="1028192" y="93472"/>
                </a:lnTo>
                <a:cubicBezTo>
                  <a:pt x="1031812" y="91969"/>
                  <a:pt x="1035241" y="90149"/>
                  <a:pt x="1038479" y="88011"/>
                </a:cubicBezTo>
                <a:cubicBezTo>
                  <a:pt x="1041718" y="85873"/>
                  <a:pt x="1044385" y="83291"/>
                  <a:pt x="1046480" y="80264"/>
                </a:cubicBezTo>
                <a:lnTo>
                  <a:pt x="1046480" y="79248"/>
                </a:lnTo>
                <a:cubicBezTo>
                  <a:pt x="1053550" y="75417"/>
                  <a:pt x="1060492" y="70633"/>
                  <a:pt x="1067308" y="64897"/>
                </a:cubicBezTo>
                <a:cubicBezTo>
                  <a:pt x="1074124" y="59161"/>
                  <a:pt x="1081066" y="54123"/>
                  <a:pt x="1088136" y="49784"/>
                </a:cubicBezTo>
                <a:cubicBezTo>
                  <a:pt x="1090295" y="46440"/>
                  <a:pt x="1093089" y="44239"/>
                  <a:pt x="1096518" y="43180"/>
                </a:cubicBezTo>
                <a:cubicBezTo>
                  <a:pt x="1099947" y="42122"/>
                  <a:pt x="1103249" y="40937"/>
                  <a:pt x="1106424" y="39624"/>
                </a:cubicBezTo>
                <a:lnTo>
                  <a:pt x="1109472" y="31496"/>
                </a:lnTo>
                <a:lnTo>
                  <a:pt x="1110488" y="30480"/>
                </a:lnTo>
                <a:cubicBezTo>
                  <a:pt x="1120521" y="26543"/>
                  <a:pt x="1129665" y="20701"/>
                  <a:pt x="1137920" y="12954"/>
                </a:cubicBezTo>
                <a:cubicBezTo>
                  <a:pt x="1146175" y="5207"/>
                  <a:pt x="1154303" y="889"/>
                  <a:pt x="1162304"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7" name="文本框 36">
            <a:extLst>
              <a:ext uri="{FF2B5EF4-FFF2-40B4-BE49-F238E27FC236}">
                <a16:creationId xmlns="" xmlns:a16="http://schemas.microsoft.com/office/drawing/2014/main" id="{64CF0BC7-A72C-4172-8444-83DCE1DFBF23}"/>
              </a:ext>
            </a:extLst>
          </p:cNvPr>
          <p:cNvSpPr txBox="1"/>
          <p:nvPr/>
        </p:nvSpPr>
        <p:spPr>
          <a:xfrm>
            <a:off x="2896253" y="4918076"/>
            <a:ext cx="829946" cy="688807"/>
          </a:xfrm>
          <a:custGeom>
            <a:avLst/>
            <a:gdLst/>
            <a:ahLst/>
            <a:cxnLst/>
            <a:rect l="l" t="t" r="r" b="b"/>
            <a:pathLst>
              <a:path w="1398016" h="1160272">
                <a:moveTo>
                  <a:pt x="166624" y="1115568"/>
                </a:moveTo>
                <a:cubicBezTo>
                  <a:pt x="166582" y="1116140"/>
                  <a:pt x="166666" y="1116775"/>
                  <a:pt x="166878" y="1117473"/>
                </a:cubicBezTo>
                <a:cubicBezTo>
                  <a:pt x="167090" y="1118172"/>
                  <a:pt x="167682" y="1118553"/>
                  <a:pt x="168656" y="1118616"/>
                </a:cubicBezTo>
                <a:cubicBezTo>
                  <a:pt x="169143" y="1118553"/>
                  <a:pt x="169439" y="1118172"/>
                  <a:pt x="169545" y="1117473"/>
                </a:cubicBezTo>
                <a:cubicBezTo>
                  <a:pt x="169651" y="1116775"/>
                  <a:pt x="169693" y="1116140"/>
                  <a:pt x="169672" y="1115568"/>
                </a:cubicBezTo>
                <a:close/>
                <a:moveTo>
                  <a:pt x="183896" y="1100328"/>
                </a:moveTo>
                <a:cubicBezTo>
                  <a:pt x="182330" y="1100498"/>
                  <a:pt x="180890" y="1101429"/>
                  <a:pt x="179578" y="1103122"/>
                </a:cubicBezTo>
                <a:cubicBezTo>
                  <a:pt x="178266" y="1104816"/>
                  <a:pt x="177334" y="1106255"/>
                  <a:pt x="176784" y="1107440"/>
                </a:cubicBezTo>
                <a:cubicBezTo>
                  <a:pt x="175959" y="1107461"/>
                  <a:pt x="174308" y="1107673"/>
                  <a:pt x="171831" y="1108075"/>
                </a:cubicBezTo>
                <a:cubicBezTo>
                  <a:pt x="169355" y="1108477"/>
                  <a:pt x="167958" y="1108943"/>
                  <a:pt x="167640" y="1109472"/>
                </a:cubicBezTo>
                <a:cubicBezTo>
                  <a:pt x="167809" y="1109959"/>
                  <a:pt x="168487" y="1110255"/>
                  <a:pt x="169672" y="1110361"/>
                </a:cubicBezTo>
                <a:cubicBezTo>
                  <a:pt x="170857" y="1110467"/>
                  <a:pt x="171535" y="1110509"/>
                  <a:pt x="171704" y="1110488"/>
                </a:cubicBezTo>
                <a:lnTo>
                  <a:pt x="176784" y="1114552"/>
                </a:lnTo>
                <a:lnTo>
                  <a:pt x="178816" y="1107440"/>
                </a:lnTo>
                <a:lnTo>
                  <a:pt x="186944" y="1101344"/>
                </a:lnTo>
                <a:cubicBezTo>
                  <a:pt x="185928" y="1100498"/>
                  <a:pt x="184912" y="1100159"/>
                  <a:pt x="183896" y="1100328"/>
                </a:cubicBezTo>
                <a:close/>
                <a:moveTo>
                  <a:pt x="79248" y="1095248"/>
                </a:moveTo>
                <a:cubicBezTo>
                  <a:pt x="79163" y="1097196"/>
                  <a:pt x="79333" y="1098381"/>
                  <a:pt x="79756" y="1098804"/>
                </a:cubicBezTo>
                <a:cubicBezTo>
                  <a:pt x="80179" y="1099227"/>
                  <a:pt x="81365" y="1099397"/>
                  <a:pt x="83312" y="1099312"/>
                </a:cubicBezTo>
                <a:cubicBezTo>
                  <a:pt x="83270" y="1098254"/>
                  <a:pt x="82846" y="1097323"/>
                  <a:pt x="82042" y="1096518"/>
                </a:cubicBezTo>
                <a:cubicBezTo>
                  <a:pt x="81238" y="1095714"/>
                  <a:pt x="80306" y="1095291"/>
                  <a:pt x="79248" y="1095248"/>
                </a:cubicBezTo>
                <a:close/>
                <a:moveTo>
                  <a:pt x="186944" y="1090168"/>
                </a:moveTo>
                <a:cubicBezTo>
                  <a:pt x="186965" y="1090740"/>
                  <a:pt x="187177" y="1091375"/>
                  <a:pt x="187579" y="1092073"/>
                </a:cubicBezTo>
                <a:cubicBezTo>
                  <a:pt x="187981" y="1092772"/>
                  <a:pt x="188447" y="1093153"/>
                  <a:pt x="188976" y="1093216"/>
                </a:cubicBezTo>
                <a:cubicBezTo>
                  <a:pt x="191177" y="1093047"/>
                  <a:pt x="192871" y="1092369"/>
                  <a:pt x="194056" y="1091184"/>
                </a:cubicBezTo>
                <a:close/>
                <a:moveTo>
                  <a:pt x="201168" y="1074928"/>
                </a:moveTo>
                <a:lnTo>
                  <a:pt x="201168" y="1080008"/>
                </a:lnTo>
                <a:cubicBezTo>
                  <a:pt x="200597" y="1079987"/>
                  <a:pt x="199962" y="1080029"/>
                  <a:pt x="199263" y="1080135"/>
                </a:cubicBezTo>
                <a:cubicBezTo>
                  <a:pt x="198565" y="1080241"/>
                  <a:pt x="198184" y="1080537"/>
                  <a:pt x="198120" y="1081024"/>
                </a:cubicBezTo>
                <a:cubicBezTo>
                  <a:pt x="198289" y="1081871"/>
                  <a:pt x="198967" y="1082209"/>
                  <a:pt x="200152" y="1082040"/>
                </a:cubicBezTo>
                <a:cubicBezTo>
                  <a:pt x="201168" y="1081871"/>
                  <a:pt x="202184" y="1081193"/>
                  <a:pt x="203200" y="1080008"/>
                </a:cubicBezTo>
                <a:cubicBezTo>
                  <a:pt x="203179" y="1079352"/>
                  <a:pt x="202967" y="1078378"/>
                  <a:pt x="202565" y="1077087"/>
                </a:cubicBezTo>
                <a:cubicBezTo>
                  <a:pt x="202163" y="1075796"/>
                  <a:pt x="201697" y="1075076"/>
                  <a:pt x="201168" y="1074928"/>
                </a:cubicBezTo>
                <a:close/>
                <a:moveTo>
                  <a:pt x="207264" y="1067816"/>
                </a:moveTo>
                <a:lnTo>
                  <a:pt x="209296" y="1070864"/>
                </a:lnTo>
                <a:cubicBezTo>
                  <a:pt x="210270" y="1070801"/>
                  <a:pt x="210862" y="1070420"/>
                  <a:pt x="211074" y="1069721"/>
                </a:cubicBezTo>
                <a:cubicBezTo>
                  <a:pt x="211286" y="1069023"/>
                  <a:pt x="211370" y="1068388"/>
                  <a:pt x="211328" y="1067816"/>
                </a:cubicBezTo>
                <a:close/>
                <a:moveTo>
                  <a:pt x="218440" y="1060704"/>
                </a:moveTo>
                <a:cubicBezTo>
                  <a:pt x="218419" y="1060916"/>
                  <a:pt x="218461" y="1061762"/>
                  <a:pt x="218567" y="1063244"/>
                </a:cubicBezTo>
                <a:cubicBezTo>
                  <a:pt x="218673" y="1064726"/>
                  <a:pt x="218969" y="1065573"/>
                  <a:pt x="219456" y="1065784"/>
                </a:cubicBezTo>
                <a:cubicBezTo>
                  <a:pt x="219985" y="1065721"/>
                  <a:pt x="220451" y="1065340"/>
                  <a:pt x="220853" y="1064641"/>
                </a:cubicBezTo>
                <a:cubicBezTo>
                  <a:pt x="221255" y="1063943"/>
                  <a:pt x="221467" y="1063308"/>
                  <a:pt x="221488" y="1062736"/>
                </a:cubicBezTo>
                <a:lnTo>
                  <a:pt x="225552" y="1062736"/>
                </a:lnTo>
                <a:lnTo>
                  <a:pt x="225552" y="1061720"/>
                </a:lnTo>
                <a:close/>
                <a:moveTo>
                  <a:pt x="694944" y="1051560"/>
                </a:moveTo>
                <a:cubicBezTo>
                  <a:pt x="694775" y="1054121"/>
                  <a:pt x="694860" y="1056111"/>
                  <a:pt x="695198" y="1057529"/>
                </a:cubicBezTo>
                <a:cubicBezTo>
                  <a:pt x="695537" y="1058947"/>
                  <a:pt x="697146" y="1059667"/>
                  <a:pt x="700024" y="1059688"/>
                </a:cubicBezTo>
                <a:lnTo>
                  <a:pt x="704088" y="1059688"/>
                </a:lnTo>
                <a:close/>
                <a:moveTo>
                  <a:pt x="55880" y="1051560"/>
                </a:moveTo>
                <a:cubicBezTo>
                  <a:pt x="55266" y="1052703"/>
                  <a:pt x="54970" y="1053973"/>
                  <a:pt x="54991" y="1055370"/>
                </a:cubicBezTo>
                <a:cubicBezTo>
                  <a:pt x="55012" y="1056767"/>
                  <a:pt x="55986" y="1057529"/>
                  <a:pt x="57912" y="1057656"/>
                </a:cubicBezTo>
                <a:close/>
                <a:moveTo>
                  <a:pt x="694944" y="1032256"/>
                </a:moveTo>
                <a:cubicBezTo>
                  <a:pt x="694944" y="1033039"/>
                  <a:pt x="695198" y="1034521"/>
                  <a:pt x="695706" y="1036701"/>
                </a:cubicBezTo>
                <a:cubicBezTo>
                  <a:pt x="696214" y="1038881"/>
                  <a:pt x="696976" y="1040109"/>
                  <a:pt x="697992" y="1040384"/>
                </a:cubicBezTo>
                <a:cubicBezTo>
                  <a:pt x="698479" y="1040236"/>
                  <a:pt x="698775" y="1039516"/>
                  <a:pt x="698881" y="1038225"/>
                </a:cubicBezTo>
                <a:cubicBezTo>
                  <a:pt x="698987" y="1036934"/>
                  <a:pt x="699029" y="1035960"/>
                  <a:pt x="699008" y="1035304"/>
                </a:cubicBezTo>
                <a:cubicBezTo>
                  <a:pt x="699220" y="1035325"/>
                  <a:pt x="700066" y="1035283"/>
                  <a:pt x="701548" y="1035177"/>
                </a:cubicBezTo>
                <a:cubicBezTo>
                  <a:pt x="703030" y="1035071"/>
                  <a:pt x="703876" y="1034775"/>
                  <a:pt x="704088" y="1034288"/>
                </a:cubicBezTo>
                <a:cubicBezTo>
                  <a:pt x="703834" y="1034203"/>
                  <a:pt x="702564" y="1033865"/>
                  <a:pt x="700278" y="1033272"/>
                </a:cubicBezTo>
                <a:cubicBezTo>
                  <a:pt x="697992" y="1032680"/>
                  <a:pt x="696214" y="1032341"/>
                  <a:pt x="694944" y="1032256"/>
                </a:cubicBezTo>
                <a:close/>
                <a:moveTo>
                  <a:pt x="279400" y="1031240"/>
                </a:moveTo>
                <a:lnTo>
                  <a:pt x="279400" y="1034288"/>
                </a:lnTo>
                <a:cubicBezTo>
                  <a:pt x="279464" y="1035304"/>
                  <a:pt x="279337" y="1036066"/>
                  <a:pt x="279019" y="1036574"/>
                </a:cubicBezTo>
                <a:cubicBezTo>
                  <a:pt x="278702" y="1037082"/>
                  <a:pt x="277813" y="1037336"/>
                  <a:pt x="276352" y="1037336"/>
                </a:cubicBezTo>
                <a:lnTo>
                  <a:pt x="272288" y="1037336"/>
                </a:lnTo>
                <a:close/>
                <a:moveTo>
                  <a:pt x="715264" y="1027176"/>
                </a:moveTo>
                <a:cubicBezTo>
                  <a:pt x="715434" y="1029039"/>
                  <a:pt x="716111" y="1030394"/>
                  <a:pt x="717296" y="1031240"/>
                </a:cubicBezTo>
                <a:cubicBezTo>
                  <a:pt x="718270" y="1031177"/>
                  <a:pt x="718863" y="1030796"/>
                  <a:pt x="719074" y="1030097"/>
                </a:cubicBezTo>
                <a:cubicBezTo>
                  <a:pt x="719286" y="1029399"/>
                  <a:pt x="719371" y="1028764"/>
                  <a:pt x="719328" y="1028192"/>
                </a:cubicBezTo>
                <a:close/>
                <a:moveTo>
                  <a:pt x="708152" y="1027176"/>
                </a:moveTo>
                <a:cubicBezTo>
                  <a:pt x="707983" y="1030648"/>
                  <a:pt x="707306" y="1033865"/>
                  <a:pt x="706120" y="1036828"/>
                </a:cubicBezTo>
                <a:cubicBezTo>
                  <a:pt x="704935" y="1039792"/>
                  <a:pt x="704258" y="1043009"/>
                  <a:pt x="704088" y="1046480"/>
                </a:cubicBezTo>
                <a:cubicBezTo>
                  <a:pt x="703919" y="1049359"/>
                  <a:pt x="705274" y="1050714"/>
                  <a:pt x="708152" y="1050544"/>
                </a:cubicBezTo>
                <a:lnTo>
                  <a:pt x="715264" y="1039368"/>
                </a:lnTo>
                <a:cubicBezTo>
                  <a:pt x="715137" y="1037569"/>
                  <a:pt x="714629" y="1036341"/>
                  <a:pt x="713740" y="1035685"/>
                </a:cubicBezTo>
                <a:cubicBezTo>
                  <a:pt x="712851" y="1035029"/>
                  <a:pt x="712343" y="1033547"/>
                  <a:pt x="712216" y="1031240"/>
                </a:cubicBezTo>
                <a:close/>
                <a:moveTo>
                  <a:pt x="41656" y="1021080"/>
                </a:moveTo>
                <a:cubicBezTo>
                  <a:pt x="41656" y="1023112"/>
                  <a:pt x="42672" y="1024128"/>
                  <a:pt x="44704" y="1024128"/>
                </a:cubicBezTo>
                <a:cubicBezTo>
                  <a:pt x="44746" y="1023557"/>
                  <a:pt x="44662" y="1022922"/>
                  <a:pt x="44450" y="1022223"/>
                </a:cubicBezTo>
                <a:cubicBezTo>
                  <a:pt x="44238" y="1021525"/>
                  <a:pt x="43646" y="1021144"/>
                  <a:pt x="42672" y="1021080"/>
                </a:cubicBezTo>
                <a:close/>
                <a:moveTo>
                  <a:pt x="260096" y="1017016"/>
                </a:moveTo>
                <a:cubicBezTo>
                  <a:pt x="259080" y="1017059"/>
                  <a:pt x="258064" y="1017482"/>
                  <a:pt x="257048" y="1018286"/>
                </a:cubicBezTo>
                <a:cubicBezTo>
                  <a:pt x="256032" y="1019091"/>
                  <a:pt x="255016" y="1020022"/>
                  <a:pt x="254000" y="1021080"/>
                </a:cubicBezTo>
                <a:lnTo>
                  <a:pt x="260096" y="1024128"/>
                </a:lnTo>
                <a:lnTo>
                  <a:pt x="263144" y="1018032"/>
                </a:lnTo>
                <a:cubicBezTo>
                  <a:pt x="262128" y="1017185"/>
                  <a:pt x="261112" y="1016847"/>
                  <a:pt x="260096" y="1017016"/>
                </a:cubicBezTo>
                <a:close/>
                <a:moveTo>
                  <a:pt x="44704" y="1007872"/>
                </a:moveTo>
                <a:cubicBezTo>
                  <a:pt x="44725" y="1008444"/>
                  <a:pt x="44937" y="1009079"/>
                  <a:pt x="45339" y="1009777"/>
                </a:cubicBezTo>
                <a:cubicBezTo>
                  <a:pt x="45741" y="1010476"/>
                  <a:pt x="46207" y="1010857"/>
                  <a:pt x="46736" y="1010920"/>
                </a:cubicBezTo>
                <a:cubicBezTo>
                  <a:pt x="47583" y="1011089"/>
                  <a:pt x="47921" y="1010751"/>
                  <a:pt x="47752" y="1009904"/>
                </a:cubicBezTo>
                <a:cubicBezTo>
                  <a:pt x="47794" y="1009375"/>
                  <a:pt x="47710" y="1008909"/>
                  <a:pt x="47498" y="1008507"/>
                </a:cubicBezTo>
                <a:cubicBezTo>
                  <a:pt x="47286" y="1008105"/>
                  <a:pt x="46694" y="1007893"/>
                  <a:pt x="45720" y="1007872"/>
                </a:cubicBezTo>
                <a:close/>
                <a:moveTo>
                  <a:pt x="263144" y="1004824"/>
                </a:moveTo>
                <a:cubicBezTo>
                  <a:pt x="263144" y="1006856"/>
                  <a:pt x="264160" y="1007872"/>
                  <a:pt x="266192" y="1007872"/>
                </a:cubicBezTo>
                <a:cubicBezTo>
                  <a:pt x="268224" y="1007703"/>
                  <a:pt x="270256" y="1007025"/>
                  <a:pt x="272288" y="1005840"/>
                </a:cubicBezTo>
                <a:close/>
                <a:moveTo>
                  <a:pt x="760984" y="995680"/>
                </a:moveTo>
                <a:cubicBezTo>
                  <a:pt x="759037" y="995786"/>
                  <a:pt x="757852" y="996590"/>
                  <a:pt x="757428" y="998093"/>
                </a:cubicBezTo>
                <a:cubicBezTo>
                  <a:pt x="757005" y="999596"/>
                  <a:pt x="756836" y="1001162"/>
                  <a:pt x="756920" y="1002792"/>
                </a:cubicBezTo>
                <a:lnTo>
                  <a:pt x="756920" y="1006856"/>
                </a:lnTo>
                <a:cubicBezTo>
                  <a:pt x="756751" y="1006835"/>
                  <a:pt x="756074" y="1006877"/>
                  <a:pt x="754888" y="1006983"/>
                </a:cubicBezTo>
                <a:cubicBezTo>
                  <a:pt x="753703" y="1007089"/>
                  <a:pt x="753026" y="1007385"/>
                  <a:pt x="752856" y="1007872"/>
                </a:cubicBezTo>
                <a:cubicBezTo>
                  <a:pt x="752962" y="1008401"/>
                  <a:pt x="753512" y="1008867"/>
                  <a:pt x="754507" y="1009269"/>
                </a:cubicBezTo>
                <a:cubicBezTo>
                  <a:pt x="755502" y="1009671"/>
                  <a:pt x="756306" y="1009883"/>
                  <a:pt x="756920" y="1009904"/>
                </a:cubicBezTo>
                <a:lnTo>
                  <a:pt x="762000" y="1003808"/>
                </a:lnTo>
                <a:cubicBezTo>
                  <a:pt x="763059" y="1003829"/>
                  <a:pt x="763990" y="1003533"/>
                  <a:pt x="764794" y="1002919"/>
                </a:cubicBezTo>
                <a:cubicBezTo>
                  <a:pt x="765599" y="1002305"/>
                  <a:pt x="766022" y="1001247"/>
                  <a:pt x="766064" y="999744"/>
                </a:cubicBezTo>
                <a:cubicBezTo>
                  <a:pt x="765895" y="996866"/>
                  <a:pt x="764202" y="995511"/>
                  <a:pt x="760984" y="995680"/>
                </a:cubicBezTo>
                <a:close/>
                <a:moveTo>
                  <a:pt x="50800" y="993648"/>
                </a:moveTo>
                <a:cubicBezTo>
                  <a:pt x="50800" y="995511"/>
                  <a:pt x="51816" y="996866"/>
                  <a:pt x="53848" y="997712"/>
                </a:cubicBezTo>
                <a:cubicBezTo>
                  <a:pt x="53361" y="997162"/>
                  <a:pt x="53065" y="996484"/>
                  <a:pt x="52959" y="995680"/>
                </a:cubicBezTo>
                <a:cubicBezTo>
                  <a:pt x="52853" y="994876"/>
                  <a:pt x="52811" y="994199"/>
                  <a:pt x="52832" y="993648"/>
                </a:cubicBezTo>
                <a:close/>
                <a:moveTo>
                  <a:pt x="736600" y="991616"/>
                </a:moveTo>
                <a:lnTo>
                  <a:pt x="736600" y="1002792"/>
                </a:lnTo>
                <a:lnTo>
                  <a:pt x="745744" y="1001776"/>
                </a:lnTo>
                <a:lnTo>
                  <a:pt x="745744" y="991616"/>
                </a:lnTo>
                <a:close/>
                <a:moveTo>
                  <a:pt x="281432" y="986536"/>
                </a:moveTo>
                <a:cubicBezTo>
                  <a:pt x="280945" y="986727"/>
                  <a:pt x="280649" y="987616"/>
                  <a:pt x="280543" y="989203"/>
                </a:cubicBezTo>
                <a:cubicBezTo>
                  <a:pt x="280437" y="990791"/>
                  <a:pt x="280395" y="991934"/>
                  <a:pt x="280416" y="992632"/>
                </a:cubicBezTo>
                <a:cubicBezTo>
                  <a:pt x="279802" y="992611"/>
                  <a:pt x="278998" y="992653"/>
                  <a:pt x="278003" y="992759"/>
                </a:cubicBezTo>
                <a:cubicBezTo>
                  <a:pt x="277008" y="992865"/>
                  <a:pt x="276458" y="993161"/>
                  <a:pt x="276352" y="993648"/>
                </a:cubicBezTo>
                <a:cubicBezTo>
                  <a:pt x="276416" y="994177"/>
                  <a:pt x="276797" y="994643"/>
                  <a:pt x="277495" y="995045"/>
                </a:cubicBezTo>
                <a:cubicBezTo>
                  <a:pt x="278194" y="995447"/>
                  <a:pt x="278829" y="995659"/>
                  <a:pt x="279400" y="995680"/>
                </a:cubicBezTo>
                <a:cubicBezTo>
                  <a:pt x="279950" y="995617"/>
                  <a:pt x="280628" y="995236"/>
                  <a:pt x="281432" y="994537"/>
                </a:cubicBezTo>
                <a:cubicBezTo>
                  <a:pt x="282236" y="993839"/>
                  <a:pt x="282914" y="993204"/>
                  <a:pt x="283464" y="992632"/>
                </a:cubicBezTo>
                <a:cubicBezTo>
                  <a:pt x="283443" y="991934"/>
                  <a:pt x="283231" y="990791"/>
                  <a:pt x="282829" y="989203"/>
                </a:cubicBezTo>
                <a:cubicBezTo>
                  <a:pt x="282427" y="987616"/>
                  <a:pt x="281961" y="986727"/>
                  <a:pt x="281432" y="986536"/>
                </a:cubicBezTo>
                <a:close/>
                <a:moveTo>
                  <a:pt x="287528" y="977392"/>
                </a:moveTo>
                <a:cubicBezTo>
                  <a:pt x="287528" y="978451"/>
                  <a:pt x="287782" y="979382"/>
                  <a:pt x="288290" y="980186"/>
                </a:cubicBezTo>
                <a:cubicBezTo>
                  <a:pt x="288798" y="980991"/>
                  <a:pt x="289560" y="981414"/>
                  <a:pt x="290576" y="981456"/>
                </a:cubicBezTo>
                <a:cubicBezTo>
                  <a:pt x="291105" y="981393"/>
                  <a:pt x="291571" y="981012"/>
                  <a:pt x="291973" y="980313"/>
                </a:cubicBezTo>
                <a:cubicBezTo>
                  <a:pt x="292375" y="979615"/>
                  <a:pt x="292587" y="978980"/>
                  <a:pt x="292608" y="978408"/>
                </a:cubicBezTo>
                <a:close/>
                <a:moveTo>
                  <a:pt x="300736" y="969264"/>
                </a:moveTo>
                <a:cubicBezTo>
                  <a:pt x="300694" y="970005"/>
                  <a:pt x="300778" y="971317"/>
                  <a:pt x="300990" y="973201"/>
                </a:cubicBezTo>
                <a:cubicBezTo>
                  <a:pt x="301202" y="975085"/>
                  <a:pt x="301794" y="976143"/>
                  <a:pt x="302768" y="976376"/>
                </a:cubicBezTo>
                <a:cubicBezTo>
                  <a:pt x="303297" y="976270"/>
                  <a:pt x="303763" y="975720"/>
                  <a:pt x="304165" y="974725"/>
                </a:cubicBezTo>
                <a:cubicBezTo>
                  <a:pt x="304567" y="973730"/>
                  <a:pt x="304779" y="972926"/>
                  <a:pt x="304800" y="972312"/>
                </a:cubicBezTo>
                <a:cubicBezTo>
                  <a:pt x="305012" y="972333"/>
                  <a:pt x="305858" y="972291"/>
                  <a:pt x="307340" y="972185"/>
                </a:cubicBezTo>
                <a:cubicBezTo>
                  <a:pt x="308822" y="972079"/>
                  <a:pt x="309668" y="971783"/>
                  <a:pt x="309880" y="971296"/>
                </a:cubicBezTo>
                <a:close/>
                <a:moveTo>
                  <a:pt x="307848" y="951992"/>
                </a:moveTo>
                <a:cubicBezTo>
                  <a:pt x="306409" y="952140"/>
                  <a:pt x="305477" y="953114"/>
                  <a:pt x="305054" y="954913"/>
                </a:cubicBezTo>
                <a:cubicBezTo>
                  <a:pt x="304631" y="956712"/>
                  <a:pt x="304208" y="958448"/>
                  <a:pt x="303784" y="960120"/>
                </a:cubicBezTo>
                <a:lnTo>
                  <a:pt x="306832" y="956056"/>
                </a:lnTo>
                <a:cubicBezTo>
                  <a:pt x="307531" y="956099"/>
                  <a:pt x="308674" y="956014"/>
                  <a:pt x="310261" y="955802"/>
                </a:cubicBezTo>
                <a:cubicBezTo>
                  <a:pt x="311849" y="955591"/>
                  <a:pt x="312738" y="954998"/>
                  <a:pt x="312928" y="954024"/>
                </a:cubicBezTo>
                <a:cubicBezTo>
                  <a:pt x="312780" y="953051"/>
                  <a:pt x="312060" y="952458"/>
                  <a:pt x="310769" y="952246"/>
                </a:cubicBezTo>
                <a:cubicBezTo>
                  <a:pt x="309478" y="952035"/>
                  <a:pt x="308504" y="951950"/>
                  <a:pt x="307848" y="951992"/>
                </a:cubicBezTo>
                <a:close/>
                <a:moveTo>
                  <a:pt x="373888" y="934720"/>
                </a:moveTo>
                <a:lnTo>
                  <a:pt x="373888" y="938784"/>
                </a:lnTo>
                <a:cubicBezTo>
                  <a:pt x="373909" y="940245"/>
                  <a:pt x="373613" y="941134"/>
                  <a:pt x="372999" y="941451"/>
                </a:cubicBezTo>
                <a:cubicBezTo>
                  <a:pt x="372385" y="941769"/>
                  <a:pt x="371327" y="941896"/>
                  <a:pt x="369824" y="941832"/>
                </a:cubicBezTo>
                <a:lnTo>
                  <a:pt x="365760" y="941832"/>
                </a:lnTo>
                <a:close/>
                <a:moveTo>
                  <a:pt x="770128" y="930656"/>
                </a:moveTo>
                <a:cubicBezTo>
                  <a:pt x="765620" y="935271"/>
                  <a:pt x="761429" y="940012"/>
                  <a:pt x="757555" y="944880"/>
                </a:cubicBezTo>
                <a:cubicBezTo>
                  <a:pt x="753682" y="949749"/>
                  <a:pt x="749745" y="954490"/>
                  <a:pt x="745744" y="959104"/>
                </a:cubicBezTo>
                <a:cubicBezTo>
                  <a:pt x="745363" y="961856"/>
                  <a:pt x="743839" y="963719"/>
                  <a:pt x="741172" y="964692"/>
                </a:cubicBezTo>
                <a:cubicBezTo>
                  <a:pt x="738505" y="965666"/>
                  <a:pt x="736981" y="967529"/>
                  <a:pt x="736600" y="970280"/>
                </a:cubicBezTo>
                <a:cubicBezTo>
                  <a:pt x="735542" y="970217"/>
                  <a:pt x="734611" y="970344"/>
                  <a:pt x="733806" y="970661"/>
                </a:cubicBezTo>
                <a:cubicBezTo>
                  <a:pt x="733002" y="970979"/>
                  <a:pt x="732579" y="971868"/>
                  <a:pt x="732536" y="973328"/>
                </a:cubicBezTo>
                <a:cubicBezTo>
                  <a:pt x="732706" y="976207"/>
                  <a:pt x="731351" y="977562"/>
                  <a:pt x="728472" y="977392"/>
                </a:cubicBezTo>
                <a:lnTo>
                  <a:pt x="724408" y="985520"/>
                </a:lnTo>
                <a:cubicBezTo>
                  <a:pt x="725213" y="986833"/>
                  <a:pt x="726144" y="988780"/>
                  <a:pt x="727202" y="991362"/>
                </a:cubicBezTo>
                <a:cubicBezTo>
                  <a:pt x="728261" y="993945"/>
                  <a:pt x="727668" y="995384"/>
                  <a:pt x="725424" y="995680"/>
                </a:cubicBezTo>
                <a:lnTo>
                  <a:pt x="724408" y="1005840"/>
                </a:lnTo>
                <a:lnTo>
                  <a:pt x="719328" y="1010920"/>
                </a:lnTo>
                <a:lnTo>
                  <a:pt x="724408" y="1011936"/>
                </a:lnTo>
                <a:cubicBezTo>
                  <a:pt x="724387" y="1012021"/>
                  <a:pt x="724429" y="1012360"/>
                  <a:pt x="724535" y="1012952"/>
                </a:cubicBezTo>
                <a:cubicBezTo>
                  <a:pt x="724641" y="1013545"/>
                  <a:pt x="724937" y="1013884"/>
                  <a:pt x="725424" y="1013968"/>
                </a:cubicBezTo>
                <a:cubicBezTo>
                  <a:pt x="725509" y="1013820"/>
                  <a:pt x="725848" y="1013100"/>
                  <a:pt x="726440" y="1011809"/>
                </a:cubicBezTo>
                <a:cubicBezTo>
                  <a:pt x="727033" y="1010518"/>
                  <a:pt x="727372" y="1009544"/>
                  <a:pt x="727456" y="1008888"/>
                </a:cubicBezTo>
                <a:cubicBezTo>
                  <a:pt x="730822" y="1005417"/>
                  <a:pt x="732219" y="1000930"/>
                  <a:pt x="731647" y="995426"/>
                </a:cubicBezTo>
                <a:cubicBezTo>
                  <a:pt x="731076" y="989923"/>
                  <a:pt x="732727" y="985944"/>
                  <a:pt x="736600" y="983488"/>
                </a:cubicBezTo>
                <a:cubicBezTo>
                  <a:pt x="739627" y="981329"/>
                  <a:pt x="742209" y="978535"/>
                  <a:pt x="744347" y="975106"/>
                </a:cubicBezTo>
                <a:cubicBezTo>
                  <a:pt x="746485" y="971677"/>
                  <a:pt x="748305" y="968375"/>
                  <a:pt x="749808" y="965200"/>
                </a:cubicBezTo>
                <a:cubicBezTo>
                  <a:pt x="749787" y="965116"/>
                  <a:pt x="749829" y="964777"/>
                  <a:pt x="749935" y="964184"/>
                </a:cubicBezTo>
                <a:cubicBezTo>
                  <a:pt x="750041" y="963592"/>
                  <a:pt x="750337" y="963253"/>
                  <a:pt x="750824" y="963168"/>
                </a:cubicBezTo>
                <a:cubicBezTo>
                  <a:pt x="751396" y="963359"/>
                  <a:pt x="752031" y="964248"/>
                  <a:pt x="752729" y="965835"/>
                </a:cubicBezTo>
                <a:cubicBezTo>
                  <a:pt x="753428" y="967423"/>
                  <a:pt x="753809" y="968566"/>
                  <a:pt x="753872" y="969264"/>
                </a:cubicBezTo>
                <a:cubicBezTo>
                  <a:pt x="755947" y="965264"/>
                  <a:pt x="758402" y="961581"/>
                  <a:pt x="761238" y="958215"/>
                </a:cubicBezTo>
                <a:cubicBezTo>
                  <a:pt x="764075" y="954850"/>
                  <a:pt x="767038" y="951421"/>
                  <a:pt x="770128" y="947928"/>
                </a:cubicBezTo>
                <a:cubicBezTo>
                  <a:pt x="770298" y="945431"/>
                  <a:pt x="770975" y="943060"/>
                  <a:pt x="772160" y="940816"/>
                </a:cubicBezTo>
                <a:cubicBezTo>
                  <a:pt x="773346" y="938573"/>
                  <a:pt x="774023" y="936202"/>
                  <a:pt x="774192" y="933704"/>
                </a:cubicBezTo>
                <a:cubicBezTo>
                  <a:pt x="774150" y="932688"/>
                  <a:pt x="773727" y="931926"/>
                  <a:pt x="772922" y="931418"/>
                </a:cubicBezTo>
                <a:cubicBezTo>
                  <a:pt x="772118" y="930910"/>
                  <a:pt x="771187" y="930656"/>
                  <a:pt x="770128" y="930656"/>
                </a:cubicBezTo>
                <a:close/>
                <a:moveTo>
                  <a:pt x="90424" y="922528"/>
                </a:moveTo>
                <a:cubicBezTo>
                  <a:pt x="90403" y="923989"/>
                  <a:pt x="90699" y="924878"/>
                  <a:pt x="91313" y="925195"/>
                </a:cubicBezTo>
                <a:cubicBezTo>
                  <a:pt x="91927" y="925513"/>
                  <a:pt x="92985" y="925640"/>
                  <a:pt x="94488" y="925576"/>
                </a:cubicBezTo>
                <a:cubicBezTo>
                  <a:pt x="94488" y="923544"/>
                  <a:pt x="93472" y="922528"/>
                  <a:pt x="91440" y="922528"/>
                </a:cubicBezTo>
                <a:close/>
                <a:moveTo>
                  <a:pt x="357632" y="909320"/>
                </a:moveTo>
                <a:cubicBezTo>
                  <a:pt x="358013" y="911204"/>
                  <a:pt x="359791" y="912008"/>
                  <a:pt x="362966" y="911733"/>
                </a:cubicBezTo>
                <a:cubicBezTo>
                  <a:pt x="366141" y="911458"/>
                  <a:pt x="368427" y="910992"/>
                  <a:pt x="369824" y="910336"/>
                </a:cubicBezTo>
                <a:close/>
                <a:moveTo>
                  <a:pt x="94488" y="906272"/>
                </a:moveTo>
                <a:cubicBezTo>
                  <a:pt x="94446" y="906886"/>
                  <a:pt x="94530" y="907690"/>
                  <a:pt x="94742" y="908685"/>
                </a:cubicBezTo>
                <a:cubicBezTo>
                  <a:pt x="94954" y="909680"/>
                  <a:pt x="95546" y="910230"/>
                  <a:pt x="96520" y="910336"/>
                </a:cubicBezTo>
                <a:cubicBezTo>
                  <a:pt x="97367" y="910167"/>
                  <a:pt x="97705" y="909490"/>
                  <a:pt x="97536" y="908304"/>
                </a:cubicBezTo>
                <a:cubicBezTo>
                  <a:pt x="97578" y="907775"/>
                  <a:pt x="97494" y="907309"/>
                  <a:pt x="97282" y="906907"/>
                </a:cubicBezTo>
                <a:cubicBezTo>
                  <a:pt x="97070" y="906505"/>
                  <a:pt x="96478" y="906293"/>
                  <a:pt x="95504" y="906272"/>
                </a:cubicBezTo>
                <a:close/>
                <a:moveTo>
                  <a:pt x="798576" y="901192"/>
                </a:moveTo>
                <a:cubicBezTo>
                  <a:pt x="798534" y="901806"/>
                  <a:pt x="798619" y="902610"/>
                  <a:pt x="798830" y="903605"/>
                </a:cubicBezTo>
                <a:cubicBezTo>
                  <a:pt x="799042" y="904600"/>
                  <a:pt x="799635" y="905150"/>
                  <a:pt x="800608" y="905256"/>
                </a:cubicBezTo>
                <a:cubicBezTo>
                  <a:pt x="801095" y="905193"/>
                  <a:pt x="801391" y="904812"/>
                  <a:pt x="801497" y="904113"/>
                </a:cubicBezTo>
                <a:cubicBezTo>
                  <a:pt x="801603" y="903415"/>
                  <a:pt x="801645" y="902780"/>
                  <a:pt x="801624" y="902208"/>
                </a:cubicBezTo>
                <a:close/>
                <a:moveTo>
                  <a:pt x="386080" y="894080"/>
                </a:moveTo>
                <a:cubicBezTo>
                  <a:pt x="386101" y="894694"/>
                  <a:pt x="386313" y="895498"/>
                  <a:pt x="386715" y="896493"/>
                </a:cubicBezTo>
                <a:cubicBezTo>
                  <a:pt x="387117" y="897488"/>
                  <a:pt x="387583" y="898038"/>
                  <a:pt x="388112" y="898144"/>
                </a:cubicBezTo>
                <a:cubicBezTo>
                  <a:pt x="389086" y="898081"/>
                  <a:pt x="389678" y="897700"/>
                  <a:pt x="389890" y="897001"/>
                </a:cubicBezTo>
                <a:cubicBezTo>
                  <a:pt x="390102" y="896303"/>
                  <a:pt x="390187" y="895668"/>
                  <a:pt x="390144" y="895096"/>
                </a:cubicBezTo>
                <a:close/>
                <a:moveTo>
                  <a:pt x="101600" y="890016"/>
                </a:moveTo>
                <a:cubicBezTo>
                  <a:pt x="101600" y="891075"/>
                  <a:pt x="101854" y="892006"/>
                  <a:pt x="102362" y="892810"/>
                </a:cubicBezTo>
                <a:cubicBezTo>
                  <a:pt x="102870" y="893615"/>
                  <a:pt x="103632" y="894038"/>
                  <a:pt x="104648" y="894080"/>
                </a:cubicBezTo>
                <a:cubicBezTo>
                  <a:pt x="105177" y="894017"/>
                  <a:pt x="105643" y="893636"/>
                  <a:pt x="106045" y="892937"/>
                </a:cubicBezTo>
                <a:cubicBezTo>
                  <a:pt x="106447" y="892239"/>
                  <a:pt x="106659" y="891604"/>
                  <a:pt x="106680" y="891032"/>
                </a:cubicBezTo>
                <a:close/>
                <a:moveTo>
                  <a:pt x="373888" y="877824"/>
                </a:moveTo>
                <a:cubicBezTo>
                  <a:pt x="373549" y="880766"/>
                  <a:pt x="372195" y="881994"/>
                  <a:pt x="369824" y="881507"/>
                </a:cubicBezTo>
                <a:cubicBezTo>
                  <a:pt x="367454" y="881020"/>
                  <a:pt x="366099" y="882502"/>
                  <a:pt x="365760" y="885952"/>
                </a:cubicBezTo>
                <a:lnTo>
                  <a:pt x="373888" y="890016"/>
                </a:lnTo>
                <a:cubicBezTo>
                  <a:pt x="373867" y="888873"/>
                  <a:pt x="374163" y="887603"/>
                  <a:pt x="374777" y="886206"/>
                </a:cubicBezTo>
                <a:cubicBezTo>
                  <a:pt x="375391" y="884809"/>
                  <a:pt x="376449" y="884047"/>
                  <a:pt x="377952" y="883920"/>
                </a:cubicBezTo>
                <a:close/>
                <a:moveTo>
                  <a:pt x="106680" y="860552"/>
                </a:moveTo>
                <a:lnTo>
                  <a:pt x="105664" y="865632"/>
                </a:lnTo>
                <a:cubicBezTo>
                  <a:pt x="105749" y="866606"/>
                  <a:pt x="106341" y="867199"/>
                  <a:pt x="107442" y="867410"/>
                </a:cubicBezTo>
                <a:cubicBezTo>
                  <a:pt x="108543" y="867622"/>
                  <a:pt x="109643" y="867707"/>
                  <a:pt x="110744" y="867664"/>
                </a:cubicBezTo>
                <a:close/>
                <a:moveTo>
                  <a:pt x="800608" y="852424"/>
                </a:moveTo>
                <a:cubicBezTo>
                  <a:pt x="800079" y="852467"/>
                  <a:pt x="799613" y="852636"/>
                  <a:pt x="799211" y="852932"/>
                </a:cubicBezTo>
                <a:cubicBezTo>
                  <a:pt x="798809" y="853229"/>
                  <a:pt x="798597" y="853398"/>
                  <a:pt x="798576" y="853440"/>
                </a:cubicBezTo>
                <a:cubicBezTo>
                  <a:pt x="798597" y="854012"/>
                  <a:pt x="798809" y="854647"/>
                  <a:pt x="799211" y="855345"/>
                </a:cubicBezTo>
                <a:cubicBezTo>
                  <a:pt x="799613" y="856044"/>
                  <a:pt x="800079" y="856425"/>
                  <a:pt x="800608" y="856488"/>
                </a:cubicBezTo>
                <a:cubicBezTo>
                  <a:pt x="801455" y="856319"/>
                  <a:pt x="801794" y="855642"/>
                  <a:pt x="801624" y="854456"/>
                </a:cubicBezTo>
                <a:cubicBezTo>
                  <a:pt x="801794" y="853271"/>
                  <a:pt x="801455" y="852594"/>
                  <a:pt x="800608" y="852424"/>
                </a:cubicBezTo>
                <a:close/>
                <a:moveTo>
                  <a:pt x="893064" y="795528"/>
                </a:moveTo>
                <a:cubicBezTo>
                  <a:pt x="896917" y="795888"/>
                  <a:pt x="899118" y="797962"/>
                  <a:pt x="899668" y="801751"/>
                </a:cubicBezTo>
                <a:cubicBezTo>
                  <a:pt x="900219" y="805540"/>
                  <a:pt x="900388" y="808884"/>
                  <a:pt x="900176" y="811784"/>
                </a:cubicBezTo>
                <a:lnTo>
                  <a:pt x="897128" y="812800"/>
                </a:lnTo>
                <a:cubicBezTo>
                  <a:pt x="894250" y="812631"/>
                  <a:pt x="892895" y="810938"/>
                  <a:pt x="893064" y="807720"/>
                </a:cubicBezTo>
                <a:close/>
                <a:moveTo>
                  <a:pt x="848360" y="787400"/>
                </a:moveTo>
                <a:lnTo>
                  <a:pt x="852424" y="791464"/>
                </a:lnTo>
                <a:cubicBezTo>
                  <a:pt x="853483" y="791464"/>
                  <a:pt x="854414" y="791210"/>
                  <a:pt x="855218" y="790702"/>
                </a:cubicBezTo>
                <a:cubicBezTo>
                  <a:pt x="856023" y="790194"/>
                  <a:pt x="856446" y="789432"/>
                  <a:pt x="856488" y="788416"/>
                </a:cubicBezTo>
                <a:close/>
                <a:moveTo>
                  <a:pt x="885952" y="779272"/>
                </a:moveTo>
                <a:cubicBezTo>
                  <a:pt x="883920" y="779209"/>
                  <a:pt x="882396" y="779590"/>
                  <a:pt x="881380" y="780415"/>
                </a:cubicBezTo>
                <a:cubicBezTo>
                  <a:pt x="880364" y="781241"/>
                  <a:pt x="879856" y="782892"/>
                  <a:pt x="879856" y="785368"/>
                </a:cubicBezTo>
                <a:lnTo>
                  <a:pt x="879856" y="791464"/>
                </a:lnTo>
                <a:cubicBezTo>
                  <a:pt x="877422" y="791634"/>
                  <a:pt x="875432" y="792311"/>
                  <a:pt x="873887" y="793496"/>
                </a:cubicBezTo>
                <a:cubicBezTo>
                  <a:pt x="872342" y="794682"/>
                  <a:pt x="870606" y="795359"/>
                  <a:pt x="868680" y="795528"/>
                </a:cubicBezTo>
                <a:cubicBezTo>
                  <a:pt x="868469" y="798830"/>
                  <a:pt x="867622" y="801116"/>
                  <a:pt x="866140" y="802386"/>
                </a:cubicBezTo>
                <a:cubicBezTo>
                  <a:pt x="864659" y="803656"/>
                  <a:pt x="863812" y="805434"/>
                  <a:pt x="863600" y="807720"/>
                </a:cubicBezTo>
                <a:cubicBezTo>
                  <a:pt x="861653" y="807784"/>
                  <a:pt x="860468" y="808419"/>
                  <a:pt x="860044" y="809625"/>
                </a:cubicBezTo>
                <a:cubicBezTo>
                  <a:pt x="859621" y="810832"/>
                  <a:pt x="859452" y="812229"/>
                  <a:pt x="859536" y="813816"/>
                </a:cubicBezTo>
                <a:lnTo>
                  <a:pt x="859536" y="820928"/>
                </a:lnTo>
                <a:cubicBezTo>
                  <a:pt x="862669" y="818282"/>
                  <a:pt x="865548" y="814938"/>
                  <a:pt x="868172" y="810895"/>
                </a:cubicBezTo>
                <a:cubicBezTo>
                  <a:pt x="870797" y="806852"/>
                  <a:pt x="872660" y="802746"/>
                  <a:pt x="873760" y="798576"/>
                </a:cubicBezTo>
                <a:cubicBezTo>
                  <a:pt x="876618" y="796523"/>
                  <a:pt x="879793" y="794025"/>
                  <a:pt x="883285" y="791083"/>
                </a:cubicBezTo>
                <a:cubicBezTo>
                  <a:pt x="886778" y="788141"/>
                  <a:pt x="888683" y="784881"/>
                  <a:pt x="889000" y="781304"/>
                </a:cubicBezTo>
                <a:cubicBezTo>
                  <a:pt x="888937" y="780331"/>
                  <a:pt x="888556" y="779738"/>
                  <a:pt x="887857" y="779526"/>
                </a:cubicBezTo>
                <a:cubicBezTo>
                  <a:pt x="887159" y="779315"/>
                  <a:pt x="886524" y="779230"/>
                  <a:pt x="885952" y="779272"/>
                </a:cubicBezTo>
                <a:close/>
                <a:moveTo>
                  <a:pt x="491744" y="779272"/>
                </a:moveTo>
                <a:lnTo>
                  <a:pt x="484632" y="783336"/>
                </a:lnTo>
                <a:lnTo>
                  <a:pt x="475488" y="780288"/>
                </a:lnTo>
                <a:cubicBezTo>
                  <a:pt x="474472" y="781368"/>
                  <a:pt x="473710" y="782765"/>
                  <a:pt x="473202" y="784479"/>
                </a:cubicBezTo>
                <a:cubicBezTo>
                  <a:pt x="472694" y="786194"/>
                  <a:pt x="472440" y="787845"/>
                  <a:pt x="472440" y="789432"/>
                </a:cubicBezTo>
                <a:cubicBezTo>
                  <a:pt x="470937" y="790025"/>
                  <a:pt x="469879" y="791126"/>
                  <a:pt x="469265" y="792734"/>
                </a:cubicBezTo>
                <a:cubicBezTo>
                  <a:pt x="468651" y="794343"/>
                  <a:pt x="468355" y="795952"/>
                  <a:pt x="468376" y="797560"/>
                </a:cubicBezTo>
                <a:lnTo>
                  <a:pt x="462280" y="803656"/>
                </a:lnTo>
                <a:cubicBezTo>
                  <a:pt x="459846" y="806069"/>
                  <a:pt x="455062" y="810895"/>
                  <a:pt x="447929" y="818134"/>
                </a:cubicBezTo>
                <a:cubicBezTo>
                  <a:pt x="440796" y="825373"/>
                  <a:pt x="436774" y="829691"/>
                  <a:pt x="435864" y="831088"/>
                </a:cubicBezTo>
                <a:cubicBezTo>
                  <a:pt x="435907" y="831575"/>
                  <a:pt x="436076" y="831871"/>
                  <a:pt x="436372" y="831977"/>
                </a:cubicBezTo>
                <a:cubicBezTo>
                  <a:pt x="436668" y="832083"/>
                  <a:pt x="436838" y="832125"/>
                  <a:pt x="436880" y="832104"/>
                </a:cubicBezTo>
                <a:cubicBezTo>
                  <a:pt x="440013" y="832274"/>
                  <a:pt x="440605" y="832951"/>
                  <a:pt x="438658" y="834136"/>
                </a:cubicBezTo>
                <a:cubicBezTo>
                  <a:pt x="436711" y="835322"/>
                  <a:pt x="434763" y="835999"/>
                  <a:pt x="432816" y="836168"/>
                </a:cubicBezTo>
                <a:lnTo>
                  <a:pt x="430784" y="843280"/>
                </a:lnTo>
                <a:cubicBezTo>
                  <a:pt x="426593" y="843407"/>
                  <a:pt x="423037" y="844931"/>
                  <a:pt x="420116" y="847852"/>
                </a:cubicBezTo>
                <a:cubicBezTo>
                  <a:pt x="417195" y="850773"/>
                  <a:pt x="415671" y="854329"/>
                  <a:pt x="415544" y="858520"/>
                </a:cubicBezTo>
                <a:cubicBezTo>
                  <a:pt x="414867" y="861738"/>
                  <a:pt x="412157" y="863939"/>
                  <a:pt x="407416" y="865124"/>
                </a:cubicBezTo>
                <a:cubicBezTo>
                  <a:pt x="402675" y="866310"/>
                  <a:pt x="399965" y="868511"/>
                  <a:pt x="399288" y="871728"/>
                </a:cubicBezTo>
                <a:lnTo>
                  <a:pt x="390144" y="876808"/>
                </a:lnTo>
                <a:lnTo>
                  <a:pt x="397256" y="885952"/>
                </a:lnTo>
                <a:cubicBezTo>
                  <a:pt x="400770" y="885571"/>
                  <a:pt x="402378" y="884047"/>
                  <a:pt x="402082" y="881380"/>
                </a:cubicBezTo>
                <a:cubicBezTo>
                  <a:pt x="401786" y="878713"/>
                  <a:pt x="402886" y="877189"/>
                  <a:pt x="405384" y="876808"/>
                </a:cubicBezTo>
                <a:lnTo>
                  <a:pt x="410464" y="868680"/>
                </a:lnTo>
                <a:cubicBezTo>
                  <a:pt x="413216" y="868342"/>
                  <a:pt x="415078" y="866987"/>
                  <a:pt x="416052" y="864616"/>
                </a:cubicBezTo>
                <a:cubicBezTo>
                  <a:pt x="417026" y="862246"/>
                  <a:pt x="418888" y="860891"/>
                  <a:pt x="421640" y="860552"/>
                </a:cubicBezTo>
                <a:cubicBezTo>
                  <a:pt x="425874" y="854287"/>
                  <a:pt x="430615" y="848530"/>
                  <a:pt x="435864" y="843280"/>
                </a:cubicBezTo>
                <a:cubicBezTo>
                  <a:pt x="435928" y="841777"/>
                  <a:pt x="436563" y="840719"/>
                  <a:pt x="437769" y="840105"/>
                </a:cubicBezTo>
                <a:cubicBezTo>
                  <a:pt x="438976" y="839491"/>
                  <a:pt x="440373" y="839195"/>
                  <a:pt x="441960" y="839216"/>
                </a:cubicBezTo>
                <a:lnTo>
                  <a:pt x="443992" y="839216"/>
                </a:lnTo>
                <a:lnTo>
                  <a:pt x="446024" y="832104"/>
                </a:lnTo>
                <a:cubicBezTo>
                  <a:pt x="443061" y="831935"/>
                  <a:pt x="442891" y="831258"/>
                  <a:pt x="445516" y="830072"/>
                </a:cubicBezTo>
                <a:cubicBezTo>
                  <a:pt x="448141" y="828887"/>
                  <a:pt x="450003" y="828210"/>
                  <a:pt x="451104" y="828040"/>
                </a:cubicBezTo>
                <a:lnTo>
                  <a:pt x="456184" y="817880"/>
                </a:lnTo>
                <a:cubicBezTo>
                  <a:pt x="458745" y="818346"/>
                  <a:pt x="460735" y="817923"/>
                  <a:pt x="462153" y="816610"/>
                </a:cubicBezTo>
                <a:cubicBezTo>
                  <a:pt x="463571" y="815298"/>
                  <a:pt x="464291" y="813351"/>
                  <a:pt x="464312" y="810768"/>
                </a:cubicBezTo>
                <a:cubicBezTo>
                  <a:pt x="464778" y="807614"/>
                  <a:pt x="466640" y="805794"/>
                  <a:pt x="469900" y="805307"/>
                </a:cubicBezTo>
                <a:cubicBezTo>
                  <a:pt x="473160" y="804820"/>
                  <a:pt x="475022" y="803254"/>
                  <a:pt x="475488" y="800608"/>
                </a:cubicBezTo>
                <a:cubicBezTo>
                  <a:pt x="479086" y="798068"/>
                  <a:pt x="482304" y="795020"/>
                  <a:pt x="485140" y="791464"/>
                </a:cubicBezTo>
                <a:cubicBezTo>
                  <a:pt x="487976" y="787908"/>
                  <a:pt x="490178" y="783844"/>
                  <a:pt x="491744" y="779272"/>
                </a:cubicBezTo>
                <a:close/>
                <a:moveTo>
                  <a:pt x="879856" y="763016"/>
                </a:moveTo>
                <a:cubicBezTo>
                  <a:pt x="879877" y="763630"/>
                  <a:pt x="880089" y="764434"/>
                  <a:pt x="880491" y="765429"/>
                </a:cubicBezTo>
                <a:cubicBezTo>
                  <a:pt x="880893" y="766424"/>
                  <a:pt x="881359" y="766974"/>
                  <a:pt x="881888" y="767080"/>
                </a:cubicBezTo>
                <a:cubicBezTo>
                  <a:pt x="882862" y="767017"/>
                  <a:pt x="883455" y="766636"/>
                  <a:pt x="883666" y="765937"/>
                </a:cubicBezTo>
                <a:cubicBezTo>
                  <a:pt x="883878" y="765239"/>
                  <a:pt x="883963" y="764604"/>
                  <a:pt x="883920" y="764032"/>
                </a:cubicBezTo>
                <a:close/>
                <a:moveTo>
                  <a:pt x="293624" y="762000"/>
                </a:moveTo>
                <a:cubicBezTo>
                  <a:pt x="293603" y="762043"/>
                  <a:pt x="293391" y="762212"/>
                  <a:pt x="292989" y="762508"/>
                </a:cubicBezTo>
                <a:cubicBezTo>
                  <a:pt x="292587" y="762805"/>
                  <a:pt x="292121" y="762974"/>
                  <a:pt x="291592" y="763016"/>
                </a:cubicBezTo>
                <a:cubicBezTo>
                  <a:pt x="291613" y="763588"/>
                  <a:pt x="291825" y="764223"/>
                  <a:pt x="292227" y="764921"/>
                </a:cubicBezTo>
                <a:cubicBezTo>
                  <a:pt x="292629" y="765620"/>
                  <a:pt x="293095" y="766001"/>
                  <a:pt x="293624" y="766064"/>
                </a:cubicBezTo>
                <a:cubicBezTo>
                  <a:pt x="294809" y="765895"/>
                  <a:pt x="295487" y="765218"/>
                  <a:pt x="295656" y="764032"/>
                </a:cubicBezTo>
                <a:cubicBezTo>
                  <a:pt x="295487" y="762847"/>
                  <a:pt x="294809" y="762170"/>
                  <a:pt x="293624" y="762000"/>
                </a:cubicBezTo>
                <a:close/>
                <a:moveTo>
                  <a:pt x="874776" y="754888"/>
                </a:moveTo>
                <a:cubicBezTo>
                  <a:pt x="874247" y="754931"/>
                  <a:pt x="873781" y="755100"/>
                  <a:pt x="873379" y="755396"/>
                </a:cubicBezTo>
                <a:cubicBezTo>
                  <a:pt x="872977" y="755693"/>
                  <a:pt x="872765" y="755862"/>
                  <a:pt x="872744" y="755904"/>
                </a:cubicBezTo>
                <a:cubicBezTo>
                  <a:pt x="872765" y="756476"/>
                  <a:pt x="872977" y="757111"/>
                  <a:pt x="873379" y="757809"/>
                </a:cubicBezTo>
                <a:cubicBezTo>
                  <a:pt x="873781" y="758508"/>
                  <a:pt x="874247" y="758889"/>
                  <a:pt x="874776" y="758952"/>
                </a:cubicBezTo>
                <a:cubicBezTo>
                  <a:pt x="875623" y="758783"/>
                  <a:pt x="875962" y="758106"/>
                  <a:pt x="875792" y="756920"/>
                </a:cubicBezTo>
                <a:cubicBezTo>
                  <a:pt x="875962" y="755735"/>
                  <a:pt x="875623" y="755058"/>
                  <a:pt x="874776" y="754888"/>
                </a:cubicBezTo>
                <a:close/>
                <a:moveTo>
                  <a:pt x="918464" y="750824"/>
                </a:moveTo>
                <a:lnTo>
                  <a:pt x="925576" y="754888"/>
                </a:lnTo>
                <a:cubicBezTo>
                  <a:pt x="925449" y="757407"/>
                  <a:pt x="924941" y="759735"/>
                  <a:pt x="924052" y="761873"/>
                </a:cubicBezTo>
                <a:cubicBezTo>
                  <a:pt x="923163" y="764011"/>
                  <a:pt x="922655" y="766085"/>
                  <a:pt x="922528" y="768096"/>
                </a:cubicBezTo>
                <a:lnTo>
                  <a:pt x="915416" y="770128"/>
                </a:lnTo>
                <a:lnTo>
                  <a:pt x="914400" y="762000"/>
                </a:lnTo>
                <a:close/>
                <a:moveTo>
                  <a:pt x="891032" y="750824"/>
                </a:moveTo>
                <a:cubicBezTo>
                  <a:pt x="890567" y="750867"/>
                  <a:pt x="890228" y="751036"/>
                  <a:pt x="890016" y="751332"/>
                </a:cubicBezTo>
                <a:cubicBezTo>
                  <a:pt x="889805" y="751629"/>
                  <a:pt x="889466" y="751798"/>
                  <a:pt x="889000" y="751840"/>
                </a:cubicBezTo>
                <a:cubicBezTo>
                  <a:pt x="889021" y="752454"/>
                  <a:pt x="889233" y="753258"/>
                  <a:pt x="889635" y="754253"/>
                </a:cubicBezTo>
                <a:cubicBezTo>
                  <a:pt x="890037" y="755248"/>
                  <a:pt x="890503" y="755798"/>
                  <a:pt x="891032" y="755904"/>
                </a:cubicBezTo>
                <a:cubicBezTo>
                  <a:pt x="892006" y="755841"/>
                  <a:pt x="892599" y="755460"/>
                  <a:pt x="892810" y="754761"/>
                </a:cubicBezTo>
                <a:cubicBezTo>
                  <a:pt x="893022" y="754063"/>
                  <a:pt x="893107" y="753428"/>
                  <a:pt x="893064" y="752856"/>
                </a:cubicBezTo>
                <a:cubicBezTo>
                  <a:pt x="892895" y="751671"/>
                  <a:pt x="892218" y="750994"/>
                  <a:pt x="891032" y="750824"/>
                </a:cubicBezTo>
                <a:close/>
                <a:moveTo>
                  <a:pt x="327152" y="738632"/>
                </a:moveTo>
                <a:cubicBezTo>
                  <a:pt x="327194" y="739648"/>
                  <a:pt x="327618" y="740410"/>
                  <a:pt x="328422" y="740918"/>
                </a:cubicBezTo>
                <a:cubicBezTo>
                  <a:pt x="329226" y="741426"/>
                  <a:pt x="330158" y="741680"/>
                  <a:pt x="331216" y="741680"/>
                </a:cubicBezTo>
                <a:cubicBezTo>
                  <a:pt x="333248" y="741850"/>
                  <a:pt x="335280" y="741511"/>
                  <a:pt x="337312" y="740664"/>
                </a:cubicBezTo>
                <a:close/>
                <a:moveTo>
                  <a:pt x="307848" y="737616"/>
                </a:moveTo>
                <a:cubicBezTo>
                  <a:pt x="307869" y="738230"/>
                  <a:pt x="308081" y="739034"/>
                  <a:pt x="308483" y="740029"/>
                </a:cubicBezTo>
                <a:cubicBezTo>
                  <a:pt x="308885" y="741024"/>
                  <a:pt x="309351" y="741574"/>
                  <a:pt x="309880" y="741680"/>
                </a:cubicBezTo>
                <a:cubicBezTo>
                  <a:pt x="310367" y="741617"/>
                  <a:pt x="310663" y="741236"/>
                  <a:pt x="310769" y="740537"/>
                </a:cubicBezTo>
                <a:cubicBezTo>
                  <a:pt x="310875" y="739839"/>
                  <a:pt x="310917" y="739204"/>
                  <a:pt x="310896" y="738632"/>
                </a:cubicBezTo>
                <a:close/>
                <a:moveTo>
                  <a:pt x="744728" y="735584"/>
                </a:moveTo>
                <a:cubicBezTo>
                  <a:pt x="744665" y="739479"/>
                  <a:pt x="745300" y="741850"/>
                  <a:pt x="746633" y="742696"/>
                </a:cubicBezTo>
                <a:cubicBezTo>
                  <a:pt x="747967" y="743543"/>
                  <a:pt x="750380" y="743882"/>
                  <a:pt x="753872" y="743712"/>
                </a:cubicBezTo>
                <a:lnTo>
                  <a:pt x="753872" y="735584"/>
                </a:lnTo>
                <a:close/>
                <a:moveTo>
                  <a:pt x="939800" y="722376"/>
                </a:moveTo>
                <a:cubicBezTo>
                  <a:pt x="941430" y="722292"/>
                  <a:pt x="942996" y="722461"/>
                  <a:pt x="944499" y="722884"/>
                </a:cubicBezTo>
                <a:cubicBezTo>
                  <a:pt x="946002" y="723308"/>
                  <a:pt x="946806" y="724493"/>
                  <a:pt x="946912" y="726440"/>
                </a:cubicBezTo>
                <a:cubicBezTo>
                  <a:pt x="946785" y="728451"/>
                  <a:pt x="946277" y="730525"/>
                  <a:pt x="945388" y="732663"/>
                </a:cubicBezTo>
                <a:cubicBezTo>
                  <a:pt x="944499" y="734801"/>
                  <a:pt x="943991" y="737129"/>
                  <a:pt x="943864" y="739648"/>
                </a:cubicBezTo>
                <a:cubicBezTo>
                  <a:pt x="941769" y="739648"/>
                  <a:pt x="939864" y="739140"/>
                  <a:pt x="938149" y="738124"/>
                </a:cubicBezTo>
                <a:cubicBezTo>
                  <a:pt x="936435" y="737108"/>
                  <a:pt x="935292" y="735584"/>
                  <a:pt x="934720" y="733552"/>
                </a:cubicBezTo>
                <a:cubicBezTo>
                  <a:pt x="934890" y="729319"/>
                  <a:pt x="936583" y="725594"/>
                  <a:pt x="939800" y="722376"/>
                </a:cubicBezTo>
                <a:close/>
                <a:moveTo>
                  <a:pt x="910336" y="722376"/>
                </a:moveTo>
                <a:cubicBezTo>
                  <a:pt x="910357" y="722990"/>
                  <a:pt x="910569" y="723794"/>
                  <a:pt x="910971" y="724789"/>
                </a:cubicBezTo>
                <a:cubicBezTo>
                  <a:pt x="911373" y="725784"/>
                  <a:pt x="911839" y="726334"/>
                  <a:pt x="912368" y="726440"/>
                </a:cubicBezTo>
                <a:cubicBezTo>
                  <a:pt x="913342" y="726377"/>
                  <a:pt x="913935" y="725996"/>
                  <a:pt x="914146" y="725297"/>
                </a:cubicBezTo>
                <a:cubicBezTo>
                  <a:pt x="914358" y="724599"/>
                  <a:pt x="914442" y="723964"/>
                  <a:pt x="914400" y="723392"/>
                </a:cubicBezTo>
                <a:close/>
                <a:moveTo>
                  <a:pt x="900176" y="704088"/>
                </a:moveTo>
                <a:lnTo>
                  <a:pt x="897128" y="706120"/>
                </a:lnTo>
                <a:cubicBezTo>
                  <a:pt x="892112" y="706967"/>
                  <a:pt x="888683" y="710354"/>
                  <a:pt x="886841" y="716280"/>
                </a:cubicBezTo>
                <a:cubicBezTo>
                  <a:pt x="885000" y="722207"/>
                  <a:pt x="881317" y="725594"/>
                  <a:pt x="875792" y="726440"/>
                </a:cubicBezTo>
                <a:cubicBezTo>
                  <a:pt x="875496" y="730695"/>
                  <a:pt x="874310" y="735140"/>
                  <a:pt x="872236" y="739775"/>
                </a:cubicBezTo>
                <a:cubicBezTo>
                  <a:pt x="870162" y="744411"/>
                  <a:pt x="868977" y="748094"/>
                  <a:pt x="868680" y="750824"/>
                </a:cubicBezTo>
                <a:lnTo>
                  <a:pt x="873760" y="747776"/>
                </a:lnTo>
                <a:cubicBezTo>
                  <a:pt x="877253" y="746887"/>
                  <a:pt x="879412" y="743331"/>
                  <a:pt x="880237" y="737108"/>
                </a:cubicBezTo>
                <a:cubicBezTo>
                  <a:pt x="881063" y="730885"/>
                  <a:pt x="883984" y="727329"/>
                  <a:pt x="889000" y="726440"/>
                </a:cubicBezTo>
                <a:cubicBezTo>
                  <a:pt x="889085" y="723879"/>
                  <a:pt x="889932" y="721381"/>
                  <a:pt x="891540" y="718947"/>
                </a:cubicBezTo>
                <a:cubicBezTo>
                  <a:pt x="893149" y="716513"/>
                  <a:pt x="895012" y="714269"/>
                  <a:pt x="897128" y="712216"/>
                </a:cubicBezTo>
                <a:cubicBezTo>
                  <a:pt x="896959" y="710184"/>
                  <a:pt x="897298" y="708152"/>
                  <a:pt x="898144" y="706120"/>
                </a:cubicBezTo>
                <a:close/>
                <a:moveTo>
                  <a:pt x="349504" y="703072"/>
                </a:moveTo>
                <a:cubicBezTo>
                  <a:pt x="349166" y="705612"/>
                  <a:pt x="347811" y="706628"/>
                  <a:pt x="345440" y="706120"/>
                </a:cubicBezTo>
                <a:cubicBezTo>
                  <a:pt x="343070" y="705612"/>
                  <a:pt x="341715" y="706628"/>
                  <a:pt x="341376" y="709168"/>
                </a:cubicBezTo>
                <a:cubicBezTo>
                  <a:pt x="339873" y="709761"/>
                  <a:pt x="338815" y="710862"/>
                  <a:pt x="338201" y="712470"/>
                </a:cubicBezTo>
                <a:cubicBezTo>
                  <a:pt x="337587" y="714079"/>
                  <a:pt x="337291" y="715688"/>
                  <a:pt x="337312" y="717296"/>
                </a:cubicBezTo>
                <a:lnTo>
                  <a:pt x="337312" y="725424"/>
                </a:lnTo>
                <a:lnTo>
                  <a:pt x="341376" y="729488"/>
                </a:lnTo>
                <a:cubicBezTo>
                  <a:pt x="341397" y="726864"/>
                  <a:pt x="342117" y="724239"/>
                  <a:pt x="343535" y="721614"/>
                </a:cubicBezTo>
                <a:cubicBezTo>
                  <a:pt x="344953" y="718990"/>
                  <a:pt x="346943" y="716873"/>
                  <a:pt x="349504" y="715264"/>
                </a:cubicBezTo>
                <a:lnTo>
                  <a:pt x="354584" y="709168"/>
                </a:lnTo>
                <a:close/>
                <a:moveTo>
                  <a:pt x="956056" y="693928"/>
                </a:moveTo>
                <a:lnTo>
                  <a:pt x="964184" y="703072"/>
                </a:lnTo>
                <a:cubicBezTo>
                  <a:pt x="964015" y="705972"/>
                  <a:pt x="963338" y="708300"/>
                  <a:pt x="962152" y="710057"/>
                </a:cubicBezTo>
                <a:cubicBezTo>
                  <a:pt x="960967" y="711814"/>
                  <a:pt x="960290" y="713888"/>
                  <a:pt x="960120" y="716280"/>
                </a:cubicBezTo>
                <a:lnTo>
                  <a:pt x="958088" y="716280"/>
                </a:lnTo>
                <a:cubicBezTo>
                  <a:pt x="954871" y="716450"/>
                  <a:pt x="953178" y="715095"/>
                  <a:pt x="953008" y="712216"/>
                </a:cubicBezTo>
                <a:cubicBezTo>
                  <a:pt x="953135" y="709168"/>
                  <a:pt x="953643" y="706120"/>
                  <a:pt x="954532" y="703072"/>
                </a:cubicBezTo>
                <a:cubicBezTo>
                  <a:pt x="955421" y="700024"/>
                  <a:pt x="955929" y="696976"/>
                  <a:pt x="956056" y="693928"/>
                </a:cubicBezTo>
                <a:close/>
                <a:moveTo>
                  <a:pt x="786384" y="690880"/>
                </a:moveTo>
                <a:lnTo>
                  <a:pt x="779272" y="691896"/>
                </a:lnTo>
                <a:lnTo>
                  <a:pt x="773176" y="703072"/>
                </a:lnTo>
                <a:lnTo>
                  <a:pt x="774192" y="707136"/>
                </a:lnTo>
                <a:cubicBezTo>
                  <a:pt x="775378" y="707157"/>
                  <a:pt x="776817" y="706861"/>
                  <a:pt x="778510" y="706247"/>
                </a:cubicBezTo>
                <a:cubicBezTo>
                  <a:pt x="780204" y="705633"/>
                  <a:pt x="781135" y="704575"/>
                  <a:pt x="781304" y="703072"/>
                </a:cubicBezTo>
                <a:cubicBezTo>
                  <a:pt x="783823" y="702945"/>
                  <a:pt x="785897" y="701929"/>
                  <a:pt x="787527" y="700024"/>
                </a:cubicBezTo>
                <a:cubicBezTo>
                  <a:pt x="789157" y="698119"/>
                  <a:pt x="790469" y="696087"/>
                  <a:pt x="791464" y="693928"/>
                </a:cubicBezTo>
                <a:cubicBezTo>
                  <a:pt x="791380" y="692468"/>
                  <a:pt x="790787" y="691579"/>
                  <a:pt x="789686" y="691261"/>
                </a:cubicBezTo>
                <a:cubicBezTo>
                  <a:pt x="788585" y="690944"/>
                  <a:pt x="787485" y="690817"/>
                  <a:pt x="786384" y="690880"/>
                </a:cubicBezTo>
                <a:close/>
                <a:moveTo>
                  <a:pt x="308864" y="684784"/>
                </a:moveTo>
                <a:cubicBezTo>
                  <a:pt x="307679" y="684784"/>
                  <a:pt x="307001" y="685800"/>
                  <a:pt x="306832" y="687832"/>
                </a:cubicBezTo>
                <a:cubicBezTo>
                  <a:pt x="307213" y="689991"/>
                  <a:pt x="307721" y="692023"/>
                  <a:pt x="308356" y="693928"/>
                </a:cubicBezTo>
                <a:cubicBezTo>
                  <a:pt x="308991" y="695833"/>
                  <a:pt x="307467" y="696849"/>
                  <a:pt x="303784" y="696976"/>
                </a:cubicBezTo>
                <a:lnTo>
                  <a:pt x="302768" y="700024"/>
                </a:lnTo>
                <a:cubicBezTo>
                  <a:pt x="302853" y="701612"/>
                  <a:pt x="303446" y="703263"/>
                  <a:pt x="304546" y="704977"/>
                </a:cubicBezTo>
                <a:cubicBezTo>
                  <a:pt x="305647" y="706692"/>
                  <a:pt x="306747" y="708089"/>
                  <a:pt x="307848" y="709168"/>
                </a:cubicBezTo>
                <a:cubicBezTo>
                  <a:pt x="303954" y="709105"/>
                  <a:pt x="301583" y="709740"/>
                  <a:pt x="300736" y="711073"/>
                </a:cubicBezTo>
                <a:cubicBezTo>
                  <a:pt x="299889" y="712407"/>
                  <a:pt x="299551" y="714820"/>
                  <a:pt x="299720" y="718312"/>
                </a:cubicBezTo>
                <a:cubicBezTo>
                  <a:pt x="299593" y="721276"/>
                  <a:pt x="299847" y="723223"/>
                  <a:pt x="300482" y="724154"/>
                </a:cubicBezTo>
                <a:cubicBezTo>
                  <a:pt x="301117" y="725086"/>
                  <a:pt x="302895" y="725509"/>
                  <a:pt x="305816" y="725424"/>
                </a:cubicBezTo>
                <a:lnTo>
                  <a:pt x="310896" y="713232"/>
                </a:lnTo>
                <a:cubicBezTo>
                  <a:pt x="308229" y="713105"/>
                  <a:pt x="307467" y="712089"/>
                  <a:pt x="308610" y="710184"/>
                </a:cubicBezTo>
                <a:cubicBezTo>
                  <a:pt x="309753" y="708279"/>
                  <a:pt x="310515" y="706247"/>
                  <a:pt x="310896" y="704088"/>
                </a:cubicBezTo>
                <a:lnTo>
                  <a:pt x="316992" y="696976"/>
                </a:lnTo>
                <a:cubicBezTo>
                  <a:pt x="316971" y="694690"/>
                  <a:pt x="316251" y="692150"/>
                  <a:pt x="314833" y="689356"/>
                </a:cubicBezTo>
                <a:cubicBezTo>
                  <a:pt x="313415" y="686562"/>
                  <a:pt x="311425" y="685038"/>
                  <a:pt x="308864" y="684784"/>
                </a:cubicBezTo>
                <a:close/>
                <a:moveTo>
                  <a:pt x="686816" y="678688"/>
                </a:moveTo>
                <a:lnTo>
                  <a:pt x="686816" y="686816"/>
                </a:lnTo>
                <a:lnTo>
                  <a:pt x="690880" y="688848"/>
                </a:lnTo>
                <a:lnTo>
                  <a:pt x="690880" y="680720"/>
                </a:lnTo>
                <a:close/>
                <a:moveTo>
                  <a:pt x="976376" y="669544"/>
                </a:moveTo>
                <a:cubicBezTo>
                  <a:pt x="979826" y="669671"/>
                  <a:pt x="982070" y="670941"/>
                  <a:pt x="983107" y="673354"/>
                </a:cubicBezTo>
                <a:cubicBezTo>
                  <a:pt x="984144" y="675767"/>
                  <a:pt x="984610" y="678561"/>
                  <a:pt x="984504" y="681736"/>
                </a:cubicBezTo>
                <a:cubicBezTo>
                  <a:pt x="981499" y="681821"/>
                  <a:pt x="979382" y="681398"/>
                  <a:pt x="978154" y="680466"/>
                </a:cubicBezTo>
                <a:cubicBezTo>
                  <a:pt x="976927" y="679535"/>
                  <a:pt x="976334" y="677588"/>
                  <a:pt x="976376" y="674624"/>
                </a:cubicBezTo>
                <a:close/>
                <a:moveTo>
                  <a:pt x="935736" y="657352"/>
                </a:moveTo>
                <a:cubicBezTo>
                  <a:pt x="935757" y="657966"/>
                  <a:pt x="935969" y="658770"/>
                  <a:pt x="936371" y="659765"/>
                </a:cubicBezTo>
                <a:cubicBezTo>
                  <a:pt x="936773" y="660760"/>
                  <a:pt x="937239" y="661310"/>
                  <a:pt x="937768" y="661416"/>
                </a:cubicBezTo>
                <a:cubicBezTo>
                  <a:pt x="938742" y="661353"/>
                  <a:pt x="939335" y="660972"/>
                  <a:pt x="939546" y="660273"/>
                </a:cubicBezTo>
                <a:cubicBezTo>
                  <a:pt x="939758" y="659575"/>
                  <a:pt x="939843" y="658940"/>
                  <a:pt x="939800" y="658368"/>
                </a:cubicBezTo>
                <a:close/>
                <a:moveTo>
                  <a:pt x="939800" y="649224"/>
                </a:moveTo>
                <a:cubicBezTo>
                  <a:pt x="939821" y="649838"/>
                  <a:pt x="940033" y="650642"/>
                  <a:pt x="940435" y="651637"/>
                </a:cubicBezTo>
                <a:cubicBezTo>
                  <a:pt x="940837" y="652632"/>
                  <a:pt x="941303" y="653182"/>
                  <a:pt x="941832" y="653288"/>
                </a:cubicBezTo>
                <a:cubicBezTo>
                  <a:pt x="942806" y="653225"/>
                  <a:pt x="943399" y="652844"/>
                  <a:pt x="943610" y="652145"/>
                </a:cubicBezTo>
                <a:cubicBezTo>
                  <a:pt x="943822" y="651447"/>
                  <a:pt x="943907" y="650812"/>
                  <a:pt x="943864" y="650240"/>
                </a:cubicBezTo>
                <a:close/>
                <a:moveTo>
                  <a:pt x="690880" y="649224"/>
                </a:moveTo>
                <a:lnTo>
                  <a:pt x="689864" y="659384"/>
                </a:lnTo>
                <a:cubicBezTo>
                  <a:pt x="689780" y="660697"/>
                  <a:pt x="689949" y="662644"/>
                  <a:pt x="690372" y="665226"/>
                </a:cubicBezTo>
                <a:cubicBezTo>
                  <a:pt x="690796" y="667809"/>
                  <a:pt x="691981" y="669248"/>
                  <a:pt x="693928" y="669544"/>
                </a:cubicBezTo>
                <a:lnTo>
                  <a:pt x="694944" y="658368"/>
                </a:lnTo>
                <a:lnTo>
                  <a:pt x="694944" y="652272"/>
                </a:lnTo>
                <a:close/>
                <a:moveTo>
                  <a:pt x="682752" y="649224"/>
                </a:moveTo>
                <a:lnTo>
                  <a:pt x="677672" y="660400"/>
                </a:lnTo>
                <a:lnTo>
                  <a:pt x="678688" y="673608"/>
                </a:lnTo>
                <a:lnTo>
                  <a:pt x="683768" y="662432"/>
                </a:lnTo>
                <a:cubicBezTo>
                  <a:pt x="683789" y="660358"/>
                  <a:pt x="683747" y="658157"/>
                  <a:pt x="683641" y="655828"/>
                </a:cubicBezTo>
                <a:cubicBezTo>
                  <a:pt x="683535" y="653500"/>
                  <a:pt x="683239" y="651299"/>
                  <a:pt x="682752" y="649224"/>
                </a:cubicBezTo>
                <a:close/>
                <a:moveTo>
                  <a:pt x="410464" y="641096"/>
                </a:moveTo>
                <a:lnTo>
                  <a:pt x="410464" y="644144"/>
                </a:lnTo>
                <a:cubicBezTo>
                  <a:pt x="410485" y="646134"/>
                  <a:pt x="410951" y="647489"/>
                  <a:pt x="411861" y="648208"/>
                </a:cubicBezTo>
                <a:cubicBezTo>
                  <a:pt x="412771" y="648928"/>
                  <a:pt x="413999" y="649267"/>
                  <a:pt x="415544" y="649224"/>
                </a:cubicBezTo>
                <a:close/>
                <a:moveTo>
                  <a:pt x="323088" y="631952"/>
                </a:moveTo>
                <a:lnTo>
                  <a:pt x="320040" y="648208"/>
                </a:lnTo>
                <a:cubicBezTo>
                  <a:pt x="319342" y="648187"/>
                  <a:pt x="318199" y="648229"/>
                  <a:pt x="316611" y="648335"/>
                </a:cubicBezTo>
                <a:cubicBezTo>
                  <a:pt x="315024" y="648441"/>
                  <a:pt x="314135" y="648737"/>
                  <a:pt x="313944" y="649224"/>
                </a:cubicBezTo>
                <a:cubicBezTo>
                  <a:pt x="314198" y="650304"/>
                  <a:pt x="315468" y="651447"/>
                  <a:pt x="317754" y="652653"/>
                </a:cubicBezTo>
                <a:cubicBezTo>
                  <a:pt x="320040" y="653860"/>
                  <a:pt x="321818" y="654749"/>
                  <a:pt x="323088" y="655320"/>
                </a:cubicBezTo>
                <a:cubicBezTo>
                  <a:pt x="323512" y="652188"/>
                  <a:pt x="325205" y="650325"/>
                  <a:pt x="328168" y="649732"/>
                </a:cubicBezTo>
                <a:cubicBezTo>
                  <a:pt x="331131" y="649140"/>
                  <a:pt x="332825" y="647277"/>
                  <a:pt x="333248" y="644144"/>
                </a:cubicBezTo>
                <a:cubicBezTo>
                  <a:pt x="333079" y="641541"/>
                  <a:pt x="331893" y="639128"/>
                  <a:pt x="329692" y="636905"/>
                </a:cubicBezTo>
                <a:cubicBezTo>
                  <a:pt x="327491" y="634683"/>
                  <a:pt x="325289" y="633032"/>
                  <a:pt x="323088" y="631952"/>
                </a:cubicBezTo>
                <a:close/>
                <a:moveTo>
                  <a:pt x="345440" y="627888"/>
                </a:moveTo>
                <a:lnTo>
                  <a:pt x="341376" y="629920"/>
                </a:lnTo>
                <a:lnTo>
                  <a:pt x="341376" y="641096"/>
                </a:lnTo>
                <a:lnTo>
                  <a:pt x="337312" y="645160"/>
                </a:lnTo>
                <a:lnTo>
                  <a:pt x="337312" y="656336"/>
                </a:lnTo>
                <a:lnTo>
                  <a:pt x="335280" y="660400"/>
                </a:lnTo>
                <a:lnTo>
                  <a:pt x="339344" y="656336"/>
                </a:lnTo>
                <a:lnTo>
                  <a:pt x="345440" y="666496"/>
                </a:lnTo>
                <a:cubicBezTo>
                  <a:pt x="345419" y="666581"/>
                  <a:pt x="345461" y="666920"/>
                  <a:pt x="345567" y="667512"/>
                </a:cubicBezTo>
                <a:cubicBezTo>
                  <a:pt x="345673" y="668105"/>
                  <a:pt x="345969" y="668444"/>
                  <a:pt x="346456" y="668528"/>
                </a:cubicBezTo>
                <a:cubicBezTo>
                  <a:pt x="348425" y="667682"/>
                  <a:pt x="350330" y="664295"/>
                  <a:pt x="352171" y="658368"/>
                </a:cubicBezTo>
                <a:cubicBezTo>
                  <a:pt x="354013" y="652442"/>
                  <a:pt x="353124" y="649055"/>
                  <a:pt x="349504" y="648208"/>
                </a:cubicBezTo>
                <a:cubicBezTo>
                  <a:pt x="348912" y="646367"/>
                  <a:pt x="348827" y="643954"/>
                  <a:pt x="349250" y="640969"/>
                </a:cubicBezTo>
                <a:cubicBezTo>
                  <a:pt x="349674" y="637985"/>
                  <a:pt x="351113" y="636334"/>
                  <a:pt x="353568" y="636016"/>
                </a:cubicBezTo>
                <a:close/>
                <a:moveTo>
                  <a:pt x="678688" y="624840"/>
                </a:moveTo>
                <a:lnTo>
                  <a:pt x="678688" y="629920"/>
                </a:lnTo>
                <a:cubicBezTo>
                  <a:pt x="678773" y="631381"/>
                  <a:pt x="679365" y="632270"/>
                  <a:pt x="680466" y="632587"/>
                </a:cubicBezTo>
                <a:cubicBezTo>
                  <a:pt x="681567" y="632905"/>
                  <a:pt x="682668" y="633032"/>
                  <a:pt x="683768" y="632968"/>
                </a:cubicBezTo>
                <a:close/>
                <a:moveTo>
                  <a:pt x="852424" y="614680"/>
                </a:moveTo>
                <a:cubicBezTo>
                  <a:pt x="852255" y="615866"/>
                  <a:pt x="852594" y="616543"/>
                  <a:pt x="853440" y="616712"/>
                </a:cubicBezTo>
                <a:lnTo>
                  <a:pt x="856488" y="616712"/>
                </a:lnTo>
                <a:cubicBezTo>
                  <a:pt x="856488" y="615739"/>
                  <a:pt x="856234" y="615146"/>
                  <a:pt x="855726" y="614934"/>
                </a:cubicBezTo>
                <a:cubicBezTo>
                  <a:pt x="855218" y="614723"/>
                  <a:pt x="854456" y="614638"/>
                  <a:pt x="853440" y="614680"/>
                </a:cubicBezTo>
                <a:close/>
                <a:moveTo>
                  <a:pt x="848360" y="605536"/>
                </a:moveTo>
                <a:cubicBezTo>
                  <a:pt x="848530" y="607399"/>
                  <a:pt x="849207" y="608754"/>
                  <a:pt x="850392" y="609600"/>
                </a:cubicBezTo>
                <a:cubicBezTo>
                  <a:pt x="851366" y="609537"/>
                  <a:pt x="851959" y="609156"/>
                  <a:pt x="852170" y="608457"/>
                </a:cubicBezTo>
                <a:cubicBezTo>
                  <a:pt x="852382" y="607759"/>
                  <a:pt x="852467" y="607124"/>
                  <a:pt x="852424" y="606552"/>
                </a:cubicBezTo>
                <a:close/>
                <a:moveTo>
                  <a:pt x="956056" y="604520"/>
                </a:moveTo>
                <a:cubicBezTo>
                  <a:pt x="956226" y="606383"/>
                  <a:pt x="956903" y="607738"/>
                  <a:pt x="958088" y="608584"/>
                </a:cubicBezTo>
                <a:cubicBezTo>
                  <a:pt x="959062" y="608521"/>
                  <a:pt x="959655" y="608140"/>
                  <a:pt x="959866" y="607441"/>
                </a:cubicBezTo>
                <a:cubicBezTo>
                  <a:pt x="960078" y="606743"/>
                  <a:pt x="960163" y="606108"/>
                  <a:pt x="960120" y="605536"/>
                </a:cubicBezTo>
                <a:close/>
                <a:moveTo>
                  <a:pt x="435864" y="601472"/>
                </a:moveTo>
                <a:cubicBezTo>
                  <a:pt x="437811" y="601642"/>
                  <a:pt x="438997" y="602573"/>
                  <a:pt x="439420" y="604266"/>
                </a:cubicBezTo>
                <a:lnTo>
                  <a:pt x="439805" y="607541"/>
                </a:lnTo>
                <a:lnTo>
                  <a:pt x="439008" y="608891"/>
                </a:lnTo>
                <a:lnTo>
                  <a:pt x="435356" y="610108"/>
                </a:lnTo>
                <a:cubicBezTo>
                  <a:pt x="434594" y="610997"/>
                  <a:pt x="433070" y="611505"/>
                  <a:pt x="430784" y="611632"/>
                </a:cubicBezTo>
                <a:lnTo>
                  <a:pt x="430784" y="608584"/>
                </a:lnTo>
                <a:close/>
                <a:moveTo>
                  <a:pt x="686816" y="593344"/>
                </a:moveTo>
                <a:cubicBezTo>
                  <a:pt x="686689" y="595905"/>
                  <a:pt x="686181" y="597133"/>
                  <a:pt x="685292" y="597027"/>
                </a:cubicBezTo>
                <a:cubicBezTo>
                  <a:pt x="684403" y="596921"/>
                  <a:pt x="683895" y="598403"/>
                  <a:pt x="683768" y="601472"/>
                </a:cubicBezTo>
                <a:lnTo>
                  <a:pt x="683768" y="607568"/>
                </a:lnTo>
                <a:cubicBezTo>
                  <a:pt x="683789" y="608394"/>
                  <a:pt x="684001" y="610045"/>
                  <a:pt x="684403" y="612521"/>
                </a:cubicBezTo>
                <a:cubicBezTo>
                  <a:pt x="684805" y="614998"/>
                  <a:pt x="685271" y="616395"/>
                  <a:pt x="685800" y="616712"/>
                </a:cubicBezTo>
                <a:cubicBezTo>
                  <a:pt x="686287" y="616606"/>
                  <a:pt x="686583" y="616056"/>
                  <a:pt x="686689" y="615061"/>
                </a:cubicBezTo>
                <a:cubicBezTo>
                  <a:pt x="686795" y="614066"/>
                  <a:pt x="686837" y="613262"/>
                  <a:pt x="686816" y="612648"/>
                </a:cubicBezTo>
                <a:cubicBezTo>
                  <a:pt x="689822" y="612627"/>
                  <a:pt x="691939" y="611907"/>
                  <a:pt x="693166" y="610489"/>
                </a:cubicBezTo>
                <a:cubicBezTo>
                  <a:pt x="694394" y="609071"/>
                  <a:pt x="694987" y="607081"/>
                  <a:pt x="694944" y="604520"/>
                </a:cubicBezTo>
                <a:cubicBezTo>
                  <a:pt x="695135" y="601832"/>
                  <a:pt x="695008" y="599334"/>
                  <a:pt x="694563" y="597027"/>
                </a:cubicBezTo>
                <a:cubicBezTo>
                  <a:pt x="694119" y="594720"/>
                  <a:pt x="692214" y="593492"/>
                  <a:pt x="688848" y="593344"/>
                </a:cubicBezTo>
                <a:close/>
                <a:moveTo>
                  <a:pt x="972312" y="584200"/>
                </a:moveTo>
                <a:cubicBezTo>
                  <a:pt x="972333" y="584814"/>
                  <a:pt x="972545" y="585618"/>
                  <a:pt x="972947" y="586613"/>
                </a:cubicBezTo>
                <a:cubicBezTo>
                  <a:pt x="973349" y="587608"/>
                  <a:pt x="973815" y="588158"/>
                  <a:pt x="974344" y="588264"/>
                </a:cubicBezTo>
                <a:cubicBezTo>
                  <a:pt x="975318" y="588201"/>
                  <a:pt x="975911" y="587820"/>
                  <a:pt x="976122" y="587121"/>
                </a:cubicBezTo>
                <a:cubicBezTo>
                  <a:pt x="976334" y="586423"/>
                  <a:pt x="976419" y="585788"/>
                  <a:pt x="976376" y="585216"/>
                </a:cubicBezTo>
                <a:close/>
                <a:moveTo>
                  <a:pt x="1000760" y="564896"/>
                </a:moveTo>
                <a:lnTo>
                  <a:pt x="997712" y="567944"/>
                </a:lnTo>
                <a:cubicBezTo>
                  <a:pt x="993691" y="568241"/>
                  <a:pt x="990812" y="570188"/>
                  <a:pt x="989076" y="573786"/>
                </a:cubicBezTo>
                <a:cubicBezTo>
                  <a:pt x="987341" y="577385"/>
                  <a:pt x="986494" y="580856"/>
                  <a:pt x="986536" y="584200"/>
                </a:cubicBezTo>
                <a:lnTo>
                  <a:pt x="980440" y="592328"/>
                </a:lnTo>
                <a:cubicBezTo>
                  <a:pt x="980440" y="593916"/>
                  <a:pt x="979932" y="595313"/>
                  <a:pt x="978916" y="596519"/>
                </a:cubicBezTo>
                <a:cubicBezTo>
                  <a:pt x="977900" y="597726"/>
                  <a:pt x="976376" y="598361"/>
                  <a:pt x="974344" y="598424"/>
                </a:cubicBezTo>
                <a:lnTo>
                  <a:pt x="972312" y="598424"/>
                </a:lnTo>
                <a:cubicBezTo>
                  <a:pt x="971635" y="602044"/>
                  <a:pt x="968926" y="606235"/>
                  <a:pt x="964184" y="610997"/>
                </a:cubicBezTo>
                <a:cubicBezTo>
                  <a:pt x="959443" y="615760"/>
                  <a:pt x="956734" y="620713"/>
                  <a:pt x="956056" y="625856"/>
                </a:cubicBezTo>
                <a:cubicBezTo>
                  <a:pt x="954024" y="629074"/>
                  <a:pt x="953008" y="632799"/>
                  <a:pt x="953008" y="637032"/>
                </a:cubicBezTo>
                <a:cubicBezTo>
                  <a:pt x="951950" y="637032"/>
                  <a:pt x="951019" y="637286"/>
                  <a:pt x="950214" y="637794"/>
                </a:cubicBezTo>
                <a:cubicBezTo>
                  <a:pt x="949410" y="638302"/>
                  <a:pt x="948987" y="639064"/>
                  <a:pt x="948944" y="640080"/>
                </a:cubicBezTo>
                <a:cubicBezTo>
                  <a:pt x="949114" y="642282"/>
                  <a:pt x="949791" y="643975"/>
                  <a:pt x="950976" y="645160"/>
                </a:cubicBezTo>
                <a:lnTo>
                  <a:pt x="953008" y="656336"/>
                </a:lnTo>
                <a:cubicBezTo>
                  <a:pt x="957030" y="656527"/>
                  <a:pt x="959909" y="656146"/>
                  <a:pt x="961644" y="655193"/>
                </a:cubicBezTo>
                <a:cubicBezTo>
                  <a:pt x="963380" y="654241"/>
                  <a:pt x="964227" y="651574"/>
                  <a:pt x="964184" y="647192"/>
                </a:cubicBezTo>
                <a:cubicBezTo>
                  <a:pt x="964692" y="640080"/>
                  <a:pt x="966724" y="635000"/>
                  <a:pt x="970280" y="631952"/>
                </a:cubicBezTo>
                <a:cubicBezTo>
                  <a:pt x="973836" y="628904"/>
                  <a:pt x="975868" y="624840"/>
                  <a:pt x="976376" y="619760"/>
                </a:cubicBezTo>
                <a:cubicBezTo>
                  <a:pt x="977879" y="618681"/>
                  <a:pt x="978937" y="617284"/>
                  <a:pt x="979551" y="615569"/>
                </a:cubicBezTo>
                <a:cubicBezTo>
                  <a:pt x="980165" y="613855"/>
                  <a:pt x="980461" y="612204"/>
                  <a:pt x="980440" y="610616"/>
                </a:cubicBezTo>
                <a:lnTo>
                  <a:pt x="988568" y="603504"/>
                </a:lnTo>
                <a:cubicBezTo>
                  <a:pt x="989246" y="599779"/>
                  <a:pt x="991955" y="596562"/>
                  <a:pt x="996696" y="593852"/>
                </a:cubicBezTo>
                <a:cubicBezTo>
                  <a:pt x="1001438" y="591143"/>
                  <a:pt x="1004147" y="586910"/>
                  <a:pt x="1004824" y="581152"/>
                </a:cubicBezTo>
                <a:cubicBezTo>
                  <a:pt x="1002750" y="580094"/>
                  <a:pt x="1001057" y="578655"/>
                  <a:pt x="999744" y="576834"/>
                </a:cubicBezTo>
                <a:cubicBezTo>
                  <a:pt x="998432" y="575014"/>
                  <a:pt x="997755" y="573067"/>
                  <a:pt x="997712" y="570992"/>
                </a:cubicBezTo>
                <a:cubicBezTo>
                  <a:pt x="997839" y="569214"/>
                  <a:pt x="998347" y="568198"/>
                  <a:pt x="999236" y="567944"/>
                </a:cubicBezTo>
                <a:cubicBezTo>
                  <a:pt x="1000125" y="567690"/>
                  <a:pt x="1000633" y="566674"/>
                  <a:pt x="1000760" y="564896"/>
                </a:cubicBezTo>
                <a:close/>
                <a:moveTo>
                  <a:pt x="1045464" y="556768"/>
                </a:moveTo>
                <a:cubicBezTo>
                  <a:pt x="1045485" y="557382"/>
                  <a:pt x="1045697" y="558186"/>
                  <a:pt x="1046099" y="559181"/>
                </a:cubicBezTo>
                <a:cubicBezTo>
                  <a:pt x="1046501" y="560176"/>
                  <a:pt x="1046967" y="560726"/>
                  <a:pt x="1047496" y="560832"/>
                </a:cubicBezTo>
                <a:cubicBezTo>
                  <a:pt x="1048470" y="560769"/>
                  <a:pt x="1049063" y="560388"/>
                  <a:pt x="1049274" y="559689"/>
                </a:cubicBezTo>
                <a:cubicBezTo>
                  <a:pt x="1049486" y="558991"/>
                  <a:pt x="1049571" y="558356"/>
                  <a:pt x="1049528" y="557784"/>
                </a:cubicBezTo>
                <a:close/>
                <a:moveTo>
                  <a:pt x="374904" y="549656"/>
                </a:moveTo>
                <a:cubicBezTo>
                  <a:pt x="371962" y="554080"/>
                  <a:pt x="369464" y="561742"/>
                  <a:pt x="367411" y="572643"/>
                </a:cubicBezTo>
                <a:cubicBezTo>
                  <a:pt x="365358" y="583544"/>
                  <a:pt x="363114" y="592476"/>
                  <a:pt x="360680" y="599440"/>
                </a:cubicBezTo>
                <a:cubicBezTo>
                  <a:pt x="360574" y="601239"/>
                  <a:pt x="360786" y="603483"/>
                  <a:pt x="361315" y="606171"/>
                </a:cubicBezTo>
                <a:cubicBezTo>
                  <a:pt x="361844" y="608859"/>
                  <a:pt x="363326" y="610341"/>
                  <a:pt x="365760" y="610616"/>
                </a:cubicBezTo>
                <a:lnTo>
                  <a:pt x="363728" y="619760"/>
                </a:lnTo>
                <a:cubicBezTo>
                  <a:pt x="364278" y="620374"/>
                  <a:pt x="364956" y="621178"/>
                  <a:pt x="365760" y="622173"/>
                </a:cubicBezTo>
                <a:cubicBezTo>
                  <a:pt x="366565" y="623168"/>
                  <a:pt x="367242" y="623718"/>
                  <a:pt x="367792" y="623824"/>
                </a:cubicBezTo>
                <a:cubicBezTo>
                  <a:pt x="368766" y="623761"/>
                  <a:pt x="369359" y="623380"/>
                  <a:pt x="369570" y="622681"/>
                </a:cubicBezTo>
                <a:cubicBezTo>
                  <a:pt x="369782" y="621983"/>
                  <a:pt x="369866" y="621348"/>
                  <a:pt x="369824" y="620776"/>
                </a:cubicBezTo>
                <a:cubicBezTo>
                  <a:pt x="370120" y="613622"/>
                  <a:pt x="371814" y="603293"/>
                  <a:pt x="374904" y="589788"/>
                </a:cubicBezTo>
                <a:cubicBezTo>
                  <a:pt x="377995" y="576284"/>
                  <a:pt x="380704" y="565955"/>
                  <a:pt x="383032" y="558800"/>
                </a:cubicBezTo>
                <a:cubicBezTo>
                  <a:pt x="383604" y="558821"/>
                  <a:pt x="384239" y="558779"/>
                  <a:pt x="384937" y="558673"/>
                </a:cubicBezTo>
                <a:cubicBezTo>
                  <a:pt x="385636" y="558567"/>
                  <a:pt x="386017" y="558271"/>
                  <a:pt x="386080" y="557784"/>
                </a:cubicBezTo>
                <a:cubicBezTo>
                  <a:pt x="385741" y="556620"/>
                  <a:pt x="384133" y="555138"/>
                  <a:pt x="381254" y="553339"/>
                </a:cubicBezTo>
                <a:cubicBezTo>
                  <a:pt x="378375" y="551540"/>
                  <a:pt x="376259" y="550312"/>
                  <a:pt x="374904" y="549656"/>
                </a:cubicBezTo>
                <a:close/>
                <a:moveTo>
                  <a:pt x="341376" y="546608"/>
                </a:moveTo>
                <a:lnTo>
                  <a:pt x="341376" y="557784"/>
                </a:lnTo>
                <a:cubicBezTo>
                  <a:pt x="339873" y="557424"/>
                  <a:pt x="338815" y="557890"/>
                  <a:pt x="338201" y="559181"/>
                </a:cubicBezTo>
                <a:cubicBezTo>
                  <a:pt x="337587" y="560472"/>
                  <a:pt x="337291" y="561700"/>
                  <a:pt x="337312" y="562864"/>
                </a:cubicBezTo>
                <a:lnTo>
                  <a:pt x="337312" y="572008"/>
                </a:lnTo>
                <a:lnTo>
                  <a:pt x="345440" y="575056"/>
                </a:lnTo>
                <a:cubicBezTo>
                  <a:pt x="345610" y="572135"/>
                  <a:pt x="346287" y="569595"/>
                  <a:pt x="347472" y="567436"/>
                </a:cubicBezTo>
                <a:cubicBezTo>
                  <a:pt x="348658" y="565277"/>
                  <a:pt x="349335" y="562737"/>
                  <a:pt x="349504" y="559816"/>
                </a:cubicBezTo>
                <a:lnTo>
                  <a:pt x="348488" y="549656"/>
                </a:lnTo>
                <a:close/>
                <a:moveTo>
                  <a:pt x="378968" y="542544"/>
                </a:moveTo>
                <a:cubicBezTo>
                  <a:pt x="378989" y="543116"/>
                  <a:pt x="379201" y="543751"/>
                  <a:pt x="379603" y="544449"/>
                </a:cubicBezTo>
                <a:cubicBezTo>
                  <a:pt x="380005" y="545148"/>
                  <a:pt x="380471" y="545529"/>
                  <a:pt x="381000" y="545592"/>
                </a:cubicBezTo>
                <a:cubicBezTo>
                  <a:pt x="381487" y="545550"/>
                  <a:pt x="381783" y="545381"/>
                  <a:pt x="381889" y="545084"/>
                </a:cubicBezTo>
                <a:cubicBezTo>
                  <a:pt x="381995" y="544788"/>
                  <a:pt x="382037" y="544619"/>
                  <a:pt x="382016" y="544576"/>
                </a:cubicBezTo>
                <a:cubicBezTo>
                  <a:pt x="381847" y="543391"/>
                  <a:pt x="381169" y="542714"/>
                  <a:pt x="379984" y="542544"/>
                </a:cubicBezTo>
                <a:close/>
                <a:moveTo>
                  <a:pt x="1034288" y="538480"/>
                </a:moveTo>
                <a:cubicBezTo>
                  <a:pt x="1030224" y="538861"/>
                  <a:pt x="1027176" y="541147"/>
                  <a:pt x="1025144" y="545338"/>
                </a:cubicBezTo>
                <a:cubicBezTo>
                  <a:pt x="1023112" y="549529"/>
                  <a:pt x="1022096" y="553339"/>
                  <a:pt x="1022096" y="556768"/>
                </a:cubicBezTo>
                <a:cubicBezTo>
                  <a:pt x="1021927" y="556747"/>
                  <a:pt x="1021250" y="556789"/>
                  <a:pt x="1020064" y="556895"/>
                </a:cubicBezTo>
                <a:cubicBezTo>
                  <a:pt x="1018879" y="557001"/>
                  <a:pt x="1018201" y="557297"/>
                  <a:pt x="1018032" y="557784"/>
                </a:cubicBezTo>
                <a:cubicBezTo>
                  <a:pt x="1018138" y="558356"/>
                  <a:pt x="1018688" y="558991"/>
                  <a:pt x="1019683" y="559689"/>
                </a:cubicBezTo>
                <a:cubicBezTo>
                  <a:pt x="1020678" y="560388"/>
                  <a:pt x="1021482" y="560769"/>
                  <a:pt x="1022096" y="560832"/>
                </a:cubicBezTo>
                <a:cubicBezTo>
                  <a:pt x="1021863" y="565701"/>
                  <a:pt x="1020297" y="571204"/>
                  <a:pt x="1017397" y="577342"/>
                </a:cubicBezTo>
                <a:cubicBezTo>
                  <a:pt x="1014497" y="583481"/>
                  <a:pt x="1011661" y="588476"/>
                  <a:pt x="1008888" y="592328"/>
                </a:cubicBezTo>
                <a:lnTo>
                  <a:pt x="1000760" y="596392"/>
                </a:lnTo>
                <a:cubicBezTo>
                  <a:pt x="1000760" y="597133"/>
                  <a:pt x="1001014" y="598445"/>
                  <a:pt x="1001522" y="600329"/>
                </a:cubicBezTo>
                <a:cubicBezTo>
                  <a:pt x="1002030" y="602213"/>
                  <a:pt x="1002792" y="603271"/>
                  <a:pt x="1003808" y="603504"/>
                </a:cubicBezTo>
                <a:cubicBezTo>
                  <a:pt x="1004295" y="603398"/>
                  <a:pt x="1004591" y="602848"/>
                  <a:pt x="1004697" y="601853"/>
                </a:cubicBezTo>
                <a:cubicBezTo>
                  <a:pt x="1004803" y="600858"/>
                  <a:pt x="1004845" y="600054"/>
                  <a:pt x="1004824" y="599440"/>
                </a:cubicBezTo>
                <a:cubicBezTo>
                  <a:pt x="1010497" y="592942"/>
                  <a:pt x="1015916" y="586380"/>
                  <a:pt x="1021080" y="579755"/>
                </a:cubicBezTo>
                <a:cubicBezTo>
                  <a:pt x="1026245" y="573130"/>
                  <a:pt x="1030648" y="565806"/>
                  <a:pt x="1034288" y="557784"/>
                </a:cubicBezTo>
                <a:cubicBezTo>
                  <a:pt x="1035791" y="558144"/>
                  <a:pt x="1036849" y="557678"/>
                  <a:pt x="1037463" y="556387"/>
                </a:cubicBezTo>
                <a:cubicBezTo>
                  <a:pt x="1038077" y="555096"/>
                  <a:pt x="1038373" y="553868"/>
                  <a:pt x="1038352" y="552704"/>
                </a:cubicBezTo>
                <a:lnTo>
                  <a:pt x="1034288" y="552704"/>
                </a:lnTo>
                <a:lnTo>
                  <a:pt x="1027176" y="559816"/>
                </a:lnTo>
                <a:cubicBezTo>
                  <a:pt x="1027917" y="556260"/>
                  <a:pt x="1029229" y="552704"/>
                  <a:pt x="1031113" y="549148"/>
                </a:cubicBezTo>
                <a:cubicBezTo>
                  <a:pt x="1032997" y="545592"/>
                  <a:pt x="1034055" y="542036"/>
                  <a:pt x="1034288" y="538480"/>
                </a:cubicBezTo>
                <a:close/>
                <a:moveTo>
                  <a:pt x="690880" y="531368"/>
                </a:moveTo>
                <a:lnTo>
                  <a:pt x="689864" y="543560"/>
                </a:lnTo>
                <a:cubicBezTo>
                  <a:pt x="689822" y="545677"/>
                  <a:pt x="690161" y="547540"/>
                  <a:pt x="690880" y="549148"/>
                </a:cubicBezTo>
                <a:cubicBezTo>
                  <a:pt x="691600" y="550757"/>
                  <a:pt x="692955" y="551604"/>
                  <a:pt x="694944" y="551688"/>
                </a:cubicBezTo>
                <a:lnTo>
                  <a:pt x="694944" y="533400"/>
                </a:lnTo>
                <a:close/>
                <a:moveTo>
                  <a:pt x="839216" y="513080"/>
                </a:moveTo>
                <a:cubicBezTo>
                  <a:pt x="839174" y="513652"/>
                  <a:pt x="839259" y="514287"/>
                  <a:pt x="839470" y="514985"/>
                </a:cubicBezTo>
                <a:cubicBezTo>
                  <a:pt x="839682" y="515684"/>
                  <a:pt x="840275" y="516065"/>
                  <a:pt x="841248" y="516128"/>
                </a:cubicBezTo>
                <a:lnTo>
                  <a:pt x="843280" y="516128"/>
                </a:lnTo>
                <a:cubicBezTo>
                  <a:pt x="843238" y="515112"/>
                  <a:pt x="842815" y="514350"/>
                  <a:pt x="842010" y="513842"/>
                </a:cubicBezTo>
                <a:cubicBezTo>
                  <a:pt x="841206" y="513334"/>
                  <a:pt x="840275" y="513080"/>
                  <a:pt x="839216" y="513080"/>
                </a:cubicBezTo>
                <a:close/>
                <a:moveTo>
                  <a:pt x="299720" y="502920"/>
                </a:moveTo>
                <a:cubicBezTo>
                  <a:pt x="299699" y="503492"/>
                  <a:pt x="299741" y="504127"/>
                  <a:pt x="299847" y="504825"/>
                </a:cubicBezTo>
                <a:cubicBezTo>
                  <a:pt x="299953" y="505524"/>
                  <a:pt x="300249" y="505905"/>
                  <a:pt x="300736" y="505968"/>
                </a:cubicBezTo>
                <a:lnTo>
                  <a:pt x="303784" y="505968"/>
                </a:lnTo>
                <a:cubicBezTo>
                  <a:pt x="303742" y="504952"/>
                  <a:pt x="303318" y="504190"/>
                  <a:pt x="302514" y="503682"/>
                </a:cubicBezTo>
                <a:cubicBezTo>
                  <a:pt x="301710" y="503174"/>
                  <a:pt x="300778" y="502920"/>
                  <a:pt x="299720" y="502920"/>
                </a:cubicBezTo>
                <a:close/>
                <a:moveTo>
                  <a:pt x="353568" y="498856"/>
                </a:moveTo>
                <a:lnTo>
                  <a:pt x="353568" y="505968"/>
                </a:lnTo>
                <a:cubicBezTo>
                  <a:pt x="353653" y="507916"/>
                  <a:pt x="354499" y="509101"/>
                  <a:pt x="356108" y="509524"/>
                </a:cubicBezTo>
                <a:cubicBezTo>
                  <a:pt x="357717" y="509948"/>
                  <a:pt x="359579" y="510117"/>
                  <a:pt x="361696" y="510032"/>
                </a:cubicBezTo>
                <a:lnTo>
                  <a:pt x="360680" y="501904"/>
                </a:lnTo>
                <a:close/>
                <a:moveTo>
                  <a:pt x="1062736" y="487680"/>
                </a:moveTo>
                <a:lnTo>
                  <a:pt x="1062736" y="489712"/>
                </a:lnTo>
                <a:cubicBezTo>
                  <a:pt x="1061678" y="490707"/>
                  <a:pt x="1060747" y="491765"/>
                  <a:pt x="1059942" y="492887"/>
                </a:cubicBezTo>
                <a:cubicBezTo>
                  <a:pt x="1059138" y="494009"/>
                  <a:pt x="1058715" y="495321"/>
                  <a:pt x="1058672" y="496824"/>
                </a:cubicBezTo>
                <a:cubicBezTo>
                  <a:pt x="1058715" y="497798"/>
                  <a:pt x="1059138" y="498391"/>
                  <a:pt x="1059942" y="498602"/>
                </a:cubicBezTo>
                <a:cubicBezTo>
                  <a:pt x="1060747" y="498814"/>
                  <a:pt x="1061678" y="498899"/>
                  <a:pt x="1062736" y="498856"/>
                </a:cubicBezTo>
                <a:cubicBezTo>
                  <a:pt x="1062736" y="497756"/>
                  <a:pt x="1062990" y="496655"/>
                  <a:pt x="1063498" y="495554"/>
                </a:cubicBezTo>
                <a:cubicBezTo>
                  <a:pt x="1064006" y="494454"/>
                  <a:pt x="1064768" y="493861"/>
                  <a:pt x="1065784" y="493776"/>
                </a:cubicBezTo>
                <a:lnTo>
                  <a:pt x="1066800" y="493776"/>
                </a:lnTo>
                <a:cubicBezTo>
                  <a:pt x="1066313" y="493078"/>
                  <a:pt x="1065763" y="491935"/>
                  <a:pt x="1065149" y="490347"/>
                </a:cubicBezTo>
                <a:cubicBezTo>
                  <a:pt x="1064535" y="488760"/>
                  <a:pt x="1063731" y="487871"/>
                  <a:pt x="1062736" y="487680"/>
                </a:cubicBezTo>
                <a:close/>
                <a:moveTo>
                  <a:pt x="406400" y="480568"/>
                </a:moveTo>
                <a:lnTo>
                  <a:pt x="411480" y="487680"/>
                </a:lnTo>
                <a:cubicBezTo>
                  <a:pt x="411459" y="489247"/>
                  <a:pt x="411247" y="490940"/>
                  <a:pt x="410845" y="492760"/>
                </a:cubicBezTo>
                <a:cubicBezTo>
                  <a:pt x="410443" y="494581"/>
                  <a:pt x="409977" y="496274"/>
                  <a:pt x="409448" y="497840"/>
                </a:cubicBezTo>
                <a:close/>
                <a:moveTo>
                  <a:pt x="956056" y="465328"/>
                </a:moveTo>
                <a:cubicBezTo>
                  <a:pt x="955040" y="465646"/>
                  <a:pt x="954278" y="467043"/>
                  <a:pt x="953770" y="469519"/>
                </a:cubicBezTo>
                <a:cubicBezTo>
                  <a:pt x="953262" y="471996"/>
                  <a:pt x="953008" y="473647"/>
                  <a:pt x="953008" y="474472"/>
                </a:cubicBezTo>
                <a:lnTo>
                  <a:pt x="955040" y="469392"/>
                </a:lnTo>
                <a:cubicBezTo>
                  <a:pt x="955654" y="468778"/>
                  <a:pt x="956204" y="467974"/>
                  <a:pt x="956691" y="466979"/>
                </a:cubicBezTo>
                <a:cubicBezTo>
                  <a:pt x="957178" y="465984"/>
                  <a:pt x="956966" y="465434"/>
                  <a:pt x="956056" y="465328"/>
                </a:cubicBezTo>
                <a:close/>
                <a:moveTo>
                  <a:pt x="378968" y="465328"/>
                </a:moveTo>
                <a:cubicBezTo>
                  <a:pt x="378926" y="465942"/>
                  <a:pt x="379010" y="466746"/>
                  <a:pt x="379222" y="467741"/>
                </a:cubicBezTo>
                <a:cubicBezTo>
                  <a:pt x="379434" y="468736"/>
                  <a:pt x="380026" y="469286"/>
                  <a:pt x="381000" y="469392"/>
                </a:cubicBezTo>
                <a:cubicBezTo>
                  <a:pt x="381847" y="469223"/>
                  <a:pt x="382185" y="468546"/>
                  <a:pt x="382016" y="467360"/>
                </a:cubicBezTo>
                <a:cubicBezTo>
                  <a:pt x="381847" y="466175"/>
                  <a:pt x="381169" y="465498"/>
                  <a:pt x="379984" y="465328"/>
                </a:cubicBezTo>
                <a:close/>
                <a:moveTo>
                  <a:pt x="1070864" y="464312"/>
                </a:moveTo>
                <a:cubicBezTo>
                  <a:pt x="1069679" y="464482"/>
                  <a:pt x="1069002" y="465159"/>
                  <a:pt x="1068832" y="466344"/>
                </a:cubicBezTo>
                <a:lnTo>
                  <a:pt x="1064768" y="471424"/>
                </a:lnTo>
                <a:lnTo>
                  <a:pt x="1074928" y="471424"/>
                </a:lnTo>
                <a:cubicBezTo>
                  <a:pt x="1075457" y="471467"/>
                  <a:pt x="1075923" y="471382"/>
                  <a:pt x="1076325" y="471170"/>
                </a:cubicBezTo>
                <a:cubicBezTo>
                  <a:pt x="1076727" y="470959"/>
                  <a:pt x="1076939" y="470366"/>
                  <a:pt x="1076960" y="469392"/>
                </a:cubicBezTo>
                <a:cubicBezTo>
                  <a:pt x="1076833" y="468292"/>
                  <a:pt x="1076071" y="467191"/>
                  <a:pt x="1074674" y="466090"/>
                </a:cubicBezTo>
                <a:cubicBezTo>
                  <a:pt x="1073277" y="464990"/>
                  <a:pt x="1072007" y="464397"/>
                  <a:pt x="1070864" y="464312"/>
                </a:cubicBezTo>
                <a:close/>
                <a:moveTo>
                  <a:pt x="976376" y="442976"/>
                </a:moveTo>
                <a:cubicBezTo>
                  <a:pt x="976376" y="443590"/>
                  <a:pt x="976630" y="444394"/>
                  <a:pt x="977138" y="445389"/>
                </a:cubicBezTo>
                <a:cubicBezTo>
                  <a:pt x="977646" y="446384"/>
                  <a:pt x="978408" y="446934"/>
                  <a:pt x="979424" y="447040"/>
                </a:cubicBezTo>
                <a:cubicBezTo>
                  <a:pt x="980398" y="447019"/>
                  <a:pt x="980991" y="446807"/>
                  <a:pt x="981202" y="446405"/>
                </a:cubicBezTo>
                <a:cubicBezTo>
                  <a:pt x="981414" y="446003"/>
                  <a:pt x="981499" y="445537"/>
                  <a:pt x="981456" y="445008"/>
                </a:cubicBezTo>
                <a:cubicBezTo>
                  <a:pt x="981414" y="444035"/>
                  <a:pt x="980991" y="443442"/>
                  <a:pt x="980186" y="443230"/>
                </a:cubicBezTo>
                <a:cubicBezTo>
                  <a:pt x="979382" y="443019"/>
                  <a:pt x="978451" y="442934"/>
                  <a:pt x="977392" y="442976"/>
                </a:cubicBezTo>
                <a:close/>
                <a:moveTo>
                  <a:pt x="315976" y="424688"/>
                </a:moveTo>
                <a:cubicBezTo>
                  <a:pt x="315997" y="425302"/>
                  <a:pt x="316209" y="426106"/>
                  <a:pt x="316611" y="427101"/>
                </a:cubicBezTo>
                <a:cubicBezTo>
                  <a:pt x="317013" y="428096"/>
                  <a:pt x="317479" y="428646"/>
                  <a:pt x="318008" y="428752"/>
                </a:cubicBezTo>
                <a:cubicBezTo>
                  <a:pt x="318982" y="428731"/>
                  <a:pt x="319574" y="428519"/>
                  <a:pt x="319786" y="428117"/>
                </a:cubicBezTo>
                <a:cubicBezTo>
                  <a:pt x="319998" y="427715"/>
                  <a:pt x="320082" y="427249"/>
                  <a:pt x="320040" y="426720"/>
                </a:cubicBezTo>
                <a:cubicBezTo>
                  <a:pt x="319871" y="425535"/>
                  <a:pt x="319193" y="424858"/>
                  <a:pt x="318008" y="424688"/>
                </a:cubicBezTo>
                <a:close/>
                <a:moveTo>
                  <a:pt x="415544" y="416560"/>
                </a:moveTo>
                <a:cubicBezTo>
                  <a:pt x="417216" y="416624"/>
                  <a:pt x="418952" y="417259"/>
                  <a:pt x="420751" y="418465"/>
                </a:cubicBezTo>
                <a:cubicBezTo>
                  <a:pt x="422550" y="419672"/>
                  <a:pt x="423524" y="421069"/>
                  <a:pt x="423672" y="422656"/>
                </a:cubicBezTo>
                <a:cubicBezTo>
                  <a:pt x="423482" y="424794"/>
                  <a:pt x="422593" y="428392"/>
                  <a:pt x="421005" y="433451"/>
                </a:cubicBezTo>
                <a:cubicBezTo>
                  <a:pt x="419418" y="438510"/>
                  <a:pt x="418275" y="441346"/>
                  <a:pt x="417576" y="441960"/>
                </a:cubicBezTo>
                <a:cubicBezTo>
                  <a:pt x="415862" y="441854"/>
                  <a:pt x="413957" y="441050"/>
                  <a:pt x="411861" y="439547"/>
                </a:cubicBezTo>
                <a:cubicBezTo>
                  <a:pt x="409766" y="438044"/>
                  <a:pt x="408623" y="436478"/>
                  <a:pt x="408432" y="434848"/>
                </a:cubicBezTo>
                <a:cubicBezTo>
                  <a:pt x="408538" y="433875"/>
                  <a:pt x="409088" y="433282"/>
                  <a:pt x="410083" y="433070"/>
                </a:cubicBezTo>
                <a:cubicBezTo>
                  <a:pt x="411078" y="432859"/>
                  <a:pt x="411882" y="432774"/>
                  <a:pt x="412496" y="432816"/>
                </a:cubicBezTo>
                <a:close/>
                <a:moveTo>
                  <a:pt x="1011936" y="404368"/>
                </a:moveTo>
                <a:lnTo>
                  <a:pt x="996696" y="419608"/>
                </a:lnTo>
                <a:lnTo>
                  <a:pt x="990600" y="434848"/>
                </a:lnTo>
                <a:lnTo>
                  <a:pt x="988568" y="434848"/>
                </a:lnTo>
                <a:lnTo>
                  <a:pt x="990600" y="435864"/>
                </a:lnTo>
                <a:lnTo>
                  <a:pt x="997712" y="436880"/>
                </a:lnTo>
                <a:cubicBezTo>
                  <a:pt x="997352" y="433980"/>
                  <a:pt x="997564" y="431652"/>
                  <a:pt x="998347" y="429895"/>
                </a:cubicBezTo>
                <a:cubicBezTo>
                  <a:pt x="999130" y="428138"/>
                  <a:pt x="999596" y="426064"/>
                  <a:pt x="999744" y="423672"/>
                </a:cubicBezTo>
                <a:cubicBezTo>
                  <a:pt x="1000845" y="423672"/>
                  <a:pt x="1001946" y="423418"/>
                  <a:pt x="1003046" y="422910"/>
                </a:cubicBezTo>
                <a:cubicBezTo>
                  <a:pt x="1004147" y="422402"/>
                  <a:pt x="1004740" y="421640"/>
                  <a:pt x="1004824" y="420624"/>
                </a:cubicBezTo>
                <a:cubicBezTo>
                  <a:pt x="1004761" y="419524"/>
                  <a:pt x="1004888" y="418423"/>
                  <a:pt x="1005205" y="417322"/>
                </a:cubicBezTo>
                <a:cubicBezTo>
                  <a:pt x="1005523" y="416222"/>
                  <a:pt x="1006412" y="415629"/>
                  <a:pt x="1007872" y="415544"/>
                </a:cubicBezTo>
                <a:lnTo>
                  <a:pt x="1008888" y="415544"/>
                </a:lnTo>
                <a:cubicBezTo>
                  <a:pt x="1009904" y="414465"/>
                  <a:pt x="1010666" y="413068"/>
                  <a:pt x="1011174" y="411353"/>
                </a:cubicBezTo>
                <a:cubicBezTo>
                  <a:pt x="1011682" y="409639"/>
                  <a:pt x="1011936" y="407988"/>
                  <a:pt x="1011936" y="406400"/>
                </a:cubicBezTo>
                <a:close/>
                <a:moveTo>
                  <a:pt x="404368" y="393192"/>
                </a:moveTo>
                <a:cubicBezTo>
                  <a:pt x="403289" y="393700"/>
                  <a:pt x="402146" y="394462"/>
                  <a:pt x="400939" y="395478"/>
                </a:cubicBezTo>
                <a:cubicBezTo>
                  <a:pt x="399733" y="396494"/>
                  <a:pt x="398844" y="397764"/>
                  <a:pt x="398272" y="399288"/>
                </a:cubicBezTo>
                <a:cubicBezTo>
                  <a:pt x="399055" y="399225"/>
                  <a:pt x="400537" y="398844"/>
                  <a:pt x="402717" y="398145"/>
                </a:cubicBezTo>
                <a:cubicBezTo>
                  <a:pt x="404897" y="397447"/>
                  <a:pt x="406125" y="396812"/>
                  <a:pt x="406400" y="396240"/>
                </a:cubicBezTo>
                <a:lnTo>
                  <a:pt x="403352" y="396240"/>
                </a:lnTo>
                <a:close/>
                <a:moveTo>
                  <a:pt x="321056" y="392176"/>
                </a:moveTo>
                <a:cubicBezTo>
                  <a:pt x="319955" y="392473"/>
                  <a:pt x="319109" y="393658"/>
                  <a:pt x="318516" y="395732"/>
                </a:cubicBezTo>
                <a:cubicBezTo>
                  <a:pt x="317923" y="397807"/>
                  <a:pt x="318093" y="398992"/>
                  <a:pt x="319024" y="399288"/>
                </a:cubicBezTo>
                <a:lnTo>
                  <a:pt x="321056" y="396240"/>
                </a:lnTo>
                <a:cubicBezTo>
                  <a:pt x="321585" y="396283"/>
                  <a:pt x="322051" y="396198"/>
                  <a:pt x="322453" y="395986"/>
                </a:cubicBezTo>
                <a:cubicBezTo>
                  <a:pt x="322855" y="395775"/>
                  <a:pt x="323067" y="395182"/>
                  <a:pt x="323088" y="394208"/>
                </a:cubicBezTo>
                <a:cubicBezTo>
                  <a:pt x="323131" y="393679"/>
                  <a:pt x="323046" y="393213"/>
                  <a:pt x="322834" y="392811"/>
                </a:cubicBezTo>
                <a:cubicBezTo>
                  <a:pt x="322622" y="392409"/>
                  <a:pt x="322030" y="392197"/>
                  <a:pt x="321056" y="392176"/>
                </a:cubicBezTo>
                <a:close/>
                <a:moveTo>
                  <a:pt x="1001776" y="388112"/>
                </a:moveTo>
                <a:cubicBezTo>
                  <a:pt x="1001776" y="389171"/>
                  <a:pt x="1002030" y="390102"/>
                  <a:pt x="1002538" y="390906"/>
                </a:cubicBezTo>
                <a:cubicBezTo>
                  <a:pt x="1003046" y="391711"/>
                  <a:pt x="1003808" y="392134"/>
                  <a:pt x="1004824" y="392176"/>
                </a:cubicBezTo>
                <a:cubicBezTo>
                  <a:pt x="1006010" y="392007"/>
                  <a:pt x="1006687" y="391330"/>
                  <a:pt x="1006856" y="390144"/>
                </a:cubicBezTo>
                <a:cubicBezTo>
                  <a:pt x="1006793" y="389171"/>
                  <a:pt x="1006412" y="388578"/>
                  <a:pt x="1005713" y="388366"/>
                </a:cubicBezTo>
                <a:cubicBezTo>
                  <a:pt x="1005015" y="388155"/>
                  <a:pt x="1004380" y="388070"/>
                  <a:pt x="1003808" y="388112"/>
                </a:cubicBezTo>
                <a:close/>
                <a:moveTo>
                  <a:pt x="1106424" y="386080"/>
                </a:moveTo>
                <a:lnTo>
                  <a:pt x="1104392" y="390144"/>
                </a:lnTo>
                <a:cubicBezTo>
                  <a:pt x="1103778" y="390165"/>
                  <a:pt x="1102974" y="390377"/>
                  <a:pt x="1101979" y="390779"/>
                </a:cubicBezTo>
                <a:cubicBezTo>
                  <a:pt x="1100984" y="391181"/>
                  <a:pt x="1100434" y="391647"/>
                  <a:pt x="1100328" y="392176"/>
                </a:cubicBezTo>
                <a:cubicBezTo>
                  <a:pt x="1100498" y="393362"/>
                  <a:pt x="1101175" y="394039"/>
                  <a:pt x="1102360" y="394208"/>
                </a:cubicBezTo>
                <a:cubicBezTo>
                  <a:pt x="1103334" y="394145"/>
                  <a:pt x="1103926" y="393764"/>
                  <a:pt x="1104138" y="393065"/>
                </a:cubicBezTo>
                <a:cubicBezTo>
                  <a:pt x="1104350" y="392367"/>
                  <a:pt x="1104435" y="391732"/>
                  <a:pt x="1104392" y="391160"/>
                </a:cubicBezTo>
                <a:cubicBezTo>
                  <a:pt x="1105048" y="390673"/>
                  <a:pt x="1106022" y="390123"/>
                  <a:pt x="1107313" y="389509"/>
                </a:cubicBezTo>
                <a:cubicBezTo>
                  <a:pt x="1108604" y="388895"/>
                  <a:pt x="1109324" y="388091"/>
                  <a:pt x="1109472" y="387096"/>
                </a:cubicBezTo>
                <a:cubicBezTo>
                  <a:pt x="1109345" y="386609"/>
                  <a:pt x="1108837" y="386313"/>
                  <a:pt x="1107948" y="386207"/>
                </a:cubicBezTo>
                <a:cubicBezTo>
                  <a:pt x="1107059" y="386101"/>
                  <a:pt x="1106551" y="386059"/>
                  <a:pt x="1106424" y="386080"/>
                </a:cubicBezTo>
                <a:close/>
                <a:moveTo>
                  <a:pt x="346456" y="376936"/>
                </a:moveTo>
                <a:cubicBezTo>
                  <a:pt x="345948" y="376979"/>
                  <a:pt x="345440" y="377148"/>
                  <a:pt x="344932" y="377444"/>
                </a:cubicBezTo>
                <a:cubicBezTo>
                  <a:pt x="344424" y="377741"/>
                  <a:pt x="343916" y="377910"/>
                  <a:pt x="343408" y="377952"/>
                </a:cubicBezTo>
                <a:cubicBezTo>
                  <a:pt x="343408" y="379984"/>
                  <a:pt x="344424" y="381000"/>
                  <a:pt x="346456" y="381000"/>
                </a:cubicBezTo>
                <a:cubicBezTo>
                  <a:pt x="347642" y="380831"/>
                  <a:pt x="348319" y="380154"/>
                  <a:pt x="348488" y="378968"/>
                </a:cubicBezTo>
                <a:cubicBezTo>
                  <a:pt x="348319" y="377783"/>
                  <a:pt x="347642" y="377106"/>
                  <a:pt x="346456" y="376936"/>
                </a:cubicBezTo>
                <a:close/>
                <a:moveTo>
                  <a:pt x="1176528" y="375920"/>
                </a:moveTo>
                <a:lnTo>
                  <a:pt x="1178560" y="375920"/>
                </a:lnTo>
                <a:lnTo>
                  <a:pt x="1164336" y="392176"/>
                </a:lnTo>
                <a:lnTo>
                  <a:pt x="1164336" y="390144"/>
                </a:lnTo>
                <a:cubicBezTo>
                  <a:pt x="1164400" y="386440"/>
                  <a:pt x="1165543" y="383180"/>
                  <a:pt x="1167765" y="380365"/>
                </a:cubicBezTo>
                <a:cubicBezTo>
                  <a:pt x="1169988" y="377550"/>
                  <a:pt x="1172909" y="376068"/>
                  <a:pt x="1176528" y="375920"/>
                </a:cubicBezTo>
                <a:close/>
                <a:moveTo>
                  <a:pt x="1033272" y="365760"/>
                </a:moveTo>
                <a:lnTo>
                  <a:pt x="1033272" y="368808"/>
                </a:lnTo>
                <a:cubicBezTo>
                  <a:pt x="1029991" y="369274"/>
                  <a:pt x="1027409" y="371137"/>
                  <a:pt x="1025525" y="374396"/>
                </a:cubicBezTo>
                <a:cubicBezTo>
                  <a:pt x="1023641" y="377656"/>
                  <a:pt x="1020805" y="379519"/>
                  <a:pt x="1017016" y="379984"/>
                </a:cubicBezTo>
                <a:lnTo>
                  <a:pt x="1014984" y="388112"/>
                </a:lnTo>
                <a:cubicBezTo>
                  <a:pt x="1018223" y="388324"/>
                  <a:pt x="1019366" y="389425"/>
                  <a:pt x="1018413" y="391414"/>
                </a:cubicBezTo>
                <a:cubicBezTo>
                  <a:pt x="1017461" y="393404"/>
                  <a:pt x="1016318" y="395013"/>
                  <a:pt x="1014984" y="396240"/>
                </a:cubicBezTo>
                <a:lnTo>
                  <a:pt x="1018032" y="396240"/>
                </a:lnTo>
                <a:cubicBezTo>
                  <a:pt x="1020466" y="396219"/>
                  <a:pt x="1021948" y="395499"/>
                  <a:pt x="1022477" y="394081"/>
                </a:cubicBezTo>
                <a:cubicBezTo>
                  <a:pt x="1023006" y="392663"/>
                  <a:pt x="1023218" y="390673"/>
                  <a:pt x="1023112" y="388112"/>
                </a:cubicBezTo>
                <a:cubicBezTo>
                  <a:pt x="1024552" y="386461"/>
                  <a:pt x="1027007" y="382905"/>
                  <a:pt x="1030478" y="377444"/>
                </a:cubicBezTo>
                <a:cubicBezTo>
                  <a:pt x="1033950" y="371983"/>
                  <a:pt x="1035897" y="368427"/>
                  <a:pt x="1036320" y="366776"/>
                </a:cubicBezTo>
                <a:close/>
                <a:moveTo>
                  <a:pt x="410464" y="344424"/>
                </a:moveTo>
                <a:cubicBezTo>
                  <a:pt x="410464" y="345483"/>
                  <a:pt x="410718" y="346414"/>
                  <a:pt x="411226" y="347218"/>
                </a:cubicBezTo>
                <a:cubicBezTo>
                  <a:pt x="411734" y="348023"/>
                  <a:pt x="412496" y="348446"/>
                  <a:pt x="413512" y="348488"/>
                </a:cubicBezTo>
                <a:cubicBezTo>
                  <a:pt x="414041" y="348425"/>
                  <a:pt x="414507" y="348044"/>
                  <a:pt x="414909" y="347345"/>
                </a:cubicBezTo>
                <a:cubicBezTo>
                  <a:pt x="415311" y="346647"/>
                  <a:pt x="415523" y="346012"/>
                  <a:pt x="415544" y="345440"/>
                </a:cubicBezTo>
                <a:close/>
                <a:moveTo>
                  <a:pt x="1045464" y="330200"/>
                </a:moveTo>
                <a:cubicBezTo>
                  <a:pt x="1044618" y="331216"/>
                  <a:pt x="1044279" y="332232"/>
                  <a:pt x="1044448" y="333248"/>
                </a:cubicBezTo>
                <a:lnTo>
                  <a:pt x="1046480" y="333248"/>
                </a:lnTo>
                <a:lnTo>
                  <a:pt x="1046480" y="331216"/>
                </a:lnTo>
                <a:close/>
                <a:moveTo>
                  <a:pt x="362712" y="323088"/>
                </a:moveTo>
                <a:cubicBezTo>
                  <a:pt x="360913" y="323723"/>
                  <a:pt x="358669" y="326771"/>
                  <a:pt x="355981" y="332232"/>
                </a:cubicBezTo>
                <a:cubicBezTo>
                  <a:pt x="353293" y="337693"/>
                  <a:pt x="351811" y="341757"/>
                  <a:pt x="351536" y="344424"/>
                </a:cubicBezTo>
                <a:cubicBezTo>
                  <a:pt x="350965" y="344382"/>
                  <a:pt x="350330" y="344467"/>
                  <a:pt x="349631" y="344678"/>
                </a:cubicBezTo>
                <a:cubicBezTo>
                  <a:pt x="348933" y="344890"/>
                  <a:pt x="348552" y="345483"/>
                  <a:pt x="348488" y="346456"/>
                </a:cubicBezTo>
                <a:cubicBezTo>
                  <a:pt x="348636" y="347493"/>
                  <a:pt x="349356" y="348467"/>
                  <a:pt x="350647" y="349377"/>
                </a:cubicBezTo>
                <a:cubicBezTo>
                  <a:pt x="351938" y="350287"/>
                  <a:pt x="352912" y="351007"/>
                  <a:pt x="353568" y="351536"/>
                </a:cubicBezTo>
                <a:cubicBezTo>
                  <a:pt x="354627" y="351536"/>
                  <a:pt x="355558" y="351282"/>
                  <a:pt x="356362" y="350774"/>
                </a:cubicBezTo>
                <a:cubicBezTo>
                  <a:pt x="357167" y="350266"/>
                  <a:pt x="357590" y="349504"/>
                  <a:pt x="357632" y="348488"/>
                </a:cubicBezTo>
                <a:cubicBezTo>
                  <a:pt x="357421" y="346372"/>
                  <a:pt x="357336" y="344509"/>
                  <a:pt x="357378" y="342900"/>
                </a:cubicBezTo>
                <a:cubicBezTo>
                  <a:pt x="357421" y="341292"/>
                  <a:pt x="358860" y="340445"/>
                  <a:pt x="361696" y="340360"/>
                </a:cubicBezTo>
                <a:cubicBezTo>
                  <a:pt x="362882" y="335111"/>
                  <a:pt x="363559" y="330370"/>
                  <a:pt x="363728" y="326136"/>
                </a:cubicBezTo>
                <a:cubicBezTo>
                  <a:pt x="363749" y="325565"/>
                  <a:pt x="363707" y="324930"/>
                  <a:pt x="363601" y="324231"/>
                </a:cubicBezTo>
                <a:cubicBezTo>
                  <a:pt x="363495" y="323533"/>
                  <a:pt x="363199" y="323152"/>
                  <a:pt x="362712" y="323088"/>
                </a:cubicBezTo>
                <a:close/>
                <a:moveTo>
                  <a:pt x="1064768" y="309880"/>
                </a:moveTo>
                <a:cubicBezTo>
                  <a:pt x="1064768" y="310494"/>
                  <a:pt x="1065022" y="311298"/>
                  <a:pt x="1065530" y="312293"/>
                </a:cubicBezTo>
                <a:cubicBezTo>
                  <a:pt x="1066038" y="313288"/>
                  <a:pt x="1066800" y="313838"/>
                  <a:pt x="1067816" y="313944"/>
                </a:cubicBezTo>
                <a:cubicBezTo>
                  <a:pt x="1068663" y="313775"/>
                  <a:pt x="1069002" y="313098"/>
                  <a:pt x="1068832" y="311912"/>
                </a:cubicBezTo>
                <a:cubicBezTo>
                  <a:pt x="1068769" y="311383"/>
                  <a:pt x="1068388" y="310917"/>
                  <a:pt x="1067689" y="310515"/>
                </a:cubicBezTo>
                <a:cubicBezTo>
                  <a:pt x="1066991" y="310113"/>
                  <a:pt x="1066356" y="309901"/>
                  <a:pt x="1065784" y="309880"/>
                </a:cubicBezTo>
                <a:close/>
                <a:moveTo>
                  <a:pt x="282448" y="300736"/>
                </a:moveTo>
                <a:lnTo>
                  <a:pt x="282448" y="309880"/>
                </a:lnTo>
                <a:lnTo>
                  <a:pt x="286512" y="310896"/>
                </a:lnTo>
                <a:lnTo>
                  <a:pt x="286512" y="302768"/>
                </a:lnTo>
                <a:close/>
                <a:moveTo>
                  <a:pt x="1078992" y="299720"/>
                </a:moveTo>
                <a:lnTo>
                  <a:pt x="1077976" y="302768"/>
                </a:lnTo>
                <a:lnTo>
                  <a:pt x="1074928" y="302768"/>
                </a:lnTo>
                <a:lnTo>
                  <a:pt x="1076960" y="303784"/>
                </a:lnTo>
                <a:lnTo>
                  <a:pt x="1082040" y="303784"/>
                </a:lnTo>
                <a:close/>
                <a:moveTo>
                  <a:pt x="1086104" y="287528"/>
                </a:moveTo>
                <a:cubicBezTo>
                  <a:pt x="1086041" y="288015"/>
                  <a:pt x="1085660" y="288311"/>
                  <a:pt x="1084961" y="288417"/>
                </a:cubicBezTo>
                <a:cubicBezTo>
                  <a:pt x="1084263" y="288523"/>
                  <a:pt x="1083628" y="288565"/>
                  <a:pt x="1083056" y="288544"/>
                </a:cubicBezTo>
                <a:lnTo>
                  <a:pt x="1082040" y="292608"/>
                </a:lnTo>
                <a:lnTo>
                  <a:pt x="1083056" y="290576"/>
                </a:lnTo>
                <a:cubicBezTo>
                  <a:pt x="1083628" y="290597"/>
                  <a:pt x="1084263" y="290809"/>
                  <a:pt x="1084961" y="291211"/>
                </a:cubicBezTo>
                <a:cubicBezTo>
                  <a:pt x="1085660" y="291613"/>
                  <a:pt x="1086041" y="292079"/>
                  <a:pt x="1086104" y="292608"/>
                </a:cubicBezTo>
                <a:lnTo>
                  <a:pt x="1089152" y="292608"/>
                </a:lnTo>
                <a:close/>
                <a:moveTo>
                  <a:pt x="1096264" y="274320"/>
                </a:moveTo>
                <a:lnTo>
                  <a:pt x="1090168" y="281432"/>
                </a:lnTo>
                <a:cubicBezTo>
                  <a:pt x="1090147" y="282004"/>
                  <a:pt x="1090189" y="282639"/>
                  <a:pt x="1090295" y="283337"/>
                </a:cubicBezTo>
                <a:cubicBezTo>
                  <a:pt x="1090401" y="284036"/>
                  <a:pt x="1090697" y="284417"/>
                  <a:pt x="1091184" y="284480"/>
                </a:cubicBezTo>
                <a:cubicBezTo>
                  <a:pt x="1091777" y="284120"/>
                  <a:pt x="1092624" y="282554"/>
                  <a:pt x="1093724" y="279781"/>
                </a:cubicBezTo>
                <a:cubicBezTo>
                  <a:pt x="1094825" y="277008"/>
                  <a:pt x="1095672" y="275188"/>
                  <a:pt x="1096264" y="274320"/>
                </a:cubicBezTo>
                <a:close/>
                <a:moveTo>
                  <a:pt x="1088136" y="260096"/>
                </a:moveTo>
                <a:cubicBezTo>
                  <a:pt x="1088157" y="260668"/>
                  <a:pt x="1088369" y="261303"/>
                  <a:pt x="1088771" y="262001"/>
                </a:cubicBezTo>
                <a:cubicBezTo>
                  <a:pt x="1089173" y="262700"/>
                  <a:pt x="1089639" y="263081"/>
                  <a:pt x="1090168" y="263144"/>
                </a:cubicBezTo>
                <a:cubicBezTo>
                  <a:pt x="1091354" y="262975"/>
                  <a:pt x="1092031" y="262298"/>
                  <a:pt x="1092200" y="261112"/>
                </a:cubicBezTo>
                <a:close/>
                <a:moveTo>
                  <a:pt x="1182624" y="258064"/>
                </a:moveTo>
                <a:lnTo>
                  <a:pt x="1183640" y="262128"/>
                </a:lnTo>
                <a:cubicBezTo>
                  <a:pt x="1184212" y="261620"/>
                  <a:pt x="1184847" y="261112"/>
                  <a:pt x="1185545" y="260604"/>
                </a:cubicBezTo>
                <a:cubicBezTo>
                  <a:pt x="1186244" y="260096"/>
                  <a:pt x="1186625" y="259588"/>
                  <a:pt x="1186688" y="259080"/>
                </a:cubicBezTo>
                <a:cubicBezTo>
                  <a:pt x="1186625" y="258593"/>
                  <a:pt x="1186244" y="258297"/>
                  <a:pt x="1185545" y="258191"/>
                </a:cubicBezTo>
                <a:cubicBezTo>
                  <a:pt x="1184847" y="258085"/>
                  <a:pt x="1184212" y="258043"/>
                  <a:pt x="1183640" y="258064"/>
                </a:cubicBezTo>
                <a:close/>
                <a:moveTo>
                  <a:pt x="1116584" y="237744"/>
                </a:moveTo>
                <a:lnTo>
                  <a:pt x="1116584" y="241808"/>
                </a:lnTo>
                <a:cubicBezTo>
                  <a:pt x="1113282" y="242232"/>
                  <a:pt x="1110742" y="243925"/>
                  <a:pt x="1108964" y="246888"/>
                </a:cubicBezTo>
                <a:cubicBezTo>
                  <a:pt x="1107186" y="249852"/>
                  <a:pt x="1104646" y="251545"/>
                  <a:pt x="1101344" y="251968"/>
                </a:cubicBezTo>
                <a:lnTo>
                  <a:pt x="1099312" y="260096"/>
                </a:lnTo>
                <a:cubicBezTo>
                  <a:pt x="1101217" y="260181"/>
                  <a:pt x="1101979" y="260774"/>
                  <a:pt x="1101598" y="261874"/>
                </a:cubicBezTo>
                <a:cubicBezTo>
                  <a:pt x="1101217" y="262975"/>
                  <a:pt x="1100455" y="264076"/>
                  <a:pt x="1099312" y="265176"/>
                </a:cubicBezTo>
                <a:cubicBezTo>
                  <a:pt x="1100413" y="264689"/>
                  <a:pt x="1101768" y="264393"/>
                  <a:pt x="1103376" y="264287"/>
                </a:cubicBezTo>
                <a:cubicBezTo>
                  <a:pt x="1104985" y="264181"/>
                  <a:pt x="1106340" y="264139"/>
                  <a:pt x="1107440" y="264160"/>
                </a:cubicBezTo>
                <a:lnTo>
                  <a:pt x="1107440" y="260096"/>
                </a:lnTo>
                <a:cubicBezTo>
                  <a:pt x="1111674" y="254000"/>
                  <a:pt x="1115399" y="247904"/>
                  <a:pt x="1118616" y="241808"/>
                </a:cubicBezTo>
                <a:cubicBezTo>
                  <a:pt x="1118595" y="241194"/>
                  <a:pt x="1118383" y="240390"/>
                  <a:pt x="1117981" y="239395"/>
                </a:cubicBezTo>
                <a:cubicBezTo>
                  <a:pt x="1117579" y="238400"/>
                  <a:pt x="1117113" y="237850"/>
                  <a:pt x="1116584" y="237744"/>
                </a:cubicBezTo>
                <a:close/>
                <a:moveTo>
                  <a:pt x="1127760" y="217424"/>
                </a:moveTo>
                <a:cubicBezTo>
                  <a:pt x="1127781" y="217996"/>
                  <a:pt x="1127993" y="218631"/>
                  <a:pt x="1128395" y="219329"/>
                </a:cubicBezTo>
                <a:cubicBezTo>
                  <a:pt x="1128797" y="220028"/>
                  <a:pt x="1129263" y="220409"/>
                  <a:pt x="1129792" y="220472"/>
                </a:cubicBezTo>
                <a:cubicBezTo>
                  <a:pt x="1130639" y="220303"/>
                  <a:pt x="1130978" y="219626"/>
                  <a:pt x="1130808" y="218440"/>
                </a:cubicBezTo>
                <a:cubicBezTo>
                  <a:pt x="1130766" y="217953"/>
                  <a:pt x="1130597" y="217657"/>
                  <a:pt x="1130300" y="217551"/>
                </a:cubicBezTo>
                <a:cubicBezTo>
                  <a:pt x="1130004" y="217445"/>
                  <a:pt x="1129835" y="217403"/>
                  <a:pt x="1129792" y="217424"/>
                </a:cubicBezTo>
                <a:close/>
                <a:moveTo>
                  <a:pt x="1124712" y="206248"/>
                </a:moveTo>
                <a:cubicBezTo>
                  <a:pt x="1124733" y="207709"/>
                  <a:pt x="1125199" y="208598"/>
                  <a:pt x="1126109" y="208915"/>
                </a:cubicBezTo>
                <a:cubicBezTo>
                  <a:pt x="1127019" y="209233"/>
                  <a:pt x="1128247" y="209360"/>
                  <a:pt x="1129792" y="209296"/>
                </a:cubicBezTo>
                <a:cubicBezTo>
                  <a:pt x="1129708" y="208280"/>
                  <a:pt x="1129115" y="207518"/>
                  <a:pt x="1128014" y="207010"/>
                </a:cubicBezTo>
                <a:cubicBezTo>
                  <a:pt x="1126914" y="206502"/>
                  <a:pt x="1125813" y="206248"/>
                  <a:pt x="1124712" y="206248"/>
                </a:cubicBezTo>
                <a:close/>
                <a:moveTo>
                  <a:pt x="1136904" y="203200"/>
                </a:moveTo>
                <a:cubicBezTo>
                  <a:pt x="1136820" y="204682"/>
                  <a:pt x="1136481" y="206037"/>
                  <a:pt x="1135888" y="207264"/>
                </a:cubicBezTo>
                <a:cubicBezTo>
                  <a:pt x="1135296" y="208492"/>
                  <a:pt x="1134957" y="209847"/>
                  <a:pt x="1134872" y="211328"/>
                </a:cubicBezTo>
                <a:cubicBezTo>
                  <a:pt x="1134936" y="212302"/>
                  <a:pt x="1135317" y="212895"/>
                  <a:pt x="1136015" y="213106"/>
                </a:cubicBezTo>
                <a:cubicBezTo>
                  <a:pt x="1136714" y="213318"/>
                  <a:pt x="1137349" y="213403"/>
                  <a:pt x="1137920" y="213360"/>
                </a:cubicBezTo>
                <a:cubicBezTo>
                  <a:pt x="1138979" y="213360"/>
                  <a:pt x="1139910" y="213106"/>
                  <a:pt x="1140714" y="212598"/>
                </a:cubicBezTo>
                <a:cubicBezTo>
                  <a:pt x="1141519" y="212090"/>
                  <a:pt x="1141942" y="211328"/>
                  <a:pt x="1141984" y="210312"/>
                </a:cubicBezTo>
                <a:cubicBezTo>
                  <a:pt x="1141900" y="208809"/>
                  <a:pt x="1141307" y="207497"/>
                  <a:pt x="1140206" y="206375"/>
                </a:cubicBezTo>
                <a:cubicBezTo>
                  <a:pt x="1139106" y="205253"/>
                  <a:pt x="1138005" y="204195"/>
                  <a:pt x="1136904" y="203200"/>
                </a:cubicBezTo>
                <a:close/>
                <a:moveTo>
                  <a:pt x="1222248" y="194056"/>
                </a:moveTo>
                <a:cubicBezTo>
                  <a:pt x="1220195" y="196131"/>
                  <a:pt x="1217951" y="198078"/>
                  <a:pt x="1215517" y="199898"/>
                </a:cubicBezTo>
                <a:cubicBezTo>
                  <a:pt x="1213083" y="201719"/>
                  <a:pt x="1210585" y="203158"/>
                  <a:pt x="1208024" y="204216"/>
                </a:cubicBezTo>
                <a:cubicBezTo>
                  <a:pt x="1208426" y="207307"/>
                  <a:pt x="1208130" y="210524"/>
                  <a:pt x="1207135" y="213868"/>
                </a:cubicBezTo>
                <a:cubicBezTo>
                  <a:pt x="1206140" y="217213"/>
                  <a:pt x="1205082" y="220430"/>
                  <a:pt x="1203960" y="223520"/>
                </a:cubicBezTo>
                <a:cubicBezTo>
                  <a:pt x="1202415" y="223055"/>
                  <a:pt x="1201187" y="223224"/>
                  <a:pt x="1200277" y="224028"/>
                </a:cubicBezTo>
                <a:cubicBezTo>
                  <a:pt x="1199367" y="224833"/>
                  <a:pt x="1198901" y="226018"/>
                  <a:pt x="1198880" y="227584"/>
                </a:cubicBezTo>
                <a:cubicBezTo>
                  <a:pt x="1197018" y="231818"/>
                  <a:pt x="1194647" y="235543"/>
                  <a:pt x="1191768" y="238760"/>
                </a:cubicBezTo>
                <a:cubicBezTo>
                  <a:pt x="1193377" y="237300"/>
                  <a:pt x="1195239" y="236411"/>
                  <a:pt x="1197356" y="236093"/>
                </a:cubicBezTo>
                <a:cubicBezTo>
                  <a:pt x="1199473" y="235776"/>
                  <a:pt x="1201335" y="235649"/>
                  <a:pt x="1202944" y="235712"/>
                </a:cubicBezTo>
                <a:lnTo>
                  <a:pt x="1210056" y="226568"/>
                </a:lnTo>
                <a:cubicBezTo>
                  <a:pt x="1210035" y="225383"/>
                  <a:pt x="1210331" y="223944"/>
                  <a:pt x="1210945" y="222250"/>
                </a:cubicBezTo>
                <a:cubicBezTo>
                  <a:pt x="1211559" y="220557"/>
                  <a:pt x="1212617" y="219626"/>
                  <a:pt x="1214120" y="219456"/>
                </a:cubicBezTo>
                <a:cubicBezTo>
                  <a:pt x="1214205" y="217953"/>
                  <a:pt x="1214543" y="216641"/>
                  <a:pt x="1215136" y="215519"/>
                </a:cubicBezTo>
                <a:cubicBezTo>
                  <a:pt x="1215729" y="214397"/>
                  <a:pt x="1216068" y="213339"/>
                  <a:pt x="1216152" y="212344"/>
                </a:cubicBezTo>
                <a:lnTo>
                  <a:pt x="1215136" y="208280"/>
                </a:lnTo>
                <a:cubicBezTo>
                  <a:pt x="1217126" y="208174"/>
                  <a:pt x="1218988" y="207624"/>
                  <a:pt x="1220724" y="206629"/>
                </a:cubicBezTo>
                <a:cubicBezTo>
                  <a:pt x="1222460" y="205634"/>
                  <a:pt x="1224323" y="204830"/>
                  <a:pt x="1226312" y="204216"/>
                </a:cubicBezTo>
                <a:close/>
                <a:moveTo>
                  <a:pt x="1235456" y="166624"/>
                </a:moveTo>
                <a:cubicBezTo>
                  <a:pt x="1234229" y="170646"/>
                  <a:pt x="1232620" y="174541"/>
                  <a:pt x="1230630" y="178308"/>
                </a:cubicBezTo>
                <a:cubicBezTo>
                  <a:pt x="1228641" y="182076"/>
                  <a:pt x="1227540" y="185971"/>
                  <a:pt x="1227328" y="189992"/>
                </a:cubicBezTo>
                <a:lnTo>
                  <a:pt x="1234440" y="189992"/>
                </a:lnTo>
                <a:lnTo>
                  <a:pt x="1244600" y="177800"/>
                </a:lnTo>
                <a:close/>
                <a:moveTo>
                  <a:pt x="1162304" y="166624"/>
                </a:moveTo>
                <a:cubicBezTo>
                  <a:pt x="1161817" y="166730"/>
                  <a:pt x="1161521" y="167280"/>
                  <a:pt x="1161415" y="168275"/>
                </a:cubicBezTo>
                <a:cubicBezTo>
                  <a:pt x="1161309" y="169270"/>
                  <a:pt x="1161267" y="170074"/>
                  <a:pt x="1161288" y="170688"/>
                </a:cubicBezTo>
                <a:lnTo>
                  <a:pt x="1153160" y="173736"/>
                </a:lnTo>
                <a:lnTo>
                  <a:pt x="1148080" y="171704"/>
                </a:lnTo>
                <a:cubicBezTo>
                  <a:pt x="1147953" y="175430"/>
                  <a:pt x="1146937" y="179409"/>
                  <a:pt x="1145032" y="183642"/>
                </a:cubicBezTo>
                <a:cubicBezTo>
                  <a:pt x="1143127" y="187876"/>
                  <a:pt x="1141095" y="191347"/>
                  <a:pt x="1138936" y="194056"/>
                </a:cubicBezTo>
                <a:lnTo>
                  <a:pt x="1140968" y="198120"/>
                </a:lnTo>
                <a:lnTo>
                  <a:pt x="1152144" y="197104"/>
                </a:lnTo>
                <a:lnTo>
                  <a:pt x="1155192" y="192024"/>
                </a:lnTo>
                <a:cubicBezTo>
                  <a:pt x="1156758" y="192045"/>
                  <a:pt x="1158198" y="191749"/>
                  <a:pt x="1159510" y="191135"/>
                </a:cubicBezTo>
                <a:cubicBezTo>
                  <a:pt x="1160822" y="190521"/>
                  <a:pt x="1161754" y="189463"/>
                  <a:pt x="1162304" y="187960"/>
                </a:cubicBezTo>
                <a:lnTo>
                  <a:pt x="1157224" y="175768"/>
                </a:lnTo>
                <a:lnTo>
                  <a:pt x="1162304" y="170688"/>
                </a:lnTo>
                <a:cubicBezTo>
                  <a:pt x="1162431" y="172191"/>
                  <a:pt x="1163193" y="173249"/>
                  <a:pt x="1164590" y="173863"/>
                </a:cubicBezTo>
                <a:cubicBezTo>
                  <a:pt x="1165987" y="174477"/>
                  <a:pt x="1167257" y="174773"/>
                  <a:pt x="1168400" y="174752"/>
                </a:cubicBezTo>
                <a:cubicBezTo>
                  <a:pt x="1167829" y="173525"/>
                  <a:pt x="1166940" y="171916"/>
                  <a:pt x="1165733" y="169926"/>
                </a:cubicBezTo>
                <a:cubicBezTo>
                  <a:pt x="1164527" y="167937"/>
                  <a:pt x="1163384" y="166836"/>
                  <a:pt x="1162304" y="166624"/>
                </a:cubicBezTo>
                <a:close/>
                <a:moveTo>
                  <a:pt x="1245616" y="139192"/>
                </a:moveTo>
                <a:lnTo>
                  <a:pt x="1253744" y="143256"/>
                </a:lnTo>
                <a:cubicBezTo>
                  <a:pt x="1253638" y="144844"/>
                  <a:pt x="1252834" y="146241"/>
                  <a:pt x="1251331" y="147447"/>
                </a:cubicBezTo>
                <a:cubicBezTo>
                  <a:pt x="1249828" y="148654"/>
                  <a:pt x="1248262" y="149289"/>
                  <a:pt x="1246632" y="149352"/>
                </a:cubicBezTo>
                <a:cubicBezTo>
                  <a:pt x="1246653" y="149966"/>
                  <a:pt x="1246611" y="150770"/>
                  <a:pt x="1246505" y="151765"/>
                </a:cubicBezTo>
                <a:cubicBezTo>
                  <a:pt x="1246399" y="152760"/>
                  <a:pt x="1246103" y="153310"/>
                  <a:pt x="1245616" y="153416"/>
                </a:cubicBezTo>
                <a:cubicBezTo>
                  <a:pt x="1245087" y="153141"/>
                  <a:pt x="1244621" y="151913"/>
                  <a:pt x="1244219" y="149733"/>
                </a:cubicBezTo>
                <a:cubicBezTo>
                  <a:pt x="1243817" y="147553"/>
                  <a:pt x="1243605" y="146071"/>
                  <a:pt x="1243584" y="145288"/>
                </a:cubicBezTo>
                <a:cubicBezTo>
                  <a:pt x="1243669" y="144336"/>
                  <a:pt x="1244008" y="143447"/>
                  <a:pt x="1244600" y="142621"/>
                </a:cubicBezTo>
                <a:cubicBezTo>
                  <a:pt x="1245193" y="141796"/>
                  <a:pt x="1245531" y="140653"/>
                  <a:pt x="1245616" y="139192"/>
                </a:cubicBezTo>
                <a:close/>
                <a:moveTo>
                  <a:pt x="1398016" y="0"/>
                </a:moveTo>
                <a:lnTo>
                  <a:pt x="1395984" y="10160"/>
                </a:lnTo>
                <a:lnTo>
                  <a:pt x="1387856" y="13208"/>
                </a:lnTo>
                <a:cubicBezTo>
                  <a:pt x="1388237" y="16658"/>
                  <a:pt x="1386459" y="19664"/>
                  <a:pt x="1382522" y="22225"/>
                </a:cubicBezTo>
                <a:cubicBezTo>
                  <a:pt x="1378585" y="24786"/>
                  <a:pt x="1376299" y="27538"/>
                  <a:pt x="1375664" y="30480"/>
                </a:cubicBezTo>
                <a:cubicBezTo>
                  <a:pt x="1375135" y="35708"/>
                  <a:pt x="1373145" y="39476"/>
                  <a:pt x="1369695" y="41783"/>
                </a:cubicBezTo>
                <a:cubicBezTo>
                  <a:pt x="1366245" y="44090"/>
                  <a:pt x="1364509" y="47096"/>
                  <a:pt x="1364488" y="50800"/>
                </a:cubicBezTo>
                <a:cubicBezTo>
                  <a:pt x="1364361" y="50821"/>
                  <a:pt x="1363853" y="51033"/>
                  <a:pt x="1362964" y="51435"/>
                </a:cubicBezTo>
                <a:cubicBezTo>
                  <a:pt x="1362075" y="51837"/>
                  <a:pt x="1361567" y="52303"/>
                  <a:pt x="1361440" y="52832"/>
                </a:cubicBezTo>
                <a:cubicBezTo>
                  <a:pt x="1361546" y="53361"/>
                  <a:pt x="1362096" y="53827"/>
                  <a:pt x="1363091" y="54229"/>
                </a:cubicBezTo>
                <a:cubicBezTo>
                  <a:pt x="1364086" y="54631"/>
                  <a:pt x="1364890" y="54843"/>
                  <a:pt x="1365504" y="54864"/>
                </a:cubicBezTo>
                <a:lnTo>
                  <a:pt x="1361440" y="66040"/>
                </a:lnTo>
                <a:cubicBezTo>
                  <a:pt x="1361863" y="67607"/>
                  <a:pt x="1361525" y="69046"/>
                  <a:pt x="1360424" y="70358"/>
                </a:cubicBezTo>
                <a:cubicBezTo>
                  <a:pt x="1359323" y="71671"/>
                  <a:pt x="1357969" y="72602"/>
                  <a:pt x="1356360" y="73152"/>
                </a:cubicBezTo>
                <a:lnTo>
                  <a:pt x="1351280" y="81280"/>
                </a:lnTo>
                <a:cubicBezTo>
                  <a:pt x="1351809" y="84836"/>
                  <a:pt x="1349989" y="87630"/>
                  <a:pt x="1345819" y="89662"/>
                </a:cubicBezTo>
                <a:cubicBezTo>
                  <a:pt x="1341649" y="91694"/>
                  <a:pt x="1338051" y="92964"/>
                  <a:pt x="1335024" y="93472"/>
                </a:cubicBezTo>
                <a:cubicBezTo>
                  <a:pt x="1332675" y="99589"/>
                  <a:pt x="1330262" y="105389"/>
                  <a:pt x="1327785" y="110871"/>
                </a:cubicBezTo>
                <a:cubicBezTo>
                  <a:pt x="1325309" y="116353"/>
                  <a:pt x="1321626" y="121391"/>
                  <a:pt x="1316736" y="125984"/>
                </a:cubicBezTo>
                <a:lnTo>
                  <a:pt x="1319784" y="123952"/>
                </a:lnTo>
                <a:cubicBezTo>
                  <a:pt x="1322176" y="122725"/>
                  <a:pt x="1325774" y="119338"/>
                  <a:pt x="1330579" y="113792"/>
                </a:cubicBezTo>
                <a:cubicBezTo>
                  <a:pt x="1335384" y="108247"/>
                  <a:pt x="1339236" y="104860"/>
                  <a:pt x="1342136" y="103632"/>
                </a:cubicBezTo>
                <a:lnTo>
                  <a:pt x="1340104" y="113792"/>
                </a:lnTo>
                <a:lnTo>
                  <a:pt x="1330960" y="117856"/>
                </a:lnTo>
                <a:cubicBezTo>
                  <a:pt x="1331299" y="121328"/>
                  <a:pt x="1329351" y="124545"/>
                  <a:pt x="1325118" y="127508"/>
                </a:cubicBezTo>
                <a:cubicBezTo>
                  <a:pt x="1320885" y="130472"/>
                  <a:pt x="1318429" y="133689"/>
                  <a:pt x="1317752" y="137160"/>
                </a:cubicBezTo>
                <a:cubicBezTo>
                  <a:pt x="1317181" y="142431"/>
                  <a:pt x="1315022" y="146368"/>
                  <a:pt x="1311275" y="148971"/>
                </a:cubicBezTo>
                <a:cubicBezTo>
                  <a:pt x="1307529" y="151575"/>
                  <a:pt x="1305624" y="154750"/>
                  <a:pt x="1305560" y="158496"/>
                </a:cubicBezTo>
                <a:cubicBezTo>
                  <a:pt x="1305391" y="158517"/>
                  <a:pt x="1304713" y="158729"/>
                  <a:pt x="1303528" y="159131"/>
                </a:cubicBezTo>
                <a:cubicBezTo>
                  <a:pt x="1302343" y="159533"/>
                  <a:pt x="1301665" y="159999"/>
                  <a:pt x="1301496" y="160528"/>
                </a:cubicBezTo>
                <a:cubicBezTo>
                  <a:pt x="1301644" y="161544"/>
                  <a:pt x="1302364" y="162306"/>
                  <a:pt x="1303655" y="162814"/>
                </a:cubicBezTo>
                <a:cubicBezTo>
                  <a:pt x="1304946" y="163322"/>
                  <a:pt x="1305920" y="163576"/>
                  <a:pt x="1306576" y="163576"/>
                </a:cubicBezTo>
                <a:lnTo>
                  <a:pt x="1302512" y="175768"/>
                </a:lnTo>
                <a:cubicBezTo>
                  <a:pt x="1302893" y="177821"/>
                  <a:pt x="1302385" y="179557"/>
                  <a:pt x="1300988" y="180975"/>
                </a:cubicBezTo>
                <a:cubicBezTo>
                  <a:pt x="1299591" y="182393"/>
                  <a:pt x="1298067" y="183367"/>
                  <a:pt x="1296416" y="183896"/>
                </a:cubicBezTo>
                <a:lnTo>
                  <a:pt x="1291336" y="192024"/>
                </a:lnTo>
                <a:cubicBezTo>
                  <a:pt x="1291844" y="196109"/>
                  <a:pt x="1289812" y="199369"/>
                  <a:pt x="1285240" y="201803"/>
                </a:cubicBezTo>
                <a:cubicBezTo>
                  <a:pt x="1280668" y="204237"/>
                  <a:pt x="1276604" y="205719"/>
                  <a:pt x="1273048" y="206248"/>
                </a:cubicBezTo>
                <a:lnTo>
                  <a:pt x="1263904" y="227584"/>
                </a:lnTo>
                <a:cubicBezTo>
                  <a:pt x="1263290" y="231013"/>
                  <a:pt x="1260962" y="234061"/>
                  <a:pt x="1256919" y="236728"/>
                </a:cubicBezTo>
                <a:cubicBezTo>
                  <a:pt x="1252876" y="239395"/>
                  <a:pt x="1250802" y="242443"/>
                  <a:pt x="1250696" y="245872"/>
                </a:cubicBezTo>
                <a:lnTo>
                  <a:pt x="1247648" y="248920"/>
                </a:lnTo>
                <a:lnTo>
                  <a:pt x="1248664" y="248920"/>
                </a:lnTo>
                <a:lnTo>
                  <a:pt x="1246632" y="252984"/>
                </a:lnTo>
                <a:lnTo>
                  <a:pt x="1246632" y="257048"/>
                </a:lnTo>
                <a:cubicBezTo>
                  <a:pt x="1244325" y="257175"/>
                  <a:pt x="1242843" y="257937"/>
                  <a:pt x="1242187" y="259334"/>
                </a:cubicBezTo>
                <a:cubicBezTo>
                  <a:pt x="1241531" y="260731"/>
                  <a:pt x="1240303" y="262001"/>
                  <a:pt x="1238504" y="263144"/>
                </a:cubicBezTo>
                <a:cubicBezTo>
                  <a:pt x="1239372" y="265176"/>
                  <a:pt x="1239160" y="266954"/>
                  <a:pt x="1237869" y="268478"/>
                </a:cubicBezTo>
                <a:cubicBezTo>
                  <a:pt x="1236578" y="270002"/>
                  <a:pt x="1235096" y="271272"/>
                  <a:pt x="1233424" y="272288"/>
                </a:cubicBezTo>
                <a:cubicBezTo>
                  <a:pt x="1231371" y="272627"/>
                  <a:pt x="1230397" y="273982"/>
                  <a:pt x="1230503" y="276352"/>
                </a:cubicBezTo>
                <a:cubicBezTo>
                  <a:pt x="1230609" y="278723"/>
                  <a:pt x="1228873" y="280078"/>
                  <a:pt x="1225296" y="280416"/>
                </a:cubicBezTo>
                <a:lnTo>
                  <a:pt x="1227328" y="292608"/>
                </a:lnTo>
                <a:lnTo>
                  <a:pt x="1218184" y="297688"/>
                </a:lnTo>
                <a:cubicBezTo>
                  <a:pt x="1217655" y="297646"/>
                  <a:pt x="1217189" y="297731"/>
                  <a:pt x="1216787" y="297942"/>
                </a:cubicBezTo>
                <a:cubicBezTo>
                  <a:pt x="1216385" y="298154"/>
                  <a:pt x="1216173" y="298747"/>
                  <a:pt x="1216152" y="299720"/>
                </a:cubicBezTo>
                <a:cubicBezTo>
                  <a:pt x="1216364" y="301244"/>
                  <a:pt x="1216449" y="302514"/>
                  <a:pt x="1216406" y="303530"/>
                </a:cubicBezTo>
                <a:cubicBezTo>
                  <a:pt x="1216364" y="304546"/>
                  <a:pt x="1214924" y="305308"/>
                  <a:pt x="1212088" y="305816"/>
                </a:cubicBezTo>
                <a:lnTo>
                  <a:pt x="1203960" y="313944"/>
                </a:lnTo>
                <a:lnTo>
                  <a:pt x="1202944" y="323088"/>
                </a:lnTo>
                <a:cubicBezTo>
                  <a:pt x="1199642" y="326200"/>
                  <a:pt x="1195832" y="329629"/>
                  <a:pt x="1191514" y="333375"/>
                </a:cubicBezTo>
                <a:cubicBezTo>
                  <a:pt x="1187196" y="337122"/>
                  <a:pt x="1183894" y="340805"/>
                  <a:pt x="1181608" y="344424"/>
                </a:cubicBezTo>
                <a:cubicBezTo>
                  <a:pt x="1182413" y="344615"/>
                  <a:pt x="1182074" y="345758"/>
                  <a:pt x="1180592" y="347853"/>
                </a:cubicBezTo>
                <a:cubicBezTo>
                  <a:pt x="1179111" y="349949"/>
                  <a:pt x="1177756" y="351854"/>
                  <a:pt x="1176528" y="353568"/>
                </a:cubicBezTo>
                <a:cubicBezTo>
                  <a:pt x="1177735" y="357230"/>
                  <a:pt x="1178116" y="360320"/>
                  <a:pt x="1177671" y="362839"/>
                </a:cubicBezTo>
                <a:cubicBezTo>
                  <a:pt x="1177227" y="365358"/>
                  <a:pt x="1174814" y="366670"/>
                  <a:pt x="1170432" y="366776"/>
                </a:cubicBezTo>
                <a:lnTo>
                  <a:pt x="1169416" y="366776"/>
                </a:lnTo>
                <a:cubicBezTo>
                  <a:pt x="1169120" y="371602"/>
                  <a:pt x="1167427" y="376936"/>
                  <a:pt x="1164336" y="382778"/>
                </a:cubicBezTo>
                <a:cubicBezTo>
                  <a:pt x="1161246" y="388620"/>
                  <a:pt x="1158536" y="393446"/>
                  <a:pt x="1156208" y="397256"/>
                </a:cubicBezTo>
                <a:cubicBezTo>
                  <a:pt x="1153414" y="397955"/>
                  <a:pt x="1150620" y="399860"/>
                  <a:pt x="1147826" y="402971"/>
                </a:cubicBezTo>
                <a:cubicBezTo>
                  <a:pt x="1145032" y="406083"/>
                  <a:pt x="1143762" y="409258"/>
                  <a:pt x="1144016" y="412496"/>
                </a:cubicBezTo>
                <a:lnTo>
                  <a:pt x="1139952" y="419608"/>
                </a:lnTo>
                <a:cubicBezTo>
                  <a:pt x="1140376" y="422169"/>
                  <a:pt x="1139783" y="424159"/>
                  <a:pt x="1138174" y="425577"/>
                </a:cubicBezTo>
                <a:cubicBezTo>
                  <a:pt x="1136566" y="426995"/>
                  <a:pt x="1134449" y="427715"/>
                  <a:pt x="1131824" y="427736"/>
                </a:cubicBezTo>
                <a:cubicBezTo>
                  <a:pt x="1126892" y="433070"/>
                  <a:pt x="1122786" y="439420"/>
                  <a:pt x="1119505" y="446786"/>
                </a:cubicBezTo>
                <a:cubicBezTo>
                  <a:pt x="1116224" y="454152"/>
                  <a:pt x="1112880" y="461010"/>
                  <a:pt x="1109472" y="467360"/>
                </a:cubicBezTo>
                <a:cubicBezTo>
                  <a:pt x="1107356" y="466852"/>
                  <a:pt x="1105493" y="467106"/>
                  <a:pt x="1103884" y="468122"/>
                </a:cubicBezTo>
                <a:cubicBezTo>
                  <a:pt x="1102276" y="469138"/>
                  <a:pt x="1101429" y="470916"/>
                  <a:pt x="1101344" y="473456"/>
                </a:cubicBezTo>
                <a:cubicBezTo>
                  <a:pt x="1101598" y="475488"/>
                  <a:pt x="1102614" y="477266"/>
                  <a:pt x="1104392" y="478790"/>
                </a:cubicBezTo>
                <a:cubicBezTo>
                  <a:pt x="1106170" y="480314"/>
                  <a:pt x="1107186" y="481584"/>
                  <a:pt x="1107440" y="482600"/>
                </a:cubicBezTo>
                <a:cubicBezTo>
                  <a:pt x="1107356" y="483087"/>
                  <a:pt x="1107017" y="483383"/>
                  <a:pt x="1106424" y="483489"/>
                </a:cubicBezTo>
                <a:cubicBezTo>
                  <a:pt x="1105832" y="483595"/>
                  <a:pt x="1105493" y="483637"/>
                  <a:pt x="1105408" y="483616"/>
                </a:cubicBezTo>
                <a:cubicBezTo>
                  <a:pt x="1103016" y="486897"/>
                  <a:pt x="1099418" y="492019"/>
                  <a:pt x="1094613" y="498983"/>
                </a:cubicBezTo>
                <a:cubicBezTo>
                  <a:pt x="1089808" y="505947"/>
                  <a:pt x="1085956" y="510307"/>
                  <a:pt x="1083056" y="512064"/>
                </a:cubicBezTo>
                <a:cubicBezTo>
                  <a:pt x="1083014" y="512678"/>
                  <a:pt x="1083099" y="513482"/>
                  <a:pt x="1083310" y="514477"/>
                </a:cubicBezTo>
                <a:cubicBezTo>
                  <a:pt x="1083522" y="515472"/>
                  <a:pt x="1084115" y="516022"/>
                  <a:pt x="1085088" y="516128"/>
                </a:cubicBezTo>
                <a:lnTo>
                  <a:pt x="1087120" y="516128"/>
                </a:lnTo>
                <a:cubicBezTo>
                  <a:pt x="1082823" y="524235"/>
                  <a:pt x="1077193" y="533421"/>
                  <a:pt x="1070229" y="543687"/>
                </a:cubicBezTo>
                <a:cubicBezTo>
                  <a:pt x="1063265" y="553953"/>
                  <a:pt x="1056365" y="562377"/>
                  <a:pt x="1049528" y="568960"/>
                </a:cubicBezTo>
                <a:lnTo>
                  <a:pt x="1045464" y="567944"/>
                </a:lnTo>
                <a:cubicBezTo>
                  <a:pt x="1045507" y="566886"/>
                  <a:pt x="1045422" y="565955"/>
                  <a:pt x="1045210" y="565150"/>
                </a:cubicBezTo>
                <a:cubicBezTo>
                  <a:pt x="1044999" y="564346"/>
                  <a:pt x="1044406" y="563923"/>
                  <a:pt x="1043432" y="563880"/>
                </a:cubicBezTo>
                <a:cubicBezTo>
                  <a:pt x="1042395" y="563986"/>
                  <a:pt x="1041421" y="564536"/>
                  <a:pt x="1040511" y="565531"/>
                </a:cubicBezTo>
                <a:cubicBezTo>
                  <a:pt x="1039601" y="566526"/>
                  <a:pt x="1038881" y="567330"/>
                  <a:pt x="1038352" y="567944"/>
                </a:cubicBezTo>
                <a:cubicBezTo>
                  <a:pt x="1037908" y="573702"/>
                  <a:pt x="1034987" y="580221"/>
                  <a:pt x="1029589" y="587502"/>
                </a:cubicBezTo>
                <a:cubicBezTo>
                  <a:pt x="1024192" y="594784"/>
                  <a:pt x="1018985" y="598763"/>
                  <a:pt x="1013968" y="599440"/>
                </a:cubicBezTo>
                <a:cubicBezTo>
                  <a:pt x="1013757" y="603208"/>
                  <a:pt x="1012910" y="605833"/>
                  <a:pt x="1011428" y="607314"/>
                </a:cubicBezTo>
                <a:cubicBezTo>
                  <a:pt x="1009947" y="608796"/>
                  <a:pt x="1009100" y="610913"/>
                  <a:pt x="1008888" y="613664"/>
                </a:cubicBezTo>
                <a:cubicBezTo>
                  <a:pt x="1006200" y="616098"/>
                  <a:pt x="1003702" y="618596"/>
                  <a:pt x="1001395" y="621157"/>
                </a:cubicBezTo>
                <a:cubicBezTo>
                  <a:pt x="999088" y="623718"/>
                  <a:pt x="997860" y="626978"/>
                  <a:pt x="997712" y="630936"/>
                </a:cubicBezTo>
                <a:lnTo>
                  <a:pt x="988568" y="637032"/>
                </a:lnTo>
                <a:lnTo>
                  <a:pt x="980440" y="654304"/>
                </a:lnTo>
                <a:lnTo>
                  <a:pt x="972312" y="660400"/>
                </a:lnTo>
                <a:cubicBezTo>
                  <a:pt x="972482" y="664634"/>
                  <a:pt x="971127" y="668359"/>
                  <a:pt x="968248" y="671576"/>
                </a:cubicBezTo>
                <a:cubicBezTo>
                  <a:pt x="968206" y="674095"/>
                  <a:pt x="967529" y="675915"/>
                  <a:pt x="966216" y="677037"/>
                </a:cubicBezTo>
                <a:cubicBezTo>
                  <a:pt x="964904" y="678159"/>
                  <a:pt x="963211" y="678709"/>
                  <a:pt x="961136" y="678688"/>
                </a:cubicBezTo>
                <a:lnTo>
                  <a:pt x="960120" y="678688"/>
                </a:lnTo>
                <a:cubicBezTo>
                  <a:pt x="960141" y="680318"/>
                  <a:pt x="959845" y="682138"/>
                  <a:pt x="959231" y="684149"/>
                </a:cubicBezTo>
                <a:cubicBezTo>
                  <a:pt x="958617" y="686160"/>
                  <a:pt x="957559" y="687726"/>
                  <a:pt x="956056" y="688848"/>
                </a:cubicBezTo>
                <a:cubicBezTo>
                  <a:pt x="955040" y="692997"/>
                  <a:pt x="953516" y="697146"/>
                  <a:pt x="951484" y="701294"/>
                </a:cubicBezTo>
                <a:cubicBezTo>
                  <a:pt x="949452" y="705443"/>
                  <a:pt x="946912" y="709084"/>
                  <a:pt x="943864" y="712216"/>
                </a:cubicBezTo>
                <a:cubicBezTo>
                  <a:pt x="942361" y="712767"/>
                  <a:pt x="941303" y="713698"/>
                  <a:pt x="940689" y="715010"/>
                </a:cubicBezTo>
                <a:cubicBezTo>
                  <a:pt x="940075" y="716323"/>
                  <a:pt x="939779" y="717762"/>
                  <a:pt x="939800" y="719328"/>
                </a:cubicBezTo>
                <a:lnTo>
                  <a:pt x="934720" y="722376"/>
                </a:lnTo>
                <a:lnTo>
                  <a:pt x="931672" y="714248"/>
                </a:lnTo>
                <a:cubicBezTo>
                  <a:pt x="936181" y="713931"/>
                  <a:pt x="939356" y="711772"/>
                  <a:pt x="941197" y="707771"/>
                </a:cubicBezTo>
                <a:cubicBezTo>
                  <a:pt x="943039" y="703771"/>
                  <a:pt x="943928" y="699834"/>
                  <a:pt x="943864" y="695960"/>
                </a:cubicBezTo>
                <a:lnTo>
                  <a:pt x="953008" y="689864"/>
                </a:lnTo>
                <a:cubicBezTo>
                  <a:pt x="953072" y="688679"/>
                  <a:pt x="952945" y="687240"/>
                  <a:pt x="952627" y="685546"/>
                </a:cubicBezTo>
                <a:cubicBezTo>
                  <a:pt x="952310" y="683853"/>
                  <a:pt x="951421" y="682922"/>
                  <a:pt x="949960" y="682752"/>
                </a:cubicBezTo>
                <a:cubicBezTo>
                  <a:pt x="949452" y="682816"/>
                  <a:pt x="948944" y="683197"/>
                  <a:pt x="948436" y="683895"/>
                </a:cubicBezTo>
                <a:cubicBezTo>
                  <a:pt x="947928" y="684594"/>
                  <a:pt x="947420" y="685229"/>
                  <a:pt x="946912" y="685800"/>
                </a:cubicBezTo>
                <a:cubicBezTo>
                  <a:pt x="946320" y="683239"/>
                  <a:pt x="944965" y="681249"/>
                  <a:pt x="942848" y="679831"/>
                </a:cubicBezTo>
                <a:cubicBezTo>
                  <a:pt x="940732" y="678413"/>
                  <a:pt x="938361" y="677693"/>
                  <a:pt x="935736" y="677672"/>
                </a:cubicBezTo>
                <a:cubicBezTo>
                  <a:pt x="934233" y="679260"/>
                  <a:pt x="933175" y="681165"/>
                  <a:pt x="932561" y="683387"/>
                </a:cubicBezTo>
                <a:cubicBezTo>
                  <a:pt x="931947" y="685610"/>
                  <a:pt x="931651" y="687769"/>
                  <a:pt x="931672" y="689864"/>
                </a:cubicBezTo>
                <a:cubicBezTo>
                  <a:pt x="930127" y="689991"/>
                  <a:pt x="928645" y="690499"/>
                  <a:pt x="927227" y="691388"/>
                </a:cubicBezTo>
                <a:cubicBezTo>
                  <a:pt x="925809" y="692277"/>
                  <a:pt x="924581" y="692785"/>
                  <a:pt x="923544" y="692912"/>
                </a:cubicBezTo>
                <a:cubicBezTo>
                  <a:pt x="923057" y="692806"/>
                  <a:pt x="922761" y="692256"/>
                  <a:pt x="922655" y="691261"/>
                </a:cubicBezTo>
                <a:cubicBezTo>
                  <a:pt x="922549" y="690266"/>
                  <a:pt x="922507" y="689462"/>
                  <a:pt x="922528" y="688848"/>
                </a:cubicBezTo>
                <a:cubicBezTo>
                  <a:pt x="924984" y="686880"/>
                  <a:pt x="926169" y="683959"/>
                  <a:pt x="926084" y="680085"/>
                </a:cubicBezTo>
                <a:cubicBezTo>
                  <a:pt x="926000" y="676212"/>
                  <a:pt x="925153" y="674053"/>
                  <a:pt x="923544" y="673608"/>
                </a:cubicBezTo>
                <a:cubicBezTo>
                  <a:pt x="923057" y="673714"/>
                  <a:pt x="922761" y="674264"/>
                  <a:pt x="922655" y="675259"/>
                </a:cubicBezTo>
                <a:cubicBezTo>
                  <a:pt x="922549" y="676254"/>
                  <a:pt x="922507" y="677058"/>
                  <a:pt x="922528" y="677672"/>
                </a:cubicBezTo>
                <a:lnTo>
                  <a:pt x="918464" y="681736"/>
                </a:lnTo>
                <a:lnTo>
                  <a:pt x="918464" y="688848"/>
                </a:lnTo>
                <a:lnTo>
                  <a:pt x="923544" y="702056"/>
                </a:lnTo>
                <a:cubicBezTo>
                  <a:pt x="925830" y="701612"/>
                  <a:pt x="928370" y="700723"/>
                  <a:pt x="931164" y="699389"/>
                </a:cubicBezTo>
                <a:cubicBezTo>
                  <a:pt x="933958" y="698056"/>
                  <a:pt x="935482" y="698945"/>
                  <a:pt x="935736" y="702056"/>
                </a:cubicBezTo>
                <a:cubicBezTo>
                  <a:pt x="935186" y="705972"/>
                  <a:pt x="932985" y="709316"/>
                  <a:pt x="929132" y="712089"/>
                </a:cubicBezTo>
                <a:cubicBezTo>
                  <a:pt x="925280" y="714862"/>
                  <a:pt x="923079" y="717952"/>
                  <a:pt x="922528" y="721360"/>
                </a:cubicBezTo>
                <a:cubicBezTo>
                  <a:pt x="922698" y="723689"/>
                  <a:pt x="923375" y="725382"/>
                  <a:pt x="924560" y="726440"/>
                </a:cubicBezTo>
                <a:cubicBezTo>
                  <a:pt x="925746" y="727499"/>
                  <a:pt x="926423" y="729192"/>
                  <a:pt x="926592" y="731520"/>
                </a:cubicBezTo>
                <a:lnTo>
                  <a:pt x="913384" y="750824"/>
                </a:lnTo>
                <a:lnTo>
                  <a:pt x="905256" y="739648"/>
                </a:lnTo>
                <a:lnTo>
                  <a:pt x="897128" y="748792"/>
                </a:lnTo>
                <a:cubicBezTo>
                  <a:pt x="897213" y="750824"/>
                  <a:pt x="898060" y="752348"/>
                  <a:pt x="899668" y="753364"/>
                </a:cubicBezTo>
                <a:cubicBezTo>
                  <a:pt x="901277" y="754380"/>
                  <a:pt x="903140" y="754888"/>
                  <a:pt x="905256" y="754888"/>
                </a:cubicBezTo>
                <a:cubicBezTo>
                  <a:pt x="905468" y="750803"/>
                  <a:pt x="906315" y="749829"/>
                  <a:pt x="907796" y="751967"/>
                </a:cubicBezTo>
                <a:cubicBezTo>
                  <a:pt x="909278" y="754105"/>
                  <a:pt x="910125" y="756433"/>
                  <a:pt x="910336" y="758952"/>
                </a:cubicBezTo>
                <a:cubicBezTo>
                  <a:pt x="909236" y="758889"/>
                  <a:pt x="908135" y="759016"/>
                  <a:pt x="907034" y="759333"/>
                </a:cubicBezTo>
                <a:cubicBezTo>
                  <a:pt x="905934" y="759651"/>
                  <a:pt x="905341" y="760540"/>
                  <a:pt x="905256" y="762000"/>
                </a:cubicBezTo>
                <a:cubicBezTo>
                  <a:pt x="905299" y="763990"/>
                  <a:pt x="904960" y="765345"/>
                  <a:pt x="904240" y="766064"/>
                </a:cubicBezTo>
                <a:cubicBezTo>
                  <a:pt x="903521" y="766784"/>
                  <a:pt x="902166" y="767123"/>
                  <a:pt x="900176" y="767080"/>
                </a:cubicBezTo>
                <a:cubicBezTo>
                  <a:pt x="900240" y="770806"/>
                  <a:pt x="899605" y="775801"/>
                  <a:pt x="898271" y="782066"/>
                </a:cubicBezTo>
                <a:cubicBezTo>
                  <a:pt x="896938" y="788332"/>
                  <a:pt x="894525" y="791803"/>
                  <a:pt x="891032" y="792480"/>
                </a:cubicBezTo>
                <a:lnTo>
                  <a:pt x="889000" y="792480"/>
                </a:lnTo>
                <a:cubicBezTo>
                  <a:pt x="888789" y="795782"/>
                  <a:pt x="887942" y="798322"/>
                  <a:pt x="886460" y="800100"/>
                </a:cubicBezTo>
                <a:cubicBezTo>
                  <a:pt x="884979" y="801878"/>
                  <a:pt x="884132" y="804418"/>
                  <a:pt x="883920" y="807720"/>
                </a:cubicBezTo>
                <a:cubicBezTo>
                  <a:pt x="884576" y="808207"/>
                  <a:pt x="885550" y="808757"/>
                  <a:pt x="886841" y="809371"/>
                </a:cubicBezTo>
                <a:cubicBezTo>
                  <a:pt x="888132" y="809985"/>
                  <a:pt x="888852" y="810789"/>
                  <a:pt x="889000" y="811784"/>
                </a:cubicBezTo>
                <a:cubicBezTo>
                  <a:pt x="888894" y="812271"/>
                  <a:pt x="888344" y="812567"/>
                  <a:pt x="887349" y="812673"/>
                </a:cubicBezTo>
                <a:cubicBezTo>
                  <a:pt x="886354" y="812779"/>
                  <a:pt x="885550" y="812821"/>
                  <a:pt x="884936" y="812800"/>
                </a:cubicBezTo>
                <a:cubicBezTo>
                  <a:pt x="883222" y="812652"/>
                  <a:pt x="881317" y="812694"/>
                  <a:pt x="879221" y="812927"/>
                </a:cubicBezTo>
                <a:cubicBezTo>
                  <a:pt x="877126" y="813160"/>
                  <a:pt x="875983" y="814472"/>
                  <a:pt x="875792" y="816864"/>
                </a:cubicBezTo>
                <a:lnTo>
                  <a:pt x="868680" y="824992"/>
                </a:lnTo>
                <a:cubicBezTo>
                  <a:pt x="870183" y="826093"/>
                  <a:pt x="871241" y="827702"/>
                  <a:pt x="871855" y="829818"/>
                </a:cubicBezTo>
                <a:cubicBezTo>
                  <a:pt x="872469" y="831935"/>
                  <a:pt x="872765" y="834052"/>
                  <a:pt x="872744" y="836168"/>
                </a:cubicBezTo>
                <a:cubicBezTo>
                  <a:pt x="868871" y="837819"/>
                  <a:pt x="864426" y="840359"/>
                  <a:pt x="859409" y="843788"/>
                </a:cubicBezTo>
                <a:cubicBezTo>
                  <a:pt x="854393" y="847217"/>
                  <a:pt x="850710" y="850773"/>
                  <a:pt x="848360" y="854456"/>
                </a:cubicBezTo>
                <a:cubicBezTo>
                  <a:pt x="848191" y="855642"/>
                  <a:pt x="848530" y="856319"/>
                  <a:pt x="849376" y="856488"/>
                </a:cubicBezTo>
                <a:cubicBezTo>
                  <a:pt x="850943" y="856361"/>
                  <a:pt x="852382" y="855599"/>
                  <a:pt x="853694" y="854202"/>
                </a:cubicBezTo>
                <a:cubicBezTo>
                  <a:pt x="855007" y="852805"/>
                  <a:pt x="855938" y="851535"/>
                  <a:pt x="856488" y="850392"/>
                </a:cubicBezTo>
                <a:cubicBezTo>
                  <a:pt x="856319" y="849207"/>
                  <a:pt x="856658" y="848530"/>
                  <a:pt x="857504" y="848360"/>
                </a:cubicBezTo>
                <a:cubicBezTo>
                  <a:pt x="859134" y="848508"/>
                  <a:pt x="860700" y="849482"/>
                  <a:pt x="862203" y="851281"/>
                </a:cubicBezTo>
                <a:cubicBezTo>
                  <a:pt x="863706" y="853080"/>
                  <a:pt x="864510" y="854816"/>
                  <a:pt x="864616" y="856488"/>
                </a:cubicBezTo>
                <a:cubicBezTo>
                  <a:pt x="864553" y="857991"/>
                  <a:pt x="863918" y="859049"/>
                  <a:pt x="862711" y="859663"/>
                </a:cubicBezTo>
                <a:cubicBezTo>
                  <a:pt x="861505" y="860277"/>
                  <a:pt x="860108" y="860573"/>
                  <a:pt x="858520" y="860552"/>
                </a:cubicBezTo>
                <a:lnTo>
                  <a:pt x="850392" y="880872"/>
                </a:lnTo>
                <a:lnTo>
                  <a:pt x="847344" y="880872"/>
                </a:lnTo>
                <a:cubicBezTo>
                  <a:pt x="845397" y="880851"/>
                  <a:pt x="844212" y="880385"/>
                  <a:pt x="843788" y="879475"/>
                </a:cubicBezTo>
                <a:cubicBezTo>
                  <a:pt x="843365" y="878565"/>
                  <a:pt x="843196" y="877337"/>
                  <a:pt x="843280" y="875792"/>
                </a:cubicBezTo>
                <a:lnTo>
                  <a:pt x="835152" y="867664"/>
                </a:lnTo>
                <a:cubicBezTo>
                  <a:pt x="835597" y="864193"/>
                  <a:pt x="837756" y="859452"/>
                  <a:pt x="841629" y="853440"/>
                </a:cubicBezTo>
                <a:cubicBezTo>
                  <a:pt x="845503" y="847429"/>
                  <a:pt x="848424" y="842688"/>
                  <a:pt x="850392" y="839216"/>
                </a:cubicBezTo>
                <a:cubicBezTo>
                  <a:pt x="849461" y="839132"/>
                  <a:pt x="848784" y="838793"/>
                  <a:pt x="848360" y="838200"/>
                </a:cubicBezTo>
                <a:cubicBezTo>
                  <a:pt x="847937" y="837608"/>
                  <a:pt x="847260" y="837269"/>
                  <a:pt x="846328" y="837184"/>
                </a:cubicBezTo>
                <a:cubicBezTo>
                  <a:pt x="845778" y="837205"/>
                  <a:pt x="845101" y="837417"/>
                  <a:pt x="844296" y="837819"/>
                </a:cubicBezTo>
                <a:cubicBezTo>
                  <a:pt x="843492" y="838221"/>
                  <a:pt x="842815" y="838687"/>
                  <a:pt x="842264" y="839216"/>
                </a:cubicBezTo>
                <a:cubicBezTo>
                  <a:pt x="839301" y="839407"/>
                  <a:pt x="837354" y="839280"/>
                  <a:pt x="836422" y="838835"/>
                </a:cubicBezTo>
                <a:cubicBezTo>
                  <a:pt x="835491" y="838391"/>
                  <a:pt x="835068" y="836486"/>
                  <a:pt x="835152" y="833120"/>
                </a:cubicBezTo>
                <a:lnTo>
                  <a:pt x="841248" y="823976"/>
                </a:lnTo>
                <a:cubicBezTo>
                  <a:pt x="842899" y="823997"/>
                  <a:pt x="844677" y="823701"/>
                  <a:pt x="846582" y="823087"/>
                </a:cubicBezTo>
                <a:cubicBezTo>
                  <a:pt x="848487" y="822473"/>
                  <a:pt x="849757" y="821415"/>
                  <a:pt x="850392" y="819912"/>
                </a:cubicBezTo>
                <a:cubicBezTo>
                  <a:pt x="850308" y="817838"/>
                  <a:pt x="849969" y="815637"/>
                  <a:pt x="849376" y="813308"/>
                </a:cubicBezTo>
                <a:cubicBezTo>
                  <a:pt x="848784" y="810980"/>
                  <a:pt x="848445" y="808779"/>
                  <a:pt x="848360" y="806704"/>
                </a:cubicBezTo>
                <a:cubicBezTo>
                  <a:pt x="849863" y="805604"/>
                  <a:pt x="850921" y="803995"/>
                  <a:pt x="851535" y="801878"/>
                </a:cubicBezTo>
                <a:cubicBezTo>
                  <a:pt x="852149" y="799762"/>
                  <a:pt x="852445" y="797645"/>
                  <a:pt x="852424" y="795528"/>
                </a:cubicBezTo>
                <a:lnTo>
                  <a:pt x="843280" y="803656"/>
                </a:lnTo>
                <a:cubicBezTo>
                  <a:pt x="841523" y="809096"/>
                  <a:pt x="838941" y="813964"/>
                  <a:pt x="835533" y="818261"/>
                </a:cubicBezTo>
                <a:cubicBezTo>
                  <a:pt x="832125" y="822558"/>
                  <a:pt x="829289" y="827172"/>
                  <a:pt x="827024" y="832104"/>
                </a:cubicBezTo>
                <a:cubicBezTo>
                  <a:pt x="825479" y="833184"/>
                  <a:pt x="823997" y="834581"/>
                  <a:pt x="822579" y="836295"/>
                </a:cubicBezTo>
                <a:cubicBezTo>
                  <a:pt x="821161" y="838010"/>
                  <a:pt x="819933" y="839661"/>
                  <a:pt x="818896" y="841248"/>
                </a:cubicBezTo>
                <a:cubicBezTo>
                  <a:pt x="818939" y="841862"/>
                  <a:pt x="818854" y="842666"/>
                  <a:pt x="818642" y="843661"/>
                </a:cubicBezTo>
                <a:cubicBezTo>
                  <a:pt x="818431" y="844656"/>
                  <a:pt x="817838" y="845206"/>
                  <a:pt x="816864" y="845312"/>
                </a:cubicBezTo>
                <a:lnTo>
                  <a:pt x="814832" y="845312"/>
                </a:lnTo>
                <a:cubicBezTo>
                  <a:pt x="814853" y="846540"/>
                  <a:pt x="814557" y="848149"/>
                  <a:pt x="813943" y="850138"/>
                </a:cubicBezTo>
                <a:cubicBezTo>
                  <a:pt x="813329" y="852128"/>
                  <a:pt x="812271" y="853229"/>
                  <a:pt x="810768" y="853440"/>
                </a:cubicBezTo>
                <a:cubicBezTo>
                  <a:pt x="810097" y="854306"/>
                  <a:pt x="807488" y="858558"/>
                  <a:pt x="802941" y="866197"/>
                </a:cubicBezTo>
                <a:cubicBezTo>
                  <a:pt x="798394" y="873835"/>
                  <a:pt x="793904" y="881700"/>
                  <a:pt x="789470" y="889790"/>
                </a:cubicBezTo>
                <a:cubicBezTo>
                  <a:pt x="785036" y="897881"/>
                  <a:pt x="782653" y="903036"/>
                  <a:pt x="782320" y="905256"/>
                </a:cubicBezTo>
                <a:cubicBezTo>
                  <a:pt x="781812" y="909532"/>
                  <a:pt x="779780" y="912919"/>
                  <a:pt x="776224" y="915416"/>
                </a:cubicBezTo>
                <a:cubicBezTo>
                  <a:pt x="772668" y="917914"/>
                  <a:pt x="770636" y="921301"/>
                  <a:pt x="770128" y="925576"/>
                </a:cubicBezTo>
                <a:cubicBezTo>
                  <a:pt x="774023" y="925703"/>
                  <a:pt x="776394" y="925195"/>
                  <a:pt x="777240" y="924052"/>
                </a:cubicBezTo>
                <a:cubicBezTo>
                  <a:pt x="778087" y="922909"/>
                  <a:pt x="778426" y="920369"/>
                  <a:pt x="778256" y="916432"/>
                </a:cubicBezTo>
                <a:lnTo>
                  <a:pt x="786384" y="907288"/>
                </a:lnTo>
                <a:cubicBezTo>
                  <a:pt x="786892" y="904071"/>
                  <a:pt x="788924" y="901616"/>
                  <a:pt x="792480" y="899922"/>
                </a:cubicBezTo>
                <a:cubicBezTo>
                  <a:pt x="796036" y="898229"/>
                  <a:pt x="798068" y="895266"/>
                  <a:pt x="798576" y="891032"/>
                </a:cubicBezTo>
                <a:cubicBezTo>
                  <a:pt x="801137" y="888408"/>
                  <a:pt x="803127" y="885275"/>
                  <a:pt x="804545" y="881634"/>
                </a:cubicBezTo>
                <a:cubicBezTo>
                  <a:pt x="805963" y="877994"/>
                  <a:pt x="806683" y="874353"/>
                  <a:pt x="806704" y="870712"/>
                </a:cubicBezTo>
                <a:cubicBezTo>
                  <a:pt x="807043" y="866775"/>
                  <a:pt x="808398" y="864489"/>
                  <a:pt x="810768" y="863854"/>
                </a:cubicBezTo>
                <a:cubicBezTo>
                  <a:pt x="813139" y="863219"/>
                  <a:pt x="814494" y="860425"/>
                  <a:pt x="814832" y="855472"/>
                </a:cubicBezTo>
                <a:lnTo>
                  <a:pt x="822960" y="842264"/>
                </a:lnTo>
                <a:cubicBezTo>
                  <a:pt x="822939" y="841693"/>
                  <a:pt x="822981" y="841058"/>
                  <a:pt x="823087" y="840359"/>
                </a:cubicBezTo>
                <a:cubicBezTo>
                  <a:pt x="823193" y="839661"/>
                  <a:pt x="823489" y="839280"/>
                  <a:pt x="823976" y="839216"/>
                </a:cubicBezTo>
                <a:cubicBezTo>
                  <a:pt x="825035" y="839407"/>
                  <a:pt x="825966" y="840296"/>
                  <a:pt x="826770" y="841883"/>
                </a:cubicBezTo>
                <a:cubicBezTo>
                  <a:pt x="827575" y="843471"/>
                  <a:pt x="827998" y="844614"/>
                  <a:pt x="828040" y="845312"/>
                </a:cubicBezTo>
                <a:cubicBezTo>
                  <a:pt x="827786" y="847556"/>
                  <a:pt x="826770" y="848657"/>
                  <a:pt x="824992" y="848614"/>
                </a:cubicBezTo>
                <a:cubicBezTo>
                  <a:pt x="823214" y="848572"/>
                  <a:pt x="822198" y="849165"/>
                  <a:pt x="821944" y="850392"/>
                </a:cubicBezTo>
                <a:cubicBezTo>
                  <a:pt x="822029" y="851472"/>
                  <a:pt x="822622" y="852615"/>
                  <a:pt x="823722" y="853821"/>
                </a:cubicBezTo>
                <a:cubicBezTo>
                  <a:pt x="824823" y="855028"/>
                  <a:pt x="825924" y="855917"/>
                  <a:pt x="827024" y="856488"/>
                </a:cubicBezTo>
                <a:lnTo>
                  <a:pt x="818896" y="860552"/>
                </a:lnTo>
                <a:cubicBezTo>
                  <a:pt x="822198" y="860722"/>
                  <a:pt x="823468" y="861653"/>
                  <a:pt x="822706" y="863346"/>
                </a:cubicBezTo>
                <a:cubicBezTo>
                  <a:pt x="821944" y="865040"/>
                  <a:pt x="820674" y="866479"/>
                  <a:pt x="818896" y="867664"/>
                </a:cubicBezTo>
                <a:cubicBezTo>
                  <a:pt x="817838" y="869739"/>
                  <a:pt x="816907" y="871940"/>
                  <a:pt x="816102" y="874268"/>
                </a:cubicBezTo>
                <a:cubicBezTo>
                  <a:pt x="815298" y="876597"/>
                  <a:pt x="814875" y="878798"/>
                  <a:pt x="814832" y="880872"/>
                </a:cubicBezTo>
                <a:cubicBezTo>
                  <a:pt x="814663" y="884090"/>
                  <a:pt x="816018" y="885783"/>
                  <a:pt x="818896" y="885952"/>
                </a:cubicBezTo>
                <a:cubicBezTo>
                  <a:pt x="822876" y="885614"/>
                  <a:pt x="825585" y="883497"/>
                  <a:pt x="827024" y="879602"/>
                </a:cubicBezTo>
                <a:cubicBezTo>
                  <a:pt x="828464" y="875708"/>
                  <a:pt x="829141" y="872067"/>
                  <a:pt x="829056" y="868680"/>
                </a:cubicBezTo>
                <a:lnTo>
                  <a:pt x="837184" y="876808"/>
                </a:lnTo>
                <a:lnTo>
                  <a:pt x="839216" y="890016"/>
                </a:lnTo>
                <a:cubicBezTo>
                  <a:pt x="836549" y="890524"/>
                  <a:pt x="834009" y="893064"/>
                  <a:pt x="831596" y="897636"/>
                </a:cubicBezTo>
                <a:cubicBezTo>
                  <a:pt x="829183" y="902208"/>
                  <a:pt x="827659" y="905764"/>
                  <a:pt x="827024" y="908304"/>
                </a:cubicBezTo>
                <a:cubicBezTo>
                  <a:pt x="823680" y="909214"/>
                  <a:pt x="820209" y="913490"/>
                  <a:pt x="816610" y="921131"/>
                </a:cubicBezTo>
                <a:cubicBezTo>
                  <a:pt x="813012" y="928772"/>
                  <a:pt x="811065" y="934318"/>
                  <a:pt x="810768" y="937768"/>
                </a:cubicBezTo>
                <a:lnTo>
                  <a:pt x="801624" y="942848"/>
                </a:lnTo>
                <a:cubicBezTo>
                  <a:pt x="801328" y="946806"/>
                  <a:pt x="800142" y="950574"/>
                  <a:pt x="798068" y="954151"/>
                </a:cubicBezTo>
                <a:cubicBezTo>
                  <a:pt x="795994" y="957728"/>
                  <a:pt x="794809" y="961750"/>
                  <a:pt x="794512" y="966216"/>
                </a:cubicBezTo>
                <a:cubicBezTo>
                  <a:pt x="789877" y="971847"/>
                  <a:pt x="785432" y="977858"/>
                  <a:pt x="781177" y="984250"/>
                </a:cubicBezTo>
                <a:cubicBezTo>
                  <a:pt x="776923" y="990643"/>
                  <a:pt x="773240" y="997162"/>
                  <a:pt x="770128" y="1003808"/>
                </a:cubicBezTo>
                <a:cubicBezTo>
                  <a:pt x="769832" y="1007385"/>
                  <a:pt x="767885" y="1010137"/>
                  <a:pt x="764286" y="1012063"/>
                </a:cubicBezTo>
                <a:cubicBezTo>
                  <a:pt x="760688" y="1013989"/>
                  <a:pt x="757217" y="1014963"/>
                  <a:pt x="753872" y="1014984"/>
                </a:cubicBezTo>
                <a:cubicBezTo>
                  <a:pt x="753597" y="1016678"/>
                  <a:pt x="752369" y="1020149"/>
                  <a:pt x="750189" y="1025398"/>
                </a:cubicBezTo>
                <a:cubicBezTo>
                  <a:pt x="748009" y="1030648"/>
                  <a:pt x="746527" y="1033611"/>
                  <a:pt x="745744" y="1034288"/>
                </a:cubicBezTo>
                <a:cubicBezTo>
                  <a:pt x="745363" y="1039051"/>
                  <a:pt x="743839" y="1042480"/>
                  <a:pt x="741172" y="1044575"/>
                </a:cubicBezTo>
                <a:cubicBezTo>
                  <a:pt x="738505" y="1046671"/>
                  <a:pt x="736981" y="1049338"/>
                  <a:pt x="736600" y="1052576"/>
                </a:cubicBezTo>
                <a:lnTo>
                  <a:pt x="729488" y="1063752"/>
                </a:lnTo>
                <a:cubicBezTo>
                  <a:pt x="726927" y="1063710"/>
                  <a:pt x="724429" y="1064049"/>
                  <a:pt x="721995" y="1064768"/>
                </a:cubicBezTo>
                <a:cubicBezTo>
                  <a:pt x="719561" y="1065488"/>
                  <a:pt x="717317" y="1066842"/>
                  <a:pt x="715264" y="1068832"/>
                </a:cubicBezTo>
                <a:cubicBezTo>
                  <a:pt x="710735" y="1069002"/>
                  <a:pt x="706332" y="1069679"/>
                  <a:pt x="702056" y="1070864"/>
                </a:cubicBezTo>
                <a:cubicBezTo>
                  <a:pt x="697781" y="1072050"/>
                  <a:pt x="693378" y="1072727"/>
                  <a:pt x="688848" y="1072896"/>
                </a:cubicBezTo>
                <a:lnTo>
                  <a:pt x="682752" y="1080008"/>
                </a:lnTo>
                <a:cubicBezTo>
                  <a:pt x="681652" y="1080008"/>
                  <a:pt x="680551" y="1080262"/>
                  <a:pt x="679450" y="1080770"/>
                </a:cubicBezTo>
                <a:cubicBezTo>
                  <a:pt x="678349" y="1081278"/>
                  <a:pt x="677757" y="1082040"/>
                  <a:pt x="677672" y="1083056"/>
                </a:cubicBezTo>
                <a:lnTo>
                  <a:pt x="677672" y="1084072"/>
                </a:lnTo>
                <a:cubicBezTo>
                  <a:pt x="673100" y="1084199"/>
                  <a:pt x="668528" y="1084707"/>
                  <a:pt x="663956" y="1085596"/>
                </a:cubicBezTo>
                <a:cubicBezTo>
                  <a:pt x="659384" y="1086485"/>
                  <a:pt x="654812" y="1086993"/>
                  <a:pt x="650240" y="1087120"/>
                </a:cubicBezTo>
                <a:cubicBezTo>
                  <a:pt x="648250" y="1087057"/>
                  <a:pt x="646896" y="1086422"/>
                  <a:pt x="646176" y="1085215"/>
                </a:cubicBezTo>
                <a:cubicBezTo>
                  <a:pt x="645456" y="1084009"/>
                  <a:pt x="645118" y="1082612"/>
                  <a:pt x="645160" y="1081024"/>
                </a:cubicBezTo>
                <a:cubicBezTo>
                  <a:pt x="640969" y="1081088"/>
                  <a:pt x="638683" y="1079691"/>
                  <a:pt x="638302" y="1076833"/>
                </a:cubicBezTo>
                <a:cubicBezTo>
                  <a:pt x="637921" y="1073976"/>
                  <a:pt x="637159" y="1072325"/>
                  <a:pt x="636016" y="1071880"/>
                </a:cubicBezTo>
                <a:cubicBezTo>
                  <a:pt x="634979" y="1072028"/>
                  <a:pt x="634005" y="1072748"/>
                  <a:pt x="633095" y="1074039"/>
                </a:cubicBezTo>
                <a:cubicBezTo>
                  <a:pt x="632185" y="1075330"/>
                  <a:pt x="631465" y="1076304"/>
                  <a:pt x="630936" y="1076960"/>
                </a:cubicBezTo>
                <a:cubicBezTo>
                  <a:pt x="625899" y="1077087"/>
                  <a:pt x="620988" y="1077595"/>
                  <a:pt x="616204" y="1078484"/>
                </a:cubicBezTo>
                <a:cubicBezTo>
                  <a:pt x="611420" y="1079373"/>
                  <a:pt x="606510" y="1079881"/>
                  <a:pt x="601472" y="1080008"/>
                </a:cubicBezTo>
                <a:cubicBezTo>
                  <a:pt x="598826" y="1079754"/>
                  <a:pt x="597768" y="1078738"/>
                  <a:pt x="598297" y="1076960"/>
                </a:cubicBezTo>
                <a:cubicBezTo>
                  <a:pt x="598826" y="1075182"/>
                  <a:pt x="598530" y="1074166"/>
                  <a:pt x="597408" y="1073912"/>
                </a:cubicBezTo>
                <a:cubicBezTo>
                  <a:pt x="595778" y="1074209"/>
                  <a:pt x="593958" y="1075648"/>
                  <a:pt x="591947" y="1078230"/>
                </a:cubicBezTo>
                <a:cubicBezTo>
                  <a:pt x="589936" y="1080813"/>
                  <a:pt x="588370" y="1082760"/>
                  <a:pt x="587248" y="1084072"/>
                </a:cubicBezTo>
                <a:cubicBezTo>
                  <a:pt x="586973" y="1081617"/>
                  <a:pt x="585491" y="1080177"/>
                  <a:pt x="582803" y="1079754"/>
                </a:cubicBezTo>
                <a:cubicBezTo>
                  <a:pt x="580115" y="1079331"/>
                  <a:pt x="577871" y="1079416"/>
                  <a:pt x="576072" y="1080008"/>
                </a:cubicBezTo>
                <a:cubicBezTo>
                  <a:pt x="576707" y="1078294"/>
                  <a:pt x="576961" y="1076389"/>
                  <a:pt x="576834" y="1074293"/>
                </a:cubicBezTo>
                <a:cubicBezTo>
                  <a:pt x="576707" y="1072198"/>
                  <a:pt x="575437" y="1071055"/>
                  <a:pt x="573024" y="1070864"/>
                </a:cubicBezTo>
                <a:lnTo>
                  <a:pt x="566928" y="1063752"/>
                </a:lnTo>
                <a:cubicBezTo>
                  <a:pt x="567013" y="1060662"/>
                  <a:pt x="567351" y="1057445"/>
                  <a:pt x="567944" y="1054100"/>
                </a:cubicBezTo>
                <a:cubicBezTo>
                  <a:pt x="568537" y="1050756"/>
                  <a:pt x="568875" y="1047539"/>
                  <a:pt x="568960" y="1044448"/>
                </a:cubicBezTo>
                <a:lnTo>
                  <a:pt x="560832" y="1039368"/>
                </a:lnTo>
                <a:lnTo>
                  <a:pt x="552704" y="1024128"/>
                </a:lnTo>
                <a:cubicBezTo>
                  <a:pt x="552133" y="1024171"/>
                  <a:pt x="551498" y="1024086"/>
                  <a:pt x="550799" y="1023874"/>
                </a:cubicBezTo>
                <a:cubicBezTo>
                  <a:pt x="550101" y="1023662"/>
                  <a:pt x="549720" y="1023070"/>
                  <a:pt x="549656" y="1022096"/>
                </a:cubicBezTo>
                <a:cubicBezTo>
                  <a:pt x="549952" y="1020149"/>
                  <a:pt x="551138" y="1018456"/>
                  <a:pt x="553212" y="1017016"/>
                </a:cubicBezTo>
                <a:cubicBezTo>
                  <a:pt x="555286" y="1015577"/>
                  <a:pt x="556472" y="1013884"/>
                  <a:pt x="556768" y="1011936"/>
                </a:cubicBezTo>
                <a:cubicBezTo>
                  <a:pt x="556726" y="1010963"/>
                  <a:pt x="556302" y="1010370"/>
                  <a:pt x="555498" y="1010158"/>
                </a:cubicBezTo>
                <a:cubicBezTo>
                  <a:pt x="554694" y="1009947"/>
                  <a:pt x="553762" y="1009862"/>
                  <a:pt x="552704" y="1009904"/>
                </a:cubicBezTo>
                <a:lnTo>
                  <a:pt x="547624" y="1001776"/>
                </a:lnTo>
                <a:cubicBezTo>
                  <a:pt x="545634" y="1001670"/>
                  <a:pt x="544280" y="1000866"/>
                  <a:pt x="543560" y="999363"/>
                </a:cubicBezTo>
                <a:cubicBezTo>
                  <a:pt x="542840" y="997860"/>
                  <a:pt x="542502" y="996294"/>
                  <a:pt x="542544" y="994664"/>
                </a:cubicBezTo>
                <a:lnTo>
                  <a:pt x="543560" y="989584"/>
                </a:lnTo>
                <a:cubicBezTo>
                  <a:pt x="540242" y="982071"/>
                  <a:pt x="538073" y="968988"/>
                  <a:pt x="537050" y="950336"/>
                </a:cubicBezTo>
                <a:cubicBezTo>
                  <a:pt x="536028" y="931685"/>
                  <a:pt x="535739" y="913936"/>
                  <a:pt x="536185" y="897091"/>
                </a:cubicBezTo>
                <a:cubicBezTo>
                  <a:pt x="536630" y="880245"/>
                  <a:pt x="537395" y="870775"/>
                  <a:pt x="538480" y="868680"/>
                </a:cubicBezTo>
                <a:cubicBezTo>
                  <a:pt x="535601" y="861399"/>
                  <a:pt x="534247" y="853610"/>
                  <a:pt x="534416" y="845312"/>
                </a:cubicBezTo>
                <a:lnTo>
                  <a:pt x="535432" y="810768"/>
                </a:lnTo>
                <a:lnTo>
                  <a:pt x="531368" y="802640"/>
                </a:lnTo>
                <a:cubicBezTo>
                  <a:pt x="531537" y="799021"/>
                  <a:pt x="532215" y="795338"/>
                  <a:pt x="533400" y="791591"/>
                </a:cubicBezTo>
                <a:cubicBezTo>
                  <a:pt x="534585" y="787845"/>
                  <a:pt x="535263" y="784416"/>
                  <a:pt x="535432" y="781304"/>
                </a:cubicBezTo>
                <a:cubicBezTo>
                  <a:pt x="535432" y="780204"/>
                  <a:pt x="535178" y="779103"/>
                  <a:pt x="534670" y="778002"/>
                </a:cubicBezTo>
                <a:cubicBezTo>
                  <a:pt x="534162" y="776902"/>
                  <a:pt x="533400" y="776309"/>
                  <a:pt x="532384" y="776224"/>
                </a:cubicBezTo>
                <a:cubicBezTo>
                  <a:pt x="525971" y="777833"/>
                  <a:pt x="518224" y="784268"/>
                  <a:pt x="509143" y="795528"/>
                </a:cubicBezTo>
                <a:cubicBezTo>
                  <a:pt x="500063" y="806789"/>
                  <a:pt x="494602" y="813224"/>
                  <a:pt x="492760" y="814832"/>
                </a:cubicBezTo>
                <a:cubicBezTo>
                  <a:pt x="490368" y="814705"/>
                  <a:pt x="489056" y="814959"/>
                  <a:pt x="488823" y="815594"/>
                </a:cubicBezTo>
                <a:cubicBezTo>
                  <a:pt x="488590" y="816229"/>
                  <a:pt x="488548" y="818007"/>
                  <a:pt x="488696" y="820928"/>
                </a:cubicBezTo>
                <a:cubicBezTo>
                  <a:pt x="487193" y="821521"/>
                  <a:pt x="486135" y="822622"/>
                  <a:pt x="485521" y="824230"/>
                </a:cubicBezTo>
                <a:cubicBezTo>
                  <a:pt x="484907" y="825839"/>
                  <a:pt x="484611" y="827448"/>
                  <a:pt x="484632" y="829056"/>
                </a:cubicBezTo>
                <a:lnTo>
                  <a:pt x="477520" y="836168"/>
                </a:lnTo>
                <a:cubicBezTo>
                  <a:pt x="473499" y="837015"/>
                  <a:pt x="468588" y="840402"/>
                  <a:pt x="462788" y="846328"/>
                </a:cubicBezTo>
                <a:cubicBezTo>
                  <a:pt x="456988" y="852255"/>
                  <a:pt x="453094" y="855642"/>
                  <a:pt x="451104" y="856488"/>
                </a:cubicBezTo>
                <a:cubicBezTo>
                  <a:pt x="448374" y="861124"/>
                  <a:pt x="444691" y="865569"/>
                  <a:pt x="440055" y="869823"/>
                </a:cubicBezTo>
                <a:cubicBezTo>
                  <a:pt x="435420" y="874078"/>
                  <a:pt x="430975" y="877761"/>
                  <a:pt x="426720" y="880872"/>
                </a:cubicBezTo>
                <a:lnTo>
                  <a:pt x="426720" y="887984"/>
                </a:lnTo>
                <a:lnTo>
                  <a:pt x="422656" y="890016"/>
                </a:lnTo>
                <a:cubicBezTo>
                  <a:pt x="422677" y="890186"/>
                  <a:pt x="422635" y="890863"/>
                  <a:pt x="422529" y="892048"/>
                </a:cubicBezTo>
                <a:cubicBezTo>
                  <a:pt x="422423" y="893234"/>
                  <a:pt x="422127" y="893911"/>
                  <a:pt x="421640" y="894080"/>
                </a:cubicBezTo>
                <a:cubicBezTo>
                  <a:pt x="420645" y="893974"/>
                  <a:pt x="419841" y="893424"/>
                  <a:pt x="419227" y="892429"/>
                </a:cubicBezTo>
                <a:cubicBezTo>
                  <a:pt x="418613" y="891434"/>
                  <a:pt x="418063" y="890630"/>
                  <a:pt x="417576" y="890016"/>
                </a:cubicBezTo>
                <a:cubicBezTo>
                  <a:pt x="414041" y="892620"/>
                  <a:pt x="410443" y="895287"/>
                  <a:pt x="406781" y="898017"/>
                </a:cubicBezTo>
                <a:cubicBezTo>
                  <a:pt x="403119" y="900748"/>
                  <a:pt x="399267" y="903161"/>
                  <a:pt x="395224" y="905256"/>
                </a:cubicBezTo>
                <a:lnTo>
                  <a:pt x="393192" y="916432"/>
                </a:lnTo>
                <a:cubicBezTo>
                  <a:pt x="392134" y="917977"/>
                  <a:pt x="390694" y="919205"/>
                  <a:pt x="388874" y="920115"/>
                </a:cubicBezTo>
                <a:cubicBezTo>
                  <a:pt x="387054" y="921025"/>
                  <a:pt x="385106" y="921491"/>
                  <a:pt x="383032" y="921512"/>
                </a:cubicBezTo>
                <a:lnTo>
                  <a:pt x="381000" y="916432"/>
                </a:lnTo>
                <a:cubicBezTo>
                  <a:pt x="378672" y="916263"/>
                  <a:pt x="375963" y="916348"/>
                  <a:pt x="372872" y="916686"/>
                </a:cubicBezTo>
                <a:cubicBezTo>
                  <a:pt x="369782" y="917025"/>
                  <a:pt x="368088" y="918634"/>
                  <a:pt x="367792" y="921512"/>
                </a:cubicBezTo>
                <a:cubicBezTo>
                  <a:pt x="366183" y="921491"/>
                  <a:pt x="364575" y="921787"/>
                  <a:pt x="362966" y="922401"/>
                </a:cubicBezTo>
                <a:cubicBezTo>
                  <a:pt x="361358" y="923015"/>
                  <a:pt x="360257" y="924073"/>
                  <a:pt x="359664" y="925576"/>
                </a:cubicBezTo>
                <a:cubicBezTo>
                  <a:pt x="354902" y="926550"/>
                  <a:pt x="349695" y="930445"/>
                  <a:pt x="344043" y="937260"/>
                </a:cubicBezTo>
                <a:cubicBezTo>
                  <a:pt x="338392" y="944076"/>
                  <a:pt x="333439" y="947971"/>
                  <a:pt x="329184" y="948944"/>
                </a:cubicBezTo>
                <a:cubicBezTo>
                  <a:pt x="329205" y="950532"/>
                  <a:pt x="329671" y="952183"/>
                  <a:pt x="330581" y="953897"/>
                </a:cubicBezTo>
                <a:cubicBezTo>
                  <a:pt x="331491" y="955612"/>
                  <a:pt x="332719" y="957009"/>
                  <a:pt x="334264" y="958088"/>
                </a:cubicBezTo>
                <a:cubicBezTo>
                  <a:pt x="334222" y="958702"/>
                  <a:pt x="334306" y="959506"/>
                  <a:pt x="334518" y="960501"/>
                </a:cubicBezTo>
                <a:cubicBezTo>
                  <a:pt x="334730" y="961496"/>
                  <a:pt x="335323" y="962046"/>
                  <a:pt x="336296" y="962152"/>
                </a:cubicBezTo>
                <a:cubicBezTo>
                  <a:pt x="340529" y="961348"/>
                  <a:pt x="345271" y="958131"/>
                  <a:pt x="350520" y="952500"/>
                </a:cubicBezTo>
                <a:cubicBezTo>
                  <a:pt x="355769" y="946870"/>
                  <a:pt x="360511" y="943653"/>
                  <a:pt x="364744" y="942848"/>
                </a:cubicBezTo>
                <a:cubicBezTo>
                  <a:pt x="365231" y="942912"/>
                  <a:pt x="365527" y="943293"/>
                  <a:pt x="365633" y="943991"/>
                </a:cubicBezTo>
                <a:cubicBezTo>
                  <a:pt x="365739" y="944690"/>
                  <a:pt x="365781" y="945325"/>
                  <a:pt x="365760" y="945896"/>
                </a:cubicBezTo>
                <a:lnTo>
                  <a:pt x="329184" y="981456"/>
                </a:lnTo>
                <a:cubicBezTo>
                  <a:pt x="328570" y="982917"/>
                  <a:pt x="327512" y="983806"/>
                  <a:pt x="326009" y="984123"/>
                </a:cubicBezTo>
                <a:cubicBezTo>
                  <a:pt x="324506" y="984441"/>
                  <a:pt x="323194" y="984568"/>
                  <a:pt x="322072" y="984504"/>
                </a:cubicBezTo>
                <a:cubicBezTo>
                  <a:pt x="321564" y="985118"/>
                  <a:pt x="321056" y="985922"/>
                  <a:pt x="320548" y="986917"/>
                </a:cubicBezTo>
                <a:cubicBezTo>
                  <a:pt x="320040" y="987912"/>
                  <a:pt x="319532" y="988462"/>
                  <a:pt x="319024" y="988568"/>
                </a:cubicBezTo>
                <a:cubicBezTo>
                  <a:pt x="318050" y="988462"/>
                  <a:pt x="317458" y="987912"/>
                  <a:pt x="317246" y="986917"/>
                </a:cubicBezTo>
                <a:cubicBezTo>
                  <a:pt x="317034" y="985922"/>
                  <a:pt x="316950" y="985118"/>
                  <a:pt x="316992" y="984504"/>
                </a:cubicBezTo>
                <a:cubicBezTo>
                  <a:pt x="318791" y="983975"/>
                  <a:pt x="321035" y="983001"/>
                  <a:pt x="323723" y="981583"/>
                </a:cubicBezTo>
                <a:cubicBezTo>
                  <a:pt x="326411" y="980165"/>
                  <a:pt x="327893" y="978429"/>
                  <a:pt x="328168" y="976376"/>
                </a:cubicBezTo>
                <a:cubicBezTo>
                  <a:pt x="328126" y="975381"/>
                  <a:pt x="327702" y="974577"/>
                  <a:pt x="326898" y="973963"/>
                </a:cubicBezTo>
                <a:cubicBezTo>
                  <a:pt x="326094" y="973349"/>
                  <a:pt x="325163" y="972799"/>
                  <a:pt x="324104" y="972312"/>
                </a:cubicBezTo>
                <a:cubicBezTo>
                  <a:pt x="324104" y="971698"/>
                  <a:pt x="323850" y="970894"/>
                  <a:pt x="323342" y="969899"/>
                </a:cubicBezTo>
                <a:cubicBezTo>
                  <a:pt x="322834" y="968904"/>
                  <a:pt x="322072" y="968354"/>
                  <a:pt x="321056" y="968248"/>
                </a:cubicBezTo>
                <a:lnTo>
                  <a:pt x="321056" y="970280"/>
                </a:lnTo>
                <a:lnTo>
                  <a:pt x="314960" y="977392"/>
                </a:lnTo>
                <a:cubicBezTo>
                  <a:pt x="311489" y="977710"/>
                  <a:pt x="309034" y="979615"/>
                  <a:pt x="307594" y="983107"/>
                </a:cubicBezTo>
                <a:cubicBezTo>
                  <a:pt x="306155" y="986600"/>
                  <a:pt x="305224" y="989775"/>
                  <a:pt x="304800" y="992632"/>
                </a:cubicBezTo>
                <a:cubicBezTo>
                  <a:pt x="301350" y="993161"/>
                  <a:pt x="299106" y="994389"/>
                  <a:pt x="298069" y="996315"/>
                </a:cubicBezTo>
                <a:cubicBezTo>
                  <a:pt x="297032" y="998241"/>
                  <a:pt x="296566" y="1000739"/>
                  <a:pt x="296672" y="1003808"/>
                </a:cubicBezTo>
                <a:cubicBezTo>
                  <a:pt x="291698" y="1009036"/>
                  <a:pt x="286914" y="1014582"/>
                  <a:pt x="282321" y="1020445"/>
                </a:cubicBezTo>
                <a:cubicBezTo>
                  <a:pt x="277728" y="1026308"/>
                  <a:pt x="272690" y="1031600"/>
                  <a:pt x="267208" y="1036320"/>
                </a:cubicBezTo>
                <a:lnTo>
                  <a:pt x="256032" y="1033272"/>
                </a:lnTo>
                <a:lnTo>
                  <a:pt x="263144" y="1040384"/>
                </a:lnTo>
                <a:lnTo>
                  <a:pt x="251968" y="1041400"/>
                </a:lnTo>
                <a:lnTo>
                  <a:pt x="246888" y="1044448"/>
                </a:lnTo>
                <a:lnTo>
                  <a:pt x="243840" y="1049528"/>
                </a:lnTo>
                <a:lnTo>
                  <a:pt x="245872" y="1051560"/>
                </a:lnTo>
                <a:cubicBezTo>
                  <a:pt x="245830" y="1052132"/>
                  <a:pt x="245914" y="1052767"/>
                  <a:pt x="246126" y="1053465"/>
                </a:cubicBezTo>
                <a:cubicBezTo>
                  <a:pt x="246338" y="1054164"/>
                  <a:pt x="246930" y="1054545"/>
                  <a:pt x="247904" y="1054608"/>
                </a:cubicBezTo>
                <a:cubicBezTo>
                  <a:pt x="251545" y="1053973"/>
                  <a:pt x="255440" y="1051433"/>
                  <a:pt x="259588" y="1046988"/>
                </a:cubicBezTo>
                <a:cubicBezTo>
                  <a:pt x="263737" y="1042543"/>
                  <a:pt x="267632" y="1040003"/>
                  <a:pt x="271272" y="1039368"/>
                </a:cubicBezTo>
                <a:cubicBezTo>
                  <a:pt x="272119" y="1039538"/>
                  <a:pt x="272457" y="1040215"/>
                  <a:pt x="272288" y="1041400"/>
                </a:cubicBezTo>
                <a:lnTo>
                  <a:pt x="241808" y="1070864"/>
                </a:lnTo>
                <a:lnTo>
                  <a:pt x="235712" y="1072896"/>
                </a:lnTo>
                <a:cubicBezTo>
                  <a:pt x="235204" y="1073510"/>
                  <a:pt x="234696" y="1074314"/>
                  <a:pt x="234188" y="1075309"/>
                </a:cubicBezTo>
                <a:cubicBezTo>
                  <a:pt x="233680" y="1076304"/>
                  <a:pt x="233172" y="1076854"/>
                  <a:pt x="232664" y="1076960"/>
                </a:cubicBezTo>
                <a:cubicBezTo>
                  <a:pt x="232177" y="1076791"/>
                  <a:pt x="231881" y="1076114"/>
                  <a:pt x="231775" y="1074928"/>
                </a:cubicBezTo>
                <a:cubicBezTo>
                  <a:pt x="231669" y="1073743"/>
                  <a:pt x="231627" y="1073066"/>
                  <a:pt x="231648" y="1072896"/>
                </a:cubicBezTo>
                <a:cubicBezTo>
                  <a:pt x="232960" y="1072388"/>
                  <a:pt x="234908" y="1071626"/>
                  <a:pt x="237490" y="1070610"/>
                </a:cubicBezTo>
                <a:cubicBezTo>
                  <a:pt x="240072" y="1069594"/>
                  <a:pt x="241512" y="1068324"/>
                  <a:pt x="241808" y="1066800"/>
                </a:cubicBezTo>
                <a:cubicBezTo>
                  <a:pt x="241681" y="1065319"/>
                  <a:pt x="240919" y="1064218"/>
                  <a:pt x="239522" y="1063498"/>
                </a:cubicBezTo>
                <a:cubicBezTo>
                  <a:pt x="238125" y="1062779"/>
                  <a:pt x="236855" y="1062186"/>
                  <a:pt x="235712" y="1061720"/>
                </a:cubicBezTo>
                <a:lnTo>
                  <a:pt x="230632" y="1067816"/>
                </a:lnTo>
                <a:cubicBezTo>
                  <a:pt x="227648" y="1068007"/>
                  <a:pt x="225489" y="1069404"/>
                  <a:pt x="224155" y="1072007"/>
                </a:cubicBezTo>
                <a:cubicBezTo>
                  <a:pt x="222822" y="1074611"/>
                  <a:pt x="221933" y="1077278"/>
                  <a:pt x="221488" y="1080008"/>
                </a:cubicBezTo>
                <a:lnTo>
                  <a:pt x="214376" y="1086104"/>
                </a:lnTo>
                <a:lnTo>
                  <a:pt x="214376" y="1089152"/>
                </a:lnTo>
                <a:cubicBezTo>
                  <a:pt x="210376" y="1093788"/>
                  <a:pt x="206439" y="1098487"/>
                  <a:pt x="202565" y="1103249"/>
                </a:cubicBezTo>
                <a:cubicBezTo>
                  <a:pt x="198692" y="1108012"/>
                  <a:pt x="194501" y="1112457"/>
                  <a:pt x="189992" y="1116584"/>
                </a:cubicBezTo>
                <a:lnTo>
                  <a:pt x="180848" y="1114552"/>
                </a:lnTo>
                <a:lnTo>
                  <a:pt x="186944" y="1120648"/>
                </a:lnTo>
                <a:lnTo>
                  <a:pt x="176784" y="1120648"/>
                </a:lnTo>
                <a:lnTo>
                  <a:pt x="172720" y="1123696"/>
                </a:lnTo>
                <a:lnTo>
                  <a:pt x="165608" y="1134872"/>
                </a:lnTo>
                <a:cubicBezTo>
                  <a:pt x="161163" y="1134682"/>
                  <a:pt x="156591" y="1134047"/>
                  <a:pt x="151892" y="1132967"/>
                </a:cubicBezTo>
                <a:cubicBezTo>
                  <a:pt x="147193" y="1131888"/>
                  <a:pt x="141605" y="1131507"/>
                  <a:pt x="135128" y="1131824"/>
                </a:cubicBezTo>
                <a:cubicBezTo>
                  <a:pt x="135149" y="1132396"/>
                  <a:pt x="135107" y="1133031"/>
                  <a:pt x="135001" y="1133729"/>
                </a:cubicBezTo>
                <a:cubicBezTo>
                  <a:pt x="134895" y="1134428"/>
                  <a:pt x="134599" y="1134809"/>
                  <a:pt x="134112" y="1134872"/>
                </a:cubicBezTo>
                <a:cubicBezTo>
                  <a:pt x="132461" y="1134576"/>
                  <a:pt x="130683" y="1133136"/>
                  <a:pt x="128778" y="1130554"/>
                </a:cubicBezTo>
                <a:cubicBezTo>
                  <a:pt x="126873" y="1127972"/>
                  <a:pt x="125603" y="1126024"/>
                  <a:pt x="124968" y="1124712"/>
                </a:cubicBezTo>
                <a:lnTo>
                  <a:pt x="117856" y="1122680"/>
                </a:lnTo>
                <a:lnTo>
                  <a:pt x="112776" y="1114552"/>
                </a:lnTo>
                <a:cubicBezTo>
                  <a:pt x="106511" y="1125559"/>
                  <a:pt x="100753" y="1137074"/>
                  <a:pt x="95504" y="1149096"/>
                </a:cubicBezTo>
                <a:cubicBezTo>
                  <a:pt x="87355" y="1149604"/>
                  <a:pt x="81809" y="1149604"/>
                  <a:pt x="78867" y="1149096"/>
                </a:cubicBezTo>
                <a:cubicBezTo>
                  <a:pt x="75925" y="1148588"/>
                  <a:pt x="75713" y="1144524"/>
                  <a:pt x="78232" y="1136904"/>
                </a:cubicBezTo>
                <a:cubicBezTo>
                  <a:pt x="77661" y="1136883"/>
                  <a:pt x="77025" y="1136925"/>
                  <a:pt x="76327" y="1137031"/>
                </a:cubicBezTo>
                <a:cubicBezTo>
                  <a:pt x="75628" y="1137137"/>
                  <a:pt x="75247" y="1137433"/>
                  <a:pt x="75184" y="1137920"/>
                </a:cubicBezTo>
                <a:cubicBezTo>
                  <a:pt x="75142" y="1138894"/>
                  <a:pt x="74718" y="1139487"/>
                  <a:pt x="73914" y="1139698"/>
                </a:cubicBezTo>
                <a:cubicBezTo>
                  <a:pt x="73110" y="1139910"/>
                  <a:pt x="72178" y="1139994"/>
                  <a:pt x="71120" y="1139952"/>
                </a:cubicBezTo>
                <a:cubicBezTo>
                  <a:pt x="69024" y="1140989"/>
                  <a:pt x="66865" y="1142217"/>
                  <a:pt x="64643" y="1143635"/>
                </a:cubicBezTo>
                <a:cubicBezTo>
                  <a:pt x="62420" y="1145053"/>
                  <a:pt x="60515" y="1146535"/>
                  <a:pt x="58928" y="1148080"/>
                </a:cubicBezTo>
                <a:cubicBezTo>
                  <a:pt x="58949" y="1149668"/>
                  <a:pt x="58653" y="1151065"/>
                  <a:pt x="58039" y="1152271"/>
                </a:cubicBezTo>
                <a:cubicBezTo>
                  <a:pt x="57425" y="1153478"/>
                  <a:pt x="56367" y="1154113"/>
                  <a:pt x="54864" y="1154176"/>
                </a:cubicBezTo>
                <a:lnTo>
                  <a:pt x="47752" y="1153160"/>
                </a:lnTo>
                <a:lnTo>
                  <a:pt x="40640" y="1160272"/>
                </a:lnTo>
                <a:lnTo>
                  <a:pt x="30480" y="1157224"/>
                </a:lnTo>
                <a:cubicBezTo>
                  <a:pt x="30459" y="1155637"/>
                  <a:pt x="30755" y="1153986"/>
                  <a:pt x="31369" y="1152271"/>
                </a:cubicBezTo>
                <a:cubicBezTo>
                  <a:pt x="31983" y="1150557"/>
                  <a:pt x="33041" y="1149160"/>
                  <a:pt x="34544" y="1148080"/>
                </a:cubicBezTo>
                <a:cubicBezTo>
                  <a:pt x="33735" y="1146512"/>
                  <a:pt x="32192" y="1141520"/>
                  <a:pt x="29915" y="1133104"/>
                </a:cubicBezTo>
                <a:cubicBezTo>
                  <a:pt x="27639" y="1124687"/>
                  <a:pt x="25419" y="1116158"/>
                  <a:pt x="23255" y="1107515"/>
                </a:cubicBezTo>
                <a:cubicBezTo>
                  <a:pt x="21091" y="1098873"/>
                  <a:pt x="19774" y="1093429"/>
                  <a:pt x="19304" y="1091184"/>
                </a:cubicBezTo>
                <a:cubicBezTo>
                  <a:pt x="18246" y="1091184"/>
                  <a:pt x="17314" y="1090930"/>
                  <a:pt x="16510" y="1090422"/>
                </a:cubicBezTo>
                <a:cubicBezTo>
                  <a:pt x="15706" y="1089914"/>
                  <a:pt x="15282" y="1089152"/>
                  <a:pt x="15240" y="1088136"/>
                </a:cubicBezTo>
                <a:lnTo>
                  <a:pt x="15240" y="1085088"/>
                </a:lnTo>
                <a:cubicBezTo>
                  <a:pt x="13250" y="1085088"/>
                  <a:pt x="11896" y="1084580"/>
                  <a:pt x="11176" y="1083564"/>
                </a:cubicBezTo>
                <a:cubicBezTo>
                  <a:pt x="10456" y="1082548"/>
                  <a:pt x="10118" y="1081024"/>
                  <a:pt x="10160" y="1078992"/>
                </a:cubicBezTo>
                <a:lnTo>
                  <a:pt x="10160" y="1072896"/>
                </a:lnTo>
                <a:lnTo>
                  <a:pt x="4064" y="1066800"/>
                </a:lnTo>
                <a:lnTo>
                  <a:pt x="0" y="1057656"/>
                </a:lnTo>
                <a:lnTo>
                  <a:pt x="0" y="1036320"/>
                </a:lnTo>
                <a:lnTo>
                  <a:pt x="4064" y="1032256"/>
                </a:lnTo>
                <a:cubicBezTo>
                  <a:pt x="4191" y="1029272"/>
                  <a:pt x="4699" y="1026351"/>
                  <a:pt x="5588" y="1023493"/>
                </a:cubicBezTo>
                <a:cubicBezTo>
                  <a:pt x="6477" y="1020636"/>
                  <a:pt x="6985" y="1017461"/>
                  <a:pt x="7112" y="1013968"/>
                </a:cubicBezTo>
                <a:lnTo>
                  <a:pt x="10160" y="1009904"/>
                </a:lnTo>
                <a:cubicBezTo>
                  <a:pt x="10245" y="1006052"/>
                  <a:pt x="11345" y="1003343"/>
                  <a:pt x="13462" y="1001776"/>
                </a:cubicBezTo>
                <a:cubicBezTo>
                  <a:pt x="15579" y="1000210"/>
                  <a:pt x="18203" y="998516"/>
                  <a:pt x="21336" y="996696"/>
                </a:cubicBezTo>
                <a:lnTo>
                  <a:pt x="28448" y="979424"/>
                </a:lnTo>
                <a:lnTo>
                  <a:pt x="28448" y="969264"/>
                </a:lnTo>
                <a:cubicBezTo>
                  <a:pt x="30035" y="970238"/>
                  <a:pt x="31432" y="970323"/>
                  <a:pt x="32639" y="969518"/>
                </a:cubicBezTo>
                <a:cubicBezTo>
                  <a:pt x="33845" y="968714"/>
                  <a:pt x="34480" y="967275"/>
                  <a:pt x="34544" y="965200"/>
                </a:cubicBezTo>
                <a:cubicBezTo>
                  <a:pt x="34523" y="964100"/>
                  <a:pt x="34311" y="962745"/>
                  <a:pt x="33909" y="961136"/>
                </a:cubicBezTo>
                <a:cubicBezTo>
                  <a:pt x="33507" y="959528"/>
                  <a:pt x="33041" y="958173"/>
                  <a:pt x="32512" y="957072"/>
                </a:cubicBezTo>
                <a:lnTo>
                  <a:pt x="38608" y="950976"/>
                </a:lnTo>
                <a:cubicBezTo>
                  <a:pt x="39603" y="945663"/>
                  <a:pt x="40915" y="941303"/>
                  <a:pt x="42545" y="937895"/>
                </a:cubicBezTo>
                <a:cubicBezTo>
                  <a:pt x="44175" y="934487"/>
                  <a:pt x="46249" y="930381"/>
                  <a:pt x="48768" y="925576"/>
                </a:cubicBezTo>
                <a:lnTo>
                  <a:pt x="48768" y="913384"/>
                </a:lnTo>
                <a:lnTo>
                  <a:pt x="52832" y="909320"/>
                </a:lnTo>
                <a:cubicBezTo>
                  <a:pt x="52938" y="904896"/>
                  <a:pt x="54250" y="901552"/>
                  <a:pt x="56769" y="899287"/>
                </a:cubicBezTo>
                <a:cubicBezTo>
                  <a:pt x="59288" y="897022"/>
                  <a:pt x="62378" y="894948"/>
                  <a:pt x="66040" y="893064"/>
                </a:cubicBezTo>
                <a:lnTo>
                  <a:pt x="74168" y="872744"/>
                </a:lnTo>
                <a:lnTo>
                  <a:pt x="74168" y="860552"/>
                </a:lnTo>
                <a:cubicBezTo>
                  <a:pt x="75184" y="859706"/>
                  <a:pt x="76200" y="859367"/>
                  <a:pt x="77216" y="859536"/>
                </a:cubicBezTo>
                <a:cubicBezTo>
                  <a:pt x="78719" y="859684"/>
                  <a:pt x="79777" y="859642"/>
                  <a:pt x="80391" y="859409"/>
                </a:cubicBezTo>
                <a:cubicBezTo>
                  <a:pt x="81005" y="859176"/>
                  <a:pt x="81301" y="857864"/>
                  <a:pt x="81280" y="855472"/>
                </a:cubicBezTo>
                <a:cubicBezTo>
                  <a:pt x="80370" y="854160"/>
                  <a:pt x="79142" y="852213"/>
                  <a:pt x="77597" y="849630"/>
                </a:cubicBezTo>
                <a:cubicBezTo>
                  <a:pt x="76052" y="847048"/>
                  <a:pt x="76602" y="845609"/>
                  <a:pt x="79248" y="845312"/>
                </a:cubicBezTo>
                <a:lnTo>
                  <a:pt x="86360" y="838200"/>
                </a:lnTo>
                <a:cubicBezTo>
                  <a:pt x="87334" y="827109"/>
                  <a:pt x="91228" y="816780"/>
                  <a:pt x="98044" y="807212"/>
                </a:cubicBezTo>
                <a:cubicBezTo>
                  <a:pt x="104860" y="797645"/>
                  <a:pt x="108754" y="785284"/>
                  <a:pt x="109728" y="770128"/>
                </a:cubicBezTo>
                <a:cubicBezTo>
                  <a:pt x="112607" y="767927"/>
                  <a:pt x="114977" y="765218"/>
                  <a:pt x="116840" y="762000"/>
                </a:cubicBezTo>
                <a:cubicBezTo>
                  <a:pt x="116734" y="757894"/>
                  <a:pt x="117200" y="753915"/>
                  <a:pt x="118237" y="750062"/>
                </a:cubicBezTo>
                <a:cubicBezTo>
                  <a:pt x="119274" y="746210"/>
                  <a:pt x="121518" y="742739"/>
                  <a:pt x="124968" y="739648"/>
                </a:cubicBezTo>
                <a:lnTo>
                  <a:pt x="133096" y="718312"/>
                </a:lnTo>
                <a:cubicBezTo>
                  <a:pt x="135043" y="718143"/>
                  <a:pt x="136229" y="717212"/>
                  <a:pt x="136652" y="715518"/>
                </a:cubicBezTo>
                <a:cubicBezTo>
                  <a:pt x="137075" y="713825"/>
                  <a:pt x="137245" y="712386"/>
                  <a:pt x="137160" y="711200"/>
                </a:cubicBezTo>
                <a:cubicBezTo>
                  <a:pt x="137012" y="708068"/>
                  <a:pt x="137054" y="704935"/>
                  <a:pt x="137287" y="701802"/>
                </a:cubicBezTo>
                <a:cubicBezTo>
                  <a:pt x="137520" y="698670"/>
                  <a:pt x="138832" y="696045"/>
                  <a:pt x="141224" y="693928"/>
                </a:cubicBezTo>
                <a:cubicBezTo>
                  <a:pt x="141605" y="690203"/>
                  <a:pt x="143129" y="685970"/>
                  <a:pt x="145796" y="681228"/>
                </a:cubicBezTo>
                <a:cubicBezTo>
                  <a:pt x="148463" y="676487"/>
                  <a:pt x="149987" y="672254"/>
                  <a:pt x="150368" y="668528"/>
                </a:cubicBezTo>
                <a:cubicBezTo>
                  <a:pt x="154199" y="662961"/>
                  <a:pt x="157967" y="657077"/>
                  <a:pt x="161671" y="650875"/>
                </a:cubicBezTo>
                <a:cubicBezTo>
                  <a:pt x="165375" y="644673"/>
                  <a:pt x="167365" y="638027"/>
                  <a:pt x="167640" y="630936"/>
                </a:cubicBezTo>
                <a:cubicBezTo>
                  <a:pt x="167682" y="629349"/>
                  <a:pt x="167344" y="627952"/>
                  <a:pt x="166624" y="626745"/>
                </a:cubicBezTo>
                <a:cubicBezTo>
                  <a:pt x="165904" y="625539"/>
                  <a:pt x="164550" y="624904"/>
                  <a:pt x="162560" y="624840"/>
                </a:cubicBezTo>
                <a:lnTo>
                  <a:pt x="162560" y="619760"/>
                </a:lnTo>
                <a:cubicBezTo>
                  <a:pt x="163110" y="605621"/>
                  <a:pt x="165312" y="598848"/>
                  <a:pt x="169164" y="599440"/>
                </a:cubicBezTo>
                <a:cubicBezTo>
                  <a:pt x="173016" y="600033"/>
                  <a:pt x="175218" y="598340"/>
                  <a:pt x="175768" y="594360"/>
                </a:cubicBezTo>
                <a:lnTo>
                  <a:pt x="175768" y="591312"/>
                </a:lnTo>
                <a:cubicBezTo>
                  <a:pt x="176445" y="589640"/>
                  <a:pt x="179155" y="582570"/>
                  <a:pt x="183896" y="570103"/>
                </a:cubicBezTo>
                <a:cubicBezTo>
                  <a:pt x="188637" y="557636"/>
                  <a:pt x="191347" y="549804"/>
                  <a:pt x="192024" y="546608"/>
                </a:cubicBezTo>
                <a:cubicBezTo>
                  <a:pt x="191897" y="544724"/>
                  <a:pt x="191897" y="542142"/>
                  <a:pt x="192024" y="538861"/>
                </a:cubicBezTo>
                <a:cubicBezTo>
                  <a:pt x="192151" y="535580"/>
                  <a:pt x="193167" y="533760"/>
                  <a:pt x="195072" y="533400"/>
                </a:cubicBezTo>
                <a:lnTo>
                  <a:pt x="196088" y="533400"/>
                </a:lnTo>
                <a:cubicBezTo>
                  <a:pt x="195813" y="529357"/>
                  <a:pt x="196109" y="524743"/>
                  <a:pt x="196977" y="519557"/>
                </a:cubicBezTo>
                <a:cubicBezTo>
                  <a:pt x="197845" y="514371"/>
                  <a:pt x="200935" y="511535"/>
                  <a:pt x="206248" y="511048"/>
                </a:cubicBezTo>
                <a:cubicBezTo>
                  <a:pt x="208005" y="504973"/>
                  <a:pt x="210079" y="497565"/>
                  <a:pt x="212471" y="488823"/>
                </a:cubicBezTo>
                <a:cubicBezTo>
                  <a:pt x="214863" y="480081"/>
                  <a:pt x="216175" y="472927"/>
                  <a:pt x="216408" y="467360"/>
                </a:cubicBezTo>
                <a:cubicBezTo>
                  <a:pt x="221192" y="467995"/>
                  <a:pt x="223816" y="466471"/>
                  <a:pt x="224282" y="462788"/>
                </a:cubicBezTo>
                <a:cubicBezTo>
                  <a:pt x="224748" y="459105"/>
                  <a:pt x="224832" y="455549"/>
                  <a:pt x="224536" y="452120"/>
                </a:cubicBezTo>
                <a:lnTo>
                  <a:pt x="230632" y="448056"/>
                </a:lnTo>
                <a:cubicBezTo>
                  <a:pt x="230823" y="438235"/>
                  <a:pt x="232474" y="427906"/>
                  <a:pt x="235585" y="417068"/>
                </a:cubicBezTo>
                <a:cubicBezTo>
                  <a:pt x="238697" y="406231"/>
                  <a:pt x="242126" y="395902"/>
                  <a:pt x="245872" y="386080"/>
                </a:cubicBezTo>
                <a:cubicBezTo>
                  <a:pt x="245893" y="383985"/>
                  <a:pt x="246359" y="381826"/>
                  <a:pt x="247269" y="379603"/>
                </a:cubicBezTo>
                <a:cubicBezTo>
                  <a:pt x="248179" y="377381"/>
                  <a:pt x="249407" y="375476"/>
                  <a:pt x="250952" y="373888"/>
                </a:cubicBezTo>
                <a:cubicBezTo>
                  <a:pt x="250931" y="371814"/>
                  <a:pt x="251227" y="369613"/>
                  <a:pt x="251841" y="367284"/>
                </a:cubicBezTo>
                <a:cubicBezTo>
                  <a:pt x="252455" y="364956"/>
                  <a:pt x="253513" y="362755"/>
                  <a:pt x="255016" y="360680"/>
                </a:cubicBezTo>
                <a:cubicBezTo>
                  <a:pt x="255101" y="354119"/>
                  <a:pt x="256201" y="347938"/>
                  <a:pt x="258318" y="342138"/>
                </a:cubicBezTo>
                <a:cubicBezTo>
                  <a:pt x="260435" y="336339"/>
                  <a:pt x="263060" y="330666"/>
                  <a:pt x="266192" y="325120"/>
                </a:cubicBezTo>
                <a:cubicBezTo>
                  <a:pt x="266298" y="315955"/>
                  <a:pt x="269134" y="307361"/>
                  <a:pt x="274701" y="299339"/>
                </a:cubicBezTo>
                <a:cubicBezTo>
                  <a:pt x="280268" y="291317"/>
                  <a:pt x="287930" y="287041"/>
                  <a:pt x="297688" y="286512"/>
                </a:cubicBezTo>
                <a:cubicBezTo>
                  <a:pt x="298238" y="288184"/>
                  <a:pt x="299170" y="289920"/>
                  <a:pt x="300482" y="291719"/>
                </a:cubicBezTo>
                <a:cubicBezTo>
                  <a:pt x="301794" y="293518"/>
                  <a:pt x="303234" y="294492"/>
                  <a:pt x="304800" y="294640"/>
                </a:cubicBezTo>
                <a:cubicBezTo>
                  <a:pt x="306324" y="294598"/>
                  <a:pt x="307594" y="294175"/>
                  <a:pt x="308610" y="293370"/>
                </a:cubicBezTo>
                <a:cubicBezTo>
                  <a:pt x="309626" y="292566"/>
                  <a:pt x="310388" y="291635"/>
                  <a:pt x="310896" y="290576"/>
                </a:cubicBezTo>
                <a:cubicBezTo>
                  <a:pt x="312886" y="289984"/>
                  <a:pt x="314241" y="288883"/>
                  <a:pt x="314960" y="287274"/>
                </a:cubicBezTo>
                <a:cubicBezTo>
                  <a:pt x="315680" y="285666"/>
                  <a:pt x="316018" y="284057"/>
                  <a:pt x="315976" y="282448"/>
                </a:cubicBezTo>
                <a:cubicBezTo>
                  <a:pt x="318516" y="278321"/>
                  <a:pt x="320802" y="273876"/>
                  <a:pt x="322834" y="269113"/>
                </a:cubicBezTo>
                <a:cubicBezTo>
                  <a:pt x="324866" y="264351"/>
                  <a:pt x="326644" y="259652"/>
                  <a:pt x="328168" y="255016"/>
                </a:cubicBezTo>
                <a:cubicBezTo>
                  <a:pt x="331026" y="255524"/>
                  <a:pt x="334201" y="256794"/>
                  <a:pt x="337693" y="258826"/>
                </a:cubicBezTo>
                <a:cubicBezTo>
                  <a:pt x="341186" y="260858"/>
                  <a:pt x="343091" y="263652"/>
                  <a:pt x="343408" y="267208"/>
                </a:cubicBezTo>
                <a:lnTo>
                  <a:pt x="357632" y="266192"/>
                </a:lnTo>
                <a:cubicBezTo>
                  <a:pt x="357463" y="262298"/>
                  <a:pt x="357801" y="259927"/>
                  <a:pt x="358648" y="259080"/>
                </a:cubicBezTo>
                <a:cubicBezTo>
                  <a:pt x="359495" y="258234"/>
                  <a:pt x="361866" y="257895"/>
                  <a:pt x="365760" y="258064"/>
                </a:cubicBezTo>
                <a:cubicBezTo>
                  <a:pt x="365739" y="257895"/>
                  <a:pt x="365781" y="257218"/>
                  <a:pt x="365887" y="256032"/>
                </a:cubicBezTo>
                <a:cubicBezTo>
                  <a:pt x="365993" y="254847"/>
                  <a:pt x="366289" y="254170"/>
                  <a:pt x="366776" y="254000"/>
                </a:cubicBezTo>
                <a:cubicBezTo>
                  <a:pt x="367792" y="254360"/>
                  <a:pt x="368554" y="255926"/>
                  <a:pt x="369062" y="258699"/>
                </a:cubicBezTo>
                <a:cubicBezTo>
                  <a:pt x="369570" y="261472"/>
                  <a:pt x="369824" y="263292"/>
                  <a:pt x="369824" y="264160"/>
                </a:cubicBezTo>
                <a:cubicBezTo>
                  <a:pt x="367580" y="266002"/>
                  <a:pt x="366226" y="269177"/>
                  <a:pt x="365760" y="273685"/>
                </a:cubicBezTo>
                <a:cubicBezTo>
                  <a:pt x="365294" y="278194"/>
                  <a:pt x="363940" y="282131"/>
                  <a:pt x="361696" y="285496"/>
                </a:cubicBezTo>
                <a:lnTo>
                  <a:pt x="361696" y="307848"/>
                </a:lnTo>
                <a:cubicBezTo>
                  <a:pt x="362268" y="308462"/>
                  <a:pt x="363157" y="309266"/>
                  <a:pt x="364363" y="310261"/>
                </a:cubicBezTo>
                <a:cubicBezTo>
                  <a:pt x="365570" y="311256"/>
                  <a:pt x="366713" y="311806"/>
                  <a:pt x="367792" y="311912"/>
                </a:cubicBezTo>
                <a:cubicBezTo>
                  <a:pt x="368766" y="311806"/>
                  <a:pt x="369359" y="311256"/>
                  <a:pt x="369570" y="310261"/>
                </a:cubicBezTo>
                <a:cubicBezTo>
                  <a:pt x="369782" y="309266"/>
                  <a:pt x="369866" y="308462"/>
                  <a:pt x="369824" y="307848"/>
                </a:cubicBezTo>
                <a:cubicBezTo>
                  <a:pt x="371094" y="303615"/>
                  <a:pt x="373634" y="299128"/>
                  <a:pt x="377444" y="294386"/>
                </a:cubicBezTo>
                <a:cubicBezTo>
                  <a:pt x="381254" y="289645"/>
                  <a:pt x="384810" y="285666"/>
                  <a:pt x="388112" y="282448"/>
                </a:cubicBezTo>
                <a:cubicBezTo>
                  <a:pt x="391075" y="282364"/>
                  <a:pt x="393023" y="282787"/>
                  <a:pt x="393954" y="283718"/>
                </a:cubicBezTo>
                <a:cubicBezTo>
                  <a:pt x="394885" y="284650"/>
                  <a:pt x="395309" y="286597"/>
                  <a:pt x="395224" y="289560"/>
                </a:cubicBezTo>
                <a:lnTo>
                  <a:pt x="390144" y="293624"/>
                </a:lnTo>
                <a:lnTo>
                  <a:pt x="390144" y="304800"/>
                </a:lnTo>
                <a:lnTo>
                  <a:pt x="386080" y="309880"/>
                </a:lnTo>
                <a:cubicBezTo>
                  <a:pt x="386101" y="311108"/>
                  <a:pt x="385805" y="312717"/>
                  <a:pt x="385191" y="314706"/>
                </a:cubicBezTo>
                <a:cubicBezTo>
                  <a:pt x="384577" y="316696"/>
                  <a:pt x="383519" y="317797"/>
                  <a:pt x="382016" y="318008"/>
                </a:cubicBezTo>
                <a:cubicBezTo>
                  <a:pt x="381974" y="318664"/>
                  <a:pt x="382058" y="319638"/>
                  <a:pt x="382270" y="320929"/>
                </a:cubicBezTo>
                <a:cubicBezTo>
                  <a:pt x="382482" y="322220"/>
                  <a:pt x="383074" y="322940"/>
                  <a:pt x="384048" y="323088"/>
                </a:cubicBezTo>
                <a:cubicBezTo>
                  <a:pt x="384577" y="322855"/>
                  <a:pt x="385043" y="321797"/>
                  <a:pt x="385445" y="319913"/>
                </a:cubicBezTo>
                <a:cubicBezTo>
                  <a:pt x="385847" y="318029"/>
                  <a:pt x="386059" y="316717"/>
                  <a:pt x="386080" y="315976"/>
                </a:cubicBezTo>
                <a:lnTo>
                  <a:pt x="395224" y="305816"/>
                </a:lnTo>
                <a:cubicBezTo>
                  <a:pt x="395499" y="304186"/>
                  <a:pt x="396727" y="300842"/>
                  <a:pt x="398907" y="295783"/>
                </a:cubicBezTo>
                <a:cubicBezTo>
                  <a:pt x="401087" y="290724"/>
                  <a:pt x="402569" y="287634"/>
                  <a:pt x="403352" y="286512"/>
                </a:cubicBezTo>
                <a:lnTo>
                  <a:pt x="410464" y="286512"/>
                </a:lnTo>
                <a:lnTo>
                  <a:pt x="416560" y="290576"/>
                </a:lnTo>
                <a:cubicBezTo>
                  <a:pt x="416772" y="286491"/>
                  <a:pt x="417110" y="281707"/>
                  <a:pt x="417576" y="276225"/>
                </a:cubicBezTo>
                <a:cubicBezTo>
                  <a:pt x="418042" y="270743"/>
                  <a:pt x="420412" y="267737"/>
                  <a:pt x="424688" y="267208"/>
                </a:cubicBezTo>
                <a:cubicBezTo>
                  <a:pt x="425704" y="267314"/>
                  <a:pt x="426466" y="267864"/>
                  <a:pt x="426974" y="268859"/>
                </a:cubicBezTo>
                <a:cubicBezTo>
                  <a:pt x="427482" y="269854"/>
                  <a:pt x="427736" y="270658"/>
                  <a:pt x="427736" y="271272"/>
                </a:cubicBezTo>
                <a:cubicBezTo>
                  <a:pt x="427651" y="274892"/>
                  <a:pt x="427059" y="278575"/>
                  <a:pt x="425958" y="282321"/>
                </a:cubicBezTo>
                <a:cubicBezTo>
                  <a:pt x="424858" y="286068"/>
                  <a:pt x="423757" y="289497"/>
                  <a:pt x="422656" y="292608"/>
                </a:cubicBezTo>
                <a:lnTo>
                  <a:pt x="418592" y="294640"/>
                </a:lnTo>
                <a:cubicBezTo>
                  <a:pt x="418719" y="298239"/>
                  <a:pt x="418719" y="301964"/>
                  <a:pt x="418592" y="305816"/>
                </a:cubicBezTo>
                <a:cubicBezTo>
                  <a:pt x="418465" y="309669"/>
                  <a:pt x="417449" y="313394"/>
                  <a:pt x="415544" y="316992"/>
                </a:cubicBezTo>
                <a:cubicBezTo>
                  <a:pt x="415417" y="319532"/>
                  <a:pt x="414909" y="322072"/>
                  <a:pt x="414020" y="324612"/>
                </a:cubicBezTo>
                <a:cubicBezTo>
                  <a:pt x="413131" y="327152"/>
                  <a:pt x="412623" y="329692"/>
                  <a:pt x="412496" y="332232"/>
                </a:cubicBezTo>
                <a:cubicBezTo>
                  <a:pt x="412581" y="333735"/>
                  <a:pt x="413173" y="334793"/>
                  <a:pt x="414274" y="335407"/>
                </a:cubicBezTo>
                <a:cubicBezTo>
                  <a:pt x="415375" y="336021"/>
                  <a:pt x="416475" y="336317"/>
                  <a:pt x="417576" y="336296"/>
                </a:cubicBezTo>
                <a:cubicBezTo>
                  <a:pt x="418232" y="338159"/>
                  <a:pt x="419206" y="341038"/>
                  <a:pt x="420497" y="344932"/>
                </a:cubicBezTo>
                <a:cubicBezTo>
                  <a:pt x="421788" y="348827"/>
                  <a:pt x="422508" y="351706"/>
                  <a:pt x="422656" y="353568"/>
                </a:cubicBezTo>
                <a:lnTo>
                  <a:pt x="415544" y="384048"/>
                </a:lnTo>
                <a:lnTo>
                  <a:pt x="409448" y="389128"/>
                </a:lnTo>
                <a:lnTo>
                  <a:pt x="410464" y="396240"/>
                </a:lnTo>
                <a:lnTo>
                  <a:pt x="402336" y="434848"/>
                </a:lnTo>
                <a:lnTo>
                  <a:pt x="398272" y="437896"/>
                </a:lnTo>
                <a:lnTo>
                  <a:pt x="402336" y="442976"/>
                </a:lnTo>
                <a:cubicBezTo>
                  <a:pt x="402929" y="444775"/>
                  <a:pt x="403013" y="447019"/>
                  <a:pt x="402590" y="449707"/>
                </a:cubicBezTo>
                <a:cubicBezTo>
                  <a:pt x="402167" y="452395"/>
                  <a:pt x="400727" y="453877"/>
                  <a:pt x="398272" y="454152"/>
                </a:cubicBezTo>
                <a:cubicBezTo>
                  <a:pt x="398293" y="454851"/>
                  <a:pt x="398251" y="455994"/>
                  <a:pt x="398145" y="457581"/>
                </a:cubicBezTo>
                <a:cubicBezTo>
                  <a:pt x="398039" y="459169"/>
                  <a:pt x="397743" y="460058"/>
                  <a:pt x="397256" y="460248"/>
                </a:cubicBezTo>
                <a:cubicBezTo>
                  <a:pt x="396706" y="460121"/>
                  <a:pt x="395775" y="459613"/>
                  <a:pt x="394462" y="458724"/>
                </a:cubicBezTo>
                <a:cubicBezTo>
                  <a:pt x="393150" y="457835"/>
                  <a:pt x="391710" y="457327"/>
                  <a:pt x="390144" y="457200"/>
                </a:cubicBezTo>
                <a:lnTo>
                  <a:pt x="386080" y="466344"/>
                </a:lnTo>
                <a:lnTo>
                  <a:pt x="390144" y="470408"/>
                </a:lnTo>
                <a:lnTo>
                  <a:pt x="390144" y="478536"/>
                </a:lnTo>
                <a:cubicBezTo>
                  <a:pt x="388641" y="480124"/>
                  <a:pt x="387583" y="482029"/>
                  <a:pt x="386969" y="484251"/>
                </a:cubicBezTo>
                <a:cubicBezTo>
                  <a:pt x="386355" y="486474"/>
                  <a:pt x="386059" y="488633"/>
                  <a:pt x="386080" y="490728"/>
                </a:cubicBezTo>
                <a:cubicBezTo>
                  <a:pt x="383117" y="491025"/>
                  <a:pt x="381931" y="492210"/>
                  <a:pt x="382524" y="494284"/>
                </a:cubicBezTo>
                <a:cubicBezTo>
                  <a:pt x="383117" y="496359"/>
                  <a:pt x="381931" y="497544"/>
                  <a:pt x="378968" y="497840"/>
                </a:cubicBezTo>
                <a:cubicBezTo>
                  <a:pt x="378905" y="498899"/>
                  <a:pt x="379032" y="499830"/>
                  <a:pt x="379349" y="500634"/>
                </a:cubicBezTo>
                <a:cubicBezTo>
                  <a:pt x="379667" y="501439"/>
                  <a:pt x="380556" y="501862"/>
                  <a:pt x="382016" y="501904"/>
                </a:cubicBezTo>
                <a:cubicBezTo>
                  <a:pt x="383074" y="501820"/>
                  <a:pt x="384006" y="501989"/>
                  <a:pt x="384810" y="502412"/>
                </a:cubicBezTo>
                <a:cubicBezTo>
                  <a:pt x="385614" y="502836"/>
                  <a:pt x="386038" y="504021"/>
                  <a:pt x="386080" y="505968"/>
                </a:cubicBezTo>
                <a:cubicBezTo>
                  <a:pt x="386652" y="507027"/>
                  <a:pt x="387541" y="507958"/>
                  <a:pt x="388747" y="508762"/>
                </a:cubicBezTo>
                <a:cubicBezTo>
                  <a:pt x="389954" y="509567"/>
                  <a:pt x="391097" y="509990"/>
                  <a:pt x="392176" y="510032"/>
                </a:cubicBezTo>
                <a:cubicBezTo>
                  <a:pt x="394081" y="509884"/>
                  <a:pt x="395097" y="508910"/>
                  <a:pt x="395224" y="507111"/>
                </a:cubicBezTo>
                <a:cubicBezTo>
                  <a:pt x="395351" y="505312"/>
                  <a:pt x="395351" y="503576"/>
                  <a:pt x="395224" y="501904"/>
                </a:cubicBezTo>
                <a:cubicBezTo>
                  <a:pt x="395309" y="500719"/>
                  <a:pt x="395139" y="499280"/>
                  <a:pt x="394716" y="497586"/>
                </a:cubicBezTo>
                <a:cubicBezTo>
                  <a:pt x="394293" y="495893"/>
                  <a:pt x="393107" y="494962"/>
                  <a:pt x="391160" y="494792"/>
                </a:cubicBezTo>
                <a:cubicBezTo>
                  <a:pt x="391880" y="492358"/>
                  <a:pt x="393488" y="487574"/>
                  <a:pt x="395986" y="480441"/>
                </a:cubicBezTo>
                <a:cubicBezTo>
                  <a:pt x="398484" y="473308"/>
                  <a:pt x="400600" y="469286"/>
                  <a:pt x="402336" y="468376"/>
                </a:cubicBezTo>
                <a:cubicBezTo>
                  <a:pt x="403394" y="468355"/>
                  <a:pt x="404326" y="468651"/>
                  <a:pt x="405130" y="469265"/>
                </a:cubicBezTo>
                <a:cubicBezTo>
                  <a:pt x="405934" y="469879"/>
                  <a:pt x="406358" y="470937"/>
                  <a:pt x="406400" y="472440"/>
                </a:cubicBezTo>
                <a:cubicBezTo>
                  <a:pt x="405934" y="474832"/>
                  <a:pt x="404834" y="479446"/>
                  <a:pt x="403098" y="486283"/>
                </a:cubicBezTo>
                <a:cubicBezTo>
                  <a:pt x="401362" y="493120"/>
                  <a:pt x="401786" y="496972"/>
                  <a:pt x="404368" y="497840"/>
                </a:cubicBezTo>
                <a:cubicBezTo>
                  <a:pt x="402886" y="510583"/>
                  <a:pt x="401024" y="523452"/>
                  <a:pt x="398780" y="536448"/>
                </a:cubicBezTo>
                <a:cubicBezTo>
                  <a:pt x="396536" y="549445"/>
                  <a:pt x="393658" y="562314"/>
                  <a:pt x="390144" y="575056"/>
                </a:cubicBezTo>
                <a:cubicBezTo>
                  <a:pt x="388197" y="575268"/>
                  <a:pt x="387011" y="576369"/>
                  <a:pt x="386588" y="578358"/>
                </a:cubicBezTo>
                <a:cubicBezTo>
                  <a:pt x="386165" y="580348"/>
                  <a:pt x="385995" y="581957"/>
                  <a:pt x="386080" y="583184"/>
                </a:cubicBezTo>
                <a:cubicBezTo>
                  <a:pt x="385911" y="586994"/>
                  <a:pt x="384979" y="592582"/>
                  <a:pt x="383286" y="599948"/>
                </a:cubicBezTo>
                <a:cubicBezTo>
                  <a:pt x="381593" y="607314"/>
                  <a:pt x="380153" y="611886"/>
                  <a:pt x="378968" y="613664"/>
                </a:cubicBezTo>
                <a:cubicBezTo>
                  <a:pt x="379180" y="616035"/>
                  <a:pt x="379264" y="618914"/>
                  <a:pt x="379222" y="622300"/>
                </a:cubicBezTo>
                <a:cubicBezTo>
                  <a:pt x="379180" y="625687"/>
                  <a:pt x="377740" y="627550"/>
                  <a:pt x="374904" y="627888"/>
                </a:cubicBezTo>
                <a:cubicBezTo>
                  <a:pt x="374819" y="631465"/>
                  <a:pt x="373973" y="634979"/>
                  <a:pt x="372364" y="638429"/>
                </a:cubicBezTo>
                <a:cubicBezTo>
                  <a:pt x="370755" y="641879"/>
                  <a:pt x="368893" y="645139"/>
                  <a:pt x="366776" y="648208"/>
                </a:cubicBezTo>
                <a:cubicBezTo>
                  <a:pt x="364173" y="648843"/>
                  <a:pt x="362776" y="651383"/>
                  <a:pt x="362585" y="655828"/>
                </a:cubicBezTo>
                <a:cubicBezTo>
                  <a:pt x="362395" y="660273"/>
                  <a:pt x="360744" y="662813"/>
                  <a:pt x="357632" y="663448"/>
                </a:cubicBezTo>
                <a:cubicBezTo>
                  <a:pt x="357590" y="665501"/>
                  <a:pt x="357167" y="667491"/>
                  <a:pt x="356362" y="669417"/>
                </a:cubicBezTo>
                <a:cubicBezTo>
                  <a:pt x="355558" y="671343"/>
                  <a:pt x="354627" y="673079"/>
                  <a:pt x="353568" y="674624"/>
                </a:cubicBezTo>
                <a:cubicBezTo>
                  <a:pt x="353653" y="678223"/>
                  <a:pt x="354499" y="681694"/>
                  <a:pt x="356108" y="685038"/>
                </a:cubicBezTo>
                <a:cubicBezTo>
                  <a:pt x="357717" y="688383"/>
                  <a:pt x="359579" y="691346"/>
                  <a:pt x="361696" y="693928"/>
                </a:cubicBezTo>
                <a:lnTo>
                  <a:pt x="379984" y="677672"/>
                </a:lnTo>
                <a:cubicBezTo>
                  <a:pt x="379476" y="675556"/>
                  <a:pt x="379730" y="673693"/>
                  <a:pt x="380746" y="672084"/>
                </a:cubicBezTo>
                <a:cubicBezTo>
                  <a:pt x="381762" y="670476"/>
                  <a:pt x="383540" y="669629"/>
                  <a:pt x="386080" y="669544"/>
                </a:cubicBezTo>
                <a:cubicBezTo>
                  <a:pt x="385911" y="665311"/>
                  <a:pt x="387266" y="661586"/>
                  <a:pt x="390144" y="658368"/>
                </a:cubicBezTo>
                <a:lnTo>
                  <a:pt x="399288" y="661416"/>
                </a:lnTo>
                <a:lnTo>
                  <a:pt x="401320" y="645160"/>
                </a:lnTo>
                <a:lnTo>
                  <a:pt x="406400" y="636016"/>
                </a:lnTo>
                <a:cubicBezTo>
                  <a:pt x="406358" y="635445"/>
                  <a:pt x="406442" y="634810"/>
                  <a:pt x="406654" y="634111"/>
                </a:cubicBezTo>
                <a:cubicBezTo>
                  <a:pt x="406866" y="633413"/>
                  <a:pt x="407458" y="633032"/>
                  <a:pt x="408432" y="632968"/>
                </a:cubicBezTo>
                <a:cubicBezTo>
                  <a:pt x="409935" y="633011"/>
                  <a:pt x="411247" y="633434"/>
                  <a:pt x="412369" y="634238"/>
                </a:cubicBezTo>
                <a:cubicBezTo>
                  <a:pt x="413491" y="635043"/>
                  <a:pt x="414549" y="635974"/>
                  <a:pt x="415544" y="637032"/>
                </a:cubicBezTo>
                <a:lnTo>
                  <a:pt x="430784" y="622808"/>
                </a:lnTo>
                <a:cubicBezTo>
                  <a:pt x="431334" y="617686"/>
                  <a:pt x="433536" y="613961"/>
                  <a:pt x="437388" y="611632"/>
                </a:cubicBezTo>
                <a:lnTo>
                  <a:pt x="439008" y="608891"/>
                </a:lnTo>
                <a:lnTo>
                  <a:pt x="439928" y="608584"/>
                </a:lnTo>
                <a:lnTo>
                  <a:pt x="439805" y="607541"/>
                </a:lnTo>
                <a:lnTo>
                  <a:pt x="443992" y="600456"/>
                </a:lnTo>
                <a:lnTo>
                  <a:pt x="468376" y="570992"/>
                </a:lnTo>
                <a:cubicBezTo>
                  <a:pt x="468355" y="569362"/>
                  <a:pt x="468651" y="567542"/>
                  <a:pt x="469265" y="565531"/>
                </a:cubicBezTo>
                <a:cubicBezTo>
                  <a:pt x="469879" y="563520"/>
                  <a:pt x="470937" y="561954"/>
                  <a:pt x="472440" y="560832"/>
                </a:cubicBezTo>
                <a:cubicBezTo>
                  <a:pt x="472377" y="559732"/>
                  <a:pt x="472504" y="558631"/>
                  <a:pt x="472821" y="557530"/>
                </a:cubicBezTo>
                <a:cubicBezTo>
                  <a:pt x="473139" y="556430"/>
                  <a:pt x="474028" y="555837"/>
                  <a:pt x="475488" y="555752"/>
                </a:cubicBezTo>
                <a:cubicBezTo>
                  <a:pt x="477097" y="555054"/>
                  <a:pt x="480229" y="551625"/>
                  <a:pt x="484886" y="545465"/>
                </a:cubicBezTo>
                <a:cubicBezTo>
                  <a:pt x="489543" y="539306"/>
                  <a:pt x="492167" y="534607"/>
                  <a:pt x="492760" y="531368"/>
                </a:cubicBezTo>
                <a:lnTo>
                  <a:pt x="497840" y="523240"/>
                </a:lnTo>
                <a:cubicBezTo>
                  <a:pt x="501036" y="522436"/>
                  <a:pt x="503026" y="519219"/>
                  <a:pt x="503809" y="513588"/>
                </a:cubicBezTo>
                <a:cubicBezTo>
                  <a:pt x="504592" y="507958"/>
                  <a:pt x="506328" y="504741"/>
                  <a:pt x="509016" y="503936"/>
                </a:cubicBezTo>
                <a:lnTo>
                  <a:pt x="514096" y="497840"/>
                </a:lnTo>
                <a:cubicBezTo>
                  <a:pt x="514096" y="495766"/>
                  <a:pt x="514604" y="494073"/>
                  <a:pt x="515620" y="492760"/>
                </a:cubicBezTo>
                <a:cubicBezTo>
                  <a:pt x="516636" y="491448"/>
                  <a:pt x="518160" y="490771"/>
                  <a:pt x="520192" y="490728"/>
                </a:cubicBezTo>
                <a:lnTo>
                  <a:pt x="522224" y="490728"/>
                </a:lnTo>
                <a:lnTo>
                  <a:pt x="527304" y="477520"/>
                </a:lnTo>
                <a:lnTo>
                  <a:pt x="538480" y="472440"/>
                </a:lnTo>
                <a:cubicBezTo>
                  <a:pt x="538692" y="470070"/>
                  <a:pt x="539538" y="468207"/>
                  <a:pt x="541020" y="466852"/>
                </a:cubicBezTo>
                <a:cubicBezTo>
                  <a:pt x="542502" y="465498"/>
                  <a:pt x="543348" y="463635"/>
                  <a:pt x="543560" y="461264"/>
                </a:cubicBezTo>
                <a:lnTo>
                  <a:pt x="551688" y="454152"/>
                </a:lnTo>
                <a:cubicBezTo>
                  <a:pt x="555900" y="453475"/>
                  <a:pt x="558906" y="450766"/>
                  <a:pt x="560705" y="446024"/>
                </a:cubicBezTo>
                <a:cubicBezTo>
                  <a:pt x="562504" y="441283"/>
                  <a:pt x="565256" y="438574"/>
                  <a:pt x="568960" y="437896"/>
                </a:cubicBezTo>
                <a:cubicBezTo>
                  <a:pt x="569659" y="434933"/>
                  <a:pt x="573342" y="429684"/>
                  <a:pt x="580009" y="422148"/>
                </a:cubicBezTo>
                <a:cubicBezTo>
                  <a:pt x="586677" y="414613"/>
                  <a:pt x="592138" y="410380"/>
                  <a:pt x="596392" y="409448"/>
                </a:cubicBezTo>
                <a:cubicBezTo>
                  <a:pt x="596604" y="405659"/>
                  <a:pt x="597450" y="403077"/>
                  <a:pt x="598932" y="401701"/>
                </a:cubicBezTo>
                <a:cubicBezTo>
                  <a:pt x="600414" y="400325"/>
                  <a:pt x="601260" y="398505"/>
                  <a:pt x="601472" y="396240"/>
                </a:cubicBezTo>
                <a:lnTo>
                  <a:pt x="609600" y="387096"/>
                </a:lnTo>
                <a:cubicBezTo>
                  <a:pt x="610595" y="385403"/>
                  <a:pt x="614955" y="381932"/>
                  <a:pt x="622681" y="376682"/>
                </a:cubicBezTo>
                <a:cubicBezTo>
                  <a:pt x="630407" y="371433"/>
                  <a:pt x="635529" y="368470"/>
                  <a:pt x="638048" y="367792"/>
                </a:cubicBezTo>
                <a:cubicBezTo>
                  <a:pt x="638260" y="370544"/>
                  <a:pt x="639107" y="372661"/>
                  <a:pt x="640588" y="374142"/>
                </a:cubicBezTo>
                <a:cubicBezTo>
                  <a:pt x="642070" y="375624"/>
                  <a:pt x="642917" y="378249"/>
                  <a:pt x="643128" y="382016"/>
                </a:cubicBezTo>
                <a:lnTo>
                  <a:pt x="646176" y="383032"/>
                </a:lnTo>
                <a:cubicBezTo>
                  <a:pt x="647234" y="383053"/>
                  <a:pt x="648166" y="382757"/>
                  <a:pt x="648970" y="382143"/>
                </a:cubicBezTo>
                <a:cubicBezTo>
                  <a:pt x="649775" y="381529"/>
                  <a:pt x="650198" y="380471"/>
                  <a:pt x="650240" y="378968"/>
                </a:cubicBezTo>
                <a:lnTo>
                  <a:pt x="662432" y="376936"/>
                </a:lnTo>
                <a:cubicBezTo>
                  <a:pt x="661924" y="379053"/>
                  <a:pt x="662178" y="380916"/>
                  <a:pt x="663194" y="382524"/>
                </a:cubicBezTo>
                <a:cubicBezTo>
                  <a:pt x="664210" y="384133"/>
                  <a:pt x="665988" y="384980"/>
                  <a:pt x="668528" y="385064"/>
                </a:cubicBezTo>
                <a:cubicBezTo>
                  <a:pt x="668041" y="387139"/>
                  <a:pt x="668253" y="388832"/>
                  <a:pt x="669163" y="390144"/>
                </a:cubicBezTo>
                <a:cubicBezTo>
                  <a:pt x="670073" y="391457"/>
                  <a:pt x="671555" y="392134"/>
                  <a:pt x="673608" y="392176"/>
                </a:cubicBezTo>
                <a:lnTo>
                  <a:pt x="683768" y="400304"/>
                </a:lnTo>
                <a:cubicBezTo>
                  <a:pt x="691282" y="400897"/>
                  <a:pt x="695812" y="403776"/>
                  <a:pt x="697357" y="408940"/>
                </a:cubicBezTo>
                <a:cubicBezTo>
                  <a:pt x="698902" y="414105"/>
                  <a:pt x="701146" y="418000"/>
                  <a:pt x="704088" y="420624"/>
                </a:cubicBezTo>
                <a:cubicBezTo>
                  <a:pt x="703919" y="424858"/>
                  <a:pt x="702226" y="428583"/>
                  <a:pt x="699008" y="431800"/>
                </a:cubicBezTo>
                <a:cubicBezTo>
                  <a:pt x="699516" y="435166"/>
                  <a:pt x="702056" y="437071"/>
                  <a:pt x="706628" y="437515"/>
                </a:cubicBezTo>
                <a:cubicBezTo>
                  <a:pt x="711200" y="437960"/>
                  <a:pt x="714756" y="438087"/>
                  <a:pt x="717296" y="437896"/>
                </a:cubicBezTo>
                <a:lnTo>
                  <a:pt x="719328" y="449072"/>
                </a:lnTo>
                <a:lnTo>
                  <a:pt x="715264" y="456184"/>
                </a:lnTo>
                <a:cubicBezTo>
                  <a:pt x="715391" y="458830"/>
                  <a:pt x="715391" y="461666"/>
                  <a:pt x="715264" y="464693"/>
                </a:cubicBezTo>
                <a:cubicBezTo>
                  <a:pt x="715137" y="467720"/>
                  <a:pt x="714121" y="470302"/>
                  <a:pt x="712216" y="472440"/>
                </a:cubicBezTo>
                <a:lnTo>
                  <a:pt x="712216" y="492760"/>
                </a:lnTo>
                <a:cubicBezTo>
                  <a:pt x="710713" y="493840"/>
                  <a:pt x="709655" y="495237"/>
                  <a:pt x="709041" y="496951"/>
                </a:cubicBezTo>
                <a:cubicBezTo>
                  <a:pt x="708427" y="498666"/>
                  <a:pt x="708131" y="500317"/>
                  <a:pt x="708152" y="501904"/>
                </a:cubicBezTo>
                <a:cubicBezTo>
                  <a:pt x="708131" y="503513"/>
                  <a:pt x="708427" y="505122"/>
                  <a:pt x="709041" y="506730"/>
                </a:cubicBezTo>
                <a:cubicBezTo>
                  <a:pt x="709655" y="508339"/>
                  <a:pt x="710713" y="509440"/>
                  <a:pt x="712216" y="510032"/>
                </a:cubicBezTo>
                <a:cubicBezTo>
                  <a:pt x="712174" y="512085"/>
                  <a:pt x="711751" y="514075"/>
                  <a:pt x="710946" y="516001"/>
                </a:cubicBezTo>
                <a:cubicBezTo>
                  <a:pt x="710142" y="517927"/>
                  <a:pt x="709211" y="519663"/>
                  <a:pt x="708152" y="521208"/>
                </a:cubicBezTo>
                <a:lnTo>
                  <a:pt x="708152" y="552704"/>
                </a:lnTo>
                <a:cubicBezTo>
                  <a:pt x="707094" y="554292"/>
                  <a:pt x="706163" y="556197"/>
                  <a:pt x="705358" y="558419"/>
                </a:cubicBezTo>
                <a:cubicBezTo>
                  <a:pt x="704554" y="560642"/>
                  <a:pt x="704130" y="562801"/>
                  <a:pt x="704088" y="564896"/>
                </a:cubicBezTo>
                <a:cubicBezTo>
                  <a:pt x="704215" y="579057"/>
                  <a:pt x="704215" y="591630"/>
                  <a:pt x="704088" y="602615"/>
                </a:cubicBezTo>
                <a:cubicBezTo>
                  <a:pt x="703961" y="613601"/>
                  <a:pt x="702945" y="626428"/>
                  <a:pt x="701040" y="641096"/>
                </a:cubicBezTo>
                <a:cubicBezTo>
                  <a:pt x="699855" y="640927"/>
                  <a:pt x="699178" y="641266"/>
                  <a:pt x="699008" y="642112"/>
                </a:cubicBezTo>
                <a:cubicBezTo>
                  <a:pt x="699220" y="644589"/>
                  <a:pt x="700066" y="647002"/>
                  <a:pt x="701548" y="649351"/>
                </a:cubicBezTo>
                <a:cubicBezTo>
                  <a:pt x="703030" y="651701"/>
                  <a:pt x="703876" y="654368"/>
                  <a:pt x="704088" y="657352"/>
                </a:cubicBezTo>
                <a:cubicBezTo>
                  <a:pt x="704004" y="658368"/>
                  <a:pt x="703411" y="659130"/>
                  <a:pt x="702310" y="659638"/>
                </a:cubicBezTo>
                <a:cubicBezTo>
                  <a:pt x="701210" y="660146"/>
                  <a:pt x="700109" y="660400"/>
                  <a:pt x="699008" y="660400"/>
                </a:cubicBezTo>
                <a:lnTo>
                  <a:pt x="697992" y="677672"/>
                </a:lnTo>
                <a:cubicBezTo>
                  <a:pt x="697421" y="677651"/>
                  <a:pt x="696786" y="677693"/>
                  <a:pt x="696087" y="677799"/>
                </a:cubicBezTo>
                <a:cubicBezTo>
                  <a:pt x="695389" y="677905"/>
                  <a:pt x="695008" y="678201"/>
                  <a:pt x="694944" y="678688"/>
                </a:cubicBezTo>
                <a:cubicBezTo>
                  <a:pt x="694987" y="680191"/>
                  <a:pt x="695410" y="681503"/>
                  <a:pt x="696214" y="682625"/>
                </a:cubicBezTo>
                <a:cubicBezTo>
                  <a:pt x="697018" y="683747"/>
                  <a:pt x="697950" y="684805"/>
                  <a:pt x="699008" y="685800"/>
                </a:cubicBezTo>
                <a:cubicBezTo>
                  <a:pt x="696934" y="688891"/>
                  <a:pt x="695241" y="692362"/>
                  <a:pt x="693928" y="696214"/>
                </a:cubicBezTo>
                <a:cubicBezTo>
                  <a:pt x="692616" y="700067"/>
                  <a:pt x="691939" y="704046"/>
                  <a:pt x="691896" y="708152"/>
                </a:cubicBezTo>
                <a:cubicBezTo>
                  <a:pt x="691833" y="709507"/>
                  <a:pt x="691960" y="711624"/>
                  <a:pt x="692277" y="714502"/>
                </a:cubicBezTo>
                <a:cubicBezTo>
                  <a:pt x="692595" y="717381"/>
                  <a:pt x="693484" y="718990"/>
                  <a:pt x="694944" y="719328"/>
                </a:cubicBezTo>
                <a:cubicBezTo>
                  <a:pt x="697781" y="714502"/>
                  <a:pt x="701760" y="707898"/>
                  <a:pt x="706882" y="699516"/>
                </a:cubicBezTo>
                <a:cubicBezTo>
                  <a:pt x="712005" y="691134"/>
                  <a:pt x="716492" y="685546"/>
                  <a:pt x="720344" y="682752"/>
                </a:cubicBezTo>
                <a:cubicBezTo>
                  <a:pt x="723562" y="682922"/>
                  <a:pt x="725255" y="681567"/>
                  <a:pt x="725424" y="678688"/>
                </a:cubicBezTo>
                <a:lnTo>
                  <a:pt x="725424" y="673608"/>
                </a:lnTo>
                <a:cubicBezTo>
                  <a:pt x="726504" y="669968"/>
                  <a:pt x="728155" y="666327"/>
                  <a:pt x="730377" y="662686"/>
                </a:cubicBezTo>
                <a:cubicBezTo>
                  <a:pt x="732600" y="659046"/>
                  <a:pt x="735013" y="655913"/>
                  <a:pt x="737616" y="653288"/>
                </a:cubicBezTo>
                <a:cubicBezTo>
                  <a:pt x="737722" y="649690"/>
                  <a:pt x="738780" y="646219"/>
                  <a:pt x="740791" y="642874"/>
                </a:cubicBezTo>
                <a:cubicBezTo>
                  <a:pt x="742802" y="639530"/>
                  <a:pt x="745130" y="636567"/>
                  <a:pt x="747776" y="633984"/>
                </a:cubicBezTo>
                <a:lnTo>
                  <a:pt x="755904" y="632968"/>
                </a:lnTo>
                <a:lnTo>
                  <a:pt x="755904" y="625856"/>
                </a:lnTo>
                <a:cubicBezTo>
                  <a:pt x="758021" y="625877"/>
                  <a:pt x="760138" y="625581"/>
                  <a:pt x="762254" y="624967"/>
                </a:cubicBezTo>
                <a:cubicBezTo>
                  <a:pt x="764371" y="624353"/>
                  <a:pt x="765980" y="623295"/>
                  <a:pt x="767080" y="621792"/>
                </a:cubicBezTo>
                <a:cubicBezTo>
                  <a:pt x="767292" y="619104"/>
                  <a:pt x="768139" y="617622"/>
                  <a:pt x="769620" y="617347"/>
                </a:cubicBezTo>
                <a:cubicBezTo>
                  <a:pt x="771102" y="617072"/>
                  <a:pt x="771949" y="615844"/>
                  <a:pt x="772160" y="613664"/>
                </a:cubicBezTo>
                <a:lnTo>
                  <a:pt x="776224" y="608584"/>
                </a:lnTo>
                <a:cubicBezTo>
                  <a:pt x="776902" y="595673"/>
                  <a:pt x="779611" y="588222"/>
                  <a:pt x="784352" y="586232"/>
                </a:cubicBezTo>
                <a:cubicBezTo>
                  <a:pt x="789094" y="584243"/>
                  <a:pt x="791803" y="579840"/>
                  <a:pt x="792480" y="573024"/>
                </a:cubicBezTo>
                <a:cubicBezTo>
                  <a:pt x="795211" y="570061"/>
                  <a:pt x="797878" y="567098"/>
                  <a:pt x="800481" y="564134"/>
                </a:cubicBezTo>
                <a:cubicBezTo>
                  <a:pt x="803085" y="561171"/>
                  <a:pt x="804482" y="557700"/>
                  <a:pt x="804672" y="553720"/>
                </a:cubicBezTo>
                <a:lnTo>
                  <a:pt x="812800" y="543560"/>
                </a:lnTo>
                <a:cubicBezTo>
                  <a:pt x="812970" y="541740"/>
                  <a:pt x="813647" y="540555"/>
                  <a:pt x="814832" y="540004"/>
                </a:cubicBezTo>
                <a:cubicBezTo>
                  <a:pt x="816018" y="539454"/>
                  <a:pt x="816695" y="538269"/>
                  <a:pt x="816864" y="536448"/>
                </a:cubicBezTo>
                <a:cubicBezTo>
                  <a:pt x="816822" y="535390"/>
                  <a:pt x="816907" y="534459"/>
                  <a:pt x="817118" y="533654"/>
                </a:cubicBezTo>
                <a:cubicBezTo>
                  <a:pt x="817330" y="532850"/>
                  <a:pt x="817923" y="532427"/>
                  <a:pt x="818896" y="532384"/>
                </a:cubicBezTo>
                <a:cubicBezTo>
                  <a:pt x="820420" y="532490"/>
                  <a:pt x="821690" y="532532"/>
                  <a:pt x="822706" y="532511"/>
                </a:cubicBezTo>
                <a:cubicBezTo>
                  <a:pt x="823722" y="532490"/>
                  <a:pt x="824484" y="531770"/>
                  <a:pt x="824992" y="530352"/>
                </a:cubicBezTo>
                <a:cubicBezTo>
                  <a:pt x="826051" y="529654"/>
                  <a:pt x="827744" y="528511"/>
                  <a:pt x="830072" y="526923"/>
                </a:cubicBezTo>
                <a:cubicBezTo>
                  <a:pt x="832401" y="525336"/>
                  <a:pt x="832062" y="524447"/>
                  <a:pt x="829056" y="524256"/>
                </a:cubicBezTo>
                <a:lnTo>
                  <a:pt x="827024" y="512064"/>
                </a:lnTo>
                <a:cubicBezTo>
                  <a:pt x="830390" y="511726"/>
                  <a:pt x="831787" y="510371"/>
                  <a:pt x="831215" y="508000"/>
                </a:cubicBezTo>
                <a:cubicBezTo>
                  <a:pt x="830644" y="505630"/>
                  <a:pt x="832295" y="504275"/>
                  <a:pt x="836168" y="503936"/>
                </a:cubicBezTo>
                <a:cubicBezTo>
                  <a:pt x="836338" y="501058"/>
                  <a:pt x="838031" y="499703"/>
                  <a:pt x="841248" y="499872"/>
                </a:cubicBezTo>
                <a:lnTo>
                  <a:pt x="849376" y="500888"/>
                </a:lnTo>
                <a:lnTo>
                  <a:pt x="852424" y="504952"/>
                </a:lnTo>
                <a:lnTo>
                  <a:pt x="858520" y="500888"/>
                </a:lnTo>
                <a:cubicBezTo>
                  <a:pt x="857377" y="501015"/>
                  <a:pt x="856107" y="501015"/>
                  <a:pt x="854710" y="500888"/>
                </a:cubicBezTo>
                <a:cubicBezTo>
                  <a:pt x="853313" y="500761"/>
                  <a:pt x="852551" y="499745"/>
                  <a:pt x="852424" y="497840"/>
                </a:cubicBezTo>
                <a:cubicBezTo>
                  <a:pt x="852615" y="496189"/>
                  <a:pt x="853758" y="494157"/>
                  <a:pt x="855853" y="491744"/>
                </a:cubicBezTo>
                <a:cubicBezTo>
                  <a:pt x="857949" y="489331"/>
                  <a:pt x="859854" y="487299"/>
                  <a:pt x="861568" y="485648"/>
                </a:cubicBezTo>
                <a:cubicBezTo>
                  <a:pt x="864129" y="485056"/>
                  <a:pt x="866119" y="482177"/>
                  <a:pt x="867537" y="477012"/>
                </a:cubicBezTo>
                <a:cubicBezTo>
                  <a:pt x="868955" y="471848"/>
                  <a:pt x="869675" y="467953"/>
                  <a:pt x="869696" y="465328"/>
                </a:cubicBezTo>
                <a:lnTo>
                  <a:pt x="873760" y="463296"/>
                </a:lnTo>
                <a:cubicBezTo>
                  <a:pt x="873676" y="461709"/>
                  <a:pt x="873845" y="460312"/>
                  <a:pt x="874268" y="459105"/>
                </a:cubicBezTo>
                <a:cubicBezTo>
                  <a:pt x="874692" y="457899"/>
                  <a:pt x="875877" y="457264"/>
                  <a:pt x="877824" y="457200"/>
                </a:cubicBezTo>
                <a:lnTo>
                  <a:pt x="884936" y="457200"/>
                </a:lnTo>
                <a:lnTo>
                  <a:pt x="884936" y="446024"/>
                </a:lnTo>
                <a:lnTo>
                  <a:pt x="899160" y="429768"/>
                </a:lnTo>
                <a:cubicBezTo>
                  <a:pt x="899541" y="425874"/>
                  <a:pt x="901065" y="422487"/>
                  <a:pt x="903732" y="419608"/>
                </a:cubicBezTo>
                <a:cubicBezTo>
                  <a:pt x="906399" y="416730"/>
                  <a:pt x="907923" y="413343"/>
                  <a:pt x="908304" y="409448"/>
                </a:cubicBezTo>
                <a:lnTo>
                  <a:pt x="908304" y="408432"/>
                </a:lnTo>
                <a:lnTo>
                  <a:pt x="924560" y="393192"/>
                </a:lnTo>
                <a:lnTo>
                  <a:pt x="926592" y="378968"/>
                </a:lnTo>
                <a:cubicBezTo>
                  <a:pt x="930593" y="378672"/>
                  <a:pt x="932498" y="377487"/>
                  <a:pt x="932307" y="375412"/>
                </a:cubicBezTo>
                <a:cubicBezTo>
                  <a:pt x="932117" y="373338"/>
                  <a:pt x="933260" y="372153"/>
                  <a:pt x="935736" y="371856"/>
                </a:cubicBezTo>
                <a:lnTo>
                  <a:pt x="939800" y="366776"/>
                </a:lnTo>
                <a:lnTo>
                  <a:pt x="947928" y="367792"/>
                </a:lnTo>
                <a:lnTo>
                  <a:pt x="947928" y="358648"/>
                </a:lnTo>
                <a:cubicBezTo>
                  <a:pt x="949431" y="357018"/>
                  <a:pt x="950743" y="354944"/>
                  <a:pt x="951865" y="352425"/>
                </a:cubicBezTo>
                <a:cubicBezTo>
                  <a:pt x="952987" y="349906"/>
                  <a:pt x="954045" y="347578"/>
                  <a:pt x="955040" y="345440"/>
                </a:cubicBezTo>
                <a:cubicBezTo>
                  <a:pt x="955823" y="345419"/>
                  <a:pt x="957305" y="345207"/>
                  <a:pt x="959485" y="344805"/>
                </a:cubicBezTo>
                <a:cubicBezTo>
                  <a:pt x="961665" y="344403"/>
                  <a:pt x="962893" y="343937"/>
                  <a:pt x="963168" y="343408"/>
                </a:cubicBezTo>
                <a:cubicBezTo>
                  <a:pt x="962872" y="341376"/>
                  <a:pt x="962449" y="339852"/>
                  <a:pt x="961898" y="338836"/>
                </a:cubicBezTo>
                <a:cubicBezTo>
                  <a:pt x="961348" y="337820"/>
                  <a:pt x="962449" y="337312"/>
                  <a:pt x="965200" y="337312"/>
                </a:cubicBezTo>
                <a:lnTo>
                  <a:pt x="967232" y="330200"/>
                </a:lnTo>
                <a:cubicBezTo>
                  <a:pt x="969264" y="330793"/>
                  <a:pt x="970788" y="329608"/>
                  <a:pt x="971804" y="326644"/>
                </a:cubicBezTo>
                <a:cubicBezTo>
                  <a:pt x="972820" y="323681"/>
                  <a:pt x="973328" y="321480"/>
                  <a:pt x="973328" y="320040"/>
                </a:cubicBezTo>
                <a:cubicBezTo>
                  <a:pt x="973159" y="316146"/>
                  <a:pt x="973498" y="313775"/>
                  <a:pt x="974344" y="312928"/>
                </a:cubicBezTo>
                <a:cubicBezTo>
                  <a:pt x="975191" y="312082"/>
                  <a:pt x="977562" y="311743"/>
                  <a:pt x="981456" y="311912"/>
                </a:cubicBezTo>
                <a:lnTo>
                  <a:pt x="994664" y="297688"/>
                </a:lnTo>
                <a:cubicBezTo>
                  <a:pt x="995003" y="294259"/>
                  <a:pt x="996358" y="291211"/>
                  <a:pt x="998728" y="288544"/>
                </a:cubicBezTo>
                <a:cubicBezTo>
                  <a:pt x="1001099" y="285877"/>
                  <a:pt x="1002454" y="282829"/>
                  <a:pt x="1002792" y="279400"/>
                </a:cubicBezTo>
                <a:lnTo>
                  <a:pt x="1002792" y="278384"/>
                </a:lnTo>
                <a:lnTo>
                  <a:pt x="1017016" y="264160"/>
                </a:lnTo>
                <a:lnTo>
                  <a:pt x="1019048" y="250952"/>
                </a:lnTo>
                <a:cubicBezTo>
                  <a:pt x="1022625" y="250698"/>
                  <a:pt x="1024361" y="249682"/>
                  <a:pt x="1024255" y="247904"/>
                </a:cubicBezTo>
                <a:cubicBezTo>
                  <a:pt x="1024149" y="246126"/>
                  <a:pt x="1025123" y="245110"/>
                  <a:pt x="1027176" y="244856"/>
                </a:cubicBezTo>
                <a:cubicBezTo>
                  <a:pt x="1026774" y="243353"/>
                  <a:pt x="1027070" y="242295"/>
                  <a:pt x="1028065" y="241681"/>
                </a:cubicBezTo>
                <a:cubicBezTo>
                  <a:pt x="1029060" y="241067"/>
                  <a:pt x="1030118" y="240771"/>
                  <a:pt x="1031240" y="240792"/>
                </a:cubicBezTo>
                <a:lnTo>
                  <a:pt x="1038352" y="240792"/>
                </a:lnTo>
                <a:lnTo>
                  <a:pt x="1038352" y="232664"/>
                </a:lnTo>
                <a:lnTo>
                  <a:pt x="1041400" y="229616"/>
                </a:lnTo>
                <a:lnTo>
                  <a:pt x="1045464" y="220472"/>
                </a:lnTo>
                <a:cubicBezTo>
                  <a:pt x="1046205" y="220451"/>
                  <a:pt x="1047517" y="220239"/>
                  <a:pt x="1049401" y="219837"/>
                </a:cubicBezTo>
                <a:cubicBezTo>
                  <a:pt x="1051285" y="219435"/>
                  <a:pt x="1052343" y="218969"/>
                  <a:pt x="1052576" y="218440"/>
                </a:cubicBezTo>
                <a:cubicBezTo>
                  <a:pt x="1052365" y="217340"/>
                  <a:pt x="1052026" y="216239"/>
                  <a:pt x="1051560" y="215138"/>
                </a:cubicBezTo>
                <a:cubicBezTo>
                  <a:pt x="1051095" y="214038"/>
                  <a:pt x="1051772" y="213445"/>
                  <a:pt x="1053592" y="213360"/>
                </a:cubicBezTo>
                <a:lnTo>
                  <a:pt x="1061720" y="198120"/>
                </a:lnTo>
                <a:cubicBezTo>
                  <a:pt x="1061551" y="195559"/>
                  <a:pt x="1061636" y="193569"/>
                  <a:pt x="1061974" y="192151"/>
                </a:cubicBezTo>
                <a:cubicBezTo>
                  <a:pt x="1062313" y="190733"/>
                  <a:pt x="1063922" y="190013"/>
                  <a:pt x="1066800" y="189992"/>
                </a:cubicBezTo>
                <a:lnTo>
                  <a:pt x="1073912" y="186944"/>
                </a:lnTo>
                <a:lnTo>
                  <a:pt x="1086104" y="170688"/>
                </a:lnTo>
                <a:cubicBezTo>
                  <a:pt x="1086104" y="169630"/>
                  <a:pt x="1086358" y="168699"/>
                  <a:pt x="1086866" y="167894"/>
                </a:cubicBezTo>
                <a:cubicBezTo>
                  <a:pt x="1087374" y="167090"/>
                  <a:pt x="1088136" y="166667"/>
                  <a:pt x="1089152" y="166624"/>
                </a:cubicBezTo>
                <a:cubicBezTo>
                  <a:pt x="1090697" y="166688"/>
                  <a:pt x="1091925" y="166561"/>
                  <a:pt x="1092835" y="166243"/>
                </a:cubicBezTo>
                <a:cubicBezTo>
                  <a:pt x="1093745" y="165926"/>
                  <a:pt x="1094211" y="165037"/>
                  <a:pt x="1094232" y="163576"/>
                </a:cubicBezTo>
                <a:lnTo>
                  <a:pt x="1098296" y="155448"/>
                </a:lnTo>
                <a:cubicBezTo>
                  <a:pt x="1100603" y="155342"/>
                  <a:pt x="1102085" y="154792"/>
                  <a:pt x="1102741" y="153797"/>
                </a:cubicBezTo>
                <a:cubicBezTo>
                  <a:pt x="1103397" y="152802"/>
                  <a:pt x="1104625" y="151998"/>
                  <a:pt x="1106424" y="151384"/>
                </a:cubicBezTo>
                <a:lnTo>
                  <a:pt x="1113536" y="142240"/>
                </a:lnTo>
                <a:cubicBezTo>
                  <a:pt x="1113515" y="142113"/>
                  <a:pt x="1113557" y="141605"/>
                  <a:pt x="1113663" y="140716"/>
                </a:cubicBezTo>
                <a:cubicBezTo>
                  <a:pt x="1113769" y="139827"/>
                  <a:pt x="1114065" y="139319"/>
                  <a:pt x="1114552" y="139192"/>
                </a:cubicBezTo>
                <a:cubicBezTo>
                  <a:pt x="1116013" y="139319"/>
                  <a:pt x="1116902" y="140081"/>
                  <a:pt x="1117219" y="141478"/>
                </a:cubicBezTo>
                <a:cubicBezTo>
                  <a:pt x="1117537" y="142875"/>
                  <a:pt x="1117664" y="144145"/>
                  <a:pt x="1117600" y="145288"/>
                </a:cubicBezTo>
                <a:lnTo>
                  <a:pt x="1110488" y="150368"/>
                </a:lnTo>
                <a:cubicBezTo>
                  <a:pt x="1111123" y="154348"/>
                  <a:pt x="1110361" y="158073"/>
                  <a:pt x="1108202" y="161544"/>
                </a:cubicBezTo>
                <a:cubicBezTo>
                  <a:pt x="1106043" y="165016"/>
                  <a:pt x="1104773" y="168741"/>
                  <a:pt x="1104392" y="172720"/>
                </a:cubicBezTo>
                <a:cubicBezTo>
                  <a:pt x="1100159" y="177970"/>
                  <a:pt x="1097450" y="183727"/>
                  <a:pt x="1096264" y="189992"/>
                </a:cubicBezTo>
                <a:cubicBezTo>
                  <a:pt x="1094761" y="190585"/>
                  <a:pt x="1093703" y="191686"/>
                  <a:pt x="1093089" y="193294"/>
                </a:cubicBezTo>
                <a:cubicBezTo>
                  <a:pt x="1092475" y="194903"/>
                  <a:pt x="1092179" y="196512"/>
                  <a:pt x="1092200" y="198120"/>
                </a:cubicBezTo>
                <a:cubicBezTo>
                  <a:pt x="1090084" y="197655"/>
                  <a:pt x="1088221" y="198078"/>
                  <a:pt x="1086612" y="199390"/>
                </a:cubicBezTo>
                <a:cubicBezTo>
                  <a:pt x="1085004" y="200703"/>
                  <a:pt x="1084157" y="202650"/>
                  <a:pt x="1084072" y="205232"/>
                </a:cubicBezTo>
                <a:lnTo>
                  <a:pt x="1076960" y="215392"/>
                </a:lnTo>
                <a:cubicBezTo>
                  <a:pt x="1077130" y="216853"/>
                  <a:pt x="1078061" y="217742"/>
                  <a:pt x="1079754" y="218059"/>
                </a:cubicBezTo>
                <a:cubicBezTo>
                  <a:pt x="1081448" y="218377"/>
                  <a:pt x="1082887" y="218504"/>
                  <a:pt x="1084072" y="218440"/>
                </a:cubicBezTo>
                <a:lnTo>
                  <a:pt x="1086104" y="218440"/>
                </a:lnTo>
                <a:lnTo>
                  <a:pt x="1092200" y="215392"/>
                </a:lnTo>
                <a:cubicBezTo>
                  <a:pt x="1093745" y="211730"/>
                  <a:pt x="1095735" y="208132"/>
                  <a:pt x="1098169" y="204597"/>
                </a:cubicBezTo>
                <a:cubicBezTo>
                  <a:pt x="1100603" y="201062"/>
                  <a:pt x="1103355" y="198226"/>
                  <a:pt x="1106424" y="196088"/>
                </a:cubicBezTo>
                <a:lnTo>
                  <a:pt x="1110488" y="182880"/>
                </a:lnTo>
                <a:lnTo>
                  <a:pt x="1120648" y="182880"/>
                </a:lnTo>
                <a:cubicBezTo>
                  <a:pt x="1125728" y="178647"/>
                  <a:pt x="1129792" y="173906"/>
                  <a:pt x="1132840" y="168656"/>
                </a:cubicBezTo>
                <a:cubicBezTo>
                  <a:pt x="1132396" y="170688"/>
                  <a:pt x="1132777" y="172212"/>
                  <a:pt x="1133983" y="173228"/>
                </a:cubicBezTo>
                <a:cubicBezTo>
                  <a:pt x="1135190" y="174244"/>
                  <a:pt x="1136841" y="174752"/>
                  <a:pt x="1138936" y="174752"/>
                </a:cubicBezTo>
                <a:lnTo>
                  <a:pt x="1140968" y="174752"/>
                </a:lnTo>
                <a:cubicBezTo>
                  <a:pt x="1140968" y="169503"/>
                  <a:pt x="1144016" y="166794"/>
                  <a:pt x="1150112" y="166624"/>
                </a:cubicBezTo>
                <a:lnTo>
                  <a:pt x="1153160" y="166624"/>
                </a:lnTo>
                <a:cubicBezTo>
                  <a:pt x="1152208" y="164571"/>
                  <a:pt x="1151065" y="162835"/>
                  <a:pt x="1149731" y="161417"/>
                </a:cubicBezTo>
                <a:cubicBezTo>
                  <a:pt x="1148398" y="159999"/>
                  <a:pt x="1149541" y="159025"/>
                  <a:pt x="1153160" y="158496"/>
                </a:cubicBezTo>
                <a:lnTo>
                  <a:pt x="1157224" y="158496"/>
                </a:lnTo>
                <a:lnTo>
                  <a:pt x="1168400" y="159512"/>
                </a:lnTo>
                <a:cubicBezTo>
                  <a:pt x="1168379" y="160211"/>
                  <a:pt x="1168421" y="161354"/>
                  <a:pt x="1168527" y="162941"/>
                </a:cubicBezTo>
                <a:cubicBezTo>
                  <a:pt x="1168633" y="164529"/>
                  <a:pt x="1168929" y="165418"/>
                  <a:pt x="1169416" y="165608"/>
                </a:cubicBezTo>
                <a:cubicBezTo>
                  <a:pt x="1170496" y="165227"/>
                  <a:pt x="1171639" y="163449"/>
                  <a:pt x="1172845" y="160274"/>
                </a:cubicBezTo>
                <a:cubicBezTo>
                  <a:pt x="1174052" y="157099"/>
                  <a:pt x="1174941" y="154813"/>
                  <a:pt x="1175512" y="153416"/>
                </a:cubicBezTo>
                <a:lnTo>
                  <a:pt x="1177544" y="151384"/>
                </a:lnTo>
                <a:lnTo>
                  <a:pt x="1179576" y="146304"/>
                </a:lnTo>
                <a:lnTo>
                  <a:pt x="1189736" y="141224"/>
                </a:lnTo>
                <a:cubicBezTo>
                  <a:pt x="1189694" y="140695"/>
                  <a:pt x="1189778" y="140229"/>
                  <a:pt x="1189990" y="139827"/>
                </a:cubicBezTo>
                <a:cubicBezTo>
                  <a:pt x="1190202" y="139425"/>
                  <a:pt x="1190794" y="139213"/>
                  <a:pt x="1191768" y="139192"/>
                </a:cubicBezTo>
                <a:cubicBezTo>
                  <a:pt x="1192361" y="139298"/>
                  <a:pt x="1193207" y="139848"/>
                  <a:pt x="1194308" y="140843"/>
                </a:cubicBezTo>
                <a:cubicBezTo>
                  <a:pt x="1195409" y="141838"/>
                  <a:pt x="1196255" y="142642"/>
                  <a:pt x="1196848" y="143256"/>
                </a:cubicBezTo>
                <a:lnTo>
                  <a:pt x="1196848" y="132080"/>
                </a:lnTo>
                <a:cubicBezTo>
                  <a:pt x="1201145" y="130599"/>
                  <a:pt x="1204235" y="127974"/>
                  <a:pt x="1206119" y="124206"/>
                </a:cubicBezTo>
                <a:cubicBezTo>
                  <a:pt x="1208003" y="120439"/>
                  <a:pt x="1210331" y="118322"/>
                  <a:pt x="1213104" y="117856"/>
                </a:cubicBezTo>
                <a:lnTo>
                  <a:pt x="1214120" y="107696"/>
                </a:lnTo>
                <a:lnTo>
                  <a:pt x="1225296" y="107696"/>
                </a:lnTo>
                <a:lnTo>
                  <a:pt x="1231392" y="100584"/>
                </a:lnTo>
                <a:lnTo>
                  <a:pt x="1232408" y="100584"/>
                </a:lnTo>
                <a:cubicBezTo>
                  <a:pt x="1233467" y="100542"/>
                  <a:pt x="1234398" y="100627"/>
                  <a:pt x="1235202" y="100838"/>
                </a:cubicBezTo>
                <a:cubicBezTo>
                  <a:pt x="1236006" y="101050"/>
                  <a:pt x="1236430" y="101643"/>
                  <a:pt x="1236472" y="102616"/>
                </a:cubicBezTo>
                <a:cubicBezTo>
                  <a:pt x="1236430" y="104098"/>
                  <a:pt x="1236006" y="105199"/>
                  <a:pt x="1235202" y="105918"/>
                </a:cubicBezTo>
                <a:cubicBezTo>
                  <a:pt x="1234398" y="106638"/>
                  <a:pt x="1233467" y="107231"/>
                  <a:pt x="1232408" y="107696"/>
                </a:cubicBezTo>
                <a:cubicBezTo>
                  <a:pt x="1232154" y="111231"/>
                  <a:pt x="1230376" y="113813"/>
                  <a:pt x="1227074" y="115443"/>
                </a:cubicBezTo>
                <a:cubicBezTo>
                  <a:pt x="1223772" y="117073"/>
                  <a:pt x="1220470" y="117877"/>
                  <a:pt x="1217168" y="117856"/>
                </a:cubicBezTo>
                <a:cubicBezTo>
                  <a:pt x="1217676" y="121222"/>
                  <a:pt x="1216406" y="125667"/>
                  <a:pt x="1213358" y="131191"/>
                </a:cubicBezTo>
                <a:cubicBezTo>
                  <a:pt x="1210310" y="136716"/>
                  <a:pt x="1208532" y="141415"/>
                  <a:pt x="1208024" y="145288"/>
                </a:cubicBezTo>
                <a:lnTo>
                  <a:pt x="1200912" y="148336"/>
                </a:lnTo>
                <a:lnTo>
                  <a:pt x="1201928" y="148336"/>
                </a:lnTo>
                <a:lnTo>
                  <a:pt x="1215136" y="147320"/>
                </a:lnTo>
                <a:cubicBezTo>
                  <a:pt x="1215305" y="152570"/>
                  <a:pt x="1218015" y="155279"/>
                  <a:pt x="1223264" y="155448"/>
                </a:cubicBezTo>
                <a:lnTo>
                  <a:pt x="1230376" y="151384"/>
                </a:lnTo>
                <a:cubicBezTo>
                  <a:pt x="1230926" y="150770"/>
                  <a:pt x="1231604" y="149966"/>
                  <a:pt x="1232408" y="148971"/>
                </a:cubicBezTo>
                <a:cubicBezTo>
                  <a:pt x="1233213" y="147976"/>
                  <a:pt x="1233890" y="147426"/>
                  <a:pt x="1234440" y="147320"/>
                </a:cubicBezTo>
                <a:cubicBezTo>
                  <a:pt x="1235625" y="147490"/>
                  <a:pt x="1236303" y="148167"/>
                  <a:pt x="1236472" y="149352"/>
                </a:cubicBezTo>
                <a:lnTo>
                  <a:pt x="1240536" y="153416"/>
                </a:lnTo>
                <a:cubicBezTo>
                  <a:pt x="1238610" y="153332"/>
                  <a:pt x="1237890" y="154263"/>
                  <a:pt x="1238377" y="156210"/>
                </a:cubicBezTo>
                <a:cubicBezTo>
                  <a:pt x="1238864" y="158158"/>
                  <a:pt x="1239922" y="158581"/>
                  <a:pt x="1241552" y="157480"/>
                </a:cubicBezTo>
                <a:lnTo>
                  <a:pt x="1242568" y="162560"/>
                </a:lnTo>
                <a:lnTo>
                  <a:pt x="1250696" y="164592"/>
                </a:lnTo>
                <a:cubicBezTo>
                  <a:pt x="1249934" y="161417"/>
                  <a:pt x="1250696" y="158115"/>
                  <a:pt x="1252982" y="154686"/>
                </a:cubicBezTo>
                <a:cubicBezTo>
                  <a:pt x="1255268" y="151257"/>
                  <a:pt x="1257554" y="148463"/>
                  <a:pt x="1259840" y="146304"/>
                </a:cubicBezTo>
                <a:lnTo>
                  <a:pt x="1262888" y="138176"/>
                </a:lnTo>
                <a:cubicBezTo>
                  <a:pt x="1264560" y="137732"/>
                  <a:pt x="1266296" y="137097"/>
                  <a:pt x="1268095" y="136271"/>
                </a:cubicBezTo>
                <a:cubicBezTo>
                  <a:pt x="1269894" y="135446"/>
                  <a:pt x="1270868" y="134049"/>
                  <a:pt x="1271016" y="132080"/>
                </a:cubicBezTo>
                <a:cubicBezTo>
                  <a:pt x="1272667" y="132059"/>
                  <a:pt x="1274445" y="131593"/>
                  <a:pt x="1276350" y="130683"/>
                </a:cubicBezTo>
                <a:cubicBezTo>
                  <a:pt x="1278255" y="129773"/>
                  <a:pt x="1279525" y="128545"/>
                  <a:pt x="1280160" y="127000"/>
                </a:cubicBezTo>
                <a:cubicBezTo>
                  <a:pt x="1284288" y="125730"/>
                  <a:pt x="1286955" y="123952"/>
                  <a:pt x="1288161" y="121666"/>
                </a:cubicBezTo>
                <a:cubicBezTo>
                  <a:pt x="1289368" y="119380"/>
                  <a:pt x="1291781" y="118110"/>
                  <a:pt x="1295400" y="117856"/>
                </a:cubicBezTo>
                <a:cubicBezTo>
                  <a:pt x="1297601" y="113411"/>
                  <a:pt x="1300311" y="109347"/>
                  <a:pt x="1303528" y="105664"/>
                </a:cubicBezTo>
                <a:cubicBezTo>
                  <a:pt x="1306745" y="101981"/>
                  <a:pt x="1309455" y="97917"/>
                  <a:pt x="1311656" y="93472"/>
                </a:cubicBezTo>
                <a:lnTo>
                  <a:pt x="1319784" y="90424"/>
                </a:lnTo>
                <a:cubicBezTo>
                  <a:pt x="1326896" y="82296"/>
                  <a:pt x="1332992" y="73152"/>
                  <a:pt x="1338072" y="62992"/>
                </a:cubicBezTo>
                <a:cubicBezTo>
                  <a:pt x="1339173" y="63543"/>
                  <a:pt x="1340273" y="63712"/>
                  <a:pt x="1341374" y="63500"/>
                </a:cubicBezTo>
                <a:cubicBezTo>
                  <a:pt x="1342475" y="63289"/>
                  <a:pt x="1343067" y="62442"/>
                  <a:pt x="1343152" y="60960"/>
                </a:cubicBezTo>
                <a:lnTo>
                  <a:pt x="1343152" y="58928"/>
                </a:lnTo>
                <a:cubicBezTo>
                  <a:pt x="1349481" y="55690"/>
                  <a:pt x="1355873" y="49721"/>
                  <a:pt x="1362329" y="41021"/>
                </a:cubicBezTo>
                <a:cubicBezTo>
                  <a:pt x="1368785" y="32322"/>
                  <a:pt x="1373907" y="25083"/>
                  <a:pt x="1377696" y="19304"/>
                </a:cubicBezTo>
                <a:cubicBezTo>
                  <a:pt x="1379559" y="18563"/>
                  <a:pt x="1382691" y="15473"/>
                  <a:pt x="1387094" y="10033"/>
                </a:cubicBezTo>
                <a:cubicBezTo>
                  <a:pt x="1391497" y="4593"/>
                  <a:pt x="1395137" y="1249"/>
                  <a:pt x="1398016"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8" name="文本框 37">
            <a:extLst>
              <a:ext uri="{FF2B5EF4-FFF2-40B4-BE49-F238E27FC236}">
                <a16:creationId xmlns="" xmlns:a16="http://schemas.microsoft.com/office/drawing/2014/main" id="{D22FC336-FB58-4A61-8B57-0A9772063855}"/>
              </a:ext>
            </a:extLst>
          </p:cNvPr>
          <p:cNvSpPr txBox="1"/>
          <p:nvPr/>
        </p:nvSpPr>
        <p:spPr>
          <a:xfrm>
            <a:off x="4192633" y="4954260"/>
            <a:ext cx="724393" cy="766621"/>
          </a:xfrm>
          <a:custGeom>
            <a:avLst/>
            <a:gdLst/>
            <a:ahLst/>
            <a:cxnLst/>
            <a:rect l="l" t="t" r="r" b="b"/>
            <a:pathLst>
              <a:path w="1220216" h="1291347">
                <a:moveTo>
                  <a:pt x="748792" y="1149107"/>
                </a:moveTo>
                <a:cubicBezTo>
                  <a:pt x="748708" y="1150737"/>
                  <a:pt x="748877" y="1152303"/>
                  <a:pt x="749300" y="1153806"/>
                </a:cubicBezTo>
                <a:cubicBezTo>
                  <a:pt x="749724" y="1155309"/>
                  <a:pt x="750909" y="1156113"/>
                  <a:pt x="752856" y="1156219"/>
                </a:cubicBezTo>
                <a:cubicBezTo>
                  <a:pt x="752010" y="1153341"/>
                  <a:pt x="750655" y="1150970"/>
                  <a:pt x="748792" y="1149107"/>
                </a:cubicBezTo>
                <a:close/>
                <a:moveTo>
                  <a:pt x="712216" y="1038363"/>
                </a:moveTo>
                <a:lnTo>
                  <a:pt x="712216" y="1042427"/>
                </a:lnTo>
                <a:cubicBezTo>
                  <a:pt x="712259" y="1043888"/>
                  <a:pt x="712682" y="1044777"/>
                  <a:pt x="713486" y="1045094"/>
                </a:cubicBezTo>
                <a:cubicBezTo>
                  <a:pt x="714291" y="1045412"/>
                  <a:pt x="715222" y="1045539"/>
                  <a:pt x="716280" y="1045475"/>
                </a:cubicBezTo>
                <a:cubicBezTo>
                  <a:pt x="716238" y="1043972"/>
                  <a:pt x="715815" y="1042660"/>
                  <a:pt x="715010" y="1041538"/>
                </a:cubicBezTo>
                <a:cubicBezTo>
                  <a:pt x="714206" y="1040416"/>
                  <a:pt x="713275" y="1039358"/>
                  <a:pt x="712216" y="1038363"/>
                </a:cubicBezTo>
                <a:close/>
                <a:moveTo>
                  <a:pt x="719328" y="1031251"/>
                </a:moveTo>
                <a:cubicBezTo>
                  <a:pt x="719625" y="1034299"/>
                  <a:pt x="720048" y="1036585"/>
                  <a:pt x="720598" y="1038109"/>
                </a:cubicBezTo>
                <a:cubicBezTo>
                  <a:pt x="721149" y="1039633"/>
                  <a:pt x="723096" y="1040395"/>
                  <a:pt x="726440" y="1040395"/>
                </a:cubicBezTo>
                <a:close/>
                <a:moveTo>
                  <a:pt x="716280" y="1023123"/>
                </a:moveTo>
                <a:lnTo>
                  <a:pt x="716280" y="1024139"/>
                </a:lnTo>
                <a:cubicBezTo>
                  <a:pt x="716450" y="1025324"/>
                  <a:pt x="717127" y="1026002"/>
                  <a:pt x="718312" y="1026171"/>
                </a:cubicBezTo>
                <a:cubicBezTo>
                  <a:pt x="719498" y="1026340"/>
                  <a:pt x="720175" y="1026002"/>
                  <a:pt x="720344" y="1025155"/>
                </a:cubicBezTo>
                <a:close/>
                <a:moveTo>
                  <a:pt x="711200" y="1013979"/>
                </a:moveTo>
                <a:cubicBezTo>
                  <a:pt x="711370" y="1015165"/>
                  <a:pt x="712047" y="1015842"/>
                  <a:pt x="713232" y="1016011"/>
                </a:cubicBezTo>
                <a:lnTo>
                  <a:pt x="714248" y="1016011"/>
                </a:lnTo>
                <a:close/>
                <a:moveTo>
                  <a:pt x="790448" y="967243"/>
                </a:moveTo>
                <a:cubicBezTo>
                  <a:pt x="790279" y="968259"/>
                  <a:pt x="790618" y="969275"/>
                  <a:pt x="791464" y="970291"/>
                </a:cubicBezTo>
                <a:cubicBezTo>
                  <a:pt x="791972" y="970249"/>
                  <a:pt x="792480" y="970080"/>
                  <a:pt x="792988" y="969783"/>
                </a:cubicBezTo>
                <a:cubicBezTo>
                  <a:pt x="793496" y="969487"/>
                  <a:pt x="794004" y="969318"/>
                  <a:pt x="794512" y="969275"/>
                </a:cubicBezTo>
                <a:cubicBezTo>
                  <a:pt x="794512" y="968090"/>
                  <a:pt x="793496" y="967413"/>
                  <a:pt x="791464" y="967243"/>
                </a:cubicBezTo>
                <a:close/>
                <a:moveTo>
                  <a:pt x="283464" y="960131"/>
                </a:moveTo>
                <a:cubicBezTo>
                  <a:pt x="282998" y="960174"/>
                  <a:pt x="282660" y="960343"/>
                  <a:pt x="282448" y="960639"/>
                </a:cubicBezTo>
                <a:cubicBezTo>
                  <a:pt x="282236" y="960936"/>
                  <a:pt x="281898" y="961105"/>
                  <a:pt x="281432" y="961147"/>
                </a:cubicBezTo>
                <a:cubicBezTo>
                  <a:pt x="281453" y="961761"/>
                  <a:pt x="281665" y="962565"/>
                  <a:pt x="282067" y="963560"/>
                </a:cubicBezTo>
                <a:cubicBezTo>
                  <a:pt x="282469" y="964555"/>
                  <a:pt x="282935" y="965105"/>
                  <a:pt x="283464" y="965211"/>
                </a:cubicBezTo>
                <a:cubicBezTo>
                  <a:pt x="284438" y="965148"/>
                  <a:pt x="285030" y="964767"/>
                  <a:pt x="285242" y="964068"/>
                </a:cubicBezTo>
                <a:cubicBezTo>
                  <a:pt x="285454" y="963370"/>
                  <a:pt x="285538" y="962735"/>
                  <a:pt x="285496" y="962163"/>
                </a:cubicBezTo>
                <a:cubicBezTo>
                  <a:pt x="285327" y="960978"/>
                  <a:pt x="284649" y="960300"/>
                  <a:pt x="283464" y="960131"/>
                </a:cubicBezTo>
                <a:close/>
                <a:moveTo>
                  <a:pt x="782320" y="954035"/>
                </a:moveTo>
                <a:cubicBezTo>
                  <a:pt x="782320" y="954607"/>
                  <a:pt x="782574" y="955242"/>
                  <a:pt x="783082" y="955940"/>
                </a:cubicBezTo>
                <a:cubicBezTo>
                  <a:pt x="783590" y="956639"/>
                  <a:pt x="784352" y="957020"/>
                  <a:pt x="785368" y="957083"/>
                </a:cubicBezTo>
                <a:cubicBezTo>
                  <a:pt x="786215" y="956914"/>
                  <a:pt x="786554" y="956237"/>
                  <a:pt x="786384" y="955051"/>
                </a:cubicBezTo>
                <a:close/>
                <a:moveTo>
                  <a:pt x="277368" y="933715"/>
                </a:moveTo>
                <a:cubicBezTo>
                  <a:pt x="277262" y="935747"/>
                  <a:pt x="276458" y="937271"/>
                  <a:pt x="274955" y="938287"/>
                </a:cubicBezTo>
                <a:cubicBezTo>
                  <a:pt x="273452" y="939303"/>
                  <a:pt x="271886" y="939811"/>
                  <a:pt x="270256" y="939811"/>
                </a:cubicBezTo>
                <a:cubicBezTo>
                  <a:pt x="269727" y="943854"/>
                  <a:pt x="267229" y="948976"/>
                  <a:pt x="262763" y="955178"/>
                </a:cubicBezTo>
                <a:cubicBezTo>
                  <a:pt x="258297" y="961380"/>
                  <a:pt x="255037" y="965740"/>
                  <a:pt x="252984" y="968259"/>
                </a:cubicBezTo>
                <a:cubicBezTo>
                  <a:pt x="257493" y="967497"/>
                  <a:pt x="259906" y="965973"/>
                  <a:pt x="260223" y="963687"/>
                </a:cubicBezTo>
                <a:cubicBezTo>
                  <a:pt x="260541" y="961401"/>
                  <a:pt x="262192" y="959877"/>
                  <a:pt x="265176" y="959115"/>
                </a:cubicBezTo>
                <a:cubicBezTo>
                  <a:pt x="267822" y="957528"/>
                  <a:pt x="270404" y="955369"/>
                  <a:pt x="272923" y="952638"/>
                </a:cubicBezTo>
                <a:cubicBezTo>
                  <a:pt x="275442" y="949908"/>
                  <a:pt x="277262" y="946987"/>
                  <a:pt x="278384" y="943875"/>
                </a:cubicBezTo>
                <a:close/>
                <a:moveTo>
                  <a:pt x="305816" y="905267"/>
                </a:moveTo>
                <a:lnTo>
                  <a:pt x="310896" y="909331"/>
                </a:lnTo>
                <a:lnTo>
                  <a:pt x="305816" y="912379"/>
                </a:lnTo>
                <a:lnTo>
                  <a:pt x="302768" y="916443"/>
                </a:lnTo>
                <a:cubicBezTo>
                  <a:pt x="298175" y="917269"/>
                  <a:pt x="295677" y="918920"/>
                  <a:pt x="295275" y="921396"/>
                </a:cubicBezTo>
                <a:cubicBezTo>
                  <a:pt x="294873" y="923873"/>
                  <a:pt x="293645" y="925270"/>
                  <a:pt x="291592" y="925587"/>
                </a:cubicBezTo>
                <a:cubicBezTo>
                  <a:pt x="290449" y="925524"/>
                  <a:pt x="289179" y="925651"/>
                  <a:pt x="287782" y="925968"/>
                </a:cubicBezTo>
                <a:cubicBezTo>
                  <a:pt x="286385" y="926286"/>
                  <a:pt x="285623" y="927175"/>
                  <a:pt x="285496" y="928635"/>
                </a:cubicBezTo>
                <a:cubicBezTo>
                  <a:pt x="285602" y="930307"/>
                  <a:pt x="286406" y="932043"/>
                  <a:pt x="287909" y="933842"/>
                </a:cubicBezTo>
                <a:cubicBezTo>
                  <a:pt x="289412" y="935641"/>
                  <a:pt x="290978" y="936615"/>
                  <a:pt x="292608" y="936763"/>
                </a:cubicBezTo>
                <a:cubicBezTo>
                  <a:pt x="293455" y="936594"/>
                  <a:pt x="293793" y="935917"/>
                  <a:pt x="293624" y="934731"/>
                </a:cubicBezTo>
                <a:lnTo>
                  <a:pt x="293624" y="933715"/>
                </a:lnTo>
                <a:cubicBezTo>
                  <a:pt x="295889" y="931599"/>
                  <a:pt x="299995" y="927704"/>
                  <a:pt x="305943" y="922031"/>
                </a:cubicBezTo>
                <a:cubicBezTo>
                  <a:pt x="311891" y="916359"/>
                  <a:pt x="315235" y="912464"/>
                  <a:pt x="315976" y="910347"/>
                </a:cubicBezTo>
                <a:cubicBezTo>
                  <a:pt x="315870" y="909860"/>
                  <a:pt x="315320" y="909564"/>
                  <a:pt x="314325" y="909458"/>
                </a:cubicBezTo>
                <a:cubicBezTo>
                  <a:pt x="313330" y="909352"/>
                  <a:pt x="312526" y="909310"/>
                  <a:pt x="311912" y="909331"/>
                </a:cubicBezTo>
                <a:close/>
                <a:moveTo>
                  <a:pt x="318008" y="902219"/>
                </a:moveTo>
                <a:cubicBezTo>
                  <a:pt x="318008" y="903278"/>
                  <a:pt x="318262" y="904209"/>
                  <a:pt x="318770" y="905013"/>
                </a:cubicBezTo>
                <a:cubicBezTo>
                  <a:pt x="319278" y="905818"/>
                  <a:pt x="320040" y="906241"/>
                  <a:pt x="321056" y="906283"/>
                </a:cubicBezTo>
                <a:cubicBezTo>
                  <a:pt x="321903" y="906114"/>
                  <a:pt x="322242" y="905437"/>
                  <a:pt x="322072" y="904251"/>
                </a:cubicBezTo>
                <a:lnTo>
                  <a:pt x="322072" y="903235"/>
                </a:lnTo>
                <a:close/>
                <a:moveTo>
                  <a:pt x="352552" y="891043"/>
                </a:moveTo>
                <a:cubicBezTo>
                  <a:pt x="352065" y="891107"/>
                  <a:pt x="351769" y="891488"/>
                  <a:pt x="351663" y="892186"/>
                </a:cubicBezTo>
                <a:cubicBezTo>
                  <a:pt x="351557" y="892885"/>
                  <a:pt x="351515" y="893520"/>
                  <a:pt x="351536" y="894091"/>
                </a:cubicBezTo>
                <a:cubicBezTo>
                  <a:pt x="349949" y="894049"/>
                  <a:pt x="348552" y="894388"/>
                  <a:pt x="347345" y="895107"/>
                </a:cubicBezTo>
                <a:cubicBezTo>
                  <a:pt x="346139" y="895827"/>
                  <a:pt x="345504" y="897182"/>
                  <a:pt x="345440" y="899171"/>
                </a:cubicBezTo>
                <a:cubicBezTo>
                  <a:pt x="345419" y="899256"/>
                  <a:pt x="345461" y="899595"/>
                  <a:pt x="345567" y="900187"/>
                </a:cubicBezTo>
                <a:cubicBezTo>
                  <a:pt x="345673" y="900780"/>
                  <a:pt x="345969" y="901119"/>
                  <a:pt x="346456" y="901203"/>
                </a:cubicBezTo>
                <a:lnTo>
                  <a:pt x="346456" y="898155"/>
                </a:lnTo>
                <a:lnTo>
                  <a:pt x="353568" y="893075"/>
                </a:lnTo>
                <a:cubicBezTo>
                  <a:pt x="353738" y="891890"/>
                  <a:pt x="353399" y="891213"/>
                  <a:pt x="352552" y="891043"/>
                </a:cubicBezTo>
                <a:close/>
                <a:moveTo>
                  <a:pt x="621792" y="871739"/>
                </a:moveTo>
                <a:lnTo>
                  <a:pt x="621792" y="875803"/>
                </a:lnTo>
                <a:cubicBezTo>
                  <a:pt x="621835" y="877264"/>
                  <a:pt x="622258" y="878153"/>
                  <a:pt x="623062" y="878470"/>
                </a:cubicBezTo>
                <a:cubicBezTo>
                  <a:pt x="623867" y="878788"/>
                  <a:pt x="624798" y="878915"/>
                  <a:pt x="625856" y="878851"/>
                </a:cubicBezTo>
                <a:cubicBezTo>
                  <a:pt x="625814" y="877348"/>
                  <a:pt x="625391" y="876036"/>
                  <a:pt x="624586" y="874914"/>
                </a:cubicBezTo>
                <a:cubicBezTo>
                  <a:pt x="623782" y="873792"/>
                  <a:pt x="622851" y="872734"/>
                  <a:pt x="621792" y="871739"/>
                </a:cubicBezTo>
                <a:close/>
                <a:moveTo>
                  <a:pt x="383032" y="867675"/>
                </a:moveTo>
                <a:cubicBezTo>
                  <a:pt x="380492" y="868331"/>
                  <a:pt x="378206" y="869813"/>
                  <a:pt x="376174" y="872120"/>
                </a:cubicBezTo>
                <a:cubicBezTo>
                  <a:pt x="374142" y="874427"/>
                  <a:pt x="372364" y="876671"/>
                  <a:pt x="370840" y="878851"/>
                </a:cubicBezTo>
                <a:cubicBezTo>
                  <a:pt x="369697" y="878788"/>
                  <a:pt x="368427" y="878915"/>
                  <a:pt x="367030" y="879232"/>
                </a:cubicBezTo>
                <a:cubicBezTo>
                  <a:pt x="365633" y="879550"/>
                  <a:pt x="364871" y="880439"/>
                  <a:pt x="364744" y="881899"/>
                </a:cubicBezTo>
                <a:cubicBezTo>
                  <a:pt x="364914" y="883931"/>
                  <a:pt x="365591" y="884947"/>
                  <a:pt x="366776" y="884947"/>
                </a:cubicBezTo>
                <a:cubicBezTo>
                  <a:pt x="367750" y="884884"/>
                  <a:pt x="368343" y="884503"/>
                  <a:pt x="368554" y="883804"/>
                </a:cubicBezTo>
                <a:cubicBezTo>
                  <a:pt x="368766" y="883106"/>
                  <a:pt x="368851" y="882471"/>
                  <a:pt x="368808" y="881899"/>
                </a:cubicBezTo>
                <a:cubicBezTo>
                  <a:pt x="373041" y="876650"/>
                  <a:pt x="377783" y="871909"/>
                  <a:pt x="383032" y="867675"/>
                </a:cubicBezTo>
                <a:close/>
                <a:moveTo>
                  <a:pt x="628904" y="864627"/>
                </a:moveTo>
                <a:cubicBezTo>
                  <a:pt x="628883" y="865686"/>
                  <a:pt x="628925" y="866871"/>
                  <a:pt x="629031" y="868183"/>
                </a:cubicBezTo>
                <a:cubicBezTo>
                  <a:pt x="629137" y="869496"/>
                  <a:pt x="629433" y="870681"/>
                  <a:pt x="629920" y="871739"/>
                </a:cubicBezTo>
                <a:lnTo>
                  <a:pt x="631952" y="865643"/>
                </a:lnTo>
                <a:cubicBezTo>
                  <a:pt x="631487" y="865156"/>
                  <a:pt x="631148" y="864860"/>
                  <a:pt x="630936" y="864754"/>
                </a:cubicBezTo>
                <a:cubicBezTo>
                  <a:pt x="630725" y="864648"/>
                  <a:pt x="630386" y="864606"/>
                  <a:pt x="629920" y="864627"/>
                </a:cubicBezTo>
                <a:close/>
                <a:moveTo>
                  <a:pt x="385064" y="863611"/>
                </a:moveTo>
                <a:cubicBezTo>
                  <a:pt x="384577" y="863717"/>
                  <a:pt x="384281" y="864267"/>
                  <a:pt x="384175" y="865262"/>
                </a:cubicBezTo>
                <a:cubicBezTo>
                  <a:pt x="384069" y="866257"/>
                  <a:pt x="384027" y="867061"/>
                  <a:pt x="384048" y="867675"/>
                </a:cubicBezTo>
                <a:lnTo>
                  <a:pt x="387096" y="865643"/>
                </a:lnTo>
                <a:cubicBezTo>
                  <a:pt x="386927" y="864458"/>
                  <a:pt x="386249" y="863781"/>
                  <a:pt x="385064" y="863611"/>
                </a:cubicBezTo>
                <a:close/>
                <a:moveTo>
                  <a:pt x="627888" y="855483"/>
                </a:moveTo>
                <a:cubicBezTo>
                  <a:pt x="627867" y="855526"/>
                  <a:pt x="627655" y="855695"/>
                  <a:pt x="627253" y="855991"/>
                </a:cubicBezTo>
                <a:cubicBezTo>
                  <a:pt x="626851" y="856288"/>
                  <a:pt x="626385" y="856457"/>
                  <a:pt x="625856" y="856499"/>
                </a:cubicBezTo>
                <a:cubicBezTo>
                  <a:pt x="625877" y="857071"/>
                  <a:pt x="626089" y="857706"/>
                  <a:pt x="626491" y="858404"/>
                </a:cubicBezTo>
                <a:cubicBezTo>
                  <a:pt x="626893" y="859103"/>
                  <a:pt x="627359" y="859484"/>
                  <a:pt x="627888" y="859547"/>
                </a:cubicBezTo>
                <a:cubicBezTo>
                  <a:pt x="629074" y="859378"/>
                  <a:pt x="629751" y="858701"/>
                  <a:pt x="629920" y="857515"/>
                </a:cubicBezTo>
                <a:cubicBezTo>
                  <a:pt x="629751" y="856330"/>
                  <a:pt x="629074" y="855653"/>
                  <a:pt x="627888" y="855483"/>
                </a:cubicBezTo>
                <a:close/>
                <a:moveTo>
                  <a:pt x="364744" y="850403"/>
                </a:moveTo>
                <a:cubicBezTo>
                  <a:pt x="363580" y="852181"/>
                  <a:pt x="360574" y="856245"/>
                  <a:pt x="355727" y="862595"/>
                </a:cubicBezTo>
                <a:cubicBezTo>
                  <a:pt x="350880" y="868945"/>
                  <a:pt x="348128" y="873009"/>
                  <a:pt x="347472" y="874787"/>
                </a:cubicBezTo>
                <a:lnTo>
                  <a:pt x="340360" y="885963"/>
                </a:lnTo>
                <a:cubicBezTo>
                  <a:pt x="338307" y="885561"/>
                  <a:pt x="336571" y="886111"/>
                  <a:pt x="335153" y="887614"/>
                </a:cubicBezTo>
                <a:cubicBezTo>
                  <a:pt x="333735" y="889117"/>
                  <a:pt x="332761" y="890937"/>
                  <a:pt x="332232" y="893075"/>
                </a:cubicBezTo>
                <a:lnTo>
                  <a:pt x="338328" y="894091"/>
                </a:lnTo>
                <a:cubicBezTo>
                  <a:pt x="339302" y="894007"/>
                  <a:pt x="339895" y="893414"/>
                  <a:pt x="340106" y="892313"/>
                </a:cubicBezTo>
                <a:cubicBezTo>
                  <a:pt x="340318" y="891213"/>
                  <a:pt x="340402" y="890112"/>
                  <a:pt x="340360" y="889011"/>
                </a:cubicBezTo>
                <a:cubicBezTo>
                  <a:pt x="341821" y="888884"/>
                  <a:pt x="342710" y="888122"/>
                  <a:pt x="343027" y="886725"/>
                </a:cubicBezTo>
                <a:cubicBezTo>
                  <a:pt x="343345" y="885328"/>
                  <a:pt x="343472" y="884058"/>
                  <a:pt x="343408" y="882915"/>
                </a:cubicBezTo>
                <a:lnTo>
                  <a:pt x="358648" y="874787"/>
                </a:lnTo>
                <a:lnTo>
                  <a:pt x="364744" y="862595"/>
                </a:lnTo>
                <a:cubicBezTo>
                  <a:pt x="365803" y="862595"/>
                  <a:pt x="366734" y="862341"/>
                  <a:pt x="367538" y="861833"/>
                </a:cubicBezTo>
                <a:cubicBezTo>
                  <a:pt x="368343" y="861325"/>
                  <a:pt x="368766" y="860563"/>
                  <a:pt x="368808" y="859547"/>
                </a:cubicBezTo>
                <a:cubicBezTo>
                  <a:pt x="368766" y="857960"/>
                  <a:pt x="368343" y="856309"/>
                  <a:pt x="367538" y="854594"/>
                </a:cubicBezTo>
                <a:cubicBezTo>
                  <a:pt x="366734" y="852880"/>
                  <a:pt x="365803" y="851483"/>
                  <a:pt x="364744" y="850403"/>
                </a:cubicBezTo>
                <a:close/>
                <a:moveTo>
                  <a:pt x="621792" y="844307"/>
                </a:moveTo>
                <a:cubicBezTo>
                  <a:pt x="621813" y="844921"/>
                  <a:pt x="622025" y="845725"/>
                  <a:pt x="622427" y="846720"/>
                </a:cubicBezTo>
                <a:cubicBezTo>
                  <a:pt x="622829" y="847715"/>
                  <a:pt x="623295" y="848265"/>
                  <a:pt x="623824" y="848371"/>
                </a:cubicBezTo>
                <a:cubicBezTo>
                  <a:pt x="624798" y="848308"/>
                  <a:pt x="625391" y="847927"/>
                  <a:pt x="625602" y="847228"/>
                </a:cubicBezTo>
                <a:cubicBezTo>
                  <a:pt x="625814" y="846530"/>
                  <a:pt x="625899" y="845895"/>
                  <a:pt x="625856" y="845323"/>
                </a:cubicBezTo>
                <a:close/>
                <a:moveTo>
                  <a:pt x="617728" y="832115"/>
                </a:moveTo>
                <a:lnTo>
                  <a:pt x="617728" y="833131"/>
                </a:lnTo>
                <a:cubicBezTo>
                  <a:pt x="617749" y="833703"/>
                  <a:pt x="617961" y="834338"/>
                  <a:pt x="618363" y="835036"/>
                </a:cubicBezTo>
                <a:cubicBezTo>
                  <a:pt x="618765" y="835735"/>
                  <a:pt x="619231" y="836116"/>
                  <a:pt x="619760" y="836179"/>
                </a:cubicBezTo>
                <a:cubicBezTo>
                  <a:pt x="620776" y="836116"/>
                  <a:pt x="621538" y="835735"/>
                  <a:pt x="622046" y="835036"/>
                </a:cubicBezTo>
                <a:cubicBezTo>
                  <a:pt x="622554" y="834338"/>
                  <a:pt x="622808" y="833703"/>
                  <a:pt x="622808" y="833131"/>
                </a:cubicBezTo>
                <a:close/>
                <a:moveTo>
                  <a:pt x="371856" y="832115"/>
                </a:moveTo>
                <a:cubicBezTo>
                  <a:pt x="371856" y="833174"/>
                  <a:pt x="372110" y="834105"/>
                  <a:pt x="372618" y="834909"/>
                </a:cubicBezTo>
                <a:cubicBezTo>
                  <a:pt x="373126" y="835714"/>
                  <a:pt x="373888" y="836137"/>
                  <a:pt x="374904" y="836179"/>
                </a:cubicBezTo>
                <a:cubicBezTo>
                  <a:pt x="375433" y="836116"/>
                  <a:pt x="375899" y="835735"/>
                  <a:pt x="376301" y="835036"/>
                </a:cubicBezTo>
                <a:cubicBezTo>
                  <a:pt x="376703" y="834338"/>
                  <a:pt x="376915" y="833703"/>
                  <a:pt x="376936" y="833131"/>
                </a:cubicBezTo>
                <a:close/>
                <a:moveTo>
                  <a:pt x="383032" y="810779"/>
                </a:moveTo>
                <a:cubicBezTo>
                  <a:pt x="382334" y="811118"/>
                  <a:pt x="381191" y="812727"/>
                  <a:pt x="379603" y="815605"/>
                </a:cubicBezTo>
                <a:cubicBezTo>
                  <a:pt x="378016" y="818484"/>
                  <a:pt x="377127" y="820601"/>
                  <a:pt x="376936" y="821955"/>
                </a:cubicBezTo>
                <a:cubicBezTo>
                  <a:pt x="378545" y="822484"/>
                  <a:pt x="380408" y="822950"/>
                  <a:pt x="382524" y="823352"/>
                </a:cubicBezTo>
                <a:cubicBezTo>
                  <a:pt x="384641" y="823754"/>
                  <a:pt x="386504" y="823966"/>
                  <a:pt x="388112" y="823987"/>
                </a:cubicBezTo>
                <a:cubicBezTo>
                  <a:pt x="390144" y="823987"/>
                  <a:pt x="391160" y="822971"/>
                  <a:pt x="391160" y="820939"/>
                </a:cubicBezTo>
                <a:cubicBezTo>
                  <a:pt x="391012" y="819627"/>
                  <a:pt x="390038" y="817680"/>
                  <a:pt x="388239" y="815097"/>
                </a:cubicBezTo>
                <a:cubicBezTo>
                  <a:pt x="386440" y="812515"/>
                  <a:pt x="384704" y="811076"/>
                  <a:pt x="383032" y="810779"/>
                </a:cubicBezTo>
                <a:close/>
                <a:moveTo>
                  <a:pt x="708152" y="798587"/>
                </a:moveTo>
                <a:cubicBezTo>
                  <a:pt x="707983" y="799603"/>
                  <a:pt x="708322" y="800619"/>
                  <a:pt x="709168" y="801635"/>
                </a:cubicBezTo>
                <a:cubicBezTo>
                  <a:pt x="709676" y="801593"/>
                  <a:pt x="710184" y="801424"/>
                  <a:pt x="710692" y="801127"/>
                </a:cubicBezTo>
                <a:cubicBezTo>
                  <a:pt x="711200" y="800831"/>
                  <a:pt x="711708" y="800662"/>
                  <a:pt x="712216" y="800619"/>
                </a:cubicBezTo>
                <a:cubicBezTo>
                  <a:pt x="712216" y="799434"/>
                  <a:pt x="711200" y="798757"/>
                  <a:pt x="709168" y="798587"/>
                </a:cubicBezTo>
                <a:close/>
                <a:moveTo>
                  <a:pt x="448056" y="798587"/>
                </a:moveTo>
                <a:cubicBezTo>
                  <a:pt x="449030" y="798651"/>
                  <a:pt x="449623" y="799032"/>
                  <a:pt x="449834" y="799730"/>
                </a:cubicBezTo>
                <a:cubicBezTo>
                  <a:pt x="450046" y="800429"/>
                  <a:pt x="450131" y="801064"/>
                  <a:pt x="450088" y="801635"/>
                </a:cubicBezTo>
                <a:cubicBezTo>
                  <a:pt x="450067" y="802694"/>
                  <a:pt x="449855" y="803879"/>
                  <a:pt x="449453" y="805191"/>
                </a:cubicBezTo>
                <a:cubicBezTo>
                  <a:pt x="449051" y="806504"/>
                  <a:pt x="448585" y="807689"/>
                  <a:pt x="448056" y="808747"/>
                </a:cubicBezTo>
                <a:cubicBezTo>
                  <a:pt x="450871" y="808472"/>
                  <a:pt x="452861" y="809022"/>
                  <a:pt x="454025" y="810398"/>
                </a:cubicBezTo>
                <a:cubicBezTo>
                  <a:pt x="455189" y="811774"/>
                  <a:pt x="456925" y="812578"/>
                  <a:pt x="459232" y="812811"/>
                </a:cubicBezTo>
                <a:cubicBezTo>
                  <a:pt x="459021" y="814674"/>
                  <a:pt x="458174" y="816029"/>
                  <a:pt x="456692" y="816875"/>
                </a:cubicBezTo>
                <a:cubicBezTo>
                  <a:pt x="455211" y="817722"/>
                  <a:pt x="454364" y="819077"/>
                  <a:pt x="454152" y="820939"/>
                </a:cubicBezTo>
                <a:lnTo>
                  <a:pt x="443992" y="823987"/>
                </a:lnTo>
                <a:lnTo>
                  <a:pt x="438912" y="831099"/>
                </a:lnTo>
                <a:lnTo>
                  <a:pt x="433832" y="833131"/>
                </a:lnTo>
                <a:lnTo>
                  <a:pt x="432816" y="840243"/>
                </a:lnTo>
                <a:cubicBezTo>
                  <a:pt x="432837" y="840815"/>
                  <a:pt x="432795" y="841450"/>
                  <a:pt x="432689" y="842148"/>
                </a:cubicBezTo>
                <a:cubicBezTo>
                  <a:pt x="432583" y="842847"/>
                  <a:pt x="432287" y="843228"/>
                  <a:pt x="431800" y="843291"/>
                </a:cubicBezTo>
                <a:cubicBezTo>
                  <a:pt x="430721" y="843185"/>
                  <a:pt x="429578" y="842635"/>
                  <a:pt x="428371" y="841640"/>
                </a:cubicBezTo>
                <a:cubicBezTo>
                  <a:pt x="427165" y="840645"/>
                  <a:pt x="426276" y="839841"/>
                  <a:pt x="425704" y="839227"/>
                </a:cubicBezTo>
                <a:lnTo>
                  <a:pt x="416560" y="842275"/>
                </a:lnTo>
                <a:cubicBezTo>
                  <a:pt x="416348" y="846276"/>
                  <a:pt x="414486" y="850721"/>
                  <a:pt x="410972" y="855610"/>
                </a:cubicBezTo>
                <a:cubicBezTo>
                  <a:pt x="407459" y="860500"/>
                  <a:pt x="403564" y="863167"/>
                  <a:pt x="399288" y="863611"/>
                </a:cubicBezTo>
                <a:cubicBezTo>
                  <a:pt x="398674" y="863590"/>
                  <a:pt x="397870" y="863378"/>
                  <a:pt x="396875" y="862976"/>
                </a:cubicBezTo>
                <a:cubicBezTo>
                  <a:pt x="395880" y="862574"/>
                  <a:pt x="395330" y="862108"/>
                  <a:pt x="395224" y="861579"/>
                </a:cubicBezTo>
                <a:cubicBezTo>
                  <a:pt x="395944" y="858044"/>
                  <a:pt x="398822" y="854700"/>
                  <a:pt x="403860" y="851546"/>
                </a:cubicBezTo>
                <a:cubicBezTo>
                  <a:pt x="408898" y="848392"/>
                  <a:pt x="411776" y="845302"/>
                  <a:pt x="412496" y="842275"/>
                </a:cubicBezTo>
                <a:cubicBezTo>
                  <a:pt x="412157" y="840603"/>
                  <a:pt x="410803" y="839883"/>
                  <a:pt x="408432" y="840116"/>
                </a:cubicBezTo>
                <a:cubicBezTo>
                  <a:pt x="406062" y="840349"/>
                  <a:pt x="404707" y="839375"/>
                  <a:pt x="404368" y="837195"/>
                </a:cubicBezTo>
                <a:cubicBezTo>
                  <a:pt x="404559" y="834507"/>
                  <a:pt x="405702" y="831501"/>
                  <a:pt x="407797" y="828178"/>
                </a:cubicBezTo>
                <a:cubicBezTo>
                  <a:pt x="409893" y="824855"/>
                  <a:pt x="411798" y="822103"/>
                  <a:pt x="413512" y="819923"/>
                </a:cubicBezTo>
                <a:cubicBezTo>
                  <a:pt x="416158" y="819754"/>
                  <a:pt x="417470" y="819077"/>
                  <a:pt x="417449" y="817891"/>
                </a:cubicBezTo>
                <a:cubicBezTo>
                  <a:pt x="417428" y="816706"/>
                  <a:pt x="418486" y="816029"/>
                  <a:pt x="420624" y="815859"/>
                </a:cubicBezTo>
                <a:lnTo>
                  <a:pt x="433832" y="804683"/>
                </a:lnTo>
                <a:cubicBezTo>
                  <a:pt x="436393" y="804429"/>
                  <a:pt x="438891" y="803413"/>
                  <a:pt x="441325" y="801635"/>
                </a:cubicBezTo>
                <a:cubicBezTo>
                  <a:pt x="443759" y="799857"/>
                  <a:pt x="446003" y="798841"/>
                  <a:pt x="448056" y="798587"/>
                </a:cubicBezTo>
                <a:close/>
                <a:moveTo>
                  <a:pt x="606552" y="793507"/>
                </a:moveTo>
                <a:cubicBezTo>
                  <a:pt x="606552" y="794121"/>
                  <a:pt x="606806" y="794925"/>
                  <a:pt x="607314" y="795920"/>
                </a:cubicBezTo>
                <a:cubicBezTo>
                  <a:pt x="607822" y="796915"/>
                  <a:pt x="608584" y="797465"/>
                  <a:pt x="609600" y="797571"/>
                </a:cubicBezTo>
                <a:cubicBezTo>
                  <a:pt x="610447" y="797402"/>
                  <a:pt x="610786" y="796725"/>
                  <a:pt x="610616" y="795539"/>
                </a:cubicBezTo>
                <a:close/>
                <a:moveTo>
                  <a:pt x="699008" y="782331"/>
                </a:moveTo>
                <a:cubicBezTo>
                  <a:pt x="699008" y="783390"/>
                  <a:pt x="699262" y="784321"/>
                  <a:pt x="699770" y="785125"/>
                </a:cubicBezTo>
                <a:cubicBezTo>
                  <a:pt x="700278" y="785930"/>
                  <a:pt x="701040" y="786353"/>
                  <a:pt x="702056" y="786395"/>
                </a:cubicBezTo>
                <a:cubicBezTo>
                  <a:pt x="703030" y="786374"/>
                  <a:pt x="703623" y="786162"/>
                  <a:pt x="703834" y="785760"/>
                </a:cubicBezTo>
                <a:cubicBezTo>
                  <a:pt x="704046" y="785358"/>
                  <a:pt x="704131" y="784892"/>
                  <a:pt x="704088" y="784363"/>
                </a:cubicBezTo>
                <a:cubicBezTo>
                  <a:pt x="704025" y="783390"/>
                  <a:pt x="703644" y="782797"/>
                  <a:pt x="702945" y="782585"/>
                </a:cubicBezTo>
                <a:cubicBezTo>
                  <a:pt x="702247" y="782374"/>
                  <a:pt x="701612" y="782289"/>
                  <a:pt x="701040" y="782331"/>
                </a:cubicBezTo>
                <a:close/>
                <a:moveTo>
                  <a:pt x="481584" y="781315"/>
                </a:moveTo>
                <a:cubicBezTo>
                  <a:pt x="481055" y="781358"/>
                  <a:pt x="480589" y="781527"/>
                  <a:pt x="480187" y="781823"/>
                </a:cubicBezTo>
                <a:cubicBezTo>
                  <a:pt x="479785" y="782120"/>
                  <a:pt x="479573" y="782289"/>
                  <a:pt x="479552" y="782331"/>
                </a:cubicBezTo>
                <a:cubicBezTo>
                  <a:pt x="479510" y="782945"/>
                  <a:pt x="479595" y="783749"/>
                  <a:pt x="479806" y="784744"/>
                </a:cubicBezTo>
                <a:cubicBezTo>
                  <a:pt x="480018" y="785739"/>
                  <a:pt x="480611" y="786289"/>
                  <a:pt x="481584" y="786395"/>
                </a:cubicBezTo>
                <a:cubicBezTo>
                  <a:pt x="482071" y="786332"/>
                  <a:pt x="482367" y="785951"/>
                  <a:pt x="482473" y="785252"/>
                </a:cubicBezTo>
                <a:cubicBezTo>
                  <a:pt x="482579" y="784554"/>
                  <a:pt x="482621" y="783919"/>
                  <a:pt x="482600" y="783347"/>
                </a:cubicBezTo>
                <a:cubicBezTo>
                  <a:pt x="482770" y="782162"/>
                  <a:pt x="482431" y="781485"/>
                  <a:pt x="481584" y="781315"/>
                </a:cubicBezTo>
                <a:close/>
                <a:moveTo>
                  <a:pt x="470408" y="766075"/>
                </a:moveTo>
                <a:cubicBezTo>
                  <a:pt x="469731" y="767091"/>
                  <a:pt x="467022" y="769885"/>
                  <a:pt x="462280" y="774457"/>
                </a:cubicBezTo>
                <a:cubicBezTo>
                  <a:pt x="457539" y="779029"/>
                  <a:pt x="454830" y="782331"/>
                  <a:pt x="454152" y="784363"/>
                </a:cubicBezTo>
                <a:lnTo>
                  <a:pt x="463296" y="787411"/>
                </a:lnTo>
                <a:cubicBezTo>
                  <a:pt x="465307" y="783771"/>
                  <a:pt x="467635" y="780130"/>
                  <a:pt x="470281" y="776489"/>
                </a:cubicBezTo>
                <a:cubicBezTo>
                  <a:pt x="472927" y="772849"/>
                  <a:pt x="476017" y="769716"/>
                  <a:pt x="479552" y="767091"/>
                </a:cubicBezTo>
                <a:close/>
                <a:moveTo>
                  <a:pt x="658368" y="704099"/>
                </a:moveTo>
                <a:cubicBezTo>
                  <a:pt x="658686" y="706618"/>
                  <a:pt x="659067" y="708438"/>
                  <a:pt x="659511" y="709560"/>
                </a:cubicBezTo>
                <a:cubicBezTo>
                  <a:pt x="659956" y="710682"/>
                  <a:pt x="661607" y="711232"/>
                  <a:pt x="664464" y="711211"/>
                </a:cubicBezTo>
                <a:close/>
                <a:moveTo>
                  <a:pt x="648208" y="676667"/>
                </a:moveTo>
                <a:cubicBezTo>
                  <a:pt x="648229" y="677281"/>
                  <a:pt x="648441" y="678085"/>
                  <a:pt x="648843" y="679080"/>
                </a:cubicBezTo>
                <a:cubicBezTo>
                  <a:pt x="649245" y="680075"/>
                  <a:pt x="649711" y="680625"/>
                  <a:pt x="650240" y="680731"/>
                </a:cubicBezTo>
                <a:cubicBezTo>
                  <a:pt x="651214" y="680668"/>
                  <a:pt x="651807" y="680287"/>
                  <a:pt x="652018" y="679588"/>
                </a:cubicBezTo>
                <a:cubicBezTo>
                  <a:pt x="652230" y="678890"/>
                  <a:pt x="652315" y="678255"/>
                  <a:pt x="652272" y="677683"/>
                </a:cubicBezTo>
                <a:close/>
                <a:moveTo>
                  <a:pt x="646176" y="661427"/>
                </a:moveTo>
                <a:cubicBezTo>
                  <a:pt x="645160" y="661258"/>
                  <a:pt x="644144" y="661597"/>
                  <a:pt x="643128" y="662443"/>
                </a:cubicBezTo>
                <a:cubicBezTo>
                  <a:pt x="643086" y="663015"/>
                  <a:pt x="643171" y="663650"/>
                  <a:pt x="643382" y="664348"/>
                </a:cubicBezTo>
                <a:cubicBezTo>
                  <a:pt x="643594" y="665047"/>
                  <a:pt x="644187" y="665428"/>
                  <a:pt x="645160" y="665491"/>
                </a:cubicBezTo>
                <a:cubicBezTo>
                  <a:pt x="645689" y="665428"/>
                  <a:pt x="646155" y="665047"/>
                  <a:pt x="646557" y="664348"/>
                </a:cubicBezTo>
                <a:cubicBezTo>
                  <a:pt x="646959" y="663650"/>
                  <a:pt x="647171" y="663015"/>
                  <a:pt x="647192" y="662443"/>
                </a:cubicBezTo>
                <a:cubicBezTo>
                  <a:pt x="647362" y="661597"/>
                  <a:pt x="647023" y="661258"/>
                  <a:pt x="646176" y="661427"/>
                </a:cubicBezTo>
                <a:close/>
                <a:moveTo>
                  <a:pt x="630936" y="622819"/>
                </a:moveTo>
                <a:cubicBezTo>
                  <a:pt x="630873" y="626650"/>
                  <a:pt x="631508" y="628894"/>
                  <a:pt x="632841" y="629550"/>
                </a:cubicBezTo>
                <a:cubicBezTo>
                  <a:pt x="634175" y="630206"/>
                  <a:pt x="636588" y="630672"/>
                  <a:pt x="640080" y="630947"/>
                </a:cubicBezTo>
                <a:lnTo>
                  <a:pt x="640080" y="622819"/>
                </a:lnTo>
                <a:close/>
                <a:moveTo>
                  <a:pt x="655320" y="602499"/>
                </a:moveTo>
                <a:cubicBezTo>
                  <a:pt x="654791" y="602626"/>
                  <a:pt x="654325" y="603388"/>
                  <a:pt x="653923" y="604785"/>
                </a:cubicBezTo>
                <a:cubicBezTo>
                  <a:pt x="653521" y="606182"/>
                  <a:pt x="653309" y="607452"/>
                  <a:pt x="653288" y="608595"/>
                </a:cubicBezTo>
                <a:cubicBezTo>
                  <a:pt x="653373" y="608066"/>
                  <a:pt x="653966" y="607600"/>
                  <a:pt x="655066" y="607198"/>
                </a:cubicBezTo>
                <a:cubicBezTo>
                  <a:pt x="656167" y="606796"/>
                  <a:pt x="657268" y="606584"/>
                  <a:pt x="658368" y="606563"/>
                </a:cubicBezTo>
                <a:cubicBezTo>
                  <a:pt x="658368" y="605949"/>
                  <a:pt x="658114" y="605145"/>
                  <a:pt x="657606" y="604150"/>
                </a:cubicBezTo>
                <a:cubicBezTo>
                  <a:pt x="657098" y="603155"/>
                  <a:pt x="656336" y="602605"/>
                  <a:pt x="655320" y="602499"/>
                </a:cubicBezTo>
                <a:close/>
                <a:moveTo>
                  <a:pt x="644144" y="583195"/>
                </a:moveTo>
                <a:cubicBezTo>
                  <a:pt x="641541" y="583343"/>
                  <a:pt x="639382" y="584571"/>
                  <a:pt x="637667" y="586878"/>
                </a:cubicBezTo>
                <a:cubicBezTo>
                  <a:pt x="635953" y="589185"/>
                  <a:pt x="635064" y="591683"/>
                  <a:pt x="635000" y="594371"/>
                </a:cubicBezTo>
                <a:cubicBezTo>
                  <a:pt x="635085" y="595832"/>
                  <a:pt x="635678" y="596721"/>
                  <a:pt x="636778" y="597038"/>
                </a:cubicBezTo>
                <a:cubicBezTo>
                  <a:pt x="637879" y="597356"/>
                  <a:pt x="638980" y="597483"/>
                  <a:pt x="640080" y="597419"/>
                </a:cubicBezTo>
                <a:lnTo>
                  <a:pt x="648208" y="596403"/>
                </a:lnTo>
                <a:cubicBezTo>
                  <a:pt x="649436" y="595324"/>
                  <a:pt x="651045" y="593927"/>
                  <a:pt x="653034" y="592212"/>
                </a:cubicBezTo>
                <a:cubicBezTo>
                  <a:pt x="655024" y="590498"/>
                  <a:pt x="656125" y="588847"/>
                  <a:pt x="656336" y="587259"/>
                </a:cubicBezTo>
                <a:cubicBezTo>
                  <a:pt x="656252" y="586772"/>
                  <a:pt x="655913" y="586476"/>
                  <a:pt x="655320" y="586370"/>
                </a:cubicBezTo>
                <a:cubicBezTo>
                  <a:pt x="654728" y="586264"/>
                  <a:pt x="654389" y="586222"/>
                  <a:pt x="654304" y="586243"/>
                </a:cubicBezTo>
                <a:cubicBezTo>
                  <a:pt x="652738" y="585227"/>
                  <a:pt x="651045" y="584465"/>
                  <a:pt x="649224" y="583957"/>
                </a:cubicBezTo>
                <a:cubicBezTo>
                  <a:pt x="647404" y="583449"/>
                  <a:pt x="645711" y="583195"/>
                  <a:pt x="644144" y="583195"/>
                </a:cubicBezTo>
                <a:close/>
                <a:moveTo>
                  <a:pt x="687832" y="544587"/>
                </a:moveTo>
                <a:cubicBezTo>
                  <a:pt x="686795" y="545751"/>
                  <a:pt x="684297" y="549011"/>
                  <a:pt x="680339" y="554366"/>
                </a:cubicBezTo>
                <a:cubicBezTo>
                  <a:pt x="676381" y="559721"/>
                  <a:pt x="674137" y="563235"/>
                  <a:pt x="673608" y="564907"/>
                </a:cubicBezTo>
                <a:cubicBezTo>
                  <a:pt x="673651" y="566368"/>
                  <a:pt x="674074" y="567257"/>
                  <a:pt x="674878" y="567574"/>
                </a:cubicBezTo>
                <a:cubicBezTo>
                  <a:pt x="675683" y="567892"/>
                  <a:pt x="676614" y="568019"/>
                  <a:pt x="677672" y="567955"/>
                </a:cubicBezTo>
                <a:lnTo>
                  <a:pt x="685800" y="555763"/>
                </a:lnTo>
                <a:cubicBezTo>
                  <a:pt x="686901" y="555763"/>
                  <a:pt x="688002" y="555509"/>
                  <a:pt x="689102" y="555001"/>
                </a:cubicBezTo>
                <a:cubicBezTo>
                  <a:pt x="690203" y="554493"/>
                  <a:pt x="690796" y="553731"/>
                  <a:pt x="690880" y="552715"/>
                </a:cubicBezTo>
                <a:cubicBezTo>
                  <a:pt x="690817" y="551170"/>
                  <a:pt x="690436" y="549688"/>
                  <a:pt x="689737" y="548270"/>
                </a:cubicBezTo>
                <a:cubicBezTo>
                  <a:pt x="689039" y="546852"/>
                  <a:pt x="688404" y="545624"/>
                  <a:pt x="687832" y="544587"/>
                </a:cubicBezTo>
                <a:close/>
                <a:moveTo>
                  <a:pt x="731520" y="510043"/>
                </a:moveTo>
                <a:cubicBezTo>
                  <a:pt x="730547" y="510107"/>
                  <a:pt x="729954" y="510488"/>
                  <a:pt x="729742" y="511186"/>
                </a:cubicBezTo>
                <a:cubicBezTo>
                  <a:pt x="729531" y="511885"/>
                  <a:pt x="729446" y="512520"/>
                  <a:pt x="729488" y="513091"/>
                </a:cubicBezTo>
                <a:cubicBezTo>
                  <a:pt x="727160" y="514785"/>
                  <a:pt x="724451" y="517240"/>
                  <a:pt x="721360" y="520457"/>
                </a:cubicBezTo>
                <a:cubicBezTo>
                  <a:pt x="718270" y="523675"/>
                  <a:pt x="716577" y="526638"/>
                  <a:pt x="716280" y="529347"/>
                </a:cubicBezTo>
                <a:cubicBezTo>
                  <a:pt x="716492" y="530744"/>
                  <a:pt x="717339" y="531760"/>
                  <a:pt x="718820" y="532395"/>
                </a:cubicBezTo>
                <a:cubicBezTo>
                  <a:pt x="720302" y="533030"/>
                  <a:pt x="721149" y="534046"/>
                  <a:pt x="721360" y="535443"/>
                </a:cubicBezTo>
                <a:cubicBezTo>
                  <a:pt x="721085" y="535930"/>
                  <a:pt x="719857" y="536226"/>
                  <a:pt x="717677" y="536332"/>
                </a:cubicBezTo>
                <a:cubicBezTo>
                  <a:pt x="715497" y="536438"/>
                  <a:pt x="714015" y="536480"/>
                  <a:pt x="713232" y="536459"/>
                </a:cubicBezTo>
                <a:cubicBezTo>
                  <a:pt x="712894" y="533517"/>
                  <a:pt x="711539" y="532289"/>
                  <a:pt x="709168" y="532776"/>
                </a:cubicBezTo>
                <a:cubicBezTo>
                  <a:pt x="706798" y="533263"/>
                  <a:pt x="705443" y="534829"/>
                  <a:pt x="705104" y="537475"/>
                </a:cubicBezTo>
                <a:cubicBezTo>
                  <a:pt x="703432" y="536904"/>
                  <a:pt x="701696" y="536777"/>
                  <a:pt x="699897" y="537094"/>
                </a:cubicBezTo>
                <a:cubicBezTo>
                  <a:pt x="698098" y="537412"/>
                  <a:pt x="697124" y="538555"/>
                  <a:pt x="696976" y="540523"/>
                </a:cubicBezTo>
                <a:cubicBezTo>
                  <a:pt x="696997" y="542132"/>
                  <a:pt x="697209" y="543995"/>
                  <a:pt x="697611" y="546111"/>
                </a:cubicBezTo>
                <a:cubicBezTo>
                  <a:pt x="698013" y="548228"/>
                  <a:pt x="698479" y="550091"/>
                  <a:pt x="699008" y="551699"/>
                </a:cubicBezTo>
                <a:lnTo>
                  <a:pt x="709168" y="551699"/>
                </a:lnTo>
                <a:cubicBezTo>
                  <a:pt x="709232" y="552800"/>
                  <a:pt x="709105" y="553901"/>
                  <a:pt x="708787" y="555001"/>
                </a:cubicBezTo>
                <a:cubicBezTo>
                  <a:pt x="708470" y="556102"/>
                  <a:pt x="707581" y="556695"/>
                  <a:pt x="706120" y="556779"/>
                </a:cubicBezTo>
                <a:lnTo>
                  <a:pt x="705104" y="556779"/>
                </a:lnTo>
                <a:cubicBezTo>
                  <a:pt x="702522" y="558896"/>
                  <a:pt x="700067" y="561521"/>
                  <a:pt x="697738" y="564653"/>
                </a:cubicBezTo>
                <a:cubicBezTo>
                  <a:pt x="695410" y="567786"/>
                  <a:pt x="693463" y="570919"/>
                  <a:pt x="691896" y="574051"/>
                </a:cubicBezTo>
                <a:lnTo>
                  <a:pt x="697992" y="572019"/>
                </a:lnTo>
                <a:cubicBezTo>
                  <a:pt x="700109" y="572421"/>
                  <a:pt x="701972" y="571871"/>
                  <a:pt x="703580" y="570368"/>
                </a:cubicBezTo>
                <a:cubicBezTo>
                  <a:pt x="705189" y="568865"/>
                  <a:pt x="706036" y="567045"/>
                  <a:pt x="706120" y="564907"/>
                </a:cubicBezTo>
                <a:cubicBezTo>
                  <a:pt x="709528" y="564526"/>
                  <a:pt x="711602" y="563764"/>
                  <a:pt x="712343" y="562621"/>
                </a:cubicBezTo>
                <a:cubicBezTo>
                  <a:pt x="713084" y="561478"/>
                  <a:pt x="713380" y="559192"/>
                  <a:pt x="713232" y="555763"/>
                </a:cubicBezTo>
                <a:lnTo>
                  <a:pt x="722376" y="549667"/>
                </a:lnTo>
                <a:cubicBezTo>
                  <a:pt x="720238" y="550218"/>
                  <a:pt x="718164" y="550133"/>
                  <a:pt x="716153" y="549413"/>
                </a:cubicBezTo>
                <a:cubicBezTo>
                  <a:pt x="714142" y="548694"/>
                  <a:pt x="712830" y="547085"/>
                  <a:pt x="712216" y="544587"/>
                </a:cubicBezTo>
                <a:cubicBezTo>
                  <a:pt x="715772" y="544545"/>
                  <a:pt x="719328" y="544122"/>
                  <a:pt x="722884" y="543317"/>
                </a:cubicBezTo>
                <a:cubicBezTo>
                  <a:pt x="726440" y="542513"/>
                  <a:pt x="729996" y="541582"/>
                  <a:pt x="733552" y="540523"/>
                </a:cubicBezTo>
                <a:cubicBezTo>
                  <a:pt x="732960" y="537496"/>
                  <a:pt x="731859" y="533644"/>
                  <a:pt x="730250" y="528966"/>
                </a:cubicBezTo>
                <a:cubicBezTo>
                  <a:pt x="728642" y="524288"/>
                  <a:pt x="730081" y="521706"/>
                  <a:pt x="734568" y="521219"/>
                </a:cubicBezTo>
                <a:cubicBezTo>
                  <a:pt x="735182" y="521262"/>
                  <a:pt x="735986" y="521177"/>
                  <a:pt x="736981" y="520965"/>
                </a:cubicBezTo>
                <a:cubicBezTo>
                  <a:pt x="737976" y="520754"/>
                  <a:pt x="738526" y="520161"/>
                  <a:pt x="738632" y="519187"/>
                </a:cubicBezTo>
                <a:cubicBezTo>
                  <a:pt x="738526" y="517473"/>
                  <a:pt x="737722" y="515568"/>
                  <a:pt x="736219" y="513472"/>
                </a:cubicBezTo>
                <a:cubicBezTo>
                  <a:pt x="734716" y="511377"/>
                  <a:pt x="733150" y="510234"/>
                  <a:pt x="731520" y="510043"/>
                </a:cubicBezTo>
                <a:close/>
                <a:moveTo>
                  <a:pt x="746760" y="505979"/>
                </a:moveTo>
                <a:cubicBezTo>
                  <a:pt x="746781" y="506593"/>
                  <a:pt x="746993" y="507397"/>
                  <a:pt x="747395" y="508392"/>
                </a:cubicBezTo>
                <a:cubicBezTo>
                  <a:pt x="747797" y="509387"/>
                  <a:pt x="748263" y="509937"/>
                  <a:pt x="748792" y="510043"/>
                </a:cubicBezTo>
                <a:cubicBezTo>
                  <a:pt x="749766" y="509980"/>
                  <a:pt x="750359" y="509599"/>
                  <a:pt x="750570" y="508900"/>
                </a:cubicBezTo>
                <a:cubicBezTo>
                  <a:pt x="750782" y="508202"/>
                  <a:pt x="750867" y="507567"/>
                  <a:pt x="750824" y="506995"/>
                </a:cubicBezTo>
                <a:close/>
                <a:moveTo>
                  <a:pt x="792480" y="498867"/>
                </a:moveTo>
                <a:lnTo>
                  <a:pt x="794512" y="498867"/>
                </a:lnTo>
                <a:cubicBezTo>
                  <a:pt x="794110" y="504476"/>
                  <a:pt x="791612" y="507736"/>
                  <a:pt x="787019" y="508646"/>
                </a:cubicBezTo>
                <a:cubicBezTo>
                  <a:pt x="782426" y="509556"/>
                  <a:pt x="778150" y="511038"/>
                  <a:pt x="774192" y="513091"/>
                </a:cubicBezTo>
                <a:lnTo>
                  <a:pt x="773176" y="513091"/>
                </a:lnTo>
                <a:cubicBezTo>
                  <a:pt x="772605" y="513112"/>
                  <a:pt x="771970" y="513070"/>
                  <a:pt x="771271" y="512964"/>
                </a:cubicBezTo>
                <a:cubicBezTo>
                  <a:pt x="770573" y="512858"/>
                  <a:pt x="770192" y="512562"/>
                  <a:pt x="770128" y="512075"/>
                </a:cubicBezTo>
                <a:cubicBezTo>
                  <a:pt x="770319" y="510043"/>
                  <a:pt x="771462" y="508519"/>
                  <a:pt x="773557" y="507503"/>
                </a:cubicBezTo>
                <a:cubicBezTo>
                  <a:pt x="775653" y="506487"/>
                  <a:pt x="777558" y="505979"/>
                  <a:pt x="779272" y="505979"/>
                </a:cubicBezTo>
                <a:cubicBezTo>
                  <a:pt x="779399" y="503143"/>
                  <a:pt x="780415" y="501704"/>
                  <a:pt x="782320" y="501661"/>
                </a:cubicBezTo>
                <a:cubicBezTo>
                  <a:pt x="784225" y="501619"/>
                  <a:pt x="786257" y="501704"/>
                  <a:pt x="788416" y="501915"/>
                </a:cubicBezTo>
                <a:cubicBezTo>
                  <a:pt x="788459" y="500899"/>
                  <a:pt x="788882" y="500137"/>
                  <a:pt x="789686" y="499629"/>
                </a:cubicBezTo>
                <a:cubicBezTo>
                  <a:pt x="790491" y="499121"/>
                  <a:pt x="791422" y="498867"/>
                  <a:pt x="792480" y="498867"/>
                </a:cubicBezTo>
                <a:close/>
                <a:moveTo>
                  <a:pt x="828040" y="459243"/>
                </a:moveTo>
                <a:lnTo>
                  <a:pt x="820928" y="460259"/>
                </a:lnTo>
                <a:cubicBezTo>
                  <a:pt x="820780" y="463667"/>
                  <a:pt x="821076" y="465741"/>
                  <a:pt x="821817" y="466482"/>
                </a:cubicBezTo>
                <a:cubicBezTo>
                  <a:pt x="822558" y="467223"/>
                  <a:pt x="824632" y="467519"/>
                  <a:pt x="828040" y="467371"/>
                </a:cubicBezTo>
                <a:close/>
                <a:moveTo>
                  <a:pt x="382016" y="451115"/>
                </a:moveTo>
                <a:cubicBezTo>
                  <a:pt x="381953" y="452258"/>
                  <a:pt x="382080" y="453528"/>
                  <a:pt x="382397" y="454925"/>
                </a:cubicBezTo>
                <a:cubicBezTo>
                  <a:pt x="382715" y="456322"/>
                  <a:pt x="383604" y="457084"/>
                  <a:pt x="385064" y="457211"/>
                </a:cubicBezTo>
                <a:lnTo>
                  <a:pt x="388112" y="457211"/>
                </a:lnTo>
                <a:close/>
                <a:moveTo>
                  <a:pt x="837184" y="439939"/>
                </a:moveTo>
                <a:lnTo>
                  <a:pt x="832104" y="445019"/>
                </a:lnTo>
                <a:cubicBezTo>
                  <a:pt x="832591" y="445675"/>
                  <a:pt x="833141" y="446649"/>
                  <a:pt x="833755" y="447940"/>
                </a:cubicBezTo>
                <a:cubicBezTo>
                  <a:pt x="834369" y="449231"/>
                  <a:pt x="835173" y="449951"/>
                  <a:pt x="836168" y="450099"/>
                </a:cubicBezTo>
                <a:cubicBezTo>
                  <a:pt x="837354" y="449930"/>
                  <a:pt x="838031" y="449253"/>
                  <a:pt x="838200" y="448067"/>
                </a:cubicBezTo>
                <a:cubicBezTo>
                  <a:pt x="839830" y="448596"/>
                  <a:pt x="841396" y="448554"/>
                  <a:pt x="842899" y="447940"/>
                </a:cubicBezTo>
                <a:cubicBezTo>
                  <a:pt x="844402" y="447326"/>
                  <a:pt x="845206" y="446014"/>
                  <a:pt x="845312" y="444003"/>
                </a:cubicBezTo>
                <a:lnTo>
                  <a:pt x="845312" y="442987"/>
                </a:lnTo>
                <a:close/>
                <a:moveTo>
                  <a:pt x="377952" y="435875"/>
                </a:moveTo>
                <a:cubicBezTo>
                  <a:pt x="378058" y="436743"/>
                  <a:pt x="378608" y="438563"/>
                  <a:pt x="379603" y="441336"/>
                </a:cubicBezTo>
                <a:cubicBezTo>
                  <a:pt x="380598" y="444109"/>
                  <a:pt x="381402" y="445675"/>
                  <a:pt x="382016" y="446035"/>
                </a:cubicBezTo>
                <a:lnTo>
                  <a:pt x="382016" y="444003"/>
                </a:lnTo>
                <a:close/>
                <a:moveTo>
                  <a:pt x="370840" y="420635"/>
                </a:moveTo>
                <a:cubicBezTo>
                  <a:pt x="370798" y="421207"/>
                  <a:pt x="370883" y="421842"/>
                  <a:pt x="371094" y="422540"/>
                </a:cubicBezTo>
                <a:cubicBezTo>
                  <a:pt x="371306" y="423239"/>
                  <a:pt x="371899" y="423620"/>
                  <a:pt x="372872" y="423683"/>
                </a:cubicBezTo>
                <a:lnTo>
                  <a:pt x="374904" y="423683"/>
                </a:lnTo>
                <a:cubicBezTo>
                  <a:pt x="374057" y="421651"/>
                  <a:pt x="372703" y="420635"/>
                  <a:pt x="370840" y="420635"/>
                </a:cubicBezTo>
                <a:close/>
                <a:moveTo>
                  <a:pt x="857504" y="413523"/>
                </a:moveTo>
                <a:cubicBezTo>
                  <a:pt x="857504" y="414137"/>
                  <a:pt x="857758" y="414941"/>
                  <a:pt x="858266" y="415936"/>
                </a:cubicBezTo>
                <a:cubicBezTo>
                  <a:pt x="858774" y="416931"/>
                  <a:pt x="859536" y="417481"/>
                  <a:pt x="860552" y="417587"/>
                </a:cubicBezTo>
                <a:cubicBezTo>
                  <a:pt x="861399" y="417418"/>
                  <a:pt x="861738" y="416741"/>
                  <a:pt x="861568" y="415555"/>
                </a:cubicBezTo>
                <a:lnTo>
                  <a:pt x="861568" y="414539"/>
                </a:lnTo>
                <a:close/>
                <a:moveTo>
                  <a:pt x="366776" y="404379"/>
                </a:moveTo>
                <a:cubicBezTo>
                  <a:pt x="366797" y="404993"/>
                  <a:pt x="367009" y="405797"/>
                  <a:pt x="367411" y="406792"/>
                </a:cubicBezTo>
                <a:cubicBezTo>
                  <a:pt x="367813" y="407787"/>
                  <a:pt x="368279" y="408337"/>
                  <a:pt x="368808" y="408443"/>
                </a:cubicBezTo>
                <a:cubicBezTo>
                  <a:pt x="369782" y="408380"/>
                  <a:pt x="370375" y="407999"/>
                  <a:pt x="370586" y="407300"/>
                </a:cubicBezTo>
                <a:cubicBezTo>
                  <a:pt x="370798" y="406602"/>
                  <a:pt x="370883" y="405967"/>
                  <a:pt x="370840" y="405395"/>
                </a:cubicBezTo>
                <a:close/>
                <a:moveTo>
                  <a:pt x="366776" y="386091"/>
                </a:moveTo>
                <a:cubicBezTo>
                  <a:pt x="366162" y="386070"/>
                  <a:pt x="365358" y="386112"/>
                  <a:pt x="364363" y="386218"/>
                </a:cubicBezTo>
                <a:cubicBezTo>
                  <a:pt x="363368" y="386324"/>
                  <a:pt x="362818" y="386620"/>
                  <a:pt x="362712" y="387107"/>
                </a:cubicBezTo>
                <a:cubicBezTo>
                  <a:pt x="362882" y="387594"/>
                  <a:pt x="363559" y="387890"/>
                  <a:pt x="364744" y="387996"/>
                </a:cubicBezTo>
                <a:cubicBezTo>
                  <a:pt x="365930" y="388102"/>
                  <a:pt x="366607" y="388144"/>
                  <a:pt x="366776" y="388123"/>
                </a:cubicBezTo>
                <a:lnTo>
                  <a:pt x="371856" y="392187"/>
                </a:lnTo>
                <a:cubicBezTo>
                  <a:pt x="371835" y="391044"/>
                  <a:pt x="371369" y="389774"/>
                  <a:pt x="370459" y="388377"/>
                </a:cubicBezTo>
                <a:cubicBezTo>
                  <a:pt x="369549" y="386980"/>
                  <a:pt x="368321" y="386218"/>
                  <a:pt x="366776" y="386091"/>
                </a:cubicBezTo>
                <a:close/>
                <a:moveTo>
                  <a:pt x="351536" y="349515"/>
                </a:moveTo>
                <a:cubicBezTo>
                  <a:pt x="352552" y="349579"/>
                  <a:pt x="353568" y="349960"/>
                  <a:pt x="354584" y="350658"/>
                </a:cubicBezTo>
                <a:cubicBezTo>
                  <a:pt x="355600" y="351357"/>
                  <a:pt x="356616" y="351992"/>
                  <a:pt x="357632" y="352563"/>
                </a:cubicBezTo>
                <a:lnTo>
                  <a:pt x="357632" y="353579"/>
                </a:lnTo>
                <a:cubicBezTo>
                  <a:pt x="357632" y="354638"/>
                  <a:pt x="357378" y="355569"/>
                  <a:pt x="356870" y="356373"/>
                </a:cubicBezTo>
                <a:cubicBezTo>
                  <a:pt x="356362" y="357178"/>
                  <a:pt x="355600" y="357601"/>
                  <a:pt x="354584" y="357643"/>
                </a:cubicBezTo>
                <a:cubicBezTo>
                  <a:pt x="353483" y="357601"/>
                  <a:pt x="352383" y="357178"/>
                  <a:pt x="351282" y="356373"/>
                </a:cubicBezTo>
                <a:cubicBezTo>
                  <a:pt x="350181" y="355569"/>
                  <a:pt x="349589" y="354638"/>
                  <a:pt x="349504" y="353579"/>
                </a:cubicBezTo>
                <a:cubicBezTo>
                  <a:pt x="349462" y="352965"/>
                  <a:pt x="349547" y="352161"/>
                  <a:pt x="349758" y="351166"/>
                </a:cubicBezTo>
                <a:cubicBezTo>
                  <a:pt x="349970" y="350171"/>
                  <a:pt x="350563" y="349621"/>
                  <a:pt x="351536" y="349515"/>
                </a:cubicBezTo>
                <a:close/>
                <a:moveTo>
                  <a:pt x="994664" y="287539"/>
                </a:moveTo>
                <a:lnTo>
                  <a:pt x="990600" y="291603"/>
                </a:lnTo>
                <a:lnTo>
                  <a:pt x="991616" y="295667"/>
                </a:lnTo>
                <a:lnTo>
                  <a:pt x="993648" y="295667"/>
                </a:lnTo>
                <a:lnTo>
                  <a:pt x="994664" y="293635"/>
                </a:lnTo>
                <a:cubicBezTo>
                  <a:pt x="996252" y="294143"/>
                  <a:pt x="997649" y="294143"/>
                  <a:pt x="998855" y="293635"/>
                </a:cubicBezTo>
                <a:cubicBezTo>
                  <a:pt x="1000062" y="293127"/>
                  <a:pt x="1000697" y="292111"/>
                  <a:pt x="1000760" y="290587"/>
                </a:cubicBezTo>
                <a:lnTo>
                  <a:pt x="1000760" y="289571"/>
                </a:lnTo>
                <a:close/>
                <a:moveTo>
                  <a:pt x="1010920" y="266203"/>
                </a:moveTo>
                <a:cubicBezTo>
                  <a:pt x="1010920" y="266775"/>
                  <a:pt x="1011174" y="267410"/>
                  <a:pt x="1011682" y="268108"/>
                </a:cubicBezTo>
                <a:cubicBezTo>
                  <a:pt x="1012190" y="268807"/>
                  <a:pt x="1012952" y="269188"/>
                  <a:pt x="1013968" y="269251"/>
                </a:cubicBezTo>
                <a:lnTo>
                  <a:pt x="1013968" y="267219"/>
                </a:lnTo>
                <a:close/>
                <a:moveTo>
                  <a:pt x="449072" y="221499"/>
                </a:moveTo>
                <a:cubicBezTo>
                  <a:pt x="449115" y="222896"/>
                  <a:pt x="449538" y="223658"/>
                  <a:pt x="450342" y="223785"/>
                </a:cubicBezTo>
                <a:cubicBezTo>
                  <a:pt x="451147" y="223912"/>
                  <a:pt x="452078" y="224166"/>
                  <a:pt x="453136" y="224547"/>
                </a:cubicBezTo>
                <a:cubicBezTo>
                  <a:pt x="453094" y="223531"/>
                  <a:pt x="452671" y="222769"/>
                  <a:pt x="451866" y="222261"/>
                </a:cubicBezTo>
                <a:cubicBezTo>
                  <a:pt x="451062" y="221753"/>
                  <a:pt x="450131" y="221499"/>
                  <a:pt x="449072" y="221499"/>
                </a:cubicBezTo>
                <a:close/>
                <a:moveTo>
                  <a:pt x="1007872" y="172731"/>
                </a:moveTo>
                <a:cubicBezTo>
                  <a:pt x="1008888" y="173917"/>
                  <a:pt x="1009904" y="174594"/>
                  <a:pt x="1010920" y="174763"/>
                </a:cubicBezTo>
                <a:cubicBezTo>
                  <a:pt x="1011407" y="174721"/>
                  <a:pt x="1011703" y="174552"/>
                  <a:pt x="1011809" y="174255"/>
                </a:cubicBezTo>
                <a:cubicBezTo>
                  <a:pt x="1011915" y="173959"/>
                  <a:pt x="1011957" y="173790"/>
                  <a:pt x="1011936" y="173747"/>
                </a:cubicBezTo>
                <a:close/>
                <a:moveTo>
                  <a:pt x="1017016" y="163587"/>
                </a:moveTo>
                <a:cubicBezTo>
                  <a:pt x="1017059" y="164328"/>
                  <a:pt x="1017482" y="165640"/>
                  <a:pt x="1018286" y="167524"/>
                </a:cubicBezTo>
                <a:cubicBezTo>
                  <a:pt x="1019091" y="169408"/>
                  <a:pt x="1020022" y="170466"/>
                  <a:pt x="1021080" y="170699"/>
                </a:cubicBezTo>
                <a:lnTo>
                  <a:pt x="1021080" y="168667"/>
                </a:lnTo>
                <a:lnTo>
                  <a:pt x="1024128" y="164603"/>
                </a:lnTo>
                <a:close/>
                <a:moveTo>
                  <a:pt x="1031240" y="157491"/>
                </a:moveTo>
                <a:lnTo>
                  <a:pt x="1032256" y="160539"/>
                </a:lnTo>
                <a:cubicBezTo>
                  <a:pt x="1033230" y="160476"/>
                  <a:pt x="1033823" y="160095"/>
                  <a:pt x="1034034" y="159396"/>
                </a:cubicBezTo>
                <a:cubicBezTo>
                  <a:pt x="1034246" y="158698"/>
                  <a:pt x="1034331" y="158063"/>
                  <a:pt x="1034288" y="157491"/>
                </a:cubicBezTo>
                <a:close/>
                <a:moveTo>
                  <a:pt x="1216152" y="11"/>
                </a:moveTo>
                <a:cubicBezTo>
                  <a:pt x="1216766" y="-31"/>
                  <a:pt x="1217570" y="54"/>
                  <a:pt x="1218565" y="265"/>
                </a:cubicBezTo>
                <a:cubicBezTo>
                  <a:pt x="1219560" y="477"/>
                  <a:pt x="1220110" y="1070"/>
                  <a:pt x="1220216" y="2043"/>
                </a:cubicBezTo>
                <a:cubicBezTo>
                  <a:pt x="1219920" y="3631"/>
                  <a:pt x="1218480" y="5282"/>
                  <a:pt x="1215898" y="6996"/>
                </a:cubicBezTo>
                <a:cubicBezTo>
                  <a:pt x="1213316" y="8711"/>
                  <a:pt x="1211369" y="10108"/>
                  <a:pt x="1210056" y="11187"/>
                </a:cubicBezTo>
                <a:lnTo>
                  <a:pt x="1202944" y="12203"/>
                </a:lnTo>
                <a:lnTo>
                  <a:pt x="1200912" y="19315"/>
                </a:lnTo>
                <a:cubicBezTo>
                  <a:pt x="1197314" y="19442"/>
                  <a:pt x="1193842" y="20458"/>
                  <a:pt x="1190498" y="22363"/>
                </a:cubicBezTo>
                <a:cubicBezTo>
                  <a:pt x="1187154" y="24268"/>
                  <a:pt x="1184191" y="26300"/>
                  <a:pt x="1181608" y="28459"/>
                </a:cubicBezTo>
                <a:cubicBezTo>
                  <a:pt x="1181058" y="30534"/>
                  <a:pt x="1180127" y="32481"/>
                  <a:pt x="1178814" y="34301"/>
                </a:cubicBezTo>
                <a:cubicBezTo>
                  <a:pt x="1177502" y="36122"/>
                  <a:pt x="1176063" y="37561"/>
                  <a:pt x="1174496" y="38619"/>
                </a:cubicBezTo>
                <a:cubicBezTo>
                  <a:pt x="1168443" y="39148"/>
                  <a:pt x="1163786" y="41646"/>
                  <a:pt x="1160526" y="46112"/>
                </a:cubicBezTo>
                <a:cubicBezTo>
                  <a:pt x="1157267" y="50578"/>
                  <a:pt x="1152102" y="53838"/>
                  <a:pt x="1145032" y="55891"/>
                </a:cubicBezTo>
                <a:lnTo>
                  <a:pt x="1131824" y="68083"/>
                </a:lnTo>
                <a:cubicBezTo>
                  <a:pt x="1131253" y="69099"/>
                  <a:pt x="1130364" y="69861"/>
                  <a:pt x="1129157" y="70369"/>
                </a:cubicBezTo>
                <a:cubicBezTo>
                  <a:pt x="1127951" y="70877"/>
                  <a:pt x="1126808" y="71131"/>
                  <a:pt x="1125728" y="71131"/>
                </a:cubicBezTo>
                <a:lnTo>
                  <a:pt x="1123696" y="71131"/>
                </a:lnTo>
                <a:lnTo>
                  <a:pt x="1123696" y="81291"/>
                </a:lnTo>
                <a:lnTo>
                  <a:pt x="1117600" y="83323"/>
                </a:lnTo>
                <a:lnTo>
                  <a:pt x="1108456" y="95515"/>
                </a:lnTo>
                <a:lnTo>
                  <a:pt x="1107440" y="95515"/>
                </a:lnTo>
                <a:cubicBezTo>
                  <a:pt x="1107504" y="96616"/>
                  <a:pt x="1107377" y="97717"/>
                  <a:pt x="1107059" y="98817"/>
                </a:cubicBezTo>
                <a:cubicBezTo>
                  <a:pt x="1106742" y="99918"/>
                  <a:pt x="1105853" y="100511"/>
                  <a:pt x="1104392" y="100595"/>
                </a:cubicBezTo>
                <a:lnTo>
                  <a:pt x="1100328" y="100595"/>
                </a:lnTo>
                <a:lnTo>
                  <a:pt x="1090168" y="112787"/>
                </a:lnTo>
                <a:cubicBezTo>
                  <a:pt x="1087967" y="113295"/>
                  <a:pt x="1085766" y="114311"/>
                  <a:pt x="1083564" y="115835"/>
                </a:cubicBezTo>
                <a:cubicBezTo>
                  <a:pt x="1081363" y="117359"/>
                  <a:pt x="1080178" y="119391"/>
                  <a:pt x="1080008" y="121931"/>
                </a:cubicBezTo>
                <a:lnTo>
                  <a:pt x="1067816" y="134123"/>
                </a:lnTo>
                <a:cubicBezTo>
                  <a:pt x="1067774" y="136113"/>
                  <a:pt x="1067097" y="137468"/>
                  <a:pt x="1065784" y="138187"/>
                </a:cubicBezTo>
                <a:cubicBezTo>
                  <a:pt x="1064472" y="138907"/>
                  <a:pt x="1062779" y="139246"/>
                  <a:pt x="1060704" y="139203"/>
                </a:cubicBezTo>
                <a:lnTo>
                  <a:pt x="1057656" y="139203"/>
                </a:lnTo>
                <a:cubicBezTo>
                  <a:pt x="1055624" y="141235"/>
                  <a:pt x="1054608" y="143267"/>
                  <a:pt x="1054608" y="145299"/>
                </a:cubicBezTo>
                <a:cubicBezTo>
                  <a:pt x="1054778" y="146485"/>
                  <a:pt x="1055455" y="147162"/>
                  <a:pt x="1056640" y="147331"/>
                </a:cubicBezTo>
                <a:cubicBezTo>
                  <a:pt x="1059752" y="146209"/>
                  <a:pt x="1062673" y="144389"/>
                  <a:pt x="1065403" y="141870"/>
                </a:cubicBezTo>
                <a:cubicBezTo>
                  <a:pt x="1068134" y="139351"/>
                  <a:pt x="1070293" y="136769"/>
                  <a:pt x="1071880" y="134123"/>
                </a:cubicBezTo>
                <a:cubicBezTo>
                  <a:pt x="1071415" y="132578"/>
                  <a:pt x="1071584" y="131350"/>
                  <a:pt x="1072388" y="130440"/>
                </a:cubicBezTo>
                <a:cubicBezTo>
                  <a:pt x="1073193" y="129530"/>
                  <a:pt x="1074378" y="129064"/>
                  <a:pt x="1075944" y="129043"/>
                </a:cubicBezTo>
                <a:cubicBezTo>
                  <a:pt x="1077511" y="128620"/>
                  <a:pt x="1083268" y="126673"/>
                  <a:pt x="1093216" y="123201"/>
                </a:cubicBezTo>
                <a:cubicBezTo>
                  <a:pt x="1103165" y="119730"/>
                  <a:pt x="1110954" y="117275"/>
                  <a:pt x="1116584" y="115835"/>
                </a:cubicBezTo>
                <a:cubicBezTo>
                  <a:pt x="1118193" y="116999"/>
                  <a:pt x="1121834" y="116449"/>
                  <a:pt x="1127506" y="114184"/>
                </a:cubicBezTo>
                <a:cubicBezTo>
                  <a:pt x="1133179" y="111919"/>
                  <a:pt x="1137327" y="110099"/>
                  <a:pt x="1139952" y="108723"/>
                </a:cubicBezTo>
                <a:lnTo>
                  <a:pt x="1145032" y="103643"/>
                </a:lnTo>
                <a:cubicBezTo>
                  <a:pt x="1147593" y="103093"/>
                  <a:pt x="1150091" y="102162"/>
                  <a:pt x="1152525" y="100849"/>
                </a:cubicBezTo>
                <a:cubicBezTo>
                  <a:pt x="1154959" y="99537"/>
                  <a:pt x="1157203" y="98098"/>
                  <a:pt x="1159256" y="96531"/>
                </a:cubicBezTo>
                <a:lnTo>
                  <a:pt x="1169416" y="94499"/>
                </a:lnTo>
                <a:lnTo>
                  <a:pt x="1169416" y="103643"/>
                </a:lnTo>
                <a:lnTo>
                  <a:pt x="1163320" y="106691"/>
                </a:lnTo>
                <a:cubicBezTo>
                  <a:pt x="1162304" y="107877"/>
                  <a:pt x="1161288" y="108554"/>
                  <a:pt x="1160272" y="108723"/>
                </a:cubicBezTo>
                <a:cubicBezTo>
                  <a:pt x="1158325" y="108448"/>
                  <a:pt x="1157140" y="108236"/>
                  <a:pt x="1156716" y="108088"/>
                </a:cubicBezTo>
                <a:cubicBezTo>
                  <a:pt x="1156293" y="107940"/>
                  <a:pt x="1156124" y="109506"/>
                  <a:pt x="1156208" y="112787"/>
                </a:cubicBezTo>
                <a:cubicBezTo>
                  <a:pt x="1155108" y="112745"/>
                  <a:pt x="1153753" y="112830"/>
                  <a:pt x="1152144" y="113041"/>
                </a:cubicBezTo>
                <a:cubicBezTo>
                  <a:pt x="1150536" y="113253"/>
                  <a:pt x="1149181" y="113846"/>
                  <a:pt x="1148080" y="114819"/>
                </a:cubicBezTo>
                <a:cubicBezTo>
                  <a:pt x="1148355" y="118650"/>
                  <a:pt x="1147043" y="120894"/>
                  <a:pt x="1144143" y="121550"/>
                </a:cubicBezTo>
                <a:cubicBezTo>
                  <a:pt x="1141243" y="122206"/>
                  <a:pt x="1138153" y="122672"/>
                  <a:pt x="1134872" y="122947"/>
                </a:cubicBezTo>
                <a:lnTo>
                  <a:pt x="1134872" y="129043"/>
                </a:lnTo>
                <a:lnTo>
                  <a:pt x="1122680" y="134123"/>
                </a:lnTo>
                <a:cubicBezTo>
                  <a:pt x="1122024" y="134081"/>
                  <a:pt x="1121050" y="134166"/>
                  <a:pt x="1119759" y="134377"/>
                </a:cubicBezTo>
                <a:cubicBezTo>
                  <a:pt x="1118468" y="134589"/>
                  <a:pt x="1117748" y="135182"/>
                  <a:pt x="1117600" y="136155"/>
                </a:cubicBezTo>
                <a:cubicBezTo>
                  <a:pt x="1117854" y="137150"/>
                  <a:pt x="1118870" y="138462"/>
                  <a:pt x="1120648" y="140092"/>
                </a:cubicBezTo>
                <a:cubicBezTo>
                  <a:pt x="1122426" y="141722"/>
                  <a:pt x="1123442" y="143796"/>
                  <a:pt x="1123696" y="146315"/>
                </a:cubicBezTo>
                <a:lnTo>
                  <a:pt x="1126744" y="154443"/>
                </a:lnTo>
                <a:cubicBezTo>
                  <a:pt x="1125072" y="153914"/>
                  <a:pt x="1123336" y="153956"/>
                  <a:pt x="1121537" y="154570"/>
                </a:cubicBezTo>
                <a:cubicBezTo>
                  <a:pt x="1119738" y="155184"/>
                  <a:pt x="1118764" y="156496"/>
                  <a:pt x="1118616" y="158507"/>
                </a:cubicBezTo>
                <a:cubicBezTo>
                  <a:pt x="1118786" y="161725"/>
                  <a:pt x="1117431" y="163418"/>
                  <a:pt x="1114552" y="163587"/>
                </a:cubicBezTo>
                <a:lnTo>
                  <a:pt x="1113536" y="163587"/>
                </a:lnTo>
                <a:cubicBezTo>
                  <a:pt x="1111970" y="165662"/>
                  <a:pt x="1110023" y="167609"/>
                  <a:pt x="1107694" y="169429"/>
                </a:cubicBezTo>
                <a:cubicBezTo>
                  <a:pt x="1105366" y="171250"/>
                  <a:pt x="1102911" y="172689"/>
                  <a:pt x="1100328" y="173747"/>
                </a:cubicBezTo>
                <a:cubicBezTo>
                  <a:pt x="1099714" y="175779"/>
                  <a:pt x="1098402" y="177303"/>
                  <a:pt x="1096391" y="178319"/>
                </a:cubicBezTo>
                <a:cubicBezTo>
                  <a:pt x="1094380" y="179335"/>
                  <a:pt x="1092306" y="179843"/>
                  <a:pt x="1090168" y="179843"/>
                </a:cubicBezTo>
                <a:lnTo>
                  <a:pt x="1083056" y="184923"/>
                </a:lnTo>
                <a:lnTo>
                  <a:pt x="1078992" y="191019"/>
                </a:lnTo>
                <a:cubicBezTo>
                  <a:pt x="1078865" y="190935"/>
                  <a:pt x="1078357" y="190850"/>
                  <a:pt x="1077468" y="190765"/>
                </a:cubicBezTo>
                <a:cubicBezTo>
                  <a:pt x="1076579" y="190681"/>
                  <a:pt x="1076071" y="191104"/>
                  <a:pt x="1075944" y="192035"/>
                </a:cubicBezTo>
                <a:cubicBezTo>
                  <a:pt x="1076050" y="192586"/>
                  <a:pt x="1076600" y="193263"/>
                  <a:pt x="1077595" y="194067"/>
                </a:cubicBezTo>
                <a:cubicBezTo>
                  <a:pt x="1078590" y="194872"/>
                  <a:pt x="1079394" y="195549"/>
                  <a:pt x="1080008" y="196099"/>
                </a:cubicBezTo>
                <a:cubicBezTo>
                  <a:pt x="1085533" y="194152"/>
                  <a:pt x="1090994" y="190681"/>
                  <a:pt x="1096391" y="185685"/>
                </a:cubicBezTo>
                <a:cubicBezTo>
                  <a:pt x="1101789" y="180690"/>
                  <a:pt x="1107504" y="176711"/>
                  <a:pt x="1113536" y="173747"/>
                </a:cubicBezTo>
                <a:cubicBezTo>
                  <a:pt x="1115610" y="173218"/>
                  <a:pt x="1117812" y="172752"/>
                  <a:pt x="1120140" y="172350"/>
                </a:cubicBezTo>
                <a:cubicBezTo>
                  <a:pt x="1122469" y="171948"/>
                  <a:pt x="1124670" y="171736"/>
                  <a:pt x="1126744" y="171715"/>
                </a:cubicBezTo>
                <a:cubicBezTo>
                  <a:pt x="1127760" y="171673"/>
                  <a:pt x="1128522" y="171758"/>
                  <a:pt x="1129030" y="171969"/>
                </a:cubicBezTo>
                <a:cubicBezTo>
                  <a:pt x="1129538" y="172181"/>
                  <a:pt x="1129792" y="172774"/>
                  <a:pt x="1129792" y="173747"/>
                </a:cubicBezTo>
                <a:cubicBezTo>
                  <a:pt x="1128818" y="177430"/>
                  <a:pt x="1124416" y="182510"/>
                  <a:pt x="1116584" y="188987"/>
                </a:cubicBezTo>
                <a:cubicBezTo>
                  <a:pt x="1108753" y="195464"/>
                  <a:pt x="1103334" y="199528"/>
                  <a:pt x="1100328" y="201179"/>
                </a:cubicBezTo>
                <a:cubicBezTo>
                  <a:pt x="1098148" y="200629"/>
                  <a:pt x="1095904" y="200714"/>
                  <a:pt x="1093597" y="201433"/>
                </a:cubicBezTo>
                <a:cubicBezTo>
                  <a:pt x="1091290" y="202153"/>
                  <a:pt x="1089808" y="203762"/>
                  <a:pt x="1089152" y="206259"/>
                </a:cubicBezTo>
                <a:lnTo>
                  <a:pt x="1085088" y="212355"/>
                </a:lnTo>
                <a:cubicBezTo>
                  <a:pt x="1083501" y="212334"/>
                  <a:pt x="1082104" y="212630"/>
                  <a:pt x="1080897" y="213244"/>
                </a:cubicBezTo>
                <a:cubicBezTo>
                  <a:pt x="1079691" y="213858"/>
                  <a:pt x="1079056" y="214916"/>
                  <a:pt x="1078992" y="216419"/>
                </a:cubicBezTo>
                <a:lnTo>
                  <a:pt x="1078992" y="218451"/>
                </a:lnTo>
                <a:cubicBezTo>
                  <a:pt x="1077087" y="218578"/>
                  <a:pt x="1075563" y="219086"/>
                  <a:pt x="1074420" y="219975"/>
                </a:cubicBezTo>
                <a:cubicBezTo>
                  <a:pt x="1073277" y="220864"/>
                  <a:pt x="1071753" y="221372"/>
                  <a:pt x="1069848" y="221499"/>
                </a:cubicBezTo>
                <a:lnTo>
                  <a:pt x="1063752" y="228611"/>
                </a:lnTo>
                <a:lnTo>
                  <a:pt x="1064768" y="230643"/>
                </a:lnTo>
                <a:lnTo>
                  <a:pt x="1075944" y="224547"/>
                </a:lnTo>
                <a:lnTo>
                  <a:pt x="1086104" y="225563"/>
                </a:lnTo>
                <a:cubicBezTo>
                  <a:pt x="1085279" y="228886"/>
                  <a:pt x="1083628" y="231384"/>
                  <a:pt x="1081151" y="233056"/>
                </a:cubicBezTo>
                <a:cubicBezTo>
                  <a:pt x="1078675" y="234728"/>
                  <a:pt x="1077278" y="236972"/>
                  <a:pt x="1076960" y="239787"/>
                </a:cubicBezTo>
                <a:lnTo>
                  <a:pt x="1076960" y="240803"/>
                </a:lnTo>
                <a:lnTo>
                  <a:pt x="1069848" y="244867"/>
                </a:lnTo>
                <a:lnTo>
                  <a:pt x="1063752" y="252995"/>
                </a:lnTo>
                <a:lnTo>
                  <a:pt x="1056640" y="257059"/>
                </a:lnTo>
                <a:lnTo>
                  <a:pt x="1056640" y="263155"/>
                </a:lnTo>
                <a:lnTo>
                  <a:pt x="1053592" y="268235"/>
                </a:lnTo>
                <a:cubicBezTo>
                  <a:pt x="1053254" y="272659"/>
                  <a:pt x="1051645" y="274987"/>
                  <a:pt x="1048766" y="275220"/>
                </a:cubicBezTo>
                <a:cubicBezTo>
                  <a:pt x="1045888" y="275453"/>
                  <a:pt x="1043771" y="277527"/>
                  <a:pt x="1042416" y="281443"/>
                </a:cubicBezTo>
                <a:cubicBezTo>
                  <a:pt x="1038162" y="281803"/>
                  <a:pt x="1033463" y="283623"/>
                  <a:pt x="1028319" y="286904"/>
                </a:cubicBezTo>
                <a:cubicBezTo>
                  <a:pt x="1023176" y="290185"/>
                  <a:pt x="1018731" y="292767"/>
                  <a:pt x="1014984" y="294651"/>
                </a:cubicBezTo>
                <a:cubicBezTo>
                  <a:pt x="1014392" y="297699"/>
                  <a:pt x="1013037" y="300239"/>
                  <a:pt x="1010920" y="302271"/>
                </a:cubicBezTo>
                <a:cubicBezTo>
                  <a:pt x="1008804" y="304303"/>
                  <a:pt x="1006433" y="305827"/>
                  <a:pt x="1003808" y="306843"/>
                </a:cubicBezTo>
                <a:cubicBezTo>
                  <a:pt x="1003554" y="309341"/>
                  <a:pt x="1002030" y="311204"/>
                  <a:pt x="999236" y="312431"/>
                </a:cubicBezTo>
                <a:cubicBezTo>
                  <a:pt x="996442" y="313659"/>
                  <a:pt x="993902" y="314506"/>
                  <a:pt x="991616" y="314971"/>
                </a:cubicBezTo>
                <a:lnTo>
                  <a:pt x="987552" y="318019"/>
                </a:lnTo>
                <a:cubicBezTo>
                  <a:pt x="987489" y="319141"/>
                  <a:pt x="987616" y="320453"/>
                  <a:pt x="987933" y="321956"/>
                </a:cubicBezTo>
                <a:cubicBezTo>
                  <a:pt x="988251" y="323459"/>
                  <a:pt x="989140" y="324517"/>
                  <a:pt x="990600" y="325131"/>
                </a:cubicBezTo>
                <a:cubicBezTo>
                  <a:pt x="989013" y="326105"/>
                  <a:pt x="987108" y="326698"/>
                  <a:pt x="984885" y="326909"/>
                </a:cubicBezTo>
                <a:cubicBezTo>
                  <a:pt x="982663" y="327121"/>
                  <a:pt x="980504" y="327206"/>
                  <a:pt x="978408" y="327163"/>
                </a:cubicBezTo>
                <a:lnTo>
                  <a:pt x="971296" y="330211"/>
                </a:lnTo>
                <a:lnTo>
                  <a:pt x="971296" y="329195"/>
                </a:lnTo>
                <a:lnTo>
                  <a:pt x="968248" y="332243"/>
                </a:lnTo>
                <a:cubicBezTo>
                  <a:pt x="967656" y="333746"/>
                  <a:pt x="966555" y="334804"/>
                  <a:pt x="964946" y="335418"/>
                </a:cubicBezTo>
                <a:cubicBezTo>
                  <a:pt x="963338" y="336032"/>
                  <a:pt x="961729" y="336328"/>
                  <a:pt x="960120" y="336307"/>
                </a:cubicBezTo>
                <a:lnTo>
                  <a:pt x="959104" y="336307"/>
                </a:lnTo>
                <a:cubicBezTo>
                  <a:pt x="957538" y="338382"/>
                  <a:pt x="955845" y="340329"/>
                  <a:pt x="954024" y="342149"/>
                </a:cubicBezTo>
                <a:cubicBezTo>
                  <a:pt x="952204" y="343970"/>
                  <a:pt x="950511" y="345409"/>
                  <a:pt x="948944" y="346467"/>
                </a:cubicBezTo>
                <a:cubicBezTo>
                  <a:pt x="947357" y="346425"/>
                  <a:pt x="945960" y="346764"/>
                  <a:pt x="944753" y="347483"/>
                </a:cubicBezTo>
                <a:cubicBezTo>
                  <a:pt x="943547" y="348203"/>
                  <a:pt x="942912" y="349558"/>
                  <a:pt x="942848" y="351547"/>
                </a:cubicBezTo>
                <a:lnTo>
                  <a:pt x="942848" y="354595"/>
                </a:lnTo>
                <a:lnTo>
                  <a:pt x="937768" y="354595"/>
                </a:lnTo>
                <a:cubicBezTo>
                  <a:pt x="937070" y="355548"/>
                  <a:pt x="935927" y="356437"/>
                  <a:pt x="934339" y="357262"/>
                </a:cubicBezTo>
                <a:cubicBezTo>
                  <a:pt x="932752" y="358088"/>
                  <a:pt x="931863" y="359231"/>
                  <a:pt x="931672" y="360691"/>
                </a:cubicBezTo>
                <a:lnTo>
                  <a:pt x="931672" y="363739"/>
                </a:lnTo>
                <a:lnTo>
                  <a:pt x="938784" y="361707"/>
                </a:lnTo>
                <a:lnTo>
                  <a:pt x="951992" y="362723"/>
                </a:lnTo>
                <a:cubicBezTo>
                  <a:pt x="951040" y="366999"/>
                  <a:pt x="948881" y="370132"/>
                  <a:pt x="945515" y="372121"/>
                </a:cubicBezTo>
                <a:cubicBezTo>
                  <a:pt x="942150" y="374111"/>
                  <a:pt x="940245" y="376736"/>
                  <a:pt x="939800" y="379995"/>
                </a:cubicBezTo>
                <a:lnTo>
                  <a:pt x="939800" y="381011"/>
                </a:lnTo>
                <a:cubicBezTo>
                  <a:pt x="936710" y="382641"/>
                  <a:pt x="933747" y="384969"/>
                  <a:pt x="930910" y="387996"/>
                </a:cubicBezTo>
                <a:cubicBezTo>
                  <a:pt x="928074" y="391023"/>
                  <a:pt x="925619" y="394113"/>
                  <a:pt x="923544" y="397267"/>
                </a:cubicBezTo>
                <a:cubicBezTo>
                  <a:pt x="918274" y="396421"/>
                  <a:pt x="915353" y="397352"/>
                  <a:pt x="914781" y="400061"/>
                </a:cubicBezTo>
                <a:cubicBezTo>
                  <a:pt x="914210" y="402771"/>
                  <a:pt x="914083" y="406242"/>
                  <a:pt x="914400" y="410475"/>
                </a:cubicBezTo>
                <a:lnTo>
                  <a:pt x="911352" y="415555"/>
                </a:lnTo>
                <a:cubicBezTo>
                  <a:pt x="910442" y="421672"/>
                  <a:pt x="908198" y="424678"/>
                  <a:pt x="904621" y="424572"/>
                </a:cubicBezTo>
                <a:cubicBezTo>
                  <a:pt x="901044" y="424466"/>
                  <a:pt x="898546" y="427218"/>
                  <a:pt x="897128" y="432827"/>
                </a:cubicBezTo>
                <a:cubicBezTo>
                  <a:pt x="891434" y="433251"/>
                  <a:pt x="885550" y="435452"/>
                  <a:pt x="879475" y="439431"/>
                </a:cubicBezTo>
                <a:cubicBezTo>
                  <a:pt x="873400" y="443411"/>
                  <a:pt x="867770" y="446628"/>
                  <a:pt x="862584" y="449083"/>
                </a:cubicBezTo>
                <a:cubicBezTo>
                  <a:pt x="861928" y="452639"/>
                  <a:pt x="860192" y="455687"/>
                  <a:pt x="857377" y="458227"/>
                </a:cubicBezTo>
                <a:cubicBezTo>
                  <a:pt x="854562" y="460767"/>
                  <a:pt x="851556" y="462799"/>
                  <a:pt x="848360" y="464323"/>
                </a:cubicBezTo>
                <a:cubicBezTo>
                  <a:pt x="847514" y="469382"/>
                  <a:pt x="844127" y="472218"/>
                  <a:pt x="838200" y="472832"/>
                </a:cubicBezTo>
                <a:cubicBezTo>
                  <a:pt x="832274" y="473446"/>
                  <a:pt x="828887" y="475012"/>
                  <a:pt x="828040" y="477531"/>
                </a:cubicBezTo>
                <a:cubicBezTo>
                  <a:pt x="828273" y="480262"/>
                  <a:pt x="829077" y="481913"/>
                  <a:pt x="830453" y="482484"/>
                </a:cubicBezTo>
                <a:cubicBezTo>
                  <a:pt x="831829" y="483056"/>
                  <a:pt x="832379" y="484453"/>
                  <a:pt x="832104" y="486675"/>
                </a:cubicBezTo>
                <a:cubicBezTo>
                  <a:pt x="830009" y="488136"/>
                  <a:pt x="827596" y="489025"/>
                  <a:pt x="824865" y="489342"/>
                </a:cubicBezTo>
                <a:cubicBezTo>
                  <a:pt x="822135" y="489660"/>
                  <a:pt x="819468" y="489787"/>
                  <a:pt x="816864" y="489723"/>
                </a:cubicBezTo>
                <a:lnTo>
                  <a:pt x="807720" y="492771"/>
                </a:lnTo>
                <a:cubicBezTo>
                  <a:pt x="807509" y="490062"/>
                  <a:pt x="806408" y="489385"/>
                  <a:pt x="804418" y="490739"/>
                </a:cubicBezTo>
                <a:cubicBezTo>
                  <a:pt x="802429" y="492094"/>
                  <a:pt x="800820" y="493449"/>
                  <a:pt x="799592" y="494803"/>
                </a:cubicBezTo>
                <a:lnTo>
                  <a:pt x="798576" y="486675"/>
                </a:lnTo>
                <a:cubicBezTo>
                  <a:pt x="790448" y="488877"/>
                  <a:pt x="782320" y="491586"/>
                  <a:pt x="774192" y="494803"/>
                </a:cubicBezTo>
                <a:lnTo>
                  <a:pt x="768096" y="506995"/>
                </a:lnTo>
                <a:cubicBezTo>
                  <a:pt x="763884" y="508773"/>
                  <a:pt x="759608" y="511821"/>
                  <a:pt x="755269" y="516139"/>
                </a:cubicBezTo>
                <a:cubicBezTo>
                  <a:pt x="750930" y="520457"/>
                  <a:pt x="747416" y="524521"/>
                  <a:pt x="744728" y="528331"/>
                </a:cubicBezTo>
                <a:lnTo>
                  <a:pt x="753872" y="526299"/>
                </a:lnTo>
                <a:lnTo>
                  <a:pt x="763016" y="520203"/>
                </a:lnTo>
                <a:cubicBezTo>
                  <a:pt x="762847" y="519018"/>
                  <a:pt x="763186" y="518341"/>
                  <a:pt x="764032" y="518171"/>
                </a:cubicBezTo>
                <a:cubicBezTo>
                  <a:pt x="765091" y="518277"/>
                  <a:pt x="766022" y="518827"/>
                  <a:pt x="766826" y="519822"/>
                </a:cubicBezTo>
                <a:cubicBezTo>
                  <a:pt x="767631" y="520817"/>
                  <a:pt x="768054" y="521621"/>
                  <a:pt x="768096" y="522235"/>
                </a:cubicBezTo>
                <a:cubicBezTo>
                  <a:pt x="768054" y="523251"/>
                  <a:pt x="767631" y="524013"/>
                  <a:pt x="766826" y="524521"/>
                </a:cubicBezTo>
                <a:cubicBezTo>
                  <a:pt x="766022" y="525029"/>
                  <a:pt x="765091" y="525283"/>
                  <a:pt x="764032" y="525283"/>
                </a:cubicBezTo>
                <a:lnTo>
                  <a:pt x="758952" y="531379"/>
                </a:lnTo>
                <a:cubicBezTo>
                  <a:pt x="759079" y="533263"/>
                  <a:pt x="759079" y="535845"/>
                  <a:pt x="758952" y="539126"/>
                </a:cubicBezTo>
                <a:cubicBezTo>
                  <a:pt x="758825" y="542407"/>
                  <a:pt x="757809" y="544227"/>
                  <a:pt x="755904" y="544587"/>
                </a:cubicBezTo>
                <a:cubicBezTo>
                  <a:pt x="754317" y="544524"/>
                  <a:pt x="752666" y="544651"/>
                  <a:pt x="750951" y="544968"/>
                </a:cubicBezTo>
                <a:cubicBezTo>
                  <a:pt x="749237" y="545286"/>
                  <a:pt x="747840" y="546175"/>
                  <a:pt x="746760" y="547635"/>
                </a:cubicBezTo>
                <a:cubicBezTo>
                  <a:pt x="744241" y="547783"/>
                  <a:pt x="741659" y="548503"/>
                  <a:pt x="739013" y="549794"/>
                </a:cubicBezTo>
                <a:cubicBezTo>
                  <a:pt x="736367" y="551085"/>
                  <a:pt x="733531" y="552059"/>
                  <a:pt x="730504" y="552715"/>
                </a:cubicBezTo>
                <a:lnTo>
                  <a:pt x="729488" y="562875"/>
                </a:lnTo>
                <a:lnTo>
                  <a:pt x="722376" y="568971"/>
                </a:lnTo>
                <a:lnTo>
                  <a:pt x="712216" y="572019"/>
                </a:lnTo>
                <a:cubicBezTo>
                  <a:pt x="712618" y="574051"/>
                  <a:pt x="712068" y="575575"/>
                  <a:pt x="710565" y="576591"/>
                </a:cubicBezTo>
                <a:cubicBezTo>
                  <a:pt x="709062" y="577607"/>
                  <a:pt x="707242" y="578115"/>
                  <a:pt x="705104" y="578115"/>
                </a:cubicBezTo>
                <a:lnTo>
                  <a:pt x="704088" y="578115"/>
                </a:lnTo>
                <a:lnTo>
                  <a:pt x="699008" y="586243"/>
                </a:lnTo>
                <a:cubicBezTo>
                  <a:pt x="693907" y="585883"/>
                  <a:pt x="688361" y="586095"/>
                  <a:pt x="682371" y="586878"/>
                </a:cubicBezTo>
                <a:cubicBezTo>
                  <a:pt x="676381" y="587661"/>
                  <a:pt x="673121" y="591175"/>
                  <a:pt x="672592" y="597419"/>
                </a:cubicBezTo>
                <a:lnTo>
                  <a:pt x="667512" y="604531"/>
                </a:lnTo>
                <a:lnTo>
                  <a:pt x="668528" y="617739"/>
                </a:lnTo>
                <a:lnTo>
                  <a:pt x="658368" y="621803"/>
                </a:lnTo>
                <a:cubicBezTo>
                  <a:pt x="656506" y="625698"/>
                  <a:pt x="654135" y="629085"/>
                  <a:pt x="651256" y="631963"/>
                </a:cubicBezTo>
                <a:cubicBezTo>
                  <a:pt x="653987" y="633826"/>
                  <a:pt x="655130" y="637975"/>
                  <a:pt x="654685" y="644409"/>
                </a:cubicBezTo>
                <a:cubicBezTo>
                  <a:pt x="654241" y="650844"/>
                  <a:pt x="657162" y="654485"/>
                  <a:pt x="663448" y="655331"/>
                </a:cubicBezTo>
                <a:lnTo>
                  <a:pt x="664464" y="655331"/>
                </a:lnTo>
                <a:cubicBezTo>
                  <a:pt x="663914" y="658422"/>
                  <a:pt x="664253" y="662655"/>
                  <a:pt x="665480" y="668031"/>
                </a:cubicBezTo>
                <a:cubicBezTo>
                  <a:pt x="666708" y="673408"/>
                  <a:pt x="669079" y="676625"/>
                  <a:pt x="672592" y="677683"/>
                </a:cubicBezTo>
                <a:cubicBezTo>
                  <a:pt x="672275" y="679863"/>
                  <a:pt x="671894" y="682107"/>
                  <a:pt x="671449" y="684414"/>
                </a:cubicBezTo>
                <a:cubicBezTo>
                  <a:pt x="671005" y="686721"/>
                  <a:pt x="672402" y="688203"/>
                  <a:pt x="675640" y="688859"/>
                </a:cubicBezTo>
                <a:cubicBezTo>
                  <a:pt x="675852" y="691188"/>
                  <a:pt x="676699" y="692881"/>
                  <a:pt x="678180" y="693939"/>
                </a:cubicBezTo>
                <a:cubicBezTo>
                  <a:pt x="679662" y="694998"/>
                  <a:pt x="680509" y="696691"/>
                  <a:pt x="680720" y="699019"/>
                </a:cubicBezTo>
                <a:cubicBezTo>
                  <a:pt x="679620" y="700056"/>
                  <a:pt x="678519" y="701284"/>
                  <a:pt x="677418" y="702702"/>
                </a:cubicBezTo>
                <a:cubicBezTo>
                  <a:pt x="676318" y="704120"/>
                  <a:pt x="675725" y="705602"/>
                  <a:pt x="675640" y="707147"/>
                </a:cubicBezTo>
                <a:cubicBezTo>
                  <a:pt x="675810" y="708333"/>
                  <a:pt x="676487" y="709010"/>
                  <a:pt x="677672" y="709179"/>
                </a:cubicBezTo>
                <a:cubicBezTo>
                  <a:pt x="680551" y="709010"/>
                  <a:pt x="681906" y="710365"/>
                  <a:pt x="681736" y="713243"/>
                </a:cubicBezTo>
                <a:lnTo>
                  <a:pt x="681736" y="715275"/>
                </a:lnTo>
                <a:lnTo>
                  <a:pt x="687832" y="721371"/>
                </a:lnTo>
                <a:cubicBezTo>
                  <a:pt x="687811" y="722938"/>
                  <a:pt x="688107" y="724377"/>
                  <a:pt x="688721" y="725689"/>
                </a:cubicBezTo>
                <a:cubicBezTo>
                  <a:pt x="689335" y="727002"/>
                  <a:pt x="690393" y="727933"/>
                  <a:pt x="691896" y="728483"/>
                </a:cubicBezTo>
                <a:cubicBezTo>
                  <a:pt x="691960" y="730431"/>
                  <a:pt x="692595" y="731616"/>
                  <a:pt x="693801" y="732039"/>
                </a:cubicBezTo>
                <a:cubicBezTo>
                  <a:pt x="695008" y="732463"/>
                  <a:pt x="696405" y="732632"/>
                  <a:pt x="697992" y="732547"/>
                </a:cubicBezTo>
                <a:cubicBezTo>
                  <a:pt x="705083" y="732526"/>
                  <a:pt x="708681" y="734346"/>
                  <a:pt x="708787" y="738008"/>
                </a:cubicBezTo>
                <a:cubicBezTo>
                  <a:pt x="708893" y="741670"/>
                  <a:pt x="708681" y="747300"/>
                  <a:pt x="708152" y="754899"/>
                </a:cubicBezTo>
                <a:lnTo>
                  <a:pt x="716280" y="767091"/>
                </a:lnTo>
                <a:cubicBezTo>
                  <a:pt x="717783" y="767684"/>
                  <a:pt x="718841" y="768785"/>
                  <a:pt x="719455" y="770393"/>
                </a:cubicBezTo>
                <a:cubicBezTo>
                  <a:pt x="720069" y="772002"/>
                  <a:pt x="720365" y="773611"/>
                  <a:pt x="720344" y="775219"/>
                </a:cubicBezTo>
                <a:cubicBezTo>
                  <a:pt x="721805" y="776299"/>
                  <a:pt x="722694" y="777696"/>
                  <a:pt x="723011" y="779410"/>
                </a:cubicBezTo>
                <a:cubicBezTo>
                  <a:pt x="723329" y="781125"/>
                  <a:pt x="723456" y="782776"/>
                  <a:pt x="723392" y="784363"/>
                </a:cubicBezTo>
                <a:cubicBezTo>
                  <a:pt x="723435" y="785464"/>
                  <a:pt x="723350" y="786565"/>
                  <a:pt x="723138" y="787665"/>
                </a:cubicBezTo>
                <a:cubicBezTo>
                  <a:pt x="722927" y="788766"/>
                  <a:pt x="722334" y="789359"/>
                  <a:pt x="721360" y="789443"/>
                </a:cubicBezTo>
                <a:lnTo>
                  <a:pt x="716280" y="789443"/>
                </a:lnTo>
                <a:cubicBezTo>
                  <a:pt x="716259" y="790269"/>
                  <a:pt x="716301" y="791920"/>
                  <a:pt x="716407" y="794396"/>
                </a:cubicBezTo>
                <a:cubicBezTo>
                  <a:pt x="716513" y="796873"/>
                  <a:pt x="716809" y="798270"/>
                  <a:pt x="717296" y="798587"/>
                </a:cubicBezTo>
                <a:cubicBezTo>
                  <a:pt x="719159" y="798291"/>
                  <a:pt x="720768" y="797614"/>
                  <a:pt x="722122" y="796555"/>
                </a:cubicBezTo>
                <a:cubicBezTo>
                  <a:pt x="723477" y="795497"/>
                  <a:pt x="725594" y="795836"/>
                  <a:pt x="728472" y="797571"/>
                </a:cubicBezTo>
                <a:lnTo>
                  <a:pt x="732536" y="806715"/>
                </a:lnTo>
                <a:lnTo>
                  <a:pt x="736600" y="810779"/>
                </a:lnTo>
                <a:lnTo>
                  <a:pt x="736600" y="820939"/>
                </a:lnTo>
                <a:lnTo>
                  <a:pt x="740664" y="827035"/>
                </a:lnTo>
                <a:cubicBezTo>
                  <a:pt x="740495" y="828750"/>
                  <a:pt x="740326" y="830655"/>
                  <a:pt x="740156" y="832750"/>
                </a:cubicBezTo>
                <a:cubicBezTo>
                  <a:pt x="739987" y="834846"/>
                  <a:pt x="740834" y="835989"/>
                  <a:pt x="742696" y="836179"/>
                </a:cubicBezTo>
                <a:lnTo>
                  <a:pt x="745744" y="836179"/>
                </a:lnTo>
                <a:lnTo>
                  <a:pt x="751840" y="855483"/>
                </a:lnTo>
                <a:lnTo>
                  <a:pt x="754888" y="856499"/>
                </a:lnTo>
                <a:cubicBezTo>
                  <a:pt x="754592" y="858637"/>
                  <a:pt x="754169" y="860711"/>
                  <a:pt x="753618" y="862722"/>
                </a:cubicBezTo>
                <a:cubicBezTo>
                  <a:pt x="753068" y="864733"/>
                  <a:pt x="754169" y="866045"/>
                  <a:pt x="756920" y="866659"/>
                </a:cubicBezTo>
                <a:lnTo>
                  <a:pt x="757936" y="870723"/>
                </a:lnTo>
                <a:cubicBezTo>
                  <a:pt x="763334" y="871210"/>
                  <a:pt x="766763" y="872776"/>
                  <a:pt x="768223" y="875422"/>
                </a:cubicBezTo>
                <a:cubicBezTo>
                  <a:pt x="769684" y="878068"/>
                  <a:pt x="770319" y="881920"/>
                  <a:pt x="770128" y="886979"/>
                </a:cubicBezTo>
                <a:cubicBezTo>
                  <a:pt x="770700" y="886937"/>
                  <a:pt x="771335" y="887022"/>
                  <a:pt x="772033" y="887233"/>
                </a:cubicBezTo>
                <a:cubicBezTo>
                  <a:pt x="772732" y="887445"/>
                  <a:pt x="773113" y="888038"/>
                  <a:pt x="773176" y="889011"/>
                </a:cubicBezTo>
                <a:cubicBezTo>
                  <a:pt x="773134" y="890514"/>
                  <a:pt x="772711" y="891826"/>
                  <a:pt x="771906" y="892948"/>
                </a:cubicBezTo>
                <a:cubicBezTo>
                  <a:pt x="771102" y="894070"/>
                  <a:pt x="770171" y="895128"/>
                  <a:pt x="769112" y="896123"/>
                </a:cubicBezTo>
                <a:cubicBezTo>
                  <a:pt x="770107" y="896737"/>
                  <a:pt x="770911" y="897795"/>
                  <a:pt x="771525" y="899298"/>
                </a:cubicBezTo>
                <a:cubicBezTo>
                  <a:pt x="772139" y="900801"/>
                  <a:pt x="772689" y="902113"/>
                  <a:pt x="773176" y="903235"/>
                </a:cubicBezTo>
                <a:cubicBezTo>
                  <a:pt x="773240" y="904738"/>
                  <a:pt x="773875" y="905796"/>
                  <a:pt x="775081" y="906410"/>
                </a:cubicBezTo>
                <a:cubicBezTo>
                  <a:pt x="776288" y="907024"/>
                  <a:pt x="777685" y="907320"/>
                  <a:pt x="779272" y="907299"/>
                </a:cubicBezTo>
                <a:cubicBezTo>
                  <a:pt x="785919" y="907066"/>
                  <a:pt x="789390" y="908294"/>
                  <a:pt x="789686" y="910982"/>
                </a:cubicBezTo>
                <a:cubicBezTo>
                  <a:pt x="789983" y="913670"/>
                  <a:pt x="789898" y="919216"/>
                  <a:pt x="789432" y="927619"/>
                </a:cubicBezTo>
                <a:cubicBezTo>
                  <a:pt x="790999" y="929164"/>
                  <a:pt x="792438" y="930900"/>
                  <a:pt x="793750" y="932826"/>
                </a:cubicBezTo>
                <a:cubicBezTo>
                  <a:pt x="795063" y="934752"/>
                  <a:pt x="795994" y="936742"/>
                  <a:pt x="796544" y="938795"/>
                </a:cubicBezTo>
                <a:cubicBezTo>
                  <a:pt x="798047" y="939346"/>
                  <a:pt x="799105" y="940277"/>
                  <a:pt x="799719" y="941589"/>
                </a:cubicBezTo>
                <a:cubicBezTo>
                  <a:pt x="800333" y="942902"/>
                  <a:pt x="800629" y="944341"/>
                  <a:pt x="800608" y="945907"/>
                </a:cubicBezTo>
                <a:cubicBezTo>
                  <a:pt x="802111" y="946500"/>
                  <a:pt x="803169" y="947601"/>
                  <a:pt x="803783" y="949209"/>
                </a:cubicBezTo>
                <a:cubicBezTo>
                  <a:pt x="804397" y="950818"/>
                  <a:pt x="804693" y="952427"/>
                  <a:pt x="804672" y="954035"/>
                </a:cubicBezTo>
                <a:cubicBezTo>
                  <a:pt x="804715" y="955136"/>
                  <a:pt x="804630" y="956237"/>
                  <a:pt x="804418" y="957337"/>
                </a:cubicBezTo>
                <a:cubicBezTo>
                  <a:pt x="804207" y="958438"/>
                  <a:pt x="803614" y="959031"/>
                  <a:pt x="802640" y="959115"/>
                </a:cubicBezTo>
                <a:lnTo>
                  <a:pt x="797560" y="959115"/>
                </a:lnTo>
                <a:cubicBezTo>
                  <a:pt x="797518" y="959941"/>
                  <a:pt x="797603" y="961592"/>
                  <a:pt x="797814" y="964068"/>
                </a:cubicBezTo>
                <a:cubicBezTo>
                  <a:pt x="798026" y="966545"/>
                  <a:pt x="798619" y="967942"/>
                  <a:pt x="799592" y="968259"/>
                </a:cubicBezTo>
                <a:cubicBezTo>
                  <a:pt x="800968" y="967984"/>
                  <a:pt x="802280" y="967264"/>
                  <a:pt x="803529" y="966100"/>
                </a:cubicBezTo>
                <a:cubicBezTo>
                  <a:pt x="804778" y="964936"/>
                  <a:pt x="806852" y="964978"/>
                  <a:pt x="809752" y="966227"/>
                </a:cubicBezTo>
                <a:lnTo>
                  <a:pt x="812800" y="975371"/>
                </a:lnTo>
                <a:lnTo>
                  <a:pt x="816864" y="979435"/>
                </a:lnTo>
                <a:lnTo>
                  <a:pt x="817880" y="988579"/>
                </a:lnTo>
                <a:lnTo>
                  <a:pt x="821944" y="993659"/>
                </a:lnTo>
                <a:cubicBezTo>
                  <a:pt x="821775" y="994929"/>
                  <a:pt x="821606" y="996707"/>
                  <a:pt x="821436" y="998993"/>
                </a:cubicBezTo>
                <a:cubicBezTo>
                  <a:pt x="821267" y="1001279"/>
                  <a:pt x="822114" y="1002549"/>
                  <a:pt x="823976" y="1002803"/>
                </a:cubicBezTo>
                <a:lnTo>
                  <a:pt x="826008" y="1001787"/>
                </a:lnTo>
                <a:cubicBezTo>
                  <a:pt x="829056" y="1012794"/>
                  <a:pt x="833120" y="1023292"/>
                  <a:pt x="838200" y="1033283"/>
                </a:cubicBezTo>
                <a:cubicBezTo>
                  <a:pt x="843153" y="1033791"/>
                  <a:pt x="846455" y="1035315"/>
                  <a:pt x="848106" y="1037855"/>
                </a:cubicBezTo>
                <a:cubicBezTo>
                  <a:pt x="849757" y="1040395"/>
                  <a:pt x="850519" y="1043951"/>
                  <a:pt x="850392" y="1048523"/>
                </a:cubicBezTo>
                <a:cubicBezTo>
                  <a:pt x="851408" y="1048481"/>
                  <a:pt x="852170" y="1048566"/>
                  <a:pt x="852678" y="1048777"/>
                </a:cubicBezTo>
                <a:cubicBezTo>
                  <a:pt x="853186" y="1048989"/>
                  <a:pt x="853440" y="1049582"/>
                  <a:pt x="853440" y="1050555"/>
                </a:cubicBezTo>
                <a:cubicBezTo>
                  <a:pt x="853250" y="1052714"/>
                  <a:pt x="852107" y="1054746"/>
                  <a:pt x="850011" y="1056651"/>
                </a:cubicBezTo>
                <a:cubicBezTo>
                  <a:pt x="847916" y="1058556"/>
                  <a:pt x="846011" y="1059572"/>
                  <a:pt x="844296" y="1059699"/>
                </a:cubicBezTo>
                <a:cubicBezTo>
                  <a:pt x="842793" y="1059657"/>
                  <a:pt x="841735" y="1059234"/>
                  <a:pt x="841121" y="1058429"/>
                </a:cubicBezTo>
                <a:cubicBezTo>
                  <a:pt x="840507" y="1057625"/>
                  <a:pt x="840211" y="1056694"/>
                  <a:pt x="840232" y="1055635"/>
                </a:cubicBezTo>
                <a:lnTo>
                  <a:pt x="834136" y="1047507"/>
                </a:lnTo>
                <a:cubicBezTo>
                  <a:pt x="833078" y="1047486"/>
                  <a:pt x="832147" y="1047782"/>
                  <a:pt x="831342" y="1048396"/>
                </a:cubicBezTo>
                <a:cubicBezTo>
                  <a:pt x="830538" y="1049010"/>
                  <a:pt x="830115" y="1050068"/>
                  <a:pt x="830072" y="1051571"/>
                </a:cubicBezTo>
                <a:cubicBezTo>
                  <a:pt x="830136" y="1052121"/>
                  <a:pt x="830517" y="1052799"/>
                  <a:pt x="831215" y="1053603"/>
                </a:cubicBezTo>
                <a:cubicBezTo>
                  <a:pt x="831914" y="1054408"/>
                  <a:pt x="832549" y="1055085"/>
                  <a:pt x="833120" y="1055635"/>
                </a:cubicBezTo>
                <a:cubicBezTo>
                  <a:pt x="834263" y="1057837"/>
                  <a:pt x="835787" y="1059022"/>
                  <a:pt x="837692" y="1059191"/>
                </a:cubicBezTo>
                <a:cubicBezTo>
                  <a:pt x="839597" y="1059360"/>
                  <a:pt x="841121" y="1060546"/>
                  <a:pt x="842264" y="1062747"/>
                </a:cubicBezTo>
                <a:cubicBezTo>
                  <a:pt x="844212" y="1063340"/>
                  <a:pt x="845397" y="1064440"/>
                  <a:pt x="845820" y="1066049"/>
                </a:cubicBezTo>
                <a:cubicBezTo>
                  <a:pt x="846244" y="1067658"/>
                  <a:pt x="846413" y="1069267"/>
                  <a:pt x="846328" y="1070875"/>
                </a:cubicBezTo>
                <a:lnTo>
                  <a:pt x="846328" y="1073923"/>
                </a:lnTo>
                <a:cubicBezTo>
                  <a:pt x="847937" y="1075997"/>
                  <a:pt x="850054" y="1077945"/>
                  <a:pt x="852678" y="1079765"/>
                </a:cubicBezTo>
                <a:cubicBezTo>
                  <a:pt x="855303" y="1081586"/>
                  <a:pt x="857928" y="1083025"/>
                  <a:pt x="860552" y="1084083"/>
                </a:cubicBezTo>
                <a:cubicBezTo>
                  <a:pt x="861060" y="1085692"/>
                  <a:pt x="861822" y="1087301"/>
                  <a:pt x="862838" y="1088909"/>
                </a:cubicBezTo>
                <a:cubicBezTo>
                  <a:pt x="863854" y="1090518"/>
                  <a:pt x="865124" y="1091619"/>
                  <a:pt x="866648" y="1092211"/>
                </a:cubicBezTo>
                <a:lnTo>
                  <a:pt x="862584" y="1102371"/>
                </a:lnTo>
                <a:lnTo>
                  <a:pt x="863600" y="1102371"/>
                </a:lnTo>
                <a:cubicBezTo>
                  <a:pt x="865759" y="1102900"/>
                  <a:pt x="866013" y="1103366"/>
                  <a:pt x="864362" y="1103768"/>
                </a:cubicBezTo>
                <a:cubicBezTo>
                  <a:pt x="862711" y="1104170"/>
                  <a:pt x="861441" y="1104382"/>
                  <a:pt x="860552" y="1104403"/>
                </a:cubicBezTo>
                <a:cubicBezTo>
                  <a:pt x="859409" y="1104446"/>
                  <a:pt x="858139" y="1104361"/>
                  <a:pt x="856742" y="1104149"/>
                </a:cubicBezTo>
                <a:cubicBezTo>
                  <a:pt x="855345" y="1103938"/>
                  <a:pt x="854583" y="1103345"/>
                  <a:pt x="854456" y="1102371"/>
                </a:cubicBezTo>
                <a:lnTo>
                  <a:pt x="854456" y="1101355"/>
                </a:lnTo>
                <a:lnTo>
                  <a:pt x="844296" y="1084083"/>
                </a:lnTo>
                <a:cubicBezTo>
                  <a:pt x="842836" y="1083745"/>
                  <a:pt x="840931" y="1082136"/>
                  <a:pt x="838581" y="1079257"/>
                </a:cubicBezTo>
                <a:cubicBezTo>
                  <a:pt x="836232" y="1076378"/>
                  <a:pt x="833057" y="1074262"/>
                  <a:pt x="829056" y="1072907"/>
                </a:cubicBezTo>
                <a:lnTo>
                  <a:pt x="819912" y="1069859"/>
                </a:lnTo>
                <a:lnTo>
                  <a:pt x="815848" y="1063763"/>
                </a:lnTo>
                <a:cubicBezTo>
                  <a:pt x="812694" y="1062176"/>
                  <a:pt x="809604" y="1060017"/>
                  <a:pt x="806577" y="1057286"/>
                </a:cubicBezTo>
                <a:cubicBezTo>
                  <a:pt x="803550" y="1054556"/>
                  <a:pt x="801222" y="1051635"/>
                  <a:pt x="799592" y="1048523"/>
                </a:cubicBezTo>
                <a:cubicBezTo>
                  <a:pt x="799084" y="1045390"/>
                  <a:pt x="797052" y="1043274"/>
                  <a:pt x="793496" y="1042173"/>
                </a:cubicBezTo>
                <a:cubicBezTo>
                  <a:pt x="789940" y="1041073"/>
                  <a:pt x="787908" y="1038448"/>
                  <a:pt x="787400" y="1034299"/>
                </a:cubicBezTo>
                <a:lnTo>
                  <a:pt x="777240" y="1021091"/>
                </a:lnTo>
                <a:cubicBezTo>
                  <a:pt x="777706" y="1019525"/>
                  <a:pt x="777537" y="1018086"/>
                  <a:pt x="776732" y="1016773"/>
                </a:cubicBezTo>
                <a:cubicBezTo>
                  <a:pt x="775928" y="1015461"/>
                  <a:pt x="774743" y="1014530"/>
                  <a:pt x="773176" y="1013979"/>
                </a:cubicBezTo>
                <a:cubicBezTo>
                  <a:pt x="768943" y="1006867"/>
                  <a:pt x="764202" y="999755"/>
                  <a:pt x="758952" y="992643"/>
                </a:cubicBezTo>
                <a:lnTo>
                  <a:pt x="748792" y="990611"/>
                </a:lnTo>
                <a:cubicBezTo>
                  <a:pt x="750888" y="993215"/>
                  <a:pt x="752793" y="996136"/>
                  <a:pt x="754507" y="999374"/>
                </a:cubicBezTo>
                <a:cubicBezTo>
                  <a:pt x="756222" y="1002613"/>
                  <a:pt x="757365" y="1005788"/>
                  <a:pt x="757936" y="1008899"/>
                </a:cubicBezTo>
                <a:cubicBezTo>
                  <a:pt x="756095" y="1009090"/>
                  <a:pt x="755460" y="1009979"/>
                  <a:pt x="756031" y="1011566"/>
                </a:cubicBezTo>
                <a:cubicBezTo>
                  <a:pt x="756603" y="1013154"/>
                  <a:pt x="757238" y="1014297"/>
                  <a:pt x="757936" y="1014995"/>
                </a:cubicBezTo>
                <a:cubicBezTo>
                  <a:pt x="758042" y="1019059"/>
                  <a:pt x="758592" y="1023123"/>
                  <a:pt x="759587" y="1027187"/>
                </a:cubicBezTo>
                <a:cubicBezTo>
                  <a:pt x="760582" y="1031251"/>
                  <a:pt x="761386" y="1035315"/>
                  <a:pt x="762000" y="1039379"/>
                </a:cubicBezTo>
                <a:lnTo>
                  <a:pt x="766064" y="1046491"/>
                </a:lnTo>
                <a:cubicBezTo>
                  <a:pt x="766191" y="1052100"/>
                  <a:pt x="766699" y="1057900"/>
                  <a:pt x="767588" y="1063890"/>
                </a:cubicBezTo>
                <a:cubicBezTo>
                  <a:pt x="768477" y="1069880"/>
                  <a:pt x="768985" y="1075934"/>
                  <a:pt x="769112" y="1082051"/>
                </a:cubicBezTo>
                <a:lnTo>
                  <a:pt x="777240" y="1086115"/>
                </a:lnTo>
                <a:cubicBezTo>
                  <a:pt x="773938" y="1090878"/>
                  <a:pt x="773938" y="1093291"/>
                  <a:pt x="777240" y="1093354"/>
                </a:cubicBezTo>
                <a:cubicBezTo>
                  <a:pt x="780542" y="1093418"/>
                  <a:pt x="782574" y="1096085"/>
                  <a:pt x="783336" y="1101355"/>
                </a:cubicBezTo>
                <a:lnTo>
                  <a:pt x="782320" y="1107451"/>
                </a:lnTo>
                <a:cubicBezTo>
                  <a:pt x="784733" y="1107684"/>
                  <a:pt x="786003" y="1108996"/>
                  <a:pt x="786130" y="1111388"/>
                </a:cubicBezTo>
                <a:cubicBezTo>
                  <a:pt x="786257" y="1113780"/>
                  <a:pt x="786003" y="1115854"/>
                  <a:pt x="785368" y="1117611"/>
                </a:cubicBezTo>
                <a:lnTo>
                  <a:pt x="789432" y="1125739"/>
                </a:lnTo>
                <a:cubicBezTo>
                  <a:pt x="785813" y="1126459"/>
                  <a:pt x="786194" y="1130100"/>
                  <a:pt x="790575" y="1136661"/>
                </a:cubicBezTo>
                <a:cubicBezTo>
                  <a:pt x="794957" y="1143223"/>
                  <a:pt x="797624" y="1148388"/>
                  <a:pt x="798576" y="1152155"/>
                </a:cubicBezTo>
                <a:cubicBezTo>
                  <a:pt x="800079" y="1151795"/>
                  <a:pt x="801137" y="1152261"/>
                  <a:pt x="801751" y="1153552"/>
                </a:cubicBezTo>
                <a:cubicBezTo>
                  <a:pt x="802365" y="1154843"/>
                  <a:pt x="802661" y="1156071"/>
                  <a:pt x="802640" y="1157235"/>
                </a:cubicBezTo>
                <a:cubicBezTo>
                  <a:pt x="804439" y="1159394"/>
                  <a:pt x="806683" y="1162188"/>
                  <a:pt x="809371" y="1165617"/>
                </a:cubicBezTo>
                <a:cubicBezTo>
                  <a:pt x="812059" y="1169046"/>
                  <a:pt x="813541" y="1172348"/>
                  <a:pt x="813816" y="1175523"/>
                </a:cubicBezTo>
                <a:cubicBezTo>
                  <a:pt x="813774" y="1176539"/>
                  <a:pt x="813351" y="1177301"/>
                  <a:pt x="812546" y="1177809"/>
                </a:cubicBezTo>
                <a:cubicBezTo>
                  <a:pt x="811742" y="1178317"/>
                  <a:pt x="810811" y="1178571"/>
                  <a:pt x="809752" y="1178571"/>
                </a:cubicBezTo>
                <a:lnTo>
                  <a:pt x="803656" y="1174507"/>
                </a:lnTo>
                <a:cubicBezTo>
                  <a:pt x="802810" y="1171205"/>
                  <a:pt x="799423" y="1167649"/>
                  <a:pt x="793496" y="1163839"/>
                </a:cubicBezTo>
                <a:cubicBezTo>
                  <a:pt x="787570" y="1160029"/>
                  <a:pt x="784183" y="1157489"/>
                  <a:pt x="783336" y="1156219"/>
                </a:cubicBezTo>
                <a:cubicBezTo>
                  <a:pt x="783146" y="1152303"/>
                  <a:pt x="781749" y="1149213"/>
                  <a:pt x="779145" y="1146948"/>
                </a:cubicBezTo>
                <a:cubicBezTo>
                  <a:pt x="776542" y="1144683"/>
                  <a:pt x="773875" y="1142355"/>
                  <a:pt x="771144" y="1139963"/>
                </a:cubicBezTo>
                <a:lnTo>
                  <a:pt x="772160" y="1130819"/>
                </a:lnTo>
                <a:lnTo>
                  <a:pt x="768096" y="1129803"/>
                </a:lnTo>
                <a:lnTo>
                  <a:pt x="764032" y="1125739"/>
                </a:lnTo>
                <a:lnTo>
                  <a:pt x="763016" y="1115579"/>
                </a:lnTo>
                <a:lnTo>
                  <a:pt x="752856" y="1111515"/>
                </a:lnTo>
                <a:lnTo>
                  <a:pt x="736600" y="1081035"/>
                </a:lnTo>
                <a:cubicBezTo>
                  <a:pt x="736770" y="1076802"/>
                  <a:pt x="735415" y="1073077"/>
                  <a:pt x="732536" y="1069859"/>
                </a:cubicBezTo>
                <a:cubicBezTo>
                  <a:pt x="730589" y="1070113"/>
                  <a:pt x="729404" y="1071383"/>
                  <a:pt x="728980" y="1073669"/>
                </a:cubicBezTo>
                <a:cubicBezTo>
                  <a:pt x="728557" y="1075955"/>
                  <a:pt x="728388" y="1077733"/>
                  <a:pt x="728472" y="1079003"/>
                </a:cubicBezTo>
                <a:lnTo>
                  <a:pt x="731520" y="1084083"/>
                </a:lnTo>
                <a:cubicBezTo>
                  <a:pt x="731351" y="1087449"/>
                  <a:pt x="731436" y="1089862"/>
                  <a:pt x="731774" y="1091322"/>
                </a:cubicBezTo>
                <a:cubicBezTo>
                  <a:pt x="732113" y="1092783"/>
                  <a:pt x="733722" y="1094434"/>
                  <a:pt x="736600" y="1096275"/>
                </a:cubicBezTo>
                <a:cubicBezTo>
                  <a:pt x="736516" y="1098561"/>
                  <a:pt x="736939" y="1101101"/>
                  <a:pt x="737870" y="1103895"/>
                </a:cubicBezTo>
                <a:cubicBezTo>
                  <a:pt x="738802" y="1106689"/>
                  <a:pt x="740749" y="1108213"/>
                  <a:pt x="743712" y="1108467"/>
                </a:cubicBezTo>
                <a:lnTo>
                  <a:pt x="744728" y="1108467"/>
                </a:lnTo>
                <a:lnTo>
                  <a:pt x="748792" y="1129803"/>
                </a:lnTo>
                <a:lnTo>
                  <a:pt x="752856" y="1135899"/>
                </a:lnTo>
                <a:lnTo>
                  <a:pt x="759968" y="1139963"/>
                </a:lnTo>
                <a:cubicBezTo>
                  <a:pt x="760413" y="1142927"/>
                  <a:pt x="761302" y="1146652"/>
                  <a:pt x="762635" y="1151139"/>
                </a:cubicBezTo>
                <a:cubicBezTo>
                  <a:pt x="763969" y="1155626"/>
                  <a:pt x="766128" y="1158336"/>
                  <a:pt x="769112" y="1159267"/>
                </a:cubicBezTo>
                <a:lnTo>
                  <a:pt x="766064" y="1166379"/>
                </a:lnTo>
                <a:cubicBezTo>
                  <a:pt x="764964" y="1166273"/>
                  <a:pt x="763863" y="1166231"/>
                  <a:pt x="762762" y="1166252"/>
                </a:cubicBezTo>
                <a:cubicBezTo>
                  <a:pt x="761662" y="1166273"/>
                  <a:pt x="761069" y="1166993"/>
                  <a:pt x="760984" y="1168411"/>
                </a:cubicBezTo>
                <a:cubicBezTo>
                  <a:pt x="761323" y="1174274"/>
                  <a:pt x="762678" y="1179058"/>
                  <a:pt x="765048" y="1182762"/>
                </a:cubicBezTo>
                <a:cubicBezTo>
                  <a:pt x="767419" y="1186466"/>
                  <a:pt x="768774" y="1190488"/>
                  <a:pt x="769112" y="1194827"/>
                </a:cubicBezTo>
                <a:lnTo>
                  <a:pt x="769112" y="1195843"/>
                </a:lnTo>
                <a:cubicBezTo>
                  <a:pt x="773346" y="1202066"/>
                  <a:pt x="777579" y="1208924"/>
                  <a:pt x="781812" y="1216417"/>
                </a:cubicBezTo>
                <a:cubicBezTo>
                  <a:pt x="786046" y="1223910"/>
                  <a:pt x="789263" y="1231276"/>
                  <a:pt x="791464" y="1238515"/>
                </a:cubicBezTo>
                <a:lnTo>
                  <a:pt x="800608" y="1242579"/>
                </a:lnTo>
                <a:cubicBezTo>
                  <a:pt x="800629" y="1244146"/>
                  <a:pt x="801095" y="1245585"/>
                  <a:pt x="802005" y="1246897"/>
                </a:cubicBezTo>
                <a:cubicBezTo>
                  <a:pt x="802915" y="1248210"/>
                  <a:pt x="804143" y="1249141"/>
                  <a:pt x="805688" y="1249691"/>
                </a:cubicBezTo>
                <a:cubicBezTo>
                  <a:pt x="805942" y="1252993"/>
                  <a:pt x="806958" y="1255533"/>
                  <a:pt x="808736" y="1257311"/>
                </a:cubicBezTo>
                <a:cubicBezTo>
                  <a:pt x="810514" y="1259089"/>
                  <a:pt x="811530" y="1261629"/>
                  <a:pt x="811784" y="1264931"/>
                </a:cubicBezTo>
                <a:cubicBezTo>
                  <a:pt x="815785" y="1265185"/>
                  <a:pt x="818706" y="1266963"/>
                  <a:pt x="820547" y="1270265"/>
                </a:cubicBezTo>
                <a:cubicBezTo>
                  <a:pt x="822389" y="1273567"/>
                  <a:pt x="823532" y="1276869"/>
                  <a:pt x="823976" y="1280171"/>
                </a:cubicBezTo>
                <a:cubicBezTo>
                  <a:pt x="825966" y="1280214"/>
                  <a:pt x="827321" y="1280891"/>
                  <a:pt x="828040" y="1282203"/>
                </a:cubicBezTo>
                <a:cubicBezTo>
                  <a:pt x="828760" y="1283515"/>
                  <a:pt x="829099" y="1285209"/>
                  <a:pt x="829056" y="1287283"/>
                </a:cubicBezTo>
                <a:cubicBezTo>
                  <a:pt x="829099" y="1287897"/>
                  <a:pt x="829014" y="1288701"/>
                  <a:pt x="828802" y="1289696"/>
                </a:cubicBezTo>
                <a:cubicBezTo>
                  <a:pt x="828591" y="1290691"/>
                  <a:pt x="827998" y="1291241"/>
                  <a:pt x="827024" y="1291347"/>
                </a:cubicBezTo>
                <a:cubicBezTo>
                  <a:pt x="824124" y="1290776"/>
                  <a:pt x="820526" y="1287855"/>
                  <a:pt x="816229" y="1282584"/>
                </a:cubicBezTo>
                <a:cubicBezTo>
                  <a:pt x="811932" y="1277314"/>
                  <a:pt x="809096" y="1273123"/>
                  <a:pt x="807720" y="1270011"/>
                </a:cubicBezTo>
                <a:cubicBezTo>
                  <a:pt x="798470" y="1262010"/>
                  <a:pt x="787506" y="1250834"/>
                  <a:pt x="774827" y="1236483"/>
                </a:cubicBezTo>
                <a:cubicBezTo>
                  <a:pt x="762148" y="1222132"/>
                  <a:pt x="751438" y="1212988"/>
                  <a:pt x="742696" y="1209051"/>
                </a:cubicBezTo>
                <a:lnTo>
                  <a:pt x="737616" y="1199907"/>
                </a:lnTo>
                <a:lnTo>
                  <a:pt x="730504" y="1193811"/>
                </a:lnTo>
                <a:cubicBezTo>
                  <a:pt x="730568" y="1192668"/>
                  <a:pt x="730441" y="1191398"/>
                  <a:pt x="730123" y="1190001"/>
                </a:cubicBezTo>
                <a:cubicBezTo>
                  <a:pt x="729806" y="1188604"/>
                  <a:pt x="728917" y="1187842"/>
                  <a:pt x="727456" y="1187715"/>
                </a:cubicBezTo>
                <a:lnTo>
                  <a:pt x="719328" y="1173491"/>
                </a:lnTo>
                <a:cubicBezTo>
                  <a:pt x="719307" y="1171904"/>
                  <a:pt x="718841" y="1170507"/>
                  <a:pt x="717931" y="1169300"/>
                </a:cubicBezTo>
                <a:cubicBezTo>
                  <a:pt x="717021" y="1168094"/>
                  <a:pt x="715793" y="1167459"/>
                  <a:pt x="714248" y="1167395"/>
                </a:cubicBezTo>
                <a:lnTo>
                  <a:pt x="712216" y="1167395"/>
                </a:lnTo>
                <a:lnTo>
                  <a:pt x="707136" y="1160283"/>
                </a:lnTo>
                <a:cubicBezTo>
                  <a:pt x="705189" y="1160177"/>
                  <a:pt x="704004" y="1159373"/>
                  <a:pt x="703580" y="1157870"/>
                </a:cubicBezTo>
                <a:cubicBezTo>
                  <a:pt x="703157" y="1156367"/>
                  <a:pt x="702988" y="1154801"/>
                  <a:pt x="703072" y="1153171"/>
                </a:cubicBezTo>
                <a:lnTo>
                  <a:pt x="703072" y="1150123"/>
                </a:lnTo>
                <a:lnTo>
                  <a:pt x="691896" y="1144027"/>
                </a:lnTo>
                <a:cubicBezTo>
                  <a:pt x="691833" y="1140450"/>
                  <a:pt x="691198" y="1136936"/>
                  <a:pt x="689991" y="1133486"/>
                </a:cubicBezTo>
                <a:cubicBezTo>
                  <a:pt x="688785" y="1130036"/>
                  <a:pt x="687388" y="1126776"/>
                  <a:pt x="685800" y="1123707"/>
                </a:cubicBezTo>
                <a:cubicBezTo>
                  <a:pt x="682265" y="1123919"/>
                  <a:pt x="679683" y="1122480"/>
                  <a:pt x="678053" y="1119389"/>
                </a:cubicBezTo>
                <a:cubicBezTo>
                  <a:pt x="676423" y="1116299"/>
                  <a:pt x="675619" y="1113335"/>
                  <a:pt x="675640" y="1110499"/>
                </a:cubicBezTo>
                <a:lnTo>
                  <a:pt x="668528" y="1097291"/>
                </a:lnTo>
                <a:cubicBezTo>
                  <a:pt x="666031" y="1096910"/>
                  <a:pt x="664168" y="1094878"/>
                  <a:pt x="662940" y="1091195"/>
                </a:cubicBezTo>
                <a:cubicBezTo>
                  <a:pt x="661713" y="1087512"/>
                  <a:pt x="660866" y="1084464"/>
                  <a:pt x="660400" y="1082051"/>
                </a:cubicBezTo>
                <a:cubicBezTo>
                  <a:pt x="657395" y="1082178"/>
                  <a:pt x="655278" y="1081924"/>
                  <a:pt x="654050" y="1081289"/>
                </a:cubicBezTo>
                <a:cubicBezTo>
                  <a:pt x="652823" y="1080654"/>
                  <a:pt x="652230" y="1078876"/>
                  <a:pt x="652272" y="1075955"/>
                </a:cubicBezTo>
                <a:lnTo>
                  <a:pt x="648208" y="1069859"/>
                </a:lnTo>
                <a:cubicBezTo>
                  <a:pt x="647467" y="1066007"/>
                  <a:pt x="646155" y="1062790"/>
                  <a:pt x="644271" y="1060207"/>
                </a:cubicBezTo>
                <a:cubicBezTo>
                  <a:pt x="642387" y="1057625"/>
                  <a:pt x="641329" y="1054408"/>
                  <a:pt x="641096" y="1050555"/>
                </a:cubicBezTo>
                <a:lnTo>
                  <a:pt x="636016" y="1041411"/>
                </a:lnTo>
                <a:lnTo>
                  <a:pt x="631952" y="1039379"/>
                </a:lnTo>
                <a:lnTo>
                  <a:pt x="632968" y="1029219"/>
                </a:lnTo>
                <a:cubicBezTo>
                  <a:pt x="628841" y="1029007"/>
                  <a:pt x="626428" y="1027653"/>
                  <a:pt x="625729" y="1025155"/>
                </a:cubicBezTo>
                <a:cubicBezTo>
                  <a:pt x="625031" y="1022658"/>
                  <a:pt x="623380" y="1020287"/>
                  <a:pt x="620776" y="1018043"/>
                </a:cubicBezTo>
                <a:cubicBezTo>
                  <a:pt x="618300" y="1014466"/>
                  <a:pt x="616141" y="1010698"/>
                  <a:pt x="614299" y="1006740"/>
                </a:cubicBezTo>
                <a:cubicBezTo>
                  <a:pt x="612458" y="1002782"/>
                  <a:pt x="610553" y="998760"/>
                  <a:pt x="608584" y="994675"/>
                </a:cubicBezTo>
                <a:cubicBezTo>
                  <a:pt x="607526" y="995035"/>
                  <a:pt x="606595" y="994569"/>
                  <a:pt x="605790" y="993278"/>
                </a:cubicBezTo>
                <a:cubicBezTo>
                  <a:pt x="604986" y="991987"/>
                  <a:pt x="604563" y="990759"/>
                  <a:pt x="604520" y="989595"/>
                </a:cubicBezTo>
                <a:lnTo>
                  <a:pt x="596392" y="985531"/>
                </a:lnTo>
                <a:cubicBezTo>
                  <a:pt x="596329" y="981912"/>
                  <a:pt x="595694" y="978229"/>
                  <a:pt x="594487" y="974482"/>
                </a:cubicBezTo>
                <a:cubicBezTo>
                  <a:pt x="593281" y="970736"/>
                  <a:pt x="591884" y="967307"/>
                  <a:pt x="590296" y="964195"/>
                </a:cubicBezTo>
                <a:cubicBezTo>
                  <a:pt x="586761" y="963899"/>
                  <a:pt x="584179" y="961952"/>
                  <a:pt x="582549" y="958353"/>
                </a:cubicBezTo>
                <a:cubicBezTo>
                  <a:pt x="580919" y="954755"/>
                  <a:pt x="580115" y="951284"/>
                  <a:pt x="580136" y="947939"/>
                </a:cubicBezTo>
                <a:lnTo>
                  <a:pt x="572008" y="933715"/>
                </a:lnTo>
                <a:cubicBezTo>
                  <a:pt x="569489" y="933292"/>
                  <a:pt x="567669" y="931091"/>
                  <a:pt x="566547" y="927111"/>
                </a:cubicBezTo>
                <a:cubicBezTo>
                  <a:pt x="565425" y="923132"/>
                  <a:pt x="564875" y="919915"/>
                  <a:pt x="564896" y="917459"/>
                </a:cubicBezTo>
                <a:cubicBezTo>
                  <a:pt x="557361" y="917036"/>
                  <a:pt x="554144" y="915089"/>
                  <a:pt x="555244" y="911617"/>
                </a:cubicBezTo>
                <a:cubicBezTo>
                  <a:pt x="556345" y="908146"/>
                  <a:pt x="555160" y="905691"/>
                  <a:pt x="551688" y="904251"/>
                </a:cubicBezTo>
                <a:cubicBezTo>
                  <a:pt x="551392" y="899510"/>
                  <a:pt x="550207" y="896039"/>
                  <a:pt x="548132" y="893837"/>
                </a:cubicBezTo>
                <a:cubicBezTo>
                  <a:pt x="546058" y="891636"/>
                  <a:pt x="544873" y="888673"/>
                  <a:pt x="544576" y="884947"/>
                </a:cubicBezTo>
                <a:lnTo>
                  <a:pt x="544576" y="882915"/>
                </a:lnTo>
                <a:lnTo>
                  <a:pt x="539496" y="872755"/>
                </a:lnTo>
                <a:lnTo>
                  <a:pt x="535432" y="870723"/>
                </a:lnTo>
                <a:lnTo>
                  <a:pt x="536448" y="859547"/>
                </a:lnTo>
                <a:cubicBezTo>
                  <a:pt x="531432" y="859293"/>
                  <a:pt x="528765" y="857769"/>
                  <a:pt x="528447" y="854975"/>
                </a:cubicBezTo>
                <a:cubicBezTo>
                  <a:pt x="528130" y="852181"/>
                  <a:pt x="526733" y="849641"/>
                  <a:pt x="524256" y="847355"/>
                </a:cubicBezTo>
                <a:cubicBezTo>
                  <a:pt x="521653" y="843439"/>
                  <a:pt x="519494" y="839841"/>
                  <a:pt x="517779" y="836560"/>
                </a:cubicBezTo>
                <a:cubicBezTo>
                  <a:pt x="516065" y="833279"/>
                  <a:pt x="515176" y="829427"/>
                  <a:pt x="515112" y="825003"/>
                </a:cubicBezTo>
                <a:lnTo>
                  <a:pt x="508000" y="819923"/>
                </a:lnTo>
                <a:lnTo>
                  <a:pt x="508000" y="804683"/>
                </a:lnTo>
                <a:lnTo>
                  <a:pt x="499872" y="799603"/>
                </a:lnTo>
                <a:lnTo>
                  <a:pt x="499872" y="789443"/>
                </a:lnTo>
                <a:lnTo>
                  <a:pt x="494792" y="786395"/>
                </a:lnTo>
                <a:lnTo>
                  <a:pt x="486664" y="788427"/>
                </a:lnTo>
                <a:lnTo>
                  <a:pt x="481584" y="797571"/>
                </a:lnTo>
                <a:cubicBezTo>
                  <a:pt x="478409" y="797804"/>
                  <a:pt x="475107" y="799370"/>
                  <a:pt x="471678" y="802270"/>
                </a:cubicBezTo>
                <a:cubicBezTo>
                  <a:pt x="468249" y="805170"/>
                  <a:pt x="465455" y="808006"/>
                  <a:pt x="463296" y="810779"/>
                </a:cubicBezTo>
                <a:lnTo>
                  <a:pt x="459232" y="809763"/>
                </a:lnTo>
                <a:cubicBezTo>
                  <a:pt x="458999" y="805699"/>
                  <a:pt x="459211" y="802397"/>
                  <a:pt x="459867" y="799857"/>
                </a:cubicBezTo>
                <a:cubicBezTo>
                  <a:pt x="460523" y="797317"/>
                  <a:pt x="463021" y="795539"/>
                  <a:pt x="467360" y="794523"/>
                </a:cubicBezTo>
                <a:cubicBezTo>
                  <a:pt x="468143" y="794417"/>
                  <a:pt x="469625" y="793867"/>
                  <a:pt x="471805" y="792872"/>
                </a:cubicBezTo>
                <a:cubicBezTo>
                  <a:pt x="473985" y="791877"/>
                  <a:pt x="475213" y="791073"/>
                  <a:pt x="475488" y="790459"/>
                </a:cubicBezTo>
                <a:cubicBezTo>
                  <a:pt x="475340" y="789972"/>
                  <a:pt x="474620" y="789676"/>
                  <a:pt x="473329" y="789570"/>
                </a:cubicBezTo>
                <a:cubicBezTo>
                  <a:pt x="472038" y="789464"/>
                  <a:pt x="471064" y="789422"/>
                  <a:pt x="470408" y="789443"/>
                </a:cubicBezTo>
                <a:cubicBezTo>
                  <a:pt x="469308" y="790946"/>
                  <a:pt x="467699" y="792004"/>
                  <a:pt x="465582" y="792618"/>
                </a:cubicBezTo>
                <a:cubicBezTo>
                  <a:pt x="463466" y="793232"/>
                  <a:pt x="461349" y="793528"/>
                  <a:pt x="459232" y="793507"/>
                </a:cubicBezTo>
                <a:cubicBezTo>
                  <a:pt x="459402" y="794693"/>
                  <a:pt x="459063" y="795370"/>
                  <a:pt x="458216" y="795539"/>
                </a:cubicBezTo>
                <a:cubicBezTo>
                  <a:pt x="455570" y="795306"/>
                  <a:pt x="452734" y="793994"/>
                  <a:pt x="449707" y="791602"/>
                </a:cubicBezTo>
                <a:cubicBezTo>
                  <a:pt x="446680" y="789210"/>
                  <a:pt x="444098" y="787136"/>
                  <a:pt x="441960" y="785379"/>
                </a:cubicBezTo>
                <a:cubicBezTo>
                  <a:pt x="441389" y="785422"/>
                  <a:pt x="440754" y="785337"/>
                  <a:pt x="440055" y="785125"/>
                </a:cubicBezTo>
                <a:cubicBezTo>
                  <a:pt x="439357" y="784914"/>
                  <a:pt x="438976" y="784321"/>
                  <a:pt x="438912" y="783347"/>
                </a:cubicBezTo>
                <a:cubicBezTo>
                  <a:pt x="439357" y="781104"/>
                  <a:pt x="441516" y="778479"/>
                  <a:pt x="445389" y="775473"/>
                </a:cubicBezTo>
                <a:cubicBezTo>
                  <a:pt x="449263" y="772468"/>
                  <a:pt x="452184" y="770351"/>
                  <a:pt x="454152" y="769123"/>
                </a:cubicBezTo>
                <a:cubicBezTo>
                  <a:pt x="454173" y="768065"/>
                  <a:pt x="453877" y="767134"/>
                  <a:pt x="453263" y="766329"/>
                </a:cubicBezTo>
                <a:cubicBezTo>
                  <a:pt x="452649" y="765525"/>
                  <a:pt x="451591" y="765102"/>
                  <a:pt x="450088" y="765059"/>
                </a:cubicBezTo>
                <a:cubicBezTo>
                  <a:pt x="444013" y="765631"/>
                  <a:pt x="436859" y="768552"/>
                  <a:pt x="428625" y="773822"/>
                </a:cubicBezTo>
                <a:cubicBezTo>
                  <a:pt x="420391" y="779093"/>
                  <a:pt x="413999" y="783284"/>
                  <a:pt x="409448" y="786395"/>
                </a:cubicBezTo>
                <a:lnTo>
                  <a:pt x="412496" y="797571"/>
                </a:lnTo>
                <a:cubicBezTo>
                  <a:pt x="413152" y="797487"/>
                  <a:pt x="414126" y="797402"/>
                  <a:pt x="415417" y="797317"/>
                </a:cubicBezTo>
                <a:cubicBezTo>
                  <a:pt x="416708" y="797233"/>
                  <a:pt x="417428" y="797656"/>
                  <a:pt x="417576" y="798587"/>
                </a:cubicBezTo>
                <a:cubicBezTo>
                  <a:pt x="417492" y="800154"/>
                  <a:pt x="416899" y="801593"/>
                  <a:pt x="415798" y="802905"/>
                </a:cubicBezTo>
                <a:cubicBezTo>
                  <a:pt x="414697" y="804218"/>
                  <a:pt x="413597" y="805149"/>
                  <a:pt x="412496" y="805699"/>
                </a:cubicBezTo>
                <a:cubicBezTo>
                  <a:pt x="408305" y="805742"/>
                  <a:pt x="404749" y="806927"/>
                  <a:pt x="401828" y="809255"/>
                </a:cubicBezTo>
                <a:cubicBezTo>
                  <a:pt x="398907" y="811584"/>
                  <a:pt x="397383" y="814801"/>
                  <a:pt x="397256" y="818907"/>
                </a:cubicBezTo>
                <a:lnTo>
                  <a:pt x="389128" y="840243"/>
                </a:lnTo>
                <a:cubicBezTo>
                  <a:pt x="391097" y="841217"/>
                  <a:pt x="394018" y="842064"/>
                  <a:pt x="397891" y="842783"/>
                </a:cubicBezTo>
                <a:cubicBezTo>
                  <a:pt x="401765" y="843503"/>
                  <a:pt x="403924" y="844350"/>
                  <a:pt x="404368" y="845323"/>
                </a:cubicBezTo>
                <a:cubicBezTo>
                  <a:pt x="404305" y="846318"/>
                  <a:pt x="403924" y="847122"/>
                  <a:pt x="403225" y="847736"/>
                </a:cubicBezTo>
                <a:cubicBezTo>
                  <a:pt x="402527" y="848350"/>
                  <a:pt x="401892" y="848900"/>
                  <a:pt x="401320" y="849387"/>
                </a:cubicBezTo>
                <a:lnTo>
                  <a:pt x="392176" y="850403"/>
                </a:lnTo>
                <a:lnTo>
                  <a:pt x="392176" y="858531"/>
                </a:lnTo>
                <a:cubicBezTo>
                  <a:pt x="393044" y="859886"/>
                  <a:pt x="394102" y="862003"/>
                  <a:pt x="395351" y="864881"/>
                </a:cubicBezTo>
                <a:cubicBezTo>
                  <a:pt x="396600" y="867760"/>
                  <a:pt x="395880" y="869369"/>
                  <a:pt x="393192" y="869707"/>
                </a:cubicBezTo>
                <a:lnTo>
                  <a:pt x="392176" y="869707"/>
                </a:lnTo>
                <a:lnTo>
                  <a:pt x="384048" y="885963"/>
                </a:lnTo>
                <a:cubicBezTo>
                  <a:pt x="381000" y="888038"/>
                  <a:pt x="378206" y="890493"/>
                  <a:pt x="375666" y="893329"/>
                </a:cubicBezTo>
                <a:cubicBezTo>
                  <a:pt x="373126" y="896166"/>
                  <a:pt x="370840" y="899129"/>
                  <a:pt x="368808" y="902219"/>
                </a:cubicBezTo>
                <a:lnTo>
                  <a:pt x="351536" y="910347"/>
                </a:lnTo>
                <a:cubicBezTo>
                  <a:pt x="351092" y="915046"/>
                  <a:pt x="349187" y="918348"/>
                  <a:pt x="345821" y="920253"/>
                </a:cubicBezTo>
                <a:cubicBezTo>
                  <a:pt x="342456" y="922158"/>
                  <a:pt x="340297" y="924952"/>
                  <a:pt x="339344" y="928635"/>
                </a:cubicBezTo>
                <a:cubicBezTo>
                  <a:pt x="334561" y="926370"/>
                  <a:pt x="331682" y="926582"/>
                  <a:pt x="330708" y="929270"/>
                </a:cubicBezTo>
                <a:cubicBezTo>
                  <a:pt x="329735" y="931958"/>
                  <a:pt x="328888" y="935472"/>
                  <a:pt x="328168" y="939811"/>
                </a:cubicBezTo>
                <a:lnTo>
                  <a:pt x="311912" y="952003"/>
                </a:lnTo>
                <a:cubicBezTo>
                  <a:pt x="310303" y="952003"/>
                  <a:pt x="308695" y="951495"/>
                  <a:pt x="307086" y="950479"/>
                </a:cubicBezTo>
                <a:cubicBezTo>
                  <a:pt x="305477" y="949463"/>
                  <a:pt x="304377" y="947939"/>
                  <a:pt x="303784" y="945907"/>
                </a:cubicBezTo>
                <a:cubicBezTo>
                  <a:pt x="303848" y="944362"/>
                  <a:pt x="304483" y="943134"/>
                  <a:pt x="305689" y="942224"/>
                </a:cubicBezTo>
                <a:cubicBezTo>
                  <a:pt x="306896" y="941314"/>
                  <a:pt x="308293" y="940848"/>
                  <a:pt x="309880" y="940827"/>
                </a:cubicBezTo>
                <a:lnTo>
                  <a:pt x="310896" y="940827"/>
                </a:lnTo>
                <a:cubicBezTo>
                  <a:pt x="312484" y="939409"/>
                  <a:pt x="317183" y="934625"/>
                  <a:pt x="324993" y="926476"/>
                </a:cubicBezTo>
                <a:cubicBezTo>
                  <a:pt x="332804" y="918327"/>
                  <a:pt x="337249" y="912273"/>
                  <a:pt x="338328" y="908315"/>
                </a:cubicBezTo>
                <a:cubicBezTo>
                  <a:pt x="338286" y="907299"/>
                  <a:pt x="337863" y="906537"/>
                  <a:pt x="337058" y="906029"/>
                </a:cubicBezTo>
                <a:cubicBezTo>
                  <a:pt x="336254" y="905521"/>
                  <a:pt x="335323" y="905267"/>
                  <a:pt x="334264" y="905267"/>
                </a:cubicBezTo>
                <a:lnTo>
                  <a:pt x="331216" y="916443"/>
                </a:lnTo>
                <a:cubicBezTo>
                  <a:pt x="328105" y="918052"/>
                  <a:pt x="323914" y="920423"/>
                  <a:pt x="318643" y="923555"/>
                </a:cubicBezTo>
                <a:cubicBezTo>
                  <a:pt x="313373" y="926688"/>
                  <a:pt x="310452" y="930075"/>
                  <a:pt x="309880" y="933715"/>
                </a:cubicBezTo>
                <a:cubicBezTo>
                  <a:pt x="307171" y="936700"/>
                  <a:pt x="303699" y="940383"/>
                  <a:pt x="299466" y="944764"/>
                </a:cubicBezTo>
                <a:cubicBezTo>
                  <a:pt x="295233" y="949146"/>
                  <a:pt x="291253" y="951559"/>
                  <a:pt x="287528" y="952003"/>
                </a:cubicBezTo>
                <a:lnTo>
                  <a:pt x="292608" y="956067"/>
                </a:lnTo>
                <a:cubicBezTo>
                  <a:pt x="294640" y="956025"/>
                  <a:pt x="296164" y="956364"/>
                  <a:pt x="297180" y="957083"/>
                </a:cubicBezTo>
                <a:cubicBezTo>
                  <a:pt x="298196" y="957803"/>
                  <a:pt x="298704" y="959158"/>
                  <a:pt x="298704" y="961147"/>
                </a:cubicBezTo>
                <a:lnTo>
                  <a:pt x="298704" y="966227"/>
                </a:lnTo>
                <a:lnTo>
                  <a:pt x="280416" y="979435"/>
                </a:lnTo>
                <a:cubicBezTo>
                  <a:pt x="277516" y="979118"/>
                  <a:pt x="275696" y="978737"/>
                  <a:pt x="274955" y="978292"/>
                </a:cubicBezTo>
                <a:cubicBezTo>
                  <a:pt x="274214" y="977848"/>
                  <a:pt x="273664" y="976197"/>
                  <a:pt x="273304" y="973339"/>
                </a:cubicBezTo>
                <a:cubicBezTo>
                  <a:pt x="273283" y="972768"/>
                  <a:pt x="273071" y="972133"/>
                  <a:pt x="272669" y="971434"/>
                </a:cubicBezTo>
                <a:cubicBezTo>
                  <a:pt x="272267" y="970736"/>
                  <a:pt x="271801" y="970355"/>
                  <a:pt x="271272" y="970291"/>
                </a:cubicBezTo>
                <a:cubicBezTo>
                  <a:pt x="270235" y="970334"/>
                  <a:pt x="269261" y="970757"/>
                  <a:pt x="268351" y="971561"/>
                </a:cubicBezTo>
                <a:cubicBezTo>
                  <a:pt x="267441" y="972366"/>
                  <a:pt x="266721" y="973297"/>
                  <a:pt x="266192" y="974355"/>
                </a:cubicBezTo>
                <a:lnTo>
                  <a:pt x="270256" y="982483"/>
                </a:lnTo>
                <a:lnTo>
                  <a:pt x="265176" y="986547"/>
                </a:lnTo>
                <a:lnTo>
                  <a:pt x="251968" y="987563"/>
                </a:lnTo>
                <a:lnTo>
                  <a:pt x="251968" y="993659"/>
                </a:lnTo>
                <a:lnTo>
                  <a:pt x="247904" y="995691"/>
                </a:lnTo>
                <a:cubicBezTo>
                  <a:pt x="247925" y="996749"/>
                  <a:pt x="247629" y="997681"/>
                  <a:pt x="247015" y="998485"/>
                </a:cubicBezTo>
                <a:cubicBezTo>
                  <a:pt x="246401" y="999290"/>
                  <a:pt x="245343" y="999713"/>
                  <a:pt x="243840" y="999755"/>
                </a:cubicBezTo>
                <a:lnTo>
                  <a:pt x="240792" y="998739"/>
                </a:lnTo>
                <a:cubicBezTo>
                  <a:pt x="239734" y="999290"/>
                  <a:pt x="238802" y="1000221"/>
                  <a:pt x="237998" y="1001533"/>
                </a:cubicBezTo>
                <a:cubicBezTo>
                  <a:pt x="237194" y="1002845"/>
                  <a:pt x="236770" y="1004285"/>
                  <a:pt x="236728" y="1005851"/>
                </a:cubicBezTo>
                <a:cubicBezTo>
                  <a:pt x="236559" y="1010974"/>
                  <a:pt x="234865" y="1013937"/>
                  <a:pt x="231648" y="1014741"/>
                </a:cubicBezTo>
                <a:cubicBezTo>
                  <a:pt x="228431" y="1015546"/>
                  <a:pt x="224705" y="1016985"/>
                  <a:pt x="220472" y="1019059"/>
                </a:cubicBezTo>
                <a:lnTo>
                  <a:pt x="216408" y="1023123"/>
                </a:lnTo>
                <a:lnTo>
                  <a:pt x="220472" y="1026171"/>
                </a:lnTo>
                <a:lnTo>
                  <a:pt x="220472" y="1032267"/>
                </a:lnTo>
                <a:cubicBezTo>
                  <a:pt x="217911" y="1032310"/>
                  <a:pt x="215413" y="1032479"/>
                  <a:pt x="212979" y="1032775"/>
                </a:cubicBezTo>
                <a:cubicBezTo>
                  <a:pt x="210545" y="1033072"/>
                  <a:pt x="208301" y="1033241"/>
                  <a:pt x="206248" y="1033283"/>
                </a:cubicBezTo>
                <a:cubicBezTo>
                  <a:pt x="204618" y="1033304"/>
                  <a:pt x="203052" y="1033008"/>
                  <a:pt x="201549" y="1032394"/>
                </a:cubicBezTo>
                <a:cubicBezTo>
                  <a:pt x="200046" y="1031780"/>
                  <a:pt x="199242" y="1030722"/>
                  <a:pt x="199136" y="1029219"/>
                </a:cubicBezTo>
                <a:lnTo>
                  <a:pt x="207264" y="1025155"/>
                </a:lnTo>
                <a:lnTo>
                  <a:pt x="203200" y="1019059"/>
                </a:lnTo>
                <a:cubicBezTo>
                  <a:pt x="203264" y="1017937"/>
                  <a:pt x="203137" y="1016625"/>
                  <a:pt x="202819" y="1015122"/>
                </a:cubicBezTo>
                <a:cubicBezTo>
                  <a:pt x="202502" y="1013619"/>
                  <a:pt x="201613" y="1012561"/>
                  <a:pt x="200152" y="1011947"/>
                </a:cubicBezTo>
                <a:lnTo>
                  <a:pt x="199136" y="998739"/>
                </a:lnTo>
                <a:cubicBezTo>
                  <a:pt x="200808" y="999268"/>
                  <a:pt x="202544" y="999226"/>
                  <a:pt x="204343" y="998612"/>
                </a:cubicBezTo>
                <a:cubicBezTo>
                  <a:pt x="206142" y="997998"/>
                  <a:pt x="207116" y="996686"/>
                  <a:pt x="207264" y="994675"/>
                </a:cubicBezTo>
                <a:lnTo>
                  <a:pt x="211328" y="985531"/>
                </a:lnTo>
                <a:lnTo>
                  <a:pt x="208280" y="974355"/>
                </a:lnTo>
                <a:lnTo>
                  <a:pt x="199136" y="968259"/>
                </a:lnTo>
                <a:cubicBezTo>
                  <a:pt x="199136" y="967201"/>
                  <a:pt x="198882" y="966270"/>
                  <a:pt x="198374" y="965465"/>
                </a:cubicBezTo>
                <a:cubicBezTo>
                  <a:pt x="197866" y="964661"/>
                  <a:pt x="197104" y="964238"/>
                  <a:pt x="196088" y="964195"/>
                </a:cubicBezTo>
                <a:cubicBezTo>
                  <a:pt x="194543" y="964280"/>
                  <a:pt x="193315" y="964110"/>
                  <a:pt x="192405" y="963687"/>
                </a:cubicBezTo>
                <a:cubicBezTo>
                  <a:pt x="191495" y="963264"/>
                  <a:pt x="191029" y="962078"/>
                  <a:pt x="191008" y="960131"/>
                </a:cubicBezTo>
                <a:lnTo>
                  <a:pt x="182880" y="959115"/>
                </a:lnTo>
                <a:lnTo>
                  <a:pt x="182880" y="967243"/>
                </a:lnTo>
                <a:cubicBezTo>
                  <a:pt x="178520" y="966926"/>
                  <a:pt x="174286" y="967053"/>
                  <a:pt x="170180" y="967624"/>
                </a:cubicBezTo>
                <a:cubicBezTo>
                  <a:pt x="166074" y="968196"/>
                  <a:pt x="163872" y="971117"/>
                  <a:pt x="163576" y="976387"/>
                </a:cubicBezTo>
                <a:lnTo>
                  <a:pt x="163576" y="979435"/>
                </a:lnTo>
                <a:cubicBezTo>
                  <a:pt x="156676" y="982568"/>
                  <a:pt x="150664" y="986208"/>
                  <a:pt x="145542" y="990357"/>
                </a:cubicBezTo>
                <a:cubicBezTo>
                  <a:pt x="140420" y="994506"/>
                  <a:pt x="134916" y="998655"/>
                  <a:pt x="129032" y="1002803"/>
                </a:cubicBezTo>
                <a:cubicBezTo>
                  <a:pt x="129350" y="997194"/>
                  <a:pt x="130747" y="991394"/>
                  <a:pt x="133223" y="985404"/>
                </a:cubicBezTo>
                <a:cubicBezTo>
                  <a:pt x="135700" y="979414"/>
                  <a:pt x="137351" y="973360"/>
                  <a:pt x="138176" y="967243"/>
                </a:cubicBezTo>
                <a:cubicBezTo>
                  <a:pt x="140293" y="967688"/>
                  <a:pt x="142155" y="967307"/>
                  <a:pt x="143764" y="966100"/>
                </a:cubicBezTo>
                <a:cubicBezTo>
                  <a:pt x="145373" y="964894"/>
                  <a:pt x="146219" y="963243"/>
                  <a:pt x="146304" y="961147"/>
                </a:cubicBezTo>
                <a:cubicBezTo>
                  <a:pt x="150410" y="962248"/>
                  <a:pt x="153628" y="960809"/>
                  <a:pt x="155956" y="956829"/>
                </a:cubicBezTo>
                <a:cubicBezTo>
                  <a:pt x="158284" y="952850"/>
                  <a:pt x="159470" y="948871"/>
                  <a:pt x="159512" y="944891"/>
                </a:cubicBezTo>
                <a:lnTo>
                  <a:pt x="174752" y="928635"/>
                </a:lnTo>
                <a:cubicBezTo>
                  <a:pt x="174689" y="927810"/>
                  <a:pt x="174308" y="926159"/>
                  <a:pt x="173609" y="923682"/>
                </a:cubicBezTo>
                <a:cubicBezTo>
                  <a:pt x="172911" y="921206"/>
                  <a:pt x="172276" y="919809"/>
                  <a:pt x="171704" y="919491"/>
                </a:cubicBezTo>
                <a:cubicBezTo>
                  <a:pt x="168974" y="919915"/>
                  <a:pt x="167323" y="922116"/>
                  <a:pt x="166751" y="926095"/>
                </a:cubicBezTo>
                <a:cubicBezTo>
                  <a:pt x="166180" y="930075"/>
                  <a:pt x="164783" y="933292"/>
                  <a:pt x="162560" y="935747"/>
                </a:cubicBezTo>
                <a:cubicBezTo>
                  <a:pt x="162729" y="940658"/>
                  <a:pt x="160867" y="943791"/>
                  <a:pt x="156972" y="945145"/>
                </a:cubicBezTo>
                <a:cubicBezTo>
                  <a:pt x="153077" y="946500"/>
                  <a:pt x="149183" y="947092"/>
                  <a:pt x="145288" y="946923"/>
                </a:cubicBezTo>
                <a:cubicBezTo>
                  <a:pt x="142113" y="951940"/>
                  <a:pt x="138303" y="956385"/>
                  <a:pt x="133858" y="960258"/>
                </a:cubicBezTo>
                <a:cubicBezTo>
                  <a:pt x="129413" y="964132"/>
                  <a:pt x="125095" y="967815"/>
                  <a:pt x="120904" y="971307"/>
                </a:cubicBezTo>
                <a:cubicBezTo>
                  <a:pt x="118618" y="971053"/>
                  <a:pt x="116078" y="970799"/>
                  <a:pt x="113284" y="970545"/>
                </a:cubicBezTo>
                <a:cubicBezTo>
                  <a:pt x="110490" y="970291"/>
                  <a:pt x="108966" y="971561"/>
                  <a:pt x="108712" y="974355"/>
                </a:cubicBezTo>
                <a:lnTo>
                  <a:pt x="93472" y="989595"/>
                </a:lnTo>
                <a:cubicBezTo>
                  <a:pt x="91355" y="989045"/>
                  <a:pt x="89493" y="989130"/>
                  <a:pt x="87884" y="989849"/>
                </a:cubicBezTo>
                <a:cubicBezTo>
                  <a:pt x="86275" y="990569"/>
                  <a:pt x="85429" y="992178"/>
                  <a:pt x="85344" y="994675"/>
                </a:cubicBezTo>
                <a:lnTo>
                  <a:pt x="77216" y="1001787"/>
                </a:lnTo>
                <a:lnTo>
                  <a:pt x="68072" y="1004835"/>
                </a:lnTo>
                <a:cubicBezTo>
                  <a:pt x="68178" y="1005978"/>
                  <a:pt x="68220" y="1007248"/>
                  <a:pt x="68199" y="1008645"/>
                </a:cubicBezTo>
                <a:cubicBezTo>
                  <a:pt x="68178" y="1010042"/>
                  <a:pt x="67458" y="1010804"/>
                  <a:pt x="66040" y="1010931"/>
                </a:cubicBezTo>
                <a:lnTo>
                  <a:pt x="59944" y="1009915"/>
                </a:lnTo>
                <a:lnTo>
                  <a:pt x="54864" y="1013979"/>
                </a:lnTo>
                <a:cubicBezTo>
                  <a:pt x="51456" y="1013937"/>
                  <a:pt x="49382" y="1014530"/>
                  <a:pt x="48641" y="1015757"/>
                </a:cubicBezTo>
                <a:cubicBezTo>
                  <a:pt x="47900" y="1016985"/>
                  <a:pt x="47604" y="1019102"/>
                  <a:pt x="47752" y="1022107"/>
                </a:cubicBezTo>
                <a:cubicBezTo>
                  <a:pt x="47032" y="1024647"/>
                  <a:pt x="44154" y="1025917"/>
                  <a:pt x="39116" y="1025917"/>
                </a:cubicBezTo>
                <a:cubicBezTo>
                  <a:pt x="34078" y="1025917"/>
                  <a:pt x="31200" y="1027695"/>
                  <a:pt x="30480" y="1031251"/>
                </a:cubicBezTo>
                <a:cubicBezTo>
                  <a:pt x="30480" y="1034468"/>
                  <a:pt x="29464" y="1037178"/>
                  <a:pt x="27432" y="1039379"/>
                </a:cubicBezTo>
                <a:lnTo>
                  <a:pt x="21336" y="1048523"/>
                </a:lnTo>
                <a:cubicBezTo>
                  <a:pt x="21802" y="1050640"/>
                  <a:pt x="21378" y="1052502"/>
                  <a:pt x="20066" y="1054111"/>
                </a:cubicBezTo>
                <a:cubicBezTo>
                  <a:pt x="18754" y="1055720"/>
                  <a:pt x="16806" y="1056567"/>
                  <a:pt x="14224" y="1056651"/>
                </a:cubicBezTo>
                <a:cubicBezTo>
                  <a:pt x="10329" y="1056545"/>
                  <a:pt x="7451" y="1055487"/>
                  <a:pt x="5588" y="1053476"/>
                </a:cubicBezTo>
                <a:cubicBezTo>
                  <a:pt x="3725" y="1051465"/>
                  <a:pt x="1863" y="1049137"/>
                  <a:pt x="0" y="1046491"/>
                </a:cubicBezTo>
                <a:cubicBezTo>
                  <a:pt x="-21" y="1043888"/>
                  <a:pt x="529" y="1041729"/>
                  <a:pt x="1651" y="1040014"/>
                </a:cubicBezTo>
                <a:cubicBezTo>
                  <a:pt x="2773" y="1038300"/>
                  <a:pt x="4593" y="1037411"/>
                  <a:pt x="7112" y="1037347"/>
                </a:cubicBezTo>
                <a:cubicBezTo>
                  <a:pt x="7789" y="1032669"/>
                  <a:pt x="10499" y="1026277"/>
                  <a:pt x="15240" y="1018170"/>
                </a:cubicBezTo>
                <a:cubicBezTo>
                  <a:pt x="19981" y="1010063"/>
                  <a:pt x="22691" y="1003925"/>
                  <a:pt x="23368" y="999755"/>
                </a:cubicBezTo>
                <a:cubicBezTo>
                  <a:pt x="23326" y="998210"/>
                  <a:pt x="23664" y="996982"/>
                  <a:pt x="24384" y="996072"/>
                </a:cubicBezTo>
                <a:cubicBezTo>
                  <a:pt x="25104" y="995162"/>
                  <a:pt x="26458" y="994696"/>
                  <a:pt x="28448" y="994675"/>
                </a:cubicBezTo>
                <a:lnTo>
                  <a:pt x="30480" y="994675"/>
                </a:lnTo>
                <a:cubicBezTo>
                  <a:pt x="30586" y="992559"/>
                  <a:pt x="31390" y="990442"/>
                  <a:pt x="32893" y="988325"/>
                </a:cubicBezTo>
                <a:cubicBezTo>
                  <a:pt x="34396" y="986208"/>
                  <a:pt x="35962" y="984600"/>
                  <a:pt x="37592" y="983499"/>
                </a:cubicBezTo>
                <a:cubicBezTo>
                  <a:pt x="40449" y="982737"/>
                  <a:pt x="41338" y="981213"/>
                  <a:pt x="40259" y="978927"/>
                </a:cubicBezTo>
                <a:cubicBezTo>
                  <a:pt x="39179" y="976641"/>
                  <a:pt x="40322" y="975117"/>
                  <a:pt x="43688" y="974355"/>
                </a:cubicBezTo>
                <a:cubicBezTo>
                  <a:pt x="43730" y="973741"/>
                  <a:pt x="43646" y="972937"/>
                  <a:pt x="43434" y="971942"/>
                </a:cubicBezTo>
                <a:cubicBezTo>
                  <a:pt x="43222" y="970947"/>
                  <a:pt x="42630" y="970397"/>
                  <a:pt x="41656" y="970291"/>
                </a:cubicBezTo>
                <a:cubicBezTo>
                  <a:pt x="40111" y="970461"/>
                  <a:pt x="38883" y="971392"/>
                  <a:pt x="37973" y="973085"/>
                </a:cubicBezTo>
                <a:cubicBezTo>
                  <a:pt x="37063" y="974779"/>
                  <a:pt x="36597" y="976218"/>
                  <a:pt x="36576" y="977403"/>
                </a:cubicBezTo>
                <a:lnTo>
                  <a:pt x="36576" y="979435"/>
                </a:lnTo>
                <a:cubicBezTo>
                  <a:pt x="33253" y="978927"/>
                  <a:pt x="29739" y="979435"/>
                  <a:pt x="26035" y="980959"/>
                </a:cubicBezTo>
                <a:cubicBezTo>
                  <a:pt x="22331" y="982483"/>
                  <a:pt x="20087" y="985023"/>
                  <a:pt x="19304" y="988579"/>
                </a:cubicBezTo>
                <a:lnTo>
                  <a:pt x="11176" y="994675"/>
                </a:lnTo>
                <a:cubicBezTo>
                  <a:pt x="8657" y="994569"/>
                  <a:pt x="6837" y="993511"/>
                  <a:pt x="5715" y="991500"/>
                </a:cubicBezTo>
                <a:cubicBezTo>
                  <a:pt x="4593" y="989489"/>
                  <a:pt x="4043" y="987161"/>
                  <a:pt x="4064" y="984515"/>
                </a:cubicBezTo>
                <a:cubicBezTo>
                  <a:pt x="4508" y="980367"/>
                  <a:pt x="6413" y="978250"/>
                  <a:pt x="9779" y="978165"/>
                </a:cubicBezTo>
                <a:cubicBezTo>
                  <a:pt x="13144" y="978081"/>
                  <a:pt x="15303" y="974440"/>
                  <a:pt x="16256" y="967243"/>
                </a:cubicBezTo>
                <a:lnTo>
                  <a:pt x="28448" y="950987"/>
                </a:lnTo>
                <a:cubicBezTo>
                  <a:pt x="28300" y="947283"/>
                  <a:pt x="29358" y="944785"/>
                  <a:pt x="31623" y="943494"/>
                </a:cubicBezTo>
                <a:cubicBezTo>
                  <a:pt x="33888" y="942203"/>
                  <a:pt x="35200" y="939959"/>
                  <a:pt x="35560" y="936763"/>
                </a:cubicBezTo>
                <a:cubicBezTo>
                  <a:pt x="35581" y="935133"/>
                  <a:pt x="36047" y="933313"/>
                  <a:pt x="36957" y="931302"/>
                </a:cubicBezTo>
                <a:cubicBezTo>
                  <a:pt x="37867" y="929291"/>
                  <a:pt x="39095" y="927725"/>
                  <a:pt x="40640" y="926603"/>
                </a:cubicBezTo>
                <a:cubicBezTo>
                  <a:pt x="40619" y="924995"/>
                  <a:pt x="40915" y="923386"/>
                  <a:pt x="41529" y="921777"/>
                </a:cubicBezTo>
                <a:cubicBezTo>
                  <a:pt x="42143" y="920169"/>
                  <a:pt x="43201" y="919068"/>
                  <a:pt x="44704" y="918475"/>
                </a:cubicBezTo>
                <a:cubicBezTo>
                  <a:pt x="46080" y="915258"/>
                  <a:pt x="47646" y="912295"/>
                  <a:pt x="49403" y="909585"/>
                </a:cubicBezTo>
                <a:cubicBezTo>
                  <a:pt x="51160" y="906876"/>
                  <a:pt x="53996" y="905437"/>
                  <a:pt x="57912" y="905267"/>
                </a:cubicBezTo>
                <a:lnTo>
                  <a:pt x="70104" y="886979"/>
                </a:lnTo>
                <a:cubicBezTo>
                  <a:pt x="70083" y="885413"/>
                  <a:pt x="70379" y="883974"/>
                  <a:pt x="70993" y="882661"/>
                </a:cubicBezTo>
                <a:cubicBezTo>
                  <a:pt x="71607" y="881349"/>
                  <a:pt x="72665" y="880418"/>
                  <a:pt x="74168" y="879867"/>
                </a:cubicBezTo>
                <a:cubicBezTo>
                  <a:pt x="73851" y="877920"/>
                  <a:pt x="74486" y="876735"/>
                  <a:pt x="76073" y="876311"/>
                </a:cubicBezTo>
                <a:cubicBezTo>
                  <a:pt x="77661" y="875888"/>
                  <a:pt x="79058" y="875719"/>
                  <a:pt x="80264" y="875803"/>
                </a:cubicBezTo>
                <a:lnTo>
                  <a:pt x="85344" y="875803"/>
                </a:lnTo>
                <a:cubicBezTo>
                  <a:pt x="86826" y="873306"/>
                  <a:pt x="88180" y="869919"/>
                  <a:pt x="89408" y="865643"/>
                </a:cubicBezTo>
                <a:cubicBezTo>
                  <a:pt x="90636" y="861368"/>
                  <a:pt x="91990" y="858997"/>
                  <a:pt x="93472" y="858531"/>
                </a:cubicBezTo>
                <a:lnTo>
                  <a:pt x="98552" y="859547"/>
                </a:lnTo>
                <a:cubicBezTo>
                  <a:pt x="99060" y="854742"/>
                  <a:pt x="101092" y="851144"/>
                  <a:pt x="104648" y="848752"/>
                </a:cubicBezTo>
                <a:cubicBezTo>
                  <a:pt x="108204" y="846360"/>
                  <a:pt x="110236" y="843524"/>
                  <a:pt x="110744" y="840243"/>
                </a:cubicBezTo>
                <a:lnTo>
                  <a:pt x="114808" y="831099"/>
                </a:lnTo>
                <a:lnTo>
                  <a:pt x="122936" y="823987"/>
                </a:lnTo>
                <a:cubicBezTo>
                  <a:pt x="125264" y="823839"/>
                  <a:pt x="126958" y="823119"/>
                  <a:pt x="128016" y="821828"/>
                </a:cubicBezTo>
                <a:cubicBezTo>
                  <a:pt x="129074" y="820537"/>
                  <a:pt x="130768" y="819563"/>
                  <a:pt x="133096" y="818907"/>
                </a:cubicBezTo>
                <a:lnTo>
                  <a:pt x="138176" y="814843"/>
                </a:lnTo>
                <a:lnTo>
                  <a:pt x="135128" y="807731"/>
                </a:lnTo>
                <a:cubicBezTo>
                  <a:pt x="136144" y="806546"/>
                  <a:pt x="137160" y="805869"/>
                  <a:pt x="138176" y="805699"/>
                </a:cubicBezTo>
                <a:cubicBezTo>
                  <a:pt x="140547" y="805826"/>
                  <a:pt x="141901" y="805572"/>
                  <a:pt x="142240" y="804937"/>
                </a:cubicBezTo>
                <a:cubicBezTo>
                  <a:pt x="142579" y="804302"/>
                  <a:pt x="142917" y="802524"/>
                  <a:pt x="143256" y="799603"/>
                </a:cubicBezTo>
                <a:cubicBezTo>
                  <a:pt x="146600" y="799878"/>
                  <a:pt x="150072" y="799836"/>
                  <a:pt x="153670" y="799476"/>
                </a:cubicBezTo>
                <a:cubicBezTo>
                  <a:pt x="157268" y="799116"/>
                  <a:pt x="159216" y="796788"/>
                  <a:pt x="159512" y="792491"/>
                </a:cubicBezTo>
                <a:lnTo>
                  <a:pt x="171704" y="776235"/>
                </a:lnTo>
                <a:lnTo>
                  <a:pt x="193040" y="769123"/>
                </a:lnTo>
                <a:cubicBezTo>
                  <a:pt x="193216" y="758461"/>
                  <a:pt x="194445" y="752127"/>
                  <a:pt x="196728" y="750120"/>
                </a:cubicBezTo>
                <a:cubicBezTo>
                  <a:pt x="199011" y="748113"/>
                  <a:pt x="201294" y="747348"/>
                  <a:pt x="203576" y="747825"/>
                </a:cubicBezTo>
                <a:cubicBezTo>
                  <a:pt x="205859" y="748301"/>
                  <a:pt x="207089" y="746934"/>
                  <a:pt x="207264" y="743723"/>
                </a:cubicBezTo>
                <a:lnTo>
                  <a:pt x="207264" y="741691"/>
                </a:lnTo>
                <a:lnTo>
                  <a:pt x="215392" y="734579"/>
                </a:lnTo>
                <a:cubicBezTo>
                  <a:pt x="223605" y="734389"/>
                  <a:pt x="229023" y="731976"/>
                  <a:pt x="231648" y="727340"/>
                </a:cubicBezTo>
                <a:cubicBezTo>
                  <a:pt x="234273" y="722705"/>
                  <a:pt x="236643" y="716990"/>
                  <a:pt x="238760" y="710195"/>
                </a:cubicBezTo>
                <a:lnTo>
                  <a:pt x="249936" y="707147"/>
                </a:lnTo>
                <a:cubicBezTo>
                  <a:pt x="251566" y="704057"/>
                  <a:pt x="253894" y="701348"/>
                  <a:pt x="256921" y="699019"/>
                </a:cubicBezTo>
                <a:cubicBezTo>
                  <a:pt x="259948" y="696691"/>
                  <a:pt x="263038" y="694998"/>
                  <a:pt x="266192" y="693939"/>
                </a:cubicBezTo>
                <a:cubicBezTo>
                  <a:pt x="266107" y="692352"/>
                  <a:pt x="266277" y="690955"/>
                  <a:pt x="266700" y="689748"/>
                </a:cubicBezTo>
                <a:cubicBezTo>
                  <a:pt x="267123" y="688542"/>
                  <a:pt x="268309" y="687907"/>
                  <a:pt x="270256" y="687843"/>
                </a:cubicBezTo>
                <a:lnTo>
                  <a:pt x="275336" y="687843"/>
                </a:lnTo>
                <a:cubicBezTo>
                  <a:pt x="274743" y="684393"/>
                  <a:pt x="274913" y="682149"/>
                  <a:pt x="275844" y="681112"/>
                </a:cubicBezTo>
                <a:cubicBezTo>
                  <a:pt x="276775" y="680075"/>
                  <a:pt x="278977" y="679609"/>
                  <a:pt x="282448" y="679715"/>
                </a:cubicBezTo>
                <a:lnTo>
                  <a:pt x="286512" y="672603"/>
                </a:lnTo>
                <a:lnTo>
                  <a:pt x="291592" y="668539"/>
                </a:lnTo>
                <a:lnTo>
                  <a:pt x="292608" y="659395"/>
                </a:lnTo>
                <a:lnTo>
                  <a:pt x="300736" y="655331"/>
                </a:lnTo>
                <a:cubicBezTo>
                  <a:pt x="301921" y="655437"/>
                  <a:pt x="303361" y="655479"/>
                  <a:pt x="305054" y="655458"/>
                </a:cubicBezTo>
                <a:cubicBezTo>
                  <a:pt x="306747" y="655437"/>
                  <a:pt x="307679" y="654717"/>
                  <a:pt x="307848" y="653299"/>
                </a:cubicBezTo>
                <a:lnTo>
                  <a:pt x="306832" y="645171"/>
                </a:lnTo>
                <a:cubicBezTo>
                  <a:pt x="308060" y="645192"/>
                  <a:pt x="309669" y="644896"/>
                  <a:pt x="311658" y="644282"/>
                </a:cubicBezTo>
                <a:cubicBezTo>
                  <a:pt x="313648" y="643668"/>
                  <a:pt x="314748" y="642610"/>
                  <a:pt x="314960" y="641107"/>
                </a:cubicBezTo>
                <a:cubicBezTo>
                  <a:pt x="316950" y="641023"/>
                  <a:pt x="318304" y="640176"/>
                  <a:pt x="319024" y="638567"/>
                </a:cubicBezTo>
                <a:cubicBezTo>
                  <a:pt x="319744" y="636959"/>
                  <a:pt x="320082" y="635096"/>
                  <a:pt x="320040" y="632979"/>
                </a:cubicBezTo>
                <a:lnTo>
                  <a:pt x="320040" y="631963"/>
                </a:lnTo>
                <a:cubicBezTo>
                  <a:pt x="323215" y="629593"/>
                  <a:pt x="326009" y="627222"/>
                  <a:pt x="328422" y="624851"/>
                </a:cubicBezTo>
                <a:cubicBezTo>
                  <a:pt x="330835" y="622481"/>
                  <a:pt x="332105" y="619094"/>
                  <a:pt x="332232" y="614691"/>
                </a:cubicBezTo>
                <a:lnTo>
                  <a:pt x="332232" y="612659"/>
                </a:lnTo>
                <a:lnTo>
                  <a:pt x="340360" y="610627"/>
                </a:lnTo>
                <a:cubicBezTo>
                  <a:pt x="343493" y="608595"/>
                  <a:pt x="346626" y="606309"/>
                  <a:pt x="349758" y="603769"/>
                </a:cubicBezTo>
                <a:cubicBezTo>
                  <a:pt x="352891" y="601229"/>
                  <a:pt x="355516" y="598435"/>
                  <a:pt x="357632" y="595387"/>
                </a:cubicBezTo>
                <a:cubicBezTo>
                  <a:pt x="357611" y="593800"/>
                  <a:pt x="357907" y="592403"/>
                  <a:pt x="358521" y="591196"/>
                </a:cubicBezTo>
                <a:cubicBezTo>
                  <a:pt x="359135" y="589990"/>
                  <a:pt x="360193" y="589355"/>
                  <a:pt x="361696" y="589291"/>
                </a:cubicBezTo>
                <a:lnTo>
                  <a:pt x="366776" y="590307"/>
                </a:lnTo>
                <a:cubicBezTo>
                  <a:pt x="370120" y="588169"/>
                  <a:pt x="373846" y="585333"/>
                  <a:pt x="377952" y="581798"/>
                </a:cubicBezTo>
                <a:cubicBezTo>
                  <a:pt x="382058" y="578263"/>
                  <a:pt x="384768" y="574665"/>
                  <a:pt x="386080" y="571003"/>
                </a:cubicBezTo>
                <a:cubicBezTo>
                  <a:pt x="386144" y="569014"/>
                  <a:pt x="386779" y="567659"/>
                  <a:pt x="387985" y="566939"/>
                </a:cubicBezTo>
                <a:cubicBezTo>
                  <a:pt x="389192" y="566220"/>
                  <a:pt x="390589" y="565881"/>
                  <a:pt x="392176" y="565923"/>
                </a:cubicBezTo>
                <a:lnTo>
                  <a:pt x="394208" y="565923"/>
                </a:lnTo>
                <a:lnTo>
                  <a:pt x="400304" y="559827"/>
                </a:lnTo>
                <a:lnTo>
                  <a:pt x="401320" y="548651"/>
                </a:lnTo>
                <a:cubicBezTo>
                  <a:pt x="400262" y="545624"/>
                  <a:pt x="398822" y="542788"/>
                  <a:pt x="397002" y="540142"/>
                </a:cubicBezTo>
                <a:cubicBezTo>
                  <a:pt x="395182" y="537496"/>
                  <a:pt x="393234" y="534914"/>
                  <a:pt x="391160" y="532395"/>
                </a:cubicBezTo>
                <a:cubicBezTo>
                  <a:pt x="391202" y="530279"/>
                  <a:pt x="390864" y="528162"/>
                  <a:pt x="390144" y="526045"/>
                </a:cubicBezTo>
                <a:cubicBezTo>
                  <a:pt x="389425" y="523929"/>
                  <a:pt x="388070" y="522320"/>
                  <a:pt x="386080" y="521219"/>
                </a:cubicBezTo>
                <a:lnTo>
                  <a:pt x="387096" y="505979"/>
                </a:lnTo>
                <a:cubicBezTo>
                  <a:pt x="382863" y="495311"/>
                  <a:pt x="379137" y="484389"/>
                  <a:pt x="375920" y="473213"/>
                </a:cubicBezTo>
                <a:cubicBezTo>
                  <a:pt x="372703" y="462037"/>
                  <a:pt x="371009" y="450607"/>
                  <a:pt x="370840" y="438923"/>
                </a:cubicBezTo>
                <a:cubicBezTo>
                  <a:pt x="370459" y="433907"/>
                  <a:pt x="368935" y="430732"/>
                  <a:pt x="366268" y="429398"/>
                </a:cubicBezTo>
                <a:cubicBezTo>
                  <a:pt x="363601" y="428065"/>
                  <a:pt x="362077" y="425144"/>
                  <a:pt x="361696" y="420635"/>
                </a:cubicBezTo>
                <a:cubicBezTo>
                  <a:pt x="361082" y="420148"/>
                  <a:pt x="360278" y="419598"/>
                  <a:pt x="359283" y="418984"/>
                </a:cubicBezTo>
                <a:cubicBezTo>
                  <a:pt x="358288" y="418370"/>
                  <a:pt x="357738" y="417566"/>
                  <a:pt x="357632" y="416571"/>
                </a:cubicBezTo>
                <a:cubicBezTo>
                  <a:pt x="357802" y="415725"/>
                  <a:pt x="358479" y="415386"/>
                  <a:pt x="359664" y="415555"/>
                </a:cubicBezTo>
                <a:lnTo>
                  <a:pt x="361696" y="415555"/>
                </a:lnTo>
                <a:cubicBezTo>
                  <a:pt x="360913" y="414052"/>
                  <a:pt x="359431" y="409184"/>
                  <a:pt x="357251" y="400950"/>
                </a:cubicBezTo>
                <a:cubicBezTo>
                  <a:pt x="355071" y="392716"/>
                  <a:pt x="353843" y="387086"/>
                  <a:pt x="353568" y="384059"/>
                </a:cubicBezTo>
                <a:cubicBezTo>
                  <a:pt x="353505" y="382493"/>
                  <a:pt x="353632" y="379530"/>
                  <a:pt x="353949" y="375169"/>
                </a:cubicBezTo>
                <a:cubicBezTo>
                  <a:pt x="354267" y="370809"/>
                  <a:pt x="355156" y="368354"/>
                  <a:pt x="356616" y="367803"/>
                </a:cubicBezTo>
                <a:cubicBezTo>
                  <a:pt x="357167" y="367909"/>
                  <a:pt x="357844" y="368459"/>
                  <a:pt x="358648" y="369454"/>
                </a:cubicBezTo>
                <a:cubicBezTo>
                  <a:pt x="359452" y="370449"/>
                  <a:pt x="360130" y="371253"/>
                  <a:pt x="360680" y="371867"/>
                </a:cubicBezTo>
                <a:cubicBezTo>
                  <a:pt x="361866" y="372037"/>
                  <a:pt x="362543" y="371698"/>
                  <a:pt x="362712" y="370851"/>
                </a:cubicBezTo>
                <a:cubicBezTo>
                  <a:pt x="362670" y="369793"/>
                  <a:pt x="362246" y="368608"/>
                  <a:pt x="361442" y="367295"/>
                </a:cubicBezTo>
                <a:cubicBezTo>
                  <a:pt x="360638" y="365983"/>
                  <a:pt x="359706" y="364798"/>
                  <a:pt x="358648" y="363739"/>
                </a:cubicBezTo>
                <a:cubicBezTo>
                  <a:pt x="363495" y="357855"/>
                  <a:pt x="364723" y="354892"/>
                  <a:pt x="362331" y="354849"/>
                </a:cubicBezTo>
                <a:cubicBezTo>
                  <a:pt x="359939" y="354807"/>
                  <a:pt x="358373" y="353368"/>
                  <a:pt x="357632" y="350531"/>
                </a:cubicBezTo>
                <a:cubicBezTo>
                  <a:pt x="357992" y="348097"/>
                  <a:pt x="358542" y="344837"/>
                  <a:pt x="359283" y="340752"/>
                </a:cubicBezTo>
                <a:cubicBezTo>
                  <a:pt x="360024" y="336667"/>
                  <a:pt x="358796" y="334169"/>
                  <a:pt x="355600" y="333259"/>
                </a:cubicBezTo>
                <a:cubicBezTo>
                  <a:pt x="354161" y="326973"/>
                  <a:pt x="351705" y="318972"/>
                  <a:pt x="348234" y="309256"/>
                </a:cubicBezTo>
                <a:cubicBezTo>
                  <a:pt x="344763" y="299541"/>
                  <a:pt x="342816" y="292302"/>
                  <a:pt x="342392" y="287539"/>
                </a:cubicBezTo>
                <a:lnTo>
                  <a:pt x="342392" y="259091"/>
                </a:lnTo>
                <a:cubicBezTo>
                  <a:pt x="343895" y="257969"/>
                  <a:pt x="344953" y="256403"/>
                  <a:pt x="345567" y="254392"/>
                </a:cubicBezTo>
                <a:cubicBezTo>
                  <a:pt x="346181" y="252381"/>
                  <a:pt x="346477" y="250561"/>
                  <a:pt x="346456" y="248931"/>
                </a:cubicBezTo>
                <a:lnTo>
                  <a:pt x="343408" y="240803"/>
                </a:lnTo>
                <a:cubicBezTo>
                  <a:pt x="343535" y="238327"/>
                  <a:pt x="344043" y="236168"/>
                  <a:pt x="344932" y="234326"/>
                </a:cubicBezTo>
                <a:cubicBezTo>
                  <a:pt x="345821" y="232485"/>
                  <a:pt x="346329" y="230580"/>
                  <a:pt x="346456" y="228611"/>
                </a:cubicBezTo>
                <a:lnTo>
                  <a:pt x="343408" y="221499"/>
                </a:lnTo>
                <a:cubicBezTo>
                  <a:pt x="344467" y="221499"/>
                  <a:pt x="345398" y="221245"/>
                  <a:pt x="346202" y="220737"/>
                </a:cubicBezTo>
                <a:cubicBezTo>
                  <a:pt x="347007" y="220229"/>
                  <a:pt x="347430" y="219467"/>
                  <a:pt x="347472" y="218451"/>
                </a:cubicBezTo>
                <a:cubicBezTo>
                  <a:pt x="347345" y="216864"/>
                  <a:pt x="347345" y="215467"/>
                  <a:pt x="347472" y="214260"/>
                </a:cubicBezTo>
                <a:cubicBezTo>
                  <a:pt x="347599" y="213054"/>
                  <a:pt x="348615" y="212419"/>
                  <a:pt x="350520" y="212355"/>
                </a:cubicBezTo>
                <a:cubicBezTo>
                  <a:pt x="350435" y="210768"/>
                  <a:pt x="350605" y="209371"/>
                  <a:pt x="351028" y="208164"/>
                </a:cubicBezTo>
                <a:cubicBezTo>
                  <a:pt x="351451" y="206958"/>
                  <a:pt x="352637" y="206323"/>
                  <a:pt x="354584" y="206259"/>
                </a:cubicBezTo>
                <a:lnTo>
                  <a:pt x="359664" y="206259"/>
                </a:lnTo>
                <a:cubicBezTo>
                  <a:pt x="359685" y="204651"/>
                  <a:pt x="360151" y="203042"/>
                  <a:pt x="361061" y="201433"/>
                </a:cubicBezTo>
                <a:cubicBezTo>
                  <a:pt x="361971" y="199825"/>
                  <a:pt x="363199" y="198724"/>
                  <a:pt x="364744" y="198131"/>
                </a:cubicBezTo>
                <a:cubicBezTo>
                  <a:pt x="367284" y="198301"/>
                  <a:pt x="369824" y="198978"/>
                  <a:pt x="372364" y="200163"/>
                </a:cubicBezTo>
                <a:cubicBezTo>
                  <a:pt x="374904" y="201349"/>
                  <a:pt x="377444" y="202026"/>
                  <a:pt x="379984" y="202195"/>
                </a:cubicBezTo>
                <a:cubicBezTo>
                  <a:pt x="380492" y="200608"/>
                  <a:pt x="381254" y="199211"/>
                  <a:pt x="382270" y="198004"/>
                </a:cubicBezTo>
                <a:cubicBezTo>
                  <a:pt x="383286" y="196798"/>
                  <a:pt x="384556" y="196163"/>
                  <a:pt x="386080" y="196099"/>
                </a:cubicBezTo>
                <a:lnTo>
                  <a:pt x="389128" y="197115"/>
                </a:lnTo>
                <a:cubicBezTo>
                  <a:pt x="387731" y="198660"/>
                  <a:pt x="387477" y="199888"/>
                  <a:pt x="388366" y="200798"/>
                </a:cubicBezTo>
                <a:cubicBezTo>
                  <a:pt x="389255" y="201708"/>
                  <a:pt x="390525" y="202174"/>
                  <a:pt x="392176" y="202195"/>
                </a:cubicBezTo>
                <a:lnTo>
                  <a:pt x="396240" y="197115"/>
                </a:lnTo>
                <a:cubicBezTo>
                  <a:pt x="397045" y="192120"/>
                  <a:pt x="402802" y="188649"/>
                  <a:pt x="413512" y="186701"/>
                </a:cubicBezTo>
                <a:cubicBezTo>
                  <a:pt x="424223" y="184754"/>
                  <a:pt x="432012" y="183823"/>
                  <a:pt x="436880" y="183907"/>
                </a:cubicBezTo>
                <a:cubicBezTo>
                  <a:pt x="437092" y="187336"/>
                  <a:pt x="437939" y="190384"/>
                  <a:pt x="439420" y="193051"/>
                </a:cubicBezTo>
                <a:cubicBezTo>
                  <a:pt x="440902" y="195718"/>
                  <a:pt x="441749" y="198766"/>
                  <a:pt x="441960" y="202195"/>
                </a:cubicBezTo>
                <a:lnTo>
                  <a:pt x="445008" y="209307"/>
                </a:lnTo>
                <a:cubicBezTo>
                  <a:pt x="444966" y="209921"/>
                  <a:pt x="445051" y="210725"/>
                  <a:pt x="445262" y="211720"/>
                </a:cubicBezTo>
                <a:cubicBezTo>
                  <a:pt x="445474" y="212715"/>
                  <a:pt x="446067" y="213265"/>
                  <a:pt x="447040" y="213371"/>
                </a:cubicBezTo>
                <a:cubicBezTo>
                  <a:pt x="448056" y="213308"/>
                  <a:pt x="449072" y="212927"/>
                  <a:pt x="450088" y="212228"/>
                </a:cubicBezTo>
                <a:cubicBezTo>
                  <a:pt x="451104" y="211530"/>
                  <a:pt x="452120" y="210895"/>
                  <a:pt x="453136" y="210323"/>
                </a:cubicBezTo>
                <a:lnTo>
                  <a:pt x="452120" y="179843"/>
                </a:lnTo>
                <a:cubicBezTo>
                  <a:pt x="452036" y="177494"/>
                  <a:pt x="452205" y="173049"/>
                  <a:pt x="452628" y="166508"/>
                </a:cubicBezTo>
                <a:cubicBezTo>
                  <a:pt x="453052" y="159968"/>
                  <a:pt x="454237" y="156285"/>
                  <a:pt x="456184" y="155459"/>
                </a:cubicBezTo>
                <a:cubicBezTo>
                  <a:pt x="457327" y="159566"/>
                  <a:pt x="458597" y="163799"/>
                  <a:pt x="459994" y="168159"/>
                </a:cubicBezTo>
                <a:cubicBezTo>
                  <a:pt x="461391" y="172520"/>
                  <a:pt x="462153" y="176753"/>
                  <a:pt x="462280" y="180859"/>
                </a:cubicBezTo>
                <a:lnTo>
                  <a:pt x="470408" y="190003"/>
                </a:lnTo>
                <a:lnTo>
                  <a:pt x="470408" y="201179"/>
                </a:lnTo>
                <a:lnTo>
                  <a:pt x="473456" y="208291"/>
                </a:lnTo>
                <a:lnTo>
                  <a:pt x="476504" y="210323"/>
                </a:lnTo>
                <a:lnTo>
                  <a:pt x="477520" y="219467"/>
                </a:lnTo>
                <a:cubicBezTo>
                  <a:pt x="479065" y="221838"/>
                  <a:pt x="481055" y="224717"/>
                  <a:pt x="483489" y="228103"/>
                </a:cubicBezTo>
                <a:cubicBezTo>
                  <a:pt x="485923" y="231490"/>
                  <a:pt x="488675" y="233353"/>
                  <a:pt x="491744" y="233691"/>
                </a:cubicBezTo>
                <a:cubicBezTo>
                  <a:pt x="492718" y="233628"/>
                  <a:pt x="493311" y="233247"/>
                  <a:pt x="493522" y="232548"/>
                </a:cubicBezTo>
                <a:cubicBezTo>
                  <a:pt x="493734" y="231850"/>
                  <a:pt x="493819" y="231215"/>
                  <a:pt x="493776" y="230643"/>
                </a:cubicBezTo>
                <a:cubicBezTo>
                  <a:pt x="491744" y="229246"/>
                  <a:pt x="490474" y="226960"/>
                  <a:pt x="489966" y="223785"/>
                </a:cubicBezTo>
                <a:cubicBezTo>
                  <a:pt x="489458" y="220610"/>
                  <a:pt x="489712" y="218832"/>
                  <a:pt x="490728" y="218451"/>
                </a:cubicBezTo>
                <a:cubicBezTo>
                  <a:pt x="491300" y="218642"/>
                  <a:pt x="491935" y="219531"/>
                  <a:pt x="492633" y="221118"/>
                </a:cubicBezTo>
                <a:cubicBezTo>
                  <a:pt x="493332" y="222706"/>
                  <a:pt x="493713" y="223849"/>
                  <a:pt x="493776" y="224547"/>
                </a:cubicBezTo>
                <a:cubicBezTo>
                  <a:pt x="512847" y="224484"/>
                  <a:pt x="524743" y="228929"/>
                  <a:pt x="529463" y="237882"/>
                </a:cubicBezTo>
                <a:cubicBezTo>
                  <a:pt x="534183" y="246836"/>
                  <a:pt x="536173" y="260679"/>
                  <a:pt x="535432" y="279411"/>
                </a:cubicBezTo>
                <a:lnTo>
                  <a:pt x="541528" y="287539"/>
                </a:lnTo>
                <a:cubicBezTo>
                  <a:pt x="542184" y="291603"/>
                  <a:pt x="543158" y="295667"/>
                  <a:pt x="544449" y="299731"/>
                </a:cubicBezTo>
                <a:cubicBezTo>
                  <a:pt x="545740" y="303795"/>
                  <a:pt x="546460" y="307859"/>
                  <a:pt x="546608" y="311923"/>
                </a:cubicBezTo>
                <a:lnTo>
                  <a:pt x="546608" y="313955"/>
                </a:lnTo>
                <a:lnTo>
                  <a:pt x="551688" y="324115"/>
                </a:lnTo>
                <a:cubicBezTo>
                  <a:pt x="551625" y="324983"/>
                  <a:pt x="551752" y="326803"/>
                  <a:pt x="552069" y="329576"/>
                </a:cubicBezTo>
                <a:cubicBezTo>
                  <a:pt x="552387" y="332349"/>
                  <a:pt x="553276" y="333915"/>
                  <a:pt x="554736" y="334275"/>
                </a:cubicBezTo>
                <a:cubicBezTo>
                  <a:pt x="554588" y="340498"/>
                  <a:pt x="555646" y="346594"/>
                  <a:pt x="557911" y="352563"/>
                </a:cubicBezTo>
                <a:cubicBezTo>
                  <a:pt x="560176" y="358532"/>
                  <a:pt x="561488" y="363612"/>
                  <a:pt x="561848" y="367803"/>
                </a:cubicBezTo>
                <a:lnTo>
                  <a:pt x="561848" y="379995"/>
                </a:lnTo>
                <a:lnTo>
                  <a:pt x="565912" y="383043"/>
                </a:lnTo>
                <a:cubicBezTo>
                  <a:pt x="566420" y="385139"/>
                  <a:pt x="567182" y="387298"/>
                  <a:pt x="568198" y="389520"/>
                </a:cubicBezTo>
                <a:cubicBezTo>
                  <a:pt x="569214" y="391743"/>
                  <a:pt x="570484" y="393648"/>
                  <a:pt x="572008" y="395235"/>
                </a:cubicBezTo>
                <a:cubicBezTo>
                  <a:pt x="570992" y="399469"/>
                  <a:pt x="572008" y="403194"/>
                  <a:pt x="575056" y="406411"/>
                </a:cubicBezTo>
                <a:cubicBezTo>
                  <a:pt x="574993" y="407597"/>
                  <a:pt x="575120" y="409036"/>
                  <a:pt x="575437" y="410729"/>
                </a:cubicBezTo>
                <a:cubicBezTo>
                  <a:pt x="575755" y="412423"/>
                  <a:pt x="576644" y="413354"/>
                  <a:pt x="578104" y="413523"/>
                </a:cubicBezTo>
                <a:lnTo>
                  <a:pt x="583184" y="412507"/>
                </a:lnTo>
                <a:lnTo>
                  <a:pt x="591312" y="403363"/>
                </a:lnTo>
                <a:cubicBezTo>
                  <a:pt x="592857" y="402728"/>
                  <a:pt x="594085" y="401458"/>
                  <a:pt x="594995" y="399553"/>
                </a:cubicBezTo>
                <a:cubicBezTo>
                  <a:pt x="595905" y="397648"/>
                  <a:pt x="596371" y="395870"/>
                  <a:pt x="596392" y="394219"/>
                </a:cubicBezTo>
                <a:cubicBezTo>
                  <a:pt x="596371" y="393648"/>
                  <a:pt x="596413" y="393013"/>
                  <a:pt x="596519" y="392314"/>
                </a:cubicBezTo>
                <a:cubicBezTo>
                  <a:pt x="596625" y="391616"/>
                  <a:pt x="596921" y="391235"/>
                  <a:pt x="597408" y="391171"/>
                </a:cubicBezTo>
                <a:cubicBezTo>
                  <a:pt x="598911" y="391256"/>
                  <a:pt x="600223" y="391849"/>
                  <a:pt x="601345" y="392949"/>
                </a:cubicBezTo>
                <a:cubicBezTo>
                  <a:pt x="602467" y="394050"/>
                  <a:pt x="603525" y="395151"/>
                  <a:pt x="604520" y="396251"/>
                </a:cubicBezTo>
                <a:cubicBezTo>
                  <a:pt x="607145" y="396230"/>
                  <a:pt x="609516" y="395510"/>
                  <a:pt x="611632" y="394092"/>
                </a:cubicBezTo>
                <a:cubicBezTo>
                  <a:pt x="613749" y="392674"/>
                  <a:pt x="615104" y="390684"/>
                  <a:pt x="615696" y="388123"/>
                </a:cubicBezTo>
                <a:lnTo>
                  <a:pt x="623824" y="385075"/>
                </a:lnTo>
                <a:cubicBezTo>
                  <a:pt x="624883" y="385139"/>
                  <a:pt x="625814" y="385012"/>
                  <a:pt x="626618" y="384694"/>
                </a:cubicBezTo>
                <a:cubicBezTo>
                  <a:pt x="627423" y="384377"/>
                  <a:pt x="627846" y="383488"/>
                  <a:pt x="627888" y="382027"/>
                </a:cubicBezTo>
                <a:cubicBezTo>
                  <a:pt x="627804" y="380482"/>
                  <a:pt x="627973" y="379254"/>
                  <a:pt x="628396" y="378344"/>
                </a:cubicBezTo>
                <a:cubicBezTo>
                  <a:pt x="628820" y="377434"/>
                  <a:pt x="630005" y="376968"/>
                  <a:pt x="631952" y="376947"/>
                </a:cubicBezTo>
                <a:cubicBezTo>
                  <a:pt x="631973" y="374873"/>
                  <a:pt x="632439" y="372926"/>
                  <a:pt x="633349" y="371105"/>
                </a:cubicBezTo>
                <a:cubicBezTo>
                  <a:pt x="634259" y="369285"/>
                  <a:pt x="635487" y="367846"/>
                  <a:pt x="637032" y="366787"/>
                </a:cubicBezTo>
                <a:cubicBezTo>
                  <a:pt x="639149" y="367338"/>
                  <a:pt x="641012" y="367253"/>
                  <a:pt x="642620" y="366533"/>
                </a:cubicBezTo>
                <a:cubicBezTo>
                  <a:pt x="644229" y="365814"/>
                  <a:pt x="645076" y="364205"/>
                  <a:pt x="645160" y="361707"/>
                </a:cubicBezTo>
                <a:lnTo>
                  <a:pt x="655320" y="361707"/>
                </a:lnTo>
                <a:lnTo>
                  <a:pt x="658368" y="357643"/>
                </a:lnTo>
                <a:cubicBezTo>
                  <a:pt x="661480" y="357326"/>
                  <a:pt x="664401" y="355421"/>
                  <a:pt x="667131" y="351928"/>
                </a:cubicBezTo>
                <a:cubicBezTo>
                  <a:pt x="669862" y="348436"/>
                  <a:pt x="672021" y="345261"/>
                  <a:pt x="673608" y="342403"/>
                </a:cubicBezTo>
                <a:cubicBezTo>
                  <a:pt x="674180" y="343504"/>
                  <a:pt x="675069" y="344605"/>
                  <a:pt x="676275" y="345705"/>
                </a:cubicBezTo>
                <a:cubicBezTo>
                  <a:pt x="677482" y="346806"/>
                  <a:pt x="678625" y="347399"/>
                  <a:pt x="679704" y="347483"/>
                </a:cubicBezTo>
                <a:cubicBezTo>
                  <a:pt x="680678" y="347420"/>
                  <a:pt x="681271" y="347039"/>
                  <a:pt x="681482" y="346340"/>
                </a:cubicBezTo>
                <a:cubicBezTo>
                  <a:pt x="681694" y="345642"/>
                  <a:pt x="681779" y="345007"/>
                  <a:pt x="681736" y="344435"/>
                </a:cubicBezTo>
                <a:lnTo>
                  <a:pt x="681736" y="342403"/>
                </a:lnTo>
                <a:lnTo>
                  <a:pt x="684784" y="340371"/>
                </a:lnTo>
                <a:cubicBezTo>
                  <a:pt x="685123" y="338128"/>
                  <a:pt x="685462" y="335757"/>
                  <a:pt x="685800" y="333259"/>
                </a:cubicBezTo>
                <a:cubicBezTo>
                  <a:pt x="686139" y="330762"/>
                  <a:pt x="687494" y="329407"/>
                  <a:pt x="689864" y="329195"/>
                </a:cubicBezTo>
                <a:lnTo>
                  <a:pt x="694944" y="330211"/>
                </a:lnTo>
                <a:lnTo>
                  <a:pt x="702056" y="323099"/>
                </a:lnTo>
                <a:cubicBezTo>
                  <a:pt x="705951" y="322147"/>
                  <a:pt x="709338" y="319988"/>
                  <a:pt x="712216" y="316622"/>
                </a:cubicBezTo>
                <a:cubicBezTo>
                  <a:pt x="715095" y="313257"/>
                  <a:pt x="718482" y="311352"/>
                  <a:pt x="722376" y="310907"/>
                </a:cubicBezTo>
                <a:cubicBezTo>
                  <a:pt x="725657" y="308621"/>
                  <a:pt x="729763" y="306081"/>
                  <a:pt x="734695" y="303287"/>
                </a:cubicBezTo>
                <a:cubicBezTo>
                  <a:pt x="739627" y="300493"/>
                  <a:pt x="743987" y="298969"/>
                  <a:pt x="747776" y="298715"/>
                </a:cubicBezTo>
                <a:cubicBezTo>
                  <a:pt x="750951" y="295180"/>
                  <a:pt x="754761" y="292090"/>
                  <a:pt x="759206" y="289444"/>
                </a:cubicBezTo>
                <a:cubicBezTo>
                  <a:pt x="763651" y="286798"/>
                  <a:pt x="767969" y="284470"/>
                  <a:pt x="772160" y="282459"/>
                </a:cubicBezTo>
                <a:lnTo>
                  <a:pt x="778256" y="272299"/>
                </a:lnTo>
                <a:cubicBezTo>
                  <a:pt x="781601" y="272617"/>
                  <a:pt x="784056" y="272236"/>
                  <a:pt x="785622" y="271156"/>
                </a:cubicBezTo>
                <a:cubicBezTo>
                  <a:pt x="787189" y="270077"/>
                  <a:pt x="789136" y="269442"/>
                  <a:pt x="791464" y="269251"/>
                </a:cubicBezTo>
                <a:lnTo>
                  <a:pt x="793496" y="269251"/>
                </a:lnTo>
                <a:cubicBezTo>
                  <a:pt x="793285" y="267135"/>
                  <a:pt x="793200" y="265272"/>
                  <a:pt x="793242" y="263663"/>
                </a:cubicBezTo>
                <a:cubicBezTo>
                  <a:pt x="793285" y="262055"/>
                  <a:pt x="794724" y="261208"/>
                  <a:pt x="797560" y="261123"/>
                </a:cubicBezTo>
                <a:cubicBezTo>
                  <a:pt x="796396" y="259303"/>
                  <a:pt x="796692" y="257864"/>
                  <a:pt x="798449" y="256805"/>
                </a:cubicBezTo>
                <a:cubicBezTo>
                  <a:pt x="800206" y="255747"/>
                  <a:pt x="801264" y="253800"/>
                  <a:pt x="801624" y="250963"/>
                </a:cubicBezTo>
                <a:cubicBezTo>
                  <a:pt x="801603" y="250879"/>
                  <a:pt x="801645" y="250540"/>
                  <a:pt x="801751" y="249947"/>
                </a:cubicBezTo>
                <a:cubicBezTo>
                  <a:pt x="801857" y="249355"/>
                  <a:pt x="802153" y="249016"/>
                  <a:pt x="802640" y="248931"/>
                </a:cubicBezTo>
                <a:cubicBezTo>
                  <a:pt x="803677" y="249037"/>
                  <a:pt x="804651" y="249587"/>
                  <a:pt x="805561" y="250582"/>
                </a:cubicBezTo>
                <a:cubicBezTo>
                  <a:pt x="806471" y="251577"/>
                  <a:pt x="807191" y="252381"/>
                  <a:pt x="807720" y="252995"/>
                </a:cubicBezTo>
                <a:lnTo>
                  <a:pt x="808736" y="252995"/>
                </a:lnTo>
                <a:cubicBezTo>
                  <a:pt x="808715" y="250709"/>
                  <a:pt x="809265" y="248169"/>
                  <a:pt x="810387" y="245375"/>
                </a:cubicBezTo>
                <a:cubicBezTo>
                  <a:pt x="811509" y="242581"/>
                  <a:pt x="813329" y="241057"/>
                  <a:pt x="815848" y="240803"/>
                </a:cubicBezTo>
                <a:cubicBezTo>
                  <a:pt x="820590" y="240740"/>
                  <a:pt x="823807" y="239597"/>
                  <a:pt x="825500" y="237374"/>
                </a:cubicBezTo>
                <a:cubicBezTo>
                  <a:pt x="827194" y="235152"/>
                  <a:pt x="829395" y="232231"/>
                  <a:pt x="832104" y="228611"/>
                </a:cubicBezTo>
                <a:lnTo>
                  <a:pt x="835152" y="228611"/>
                </a:lnTo>
                <a:lnTo>
                  <a:pt x="840232" y="224547"/>
                </a:lnTo>
                <a:lnTo>
                  <a:pt x="842264" y="224547"/>
                </a:lnTo>
                <a:cubicBezTo>
                  <a:pt x="842518" y="223362"/>
                  <a:pt x="842518" y="221923"/>
                  <a:pt x="842264" y="220229"/>
                </a:cubicBezTo>
                <a:cubicBezTo>
                  <a:pt x="842010" y="218536"/>
                  <a:pt x="843026" y="217605"/>
                  <a:pt x="845312" y="217435"/>
                </a:cubicBezTo>
                <a:cubicBezTo>
                  <a:pt x="846582" y="217710"/>
                  <a:pt x="848360" y="218176"/>
                  <a:pt x="850646" y="218832"/>
                </a:cubicBezTo>
                <a:cubicBezTo>
                  <a:pt x="852932" y="219488"/>
                  <a:pt x="854202" y="218684"/>
                  <a:pt x="854456" y="216419"/>
                </a:cubicBezTo>
                <a:lnTo>
                  <a:pt x="863600" y="210323"/>
                </a:lnTo>
                <a:lnTo>
                  <a:pt x="863600" y="209307"/>
                </a:lnTo>
                <a:lnTo>
                  <a:pt x="865632" y="209307"/>
                </a:lnTo>
                <a:lnTo>
                  <a:pt x="870712" y="202195"/>
                </a:lnTo>
                <a:lnTo>
                  <a:pt x="872744" y="202195"/>
                </a:lnTo>
                <a:lnTo>
                  <a:pt x="885952" y="194067"/>
                </a:lnTo>
                <a:cubicBezTo>
                  <a:pt x="888916" y="193199"/>
                  <a:pt x="891625" y="191379"/>
                  <a:pt x="894080" y="188606"/>
                </a:cubicBezTo>
                <a:cubicBezTo>
                  <a:pt x="896536" y="185833"/>
                  <a:pt x="899245" y="184267"/>
                  <a:pt x="902208" y="183907"/>
                </a:cubicBezTo>
                <a:cubicBezTo>
                  <a:pt x="905277" y="181769"/>
                  <a:pt x="908537" y="179695"/>
                  <a:pt x="911987" y="177684"/>
                </a:cubicBezTo>
                <a:cubicBezTo>
                  <a:pt x="915437" y="175673"/>
                  <a:pt x="918951" y="174361"/>
                  <a:pt x="922528" y="173747"/>
                </a:cubicBezTo>
                <a:cubicBezTo>
                  <a:pt x="925153" y="170763"/>
                  <a:pt x="928286" y="168350"/>
                  <a:pt x="931926" y="166508"/>
                </a:cubicBezTo>
                <a:cubicBezTo>
                  <a:pt x="935567" y="164667"/>
                  <a:pt x="939208" y="163016"/>
                  <a:pt x="942848" y="161555"/>
                </a:cubicBezTo>
                <a:lnTo>
                  <a:pt x="946912" y="152411"/>
                </a:lnTo>
                <a:cubicBezTo>
                  <a:pt x="949346" y="152771"/>
                  <a:pt x="951336" y="152559"/>
                  <a:pt x="952881" y="151776"/>
                </a:cubicBezTo>
                <a:cubicBezTo>
                  <a:pt x="954426" y="150993"/>
                  <a:pt x="956162" y="150527"/>
                  <a:pt x="958088" y="150379"/>
                </a:cubicBezTo>
                <a:lnTo>
                  <a:pt x="960120" y="150379"/>
                </a:lnTo>
                <a:lnTo>
                  <a:pt x="963168" y="144283"/>
                </a:lnTo>
                <a:lnTo>
                  <a:pt x="969264" y="140219"/>
                </a:lnTo>
                <a:cubicBezTo>
                  <a:pt x="969730" y="137933"/>
                  <a:pt x="970577" y="135393"/>
                  <a:pt x="971804" y="132599"/>
                </a:cubicBezTo>
                <a:cubicBezTo>
                  <a:pt x="973032" y="129805"/>
                  <a:pt x="974895" y="128281"/>
                  <a:pt x="977392" y="128027"/>
                </a:cubicBezTo>
                <a:cubicBezTo>
                  <a:pt x="978514" y="128091"/>
                  <a:pt x="979826" y="127964"/>
                  <a:pt x="981329" y="127646"/>
                </a:cubicBezTo>
                <a:cubicBezTo>
                  <a:pt x="982832" y="127329"/>
                  <a:pt x="983890" y="126440"/>
                  <a:pt x="984504" y="124979"/>
                </a:cubicBezTo>
                <a:lnTo>
                  <a:pt x="990600" y="117867"/>
                </a:lnTo>
                <a:lnTo>
                  <a:pt x="998728" y="114819"/>
                </a:lnTo>
                <a:cubicBezTo>
                  <a:pt x="998622" y="113719"/>
                  <a:pt x="998580" y="112618"/>
                  <a:pt x="998601" y="111517"/>
                </a:cubicBezTo>
                <a:cubicBezTo>
                  <a:pt x="998622" y="110417"/>
                  <a:pt x="999342" y="109824"/>
                  <a:pt x="1000760" y="109739"/>
                </a:cubicBezTo>
                <a:cubicBezTo>
                  <a:pt x="1002983" y="109506"/>
                  <a:pt x="1006920" y="107940"/>
                  <a:pt x="1012571" y="105040"/>
                </a:cubicBezTo>
                <a:cubicBezTo>
                  <a:pt x="1018223" y="102140"/>
                  <a:pt x="1021398" y="99304"/>
                  <a:pt x="1022096" y="96531"/>
                </a:cubicBezTo>
                <a:cubicBezTo>
                  <a:pt x="1025165" y="95071"/>
                  <a:pt x="1028171" y="93674"/>
                  <a:pt x="1031113" y="92340"/>
                </a:cubicBezTo>
                <a:cubicBezTo>
                  <a:pt x="1034055" y="91007"/>
                  <a:pt x="1036807" y="89356"/>
                  <a:pt x="1039368" y="87387"/>
                </a:cubicBezTo>
                <a:lnTo>
                  <a:pt x="1051560" y="84339"/>
                </a:lnTo>
                <a:cubicBezTo>
                  <a:pt x="1054037" y="81884"/>
                  <a:pt x="1057974" y="78667"/>
                  <a:pt x="1063371" y="74687"/>
                </a:cubicBezTo>
                <a:cubicBezTo>
                  <a:pt x="1068769" y="70708"/>
                  <a:pt x="1072960" y="68507"/>
                  <a:pt x="1075944" y="68083"/>
                </a:cubicBezTo>
                <a:lnTo>
                  <a:pt x="1076960" y="68083"/>
                </a:lnTo>
                <a:lnTo>
                  <a:pt x="1076960" y="69099"/>
                </a:lnTo>
                <a:cubicBezTo>
                  <a:pt x="1080961" y="68803"/>
                  <a:pt x="1084644" y="67364"/>
                  <a:pt x="1088009" y="64781"/>
                </a:cubicBezTo>
                <a:cubicBezTo>
                  <a:pt x="1091375" y="62199"/>
                  <a:pt x="1094804" y="60252"/>
                  <a:pt x="1098296" y="58939"/>
                </a:cubicBezTo>
                <a:cubicBezTo>
                  <a:pt x="1098254" y="56950"/>
                  <a:pt x="1098593" y="55595"/>
                  <a:pt x="1099312" y="54875"/>
                </a:cubicBezTo>
                <a:cubicBezTo>
                  <a:pt x="1100032" y="54156"/>
                  <a:pt x="1101387" y="53817"/>
                  <a:pt x="1103376" y="53859"/>
                </a:cubicBezTo>
                <a:cubicBezTo>
                  <a:pt x="1103990" y="53923"/>
                  <a:pt x="1104794" y="53796"/>
                  <a:pt x="1105789" y="53478"/>
                </a:cubicBezTo>
                <a:cubicBezTo>
                  <a:pt x="1106784" y="53161"/>
                  <a:pt x="1107334" y="52272"/>
                  <a:pt x="1107440" y="50811"/>
                </a:cubicBezTo>
                <a:cubicBezTo>
                  <a:pt x="1110065" y="48060"/>
                  <a:pt x="1113197" y="45181"/>
                  <a:pt x="1116838" y="42175"/>
                </a:cubicBezTo>
                <a:cubicBezTo>
                  <a:pt x="1120479" y="39170"/>
                  <a:pt x="1124119" y="37307"/>
                  <a:pt x="1127760" y="36587"/>
                </a:cubicBezTo>
                <a:lnTo>
                  <a:pt x="1132840" y="31507"/>
                </a:lnTo>
                <a:lnTo>
                  <a:pt x="1140968" y="31507"/>
                </a:lnTo>
                <a:cubicBezTo>
                  <a:pt x="1142407" y="29856"/>
                  <a:pt x="1143847" y="28332"/>
                  <a:pt x="1145286" y="26935"/>
                </a:cubicBezTo>
                <a:cubicBezTo>
                  <a:pt x="1146726" y="25538"/>
                  <a:pt x="1148673" y="25030"/>
                  <a:pt x="1151128" y="25411"/>
                </a:cubicBezTo>
                <a:lnTo>
                  <a:pt x="1157224" y="23379"/>
                </a:lnTo>
                <a:lnTo>
                  <a:pt x="1163320" y="24395"/>
                </a:lnTo>
                <a:lnTo>
                  <a:pt x="1165352" y="24395"/>
                </a:lnTo>
                <a:cubicBezTo>
                  <a:pt x="1165267" y="24882"/>
                  <a:pt x="1164929" y="25178"/>
                  <a:pt x="1164336" y="25284"/>
                </a:cubicBezTo>
                <a:cubicBezTo>
                  <a:pt x="1163744" y="25390"/>
                  <a:pt x="1163405" y="25432"/>
                  <a:pt x="1163320" y="25411"/>
                </a:cubicBezTo>
                <a:lnTo>
                  <a:pt x="1163320" y="28459"/>
                </a:lnTo>
                <a:lnTo>
                  <a:pt x="1167384" y="25411"/>
                </a:lnTo>
                <a:cubicBezTo>
                  <a:pt x="1167998" y="24438"/>
                  <a:pt x="1169056" y="23845"/>
                  <a:pt x="1170559" y="23633"/>
                </a:cubicBezTo>
                <a:cubicBezTo>
                  <a:pt x="1172062" y="23422"/>
                  <a:pt x="1173374" y="23337"/>
                  <a:pt x="1174496" y="23379"/>
                </a:cubicBezTo>
                <a:cubicBezTo>
                  <a:pt x="1176952" y="20479"/>
                  <a:pt x="1181185" y="17135"/>
                  <a:pt x="1187196" y="13346"/>
                </a:cubicBezTo>
                <a:cubicBezTo>
                  <a:pt x="1193208" y="9557"/>
                  <a:pt x="1198457" y="7483"/>
                  <a:pt x="1202944" y="7123"/>
                </a:cubicBezTo>
                <a:cubicBezTo>
                  <a:pt x="1204511" y="5493"/>
                  <a:pt x="1206458" y="3927"/>
                  <a:pt x="1208786" y="2424"/>
                </a:cubicBezTo>
                <a:cubicBezTo>
                  <a:pt x="1211114" y="921"/>
                  <a:pt x="1213570" y="117"/>
                  <a:pt x="1216152" y="11"/>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39" name="文本框 38">
            <a:extLst>
              <a:ext uri="{FF2B5EF4-FFF2-40B4-BE49-F238E27FC236}">
                <a16:creationId xmlns="" xmlns:a16="http://schemas.microsoft.com/office/drawing/2014/main" id="{B28F8619-8359-4336-9ED5-AD6F3F5D49D7}"/>
              </a:ext>
            </a:extLst>
          </p:cNvPr>
          <p:cNvSpPr txBox="1"/>
          <p:nvPr/>
        </p:nvSpPr>
        <p:spPr>
          <a:xfrm>
            <a:off x="5383460" y="4942202"/>
            <a:ext cx="687002" cy="782297"/>
          </a:xfrm>
          <a:custGeom>
            <a:avLst/>
            <a:gdLst/>
            <a:ahLst/>
            <a:cxnLst/>
            <a:rect l="l" t="t" r="r" b="b"/>
            <a:pathLst>
              <a:path w="1157231" h="1317752">
                <a:moveTo>
                  <a:pt x="6102" y="1307592"/>
                </a:moveTo>
                <a:cubicBezTo>
                  <a:pt x="6166" y="1309793"/>
                  <a:pt x="5785" y="1311995"/>
                  <a:pt x="4959" y="1314196"/>
                </a:cubicBezTo>
                <a:cubicBezTo>
                  <a:pt x="4134" y="1316398"/>
                  <a:pt x="2483" y="1317583"/>
                  <a:pt x="6" y="1317752"/>
                </a:cubicBezTo>
                <a:cubicBezTo>
                  <a:pt x="-57" y="1315551"/>
                  <a:pt x="324" y="1313349"/>
                  <a:pt x="1149" y="1311148"/>
                </a:cubicBezTo>
                <a:cubicBezTo>
                  <a:pt x="1975" y="1308947"/>
                  <a:pt x="3626" y="1307761"/>
                  <a:pt x="6102" y="1307592"/>
                </a:cubicBezTo>
                <a:close/>
                <a:moveTo>
                  <a:pt x="170695" y="1169416"/>
                </a:moveTo>
                <a:cubicBezTo>
                  <a:pt x="170166" y="1169459"/>
                  <a:pt x="169700" y="1169628"/>
                  <a:pt x="169298" y="1169924"/>
                </a:cubicBezTo>
                <a:cubicBezTo>
                  <a:pt x="168896" y="1170220"/>
                  <a:pt x="168684" y="1170390"/>
                  <a:pt x="168663" y="1170432"/>
                </a:cubicBezTo>
                <a:cubicBezTo>
                  <a:pt x="168620" y="1171046"/>
                  <a:pt x="168705" y="1171850"/>
                  <a:pt x="168917" y="1172845"/>
                </a:cubicBezTo>
                <a:cubicBezTo>
                  <a:pt x="169128" y="1173840"/>
                  <a:pt x="169721" y="1174390"/>
                  <a:pt x="170695" y="1174496"/>
                </a:cubicBezTo>
                <a:cubicBezTo>
                  <a:pt x="171182" y="1174433"/>
                  <a:pt x="171478" y="1174052"/>
                  <a:pt x="171584" y="1173353"/>
                </a:cubicBezTo>
                <a:cubicBezTo>
                  <a:pt x="171690" y="1172655"/>
                  <a:pt x="171732" y="1172020"/>
                  <a:pt x="171711" y="1171448"/>
                </a:cubicBezTo>
                <a:cubicBezTo>
                  <a:pt x="171880" y="1170263"/>
                  <a:pt x="171541" y="1169586"/>
                  <a:pt x="170695" y="1169416"/>
                </a:cubicBezTo>
                <a:close/>
                <a:moveTo>
                  <a:pt x="234703" y="1151128"/>
                </a:moveTo>
                <a:cubicBezTo>
                  <a:pt x="234724" y="1151700"/>
                  <a:pt x="234936" y="1152335"/>
                  <a:pt x="235338" y="1153033"/>
                </a:cubicBezTo>
                <a:cubicBezTo>
                  <a:pt x="235740" y="1153732"/>
                  <a:pt x="236206" y="1154113"/>
                  <a:pt x="236735" y="1154176"/>
                </a:cubicBezTo>
                <a:cubicBezTo>
                  <a:pt x="237920" y="1154007"/>
                  <a:pt x="238597" y="1153329"/>
                  <a:pt x="238767" y="1152144"/>
                </a:cubicBezTo>
                <a:close/>
                <a:moveTo>
                  <a:pt x="244863" y="1135888"/>
                </a:moveTo>
                <a:cubicBezTo>
                  <a:pt x="244820" y="1135867"/>
                  <a:pt x="244651" y="1135909"/>
                  <a:pt x="244355" y="1136015"/>
                </a:cubicBezTo>
                <a:cubicBezTo>
                  <a:pt x="244058" y="1136121"/>
                  <a:pt x="243889" y="1136417"/>
                  <a:pt x="243847" y="1136904"/>
                </a:cubicBezTo>
                <a:cubicBezTo>
                  <a:pt x="243677" y="1137751"/>
                  <a:pt x="244016" y="1138090"/>
                  <a:pt x="244863" y="1137920"/>
                </a:cubicBezTo>
                <a:lnTo>
                  <a:pt x="247911" y="1137920"/>
                </a:lnTo>
                <a:cubicBezTo>
                  <a:pt x="247911" y="1136735"/>
                  <a:pt x="246895" y="1136058"/>
                  <a:pt x="244863" y="1135888"/>
                </a:cubicBezTo>
                <a:close/>
                <a:moveTo>
                  <a:pt x="188983" y="1076960"/>
                </a:moveTo>
                <a:cubicBezTo>
                  <a:pt x="188919" y="1078146"/>
                  <a:pt x="189046" y="1079585"/>
                  <a:pt x="189364" y="1081278"/>
                </a:cubicBezTo>
                <a:cubicBezTo>
                  <a:pt x="189681" y="1082972"/>
                  <a:pt x="190570" y="1083903"/>
                  <a:pt x="192031" y="1084072"/>
                </a:cubicBezTo>
                <a:lnTo>
                  <a:pt x="193047" y="1084072"/>
                </a:lnTo>
                <a:close/>
                <a:moveTo>
                  <a:pt x="266199" y="1067816"/>
                </a:moveTo>
                <a:lnTo>
                  <a:pt x="260103" y="1068832"/>
                </a:lnTo>
                <a:cubicBezTo>
                  <a:pt x="260124" y="1069531"/>
                  <a:pt x="260336" y="1070674"/>
                  <a:pt x="260738" y="1072261"/>
                </a:cubicBezTo>
                <a:cubicBezTo>
                  <a:pt x="261140" y="1073849"/>
                  <a:pt x="261606" y="1074738"/>
                  <a:pt x="262135" y="1074928"/>
                </a:cubicBezTo>
                <a:cubicBezTo>
                  <a:pt x="263638" y="1074822"/>
                  <a:pt x="264696" y="1074018"/>
                  <a:pt x="265310" y="1072515"/>
                </a:cubicBezTo>
                <a:cubicBezTo>
                  <a:pt x="265924" y="1071012"/>
                  <a:pt x="266220" y="1069446"/>
                  <a:pt x="266199" y="1067816"/>
                </a:cubicBezTo>
                <a:close/>
                <a:moveTo>
                  <a:pt x="270263" y="1057656"/>
                </a:moveTo>
                <a:cubicBezTo>
                  <a:pt x="269691" y="1057720"/>
                  <a:pt x="269056" y="1058101"/>
                  <a:pt x="268358" y="1058799"/>
                </a:cubicBezTo>
                <a:cubicBezTo>
                  <a:pt x="267659" y="1059498"/>
                  <a:pt x="267278" y="1060133"/>
                  <a:pt x="267215" y="1060704"/>
                </a:cubicBezTo>
                <a:lnTo>
                  <a:pt x="270263" y="1063752"/>
                </a:lnTo>
                <a:cubicBezTo>
                  <a:pt x="270877" y="1063773"/>
                  <a:pt x="271681" y="1063731"/>
                  <a:pt x="272676" y="1063625"/>
                </a:cubicBezTo>
                <a:cubicBezTo>
                  <a:pt x="273671" y="1063519"/>
                  <a:pt x="274221" y="1063223"/>
                  <a:pt x="274327" y="1062736"/>
                </a:cubicBezTo>
                <a:cubicBezTo>
                  <a:pt x="274221" y="1061699"/>
                  <a:pt x="273671" y="1060725"/>
                  <a:pt x="272676" y="1059815"/>
                </a:cubicBezTo>
                <a:cubicBezTo>
                  <a:pt x="271681" y="1058905"/>
                  <a:pt x="270877" y="1058185"/>
                  <a:pt x="270263" y="1057656"/>
                </a:cubicBezTo>
                <a:close/>
                <a:moveTo>
                  <a:pt x="364751" y="1043432"/>
                </a:moveTo>
                <a:cubicBezTo>
                  <a:pt x="364772" y="1046692"/>
                  <a:pt x="363968" y="1049825"/>
                  <a:pt x="362338" y="1052830"/>
                </a:cubicBezTo>
                <a:cubicBezTo>
                  <a:pt x="360708" y="1055836"/>
                  <a:pt x="358126" y="1057445"/>
                  <a:pt x="354591" y="1057656"/>
                </a:cubicBezTo>
                <a:lnTo>
                  <a:pt x="354591" y="1056640"/>
                </a:lnTo>
                <a:cubicBezTo>
                  <a:pt x="354760" y="1054058"/>
                  <a:pt x="355945" y="1051603"/>
                  <a:pt x="358147" y="1049274"/>
                </a:cubicBezTo>
                <a:cubicBezTo>
                  <a:pt x="360348" y="1046946"/>
                  <a:pt x="362549" y="1044999"/>
                  <a:pt x="364751" y="1043432"/>
                </a:cubicBezTo>
                <a:close/>
                <a:moveTo>
                  <a:pt x="313951" y="1000760"/>
                </a:moveTo>
                <a:cubicBezTo>
                  <a:pt x="313951" y="1001946"/>
                  <a:pt x="314967" y="1002623"/>
                  <a:pt x="316999" y="1002792"/>
                </a:cubicBezTo>
                <a:cubicBezTo>
                  <a:pt x="317041" y="1002813"/>
                  <a:pt x="317210" y="1002771"/>
                  <a:pt x="317507" y="1002665"/>
                </a:cubicBezTo>
                <a:cubicBezTo>
                  <a:pt x="317803" y="1002559"/>
                  <a:pt x="317972" y="1002263"/>
                  <a:pt x="318015" y="1001776"/>
                </a:cubicBezTo>
                <a:lnTo>
                  <a:pt x="315983" y="1000760"/>
                </a:lnTo>
                <a:close/>
                <a:moveTo>
                  <a:pt x="324111" y="999744"/>
                </a:moveTo>
                <a:lnTo>
                  <a:pt x="326143" y="1002792"/>
                </a:lnTo>
                <a:lnTo>
                  <a:pt x="328175" y="1000760"/>
                </a:lnTo>
                <a:lnTo>
                  <a:pt x="328175" y="999744"/>
                </a:lnTo>
                <a:close/>
                <a:moveTo>
                  <a:pt x="408439" y="992632"/>
                </a:moveTo>
                <a:lnTo>
                  <a:pt x="400311" y="1005840"/>
                </a:lnTo>
                <a:cubicBezTo>
                  <a:pt x="400205" y="1003067"/>
                  <a:pt x="400671" y="1000231"/>
                  <a:pt x="401708" y="997331"/>
                </a:cubicBezTo>
                <a:cubicBezTo>
                  <a:pt x="402745" y="994431"/>
                  <a:pt x="404989" y="992865"/>
                  <a:pt x="408439" y="992632"/>
                </a:cubicBezTo>
                <a:close/>
                <a:moveTo>
                  <a:pt x="275343" y="989584"/>
                </a:moveTo>
                <a:cubicBezTo>
                  <a:pt x="275046" y="992421"/>
                  <a:pt x="273861" y="994622"/>
                  <a:pt x="271787" y="996188"/>
                </a:cubicBezTo>
                <a:cubicBezTo>
                  <a:pt x="269712" y="997755"/>
                  <a:pt x="268527" y="999956"/>
                  <a:pt x="268231" y="1002792"/>
                </a:cubicBezTo>
                <a:lnTo>
                  <a:pt x="268231" y="1003808"/>
                </a:lnTo>
                <a:lnTo>
                  <a:pt x="261119" y="1009904"/>
                </a:lnTo>
                <a:cubicBezTo>
                  <a:pt x="261119" y="1011978"/>
                  <a:pt x="260611" y="1013672"/>
                  <a:pt x="259595" y="1014984"/>
                </a:cubicBezTo>
                <a:cubicBezTo>
                  <a:pt x="258579" y="1016297"/>
                  <a:pt x="257055" y="1016974"/>
                  <a:pt x="255023" y="1017016"/>
                </a:cubicBezTo>
                <a:lnTo>
                  <a:pt x="254007" y="1017016"/>
                </a:lnTo>
                <a:cubicBezTo>
                  <a:pt x="253393" y="1017503"/>
                  <a:pt x="252589" y="1018053"/>
                  <a:pt x="251594" y="1018667"/>
                </a:cubicBezTo>
                <a:cubicBezTo>
                  <a:pt x="250599" y="1019281"/>
                  <a:pt x="250049" y="1020085"/>
                  <a:pt x="249943" y="1021080"/>
                </a:cubicBezTo>
                <a:cubicBezTo>
                  <a:pt x="250049" y="1021567"/>
                  <a:pt x="250599" y="1021863"/>
                  <a:pt x="251594" y="1021969"/>
                </a:cubicBezTo>
                <a:cubicBezTo>
                  <a:pt x="252589" y="1022075"/>
                  <a:pt x="253393" y="1022117"/>
                  <a:pt x="254007" y="1022096"/>
                </a:cubicBezTo>
                <a:lnTo>
                  <a:pt x="248927" y="1029208"/>
                </a:lnTo>
                <a:cubicBezTo>
                  <a:pt x="246048" y="1029378"/>
                  <a:pt x="244693" y="1031071"/>
                  <a:pt x="244863" y="1034288"/>
                </a:cubicBezTo>
                <a:cubicBezTo>
                  <a:pt x="244863" y="1036320"/>
                  <a:pt x="243847" y="1037336"/>
                  <a:pt x="241815" y="1037336"/>
                </a:cubicBezTo>
                <a:cubicBezTo>
                  <a:pt x="238597" y="1043263"/>
                  <a:pt x="234872" y="1048681"/>
                  <a:pt x="230639" y="1053592"/>
                </a:cubicBezTo>
                <a:lnTo>
                  <a:pt x="239783" y="1051560"/>
                </a:lnTo>
                <a:lnTo>
                  <a:pt x="243847" y="1042416"/>
                </a:lnTo>
                <a:lnTo>
                  <a:pt x="251975" y="1037336"/>
                </a:lnTo>
                <a:cubicBezTo>
                  <a:pt x="251784" y="1034331"/>
                  <a:pt x="251911" y="1032214"/>
                  <a:pt x="252356" y="1030986"/>
                </a:cubicBezTo>
                <a:cubicBezTo>
                  <a:pt x="252800" y="1029759"/>
                  <a:pt x="254705" y="1029166"/>
                  <a:pt x="258071" y="1029208"/>
                </a:cubicBezTo>
                <a:lnTo>
                  <a:pt x="260103" y="1018032"/>
                </a:lnTo>
                <a:lnTo>
                  <a:pt x="265183" y="1012952"/>
                </a:lnTo>
                <a:lnTo>
                  <a:pt x="269247" y="1003808"/>
                </a:lnTo>
                <a:cubicBezTo>
                  <a:pt x="271300" y="1003766"/>
                  <a:pt x="273036" y="1003088"/>
                  <a:pt x="274454" y="1001776"/>
                </a:cubicBezTo>
                <a:cubicBezTo>
                  <a:pt x="275872" y="1000464"/>
                  <a:pt x="276846" y="998771"/>
                  <a:pt x="277375" y="996696"/>
                </a:cubicBezTo>
                <a:lnTo>
                  <a:pt x="281439" y="991616"/>
                </a:lnTo>
                <a:lnTo>
                  <a:pt x="281439" y="989584"/>
                </a:lnTo>
                <a:close/>
                <a:moveTo>
                  <a:pt x="291599" y="972312"/>
                </a:moveTo>
                <a:cubicBezTo>
                  <a:pt x="290456" y="973307"/>
                  <a:pt x="289186" y="974365"/>
                  <a:pt x="287789" y="975487"/>
                </a:cubicBezTo>
                <a:cubicBezTo>
                  <a:pt x="286392" y="976609"/>
                  <a:pt x="285630" y="977921"/>
                  <a:pt x="285503" y="979424"/>
                </a:cubicBezTo>
                <a:cubicBezTo>
                  <a:pt x="285672" y="981456"/>
                  <a:pt x="286349" y="982472"/>
                  <a:pt x="287535" y="982472"/>
                </a:cubicBezTo>
                <a:lnTo>
                  <a:pt x="292615" y="975360"/>
                </a:lnTo>
                <a:close/>
                <a:moveTo>
                  <a:pt x="442983" y="948944"/>
                </a:moveTo>
                <a:lnTo>
                  <a:pt x="442983" y="951992"/>
                </a:lnTo>
                <a:cubicBezTo>
                  <a:pt x="442738" y="954626"/>
                  <a:pt x="440405" y="960534"/>
                  <a:pt x="435984" y="969716"/>
                </a:cubicBezTo>
                <a:cubicBezTo>
                  <a:pt x="431562" y="978897"/>
                  <a:pt x="426520" y="987740"/>
                  <a:pt x="420857" y="996245"/>
                </a:cubicBezTo>
                <a:cubicBezTo>
                  <a:pt x="415193" y="1004749"/>
                  <a:pt x="410377" y="1009302"/>
                  <a:pt x="406407" y="1009904"/>
                </a:cubicBezTo>
                <a:cubicBezTo>
                  <a:pt x="405433" y="1009798"/>
                  <a:pt x="404840" y="1009248"/>
                  <a:pt x="404629" y="1008253"/>
                </a:cubicBezTo>
                <a:cubicBezTo>
                  <a:pt x="404417" y="1007258"/>
                  <a:pt x="404332" y="1006454"/>
                  <a:pt x="404375" y="1005840"/>
                </a:cubicBezTo>
                <a:cubicBezTo>
                  <a:pt x="406449" y="1004740"/>
                  <a:pt x="408142" y="1003131"/>
                  <a:pt x="409455" y="1001014"/>
                </a:cubicBezTo>
                <a:cubicBezTo>
                  <a:pt x="410767" y="998898"/>
                  <a:pt x="411444" y="996781"/>
                  <a:pt x="411487" y="994664"/>
                </a:cubicBezTo>
                <a:cubicBezTo>
                  <a:pt x="412291" y="988568"/>
                  <a:pt x="415508" y="982980"/>
                  <a:pt x="421139" y="977900"/>
                </a:cubicBezTo>
                <a:cubicBezTo>
                  <a:pt x="426769" y="972820"/>
                  <a:pt x="429986" y="968248"/>
                  <a:pt x="430791" y="964184"/>
                </a:cubicBezTo>
                <a:close/>
                <a:moveTo>
                  <a:pt x="439935" y="884936"/>
                </a:moveTo>
                <a:cubicBezTo>
                  <a:pt x="437903" y="885783"/>
                  <a:pt x="436887" y="887138"/>
                  <a:pt x="436887" y="889000"/>
                </a:cubicBezTo>
                <a:lnTo>
                  <a:pt x="436887" y="890016"/>
                </a:lnTo>
                <a:close/>
                <a:moveTo>
                  <a:pt x="505975" y="871728"/>
                </a:moveTo>
                <a:lnTo>
                  <a:pt x="512071" y="875792"/>
                </a:lnTo>
                <a:lnTo>
                  <a:pt x="509023" y="877824"/>
                </a:lnTo>
                <a:lnTo>
                  <a:pt x="505975" y="882904"/>
                </a:lnTo>
                <a:cubicBezTo>
                  <a:pt x="505996" y="882989"/>
                  <a:pt x="505954" y="883328"/>
                  <a:pt x="505848" y="883920"/>
                </a:cubicBezTo>
                <a:cubicBezTo>
                  <a:pt x="505742" y="884513"/>
                  <a:pt x="505446" y="884852"/>
                  <a:pt x="504959" y="884936"/>
                </a:cubicBezTo>
                <a:cubicBezTo>
                  <a:pt x="504451" y="884830"/>
                  <a:pt x="503943" y="884280"/>
                  <a:pt x="503435" y="883285"/>
                </a:cubicBezTo>
                <a:cubicBezTo>
                  <a:pt x="502927" y="882290"/>
                  <a:pt x="502419" y="881486"/>
                  <a:pt x="501911" y="880872"/>
                </a:cubicBezTo>
                <a:cubicBezTo>
                  <a:pt x="503414" y="879793"/>
                  <a:pt x="504472" y="878396"/>
                  <a:pt x="505086" y="876681"/>
                </a:cubicBezTo>
                <a:cubicBezTo>
                  <a:pt x="505700" y="874967"/>
                  <a:pt x="505996" y="873316"/>
                  <a:pt x="505975" y="871728"/>
                </a:cubicBezTo>
                <a:close/>
                <a:moveTo>
                  <a:pt x="524263" y="850392"/>
                </a:moveTo>
                <a:lnTo>
                  <a:pt x="515119" y="864616"/>
                </a:lnTo>
                <a:cubicBezTo>
                  <a:pt x="514992" y="861357"/>
                  <a:pt x="515500" y="858224"/>
                  <a:pt x="516643" y="855218"/>
                </a:cubicBezTo>
                <a:cubicBezTo>
                  <a:pt x="517786" y="852213"/>
                  <a:pt x="520326" y="850604"/>
                  <a:pt x="524263" y="850392"/>
                </a:cubicBezTo>
                <a:close/>
                <a:moveTo>
                  <a:pt x="514103" y="848360"/>
                </a:moveTo>
                <a:cubicBezTo>
                  <a:pt x="513150" y="851556"/>
                  <a:pt x="511753" y="856086"/>
                  <a:pt x="509912" y="861949"/>
                </a:cubicBezTo>
                <a:cubicBezTo>
                  <a:pt x="508070" y="867812"/>
                  <a:pt x="505403" y="871072"/>
                  <a:pt x="501911" y="871728"/>
                </a:cubicBezTo>
                <a:lnTo>
                  <a:pt x="501911" y="870712"/>
                </a:lnTo>
                <a:cubicBezTo>
                  <a:pt x="502165" y="866987"/>
                  <a:pt x="503689" y="863008"/>
                  <a:pt x="506483" y="858774"/>
                </a:cubicBezTo>
                <a:cubicBezTo>
                  <a:pt x="509277" y="854541"/>
                  <a:pt x="511817" y="851070"/>
                  <a:pt x="514103" y="848360"/>
                </a:cubicBezTo>
                <a:close/>
                <a:moveTo>
                  <a:pt x="398279" y="828040"/>
                </a:moveTo>
                <a:lnTo>
                  <a:pt x="392183" y="836168"/>
                </a:lnTo>
                <a:cubicBezTo>
                  <a:pt x="392352" y="837629"/>
                  <a:pt x="393283" y="838518"/>
                  <a:pt x="394977" y="838835"/>
                </a:cubicBezTo>
                <a:cubicBezTo>
                  <a:pt x="396670" y="839153"/>
                  <a:pt x="398109" y="839280"/>
                  <a:pt x="399295" y="839216"/>
                </a:cubicBezTo>
                <a:lnTo>
                  <a:pt x="401327" y="829056"/>
                </a:lnTo>
                <a:close/>
                <a:moveTo>
                  <a:pt x="561855" y="802640"/>
                </a:moveTo>
                <a:cubicBezTo>
                  <a:pt x="562426" y="802619"/>
                  <a:pt x="563061" y="802661"/>
                  <a:pt x="563760" y="802767"/>
                </a:cubicBezTo>
                <a:cubicBezTo>
                  <a:pt x="564458" y="802873"/>
                  <a:pt x="564839" y="803169"/>
                  <a:pt x="564903" y="803656"/>
                </a:cubicBezTo>
                <a:cubicBezTo>
                  <a:pt x="564564" y="806450"/>
                  <a:pt x="562701" y="809752"/>
                  <a:pt x="559315" y="813562"/>
                </a:cubicBezTo>
                <a:cubicBezTo>
                  <a:pt x="555928" y="817372"/>
                  <a:pt x="553049" y="820166"/>
                  <a:pt x="550679" y="821944"/>
                </a:cubicBezTo>
                <a:cubicBezTo>
                  <a:pt x="549493" y="821775"/>
                  <a:pt x="548816" y="821098"/>
                  <a:pt x="548647" y="819912"/>
                </a:cubicBezTo>
                <a:cubicBezTo>
                  <a:pt x="549007" y="817605"/>
                  <a:pt x="550827" y="814599"/>
                  <a:pt x="554108" y="810895"/>
                </a:cubicBezTo>
                <a:cubicBezTo>
                  <a:pt x="557389" y="807191"/>
                  <a:pt x="559971" y="804439"/>
                  <a:pt x="561855" y="802640"/>
                </a:cubicBezTo>
                <a:close/>
                <a:moveTo>
                  <a:pt x="419615" y="799592"/>
                </a:moveTo>
                <a:lnTo>
                  <a:pt x="419615" y="801624"/>
                </a:lnTo>
                <a:lnTo>
                  <a:pt x="422663" y="801624"/>
                </a:lnTo>
                <a:cubicBezTo>
                  <a:pt x="422599" y="801540"/>
                  <a:pt x="422218" y="801201"/>
                  <a:pt x="421520" y="800608"/>
                </a:cubicBezTo>
                <a:cubicBezTo>
                  <a:pt x="420821" y="800016"/>
                  <a:pt x="420186" y="799677"/>
                  <a:pt x="419615" y="799592"/>
                </a:cubicBezTo>
                <a:close/>
                <a:moveTo>
                  <a:pt x="361703" y="798576"/>
                </a:moveTo>
                <a:cubicBezTo>
                  <a:pt x="361131" y="798555"/>
                  <a:pt x="360496" y="798597"/>
                  <a:pt x="359798" y="798703"/>
                </a:cubicBezTo>
                <a:cubicBezTo>
                  <a:pt x="359099" y="798809"/>
                  <a:pt x="358718" y="799105"/>
                  <a:pt x="358655" y="799592"/>
                </a:cubicBezTo>
                <a:lnTo>
                  <a:pt x="358655" y="802640"/>
                </a:lnTo>
                <a:lnTo>
                  <a:pt x="351543" y="806704"/>
                </a:lnTo>
                <a:cubicBezTo>
                  <a:pt x="351649" y="807572"/>
                  <a:pt x="352199" y="809392"/>
                  <a:pt x="353194" y="812165"/>
                </a:cubicBezTo>
                <a:cubicBezTo>
                  <a:pt x="354189" y="814938"/>
                  <a:pt x="354993" y="816504"/>
                  <a:pt x="355607" y="816864"/>
                </a:cubicBezTo>
                <a:cubicBezTo>
                  <a:pt x="357512" y="816610"/>
                  <a:pt x="358528" y="815086"/>
                  <a:pt x="358655" y="812292"/>
                </a:cubicBezTo>
                <a:cubicBezTo>
                  <a:pt x="358782" y="809498"/>
                  <a:pt x="358782" y="806958"/>
                  <a:pt x="358655" y="804672"/>
                </a:cubicBezTo>
                <a:lnTo>
                  <a:pt x="358655" y="802640"/>
                </a:lnTo>
                <a:cubicBezTo>
                  <a:pt x="359671" y="802598"/>
                  <a:pt x="360433" y="802175"/>
                  <a:pt x="360941" y="801370"/>
                </a:cubicBezTo>
                <a:cubicBezTo>
                  <a:pt x="361449" y="800566"/>
                  <a:pt x="361703" y="799635"/>
                  <a:pt x="361703" y="798576"/>
                </a:cubicBezTo>
                <a:close/>
                <a:moveTo>
                  <a:pt x="521215" y="759968"/>
                </a:moveTo>
                <a:cubicBezTo>
                  <a:pt x="520686" y="760434"/>
                  <a:pt x="520220" y="760773"/>
                  <a:pt x="519818" y="760984"/>
                </a:cubicBezTo>
                <a:cubicBezTo>
                  <a:pt x="519416" y="761196"/>
                  <a:pt x="519204" y="761535"/>
                  <a:pt x="519183" y="762000"/>
                </a:cubicBezTo>
                <a:cubicBezTo>
                  <a:pt x="520368" y="761831"/>
                  <a:pt x="521045" y="761154"/>
                  <a:pt x="521215" y="759968"/>
                </a:cubicBezTo>
                <a:close/>
                <a:moveTo>
                  <a:pt x="582175" y="756920"/>
                </a:moveTo>
                <a:cubicBezTo>
                  <a:pt x="580862" y="759291"/>
                  <a:pt x="579931" y="762170"/>
                  <a:pt x="579381" y="765556"/>
                </a:cubicBezTo>
                <a:cubicBezTo>
                  <a:pt x="578830" y="768943"/>
                  <a:pt x="580439" y="770806"/>
                  <a:pt x="584207" y="771144"/>
                </a:cubicBezTo>
                <a:cubicBezTo>
                  <a:pt x="584122" y="773705"/>
                  <a:pt x="583275" y="775949"/>
                  <a:pt x="581667" y="777875"/>
                </a:cubicBezTo>
                <a:cubicBezTo>
                  <a:pt x="580058" y="779801"/>
                  <a:pt x="578195" y="781283"/>
                  <a:pt x="576079" y="782320"/>
                </a:cubicBezTo>
                <a:cubicBezTo>
                  <a:pt x="575973" y="779357"/>
                  <a:pt x="575423" y="776648"/>
                  <a:pt x="574428" y="774192"/>
                </a:cubicBezTo>
                <a:cubicBezTo>
                  <a:pt x="573433" y="771737"/>
                  <a:pt x="572629" y="769028"/>
                  <a:pt x="572015" y="766064"/>
                </a:cubicBezTo>
                <a:close/>
                <a:moveTo>
                  <a:pt x="536455" y="740664"/>
                </a:moveTo>
                <a:lnTo>
                  <a:pt x="536455" y="741680"/>
                </a:lnTo>
                <a:cubicBezTo>
                  <a:pt x="536328" y="744834"/>
                  <a:pt x="535820" y="746400"/>
                  <a:pt x="534931" y="746379"/>
                </a:cubicBezTo>
                <a:cubicBezTo>
                  <a:pt x="534042" y="746358"/>
                  <a:pt x="533534" y="747162"/>
                  <a:pt x="533407" y="748792"/>
                </a:cubicBezTo>
                <a:lnTo>
                  <a:pt x="533407" y="749808"/>
                </a:lnTo>
                <a:lnTo>
                  <a:pt x="527311" y="752856"/>
                </a:lnTo>
                <a:cubicBezTo>
                  <a:pt x="526739" y="752475"/>
                  <a:pt x="526104" y="752729"/>
                  <a:pt x="525406" y="753618"/>
                </a:cubicBezTo>
                <a:cubicBezTo>
                  <a:pt x="524707" y="754507"/>
                  <a:pt x="524326" y="755269"/>
                  <a:pt x="524263" y="755904"/>
                </a:cubicBezTo>
                <a:lnTo>
                  <a:pt x="527311" y="753872"/>
                </a:lnTo>
                <a:lnTo>
                  <a:pt x="531375" y="753872"/>
                </a:lnTo>
                <a:lnTo>
                  <a:pt x="533407" y="749808"/>
                </a:lnTo>
                <a:cubicBezTo>
                  <a:pt x="535799" y="749618"/>
                  <a:pt x="537365" y="748475"/>
                  <a:pt x="538106" y="746379"/>
                </a:cubicBezTo>
                <a:cubicBezTo>
                  <a:pt x="538847" y="744284"/>
                  <a:pt x="539651" y="742379"/>
                  <a:pt x="540519" y="740664"/>
                </a:cubicBezTo>
                <a:close/>
                <a:moveTo>
                  <a:pt x="544583" y="736600"/>
                </a:moveTo>
                <a:cubicBezTo>
                  <a:pt x="543736" y="736431"/>
                  <a:pt x="543397" y="736770"/>
                  <a:pt x="543567" y="737616"/>
                </a:cubicBezTo>
                <a:lnTo>
                  <a:pt x="544583" y="737616"/>
                </a:lnTo>
                <a:close/>
                <a:moveTo>
                  <a:pt x="557791" y="733552"/>
                </a:moveTo>
                <a:cubicBezTo>
                  <a:pt x="555759" y="734399"/>
                  <a:pt x="554743" y="735754"/>
                  <a:pt x="554743" y="737616"/>
                </a:cubicBezTo>
                <a:lnTo>
                  <a:pt x="554743" y="738632"/>
                </a:lnTo>
                <a:close/>
                <a:moveTo>
                  <a:pt x="547631" y="731520"/>
                </a:moveTo>
                <a:lnTo>
                  <a:pt x="545599" y="734568"/>
                </a:lnTo>
                <a:cubicBezTo>
                  <a:pt x="546128" y="734505"/>
                  <a:pt x="546594" y="734124"/>
                  <a:pt x="546996" y="733425"/>
                </a:cubicBezTo>
                <a:cubicBezTo>
                  <a:pt x="547398" y="732727"/>
                  <a:pt x="547610" y="732092"/>
                  <a:pt x="547631" y="731520"/>
                </a:cubicBezTo>
                <a:close/>
                <a:moveTo>
                  <a:pt x="561855" y="728472"/>
                </a:moveTo>
                <a:cubicBezTo>
                  <a:pt x="561008" y="728642"/>
                  <a:pt x="560669" y="729319"/>
                  <a:pt x="560839" y="730504"/>
                </a:cubicBezTo>
                <a:cubicBezTo>
                  <a:pt x="561304" y="730017"/>
                  <a:pt x="561643" y="729721"/>
                  <a:pt x="561855" y="729615"/>
                </a:cubicBezTo>
                <a:cubicBezTo>
                  <a:pt x="562066" y="729509"/>
                  <a:pt x="562405" y="729467"/>
                  <a:pt x="562871" y="729488"/>
                </a:cubicBezTo>
                <a:close/>
                <a:moveTo>
                  <a:pt x="629927" y="719328"/>
                </a:moveTo>
                <a:lnTo>
                  <a:pt x="636023" y="723392"/>
                </a:lnTo>
                <a:cubicBezTo>
                  <a:pt x="632975" y="725594"/>
                  <a:pt x="630943" y="728303"/>
                  <a:pt x="629927" y="731520"/>
                </a:cubicBezTo>
                <a:cubicBezTo>
                  <a:pt x="629948" y="731605"/>
                  <a:pt x="629906" y="731944"/>
                  <a:pt x="629800" y="732536"/>
                </a:cubicBezTo>
                <a:cubicBezTo>
                  <a:pt x="629694" y="733129"/>
                  <a:pt x="629398" y="733468"/>
                  <a:pt x="628911" y="733552"/>
                </a:cubicBezTo>
                <a:cubicBezTo>
                  <a:pt x="628339" y="733446"/>
                  <a:pt x="627704" y="732896"/>
                  <a:pt x="627006" y="731901"/>
                </a:cubicBezTo>
                <a:cubicBezTo>
                  <a:pt x="626307" y="730906"/>
                  <a:pt x="625926" y="730102"/>
                  <a:pt x="625863" y="729488"/>
                </a:cubicBezTo>
                <a:cubicBezTo>
                  <a:pt x="627366" y="728366"/>
                  <a:pt x="628424" y="726800"/>
                  <a:pt x="629038" y="724789"/>
                </a:cubicBezTo>
                <a:cubicBezTo>
                  <a:pt x="629651" y="722778"/>
                  <a:pt x="629948" y="720958"/>
                  <a:pt x="629927" y="719328"/>
                </a:cubicBezTo>
                <a:close/>
                <a:moveTo>
                  <a:pt x="625863" y="719328"/>
                </a:moveTo>
                <a:lnTo>
                  <a:pt x="617735" y="730504"/>
                </a:lnTo>
                <a:cubicBezTo>
                  <a:pt x="617163" y="730483"/>
                  <a:pt x="616528" y="730525"/>
                  <a:pt x="615830" y="730631"/>
                </a:cubicBezTo>
                <a:cubicBezTo>
                  <a:pt x="615131" y="730737"/>
                  <a:pt x="614750" y="731033"/>
                  <a:pt x="614687" y="731520"/>
                </a:cubicBezTo>
                <a:cubicBezTo>
                  <a:pt x="614814" y="733531"/>
                  <a:pt x="615322" y="735351"/>
                  <a:pt x="616211" y="736981"/>
                </a:cubicBezTo>
                <a:cubicBezTo>
                  <a:pt x="617100" y="738611"/>
                  <a:pt x="617608" y="740177"/>
                  <a:pt x="617735" y="741680"/>
                </a:cubicBezTo>
                <a:cubicBezTo>
                  <a:pt x="616676" y="744220"/>
                  <a:pt x="615237" y="746506"/>
                  <a:pt x="613417" y="748538"/>
                </a:cubicBezTo>
                <a:cubicBezTo>
                  <a:pt x="611596" y="750570"/>
                  <a:pt x="609649" y="752348"/>
                  <a:pt x="607575" y="753872"/>
                </a:cubicBezTo>
                <a:cubicBezTo>
                  <a:pt x="605945" y="753851"/>
                  <a:pt x="604125" y="754147"/>
                  <a:pt x="602114" y="754761"/>
                </a:cubicBezTo>
                <a:cubicBezTo>
                  <a:pt x="600103" y="755375"/>
                  <a:pt x="598537" y="756433"/>
                  <a:pt x="597415" y="757936"/>
                </a:cubicBezTo>
                <a:cubicBezTo>
                  <a:pt x="596843" y="757979"/>
                  <a:pt x="596208" y="757894"/>
                  <a:pt x="595510" y="757682"/>
                </a:cubicBezTo>
                <a:cubicBezTo>
                  <a:pt x="594811" y="757471"/>
                  <a:pt x="594430" y="756878"/>
                  <a:pt x="594367" y="755904"/>
                </a:cubicBezTo>
                <a:cubicBezTo>
                  <a:pt x="595044" y="750824"/>
                  <a:pt x="599023" y="743712"/>
                  <a:pt x="606305" y="734568"/>
                </a:cubicBezTo>
                <a:cubicBezTo>
                  <a:pt x="613586" y="725424"/>
                  <a:pt x="620105" y="720344"/>
                  <a:pt x="625863" y="719328"/>
                </a:cubicBezTo>
                <a:close/>
                <a:moveTo>
                  <a:pt x="575063" y="713232"/>
                </a:moveTo>
                <a:lnTo>
                  <a:pt x="572015" y="721360"/>
                </a:lnTo>
                <a:lnTo>
                  <a:pt x="578111" y="715264"/>
                </a:lnTo>
                <a:close/>
                <a:moveTo>
                  <a:pt x="639071" y="693928"/>
                </a:moveTo>
                <a:cubicBezTo>
                  <a:pt x="638076" y="697209"/>
                  <a:pt x="636510" y="702077"/>
                  <a:pt x="634372" y="708533"/>
                </a:cubicBezTo>
                <a:cubicBezTo>
                  <a:pt x="632234" y="714989"/>
                  <a:pt x="629398" y="718587"/>
                  <a:pt x="625863" y="719328"/>
                </a:cubicBezTo>
                <a:lnTo>
                  <a:pt x="625863" y="718312"/>
                </a:lnTo>
                <a:cubicBezTo>
                  <a:pt x="625969" y="714248"/>
                  <a:pt x="627281" y="709422"/>
                  <a:pt x="629800" y="703834"/>
                </a:cubicBezTo>
                <a:cubicBezTo>
                  <a:pt x="632319" y="698246"/>
                  <a:pt x="635409" y="694944"/>
                  <a:pt x="639071" y="693928"/>
                </a:cubicBezTo>
                <a:close/>
                <a:moveTo>
                  <a:pt x="281439" y="660400"/>
                </a:moveTo>
                <a:cubicBezTo>
                  <a:pt x="280867" y="660421"/>
                  <a:pt x="280232" y="660633"/>
                  <a:pt x="279534" y="661035"/>
                </a:cubicBezTo>
                <a:cubicBezTo>
                  <a:pt x="278835" y="661437"/>
                  <a:pt x="278454" y="661903"/>
                  <a:pt x="278391" y="662432"/>
                </a:cubicBezTo>
                <a:cubicBezTo>
                  <a:pt x="278539" y="663935"/>
                  <a:pt x="279513" y="664993"/>
                  <a:pt x="281312" y="665607"/>
                </a:cubicBezTo>
                <a:cubicBezTo>
                  <a:pt x="283111" y="666221"/>
                  <a:pt x="284847" y="666517"/>
                  <a:pt x="286519" y="666496"/>
                </a:cubicBezTo>
                <a:lnTo>
                  <a:pt x="290583" y="666496"/>
                </a:lnTo>
                <a:lnTo>
                  <a:pt x="302775" y="672592"/>
                </a:lnTo>
                <a:cubicBezTo>
                  <a:pt x="303389" y="672613"/>
                  <a:pt x="304193" y="672571"/>
                  <a:pt x="305188" y="672465"/>
                </a:cubicBezTo>
                <a:cubicBezTo>
                  <a:pt x="306183" y="672359"/>
                  <a:pt x="306733" y="672063"/>
                  <a:pt x="306839" y="671576"/>
                </a:cubicBezTo>
                <a:cubicBezTo>
                  <a:pt x="306034" y="669333"/>
                  <a:pt x="302309" y="666962"/>
                  <a:pt x="295663" y="664464"/>
                </a:cubicBezTo>
                <a:cubicBezTo>
                  <a:pt x="289016" y="661967"/>
                  <a:pt x="284275" y="660612"/>
                  <a:pt x="281439" y="660400"/>
                </a:cubicBezTo>
                <a:close/>
                <a:moveTo>
                  <a:pt x="697999" y="647192"/>
                </a:moveTo>
                <a:cubicBezTo>
                  <a:pt x="697872" y="650283"/>
                  <a:pt x="696856" y="653246"/>
                  <a:pt x="694951" y="656082"/>
                </a:cubicBezTo>
                <a:cubicBezTo>
                  <a:pt x="693046" y="658919"/>
                  <a:pt x="691014" y="661374"/>
                  <a:pt x="688855" y="663448"/>
                </a:cubicBezTo>
                <a:cubicBezTo>
                  <a:pt x="688791" y="660167"/>
                  <a:pt x="689426" y="656823"/>
                  <a:pt x="690760" y="653415"/>
                </a:cubicBezTo>
                <a:cubicBezTo>
                  <a:pt x="692093" y="650007"/>
                  <a:pt x="694506" y="647933"/>
                  <a:pt x="697999" y="647192"/>
                </a:cubicBezTo>
                <a:close/>
                <a:moveTo>
                  <a:pt x="642119" y="647192"/>
                </a:moveTo>
                <a:lnTo>
                  <a:pt x="627895" y="655320"/>
                </a:lnTo>
                <a:lnTo>
                  <a:pt x="626879" y="658368"/>
                </a:lnTo>
                <a:lnTo>
                  <a:pt x="632975" y="661416"/>
                </a:lnTo>
                <a:lnTo>
                  <a:pt x="627895" y="669544"/>
                </a:lnTo>
                <a:lnTo>
                  <a:pt x="629927" y="675640"/>
                </a:lnTo>
                <a:cubicBezTo>
                  <a:pt x="630371" y="674010"/>
                  <a:pt x="631006" y="672444"/>
                  <a:pt x="631832" y="670941"/>
                </a:cubicBezTo>
                <a:cubicBezTo>
                  <a:pt x="632657" y="669438"/>
                  <a:pt x="634054" y="668634"/>
                  <a:pt x="636023" y="668528"/>
                </a:cubicBezTo>
                <a:lnTo>
                  <a:pt x="637039" y="668528"/>
                </a:lnTo>
                <a:cubicBezTo>
                  <a:pt x="637144" y="669417"/>
                  <a:pt x="637695" y="669671"/>
                  <a:pt x="638690" y="669290"/>
                </a:cubicBezTo>
                <a:cubicBezTo>
                  <a:pt x="639685" y="668909"/>
                  <a:pt x="640489" y="668655"/>
                  <a:pt x="641103" y="668528"/>
                </a:cubicBezTo>
                <a:cubicBezTo>
                  <a:pt x="640616" y="666433"/>
                  <a:pt x="639812" y="664528"/>
                  <a:pt x="638690" y="662813"/>
                </a:cubicBezTo>
                <a:cubicBezTo>
                  <a:pt x="637568" y="661099"/>
                  <a:pt x="636002" y="659956"/>
                  <a:pt x="633991" y="659384"/>
                </a:cubicBezTo>
                <a:cubicBezTo>
                  <a:pt x="635155" y="656971"/>
                  <a:pt x="636637" y="654939"/>
                  <a:pt x="638436" y="653288"/>
                </a:cubicBezTo>
                <a:cubicBezTo>
                  <a:pt x="640235" y="651637"/>
                  <a:pt x="641463" y="649605"/>
                  <a:pt x="642119" y="647192"/>
                </a:cubicBezTo>
                <a:close/>
                <a:moveTo>
                  <a:pt x="249943" y="632968"/>
                </a:moveTo>
                <a:cubicBezTo>
                  <a:pt x="250514" y="635043"/>
                  <a:pt x="251657" y="636990"/>
                  <a:pt x="253372" y="638810"/>
                </a:cubicBezTo>
                <a:cubicBezTo>
                  <a:pt x="255086" y="640631"/>
                  <a:pt x="256991" y="642070"/>
                  <a:pt x="259087" y="643128"/>
                </a:cubicBezTo>
                <a:cubicBezTo>
                  <a:pt x="258917" y="646346"/>
                  <a:pt x="260272" y="648039"/>
                  <a:pt x="263151" y="648208"/>
                </a:cubicBezTo>
                <a:lnTo>
                  <a:pt x="267215" y="647192"/>
                </a:lnTo>
                <a:cubicBezTo>
                  <a:pt x="264654" y="646642"/>
                  <a:pt x="262664" y="645457"/>
                  <a:pt x="261246" y="643636"/>
                </a:cubicBezTo>
                <a:cubicBezTo>
                  <a:pt x="259828" y="641816"/>
                  <a:pt x="259108" y="639615"/>
                  <a:pt x="259087" y="637032"/>
                </a:cubicBezTo>
                <a:close/>
                <a:moveTo>
                  <a:pt x="248927" y="624840"/>
                </a:moveTo>
                <a:cubicBezTo>
                  <a:pt x="248398" y="624883"/>
                  <a:pt x="247932" y="625052"/>
                  <a:pt x="247530" y="625348"/>
                </a:cubicBezTo>
                <a:cubicBezTo>
                  <a:pt x="247128" y="625645"/>
                  <a:pt x="246916" y="625814"/>
                  <a:pt x="246895" y="625856"/>
                </a:cubicBezTo>
                <a:cubicBezTo>
                  <a:pt x="246916" y="626428"/>
                  <a:pt x="247128" y="627063"/>
                  <a:pt x="247530" y="627761"/>
                </a:cubicBezTo>
                <a:cubicBezTo>
                  <a:pt x="247932" y="628460"/>
                  <a:pt x="248398" y="628841"/>
                  <a:pt x="248927" y="628904"/>
                </a:cubicBezTo>
                <a:cubicBezTo>
                  <a:pt x="249773" y="628735"/>
                  <a:pt x="250112" y="628058"/>
                  <a:pt x="249943" y="626872"/>
                </a:cubicBezTo>
                <a:cubicBezTo>
                  <a:pt x="250112" y="625687"/>
                  <a:pt x="249773" y="625010"/>
                  <a:pt x="248927" y="624840"/>
                </a:cubicBezTo>
                <a:close/>
                <a:moveTo>
                  <a:pt x="726447" y="604520"/>
                </a:moveTo>
                <a:cubicBezTo>
                  <a:pt x="727463" y="604584"/>
                  <a:pt x="728225" y="604965"/>
                  <a:pt x="728733" y="605663"/>
                </a:cubicBezTo>
                <a:cubicBezTo>
                  <a:pt x="729241" y="606362"/>
                  <a:pt x="729495" y="606997"/>
                  <a:pt x="729495" y="607568"/>
                </a:cubicBezTo>
                <a:lnTo>
                  <a:pt x="718319" y="616712"/>
                </a:lnTo>
                <a:cubicBezTo>
                  <a:pt x="718911" y="614871"/>
                  <a:pt x="720012" y="612458"/>
                  <a:pt x="721621" y="609473"/>
                </a:cubicBezTo>
                <a:cubicBezTo>
                  <a:pt x="723229" y="606489"/>
                  <a:pt x="724838" y="604838"/>
                  <a:pt x="726447" y="604520"/>
                </a:cubicBezTo>
                <a:close/>
                <a:moveTo>
                  <a:pt x="689871" y="598424"/>
                </a:moveTo>
                <a:cubicBezTo>
                  <a:pt x="688834" y="599525"/>
                  <a:pt x="687606" y="600626"/>
                  <a:pt x="686188" y="601726"/>
                </a:cubicBezTo>
                <a:cubicBezTo>
                  <a:pt x="684770" y="602827"/>
                  <a:pt x="683288" y="603420"/>
                  <a:pt x="681743" y="603504"/>
                </a:cubicBezTo>
                <a:lnTo>
                  <a:pt x="679711" y="603504"/>
                </a:lnTo>
                <a:cubicBezTo>
                  <a:pt x="681065" y="599906"/>
                  <a:pt x="679372" y="599991"/>
                  <a:pt x="674631" y="603758"/>
                </a:cubicBezTo>
                <a:cubicBezTo>
                  <a:pt x="669889" y="607526"/>
                  <a:pt x="666164" y="612183"/>
                  <a:pt x="663455" y="617728"/>
                </a:cubicBezTo>
                <a:lnTo>
                  <a:pt x="663455" y="618744"/>
                </a:lnTo>
                <a:lnTo>
                  <a:pt x="656343" y="622808"/>
                </a:lnTo>
                <a:lnTo>
                  <a:pt x="656343" y="625856"/>
                </a:lnTo>
                <a:lnTo>
                  <a:pt x="663455" y="626872"/>
                </a:lnTo>
                <a:cubicBezTo>
                  <a:pt x="665952" y="626851"/>
                  <a:pt x="667815" y="626131"/>
                  <a:pt x="669043" y="624713"/>
                </a:cubicBezTo>
                <a:cubicBezTo>
                  <a:pt x="670270" y="623295"/>
                  <a:pt x="671117" y="621305"/>
                  <a:pt x="671583" y="618744"/>
                </a:cubicBezTo>
                <a:lnTo>
                  <a:pt x="676663" y="614680"/>
                </a:lnTo>
                <a:lnTo>
                  <a:pt x="680727" y="613664"/>
                </a:lnTo>
                <a:lnTo>
                  <a:pt x="678695" y="607568"/>
                </a:lnTo>
                <a:lnTo>
                  <a:pt x="690887" y="600456"/>
                </a:lnTo>
                <a:close/>
                <a:moveTo>
                  <a:pt x="213367" y="580136"/>
                </a:moveTo>
                <a:cubicBezTo>
                  <a:pt x="212838" y="580200"/>
                  <a:pt x="212372" y="580581"/>
                  <a:pt x="211970" y="581279"/>
                </a:cubicBezTo>
                <a:cubicBezTo>
                  <a:pt x="211568" y="581978"/>
                  <a:pt x="211356" y="582613"/>
                  <a:pt x="211335" y="583184"/>
                </a:cubicBezTo>
                <a:cubicBezTo>
                  <a:pt x="211165" y="586063"/>
                  <a:pt x="212520" y="587418"/>
                  <a:pt x="215399" y="587248"/>
                </a:cubicBezTo>
                <a:lnTo>
                  <a:pt x="219463" y="588264"/>
                </a:lnTo>
                <a:lnTo>
                  <a:pt x="215399" y="584200"/>
                </a:lnTo>
                <a:cubicBezTo>
                  <a:pt x="215441" y="583586"/>
                  <a:pt x="215356" y="582782"/>
                  <a:pt x="215145" y="581787"/>
                </a:cubicBezTo>
                <a:cubicBezTo>
                  <a:pt x="214933" y="580792"/>
                  <a:pt x="214340" y="580242"/>
                  <a:pt x="213367" y="580136"/>
                </a:cubicBezTo>
                <a:close/>
                <a:moveTo>
                  <a:pt x="208287" y="531368"/>
                </a:moveTo>
                <a:cubicBezTo>
                  <a:pt x="207313" y="531474"/>
                  <a:pt x="206720" y="532024"/>
                  <a:pt x="206509" y="533019"/>
                </a:cubicBezTo>
                <a:cubicBezTo>
                  <a:pt x="206297" y="534014"/>
                  <a:pt x="206212" y="534818"/>
                  <a:pt x="206255" y="535432"/>
                </a:cubicBezTo>
                <a:cubicBezTo>
                  <a:pt x="206382" y="537866"/>
                  <a:pt x="206890" y="539856"/>
                  <a:pt x="207779" y="541401"/>
                </a:cubicBezTo>
                <a:cubicBezTo>
                  <a:pt x="208668" y="542946"/>
                  <a:pt x="209176" y="544682"/>
                  <a:pt x="209303" y="546608"/>
                </a:cubicBezTo>
                <a:cubicBezTo>
                  <a:pt x="208689" y="546566"/>
                  <a:pt x="207885" y="546651"/>
                  <a:pt x="206890" y="546862"/>
                </a:cubicBezTo>
                <a:cubicBezTo>
                  <a:pt x="205895" y="547074"/>
                  <a:pt x="205345" y="547667"/>
                  <a:pt x="205239" y="548640"/>
                </a:cubicBezTo>
                <a:cubicBezTo>
                  <a:pt x="205323" y="550143"/>
                  <a:pt x="205916" y="551455"/>
                  <a:pt x="207017" y="552577"/>
                </a:cubicBezTo>
                <a:cubicBezTo>
                  <a:pt x="208117" y="553699"/>
                  <a:pt x="209218" y="554757"/>
                  <a:pt x="210319" y="555752"/>
                </a:cubicBezTo>
                <a:cubicBezTo>
                  <a:pt x="209133" y="557763"/>
                  <a:pt x="208202" y="560853"/>
                  <a:pt x="207525" y="565023"/>
                </a:cubicBezTo>
                <a:cubicBezTo>
                  <a:pt x="206847" y="569193"/>
                  <a:pt x="207440" y="571521"/>
                  <a:pt x="209303" y="572008"/>
                </a:cubicBezTo>
                <a:cubicBezTo>
                  <a:pt x="210403" y="571458"/>
                  <a:pt x="211504" y="569003"/>
                  <a:pt x="212605" y="564642"/>
                </a:cubicBezTo>
                <a:cubicBezTo>
                  <a:pt x="213705" y="560282"/>
                  <a:pt x="214298" y="557319"/>
                  <a:pt x="214383" y="555752"/>
                </a:cubicBezTo>
                <a:cubicBezTo>
                  <a:pt x="212901" y="554673"/>
                  <a:pt x="211800" y="553276"/>
                  <a:pt x="211081" y="551561"/>
                </a:cubicBezTo>
                <a:cubicBezTo>
                  <a:pt x="210361" y="549847"/>
                  <a:pt x="209768" y="548196"/>
                  <a:pt x="209303" y="546608"/>
                </a:cubicBezTo>
                <a:cubicBezTo>
                  <a:pt x="211250" y="546058"/>
                  <a:pt x="212435" y="545127"/>
                  <a:pt x="212859" y="543814"/>
                </a:cubicBezTo>
                <a:cubicBezTo>
                  <a:pt x="213282" y="542502"/>
                  <a:pt x="213451" y="541063"/>
                  <a:pt x="213367" y="539496"/>
                </a:cubicBezTo>
                <a:lnTo>
                  <a:pt x="213367" y="535432"/>
                </a:lnTo>
                <a:cubicBezTo>
                  <a:pt x="212838" y="534374"/>
                  <a:pt x="212118" y="533443"/>
                  <a:pt x="211208" y="532638"/>
                </a:cubicBezTo>
                <a:cubicBezTo>
                  <a:pt x="210298" y="531834"/>
                  <a:pt x="209324" y="531411"/>
                  <a:pt x="208287" y="531368"/>
                </a:cubicBezTo>
                <a:close/>
                <a:moveTo>
                  <a:pt x="358655" y="529336"/>
                </a:moveTo>
                <a:cubicBezTo>
                  <a:pt x="358549" y="531411"/>
                  <a:pt x="358761" y="533104"/>
                  <a:pt x="359290" y="534416"/>
                </a:cubicBezTo>
                <a:cubicBezTo>
                  <a:pt x="359819" y="535729"/>
                  <a:pt x="361301" y="536406"/>
                  <a:pt x="363735" y="536448"/>
                </a:cubicBezTo>
                <a:lnTo>
                  <a:pt x="369831" y="536448"/>
                </a:lnTo>
                <a:close/>
                <a:moveTo>
                  <a:pt x="206255" y="523240"/>
                </a:moveTo>
                <a:lnTo>
                  <a:pt x="206255" y="524256"/>
                </a:lnTo>
                <a:cubicBezTo>
                  <a:pt x="206234" y="524828"/>
                  <a:pt x="206276" y="525463"/>
                  <a:pt x="206382" y="526161"/>
                </a:cubicBezTo>
                <a:cubicBezTo>
                  <a:pt x="206488" y="526860"/>
                  <a:pt x="206784" y="527241"/>
                  <a:pt x="207271" y="527304"/>
                </a:cubicBezTo>
                <a:lnTo>
                  <a:pt x="209303" y="527304"/>
                </a:lnTo>
                <a:cubicBezTo>
                  <a:pt x="209303" y="526690"/>
                  <a:pt x="209049" y="525886"/>
                  <a:pt x="208541" y="524891"/>
                </a:cubicBezTo>
                <a:cubicBezTo>
                  <a:pt x="208033" y="523896"/>
                  <a:pt x="207271" y="523346"/>
                  <a:pt x="206255" y="523240"/>
                </a:cubicBezTo>
                <a:close/>
                <a:moveTo>
                  <a:pt x="787407" y="520192"/>
                </a:moveTo>
                <a:cubicBezTo>
                  <a:pt x="785713" y="520467"/>
                  <a:pt x="783766" y="521949"/>
                  <a:pt x="781565" y="524637"/>
                </a:cubicBezTo>
                <a:cubicBezTo>
                  <a:pt x="779363" y="527325"/>
                  <a:pt x="777924" y="529569"/>
                  <a:pt x="777247" y="531368"/>
                </a:cubicBezTo>
                <a:lnTo>
                  <a:pt x="762007" y="541528"/>
                </a:lnTo>
                <a:lnTo>
                  <a:pt x="762007" y="544576"/>
                </a:lnTo>
                <a:cubicBezTo>
                  <a:pt x="761837" y="546608"/>
                  <a:pt x="762176" y="547624"/>
                  <a:pt x="763023" y="547624"/>
                </a:cubicBezTo>
                <a:cubicBezTo>
                  <a:pt x="765415" y="546841"/>
                  <a:pt x="770029" y="543073"/>
                  <a:pt x="776866" y="536321"/>
                </a:cubicBezTo>
                <a:cubicBezTo>
                  <a:pt x="783703" y="529569"/>
                  <a:pt x="787555" y="524531"/>
                  <a:pt x="788423" y="521208"/>
                </a:cubicBezTo>
                <a:cubicBezTo>
                  <a:pt x="788444" y="521166"/>
                  <a:pt x="788402" y="520997"/>
                  <a:pt x="788296" y="520700"/>
                </a:cubicBezTo>
                <a:cubicBezTo>
                  <a:pt x="788190" y="520404"/>
                  <a:pt x="787894" y="520235"/>
                  <a:pt x="787407" y="520192"/>
                </a:cubicBezTo>
                <a:close/>
                <a:moveTo>
                  <a:pt x="205239" y="516128"/>
                </a:moveTo>
                <a:cubicBezTo>
                  <a:pt x="205196" y="516742"/>
                  <a:pt x="205281" y="517546"/>
                  <a:pt x="205493" y="518541"/>
                </a:cubicBezTo>
                <a:cubicBezTo>
                  <a:pt x="205704" y="519536"/>
                  <a:pt x="206297" y="520086"/>
                  <a:pt x="207271" y="520192"/>
                </a:cubicBezTo>
                <a:cubicBezTo>
                  <a:pt x="207758" y="520129"/>
                  <a:pt x="208054" y="519748"/>
                  <a:pt x="208160" y="519049"/>
                </a:cubicBezTo>
                <a:cubicBezTo>
                  <a:pt x="208266" y="518351"/>
                  <a:pt x="208308" y="517716"/>
                  <a:pt x="208287" y="517144"/>
                </a:cubicBezTo>
                <a:close/>
                <a:moveTo>
                  <a:pt x="418599" y="513080"/>
                </a:moveTo>
                <a:lnTo>
                  <a:pt x="419615" y="519176"/>
                </a:lnTo>
                <a:lnTo>
                  <a:pt x="426727" y="518160"/>
                </a:lnTo>
                <a:close/>
                <a:moveTo>
                  <a:pt x="832111" y="491744"/>
                </a:moveTo>
                <a:lnTo>
                  <a:pt x="835159" y="492760"/>
                </a:lnTo>
                <a:lnTo>
                  <a:pt x="836175" y="498856"/>
                </a:lnTo>
                <a:cubicBezTo>
                  <a:pt x="836196" y="498941"/>
                  <a:pt x="836154" y="499280"/>
                  <a:pt x="836048" y="499872"/>
                </a:cubicBezTo>
                <a:cubicBezTo>
                  <a:pt x="835942" y="500465"/>
                  <a:pt x="835646" y="500804"/>
                  <a:pt x="835159" y="500888"/>
                </a:cubicBezTo>
                <a:cubicBezTo>
                  <a:pt x="833571" y="500804"/>
                  <a:pt x="832174" y="500211"/>
                  <a:pt x="830968" y="499110"/>
                </a:cubicBezTo>
                <a:cubicBezTo>
                  <a:pt x="829761" y="498010"/>
                  <a:pt x="829126" y="496909"/>
                  <a:pt x="829063" y="495808"/>
                </a:cubicBezTo>
                <a:cubicBezTo>
                  <a:pt x="829063" y="494750"/>
                  <a:pt x="829317" y="493819"/>
                  <a:pt x="829825" y="493014"/>
                </a:cubicBezTo>
                <a:cubicBezTo>
                  <a:pt x="830333" y="492210"/>
                  <a:pt x="831095" y="491787"/>
                  <a:pt x="832111" y="491744"/>
                </a:cubicBezTo>
                <a:close/>
                <a:moveTo>
                  <a:pt x="853447" y="481584"/>
                </a:moveTo>
                <a:cubicBezTo>
                  <a:pt x="853489" y="481563"/>
                  <a:pt x="853658" y="481605"/>
                  <a:pt x="853955" y="481711"/>
                </a:cubicBezTo>
                <a:cubicBezTo>
                  <a:pt x="854251" y="481817"/>
                  <a:pt x="854420" y="482113"/>
                  <a:pt x="854463" y="482600"/>
                </a:cubicBezTo>
                <a:cubicBezTo>
                  <a:pt x="854166" y="484251"/>
                  <a:pt x="852727" y="486029"/>
                  <a:pt x="850145" y="487934"/>
                </a:cubicBezTo>
                <a:cubicBezTo>
                  <a:pt x="847562" y="489839"/>
                  <a:pt x="845615" y="491109"/>
                  <a:pt x="844303" y="491744"/>
                </a:cubicBezTo>
                <a:lnTo>
                  <a:pt x="841255" y="485648"/>
                </a:lnTo>
                <a:lnTo>
                  <a:pt x="841255" y="487680"/>
                </a:lnTo>
                <a:cubicBezTo>
                  <a:pt x="841403" y="489056"/>
                  <a:pt x="841869" y="490114"/>
                  <a:pt x="842652" y="490855"/>
                </a:cubicBezTo>
                <a:cubicBezTo>
                  <a:pt x="843435" y="491596"/>
                  <a:pt x="843647" y="492908"/>
                  <a:pt x="843287" y="494792"/>
                </a:cubicBezTo>
                <a:lnTo>
                  <a:pt x="837191" y="492760"/>
                </a:lnTo>
                <a:lnTo>
                  <a:pt x="837191" y="490728"/>
                </a:lnTo>
                <a:cubicBezTo>
                  <a:pt x="837297" y="484823"/>
                  <a:pt x="838863" y="482156"/>
                  <a:pt x="841890" y="482727"/>
                </a:cubicBezTo>
                <a:cubicBezTo>
                  <a:pt x="844917" y="483299"/>
                  <a:pt x="848769" y="482918"/>
                  <a:pt x="853447" y="481584"/>
                </a:cubicBezTo>
                <a:close/>
                <a:moveTo>
                  <a:pt x="367799" y="468376"/>
                </a:moveTo>
                <a:cubicBezTo>
                  <a:pt x="367778" y="469837"/>
                  <a:pt x="368074" y="470726"/>
                  <a:pt x="368688" y="471043"/>
                </a:cubicBezTo>
                <a:cubicBezTo>
                  <a:pt x="369302" y="471361"/>
                  <a:pt x="370360" y="471488"/>
                  <a:pt x="371863" y="471424"/>
                </a:cubicBezTo>
                <a:cubicBezTo>
                  <a:pt x="371863" y="469392"/>
                  <a:pt x="370847" y="468376"/>
                  <a:pt x="368815" y="468376"/>
                </a:cubicBezTo>
                <a:close/>
                <a:moveTo>
                  <a:pt x="370847" y="457200"/>
                </a:moveTo>
                <a:cubicBezTo>
                  <a:pt x="370826" y="458661"/>
                  <a:pt x="371122" y="459550"/>
                  <a:pt x="371736" y="459867"/>
                </a:cubicBezTo>
                <a:cubicBezTo>
                  <a:pt x="372350" y="460185"/>
                  <a:pt x="373408" y="460312"/>
                  <a:pt x="374911" y="460248"/>
                </a:cubicBezTo>
                <a:cubicBezTo>
                  <a:pt x="374868" y="459232"/>
                  <a:pt x="374445" y="458470"/>
                  <a:pt x="373641" y="457962"/>
                </a:cubicBezTo>
                <a:cubicBezTo>
                  <a:pt x="372836" y="457454"/>
                  <a:pt x="371905" y="457200"/>
                  <a:pt x="370847" y="457200"/>
                </a:cubicBezTo>
                <a:close/>
                <a:moveTo>
                  <a:pt x="404375" y="448056"/>
                </a:moveTo>
                <a:lnTo>
                  <a:pt x="405391" y="448056"/>
                </a:lnTo>
                <a:cubicBezTo>
                  <a:pt x="407253" y="448522"/>
                  <a:pt x="408100" y="450639"/>
                  <a:pt x="407931" y="454406"/>
                </a:cubicBezTo>
                <a:cubicBezTo>
                  <a:pt x="407761" y="458174"/>
                  <a:pt x="407592" y="460799"/>
                  <a:pt x="407423" y="462280"/>
                </a:cubicBezTo>
                <a:close/>
                <a:moveTo>
                  <a:pt x="354591" y="414528"/>
                </a:moveTo>
                <a:cubicBezTo>
                  <a:pt x="354929" y="421238"/>
                  <a:pt x="356284" y="428138"/>
                  <a:pt x="358655" y="435229"/>
                </a:cubicBezTo>
                <a:cubicBezTo>
                  <a:pt x="361025" y="442320"/>
                  <a:pt x="362380" y="448966"/>
                  <a:pt x="362719" y="455168"/>
                </a:cubicBezTo>
                <a:lnTo>
                  <a:pt x="366783" y="459232"/>
                </a:lnTo>
                <a:lnTo>
                  <a:pt x="366783" y="438912"/>
                </a:lnTo>
                <a:cubicBezTo>
                  <a:pt x="366571" y="436520"/>
                  <a:pt x="365724" y="434192"/>
                  <a:pt x="364243" y="431927"/>
                </a:cubicBezTo>
                <a:cubicBezTo>
                  <a:pt x="362761" y="429662"/>
                  <a:pt x="361914" y="426572"/>
                  <a:pt x="361703" y="422656"/>
                </a:cubicBezTo>
                <a:close/>
                <a:moveTo>
                  <a:pt x="384055" y="402336"/>
                </a:moveTo>
                <a:lnTo>
                  <a:pt x="385071" y="420624"/>
                </a:lnTo>
                <a:lnTo>
                  <a:pt x="389135" y="426720"/>
                </a:lnTo>
                <a:cubicBezTo>
                  <a:pt x="389135" y="431970"/>
                  <a:pt x="388119" y="436711"/>
                  <a:pt x="386087" y="440944"/>
                </a:cubicBezTo>
                <a:lnTo>
                  <a:pt x="386087" y="454152"/>
                </a:lnTo>
                <a:lnTo>
                  <a:pt x="390151" y="449072"/>
                </a:lnTo>
                <a:cubicBezTo>
                  <a:pt x="390278" y="446024"/>
                  <a:pt x="390786" y="442976"/>
                  <a:pt x="391675" y="439928"/>
                </a:cubicBezTo>
                <a:cubicBezTo>
                  <a:pt x="392564" y="436880"/>
                  <a:pt x="393072" y="433832"/>
                  <a:pt x="393199" y="430784"/>
                </a:cubicBezTo>
                <a:lnTo>
                  <a:pt x="393199" y="408432"/>
                </a:lnTo>
                <a:close/>
                <a:moveTo>
                  <a:pt x="368815" y="399288"/>
                </a:moveTo>
                <a:cubicBezTo>
                  <a:pt x="369852" y="405850"/>
                  <a:pt x="371080" y="412285"/>
                  <a:pt x="372498" y="418592"/>
                </a:cubicBezTo>
                <a:cubicBezTo>
                  <a:pt x="373916" y="424900"/>
                  <a:pt x="375398" y="431335"/>
                  <a:pt x="376943" y="437896"/>
                </a:cubicBezTo>
                <a:lnTo>
                  <a:pt x="377959" y="416560"/>
                </a:lnTo>
                <a:cubicBezTo>
                  <a:pt x="376477" y="415015"/>
                  <a:pt x="375376" y="413279"/>
                  <a:pt x="374657" y="411353"/>
                </a:cubicBezTo>
                <a:cubicBezTo>
                  <a:pt x="373937" y="409427"/>
                  <a:pt x="373344" y="407437"/>
                  <a:pt x="372879" y="405384"/>
                </a:cubicBezTo>
                <a:close/>
                <a:moveTo>
                  <a:pt x="957079" y="363728"/>
                </a:moveTo>
                <a:lnTo>
                  <a:pt x="955047" y="370840"/>
                </a:lnTo>
                <a:lnTo>
                  <a:pt x="960127" y="374904"/>
                </a:lnTo>
                <a:lnTo>
                  <a:pt x="961143" y="366776"/>
                </a:lnTo>
                <a:close/>
                <a:moveTo>
                  <a:pt x="397263" y="347472"/>
                </a:moveTo>
                <a:lnTo>
                  <a:pt x="391167" y="360680"/>
                </a:lnTo>
                <a:cubicBezTo>
                  <a:pt x="390955" y="363601"/>
                  <a:pt x="390870" y="368681"/>
                  <a:pt x="390913" y="375920"/>
                </a:cubicBezTo>
                <a:cubicBezTo>
                  <a:pt x="390955" y="383159"/>
                  <a:pt x="392394" y="387223"/>
                  <a:pt x="395231" y="388112"/>
                </a:cubicBezTo>
                <a:cubicBezTo>
                  <a:pt x="396734" y="388028"/>
                  <a:pt x="397792" y="387435"/>
                  <a:pt x="398406" y="386334"/>
                </a:cubicBezTo>
                <a:cubicBezTo>
                  <a:pt x="399020" y="385234"/>
                  <a:pt x="399316" y="384133"/>
                  <a:pt x="399295" y="383032"/>
                </a:cubicBezTo>
                <a:close/>
                <a:moveTo>
                  <a:pt x="390151" y="330200"/>
                </a:moveTo>
                <a:lnTo>
                  <a:pt x="390151" y="332232"/>
                </a:lnTo>
                <a:cubicBezTo>
                  <a:pt x="389981" y="335450"/>
                  <a:pt x="391336" y="337143"/>
                  <a:pt x="394215" y="337312"/>
                </a:cubicBezTo>
                <a:close/>
                <a:moveTo>
                  <a:pt x="989591" y="324104"/>
                </a:moveTo>
                <a:lnTo>
                  <a:pt x="989591" y="326136"/>
                </a:lnTo>
                <a:cubicBezTo>
                  <a:pt x="989654" y="327089"/>
                  <a:pt x="990035" y="327724"/>
                  <a:pt x="990734" y="328041"/>
                </a:cubicBezTo>
                <a:cubicBezTo>
                  <a:pt x="991432" y="328359"/>
                  <a:pt x="992067" y="328740"/>
                  <a:pt x="992639" y="329184"/>
                </a:cubicBezTo>
                <a:lnTo>
                  <a:pt x="992639" y="328168"/>
                </a:lnTo>
                <a:cubicBezTo>
                  <a:pt x="992575" y="327173"/>
                  <a:pt x="992194" y="326369"/>
                  <a:pt x="991496" y="325755"/>
                </a:cubicBezTo>
                <a:cubicBezTo>
                  <a:pt x="990797" y="325141"/>
                  <a:pt x="990162" y="324591"/>
                  <a:pt x="989591" y="324104"/>
                </a:cubicBezTo>
                <a:close/>
                <a:moveTo>
                  <a:pt x="1003815" y="311912"/>
                </a:moveTo>
                <a:cubicBezTo>
                  <a:pt x="1002799" y="312187"/>
                  <a:pt x="1002037" y="313415"/>
                  <a:pt x="1001529" y="315595"/>
                </a:cubicBezTo>
                <a:cubicBezTo>
                  <a:pt x="1001021" y="317775"/>
                  <a:pt x="1000767" y="319257"/>
                  <a:pt x="1000767" y="320040"/>
                </a:cubicBezTo>
                <a:cubicBezTo>
                  <a:pt x="1000153" y="319913"/>
                  <a:pt x="999349" y="319659"/>
                  <a:pt x="998354" y="319278"/>
                </a:cubicBezTo>
                <a:cubicBezTo>
                  <a:pt x="997359" y="318897"/>
                  <a:pt x="996809" y="319151"/>
                  <a:pt x="996703" y="320040"/>
                </a:cubicBezTo>
                <a:cubicBezTo>
                  <a:pt x="996872" y="321903"/>
                  <a:pt x="997549" y="323258"/>
                  <a:pt x="998735" y="324104"/>
                </a:cubicBezTo>
                <a:lnTo>
                  <a:pt x="1003815" y="319024"/>
                </a:lnTo>
                <a:lnTo>
                  <a:pt x="1004831" y="314960"/>
                </a:lnTo>
                <a:cubicBezTo>
                  <a:pt x="1004852" y="314389"/>
                  <a:pt x="1004810" y="313754"/>
                  <a:pt x="1004704" y="313055"/>
                </a:cubicBezTo>
                <a:cubicBezTo>
                  <a:pt x="1004598" y="312357"/>
                  <a:pt x="1004302" y="311976"/>
                  <a:pt x="1003815" y="311912"/>
                </a:cubicBezTo>
                <a:close/>
                <a:moveTo>
                  <a:pt x="1043439" y="275336"/>
                </a:moveTo>
                <a:cubicBezTo>
                  <a:pt x="1042275" y="277326"/>
                  <a:pt x="1041555" y="278935"/>
                  <a:pt x="1041280" y="280162"/>
                </a:cubicBezTo>
                <a:cubicBezTo>
                  <a:pt x="1041005" y="281390"/>
                  <a:pt x="1042063" y="282491"/>
                  <a:pt x="1044455" y="283464"/>
                </a:cubicBezTo>
                <a:close/>
                <a:moveTo>
                  <a:pt x="989591" y="257048"/>
                </a:moveTo>
                <a:cubicBezTo>
                  <a:pt x="989570" y="257662"/>
                  <a:pt x="989612" y="258466"/>
                  <a:pt x="989718" y="259461"/>
                </a:cubicBezTo>
                <a:cubicBezTo>
                  <a:pt x="989824" y="260456"/>
                  <a:pt x="990120" y="261006"/>
                  <a:pt x="990607" y="261112"/>
                </a:cubicBezTo>
                <a:cubicBezTo>
                  <a:pt x="991094" y="261028"/>
                  <a:pt x="991390" y="260689"/>
                  <a:pt x="991496" y="260096"/>
                </a:cubicBezTo>
                <a:cubicBezTo>
                  <a:pt x="991602" y="259504"/>
                  <a:pt x="991644" y="259165"/>
                  <a:pt x="991623" y="259080"/>
                </a:cubicBezTo>
                <a:cubicBezTo>
                  <a:pt x="991453" y="257895"/>
                  <a:pt x="990776" y="257218"/>
                  <a:pt x="989591" y="257048"/>
                </a:cubicBezTo>
                <a:close/>
                <a:moveTo>
                  <a:pt x="418599" y="255016"/>
                </a:moveTo>
                <a:cubicBezTo>
                  <a:pt x="416651" y="255228"/>
                  <a:pt x="415466" y="256583"/>
                  <a:pt x="415043" y="259080"/>
                </a:cubicBezTo>
                <a:cubicBezTo>
                  <a:pt x="414619" y="261578"/>
                  <a:pt x="414450" y="263949"/>
                  <a:pt x="414535" y="266192"/>
                </a:cubicBezTo>
                <a:lnTo>
                  <a:pt x="414535" y="267208"/>
                </a:lnTo>
                <a:cubicBezTo>
                  <a:pt x="410979" y="267843"/>
                  <a:pt x="408947" y="270383"/>
                  <a:pt x="408439" y="274828"/>
                </a:cubicBezTo>
                <a:cubicBezTo>
                  <a:pt x="407931" y="279273"/>
                  <a:pt x="405899" y="281813"/>
                  <a:pt x="402343" y="282448"/>
                </a:cubicBezTo>
                <a:cubicBezTo>
                  <a:pt x="402449" y="283930"/>
                  <a:pt x="402491" y="286555"/>
                  <a:pt x="402470" y="290322"/>
                </a:cubicBezTo>
                <a:cubicBezTo>
                  <a:pt x="402449" y="294090"/>
                  <a:pt x="401729" y="296207"/>
                  <a:pt x="400311" y="296672"/>
                </a:cubicBezTo>
                <a:cubicBezTo>
                  <a:pt x="400057" y="299805"/>
                  <a:pt x="399041" y="303446"/>
                  <a:pt x="397263" y="307594"/>
                </a:cubicBezTo>
                <a:cubicBezTo>
                  <a:pt x="395485" y="311743"/>
                  <a:pt x="394469" y="315892"/>
                  <a:pt x="394215" y="320040"/>
                </a:cubicBezTo>
                <a:lnTo>
                  <a:pt x="394215" y="324104"/>
                </a:lnTo>
                <a:cubicBezTo>
                  <a:pt x="394786" y="321543"/>
                  <a:pt x="395675" y="319045"/>
                  <a:pt x="396882" y="316611"/>
                </a:cubicBezTo>
                <a:cubicBezTo>
                  <a:pt x="398088" y="314177"/>
                  <a:pt x="399231" y="311933"/>
                  <a:pt x="400311" y="309880"/>
                </a:cubicBezTo>
                <a:cubicBezTo>
                  <a:pt x="401771" y="309266"/>
                  <a:pt x="402660" y="308208"/>
                  <a:pt x="402978" y="306705"/>
                </a:cubicBezTo>
                <a:cubicBezTo>
                  <a:pt x="403295" y="305202"/>
                  <a:pt x="403422" y="303890"/>
                  <a:pt x="403359" y="302768"/>
                </a:cubicBezTo>
                <a:cubicBezTo>
                  <a:pt x="403655" y="297985"/>
                  <a:pt x="404840" y="294344"/>
                  <a:pt x="406915" y="291846"/>
                </a:cubicBezTo>
                <a:cubicBezTo>
                  <a:pt x="408989" y="289349"/>
                  <a:pt x="410174" y="286216"/>
                  <a:pt x="410471" y="282448"/>
                </a:cubicBezTo>
                <a:lnTo>
                  <a:pt x="414535" y="279400"/>
                </a:lnTo>
                <a:lnTo>
                  <a:pt x="414535" y="271272"/>
                </a:lnTo>
                <a:cubicBezTo>
                  <a:pt x="415847" y="270108"/>
                  <a:pt x="417794" y="268372"/>
                  <a:pt x="420377" y="266065"/>
                </a:cubicBezTo>
                <a:cubicBezTo>
                  <a:pt x="422959" y="263758"/>
                  <a:pt x="424398" y="261768"/>
                  <a:pt x="424695" y="260096"/>
                </a:cubicBezTo>
                <a:cubicBezTo>
                  <a:pt x="424525" y="259250"/>
                  <a:pt x="423848" y="258911"/>
                  <a:pt x="422663" y="259080"/>
                </a:cubicBezTo>
                <a:cubicBezTo>
                  <a:pt x="422176" y="258466"/>
                  <a:pt x="421626" y="257662"/>
                  <a:pt x="421012" y="256667"/>
                </a:cubicBezTo>
                <a:cubicBezTo>
                  <a:pt x="420398" y="255672"/>
                  <a:pt x="419594" y="255122"/>
                  <a:pt x="418599" y="255016"/>
                </a:cubicBezTo>
                <a:close/>
                <a:moveTo>
                  <a:pt x="1032263" y="207264"/>
                </a:moveTo>
                <a:cubicBezTo>
                  <a:pt x="1033893" y="207772"/>
                  <a:pt x="1035459" y="208534"/>
                  <a:pt x="1036962" y="209550"/>
                </a:cubicBezTo>
                <a:cubicBezTo>
                  <a:pt x="1038465" y="210566"/>
                  <a:pt x="1039269" y="211836"/>
                  <a:pt x="1039375" y="213360"/>
                </a:cubicBezTo>
                <a:cubicBezTo>
                  <a:pt x="1039311" y="214334"/>
                  <a:pt x="1038930" y="214927"/>
                  <a:pt x="1038232" y="215138"/>
                </a:cubicBezTo>
                <a:cubicBezTo>
                  <a:pt x="1037533" y="215350"/>
                  <a:pt x="1036898" y="215435"/>
                  <a:pt x="1036327" y="215392"/>
                </a:cubicBezTo>
                <a:cubicBezTo>
                  <a:pt x="1035501" y="215329"/>
                  <a:pt x="1033850" y="214948"/>
                  <a:pt x="1031374" y="214249"/>
                </a:cubicBezTo>
                <a:cubicBezTo>
                  <a:pt x="1028897" y="213551"/>
                  <a:pt x="1027500" y="212916"/>
                  <a:pt x="1027183" y="212344"/>
                </a:cubicBezTo>
                <a:close/>
                <a:moveTo>
                  <a:pt x="999751" y="188976"/>
                </a:moveTo>
                <a:lnTo>
                  <a:pt x="994671" y="197104"/>
                </a:lnTo>
                <a:cubicBezTo>
                  <a:pt x="997719" y="194903"/>
                  <a:pt x="999751" y="192194"/>
                  <a:pt x="1000767" y="188976"/>
                </a:cubicBezTo>
                <a:close/>
                <a:moveTo>
                  <a:pt x="1075951" y="106680"/>
                </a:moveTo>
                <a:lnTo>
                  <a:pt x="1083063" y="109728"/>
                </a:lnTo>
                <a:cubicBezTo>
                  <a:pt x="1082872" y="110427"/>
                  <a:pt x="1081983" y="111824"/>
                  <a:pt x="1080396" y="113919"/>
                </a:cubicBezTo>
                <a:cubicBezTo>
                  <a:pt x="1078808" y="116015"/>
                  <a:pt x="1077665" y="117666"/>
                  <a:pt x="1076967" y="118872"/>
                </a:cubicBezTo>
                <a:cubicBezTo>
                  <a:pt x="1075845" y="118364"/>
                  <a:pt x="1074787" y="117602"/>
                  <a:pt x="1073792" y="116586"/>
                </a:cubicBezTo>
                <a:cubicBezTo>
                  <a:pt x="1072797" y="115570"/>
                  <a:pt x="1072501" y="114300"/>
                  <a:pt x="1072903" y="112776"/>
                </a:cubicBezTo>
                <a:cubicBezTo>
                  <a:pt x="1071717" y="112607"/>
                  <a:pt x="1071040" y="111930"/>
                  <a:pt x="1070871" y="110744"/>
                </a:cubicBezTo>
                <a:cubicBezTo>
                  <a:pt x="1070955" y="109749"/>
                  <a:pt x="1071548" y="108945"/>
                  <a:pt x="1072649" y="108331"/>
                </a:cubicBezTo>
                <a:cubicBezTo>
                  <a:pt x="1073749" y="107717"/>
                  <a:pt x="1074850" y="107167"/>
                  <a:pt x="1075951" y="106680"/>
                </a:cubicBezTo>
                <a:close/>
                <a:moveTo>
                  <a:pt x="1037343" y="85344"/>
                </a:moveTo>
                <a:lnTo>
                  <a:pt x="1037343" y="86360"/>
                </a:lnTo>
                <a:cubicBezTo>
                  <a:pt x="1037343" y="88392"/>
                  <a:pt x="1038359" y="89408"/>
                  <a:pt x="1040391" y="89408"/>
                </a:cubicBezTo>
                <a:lnTo>
                  <a:pt x="1040391" y="88392"/>
                </a:lnTo>
                <a:cubicBezTo>
                  <a:pt x="1040327" y="87376"/>
                  <a:pt x="1039946" y="86614"/>
                  <a:pt x="1039248" y="86106"/>
                </a:cubicBezTo>
                <a:cubicBezTo>
                  <a:pt x="1038549" y="85598"/>
                  <a:pt x="1037914" y="85344"/>
                  <a:pt x="1037343" y="85344"/>
                </a:cubicBezTo>
                <a:close/>
                <a:moveTo>
                  <a:pt x="1041407" y="80264"/>
                </a:moveTo>
                <a:cubicBezTo>
                  <a:pt x="1041407" y="80878"/>
                  <a:pt x="1041661" y="81682"/>
                  <a:pt x="1042169" y="82677"/>
                </a:cubicBezTo>
                <a:cubicBezTo>
                  <a:pt x="1042677" y="83672"/>
                  <a:pt x="1043439" y="84222"/>
                  <a:pt x="1044455" y="84328"/>
                </a:cubicBezTo>
                <a:cubicBezTo>
                  <a:pt x="1044942" y="84265"/>
                  <a:pt x="1045238" y="83884"/>
                  <a:pt x="1045344" y="83185"/>
                </a:cubicBezTo>
                <a:cubicBezTo>
                  <a:pt x="1045450" y="82487"/>
                  <a:pt x="1045492" y="81852"/>
                  <a:pt x="1045471" y="81280"/>
                </a:cubicBezTo>
                <a:cubicBezTo>
                  <a:pt x="1045301" y="80434"/>
                  <a:pt x="1044624" y="80095"/>
                  <a:pt x="1043439" y="80264"/>
                </a:cubicBezTo>
                <a:close/>
                <a:moveTo>
                  <a:pt x="1060711" y="65024"/>
                </a:moveTo>
                <a:cubicBezTo>
                  <a:pt x="1060182" y="65088"/>
                  <a:pt x="1059716" y="65469"/>
                  <a:pt x="1059314" y="66167"/>
                </a:cubicBezTo>
                <a:cubicBezTo>
                  <a:pt x="1058912" y="66866"/>
                  <a:pt x="1058700" y="67501"/>
                  <a:pt x="1058679" y="68072"/>
                </a:cubicBezTo>
                <a:lnTo>
                  <a:pt x="1053599" y="69088"/>
                </a:lnTo>
                <a:cubicBezTo>
                  <a:pt x="1052583" y="71332"/>
                  <a:pt x="1051567" y="72687"/>
                  <a:pt x="1050551" y="73152"/>
                </a:cubicBezTo>
                <a:cubicBezTo>
                  <a:pt x="1049535" y="73618"/>
                  <a:pt x="1048519" y="74973"/>
                  <a:pt x="1047503" y="77216"/>
                </a:cubicBezTo>
                <a:lnTo>
                  <a:pt x="1054615" y="74168"/>
                </a:lnTo>
                <a:cubicBezTo>
                  <a:pt x="1056647" y="74909"/>
                  <a:pt x="1058171" y="74189"/>
                  <a:pt x="1059187" y="72009"/>
                </a:cubicBezTo>
                <a:cubicBezTo>
                  <a:pt x="1060203" y="69829"/>
                  <a:pt x="1060711" y="67839"/>
                  <a:pt x="1060711" y="66040"/>
                </a:cubicBezTo>
                <a:close/>
                <a:moveTo>
                  <a:pt x="1155199" y="0"/>
                </a:moveTo>
                <a:lnTo>
                  <a:pt x="1157231" y="0"/>
                </a:lnTo>
                <a:cubicBezTo>
                  <a:pt x="1154712" y="6350"/>
                  <a:pt x="1150098" y="11430"/>
                  <a:pt x="1143388" y="15240"/>
                </a:cubicBezTo>
                <a:cubicBezTo>
                  <a:pt x="1136678" y="19050"/>
                  <a:pt x="1130794" y="23114"/>
                  <a:pt x="1125735" y="27432"/>
                </a:cubicBezTo>
                <a:cubicBezTo>
                  <a:pt x="1125100" y="29253"/>
                  <a:pt x="1124084" y="30438"/>
                  <a:pt x="1122687" y="30988"/>
                </a:cubicBezTo>
                <a:cubicBezTo>
                  <a:pt x="1121290" y="31539"/>
                  <a:pt x="1120274" y="32724"/>
                  <a:pt x="1119639" y="34544"/>
                </a:cubicBezTo>
                <a:lnTo>
                  <a:pt x="1108463" y="38608"/>
                </a:lnTo>
                <a:lnTo>
                  <a:pt x="1087127" y="59944"/>
                </a:lnTo>
                <a:lnTo>
                  <a:pt x="1095255" y="54864"/>
                </a:lnTo>
                <a:lnTo>
                  <a:pt x="1100335" y="66040"/>
                </a:lnTo>
                <a:cubicBezTo>
                  <a:pt x="1088418" y="73025"/>
                  <a:pt x="1077962" y="81915"/>
                  <a:pt x="1068966" y="92710"/>
                </a:cubicBezTo>
                <a:cubicBezTo>
                  <a:pt x="1059970" y="103505"/>
                  <a:pt x="1050784" y="113919"/>
                  <a:pt x="1041407" y="123952"/>
                </a:cubicBezTo>
                <a:lnTo>
                  <a:pt x="1042423" y="125984"/>
                </a:lnTo>
                <a:cubicBezTo>
                  <a:pt x="1044391" y="125201"/>
                  <a:pt x="1047566" y="123719"/>
                  <a:pt x="1051948" y="121539"/>
                </a:cubicBezTo>
                <a:cubicBezTo>
                  <a:pt x="1056329" y="119359"/>
                  <a:pt x="1059250" y="118131"/>
                  <a:pt x="1060711" y="117856"/>
                </a:cubicBezTo>
                <a:cubicBezTo>
                  <a:pt x="1061896" y="118026"/>
                  <a:pt x="1062573" y="118703"/>
                  <a:pt x="1062743" y="119888"/>
                </a:cubicBezTo>
                <a:cubicBezTo>
                  <a:pt x="1062573" y="121920"/>
                  <a:pt x="1061896" y="123952"/>
                  <a:pt x="1060711" y="125984"/>
                </a:cubicBezTo>
                <a:lnTo>
                  <a:pt x="1054615" y="130048"/>
                </a:lnTo>
                <a:cubicBezTo>
                  <a:pt x="1057620" y="130874"/>
                  <a:pt x="1058975" y="132525"/>
                  <a:pt x="1058679" y="135001"/>
                </a:cubicBezTo>
                <a:cubicBezTo>
                  <a:pt x="1058382" y="137478"/>
                  <a:pt x="1056689" y="138875"/>
                  <a:pt x="1053599" y="139192"/>
                </a:cubicBezTo>
                <a:lnTo>
                  <a:pt x="1047503" y="148336"/>
                </a:lnTo>
                <a:cubicBezTo>
                  <a:pt x="1047249" y="151469"/>
                  <a:pt x="1046233" y="153078"/>
                  <a:pt x="1044455" y="153162"/>
                </a:cubicBezTo>
                <a:cubicBezTo>
                  <a:pt x="1042677" y="153247"/>
                  <a:pt x="1041661" y="154348"/>
                  <a:pt x="1041407" y="156464"/>
                </a:cubicBezTo>
                <a:lnTo>
                  <a:pt x="1039375" y="156464"/>
                </a:lnTo>
                <a:cubicBezTo>
                  <a:pt x="1038761" y="156507"/>
                  <a:pt x="1037957" y="156422"/>
                  <a:pt x="1036962" y="156210"/>
                </a:cubicBezTo>
                <a:cubicBezTo>
                  <a:pt x="1035967" y="155999"/>
                  <a:pt x="1035417" y="155406"/>
                  <a:pt x="1035311" y="154432"/>
                </a:cubicBezTo>
                <a:cubicBezTo>
                  <a:pt x="1035501" y="152845"/>
                  <a:pt x="1036644" y="151194"/>
                  <a:pt x="1038740" y="149479"/>
                </a:cubicBezTo>
                <a:cubicBezTo>
                  <a:pt x="1040835" y="147765"/>
                  <a:pt x="1042740" y="146368"/>
                  <a:pt x="1044455" y="145288"/>
                </a:cubicBezTo>
                <a:lnTo>
                  <a:pt x="1047503" y="138176"/>
                </a:lnTo>
                <a:lnTo>
                  <a:pt x="1045471" y="138176"/>
                </a:lnTo>
                <a:cubicBezTo>
                  <a:pt x="1044518" y="140229"/>
                  <a:pt x="1042105" y="143743"/>
                  <a:pt x="1038232" y="148717"/>
                </a:cubicBezTo>
                <a:cubicBezTo>
                  <a:pt x="1034358" y="153691"/>
                  <a:pt x="1031691" y="156951"/>
                  <a:pt x="1030231" y="158496"/>
                </a:cubicBezTo>
                <a:lnTo>
                  <a:pt x="1032263" y="161544"/>
                </a:lnTo>
                <a:cubicBezTo>
                  <a:pt x="1029744" y="163492"/>
                  <a:pt x="1027416" y="165185"/>
                  <a:pt x="1025278" y="166624"/>
                </a:cubicBezTo>
                <a:cubicBezTo>
                  <a:pt x="1023140" y="168064"/>
                  <a:pt x="1021066" y="169757"/>
                  <a:pt x="1019055" y="171704"/>
                </a:cubicBezTo>
                <a:cubicBezTo>
                  <a:pt x="1014970" y="172233"/>
                  <a:pt x="1012472" y="174477"/>
                  <a:pt x="1011562" y="178435"/>
                </a:cubicBezTo>
                <a:cubicBezTo>
                  <a:pt x="1010652" y="182393"/>
                  <a:pt x="1008408" y="184891"/>
                  <a:pt x="1004831" y="185928"/>
                </a:cubicBezTo>
                <a:lnTo>
                  <a:pt x="1002799" y="188976"/>
                </a:lnTo>
                <a:lnTo>
                  <a:pt x="1006863" y="196088"/>
                </a:lnTo>
                <a:lnTo>
                  <a:pt x="1008895" y="192024"/>
                </a:lnTo>
                <a:lnTo>
                  <a:pt x="1021087" y="191008"/>
                </a:lnTo>
                <a:lnTo>
                  <a:pt x="1024135" y="184912"/>
                </a:lnTo>
                <a:cubicBezTo>
                  <a:pt x="1025278" y="184933"/>
                  <a:pt x="1026548" y="184637"/>
                  <a:pt x="1027945" y="184023"/>
                </a:cubicBezTo>
                <a:cubicBezTo>
                  <a:pt x="1029342" y="183409"/>
                  <a:pt x="1030104" y="182351"/>
                  <a:pt x="1030231" y="180848"/>
                </a:cubicBezTo>
                <a:lnTo>
                  <a:pt x="1036327" y="177800"/>
                </a:lnTo>
                <a:lnTo>
                  <a:pt x="1042423" y="179832"/>
                </a:lnTo>
                <a:cubicBezTo>
                  <a:pt x="1042338" y="180319"/>
                  <a:pt x="1041999" y="180615"/>
                  <a:pt x="1041407" y="180721"/>
                </a:cubicBezTo>
                <a:cubicBezTo>
                  <a:pt x="1040814" y="180827"/>
                  <a:pt x="1040475" y="180869"/>
                  <a:pt x="1040391" y="180848"/>
                </a:cubicBezTo>
                <a:lnTo>
                  <a:pt x="1037343" y="187960"/>
                </a:lnTo>
                <a:cubicBezTo>
                  <a:pt x="1035840" y="188511"/>
                  <a:pt x="1034782" y="189442"/>
                  <a:pt x="1034168" y="190754"/>
                </a:cubicBezTo>
                <a:cubicBezTo>
                  <a:pt x="1033554" y="192067"/>
                  <a:pt x="1033258" y="193506"/>
                  <a:pt x="1033279" y="195072"/>
                </a:cubicBezTo>
                <a:lnTo>
                  <a:pt x="1030231" y="199136"/>
                </a:lnTo>
                <a:lnTo>
                  <a:pt x="1029215" y="205232"/>
                </a:lnTo>
                <a:cubicBezTo>
                  <a:pt x="1025299" y="208767"/>
                  <a:pt x="1020177" y="215921"/>
                  <a:pt x="1013848" y="226695"/>
                </a:cubicBezTo>
                <a:cubicBezTo>
                  <a:pt x="1007519" y="237469"/>
                  <a:pt x="1002143" y="245893"/>
                  <a:pt x="997719" y="251968"/>
                </a:cubicBezTo>
                <a:lnTo>
                  <a:pt x="998735" y="261112"/>
                </a:lnTo>
                <a:lnTo>
                  <a:pt x="991623" y="266192"/>
                </a:lnTo>
                <a:lnTo>
                  <a:pt x="988575" y="272288"/>
                </a:lnTo>
                <a:cubicBezTo>
                  <a:pt x="993761" y="266319"/>
                  <a:pt x="999645" y="261239"/>
                  <a:pt x="1006228" y="257048"/>
                </a:cubicBezTo>
                <a:cubicBezTo>
                  <a:pt x="1012811" y="252857"/>
                  <a:pt x="1019457" y="248793"/>
                  <a:pt x="1026167" y="244856"/>
                </a:cubicBezTo>
                <a:cubicBezTo>
                  <a:pt x="1026675" y="242126"/>
                  <a:pt x="1027691" y="239459"/>
                  <a:pt x="1029215" y="236855"/>
                </a:cubicBezTo>
                <a:cubicBezTo>
                  <a:pt x="1030739" y="234252"/>
                  <a:pt x="1032771" y="232855"/>
                  <a:pt x="1035311" y="232664"/>
                </a:cubicBezTo>
                <a:cubicBezTo>
                  <a:pt x="1043693" y="232156"/>
                  <a:pt x="1048519" y="230124"/>
                  <a:pt x="1049789" y="226568"/>
                </a:cubicBezTo>
                <a:cubicBezTo>
                  <a:pt x="1051059" y="223012"/>
                  <a:pt x="1053345" y="220980"/>
                  <a:pt x="1056647" y="220472"/>
                </a:cubicBezTo>
                <a:lnTo>
                  <a:pt x="1064775" y="212344"/>
                </a:lnTo>
                <a:cubicBezTo>
                  <a:pt x="1066828" y="212810"/>
                  <a:pt x="1068818" y="212641"/>
                  <a:pt x="1070744" y="211836"/>
                </a:cubicBezTo>
                <a:cubicBezTo>
                  <a:pt x="1072670" y="211032"/>
                  <a:pt x="1074406" y="209847"/>
                  <a:pt x="1075951" y="208280"/>
                </a:cubicBezTo>
                <a:cubicBezTo>
                  <a:pt x="1076649" y="208259"/>
                  <a:pt x="1077792" y="208555"/>
                  <a:pt x="1079380" y="209169"/>
                </a:cubicBezTo>
                <a:cubicBezTo>
                  <a:pt x="1080967" y="209783"/>
                  <a:pt x="1081856" y="210841"/>
                  <a:pt x="1082047" y="212344"/>
                </a:cubicBezTo>
                <a:cubicBezTo>
                  <a:pt x="1081645" y="213868"/>
                  <a:pt x="1079655" y="215138"/>
                  <a:pt x="1076078" y="216154"/>
                </a:cubicBezTo>
                <a:cubicBezTo>
                  <a:pt x="1072501" y="217170"/>
                  <a:pt x="1069749" y="217932"/>
                  <a:pt x="1067823" y="218440"/>
                </a:cubicBezTo>
                <a:lnTo>
                  <a:pt x="1045471" y="240792"/>
                </a:lnTo>
                <a:cubicBezTo>
                  <a:pt x="1042211" y="241660"/>
                  <a:pt x="1038824" y="242718"/>
                  <a:pt x="1035311" y="243967"/>
                </a:cubicBezTo>
                <a:cubicBezTo>
                  <a:pt x="1031797" y="245216"/>
                  <a:pt x="1029426" y="247544"/>
                  <a:pt x="1028199" y="250952"/>
                </a:cubicBezTo>
                <a:lnTo>
                  <a:pt x="1010927" y="265176"/>
                </a:lnTo>
                <a:lnTo>
                  <a:pt x="1009911" y="273304"/>
                </a:lnTo>
                <a:cubicBezTo>
                  <a:pt x="1009424" y="273876"/>
                  <a:pt x="1008874" y="274511"/>
                  <a:pt x="1008260" y="275209"/>
                </a:cubicBezTo>
                <a:cubicBezTo>
                  <a:pt x="1007646" y="275908"/>
                  <a:pt x="1006842" y="276289"/>
                  <a:pt x="1005847" y="276352"/>
                </a:cubicBezTo>
                <a:lnTo>
                  <a:pt x="1003815" y="276352"/>
                </a:lnTo>
                <a:lnTo>
                  <a:pt x="1013975" y="285496"/>
                </a:lnTo>
                <a:lnTo>
                  <a:pt x="1017023" y="285496"/>
                </a:lnTo>
                <a:cubicBezTo>
                  <a:pt x="1018102" y="285454"/>
                  <a:pt x="1019245" y="285031"/>
                  <a:pt x="1020452" y="284226"/>
                </a:cubicBezTo>
                <a:cubicBezTo>
                  <a:pt x="1021658" y="283422"/>
                  <a:pt x="1022547" y="282491"/>
                  <a:pt x="1023119" y="281432"/>
                </a:cubicBezTo>
                <a:lnTo>
                  <a:pt x="1032263" y="279400"/>
                </a:lnTo>
                <a:cubicBezTo>
                  <a:pt x="1033617" y="275611"/>
                  <a:pt x="1036750" y="272013"/>
                  <a:pt x="1041661" y="268605"/>
                </a:cubicBezTo>
                <a:cubicBezTo>
                  <a:pt x="1046571" y="265197"/>
                  <a:pt x="1051228" y="263377"/>
                  <a:pt x="1055631" y="263144"/>
                </a:cubicBezTo>
                <a:cubicBezTo>
                  <a:pt x="1056816" y="263144"/>
                  <a:pt x="1057493" y="264160"/>
                  <a:pt x="1057663" y="266192"/>
                </a:cubicBezTo>
                <a:lnTo>
                  <a:pt x="1057663" y="267208"/>
                </a:lnTo>
                <a:cubicBezTo>
                  <a:pt x="1055673" y="266827"/>
                  <a:pt x="1054318" y="267335"/>
                  <a:pt x="1053599" y="268732"/>
                </a:cubicBezTo>
                <a:cubicBezTo>
                  <a:pt x="1052879" y="270129"/>
                  <a:pt x="1052540" y="271653"/>
                  <a:pt x="1052583" y="273304"/>
                </a:cubicBezTo>
                <a:lnTo>
                  <a:pt x="1052583" y="274320"/>
                </a:lnTo>
                <a:cubicBezTo>
                  <a:pt x="1055207" y="275527"/>
                  <a:pt x="1055546" y="277178"/>
                  <a:pt x="1053599" y="279273"/>
                </a:cubicBezTo>
                <a:cubicBezTo>
                  <a:pt x="1051651" y="281369"/>
                  <a:pt x="1049958" y="282766"/>
                  <a:pt x="1048519" y="283464"/>
                </a:cubicBezTo>
                <a:lnTo>
                  <a:pt x="1035311" y="300736"/>
                </a:lnTo>
                <a:cubicBezTo>
                  <a:pt x="1032305" y="300313"/>
                  <a:pt x="1029426" y="301922"/>
                  <a:pt x="1026675" y="305562"/>
                </a:cubicBezTo>
                <a:cubicBezTo>
                  <a:pt x="1023923" y="309203"/>
                  <a:pt x="1021044" y="311320"/>
                  <a:pt x="1018039" y="311912"/>
                </a:cubicBezTo>
                <a:cubicBezTo>
                  <a:pt x="1013827" y="312717"/>
                  <a:pt x="1011075" y="315934"/>
                  <a:pt x="1009784" y="321564"/>
                </a:cubicBezTo>
                <a:cubicBezTo>
                  <a:pt x="1008493" y="327195"/>
                  <a:pt x="1006503" y="330412"/>
                  <a:pt x="1003815" y="331216"/>
                </a:cubicBezTo>
                <a:lnTo>
                  <a:pt x="1002799" y="331216"/>
                </a:lnTo>
                <a:cubicBezTo>
                  <a:pt x="990776" y="339175"/>
                  <a:pt x="980277" y="348658"/>
                  <a:pt x="971303" y="359664"/>
                </a:cubicBezTo>
                <a:cubicBezTo>
                  <a:pt x="972446" y="359643"/>
                  <a:pt x="973716" y="359939"/>
                  <a:pt x="975113" y="360553"/>
                </a:cubicBezTo>
                <a:cubicBezTo>
                  <a:pt x="976510" y="361167"/>
                  <a:pt x="977272" y="362225"/>
                  <a:pt x="977399" y="363728"/>
                </a:cubicBezTo>
                <a:cubicBezTo>
                  <a:pt x="977208" y="365718"/>
                  <a:pt x="976319" y="367581"/>
                  <a:pt x="974732" y="369316"/>
                </a:cubicBezTo>
                <a:cubicBezTo>
                  <a:pt x="973144" y="371052"/>
                  <a:pt x="972001" y="372915"/>
                  <a:pt x="971303" y="374904"/>
                </a:cubicBezTo>
                <a:lnTo>
                  <a:pt x="956063" y="387096"/>
                </a:lnTo>
                <a:cubicBezTo>
                  <a:pt x="953269" y="386758"/>
                  <a:pt x="950221" y="389213"/>
                  <a:pt x="946919" y="394462"/>
                </a:cubicBezTo>
                <a:cubicBezTo>
                  <a:pt x="943617" y="399712"/>
                  <a:pt x="941585" y="403691"/>
                  <a:pt x="940823" y="406400"/>
                </a:cubicBezTo>
                <a:cubicBezTo>
                  <a:pt x="937119" y="405109"/>
                  <a:pt x="933605" y="405659"/>
                  <a:pt x="930282" y="408051"/>
                </a:cubicBezTo>
                <a:cubicBezTo>
                  <a:pt x="926959" y="410443"/>
                  <a:pt x="924715" y="413279"/>
                  <a:pt x="923551" y="416560"/>
                </a:cubicBezTo>
                <a:cubicBezTo>
                  <a:pt x="920482" y="416391"/>
                  <a:pt x="917984" y="418000"/>
                  <a:pt x="916058" y="421386"/>
                </a:cubicBezTo>
                <a:cubicBezTo>
                  <a:pt x="914132" y="424773"/>
                  <a:pt x="912904" y="427906"/>
                  <a:pt x="912375" y="430784"/>
                </a:cubicBezTo>
                <a:cubicBezTo>
                  <a:pt x="910216" y="430234"/>
                  <a:pt x="908946" y="431081"/>
                  <a:pt x="908565" y="433324"/>
                </a:cubicBezTo>
                <a:cubicBezTo>
                  <a:pt x="908184" y="435568"/>
                  <a:pt x="906406" y="436415"/>
                  <a:pt x="903231" y="435864"/>
                </a:cubicBezTo>
                <a:cubicBezTo>
                  <a:pt x="903231" y="437050"/>
                  <a:pt x="902215" y="437727"/>
                  <a:pt x="900183" y="437896"/>
                </a:cubicBezTo>
                <a:cubicBezTo>
                  <a:pt x="898151" y="437896"/>
                  <a:pt x="896119" y="436880"/>
                  <a:pt x="894087" y="434848"/>
                </a:cubicBezTo>
                <a:cubicBezTo>
                  <a:pt x="895166" y="431906"/>
                  <a:pt x="897071" y="428392"/>
                  <a:pt x="899802" y="424307"/>
                </a:cubicBezTo>
                <a:cubicBezTo>
                  <a:pt x="902532" y="420222"/>
                  <a:pt x="905707" y="417978"/>
                  <a:pt x="909327" y="417576"/>
                </a:cubicBezTo>
                <a:lnTo>
                  <a:pt x="910343" y="417576"/>
                </a:lnTo>
                <a:lnTo>
                  <a:pt x="918471" y="411480"/>
                </a:lnTo>
                <a:cubicBezTo>
                  <a:pt x="918979" y="409914"/>
                  <a:pt x="919741" y="408475"/>
                  <a:pt x="920757" y="407162"/>
                </a:cubicBezTo>
                <a:cubicBezTo>
                  <a:pt x="921773" y="405850"/>
                  <a:pt x="923043" y="404919"/>
                  <a:pt x="924567" y="404368"/>
                </a:cubicBezTo>
                <a:cubicBezTo>
                  <a:pt x="926472" y="399267"/>
                  <a:pt x="929520" y="395753"/>
                  <a:pt x="933711" y="393827"/>
                </a:cubicBezTo>
                <a:cubicBezTo>
                  <a:pt x="937902" y="391901"/>
                  <a:pt x="940950" y="388641"/>
                  <a:pt x="942855" y="384048"/>
                </a:cubicBezTo>
                <a:lnTo>
                  <a:pt x="947935" y="383032"/>
                </a:lnTo>
                <a:lnTo>
                  <a:pt x="943871" y="379984"/>
                </a:lnTo>
                <a:cubicBezTo>
                  <a:pt x="941415" y="380873"/>
                  <a:pt x="936420" y="384937"/>
                  <a:pt x="928885" y="392176"/>
                </a:cubicBezTo>
                <a:cubicBezTo>
                  <a:pt x="921349" y="399415"/>
                  <a:pt x="916862" y="404495"/>
                  <a:pt x="915423" y="407416"/>
                </a:cubicBezTo>
                <a:lnTo>
                  <a:pt x="906279" y="411480"/>
                </a:lnTo>
                <a:cubicBezTo>
                  <a:pt x="901749" y="417068"/>
                  <a:pt x="896838" y="422148"/>
                  <a:pt x="891547" y="426720"/>
                </a:cubicBezTo>
                <a:cubicBezTo>
                  <a:pt x="886255" y="431292"/>
                  <a:pt x="880328" y="435356"/>
                  <a:pt x="873767" y="438912"/>
                </a:cubicBezTo>
                <a:cubicBezTo>
                  <a:pt x="871819" y="438595"/>
                  <a:pt x="870634" y="439230"/>
                  <a:pt x="870211" y="440817"/>
                </a:cubicBezTo>
                <a:cubicBezTo>
                  <a:pt x="869787" y="442405"/>
                  <a:pt x="869618" y="443802"/>
                  <a:pt x="869703" y="445008"/>
                </a:cubicBezTo>
                <a:lnTo>
                  <a:pt x="869703" y="450088"/>
                </a:lnTo>
                <a:lnTo>
                  <a:pt x="866655" y="451104"/>
                </a:lnTo>
                <a:cubicBezTo>
                  <a:pt x="865110" y="450744"/>
                  <a:pt x="863882" y="450194"/>
                  <a:pt x="862972" y="449453"/>
                </a:cubicBezTo>
                <a:cubicBezTo>
                  <a:pt x="862062" y="448712"/>
                  <a:pt x="861596" y="449940"/>
                  <a:pt x="861575" y="453136"/>
                </a:cubicBezTo>
                <a:cubicBezTo>
                  <a:pt x="860347" y="453644"/>
                  <a:pt x="858738" y="454406"/>
                  <a:pt x="856749" y="455422"/>
                </a:cubicBezTo>
                <a:cubicBezTo>
                  <a:pt x="854759" y="456438"/>
                  <a:pt x="853658" y="457708"/>
                  <a:pt x="853447" y="459232"/>
                </a:cubicBezTo>
                <a:cubicBezTo>
                  <a:pt x="853553" y="460248"/>
                  <a:pt x="854103" y="461010"/>
                  <a:pt x="855098" y="461518"/>
                </a:cubicBezTo>
                <a:cubicBezTo>
                  <a:pt x="856093" y="462026"/>
                  <a:pt x="856897" y="462280"/>
                  <a:pt x="857511" y="462280"/>
                </a:cubicBezTo>
                <a:cubicBezTo>
                  <a:pt x="858146" y="461053"/>
                  <a:pt x="859416" y="459444"/>
                  <a:pt x="861321" y="457454"/>
                </a:cubicBezTo>
                <a:cubicBezTo>
                  <a:pt x="863226" y="455465"/>
                  <a:pt x="865004" y="454364"/>
                  <a:pt x="866655" y="454152"/>
                </a:cubicBezTo>
                <a:cubicBezTo>
                  <a:pt x="867142" y="454216"/>
                  <a:pt x="867438" y="454597"/>
                  <a:pt x="867544" y="455295"/>
                </a:cubicBezTo>
                <a:cubicBezTo>
                  <a:pt x="867650" y="455994"/>
                  <a:pt x="867692" y="456629"/>
                  <a:pt x="867671" y="457200"/>
                </a:cubicBezTo>
                <a:cubicBezTo>
                  <a:pt x="868856" y="459063"/>
                  <a:pt x="869533" y="461434"/>
                  <a:pt x="869703" y="464312"/>
                </a:cubicBezTo>
                <a:cubicBezTo>
                  <a:pt x="869597" y="466302"/>
                  <a:pt x="868793" y="467657"/>
                  <a:pt x="867290" y="468376"/>
                </a:cubicBezTo>
                <a:cubicBezTo>
                  <a:pt x="865787" y="469096"/>
                  <a:pt x="864221" y="469435"/>
                  <a:pt x="862591" y="469392"/>
                </a:cubicBezTo>
                <a:cubicBezTo>
                  <a:pt x="862083" y="470493"/>
                  <a:pt x="861321" y="471594"/>
                  <a:pt x="860305" y="472694"/>
                </a:cubicBezTo>
                <a:cubicBezTo>
                  <a:pt x="859289" y="473795"/>
                  <a:pt x="858019" y="474388"/>
                  <a:pt x="856495" y="474472"/>
                </a:cubicBezTo>
                <a:cubicBezTo>
                  <a:pt x="855923" y="475488"/>
                  <a:pt x="855034" y="476250"/>
                  <a:pt x="853828" y="476758"/>
                </a:cubicBezTo>
                <a:cubicBezTo>
                  <a:pt x="852621" y="477266"/>
                  <a:pt x="851478" y="477520"/>
                  <a:pt x="850399" y="477520"/>
                </a:cubicBezTo>
                <a:cubicBezTo>
                  <a:pt x="849256" y="477541"/>
                  <a:pt x="847986" y="477245"/>
                  <a:pt x="846589" y="476631"/>
                </a:cubicBezTo>
                <a:cubicBezTo>
                  <a:pt x="845192" y="476017"/>
                  <a:pt x="844430" y="474959"/>
                  <a:pt x="844303" y="473456"/>
                </a:cubicBezTo>
                <a:cubicBezTo>
                  <a:pt x="844409" y="471869"/>
                  <a:pt x="845213" y="470218"/>
                  <a:pt x="846716" y="468503"/>
                </a:cubicBezTo>
                <a:cubicBezTo>
                  <a:pt x="848219" y="466789"/>
                  <a:pt x="849785" y="465392"/>
                  <a:pt x="851415" y="464312"/>
                </a:cubicBezTo>
                <a:lnTo>
                  <a:pt x="848367" y="463296"/>
                </a:lnTo>
                <a:cubicBezTo>
                  <a:pt x="844133" y="463296"/>
                  <a:pt x="841424" y="465328"/>
                  <a:pt x="840239" y="469392"/>
                </a:cubicBezTo>
                <a:cubicBezTo>
                  <a:pt x="836027" y="470620"/>
                  <a:pt x="831751" y="472991"/>
                  <a:pt x="827412" y="476504"/>
                </a:cubicBezTo>
                <a:cubicBezTo>
                  <a:pt x="823073" y="480018"/>
                  <a:pt x="819559" y="483405"/>
                  <a:pt x="816871" y="486664"/>
                </a:cubicBezTo>
                <a:cubicBezTo>
                  <a:pt x="816320" y="489247"/>
                  <a:pt x="815135" y="491448"/>
                  <a:pt x="813315" y="493268"/>
                </a:cubicBezTo>
                <a:cubicBezTo>
                  <a:pt x="811494" y="495089"/>
                  <a:pt x="809293" y="496274"/>
                  <a:pt x="806711" y="496824"/>
                </a:cubicBezTo>
                <a:lnTo>
                  <a:pt x="801631" y="501904"/>
                </a:lnTo>
                <a:cubicBezTo>
                  <a:pt x="801906" y="502433"/>
                  <a:pt x="801356" y="502899"/>
                  <a:pt x="799980" y="503301"/>
                </a:cubicBezTo>
                <a:cubicBezTo>
                  <a:pt x="798604" y="503703"/>
                  <a:pt x="797800" y="503915"/>
                  <a:pt x="797567" y="503936"/>
                </a:cubicBezTo>
                <a:cubicBezTo>
                  <a:pt x="796995" y="505481"/>
                  <a:pt x="796360" y="507217"/>
                  <a:pt x="795662" y="509143"/>
                </a:cubicBezTo>
                <a:cubicBezTo>
                  <a:pt x="794963" y="511069"/>
                  <a:pt x="794582" y="513059"/>
                  <a:pt x="794519" y="515112"/>
                </a:cubicBezTo>
                <a:cubicBezTo>
                  <a:pt x="794815" y="516382"/>
                  <a:pt x="796000" y="517144"/>
                  <a:pt x="798075" y="517398"/>
                </a:cubicBezTo>
                <a:cubicBezTo>
                  <a:pt x="800149" y="517652"/>
                  <a:pt x="801334" y="518922"/>
                  <a:pt x="801631" y="521208"/>
                </a:cubicBezTo>
                <a:lnTo>
                  <a:pt x="800615" y="524256"/>
                </a:lnTo>
                <a:cubicBezTo>
                  <a:pt x="799048" y="524807"/>
                  <a:pt x="797609" y="525738"/>
                  <a:pt x="796297" y="527050"/>
                </a:cubicBezTo>
                <a:cubicBezTo>
                  <a:pt x="794984" y="528363"/>
                  <a:pt x="794053" y="529802"/>
                  <a:pt x="793503" y="531368"/>
                </a:cubicBezTo>
                <a:lnTo>
                  <a:pt x="790455" y="533400"/>
                </a:lnTo>
                <a:lnTo>
                  <a:pt x="792487" y="536448"/>
                </a:lnTo>
                <a:cubicBezTo>
                  <a:pt x="794625" y="534882"/>
                  <a:pt x="797207" y="533697"/>
                  <a:pt x="800234" y="532892"/>
                </a:cubicBezTo>
                <a:cubicBezTo>
                  <a:pt x="803261" y="532088"/>
                  <a:pt x="806097" y="531919"/>
                  <a:pt x="808743" y="532384"/>
                </a:cubicBezTo>
                <a:cubicBezTo>
                  <a:pt x="807007" y="535115"/>
                  <a:pt x="804636" y="537020"/>
                  <a:pt x="801631" y="538099"/>
                </a:cubicBezTo>
                <a:cubicBezTo>
                  <a:pt x="798625" y="539179"/>
                  <a:pt x="796254" y="541338"/>
                  <a:pt x="794519" y="544576"/>
                </a:cubicBezTo>
                <a:lnTo>
                  <a:pt x="793503" y="544576"/>
                </a:lnTo>
                <a:cubicBezTo>
                  <a:pt x="790328" y="549656"/>
                  <a:pt x="786518" y="554482"/>
                  <a:pt x="782073" y="559054"/>
                </a:cubicBezTo>
                <a:cubicBezTo>
                  <a:pt x="777628" y="563626"/>
                  <a:pt x="773310" y="567944"/>
                  <a:pt x="769119" y="572008"/>
                </a:cubicBezTo>
                <a:cubicBezTo>
                  <a:pt x="767510" y="572008"/>
                  <a:pt x="765901" y="571754"/>
                  <a:pt x="764293" y="571246"/>
                </a:cubicBezTo>
                <a:cubicBezTo>
                  <a:pt x="762684" y="570738"/>
                  <a:pt x="761583" y="569976"/>
                  <a:pt x="760991" y="568960"/>
                </a:cubicBezTo>
                <a:cubicBezTo>
                  <a:pt x="761795" y="564685"/>
                  <a:pt x="765012" y="560790"/>
                  <a:pt x="770643" y="557276"/>
                </a:cubicBezTo>
                <a:cubicBezTo>
                  <a:pt x="776273" y="553763"/>
                  <a:pt x="779490" y="548852"/>
                  <a:pt x="780295" y="542544"/>
                </a:cubicBezTo>
                <a:lnTo>
                  <a:pt x="786391" y="534416"/>
                </a:lnTo>
                <a:cubicBezTo>
                  <a:pt x="783322" y="537104"/>
                  <a:pt x="780316" y="540364"/>
                  <a:pt x="777374" y="544195"/>
                </a:cubicBezTo>
                <a:cubicBezTo>
                  <a:pt x="774432" y="548026"/>
                  <a:pt x="771680" y="551540"/>
                  <a:pt x="769119" y="554736"/>
                </a:cubicBezTo>
                <a:cubicBezTo>
                  <a:pt x="766600" y="553805"/>
                  <a:pt x="765542" y="554652"/>
                  <a:pt x="765944" y="557276"/>
                </a:cubicBezTo>
                <a:cubicBezTo>
                  <a:pt x="766346" y="559901"/>
                  <a:pt x="765034" y="560748"/>
                  <a:pt x="762007" y="559816"/>
                </a:cubicBezTo>
                <a:cubicBezTo>
                  <a:pt x="761160" y="561848"/>
                  <a:pt x="759805" y="562864"/>
                  <a:pt x="757943" y="562864"/>
                </a:cubicBezTo>
                <a:cubicBezTo>
                  <a:pt x="756376" y="562737"/>
                  <a:pt x="754937" y="561975"/>
                  <a:pt x="753625" y="560578"/>
                </a:cubicBezTo>
                <a:cubicBezTo>
                  <a:pt x="752312" y="559181"/>
                  <a:pt x="751381" y="557911"/>
                  <a:pt x="750831" y="556768"/>
                </a:cubicBezTo>
                <a:lnTo>
                  <a:pt x="749815" y="556768"/>
                </a:lnTo>
                <a:cubicBezTo>
                  <a:pt x="749286" y="556726"/>
                  <a:pt x="748820" y="556811"/>
                  <a:pt x="748418" y="557022"/>
                </a:cubicBezTo>
                <a:cubicBezTo>
                  <a:pt x="748016" y="557234"/>
                  <a:pt x="747804" y="557827"/>
                  <a:pt x="747783" y="558800"/>
                </a:cubicBezTo>
                <a:cubicBezTo>
                  <a:pt x="747994" y="561298"/>
                  <a:pt x="748841" y="563669"/>
                  <a:pt x="750323" y="565912"/>
                </a:cubicBezTo>
                <a:cubicBezTo>
                  <a:pt x="751804" y="568156"/>
                  <a:pt x="752651" y="570527"/>
                  <a:pt x="752863" y="573024"/>
                </a:cubicBezTo>
                <a:cubicBezTo>
                  <a:pt x="752863" y="574612"/>
                  <a:pt x="752355" y="576009"/>
                  <a:pt x="751339" y="577215"/>
                </a:cubicBezTo>
                <a:cubicBezTo>
                  <a:pt x="750323" y="578422"/>
                  <a:pt x="748799" y="579057"/>
                  <a:pt x="746767" y="579120"/>
                </a:cubicBezTo>
                <a:lnTo>
                  <a:pt x="742703" y="578104"/>
                </a:lnTo>
                <a:lnTo>
                  <a:pt x="738639" y="589280"/>
                </a:lnTo>
                <a:cubicBezTo>
                  <a:pt x="736628" y="590339"/>
                  <a:pt x="734554" y="591270"/>
                  <a:pt x="732416" y="592074"/>
                </a:cubicBezTo>
                <a:cubicBezTo>
                  <a:pt x="730278" y="592879"/>
                  <a:pt x="727950" y="593302"/>
                  <a:pt x="725431" y="593344"/>
                </a:cubicBezTo>
                <a:cubicBezTo>
                  <a:pt x="724859" y="593344"/>
                  <a:pt x="724224" y="593090"/>
                  <a:pt x="723526" y="592582"/>
                </a:cubicBezTo>
                <a:cubicBezTo>
                  <a:pt x="722827" y="592074"/>
                  <a:pt x="722446" y="591312"/>
                  <a:pt x="722383" y="590296"/>
                </a:cubicBezTo>
                <a:lnTo>
                  <a:pt x="723399" y="588264"/>
                </a:lnTo>
                <a:lnTo>
                  <a:pt x="721367" y="585216"/>
                </a:lnTo>
                <a:lnTo>
                  <a:pt x="720351" y="589280"/>
                </a:lnTo>
                <a:lnTo>
                  <a:pt x="719335" y="589280"/>
                </a:lnTo>
                <a:lnTo>
                  <a:pt x="713239" y="594360"/>
                </a:lnTo>
                <a:cubicBezTo>
                  <a:pt x="712392" y="596181"/>
                  <a:pt x="708751" y="600414"/>
                  <a:pt x="702317" y="607060"/>
                </a:cubicBezTo>
                <a:cubicBezTo>
                  <a:pt x="695882" y="613707"/>
                  <a:pt x="691733" y="617940"/>
                  <a:pt x="689871" y="619760"/>
                </a:cubicBezTo>
                <a:lnTo>
                  <a:pt x="703079" y="622808"/>
                </a:lnTo>
                <a:lnTo>
                  <a:pt x="699015" y="629920"/>
                </a:lnTo>
                <a:cubicBezTo>
                  <a:pt x="692749" y="632227"/>
                  <a:pt x="686484" y="635995"/>
                  <a:pt x="680219" y="641223"/>
                </a:cubicBezTo>
                <a:cubicBezTo>
                  <a:pt x="673953" y="646451"/>
                  <a:pt x="668704" y="651489"/>
                  <a:pt x="664471" y="656336"/>
                </a:cubicBezTo>
                <a:cubicBezTo>
                  <a:pt x="667794" y="656929"/>
                  <a:pt x="669022" y="657776"/>
                  <a:pt x="668154" y="658876"/>
                </a:cubicBezTo>
                <a:cubicBezTo>
                  <a:pt x="667286" y="659977"/>
                  <a:pt x="665720" y="660824"/>
                  <a:pt x="663455" y="661416"/>
                </a:cubicBezTo>
                <a:cubicBezTo>
                  <a:pt x="662121" y="665226"/>
                  <a:pt x="659708" y="668274"/>
                  <a:pt x="656216" y="670560"/>
                </a:cubicBezTo>
                <a:cubicBezTo>
                  <a:pt x="652723" y="672846"/>
                  <a:pt x="650056" y="675894"/>
                  <a:pt x="648215" y="679704"/>
                </a:cubicBezTo>
                <a:cubicBezTo>
                  <a:pt x="644108" y="679450"/>
                  <a:pt x="640637" y="680974"/>
                  <a:pt x="637801" y="684276"/>
                </a:cubicBezTo>
                <a:cubicBezTo>
                  <a:pt x="634964" y="687578"/>
                  <a:pt x="633017" y="691134"/>
                  <a:pt x="631959" y="694944"/>
                </a:cubicBezTo>
                <a:cubicBezTo>
                  <a:pt x="628741" y="693822"/>
                  <a:pt x="627048" y="694288"/>
                  <a:pt x="626879" y="696341"/>
                </a:cubicBezTo>
                <a:cubicBezTo>
                  <a:pt x="626709" y="698394"/>
                  <a:pt x="626032" y="699622"/>
                  <a:pt x="624847" y="700024"/>
                </a:cubicBezTo>
                <a:lnTo>
                  <a:pt x="623831" y="700024"/>
                </a:lnTo>
                <a:cubicBezTo>
                  <a:pt x="617565" y="705274"/>
                  <a:pt x="612824" y="711031"/>
                  <a:pt x="609607" y="717296"/>
                </a:cubicBezTo>
                <a:cubicBezTo>
                  <a:pt x="606432" y="718630"/>
                  <a:pt x="603130" y="721297"/>
                  <a:pt x="599701" y="725297"/>
                </a:cubicBezTo>
                <a:cubicBezTo>
                  <a:pt x="596272" y="729298"/>
                  <a:pt x="593478" y="732727"/>
                  <a:pt x="591319" y="735584"/>
                </a:cubicBezTo>
                <a:cubicBezTo>
                  <a:pt x="591298" y="739437"/>
                  <a:pt x="589562" y="742654"/>
                  <a:pt x="586112" y="745236"/>
                </a:cubicBezTo>
                <a:cubicBezTo>
                  <a:pt x="582662" y="747819"/>
                  <a:pt x="580672" y="751036"/>
                  <a:pt x="580143" y="754888"/>
                </a:cubicBezTo>
                <a:lnTo>
                  <a:pt x="578111" y="740664"/>
                </a:lnTo>
                <a:cubicBezTo>
                  <a:pt x="577031" y="743755"/>
                  <a:pt x="575380" y="746718"/>
                  <a:pt x="573158" y="749554"/>
                </a:cubicBezTo>
                <a:cubicBezTo>
                  <a:pt x="570935" y="752391"/>
                  <a:pt x="568522" y="754846"/>
                  <a:pt x="565919" y="756920"/>
                </a:cubicBezTo>
                <a:cubicBezTo>
                  <a:pt x="563125" y="757555"/>
                  <a:pt x="561093" y="760095"/>
                  <a:pt x="559823" y="764540"/>
                </a:cubicBezTo>
                <a:cubicBezTo>
                  <a:pt x="558553" y="768985"/>
                  <a:pt x="556521" y="771525"/>
                  <a:pt x="553727" y="772160"/>
                </a:cubicBezTo>
                <a:cubicBezTo>
                  <a:pt x="553579" y="776140"/>
                  <a:pt x="552351" y="779611"/>
                  <a:pt x="550044" y="782574"/>
                </a:cubicBezTo>
                <a:cubicBezTo>
                  <a:pt x="547737" y="785538"/>
                  <a:pt x="545239" y="788501"/>
                  <a:pt x="542551" y="791464"/>
                </a:cubicBezTo>
                <a:cubicBezTo>
                  <a:pt x="542085" y="795253"/>
                  <a:pt x="540222" y="798089"/>
                  <a:pt x="536963" y="799973"/>
                </a:cubicBezTo>
                <a:cubicBezTo>
                  <a:pt x="533703" y="801857"/>
                  <a:pt x="531840" y="804439"/>
                  <a:pt x="531375" y="807720"/>
                </a:cubicBezTo>
                <a:cubicBezTo>
                  <a:pt x="525321" y="812250"/>
                  <a:pt x="520410" y="817415"/>
                  <a:pt x="516643" y="823214"/>
                </a:cubicBezTo>
                <a:cubicBezTo>
                  <a:pt x="512875" y="829014"/>
                  <a:pt x="509996" y="835703"/>
                  <a:pt x="508007" y="843280"/>
                </a:cubicBezTo>
                <a:lnTo>
                  <a:pt x="501911" y="848360"/>
                </a:lnTo>
                <a:cubicBezTo>
                  <a:pt x="501932" y="849948"/>
                  <a:pt x="501636" y="851599"/>
                  <a:pt x="501022" y="853313"/>
                </a:cubicBezTo>
                <a:cubicBezTo>
                  <a:pt x="500408" y="855028"/>
                  <a:pt x="499350" y="856425"/>
                  <a:pt x="497847" y="857504"/>
                </a:cubicBezTo>
                <a:cubicBezTo>
                  <a:pt x="495159" y="861568"/>
                  <a:pt x="492153" y="865632"/>
                  <a:pt x="488830" y="869696"/>
                </a:cubicBezTo>
                <a:cubicBezTo>
                  <a:pt x="485507" y="873760"/>
                  <a:pt x="482755" y="877824"/>
                  <a:pt x="480575" y="881888"/>
                </a:cubicBezTo>
                <a:cubicBezTo>
                  <a:pt x="480829" y="883751"/>
                  <a:pt x="480321" y="885106"/>
                  <a:pt x="479051" y="885952"/>
                </a:cubicBezTo>
                <a:cubicBezTo>
                  <a:pt x="477781" y="886799"/>
                  <a:pt x="477273" y="888154"/>
                  <a:pt x="477527" y="890016"/>
                </a:cubicBezTo>
                <a:cubicBezTo>
                  <a:pt x="476024" y="891138"/>
                  <a:pt x="474966" y="892704"/>
                  <a:pt x="474352" y="894715"/>
                </a:cubicBezTo>
                <a:cubicBezTo>
                  <a:pt x="473738" y="896726"/>
                  <a:pt x="473442" y="898546"/>
                  <a:pt x="473463" y="900176"/>
                </a:cubicBezTo>
                <a:lnTo>
                  <a:pt x="473463" y="901192"/>
                </a:lnTo>
                <a:cubicBezTo>
                  <a:pt x="475495" y="897298"/>
                  <a:pt x="478543" y="893911"/>
                  <a:pt x="482607" y="891032"/>
                </a:cubicBezTo>
                <a:cubicBezTo>
                  <a:pt x="484427" y="885783"/>
                  <a:pt x="486628" y="881296"/>
                  <a:pt x="489211" y="877570"/>
                </a:cubicBezTo>
                <a:cubicBezTo>
                  <a:pt x="491793" y="873845"/>
                  <a:pt x="496026" y="871898"/>
                  <a:pt x="501911" y="871728"/>
                </a:cubicBezTo>
                <a:lnTo>
                  <a:pt x="494799" y="881888"/>
                </a:lnTo>
                <a:cubicBezTo>
                  <a:pt x="494227" y="881909"/>
                  <a:pt x="493592" y="882121"/>
                  <a:pt x="492894" y="882523"/>
                </a:cubicBezTo>
                <a:cubicBezTo>
                  <a:pt x="492195" y="882925"/>
                  <a:pt x="491814" y="883391"/>
                  <a:pt x="491751" y="883920"/>
                </a:cubicBezTo>
                <a:cubicBezTo>
                  <a:pt x="491814" y="885465"/>
                  <a:pt x="492195" y="886947"/>
                  <a:pt x="492894" y="888365"/>
                </a:cubicBezTo>
                <a:cubicBezTo>
                  <a:pt x="493592" y="889783"/>
                  <a:pt x="494227" y="891011"/>
                  <a:pt x="494799" y="892048"/>
                </a:cubicBezTo>
                <a:cubicBezTo>
                  <a:pt x="493719" y="894101"/>
                  <a:pt x="492322" y="896091"/>
                  <a:pt x="490608" y="898017"/>
                </a:cubicBezTo>
                <a:cubicBezTo>
                  <a:pt x="488893" y="899943"/>
                  <a:pt x="487242" y="901679"/>
                  <a:pt x="485655" y="903224"/>
                </a:cubicBezTo>
                <a:cubicBezTo>
                  <a:pt x="481358" y="903626"/>
                  <a:pt x="478014" y="905870"/>
                  <a:pt x="475622" y="909955"/>
                </a:cubicBezTo>
                <a:cubicBezTo>
                  <a:pt x="473230" y="914040"/>
                  <a:pt x="470140" y="917554"/>
                  <a:pt x="466351" y="920496"/>
                </a:cubicBezTo>
                <a:cubicBezTo>
                  <a:pt x="466838" y="917872"/>
                  <a:pt x="467642" y="915247"/>
                  <a:pt x="468764" y="912622"/>
                </a:cubicBezTo>
                <a:cubicBezTo>
                  <a:pt x="469886" y="909998"/>
                  <a:pt x="471452" y="907881"/>
                  <a:pt x="473463" y="906272"/>
                </a:cubicBezTo>
                <a:lnTo>
                  <a:pt x="472447" y="902208"/>
                </a:lnTo>
                <a:lnTo>
                  <a:pt x="465335" y="897128"/>
                </a:lnTo>
                <a:lnTo>
                  <a:pt x="462287" y="905256"/>
                </a:lnTo>
                <a:lnTo>
                  <a:pt x="463303" y="905256"/>
                </a:lnTo>
                <a:cubicBezTo>
                  <a:pt x="461271" y="908135"/>
                  <a:pt x="460255" y="911522"/>
                  <a:pt x="460255" y="915416"/>
                </a:cubicBezTo>
                <a:cubicBezTo>
                  <a:pt x="460234" y="916475"/>
                  <a:pt x="460530" y="917406"/>
                  <a:pt x="461144" y="918210"/>
                </a:cubicBezTo>
                <a:cubicBezTo>
                  <a:pt x="461758" y="919015"/>
                  <a:pt x="462816" y="919438"/>
                  <a:pt x="464319" y="919480"/>
                </a:cubicBezTo>
                <a:cubicBezTo>
                  <a:pt x="464234" y="921555"/>
                  <a:pt x="463387" y="923502"/>
                  <a:pt x="461779" y="925322"/>
                </a:cubicBezTo>
                <a:cubicBezTo>
                  <a:pt x="460170" y="927143"/>
                  <a:pt x="458307" y="928582"/>
                  <a:pt x="456191" y="929640"/>
                </a:cubicBezTo>
                <a:cubicBezTo>
                  <a:pt x="456212" y="927545"/>
                  <a:pt x="455916" y="925386"/>
                  <a:pt x="455302" y="923163"/>
                </a:cubicBezTo>
                <a:cubicBezTo>
                  <a:pt x="454688" y="920941"/>
                  <a:pt x="453630" y="919036"/>
                  <a:pt x="452127" y="917448"/>
                </a:cubicBezTo>
                <a:cubicBezTo>
                  <a:pt x="451957" y="920263"/>
                  <a:pt x="451280" y="922253"/>
                  <a:pt x="450095" y="923417"/>
                </a:cubicBezTo>
                <a:cubicBezTo>
                  <a:pt x="448909" y="924581"/>
                  <a:pt x="448232" y="926317"/>
                  <a:pt x="448063" y="928624"/>
                </a:cubicBezTo>
                <a:lnTo>
                  <a:pt x="432823" y="943864"/>
                </a:lnTo>
                <a:cubicBezTo>
                  <a:pt x="428992" y="945028"/>
                  <a:pt x="425986" y="948034"/>
                  <a:pt x="423806" y="952881"/>
                </a:cubicBezTo>
                <a:cubicBezTo>
                  <a:pt x="421626" y="957728"/>
                  <a:pt x="418874" y="960480"/>
                  <a:pt x="415551" y="961136"/>
                </a:cubicBezTo>
                <a:cubicBezTo>
                  <a:pt x="408608" y="971296"/>
                  <a:pt x="402173" y="981456"/>
                  <a:pt x="396247" y="991616"/>
                </a:cubicBezTo>
                <a:lnTo>
                  <a:pt x="389135" y="993648"/>
                </a:lnTo>
                <a:lnTo>
                  <a:pt x="384055" y="998728"/>
                </a:lnTo>
                <a:lnTo>
                  <a:pt x="384055" y="999744"/>
                </a:lnTo>
                <a:cubicBezTo>
                  <a:pt x="381578" y="1002813"/>
                  <a:pt x="379419" y="1006073"/>
                  <a:pt x="377578" y="1009523"/>
                </a:cubicBezTo>
                <a:cubicBezTo>
                  <a:pt x="375736" y="1012973"/>
                  <a:pt x="373831" y="1016487"/>
                  <a:pt x="371863" y="1020064"/>
                </a:cubicBezTo>
                <a:cubicBezTo>
                  <a:pt x="369217" y="1019789"/>
                  <a:pt x="366889" y="1022371"/>
                  <a:pt x="364878" y="1027811"/>
                </a:cubicBezTo>
                <a:cubicBezTo>
                  <a:pt x="362867" y="1033251"/>
                  <a:pt x="361809" y="1037103"/>
                  <a:pt x="361703" y="1039368"/>
                </a:cubicBezTo>
                <a:lnTo>
                  <a:pt x="355607" y="1036320"/>
                </a:lnTo>
                <a:lnTo>
                  <a:pt x="351543" y="1041400"/>
                </a:lnTo>
                <a:lnTo>
                  <a:pt x="348495" y="1051560"/>
                </a:lnTo>
                <a:cubicBezTo>
                  <a:pt x="346463" y="1051941"/>
                  <a:pt x="344939" y="1052449"/>
                  <a:pt x="343923" y="1053084"/>
                </a:cubicBezTo>
                <a:cubicBezTo>
                  <a:pt x="342907" y="1053719"/>
                  <a:pt x="342399" y="1055243"/>
                  <a:pt x="342399" y="1057656"/>
                </a:cubicBezTo>
                <a:lnTo>
                  <a:pt x="342399" y="1059688"/>
                </a:lnTo>
                <a:lnTo>
                  <a:pt x="334271" y="1067816"/>
                </a:lnTo>
                <a:cubicBezTo>
                  <a:pt x="332239" y="1069679"/>
                  <a:pt x="331223" y="1072050"/>
                  <a:pt x="331223" y="1074928"/>
                </a:cubicBezTo>
                <a:lnTo>
                  <a:pt x="323095" y="1082040"/>
                </a:lnTo>
                <a:lnTo>
                  <a:pt x="315983" y="1098296"/>
                </a:lnTo>
                <a:cubicBezTo>
                  <a:pt x="314924" y="1098254"/>
                  <a:pt x="313993" y="1098338"/>
                  <a:pt x="313189" y="1098550"/>
                </a:cubicBezTo>
                <a:cubicBezTo>
                  <a:pt x="312384" y="1098762"/>
                  <a:pt x="311961" y="1099355"/>
                  <a:pt x="311919" y="1100328"/>
                </a:cubicBezTo>
                <a:cubicBezTo>
                  <a:pt x="312003" y="1102318"/>
                  <a:pt x="311834" y="1103673"/>
                  <a:pt x="311411" y="1104392"/>
                </a:cubicBezTo>
                <a:cubicBezTo>
                  <a:pt x="310987" y="1105112"/>
                  <a:pt x="309802" y="1105450"/>
                  <a:pt x="307855" y="1105408"/>
                </a:cubicBezTo>
                <a:cubicBezTo>
                  <a:pt x="307897" y="1107461"/>
                  <a:pt x="307812" y="1109451"/>
                  <a:pt x="307601" y="1111377"/>
                </a:cubicBezTo>
                <a:cubicBezTo>
                  <a:pt x="307389" y="1113303"/>
                  <a:pt x="306796" y="1115039"/>
                  <a:pt x="305823" y="1116584"/>
                </a:cubicBezTo>
                <a:lnTo>
                  <a:pt x="305823" y="1119632"/>
                </a:lnTo>
                <a:cubicBezTo>
                  <a:pt x="308934" y="1116097"/>
                  <a:pt x="312109" y="1112499"/>
                  <a:pt x="315348" y="1108837"/>
                </a:cubicBezTo>
                <a:cubicBezTo>
                  <a:pt x="318586" y="1105175"/>
                  <a:pt x="321507" y="1101323"/>
                  <a:pt x="324111" y="1097280"/>
                </a:cubicBezTo>
                <a:cubicBezTo>
                  <a:pt x="325931" y="1097153"/>
                  <a:pt x="327116" y="1096645"/>
                  <a:pt x="327667" y="1095756"/>
                </a:cubicBezTo>
                <a:cubicBezTo>
                  <a:pt x="328217" y="1094867"/>
                  <a:pt x="329402" y="1094359"/>
                  <a:pt x="331223" y="1094232"/>
                </a:cubicBezTo>
                <a:cubicBezTo>
                  <a:pt x="329593" y="1097957"/>
                  <a:pt x="325233" y="1106255"/>
                  <a:pt x="318142" y="1119124"/>
                </a:cubicBezTo>
                <a:cubicBezTo>
                  <a:pt x="311051" y="1131994"/>
                  <a:pt x="304913" y="1139275"/>
                  <a:pt x="299727" y="1140968"/>
                </a:cubicBezTo>
                <a:cubicBezTo>
                  <a:pt x="298753" y="1140862"/>
                  <a:pt x="298160" y="1140312"/>
                  <a:pt x="297949" y="1139317"/>
                </a:cubicBezTo>
                <a:cubicBezTo>
                  <a:pt x="297737" y="1138322"/>
                  <a:pt x="297652" y="1137518"/>
                  <a:pt x="297695" y="1136904"/>
                </a:cubicBezTo>
                <a:cubicBezTo>
                  <a:pt x="299282" y="1135359"/>
                  <a:pt x="300679" y="1133623"/>
                  <a:pt x="301886" y="1131697"/>
                </a:cubicBezTo>
                <a:cubicBezTo>
                  <a:pt x="303092" y="1129771"/>
                  <a:pt x="303727" y="1127781"/>
                  <a:pt x="303791" y="1125728"/>
                </a:cubicBezTo>
                <a:lnTo>
                  <a:pt x="297695" y="1134872"/>
                </a:lnTo>
                <a:cubicBezTo>
                  <a:pt x="295663" y="1136058"/>
                  <a:pt x="293631" y="1136735"/>
                  <a:pt x="291599" y="1136904"/>
                </a:cubicBezTo>
                <a:cubicBezTo>
                  <a:pt x="290413" y="1136904"/>
                  <a:pt x="289736" y="1135888"/>
                  <a:pt x="289567" y="1133856"/>
                </a:cubicBezTo>
                <a:cubicBezTo>
                  <a:pt x="289736" y="1130342"/>
                  <a:pt x="290667" y="1126956"/>
                  <a:pt x="292361" y="1123696"/>
                </a:cubicBezTo>
                <a:cubicBezTo>
                  <a:pt x="294054" y="1120436"/>
                  <a:pt x="295493" y="1117050"/>
                  <a:pt x="296679" y="1113536"/>
                </a:cubicBezTo>
                <a:lnTo>
                  <a:pt x="304807" y="1105408"/>
                </a:lnTo>
                <a:lnTo>
                  <a:pt x="306839" y="1095248"/>
                </a:lnTo>
                <a:lnTo>
                  <a:pt x="290583" y="1123696"/>
                </a:lnTo>
                <a:lnTo>
                  <a:pt x="283471" y="1125728"/>
                </a:lnTo>
                <a:lnTo>
                  <a:pt x="276359" y="1131824"/>
                </a:lnTo>
                <a:cubicBezTo>
                  <a:pt x="274665" y="1136862"/>
                  <a:pt x="270178" y="1144313"/>
                  <a:pt x="262897" y="1154176"/>
                </a:cubicBezTo>
                <a:cubicBezTo>
                  <a:pt x="255615" y="1164040"/>
                  <a:pt x="249604" y="1170474"/>
                  <a:pt x="244863" y="1173480"/>
                </a:cubicBezTo>
                <a:lnTo>
                  <a:pt x="241815" y="1178560"/>
                </a:lnTo>
                <a:cubicBezTo>
                  <a:pt x="241772" y="1179576"/>
                  <a:pt x="241603" y="1180592"/>
                  <a:pt x="241307" y="1181608"/>
                </a:cubicBezTo>
                <a:cubicBezTo>
                  <a:pt x="241010" y="1182624"/>
                  <a:pt x="240841" y="1183640"/>
                  <a:pt x="240799" y="1184656"/>
                </a:cubicBezTo>
                <a:lnTo>
                  <a:pt x="240799" y="1186688"/>
                </a:lnTo>
                <a:lnTo>
                  <a:pt x="232671" y="1193800"/>
                </a:lnTo>
                <a:cubicBezTo>
                  <a:pt x="232057" y="1196383"/>
                  <a:pt x="230745" y="1198838"/>
                  <a:pt x="228734" y="1201166"/>
                </a:cubicBezTo>
                <a:cubicBezTo>
                  <a:pt x="226723" y="1203495"/>
                  <a:pt x="224649" y="1205442"/>
                  <a:pt x="222511" y="1207008"/>
                </a:cubicBezTo>
                <a:lnTo>
                  <a:pt x="216415" y="1222248"/>
                </a:lnTo>
                <a:cubicBezTo>
                  <a:pt x="213409" y="1222502"/>
                  <a:pt x="212054" y="1223518"/>
                  <a:pt x="212351" y="1225296"/>
                </a:cubicBezTo>
                <a:cubicBezTo>
                  <a:pt x="212647" y="1227074"/>
                  <a:pt x="211292" y="1228090"/>
                  <a:pt x="208287" y="1228344"/>
                </a:cubicBezTo>
                <a:cubicBezTo>
                  <a:pt x="208329" y="1229911"/>
                  <a:pt x="208244" y="1231604"/>
                  <a:pt x="208033" y="1233424"/>
                </a:cubicBezTo>
                <a:cubicBezTo>
                  <a:pt x="207821" y="1235245"/>
                  <a:pt x="207228" y="1236938"/>
                  <a:pt x="206255" y="1238504"/>
                </a:cubicBezTo>
                <a:cubicBezTo>
                  <a:pt x="206212" y="1241637"/>
                  <a:pt x="205535" y="1244770"/>
                  <a:pt x="204223" y="1247902"/>
                </a:cubicBezTo>
                <a:cubicBezTo>
                  <a:pt x="202910" y="1251035"/>
                  <a:pt x="201217" y="1253660"/>
                  <a:pt x="199143" y="1255776"/>
                </a:cubicBezTo>
                <a:cubicBezTo>
                  <a:pt x="197957" y="1256962"/>
                  <a:pt x="196264" y="1257639"/>
                  <a:pt x="194063" y="1257808"/>
                </a:cubicBezTo>
                <a:cubicBezTo>
                  <a:pt x="192877" y="1257808"/>
                  <a:pt x="192200" y="1256792"/>
                  <a:pt x="192031" y="1254760"/>
                </a:cubicBezTo>
                <a:cubicBezTo>
                  <a:pt x="193491" y="1252919"/>
                  <a:pt x="194634" y="1249998"/>
                  <a:pt x="195460" y="1245997"/>
                </a:cubicBezTo>
                <a:cubicBezTo>
                  <a:pt x="196285" y="1241997"/>
                  <a:pt x="197174" y="1238822"/>
                  <a:pt x="198127" y="1236472"/>
                </a:cubicBezTo>
                <a:lnTo>
                  <a:pt x="205239" y="1228344"/>
                </a:lnTo>
                <a:cubicBezTo>
                  <a:pt x="205302" y="1225317"/>
                  <a:pt x="205937" y="1222481"/>
                  <a:pt x="207144" y="1219835"/>
                </a:cubicBezTo>
                <a:cubicBezTo>
                  <a:pt x="208350" y="1217189"/>
                  <a:pt x="209747" y="1214607"/>
                  <a:pt x="211335" y="1212088"/>
                </a:cubicBezTo>
                <a:lnTo>
                  <a:pt x="215399" y="1209040"/>
                </a:lnTo>
                <a:lnTo>
                  <a:pt x="218447" y="1188720"/>
                </a:lnTo>
                <a:lnTo>
                  <a:pt x="228607" y="1175512"/>
                </a:lnTo>
                <a:cubicBezTo>
                  <a:pt x="229792" y="1171448"/>
                  <a:pt x="230469" y="1167384"/>
                  <a:pt x="230639" y="1163320"/>
                </a:cubicBezTo>
                <a:cubicBezTo>
                  <a:pt x="230554" y="1162410"/>
                  <a:pt x="230215" y="1162198"/>
                  <a:pt x="229623" y="1162685"/>
                </a:cubicBezTo>
                <a:cubicBezTo>
                  <a:pt x="229030" y="1163172"/>
                  <a:pt x="228691" y="1163722"/>
                  <a:pt x="228607" y="1164336"/>
                </a:cubicBezTo>
                <a:lnTo>
                  <a:pt x="219463" y="1162304"/>
                </a:lnTo>
                <a:cubicBezTo>
                  <a:pt x="218934" y="1162347"/>
                  <a:pt x="218468" y="1162262"/>
                  <a:pt x="218066" y="1162050"/>
                </a:cubicBezTo>
                <a:cubicBezTo>
                  <a:pt x="217664" y="1161839"/>
                  <a:pt x="217452" y="1161246"/>
                  <a:pt x="217431" y="1160272"/>
                </a:cubicBezTo>
                <a:cubicBezTo>
                  <a:pt x="217494" y="1159256"/>
                  <a:pt x="217875" y="1158240"/>
                  <a:pt x="218574" y="1157224"/>
                </a:cubicBezTo>
                <a:cubicBezTo>
                  <a:pt x="219272" y="1156208"/>
                  <a:pt x="219907" y="1155192"/>
                  <a:pt x="220479" y="1154176"/>
                </a:cubicBezTo>
                <a:cubicBezTo>
                  <a:pt x="220648" y="1154197"/>
                  <a:pt x="221325" y="1154155"/>
                  <a:pt x="222511" y="1154049"/>
                </a:cubicBezTo>
                <a:cubicBezTo>
                  <a:pt x="223696" y="1153943"/>
                  <a:pt x="224373" y="1153647"/>
                  <a:pt x="224543" y="1153160"/>
                </a:cubicBezTo>
                <a:cubicBezTo>
                  <a:pt x="224437" y="1152165"/>
                  <a:pt x="223887" y="1151361"/>
                  <a:pt x="222892" y="1150747"/>
                </a:cubicBezTo>
                <a:cubicBezTo>
                  <a:pt x="221897" y="1150133"/>
                  <a:pt x="221093" y="1149583"/>
                  <a:pt x="220479" y="1149096"/>
                </a:cubicBezTo>
                <a:cubicBezTo>
                  <a:pt x="220648" y="1147149"/>
                  <a:pt x="221325" y="1145456"/>
                  <a:pt x="222511" y="1144016"/>
                </a:cubicBezTo>
                <a:cubicBezTo>
                  <a:pt x="223696" y="1142577"/>
                  <a:pt x="224373" y="1140884"/>
                  <a:pt x="224543" y="1138936"/>
                </a:cubicBezTo>
                <a:lnTo>
                  <a:pt x="227591" y="1131824"/>
                </a:lnTo>
                <a:lnTo>
                  <a:pt x="227591" y="1124712"/>
                </a:lnTo>
                <a:lnTo>
                  <a:pt x="229623" y="1121664"/>
                </a:lnTo>
                <a:cubicBezTo>
                  <a:pt x="229602" y="1120542"/>
                  <a:pt x="229898" y="1119484"/>
                  <a:pt x="230512" y="1118489"/>
                </a:cubicBezTo>
                <a:cubicBezTo>
                  <a:pt x="231126" y="1117494"/>
                  <a:pt x="232184" y="1117198"/>
                  <a:pt x="233687" y="1117600"/>
                </a:cubicBezTo>
                <a:lnTo>
                  <a:pt x="229623" y="1115568"/>
                </a:lnTo>
                <a:lnTo>
                  <a:pt x="223527" y="1122680"/>
                </a:lnTo>
                <a:cubicBezTo>
                  <a:pt x="223357" y="1118447"/>
                  <a:pt x="224712" y="1114722"/>
                  <a:pt x="227591" y="1111504"/>
                </a:cubicBezTo>
                <a:cubicBezTo>
                  <a:pt x="230702" y="1106509"/>
                  <a:pt x="233877" y="1101767"/>
                  <a:pt x="237116" y="1097280"/>
                </a:cubicBezTo>
                <a:cubicBezTo>
                  <a:pt x="240354" y="1092793"/>
                  <a:pt x="243275" y="1088052"/>
                  <a:pt x="245879" y="1083056"/>
                </a:cubicBezTo>
                <a:cubicBezTo>
                  <a:pt x="245858" y="1081934"/>
                  <a:pt x="245900" y="1080622"/>
                  <a:pt x="246006" y="1079119"/>
                </a:cubicBezTo>
                <a:cubicBezTo>
                  <a:pt x="246112" y="1077616"/>
                  <a:pt x="246408" y="1076558"/>
                  <a:pt x="246895" y="1075944"/>
                </a:cubicBezTo>
                <a:lnTo>
                  <a:pt x="244863" y="1075944"/>
                </a:lnTo>
                <a:lnTo>
                  <a:pt x="240799" y="1089152"/>
                </a:lnTo>
                <a:lnTo>
                  <a:pt x="232671" y="1097280"/>
                </a:lnTo>
                <a:cubicBezTo>
                  <a:pt x="232459" y="1099714"/>
                  <a:pt x="231612" y="1101704"/>
                  <a:pt x="230131" y="1103249"/>
                </a:cubicBezTo>
                <a:cubicBezTo>
                  <a:pt x="228649" y="1104794"/>
                  <a:pt x="227802" y="1106530"/>
                  <a:pt x="227591" y="1108456"/>
                </a:cubicBezTo>
                <a:lnTo>
                  <a:pt x="227591" y="1111504"/>
                </a:lnTo>
                <a:cubicBezTo>
                  <a:pt x="222257" y="1115632"/>
                  <a:pt x="217939" y="1120077"/>
                  <a:pt x="214637" y="1124839"/>
                </a:cubicBezTo>
                <a:cubicBezTo>
                  <a:pt x="211335" y="1129602"/>
                  <a:pt x="207525" y="1134301"/>
                  <a:pt x="203207" y="1138936"/>
                </a:cubicBezTo>
                <a:cubicBezTo>
                  <a:pt x="203037" y="1141349"/>
                  <a:pt x="202360" y="1143381"/>
                  <a:pt x="201175" y="1145032"/>
                </a:cubicBezTo>
                <a:cubicBezTo>
                  <a:pt x="199989" y="1146683"/>
                  <a:pt x="199312" y="1148715"/>
                  <a:pt x="199143" y="1151128"/>
                </a:cubicBezTo>
                <a:cubicBezTo>
                  <a:pt x="195735" y="1151022"/>
                  <a:pt x="193661" y="1151488"/>
                  <a:pt x="192920" y="1152525"/>
                </a:cubicBezTo>
                <a:cubicBezTo>
                  <a:pt x="192179" y="1153562"/>
                  <a:pt x="191883" y="1155806"/>
                  <a:pt x="192031" y="1159256"/>
                </a:cubicBezTo>
                <a:cubicBezTo>
                  <a:pt x="189914" y="1160315"/>
                  <a:pt x="187797" y="1161754"/>
                  <a:pt x="185681" y="1163574"/>
                </a:cubicBezTo>
                <a:cubicBezTo>
                  <a:pt x="183564" y="1165395"/>
                  <a:pt x="181955" y="1167342"/>
                  <a:pt x="180855" y="1169416"/>
                </a:cubicBezTo>
                <a:cubicBezTo>
                  <a:pt x="181342" y="1171491"/>
                  <a:pt x="181130" y="1173184"/>
                  <a:pt x="180220" y="1174496"/>
                </a:cubicBezTo>
                <a:cubicBezTo>
                  <a:pt x="179310" y="1175808"/>
                  <a:pt x="177828" y="1176486"/>
                  <a:pt x="175775" y="1176528"/>
                </a:cubicBezTo>
                <a:cubicBezTo>
                  <a:pt x="175796" y="1178116"/>
                  <a:pt x="175500" y="1179767"/>
                  <a:pt x="174886" y="1181481"/>
                </a:cubicBezTo>
                <a:cubicBezTo>
                  <a:pt x="174272" y="1183196"/>
                  <a:pt x="173214" y="1184593"/>
                  <a:pt x="171711" y="1185672"/>
                </a:cubicBezTo>
                <a:lnTo>
                  <a:pt x="166631" y="1186688"/>
                </a:lnTo>
                <a:lnTo>
                  <a:pt x="166631" y="1176528"/>
                </a:lnTo>
                <a:cubicBezTo>
                  <a:pt x="165572" y="1177629"/>
                  <a:pt x="164387" y="1178730"/>
                  <a:pt x="163075" y="1179830"/>
                </a:cubicBezTo>
                <a:cubicBezTo>
                  <a:pt x="161762" y="1180931"/>
                  <a:pt x="160577" y="1181524"/>
                  <a:pt x="159519" y="1181608"/>
                </a:cubicBezTo>
                <a:cubicBezTo>
                  <a:pt x="158545" y="1181587"/>
                  <a:pt x="157952" y="1181375"/>
                  <a:pt x="157741" y="1180973"/>
                </a:cubicBezTo>
                <a:cubicBezTo>
                  <a:pt x="157529" y="1180571"/>
                  <a:pt x="157444" y="1180105"/>
                  <a:pt x="157487" y="1179576"/>
                </a:cubicBezTo>
                <a:cubicBezTo>
                  <a:pt x="157466" y="1177989"/>
                  <a:pt x="157762" y="1176338"/>
                  <a:pt x="158376" y="1174623"/>
                </a:cubicBezTo>
                <a:cubicBezTo>
                  <a:pt x="158990" y="1172909"/>
                  <a:pt x="160048" y="1171512"/>
                  <a:pt x="161551" y="1170432"/>
                </a:cubicBezTo>
                <a:cubicBezTo>
                  <a:pt x="161805" y="1167977"/>
                  <a:pt x="162821" y="1165776"/>
                  <a:pt x="164599" y="1163828"/>
                </a:cubicBezTo>
                <a:cubicBezTo>
                  <a:pt x="166377" y="1161881"/>
                  <a:pt x="167393" y="1159680"/>
                  <a:pt x="167647" y="1157224"/>
                </a:cubicBezTo>
                <a:lnTo>
                  <a:pt x="167647" y="1156208"/>
                </a:lnTo>
                <a:lnTo>
                  <a:pt x="178823" y="1140968"/>
                </a:lnTo>
                <a:cubicBezTo>
                  <a:pt x="178865" y="1139465"/>
                  <a:pt x="179034" y="1138153"/>
                  <a:pt x="179331" y="1137031"/>
                </a:cubicBezTo>
                <a:cubicBezTo>
                  <a:pt x="179627" y="1135909"/>
                  <a:pt x="179796" y="1134851"/>
                  <a:pt x="179839" y="1133856"/>
                </a:cubicBezTo>
                <a:lnTo>
                  <a:pt x="179839" y="1130808"/>
                </a:lnTo>
                <a:cubicBezTo>
                  <a:pt x="181955" y="1126829"/>
                  <a:pt x="184326" y="1123103"/>
                  <a:pt x="186951" y="1119632"/>
                </a:cubicBezTo>
                <a:cubicBezTo>
                  <a:pt x="189575" y="1116161"/>
                  <a:pt x="191946" y="1112436"/>
                  <a:pt x="194063" y="1108456"/>
                </a:cubicBezTo>
                <a:lnTo>
                  <a:pt x="195079" y="1099312"/>
                </a:lnTo>
                <a:cubicBezTo>
                  <a:pt x="196603" y="1096730"/>
                  <a:pt x="198381" y="1094274"/>
                  <a:pt x="200413" y="1091946"/>
                </a:cubicBezTo>
                <a:cubicBezTo>
                  <a:pt x="202445" y="1089618"/>
                  <a:pt x="204731" y="1087671"/>
                  <a:pt x="207271" y="1086104"/>
                </a:cubicBezTo>
                <a:lnTo>
                  <a:pt x="208287" y="1080008"/>
                </a:lnTo>
                <a:cubicBezTo>
                  <a:pt x="209895" y="1080029"/>
                  <a:pt x="211504" y="1079733"/>
                  <a:pt x="213113" y="1079119"/>
                </a:cubicBezTo>
                <a:cubicBezTo>
                  <a:pt x="214721" y="1078505"/>
                  <a:pt x="215822" y="1077447"/>
                  <a:pt x="216415" y="1075944"/>
                </a:cubicBezTo>
                <a:cubicBezTo>
                  <a:pt x="218447" y="1074378"/>
                  <a:pt x="220225" y="1072431"/>
                  <a:pt x="221749" y="1070102"/>
                </a:cubicBezTo>
                <a:cubicBezTo>
                  <a:pt x="223273" y="1067774"/>
                  <a:pt x="224543" y="1065318"/>
                  <a:pt x="225559" y="1062736"/>
                </a:cubicBezTo>
                <a:cubicBezTo>
                  <a:pt x="225601" y="1062122"/>
                  <a:pt x="225516" y="1061318"/>
                  <a:pt x="225305" y="1060323"/>
                </a:cubicBezTo>
                <a:cubicBezTo>
                  <a:pt x="225093" y="1059328"/>
                  <a:pt x="224500" y="1058778"/>
                  <a:pt x="223527" y="1058672"/>
                </a:cubicBezTo>
                <a:cubicBezTo>
                  <a:pt x="222553" y="1058820"/>
                  <a:pt x="221960" y="1059540"/>
                  <a:pt x="221749" y="1060831"/>
                </a:cubicBezTo>
                <a:cubicBezTo>
                  <a:pt x="221537" y="1062122"/>
                  <a:pt x="221452" y="1063096"/>
                  <a:pt x="221495" y="1063752"/>
                </a:cubicBezTo>
                <a:cubicBezTo>
                  <a:pt x="218828" y="1067287"/>
                  <a:pt x="215526" y="1070377"/>
                  <a:pt x="211589" y="1073023"/>
                </a:cubicBezTo>
                <a:cubicBezTo>
                  <a:pt x="207652" y="1075669"/>
                  <a:pt x="203842" y="1077997"/>
                  <a:pt x="200159" y="1080008"/>
                </a:cubicBezTo>
                <a:lnTo>
                  <a:pt x="196095" y="1088136"/>
                </a:lnTo>
                <a:lnTo>
                  <a:pt x="187967" y="1092200"/>
                </a:lnTo>
                <a:cubicBezTo>
                  <a:pt x="185702" y="1099333"/>
                  <a:pt x="181850" y="1105895"/>
                  <a:pt x="176410" y="1111885"/>
                </a:cubicBezTo>
                <a:cubicBezTo>
                  <a:pt x="170970" y="1117875"/>
                  <a:pt x="165340" y="1123167"/>
                  <a:pt x="159519" y="1127760"/>
                </a:cubicBezTo>
                <a:cubicBezTo>
                  <a:pt x="159519" y="1129327"/>
                  <a:pt x="159265" y="1131020"/>
                  <a:pt x="158757" y="1132840"/>
                </a:cubicBezTo>
                <a:cubicBezTo>
                  <a:pt x="158249" y="1134661"/>
                  <a:pt x="157487" y="1136354"/>
                  <a:pt x="156471" y="1137920"/>
                </a:cubicBezTo>
                <a:lnTo>
                  <a:pt x="149359" y="1141984"/>
                </a:lnTo>
                <a:cubicBezTo>
                  <a:pt x="144109" y="1141286"/>
                  <a:pt x="140384" y="1140905"/>
                  <a:pt x="138183" y="1140841"/>
                </a:cubicBezTo>
                <a:cubicBezTo>
                  <a:pt x="135981" y="1140778"/>
                  <a:pt x="133272" y="1145223"/>
                  <a:pt x="130055" y="1154176"/>
                </a:cubicBezTo>
                <a:cubicBezTo>
                  <a:pt x="125906" y="1158706"/>
                  <a:pt x="121757" y="1163363"/>
                  <a:pt x="117609" y="1168146"/>
                </a:cubicBezTo>
                <a:cubicBezTo>
                  <a:pt x="113460" y="1172930"/>
                  <a:pt x="109819" y="1178095"/>
                  <a:pt x="106687" y="1183640"/>
                </a:cubicBezTo>
                <a:cubicBezTo>
                  <a:pt x="103448" y="1184233"/>
                  <a:pt x="101035" y="1186603"/>
                  <a:pt x="99448" y="1190752"/>
                </a:cubicBezTo>
                <a:cubicBezTo>
                  <a:pt x="97860" y="1194901"/>
                  <a:pt x="95193" y="1197272"/>
                  <a:pt x="91447" y="1197864"/>
                </a:cubicBezTo>
                <a:cubicBezTo>
                  <a:pt x="83255" y="1206183"/>
                  <a:pt x="75254" y="1215454"/>
                  <a:pt x="67444" y="1225677"/>
                </a:cubicBezTo>
                <a:cubicBezTo>
                  <a:pt x="59633" y="1235901"/>
                  <a:pt x="52394" y="1245934"/>
                  <a:pt x="45727" y="1255776"/>
                </a:cubicBezTo>
                <a:cubicBezTo>
                  <a:pt x="46214" y="1257406"/>
                  <a:pt x="46002" y="1258972"/>
                  <a:pt x="45092" y="1260475"/>
                </a:cubicBezTo>
                <a:cubicBezTo>
                  <a:pt x="44182" y="1261978"/>
                  <a:pt x="42700" y="1262782"/>
                  <a:pt x="40647" y="1262888"/>
                </a:cubicBezTo>
                <a:cubicBezTo>
                  <a:pt x="38572" y="1266931"/>
                  <a:pt x="36117" y="1270783"/>
                  <a:pt x="33281" y="1274445"/>
                </a:cubicBezTo>
                <a:cubicBezTo>
                  <a:pt x="30444" y="1278107"/>
                  <a:pt x="27481" y="1281705"/>
                  <a:pt x="24391" y="1285240"/>
                </a:cubicBezTo>
                <a:cubicBezTo>
                  <a:pt x="24412" y="1289516"/>
                  <a:pt x="22846" y="1292649"/>
                  <a:pt x="19692" y="1294638"/>
                </a:cubicBezTo>
                <a:cubicBezTo>
                  <a:pt x="16538" y="1296628"/>
                  <a:pt x="14718" y="1299253"/>
                  <a:pt x="14231" y="1302512"/>
                </a:cubicBezTo>
                <a:lnTo>
                  <a:pt x="6102" y="1306576"/>
                </a:lnTo>
                <a:cubicBezTo>
                  <a:pt x="8812" y="1300226"/>
                  <a:pt x="14061" y="1290320"/>
                  <a:pt x="21851" y="1276858"/>
                </a:cubicBezTo>
                <a:cubicBezTo>
                  <a:pt x="29640" y="1263396"/>
                  <a:pt x="35905" y="1253998"/>
                  <a:pt x="40647" y="1248664"/>
                </a:cubicBezTo>
                <a:cubicBezTo>
                  <a:pt x="40774" y="1246674"/>
                  <a:pt x="41282" y="1244558"/>
                  <a:pt x="42171" y="1242314"/>
                </a:cubicBezTo>
                <a:cubicBezTo>
                  <a:pt x="43060" y="1240071"/>
                  <a:pt x="43568" y="1237446"/>
                  <a:pt x="43695" y="1234440"/>
                </a:cubicBezTo>
                <a:cubicBezTo>
                  <a:pt x="43652" y="1233784"/>
                  <a:pt x="43737" y="1232810"/>
                  <a:pt x="43949" y="1231519"/>
                </a:cubicBezTo>
                <a:cubicBezTo>
                  <a:pt x="44160" y="1230228"/>
                  <a:pt x="44753" y="1229508"/>
                  <a:pt x="45727" y="1229360"/>
                </a:cubicBezTo>
                <a:lnTo>
                  <a:pt x="46743" y="1229360"/>
                </a:lnTo>
                <a:cubicBezTo>
                  <a:pt x="47928" y="1225656"/>
                  <a:pt x="49875" y="1218840"/>
                  <a:pt x="52585" y="1208913"/>
                </a:cubicBezTo>
                <a:cubicBezTo>
                  <a:pt x="55294" y="1198986"/>
                  <a:pt x="57749" y="1192932"/>
                  <a:pt x="59951" y="1190752"/>
                </a:cubicBezTo>
                <a:cubicBezTo>
                  <a:pt x="59295" y="1186138"/>
                  <a:pt x="60607" y="1181651"/>
                  <a:pt x="63888" y="1177290"/>
                </a:cubicBezTo>
                <a:cubicBezTo>
                  <a:pt x="67169" y="1172930"/>
                  <a:pt x="70259" y="1168951"/>
                  <a:pt x="73159" y="1165352"/>
                </a:cubicBezTo>
                <a:cubicBezTo>
                  <a:pt x="73011" y="1162029"/>
                  <a:pt x="74069" y="1159531"/>
                  <a:pt x="76334" y="1157859"/>
                </a:cubicBezTo>
                <a:cubicBezTo>
                  <a:pt x="78599" y="1156187"/>
                  <a:pt x="79911" y="1153943"/>
                  <a:pt x="80271" y="1151128"/>
                </a:cubicBezTo>
                <a:cubicBezTo>
                  <a:pt x="80228" y="1150027"/>
                  <a:pt x="80313" y="1148673"/>
                  <a:pt x="80525" y="1147064"/>
                </a:cubicBezTo>
                <a:cubicBezTo>
                  <a:pt x="80736" y="1145456"/>
                  <a:pt x="81329" y="1144101"/>
                  <a:pt x="82303" y="1143000"/>
                </a:cubicBezTo>
                <a:lnTo>
                  <a:pt x="85351" y="1133856"/>
                </a:lnTo>
                <a:cubicBezTo>
                  <a:pt x="84949" y="1131782"/>
                  <a:pt x="85499" y="1130089"/>
                  <a:pt x="87002" y="1128776"/>
                </a:cubicBezTo>
                <a:cubicBezTo>
                  <a:pt x="88505" y="1127464"/>
                  <a:pt x="90325" y="1126786"/>
                  <a:pt x="92463" y="1126744"/>
                </a:cubicBezTo>
                <a:lnTo>
                  <a:pt x="95511" y="1117600"/>
                </a:lnTo>
                <a:lnTo>
                  <a:pt x="99575" y="1115568"/>
                </a:lnTo>
                <a:cubicBezTo>
                  <a:pt x="98876" y="1112351"/>
                  <a:pt x="98495" y="1108879"/>
                  <a:pt x="98432" y="1105154"/>
                </a:cubicBezTo>
                <a:cubicBezTo>
                  <a:pt x="98368" y="1101429"/>
                  <a:pt x="99765" y="1098466"/>
                  <a:pt x="102623" y="1096264"/>
                </a:cubicBezTo>
                <a:cubicBezTo>
                  <a:pt x="103046" y="1092539"/>
                  <a:pt x="105247" y="1085512"/>
                  <a:pt x="109227" y="1075182"/>
                </a:cubicBezTo>
                <a:cubicBezTo>
                  <a:pt x="113206" y="1064853"/>
                  <a:pt x="116423" y="1058334"/>
                  <a:pt x="118879" y="1055624"/>
                </a:cubicBezTo>
                <a:lnTo>
                  <a:pt x="120911" y="1046480"/>
                </a:lnTo>
                <a:lnTo>
                  <a:pt x="135135" y="1034288"/>
                </a:lnTo>
                <a:cubicBezTo>
                  <a:pt x="134944" y="1030902"/>
                  <a:pt x="135833" y="1028023"/>
                  <a:pt x="137802" y="1025652"/>
                </a:cubicBezTo>
                <a:cubicBezTo>
                  <a:pt x="139770" y="1023282"/>
                  <a:pt x="140913" y="1020403"/>
                  <a:pt x="141231" y="1017016"/>
                </a:cubicBezTo>
                <a:cubicBezTo>
                  <a:pt x="143940" y="1015429"/>
                  <a:pt x="146395" y="1013270"/>
                  <a:pt x="148597" y="1010539"/>
                </a:cubicBezTo>
                <a:cubicBezTo>
                  <a:pt x="150798" y="1007809"/>
                  <a:pt x="151729" y="1004888"/>
                  <a:pt x="151391" y="1001776"/>
                </a:cubicBezTo>
                <a:cubicBezTo>
                  <a:pt x="153423" y="1001607"/>
                  <a:pt x="154439" y="1000930"/>
                  <a:pt x="154439" y="999744"/>
                </a:cubicBezTo>
                <a:cubicBezTo>
                  <a:pt x="154375" y="998199"/>
                  <a:pt x="154502" y="996971"/>
                  <a:pt x="154820" y="996061"/>
                </a:cubicBezTo>
                <a:cubicBezTo>
                  <a:pt x="155137" y="995151"/>
                  <a:pt x="156026" y="994685"/>
                  <a:pt x="157487" y="994664"/>
                </a:cubicBezTo>
                <a:cubicBezTo>
                  <a:pt x="168028" y="982790"/>
                  <a:pt x="177426" y="968185"/>
                  <a:pt x="185681" y="950849"/>
                </a:cubicBezTo>
                <a:cubicBezTo>
                  <a:pt x="193936" y="933514"/>
                  <a:pt x="201810" y="917639"/>
                  <a:pt x="209303" y="903224"/>
                </a:cubicBezTo>
                <a:lnTo>
                  <a:pt x="216415" y="899160"/>
                </a:lnTo>
                <a:lnTo>
                  <a:pt x="224543" y="885952"/>
                </a:lnTo>
                <a:lnTo>
                  <a:pt x="220479" y="899160"/>
                </a:lnTo>
                <a:lnTo>
                  <a:pt x="222511" y="899160"/>
                </a:lnTo>
                <a:lnTo>
                  <a:pt x="226575" y="896112"/>
                </a:lnTo>
                <a:lnTo>
                  <a:pt x="228607" y="887984"/>
                </a:lnTo>
                <a:lnTo>
                  <a:pt x="233687" y="880872"/>
                </a:lnTo>
                <a:cubicBezTo>
                  <a:pt x="235147" y="876406"/>
                  <a:pt x="237560" y="872638"/>
                  <a:pt x="240926" y="869569"/>
                </a:cubicBezTo>
                <a:cubicBezTo>
                  <a:pt x="244291" y="866500"/>
                  <a:pt x="245942" y="863494"/>
                  <a:pt x="245879" y="860552"/>
                </a:cubicBezTo>
                <a:cubicBezTo>
                  <a:pt x="246493" y="860595"/>
                  <a:pt x="247297" y="860510"/>
                  <a:pt x="248292" y="860298"/>
                </a:cubicBezTo>
                <a:cubicBezTo>
                  <a:pt x="249287" y="860087"/>
                  <a:pt x="249837" y="859494"/>
                  <a:pt x="249943" y="858520"/>
                </a:cubicBezTo>
                <a:cubicBezTo>
                  <a:pt x="249816" y="856869"/>
                  <a:pt x="249816" y="855345"/>
                  <a:pt x="249943" y="853948"/>
                </a:cubicBezTo>
                <a:cubicBezTo>
                  <a:pt x="250070" y="852551"/>
                  <a:pt x="251086" y="852043"/>
                  <a:pt x="252991" y="852424"/>
                </a:cubicBezTo>
                <a:cubicBezTo>
                  <a:pt x="259129" y="835681"/>
                  <a:pt x="267680" y="819129"/>
                  <a:pt x="278645" y="802767"/>
                </a:cubicBezTo>
                <a:cubicBezTo>
                  <a:pt x="289609" y="786405"/>
                  <a:pt x="299684" y="770107"/>
                  <a:pt x="308871" y="753872"/>
                </a:cubicBezTo>
                <a:lnTo>
                  <a:pt x="316999" y="748792"/>
                </a:lnTo>
                <a:cubicBezTo>
                  <a:pt x="320216" y="744559"/>
                  <a:pt x="322925" y="739818"/>
                  <a:pt x="325127" y="734568"/>
                </a:cubicBezTo>
                <a:lnTo>
                  <a:pt x="321063" y="748792"/>
                </a:lnTo>
                <a:lnTo>
                  <a:pt x="327159" y="746760"/>
                </a:lnTo>
                <a:cubicBezTo>
                  <a:pt x="327667" y="742993"/>
                  <a:pt x="328937" y="739098"/>
                  <a:pt x="330969" y="735076"/>
                </a:cubicBezTo>
                <a:cubicBezTo>
                  <a:pt x="333001" y="731055"/>
                  <a:pt x="335795" y="728176"/>
                  <a:pt x="339351" y="726440"/>
                </a:cubicBezTo>
                <a:cubicBezTo>
                  <a:pt x="340430" y="724387"/>
                  <a:pt x="341827" y="722397"/>
                  <a:pt x="343542" y="720471"/>
                </a:cubicBezTo>
                <a:cubicBezTo>
                  <a:pt x="345256" y="718545"/>
                  <a:pt x="346907" y="716809"/>
                  <a:pt x="348495" y="715264"/>
                </a:cubicBezTo>
                <a:cubicBezTo>
                  <a:pt x="348664" y="713317"/>
                  <a:pt x="349341" y="711624"/>
                  <a:pt x="350527" y="710184"/>
                </a:cubicBezTo>
                <a:cubicBezTo>
                  <a:pt x="351712" y="708745"/>
                  <a:pt x="352389" y="707052"/>
                  <a:pt x="352559" y="705104"/>
                </a:cubicBezTo>
                <a:cubicBezTo>
                  <a:pt x="354718" y="702988"/>
                  <a:pt x="356750" y="700363"/>
                  <a:pt x="358655" y="697230"/>
                </a:cubicBezTo>
                <a:cubicBezTo>
                  <a:pt x="360560" y="694098"/>
                  <a:pt x="361576" y="690965"/>
                  <a:pt x="361703" y="687832"/>
                </a:cubicBezTo>
                <a:cubicBezTo>
                  <a:pt x="361639" y="687303"/>
                  <a:pt x="361258" y="686837"/>
                  <a:pt x="360560" y="686435"/>
                </a:cubicBezTo>
                <a:cubicBezTo>
                  <a:pt x="359861" y="686033"/>
                  <a:pt x="359226" y="685821"/>
                  <a:pt x="358655" y="685800"/>
                </a:cubicBezTo>
                <a:cubicBezTo>
                  <a:pt x="351543" y="685631"/>
                  <a:pt x="344431" y="683938"/>
                  <a:pt x="337319" y="680720"/>
                </a:cubicBezTo>
                <a:cubicBezTo>
                  <a:pt x="335266" y="681059"/>
                  <a:pt x="328704" y="681398"/>
                  <a:pt x="317634" y="681736"/>
                </a:cubicBezTo>
                <a:cubicBezTo>
                  <a:pt x="306564" y="682075"/>
                  <a:pt x="300256" y="680382"/>
                  <a:pt x="298711" y="676656"/>
                </a:cubicBezTo>
                <a:cubicBezTo>
                  <a:pt x="294477" y="677672"/>
                  <a:pt x="290752" y="676656"/>
                  <a:pt x="287535" y="673608"/>
                </a:cubicBezTo>
                <a:cubicBezTo>
                  <a:pt x="283725" y="673312"/>
                  <a:pt x="280931" y="672127"/>
                  <a:pt x="279153" y="670052"/>
                </a:cubicBezTo>
                <a:cubicBezTo>
                  <a:pt x="277375" y="667978"/>
                  <a:pt x="275089" y="666793"/>
                  <a:pt x="272295" y="666496"/>
                </a:cubicBezTo>
                <a:lnTo>
                  <a:pt x="255023" y="653288"/>
                </a:lnTo>
                <a:lnTo>
                  <a:pt x="244863" y="651256"/>
                </a:lnTo>
                <a:lnTo>
                  <a:pt x="243847" y="640080"/>
                </a:lnTo>
                <a:lnTo>
                  <a:pt x="231655" y="629920"/>
                </a:lnTo>
                <a:cubicBezTo>
                  <a:pt x="229348" y="625518"/>
                  <a:pt x="224818" y="617813"/>
                  <a:pt x="218066" y="606806"/>
                </a:cubicBezTo>
                <a:cubicBezTo>
                  <a:pt x="211314" y="595800"/>
                  <a:pt x="207038" y="589619"/>
                  <a:pt x="205239" y="588264"/>
                </a:cubicBezTo>
                <a:lnTo>
                  <a:pt x="204223" y="588264"/>
                </a:lnTo>
                <a:cubicBezTo>
                  <a:pt x="203037" y="575670"/>
                  <a:pt x="201598" y="563266"/>
                  <a:pt x="199905" y="551053"/>
                </a:cubicBezTo>
                <a:cubicBezTo>
                  <a:pt x="198211" y="538840"/>
                  <a:pt x="197280" y="526182"/>
                  <a:pt x="197111" y="513080"/>
                </a:cubicBezTo>
                <a:cubicBezTo>
                  <a:pt x="197090" y="510964"/>
                  <a:pt x="197386" y="508847"/>
                  <a:pt x="198000" y="506730"/>
                </a:cubicBezTo>
                <a:cubicBezTo>
                  <a:pt x="198614" y="504614"/>
                  <a:pt x="199672" y="503005"/>
                  <a:pt x="201175" y="501904"/>
                </a:cubicBezTo>
                <a:cubicBezTo>
                  <a:pt x="200857" y="497417"/>
                  <a:pt x="201238" y="493184"/>
                  <a:pt x="202318" y="489204"/>
                </a:cubicBezTo>
                <a:cubicBezTo>
                  <a:pt x="203397" y="485225"/>
                  <a:pt x="204032" y="480992"/>
                  <a:pt x="204223" y="476504"/>
                </a:cubicBezTo>
                <a:cubicBezTo>
                  <a:pt x="204604" y="454173"/>
                  <a:pt x="206128" y="440415"/>
                  <a:pt x="208795" y="435229"/>
                </a:cubicBezTo>
                <a:cubicBezTo>
                  <a:pt x="211462" y="430043"/>
                  <a:pt x="212986" y="427207"/>
                  <a:pt x="213367" y="426720"/>
                </a:cubicBezTo>
                <a:cubicBezTo>
                  <a:pt x="214870" y="425620"/>
                  <a:pt x="215928" y="424011"/>
                  <a:pt x="216542" y="421894"/>
                </a:cubicBezTo>
                <a:cubicBezTo>
                  <a:pt x="217156" y="419778"/>
                  <a:pt x="217452" y="417661"/>
                  <a:pt x="217431" y="415544"/>
                </a:cubicBezTo>
                <a:lnTo>
                  <a:pt x="216415" y="404368"/>
                </a:lnTo>
                <a:lnTo>
                  <a:pt x="224543" y="385064"/>
                </a:lnTo>
                <a:cubicBezTo>
                  <a:pt x="224183" y="383286"/>
                  <a:pt x="224395" y="382270"/>
                  <a:pt x="225178" y="382016"/>
                </a:cubicBezTo>
                <a:cubicBezTo>
                  <a:pt x="225961" y="381762"/>
                  <a:pt x="226427" y="380746"/>
                  <a:pt x="226575" y="378968"/>
                </a:cubicBezTo>
                <a:lnTo>
                  <a:pt x="226575" y="369824"/>
                </a:lnTo>
                <a:lnTo>
                  <a:pt x="229623" y="365760"/>
                </a:lnTo>
                <a:cubicBezTo>
                  <a:pt x="229792" y="363347"/>
                  <a:pt x="230469" y="361315"/>
                  <a:pt x="231655" y="359664"/>
                </a:cubicBezTo>
                <a:cubicBezTo>
                  <a:pt x="232840" y="358013"/>
                  <a:pt x="233517" y="355981"/>
                  <a:pt x="233687" y="353568"/>
                </a:cubicBezTo>
                <a:cubicBezTo>
                  <a:pt x="234301" y="353611"/>
                  <a:pt x="235105" y="353526"/>
                  <a:pt x="236100" y="353314"/>
                </a:cubicBezTo>
                <a:cubicBezTo>
                  <a:pt x="237095" y="353103"/>
                  <a:pt x="237645" y="352510"/>
                  <a:pt x="237751" y="351536"/>
                </a:cubicBezTo>
                <a:cubicBezTo>
                  <a:pt x="237603" y="350965"/>
                  <a:pt x="236883" y="350330"/>
                  <a:pt x="235592" y="349631"/>
                </a:cubicBezTo>
                <a:cubicBezTo>
                  <a:pt x="234301" y="348933"/>
                  <a:pt x="233327" y="348552"/>
                  <a:pt x="232671" y="348488"/>
                </a:cubicBezTo>
                <a:lnTo>
                  <a:pt x="239783" y="330200"/>
                </a:lnTo>
                <a:cubicBezTo>
                  <a:pt x="236692" y="330137"/>
                  <a:pt x="236015" y="327978"/>
                  <a:pt x="237751" y="323723"/>
                </a:cubicBezTo>
                <a:cubicBezTo>
                  <a:pt x="239486" y="319469"/>
                  <a:pt x="240841" y="316548"/>
                  <a:pt x="241815" y="314960"/>
                </a:cubicBezTo>
                <a:cubicBezTo>
                  <a:pt x="239063" y="314833"/>
                  <a:pt x="238216" y="314071"/>
                  <a:pt x="239275" y="312674"/>
                </a:cubicBezTo>
                <a:cubicBezTo>
                  <a:pt x="240333" y="311277"/>
                  <a:pt x="241518" y="310007"/>
                  <a:pt x="242831" y="308864"/>
                </a:cubicBezTo>
                <a:cubicBezTo>
                  <a:pt x="242238" y="307150"/>
                  <a:pt x="242153" y="305245"/>
                  <a:pt x="242577" y="303149"/>
                </a:cubicBezTo>
                <a:cubicBezTo>
                  <a:pt x="243000" y="301054"/>
                  <a:pt x="244439" y="299911"/>
                  <a:pt x="246895" y="299720"/>
                </a:cubicBezTo>
                <a:cubicBezTo>
                  <a:pt x="246747" y="295508"/>
                  <a:pt x="247805" y="292502"/>
                  <a:pt x="250070" y="290703"/>
                </a:cubicBezTo>
                <a:cubicBezTo>
                  <a:pt x="252335" y="288904"/>
                  <a:pt x="253647" y="286152"/>
                  <a:pt x="254007" y="282448"/>
                </a:cubicBezTo>
                <a:lnTo>
                  <a:pt x="252991" y="265176"/>
                </a:lnTo>
                <a:cubicBezTo>
                  <a:pt x="256123" y="262784"/>
                  <a:pt x="258748" y="260456"/>
                  <a:pt x="260865" y="258191"/>
                </a:cubicBezTo>
                <a:cubicBezTo>
                  <a:pt x="262981" y="255926"/>
                  <a:pt x="264082" y="252836"/>
                  <a:pt x="264167" y="248920"/>
                </a:cubicBezTo>
                <a:lnTo>
                  <a:pt x="269247" y="241808"/>
                </a:lnTo>
                <a:cubicBezTo>
                  <a:pt x="271279" y="241639"/>
                  <a:pt x="272295" y="240962"/>
                  <a:pt x="272295" y="239776"/>
                </a:cubicBezTo>
                <a:cubicBezTo>
                  <a:pt x="272104" y="238189"/>
                  <a:pt x="271977" y="236792"/>
                  <a:pt x="271914" y="235585"/>
                </a:cubicBezTo>
                <a:cubicBezTo>
                  <a:pt x="271850" y="234379"/>
                  <a:pt x="272993" y="233744"/>
                  <a:pt x="275343" y="233680"/>
                </a:cubicBezTo>
                <a:cubicBezTo>
                  <a:pt x="275322" y="232093"/>
                  <a:pt x="275618" y="230442"/>
                  <a:pt x="276232" y="228727"/>
                </a:cubicBezTo>
                <a:cubicBezTo>
                  <a:pt x="276846" y="227013"/>
                  <a:pt x="277904" y="225616"/>
                  <a:pt x="279407" y="224536"/>
                </a:cubicBezTo>
                <a:lnTo>
                  <a:pt x="285503" y="203200"/>
                </a:lnTo>
                <a:cubicBezTo>
                  <a:pt x="286730" y="207222"/>
                  <a:pt x="288339" y="211117"/>
                  <a:pt x="290329" y="214884"/>
                </a:cubicBezTo>
                <a:cubicBezTo>
                  <a:pt x="292318" y="218652"/>
                  <a:pt x="293419" y="222547"/>
                  <a:pt x="293631" y="226568"/>
                </a:cubicBezTo>
                <a:cubicBezTo>
                  <a:pt x="293377" y="230548"/>
                  <a:pt x="292361" y="234273"/>
                  <a:pt x="290583" y="237744"/>
                </a:cubicBezTo>
                <a:cubicBezTo>
                  <a:pt x="288805" y="241216"/>
                  <a:pt x="287789" y="244941"/>
                  <a:pt x="287535" y="248920"/>
                </a:cubicBezTo>
                <a:cubicBezTo>
                  <a:pt x="285884" y="252032"/>
                  <a:pt x="284360" y="255461"/>
                  <a:pt x="282963" y="259207"/>
                </a:cubicBezTo>
                <a:cubicBezTo>
                  <a:pt x="281566" y="262954"/>
                  <a:pt x="281058" y="266637"/>
                  <a:pt x="281439" y="270256"/>
                </a:cubicBezTo>
                <a:cubicBezTo>
                  <a:pt x="279936" y="271336"/>
                  <a:pt x="278878" y="272733"/>
                  <a:pt x="278264" y="274447"/>
                </a:cubicBezTo>
                <a:cubicBezTo>
                  <a:pt x="277650" y="276162"/>
                  <a:pt x="277354" y="277813"/>
                  <a:pt x="277375" y="279400"/>
                </a:cubicBezTo>
                <a:lnTo>
                  <a:pt x="284487" y="281432"/>
                </a:lnTo>
                <a:lnTo>
                  <a:pt x="290583" y="262128"/>
                </a:lnTo>
                <a:lnTo>
                  <a:pt x="298711" y="256032"/>
                </a:lnTo>
                <a:cubicBezTo>
                  <a:pt x="301589" y="251862"/>
                  <a:pt x="306500" y="244200"/>
                  <a:pt x="313443" y="233045"/>
                </a:cubicBezTo>
                <a:cubicBezTo>
                  <a:pt x="320385" y="221890"/>
                  <a:pt x="324280" y="213974"/>
                  <a:pt x="325127" y="209296"/>
                </a:cubicBezTo>
                <a:lnTo>
                  <a:pt x="331223" y="206248"/>
                </a:lnTo>
                <a:lnTo>
                  <a:pt x="330207" y="217424"/>
                </a:lnTo>
                <a:cubicBezTo>
                  <a:pt x="332847" y="216872"/>
                  <a:pt x="336936" y="212783"/>
                  <a:pt x="342474" y="205157"/>
                </a:cubicBezTo>
                <a:cubicBezTo>
                  <a:pt x="348012" y="197531"/>
                  <a:pt x="353380" y="189679"/>
                  <a:pt x="358579" y="181601"/>
                </a:cubicBezTo>
                <a:cubicBezTo>
                  <a:pt x="363779" y="173523"/>
                  <a:pt x="367190" y="168531"/>
                  <a:pt x="368815" y="166624"/>
                </a:cubicBezTo>
                <a:cubicBezTo>
                  <a:pt x="368984" y="164762"/>
                  <a:pt x="369661" y="163407"/>
                  <a:pt x="370847" y="162560"/>
                </a:cubicBezTo>
                <a:cubicBezTo>
                  <a:pt x="372032" y="161714"/>
                  <a:pt x="372709" y="160359"/>
                  <a:pt x="372879" y="158496"/>
                </a:cubicBezTo>
                <a:lnTo>
                  <a:pt x="378975" y="149352"/>
                </a:lnTo>
                <a:cubicBezTo>
                  <a:pt x="378975" y="148294"/>
                  <a:pt x="379229" y="147363"/>
                  <a:pt x="379737" y="146558"/>
                </a:cubicBezTo>
                <a:cubicBezTo>
                  <a:pt x="380245" y="145754"/>
                  <a:pt x="381007" y="145331"/>
                  <a:pt x="382023" y="145288"/>
                </a:cubicBezTo>
                <a:cubicBezTo>
                  <a:pt x="384161" y="145436"/>
                  <a:pt x="386489" y="146410"/>
                  <a:pt x="389008" y="148209"/>
                </a:cubicBezTo>
                <a:cubicBezTo>
                  <a:pt x="391527" y="150008"/>
                  <a:pt x="393601" y="151744"/>
                  <a:pt x="395231" y="153416"/>
                </a:cubicBezTo>
                <a:cubicBezTo>
                  <a:pt x="392267" y="153586"/>
                  <a:pt x="392098" y="154263"/>
                  <a:pt x="394723" y="155448"/>
                </a:cubicBezTo>
                <a:cubicBezTo>
                  <a:pt x="397347" y="156634"/>
                  <a:pt x="399210" y="157311"/>
                  <a:pt x="400311" y="157480"/>
                </a:cubicBezTo>
                <a:lnTo>
                  <a:pt x="406407" y="153416"/>
                </a:lnTo>
                <a:cubicBezTo>
                  <a:pt x="406745" y="156316"/>
                  <a:pt x="408100" y="157374"/>
                  <a:pt x="410471" y="156591"/>
                </a:cubicBezTo>
                <a:cubicBezTo>
                  <a:pt x="412841" y="155808"/>
                  <a:pt x="414196" y="157120"/>
                  <a:pt x="414535" y="160528"/>
                </a:cubicBezTo>
                <a:cubicBezTo>
                  <a:pt x="417625" y="162031"/>
                  <a:pt x="420842" y="163343"/>
                  <a:pt x="424187" y="164465"/>
                </a:cubicBezTo>
                <a:cubicBezTo>
                  <a:pt x="427531" y="165587"/>
                  <a:pt x="430748" y="166645"/>
                  <a:pt x="433839" y="167640"/>
                </a:cubicBezTo>
                <a:cubicBezTo>
                  <a:pt x="433818" y="169207"/>
                  <a:pt x="434114" y="170646"/>
                  <a:pt x="434728" y="171958"/>
                </a:cubicBezTo>
                <a:cubicBezTo>
                  <a:pt x="435342" y="173271"/>
                  <a:pt x="436400" y="174202"/>
                  <a:pt x="437903" y="174752"/>
                </a:cubicBezTo>
                <a:lnTo>
                  <a:pt x="437903" y="175768"/>
                </a:lnTo>
                <a:cubicBezTo>
                  <a:pt x="437670" y="176721"/>
                  <a:pt x="436612" y="180658"/>
                  <a:pt x="434728" y="187579"/>
                </a:cubicBezTo>
                <a:cubicBezTo>
                  <a:pt x="432844" y="194501"/>
                  <a:pt x="431532" y="198692"/>
                  <a:pt x="430791" y="200152"/>
                </a:cubicBezTo>
                <a:cubicBezTo>
                  <a:pt x="430219" y="201232"/>
                  <a:pt x="429584" y="202629"/>
                  <a:pt x="428886" y="204343"/>
                </a:cubicBezTo>
                <a:cubicBezTo>
                  <a:pt x="428187" y="206058"/>
                  <a:pt x="427806" y="207709"/>
                  <a:pt x="427743" y="209296"/>
                </a:cubicBezTo>
                <a:cubicBezTo>
                  <a:pt x="427700" y="210355"/>
                  <a:pt x="427785" y="211286"/>
                  <a:pt x="427997" y="212090"/>
                </a:cubicBezTo>
                <a:cubicBezTo>
                  <a:pt x="428208" y="212895"/>
                  <a:pt x="428801" y="213318"/>
                  <a:pt x="429775" y="213360"/>
                </a:cubicBezTo>
                <a:cubicBezTo>
                  <a:pt x="431362" y="213233"/>
                  <a:pt x="432759" y="213233"/>
                  <a:pt x="433966" y="213360"/>
                </a:cubicBezTo>
                <a:cubicBezTo>
                  <a:pt x="435172" y="213487"/>
                  <a:pt x="435807" y="214503"/>
                  <a:pt x="435871" y="216408"/>
                </a:cubicBezTo>
                <a:cubicBezTo>
                  <a:pt x="438919" y="216578"/>
                  <a:pt x="441713" y="217763"/>
                  <a:pt x="444253" y="219964"/>
                </a:cubicBezTo>
                <a:cubicBezTo>
                  <a:pt x="446793" y="222166"/>
                  <a:pt x="449079" y="224367"/>
                  <a:pt x="451111" y="226568"/>
                </a:cubicBezTo>
                <a:lnTo>
                  <a:pt x="451111" y="239776"/>
                </a:lnTo>
                <a:cubicBezTo>
                  <a:pt x="445988" y="246507"/>
                  <a:pt x="441247" y="253873"/>
                  <a:pt x="436887" y="261874"/>
                </a:cubicBezTo>
                <a:cubicBezTo>
                  <a:pt x="432526" y="269875"/>
                  <a:pt x="428801" y="277749"/>
                  <a:pt x="425711" y="285496"/>
                </a:cubicBezTo>
                <a:cubicBezTo>
                  <a:pt x="425901" y="290026"/>
                  <a:pt x="425012" y="294683"/>
                  <a:pt x="423044" y="299466"/>
                </a:cubicBezTo>
                <a:cubicBezTo>
                  <a:pt x="421075" y="304250"/>
                  <a:pt x="419932" y="309415"/>
                  <a:pt x="419615" y="314960"/>
                </a:cubicBezTo>
                <a:cubicBezTo>
                  <a:pt x="418599" y="315003"/>
                  <a:pt x="417837" y="315426"/>
                  <a:pt x="417329" y="316230"/>
                </a:cubicBezTo>
                <a:cubicBezTo>
                  <a:pt x="416821" y="317035"/>
                  <a:pt x="416567" y="317966"/>
                  <a:pt x="416567" y="319024"/>
                </a:cubicBezTo>
                <a:lnTo>
                  <a:pt x="416567" y="321056"/>
                </a:lnTo>
                <a:cubicBezTo>
                  <a:pt x="419424" y="321183"/>
                  <a:pt x="420567" y="321945"/>
                  <a:pt x="419996" y="323342"/>
                </a:cubicBezTo>
                <a:cubicBezTo>
                  <a:pt x="419424" y="324739"/>
                  <a:pt x="418281" y="326009"/>
                  <a:pt x="416567" y="327152"/>
                </a:cubicBezTo>
                <a:lnTo>
                  <a:pt x="412503" y="336296"/>
                </a:lnTo>
                <a:lnTo>
                  <a:pt x="404375" y="343408"/>
                </a:lnTo>
                <a:lnTo>
                  <a:pt x="404375" y="448056"/>
                </a:lnTo>
                <a:cubicBezTo>
                  <a:pt x="403232" y="446744"/>
                  <a:pt x="401962" y="445559"/>
                  <a:pt x="400565" y="444500"/>
                </a:cubicBezTo>
                <a:cubicBezTo>
                  <a:pt x="399168" y="443442"/>
                  <a:pt x="398406" y="444289"/>
                  <a:pt x="398279" y="447040"/>
                </a:cubicBezTo>
                <a:cubicBezTo>
                  <a:pt x="398829" y="456523"/>
                  <a:pt x="401284" y="465244"/>
                  <a:pt x="405645" y="473202"/>
                </a:cubicBezTo>
                <a:cubicBezTo>
                  <a:pt x="410005" y="481161"/>
                  <a:pt x="412968" y="489374"/>
                  <a:pt x="414535" y="497840"/>
                </a:cubicBezTo>
                <a:cubicBezTo>
                  <a:pt x="415085" y="498983"/>
                  <a:pt x="416016" y="500253"/>
                  <a:pt x="417329" y="501650"/>
                </a:cubicBezTo>
                <a:cubicBezTo>
                  <a:pt x="418641" y="503047"/>
                  <a:pt x="420080" y="503809"/>
                  <a:pt x="421647" y="503936"/>
                </a:cubicBezTo>
                <a:cubicBezTo>
                  <a:pt x="422134" y="503852"/>
                  <a:pt x="422430" y="503513"/>
                  <a:pt x="422536" y="502920"/>
                </a:cubicBezTo>
                <a:cubicBezTo>
                  <a:pt x="422642" y="502328"/>
                  <a:pt x="422684" y="501989"/>
                  <a:pt x="422663" y="501904"/>
                </a:cubicBezTo>
                <a:cubicBezTo>
                  <a:pt x="422493" y="498856"/>
                  <a:pt x="421816" y="495808"/>
                  <a:pt x="420631" y="492760"/>
                </a:cubicBezTo>
                <a:cubicBezTo>
                  <a:pt x="419657" y="492760"/>
                  <a:pt x="419064" y="492506"/>
                  <a:pt x="418853" y="491998"/>
                </a:cubicBezTo>
                <a:cubicBezTo>
                  <a:pt x="418641" y="491490"/>
                  <a:pt x="418556" y="490728"/>
                  <a:pt x="418599" y="489712"/>
                </a:cubicBezTo>
                <a:cubicBezTo>
                  <a:pt x="418705" y="487553"/>
                  <a:pt x="418493" y="485521"/>
                  <a:pt x="417964" y="483616"/>
                </a:cubicBezTo>
                <a:cubicBezTo>
                  <a:pt x="417435" y="481711"/>
                  <a:pt x="415953" y="480695"/>
                  <a:pt x="413519" y="480568"/>
                </a:cubicBezTo>
                <a:cubicBezTo>
                  <a:pt x="413349" y="477690"/>
                  <a:pt x="412672" y="475319"/>
                  <a:pt x="411487" y="473456"/>
                </a:cubicBezTo>
                <a:cubicBezTo>
                  <a:pt x="410301" y="471594"/>
                  <a:pt x="409624" y="469223"/>
                  <a:pt x="409455" y="466344"/>
                </a:cubicBezTo>
                <a:cubicBezTo>
                  <a:pt x="409412" y="465688"/>
                  <a:pt x="409497" y="464714"/>
                  <a:pt x="409709" y="463423"/>
                </a:cubicBezTo>
                <a:cubicBezTo>
                  <a:pt x="409920" y="462132"/>
                  <a:pt x="410513" y="461412"/>
                  <a:pt x="411487" y="461264"/>
                </a:cubicBezTo>
                <a:cubicBezTo>
                  <a:pt x="412016" y="461455"/>
                  <a:pt x="412482" y="462344"/>
                  <a:pt x="412884" y="463931"/>
                </a:cubicBezTo>
                <a:cubicBezTo>
                  <a:pt x="413286" y="465519"/>
                  <a:pt x="413498" y="466662"/>
                  <a:pt x="413519" y="467360"/>
                </a:cubicBezTo>
                <a:cubicBezTo>
                  <a:pt x="415022" y="467487"/>
                  <a:pt x="416080" y="468249"/>
                  <a:pt x="416694" y="469646"/>
                </a:cubicBezTo>
                <a:cubicBezTo>
                  <a:pt x="417308" y="471043"/>
                  <a:pt x="417604" y="472313"/>
                  <a:pt x="417583" y="473456"/>
                </a:cubicBezTo>
                <a:cubicBezTo>
                  <a:pt x="420652" y="477457"/>
                  <a:pt x="423912" y="481140"/>
                  <a:pt x="427362" y="484505"/>
                </a:cubicBezTo>
                <a:cubicBezTo>
                  <a:pt x="430812" y="487871"/>
                  <a:pt x="434326" y="491300"/>
                  <a:pt x="437903" y="494792"/>
                </a:cubicBezTo>
                <a:cubicBezTo>
                  <a:pt x="437860" y="495321"/>
                  <a:pt x="437945" y="495787"/>
                  <a:pt x="438157" y="496189"/>
                </a:cubicBezTo>
                <a:cubicBezTo>
                  <a:pt x="438368" y="496591"/>
                  <a:pt x="438961" y="496803"/>
                  <a:pt x="439935" y="496824"/>
                </a:cubicBezTo>
                <a:cubicBezTo>
                  <a:pt x="441480" y="496740"/>
                  <a:pt x="442962" y="496147"/>
                  <a:pt x="444380" y="495046"/>
                </a:cubicBezTo>
                <a:cubicBezTo>
                  <a:pt x="445798" y="493946"/>
                  <a:pt x="447026" y="492845"/>
                  <a:pt x="448063" y="491744"/>
                </a:cubicBezTo>
                <a:cubicBezTo>
                  <a:pt x="448592" y="491787"/>
                  <a:pt x="449058" y="491702"/>
                  <a:pt x="449460" y="491490"/>
                </a:cubicBezTo>
                <a:cubicBezTo>
                  <a:pt x="449862" y="491279"/>
                  <a:pt x="450074" y="490686"/>
                  <a:pt x="450095" y="489712"/>
                </a:cubicBezTo>
                <a:cubicBezTo>
                  <a:pt x="450010" y="488167"/>
                  <a:pt x="449417" y="486685"/>
                  <a:pt x="448317" y="485267"/>
                </a:cubicBezTo>
                <a:cubicBezTo>
                  <a:pt x="447216" y="483849"/>
                  <a:pt x="446115" y="482621"/>
                  <a:pt x="445015" y="481584"/>
                </a:cubicBezTo>
                <a:cubicBezTo>
                  <a:pt x="445523" y="480441"/>
                  <a:pt x="446285" y="479171"/>
                  <a:pt x="447301" y="477774"/>
                </a:cubicBezTo>
                <a:cubicBezTo>
                  <a:pt x="448317" y="476377"/>
                  <a:pt x="449587" y="475615"/>
                  <a:pt x="451111" y="475488"/>
                </a:cubicBezTo>
                <a:lnTo>
                  <a:pt x="453143" y="476504"/>
                </a:lnTo>
                <a:cubicBezTo>
                  <a:pt x="453016" y="478219"/>
                  <a:pt x="453016" y="480124"/>
                  <a:pt x="453143" y="482219"/>
                </a:cubicBezTo>
                <a:cubicBezTo>
                  <a:pt x="453270" y="484315"/>
                  <a:pt x="454286" y="485458"/>
                  <a:pt x="456191" y="485648"/>
                </a:cubicBezTo>
                <a:lnTo>
                  <a:pt x="459239" y="485648"/>
                </a:lnTo>
                <a:cubicBezTo>
                  <a:pt x="460847" y="487363"/>
                  <a:pt x="462964" y="489268"/>
                  <a:pt x="465589" y="491363"/>
                </a:cubicBezTo>
                <a:cubicBezTo>
                  <a:pt x="468213" y="493459"/>
                  <a:pt x="470838" y="494602"/>
                  <a:pt x="473463" y="494792"/>
                </a:cubicBezTo>
                <a:cubicBezTo>
                  <a:pt x="474436" y="494729"/>
                  <a:pt x="475029" y="494348"/>
                  <a:pt x="475241" y="493649"/>
                </a:cubicBezTo>
                <a:cubicBezTo>
                  <a:pt x="475452" y="492951"/>
                  <a:pt x="475537" y="492316"/>
                  <a:pt x="475495" y="491744"/>
                </a:cubicBezTo>
                <a:cubicBezTo>
                  <a:pt x="486671" y="487511"/>
                  <a:pt x="496831" y="481754"/>
                  <a:pt x="505975" y="474472"/>
                </a:cubicBezTo>
                <a:cubicBezTo>
                  <a:pt x="506419" y="478706"/>
                  <a:pt x="508324" y="478875"/>
                  <a:pt x="511690" y="474980"/>
                </a:cubicBezTo>
                <a:cubicBezTo>
                  <a:pt x="515055" y="471086"/>
                  <a:pt x="517214" y="468207"/>
                  <a:pt x="518167" y="466344"/>
                </a:cubicBezTo>
                <a:cubicBezTo>
                  <a:pt x="524771" y="462217"/>
                  <a:pt x="531375" y="458026"/>
                  <a:pt x="537979" y="453771"/>
                </a:cubicBezTo>
                <a:cubicBezTo>
                  <a:pt x="544583" y="449517"/>
                  <a:pt x="551187" y="445580"/>
                  <a:pt x="557791" y="441960"/>
                </a:cubicBezTo>
                <a:lnTo>
                  <a:pt x="562871" y="434848"/>
                </a:lnTo>
                <a:cubicBezTo>
                  <a:pt x="567972" y="434361"/>
                  <a:pt x="571232" y="432287"/>
                  <a:pt x="572650" y="428625"/>
                </a:cubicBezTo>
                <a:cubicBezTo>
                  <a:pt x="574068" y="424963"/>
                  <a:pt x="576566" y="422635"/>
                  <a:pt x="580143" y="421640"/>
                </a:cubicBezTo>
                <a:cubicBezTo>
                  <a:pt x="582217" y="419037"/>
                  <a:pt x="584672" y="416624"/>
                  <a:pt x="587509" y="414401"/>
                </a:cubicBezTo>
                <a:cubicBezTo>
                  <a:pt x="590345" y="412179"/>
                  <a:pt x="593308" y="410528"/>
                  <a:pt x="596399" y="409448"/>
                </a:cubicBezTo>
                <a:cubicBezTo>
                  <a:pt x="597013" y="407988"/>
                  <a:pt x="598071" y="407099"/>
                  <a:pt x="599574" y="406781"/>
                </a:cubicBezTo>
                <a:cubicBezTo>
                  <a:pt x="601077" y="406464"/>
                  <a:pt x="602389" y="406337"/>
                  <a:pt x="603511" y="406400"/>
                </a:cubicBezTo>
                <a:cubicBezTo>
                  <a:pt x="604061" y="404855"/>
                  <a:pt x="604992" y="403627"/>
                  <a:pt x="606305" y="402717"/>
                </a:cubicBezTo>
                <a:cubicBezTo>
                  <a:pt x="607617" y="401807"/>
                  <a:pt x="609056" y="401341"/>
                  <a:pt x="610623" y="401320"/>
                </a:cubicBezTo>
                <a:cubicBezTo>
                  <a:pt x="618581" y="396071"/>
                  <a:pt x="626032" y="390314"/>
                  <a:pt x="632975" y="384048"/>
                </a:cubicBezTo>
                <a:cubicBezTo>
                  <a:pt x="635049" y="384493"/>
                  <a:pt x="636742" y="384112"/>
                  <a:pt x="638055" y="382905"/>
                </a:cubicBezTo>
                <a:cubicBezTo>
                  <a:pt x="639367" y="381699"/>
                  <a:pt x="640044" y="380048"/>
                  <a:pt x="640087" y="377952"/>
                </a:cubicBezTo>
                <a:cubicBezTo>
                  <a:pt x="641145" y="377995"/>
                  <a:pt x="642076" y="377910"/>
                  <a:pt x="642881" y="377698"/>
                </a:cubicBezTo>
                <a:cubicBezTo>
                  <a:pt x="643685" y="377487"/>
                  <a:pt x="644108" y="376894"/>
                  <a:pt x="644151" y="375920"/>
                </a:cubicBezTo>
                <a:cubicBezTo>
                  <a:pt x="644278" y="370290"/>
                  <a:pt x="645294" y="368089"/>
                  <a:pt x="647199" y="369316"/>
                </a:cubicBezTo>
                <a:cubicBezTo>
                  <a:pt x="649104" y="370544"/>
                  <a:pt x="651136" y="369359"/>
                  <a:pt x="653295" y="365760"/>
                </a:cubicBezTo>
                <a:lnTo>
                  <a:pt x="685807" y="344424"/>
                </a:lnTo>
                <a:cubicBezTo>
                  <a:pt x="685659" y="341736"/>
                  <a:pt x="687225" y="338984"/>
                  <a:pt x="690506" y="336169"/>
                </a:cubicBezTo>
                <a:cubicBezTo>
                  <a:pt x="693787" y="333354"/>
                  <a:pt x="696623" y="331364"/>
                  <a:pt x="699015" y="330200"/>
                </a:cubicBezTo>
                <a:cubicBezTo>
                  <a:pt x="699163" y="327195"/>
                  <a:pt x="700391" y="325078"/>
                  <a:pt x="702698" y="323850"/>
                </a:cubicBezTo>
                <a:cubicBezTo>
                  <a:pt x="705005" y="322623"/>
                  <a:pt x="707503" y="322030"/>
                  <a:pt x="710191" y="322072"/>
                </a:cubicBezTo>
                <a:cubicBezTo>
                  <a:pt x="715440" y="319024"/>
                  <a:pt x="720181" y="314960"/>
                  <a:pt x="724415" y="309880"/>
                </a:cubicBezTo>
                <a:cubicBezTo>
                  <a:pt x="727823" y="309542"/>
                  <a:pt x="729389" y="308187"/>
                  <a:pt x="729114" y="305816"/>
                </a:cubicBezTo>
                <a:cubicBezTo>
                  <a:pt x="728839" y="303446"/>
                  <a:pt x="730659" y="302091"/>
                  <a:pt x="734575" y="301752"/>
                </a:cubicBezTo>
                <a:lnTo>
                  <a:pt x="740671" y="294640"/>
                </a:lnTo>
                <a:lnTo>
                  <a:pt x="748799" y="296672"/>
                </a:lnTo>
                <a:lnTo>
                  <a:pt x="755911" y="294640"/>
                </a:lnTo>
                <a:lnTo>
                  <a:pt x="759975" y="290576"/>
                </a:lnTo>
                <a:lnTo>
                  <a:pt x="762007" y="285496"/>
                </a:lnTo>
                <a:cubicBezTo>
                  <a:pt x="764039" y="283380"/>
                  <a:pt x="766325" y="281263"/>
                  <a:pt x="768865" y="279146"/>
                </a:cubicBezTo>
                <a:cubicBezTo>
                  <a:pt x="771405" y="277030"/>
                  <a:pt x="774199" y="275421"/>
                  <a:pt x="777247" y="274320"/>
                </a:cubicBezTo>
                <a:lnTo>
                  <a:pt x="779279" y="269240"/>
                </a:lnTo>
                <a:cubicBezTo>
                  <a:pt x="783978" y="267610"/>
                  <a:pt x="788804" y="265282"/>
                  <a:pt x="793757" y="262255"/>
                </a:cubicBezTo>
                <a:cubicBezTo>
                  <a:pt x="798710" y="259228"/>
                  <a:pt x="803028" y="256138"/>
                  <a:pt x="806711" y="252984"/>
                </a:cubicBezTo>
                <a:lnTo>
                  <a:pt x="802647" y="249936"/>
                </a:lnTo>
                <a:cubicBezTo>
                  <a:pt x="804615" y="246296"/>
                  <a:pt x="808298" y="242655"/>
                  <a:pt x="813696" y="239014"/>
                </a:cubicBezTo>
                <a:cubicBezTo>
                  <a:pt x="819093" y="235374"/>
                  <a:pt x="823538" y="232241"/>
                  <a:pt x="827031" y="229616"/>
                </a:cubicBezTo>
                <a:cubicBezTo>
                  <a:pt x="829592" y="229320"/>
                  <a:pt x="830820" y="228135"/>
                  <a:pt x="830714" y="226060"/>
                </a:cubicBezTo>
                <a:cubicBezTo>
                  <a:pt x="830608" y="223986"/>
                  <a:pt x="832090" y="222801"/>
                  <a:pt x="835159" y="222504"/>
                </a:cubicBezTo>
                <a:lnTo>
                  <a:pt x="840239" y="216408"/>
                </a:lnTo>
                <a:lnTo>
                  <a:pt x="846335" y="218440"/>
                </a:lnTo>
                <a:cubicBezTo>
                  <a:pt x="847414" y="215964"/>
                  <a:pt x="848811" y="213805"/>
                  <a:pt x="850526" y="211963"/>
                </a:cubicBezTo>
                <a:cubicBezTo>
                  <a:pt x="852240" y="210122"/>
                  <a:pt x="853891" y="208217"/>
                  <a:pt x="855479" y="206248"/>
                </a:cubicBezTo>
                <a:cubicBezTo>
                  <a:pt x="854738" y="206291"/>
                  <a:pt x="853426" y="206206"/>
                  <a:pt x="851542" y="205994"/>
                </a:cubicBezTo>
                <a:cubicBezTo>
                  <a:pt x="849658" y="205783"/>
                  <a:pt x="848600" y="205190"/>
                  <a:pt x="848367" y="204216"/>
                </a:cubicBezTo>
                <a:lnTo>
                  <a:pt x="849383" y="202184"/>
                </a:lnTo>
                <a:cubicBezTo>
                  <a:pt x="850568" y="202248"/>
                  <a:pt x="852007" y="202121"/>
                  <a:pt x="853701" y="201803"/>
                </a:cubicBezTo>
                <a:cubicBezTo>
                  <a:pt x="855394" y="201486"/>
                  <a:pt x="856325" y="200597"/>
                  <a:pt x="856495" y="199136"/>
                </a:cubicBezTo>
                <a:cubicBezTo>
                  <a:pt x="859077" y="198565"/>
                  <a:pt x="861532" y="197422"/>
                  <a:pt x="863861" y="195707"/>
                </a:cubicBezTo>
                <a:cubicBezTo>
                  <a:pt x="866189" y="193993"/>
                  <a:pt x="868136" y="192088"/>
                  <a:pt x="869703" y="189992"/>
                </a:cubicBezTo>
                <a:lnTo>
                  <a:pt x="878847" y="185928"/>
                </a:lnTo>
                <a:lnTo>
                  <a:pt x="885959" y="176784"/>
                </a:lnTo>
                <a:cubicBezTo>
                  <a:pt x="889070" y="175726"/>
                  <a:pt x="892245" y="174287"/>
                  <a:pt x="895484" y="172466"/>
                </a:cubicBezTo>
                <a:cubicBezTo>
                  <a:pt x="898722" y="170646"/>
                  <a:pt x="901643" y="168699"/>
                  <a:pt x="904247" y="166624"/>
                </a:cubicBezTo>
                <a:cubicBezTo>
                  <a:pt x="904480" y="167386"/>
                  <a:pt x="905538" y="167386"/>
                  <a:pt x="907422" y="166624"/>
                </a:cubicBezTo>
                <a:cubicBezTo>
                  <a:pt x="909306" y="165862"/>
                  <a:pt x="910618" y="165862"/>
                  <a:pt x="911359" y="166624"/>
                </a:cubicBezTo>
                <a:cubicBezTo>
                  <a:pt x="913560" y="162560"/>
                  <a:pt x="916269" y="158496"/>
                  <a:pt x="919487" y="154432"/>
                </a:cubicBezTo>
                <a:cubicBezTo>
                  <a:pt x="922598" y="155215"/>
                  <a:pt x="925519" y="154411"/>
                  <a:pt x="928250" y="152019"/>
                </a:cubicBezTo>
                <a:cubicBezTo>
                  <a:pt x="930980" y="149627"/>
                  <a:pt x="933139" y="147045"/>
                  <a:pt x="934727" y="144272"/>
                </a:cubicBezTo>
                <a:lnTo>
                  <a:pt x="929647" y="141224"/>
                </a:lnTo>
                <a:cubicBezTo>
                  <a:pt x="933139" y="139065"/>
                  <a:pt x="936568" y="136779"/>
                  <a:pt x="939934" y="134366"/>
                </a:cubicBezTo>
                <a:cubicBezTo>
                  <a:pt x="943299" y="131953"/>
                  <a:pt x="946982" y="130175"/>
                  <a:pt x="950983" y="129032"/>
                </a:cubicBezTo>
                <a:lnTo>
                  <a:pt x="954031" y="125984"/>
                </a:lnTo>
                <a:lnTo>
                  <a:pt x="955047" y="127000"/>
                </a:lnTo>
                <a:lnTo>
                  <a:pt x="959111" y="119888"/>
                </a:lnTo>
                <a:cubicBezTo>
                  <a:pt x="961714" y="118915"/>
                  <a:pt x="964381" y="117814"/>
                  <a:pt x="967112" y="116586"/>
                </a:cubicBezTo>
                <a:cubicBezTo>
                  <a:pt x="969842" y="115359"/>
                  <a:pt x="972255" y="113750"/>
                  <a:pt x="974351" y="111760"/>
                </a:cubicBezTo>
                <a:lnTo>
                  <a:pt x="976383" y="115824"/>
                </a:lnTo>
                <a:lnTo>
                  <a:pt x="983495" y="108712"/>
                </a:lnTo>
                <a:lnTo>
                  <a:pt x="986543" y="101600"/>
                </a:lnTo>
                <a:cubicBezTo>
                  <a:pt x="991030" y="105961"/>
                  <a:pt x="995009" y="105622"/>
                  <a:pt x="998481" y="100584"/>
                </a:cubicBezTo>
                <a:cubicBezTo>
                  <a:pt x="1001952" y="95547"/>
                  <a:pt x="1005423" y="93176"/>
                  <a:pt x="1008895" y="93472"/>
                </a:cubicBezTo>
                <a:cubicBezTo>
                  <a:pt x="1009064" y="92287"/>
                  <a:pt x="1009741" y="91610"/>
                  <a:pt x="1010927" y="91440"/>
                </a:cubicBezTo>
                <a:cubicBezTo>
                  <a:pt x="1012408" y="91440"/>
                  <a:pt x="1013509" y="91186"/>
                  <a:pt x="1014229" y="90678"/>
                </a:cubicBezTo>
                <a:cubicBezTo>
                  <a:pt x="1014948" y="90170"/>
                  <a:pt x="1015541" y="89408"/>
                  <a:pt x="1016007" y="88392"/>
                </a:cubicBezTo>
                <a:cubicBezTo>
                  <a:pt x="1018949" y="84752"/>
                  <a:pt x="1023479" y="81365"/>
                  <a:pt x="1029596" y="78232"/>
                </a:cubicBezTo>
                <a:cubicBezTo>
                  <a:pt x="1035713" y="75100"/>
                  <a:pt x="1041005" y="72729"/>
                  <a:pt x="1045471" y="71120"/>
                </a:cubicBezTo>
                <a:cubicBezTo>
                  <a:pt x="1047101" y="68178"/>
                  <a:pt x="1049429" y="65934"/>
                  <a:pt x="1052456" y="64389"/>
                </a:cubicBezTo>
                <a:cubicBezTo>
                  <a:pt x="1055483" y="62844"/>
                  <a:pt x="1058573" y="61362"/>
                  <a:pt x="1061727" y="59944"/>
                </a:cubicBezTo>
                <a:cubicBezTo>
                  <a:pt x="1062298" y="58886"/>
                  <a:pt x="1063187" y="57955"/>
                  <a:pt x="1064394" y="57150"/>
                </a:cubicBezTo>
                <a:cubicBezTo>
                  <a:pt x="1065600" y="56346"/>
                  <a:pt x="1066743" y="55923"/>
                  <a:pt x="1067823" y="55880"/>
                </a:cubicBezTo>
                <a:cubicBezTo>
                  <a:pt x="1068796" y="55944"/>
                  <a:pt x="1069389" y="56325"/>
                  <a:pt x="1069601" y="57023"/>
                </a:cubicBezTo>
                <a:cubicBezTo>
                  <a:pt x="1069812" y="57722"/>
                  <a:pt x="1069897" y="58357"/>
                  <a:pt x="1069855" y="58928"/>
                </a:cubicBezTo>
                <a:lnTo>
                  <a:pt x="1076967" y="55880"/>
                </a:lnTo>
                <a:cubicBezTo>
                  <a:pt x="1075295" y="53107"/>
                  <a:pt x="1074575" y="50525"/>
                  <a:pt x="1074808" y="48133"/>
                </a:cubicBezTo>
                <a:cubicBezTo>
                  <a:pt x="1075041" y="45741"/>
                  <a:pt x="1077115" y="44937"/>
                  <a:pt x="1081031" y="45720"/>
                </a:cubicBezTo>
                <a:lnTo>
                  <a:pt x="1083063" y="42672"/>
                </a:lnTo>
                <a:lnTo>
                  <a:pt x="1086111" y="47752"/>
                </a:lnTo>
                <a:lnTo>
                  <a:pt x="1088143" y="47752"/>
                </a:lnTo>
                <a:cubicBezTo>
                  <a:pt x="1088989" y="47922"/>
                  <a:pt x="1089328" y="47583"/>
                  <a:pt x="1089159" y="46736"/>
                </a:cubicBezTo>
                <a:cubicBezTo>
                  <a:pt x="1089138" y="46186"/>
                  <a:pt x="1088926" y="45509"/>
                  <a:pt x="1088524" y="44704"/>
                </a:cubicBezTo>
                <a:cubicBezTo>
                  <a:pt x="1088122" y="43900"/>
                  <a:pt x="1087656" y="43223"/>
                  <a:pt x="1087127" y="42672"/>
                </a:cubicBezTo>
                <a:cubicBezTo>
                  <a:pt x="1089307" y="42630"/>
                  <a:pt x="1091551" y="41953"/>
                  <a:pt x="1093858" y="40640"/>
                </a:cubicBezTo>
                <a:cubicBezTo>
                  <a:pt x="1096165" y="39328"/>
                  <a:pt x="1097647" y="37635"/>
                  <a:pt x="1098303" y="35560"/>
                </a:cubicBezTo>
                <a:cubicBezTo>
                  <a:pt x="1104251" y="31623"/>
                  <a:pt x="1110897" y="27813"/>
                  <a:pt x="1118242" y="24130"/>
                </a:cubicBezTo>
                <a:cubicBezTo>
                  <a:pt x="1125587" y="20447"/>
                  <a:pt x="1131471" y="16129"/>
                  <a:pt x="1135895" y="11176"/>
                </a:cubicBezTo>
                <a:cubicBezTo>
                  <a:pt x="1139366" y="11600"/>
                  <a:pt x="1142583" y="9991"/>
                  <a:pt x="1145547" y="6350"/>
                </a:cubicBezTo>
                <a:cubicBezTo>
                  <a:pt x="1148510" y="2710"/>
                  <a:pt x="1151727" y="593"/>
                  <a:pt x="1155199"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40" name="文本框 39">
            <a:extLst>
              <a:ext uri="{FF2B5EF4-FFF2-40B4-BE49-F238E27FC236}">
                <a16:creationId xmlns="" xmlns:a16="http://schemas.microsoft.com/office/drawing/2014/main" id="{66B9AAD3-B2F4-4CEA-9125-E48112444547}"/>
              </a:ext>
            </a:extLst>
          </p:cNvPr>
          <p:cNvSpPr txBox="1"/>
          <p:nvPr/>
        </p:nvSpPr>
        <p:spPr>
          <a:xfrm>
            <a:off x="6536896" y="5047755"/>
            <a:ext cx="874592" cy="566366"/>
          </a:xfrm>
          <a:custGeom>
            <a:avLst/>
            <a:gdLst/>
            <a:ahLst/>
            <a:cxnLst/>
            <a:rect l="l" t="t" r="r" b="b"/>
            <a:pathLst>
              <a:path w="1473221" h="954024">
                <a:moveTo>
                  <a:pt x="97556" y="931672"/>
                </a:moveTo>
                <a:lnTo>
                  <a:pt x="94508" y="935736"/>
                </a:lnTo>
                <a:lnTo>
                  <a:pt x="100604" y="935736"/>
                </a:lnTo>
                <a:lnTo>
                  <a:pt x="104668" y="931672"/>
                </a:lnTo>
                <a:close/>
                <a:moveTo>
                  <a:pt x="112796" y="930656"/>
                </a:moveTo>
                <a:lnTo>
                  <a:pt x="107716" y="931672"/>
                </a:lnTo>
                <a:cubicBezTo>
                  <a:pt x="107610" y="934106"/>
                  <a:pt x="107822" y="935588"/>
                  <a:pt x="108351" y="936117"/>
                </a:cubicBezTo>
                <a:cubicBezTo>
                  <a:pt x="108880" y="936646"/>
                  <a:pt x="110362" y="936858"/>
                  <a:pt x="112796" y="936752"/>
                </a:cubicBezTo>
                <a:close/>
                <a:moveTo>
                  <a:pt x="128036" y="928624"/>
                </a:moveTo>
                <a:cubicBezTo>
                  <a:pt x="128206" y="930063"/>
                  <a:pt x="129137" y="930741"/>
                  <a:pt x="130830" y="930656"/>
                </a:cubicBezTo>
                <a:cubicBezTo>
                  <a:pt x="132524" y="930572"/>
                  <a:pt x="133963" y="930233"/>
                  <a:pt x="135148" y="929640"/>
                </a:cubicBezTo>
                <a:close/>
                <a:moveTo>
                  <a:pt x="142260" y="913384"/>
                </a:moveTo>
                <a:cubicBezTo>
                  <a:pt x="140419" y="914591"/>
                  <a:pt x="138006" y="916242"/>
                  <a:pt x="135021" y="918337"/>
                </a:cubicBezTo>
                <a:cubicBezTo>
                  <a:pt x="132037" y="920433"/>
                  <a:pt x="130386" y="921830"/>
                  <a:pt x="130068" y="922528"/>
                </a:cubicBezTo>
                <a:cubicBezTo>
                  <a:pt x="130174" y="923502"/>
                  <a:pt x="130724" y="924095"/>
                  <a:pt x="131719" y="924306"/>
                </a:cubicBezTo>
                <a:cubicBezTo>
                  <a:pt x="132714" y="924518"/>
                  <a:pt x="133518" y="924602"/>
                  <a:pt x="134132" y="924560"/>
                </a:cubicBezTo>
                <a:lnTo>
                  <a:pt x="141244" y="918464"/>
                </a:lnTo>
                <a:cubicBezTo>
                  <a:pt x="141223" y="917490"/>
                  <a:pt x="141265" y="916644"/>
                  <a:pt x="141371" y="915924"/>
                </a:cubicBezTo>
                <a:cubicBezTo>
                  <a:pt x="141477" y="915205"/>
                  <a:pt x="141773" y="914358"/>
                  <a:pt x="142260" y="913384"/>
                </a:cubicBezTo>
                <a:close/>
                <a:moveTo>
                  <a:pt x="157500" y="911352"/>
                </a:moveTo>
                <a:cubicBezTo>
                  <a:pt x="156527" y="916326"/>
                  <a:pt x="154156" y="919078"/>
                  <a:pt x="150388" y="919607"/>
                </a:cubicBezTo>
                <a:cubicBezTo>
                  <a:pt x="146621" y="920136"/>
                  <a:pt x="144250" y="922126"/>
                  <a:pt x="143276" y="925576"/>
                </a:cubicBezTo>
                <a:cubicBezTo>
                  <a:pt x="149372" y="923544"/>
                  <a:pt x="155468" y="922528"/>
                  <a:pt x="161564" y="922528"/>
                </a:cubicBezTo>
                <a:cubicBezTo>
                  <a:pt x="161818" y="921089"/>
                  <a:pt x="163088" y="920157"/>
                  <a:pt x="165374" y="919734"/>
                </a:cubicBezTo>
                <a:cubicBezTo>
                  <a:pt x="167660" y="919311"/>
                  <a:pt x="169438" y="918887"/>
                  <a:pt x="170708" y="918464"/>
                </a:cubicBezTo>
                <a:lnTo>
                  <a:pt x="166644" y="912368"/>
                </a:lnTo>
                <a:close/>
                <a:moveTo>
                  <a:pt x="214397" y="895096"/>
                </a:moveTo>
                <a:lnTo>
                  <a:pt x="210332" y="901192"/>
                </a:lnTo>
                <a:lnTo>
                  <a:pt x="218461" y="901192"/>
                </a:lnTo>
                <a:cubicBezTo>
                  <a:pt x="218503" y="899605"/>
                  <a:pt x="218926" y="898208"/>
                  <a:pt x="219731" y="897001"/>
                </a:cubicBezTo>
                <a:cubicBezTo>
                  <a:pt x="220535" y="895795"/>
                  <a:pt x="221466" y="895160"/>
                  <a:pt x="222525" y="895096"/>
                </a:cubicBezTo>
                <a:close/>
                <a:moveTo>
                  <a:pt x="234717" y="894080"/>
                </a:moveTo>
                <a:lnTo>
                  <a:pt x="227605" y="895096"/>
                </a:lnTo>
                <a:cubicBezTo>
                  <a:pt x="227457" y="898504"/>
                  <a:pt x="227753" y="900578"/>
                  <a:pt x="228494" y="901319"/>
                </a:cubicBezTo>
                <a:cubicBezTo>
                  <a:pt x="229235" y="902060"/>
                  <a:pt x="231309" y="902356"/>
                  <a:pt x="234717" y="902208"/>
                </a:cubicBezTo>
                <a:close/>
                <a:moveTo>
                  <a:pt x="254021" y="891032"/>
                </a:moveTo>
                <a:cubicBezTo>
                  <a:pt x="254063" y="892048"/>
                  <a:pt x="254486" y="892810"/>
                  <a:pt x="255291" y="893318"/>
                </a:cubicBezTo>
                <a:cubicBezTo>
                  <a:pt x="256095" y="893826"/>
                  <a:pt x="257026" y="894080"/>
                  <a:pt x="258085" y="894080"/>
                </a:cubicBezTo>
                <a:cubicBezTo>
                  <a:pt x="259270" y="894250"/>
                  <a:pt x="260963" y="893911"/>
                  <a:pt x="263165" y="893064"/>
                </a:cubicBezTo>
                <a:close/>
                <a:moveTo>
                  <a:pt x="275357" y="870712"/>
                </a:moveTo>
                <a:cubicBezTo>
                  <a:pt x="272774" y="871897"/>
                  <a:pt x="269049" y="873845"/>
                  <a:pt x="264181" y="876554"/>
                </a:cubicBezTo>
                <a:cubicBezTo>
                  <a:pt x="259312" y="879264"/>
                  <a:pt x="256603" y="881719"/>
                  <a:pt x="256053" y="883920"/>
                </a:cubicBezTo>
                <a:cubicBezTo>
                  <a:pt x="256243" y="884894"/>
                  <a:pt x="257132" y="885486"/>
                  <a:pt x="258720" y="885698"/>
                </a:cubicBezTo>
                <a:cubicBezTo>
                  <a:pt x="260307" y="885910"/>
                  <a:pt x="261450" y="885995"/>
                  <a:pt x="262149" y="885952"/>
                </a:cubicBezTo>
                <a:lnTo>
                  <a:pt x="271293" y="877824"/>
                </a:lnTo>
                <a:cubicBezTo>
                  <a:pt x="271462" y="875178"/>
                  <a:pt x="272139" y="873866"/>
                  <a:pt x="273325" y="873887"/>
                </a:cubicBezTo>
                <a:cubicBezTo>
                  <a:pt x="274510" y="873908"/>
                  <a:pt x="275187" y="872850"/>
                  <a:pt x="275357" y="870712"/>
                </a:cubicBezTo>
                <a:close/>
                <a:moveTo>
                  <a:pt x="315997" y="868680"/>
                </a:moveTo>
                <a:cubicBezTo>
                  <a:pt x="315997" y="869379"/>
                  <a:pt x="316251" y="870522"/>
                  <a:pt x="316759" y="872109"/>
                </a:cubicBezTo>
                <a:cubicBezTo>
                  <a:pt x="317267" y="873697"/>
                  <a:pt x="318029" y="874586"/>
                  <a:pt x="319045" y="874776"/>
                </a:cubicBezTo>
                <a:cubicBezTo>
                  <a:pt x="319532" y="874713"/>
                  <a:pt x="319828" y="874332"/>
                  <a:pt x="319934" y="873633"/>
                </a:cubicBezTo>
                <a:cubicBezTo>
                  <a:pt x="320040" y="872935"/>
                  <a:pt x="320082" y="872300"/>
                  <a:pt x="320061" y="871728"/>
                </a:cubicBezTo>
                <a:cubicBezTo>
                  <a:pt x="320061" y="869696"/>
                  <a:pt x="319045" y="868680"/>
                  <a:pt x="317013" y="868680"/>
                </a:cubicBezTo>
                <a:close/>
                <a:moveTo>
                  <a:pt x="292629" y="868680"/>
                </a:moveTo>
                <a:cubicBezTo>
                  <a:pt x="291422" y="875538"/>
                  <a:pt x="288247" y="879348"/>
                  <a:pt x="283104" y="880110"/>
                </a:cubicBezTo>
                <a:cubicBezTo>
                  <a:pt x="277960" y="880872"/>
                  <a:pt x="275039" y="883158"/>
                  <a:pt x="274341" y="886968"/>
                </a:cubicBezTo>
                <a:cubicBezTo>
                  <a:pt x="274341" y="887942"/>
                  <a:pt x="274595" y="888534"/>
                  <a:pt x="275103" y="888746"/>
                </a:cubicBezTo>
                <a:cubicBezTo>
                  <a:pt x="275611" y="888958"/>
                  <a:pt x="276373" y="889043"/>
                  <a:pt x="277389" y="889000"/>
                </a:cubicBezTo>
                <a:cubicBezTo>
                  <a:pt x="280458" y="888789"/>
                  <a:pt x="283718" y="887942"/>
                  <a:pt x="287168" y="886460"/>
                </a:cubicBezTo>
                <a:cubicBezTo>
                  <a:pt x="290618" y="884979"/>
                  <a:pt x="294132" y="884132"/>
                  <a:pt x="297709" y="883920"/>
                </a:cubicBezTo>
                <a:cubicBezTo>
                  <a:pt x="298301" y="882417"/>
                  <a:pt x="299402" y="881359"/>
                  <a:pt x="301011" y="880745"/>
                </a:cubicBezTo>
                <a:cubicBezTo>
                  <a:pt x="302619" y="880131"/>
                  <a:pt x="304228" y="879835"/>
                  <a:pt x="305837" y="879856"/>
                </a:cubicBezTo>
                <a:lnTo>
                  <a:pt x="310917" y="873760"/>
                </a:lnTo>
                <a:close/>
                <a:moveTo>
                  <a:pt x="436901" y="852424"/>
                </a:moveTo>
                <a:cubicBezTo>
                  <a:pt x="436858" y="853038"/>
                  <a:pt x="436943" y="853842"/>
                  <a:pt x="437155" y="854837"/>
                </a:cubicBezTo>
                <a:cubicBezTo>
                  <a:pt x="437366" y="855832"/>
                  <a:pt x="437959" y="856382"/>
                  <a:pt x="438933" y="856488"/>
                </a:cubicBezTo>
                <a:cubicBezTo>
                  <a:pt x="439420" y="856425"/>
                  <a:pt x="439716" y="856044"/>
                  <a:pt x="439822" y="855345"/>
                </a:cubicBezTo>
                <a:cubicBezTo>
                  <a:pt x="439928" y="854647"/>
                  <a:pt x="439970" y="854012"/>
                  <a:pt x="439949" y="853440"/>
                </a:cubicBezTo>
                <a:close/>
                <a:moveTo>
                  <a:pt x="530373" y="836168"/>
                </a:moveTo>
                <a:lnTo>
                  <a:pt x="530373" y="837184"/>
                </a:lnTo>
                <a:cubicBezTo>
                  <a:pt x="530330" y="837756"/>
                  <a:pt x="530415" y="838391"/>
                  <a:pt x="530627" y="839089"/>
                </a:cubicBezTo>
                <a:cubicBezTo>
                  <a:pt x="530838" y="839788"/>
                  <a:pt x="531431" y="840169"/>
                  <a:pt x="532405" y="840232"/>
                </a:cubicBezTo>
                <a:cubicBezTo>
                  <a:pt x="532934" y="840169"/>
                  <a:pt x="533400" y="839788"/>
                  <a:pt x="533802" y="839089"/>
                </a:cubicBezTo>
                <a:cubicBezTo>
                  <a:pt x="534204" y="838391"/>
                  <a:pt x="534416" y="837756"/>
                  <a:pt x="534437" y="837184"/>
                </a:cubicBezTo>
                <a:close/>
                <a:moveTo>
                  <a:pt x="458237" y="830072"/>
                </a:moveTo>
                <a:lnTo>
                  <a:pt x="458237" y="834136"/>
                </a:lnTo>
                <a:lnTo>
                  <a:pt x="456205" y="838200"/>
                </a:lnTo>
                <a:lnTo>
                  <a:pt x="459253" y="834136"/>
                </a:lnTo>
                <a:cubicBezTo>
                  <a:pt x="459274" y="833522"/>
                  <a:pt x="459232" y="832718"/>
                  <a:pt x="459126" y="831723"/>
                </a:cubicBezTo>
                <a:cubicBezTo>
                  <a:pt x="459020" y="830728"/>
                  <a:pt x="458724" y="830178"/>
                  <a:pt x="458237" y="830072"/>
                </a:cubicBezTo>
                <a:close/>
                <a:moveTo>
                  <a:pt x="409469" y="828040"/>
                </a:moveTo>
                <a:cubicBezTo>
                  <a:pt x="407458" y="830474"/>
                  <a:pt x="406400" y="831956"/>
                  <a:pt x="406294" y="832485"/>
                </a:cubicBezTo>
                <a:cubicBezTo>
                  <a:pt x="406188" y="833014"/>
                  <a:pt x="403860" y="833226"/>
                  <a:pt x="399309" y="833120"/>
                </a:cubicBezTo>
                <a:cubicBezTo>
                  <a:pt x="396599" y="834962"/>
                  <a:pt x="391858" y="837375"/>
                  <a:pt x="385085" y="840359"/>
                </a:cubicBezTo>
                <a:cubicBezTo>
                  <a:pt x="378311" y="843344"/>
                  <a:pt x="373570" y="844995"/>
                  <a:pt x="370861" y="845312"/>
                </a:cubicBezTo>
                <a:cubicBezTo>
                  <a:pt x="369252" y="845291"/>
                  <a:pt x="367643" y="844825"/>
                  <a:pt x="366035" y="843915"/>
                </a:cubicBezTo>
                <a:cubicBezTo>
                  <a:pt x="364426" y="843005"/>
                  <a:pt x="363325" y="841777"/>
                  <a:pt x="362733" y="840232"/>
                </a:cubicBezTo>
                <a:cubicBezTo>
                  <a:pt x="360743" y="840296"/>
                  <a:pt x="359388" y="840931"/>
                  <a:pt x="358669" y="842137"/>
                </a:cubicBezTo>
                <a:cubicBezTo>
                  <a:pt x="357949" y="843344"/>
                  <a:pt x="357610" y="844741"/>
                  <a:pt x="357653" y="846328"/>
                </a:cubicBezTo>
                <a:lnTo>
                  <a:pt x="357653" y="849376"/>
                </a:lnTo>
                <a:cubicBezTo>
                  <a:pt x="358796" y="851133"/>
                  <a:pt x="360574" y="853207"/>
                  <a:pt x="362987" y="855599"/>
                </a:cubicBezTo>
                <a:cubicBezTo>
                  <a:pt x="365400" y="857991"/>
                  <a:pt x="367686" y="859303"/>
                  <a:pt x="369845" y="859536"/>
                </a:cubicBezTo>
                <a:cubicBezTo>
                  <a:pt x="371305" y="859452"/>
                  <a:pt x="372194" y="858859"/>
                  <a:pt x="372512" y="857758"/>
                </a:cubicBezTo>
                <a:cubicBezTo>
                  <a:pt x="372829" y="856658"/>
                  <a:pt x="372956" y="855557"/>
                  <a:pt x="372893" y="854456"/>
                </a:cubicBezTo>
                <a:lnTo>
                  <a:pt x="389149" y="854456"/>
                </a:lnTo>
                <a:lnTo>
                  <a:pt x="396261" y="850392"/>
                </a:lnTo>
                <a:lnTo>
                  <a:pt x="417597" y="851408"/>
                </a:lnTo>
                <a:cubicBezTo>
                  <a:pt x="418147" y="849905"/>
                  <a:pt x="419078" y="848847"/>
                  <a:pt x="420391" y="848233"/>
                </a:cubicBezTo>
                <a:cubicBezTo>
                  <a:pt x="421703" y="847619"/>
                  <a:pt x="423142" y="847323"/>
                  <a:pt x="424709" y="847344"/>
                </a:cubicBezTo>
                <a:lnTo>
                  <a:pt x="432837" y="842264"/>
                </a:lnTo>
                <a:cubicBezTo>
                  <a:pt x="432731" y="840761"/>
                  <a:pt x="431927" y="839703"/>
                  <a:pt x="430424" y="839089"/>
                </a:cubicBezTo>
                <a:cubicBezTo>
                  <a:pt x="428921" y="838475"/>
                  <a:pt x="427355" y="838179"/>
                  <a:pt x="425725" y="838200"/>
                </a:cubicBezTo>
                <a:cubicBezTo>
                  <a:pt x="419798" y="835322"/>
                  <a:pt x="414379" y="831935"/>
                  <a:pt x="409469" y="828040"/>
                </a:cubicBezTo>
                <a:close/>
                <a:moveTo>
                  <a:pt x="541549" y="814832"/>
                </a:moveTo>
                <a:cubicBezTo>
                  <a:pt x="541570" y="815404"/>
                  <a:pt x="541782" y="816039"/>
                  <a:pt x="542184" y="816737"/>
                </a:cubicBezTo>
                <a:cubicBezTo>
                  <a:pt x="542586" y="817436"/>
                  <a:pt x="543052" y="817817"/>
                  <a:pt x="543581" y="817880"/>
                </a:cubicBezTo>
                <a:cubicBezTo>
                  <a:pt x="545782" y="817711"/>
                  <a:pt x="547475" y="817034"/>
                  <a:pt x="548661" y="815848"/>
                </a:cubicBezTo>
                <a:close/>
                <a:moveTo>
                  <a:pt x="491765" y="811784"/>
                </a:moveTo>
                <a:cubicBezTo>
                  <a:pt x="490579" y="811954"/>
                  <a:pt x="489902" y="812631"/>
                  <a:pt x="489733" y="813816"/>
                </a:cubicBezTo>
                <a:lnTo>
                  <a:pt x="480589" y="817880"/>
                </a:lnTo>
                <a:lnTo>
                  <a:pt x="466365" y="816864"/>
                </a:lnTo>
                <a:lnTo>
                  <a:pt x="473477" y="835152"/>
                </a:lnTo>
                <a:lnTo>
                  <a:pt x="493797" y="828040"/>
                </a:lnTo>
                <a:cubicBezTo>
                  <a:pt x="493754" y="825966"/>
                  <a:pt x="494093" y="824272"/>
                  <a:pt x="494813" y="822960"/>
                </a:cubicBezTo>
                <a:cubicBezTo>
                  <a:pt x="495532" y="821648"/>
                  <a:pt x="496887" y="820971"/>
                  <a:pt x="498877" y="820928"/>
                </a:cubicBezTo>
                <a:lnTo>
                  <a:pt x="507005" y="821944"/>
                </a:lnTo>
                <a:cubicBezTo>
                  <a:pt x="507597" y="823934"/>
                  <a:pt x="508698" y="825288"/>
                  <a:pt x="510307" y="826008"/>
                </a:cubicBezTo>
                <a:cubicBezTo>
                  <a:pt x="511915" y="826728"/>
                  <a:pt x="513524" y="827067"/>
                  <a:pt x="515133" y="827024"/>
                </a:cubicBezTo>
                <a:lnTo>
                  <a:pt x="518181" y="821944"/>
                </a:lnTo>
                <a:lnTo>
                  <a:pt x="535453" y="821944"/>
                </a:lnTo>
                <a:lnTo>
                  <a:pt x="529357" y="813816"/>
                </a:lnTo>
                <a:cubicBezTo>
                  <a:pt x="527071" y="816653"/>
                  <a:pt x="523769" y="818092"/>
                  <a:pt x="519451" y="818134"/>
                </a:cubicBezTo>
                <a:cubicBezTo>
                  <a:pt x="515133" y="818176"/>
                  <a:pt x="511323" y="818092"/>
                  <a:pt x="508021" y="817880"/>
                </a:cubicBezTo>
                <a:cubicBezTo>
                  <a:pt x="505502" y="816293"/>
                  <a:pt x="502920" y="814896"/>
                  <a:pt x="500274" y="813689"/>
                </a:cubicBezTo>
                <a:cubicBezTo>
                  <a:pt x="497628" y="812483"/>
                  <a:pt x="494792" y="811848"/>
                  <a:pt x="491765" y="811784"/>
                </a:cubicBezTo>
                <a:close/>
                <a:moveTo>
                  <a:pt x="605557" y="806704"/>
                </a:moveTo>
                <a:lnTo>
                  <a:pt x="609621" y="811784"/>
                </a:lnTo>
                <a:cubicBezTo>
                  <a:pt x="611124" y="811742"/>
                  <a:pt x="612182" y="811318"/>
                  <a:pt x="612796" y="810514"/>
                </a:cubicBezTo>
                <a:cubicBezTo>
                  <a:pt x="613410" y="809710"/>
                  <a:pt x="613706" y="808779"/>
                  <a:pt x="613685" y="807720"/>
                </a:cubicBezTo>
                <a:close/>
                <a:moveTo>
                  <a:pt x="583205" y="806704"/>
                </a:moveTo>
                <a:cubicBezTo>
                  <a:pt x="582231" y="806810"/>
                  <a:pt x="581638" y="807360"/>
                  <a:pt x="581427" y="808355"/>
                </a:cubicBezTo>
                <a:cubicBezTo>
                  <a:pt x="581215" y="809350"/>
                  <a:pt x="581130" y="810154"/>
                  <a:pt x="581173" y="810768"/>
                </a:cubicBezTo>
                <a:lnTo>
                  <a:pt x="553741" y="810768"/>
                </a:lnTo>
                <a:cubicBezTo>
                  <a:pt x="554249" y="814112"/>
                  <a:pt x="556281" y="815298"/>
                  <a:pt x="559837" y="814324"/>
                </a:cubicBezTo>
                <a:cubicBezTo>
                  <a:pt x="563393" y="813351"/>
                  <a:pt x="565425" y="814536"/>
                  <a:pt x="565933" y="817880"/>
                </a:cubicBezTo>
                <a:cubicBezTo>
                  <a:pt x="569108" y="817415"/>
                  <a:pt x="572410" y="816568"/>
                  <a:pt x="575839" y="815340"/>
                </a:cubicBezTo>
                <a:cubicBezTo>
                  <a:pt x="579268" y="814112"/>
                  <a:pt x="582062" y="812250"/>
                  <a:pt x="584221" y="809752"/>
                </a:cubicBezTo>
                <a:cubicBezTo>
                  <a:pt x="584242" y="809181"/>
                  <a:pt x="584200" y="808546"/>
                  <a:pt x="584094" y="807847"/>
                </a:cubicBezTo>
                <a:cubicBezTo>
                  <a:pt x="583988" y="807149"/>
                  <a:pt x="583692" y="806768"/>
                  <a:pt x="583205" y="806704"/>
                </a:cubicBezTo>
                <a:close/>
                <a:moveTo>
                  <a:pt x="615717" y="798576"/>
                </a:moveTo>
                <a:cubicBezTo>
                  <a:pt x="615188" y="798619"/>
                  <a:pt x="614722" y="798788"/>
                  <a:pt x="614320" y="799084"/>
                </a:cubicBezTo>
                <a:cubicBezTo>
                  <a:pt x="613918" y="799381"/>
                  <a:pt x="613706" y="799550"/>
                  <a:pt x="613685" y="799592"/>
                </a:cubicBezTo>
                <a:cubicBezTo>
                  <a:pt x="613642" y="800206"/>
                  <a:pt x="613727" y="801010"/>
                  <a:pt x="613939" y="802005"/>
                </a:cubicBezTo>
                <a:cubicBezTo>
                  <a:pt x="614150" y="803000"/>
                  <a:pt x="614743" y="803550"/>
                  <a:pt x="615717" y="803656"/>
                </a:cubicBezTo>
                <a:cubicBezTo>
                  <a:pt x="616204" y="803593"/>
                  <a:pt x="616500" y="803212"/>
                  <a:pt x="616606" y="802513"/>
                </a:cubicBezTo>
                <a:cubicBezTo>
                  <a:pt x="616712" y="801815"/>
                  <a:pt x="616754" y="801180"/>
                  <a:pt x="616733" y="800608"/>
                </a:cubicBezTo>
                <a:cubicBezTo>
                  <a:pt x="616902" y="799423"/>
                  <a:pt x="616563" y="798745"/>
                  <a:pt x="615717" y="798576"/>
                </a:cubicBezTo>
                <a:close/>
                <a:moveTo>
                  <a:pt x="529357" y="795528"/>
                </a:moveTo>
                <a:cubicBezTo>
                  <a:pt x="528214" y="795803"/>
                  <a:pt x="526944" y="797031"/>
                  <a:pt x="525547" y="799211"/>
                </a:cubicBezTo>
                <a:cubicBezTo>
                  <a:pt x="524150" y="801391"/>
                  <a:pt x="523388" y="802873"/>
                  <a:pt x="523261" y="803656"/>
                </a:cubicBezTo>
                <a:cubicBezTo>
                  <a:pt x="523494" y="804143"/>
                  <a:pt x="524552" y="804439"/>
                  <a:pt x="526436" y="804545"/>
                </a:cubicBezTo>
                <a:cubicBezTo>
                  <a:pt x="528320" y="804651"/>
                  <a:pt x="529632" y="804693"/>
                  <a:pt x="530373" y="804672"/>
                </a:cubicBezTo>
                <a:lnTo>
                  <a:pt x="547645" y="804672"/>
                </a:lnTo>
                <a:cubicBezTo>
                  <a:pt x="547010" y="803000"/>
                  <a:pt x="545994" y="800756"/>
                  <a:pt x="544597" y="797941"/>
                </a:cubicBezTo>
                <a:cubicBezTo>
                  <a:pt x="543200" y="795126"/>
                  <a:pt x="542184" y="795676"/>
                  <a:pt x="541549" y="799592"/>
                </a:cubicBezTo>
                <a:cubicBezTo>
                  <a:pt x="539517" y="798534"/>
                  <a:pt x="537485" y="797603"/>
                  <a:pt x="535453" y="796798"/>
                </a:cubicBezTo>
                <a:cubicBezTo>
                  <a:pt x="533421" y="795994"/>
                  <a:pt x="531389" y="795571"/>
                  <a:pt x="529357" y="795528"/>
                </a:cubicBezTo>
                <a:close/>
                <a:moveTo>
                  <a:pt x="621813" y="794512"/>
                </a:moveTo>
                <a:lnTo>
                  <a:pt x="621813" y="795528"/>
                </a:lnTo>
                <a:cubicBezTo>
                  <a:pt x="621876" y="796502"/>
                  <a:pt x="622257" y="797094"/>
                  <a:pt x="622956" y="797306"/>
                </a:cubicBezTo>
                <a:cubicBezTo>
                  <a:pt x="623654" y="797518"/>
                  <a:pt x="624289" y="797603"/>
                  <a:pt x="624861" y="797560"/>
                </a:cubicBezTo>
                <a:cubicBezTo>
                  <a:pt x="626893" y="797729"/>
                  <a:pt x="628925" y="797391"/>
                  <a:pt x="630957" y="796544"/>
                </a:cubicBezTo>
                <a:close/>
                <a:moveTo>
                  <a:pt x="740685" y="788416"/>
                </a:moveTo>
                <a:lnTo>
                  <a:pt x="724429" y="795528"/>
                </a:lnTo>
                <a:cubicBezTo>
                  <a:pt x="724704" y="796502"/>
                  <a:pt x="725932" y="797094"/>
                  <a:pt x="728112" y="797306"/>
                </a:cubicBezTo>
                <a:cubicBezTo>
                  <a:pt x="730292" y="797518"/>
                  <a:pt x="731774" y="797603"/>
                  <a:pt x="732557" y="797560"/>
                </a:cubicBezTo>
                <a:lnTo>
                  <a:pt x="743733" y="797560"/>
                </a:lnTo>
                <a:close/>
                <a:moveTo>
                  <a:pt x="639085" y="785368"/>
                </a:moveTo>
                <a:cubicBezTo>
                  <a:pt x="639275" y="787866"/>
                  <a:pt x="639910" y="790236"/>
                  <a:pt x="640990" y="792480"/>
                </a:cubicBezTo>
                <a:cubicBezTo>
                  <a:pt x="642069" y="794724"/>
                  <a:pt x="642450" y="797094"/>
                  <a:pt x="642133" y="799592"/>
                </a:cubicBezTo>
                <a:cubicBezTo>
                  <a:pt x="635656" y="802937"/>
                  <a:pt x="628036" y="806408"/>
                  <a:pt x="619273" y="810006"/>
                </a:cubicBezTo>
                <a:cubicBezTo>
                  <a:pt x="610510" y="813605"/>
                  <a:pt x="602890" y="815552"/>
                  <a:pt x="596413" y="815848"/>
                </a:cubicBezTo>
                <a:lnTo>
                  <a:pt x="592349" y="818896"/>
                </a:lnTo>
                <a:cubicBezTo>
                  <a:pt x="587205" y="819277"/>
                  <a:pt x="581998" y="820801"/>
                  <a:pt x="576728" y="823468"/>
                </a:cubicBezTo>
                <a:cubicBezTo>
                  <a:pt x="571457" y="826135"/>
                  <a:pt x="566504" y="827659"/>
                  <a:pt x="561869" y="828040"/>
                </a:cubicBezTo>
                <a:cubicBezTo>
                  <a:pt x="559985" y="827723"/>
                  <a:pt x="557403" y="827342"/>
                  <a:pt x="554122" y="826897"/>
                </a:cubicBezTo>
                <a:cubicBezTo>
                  <a:pt x="550841" y="826453"/>
                  <a:pt x="549021" y="827850"/>
                  <a:pt x="548661" y="831088"/>
                </a:cubicBezTo>
                <a:lnTo>
                  <a:pt x="541549" y="834136"/>
                </a:lnTo>
                <a:lnTo>
                  <a:pt x="541549" y="840232"/>
                </a:lnTo>
                <a:lnTo>
                  <a:pt x="549677" y="841248"/>
                </a:lnTo>
                <a:lnTo>
                  <a:pt x="554757" y="837184"/>
                </a:lnTo>
                <a:cubicBezTo>
                  <a:pt x="561996" y="836846"/>
                  <a:pt x="569362" y="835491"/>
                  <a:pt x="576855" y="833120"/>
                </a:cubicBezTo>
                <a:cubicBezTo>
                  <a:pt x="584348" y="830749"/>
                  <a:pt x="591206" y="829395"/>
                  <a:pt x="597429" y="829056"/>
                </a:cubicBezTo>
                <a:cubicBezTo>
                  <a:pt x="598656" y="829120"/>
                  <a:pt x="600265" y="828993"/>
                  <a:pt x="602255" y="828675"/>
                </a:cubicBezTo>
                <a:cubicBezTo>
                  <a:pt x="604244" y="828358"/>
                  <a:pt x="605345" y="827469"/>
                  <a:pt x="605557" y="826008"/>
                </a:cubicBezTo>
                <a:cubicBezTo>
                  <a:pt x="605493" y="824971"/>
                  <a:pt x="605112" y="823997"/>
                  <a:pt x="604414" y="823087"/>
                </a:cubicBezTo>
                <a:cubicBezTo>
                  <a:pt x="603715" y="822177"/>
                  <a:pt x="603080" y="821457"/>
                  <a:pt x="602509" y="820928"/>
                </a:cubicBezTo>
                <a:lnTo>
                  <a:pt x="627909" y="819912"/>
                </a:lnTo>
                <a:lnTo>
                  <a:pt x="629941" y="817880"/>
                </a:lnTo>
                <a:cubicBezTo>
                  <a:pt x="634978" y="817393"/>
                  <a:pt x="639889" y="817097"/>
                  <a:pt x="644673" y="816991"/>
                </a:cubicBezTo>
                <a:cubicBezTo>
                  <a:pt x="649456" y="816885"/>
                  <a:pt x="654367" y="816843"/>
                  <a:pt x="659405" y="816864"/>
                </a:cubicBezTo>
                <a:cubicBezTo>
                  <a:pt x="662178" y="814028"/>
                  <a:pt x="665776" y="812589"/>
                  <a:pt x="670200" y="812546"/>
                </a:cubicBezTo>
                <a:cubicBezTo>
                  <a:pt x="674624" y="812504"/>
                  <a:pt x="678476" y="812589"/>
                  <a:pt x="681757" y="812800"/>
                </a:cubicBezTo>
                <a:lnTo>
                  <a:pt x="689885" y="808736"/>
                </a:lnTo>
                <a:cubicBezTo>
                  <a:pt x="690054" y="811954"/>
                  <a:pt x="691747" y="813647"/>
                  <a:pt x="694965" y="813816"/>
                </a:cubicBezTo>
                <a:lnTo>
                  <a:pt x="698013" y="812800"/>
                </a:lnTo>
                <a:cubicBezTo>
                  <a:pt x="697949" y="807403"/>
                  <a:pt x="696552" y="803974"/>
                  <a:pt x="693822" y="802513"/>
                </a:cubicBezTo>
                <a:cubicBezTo>
                  <a:pt x="691091" y="801053"/>
                  <a:pt x="687408" y="800418"/>
                  <a:pt x="682773" y="800608"/>
                </a:cubicBezTo>
                <a:cubicBezTo>
                  <a:pt x="681693" y="800608"/>
                  <a:pt x="680550" y="800862"/>
                  <a:pt x="679344" y="801370"/>
                </a:cubicBezTo>
                <a:cubicBezTo>
                  <a:pt x="678137" y="801878"/>
                  <a:pt x="677248" y="802640"/>
                  <a:pt x="676677" y="803656"/>
                </a:cubicBezTo>
                <a:cubicBezTo>
                  <a:pt x="675068" y="803677"/>
                  <a:pt x="673459" y="803381"/>
                  <a:pt x="671851" y="802767"/>
                </a:cubicBezTo>
                <a:cubicBezTo>
                  <a:pt x="670242" y="802153"/>
                  <a:pt x="669141" y="801095"/>
                  <a:pt x="668549" y="799592"/>
                </a:cubicBezTo>
                <a:cubicBezTo>
                  <a:pt x="667363" y="799762"/>
                  <a:pt x="666686" y="799423"/>
                  <a:pt x="666517" y="798576"/>
                </a:cubicBezTo>
                <a:cubicBezTo>
                  <a:pt x="666771" y="796565"/>
                  <a:pt x="667787" y="794491"/>
                  <a:pt x="669565" y="792353"/>
                </a:cubicBezTo>
                <a:cubicBezTo>
                  <a:pt x="671343" y="790215"/>
                  <a:pt x="672359" y="787887"/>
                  <a:pt x="672613" y="785368"/>
                </a:cubicBezTo>
                <a:cubicBezTo>
                  <a:pt x="670475" y="787040"/>
                  <a:pt x="667893" y="788776"/>
                  <a:pt x="664866" y="790575"/>
                </a:cubicBezTo>
                <a:cubicBezTo>
                  <a:pt x="661839" y="792374"/>
                  <a:pt x="659003" y="793348"/>
                  <a:pt x="656357" y="793496"/>
                </a:cubicBezTo>
                <a:cubicBezTo>
                  <a:pt x="655171" y="793665"/>
                  <a:pt x="654494" y="793327"/>
                  <a:pt x="654325" y="792480"/>
                </a:cubicBezTo>
                <a:lnTo>
                  <a:pt x="654325" y="791464"/>
                </a:lnTo>
                <a:close/>
                <a:moveTo>
                  <a:pt x="773197" y="779272"/>
                </a:moveTo>
                <a:cubicBezTo>
                  <a:pt x="772011" y="779442"/>
                  <a:pt x="771334" y="780119"/>
                  <a:pt x="771165" y="781304"/>
                </a:cubicBezTo>
                <a:cubicBezTo>
                  <a:pt x="771990" y="781876"/>
                  <a:pt x="773641" y="782765"/>
                  <a:pt x="776118" y="783971"/>
                </a:cubicBezTo>
                <a:cubicBezTo>
                  <a:pt x="778594" y="785178"/>
                  <a:pt x="779991" y="786321"/>
                  <a:pt x="780309" y="787400"/>
                </a:cubicBezTo>
                <a:cubicBezTo>
                  <a:pt x="780203" y="787887"/>
                  <a:pt x="779653" y="788183"/>
                  <a:pt x="778658" y="788289"/>
                </a:cubicBezTo>
                <a:cubicBezTo>
                  <a:pt x="777663" y="788395"/>
                  <a:pt x="776859" y="788437"/>
                  <a:pt x="776245" y="788416"/>
                </a:cubicBezTo>
                <a:cubicBezTo>
                  <a:pt x="776224" y="790004"/>
                  <a:pt x="775758" y="791401"/>
                  <a:pt x="774848" y="792607"/>
                </a:cubicBezTo>
                <a:cubicBezTo>
                  <a:pt x="773938" y="793814"/>
                  <a:pt x="772710" y="794449"/>
                  <a:pt x="771165" y="794512"/>
                </a:cubicBezTo>
                <a:cubicBezTo>
                  <a:pt x="768582" y="794406"/>
                  <a:pt x="766127" y="793602"/>
                  <a:pt x="763799" y="792099"/>
                </a:cubicBezTo>
                <a:cubicBezTo>
                  <a:pt x="761470" y="790596"/>
                  <a:pt x="759523" y="789030"/>
                  <a:pt x="757957" y="787400"/>
                </a:cubicBezTo>
                <a:cubicBezTo>
                  <a:pt x="756369" y="787421"/>
                  <a:pt x="754972" y="787887"/>
                  <a:pt x="753766" y="788797"/>
                </a:cubicBezTo>
                <a:cubicBezTo>
                  <a:pt x="752559" y="789707"/>
                  <a:pt x="751924" y="790935"/>
                  <a:pt x="751861" y="792480"/>
                </a:cubicBezTo>
                <a:cubicBezTo>
                  <a:pt x="752665" y="795846"/>
                  <a:pt x="756390" y="797751"/>
                  <a:pt x="763037" y="798195"/>
                </a:cubicBezTo>
                <a:cubicBezTo>
                  <a:pt x="769683" y="798640"/>
                  <a:pt x="774424" y="798767"/>
                  <a:pt x="777261" y="798576"/>
                </a:cubicBezTo>
                <a:cubicBezTo>
                  <a:pt x="780012" y="798153"/>
                  <a:pt x="782129" y="796460"/>
                  <a:pt x="783611" y="793496"/>
                </a:cubicBezTo>
                <a:cubicBezTo>
                  <a:pt x="785092" y="790533"/>
                  <a:pt x="787717" y="788840"/>
                  <a:pt x="791485" y="788416"/>
                </a:cubicBezTo>
                <a:cubicBezTo>
                  <a:pt x="792882" y="788332"/>
                  <a:pt x="795168" y="787993"/>
                  <a:pt x="798343" y="787400"/>
                </a:cubicBezTo>
                <a:cubicBezTo>
                  <a:pt x="801518" y="786808"/>
                  <a:pt x="803296" y="786469"/>
                  <a:pt x="803677" y="786384"/>
                </a:cubicBezTo>
                <a:cubicBezTo>
                  <a:pt x="803507" y="785897"/>
                  <a:pt x="802830" y="785601"/>
                  <a:pt x="801645" y="785495"/>
                </a:cubicBezTo>
                <a:cubicBezTo>
                  <a:pt x="800459" y="785389"/>
                  <a:pt x="799782" y="785347"/>
                  <a:pt x="799613" y="785368"/>
                </a:cubicBezTo>
                <a:cubicBezTo>
                  <a:pt x="799676" y="784310"/>
                  <a:pt x="799549" y="783379"/>
                  <a:pt x="799232" y="782574"/>
                </a:cubicBezTo>
                <a:cubicBezTo>
                  <a:pt x="798914" y="781770"/>
                  <a:pt x="798025" y="781347"/>
                  <a:pt x="796565" y="781304"/>
                </a:cubicBezTo>
                <a:cubicBezTo>
                  <a:pt x="795506" y="781347"/>
                  <a:pt x="794321" y="781770"/>
                  <a:pt x="793009" y="782574"/>
                </a:cubicBezTo>
                <a:cubicBezTo>
                  <a:pt x="791696" y="783379"/>
                  <a:pt x="790511" y="784310"/>
                  <a:pt x="789453" y="785368"/>
                </a:cubicBezTo>
                <a:cubicBezTo>
                  <a:pt x="786934" y="783781"/>
                  <a:pt x="784352" y="782384"/>
                  <a:pt x="781706" y="781177"/>
                </a:cubicBezTo>
                <a:cubicBezTo>
                  <a:pt x="779060" y="779971"/>
                  <a:pt x="776224" y="779336"/>
                  <a:pt x="773197" y="779272"/>
                </a:cubicBezTo>
                <a:close/>
                <a:moveTo>
                  <a:pt x="847365" y="769112"/>
                </a:moveTo>
                <a:lnTo>
                  <a:pt x="851429" y="773176"/>
                </a:lnTo>
                <a:cubicBezTo>
                  <a:pt x="852487" y="773176"/>
                  <a:pt x="853418" y="772922"/>
                  <a:pt x="854223" y="772414"/>
                </a:cubicBezTo>
                <a:cubicBezTo>
                  <a:pt x="855027" y="771906"/>
                  <a:pt x="855450" y="771144"/>
                  <a:pt x="855493" y="770128"/>
                </a:cubicBezTo>
                <a:close/>
                <a:moveTo>
                  <a:pt x="888005" y="763016"/>
                </a:moveTo>
                <a:lnTo>
                  <a:pt x="891053" y="770128"/>
                </a:lnTo>
                <a:lnTo>
                  <a:pt x="900197" y="764032"/>
                </a:lnTo>
                <a:close/>
                <a:moveTo>
                  <a:pt x="936773" y="753872"/>
                </a:moveTo>
                <a:cubicBezTo>
                  <a:pt x="935439" y="757259"/>
                  <a:pt x="931756" y="758360"/>
                  <a:pt x="925724" y="757174"/>
                </a:cubicBezTo>
                <a:cubicBezTo>
                  <a:pt x="919691" y="755989"/>
                  <a:pt x="916262" y="756582"/>
                  <a:pt x="915437" y="758952"/>
                </a:cubicBezTo>
                <a:cubicBezTo>
                  <a:pt x="915479" y="760455"/>
                  <a:pt x="915902" y="761767"/>
                  <a:pt x="916707" y="762889"/>
                </a:cubicBezTo>
                <a:cubicBezTo>
                  <a:pt x="917511" y="764011"/>
                  <a:pt x="918442" y="765069"/>
                  <a:pt x="919501" y="766064"/>
                </a:cubicBezTo>
                <a:lnTo>
                  <a:pt x="926613" y="762000"/>
                </a:lnTo>
                <a:cubicBezTo>
                  <a:pt x="928497" y="762233"/>
                  <a:pt x="931079" y="762529"/>
                  <a:pt x="934360" y="762889"/>
                </a:cubicBezTo>
                <a:cubicBezTo>
                  <a:pt x="937641" y="763249"/>
                  <a:pt x="939461" y="762275"/>
                  <a:pt x="939821" y="759968"/>
                </a:cubicBezTo>
                <a:cubicBezTo>
                  <a:pt x="939821" y="757936"/>
                  <a:pt x="938805" y="755904"/>
                  <a:pt x="936773" y="753872"/>
                </a:cubicBezTo>
                <a:close/>
                <a:moveTo>
                  <a:pt x="965221" y="721360"/>
                </a:moveTo>
                <a:cubicBezTo>
                  <a:pt x="964755" y="721403"/>
                  <a:pt x="964416" y="721572"/>
                  <a:pt x="964205" y="721868"/>
                </a:cubicBezTo>
                <a:cubicBezTo>
                  <a:pt x="963993" y="722165"/>
                  <a:pt x="963654" y="722334"/>
                  <a:pt x="963189" y="722376"/>
                </a:cubicBezTo>
                <a:cubicBezTo>
                  <a:pt x="963146" y="722990"/>
                  <a:pt x="963231" y="723794"/>
                  <a:pt x="963443" y="724789"/>
                </a:cubicBezTo>
                <a:cubicBezTo>
                  <a:pt x="963654" y="725784"/>
                  <a:pt x="964247" y="726334"/>
                  <a:pt x="965221" y="726440"/>
                </a:cubicBezTo>
                <a:cubicBezTo>
                  <a:pt x="965708" y="726377"/>
                  <a:pt x="966004" y="725996"/>
                  <a:pt x="966110" y="725297"/>
                </a:cubicBezTo>
                <a:cubicBezTo>
                  <a:pt x="966216" y="724599"/>
                  <a:pt x="966258" y="723964"/>
                  <a:pt x="966237" y="723392"/>
                </a:cubicBezTo>
                <a:cubicBezTo>
                  <a:pt x="966406" y="722207"/>
                  <a:pt x="966067" y="721530"/>
                  <a:pt x="965221" y="721360"/>
                </a:cubicBezTo>
                <a:close/>
                <a:moveTo>
                  <a:pt x="982493" y="717296"/>
                </a:moveTo>
                <a:cubicBezTo>
                  <a:pt x="982662" y="719159"/>
                  <a:pt x="983339" y="720514"/>
                  <a:pt x="984525" y="721360"/>
                </a:cubicBezTo>
                <a:cubicBezTo>
                  <a:pt x="985498" y="721297"/>
                  <a:pt x="986091" y="720916"/>
                  <a:pt x="986303" y="720217"/>
                </a:cubicBezTo>
                <a:cubicBezTo>
                  <a:pt x="986514" y="719519"/>
                  <a:pt x="986599" y="718884"/>
                  <a:pt x="986557" y="718312"/>
                </a:cubicBezTo>
                <a:close/>
                <a:moveTo>
                  <a:pt x="1016021" y="705104"/>
                </a:moveTo>
                <a:lnTo>
                  <a:pt x="1021101" y="710184"/>
                </a:lnTo>
                <a:cubicBezTo>
                  <a:pt x="1021164" y="708639"/>
                  <a:pt x="1021799" y="707411"/>
                  <a:pt x="1023006" y="706501"/>
                </a:cubicBezTo>
                <a:cubicBezTo>
                  <a:pt x="1024212" y="705591"/>
                  <a:pt x="1025609" y="705125"/>
                  <a:pt x="1027197" y="705104"/>
                </a:cubicBezTo>
                <a:lnTo>
                  <a:pt x="1033293" y="711200"/>
                </a:lnTo>
                <a:cubicBezTo>
                  <a:pt x="1036404" y="711116"/>
                  <a:pt x="1039579" y="710523"/>
                  <a:pt x="1042818" y="709422"/>
                </a:cubicBezTo>
                <a:cubicBezTo>
                  <a:pt x="1046056" y="708322"/>
                  <a:pt x="1048977" y="707221"/>
                  <a:pt x="1051581" y="706120"/>
                </a:cubicBezTo>
                <a:lnTo>
                  <a:pt x="1061741" y="706120"/>
                </a:lnTo>
                <a:cubicBezTo>
                  <a:pt x="1062630" y="709295"/>
                  <a:pt x="1065170" y="711073"/>
                  <a:pt x="1069361" y="711454"/>
                </a:cubicBezTo>
                <a:cubicBezTo>
                  <a:pt x="1073552" y="711835"/>
                  <a:pt x="1077108" y="713105"/>
                  <a:pt x="1080029" y="715264"/>
                </a:cubicBezTo>
                <a:cubicBezTo>
                  <a:pt x="1079817" y="717212"/>
                  <a:pt x="1078716" y="718397"/>
                  <a:pt x="1076727" y="718820"/>
                </a:cubicBezTo>
                <a:cubicBezTo>
                  <a:pt x="1074737" y="719244"/>
                  <a:pt x="1073128" y="719413"/>
                  <a:pt x="1071901" y="719328"/>
                </a:cubicBezTo>
                <a:lnTo>
                  <a:pt x="1051581" y="719328"/>
                </a:lnTo>
                <a:cubicBezTo>
                  <a:pt x="1048067" y="719117"/>
                  <a:pt x="1044680" y="718270"/>
                  <a:pt x="1041421" y="716788"/>
                </a:cubicBezTo>
                <a:cubicBezTo>
                  <a:pt x="1038161" y="715307"/>
                  <a:pt x="1034774" y="714460"/>
                  <a:pt x="1031261" y="714248"/>
                </a:cubicBezTo>
                <a:cubicBezTo>
                  <a:pt x="1027260" y="714418"/>
                  <a:pt x="1023323" y="715095"/>
                  <a:pt x="1019450" y="716280"/>
                </a:cubicBezTo>
                <a:cubicBezTo>
                  <a:pt x="1015576" y="717466"/>
                  <a:pt x="1011385" y="718143"/>
                  <a:pt x="1006877" y="718312"/>
                </a:cubicBezTo>
                <a:lnTo>
                  <a:pt x="1012973" y="714248"/>
                </a:lnTo>
                <a:close/>
                <a:moveTo>
                  <a:pt x="1000781" y="665480"/>
                </a:moveTo>
                <a:lnTo>
                  <a:pt x="1000781" y="667512"/>
                </a:lnTo>
                <a:cubicBezTo>
                  <a:pt x="1000738" y="668084"/>
                  <a:pt x="1000823" y="668719"/>
                  <a:pt x="1001035" y="669417"/>
                </a:cubicBezTo>
                <a:cubicBezTo>
                  <a:pt x="1001246" y="670116"/>
                  <a:pt x="1001839" y="670497"/>
                  <a:pt x="1002813" y="670560"/>
                </a:cubicBezTo>
                <a:cubicBezTo>
                  <a:pt x="1003342" y="670497"/>
                  <a:pt x="1003808" y="670116"/>
                  <a:pt x="1004210" y="669417"/>
                </a:cubicBezTo>
                <a:cubicBezTo>
                  <a:pt x="1004612" y="668719"/>
                  <a:pt x="1004824" y="668084"/>
                  <a:pt x="1004845" y="667512"/>
                </a:cubicBezTo>
                <a:close/>
                <a:moveTo>
                  <a:pt x="1039389" y="664464"/>
                </a:moveTo>
                <a:lnTo>
                  <a:pt x="1021101" y="665480"/>
                </a:lnTo>
                <a:lnTo>
                  <a:pt x="1021101" y="666496"/>
                </a:lnTo>
                <a:cubicBezTo>
                  <a:pt x="1021185" y="667999"/>
                  <a:pt x="1021778" y="669057"/>
                  <a:pt x="1022879" y="669671"/>
                </a:cubicBezTo>
                <a:cubicBezTo>
                  <a:pt x="1023979" y="670285"/>
                  <a:pt x="1025080" y="670581"/>
                  <a:pt x="1026181" y="670560"/>
                </a:cubicBezTo>
                <a:cubicBezTo>
                  <a:pt x="1028107" y="670476"/>
                  <a:pt x="1030859" y="669883"/>
                  <a:pt x="1034436" y="668782"/>
                </a:cubicBezTo>
                <a:cubicBezTo>
                  <a:pt x="1038013" y="667682"/>
                  <a:pt x="1040003" y="666581"/>
                  <a:pt x="1040405" y="665480"/>
                </a:cubicBezTo>
                <a:cubicBezTo>
                  <a:pt x="1040362" y="664993"/>
                  <a:pt x="1040193" y="664697"/>
                  <a:pt x="1039897" y="664591"/>
                </a:cubicBezTo>
                <a:cubicBezTo>
                  <a:pt x="1039600" y="664485"/>
                  <a:pt x="1039431" y="664443"/>
                  <a:pt x="1039389" y="664464"/>
                </a:cubicBezTo>
                <a:close/>
                <a:moveTo>
                  <a:pt x="476525" y="653288"/>
                </a:moveTo>
                <a:cubicBezTo>
                  <a:pt x="476525" y="654347"/>
                  <a:pt x="476779" y="655278"/>
                  <a:pt x="477287" y="656082"/>
                </a:cubicBezTo>
                <a:cubicBezTo>
                  <a:pt x="477795" y="656887"/>
                  <a:pt x="478557" y="657310"/>
                  <a:pt x="479573" y="657352"/>
                </a:cubicBezTo>
                <a:cubicBezTo>
                  <a:pt x="480546" y="657289"/>
                  <a:pt x="481139" y="656908"/>
                  <a:pt x="481351" y="656209"/>
                </a:cubicBezTo>
                <a:cubicBezTo>
                  <a:pt x="481562" y="655511"/>
                  <a:pt x="481647" y="654876"/>
                  <a:pt x="481605" y="654304"/>
                </a:cubicBezTo>
                <a:close/>
                <a:moveTo>
                  <a:pt x="556789" y="556768"/>
                </a:moveTo>
                <a:cubicBezTo>
                  <a:pt x="556810" y="557382"/>
                  <a:pt x="557022" y="558186"/>
                  <a:pt x="557424" y="559181"/>
                </a:cubicBezTo>
                <a:cubicBezTo>
                  <a:pt x="557826" y="560176"/>
                  <a:pt x="558292" y="560726"/>
                  <a:pt x="558821" y="560832"/>
                </a:cubicBezTo>
                <a:cubicBezTo>
                  <a:pt x="559794" y="560769"/>
                  <a:pt x="560387" y="560388"/>
                  <a:pt x="560599" y="559689"/>
                </a:cubicBezTo>
                <a:cubicBezTo>
                  <a:pt x="560810" y="558991"/>
                  <a:pt x="560895" y="558356"/>
                  <a:pt x="560853" y="557784"/>
                </a:cubicBezTo>
                <a:close/>
                <a:moveTo>
                  <a:pt x="651277" y="500888"/>
                </a:moveTo>
                <a:cubicBezTo>
                  <a:pt x="649732" y="501036"/>
                  <a:pt x="648504" y="502010"/>
                  <a:pt x="647594" y="503809"/>
                </a:cubicBezTo>
                <a:cubicBezTo>
                  <a:pt x="646684" y="505608"/>
                  <a:pt x="646218" y="507344"/>
                  <a:pt x="646197" y="509016"/>
                </a:cubicBezTo>
                <a:lnTo>
                  <a:pt x="638069" y="519176"/>
                </a:lnTo>
                <a:cubicBezTo>
                  <a:pt x="638132" y="517589"/>
                  <a:pt x="638005" y="515938"/>
                  <a:pt x="637688" y="514223"/>
                </a:cubicBezTo>
                <a:cubicBezTo>
                  <a:pt x="637370" y="512509"/>
                  <a:pt x="636481" y="511112"/>
                  <a:pt x="635021" y="510032"/>
                </a:cubicBezTo>
                <a:cubicBezTo>
                  <a:pt x="633962" y="510159"/>
                  <a:pt x="633031" y="510921"/>
                  <a:pt x="632227" y="512318"/>
                </a:cubicBezTo>
                <a:cubicBezTo>
                  <a:pt x="631422" y="513715"/>
                  <a:pt x="630999" y="514985"/>
                  <a:pt x="630957" y="516128"/>
                </a:cubicBezTo>
                <a:cubicBezTo>
                  <a:pt x="631253" y="518372"/>
                  <a:pt x="632438" y="519473"/>
                  <a:pt x="634513" y="519430"/>
                </a:cubicBezTo>
                <a:cubicBezTo>
                  <a:pt x="636587" y="519388"/>
                  <a:pt x="637772" y="519981"/>
                  <a:pt x="638069" y="521208"/>
                </a:cubicBezTo>
                <a:cubicBezTo>
                  <a:pt x="637963" y="521737"/>
                  <a:pt x="637413" y="522203"/>
                  <a:pt x="636418" y="522605"/>
                </a:cubicBezTo>
                <a:cubicBezTo>
                  <a:pt x="635423" y="523007"/>
                  <a:pt x="634619" y="523219"/>
                  <a:pt x="634005" y="523240"/>
                </a:cubicBezTo>
                <a:cubicBezTo>
                  <a:pt x="634005" y="525272"/>
                  <a:pt x="632989" y="526288"/>
                  <a:pt x="630957" y="526288"/>
                </a:cubicBezTo>
                <a:cubicBezTo>
                  <a:pt x="629031" y="525950"/>
                  <a:pt x="627295" y="524595"/>
                  <a:pt x="625750" y="522224"/>
                </a:cubicBezTo>
                <a:cubicBezTo>
                  <a:pt x="624205" y="519854"/>
                  <a:pt x="622215" y="518499"/>
                  <a:pt x="619781" y="518160"/>
                </a:cubicBezTo>
                <a:cubicBezTo>
                  <a:pt x="618807" y="518203"/>
                  <a:pt x="618214" y="518626"/>
                  <a:pt x="618003" y="519430"/>
                </a:cubicBezTo>
                <a:cubicBezTo>
                  <a:pt x="617791" y="520235"/>
                  <a:pt x="617706" y="521166"/>
                  <a:pt x="617749" y="522224"/>
                </a:cubicBezTo>
                <a:cubicBezTo>
                  <a:pt x="616077" y="521695"/>
                  <a:pt x="614341" y="521737"/>
                  <a:pt x="612542" y="522351"/>
                </a:cubicBezTo>
                <a:cubicBezTo>
                  <a:pt x="610743" y="522965"/>
                  <a:pt x="609769" y="524277"/>
                  <a:pt x="609621" y="526288"/>
                </a:cubicBezTo>
                <a:lnTo>
                  <a:pt x="591333" y="533400"/>
                </a:lnTo>
                <a:cubicBezTo>
                  <a:pt x="588941" y="534162"/>
                  <a:pt x="587629" y="537210"/>
                  <a:pt x="587396" y="542544"/>
                </a:cubicBezTo>
                <a:cubicBezTo>
                  <a:pt x="587163" y="547878"/>
                  <a:pt x="584073" y="550926"/>
                  <a:pt x="578125" y="551688"/>
                </a:cubicBezTo>
                <a:lnTo>
                  <a:pt x="573045" y="559816"/>
                </a:lnTo>
                <a:lnTo>
                  <a:pt x="562885" y="563880"/>
                </a:lnTo>
                <a:lnTo>
                  <a:pt x="522245" y="601472"/>
                </a:lnTo>
                <a:cubicBezTo>
                  <a:pt x="518414" y="601409"/>
                  <a:pt x="514646" y="602298"/>
                  <a:pt x="510942" y="604139"/>
                </a:cubicBezTo>
                <a:cubicBezTo>
                  <a:pt x="507238" y="605981"/>
                  <a:pt x="505248" y="609156"/>
                  <a:pt x="504973" y="613664"/>
                </a:cubicBezTo>
                <a:lnTo>
                  <a:pt x="497861" y="617728"/>
                </a:lnTo>
                <a:lnTo>
                  <a:pt x="489733" y="609600"/>
                </a:lnTo>
                <a:lnTo>
                  <a:pt x="485669" y="619760"/>
                </a:lnTo>
                <a:cubicBezTo>
                  <a:pt x="487129" y="619887"/>
                  <a:pt x="488018" y="620649"/>
                  <a:pt x="488336" y="622046"/>
                </a:cubicBezTo>
                <a:cubicBezTo>
                  <a:pt x="488653" y="623443"/>
                  <a:pt x="488780" y="624713"/>
                  <a:pt x="488717" y="625856"/>
                </a:cubicBezTo>
                <a:cubicBezTo>
                  <a:pt x="486515" y="628142"/>
                  <a:pt x="483552" y="630682"/>
                  <a:pt x="479827" y="633476"/>
                </a:cubicBezTo>
                <a:cubicBezTo>
                  <a:pt x="476101" y="636270"/>
                  <a:pt x="472630" y="637794"/>
                  <a:pt x="469413" y="638048"/>
                </a:cubicBezTo>
                <a:cubicBezTo>
                  <a:pt x="469370" y="638027"/>
                  <a:pt x="469201" y="637815"/>
                  <a:pt x="468905" y="637413"/>
                </a:cubicBezTo>
                <a:cubicBezTo>
                  <a:pt x="468608" y="637011"/>
                  <a:pt x="468439" y="636545"/>
                  <a:pt x="468397" y="636016"/>
                </a:cubicBezTo>
                <a:cubicBezTo>
                  <a:pt x="468460" y="634513"/>
                  <a:pt x="469095" y="633455"/>
                  <a:pt x="470302" y="632841"/>
                </a:cubicBezTo>
                <a:cubicBezTo>
                  <a:pt x="471508" y="632227"/>
                  <a:pt x="472905" y="631931"/>
                  <a:pt x="474493" y="631952"/>
                </a:cubicBezTo>
                <a:lnTo>
                  <a:pt x="476525" y="631952"/>
                </a:lnTo>
                <a:cubicBezTo>
                  <a:pt x="477625" y="630365"/>
                  <a:pt x="478726" y="628460"/>
                  <a:pt x="479827" y="626237"/>
                </a:cubicBezTo>
                <a:cubicBezTo>
                  <a:pt x="480927" y="624015"/>
                  <a:pt x="481520" y="621856"/>
                  <a:pt x="481605" y="619760"/>
                </a:cubicBezTo>
                <a:cubicBezTo>
                  <a:pt x="481647" y="619231"/>
                  <a:pt x="481562" y="618765"/>
                  <a:pt x="481351" y="618363"/>
                </a:cubicBezTo>
                <a:cubicBezTo>
                  <a:pt x="481139" y="617961"/>
                  <a:pt x="480546" y="617749"/>
                  <a:pt x="479573" y="617728"/>
                </a:cubicBezTo>
                <a:lnTo>
                  <a:pt x="464333" y="633984"/>
                </a:lnTo>
                <a:lnTo>
                  <a:pt x="457221" y="636016"/>
                </a:lnTo>
                <a:cubicBezTo>
                  <a:pt x="457051" y="638387"/>
                  <a:pt x="456374" y="640250"/>
                  <a:pt x="455189" y="641604"/>
                </a:cubicBezTo>
                <a:cubicBezTo>
                  <a:pt x="454003" y="642959"/>
                  <a:pt x="453326" y="644822"/>
                  <a:pt x="453157" y="647192"/>
                </a:cubicBezTo>
                <a:cubicBezTo>
                  <a:pt x="454808" y="645520"/>
                  <a:pt x="456840" y="643784"/>
                  <a:pt x="459253" y="641985"/>
                </a:cubicBezTo>
                <a:cubicBezTo>
                  <a:pt x="461666" y="640186"/>
                  <a:pt x="463698" y="639212"/>
                  <a:pt x="465349" y="639064"/>
                </a:cubicBezTo>
                <a:cubicBezTo>
                  <a:pt x="467381" y="639064"/>
                  <a:pt x="468397" y="640080"/>
                  <a:pt x="468397" y="642112"/>
                </a:cubicBezTo>
                <a:cubicBezTo>
                  <a:pt x="464756" y="645203"/>
                  <a:pt x="457559" y="650960"/>
                  <a:pt x="446807" y="659384"/>
                </a:cubicBezTo>
                <a:cubicBezTo>
                  <a:pt x="436054" y="667809"/>
                  <a:pt x="428349" y="672550"/>
                  <a:pt x="423693" y="673608"/>
                </a:cubicBezTo>
                <a:cubicBezTo>
                  <a:pt x="421026" y="677143"/>
                  <a:pt x="418232" y="680741"/>
                  <a:pt x="415311" y="684403"/>
                </a:cubicBezTo>
                <a:cubicBezTo>
                  <a:pt x="412390" y="688065"/>
                  <a:pt x="410104" y="691917"/>
                  <a:pt x="408453" y="695960"/>
                </a:cubicBezTo>
                <a:lnTo>
                  <a:pt x="402357" y="700024"/>
                </a:lnTo>
                <a:cubicBezTo>
                  <a:pt x="399774" y="700363"/>
                  <a:pt x="398589" y="701718"/>
                  <a:pt x="398801" y="704088"/>
                </a:cubicBezTo>
                <a:cubicBezTo>
                  <a:pt x="399012" y="706459"/>
                  <a:pt x="397827" y="707814"/>
                  <a:pt x="395245" y="708152"/>
                </a:cubicBezTo>
                <a:cubicBezTo>
                  <a:pt x="395774" y="708808"/>
                  <a:pt x="396494" y="709782"/>
                  <a:pt x="397404" y="711073"/>
                </a:cubicBezTo>
                <a:cubicBezTo>
                  <a:pt x="398314" y="712364"/>
                  <a:pt x="399288" y="713084"/>
                  <a:pt x="400325" y="713232"/>
                </a:cubicBezTo>
                <a:cubicBezTo>
                  <a:pt x="401298" y="713084"/>
                  <a:pt x="401891" y="712364"/>
                  <a:pt x="402103" y="711073"/>
                </a:cubicBezTo>
                <a:cubicBezTo>
                  <a:pt x="402314" y="709782"/>
                  <a:pt x="402399" y="708808"/>
                  <a:pt x="402357" y="708152"/>
                </a:cubicBezTo>
                <a:lnTo>
                  <a:pt x="413533" y="704088"/>
                </a:lnTo>
                <a:cubicBezTo>
                  <a:pt x="414083" y="705633"/>
                  <a:pt x="415014" y="706861"/>
                  <a:pt x="416327" y="707771"/>
                </a:cubicBezTo>
                <a:cubicBezTo>
                  <a:pt x="417639" y="708681"/>
                  <a:pt x="419078" y="709147"/>
                  <a:pt x="420645" y="709168"/>
                </a:cubicBezTo>
                <a:cubicBezTo>
                  <a:pt x="421830" y="709338"/>
                  <a:pt x="422507" y="708999"/>
                  <a:pt x="422677" y="708152"/>
                </a:cubicBezTo>
                <a:cubicBezTo>
                  <a:pt x="422486" y="707538"/>
                  <a:pt x="421597" y="706734"/>
                  <a:pt x="420010" y="705739"/>
                </a:cubicBezTo>
                <a:cubicBezTo>
                  <a:pt x="418422" y="704744"/>
                  <a:pt x="417279" y="704194"/>
                  <a:pt x="416581" y="704088"/>
                </a:cubicBezTo>
                <a:cubicBezTo>
                  <a:pt x="417089" y="700469"/>
                  <a:pt x="418105" y="696786"/>
                  <a:pt x="419629" y="693039"/>
                </a:cubicBezTo>
                <a:cubicBezTo>
                  <a:pt x="421153" y="689293"/>
                  <a:pt x="423185" y="685864"/>
                  <a:pt x="425725" y="682752"/>
                </a:cubicBezTo>
                <a:cubicBezTo>
                  <a:pt x="428011" y="682541"/>
                  <a:pt x="429535" y="681694"/>
                  <a:pt x="430297" y="680212"/>
                </a:cubicBezTo>
                <a:cubicBezTo>
                  <a:pt x="431059" y="678731"/>
                  <a:pt x="432583" y="677884"/>
                  <a:pt x="434869" y="677672"/>
                </a:cubicBezTo>
                <a:cubicBezTo>
                  <a:pt x="444521" y="669163"/>
                  <a:pt x="454173" y="661289"/>
                  <a:pt x="463825" y="654050"/>
                </a:cubicBezTo>
                <a:cubicBezTo>
                  <a:pt x="473477" y="646811"/>
                  <a:pt x="483129" y="639445"/>
                  <a:pt x="492781" y="631952"/>
                </a:cubicBezTo>
                <a:cubicBezTo>
                  <a:pt x="500062" y="632122"/>
                  <a:pt x="503787" y="628735"/>
                  <a:pt x="503957" y="621792"/>
                </a:cubicBezTo>
                <a:cubicBezTo>
                  <a:pt x="510116" y="618702"/>
                  <a:pt x="516085" y="614977"/>
                  <a:pt x="521864" y="610616"/>
                </a:cubicBezTo>
                <a:cubicBezTo>
                  <a:pt x="527642" y="606256"/>
                  <a:pt x="532849" y="601515"/>
                  <a:pt x="537485" y="596392"/>
                </a:cubicBezTo>
                <a:cubicBezTo>
                  <a:pt x="538331" y="591524"/>
                  <a:pt x="541718" y="589323"/>
                  <a:pt x="547645" y="589788"/>
                </a:cubicBezTo>
                <a:cubicBezTo>
                  <a:pt x="553571" y="590254"/>
                  <a:pt x="556958" y="589069"/>
                  <a:pt x="557805" y="586232"/>
                </a:cubicBezTo>
                <a:lnTo>
                  <a:pt x="596413" y="563880"/>
                </a:lnTo>
                <a:lnTo>
                  <a:pt x="599461" y="552704"/>
                </a:lnTo>
                <a:lnTo>
                  <a:pt x="608605" y="548640"/>
                </a:lnTo>
                <a:lnTo>
                  <a:pt x="624861" y="530352"/>
                </a:lnTo>
                <a:lnTo>
                  <a:pt x="623845" y="541528"/>
                </a:lnTo>
                <a:lnTo>
                  <a:pt x="632989" y="539496"/>
                </a:lnTo>
                <a:cubicBezTo>
                  <a:pt x="633306" y="536660"/>
                  <a:pt x="634703" y="534459"/>
                  <a:pt x="637180" y="532892"/>
                </a:cubicBezTo>
                <a:cubicBezTo>
                  <a:pt x="639656" y="531326"/>
                  <a:pt x="641307" y="529125"/>
                  <a:pt x="642133" y="526288"/>
                </a:cubicBezTo>
                <a:lnTo>
                  <a:pt x="654325" y="521208"/>
                </a:lnTo>
                <a:lnTo>
                  <a:pt x="661437" y="511048"/>
                </a:lnTo>
                <a:cubicBezTo>
                  <a:pt x="661521" y="511069"/>
                  <a:pt x="661860" y="511027"/>
                  <a:pt x="662453" y="510921"/>
                </a:cubicBezTo>
                <a:cubicBezTo>
                  <a:pt x="663045" y="510815"/>
                  <a:pt x="663384" y="510519"/>
                  <a:pt x="663469" y="510032"/>
                </a:cubicBezTo>
                <a:cubicBezTo>
                  <a:pt x="663151" y="509440"/>
                  <a:pt x="661754" y="508593"/>
                  <a:pt x="659278" y="507492"/>
                </a:cubicBezTo>
                <a:cubicBezTo>
                  <a:pt x="656801" y="506392"/>
                  <a:pt x="655150" y="505545"/>
                  <a:pt x="654325" y="504952"/>
                </a:cubicBezTo>
                <a:cubicBezTo>
                  <a:pt x="654325" y="503894"/>
                  <a:pt x="654071" y="502963"/>
                  <a:pt x="653563" y="502158"/>
                </a:cubicBezTo>
                <a:cubicBezTo>
                  <a:pt x="653055" y="501354"/>
                  <a:pt x="652293" y="500931"/>
                  <a:pt x="651277" y="500888"/>
                </a:cubicBezTo>
                <a:close/>
                <a:moveTo>
                  <a:pt x="728493" y="450088"/>
                </a:moveTo>
                <a:cubicBezTo>
                  <a:pt x="728006" y="450258"/>
                  <a:pt x="727710" y="450935"/>
                  <a:pt x="727604" y="452120"/>
                </a:cubicBezTo>
                <a:cubicBezTo>
                  <a:pt x="727498" y="453306"/>
                  <a:pt x="727456" y="453983"/>
                  <a:pt x="727477" y="454152"/>
                </a:cubicBezTo>
                <a:cubicBezTo>
                  <a:pt x="725191" y="454110"/>
                  <a:pt x="722651" y="454449"/>
                  <a:pt x="719857" y="455168"/>
                </a:cubicBezTo>
                <a:cubicBezTo>
                  <a:pt x="717063" y="455888"/>
                  <a:pt x="715539" y="457243"/>
                  <a:pt x="715285" y="459232"/>
                </a:cubicBezTo>
                <a:cubicBezTo>
                  <a:pt x="715433" y="460291"/>
                  <a:pt x="716153" y="461222"/>
                  <a:pt x="717444" y="462026"/>
                </a:cubicBezTo>
                <a:cubicBezTo>
                  <a:pt x="718735" y="462831"/>
                  <a:pt x="719709" y="463254"/>
                  <a:pt x="720365" y="463296"/>
                </a:cubicBezTo>
                <a:cubicBezTo>
                  <a:pt x="721381" y="463254"/>
                  <a:pt x="722143" y="462831"/>
                  <a:pt x="722651" y="462026"/>
                </a:cubicBezTo>
                <a:cubicBezTo>
                  <a:pt x="723159" y="461222"/>
                  <a:pt x="723413" y="460291"/>
                  <a:pt x="723413" y="459232"/>
                </a:cubicBezTo>
                <a:lnTo>
                  <a:pt x="731541" y="455168"/>
                </a:lnTo>
                <a:cubicBezTo>
                  <a:pt x="731477" y="454512"/>
                  <a:pt x="731096" y="453538"/>
                  <a:pt x="730398" y="452247"/>
                </a:cubicBezTo>
                <a:cubicBezTo>
                  <a:pt x="729699" y="450956"/>
                  <a:pt x="729064" y="450236"/>
                  <a:pt x="728493" y="450088"/>
                </a:cubicBezTo>
                <a:close/>
                <a:moveTo>
                  <a:pt x="735605" y="448056"/>
                </a:moveTo>
                <a:cubicBezTo>
                  <a:pt x="735774" y="450088"/>
                  <a:pt x="736451" y="451104"/>
                  <a:pt x="737637" y="451104"/>
                </a:cubicBezTo>
                <a:lnTo>
                  <a:pt x="740685" y="450088"/>
                </a:lnTo>
                <a:cubicBezTo>
                  <a:pt x="740685" y="449115"/>
                  <a:pt x="740431" y="448522"/>
                  <a:pt x="739923" y="448310"/>
                </a:cubicBezTo>
                <a:cubicBezTo>
                  <a:pt x="739415" y="448099"/>
                  <a:pt x="738653" y="448014"/>
                  <a:pt x="737637" y="448056"/>
                </a:cubicBezTo>
                <a:close/>
                <a:moveTo>
                  <a:pt x="722397" y="446024"/>
                </a:moveTo>
                <a:cubicBezTo>
                  <a:pt x="721868" y="446067"/>
                  <a:pt x="721402" y="446236"/>
                  <a:pt x="721000" y="446532"/>
                </a:cubicBezTo>
                <a:cubicBezTo>
                  <a:pt x="720598" y="446829"/>
                  <a:pt x="720386" y="446998"/>
                  <a:pt x="720365" y="447040"/>
                </a:cubicBezTo>
                <a:cubicBezTo>
                  <a:pt x="720322" y="447654"/>
                  <a:pt x="720407" y="448458"/>
                  <a:pt x="720619" y="449453"/>
                </a:cubicBezTo>
                <a:cubicBezTo>
                  <a:pt x="720830" y="450448"/>
                  <a:pt x="721423" y="450998"/>
                  <a:pt x="722397" y="451104"/>
                </a:cubicBezTo>
                <a:cubicBezTo>
                  <a:pt x="722884" y="451041"/>
                  <a:pt x="723180" y="450660"/>
                  <a:pt x="723286" y="449961"/>
                </a:cubicBezTo>
                <a:cubicBezTo>
                  <a:pt x="723392" y="449263"/>
                  <a:pt x="723434" y="448628"/>
                  <a:pt x="723413" y="448056"/>
                </a:cubicBezTo>
                <a:cubicBezTo>
                  <a:pt x="723582" y="446871"/>
                  <a:pt x="723243" y="446194"/>
                  <a:pt x="722397" y="446024"/>
                </a:cubicBezTo>
                <a:close/>
                <a:moveTo>
                  <a:pt x="768117" y="442976"/>
                </a:moveTo>
                <a:lnTo>
                  <a:pt x="769133" y="442976"/>
                </a:lnTo>
                <a:cubicBezTo>
                  <a:pt x="770318" y="442976"/>
                  <a:pt x="770995" y="443992"/>
                  <a:pt x="771165" y="446024"/>
                </a:cubicBezTo>
                <a:lnTo>
                  <a:pt x="771165" y="448056"/>
                </a:lnTo>
                <a:lnTo>
                  <a:pt x="759989" y="451104"/>
                </a:lnTo>
                <a:close/>
                <a:moveTo>
                  <a:pt x="712237" y="441960"/>
                </a:moveTo>
                <a:cubicBezTo>
                  <a:pt x="702246" y="447210"/>
                  <a:pt x="692763" y="452967"/>
                  <a:pt x="683789" y="459232"/>
                </a:cubicBezTo>
                <a:cubicBezTo>
                  <a:pt x="683768" y="460206"/>
                  <a:pt x="683556" y="460799"/>
                  <a:pt x="683154" y="461010"/>
                </a:cubicBezTo>
                <a:cubicBezTo>
                  <a:pt x="682752" y="461222"/>
                  <a:pt x="682286" y="461307"/>
                  <a:pt x="681757" y="461264"/>
                </a:cubicBezTo>
                <a:cubicBezTo>
                  <a:pt x="679725" y="461222"/>
                  <a:pt x="678201" y="461561"/>
                  <a:pt x="677185" y="462280"/>
                </a:cubicBezTo>
                <a:cubicBezTo>
                  <a:pt x="676169" y="463000"/>
                  <a:pt x="675661" y="464355"/>
                  <a:pt x="675661" y="466344"/>
                </a:cubicBezTo>
                <a:lnTo>
                  <a:pt x="667533" y="475488"/>
                </a:lnTo>
                <a:cubicBezTo>
                  <a:pt x="665755" y="475869"/>
                  <a:pt x="662707" y="477393"/>
                  <a:pt x="658389" y="480060"/>
                </a:cubicBezTo>
                <a:cubicBezTo>
                  <a:pt x="654071" y="482727"/>
                  <a:pt x="650007" y="484251"/>
                  <a:pt x="646197" y="484632"/>
                </a:cubicBezTo>
                <a:cubicBezTo>
                  <a:pt x="642683" y="486707"/>
                  <a:pt x="639550" y="489162"/>
                  <a:pt x="636799" y="491998"/>
                </a:cubicBezTo>
                <a:cubicBezTo>
                  <a:pt x="634047" y="494835"/>
                  <a:pt x="631422" y="497798"/>
                  <a:pt x="628925" y="500888"/>
                </a:cubicBezTo>
                <a:cubicBezTo>
                  <a:pt x="625009" y="501269"/>
                  <a:pt x="621665" y="502793"/>
                  <a:pt x="618892" y="505460"/>
                </a:cubicBezTo>
                <a:cubicBezTo>
                  <a:pt x="616119" y="508127"/>
                  <a:pt x="613029" y="509651"/>
                  <a:pt x="609621" y="510032"/>
                </a:cubicBezTo>
                <a:lnTo>
                  <a:pt x="617749" y="513080"/>
                </a:lnTo>
                <a:cubicBezTo>
                  <a:pt x="617918" y="509778"/>
                  <a:pt x="618849" y="508508"/>
                  <a:pt x="620543" y="509270"/>
                </a:cubicBezTo>
                <a:cubicBezTo>
                  <a:pt x="622236" y="510032"/>
                  <a:pt x="623675" y="511302"/>
                  <a:pt x="624861" y="513080"/>
                </a:cubicBezTo>
                <a:lnTo>
                  <a:pt x="629941" y="504952"/>
                </a:lnTo>
                <a:cubicBezTo>
                  <a:pt x="629877" y="503852"/>
                  <a:pt x="630004" y="502751"/>
                  <a:pt x="630322" y="501650"/>
                </a:cubicBezTo>
                <a:cubicBezTo>
                  <a:pt x="630639" y="500550"/>
                  <a:pt x="631528" y="499957"/>
                  <a:pt x="632989" y="499872"/>
                </a:cubicBezTo>
                <a:cubicBezTo>
                  <a:pt x="634978" y="500020"/>
                  <a:pt x="636333" y="499978"/>
                  <a:pt x="637053" y="499745"/>
                </a:cubicBezTo>
                <a:cubicBezTo>
                  <a:pt x="637772" y="499512"/>
                  <a:pt x="638111" y="498200"/>
                  <a:pt x="638069" y="495808"/>
                </a:cubicBezTo>
                <a:cubicBezTo>
                  <a:pt x="642662" y="493840"/>
                  <a:pt x="647192" y="491935"/>
                  <a:pt x="651658" y="490093"/>
                </a:cubicBezTo>
                <a:cubicBezTo>
                  <a:pt x="656124" y="488252"/>
                  <a:pt x="660400" y="486093"/>
                  <a:pt x="664485" y="483616"/>
                </a:cubicBezTo>
                <a:cubicBezTo>
                  <a:pt x="664654" y="481119"/>
                  <a:pt x="665839" y="479256"/>
                  <a:pt x="668041" y="478028"/>
                </a:cubicBezTo>
                <a:cubicBezTo>
                  <a:pt x="670242" y="476801"/>
                  <a:pt x="672443" y="475954"/>
                  <a:pt x="674645" y="475488"/>
                </a:cubicBezTo>
                <a:lnTo>
                  <a:pt x="682773" y="466344"/>
                </a:lnTo>
                <a:cubicBezTo>
                  <a:pt x="685800" y="466535"/>
                  <a:pt x="688382" y="465138"/>
                  <a:pt x="690520" y="462153"/>
                </a:cubicBezTo>
                <a:cubicBezTo>
                  <a:pt x="692658" y="459169"/>
                  <a:pt x="694478" y="456502"/>
                  <a:pt x="695981" y="454152"/>
                </a:cubicBezTo>
                <a:cubicBezTo>
                  <a:pt x="699897" y="454025"/>
                  <a:pt x="702987" y="452755"/>
                  <a:pt x="705252" y="450342"/>
                </a:cubicBezTo>
                <a:cubicBezTo>
                  <a:pt x="707517" y="447929"/>
                  <a:pt x="709845" y="445135"/>
                  <a:pt x="712237" y="441960"/>
                </a:cubicBezTo>
                <a:close/>
                <a:moveTo>
                  <a:pt x="721381" y="411480"/>
                </a:moveTo>
                <a:lnTo>
                  <a:pt x="709189" y="419608"/>
                </a:lnTo>
                <a:cubicBezTo>
                  <a:pt x="709146" y="420349"/>
                  <a:pt x="709231" y="421661"/>
                  <a:pt x="709443" y="423545"/>
                </a:cubicBezTo>
                <a:cubicBezTo>
                  <a:pt x="709654" y="425429"/>
                  <a:pt x="710247" y="426487"/>
                  <a:pt x="711221" y="426720"/>
                </a:cubicBezTo>
                <a:cubicBezTo>
                  <a:pt x="714650" y="426466"/>
                  <a:pt x="717444" y="424942"/>
                  <a:pt x="719603" y="422148"/>
                </a:cubicBezTo>
                <a:cubicBezTo>
                  <a:pt x="721762" y="419354"/>
                  <a:pt x="724048" y="416814"/>
                  <a:pt x="726461" y="414528"/>
                </a:cubicBezTo>
                <a:cubicBezTo>
                  <a:pt x="726588" y="414592"/>
                  <a:pt x="727096" y="414719"/>
                  <a:pt x="727985" y="414909"/>
                </a:cubicBezTo>
                <a:cubicBezTo>
                  <a:pt x="728874" y="415100"/>
                  <a:pt x="729382" y="414973"/>
                  <a:pt x="729509" y="414528"/>
                </a:cubicBezTo>
                <a:close/>
                <a:moveTo>
                  <a:pt x="774213" y="407416"/>
                </a:moveTo>
                <a:lnTo>
                  <a:pt x="777261" y="408432"/>
                </a:lnTo>
                <a:lnTo>
                  <a:pt x="772181" y="414528"/>
                </a:lnTo>
                <a:lnTo>
                  <a:pt x="765069" y="415544"/>
                </a:lnTo>
                <a:cubicBezTo>
                  <a:pt x="766085" y="413428"/>
                  <a:pt x="767355" y="411565"/>
                  <a:pt x="768879" y="409956"/>
                </a:cubicBezTo>
                <a:cubicBezTo>
                  <a:pt x="770403" y="408348"/>
                  <a:pt x="772181" y="407501"/>
                  <a:pt x="774213" y="407416"/>
                </a:cubicBezTo>
                <a:close/>
                <a:moveTo>
                  <a:pt x="718333" y="398272"/>
                </a:moveTo>
                <a:lnTo>
                  <a:pt x="718333" y="400304"/>
                </a:lnTo>
                <a:cubicBezTo>
                  <a:pt x="718312" y="400389"/>
                  <a:pt x="718354" y="400728"/>
                  <a:pt x="718460" y="401320"/>
                </a:cubicBezTo>
                <a:cubicBezTo>
                  <a:pt x="718566" y="401913"/>
                  <a:pt x="718862" y="402252"/>
                  <a:pt x="719349" y="402336"/>
                </a:cubicBezTo>
                <a:cubicBezTo>
                  <a:pt x="720322" y="402273"/>
                  <a:pt x="720915" y="401892"/>
                  <a:pt x="721127" y="401193"/>
                </a:cubicBezTo>
                <a:cubicBezTo>
                  <a:pt x="721338" y="400495"/>
                  <a:pt x="721423" y="399860"/>
                  <a:pt x="721381" y="399288"/>
                </a:cubicBezTo>
                <a:cubicBezTo>
                  <a:pt x="721550" y="398442"/>
                  <a:pt x="721211" y="398103"/>
                  <a:pt x="720365" y="398272"/>
                </a:cubicBezTo>
                <a:close/>
                <a:moveTo>
                  <a:pt x="746781" y="379984"/>
                </a:moveTo>
                <a:cubicBezTo>
                  <a:pt x="745278" y="380027"/>
                  <a:pt x="744220" y="380450"/>
                  <a:pt x="743606" y="381254"/>
                </a:cubicBezTo>
                <a:cubicBezTo>
                  <a:pt x="742992" y="382059"/>
                  <a:pt x="742696" y="382990"/>
                  <a:pt x="742717" y="384048"/>
                </a:cubicBezTo>
                <a:cubicBezTo>
                  <a:pt x="737721" y="383964"/>
                  <a:pt x="734250" y="384895"/>
                  <a:pt x="732303" y="386842"/>
                </a:cubicBezTo>
                <a:cubicBezTo>
                  <a:pt x="730355" y="388790"/>
                  <a:pt x="729424" y="392261"/>
                  <a:pt x="729509" y="397256"/>
                </a:cubicBezTo>
                <a:cubicBezTo>
                  <a:pt x="728895" y="397235"/>
                  <a:pt x="728091" y="397277"/>
                  <a:pt x="727096" y="397383"/>
                </a:cubicBezTo>
                <a:cubicBezTo>
                  <a:pt x="726101" y="397489"/>
                  <a:pt x="725551" y="397785"/>
                  <a:pt x="725445" y="398272"/>
                </a:cubicBezTo>
                <a:cubicBezTo>
                  <a:pt x="725508" y="398844"/>
                  <a:pt x="725889" y="399479"/>
                  <a:pt x="726588" y="400177"/>
                </a:cubicBezTo>
                <a:cubicBezTo>
                  <a:pt x="727286" y="400876"/>
                  <a:pt x="727921" y="401257"/>
                  <a:pt x="728493" y="401320"/>
                </a:cubicBezTo>
                <a:cubicBezTo>
                  <a:pt x="730609" y="398738"/>
                  <a:pt x="733234" y="396283"/>
                  <a:pt x="736367" y="393954"/>
                </a:cubicBezTo>
                <a:cubicBezTo>
                  <a:pt x="739499" y="391626"/>
                  <a:pt x="742632" y="389679"/>
                  <a:pt x="745765" y="388112"/>
                </a:cubicBezTo>
                <a:cubicBezTo>
                  <a:pt x="746061" y="385805"/>
                  <a:pt x="747246" y="384577"/>
                  <a:pt x="749321" y="384429"/>
                </a:cubicBezTo>
                <a:cubicBezTo>
                  <a:pt x="751395" y="384281"/>
                  <a:pt x="752580" y="383815"/>
                  <a:pt x="752877" y="383032"/>
                </a:cubicBezTo>
                <a:cubicBezTo>
                  <a:pt x="752686" y="382461"/>
                  <a:pt x="751797" y="381826"/>
                  <a:pt x="750210" y="381127"/>
                </a:cubicBezTo>
                <a:cubicBezTo>
                  <a:pt x="748622" y="380429"/>
                  <a:pt x="747479" y="380048"/>
                  <a:pt x="746781" y="379984"/>
                </a:cubicBezTo>
                <a:close/>
                <a:moveTo>
                  <a:pt x="775229" y="349504"/>
                </a:moveTo>
                <a:lnTo>
                  <a:pt x="766085" y="356616"/>
                </a:lnTo>
                <a:lnTo>
                  <a:pt x="769133" y="362712"/>
                </a:lnTo>
                <a:cubicBezTo>
                  <a:pt x="769768" y="359812"/>
                  <a:pt x="770784" y="357484"/>
                  <a:pt x="772181" y="355727"/>
                </a:cubicBezTo>
                <a:cubicBezTo>
                  <a:pt x="773578" y="353970"/>
                  <a:pt x="774594" y="351896"/>
                  <a:pt x="775229" y="349504"/>
                </a:cubicBezTo>
                <a:close/>
                <a:moveTo>
                  <a:pt x="855493" y="311912"/>
                </a:moveTo>
                <a:lnTo>
                  <a:pt x="846349" y="312928"/>
                </a:lnTo>
                <a:lnTo>
                  <a:pt x="836189" y="322072"/>
                </a:lnTo>
                <a:cubicBezTo>
                  <a:pt x="834157" y="322115"/>
                  <a:pt x="832633" y="322792"/>
                  <a:pt x="831617" y="324104"/>
                </a:cubicBezTo>
                <a:cubicBezTo>
                  <a:pt x="830601" y="325417"/>
                  <a:pt x="830093" y="327110"/>
                  <a:pt x="830093" y="329184"/>
                </a:cubicBezTo>
                <a:lnTo>
                  <a:pt x="830093" y="330200"/>
                </a:lnTo>
                <a:cubicBezTo>
                  <a:pt x="828463" y="329713"/>
                  <a:pt x="826897" y="329925"/>
                  <a:pt x="825394" y="330835"/>
                </a:cubicBezTo>
                <a:cubicBezTo>
                  <a:pt x="823891" y="331745"/>
                  <a:pt x="823087" y="333227"/>
                  <a:pt x="822981" y="335280"/>
                </a:cubicBezTo>
                <a:lnTo>
                  <a:pt x="827045" y="342392"/>
                </a:lnTo>
                <a:cubicBezTo>
                  <a:pt x="827680" y="336952"/>
                  <a:pt x="830220" y="333862"/>
                  <a:pt x="834665" y="333121"/>
                </a:cubicBezTo>
                <a:cubicBezTo>
                  <a:pt x="839110" y="332380"/>
                  <a:pt x="841650" y="330052"/>
                  <a:pt x="842285" y="326136"/>
                </a:cubicBezTo>
                <a:lnTo>
                  <a:pt x="855493" y="322072"/>
                </a:lnTo>
                <a:close/>
                <a:moveTo>
                  <a:pt x="847365" y="299720"/>
                </a:moveTo>
                <a:cubicBezTo>
                  <a:pt x="845862" y="299805"/>
                  <a:pt x="844804" y="300398"/>
                  <a:pt x="844190" y="301498"/>
                </a:cubicBezTo>
                <a:cubicBezTo>
                  <a:pt x="843576" y="302599"/>
                  <a:pt x="843280" y="303700"/>
                  <a:pt x="843301" y="304800"/>
                </a:cubicBezTo>
                <a:lnTo>
                  <a:pt x="827045" y="314960"/>
                </a:lnTo>
                <a:cubicBezTo>
                  <a:pt x="827087" y="315489"/>
                  <a:pt x="827002" y="315955"/>
                  <a:pt x="826791" y="316357"/>
                </a:cubicBezTo>
                <a:cubicBezTo>
                  <a:pt x="826579" y="316759"/>
                  <a:pt x="825986" y="316971"/>
                  <a:pt x="825013" y="316992"/>
                </a:cubicBezTo>
                <a:cubicBezTo>
                  <a:pt x="823425" y="316781"/>
                  <a:pt x="822028" y="316696"/>
                  <a:pt x="820822" y="316738"/>
                </a:cubicBezTo>
                <a:cubicBezTo>
                  <a:pt x="819615" y="316781"/>
                  <a:pt x="818980" y="318220"/>
                  <a:pt x="818917" y="321056"/>
                </a:cubicBezTo>
                <a:cubicBezTo>
                  <a:pt x="816694" y="321226"/>
                  <a:pt x="815297" y="321903"/>
                  <a:pt x="814726" y="323088"/>
                </a:cubicBezTo>
                <a:cubicBezTo>
                  <a:pt x="814154" y="324274"/>
                  <a:pt x="812503" y="324951"/>
                  <a:pt x="809773" y="325120"/>
                </a:cubicBezTo>
                <a:cubicBezTo>
                  <a:pt x="809603" y="326623"/>
                  <a:pt x="808672" y="327681"/>
                  <a:pt x="806979" y="328295"/>
                </a:cubicBezTo>
                <a:cubicBezTo>
                  <a:pt x="805285" y="328909"/>
                  <a:pt x="803846" y="329205"/>
                  <a:pt x="802661" y="329184"/>
                </a:cubicBezTo>
                <a:cubicBezTo>
                  <a:pt x="802661" y="330285"/>
                  <a:pt x="802407" y="331386"/>
                  <a:pt x="801899" y="332486"/>
                </a:cubicBezTo>
                <a:cubicBezTo>
                  <a:pt x="801391" y="333587"/>
                  <a:pt x="800629" y="334180"/>
                  <a:pt x="799613" y="334264"/>
                </a:cubicBezTo>
                <a:cubicBezTo>
                  <a:pt x="797052" y="334031"/>
                  <a:pt x="795062" y="333989"/>
                  <a:pt x="793644" y="334137"/>
                </a:cubicBezTo>
                <a:cubicBezTo>
                  <a:pt x="792226" y="334285"/>
                  <a:pt x="791506" y="336021"/>
                  <a:pt x="791485" y="339344"/>
                </a:cubicBezTo>
                <a:lnTo>
                  <a:pt x="783357" y="346456"/>
                </a:lnTo>
                <a:cubicBezTo>
                  <a:pt x="785304" y="346287"/>
                  <a:pt x="786997" y="345610"/>
                  <a:pt x="788437" y="344424"/>
                </a:cubicBezTo>
                <a:cubicBezTo>
                  <a:pt x="789876" y="343239"/>
                  <a:pt x="791569" y="342562"/>
                  <a:pt x="793517" y="342392"/>
                </a:cubicBezTo>
                <a:cubicBezTo>
                  <a:pt x="794131" y="340932"/>
                  <a:pt x="795189" y="340043"/>
                  <a:pt x="796692" y="339725"/>
                </a:cubicBezTo>
                <a:cubicBezTo>
                  <a:pt x="798195" y="339408"/>
                  <a:pt x="799507" y="339281"/>
                  <a:pt x="800629" y="339344"/>
                </a:cubicBezTo>
                <a:cubicBezTo>
                  <a:pt x="801221" y="337799"/>
                  <a:pt x="802322" y="336571"/>
                  <a:pt x="803931" y="335661"/>
                </a:cubicBezTo>
                <a:cubicBezTo>
                  <a:pt x="805539" y="334751"/>
                  <a:pt x="807148" y="334285"/>
                  <a:pt x="808757" y="334264"/>
                </a:cubicBezTo>
                <a:cubicBezTo>
                  <a:pt x="811593" y="333756"/>
                  <a:pt x="813794" y="331724"/>
                  <a:pt x="815361" y="328168"/>
                </a:cubicBezTo>
                <a:cubicBezTo>
                  <a:pt x="816927" y="324612"/>
                  <a:pt x="819128" y="322580"/>
                  <a:pt x="821965" y="322072"/>
                </a:cubicBezTo>
                <a:lnTo>
                  <a:pt x="822981" y="322072"/>
                </a:lnTo>
                <a:lnTo>
                  <a:pt x="843301" y="310896"/>
                </a:lnTo>
                <a:cubicBezTo>
                  <a:pt x="843195" y="308864"/>
                  <a:pt x="843407" y="307340"/>
                  <a:pt x="843936" y="306324"/>
                </a:cubicBezTo>
                <a:cubicBezTo>
                  <a:pt x="844465" y="305308"/>
                  <a:pt x="845947" y="304800"/>
                  <a:pt x="848381" y="304800"/>
                </a:cubicBezTo>
                <a:lnTo>
                  <a:pt x="852445" y="304800"/>
                </a:lnTo>
                <a:cubicBezTo>
                  <a:pt x="852275" y="301583"/>
                  <a:pt x="850582" y="299890"/>
                  <a:pt x="847365" y="299720"/>
                </a:cubicBezTo>
                <a:close/>
                <a:moveTo>
                  <a:pt x="862605" y="281432"/>
                </a:moveTo>
                <a:cubicBezTo>
                  <a:pt x="861017" y="281856"/>
                  <a:pt x="859620" y="283803"/>
                  <a:pt x="858414" y="287274"/>
                </a:cubicBezTo>
                <a:cubicBezTo>
                  <a:pt x="857207" y="290746"/>
                  <a:pt x="856572" y="293201"/>
                  <a:pt x="856509" y="294640"/>
                </a:cubicBezTo>
                <a:cubicBezTo>
                  <a:pt x="856339" y="297858"/>
                  <a:pt x="857694" y="299551"/>
                  <a:pt x="860573" y="299720"/>
                </a:cubicBezTo>
                <a:cubicBezTo>
                  <a:pt x="861144" y="297180"/>
                  <a:pt x="861779" y="294640"/>
                  <a:pt x="862478" y="292100"/>
                </a:cubicBezTo>
                <a:cubicBezTo>
                  <a:pt x="863176" y="289560"/>
                  <a:pt x="863557" y="287020"/>
                  <a:pt x="863621" y="284480"/>
                </a:cubicBezTo>
                <a:cubicBezTo>
                  <a:pt x="863642" y="283909"/>
                  <a:pt x="863600" y="283274"/>
                  <a:pt x="863494" y="282575"/>
                </a:cubicBezTo>
                <a:cubicBezTo>
                  <a:pt x="863388" y="281877"/>
                  <a:pt x="863092" y="281496"/>
                  <a:pt x="862605" y="281432"/>
                </a:cubicBezTo>
                <a:close/>
                <a:moveTo>
                  <a:pt x="874797" y="278384"/>
                </a:moveTo>
                <a:cubicBezTo>
                  <a:pt x="871918" y="278554"/>
                  <a:pt x="869547" y="279231"/>
                  <a:pt x="867685" y="280416"/>
                </a:cubicBezTo>
                <a:cubicBezTo>
                  <a:pt x="867642" y="281157"/>
                  <a:pt x="867727" y="282469"/>
                  <a:pt x="867939" y="284353"/>
                </a:cubicBezTo>
                <a:cubicBezTo>
                  <a:pt x="868150" y="286237"/>
                  <a:pt x="868743" y="287295"/>
                  <a:pt x="869717" y="287528"/>
                </a:cubicBezTo>
                <a:cubicBezTo>
                  <a:pt x="871220" y="287359"/>
                  <a:pt x="872786" y="286682"/>
                  <a:pt x="874416" y="285496"/>
                </a:cubicBezTo>
                <a:cubicBezTo>
                  <a:pt x="876046" y="284311"/>
                  <a:pt x="877866" y="283634"/>
                  <a:pt x="879877" y="283464"/>
                </a:cubicBezTo>
                <a:cubicBezTo>
                  <a:pt x="879707" y="280247"/>
                  <a:pt x="878014" y="278554"/>
                  <a:pt x="874797" y="278384"/>
                </a:cubicBezTo>
                <a:close/>
                <a:moveTo>
                  <a:pt x="860573" y="274320"/>
                </a:moveTo>
                <a:cubicBezTo>
                  <a:pt x="860552" y="274892"/>
                  <a:pt x="860594" y="275527"/>
                  <a:pt x="860700" y="276225"/>
                </a:cubicBezTo>
                <a:cubicBezTo>
                  <a:pt x="860806" y="276924"/>
                  <a:pt x="861102" y="277305"/>
                  <a:pt x="861589" y="277368"/>
                </a:cubicBezTo>
                <a:lnTo>
                  <a:pt x="864637" y="277368"/>
                </a:lnTo>
                <a:cubicBezTo>
                  <a:pt x="864594" y="276352"/>
                  <a:pt x="864171" y="275590"/>
                  <a:pt x="863367" y="275082"/>
                </a:cubicBezTo>
                <a:cubicBezTo>
                  <a:pt x="862562" y="274574"/>
                  <a:pt x="861631" y="274320"/>
                  <a:pt x="860573" y="274320"/>
                </a:cubicBezTo>
                <a:close/>
                <a:moveTo>
                  <a:pt x="914421" y="254000"/>
                </a:moveTo>
                <a:cubicBezTo>
                  <a:pt x="914400" y="254043"/>
                  <a:pt x="914188" y="254212"/>
                  <a:pt x="913786" y="254508"/>
                </a:cubicBezTo>
                <a:cubicBezTo>
                  <a:pt x="913384" y="254805"/>
                  <a:pt x="912918" y="254974"/>
                  <a:pt x="912389" y="255016"/>
                </a:cubicBezTo>
                <a:cubicBezTo>
                  <a:pt x="912410" y="255588"/>
                  <a:pt x="912622" y="256223"/>
                  <a:pt x="913024" y="256921"/>
                </a:cubicBezTo>
                <a:cubicBezTo>
                  <a:pt x="913426" y="257620"/>
                  <a:pt x="913892" y="258001"/>
                  <a:pt x="914421" y="258064"/>
                </a:cubicBezTo>
                <a:cubicBezTo>
                  <a:pt x="915606" y="257895"/>
                  <a:pt x="916283" y="257218"/>
                  <a:pt x="916453" y="256032"/>
                </a:cubicBezTo>
                <a:cubicBezTo>
                  <a:pt x="916283" y="254847"/>
                  <a:pt x="915606" y="254170"/>
                  <a:pt x="914421" y="254000"/>
                </a:cubicBezTo>
                <a:close/>
                <a:moveTo>
                  <a:pt x="459253" y="242824"/>
                </a:moveTo>
                <a:lnTo>
                  <a:pt x="483637" y="243840"/>
                </a:lnTo>
                <a:lnTo>
                  <a:pt x="484653" y="254000"/>
                </a:lnTo>
                <a:cubicBezTo>
                  <a:pt x="481203" y="254127"/>
                  <a:pt x="475657" y="254127"/>
                  <a:pt x="468016" y="254000"/>
                </a:cubicBezTo>
                <a:cubicBezTo>
                  <a:pt x="460375" y="253873"/>
                  <a:pt x="456099" y="252857"/>
                  <a:pt x="455189" y="250952"/>
                </a:cubicBezTo>
                <a:cubicBezTo>
                  <a:pt x="455231" y="249407"/>
                  <a:pt x="455654" y="247925"/>
                  <a:pt x="456459" y="246507"/>
                </a:cubicBezTo>
                <a:cubicBezTo>
                  <a:pt x="457263" y="245089"/>
                  <a:pt x="458194" y="243861"/>
                  <a:pt x="459253" y="242824"/>
                </a:cubicBezTo>
                <a:close/>
                <a:moveTo>
                  <a:pt x="438933" y="242824"/>
                </a:moveTo>
                <a:cubicBezTo>
                  <a:pt x="442425" y="242994"/>
                  <a:pt x="444838" y="244433"/>
                  <a:pt x="446172" y="247142"/>
                </a:cubicBezTo>
                <a:cubicBezTo>
                  <a:pt x="447505" y="249852"/>
                  <a:pt x="448140" y="252815"/>
                  <a:pt x="448077" y="256032"/>
                </a:cubicBezTo>
                <a:cubicBezTo>
                  <a:pt x="445029" y="256159"/>
                  <a:pt x="442743" y="255905"/>
                  <a:pt x="441219" y="255270"/>
                </a:cubicBezTo>
                <a:cubicBezTo>
                  <a:pt x="439695" y="254635"/>
                  <a:pt x="438933" y="252857"/>
                  <a:pt x="438933" y="249936"/>
                </a:cubicBezTo>
                <a:close/>
                <a:moveTo>
                  <a:pt x="593365" y="197104"/>
                </a:moveTo>
                <a:cubicBezTo>
                  <a:pt x="592179" y="197274"/>
                  <a:pt x="590486" y="197951"/>
                  <a:pt x="588285" y="199136"/>
                </a:cubicBezTo>
                <a:cubicBezTo>
                  <a:pt x="588285" y="201168"/>
                  <a:pt x="589301" y="202184"/>
                  <a:pt x="591333" y="202184"/>
                </a:cubicBezTo>
                <a:cubicBezTo>
                  <a:pt x="592518" y="202015"/>
                  <a:pt x="594211" y="201338"/>
                  <a:pt x="596413" y="200152"/>
                </a:cubicBezTo>
                <a:cubicBezTo>
                  <a:pt x="596413" y="198120"/>
                  <a:pt x="595397" y="197104"/>
                  <a:pt x="593365" y="197104"/>
                </a:cubicBezTo>
                <a:close/>
                <a:moveTo>
                  <a:pt x="616733" y="195072"/>
                </a:moveTo>
                <a:cubicBezTo>
                  <a:pt x="616733" y="197104"/>
                  <a:pt x="617749" y="198120"/>
                  <a:pt x="619781" y="198120"/>
                </a:cubicBezTo>
                <a:cubicBezTo>
                  <a:pt x="620331" y="198141"/>
                  <a:pt x="621008" y="198099"/>
                  <a:pt x="621813" y="197993"/>
                </a:cubicBezTo>
                <a:cubicBezTo>
                  <a:pt x="622617" y="197887"/>
                  <a:pt x="623294" y="197591"/>
                  <a:pt x="623845" y="197104"/>
                </a:cubicBezTo>
                <a:cubicBezTo>
                  <a:pt x="623802" y="196131"/>
                  <a:pt x="623379" y="195538"/>
                  <a:pt x="622575" y="195326"/>
                </a:cubicBezTo>
                <a:cubicBezTo>
                  <a:pt x="621770" y="195115"/>
                  <a:pt x="620839" y="195030"/>
                  <a:pt x="619781" y="195072"/>
                </a:cubicBezTo>
                <a:close/>
                <a:moveTo>
                  <a:pt x="600477" y="194056"/>
                </a:moveTo>
                <a:cubicBezTo>
                  <a:pt x="600519" y="195157"/>
                  <a:pt x="600942" y="196258"/>
                  <a:pt x="601747" y="197358"/>
                </a:cubicBezTo>
                <a:cubicBezTo>
                  <a:pt x="602551" y="198459"/>
                  <a:pt x="603482" y="199052"/>
                  <a:pt x="604541" y="199136"/>
                </a:cubicBezTo>
                <a:cubicBezTo>
                  <a:pt x="605599" y="199136"/>
                  <a:pt x="606530" y="198882"/>
                  <a:pt x="607335" y="198374"/>
                </a:cubicBezTo>
                <a:cubicBezTo>
                  <a:pt x="608139" y="197866"/>
                  <a:pt x="608562" y="197104"/>
                  <a:pt x="608605" y="196088"/>
                </a:cubicBezTo>
                <a:cubicBezTo>
                  <a:pt x="608562" y="195115"/>
                  <a:pt x="608139" y="194522"/>
                  <a:pt x="607335" y="194310"/>
                </a:cubicBezTo>
                <a:cubicBezTo>
                  <a:pt x="606530" y="194099"/>
                  <a:pt x="605599" y="194014"/>
                  <a:pt x="604541" y="194056"/>
                </a:cubicBezTo>
                <a:close/>
                <a:moveTo>
                  <a:pt x="1050565" y="188976"/>
                </a:moveTo>
                <a:cubicBezTo>
                  <a:pt x="1048448" y="190035"/>
                  <a:pt x="1046585" y="191474"/>
                  <a:pt x="1044977" y="193294"/>
                </a:cubicBezTo>
                <a:cubicBezTo>
                  <a:pt x="1043368" y="195115"/>
                  <a:pt x="1042521" y="197062"/>
                  <a:pt x="1042437" y="199136"/>
                </a:cubicBezTo>
                <a:lnTo>
                  <a:pt x="1026181" y="204216"/>
                </a:lnTo>
                <a:cubicBezTo>
                  <a:pt x="1022942" y="208428"/>
                  <a:pt x="1018751" y="212450"/>
                  <a:pt x="1013608" y="216281"/>
                </a:cubicBezTo>
                <a:cubicBezTo>
                  <a:pt x="1008464" y="220112"/>
                  <a:pt x="1003511" y="222864"/>
                  <a:pt x="998749" y="224536"/>
                </a:cubicBezTo>
                <a:cubicBezTo>
                  <a:pt x="994431" y="224494"/>
                  <a:pt x="990367" y="225595"/>
                  <a:pt x="986557" y="227838"/>
                </a:cubicBezTo>
                <a:cubicBezTo>
                  <a:pt x="982747" y="230082"/>
                  <a:pt x="980715" y="233723"/>
                  <a:pt x="980461" y="238760"/>
                </a:cubicBezTo>
                <a:cubicBezTo>
                  <a:pt x="979847" y="239289"/>
                  <a:pt x="979043" y="240009"/>
                  <a:pt x="978048" y="240919"/>
                </a:cubicBezTo>
                <a:cubicBezTo>
                  <a:pt x="977053" y="241829"/>
                  <a:pt x="976503" y="242803"/>
                  <a:pt x="976397" y="243840"/>
                </a:cubicBezTo>
                <a:cubicBezTo>
                  <a:pt x="976651" y="245174"/>
                  <a:pt x="977667" y="245809"/>
                  <a:pt x="979445" y="245745"/>
                </a:cubicBezTo>
                <a:cubicBezTo>
                  <a:pt x="981223" y="245682"/>
                  <a:pt x="982239" y="246063"/>
                  <a:pt x="982493" y="246888"/>
                </a:cubicBezTo>
                <a:cubicBezTo>
                  <a:pt x="982175" y="247502"/>
                  <a:pt x="980778" y="248306"/>
                  <a:pt x="978302" y="249301"/>
                </a:cubicBezTo>
                <a:cubicBezTo>
                  <a:pt x="975825" y="250296"/>
                  <a:pt x="974174" y="250846"/>
                  <a:pt x="973349" y="250952"/>
                </a:cubicBezTo>
                <a:cubicBezTo>
                  <a:pt x="972862" y="252138"/>
                  <a:pt x="970534" y="253577"/>
                  <a:pt x="966364" y="255270"/>
                </a:cubicBezTo>
                <a:cubicBezTo>
                  <a:pt x="962194" y="256964"/>
                  <a:pt x="959104" y="257895"/>
                  <a:pt x="957093" y="258064"/>
                </a:cubicBezTo>
                <a:cubicBezTo>
                  <a:pt x="952457" y="258615"/>
                  <a:pt x="949282" y="260816"/>
                  <a:pt x="947568" y="264668"/>
                </a:cubicBezTo>
                <a:cubicBezTo>
                  <a:pt x="945853" y="268521"/>
                  <a:pt x="942932" y="270722"/>
                  <a:pt x="938805" y="271272"/>
                </a:cubicBezTo>
                <a:cubicBezTo>
                  <a:pt x="938635" y="272775"/>
                  <a:pt x="937704" y="273833"/>
                  <a:pt x="936011" y="274447"/>
                </a:cubicBezTo>
                <a:cubicBezTo>
                  <a:pt x="934317" y="275061"/>
                  <a:pt x="932878" y="275357"/>
                  <a:pt x="931693" y="275336"/>
                </a:cubicBezTo>
                <a:lnTo>
                  <a:pt x="928645" y="284480"/>
                </a:lnTo>
                <a:cubicBezTo>
                  <a:pt x="928031" y="284438"/>
                  <a:pt x="927227" y="284523"/>
                  <a:pt x="926232" y="284734"/>
                </a:cubicBezTo>
                <a:cubicBezTo>
                  <a:pt x="925237" y="284946"/>
                  <a:pt x="924687" y="285539"/>
                  <a:pt x="924581" y="286512"/>
                </a:cubicBezTo>
                <a:cubicBezTo>
                  <a:pt x="924581" y="288544"/>
                  <a:pt x="925597" y="289560"/>
                  <a:pt x="927629" y="289560"/>
                </a:cubicBezTo>
                <a:cubicBezTo>
                  <a:pt x="928116" y="289497"/>
                  <a:pt x="928412" y="289116"/>
                  <a:pt x="928518" y="288417"/>
                </a:cubicBezTo>
                <a:cubicBezTo>
                  <a:pt x="928624" y="287719"/>
                  <a:pt x="928666" y="287084"/>
                  <a:pt x="928645" y="286512"/>
                </a:cubicBezTo>
                <a:lnTo>
                  <a:pt x="937789" y="280416"/>
                </a:lnTo>
                <a:cubicBezTo>
                  <a:pt x="939376" y="280840"/>
                  <a:pt x="940773" y="280501"/>
                  <a:pt x="941980" y="279400"/>
                </a:cubicBezTo>
                <a:cubicBezTo>
                  <a:pt x="943186" y="278300"/>
                  <a:pt x="943821" y="276945"/>
                  <a:pt x="943885" y="275336"/>
                </a:cubicBezTo>
                <a:cubicBezTo>
                  <a:pt x="948541" y="270658"/>
                  <a:pt x="955484" y="266298"/>
                  <a:pt x="964713" y="262255"/>
                </a:cubicBezTo>
                <a:cubicBezTo>
                  <a:pt x="973941" y="258212"/>
                  <a:pt x="981900" y="255122"/>
                  <a:pt x="988589" y="252984"/>
                </a:cubicBezTo>
                <a:cubicBezTo>
                  <a:pt x="989266" y="249830"/>
                  <a:pt x="991975" y="247756"/>
                  <a:pt x="996717" y="246761"/>
                </a:cubicBezTo>
                <a:cubicBezTo>
                  <a:pt x="1001458" y="245766"/>
                  <a:pt x="1004167" y="243438"/>
                  <a:pt x="1004845" y="239776"/>
                </a:cubicBezTo>
                <a:cubicBezTo>
                  <a:pt x="1004824" y="238146"/>
                  <a:pt x="1005120" y="236580"/>
                  <a:pt x="1005734" y="235077"/>
                </a:cubicBezTo>
                <a:cubicBezTo>
                  <a:pt x="1006348" y="233574"/>
                  <a:pt x="1007406" y="232770"/>
                  <a:pt x="1008909" y="232664"/>
                </a:cubicBezTo>
                <a:cubicBezTo>
                  <a:pt x="1009459" y="232685"/>
                  <a:pt x="1010136" y="232897"/>
                  <a:pt x="1010941" y="233299"/>
                </a:cubicBezTo>
                <a:cubicBezTo>
                  <a:pt x="1011745" y="233701"/>
                  <a:pt x="1012422" y="234167"/>
                  <a:pt x="1012973" y="234696"/>
                </a:cubicBezTo>
                <a:cubicBezTo>
                  <a:pt x="1013523" y="233109"/>
                  <a:pt x="1014454" y="231458"/>
                  <a:pt x="1015767" y="229743"/>
                </a:cubicBezTo>
                <a:cubicBezTo>
                  <a:pt x="1017079" y="228029"/>
                  <a:pt x="1018518" y="226632"/>
                  <a:pt x="1020085" y="225552"/>
                </a:cubicBezTo>
                <a:cubicBezTo>
                  <a:pt x="1021672" y="225616"/>
                  <a:pt x="1023323" y="225489"/>
                  <a:pt x="1025038" y="225171"/>
                </a:cubicBezTo>
                <a:cubicBezTo>
                  <a:pt x="1026752" y="224854"/>
                  <a:pt x="1028149" y="223965"/>
                  <a:pt x="1029229" y="222504"/>
                </a:cubicBezTo>
                <a:cubicBezTo>
                  <a:pt x="1029102" y="220557"/>
                  <a:pt x="1028594" y="218864"/>
                  <a:pt x="1027705" y="217424"/>
                </a:cubicBezTo>
                <a:cubicBezTo>
                  <a:pt x="1026816" y="215985"/>
                  <a:pt x="1026308" y="214292"/>
                  <a:pt x="1026181" y="212344"/>
                </a:cubicBezTo>
                <a:lnTo>
                  <a:pt x="1042437" y="206248"/>
                </a:lnTo>
                <a:cubicBezTo>
                  <a:pt x="1043156" y="202354"/>
                  <a:pt x="1046035" y="199475"/>
                  <a:pt x="1051073" y="197612"/>
                </a:cubicBezTo>
                <a:cubicBezTo>
                  <a:pt x="1056110" y="195750"/>
                  <a:pt x="1058989" y="193887"/>
                  <a:pt x="1059709" y="192024"/>
                </a:cubicBezTo>
                <a:cubicBezTo>
                  <a:pt x="1059624" y="191537"/>
                  <a:pt x="1059285" y="191241"/>
                  <a:pt x="1058693" y="191135"/>
                </a:cubicBezTo>
                <a:cubicBezTo>
                  <a:pt x="1058100" y="191029"/>
                  <a:pt x="1057761" y="190987"/>
                  <a:pt x="1057677" y="191008"/>
                </a:cubicBezTo>
                <a:cubicBezTo>
                  <a:pt x="1057126" y="190479"/>
                  <a:pt x="1056449" y="190013"/>
                  <a:pt x="1055645" y="189611"/>
                </a:cubicBezTo>
                <a:cubicBezTo>
                  <a:pt x="1054840" y="189209"/>
                  <a:pt x="1054163" y="188997"/>
                  <a:pt x="1053613" y="188976"/>
                </a:cubicBezTo>
                <a:close/>
                <a:moveTo>
                  <a:pt x="464333" y="182880"/>
                </a:moveTo>
                <a:cubicBezTo>
                  <a:pt x="464290" y="183452"/>
                  <a:pt x="464375" y="184087"/>
                  <a:pt x="464587" y="184785"/>
                </a:cubicBezTo>
                <a:cubicBezTo>
                  <a:pt x="464798" y="185484"/>
                  <a:pt x="465391" y="185865"/>
                  <a:pt x="466365" y="185928"/>
                </a:cubicBezTo>
                <a:lnTo>
                  <a:pt x="468397" y="185928"/>
                </a:lnTo>
                <a:cubicBezTo>
                  <a:pt x="468354" y="184912"/>
                  <a:pt x="467931" y="184150"/>
                  <a:pt x="467127" y="183642"/>
                </a:cubicBezTo>
                <a:cubicBezTo>
                  <a:pt x="466322" y="183134"/>
                  <a:pt x="465391" y="182880"/>
                  <a:pt x="464333" y="182880"/>
                </a:cubicBezTo>
                <a:close/>
                <a:moveTo>
                  <a:pt x="1159277" y="132080"/>
                </a:moveTo>
                <a:lnTo>
                  <a:pt x="1162325" y="140208"/>
                </a:lnTo>
                <a:lnTo>
                  <a:pt x="1170453" y="133096"/>
                </a:lnTo>
                <a:close/>
                <a:moveTo>
                  <a:pt x="1203981" y="121920"/>
                </a:moveTo>
                <a:cubicBezTo>
                  <a:pt x="1203409" y="123910"/>
                  <a:pt x="1202266" y="125265"/>
                  <a:pt x="1200552" y="125984"/>
                </a:cubicBezTo>
                <a:cubicBezTo>
                  <a:pt x="1198837" y="126704"/>
                  <a:pt x="1196932" y="127043"/>
                  <a:pt x="1194837" y="127000"/>
                </a:cubicBezTo>
                <a:cubicBezTo>
                  <a:pt x="1193524" y="126767"/>
                  <a:pt x="1191577" y="126471"/>
                  <a:pt x="1188995" y="126111"/>
                </a:cubicBezTo>
                <a:cubicBezTo>
                  <a:pt x="1186412" y="125751"/>
                  <a:pt x="1184973" y="126725"/>
                  <a:pt x="1184677" y="129032"/>
                </a:cubicBezTo>
                <a:cubicBezTo>
                  <a:pt x="1184719" y="130112"/>
                  <a:pt x="1185142" y="131255"/>
                  <a:pt x="1185947" y="132461"/>
                </a:cubicBezTo>
                <a:cubicBezTo>
                  <a:pt x="1186751" y="133668"/>
                  <a:pt x="1187682" y="134557"/>
                  <a:pt x="1188741" y="135128"/>
                </a:cubicBezTo>
                <a:cubicBezTo>
                  <a:pt x="1189503" y="131847"/>
                  <a:pt x="1192551" y="130789"/>
                  <a:pt x="1197885" y="131953"/>
                </a:cubicBezTo>
                <a:cubicBezTo>
                  <a:pt x="1203219" y="133117"/>
                  <a:pt x="1206267" y="131805"/>
                  <a:pt x="1207029" y="128016"/>
                </a:cubicBezTo>
                <a:cubicBezTo>
                  <a:pt x="1206965" y="127000"/>
                  <a:pt x="1206584" y="125984"/>
                  <a:pt x="1205886" y="124968"/>
                </a:cubicBezTo>
                <a:cubicBezTo>
                  <a:pt x="1205187" y="123952"/>
                  <a:pt x="1204552" y="122936"/>
                  <a:pt x="1203981" y="121920"/>
                </a:cubicBezTo>
                <a:close/>
                <a:moveTo>
                  <a:pt x="1228365" y="88392"/>
                </a:moveTo>
                <a:cubicBezTo>
                  <a:pt x="1228322" y="89048"/>
                  <a:pt x="1228407" y="90022"/>
                  <a:pt x="1228619" y="91313"/>
                </a:cubicBezTo>
                <a:cubicBezTo>
                  <a:pt x="1228830" y="92604"/>
                  <a:pt x="1229423" y="93324"/>
                  <a:pt x="1230397" y="93472"/>
                </a:cubicBezTo>
                <a:cubicBezTo>
                  <a:pt x="1230884" y="93409"/>
                  <a:pt x="1231180" y="93028"/>
                  <a:pt x="1231286" y="92329"/>
                </a:cubicBezTo>
                <a:cubicBezTo>
                  <a:pt x="1231392" y="91631"/>
                  <a:pt x="1231434" y="90996"/>
                  <a:pt x="1231413" y="90424"/>
                </a:cubicBezTo>
                <a:cubicBezTo>
                  <a:pt x="1231455" y="89895"/>
                  <a:pt x="1231370" y="89429"/>
                  <a:pt x="1231159" y="89027"/>
                </a:cubicBezTo>
                <a:cubicBezTo>
                  <a:pt x="1230947" y="88625"/>
                  <a:pt x="1230354" y="88413"/>
                  <a:pt x="1229381" y="88392"/>
                </a:cubicBezTo>
                <a:close/>
                <a:moveTo>
                  <a:pt x="1245637" y="83312"/>
                </a:moveTo>
                <a:lnTo>
                  <a:pt x="1247669" y="88392"/>
                </a:lnTo>
                <a:cubicBezTo>
                  <a:pt x="1248642" y="88286"/>
                  <a:pt x="1249235" y="87736"/>
                  <a:pt x="1249447" y="86741"/>
                </a:cubicBezTo>
                <a:cubicBezTo>
                  <a:pt x="1249658" y="85746"/>
                  <a:pt x="1249743" y="84942"/>
                  <a:pt x="1249701" y="84328"/>
                </a:cubicBezTo>
                <a:close/>
                <a:moveTo>
                  <a:pt x="1277133" y="70104"/>
                </a:moveTo>
                <a:lnTo>
                  <a:pt x="1281197" y="76200"/>
                </a:lnTo>
                <a:cubicBezTo>
                  <a:pt x="1281260" y="74613"/>
                  <a:pt x="1281895" y="73216"/>
                  <a:pt x="1283102" y="72009"/>
                </a:cubicBezTo>
                <a:cubicBezTo>
                  <a:pt x="1284308" y="70803"/>
                  <a:pt x="1285705" y="70168"/>
                  <a:pt x="1287293" y="70104"/>
                </a:cubicBezTo>
                <a:lnTo>
                  <a:pt x="1293389" y="76200"/>
                </a:lnTo>
                <a:cubicBezTo>
                  <a:pt x="1295971" y="76179"/>
                  <a:pt x="1298680" y="75713"/>
                  <a:pt x="1301517" y="74803"/>
                </a:cubicBezTo>
                <a:cubicBezTo>
                  <a:pt x="1304353" y="73893"/>
                  <a:pt x="1307062" y="72665"/>
                  <a:pt x="1309645" y="71120"/>
                </a:cubicBezTo>
                <a:lnTo>
                  <a:pt x="1318789" y="71120"/>
                </a:lnTo>
                <a:lnTo>
                  <a:pt x="1324885" y="77216"/>
                </a:lnTo>
                <a:cubicBezTo>
                  <a:pt x="1326959" y="77259"/>
                  <a:pt x="1328906" y="77682"/>
                  <a:pt x="1330727" y="78486"/>
                </a:cubicBezTo>
                <a:cubicBezTo>
                  <a:pt x="1332547" y="79291"/>
                  <a:pt x="1333986" y="80222"/>
                  <a:pt x="1335045" y="81280"/>
                </a:cubicBezTo>
                <a:cubicBezTo>
                  <a:pt x="1334875" y="82783"/>
                  <a:pt x="1333944" y="83841"/>
                  <a:pt x="1332251" y="84455"/>
                </a:cubicBezTo>
                <a:cubicBezTo>
                  <a:pt x="1330557" y="85069"/>
                  <a:pt x="1329118" y="85365"/>
                  <a:pt x="1327933" y="85344"/>
                </a:cubicBezTo>
                <a:lnTo>
                  <a:pt x="1309645" y="85344"/>
                </a:lnTo>
                <a:cubicBezTo>
                  <a:pt x="1306110" y="85133"/>
                  <a:pt x="1302766" y="84286"/>
                  <a:pt x="1299612" y="82804"/>
                </a:cubicBezTo>
                <a:cubicBezTo>
                  <a:pt x="1296458" y="81323"/>
                  <a:pt x="1293368" y="80476"/>
                  <a:pt x="1290341" y="80264"/>
                </a:cubicBezTo>
                <a:cubicBezTo>
                  <a:pt x="1286361" y="80434"/>
                  <a:pt x="1282636" y="81111"/>
                  <a:pt x="1279165" y="82296"/>
                </a:cubicBezTo>
                <a:cubicBezTo>
                  <a:pt x="1275693" y="83482"/>
                  <a:pt x="1271968" y="84159"/>
                  <a:pt x="1267989" y="84328"/>
                </a:cubicBezTo>
                <a:lnTo>
                  <a:pt x="1274085" y="80264"/>
                </a:lnTo>
                <a:close/>
                <a:moveTo>
                  <a:pt x="1262909" y="28448"/>
                </a:moveTo>
                <a:lnTo>
                  <a:pt x="1262909" y="29464"/>
                </a:lnTo>
                <a:cubicBezTo>
                  <a:pt x="1262866" y="30078"/>
                  <a:pt x="1262951" y="30882"/>
                  <a:pt x="1263163" y="31877"/>
                </a:cubicBezTo>
                <a:cubicBezTo>
                  <a:pt x="1263374" y="32872"/>
                  <a:pt x="1263967" y="33422"/>
                  <a:pt x="1264941" y="33528"/>
                </a:cubicBezTo>
                <a:cubicBezTo>
                  <a:pt x="1265428" y="33465"/>
                  <a:pt x="1265724" y="33084"/>
                  <a:pt x="1265830" y="32385"/>
                </a:cubicBezTo>
                <a:cubicBezTo>
                  <a:pt x="1265936" y="31687"/>
                  <a:pt x="1265978" y="31052"/>
                  <a:pt x="1265957" y="30480"/>
                </a:cubicBezTo>
                <a:cubicBezTo>
                  <a:pt x="1265787" y="29295"/>
                  <a:pt x="1265110" y="28618"/>
                  <a:pt x="1263925" y="28448"/>
                </a:cubicBezTo>
                <a:close/>
                <a:moveTo>
                  <a:pt x="1298469" y="27432"/>
                </a:moveTo>
                <a:lnTo>
                  <a:pt x="1281197" y="28448"/>
                </a:lnTo>
                <a:lnTo>
                  <a:pt x="1281197" y="29464"/>
                </a:lnTo>
                <a:cubicBezTo>
                  <a:pt x="1281281" y="30967"/>
                  <a:pt x="1281874" y="32025"/>
                  <a:pt x="1282975" y="32639"/>
                </a:cubicBezTo>
                <a:cubicBezTo>
                  <a:pt x="1284075" y="33253"/>
                  <a:pt x="1285176" y="33549"/>
                  <a:pt x="1286277" y="33528"/>
                </a:cubicBezTo>
                <a:cubicBezTo>
                  <a:pt x="1288753" y="33401"/>
                  <a:pt x="1290912" y="32639"/>
                  <a:pt x="1292754" y="31242"/>
                </a:cubicBezTo>
                <a:cubicBezTo>
                  <a:pt x="1294595" y="29845"/>
                  <a:pt x="1296500" y="28575"/>
                  <a:pt x="1298469" y="27432"/>
                </a:cubicBezTo>
                <a:close/>
                <a:moveTo>
                  <a:pt x="1085109" y="0"/>
                </a:moveTo>
                <a:lnTo>
                  <a:pt x="1099333" y="1016"/>
                </a:lnTo>
                <a:lnTo>
                  <a:pt x="1103397" y="4064"/>
                </a:lnTo>
                <a:cubicBezTo>
                  <a:pt x="1106614" y="4064"/>
                  <a:pt x="1109323" y="3048"/>
                  <a:pt x="1111525" y="1016"/>
                </a:cubicBezTo>
                <a:cubicBezTo>
                  <a:pt x="1122256" y="1228"/>
                  <a:pt x="1133305" y="2075"/>
                  <a:pt x="1144672" y="3556"/>
                </a:cubicBezTo>
                <a:cubicBezTo>
                  <a:pt x="1156038" y="5038"/>
                  <a:pt x="1167341" y="5885"/>
                  <a:pt x="1178581" y="6096"/>
                </a:cubicBezTo>
                <a:cubicBezTo>
                  <a:pt x="1180295" y="4191"/>
                  <a:pt x="1182708" y="3175"/>
                  <a:pt x="1185820" y="3048"/>
                </a:cubicBezTo>
                <a:cubicBezTo>
                  <a:pt x="1188931" y="2921"/>
                  <a:pt x="1191598" y="2921"/>
                  <a:pt x="1193821" y="3048"/>
                </a:cubicBezTo>
                <a:lnTo>
                  <a:pt x="1198901" y="6096"/>
                </a:lnTo>
                <a:lnTo>
                  <a:pt x="1200933" y="3048"/>
                </a:lnTo>
                <a:lnTo>
                  <a:pt x="1210077" y="3048"/>
                </a:lnTo>
                <a:lnTo>
                  <a:pt x="1220237" y="7112"/>
                </a:lnTo>
                <a:cubicBezTo>
                  <a:pt x="1226883" y="6858"/>
                  <a:pt x="1233656" y="5842"/>
                  <a:pt x="1240557" y="4064"/>
                </a:cubicBezTo>
                <a:cubicBezTo>
                  <a:pt x="1247457" y="2286"/>
                  <a:pt x="1254230" y="1270"/>
                  <a:pt x="1260877" y="1016"/>
                </a:cubicBezTo>
                <a:cubicBezTo>
                  <a:pt x="1291886" y="1122"/>
                  <a:pt x="1323086" y="1672"/>
                  <a:pt x="1354476" y="2667"/>
                </a:cubicBezTo>
                <a:cubicBezTo>
                  <a:pt x="1385866" y="3662"/>
                  <a:pt x="1417320" y="4466"/>
                  <a:pt x="1448837" y="5080"/>
                </a:cubicBezTo>
                <a:cubicBezTo>
                  <a:pt x="1451186" y="6393"/>
                  <a:pt x="1455631" y="9102"/>
                  <a:pt x="1462172" y="13208"/>
                </a:cubicBezTo>
                <a:cubicBezTo>
                  <a:pt x="1468712" y="17315"/>
                  <a:pt x="1472395" y="21040"/>
                  <a:pt x="1473221" y="24384"/>
                </a:cubicBezTo>
                <a:cubicBezTo>
                  <a:pt x="1473051" y="25231"/>
                  <a:pt x="1472374" y="25570"/>
                  <a:pt x="1471189" y="25400"/>
                </a:cubicBezTo>
                <a:lnTo>
                  <a:pt x="1464077" y="25400"/>
                </a:lnTo>
                <a:lnTo>
                  <a:pt x="1460013" y="19304"/>
                </a:lnTo>
                <a:cubicBezTo>
                  <a:pt x="1448032" y="18669"/>
                  <a:pt x="1436687" y="17653"/>
                  <a:pt x="1425977" y="16256"/>
                </a:cubicBezTo>
                <a:cubicBezTo>
                  <a:pt x="1415266" y="14859"/>
                  <a:pt x="1403921" y="13843"/>
                  <a:pt x="1391941" y="13208"/>
                </a:cubicBezTo>
                <a:lnTo>
                  <a:pt x="1390925" y="27432"/>
                </a:lnTo>
                <a:lnTo>
                  <a:pt x="1376701" y="26416"/>
                </a:lnTo>
                <a:cubicBezTo>
                  <a:pt x="1376087" y="29718"/>
                  <a:pt x="1375028" y="30988"/>
                  <a:pt x="1373526" y="30226"/>
                </a:cubicBezTo>
                <a:cubicBezTo>
                  <a:pt x="1372023" y="29464"/>
                  <a:pt x="1370711" y="28194"/>
                  <a:pt x="1369589" y="26416"/>
                </a:cubicBezTo>
                <a:lnTo>
                  <a:pt x="1358413" y="26416"/>
                </a:lnTo>
                <a:cubicBezTo>
                  <a:pt x="1357799" y="29718"/>
                  <a:pt x="1356740" y="30988"/>
                  <a:pt x="1355238" y="30226"/>
                </a:cubicBezTo>
                <a:cubicBezTo>
                  <a:pt x="1353735" y="29464"/>
                  <a:pt x="1352423" y="28194"/>
                  <a:pt x="1351301" y="26416"/>
                </a:cubicBezTo>
                <a:cubicBezTo>
                  <a:pt x="1351364" y="27517"/>
                  <a:pt x="1351237" y="28618"/>
                  <a:pt x="1350920" y="29718"/>
                </a:cubicBezTo>
                <a:cubicBezTo>
                  <a:pt x="1350602" y="30819"/>
                  <a:pt x="1349713" y="31412"/>
                  <a:pt x="1348253" y="31496"/>
                </a:cubicBezTo>
                <a:cubicBezTo>
                  <a:pt x="1346686" y="31200"/>
                  <a:pt x="1344993" y="30015"/>
                  <a:pt x="1343173" y="27940"/>
                </a:cubicBezTo>
                <a:cubicBezTo>
                  <a:pt x="1341352" y="25866"/>
                  <a:pt x="1339659" y="24681"/>
                  <a:pt x="1338093" y="24384"/>
                </a:cubicBezTo>
                <a:cubicBezTo>
                  <a:pt x="1337267" y="24808"/>
                  <a:pt x="1336632" y="26501"/>
                  <a:pt x="1336188" y="29464"/>
                </a:cubicBezTo>
                <a:cubicBezTo>
                  <a:pt x="1335743" y="32428"/>
                  <a:pt x="1334346" y="34121"/>
                  <a:pt x="1331997" y="34544"/>
                </a:cubicBezTo>
                <a:cubicBezTo>
                  <a:pt x="1331023" y="34438"/>
                  <a:pt x="1330430" y="33888"/>
                  <a:pt x="1330219" y="32893"/>
                </a:cubicBezTo>
                <a:cubicBezTo>
                  <a:pt x="1330007" y="31898"/>
                  <a:pt x="1329922" y="31094"/>
                  <a:pt x="1329965" y="30480"/>
                </a:cubicBezTo>
                <a:lnTo>
                  <a:pt x="1329965" y="28448"/>
                </a:lnTo>
                <a:lnTo>
                  <a:pt x="1319805" y="38608"/>
                </a:lnTo>
                <a:cubicBezTo>
                  <a:pt x="1310830" y="39836"/>
                  <a:pt x="1300839" y="41445"/>
                  <a:pt x="1289833" y="43434"/>
                </a:cubicBezTo>
                <a:cubicBezTo>
                  <a:pt x="1278826" y="45424"/>
                  <a:pt x="1268835" y="46525"/>
                  <a:pt x="1259861" y="46736"/>
                </a:cubicBezTo>
                <a:cubicBezTo>
                  <a:pt x="1254421" y="46906"/>
                  <a:pt x="1249807" y="47583"/>
                  <a:pt x="1246018" y="48768"/>
                </a:cubicBezTo>
                <a:cubicBezTo>
                  <a:pt x="1242229" y="49954"/>
                  <a:pt x="1238377" y="50631"/>
                  <a:pt x="1234461" y="50800"/>
                </a:cubicBezTo>
                <a:cubicBezTo>
                  <a:pt x="1230227" y="50800"/>
                  <a:pt x="1226502" y="49784"/>
                  <a:pt x="1223285" y="47752"/>
                </a:cubicBezTo>
                <a:cubicBezTo>
                  <a:pt x="1222311" y="48154"/>
                  <a:pt x="1221718" y="49890"/>
                  <a:pt x="1221507" y="52959"/>
                </a:cubicBezTo>
                <a:cubicBezTo>
                  <a:pt x="1221295" y="56028"/>
                  <a:pt x="1221210" y="58018"/>
                  <a:pt x="1221253" y="58928"/>
                </a:cubicBezTo>
                <a:cubicBezTo>
                  <a:pt x="1219178" y="57955"/>
                  <a:pt x="1217485" y="57870"/>
                  <a:pt x="1216173" y="58674"/>
                </a:cubicBezTo>
                <a:cubicBezTo>
                  <a:pt x="1214860" y="59479"/>
                  <a:pt x="1214183" y="60918"/>
                  <a:pt x="1214141" y="62992"/>
                </a:cubicBezTo>
                <a:lnTo>
                  <a:pt x="1209061" y="69088"/>
                </a:lnTo>
                <a:lnTo>
                  <a:pt x="1200933" y="68072"/>
                </a:lnTo>
                <a:cubicBezTo>
                  <a:pt x="1199938" y="72327"/>
                  <a:pt x="1196848" y="74486"/>
                  <a:pt x="1191662" y="74549"/>
                </a:cubicBezTo>
                <a:cubicBezTo>
                  <a:pt x="1186476" y="74613"/>
                  <a:pt x="1182116" y="74486"/>
                  <a:pt x="1178581" y="74168"/>
                </a:cubicBezTo>
                <a:cubicBezTo>
                  <a:pt x="1178983" y="75184"/>
                  <a:pt x="1178687" y="75946"/>
                  <a:pt x="1177692" y="76454"/>
                </a:cubicBezTo>
                <a:cubicBezTo>
                  <a:pt x="1176697" y="76962"/>
                  <a:pt x="1175639" y="77216"/>
                  <a:pt x="1174517" y="77216"/>
                </a:cubicBezTo>
                <a:cubicBezTo>
                  <a:pt x="1169521" y="77386"/>
                  <a:pt x="1164780" y="78063"/>
                  <a:pt x="1160293" y="79248"/>
                </a:cubicBezTo>
                <a:cubicBezTo>
                  <a:pt x="1155805" y="80434"/>
                  <a:pt x="1151064" y="81111"/>
                  <a:pt x="1146069" y="81280"/>
                </a:cubicBezTo>
                <a:lnTo>
                  <a:pt x="1149117" y="85344"/>
                </a:lnTo>
                <a:lnTo>
                  <a:pt x="1150133" y="85344"/>
                </a:lnTo>
                <a:lnTo>
                  <a:pt x="1159277" y="81280"/>
                </a:lnTo>
                <a:cubicBezTo>
                  <a:pt x="1161351" y="82868"/>
                  <a:pt x="1163552" y="84265"/>
                  <a:pt x="1165881" y="85471"/>
                </a:cubicBezTo>
                <a:cubicBezTo>
                  <a:pt x="1168209" y="86678"/>
                  <a:pt x="1170410" y="87313"/>
                  <a:pt x="1172485" y="87376"/>
                </a:cubicBezTo>
                <a:cubicBezTo>
                  <a:pt x="1173988" y="87292"/>
                  <a:pt x="1175046" y="86699"/>
                  <a:pt x="1175660" y="85598"/>
                </a:cubicBezTo>
                <a:cubicBezTo>
                  <a:pt x="1176274" y="84498"/>
                  <a:pt x="1176570" y="83397"/>
                  <a:pt x="1176549" y="82296"/>
                </a:cubicBezTo>
                <a:lnTo>
                  <a:pt x="1183661" y="80264"/>
                </a:lnTo>
                <a:cubicBezTo>
                  <a:pt x="1183682" y="79693"/>
                  <a:pt x="1183894" y="79058"/>
                  <a:pt x="1184296" y="78359"/>
                </a:cubicBezTo>
                <a:cubicBezTo>
                  <a:pt x="1184698" y="77661"/>
                  <a:pt x="1185164" y="77280"/>
                  <a:pt x="1185693" y="77216"/>
                </a:cubicBezTo>
                <a:cubicBezTo>
                  <a:pt x="1186772" y="77301"/>
                  <a:pt x="1187915" y="77894"/>
                  <a:pt x="1189122" y="78994"/>
                </a:cubicBezTo>
                <a:cubicBezTo>
                  <a:pt x="1190328" y="80095"/>
                  <a:pt x="1191217" y="81196"/>
                  <a:pt x="1191789" y="82296"/>
                </a:cubicBezTo>
                <a:cubicBezTo>
                  <a:pt x="1197948" y="80624"/>
                  <a:pt x="1204425" y="78888"/>
                  <a:pt x="1211220" y="77089"/>
                </a:cubicBezTo>
                <a:cubicBezTo>
                  <a:pt x="1218014" y="75290"/>
                  <a:pt x="1224745" y="74316"/>
                  <a:pt x="1231413" y="74168"/>
                </a:cubicBezTo>
                <a:cubicBezTo>
                  <a:pt x="1233043" y="74126"/>
                  <a:pt x="1234609" y="74465"/>
                  <a:pt x="1236112" y="75184"/>
                </a:cubicBezTo>
                <a:cubicBezTo>
                  <a:pt x="1237615" y="75904"/>
                  <a:pt x="1238419" y="77259"/>
                  <a:pt x="1238525" y="79248"/>
                </a:cubicBezTo>
                <a:lnTo>
                  <a:pt x="1248685" y="79248"/>
                </a:lnTo>
                <a:cubicBezTo>
                  <a:pt x="1249214" y="78148"/>
                  <a:pt x="1249934" y="77047"/>
                  <a:pt x="1250844" y="75946"/>
                </a:cubicBezTo>
                <a:cubicBezTo>
                  <a:pt x="1251754" y="74846"/>
                  <a:pt x="1252728" y="74253"/>
                  <a:pt x="1253765" y="74168"/>
                </a:cubicBezTo>
                <a:cubicBezTo>
                  <a:pt x="1254844" y="74359"/>
                  <a:pt x="1255987" y="75248"/>
                  <a:pt x="1257194" y="76835"/>
                </a:cubicBezTo>
                <a:cubicBezTo>
                  <a:pt x="1258400" y="78423"/>
                  <a:pt x="1259289" y="79566"/>
                  <a:pt x="1259861" y="80264"/>
                </a:cubicBezTo>
                <a:lnTo>
                  <a:pt x="1264941" y="82296"/>
                </a:lnTo>
                <a:cubicBezTo>
                  <a:pt x="1265999" y="83333"/>
                  <a:pt x="1266930" y="84561"/>
                  <a:pt x="1267735" y="85979"/>
                </a:cubicBezTo>
                <a:cubicBezTo>
                  <a:pt x="1268539" y="87397"/>
                  <a:pt x="1268962" y="88879"/>
                  <a:pt x="1269005" y="90424"/>
                </a:cubicBezTo>
                <a:cubicBezTo>
                  <a:pt x="1269005" y="92456"/>
                  <a:pt x="1267989" y="93472"/>
                  <a:pt x="1265957" y="93472"/>
                </a:cubicBezTo>
                <a:cubicBezTo>
                  <a:pt x="1262718" y="95377"/>
                  <a:pt x="1259035" y="97155"/>
                  <a:pt x="1254908" y="98806"/>
                </a:cubicBezTo>
                <a:cubicBezTo>
                  <a:pt x="1250780" y="100457"/>
                  <a:pt x="1247351" y="102743"/>
                  <a:pt x="1244621" y="105664"/>
                </a:cubicBezTo>
                <a:lnTo>
                  <a:pt x="1241573" y="110744"/>
                </a:lnTo>
                <a:lnTo>
                  <a:pt x="1237509" y="110744"/>
                </a:lnTo>
                <a:cubicBezTo>
                  <a:pt x="1238355" y="114978"/>
                  <a:pt x="1237678" y="118703"/>
                  <a:pt x="1235477" y="121920"/>
                </a:cubicBezTo>
                <a:cubicBezTo>
                  <a:pt x="1232005" y="122132"/>
                  <a:pt x="1228788" y="122979"/>
                  <a:pt x="1225825" y="124460"/>
                </a:cubicBezTo>
                <a:cubicBezTo>
                  <a:pt x="1222861" y="125942"/>
                  <a:pt x="1219644" y="126789"/>
                  <a:pt x="1216173" y="127000"/>
                </a:cubicBezTo>
                <a:lnTo>
                  <a:pt x="1218205" y="133096"/>
                </a:lnTo>
                <a:cubicBezTo>
                  <a:pt x="1222206" y="132971"/>
                  <a:pt x="1229331" y="132544"/>
                  <a:pt x="1239578" y="131817"/>
                </a:cubicBezTo>
                <a:cubicBezTo>
                  <a:pt x="1249826" y="131089"/>
                  <a:pt x="1259509" y="130813"/>
                  <a:pt x="1268628" y="130989"/>
                </a:cubicBezTo>
                <a:cubicBezTo>
                  <a:pt x="1277747" y="131165"/>
                  <a:pt x="1282614" y="132544"/>
                  <a:pt x="1283229" y="135128"/>
                </a:cubicBezTo>
                <a:lnTo>
                  <a:pt x="1283229" y="137160"/>
                </a:lnTo>
                <a:cubicBezTo>
                  <a:pt x="1280625" y="139235"/>
                  <a:pt x="1277704" y="140928"/>
                  <a:pt x="1274466" y="142240"/>
                </a:cubicBezTo>
                <a:cubicBezTo>
                  <a:pt x="1271227" y="143553"/>
                  <a:pt x="1268052" y="144230"/>
                  <a:pt x="1264941" y="144272"/>
                </a:cubicBezTo>
                <a:cubicBezTo>
                  <a:pt x="1260369" y="144188"/>
                  <a:pt x="1255797" y="143849"/>
                  <a:pt x="1251225" y="143256"/>
                </a:cubicBezTo>
                <a:cubicBezTo>
                  <a:pt x="1246653" y="142664"/>
                  <a:pt x="1242081" y="142325"/>
                  <a:pt x="1237509" y="142240"/>
                </a:cubicBezTo>
                <a:lnTo>
                  <a:pt x="1233445" y="149352"/>
                </a:lnTo>
                <a:lnTo>
                  <a:pt x="1218205" y="149352"/>
                </a:lnTo>
                <a:cubicBezTo>
                  <a:pt x="1217739" y="150495"/>
                  <a:pt x="1217146" y="151765"/>
                  <a:pt x="1216427" y="153162"/>
                </a:cubicBezTo>
                <a:cubicBezTo>
                  <a:pt x="1215707" y="154559"/>
                  <a:pt x="1214606" y="155321"/>
                  <a:pt x="1213125" y="155448"/>
                </a:cubicBezTo>
                <a:cubicBezTo>
                  <a:pt x="1212490" y="155215"/>
                  <a:pt x="1211474" y="154157"/>
                  <a:pt x="1210077" y="152273"/>
                </a:cubicBezTo>
                <a:cubicBezTo>
                  <a:pt x="1208680" y="150389"/>
                  <a:pt x="1207664" y="149077"/>
                  <a:pt x="1207029" y="148336"/>
                </a:cubicBezTo>
                <a:lnTo>
                  <a:pt x="1202965" y="153416"/>
                </a:lnTo>
                <a:cubicBezTo>
                  <a:pt x="1202436" y="155004"/>
                  <a:pt x="1201462" y="156401"/>
                  <a:pt x="1200044" y="157607"/>
                </a:cubicBezTo>
                <a:cubicBezTo>
                  <a:pt x="1198626" y="158814"/>
                  <a:pt x="1196890" y="159449"/>
                  <a:pt x="1194837" y="159512"/>
                </a:cubicBezTo>
                <a:cubicBezTo>
                  <a:pt x="1194265" y="157480"/>
                  <a:pt x="1193122" y="155956"/>
                  <a:pt x="1191408" y="154940"/>
                </a:cubicBezTo>
                <a:cubicBezTo>
                  <a:pt x="1189693" y="153924"/>
                  <a:pt x="1187788" y="153416"/>
                  <a:pt x="1185693" y="153416"/>
                </a:cubicBezTo>
                <a:lnTo>
                  <a:pt x="1178581" y="159512"/>
                </a:lnTo>
                <a:cubicBezTo>
                  <a:pt x="1178009" y="158412"/>
                  <a:pt x="1177120" y="157311"/>
                  <a:pt x="1175914" y="156210"/>
                </a:cubicBezTo>
                <a:cubicBezTo>
                  <a:pt x="1174707" y="155110"/>
                  <a:pt x="1173564" y="154517"/>
                  <a:pt x="1172485" y="154432"/>
                </a:cubicBezTo>
                <a:cubicBezTo>
                  <a:pt x="1171511" y="154580"/>
                  <a:pt x="1170918" y="155300"/>
                  <a:pt x="1170707" y="156591"/>
                </a:cubicBezTo>
                <a:cubicBezTo>
                  <a:pt x="1170495" y="157882"/>
                  <a:pt x="1170410" y="158856"/>
                  <a:pt x="1170453" y="159512"/>
                </a:cubicBezTo>
                <a:cubicBezTo>
                  <a:pt x="1170029" y="162518"/>
                  <a:pt x="1167828" y="164635"/>
                  <a:pt x="1163849" y="165862"/>
                </a:cubicBezTo>
                <a:cubicBezTo>
                  <a:pt x="1159869" y="167090"/>
                  <a:pt x="1156652" y="167683"/>
                  <a:pt x="1154197" y="167640"/>
                </a:cubicBezTo>
                <a:cubicBezTo>
                  <a:pt x="1153117" y="167640"/>
                  <a:pt x="1151974" y="167386"/>
                  <a:pt x="1150768" y="166878"/>
                </a:cubicBezTo>
                <a:cubicBezTo>
                  <a:pt x="1149561" y="166370"/>
                  <a:pt x="1148672" y="165608"/>
                  <a:pt x="1148101" y="164592"/>
                </a:cubicBezTo>
                <a:lnTo>
                  <a:pt x="1139973" y="174752"/>
                </a:lnTo>
                <a:lnTo>
                  <a:pt x="1144037" y="180848"/>
                </a:lnTo>
                <a:cubicBezTo>
                  <a:pt x="1141962" y="181864"/>
                  <a:pt x="1139761" y="182626"/>
                  <a:pt x="1137433" y="183134"/>
                </a:cubicBezTo>
                <a:cubicBezTo>
                  <a:pt x="1135104" y="183642"/>
                  <a:pt x="1132903" y="183896"/>
                  <a:pt x="1130829" y="183896"/>
                </a:cubicBezTo>
                <a:lnTo>
                  <a:pt x="1127781" y="183896"/>
                </a:lnTo>
                <a:lnTo>
                  <a:pt x="1121685" y="187960"/>
                </a:lnTo>
                <a:lnTo>
                  <a:pt x="1111525" y="187960"/>
                </a:lnTo>
                <a:lnTo>
                  <a:pt x="1110509" y="197104"/>
                </a:lnTo>
                <a:lnTo>
                  <a:pt x="1099333" y="197104"/>
                </a:lnTo>
                <a:lnTo>
                  <a:pt x="1091205" y="206248"/>
                </a:lnTo>
                <a:cubicBezTo>
                  <a:pt x="1091078" y="207751"/>
                  <a:pt x="1090316" y="208809"/>
                  <a:pt x="1088919" y="209423"/>
                </a:cubicBezTo>
                <a:cubicBezTo>
                  <a:pt x="1087522" y="210037"/>
                  <a:pt x="1086252" y="210333"/>
                  <a:pt x="1085109" y="210312"/>
                </a:cubicBezTo>
                <a:lnTo>
                  <a:pt x="1080029" y="209296"/>
                </a:lnTo>
                <a:lnTo>
                  <a:pt x="1072917" y="218440"/>
                </a:lnTo>
                <a:cubicBezTo>
                  <a:pt x="1066800" y="218906"/>
                  <a:pt x="1062778" y="220769"/>
                  <a:pt x="1060852" y="224028"/>
                </a:cubicBezTo>
                <a:cubicBezTo>
                  <a:pt x="1058926" y="227288"/>
                  <a:pt x="1056174" y="229151"/>
                  <a:pt x="1052597" y="229616"/>
                </a:cubicBezTo>
                <a:cubicBezTo>
                  <a:pt x="1050480" y="229574"/>
                  <a:pt x="1048363" y="229913"/>
                  <a:pt x="1046247" y="230632"/>
                </a:cubicBezTo>
                <a:cubicBezTo>
                  <a:pt x="1044130" y="231352"/>
                  <a:pt x="1042521" y="232707"/>
                  <a:pt x="1041421" y="234696"/>
                </a:cubicBezTo>
                <a:cubicBezTo>
                  <a:pt x="1039859" y="235405"/>
                  <a:pt x="1034854" y="238503"/>
                  <a:pt x="1026407" y="243991"/>
                </a:cubicBezTo>
                <a:cubicBezTo>
                  <a:pt x="1017959" y="249478"/>
                  <a:pt x="1009341" y="255135"/>
                  <a:pt x="1000555" y="260962"/>
                </a:cubicBezTo>
                <a:cubicBezTo>
                  <a:pt x="991768" y="266788"/>
                  <a:pt x="986086" y="270564"/>
                  <a:pt x="983509" y="272288"/>
                </a:cubicBezTo>
                <a:cubicBezTo>
                  <a:pt x="981223" y="272288"/>
                  <a:pt x="978683" y="272796"/>
                  <a:pt x="975889" y="273812"/>
                </a:cubicBezTo>
                <a:cubicBezTo>
                  <a:pt x="973095" y="274828"/>
                  <a:pt x="971571" y="276352"/>
                  <a:pt x="971317" y="278384"/>
                </a:cubicBezTo>
                <a:cubicBezTo>
                  <a:pt x="971423" y="279421"/>
                  <a:pt x="971973" y="280395"/>
                  <a:pt x="972968" y="281305"/>
                </a:cubicBezTo>
                <a:cubicBezTo>
                  <a:pt x="973963" y="282215"/>
                  <a:pt x="974767" y="282935"/>
                  <a:pt x="975381" y="283464"/>
                </a:cubicBezTo>
                <a:cubicBezTo>
                  <a:pt x="974386" y="287825"/>
                  <a:pt x="969772" y="292312"/>
                  <a:pt x="961538" y="296926"/>
                </a:cubicBezTo>
                <a:cubicBezTo>
                  <a:pt x="953304" y="301541"/>
                  <a:pt x="947420" y="304504"/>
                  <a:pt x="943885" y="305816"/>
                </a:cubicBezTo>
                <a:cubicBezTo>
                  <a:pt x="941768" y="304779"/>
                  <a:pt x="939905" y="304567"/>
                  <a:pt x="938297" y="305181"/>
                </a:cubicBezTo>
                <a:cubicBezTo>
                  <a:pt x="936688" y="305795"/>
                  <a:pt x="935841" y="307361"/>
                  <a:pt x="935757" y="309880"/>
                </a:cubicBezTo>
                <a:lnTo>
                  <a:pt x="928645" y="319024"/>
                </a:lnTo>
                <a:lnTo>
                  <a:pt x="910357" y="329184"/>
                </a:lnTo>
                <a:cubicBezTo>
                  <a:pt x="910357" y="331216"/>
                  <a:pt x="909341" y="332232"/>
                  <a:pt x="907309" y="332232"/>
                </a:cubicBezTo>
                <a:cubicBezTo>
                  <a:pt x="900260" y="332571"/>
                  <a:pt x="897339" y="333926"/>
                  <a:pt x="898546" y="336296"/>
                </a:cubicBezTo>
                <a:cubicBezTo>
                  <a:pt x="899752" y="338667"/>
                  <a:pt x="898609" y="340022"/>
                  <a:pt x="895117" y="340360"/>
                </a:cubicBezTo>
                <a:cubicBezTo>
                  <a:pt x="893085" y="340191"/>
                  <a:pt x="892069" y="341546"/>
                  <a:pt x="892069" y="344424"/>
                </a:cubicBezTo>
                <a:lnTo>
                  <a:pt x="882925" y="353568"/>
                </a:lnTo>
                <a:cubicBezTo>
                  <a:pt x="879707" y="353251"/>
                  <a:pt x="876744" y="353124"/>
                  <a:pt x="874035" y="353187"/>
                </a:cubicBezTo>
                <a:cubicBezTo>
                  <a:pt x="871325" y="353251"/>
                  <a:pt x="869886" y="355410"/>
                  <a:pt x="869717" y="359664"/>
                </a:cubicBezTo>
                <a:cubicBezTo>
                  <a:pt x="869823" y="360807"/>
                  <a:pt x="869865" y="362077"/>
                  <a:pt x="869844" y="363474"/>
                </a:cubicBezTo>
                <a:cubicBezTo>
                  <a:pt x="869823" y="364871"/>
                  <a:pt x="869103" y="365633"/>
                  <a:pt x="867685" y="365760"/>
                </a:cubicBezTo>
                <a:cubicBezTo>
                  <a:pt x="862181" y="365972"/>
                  <a:pt x="859218" y="366819"/>
                  <a:pt x="858795" y="368300"/>
                </a:cubicBezTo>
                <a:cubicBezTo>
                  <a:pt x="858371" y="369782"/>
                  <a:pt x="856932" y="370629"/>
                  <a:pt x="854477" y="370840"/>
                </a:cubicBezTo>
                <a:cubicBezTo>
                  <a:pt x="853926" y="374566"/>
                  <a:pt x="851725" y="377275"/>
                  <a:pt x="847873" y="378968"/>
                </a:cubicBezTo>
                <a:cubicBezTo>
                  <a:pt x="844020" y="380662"/>
                  <a:pt x="841819" y="383371"/>
                  <a:pt x="841269" y="387096"/>
                </a:cubicBezTo>
                <a:cubicBezTo>
                  <a:pt x="841311" y="387710"/>
                  <a:pt x="841226" y="388514"/>
                  <a:pt x="841015" y="389509"/>
                </a:cubicBezTo>
                <a:cubicBezTo>
                  <a:pt x="840803" y="390504"/>
                  <a:pt x="840210" y="391054"/>
                  <a:pt x="839237" y="391160"/>
                </a:cubicBezTo>
                <a:cubicBezTo>
                  <a:pt x="838263" y="391012"/>
                  <a:pt x="837670" y="390292"/>
                  <a:pt x="837459" y="389001"/>
                </a:cubicBezTo>
                <a:cubicBezTo>
                  <a:pt x="837247" y="387710"/>
                  <a:pt x="837162" y="386736"/>
                  <a:pt x="837205" y="386080"/>
                </a:cubicBezTo>
                <a:cubicBezTo>
                  <a:pt x="834622" y="388663"/>
                  <a:pt x="831659" y="391118"/>
                  <a:pt x="828315" y="393446"/>
                </a:cubicBezTo>
                <a:cubicBezTo>
                  <a:pt x="824970" y="395775"/>
                  <a:pt x="821499" y="397722"/>
                  <a:pt x="817901" y="399288"/>
                </a:cubicBezTo>
                <a:cubicBezTo>
                  <a:pt x="817901" y="395055"/>
                  <a:pt x="816885" y="391330"/>
                  <a:pt x="814853" y="388112"/>
                </a:cubicBezTo>
                <a:lnTo>
                  <a:pt x="820949" y="377952"/>
                </a:lnTo>
                <a:cubicBezTo>
                  <a:pt x="815869" y="377677"/>
                  <a:pt x="815615" y="376449"/>
                  <a:pt x="820187" y="374269"/>
                </a:cubicBezTo>
                <a:cubicBezTo>
                  <a:pt x="824759" y="372089"/>
                  <a:pt x="828061" y="370607"/>
                  <a:pt x="830093" y="369824"/>
                </a:cubicBezTo>
                <a:lnTo>
                  <a:pt x="835173" y="361696"/>
                </a:lnTo>
                <a:cubicBezTo>
                  <a:pt x="838475" y="360638"/>
                  <a:pt x="843809" y="356405"/>
                  <a:pt x="851175" y="348996"/>
                </a:cubicBezTo>
                <a:cubicBezTo>
                  <a:pt x="858541" y="341588"/>
                  <a:pt x="863367" y="337355"/>
                  <a:pt x="865653" y="336296"/>
                </a:cubicBezTo>
                <a:lnTo>
                  <a:pt x="866669" y="336296"/>
                </a:lnTo>
                <a:lnTo>
                  <a:pt x="870733" y="331216"/>
                </a:lnTo>
                <a:cubicBezTo>
                  <a:pt x="871876" y="331237"/>
                  <a:pt x="873146" y="330941"/>
                  <a:pt x="874543" y="330327"/>
                </a:cubicBezTo>
                <a:cubicBezTo>
                  <a:pt x="875940" y="329713"/>
                  <a:pt x="876702" y="328655"/>
                  <a:pt x="876829" y="327152"/>
                </a:cubicBezTo>
                <a:cubicBezTo>
                  <a:pt x="879665" y="326771"/>
                  <a:pt x="881866" y="325247"/>
                  <a:pt x="883433" y="322580"/>
                </a:cubicBezTo>
                <a:cubicBezTo>
                  <a:pt x="884999" y="319913"/>
                  <a:pt x="887200" y="318389"/>
                  <a:pt x="890037" y="318008"/>
                </a:cubicBezTo>
                <a:lnTo>
                  <a:pt x="903245" y="305816"/>
                </a:lnTo>
                <a:cubicBezTo>
                  <a:pt x="904748" y="306176"/>
                  <a:pt x="905806" y="305710"/>
                  <a:pt x="906420" y="304419"/>
                </a:cubicBezTo>
                <a:cubicBezTo>
                  <a:pt x="907034" y="303128"/>
                  <a:pt x="907330" y="301900"/>
                  <a:pt x="907309" y="300736"/>
                </a:cubicBezTo>
                <a:cubicBezTo>
                  <a:pt x="903012" y="300673"/>
                  <a:pt x="898906" y="301562"/>
                  <a:pt x="894990" y="303403"/>
                </a:cubicBezTo>
                <a:cubicBezTo>
                  <a:pt x="891074" y="305245"/>
                  <a:pt x="888746" y="308420"/>
                  <a:pt x="888005" y="312928"/>
                </a:cubicBezTo>
                <a:cubicBezTo>
                  <a:pt x="882777" y="317267"/>
                  <a:pt x="877231" y="321035"/>
                  <a:pt x="871368" y="324231"/>
                </a:cubicBezTo>
                <a:cubicBezTo>
                  <a:pt x="865505" y="327427"/>
                  <a:pt x="860213" y="331449"/>
                  <a:pt x="855493" y="336296"/>
                </a:cubicBezTo>
                <a:cubicBezTo>
                  <a:pt x="855196" y="339344"/>
                  <a:pt x="853503" y="342138"/>
                  <a:pt x="850413" y="344678"/>
                </a:cubicBezTo>
                <a:cubicBezTo>
                  <a:pt x="847322" y="347218"/>
                  <a:pt x="844613" y="349504"/>
                  <a:pt x="842285" y="351536"/>
                </a:cubicBezTo>
                <a:lnTo>
                  <a:pt x="832125" y="351536"/>
                </a:lnTo>
                <a:cubicBezTo>
                  <a:pt x="831469" y="350224"/>
                  <a:pt x="830495" y="349039"/>
                  <a:pt x="829204" y="347980"/>
                </a:cubicBezTo>
                <a:cubicBezTo>
                  <a:pt x="827913" y="346922"/>
                  <a:pt x="827193" y="347769"/>
                  <a:pt x="827045" y="350520"/>
                </a:cubicBezTo>
                <a:cubicBezTo>
                  <a:pt x="825500" y="351621"/>
                  <a:pt x="824272" y="353230"/>
                  <a:pt x="823362" y="355346"/>
                </a:cubicBezTo>
                <a:cubicBezTo>
                  <a:pt x="822452" y="357463"/>
                  <a:pt x="821986" y="359580"/>
                  <a:pt x="821965" y="361696"/>
                </a:cubicBezTo>
                <a:cubicBezTo>
                  <a:pt x="819107" y="361379"/>
                  <a:pt x="816948" y="361760"/>
                  <a:pt x="815488" y="362839"/>
                </a:cubicBezTo>
                <a:cubicBezTo>
                  <a:pt x="814027" y="363919"/>
                  <a:pt x="812122" y="364554"/>
                  <a:pt x="809773" y="364744"/>
                </a:cubicBezTo>
                <a:cubicBezTo>
                  <a:pt x="809773" y="367962"/>
                  <a:pt x="807741" y="369655"/>
                  <a:pt x="803677" y="369824"/>
                </a:cubicBezTo>
                <a:lnTo>
                  <a:pt x="801645" y="369824"/>
                </a:lnTo>
                <a:cubicBezTo>
                  <a:pt x="801666" y="371920"/>
                  <a:pt x="801370" y="374079"/>
                  <a:pt x="800756" y="376301"/>
                </a:cubicBezTo>
                <a:cubicBezTo>
                  <a:pt x="800142" y="378524"/>
                  <a:pt x="799084" y="380429"/>
                  <a:pt x="797581" y="382016"/>
                </a:cubicBezTo>
                <a:cubicBezTo>
                  <a:pt x="791929" y="384091"/>
                  <a:pt x="786214" y="386546"/>
                  <a:pt x="780436" y="389382"/>
                </a:cubicBezTo>
                <a:cubicBezTo>
                  <a:pt x="774657" y="392219"/>
                  <a:pt x="769196" y="395182"/>
                  <a:pt x="764053" y="398272"/>
                </a:cubicBezTo>
                <a:cubicBezTo>
                  <a:pt x="762465" y="398293"/>
                  <a:pt x="760814" y="398759"/>
                  <a:pt x="759100" y="399669"/>
                </a:cubicBezTo>
                <a:cubicBezTo>
                  <a:pt x="757385" y="400579"/>
                  <a:pt x="755988" y="401807"/>
                  <a:pt x="754909" y="403352"/>
                </a:cubicBezTo>
                <a:cubicBezTo>
                  <a:pt x="753639" y="403945"/>
                  <a:pt x="751861" y="405046"/>
                  <a:pt x="749575" y="406654"/>
                </a:cubicBezTo>
                <a:cubicBezTo>
                  <a:pt x="747289" y="408263"/>
                  <a:pt x="746019" y="409872"/>
                  <a:pt x="745765" y="411480"/>
                </a:cubicBezTo>
                <a:cubicBezTo>
                  <a:pt x="746061" y="412306"/>
                  <a:pt x="747246" y="412687"/>
                  <a:pt x="749321" y="412623"/>
                </a:cubicBezTo>
                <a:cubicBezTo>
                  <a:pt x="751395" y="412560"/>
                  <a:pt x="752580" y="413195"/>
                  <a:pt x="752877" y="414528"/>
                </a:cubicBezTo>
                <a:cubicBezTo>
                  <a:pt x="752771" y="415036"/>
                  <a:pt x="752221" y="415544"/>
                  <a:pt x="751226" y="416052"/>
                </a:cubicBezTo>
                <a:cubicBezTo>
                  <a:pt x="750231" y="416560"/>
                  <a:pt x="749427" y="417068"/>
                  <a:pt x="748813" y="417576"/>
                </a:cubicBezTo>
                <a:cubicBezTo>
                  <a:pt x="748749" y="418275"/>
                  <a:pt x="748368" y="419418"/>
                  <a:pt x="747670" y="421005"/>
                </a:cubicBezTo>
                <a:cubicBezTo>
                  <a:pt x="746971" y="422593"/>
                  <a:pt x="746336" y="423482"/>
                  <a:pt x="745765" y="423672"/>
                </a:cubicBezTo>
                <a:cubicBezTo>
                  <a:pt x="745278" y="423566"/>
                  <a:pt x="744982" y="423016"/>
                  <a:pt x="744876" y="422021"/>
                </a:cubicBezTo>
                <a:cubicBezTo>
                  <a:pt x="744770" y="421026"/>
                  <a:pt x="744728" y="420222"/>
                  <a:pt x="744749" y="419608"/>
                </a:cubicBezTo>
                <a:cubicBezTo>
                  <a:pt x="742357" y="420899"/>
                  <a:pt x="737743" y="423651"/>
                  <a:pt x="730906" y="427863"/>
                </a:cubicBezTo>
                <a:cubicBezTo>
                  <a:pt x="724069" y="432075"/>
                  <a:pt x="720217" y="436097"/>
                  <a:pt x="719349" y="439928"/>
                </a:cubicBezTo>
                <a:cubicBezTo>
                  <a:pt x="719497" y="440902"/>
                  <a:pt x="720217" y="441495"/>
                  <a:pt x="721508" y="441706"/>
                </a:cubicBezTo>
                <a:cubicBezTo>
                  <a:pt x="722799" y="441918"/>
                  <a:pt x="723773" y="442003"/>
                  <a:pt x="724429" y="441960"/>
                </a:cubicBezTo>
                <a:cubicBezTo>
                  <a:pt x="724492" y="441304"/>
                  <a:pt x="724873" y="440330"/>
                  <a:pt x="725572" y="439039"/>
                </a:cubicBezTo>
                <a:cubicBezTo>
                  <a:pt x="726270" y="437748"/>
                  <a:pt x="726905" y="437028"/>
                  <a:pt x="727477" y="436880"/>
                </a:cubicBezTo>
                <a:cubicBezTo>
                  <a:pt x="727964" y="437092"/>
                  <a:pt x="728260" y="437939"/>
                  <a:pt x="728366" y="439420"/>
                </a:cubicBezTo>
                <a:cubicBezTo>
                  <a:pt x="728472" y="440902"/>
                  <a:pt x="728514" y="441749"/>
                  <a:pt x="728493" y="441960"/>
                </a:cubicBezTo>
                <a:lnTo>
                  <a:pt x="744749" y="440944"/>
                </a:lnTo>
                <a:lnTo>
                  <a:pt x="751861" y="433832"/>
                </a:lnTo>
                <a:cubicBezTo>
                  <a:pt x="752517" y="433875"/>
                  <a:pt x="753491" y="433790"/>
                  <a:pt x="754782" y="433578"/>
                </a:cubicBezTo>
                <a:cubicBezTo>
                  <a:pt x="756073" y="433367"/>
                  <a:pt x="756793" y="432774"/>
                  <a:pt x="756941" y="431800"/>
                </a:cubicBezTo>
                <a:cubicBezTo>
                  <a:pt x="756835" y="431250"/>
                  <a:pt x="756285" y="430573"/>
                  <a:pt x="755290" y="429768"/>
                </a:cubicBezTo>
                <a:cubicBezTo>
                  <a:pt x="754295" y="428964"/>
                  <a:pt x="753491" y="428287"/>
                  <a:pt x="752877" y="427736"/>
                </a:cubicBezTo>
                <a:lnTo>
                  <a:pt x="761005" y="419608"/>
                </a:lnTo>
                <a:lnTo>
                  <a:pt x="762021" y="415544"/>
                </a:lnTo>
                <a:cubicBezTo>
                  <a:pt x="764053" y="419778"/>
                  <a:pt x="765069" y="424519"/>
                  <a:pt x="765069" y="429768"/>
                </a:cubicBezTo>
                <a:cubicBezTo>
                  <a:pt x="764518" y="434002"/>
                  <a:pt x="762317" y="437219"/>
                  <a:pt x="758465" y="439420"/>
                </a:cubicBezTo>
                <a:cubicBezTo>
                  <a:pt x="754612" y="441622"/>
                  <a:pt x="752411" y="444839"/>
                  <a:pt x="751861" y="449072"/>
                </a:cubicBezTo>
                <a:cubicBezTo>
                  <a:pt x="751861" y="451104"/>
                  <a:pt x="752877" y="452120"/>
                  <a:pt x="754909" y="452120"/>
                </a:cubicBezTo>
                <a:cubicBezTo>
                  <a:pt x="756454" y="451993"/>
                  <a:pt x="757682" y="451993"/>
                  <a:pt x="758592" y="452120"/>
                </a:cubicBezTo>
                <a:cubicBezTo>
                  <a:pt x="759502" y="452247"/>
                  <a:pt x="759968" y="453263"/>
                  <a:pt x="759989" y="455168"/>
                </a:cubicBezTo>
                <a:cubicBezTo>
                  <a:pt x="750908" y="458661"/>
                  <a:pt x="745955" y="461074"/>
                  <a:pt x="745130" y="462407"/>
                </a:cubicBezTo>
                <a:cubicBezTo>
                  <a:pt x="744304" y="463741"/>
                  <a:pt x="741129" y="467424"/>
                  <a:pt x="735605" y="473456"/>
                </a:cubicBezTo>
                <a:cubicBezTo>
                  <a:pt x="728366" y="473245"/>
                  <a:pt x="723794" y="475700"/>
                  <a:pt x="721889" y="480822"/>
                </a:cubicBezTo>
                <a:cubicBezTo>
                  <a:pt x="719984" y="485945"/>
                  <a:pt x="718460" y="488908"/>
                  <a:pt x="717317" y="489712"/>
                </a:cubicBezTo>
                <a:cubicBezTo>
                  <a:pt x="716237" y="489670"/>
                  <a:pt x="715094" y="489247"/>
                  <a:pt x="713888" y="488442"/>
                </a:cubicBezTo>
                <a:cubicBezTo>
                  <a:pt x="712681" y="487638"/>
                  <a:pt x="711792" y="486707"/>
                  <a:pt x="711221" y="485648"/>
                </a:cubicBezTo>
                <a:cubicBezTo>
                  <a:pt x="709506" y="489628"/>
                  <a:pt x="707093" y="493353"/>
                  <a:pt x="703982" y="496824"/>
                </a:cubicBezTo>
                <a:cubicBezTo>
                  <a:pt x="700870" y="500296"/>
                  <a:pt x="698203" y="504021"/>
                  <a:pt x="695981" y="508000"/>
                </a:cubicBezTo>
                <a:lnTo>
                  <a:pt x="686837" y="510032"/>
                </a:lnTo>
                <a:lnTo>
                  <a:pt x="672613" y="520192"/>
                </a:lnTo>
                <a:cubicBezTo>
                  <a:pt x="671025" y="520108"/>
                  <a:pt x="669628" y="520277"/>
                  <a:pt x="668422" y="520700"/>
                </a:cubicBezTo>
                <a:cubicBezTo>
                  <a:pt x="667215" y="521124"/>
                  <a:pt x="666580" y="522309"/>
                  <a:pt x="666517" y="524256"/>
                </a:cubicBezTo>
                <a:cubicBezTo>
                  <a:pt x="666136" y="525442"/>
                  <a:pt x="664358" y="526881"/>
                  <a:pt x="661183" y="528574"/>
                </a:cubicBezTo>
                <a:cubicBezTo>
                  <a:pt x="658008" y="530268"/>
                  <a:pt x="655722" y="531199"/>
                  <a:pt x="654325" y="531368"/>
                </a:cubicBezTo>
                <a:cubicBezTo>
                  <a:pt x="650155" y="531919"/>
                  <a:pt x="647319" y="534120"/>
                  <a:pt x="645816" y="537972"/>
                </a:cubicBezTo>
                <a:cubicBezTo>
                  <a:pt x="644313" y="541825"/>
                  <a:pt x="641731" y="544026"/>
                  <a:pt x="638069" y="544576"/>
                </a:cubicBezTo>
                <a:cubicBezTo>
                  <a:pt x="635254" y="544809"/>
                  <a:pt x="631994" y="546375"/>
                  <a:pt x="628290" y="549275"/>
                </a:cubicBezTo>
                <a:cubicBezTo>
                  <a:pt x="624586" y="552175"/>
                  <a:pt x="622088" y="555011"/>
                  <a:pt x="620797" y="557784"/>
                </a:cubicBezTo>
                <a:lnTo>
                  <a:pt x="577109" y="588264"/>
                </a:lnTo>
                <a:cubicBezTo>
                  <a:pt x="575119" y="588307"/>
                  <a:pt x="573764" y="588984"/>
                  <a:pt x="573045" y="590296"/>
                </a:cubicBezTo>
                <a:cubicBezTo>
                  <a:pt x="572325" y="591609"/>
                  <a:pt x="571986" y="593302"/>
                  <a:pt x="572029" y="595376"/>
                </a:cubicBezTo>
                <a:lnTo>
                  <a:pt x="572029" y="598424"/>
                </a:lnTo>
                <a:cubicBezTo>
                  <a:pt x="570907" y="599927"/>
                  <a:pt x="569341" y="600985"/>
                  <a:pt x="567330" y="601599"/>
                </a:cubicBezTo>
                <a:cubicBezTo>
                  <a:pt x="565319" y="602213"/>
                  <a:pt x="563499" y="602509"/>
                  <a:pt x="561869" y="602488"/>
                </a:cubicBezTo>
                <a:lnTo>
                  <a:pt x="557805" y="612648"/>
                </a:lnTo>
                <a:cubicBezTo>
                  <a:pt x="556175" y="612606"/>
                  <a:pt x="554355" y="612691"/>
                  <a:pt x="552344" y="612902"/>
                </a:cubicBezTo>
                <a:cubicBezTo>
                  <a:pt x="550333" y="613114"/>
                  <a:pt x="548767" y="613707"/>
                  <a:pt x="547645" y="614680"/>
                </a:cubicBezTo>
                <a:cubicBezTo>
                  <a:pt x="547602" y="616797"/>
                  <a:pt x="546925" y="618660"/>
                  <a:pt x="545613" y="620268"/>
                </a:cubicBezTo>
                <a:cubicBezTo>
                  <a:pt x="544300" y="621877"/>
                  <a:pt x="542607" y="622724"/>
                  <a:pt x="540533" y="622808"/>
                </a:cubicBezTo>
                <a:lnTo>
                  <a:pt x="531389" y="632968"/>
                </a:lnTo>
                <a:cubicBezTo>
                  <a:pt x="526647" y="633265"/>
                  <a:pt x="522922" y="634450"/>
                  <a:pt x="520213" y="636524"/>
                </a:cubicBezTo>
                <a:cubicBezTo>
                  <a:pt x="517503" y="638599"/>
                  <a:pt x="513778" y="639784"/>
                  <a:pt x="509037" y="640080"/>
                </a:cubicBezTo>
                <a:cubicBezTo>
                  <a:pt x="507470" y="643171"/>
                  <a:pt x="505523" y="646134"/>
                  <a:pt x="503195" y="648970"/>
                </a:cubicBezTo>
                <a:cubicBezTo>
                  <a:pt x="500866" y="651807"/>
                  <a:pt x="498411" y="654262"/>
                  <a:pt x="495829" y="656336"/>
                </a:cubicBezTo>
                <a:lnTo>
                  <a:pt x="491765" y="669544"/>
                </a:lnTo>
                <a:cubicBezTo>
                  <a:pt x="489690" y="669057"/>
                  <a:pt x="487997" y="669269"/>
                  <a:pt x="486685" y="670179"/>
                </a:cubicBezTo>
                <a:cubicBezTo>
                  <a:pt x="485372" y="671089"/>
                  <a:pt x="484695" y="672571"/>
                  <a:pt x="484653" y="674624"/>
                </a:cubicBezTo>
                <a:cubicBezTo>
                  <a:pt x="481478" y="675026"/>
                  <a:pt x="478430" y="677270"/>
                  <a:pt x="475509" y="681355"/>
                </a:cubicBezTo>
                <a:cubicBezTo>
                  <a:pt x="472588" y="685440"/>
                  <a:pt x="470556" y="688954"/>
                  <a:pt x="469413" y="691896"/>
                </a:cubicBezTo>
                <a:cubicBezTo>
                  <a:pt x="473392" y="691727"/>
                  <a:pt x="477117" y="691050"/>
                  <a:pt x="480589" y="689864"/>
                </a:cubicBezTo>
                <a:cubicBezTo>
                  <a:pt x="484060" y="688679"/>
                  <a:pt x="487785" y="688002"/>
                  <a:pt x="491765" y="687832"/>
                </a:cubicBezTo>
                <a:lnTo>
                  <a:pt x="513101" y="679704"/>
                </a:lnTo>
                <a:cubicBezTo>
                  <a:pt x="514604" y="680847"/>
                  <a:pt x="516170" y="682117"/>
                  <a:pt x="517800" y="683514"/>
                </a:cubicBezTo>
                <a:cubicBezTo>
                  <a:pt x="519430" y="684911"/>
                  <a:pt x="521250" y="685673"/>
                  <a:pt x="523261" y="685800"/>
                </a:cubicBezTo>
                <a:cubicBezTo>
                  <a:pt x="524679" y="685504"/>
                  <a:pt x="525907" y="684319"/>
                  <a:pt x="526944" y="682244"/>
                </a:cubicBezTo>
                <a:cubicBezTo>
                  <a:pt x="527981" y="680170"/>
                  <a:pt x="529463" y="678985"/>
                  <a:pt x="531389" y="678688"/>
                </a:cubicBezTo>
                <a:cubicBezTo>
                  <a:pt x="536215" y="678434"/>
                  <a:pt x="540025" y="677418"/>
                  <a:pt x="542819" y="675640"/>
                </a:cubicBezTo>
                <a:cubicBezTo>
                  <a:pt x="545613" y="673862"/>
                  <a:pt x="548915" y="672846"/>
                  <a:pt x="552725" y="672592"/>
                </a:cubicBezTo>
                <a:cubicBezTo>
                  <a:pt x="559583" y="672211"/>
                  <a:pt x="566695" y="670687"/>
                  <a:pt x="574061" y="668020"/>
                </a:cubicBezTo>
                <a:cubicBezTo>
                  <a:pt x="581427" y="665353"/>
                  <a:pt x="587523" y="663829"/>
                  <a:pt x="592349" y="663448"/>
                </a:cubicBezTo>
                <a:lnTo>
                  <a:pt x="597429" y="667512"/>
                </a:lnTo>
                <a:cubicBezTo>
                  <a:pt x="598889" y="667301"/>
                  <a:pt x="599778" y="666200"/>
                  <a:pt x="600096" y="664210"/>
                </a:cubicBezTo>
                <a:cubicBezTo>
                  <a:pt x="600413" y="662221"/>
                  <a:pt x="600540" y="660612"/>
                  <a:pt x="600477" y="659384"/>
                </a:cubicBezTo>
                <a:cubicBezTo>
                  <a:pt x="605091" y="659257"/>
                  <a:pt x="609832" y="658749"/>
                  <a:pt x="614701" y="657860"/>
                </a:cubicBezTo>
                <a:cubicBezTo>
                  <a:pt x="619569" y="656971"/>
                  <a:pt x="624310" y="656463"/>
                  <a:pt x="628925" y="656336"/>
                </a:cubicBezTo>
                <a:lnTo>
                  <a:pt x="631973" y="659384"/>
                </a:lnTo>
                <a:lnTo>
                  <a:pt x="636037" y="656336"/>
                </a:lnTo>
                <a:cubicBezTo>
                  <a:pt x="647107" y="656971"/>
                  <a:pt x="657733" y="656209"/>
                  <a:pt x="667914" y="654050"/>
                </a:cubicBezTo>
                <a:cubicBezTo>
                  <a:pt x="678095" y="651891"/>
                  <a:pt x="688467" y="650621"/>
                  <a:pt x="699029" y="650240"/>
                </a:cubicBezTo>
                <a:lnTo>
                  <a:pt x="703093" y="654304"/>
                </a:lnTo>
                <a:lnTo>
                  <a:pt x="707157" y="650240"/>
                </a:lnTo>
                <a:lnTo>
                  <a:pt x="714269" y="650240"/>
                </a:lnTo>
                <a:lnTo>
                  <a:pt x="717317" y="654304"/>
                </a:lnTo>
                <a:cubicBezTo>
                  <a:pt x="720344" y="651066"/>
                  <a:pt x="723434" y="649923"/>
                  <a:pt x="726588" y="650875"/>
                </a:cubicBezTo>
                <a:cubicBezTo>
                  <a:pt x="729742" y="651828"/>
                  <a:pt x="733086" y="649923"/>
                  <a:pt x="736621" y="645160"/>
                </a:cubicBezTo>
                <a:cubicBezTo>
                  <a:pt x="748368" y="644906"/>
                  <a:pt x="760179" y="643890"/>
                  <a:pt x="772054" y="642112"/>
                </a:cubicBezTo>
                <a:cubicBezTo>
                  <a:pt x="783928" y="640334"/>
                  <a:pt x="795485" y="639318"/>
                  <a:pt x="806725" y="639064"/>
                </a:cubicBezTo>
                <a:lnTo>
                  <a:pt x="821965" y="640080"/>
                </a:lnTo>
                <a:lnTo>
                  <a:pt x="826029" y="643128"/>
                </a:lnTo>
                <a:cubicBezTo>
                  <a:pt x="827616" y="643192"/>
                  <a:pt x="829267" y="643065"/>
                  <a:pt x="830982" y="642747"/>
                </a:cubicBezTo>
                <a:cubicBezTo>
                  <a:pt x="832696" y="642430"/>
                  <a:pt x="834093" y="641541"/>
                  <a:pt x="835173" y="640080"/>
                </a:cubicBezTo>
                <a:cubicBezTo>
                  <a:pt x="847407" y="640292"/>
                  <a:pt x="859768" y="641139"/>
                  <a:pt x="872257" y="642620"/>
                </a:cubicBezTo>
                <a:cubicBezTo>
                  <a:pt x="884745" y="644102"/>
                  <a:pt x="897106" y="644949"/>
                  <a:pt x="909341" y="645160"/>
                </a:cubicBezTo>
                <a:cubicBezTo>
                  <a:pt x="911098" y="643255"/>
                  <a:pt x="913680" y="642239"/>
                  <a:pt x="917088" y="642112"/>
                </a:cubicBezTo>
                <a:cubicBezTo>
                  <a:pt x="920496" y="641985"/>
                  <a:pt x="923332" y="641985"/>
                  <a:pt x="925597" y="642112"/>
                </a:cubicBezTo>
                <a:lnTo>
                  <a:pt x="930677" y="645160"/>
                </a:lnTo>
                <a:lnTo>
                  <a:pt x="932709" y="642112"/>
                </a:lnTo>
                <a:cubicBezTo>
                  <a:pt x="936328" y="641964"/>
                  <a:pt x="940011" y="642006"/>
                  <a:pt x="943758" y="642239"/>
                </a:cubicBezTo>
                <a:cubicBezTo>
                  <a:pt x="947504" y="642472"/>
                  <a:pt x="950933" y="643784"/>
                  <a:pt x="954045" y="646176"/>
                </a:cubicBezTo>
                <a:cubicBezTo>
                  <a:pt x="961241" y="645922"/>
                  <a:pt x="968692" y="644906"/>
                  <a:pt x="976397" y="643128"/>
                </a:cubicBezTo>
                <a:cubicBezTo>
                  <a:pt x="984101" y="641350"/>
                  <a:pt x="991552" y="640334"/>
                  <a:pt x="998749" y="640080"/>
                </a:cubicBezTo>
                <a:cubicBezTo>
                  <a:pt x="1032827" y="640186"/>
                  <a:pt x="1067032" y="640736"/>
                  <a:pt x="1101365" y="641731"/>
                </a:cubicBezTo>
                <a:cubicBezTo>
                  <a:pt x="1135697" y="642726"/>
                  <a:pt x="1169902" y="643530"/>
                  <a:pt x="1203981" y="644144"/>
                </a:cubicBezTo>
                <a:cubicBezTo>
                  <a:pt x="1206013" y="645054"/>
                  <a:pt x="1210839" y="647552"/>
                  <a:pt x="1218459" y="651637"/>
                </a:cubicBezTo>
                <a:cubicBezTo>
                  <a:pt x="1226079" y="655722"/>
                  <a:pt x="1230397" y="658982"/>
                  <a:pt x="1231413" y="661416"/>
                </a:cubicBezTo>
                <a:cubicBezTo>
                  <a:pt x="1231349" y="661903"/>
                  <a:pt x="1230968" y="662199"/>
                  <a:pt x="1230270" y="662305"/>
                </a:cubicBezTo>
                <a:cubicBezTo>
                  <a:pt x="1229571" y="662411"/>
                  <a:pt x="1228936" y="662453"/>
                  <a:pt x="1228365" y="662432"/>
                </a:cubicBezTo>
                <a:lnTo>
                  <a:pt x="1221253" y="662432"/>
                </a:lnTo>
                <a:lnTo>
                  <a:pt x="1216173" y="657352"/>
                </a:lnTo>
                <a:cubicBezTo>
                  <a:pt x="1203176" y="656717"/>
                  <a:pt x="1190815" y="655701"/>
                  <a:pt x="1179089" y="654304"/>
                </a:cubicBezTo>
                <a:cubicBezTo>
                  <a:pt x="1167362" y="652907"/>
                  <a:pt x="1155001" y="651891"/>
                  <a:pt x="1142005" y="651256"/>
                </a:cubicBezTo>
                <a:lnTo>
                  <a:pt x="1140989" y="664464"/>
                </a:lnTo>
                <a:lnTo>
                  <a:pt x="1125749" y="663448"/>
                </a:lnTo>
                <a:cubicBezTo>
                  <a:pt x="1125156" y="666750"/>
                  <a:pt x="1124055" y="668020"/>
                  <a:pt x="1122447" y="667258"/>
                </a:cubicBezTo>
                <a:cubicBezTo>
                  <a:pt x="1120838" y="666496"/>
                  <a:pt x="1119229" y="665226"/>
                  <a:pt x="1117621" y="663448"/>
                </a:cubicBezTo>
                <a:lnTo>
                  <a:pt x="1105429" y="663448"/>
                </a:lnTo>
                <a:cubicBezTo>
                  <a:pt x="1104836" y="666750"/>
                  <a:pt x="1103735" y="668020"/>
                  <a:pt x="1102127" y="667258"/>
                </a:cubicBezTo>
                <a:cubicBezTo>
                  <a:pt x="1100518" y="666496"/>
                  <a:pt x="1098909" y="665226"/>
                  <a:pt x="1097301" y="663448"/>
                </a:cubicBezTo>
                <a:cubicBezTo>
                  <a:pt x="1097301" y="664549"/>
                  <a:pt x="1097047" y="665650"/>
                  <a:pt x="1096539" y="666750"/>
                </a:cubicBezTo>
                <a:cubicBezTo>
                  <a:pt x="1096031" y="667851"/>
                  <a:pt x="1095269" y="668444"/>
                  <a:pt x="1094253" y="668528"/>
                </a:cubicBezTo>
                <a:cubicBezTo>
                  <a:pt x="1092263" y="668274"/>
                  <a:pt x="1090400" y="667258"/>
                  <a:pt x="1088665" y="665480"/>
                </a:cubicBezTo>
                <a:cubicBezTo>
                  <a:pt x="1086929" y="663702"/>
                  <a:pt x="1085066" y="662686"/>
                  <a:pt x="1083077" y="662432"/>
                </a:cubicBezTo>
                <a:cubicBezTo>
                  <a:pt x="1082251" y="662813"/>
                  <a:pt x="1081616" y="664337"/>
                  <a:pt x="1081172" y="667004"/>
                </a:cubicBezTo>
                <a:cubicBezTo>
                  <a:pt x="1080727" y="669671"/>
                  <a:pt x="1079330" y="671195"/>
                  <a:pt x="1076981" y="671576"/>
                </a:cubicBezTo>
                <a:cubicBezTo>
                  <a:pt x="1075965" y="671470"/>
                  <a:pt x="1075203" y="670920"/>
                  <a:pt x="1074695" y="669925"/>
                </a:cubicBezTo>
                <a:cubicBezTo>
                  <a:pt x="1074187" y="668930"/>
                  <a:pt x="1073933" y="668126"/>
                  <a:pt x="1073933" y="667512"/>
                </a:cubicBezTo>
                <a:lnTo>
                  <a:pt x="1073933" y="665480"/>
                </a:lnTo>
                <a:lnTo>
                  <a:pt x="1063773" y="675640"/>
                </a:lnTo>
                <a:cubicBezTo>
                  <a:pt x="1053401" y="676381"/>
                  <a:pt x="1042394" y="677693"/>
                  <a:pt x="1030753" y="679577"/>
                </a:cubicBezTo>
                <a:cubicBezTo>
                  <a:pt x="1019111" y="681461"/>
                  <a:pt x="1008104" y="682519"/>
                  <a:pt x="997733" y="682752"/>
                </a:cubicBezTo>
                <a:cubicBezTo>
                  <a:pt x="991827" y="682922"/>
                  <a:pt x="986874" y="683599"/>
                  <a:pt x="982874" y="684784"/>
                </a:cubicBezTo>
                <a:cubicBezTo>
                  <a:pt x="978873" y="685970"/>
                  <a:pt x="974682" y="686647"/>
                  <a:pt x="970301" y="686816"/>
                </a:cubicBezTo>
                <a:cubicBezTo>
                  <a:pt x="968226" y="686816"/>
                  <a:pt x="966025" y="686562"/>
                  <a:pt x="963697" y="686054"/>
                </a:cubicBezTo>
                <a:cubicBezTo>
                  <a:pt x="961368" y="685546"/>
                  <a:pt x="959167" y="684784"/>
                  <a:pt x="957093" y="683768"/>
                </a:cubicBezTo>
                <a:cubicBezTo>
                  <a:pt x="955675" y="684128"/>
                  <a:pt x="954955" y="685694"/>
                  <a:pt x="954934" y="688467"/>
                </a:cubicBezTo>
                <a:cubicBezTo>
                  <a:pt x="954913" y="691240"/>
                  <a:pt x="954955" y="693060"/>
                  <a:pt x="955061" y="693928"/>
                </a:cubicBezTo>
                <a:cubicBezTo>
                  <a:pt x="953431" y="692955"/>
                  <a:pt x="951865" y="692870"/>
                  <a:pt x="950362" y="693674"/>
                </a:cubicBezTo>
                <a:cubicBezTo>
                  <a:pt x="948859" y="694479"/>
                  <a:pt x="948055" y="695918"/>
                  <a:pt x="947949" y="697992"/>
                </a:cubicBezTo>
                <a:lnTo>
                  <a:pt x="942869" y="704088"/>
                </a:lnTo>
                <a:lnTo>
                  <a:pt x="933725" y="703072"/>
                </a:lnTo>
                <a:cubicBezTo>
                  <a:pt x="931714" y="706840"/>
                  <a:pt x="927862" y="708703"/>
                  <a:pt x="922168" y="708660"/>
                </a:cubicBezTo>
                <a:cubicBezTo>
                  <a:pt x="916474" y="708618"/>
                  <a:pt x="911860" y="708449"/>
                  <a:pt x="908325" y="708152"/>
                </a:cubicBezTo>
                <a:cubicBezTo>
                  <a:pt x="908727" y="709168"/>
                  <a:pt x="908431" y="709930"/>
                  <a:pt x="907436" y="710438"/>
                </a:cubicBezTo>
                <a:cubicBezTo>
                  <a:pt x="906441" y="710946"/>
                  <a:pt x="905383" y="711200"/>
                  <a:pt x="904261" y="711200"/>
                </a:cubicBezTo>
                <a:cubicBezTo>
                  <a:pt x="897847" y="711370"/>
                  <a:pt x="891878" y="712047"/>
                  <a:pt x="886354" y="713232"/>
                </a:cubicBezTo>
                <a:cubicBezTo>
                  <a:pt x="880829" y="714418"/>
                  <a:pt x="874606" y="715095"/>
                  <a:pt x="867685" y="715264"/>
                </a:cubicBezTo>
                <a:cubicBezTo>
                  <a:pt x="866584" y="715836"/>
                  <a:pt x="865483" y="716725"/>
                  <a:pt x="864383" y="717931"/>
                </a:cubicBezTo>
                <a:cubicBezTo>
                  <a:pt x="863282" y="719138"/>
                  <a:pt x="862689" y="720281"/>
                  <a:pt x="862605" y="721360"/>
                </a:cubicBezTo>
                <a:cubicBezTo>
                  <a:pt x="862668" y="721889"/>
                  <a:pt x="863049" y="722355"/>
                  <a:pt x="863748" y="722757"/>
                </a:cubicBezTo>
                <a:cubicBezTo>
                  <a:pt x="864446" y="723159"/>
                  <a:pt x="865081" y="723371"/>
                  <a:pt x="865653" y="723392"/>
                </a:cubicBezTo>
                <a:cubicBezTo>
                  <a:pt x="868066" y="723223"/>
                  <a:pt x="870098" y="722546"/>
                  <a:pt x="871749" y="721360"/>
                </a:cubicBezTo>
                <a:cubicBezTo>
                  <a:pt x="873400" y="720175"/>
                  <a:pt x="875432" y="719498"/>
                  <a:pt x="877845" y="719328"/>
                </a:cubicBezTo>
                <a:lnTo>
                  <a:pt x="888005" y="715264"/>
                </a:lnTo>
                <a:cubicBezTo>
                  <a:pt x="890058" y="716852"/>
                  <a:pt x="892302" y="718249"/>
                  <a:pt x="894736" y="719455"/>
                </a:cubicBezTo>
                <a:cubicBezTo>
                  <a:pt x="897170" y="720662"/>
                  <a:pt x="899668" y="721297"/>
                  <a:pt x="902229" y="721360"/>
                </a:cubicBezTo>
                <a:cubicBezTo>
                  <a:pt x="905107" y="721191"/>
                  <a:pt x="906462" y="719498"/>
                  <a:pt x="906293" y="716280"/>
                </a:cubicBezTo>
                <a:lnTo>
                  <a:pt x="914421" y="714248"/>
                </a:lnTo>
                <a:cubicBezTo>
                  <a:pt x="914590" y="712216"/>
                  <a:pt x="915267" y="711200"/>
                  <a:pt x="916453" y="711200"/>
                </a:cubicBezTo>
                <a:cubicBezTo>
                  <a:pt x="918019" y="711285"/>
                  <a:pt x="919458" y="711878"/>
                  <a:pt x="920771" y="712978"/>
                </a:cubicBezTo>
                <a:cubicBezTo>
                  <a:pt x="922083" y="714079"/>
                  <a:pt x="923014" y="715180"/>
                  <a:pt x="923565" y="716280"/>
                </a:cubicBezTo>
                <a:cubicBezTo>
                  <a:pt x="930677" y="714650"/>
                  <a:pt x="937789" y="713084"/>
                  <a:pt x="944901" y="711581"/>
                </a:cubicBezTo>
                <a:cubicBezTo>
                  <a:pt x="952013" y="710078"/>
                  <a:pt x="959125" y="709274"/>
                  <a:pt x="966237" y="709168"/>
                </a:cubicBezTo>
                <a:cubicBezTo>
                  <a:pt x="967909" y="709084"/>
                  <a:pt x="969645" y="709253"/>
                  <a:pt x="971444" y="709676"/>
                </a:cubicBezTo>
                <a:cubicBezTo>
                  <a:pt x="973243" y="710100"/>
                  <a:pt x="974217" y="711285"/>
                  <a:pt x="974365" y="713232"/>
                </a:cubicBezTo>
                <a:lnTo>
                  <a:pt x="985541" y="713232"/>
                </a:lnTo>
                <a:cubicBezTo>
                  <a:pt x="986049" y="712132"/>
                  <a:pt x="986811" y="711031"/>
                  <a:pt x="987827" y="709930"/>
                </a:cubicBezTo>
                <a:cubicBezTo>
                  <a:pt x="988843" y="708830"/>
                  <a:pt x="990113" y="708237"/>
                  <a:pt x="991637" y="708152"/>
                </a:cubicBezTo>
                <a:cubicBezTo>
                  <a:pt x="992653" y="708322"/>
                  <a:pt x="993669" y="708999"/>
                  <a:pt x="994685" y="710184"/>
                </a:cubicBezTo>
                <a:cubicBezTo>
                  <a:pt x="993563" y="711708"/>
                  <a:pt x="994283" y="712978"/>
                  <a:pt x="996844" y="713994"/>
                </a:cubicBezTo>
                <a:cubicBezTo>
                  <a:pt x="999405" y="715010"/>
                  <a:pt x="1001395" y="715772"/>
                  <a:pt x="1002813" y="716280"/>
                </a:cubicBezTo>
                <a:cubicBezTo>
                  <a:pt x="1003913" y="717339"/>
                  <a:pt x="1005014" y="718524"/>
                  <a:pt x="1006115" y="719836"/>
                </a:cubicBezTo>
                <a:cubicBezTo>
                  <a:pt x="1007215" y="721149"/>
                  <a:pt x="1007808" y="722334"/>
                  <a:pt x="1007893" y="723392"/>
                </a:cubicBezTo>
                <a:cubicBezTo>
                  <a:pt x="1007850" y="724853"/>
                  <a:pt x="1007427" y="725742"/>
                  <a:pt x="1006623" y="726059"/>
                </a:cubicBezTo>
                <a:cubicBezTo>
                  <a:pt x="1005818" y="726377"/>
                  <a:pt x="1004887" y="726504"/>
                  <a:pt x="1003829" y="726440"/>
                </a:cubicBezTo>
                <a:cubicBezTo>
                  <a:pt x="999236" y="729213"/>
                  <a:pt x="994706" y="731541"/>
                  <a:pt x="990240" y="733425"/>
                </a:cubicBezTo>
                <a:cubicBezTo>
                  <a:pt x="985774" y="735309"/>
                  <a:pt x="981498" y="738399"/>
                  <a:pt x="977413" y="742696"/>
                </a:cubicBezTo>
                <a:lnTo>
                  <a:pt x="972333" y="742696"/>
                </a:lnTo>
                <a:cubicBezTo>
                  <a:pt x="972862" y="744305"/>
                  <a:pt x="973074" y="746168"/>
                  <a:pt x="972968" y="748284"/>
                </a:cubicBezTo>
                <a:cubicBezTo>
                  <a:pt x="972862" y="750401"/>
                  <a:pt x="972312" y="752264"/>
                  <a:pt x="971317" y="753872"/>
                </a:cubicBezTo>
                <a:cubicBezTo>
                  <a:pt x="967761" y="754042"/>
                  <a:pt x="964205" y="754719"/>
                  <a:pt x="960649" y="755904"/>
                </a:cubicBezTo>
                <a:cubicBezTo>
                  <a:pt x="957093" y="757090"/>
                  <a:pt x="953537" y="757767"/>
                  <a:pt x="949981" y="757936"/>
                </a:cubicBezTo>
                <a:lnTo>
                  <a:pt x="952013" y="764032"/>
                </a:lnTo>
                <a:cubicBezTo>
                  <a:pt x="961199" y="764011"/>
                  <a:pt x="970512" y="763799"/>
                  <a:pt x="979953" y="763397"/>
                </a:cubicBezTo>
                <a:cubicBezTo>
                  <a:pt x="989393" y="762995"/>
                  <a:pt x="998706" y="762529"/>
                  <a:pt x="1007893" y="762000"/>
                </a:cubicBezTo>
                <a:cubicBezTo>
                  <a:pt x="1008528" y="764498"/>
                  <a:pt x="1011068" y="764583"/>
                  <a:pt x="1015513" y="762254"/>
                </a:cubicBezTo>
                <a:cubicBezTo>
                  <a:pt x="1019958" y="759926"/>
                  <a:pt x="1022498" y="761535"/>
                  <a:pt x="1023133" y="767080"/>
                </a:cubicBezTo>
                <a:lnTo>
                  <a:pt x="1023133" y="768096"/>
                </a:lnTo>
                <a:cubicBezTo>
                  <a:pt x="1020529" y="770128"/>
                  <a:pt x="1017608" y="771652"/>
                  <a:pt x="1014370" y="772668"/>
                </a:cubicBezTo>
                <a:cubicBezTo>
                  <a:pt x="1011131" y="773684"/>
                  <a:pt x="1007956" y="774192"/>
                  <a:pt x="1004845" y="774192"/>
                </a:cubicBezTo>
                <a:cubicBezTo>
                  <a:pt x="999722" y="774108"/>
                  <a:pt x="994473" y="773769"/>
                  <a:pt x="989097" y="773176"/>
                </a:cubicBezTo>
                <a:cubicBezTo>
                  <a:pt x="983720" y="772584"/>
                  <a:pt x="978471" y="772245"/>
                  <a:pt x="973349" y="772160"/>
                </a:cubicBezTo>
                <a:lnTo>
                  <a:pt x="968269" y="779272"/>
                </a:lnTo>
                <a:lnTo>
                  <a:pt x="952013" y="779272"/>
                </a:lnTo>
                <a:cubicBezTo>
                  <a:pt x="951484" y="780373"/>
                  <a:pt x="950764" y="781474"/>
                  <a:pt x="949854" y="782574"/>
                </a:cubicBezTo>
                <a:cubicBezTo>
                  <a:pt x="948944" y="783675"/>
                  <a:pt x="947970" y="784268"/>
                  <a:pt x="946933" y="784352"/>
                </a:cubicBezTo>
                <a:cubicBezTo>
                  <a:pt x="945917" y="784522"/>
                  <a:pt x="944901" y="784183"/>
                  <a:pt x="943885" y="783336"/>
                </a:cubicBezTo>
                <a:cubicBezTo>
                  <a:pt x="944350" y="781791"/>
                  <a:pt x="944181" y="780563"/>
                  <a:pt x="943377" y="779653"/>
                </a:cubicBezTo>
                <a:cubicBezTo>
                  <a:pt x="942572" y="778743"/>
                  <a:pt x="941387" y="778277"/>
                  <a:pt x="939821" y="778256"/>
                </a:cubicBezTo>
                <a:cubicBezTo>
                  <a:pt x="937937" y="780902"/>
                  <a:pt x="936117" y="783230"/>
                  <a:pt x="934360" y="785241"/>
                </a:cubicBezTo>
                <a:cubicBezTo>
                  <a:pt x="932603" y="787252"/>
                  <a:pt x="930021" y="788310"/>
                  <a:pt x="926613" y="788416"/>
                </a:cubicBezTo>
                <a:cubicBezTo>
                  <a:pt x="925999" y="786427"/>
                  <a:pt x="924687" y="785072"/>
                  <a:pt x="922676" y="784352"/>
                </a:cubicBezTo>
                <a:cubicBezTo>
                  <a:pt x="920665" y="783633"/>
                  <a:pt x="918591" y="783294"/>
                  <a:pt x="916453" y="783336"/>
                </a:cubicBezTo>
                <a:lnTo>
                  <a:pt x="908325" y="788416"/>
                </a:lnTo>
                <a:cubicBezTo>
                  <a:pt x="907753" y="787316"/>
                  <a:pt x="906864" y="786215"/>
                  <a:pt x="905658" y="785114"/>
                </a:cubicBezTo>
                <a:cubicBezTo>
                  <a:pt x="904451" y="784014"/>
                  <a:pt x="903308" y="783421"/>
                  <a:pt x="902229" y="783336"/>
                </a:cubicBezTo>
                <a:cubicBezTo>
                  <a:pt x="901255" y="783484"/>
                  <a:pt x="900662" y="784204"/>
                  <a:pt x="900451" y="785495"/>
                </a:cubicBezTo>
                <a:cubicBezTo>
                  <a:pt x="900239" y="786786"/>
                  <a:pt x="900154" y="787760"/>
                  <a:pt x="900197" y="788416"/>
                </a:cubicBezTo>
                <a:cubicBezTo>
                  <a:pt x="898080" y="790533"/>
                  <a:pt x="895455" y="792396"/>
                  <a:pt x="892323" y="794004"/>
                </a:cubicBezTo>
                <a:cubicBezTo>
                  <a:pt x="889190" y="795613"/>
                  <a:pt x="886057" y="796460"/>
                  <a:pt x="882925" y="796544"/>
                </a:cubicBezTo>
                <a:cubicBezTo>
                  <a:pt x="881739" y="796587"/>
                  <a:pt x="880300" y="796248"/>
                  <a:pt x="878607" y="795528"/>
                </a:cubicBezTo>
                <a:cubicBezTo>
                  <a:pt x="876913" y="794809"/>
                  <a:pt x="875982" y="793454"/>
                  <a:pt x="875813" y="791464"/>
                </a:cubicBezTo>
                <a:lnTo>
                  <a:pt x="875813" y="790448"/>
                </a:lnTo>
                <a:cubicBezTo>
                  <a:pt x="873484" y="790617"/>
                  <a:pt x="871537" y="791295"/>
                  <a:pt x="869971" y="792480"/>
                </a:cubicBezTo>
                <a:cubicBezTo>
                  <a:pt x="868404" y="793665"/>
                  <a:pt x="865949" y="794343"/>
                  <a:pt x="862605" y="794512"/>
                </a:cubicBezTo>
                <a:cubicBezTo>
                  <a:pt x="860924" y="796231"/>
                  <a:pt x="855029" y="798100"/>
                  <a:pt x="844919" y="800119"/>
                </a:cubicBezTo>
                <a:cubicBezTo>
                  <a:pt x="834809" y="802138"/>
                  <a:pt x="824473" y="804158"/>
                  <a:pt x="813912" y="806177"/>
                </a:cubicBezTo>
                <a:cubicBezTo>
                  <a:pt x="803351" y="808197"/>
                  <a:pt x="796552" y="810066"/>
                  <a:pt x="793517" y="811784"/>
                </a:cubicBezTo>
                <a:lnTo>
                  <a:pt x="781325" y="810768"/>
                </a:lnTo>
                <a:lnTo>
                  <a:pt x="772181" y="815848"/>
                </a:lnTo>
                <a:cubicBezTo>
                  <a:pt x="768455" y="815213"/>
                  <a:pt x="766254" y="814959"/>
                  <a:pt x="765577" y="815086"/>
                </a:cubicBezTo>
                <a:cubicBezTo>
                  <a:pt x="764899" y="815213"/>
                  <a:pt x="763714" y="816483"/>
                  <a:pt x="762021" y="818896"/>
                </a:cubicBezTo>
                <a:cubicBezTo>
                  <a:pt x="755438" y="819023"/>
                  <a:pt x="749046" y="819531"/>
                  <a:pt x="742844" y="820420"/>
                </a:cubicBezTo>
                <a:cubicBezTo>
                  <a:pt x="736642" y="821309"/>
                  <a:pt x="730504" y="821817"/>
                  <a:pt x="724429" y="821944"/>
                </a:cubicBezTo>
                <a:lnTo>
                  <a:pt x="711221" y="822960"/>
                </a:lnTo>
                <a:cubicBezTo>
                  <a:pt x="711263" y="823616"/>
                  <a:pt x="711178" y="824590"/>
                  <a:pt x="710967" y="825881"/>
                </a:cubicBezTo>
                <a:cubicBezTo>
                  <a:pt x="710755" y="827172"/>
                  <a:pt x="710162" y="827892"/>
                  <a:pt x="709189" y="828040"/>
                </a:cubicBezTo>
                <a:cubicBezTo>
                  <a:pt x="707644" y="827913"/>
                  <a:pt x="706162" y="827151"/>
                  <a:pt x="704744" y="825754"/>
                </a:cubicBezTo>
                <a:cubicBezTo>
                  <a:pt x="703326" y="824357"/>
                  <a:pt x="702098" y="823087"/>
                  <a:pt x="701061" y="821944"/>
                </a:cubicBezTo>
                <a:lnTo>
                  <a:pt x="692933" y="831088"/>
                </a:lnTo>
                <a:cubicBezTo>
                  <a:pt x="690118" y="830898"/>
                  <a:pt x="688128" y="830009"/>
                  <a:pt x="686964" y="828421"/>
                </a:cubicBezTo>
                <a:cubicBezTo>
                  <a:pt x="685800" y="826834"/>
                  <a:pt x="684064" y="825691"/>
                  <a:pt x="681757" y="824992"/>
                </a:cubicBezTo>
                <a:lnTo>
                  <a:pt x="673629" y="830072"/>
                </a:lnTo>
                <a:lnTo>
                  <a:pt x="664485" y="830072"/>
                </a:lnTo>
                <a:lnTo>
                  <a:pt x="660421" y="835152"/>
                </a:lnTo>
                <a:lnTo>
                  <a:pt x="649245" y="833120"/>
                </a:lnTo>
                <a:cubicBezTo>
                  <a:pt x="649266" y="832506"/>
                  <a:pt x="649224" y="831702"/>
                  <a:pt x="649118" y="830707"/>
                </a:cubicBezTo>
                <a:cubicBezTo>
                  <a:pt x="649012" y="829712"/>
                  <a:pt x="648716" y="829162"/>
                  <a:pt x="648229" y="829056"/>
                </a:cubicBezTo>
                <a:cubicBezTo>
                  <a:pt x="646662" y="829183"/>
                  <a:pt x="645223" y="829945"/>
                  <a:pt x="643911" y="831342"/>
                </a:cubicBezTo>
                <a:cubicBezTo>
                  <a:pt x="642598" y="832739"/>
                  <a:pt x="641667" y="834009"/>
                  <a:pt x="641117" y="835152"/>
                </a:cubicBezTo>
                <a:cubicBezTo>
                  <a:pt x="636629" y="834835"/>
                  <a:pt x="632396" y="835216"/>
                  <a:pt x="628417" y="836295"/>
                </a:cubicBezTo>
                <a:cubicBezTo>
                  <a:pt x="624437" y="837375"/>
                  <a:pt x="620204" y="838010"/>
                  <a:pt x="615717" y="838200"/>
                </a:cubicBezTo>
                <a:cubicBezTo>
                  <a:pt x="598974" y="838497"/>
                  <a:pt x="590296" y="839682"/>
                  <a:pt x="589682" y="841756"/>
                </a:cubicBezTo>
                <a:cubicBezTo>
                  <a:pt x="589068" y="843831"/>
                  <a:pt x="587248" y="845016"/>
                  <a:pt x="584221" y="845312"/>
                </a:cubicBezTo>
                <a:cubicBezTo>
                  <a:pt x="582104" y="845206"/>
                  <a:pt x="580241" y="845418"/>
                  <a:pt x="578633" y="845947"/>
                </a:cubicBezTo>
                <a:cubicBezTo>
                  <a:pt x="577024" y="846476"/>
                  <a:pt x="576177" y="847958"/>
                  <a:pt x="576093" y="850392"/>
                </a:cubicBezTo>
                <a:cubicBezTo>
                  <a:pt x="565848" y="851239"/>
                  <a:pt x="557381" y="851324"/>
                  <a:pt x="550693" y="850646"/>
                </a:cubicBezTo>
                <a:cubicBezTo>
                  <a:pt x="544004" y="849969"/>
                  <a:pt x="536553" y="849546"/>
                  <a:pt x="528341" y="849376"/>
                </a:cubicBezTo>
                <a:cubicBezTo>
                  <a:pt x="526753" y="849355"/>
                  <a:pt x="525102" y="849651"/>
                  <a:pt x="523388" y="850265"/>
                </a:cubicBezTo>
                <a:cubicBezTo>
                  <a:pt x="521673" y="850879"/>
                  <a:pt x="520276" y="851937"/>
                  <a:pt x="519197" y="853440"/>
                </a:cubicBezTo>
                <a:cubicBezTo>
                  <a:pt x="515429" y="853228"/>
                  <a:pt x="513058" y="853144"/>
                  <a:pt x="512085" y="853186"/>
                </a:cubicBezTo>
                <a:cubicBezTo>
                  <a:pt x="511111" y="853228"/>
                  <a:pt x="509756" y="854668"/>
                  <a:pt x="508021" y="857504"/>
                </a:cubicBezTo>
                <a:lnTo>
                  <a:pt x="476525" y="856488"/>
                </a:lnTo>
                <a:lnTo>
                  <a:pt x="472461" y="859536"/>
                </a:lnTo>
                <a:lnTo>
                  <a:pt x="455189" y="858520"/>
                </a:lnTo>
                <a:cubicBezTo>
                  <a:pt x="454596" y="859219"/>
                  <a:pt x="453749" y="860362"/>
                  <a:pt x="452649" y="861949"/>
                </a:cubicBezTo>
                <a:cubicBezTo>
                  <a:pt x="451548" y="863537"/>
                  <a:pt x="450701" y="864426"/>
                  <a:pt x="450109" y="864616"/>
                </a:cubicBezTo>
                <a:cubicBezTo>
                  <a:pt x="449262" y="864447"/>
                  <a:pt x="448923" y="863769"/>
                  <a:pt x="449093" y="862584"/>
                </a:cubicBezTo>
                <a:cubicBezTo>
                  <a:pt x="444394" y="860954"/>
                  <a:pt x="439314" y="859388"/>
                  <a:pt x="433853" y="857885"/>
                </a:cubicBezTo>
                <a:cubicBezTo>
                  <a:pt x="428392" y="856382"/>
                  <a:pt x="423312" y="855578"/>
                  <a:pt x="418613" y="855472"/>
                </a:cubicBezTo>
                <a:cubicBezTo>
                  <a:pt x="415014" y="855557"/>
                  <a:pt x="411289" y="855895"/>
                  <a:pt x="407437" y="856488"/>
                </a:cubicBezTo>
                <a:cubicBezTo>
                  <a:pt x="403584" y="857081"/>
                  <a:pt x="399859" y="857420"/>
                  <a:pt x="396261" y="857504"/>
                </a:cubicBezTo>
                <a:cubicBezTo>
                  <a:pt x="395202" y="858499"/>
                  <a:pt x="394271" y="859557"/>
                  <a:pt x="393467" y="860679"/>
                </a:cubicBezTo>
                <a:cubicBezTo>
                  <a:pt x="392662" y="861801"/>
                  <a:pt x="392239" y="863113"/>
                  <a:pt x="392197" y="864616"/>
                </a:cubicBezTo>
                <a:cubicBezTo>
                  <a:pt x="392260" y="865590"/>
                  <a:pt x="392641" y="866183"/>
                  <a:pt x="393340" y="866394"/>
                </a:cubicBezTo>
                <a:cubicBezTo>
                  <a:pt x="394038" y="866606"/>
                  <a:pt x="394673" y="866691"/>
                  <a:pt x="395245" y="866648"/>
                </a:cubicBezTo>
                <a:cubicBezTo>
                  <a:pt x="397975" y="866500"/>
                  <a:pt x="401404" y="865780"/>
                  <a:pt x="405532" y="864489"/>
                </a:cubicBezTo>
                <a:cubicBezTo>
                  <a:pt x="409659" y="863198"/>
                  <a:pt x="413342" y="862224"/>
                  <a:pt x="416581" y="861568"/>
                </a:cubicBezTo>
                <a:cubicBezTo>
                  <a:pt x="416560" y="860997"/>
                  <a:pt x="416602" y="860362"/>
                  <a:pt x="416708" y="859663"/>
                </a:cubicBezTo>
                <a:cubicBezTo>
                  <a:pt x="416814" y="858965"/>
                  <a:pt x="417110" y="858584"/>
                  <a:pt x="417597" y="858520"/>
                </a:cubicBezTo>
                <a:cubicBezTo>
                  <a:pt x="418676" y="858605"/>
                  <a:pt x="419819" y="859198"/>
                  <a:pt x="421026" y="860298"/>
                </a:cubicBezTo>
                <a:cubicBezTo>
                  <a:pt x="422232" y="861399"/>
                  <a:pt x="423121" y="862500"/>
                  <a:pt x="423693" y="863600"/>
                </a:cubicBezTo>
                <a:cubicBezTo>
                  <a:pt x="424307" y="863558"/>
                  <a:pt x="425111" y="863643"/>
                  <a:pt x="426106" y="863854"/>
                </a:cubicBezTo>
                <a:cubicBezTo>
                  <a:pt x="427101" y="864066"/>
                  <a:pt x="427651" y="864659"/>
                  <a:pt x="427757" y="865632"/>
                </a:cubicBezTo>
                <a:cubicBezTo>
                  <a:pt x="427439" y="868447"/>
                  <a:pt x="425534" y="871453"/>
                  <a:pt x="422042" y="874649"/>
                </a:cubicBezTo>
                <a:cubicBezTo>
                  <a:pt x="418549" y="877845"/>
                  <a:pt x="415374" y="879581"/>
                  <a:pt x="412517" y="879856"/>
                </a:cubicBezTo>
                <a:cubicBezTo>
                  <a:pt x="411458" y="879899"/>
                  <a:pt x="410527" y="879814"/>
                  <a:pt x="409723" y="879602"/>
                </a:cubicBezTo>
                <a:cubicBezTo>
                  <a:pt x="408918" y="879390"/>
                  <a:pt x="408495" y="878798"/>
                  <a:pt x="408453" y="877824"/>
                </a:cubicBezTo>
                <a:lnTo>
                  <a:pt x="408453" y="875792"/>
                </a:lnTo>
                <a:cubicBezTo>
                  <a:pt x="402230" y="876046"/>
                  <a:pt x="396642" y="877062"/>
                  <a:pt x="391689" y="878840"/>
                </a:cubicBezTo>
                <a:cubicBezTo>
                  <a:pt x="386736" y="880618"/>
                  <a:pt x="383180" y="881634"/>
                  <a:pt x="381021" y="881888"/>
                </a:cubicBezTo>
                <a:cubicBezTo>
                  <a:pt x="374925" y="881888"/>
                  <a:pt x="368829" y="882904"/>
                  <a:pt x="362733" y="884936"/>
                </a:cubicBezTo>
                <a:lnTo>
                  <a:pt x="348509" y="884936"/>
                </a:lnTo>
                <a:lnTo>
                  <a:pt x="340381" y="887984"/>
                </a:lnTo>
                <a:lnTo>
                  <a:pt x="338349" y="880872"/>
                </a:lnTo>
                <a:cubicBezTo>
                  <a:pt x="335597" y="880999"/>
                  <a:pt x="331194" y="881761"/>
                  <a:pt x="325141" y="883158"/>
                </a:cubicBezTo>
                <a:cubicBezTo>
                  <a:pt x="319087" y="884555"/>
                  <a:pt x="315700" y="885825"/>
                  <a:pt x="314981" y="886968"/>
                </a:cubicBezTo>
                <a:cubicBezTo>
                  <a:pt x="311975" y="887349"/>
                  <a:pt x="310620" y="888873"/>
                  <a:pt x="310917" y="891540"/>
                </a:cubicBezTo>
                <a:cubicBezTo>
                  <a:pt x="311213" y="894207"/>
                  <a:pt x="309858" y="895731"/>
                  <a:pt x="306853" y="896112"/>
                </a:cubicBezTo>
                <a:cubicBezTo>
                  <a:pt x="305244" y="896091"/>
                  <a:pt x="303635" y="896387"/>
                  <a:pt x="302027" y="897001"/>
                </a:cubicBezTo>
                <a:cubicBezTo>
                  <a:pt x="300418" y="897615"/>
                  <a:pt x="299317" y="898673"/>
                  <a:pt x="298725" y="900176"/>
                </a:cubicBezTo>
                <a:cubicBezTo>
                  <a:pt x="295402" y="899965"/>
                  <a:pt x="293158" y="899880"/>
                  <a:pt x="291994" y="899922"/>
                </a:cubicBezTo>
                <a:cubicBezTo>
                  <a:pt x="290830" y="899965"/>
                  <a:pt x="289348" y="901404"/>
                  <a:pt x="287549" y="904240"/>
                </a:cubicBezTo>
                <a:lnTo>
                  <a:pt x="270277" y="903224"/>
                </a:lnTo>
                <a:cubicBezTo>
                  <a:pt x="270213" y="905256"/>
                  <a:pt x="269578" y="906780"/>
                  <a:pt x="268372" y="907796"/>
                </a:cubicBezTo>
                <a:cubicBezTo>
                  <a:pt x="267165" y="908812"/>
                  <a:pt x="265768" y="909320"/>
                  <a:pt x="264181" y="909320"/>
                </a:cubicBezTo>
                <a:lnTo>
                  <a:pt x="263165" y="909320"/>
                </a:lnTo>
                <a:lnTo>
                  <a:pt x="251989" y="914400"/>
                </a:lnTo>
                <a:lnTo>
                  <a:pt x="238781" y="913384"/>
                </a:lnTo>
                <a:cubicBezTo>
                  <a:pt x="235712" y="915014"/>
                  <a:pt x="232452" y="916580"/>
                  <a:pt x="229002" y="918083"/>
                </a:cubicBezTo>
                <a:cubicBezTo>
                  <a:pt x="225552" y="919586"/>
                  <a:pt x="222038" y="920390"/>
                  <a:pt x="218461" y="920496"/>
                </a:cubicBezTo>
                <a:lnTo>
                  <a:pt x="211348" y="924560"/>
                </a:lnTo>
                <a:lnTo>
                  <a:pt x="199156" y="923544"/>
                </a:lnTo>
                <a:lnTo>
                  <a:pt x="194076" y="925576"/>
                </a:lnTo>
                <a:lnTo>
                  <a:pt x="194076" y="923544"/>
                </a:lnTo>
                <a:cubicBezTo>
                  <a:pt x="191473" y="924031"/>
                  <a:pt x="188806" y="924073"/>
                  <a:pt x="186075" y="923671"/>
                </a:cubicBezTo>
                <a:cubicBezTo>
                  <a:pt x="183345" y="923269"/>
                  <a:pt x="180932" y="922549"/>
                  <a:pt x="178836" y="921512"/>
                </a:cubicBezTo>
                <a:lnTo>
                  <a:pt x="174772" y="925576"/>
                </a:lnTo>
                <a:cubicBezTo>
                  <a:pt x="172613" y="925873"/>
                  <a:pt x="171597" y="927058"/>
                  <a:pt x="171724" y="929132"/>
                </a:cubicBezTo>
                <a:cubicBezTo>
                  <a:pt x="171851" y="931207"/>
                  <a:pt x="170835" y="932392"/>
                  <a:pt x="168676" y="932688"/>
                </a:cubicBezTo>
                <a:lnTo>
                  <a:pt x="161564" y="935736"/>
                </a:lnTo>
                <a:cubicBezTo>
                  <a:pt x="160337" y="935673"/>
                  <a:pt x="158728" y="935800"/>
                  <a:pt x="156738" y="936117"/>
                </a:cubicBezTo>
                <a:cubicBezTo>
                  <a:pt x="154749" y="936435"/>
                  <a:pt x="153648" y="937324"/>
                  <a:pt x="153436" y="938784"/>
                </a:cubicBezTo>
                <a:lnTo>
                  <a:pt x="140228" y="937768"/>
                </a:lnTo>
                <a:lnTo>
                  <a:pt x="135148" y="942848"/>
                </a:lnTo>
                <a:cubicBezTo>
                  <a:pt x="129560" y="943377"/>
                  <a:pt x="122702" y="944605"/>
                  <a:pt x="114574" y="946531"/>
                </a:cubicBezTo>
                <a:cubicBezTo>
                  <a:pt x="106446" y="948457"/>
                  <a:pt x="100096" y="950955"/>
                  <a:pt x="95524" y="954024"/>
                </a:cubicBezTo>
                <a:cubicBezTo>
                  <a:pt x="83417" y="953982"/>
                  <a:pt x="75628" y="953559"/>
                  <a:pt x="72156" y="952754"/>
                </a:cubicBezTo>
                <a:cubicBezTo>
                  <a:pt x="68685" y="951950"/>
                  <a:pt x="62928" y="947971"/>
                  <a:pt x="54884" y="940816"/>
                </a:cubicBezTo>
                <a:cubicBezTo>
                  <a:pt x="53424" y="937260"/>
                  <a:pt x="52027" y="933704"/>
                  <a:pt x="50693" y="930148"/>
                </a:cubicBezTo>
                <a:cubicBezTo>
                  <a:pt x="49360" y="926592"/>
                  <a:pt x="47709" y="923036"/>
                  <a:pt x="45740" y="919480"/>
                </a:cubicBezTo>
                <a:lnTo>
                  <a:pt x="39644" y="916432"/>
                </a:lnTo>
                <a:cubicBezTo>
                  <a:pt x="39665" y="912093"/>
                  <a:pt x="38861" y="909595"/>
                  <a:pt x="37231" y="908939"/>
                </a:cubicBezTo>
                <a:cubicBezTo>
                  <a:pt x="35601" y="908283"/>
                  <a:pt x="33019" y="908071"/>
                  <a:pt x="29484" y="908304"/>
                </a:cubicBezTo>
                <a:cubicBezTo>
                  <a:pt x="27981" y="907182"/>
                  <a:pt x="26669" y="905616"/>
                  <a:pt x="25547" y="903605"/>
                </a:cubicBezTo>
                <a:cubicBezTo>
                  <a:pt x="24425" y="901594"/>
                  <a:pt x="23367" y="899774"/>
                  <a:pt x="22372" y="898144"/>
                </a:cubicBezTo>
                <a:cubicBezTo>
                  <a:pt x="21314" y="898165"/>
                  <a:pt x="20383" y="897869"/>
                  <a:pt x="19578" y="897255"/>
                </a:cubicBezTo>
                <a:cubicBezTo>
                  <a:pt x="18774" y="896641"/>
                  <a:pt x="18351" y="895583"/>
                  <a:pt x="18308" y="894080"/>
                </a:cubicBezTo>
                <a:lnTo>
                  <a:pt x="19324" y="885952"/>
                </a:lnTo>
                <a:cubicBezTo>
                  <a:pt x="17356" y="880343"/>
                  <a:pt x="15197" y="874797"/>
                  <a:pt x="12847" y="869315"/>
                </a:cubicBezTo>
                <a:cubicBezTo>
                  <a:pt x="10498" y="863833"/>
                  <a:pt x="7577" y="858541"/>
                  <a:pt x="4084" y="853440"/>
                </a:cubicBezTo>
                <a:cubicBezTo>
                  <a:pt x="2137" y="853165"/>
                  <a:pt x="952" y="851683"/>
                  <a:pt x="528" y="848995"/>
                </a:cubicBezTo>
                <a:cubicBezTo>
                  <a:pt x="105" y="846307"/>
                  <a:pt x="-64" y="844063"/>
                  <a:pt x="20" y="842264"/>
                </a:cubicBezTo>
                <a:lnTo>
                  <a:pt x="20" y="835152"/>
                </a:lnTo>
                <a:lnTo>
                  <a:pt x="9164" y="817880"/>
                </a:lnTo>
                <a:cubicBezTo>
                  <a:pt x="9164" y="815806"/>
                  <a:pt x="9672" y="814112"/>
                  <a:pt x="10688" y="812800"/>
                </a:cubicBezTo>
                <a:cubicBezTo>
                  <a:pt x="11704" y="811488"/>
                  <a:pt x="13228" y="810811"/>
                  <a:pt x="15260" y="810768"/>
                </a:cubicBezTo>
                <a:lnTo>
                  <a:pt x="19324" y="804672"/>
                </a:lnTo>
                <a:cubicBezTo>
                  <a:pt x="20023" y="804715"/>
                  <a:pt x="21166" y="804630"/>
                  <a:pt x="22753" y="804418"/>
                </a:cubicBezTo>
                <a:cubicBezTo>
                  <a:pt x="24341" y="804206"/>
                  <a:pt x="25230" y="803614"/>
                  <a:pt x="25420" y="802640"/>
                </a:cubicBezTo>
                <a:lnTo>
                  <a:pt x="36596" y="802640"/>
                </a:lnTo>
                <a:cubicBezTo>
                  <a:pt x="37083" y="797729"/>
                  <a:pt x="39665" y="793327"/>
                  <a:pt x="44343" y="789432"/>
                </a:cubicBezTo>
                <a:cubicBezTo>
                  <a:pt x="49021" y="785537"/>
                  <a:pt x="52873" y="781135"/>
                  <a:pt x="55900" y="776224"/>
                </a:cubicBezTo>
                <a:lnTo>
                  <a:pt x="63012" y="772160"/>
                </a:lnTo>
                <a:lnTo>
                  <a:pt x="68092" y="766064"/>
                </a:lnTo>
                <a:lnTo>
                  <a:pt x="70124" y="759968"/>
                </a:lnTo>
                <a:lnTo>
                  <a:pt x="73172" y="756920"/>
                </a:lnTo>
                <a:lnTo>
                  <a:pt x="75204" y="750824"/>
                </a:lnTo>
                <a:cubicBezTo>
                  <a:pt x="76728" y="750316"/>
                  <a:pt x="79522" y="749554"/>
                  <a:pt x="83586" y="748538"/>
                </a:cubicBezTo>
                <a:cubicBezTo>
                  <a:pt x="87650" y="747522"/>
                  <a:pt x="89936" y="746252"/>
                  <a:pt x="90444" y="744728"/>
                </a:cubicBezTo>
                <a:cubicBezTo>
                  <a:pt x="90338" y="743628"/>
                  <a:pt x="90296" y="742527"/>
                  <a:pt x="90317" y="741426"/>
                </a:cubicBezTo>
                <a:cubicBezTo>
                  <a:pt x="90338" y="740326"/>
                  <a:pt x="91058" y="739733"/>
                  <a:pt x="92476" y="739648"/>
                </a:cubicBezTo>
                <a:lnTo>
                  <a:pt x="93492" y="739648"/>
                </a:lnTo>
                <a:lnTo>
                  <a:pt x="98572" y="746760"/>
                </a:lnTo>
                <a:cubicBezTo>
                  <a:pt x="101070" y="746379"/>
                  <a:pt x="102171" y="744855"/>
                  <a:pt x="101874" y="742188"/>
                </a:cubicBezTo>
                <a:cubicBezTo>
                  <a:pt x="101578" y="739521"/>
                  <a:pt x="103187" y="737997"/>
                  <a:pt x="106700" y="737616"/>
                </a:cubicBezTo>
                <a:lnTo>
                  <a:pt x="112796" y="729488"/>
                </a:lnTo>
                <a:cubicBezTo>
                  <a:pt x="113982" y="729552"/>
                  <a:pt x="115421" y="729425"/>
                  <a:pt x="117114" y="729107"/>
                </a:cubicBezTo>
                <a:cubicBezTo>
                  <a:pt x="118808" y="728790"/>
                  <a:pt x="119739" y="727901"/>
                  <a:pt x="119908" y="726440"/>
                </a:cubicBezTo>
                <a:lnTo>
                  <a:pt x="135148" y="726440"/>
                </a:lnTo>
                <a:cubicBezTo>
                  <a:pt x="134873" y="723794"/>
                  <a:pt x="134661" y="721466"/>
                  <a:pt x="134513" y="719455"/>
                </a:cubicBezTo>
                <a:cubicBezTo>
                  <a:pt x="134365" y="717444"/>
                  <a:pt x="135931" y="716386"/>
                  <a:pt x="139212" y="716280"/>
                </a:cubicBezTo>
                <a:cubicBezTo>
                  <a:pt x="143403" y="713994"/>
                  <a:pt x="147467" y="710438"/>
                  <a:pt x="151404" y="705612"/>
                </a:cubicBezTo>
                <a:cubicBezTo>
                  <a:pt x="155341" y="700786"/>
                  <a:pt x="158389" y="696214"/>
                  <a:pt x="160548" y="691896"/>
                </a:cubicBezTo>
                <a:lnTo>
                  <a:pt x="169692" y="686816"/>
                </a:lnTo>
                <a:cubicBezTo>
                  <a:pt x="171788" y="684742"/>
                  <a:pt x="173693" y="682287"/>
                  <a:pt x="175407" y="679450"/>
                </a:cubicBezTo>
                <a:cubicBezTo>
                  <a:pt x="177122" y="676614"/>
                  <a:pt x="178265" y="673651"/>
                  <a:pt x="178836" y="670560"/>
                </a:cubicBezTo>
                <a:cubicBezTo>
                  <a:pt x="181249" y="671132"/>
                  <a:pt x="182773" y="669735"/>
                  <a:pt x="183408" y="666369"/>
                </a:cubicBezTo>
                <a:cubicBezTo>
                  <a:pt x="184043" y="663004"/>
                  <a:pt x="184551" y="660337"/>
                  <a:pt x="184932" y="658368"/>
                </a:cubicBezTo>
                <a:cubicBezTo>
                  <a:pt x="187557" y="657945"/>
                  <a:pt x="191452" y="657268"/>
                  <a:pt x="196616" y="656336"/>
                </a:cubicBezTo>
                <a:cubicBezTo>
                  <a:pt x="201781" y="655405"/>
                  <a:pt x="204660" y="653712"/>
                  <a:pt x="205252" y="651256"/>
                </a:cubicBezTo>
                <a:cubicBezTo>
                  <a:pt x="205062" y="649626"/>
                  <a:pt x="204935" y="648060"/>
                  <a:pt x="204871" y="646557"/>
                </a:cubicBezTo>
                <a:cubicBezTo>
                  <a:pt x="204808" y="645054"/>
                  <a:pt x="205951" y="644250"/>
                  <a:pt x="208300" y="644144"/>
                </a:cubicBezTo>
                <a:cubicBezTo>
                  <a:pt x="212957" y="640609"/>
                  <a:pt x="217360" y="636757"/>
                  <a:pt x="221509" y="632587"/>
                </a:cubicBezTo>
                <a:cubicBezTo>
                  <a:pt x="225657" y="628417"/>
                  <a:pt x="229044" y="623803"/>
                  <a:pt x="231669" y="618744"/>
                </a:cubicBezTo>
                <a:cubicBezTo>
                  <a:pt x="235775" y="618681"/>
                  <a:pt x="238484" y="616776"/>
                  <a:pt x="239797" y="613029"/>
                </a:cubicBezTo>
                <a:cubicBezTo>
                  <a:pt x="241109" y="609283"/>
                  <a:pt x="243818" y="607124"/>
                  <a:pt x="247925" y="606552"/>
                </a:cubicBezTo>
                <a:lnTo>
                  <a:pt x="248941" y="606552"/>
                </a:lnTo>
                <a:lnTo>
                  <a:pt x="264181" y="588264"/>
                </a:lnTo>
                <a:cubicBezTo>
                  <a:pt x="267525" y="587968"/>
                  <a:pt x="270234" y="586783"/>
                  <a:pt x="272309" y="584708"/>
                </a:cubicBezTo>
                <a:cubicBezTo>
                  <a:pt x="274383" y="582634"/>
                  <a:pt x="277092" y="581449"/>
                  <a:pt x="280437" y="581152"/>
                </a:cubicBezTo>
                <a:lnTo>
                  <a:pt x="286533" y="572008"/>
                </a:lnTo>
                <a:cubicBezTo>
                  <a:pt x="287083" y="570061"/>
                  <a:pt x="288014" y="568876"/>
                  <a:pt x="289327" y="568452"/>
                </a:cubicBezTo>
                <a:cubicBezTo>
                  <a:pt x="290639" y="568029"/>
                  <a:pt x="292078" y="567860"/>
                  <a:pt x="293645" y="567944"/>
                </a:cubicBezTo>
                <a:lnTo>
                  <a:pt x="300757" y="567944"/>
                </a:lnTo>
                <a:cubicBezTo>
                  <a:pt x="301222" y="562229"/>
                  <a:pt x="303085" y="558165"/>
                  <a:pt x="306345" y="555752"/>
                </a:cubicBezTo>
                <a:cubicBezTo>
                  <a:pt x="309604" y="553339"/>
                  <a:pt x="311467" y="550291"/>
                  <a:pt x="311933" y="546608"/>
                </a:cubicBezTo>
                <a:lnTo>
                  <a:pt x="319045" y="538480"/>
                </a:lnTo>
                <a:cubicBezTo>
                  <a:pt x="323638" y="538501"/>
                  <a:pt x="326136" y="536935"/>
                  <a:pt x="326538" y="533781"/>
                </a:cubicBezTo>
                <a:cubicBezTo>
                  <a:pt x="326940" y="530627"/>
                  <a:pt x="328168" y="528807"/>
                  <a:pt x="330221" y="528320"/>
                </a:cubicBezTo>
                <a:cubicBezTo>
                  <a:pt x="335957" y="527982"/>
                  <a:pt x="338455" y="526627"/>
                  <a:pt x="337714" y="524256"/>
                </a:cubicBezTo>
                <a:cubicBezTo>
                  <a:pt x="336973" y="521886"/>
                  <a:pt x="338201" y="520531"/>
                  <a:pt x="341397" y="520192"/>
                </a:cubicBezTo>
                <a:lnTo>
                  <a:pt x="347493" y="520192"/>
                </a:lnTo>
                <a:lnTo>
                  <a:pt x="352573" y="514096"/>
                </a:lnTo>
                <a:lnTo>
                  <a:pt x="361717" y="509016"/>
                </a:lnTo>
                <a:cubicBezTo>
                  <a:pt x="362733" y="508974"/>
                  <a:pt x="363495" y="508551"/>
                  <a:pt x="364003" y="507746"/>
                </a:cubicBezTo>
                <a:cubicBezTo>
                  <a:pt x="364511" y="506942"/>
                  <a:pt x="364765" y="506011"/>
                  <a:pt x="364765" y="504952"/>
                </a:cubicBezTo>
                <a:cubicBezTo>
                  <a:pt x="364722" y="503365"/>
                  <a:pt x="365061" y="501968"/>
                  <a:pt x="365781" y="500761"/>
                </a:cubicBezTo>
                <a:cubicBezTo>
                  <a:pt x="366500" y="499555"/>
                  <a:pt x="367855" y="498920"/>
                  <a:pt x="369845" y="498856"/>
                </a:cubicBezTo>
                <a:cubicBezTo>
                  <a:pt x="371475" y="499428"/>
                  <a:pt x="373041" y="499555"/>
                  <a:pt x="374544" y="499237"/>
                </a:cubicBezTo>
                <a:cubicBezTo>
                  <a:pt x="376047" y="498920"/>
                  <a:pt x="376851" y="497777"/>
                  <a:pt x="376957" y="495808"/>
                </a:cubicBezTo>
                <a:cubicBezTo>
                  <a:pt x="379073" y="496803"/>
                  <a:pt x="380936" y="496845"/>
                  <a:pt x="382545" y="495935"/>
                </a:cubicBezTo>
                <a:cubicBezTo>
                  <a:pt x="384153" y="495025"/>
                  <a:pt x="385000" y="493289"/>
                  <a:pt x="385085" y="490728"/>
                </a:cubicBezTo>
                <a:lnTo>
                  <a:pt x="389149" y="487680"/>
                </a:lnTo>
                <a:cubicBezTo>
                  <a:pt x="389149" y="483616"/>
                  <a:pt x="391181" y="481584"/>
                  <a:pt x="395245" y="481584"/>
                </a:cubicBezTo>
                <a:lnTo>
                  <a:pt x="401341" y="481584"/>
                </a:lnTo>
                <a:lnTo>
                  <a:pt x="406421" y="472440"/>
                </a:lnTo>
                <a:cubicBezTo>
                  <a:pt x="406442" y="471869"/>
                  <a:pt x="406654" y="471234"/>
                  <a:pt x="407056" y="470535"/>
                </a:cubicBezTo>
                <a:cubicBezTo>
                  <a:pt x="407458" y="469837"/>
                  <a:pt x="407924" y="469456"/>
                  <a:pt x="408453" y="469392"/>
                </a:cubicBezTo>
                <a:cubicBezTo>
                  <a:pt x="409596" y="469562"/>
                  <a:pt x="410866" y="469731"/>
                  <a:pt x="412263" y="469900"/>
                </a:cubicBezTo>
                <a:cubicBezTo>
                  <a:pt x="413660" y="470070"/>
                  <a:pt x="414422" y="469223"/>
                  <a:pt x="414549" y="467360"/>
                </a:cubicBezTo>
                <a:cubicBezTo>
                  <a:pt x="416665" y="461328"/>
                  <a:pt x="420306" y="455359"/>
                  <a:pt x="425471" y="449453"/>
                </a:cubicBezTo>
                <a:cubicBezTo>
                  <a:pt x="430635" y="443548"/>
                  <a:pt x="436816" y="440373"/>
                  <a:pt x="444013" y="439928"/>
                </a:cubicBezTo>
                <a:cubicBezTo>
                  <a:pt x="445071" y="439928"/>
                  <a:pt x="446002" y="439674"/>
                  <a:pt x="446807" y="439166"/>
                </a:cubicBezTo>
                <a:cubicBezTo>
                  <a:pt x="447611" y="438658"/>
                  <a:pt x="448034" y="437896"/>
                  <a:pt x="448077" y="436880"/>
                </a:cubicBezTo>
                <a:cubicBezTo>
                  <a:pt x="447992" y="435335"/>
                  <a:pt x="448161" y="434107"/>
                  <a:pt x="448585" y="433197"/>
                </a:cubicBezTo>
                <a:cubicBezTo>
                  <a:pt x="449008" y="432287"/>
                  <a:pt x="450193" y="431821"/>
                  <a:pt x="452141" y="431800"/>
                </a:cubicBezTo>
                <a:lnTo>
                  <a:pt x="461285" y="427736"/>
                </a:lnTo>
                <a:cubicBezTo>
                  <a:pt x="460798" y="425577"/>
                  <a:pt x="461010" y="423545"/>
                  <a:pt x="461920" y="421640"/>
                </a:cubicBezTo>
                <a:cubicBezTo>
                  <a:pt x="462830" y="419735"/>
                  <a:pt x="464312" y="418719"/>
                  <a:pt x="466365" y="418592"/>
                </a:cubicBezTo>
                <a:lnTo>
                  <a:pt x="468397" y="418592"/>
                </a:lnTo>
                <a:lnTo>
                  <a:pt x="474493" y="409448"/>
                </a:lnTo>
                <a:lnTo>
                  <a:pt x="484653" y="405384"/>
                </a:lnTo>
                <a:cubicBezTo>
                  <a:pt x="486664" y="403098"/>
                  <a:pt x="488992" y="400558"/>
                  <a:pt x="491638" y="397764"/>
                </a:cubicBezTo>
                <a:cubicBezTo>
                  <a:pt x="494284" y="394970"/>
                  <a:pt x="497374" y="393446"/>
                  <a:pt x="500909" y="393192"/>
                </a:cubicBezTo>
                <a:cubicBezTo>
                  <a:pt x="502094" y="389128"/>
                  <a:pt x="504803" y="387096"/>
                  <a:pt x="509037" y="387096"/>
                </a:cubicBezTo>
                <a:cubicBezTo>
                  <a:pt x="509164" y="385636"/>
                  <a:pt x="509926" y="384747"/>
                  <a:pt x="511323" y="384429"/>
                </a:cubicBezTo>
                <a:cubicBezTo>
                  <a:pt x="512720" y="384112"/>
                  <a:pt x="513990" y="383985"/>
                  <a:pt x="515133" y="384048"/>
                </a:cubicBezTo>
                <a:lnTo>
                  <a:pt x="517165" y="384048"/>
                </a:lnTo>
                <a:lnTo>
                  <a:pt x="525293" y="374904"/>
                </a:lnTo>
                <a:lnTo>
                  <a:pt x="540533" y="367792"/>
                </a:lnTo>
                <a:lnTo>
                  <a:pt x="547645" y="359664"/>
                </a:lnTo>
                <a:cubicBezTo>
                  <a:pt x="549804" y="360257"/>
                  <a:pt x="551836" y="360342"/>
                  <a:pt x="553741" y="359918"/>
                </a:cubicBezTo>
                <a:cubicBezTo>
                  <a:pt x="555646" y="359495"/>
                  <a:pt x="556662" y="358056"/>
                  <a:pt x="556789" y="355600"/>
                </a:cubicBezTo>
                <a:cubicBezTo>
                  <a:pt x="558482" y="354330"/>
                  <a:pt x="564493" y="349250"/>
                  <a:pt x="574823" y="340360"/>
                </a:cubicBezTo>
                <a:cubicBezTo>
                  <a:pt x="585152" y="331470"/>
                  <a:pt x="592687" y="326390"/>
                  <a:pt x="597429" y="325120"/>
                </a:cubicBezTo>
                <a:lnTo>
                  <a:pt x="605557" y="316992"/>
                </a:lnTo>
                <a:cubicBezTo>
                  <a:pt x="607102" y="316590"/>
                  <a:pt x="610108" y="314600"/>
                  <a:pt x="614574" y="311023"/>
                </a:cubicBezTo>
                <a:cubicBezTo>
                  <a:pt x="619040" y="307446"/>
                  <a:pt x="621792" y="304694"/>
                  <a:pt x="622829" y="302768"/>
                </a:cubicBezTo>
                <a:lnTo>
                  <a:pt x="632989" y="302768"/>
                </a:lnTo>
                <a:cubicBezTo>
                  <a:pt x="634068" y="300736"/>
                  <a:pt x="635465" y="298958"/>
                  <a:pt x="637180" y="297434"/>
                </a:cubicBezTo>
                <a:cubicBezTo>
                  <a:pt x="638894" y="295910"/>
                  <a:pt x="640545" y="294640"/>
                  <a:pt x="642133" y="293624"/>
                </a:cubicBezTo>
                <a:cubicBezTo>
                  <a:pt x="642090" y="292883"/>
                  <a:pt x="642175" y="291571"/>
                  <a:pt x="642387" y="289687"/>
                </a:cubicBezTo>
                <a:cubicBezTo>
                  <a:pt x="642598" y="287803"/>
                  <a:pt x="643191" y="286745"/>
                  <a:pt x="644165" y="286512"/>
                </a:cubicBezTo>
                <a:cubicBezTo>
                  <a:pt x="645138" y="286660"/>
                  <a:pt x="645731" y="287380"/>
                  <a:pt x="645943" y="288671"/>
                </a:cubicBezTo>
                <a:cubicBezTo>
                  <a:pt x="646154" y="289962"/>
                  <a:pt x="646239" y="290936"/>
                  <a:pt x="646197" y="291592"/>
                </a:cubicBezTo>
                <a:cubicBezTo>
                  <a:pt x="649541" y="287973"/>
                  <a:pt x="652758" y="285052"/>
                  <a:pt x="655849" y="282829"/>
                </a:cubicBezTo>
                <a:cubicBezTo>
                  <a:pt x="658939" y="280607"/>
                  <a:pt x="663172" y="279464"/>
                  <a:pt x="668549" y="279400"/>
                </a:cubicBezTo>
                <a:cubicBezTo>
                  <a:pt x="669141" y="278046"/>
                  <a:pt x="670242" y="275929"/>
                  <a:pt x="671851" y="273050"/>
                </a:cubicBezTo>
                <a:cubicBezTo>
                  <a:pt x="673459" y="270172"/>
                  <a:pt x="675068" y="268563"/>
                  <a:pt x="676677" y="268224"/>
                </a:cubicBezTo>
                <a:cubicBezTo>
                  <a:pt x="682879" y="267970"/>
                  <a:pt x="685715" y="266954"/>
                  <a:pt x="685186" y="265176"/>
                </a:cubicBezTo>
                <a:cubicBezTo>
                  <a:pt x="684657" y="263398"/>
                  <a:pt x="686223" y="262382"/>
                  <a:pt x="689885" y="262128"/>
                </a:cubicBezTo>
                <a:cubicBezTo>
                  <a:pt x="696658" y="261493"/>
                  <a:pt x="702669" y="258699"/>
                  <a:pt x="707919" y="253746"/>
                </a:cubicBezTo>
                <a:cubicBezTo>
                  <a:pt x="713168" y="248793"/>
                  <a:pt x="719687" y="245491"/>
                  <a:pt x="727477" y="243840"/>
                </a:cubicBezTo>
                <a:cubicBezTo>
                  <a:pt x="727540" y="242253"/>
                  <a:pt x="727413" y="240602"/>
                  <a:pt x="727096" y="238887"/>
                </a:cubicBezTo>
                <a:cubicBezTo>
                  <a:pt x="726778" y="237173"/>
                  <a:pt x="725889" y="235776"/>
                  <a:pt x="724429" y="234696"/>
                </a:cubicBezTo>
                <a:cubicBezTo>
                  <a:pt x="722079" y="234527"/>
                  <a:pt x="720174" y="233850"/>
                  <a:pt x="718714" y="232664"/>
                </a:cubicBezTo>
                <a:cubicBezTo>
                  <a:pt x="717253" y="231479"/>
                  <a:pt x="715094" y="230802"/>
                  <a:pt x="712237" y="230632"/>
                </a:cubicBezTo>
                <a:cubicBezTo>
                  <a:pt x="712089" y="232643"/>
                  <a:pt x="711115" y="233955"/>
                  <a:pt x="709316" y="234569"/>
                </a:cubicBezTo>
                <a:cubicBezTo>
                  <a:pt x="707517" y="235183"/>
                  <a:pt x="705781" y="235225"/>
                  <a:pt x="704109" y="234696"/>
                </a:cubicBezTo>
                <a:cubicBezTo>
                  <a:pt x="704088" y="236284"/>
                  <a:pt x="703622" y="237681"/>
                  <a:pt x="702712" y="238887"/>
                </a:cubicBezTo>
                <a:cubicBezTo>
                  <a:pt x="701802" y="240094"/>
                  <a:pt x="700574" y="240729"/>
                  <a:pt x="699029" y="240792"/>
                </a:cubicBezTo>
                <a:cubicBezTo>
                  <a:pt x="695917" y="240686"/>
                  <a:pt x="692742" y="239882"/>
                  <a:pt x="689504" y="238379"/>
                </a:cubicBezTo>
                <a:cubicBezTo>
                  <a:pt x="686265" y="236876"/>
                  <a:pt x="683344" y="235310"/>
                  <a:pt x="680741" y="233680"/>
                </a:cubicBezTo>
                <a:lnTo>
                  <a:pt x="658389" y="233680"/>
                </a:lnTo>
                <a:cubicBezTo>
                  <a:pt x="654748" y="233786"/>
                  <a:pt x="650853" y="234336"/>
                  <a:pt x="646705" y="235331"/>
                </a:cubicBezTo>
                <a:cubicBezTo>
                  <a:pt x="642556" y="236326"/>
                  <a:pt x="638661" y="237130"/>
                  <a:pt x="635021" y="237744"/>
                </a:cubicBezTo>
                <a:lnTo>
                  <a:pt x="630957" y="233680"/>
                </a:lnTo>
                <a:cubicBezTo>
                  <a:pt x="630766" y="235670"/>
                  <a:pt x="629623" y="237025"/>
                  <a:pt x="627528" y="237744"/>
                </a:cubicBezTo>
                <a:cubicBezTo>
                  <a:pt x="625432" y="238464"/>
                  <a:pt x="623527" y="238803"/>
                  <a:pt x="621813" y="238760"/>
                </a:cubicBezTo>
                <a:lnTo>
                  <a:pt x="614701" y="237744"/>
                </a:lnTo>
                <a:cubicBezTo>
                  <a:pt x="614066" y="239289"/>
                  <a:pt x="612796" y="240517"/>
                  <a:pt x="610891" y="241427"/>
                </a:cubicBezTo>
                <a:cubicBezTo>
                  <a:pt x="608986" y="242337"/>
                  <a:pt x="607208" y="242803"/>
                  <a:pt x="605557" y="242824"/>
                </a:cubicBezTo>
                <a:cubicBezTo>
                  <a:pt x="603017" y="242951"/>
                  <a:pt x="599461" y="242697"/>
                  <a:pt x="594889" y="242062"/>
                </a:cubicBezTo>
                <a:cubicBezTo>
                  <a:pt x="590317" y="241427"/>
                  <a:pt x="587777" y="239649"/>
                  <a:pt x="587269" y="236728"/>
                </a:cubicBezTo>
                <a:cubicBezTo>
                  <a:pt x="586655" y="236686"/>
                  <a:pt x="585851" y="236771"/>
                  <a:pt x="584856" y="236982"/>
                </a:cubicBezTo>
                <a:cubicBezTo>
                  <a:pt x="583861" y="237194"/>
                  <a:pt x="583311" y="237787"/>
                  <a:pt x="583205" y="238760"/>
                </a:cubicBezTo>
                <a:cubicBezTo>
                  <a:pt x="583247" y="240263"/>
                  <a:pt x="583670" y="241575"/>
                  <a:pt x="584475" y="242697"/>
                </a:cubicBezTo>
                <a:cubicBezTo>
                  <a:pt x="585279" y="243819"/>
                  <a:pt x="586210" y="244877"/>
                  <a:pt x="587269" y="245872"/>
                </a:cubicBezTo>
                <a:lnTo>
                  <a:pt x="579141" y="247904"/>
                </a:lnTo>
                <a:cubicBezTo>
                  <a:pt x="578802" y="243502"/>
                  <a:pt x="577447" y="241385"/>
                  <a:pt x="575077" y="241554"/>
                </a:cubicBezTo>
                <a:cubicBezTo>
                  <a:pt x="572706" y="241724"/>
                  <a:pt x="571351" y="240115"/>
                  <a:pt x="571013" y="236728"/>
                </a:cubicBezTo>
                <a:cubicBezTo>
                  <a:pt x="568748" y="236961"/>
                  <a:pt x="564642" y="238019"/>
                  <a:pt x="558694" y="239903"/>
                </a:cubicBezTo>
                <a:cubicBezTo>
                  <a:pt x="552746" y="241787"/>
                  <a:pt x="549402" y="243099"/>
                  <a:pt x="548661" y="243840"/>
                </a:cubicBezTo>
                <a:lnTo>
                  <a:pt x="548661" y="244856"/>
                </a:lnTo>
                <a:lnTo>
                  <a:pt x="528341" y="244856"/>
                </a:lnTo>
                <a:lnTo>
                  <a:pt x="526309" y="239776"/>
                </a:lnTo>
                <a:lnTo>
                  <a:pt x="523261" y="244856"/>
                </a:lnTo>
                <a:cubicBezTo>
                  <a:pt x="520170" y="244899"/>
                  <a:pt x="516953" y="245068"/>
                  <a:pt x="513609" y="245364"/>
                </a:cubicBezTo>
                <a:cubicBezTo>
                  <a:pt x="510264" y="245661"/>
                  <a:pt x="507047" y="245830"/>
                  <a:pt x="503957" y="245872"/>
                </a:cubicBezTo>
                <a:cubicBezTo>
                  <a:pt x="500337" y="245893"/>
                  <a:pt x="497416" y="245089"/>
                  <a:pt x="495194" y="243459"/>
                </a:cubicBezTo>
                <a:cubicBezTo>
                  <a:pt x="492971" y="241829"/>
                  <a:pt x="491828" y="239247"/>
                  <a:pt x="491765" y="235712"/>
                </a:cubicBezTo>
                <a:cubicBezTo>
                  <a:pt x="491109" y="235225"/>
                  <a:pt x="490135" y="234675"/>
                  <a:pt x="488844" y="234061"/>
                </a:cubicBezTo>
                <a:cubicBezTo>
                  <a:pt x="487553" y="233447"/>
                  <a:pt x="486833" y="232643"/>
                  <a:pt x="486685" y="231648"/>
                </a:cubicBezTo>
                <a:cubicBezTo>
                  <a:pt x="487341" y="230632"/>
                  <a:pt x="490347" y="229870"/>
                  <a:pt x="495702" y="229362"/>
                </a:cubicBezTo>
                <a:cubicBezTo>
                  <a:pt x="501057" y="228854"/>
                  <a:pt x="504825" y="228600"/>
                  <a:pt x="507005" y="228600"/>
                </a:cubicBezTo>
                <a:cubicBezTo>
                  <a:pt x="514011" y="227838"/>
                  <a:pt x="521589" y="226568"/>
                  <a:pt x="529738" y="224790"/>
                </a:cubicBezTo>
                <a:cubicBezTo>
                  <a:pt x="537887" y="223012"/>
                  <a:pt x="544195" y="219202"/>
                  <a:pt x="548661" y="213360"/>
                </a:cubicBezTo>
                <a:cubicBezTo>
                  <a:pt x="551899" y="212979"/>
                  <a:pt x="555582" y="212471"/>
                  <a:pt x="559710" y="211836"/>
                </a:cubicBezTo>
                <a:cubicBezTo>
                  <a:pt x="563837" y="211201"/>
                  <a:pt x="567266" y="209677"/>
                  <a:pt x="569997" y="207264"/>
                </a:cubicBezTo>
                <a:lnTo>
                  <a:pt x="584221" y="207264"/>
                </a:lnTo>
                <a:cubicBezTo>
                  <a:pt x="584157" y="205232"/>
                  <a:pt x="583522" y="203708"/>
                  <a:pt x="582316" y="202692"/>
                </a:cubicBezTo>
                <a:cubicBezTo>
                  <a:pt x="581109" y="201676"/>
                  <a:pt x="579712" y="201168"/>
                  <a:pt x="578125" y="201168"/>
                </a:cubicBezTo>
                <a:lnTo>
                  <a:pt x="528341" y="201168"/>
                </a:lnTo>
                <a:cubicBezTo>
                  <a:pt x="528383" y="200512"/>
                  <a:pt x="528298" y="199538"/>
                  <a:pt x="528087" y="198247"/>
                </a:cubicBezTo>
                <a:cubicBezTo>
                  <a:pt x="527875" y="196956"/>
                  <a:pt x="527282" y="196236"/>
                  <a:pt x="526309" y="196088"/>
                </a:cubicBezTo>
                <a:cubicBezTo>
                  <a:pt x="525229" y="196173"/>
                  <a:pt x="524086" y="196766"/>
                  <a:pt x="522880" y="197866"/>
                </a:cubicBezTo>
                <a:cubicBezTo>
                  <a:pt x="521673" y="198967"/>
                  <a:pt x="520784" y="200068"/>
                  <a:pt x="520213" y="201168"/>
                </a:cubicBezTo>
                <a:lnTo>
                  <a:pt x="512085" y="197104"/>
                </a:lnTo>
                <a:cubicBezTo>
                  <a:pt x="512127" y="196004"/>
                  <a:pt x="512042" y="194903"/>
                  <a:pt x="511831" y="193802"/>
                </a:cubicBezTo>
                <a:cubicBezTo>
                  <a:pt x="511619" y="192702"/>
                  <a:pt x="511026" y="192109"/>
                  <a:pt x="510053" y="192024"/>
                </a:cubicBezTo>
                <a:cubicBezTo>
                  <a:pt x="508063" y="192172"/>
                  <a:pt x="504930" y="193146"/>
                  <a:pt x="500655" y="194945"/>
                </a:cubicBezTo>
                <a:cubicBezTo>
                  <a:pt x="496379" y="196744"/>
                  <a:pt x="493754" y="198480"/>
                  <a:pt x="492781" y="200152"/>
                </a:cubicBezTo>
                <a:cubicBezTo>
                  <a:pt x="490685" y="200131"/>
                  <a:pt x="488526" y="199665"/>
                  <a:pt x="486304" y="198755"/>
                </a:cubicBezTo>
                <a:cubicBezTo>
                  <a:pt x="484081" y="197845"/>
                  <a:pt x="482176" y="196617"/>
                  <a:pt x="480589" y="195072"/>
                </a:cubicBezTo>
                <a:lnTo>
                  <a:pt x="475509" y="200152"/>
                </a:lnTo>
                <a:lnTo>
                  <a:pt x="458237" y="199136"/>
                </a:lnTo>
                <a:lnTo>
                  <a:pt x="455189" y="203200"/>
                </a:lnTo>
                <a:lnTo>
                  <a:pt x="448077" y="203200"/>
                </a:lnTo>
                <a:lnTo>
                  <a:pt x="440965" y="195072"/>
                </a:lnTo>
                <a:cubicBezTo>
                  <a:pt x="440668" y="193083"/>
                  <a:pt x="441515" y="191728"/>
                  <a:pt x="443505" y="191008"/>
                </a:cubicBezTo>
                <a:cubicBezTo>
                  <a:pt x="445494" y="190289"/>
                  <a:pt x="447357" y="189950"/>
                  <a:pt x="449093" y="189992"/>
                </a:cubicBezTo>
                <a:lnTo>
                  <a:pt x="445029" y="181864"/>
                </a:lnTo>
                <a:lnTo>
                  <a:pt x="453157" y="185928"/>
                </a:lnTo>
                <a:cubicBezTo>
                  <a:pt x="453136" y="186055"/>
                  <a:pt x="453178" y="186563"/>
                  <a:pt x="453284" y="187452"/>
                </a:cubicBezTo>
                <a:cubicBezTo>
                  <a:pt x="453390" y="188341"/>
                  <a:pt x="453686" y="188849"/>
                  <a:pt x="454173" y="188976"/>
                </a:cubicBezTo>
                <a:cubicBezTo>
                  <a:pt x="456057" y="187918"/>
                  <a:pt x="457877" y="183685"/>
                  <a:pt x="459634" y="176276"/>
                </a:cubicBezTo>
                <a:cubicBezTo>
                  <a:pt x="461391" y="168868"/>
                  <a:pt x="463973" y="164635"/>
                  <a:pt x="467381" y="163576"/>
                </a:cubicBezTo>
                <a:lnTo>
                  <a:pt x="479573" y="164592"/>
                </a:lnTo>
                <a:lnTo>
                  <a:pt x="482621" y="160528"/>
                </a:lnTo>
                <a:lnTo>
                  <a:pt x="492781" y="160528"/>
                </a:lnTo>
                <a:lnTo>
                  <a:pt x="498877" y="155448"/>
                </a:lnTo>
                <a:cubicBezTo>
                  <a:pt x="500062" y="155618"/>
                  <a:pt x="500739" y="155279"/>
                  <a:pt x="500909" y="154432"/>
                </a:cubicBezTo>
                <a:cubicBezTo>
                  <a:pt x="500401" y="152252"/>
                  <a:pt x="498115" y="150008"/>
                  <a:pt x="494051" y="147701"/>
                </a:cubicBezTo>
                <a:cubicBezTo>
                  <a:pt x="489987" y="145394"/>
                  <a:pt x="487193" y="143912"/>
                  <a:pt x="485669" y="143256"/>
                </a:cubicBezTo>
                <a:cubicBezTo>
                  <a:pt x="485711" y="142558"/>
                  <a:pt x="485626" y="141415"/>
                  <a:pt x="485415" y="139827"/>
                </a:cubicBezTo>
                <a:cubicBezTo>
                  <a:pt x="485203" y="138240"/>
                  <a:pt x="484610" y="137351"/>
                  <a:pt x="483637" y="137160"/>
                </a:cubicBezTo>
                <a:cubicBezTo>
                  <a:pt x="481605" y="137287"/>
                  <a:pt x="479827" y="138049"/>
                  <a:pt x="478303" y="139446"/>
                </a:cubicBezTo>
                <a:cubicBezTo>
                  <a:pt x="476779" y="140843"/>
                  <a:pt x="475509" y="142113"/>
                  <a:pt x="474493" y="143256"/>
                </a:cubicBezTo>
                <a:lnTo>
                  <a:pt x="465349" y="147320"/>
                </a:lnTo>
                <a:cubicBezTo>
                  <a:pt x="465391" y="146664"/>
                  <a:pt x="465306" y="145690"/>
                  <a:pt x="465095" y="144399"/>
                </a:cubicBezTo>
                <a:cubicBezTo>
                  <a:pt x="464883" y="143108"/>
                  <a:pt x="464290" y="142388"/>
                  <a:pt x="463317" y="142240"/>
                </a:cubicBezTo>
                <a:cubicBezTo>
                  <a:pt x="462237" y="142325"/>
                  <a:pt x="461094" y="142918"/>
                  <a:pt x="459888" y="144018"/>
                </a:cubicBezTo>
                <a:cubicBezTo>
                  <a:pt x="458681" y="145119"/>
                  <a:pt x="457792" y="146220"/>
                  <a:pt x="457221" y="147320"/>
                </a:cubicBezTo>
                <a:cubicBezTo>
                  <a:pt x="457284" y="148379"/>
                  <a:pt x="457157" y="149310"/>
                  <a:pt x="456840" y="150114"/>
                </a:cubicBezTo>
                <a:cubicBezTo>
                  <a:pt x="456522" y="150919"/>
                  <a:pt x="455633" y="151342"/>
                  <a:pt x="454173" y="151384"/>
                </a:cubicBezTo>
                <a:cubicBezTo>
                  <a:pt x="451675" y="151130"/>
                  <a:pt x="449304" y="150114"/>
                  <a:pt x="447061" y="148336"/>
                </a:cubicBezTo>
                <a:cubicBezTo>
                  <a:pt x="444817" y="146558"/>
                  <a:pt x="442446" y="145542"/>
                  <a:pt x="439949" y="145288"/>
                </a:cubicBezTo>
                <a:cubicBezTo>
                  <a:pt x="438933" y="145373"/>
                  <a:pt x="438171" y="145966"/>
                  <a:pt x="437663" y="147066"/>
                </a:cubicBezTo>
                <a:cubicBezTo>
                  <a:pt x="437155" y="148167"/>
                  <a:pt x="436901" y="149268"/>
                  <a:pt x="436901" y="150368"/>
                </a:cubicBezTo>
                <a:lnTo>
                  <a:pt x="418613" y="149352"/>
                </a:lnTo>
                <a:lnTo>
                  <a:pt x="417597" y="153416"/>
                </a:lnTo>
                <a:cubicBezTo>
                  <a:pt x="414909" y="153564"/>
                  <a:pt x="409109" y="154538"/>
                  <a:pt x="400198" y="156337"/>
                </a:cubicBezTo>
                <a:cubicBezTo>
                  <a:pt x="391287" y="158136"/>
                  <a:pt x="386249" y="159872"/>
                  <a:pt x="385085" y="161544"/>
                </a:cubicBezTo>
                <a:lnTo>
                  <a:pt x="355621" y="161544"/>
                </a:lnTo>
                <a:lnTo>
                  <a:pt x="353589" y="157480"/>
                </a:lnTo>
                <a:lnTo>
                  <a:pt x="369845" y="145288"/>
                </a:lnTo>
                <a:lnTo>
                  <a:pt x="392197" y="141224"/>
                </a:lnTo>
                <a:lnTo>
                  <a:pt x="397277" y="136144"/>
                </a:lnTo>
                <a:cubicBezTo>
                  <a:pt x="399711" y="135975"/>
                  <a:pt x="401193" y="134790"/>
                  <a:pt x="401722" y="132588"/>
                </a:cubicBezTo>
                <a:cubicBezTo>
                  <a:pt x="402251" y="130387"/>
                  <a:pt x="402463" y="128186"/>
                  <a:pt x="402357" y="125984"/>
                </a:cubicBezTo>
                <a:lnTo>
                  <a:pt x="402357" y="124968"/>
                </a:lnTo>
                <a:cubicBezTo>
                  <a:pt x="407204" y="123529"/>
                  <a:pt x="414528" y="121074"/>
                  <a:pt x="424328" y="117602"/>
                </a:cubicBezTo>
                <a:cubicBezTo>
                  <a:pt x="434128" y="114131"/>
                  <a:pt x="441706" y="112184"/>
                  <a:pt x="447061" y="111760"/>
                </a:cubicBezTo>
                <a:cubicBezTo>
                  <a:pt x="446891" y="108543"/>
                  <a:pt x="448246" y="106850"/>
                  <a:pt x="451125" y="106680"/>
                </a:cubicBezTo>
                <a:cubicBezTo>
                  <a:pt x="453771" y="106850"/>
                  <a:pt x="456353" y="106765"/>
                  <a:pt x="458872" y="106426"/>
                </a:cubicBezTo>
                <a:cubicBezTo>
                  <a:pt x="461391" y="106088"/>
                  <a:pt x="463211" y="104479"/>
                  <a:pt x="464333" y="101600"/>
                </a:cubicBezTo>
                <a:cubicBezTo>
                  <a:pt x="465920" y="101706"/>
                  <a:pt x="467571" y="101748"/>
                  <a:pt x="469286" y="101727"/>
                </a:cubicBezTo>
                <a:cubicBezTo>
                  <a:pt x="471000" y="101706"/>
                  <a:pt x="472397" y="100986"/>
                  <a:pt x="473477" y="99568"/>
                </a:cubicBezTo>
                <a:cubicBezTo>
                  <a:pt x="477858" y="99759"/>
                  <a:pt x="480525" y="99378"/>
                  <a:pt x="481478" y="98425"/>
                </a:cubicBezTo>
                <a:cubicBezTo>
                  <a:pt x="482430" y="97473"/>
                  <a:pt x="482811" y="94806"/>
                  <a:pt x="482621" y="90424"/>
                </a:cubicBezTo>
                <a:cubicBezTo>
                  <a:pt x="485478" y="90636"/>
                  <a:pt x="487637" y="91483"/>
                  <a:pt x="489098" y="92964"/>
                </a:cubicBezTo>
                <a:cubicBezTo>
                  <a:pt x="490558" y="94446"/>
                  <a:pt x="492463" y="95293"/>
                  <a:pt x="494813" y="95504"/>
                </a:cubicBezTo>
                <a:cubicBezTo>
                  <a:pt x="494961" y="92520"/>
                  <a:pt x="496189" y="90615"/>
                  <a:pt x="498496" y="89789"/>
                </a:cubicBezTo>
                <a:cubicBezTo>
                  <a:pt x="500803" y="88964"/>
                  <a:pt x="503301" y="88837"/>
                  <a:pt x="505989" y="89408"/>
                </a:cubicBezTo>
                <a:cubicBezTo>
                  <a:pt x="506073" y="87905"/>
                  <a:pt x="506666" y="86847"/>
                  <a:pt x="507767" y="86233"/>
                </a:cubicBezTo>
                <a:cubicBezTo>
                  <a:pt x="508867" y="85619"/>
                  <a:pt x="509968" y="85323"/>
                  <a:pt x="511069" y="85344"/>
                </a:cubicBezTo>
                <a:cubicBezTo>
                  <a:pt x="514286" y="85514"/>
                  <a:pt x="516995" y="86191"/>
                  <a:pt x="519197" y="87376"/>
                </a:cubicBezTo>
                <a:cubicBezTo>
                  <a:pt x="519239" y="86276"/>
                  <a:pt x="519662" y="85175"/>
                  <a:pt x="520467" y="84074"/>
                </a:cubicBezTo>
                <a:cubicBezTo>
                  <a:pt x="521271" y="82974"/>
                  <a:pt x="522202" y="82381"/>
                  <a:pt x="523261" y="82296"/>
                </a:cubicBezTo>
                <a:cubicBezTo>
                  <a:pt x="524277" y="82360"/>
                  <a:pt x="525039" y="82741"/>
                  <a:pt x="525547" y="83439"/>
                </a:cubicBezTo>
                <a:cubicBezTo>
                  <a:pt x="526055" y="84138"/>
                  <a:pt x="526309" y="84773"/>
                  <a:pt x="526309" y="85344"/>
                </a:cubicBezTo>
                <a:lnTo>
                  <a:pt x="526309" y="87376"/>
                </a:lnTo>
                <a:lnTo>
                  <a:pt x="537485" y="87376"/>
                </a:lnTo>
                <a:lnTo>
                  <a:pt x="539517" y="84328"/>
                </a:lnTo>
                <a:cubicBezTo>
                  <a:pt x="547200" y="82571"/>
                  <a:pt x="556217" y="80497"/>
                  <a:pt x="566568" y="78105"/>
                </a:cubicBezTo>
                <a:cubicBezTo>
                  <a:pt x="576918" y="75713"/>
                  <a:pt x="585173" y="74401"/>
                  <a:pt x="591333" y="74168"/>
                </a:cubicBezTo>
                <a:cubicBezTo>
                  <a:pt x="593428" y="74189"/>
                  <a:pt x="595587" y="74655"/>
                  <a:pt x="597810" y="75565"/>
                </a:cubicBezTo>
                <a:cubicBezTo>
                  <a:pt x="600032" y="76475"/>
                  <a:pt x="601937" y="77703"/>
                  <a:pt x="603525" y="79248"/>
                </a:cubicBezTo>
                <a:cubicBezTo>
                  <a:pt x="604202" y="75311"/>
                  <a:pt x="606911" y="74041"/>
                  <a:pt x="611653" y="75438"/>
                </a:cubicBezTo>
                <a:cubicBezTo>
                  <a:pt x="616394" y="76835"/>
                  <a:pt x="619103" y="74041"/>
                  <a:pt x="619781" y="67056"/>
                </a:cubicBezTo>
                <a:cubicBezTo>
                  <a:pt x="624289" y="66887"/>
                  <a:pt x="628480" y="66210"/>
                  <a:pt x="632354" y="65024"/>
                </a:cubicBezTo>
                <a:cubicBezTo>
                  <a:pt x="636227" y="63839"/>
                  <a:pt x="640164" y="63162"/>
                  <a:pt x="644165" y="62992"/>
                </a:cubicBezTo>
                <a:lnTo>
                  <a:pt x="656357" y="64008"/>
                </a:lnTo>
                <a:lnTo>
                  <a:pt x="667533" y="59944"/>
                </a:lnTo>
                <a:cubicBezTo>
                  <a:pt x="667639" y="57955"/>
                  <a:pt x="668443" y="56600"/>
                  <a:pt x="669946" y="55880"/>
                </a:cubicBezTo>
                <a:cubicBezTo>
                  <a:pt x="671449" y="55161"/>
                  <a:pt x="673015" y="54822"/>
                  <a:pt x="674645" y="54864"/>
                </a:cubicBezTo>
                <a:cubicBezTo>
                  <a:pt x="685249" y="54272"/>
                  <a:pt x="696044" y="52155"/>
                  <a:pt x="707030" y="48514"/>
                </a:cubicBezTo>
                <a:cubicBezTo>
                  <a:pt x="718015" y="44874"/>
                  <a:pt x="729572" y="43265"/>
                  <a:pt x="741701" y="43688"/>
                </a:cubicBezTo>
                <a:lnTo>
                  <a:pt x="744749" y="39624"/>
                </a:lnTo>
                <a:cubicBezTo>
                  <a:pt x="750887" y="40280"/>
                  <a:pt x="758930" y="41000"/>
                  <a:pt x="768879" y="41783"/>
                </a:cubicBezTo>
                <a:cubicBezTo>
                  <a:pt x="778827" y="42566"/>
                  <a:pt x="784330" y="39476"/>
                  <a:pt x="785389" y="32512"/>
                </a:cubicBezTo>
                <a:lnTo>
                  <a:pt x="793517" y="28448"/>
                </a:lnTo>
                <a:cubicBezTo>
                  <a:pt x="793961" y="30840"/>
                  <a:pt x="796120" y="32152"/>
                  <a:pt x="799994" y="32385"/>
                </a:cubicBezTo>
                <a:cubicBezTo>
                  <a:pt x="803867" y="32618"/>
                  <a:pt x="806788" y="32660"/>
                  <a:pt x="808757" y="32512"/>
                </a:cubicBezTo>
                <a:lnTo>
                  <a:pt x="811805" y="28448"/>
                </a:lnTo>
                <a:lnTo>
                  <a:pt x="818917" y="28448"/>
                </a:lnTo>
                <a:cubicBezTo>
                  <a:pt x="819996" y="29549"/>
                  <a:pt x="821393" y="30650"/>
                  <a:pt x="823108" y="31750"/>
                </a:cubicBezTo>
                <a:cubicBezTo>
                  <a:pt x="824822" y="32851"/>
                  <a:pt x="826473" y="33444"/>
                  <a:pt x="828061" y="33528"/>
                </a:cubicBezTo>
                <a:lnTo>
                  <a:pt x="833141" y="33528"/>
                </a:lnTo>
                <a:lnTo>
                  <a:pt x="838221" y="28448"/>
                </a:lnTo>
                <a:lnTo>
                  <a:pt x="847365" y="29464"/>
                </a:lnTo>
                <a:lnTo>
                  <a:pt x="857525" y="23368"/>
                </a:lnTo>
                <a:cubicBezTo>
                  <a:pt x="857504" y="22310"/>
                  <a:pt x="857800" y="21379"/>
                  <a:pt x="858414" y="20574"/>
                </a:cubicBezTo>
                <a:cubicBezTo>
                  <a:pt x="859028" y="19770"/>
                  <a:pt x="860086" y="19347"/>
                  <a:pt x="861589" y="19304"/>
                </a:cubicBezTo>
                <a:cubicBezTo>
                  <a:pt x="863092" y="19368"/>
                  <a:pt x="864150" y="20003"/>
                  <a:pt x="864764" y="21209"/>
                </a:cubicBezTo>
                <a:cubicBezTo>
                  <a:pt x="865378" y="22416"/>
                  <a:pt x="865674" y="23813"/>
                  <a:pt x="865653" y="25400"/>
                </a:cubicBezTo>
                <a:lnTo>
                  <a:pt x="868701" y="25400"/>
                </a:lnTo>
                <a:cubicBezTo>
                  <a:pt x="871093" y="25294"/>
                  <a:pt x="875707" y="24490"/>
                  <a:pt x="882544" y="22987"/>
                </a:cubicBezTo>
                <a:cubicBezTo>
                  <a:pt x="889381" y="21484"/>
                  <a:pt x="893233" y="19918"/>
                  <a:pt x="894101" y="18288"/>
                </a:cubicBezTo>
                <a:cubicBezTo>
                  <a:pt x="893931" y="17103"/>
                  <a:pt x="894270" y="16426"/>
                  <a:pt x="895117" y="16256"/>
                </a:cubicBezTo>
                <a:cubicBezTo>
                  <a:pt x="896090" y="16426"/>
                  <a:pt x="896937" y="17103"/>
                  <a:pt x="897657" y="18288"/>
                </a:cubicBezTo>
                <a:cubicBezTo>
                  <a:pt x="898376" y="19474"/>
                  <a:pt x="899223" y="20151"/>
                  <a:pt x="900197" y="20320"/>
                </a:cubicBezTo>
                <a:cubicBezTo>
                  <a:pt x="900578" y="20151"/>
                  <a:pt x="900832" y="19474"/>
                  <a:pt x="900959" y="18288"/>
                </a:cubicBezTo>
                <a:cubicBezTo>
                  <a:pt x="901086" y="17103"/>
                  <a:pt x="901848" y="16426"/>
                  <a:pt x="903245" y="16256"/>
                </a:cubicBezTo>
                <a:cubicBezTo>
                  <a:pt x="905277" y="16426"/>
                  <a:pt x="907309" y="17103"/>
                  <a:pt x="909341" y="18288"/>
                </a:cubicBezTo>
                <a:cubicBezTo>
                  <a:pt x="911838" y="18309"/>
                  <a:pt x="914209" y="18267"/>
                  <a:pt x="916453" y="18161"/>
                </a:cubicBezTo>
                <a:cubicBezTo>
                  <a:pt x="918696" y="18055"/>
                  <a:pt x="921067" y="17759"/>
                  <a:pt x="923565" y="17272"/>
                </a:cubicBezTo>
                <a:lnTo>
                  <a:pt x="926613" y="12192"/>
                </a:lnTo>
                <a:lnTo>
                  <a:pt x="943885" y="12192"/>
                </a:lnTo>
                <a:cubicBezTo>
                  <a:pt x="944456" y="11092"/>
                  <a:pt x="945345" y="9991"/>
                  <a:pt x="946552" y="8890"/>
                </a:cubicBezTo>
                <a:cubicBezTo>
                  <a:pt x="947758" y="7790"/>
                  <a:pt x="948901" y="7197"/>
                  <a:pt x="949981" y="7112"/>
                </a:cubicBezTo>
                <a:lnTo>
                  <a:pt x="953029" y="8128"/>
                </a:lnTo>
                <a:cubicBezTo>
                  <a:pt x="952182" y="9631"/>
                  <a:pt x="952351" y="10689"/>
                  <a:pt x="953537" y="11303"/>
                </a:cubicBezTo>
                <a:cubicBezTo>
                  <a:pt x="954722" y="11917"/>
                  <a:pt x="955907" y="12213"/>
                  <a:pt x="957093" y="12192"/>
                </a:cubicBezTo>
                <a:lnTo>
                  <a:pt x="962173" y="9144"/>
                </a:lnTo>
                <a:lnTo>
                  <a:pt x="980461" y="9144"/>
                </a:lnTo>
                <a:lnTo>
                  <a:pt x="988589" y="6096"/>
                </a:lnTo>
                <a:cubicBezTo>
                  <a:pt x="991213" y="5652"/>
                  <a:pt x="994092" y="5779"/>
                  <a:pt x="997225" y="6477"/>
                </a:cubicBezTo>
                <a:cubicBezTo>
                  <a:pt x="1000357" y="7176"/>
                  <a:pt x="1003236" y="8065"/>
                  <a:pt x="1005861" y="9144"/>
                </a:cubicBezTo>
                <a:lnTo>
                  <a:pt x="1015005" y="2032"/>
                </a:lnTo>
                <a:lnTo>
                  <a:pt x="1021101" y="6096"/>
                </a:lnTo>
                <a:cubicBezTo>
                  <a:pt x="1031832" y="5842"/>
                  <a:pt x="1042627" y="4826"/>
                  <a:pt x="1053486" y="3048"/>
                </a:cubicBezTo>
                <a:cubicBezTo>
                  <a:pt x="1064344" y="1270"/>
                  <a:pt x="1074885" y="254"/>
                  <a:pt x="1085109"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latin typeface="微软雅黑" panose="020B0503020204020204" pitchFamily="34" charset="-122"/>
            </a:endParaRPr>
          </a:p>
        </p:txBody>
      </p:sp>
      <p:sp>
        <p:nvSpPr>
          <p:cNvPr id="41" name="文本框 40">
            <a:extLst>
              <a:ext uri="{FF2B5EF4-FFF2-40B4-BE49-F238E27FC236}">
                <a16:creationId xmlns="" xmlns:a16="http://schemas.microsoft.com/office/drawing/2014/main" id="{982B5E20-35DA-45E0-830C-71EF2F2E963C}"/>
              </a:ext>
            </a:extLst>
          </p:cNvPr>
          <p:cNvSpPr txBox="1"/>
          <p:nvPr/>
        </p:nvSpPr>
        <p:spPr>
          <a:xfrm>
            <a:off x="8719207" y="4974505"/>
            <a:ext cx="528829" cy="626004"/>
          </a:xfrm>
          <a:custGeom>
            <a:avLst/>
            <a:gdLst/>
            <a:ahLst/>
            <a:cxnLst/>
            <a:rect l="l" t="t" r="r" b="b"/>
            <a:pathLst>
              <a:path w="3305920" h="3913400">
                <a:moveTo>
                  <a:pt x="832444" y="3514960"/>
                </a:moveTo>
                <a:lnTo>
                  <a:pt x="824554" y="3522850"/>
                </a:lnTo>
                <a:cubicBezTo>
                  <a:pt x="820445" y="3522850"/>
                  <a:pt x="816829" y="3523836"/>
                  <a:pt x="813706" y="3525808"/>
                </a:cubicBezTo>
                <a:cubicBezTo>
                  <a:pt x="810583" y="3527781"/>
                  <a:pt x="808939" y="3530740"/>
                  <a:pt x="808774" y="3534685"/>
                </a:cubicBezTo>
                <a:cubicBezTo>
                  <a:pt x="808774" y="3537068"/>
                  <a:pt x="809761" y="3540192"/>
                  <a:pt x="811733" y="3544054"/>
                </a:cubicBezTo>
                <a:cubicBezTo>
                  <a:pt x="813706" y="3547917"/>
                  <a:pt x="816664" y="3550054"/>
                  <a:pt x="820609" y="3550464"/>
                </a:cubicBezTo>
                <a:cubicBezTo>
                  <a:pt x="822335" y="3549725"/>
                  <a:pt x="823815" y="3545287"/>
                  <a:pt x="825047" y="3537150"/>
                </a:cubicBezTo>
                <a:cubicBezTo>
                  <a:pt x="826280" y="3529014"/>
                  <a:pt x="828746" y="3521618"/>
                  <a:pt x="832444" y="3514960"/>
                </a:cubicBezTo>
                <a:close/>
                <a:moveTo>
                  <a:pt x="883728" y="3428172"/>
                </a:moveTo>
                <a:lnTo>
                  <a:pt x="875838" y="3459731"/>
                </a:lnTo>
                <a:cubicBezTo>
                  <a:pt x="871236" y="3459074"/>
                  <a:pt x="868606" y="3460388"/>
                  <a:pt x="867948" y="3463676"/>
                </a:cubicBezTo>
                <a:cubicBezTo>
                  <a:pt x="869510" y="3470662"/>
                  <a:pt x="873290" y="3479374"/>
                  <a:pt x="879290" y="3489811"/>
                </a:cubicBezTo>
                <a:cubicBezTo>
                  <a:pt x="885290" y="3500249"/>
                  <a:pt x="884139" y="3506002"/>
                  <a:pt x="875838" y="3507070"/>
                </a:cubicBezTo>
                <a:lnTo>
                  <a:pt x="883728" y="3566244"/>
                </a:lnTo>
                <a:cubicBezTo>
                  <a:pt x="879126" y="3568382"/>
                  <a:pt x="873537" y="3571998"/>
                  <a:pt x="866962" y="3577093"/>
                </a:cubicBezTo>
                <a:cubicBezTo>
                  <a:pt x="860387" y="3582188"/>
                  <a:pt x="856771" y="3587778"/>
                  <a:pt x="856114" y="3593859"/>
                </a:cubicBezTo>
                <a:cubicBezTo>
                  <a:pt x="856607" y="3595749"/>
                  <a:pt x="858579" y="3596900"/>
                  <a:pt x="862031" y="3597310"/>
                </a:cubicBezTo>
                <a:cubicBezTo>
                  <a:pt x="865483" y="3597722"/>
                  <a:pt x="867455" y="3597886"/>
                  <a:pt x="867948" y="3597804"/>
                </a:cubicBezTo>
                <a:cubicBezTo>
                  <a:pt x="880194" y="3595832"/>
                  <a:pt x="887262" y="3587942"/>
                  <a:pt x="889153" y="3574134"/>
                </a:cubicBezTo>
                <a:cubicBezTo>
                  <a:pt x="891043" y="3560327"/>
                  <a:pt x="897124" y="3552438"/>
                  <a:pt x="907398" y="3550464"/>
                </a:cubicBezTo>
                <a:lnTo>
                  <a:pt x="911343" y="3507070"/>
                </a:lnTo>
                <a:cubicBezTo>
                  <a:pt x="907398" y="3500906"/>
                  <a:pt x="904439" y="3493510"/>
                  <a:pt x="902467" y="3484880"/>
                </a:cubicBezTo>
                <a:cubicBezTo>
                  <a:pt x="900494" y="3476250"/>
                  <a:pt x="899508" y="3467868"/>
                  <a:pt x="899508" y="3459731"/>
                </a:cubicBezTo>
                <a:cubicBezTo>
                  <a:pt x="903946" y="3459814"/>
                  <a:pt x="908877" y="3458663"/>
                  <a:pt x="914301" y="3456279"/>
                </a:cubicBezTo>
                <a:cubicBezTo>
                  <a:pt x="919726" y="3453896"/>
                  <a:pt x="922685" y="3449786"/>
                  <a:pt x="923178" y="3443951"/>
                </a:cubicBezTo>
                <a:cubicBezTo>
                  <a:pt x="922849" y="3436062"/>
                  <a:pt x="921534" y="3432116"/>
                  <a:pt x="919233" y="3432116"/>
                </a:cubicBezTo>
                <a:cubicBezTo>
                  <a:pt x="916932" y="3432116"/>
                  <a:pt x="915617" y="3436062"/>
                  <a:pt x="915288" y="3443951"/>
                </a:cubicBezTo>
                <a:close/>
                <a:moveTo>
                  <a:pt x="1155929" y="3053402"/>
                </a:moveTo>
                <a:cubicBezTo>
                  <a:pt x="1165873" y="3053567"/>
                  <a:pt x="1174585" y="3056197"/>
                  <a:pt x="1182064" y="3061292"/>
                </a:cubicBezTo>
                <a:cubicBezTo>
                  <a:pt x="1189543" y="3066388"/>
                  <a:pt x="1195296" y="3072963"/>
                  <a:pt x="1199323" y="3081017"/>
                </a:cubicBezTo>
                <a:lnTo>
                  <a:pt x="1175654" y="3081017"/>
                </a:lnTo>
                <a:cubicBezTo>
                  <a:pt x="1166202" y="3080853"/>
                  <a:pt x="1160449" y="3078222"/>
                  <a:pt x="1158395" y="3073127"/>
                </a:cubicBezTo>
                <a:cubicBezTo>
                  <a:pt x="1156340" y="3068032"/>
                  <a:pt x="1155518" y="3061457"/>
                  <a:pt x="1155929" y="3053402"/>
                </a:cubicBezTo>
                <a:close/>
                <a:moveTo>
                  <a:pt x="808774" y="2903495"/>
                </a:moveTo>
                <a:cubicBezTo>
                  <a:pt x="817815" y="2905056"/>
                  <a:pt x="835238" y="2911796"/>
                  <a:pt x="861045" y="2923713"/>
                </a:cubicBezTo>
                <a:cubicBezTo>
                  <a:pt x="886851" y="2935630"/>
                  <a:pt x="902302" y="2943355"/>
                  <a:pt x="907398" y="2946889"/>
                </a:cubicBezTo>
                <a:cubicBezTo>
                  <a:pt x="911836" y="2946642"/>
                  <a:pt x="916767" y="2947136"/>
                  <a:pt x="922191" y="2948368"/>
                </a:cubicBezTo>
                <a:cubicBezTo>
                  <a:pt x="927616" y="2949602"/>
                  <a:pt x="930574" y="2953053"/>
                  <a:pt x="931067" y="2958724"/>
                </a:cubicBezTo>
                <a:cubicBezTo>
                  <a:pt x="930492" y="2966778"/>
                  <a:pt x="926712" y="2974340"/>
                  <a:pt x="919726" y="2981407"/>
                </a:cubicBezTo>
                <a:cubicBezTo>
                  <a:pt x="912740" y="2988476"/>
                  <a:pt x="906001" y="2994064"/>
                  <a:pt x="899508" y="2998174"/>
                </a:cubicBezTo>
                <a:lnTo>
                  <a:pt x="927123" y="3021843"/>
                </a:lnTo>
                <a:lnTo>
                  <a:pt x="931067" y="3037623"/>
                </a:lnTo>
                <a:lnTo>
                  <a:pt x="990242" y="3037623"/>
                </a:lnTo>
                <a:cubicBezTo>
                  <a:pt x="990735" y="3049458"/>
                  <a:pt x="994680" y="3060306"/>
                  <a:pt x="1002076" y="3070168"/>
                </a:cubicBezTo>
                <a:cubicBezTo>
                  <a:pt x="1009473" y="3080031"/>
                  <a:pt x="1017363" y="3088907"/>
                  <a:pt x="1025746" y="3096797"/>
                </a:cubicBezTo>
                <a:lnTo>
                  <a:pt x="1065195" y="3100742"/>
                </a:lnTo>
                <a:lnTo>
                  <a:pt x="1053361" y="3116522"/>
                </a:lnTo>
                <a:lnTo>
                  <a:pt x="1065195" y="3128356"/>
                </a:lnTo>
                <a:lnTo>
                  <a:pt x="1037581" y="3159916"/>
                </a:lnTo>
                <a:cubicBezTo>
                  <a:pt x="1037416" y="3164025"/>
                  <a:pt x="1037745" y="3167641"/>
                  <a:pt x="1038567" y="3170764"/>
                </a:cubicBezTo>
                <a:cubicBezTo>
                  <a:pt x="1039389" y="3173888"/>
                  <a:pt x="1041690" y="3175531"/>
                  <a:pt x="1045471" y="3175696"/>
                </a:cubicBezTo>
                <a:cubicBezTo>
                  <a:pt x="1049662" y="3175531"/>
                  <a:pt x="1054100" y="3173888"/>
                  <a:pt x="1058785" y="3170764"/>
                </a:cubicBezTo>
                <a:cubicBezTo>
                  <a:pt x="1063469" y="3167641"/>
                  <a:pt x="1066921" y="3164025"/>
                  <a:pt x="1069140" y="3159916"/>
                </a:cubicBezTo>
                <a:cubicBezTo>
                  <a:pt x="1073578" y="3159751"/>
                  <a:pt x="1078509" y="3160080"/>
                  <a:pt x="1083934" y="3160902"/>
                </a:cubicBezTo>
                <a:cubicBezTo>
                  <a:pt x="1089358" y="3161724"/>
                  <a:pt x="1092317" y="3164025"/>
                  <a:pt x="1092810" y="3167806"/>
                </a:cubicBezTo>
                <a:cubicBezTo>
                  <a:pt x="1091659" y="3174216"/>
                  <a:pt x="1086071" y="3181120"/>
                  <a:pt x="1076044" y="3188517"/>
                </a:cubicBezTo>
                <a:cubicBezTo>
                  <a:pt x="1066017" y="3195914"/>
                  <a:pt x="1058456" y="3200844"/>
                  <a:pt x="1053361" y="3203310"/>
                </a:cubicBezTo>
                <a:cubicBezTo>
                  <a:pt x="1053443" y="3209392"/>
                  <a:pt x="1052292" y="3214980"/>
                  <a:pt x="1049909" y="3220076"/>
                </a:cubicBezTo>
                <a:cubicBezTo>
                  <a:pt x="1047525" y="3225172"/>
                  <a:pt x="1043416" y="3228788"/>
                  <a:pt x="1037581" y="3230924"/>
                </a:cubicBezTo>
                <a:cubicBezTo>
                  <a:pt x="1036923" y="3240294"/>
                  <a:pt x="1034293" y="3248184"/>
                  <a:pt x="1029691" y="3254594"/>
                </a:cubicBezTo>
                <a:cubicBezTo>
                  <a:pt x="1025088" y="3261005"/>
                  <a:pt x="1022459" y="3268895"/>
                  <a:pt x="1021801" y="3278264"/>
                </a:cubicBezTo>
                <a:cubicBezTo>
                  <a:pt x="1013089" y="3278922"/>
                  <a:pt x="1007829" y="3281552"/>
                  <a:pt x="1006021" y="3286154"/>
                </a:cubicBezTo>
                <a:cubicBezTo>
                  <a:pt x="1004213" y="3290756"/>
                  <a:pt x="998953" y="3293386"/>
                  <a:pt x="990242" y="3294044"/>
                </a:cubicBezTo>
                <a:cubicBezTo>
                  <a:pt x="990324" y="3300372"/>
                  <a:pt x="989173" y="3307440"/>
                  <a:pt x="986790" y="3315248"/>
                </a:cubicBezTo>
                <a:cubicBezTo>
                  <a:pt x="984406" y="3323055"/>
                  <a:pt x="980297" y="3329137"/>
                  <a:pt x="974462" y="3333493"/>
                </a:cubicBezTo>
                <a:cubicBezTo>
                  <a:pt x="970599" y="3341547"/>
                  <a:pt x="966490" y="3350095"/>
                  <a:pt x="962134" y="3359135"/>
                </a:cubicBezTo>
                <a:cubicBezTo>
                  <a:pt x="957778" y="3368176"/>
                  <a:pt x="952682" y="3376723"/>
                  <a:pt x="946847" y="3384777"/>
                </a:cubicBezTo>
                <a:cubicBezTo>
                  <a:pt x="946847" y="3387325"/>
                  <a:pt x="947833" y="3391106"/>
                  <a:pt x="949806" y="3396119"/>
                </a:cubicBezTo>
                <a:cubicBezTo>
                  <a:pt x="951778" y="3401132"/>
                  <a:pt x="954737" y="3403926"/>
                  <a:pt x="958682" y="3404502"/>
                </a:cubicBezTo>
                <a:lnTo>
                  <a:pt x="958682" y="3396612"/>
                </a:lnTo>
                <a:lnTo>
                  <a:pt x="990242" y="3368998"/>
                </a:lnTo>
                <a:cubicBezTo>
                  <a:pt x="990735" y="3353711"/>
                  <a:pt x="995666" y="3341876"/>
                  <a:pt x="1005035" y="3333493"/>
                </a:cubicBezTo>
                <a:cubicBezTo>
                  <a:pt x="1014404" y="3325110"/>
                  <a:pt x="1025253" y="3317220"/>
                  <a:pt x="1037581" y="3309823"/>
                </a:cubicBezTo>
                <a:cubicBezTo>
                  <a:pt x="1038238" y="3302673"/>
                  <a:pt x="1040868" y="3297249"/>
                  <a:pt x="1045471" y="3293550"/>
                </a:cubicBezTo>
                <a:cubicBezTo>
                  <a:pt x="1050073" y="3289852"/>
                  <a:pt x="1052703" y="3283442"/>
                  <a:pt x="1053361" y="3274319"/>
                </a:cubicBezTo>
                <a:lnTo>
                  <a:pt x="1073085" y="3250649"/>
                </a:lnTo>
                <a:cubicBezTo>
                  <a:pt x="1071441" y="3240705"/>
                  <a:pt x="1073743" y="3232980"/>
                  <a:pt x="1079989" y="3227473"/>
                </a:cubicBezTo>
                <a:cubicBezTo>
                  <a:pt x="1086235" y="3221966"/>
                  <a:pt x="1094454" y="3219172"/>
                  <a:pt x="1104645" y="3219090"/>
                </a:cubicBezTo>
                <a:lnTo>
                  <a:pt x="1140149" y="3140191"/>
                </a:lnTo>
                <a:lnTo>
                  <a:pt x="1171709" y="3112576"/>
                </a:lnTo>
                <a:cubicBezTo>
                  <a:pt x="1171544" y="3110193"/>
                  <a:pt x="1171873" y="3107070"/>
                  <a:pt x="1172695" y="3103208"/>
                </a:cubicBezTo>
                <a:cubicBezTo>
                  <a:pt x="1173517" y="3099344"/>
                  <a:pt x="1175818" y="3097208"/>
                  <a:pt x="1179599" y="3096797"/>
                </a:cubicBezTo>
                <a:cubicBezTo>
                  <a:pt x="1181571" y="3097208"/>
                  <a:pt x="1183543" y="3099344"/>
                  <a:pt x="1185516" y="3103208"/>
                </a:cubicBezTo>
                <a:cubicBezTo>
                  <a:pt x="1187488" y="3107070"/>
                  <a:pt x="1189461" y="3110193"/>
                  <a:pt x="1191433" y="3112576"/>
                </a:cubicBezTo>
                <a:cubicBezTo>
                  <a:pt x="1193652" y="3112494"/>
                  <a:pt x="1196118" y="3112659"/>
                  <a:pt x="1198830" y="3113070"/>
                </a:cubicBezTo>
                <a:cubicBezTo>
                  <a:pt x="1201542" y="3113480"/>
                  <a:pt x="1203022" y="3114631"/>
                  <a:pt x="1203268" y="3116522"/>
                </a:cubicBezTo>
                <a:cubicBezTo>
                  <a:pt x="1203104" y="3122439"/>
                  <a:pt x="1201460" y="3127370"/>
                  <a:pt x="1198337" y="3131315"/>
                </a:cubicBezTo>
                <a:cubicBezTo>
                  <a:pt x="1195214" y="3135260"/>
                  <a:pt x="1191598" y="3138219"/>
                  <a:pt x="1187488" y="3140191"/>
                </a:cubicBezTo>
                <a:lnTo>
                  <a:pt x="1171709" y="3144136"/>
                </a:lnTo>
                <a:cubicBezTo>
                  <a:pt x="1172366" y="3161560"/>
                  <a:pt x="1174996" y="3176024"/>
                  <a:pt x="1179599" y="3187530"/>
                </a:cubicBezTo>
                <a:cubicBezTo>
                  <a:pt x="1184201" y="3199036"/>
                  <a:pt x="1186831" y="3209556"/>
                  <a:pt x="1187488" y="3219090"/>
                </a:cubicBezTo>
                <a:lnTo>
                  <a:pt x="1155929" y="3250649"/>
                </a:lnTo>
                <a:cubicBezTo>
                  <a:pt x="1137684" y="3255088"/>
                  <a:pt x="1117959" y="3274812"/>
                  <a:pt x="1096755" y="3309823"/>
                </a:cubicBezTo>
                <a:cubicBezTo>
                  <a:pt x="1075551" y="3344835"/>
                  <a:pt x="1055826" y="3368504"/>
                  <a:pt x="1037581" y="3380832"/>
                </a:cubicBezTo>
                <a:cubicBezTo>
                  <a:pt x="1035280" y="3390777"/>
                  <a:pt x="1031006" y="3400475"/>
                  <a:pt x="1024760" y="3409926"/>
                </a:cubicBezTo>
                <a:cubicBezTo>
                  <a:pt x="1018514" y="3419378"/>
                  <a:pt x="1012267" y="3428089"/>
                  <a:pt x="1006021" y="3436062"/>
                </a:cubicBezTo>
                <a:cubicBezTo>
                  <a:pt x="1004049" y="3452170"/>
                  <a:pt x="996159" y="3462361"/>
                  <a:pt x="982352" y="3466634"/>
                </a:cubicBezTo>
                <a:cubicBezTo>
                  <a:pt x="968544" y="3470908"/>
                  <a:pt x="960654" y="3479127"/>
                  <a:pt x="958682" y="3491290"/>
                </a:cubicBezTo>
                <a:cubicBezTo>
                  <a:pt x="948984" y="3491619"/>
                  <a:pt x="942738" y="3494907"/>
                  <a:pt x="939944" y="3501153"/>
                </a:cubicBezTo>
                <a:cubicBezTo>
                  <a:pt x="937149" y="3507399"/>
                  <a:pt x="936820" y="3514632"/>
                  <a:pt x="938957" y="3522850"/>
                </a:cubicBezTo>
                <a:cubicBezTo>
                  <a:pt x="936738" y="3522686"/>
                  <a:pt x="934273" y="3523014"/>
                  <a:pt x="931561" y="3523836"/>
                </a:cubicBezTo>
                <a:cubicBezTo>
                  <a:pt x="928848" y="3524658"/>
                  <a:pt x="927369" y="3526960"/>
                  <a:pt x="927123" y="3530740"/>
                </a:cubicBezTo>
                <a:cubicBezTo>
                  <a:pt x="927451" y="3534932"/>
                  <a:pt x="929753" y="3539370"/>
                  <a:pt x="934026" y="3544054"/>
                </a:cubicBezTo>
                <a:cubicBezTo>
                  <a:pt x="938300" y="3548738"/>
                  <a:pt x="942574" y="3552190"/>
                  <a:pt x="946847" y="3554410"/>
                </a:cubicBezTo>
                <a:cubicBezTo>
                  <a:pt x="927369" y="3574545"/>
                  <a:pt x="910110" y="3597393"/>
                  <a:pt x="895070" y="3622953"/>
                </a:cubicBezTo>
                <a:cubicBezTo>
                  <a:pt x="880030" y="3648513"/>
                  <a:pt x="865729" y="3674320"/>
                  <a:pt x="852169" y="3700372"/>
                </a:cubicBezTo>
                <a:cubicBezTo>
                  <a:pt x="846333" y="3700044"/>
                  <a:pt x="842224" y="3697742"/>
                  <a:pt x="839841" y="3693469"/>
                </a:cubicBezTo>
                <a:cubicBezTo>
                  <a:pt x="837457" y="3689195"/>
                  <a:pt x="836307" y="3684922"/>
                  <a:pt x="836389" y="3680648"/>
                </a:cubicBezTo>
                <a:cubicBezTo>
                  <a:pt x="836553" y="3670703"/>
                  <a:pt x="838197" y="3661005"/>
                  <a:pt x="841320" y="3651554"/>
                </a:cubicBezTo>
                <a:cubicBezTo>
                  <a:pt x="844443" y="3642102"/>
                  <a:pt x="848059" y="3633390"/>
                  <a:pt x="852169" y="3625418"/>
                </a:cubicBezTo>
                <a:cubicBezTo>
                  <a:pt x="837540" y="3627884"/>
                  <a:pt x="827349" y="3637746"/>
                  <a:pt x="821596" y="3655006"/>
                </a:cubicBezTo>
                <a:cubicBezTo>
                  <a:pt x="815843" y="3672264"/>
                  <a:pt x="807624" y="3682127"/>
                  <a:pt x="796940" y="3684592"/>
                </a:cubicBezTo>
                <a:cubicBezTo>
                  <a:pt x="797597" y="3699715"/>
                  <a:pt x="792337" y="3712864"/>
                  <a:pt x="781160" y="3724042"/>
                </a:cubicBezTo>
                <a:cubicBezTo>
                  <a:pt x="781078" y="3730370"/>
                  <a:pt x="779270" y="3736452"/>
                  <a:pt x="775736" y="3742288"/>
                </a:cubicBezTo>
                <a:cubicBezTo>
                  <a:pt x="772202" y="3748122"/>
                  <a:pt x="767435" y="3751246"/>
                  <a:pt x="761435" y="3751656"/>
                </a:cubicBezTo>
                <a:cubicBezTo>
                  <a:pt x="749518" y="3748698"/>
                  <a:pt x="746724" y="3734890"/>
                  <a:pt x="753052" y="3710234"/>
                </a:cubicBezTo>
                <a:cubicBezTo>
                  <a:pt x="759380" y="3685579"/>
                  <a:pt x="763490" y="3667826"/>
                  <a:pt x="765380" y="3656978"/>
                </a:cubicBezTo>
                <a:cubicBezTo>
                  <a:pt x="752559" y="3656649"/>
                  <a:pt x="747628" y="3654348"/>
                  <a:pt x="750587" y="3650074"/>
                </a:cubicBezTo>
                <a:cubicBezTo>
                  <a:pt x="753545" y="3645800"/>
                  <a:pt x="758476" y="3641527"/>
                  <a:pt x="765380" y="3637254"/>
                </a:cubicBezTo>
                <a:cubicBezTo>
                  <a:pt x="765544" y="3635034"/>
                  <a:pt x="765216" y="3632568"/>
                  <a:pt x="764394" y="3629856"/>
                </a:cubicBezTo>
                <a:cubicBezTo>
                  <a:pt x="763572" y="3627144"/>
                  <a:pt x="761271" y="3625665"/>
                  <a:pt x="757490" y="3625418"/>
                </a:cubicBezTo>
                <a:cubicBezTo>
                  <a:pt x="748532" y="3628624"/>
                  <a:pt x="736861" y="3642924"/>
                  <a:pt x="722479" y="3668320"/>
                </a:cubicBezTo>
                <a:cubicBezTo>
                  <a:pt x="708096" y="3693716"/>
                  <a:pt x="697412" y="3710974"/>
                  <a:pt x="690426" y="3720097"/>
                </a:cubicBezTo>
                <a:cubicBezTo>
                  <a:pt x="689933" y="3735219"/>
                  <a:pt x="685002" y="3746396"/>
                  <a:pt x="675633" y="3753629"/>
                </a:cubicBezTo>
                <a:cubicBezTo>
                  <a:pt x="666264" y="3760862"/>
                  <a:pt x="655415" y="3768094"/>
                  <a:pt x="643087" y="3775326"/>
                </a:cubicBezTo>
                <a:cubicBezTo>
                  <a:pt x="643745" y="3764396"/>
                  <a:pt x="646375" y="3756670"/>
                  <a:pt x="650977" y="3752150"/>
                </a:cubicBezTo>
                <a:cubicBezTo>
                  <a:pt x="655579" y="3747630"/>
                  <a:pt x="658209" y="3740890"/>
                  <a:pt x="658867" y="3731932"/>
                </a:cubicBezTo>
                <a:lnTo>
                  <a:pt x="627307" y="3700372"/>
                </a:lnTo>
                <a:cubicBezTo>
                  <a:pt x="619089" y="3700454"/>
                  <a:pt x="610870" y="3699304"/>
                  <a:pt x="602651" y="3696920"/>
                </a:cubicBezTo>
                <a:cubicBezTo>
                  <a:pt x="594433" y="3694537"/>
                  <a:pt x="588187" y="3690428"/>
                  <a:pt x="583913" y="3684592"/>
                </a:cubicBezTo>
                <a:cubicBezTo>
                  <a:pt x="575776" y="3692482"/>
                  <a:pt x="566407" y="3699386"/>
                  <a:pt x="555805" y="3705304"/>
                </a:cubicBezTo>
                <a:cubicBezTo>
                  <a:pt x="545203" y="3711221"/>
                  <a:pt x="534848" y="3716152"/>
                  <a:pt x="524739" y="3720097"/>
                </a:cubicBezTo>
                <a:cubicBezTo>
                  <a:pt x="524081" y="3731438"/>
                  <a:pt x="521451" y="3741301"/>
                  <a:pt x="516849" y="3749684"/>
                </a:cubicBezTo>
                <a:cubicBezTo>
                  <a:pt x="512247" y="3758067"/>
                  <a:pt x="509617" y="3767930"/>
                  <a:pt x="508959" y="3779271"/>
                </a:cubicBezTo>
                <a:cubicBezTo>
                  <a:pt x="500987" y="3785764"/>
                  <a:pt x="492275" y="3792503"/>
                  <a:pt x="482824" y="3799489"/>
                </a:cubicBezTo>
                <a:cubicBezTo>
                  <a:pt x="473373" y="3806474"/>
                  <a:pt x="463675" y="3810255"/>
                  <a:pt x="453730" y="3810830"/>
                </a:cubicBezTo>
                <a:cubicBezTo>
                  <a:pt x="451675" y="3810584"/>
                  <a:pt x="449867" y="3809104"/>
                  <a:pt x="448306" y="3806392"/>
                </a:cubicBezTo>
                <a:cubicBezTo>
                  <a:pt x="446744" y="3803680"/>
                  <a:pt x="445922" y="3801215"/>
                  <a:pt x="445840" y="3798996"/>
                </a:cubicBezTo>
                <a:cubicBezTo>
                  <a:pt x="446498" y="3775326"/>
                  <a:pt x="449128" y="3751656"/>
                  <a:pt x="453730" y="3727986"/>
                </a:cubicBezTo>
                <a:cubicBezTo>
                  <a:pt x="458332" y="3704317"/>
                  <a:pt x="460962" y="3680648"/>
                  <a:pt x="461620" y="3656978"/>
                </a:cubicBezTo>
                <a:lnTo>
                  <a:pt x="434005" y="3672758"/>
                </a:lnTo>
                <a:lnTo>
                  <a:pt x="418226" y="3700372"/>
                </a:lnTo>
                <a:cubicBezTo>
                  <a:pt x="411979" y="3700290"/>
                  <a:pt x="405733" y="3701440"/>
                  <a:pt x="399487" y="3703824"/>
                </a:cubicBezTo>
                <a:cubicBezTo>
                  <a:pt x="393241" y="3706208"/>
                  <a:pt x="388967" y="3710317"/>
                  <a:pt x="386666" y="3716152"/>
                </a:cubicBezTo>
                <a:cubicBezTo>
                  <a:pt x="384447" y="3716316"/>
                  <a:pt x="381981" y="3715988"/>
                  <a:pt x="379269" y="3715166"/>
                </a:cubicBezTo>
                <a:cubicBezTo>
                  <a:pt x="376557" y="3714344"/>
                  <a:pt x="375078" y="3712042"/>
                  <a:pt x="374831" y="3708262"/>
                </a:cubicBezTo>
                <a:cubicBezTo>
                  <a:pt x="375489" y="3700619"/>
                  <a:pt x="378119" y="3693222"/>
                  <a:pt x="382721" y="3686072"/>
                </a:cubicBezTo>
                <a:cubicBezTo>
                  <a:pt x="387324" y="3678922"/>
                  <a:pt x="389954" y="3670539"/>
                  <a:pt x="390611" y="3660923"/>
                </a:cubicBezTo>
                <a:cubicBezTo>
                  <a:pt x="389954" y="3657636"/>
                  <a:pt x="387324" y="3656320"/>
                  <a:pt x="382721" y="3656978"/>
                </a:cubicBezTo>
                <a:cubicBezTo>
                  <a:pt x="378037" y="3662238"/>
                  <a:pt x="370640" y="3670456"/>
                  <a:pt x="360531" y="3681634"/>
                </a:cubicBezTo>
                <a:cubicBezTo>
                  <a:pt x="350422" y="3692812"/>
                  <a:pt x="342039" y="3699058"/>
                  <a:pt x="335382" y="3700372"/>
                </a:cubicBezTo>
                <a:cubicBezTo>
                  <a:pt x="332094" y="3699715"/>
                  <a:pt x="330780" y="3697085"/>
                  <a:pt x="331437" y="3692482"/>
                </a:cubicBezTo>
                <a:lnTo>
                  <a:pt x="315657" y="3656978"/>
                </a:lnTo>
                <a:lnTo>
                  <a:pt x="299877" y="3641198"/>
                </a:lnTo>
                <a:cubicBezTo>
                  <a:pt x="295604" y="3641198"/>
                  <a:pt x="291330" y="3642184"/>
                  <a:pt x="287056" y="3644157"/>
                </a:cubicBezTo>
                <a:cubicBezTo>
                  <a:pt x="282783" y="3646130"/>
                  <a:pt x="280481" y="3649088"/>
                  <a:pt x="280153" y="3653033"/>
                </a:cubicBezTo>
                <a:lnTo>
                  <a:pt x="280153" y="3656978"/>
                </a:lnTo>
                <a:cubicBezTo>
                  <a:pt x="265606" y="3659444"/>
                  <a:pt x="254264" y="3669306"/>
                  <a:pt x="246128" y="3686565"/>
                </a:cubicBezTo>
                <a:cubicBezTo>
                  <a:pt x="237991" y="3703824"/>
                  <a:pt x="225663" y="3713686"/>
                  <a:pt x="209144" y="3716152"/>
                </a:cubicBezTo>
                <a:lnTo>
                  <a:pt x="193364" y="3747712"/>
                </a:lnTo>
                <a:cubicBezTo>
                  <a:pt x="186132" y="3744670"/>
                  <a:pt x="170023" y="3738918"/>
                  <a:pt x="145039" y="3730452"/>
                </a:cubicBezTo>
                <a:cubicBezTo>
                  <a:pt x="120054" y="3721987"/>
                  <a:pt x="105918" y="3729056"/>
                  <a:pt x="102631" y="3751656"/>
                </a:cubicBezTo>
                <a:lnTo>
                  <a:pt x="114465" y="3779271"/>
                </a:lnTo>
                <a:cubicBezTo>
                  <a:pt x="95152" y="3781736"/>
                  <a:pt x="84467" y="3791599"/>
                  <a:pt x="82413" y="3808858"/>
                </a:cubicBezTo>
                <a:cubicBezTo>
                  <a:pt x="80358" y="3826117"/>
                  <a:pt x="72633" y="3835980"/>
                  <a:pt x="59236" y="3838445"/>
                </a:cubicBezTo>
                <a:cubicBezTo>
                  <a:pt x="58579" y="3845842"/>
                  <a:pt x="55949" y="3851759"/>
                  <a:pt x="51346" y="3856197"/>
                </a:cubicBezTo>
                <a:cubicBezTo>
                  <a:pt x="46744" y="3860636"/>
                  <a:pt x="44114" y="3866552"/>
                  <a:pt x="43457" y="3873950"/>
                </a:cubicBezTo>
                <a:cubicBezTo>
                  <a:pt x="44361" y="3887674"/>
                  <a:pt x="43539" y="3897702"/>
                  <a:pt x="40991" y="3904030"/>
                </a:cubicBezTo>
                <a:cubicBezTo>
                  <a:pt x="38443" y="3910358"/>
                  <a:pt x="28745" y="3913481"/>
                  <a:pt x="11897" y="3913399"/>
                </a:cubicBezTo>
                <a:cubicBezTo>
                  <a:pt x="11404" y="3899920"/>
                  <a:pt x="9431" y="3887428"/>
                  <a:pt x="5980" y="3875922"/>
                </a:cubicBezTo>
                <a:cubicBezTo>
                  <a:pt x="2528" y="3864416"/>
                  <a:pt x="555" y="3851924"/>
                  <a:pt x="62" y="3838445"/>
                </a:cubicBezTo>
                <a:cubicBezTo>
                  <a:pt x="-184" y="3832199"/>
                  <a:pt x="309" y="3824966"/>
                  <a:pt x="1542" y="3816748"/>
                </a:cubicBezTo>
                <a:cubicBezTo>
                  <a:pt x="2774" y="3808529"/>
                  <a:pt x="6226" y="3801297"/>
                  <a:pt x="11897" y="3795050"/>
                </a:cubicBezTo>
                <a:lnTo>
                  <a:pt x="27677" y="3759546"/>
                </a:lnTo>
                <a:cubicBezTo>
                  <a:pt x="28992" y="3744424"/>
                  <a:pt x="34252" y="3731274"/>
                  <a:pt x="43457" y="3720097"/>
                </a:cubicBezTo>
                <a:cubicBezTo>
                  <a:pt x="52661" y="3708920"/>
                  <a:pt x="57921" y="3695770"/>
                  <a:pt x="59236" y="3680648"/>
                </a:cubicBezTo>
                <a:cubicBezTo>
                  <a:pt x="65071" y="3676292"/>
                  <a:pt x="69181" y="3670210"/>
                  <a:pt x="71564" y="3662402"/>
                </a:cubicBezTo>
                <a:cubicBezTo>
                  <a:pt x="73948" y="3654594"/>
                  <a:pt x="75098" y="3647526"/>
                  <a:pt x="75016" y="3641198"/>
                </a:cubicBezTo>
                <a:cubicBezTo>
                  <a:pt x="82248" y="3624761"/>
                  <a:pt x="91453" y="3610296"/>
                  <a:pt x="102631" y="3597804"/>
                </a:cubicBezTo>
                <a:lnTo>
                  <a:pt x="90796" y="3550464"/>
                </a:lnTo>
                <a:lnTo>
                  <a:pt x="118410" y="3530740"/>
                </a:lnTo>
                <a:cubicBezTo>
                  <a:pt x="119068" y="3523179"/>
                  <a:pt x="121698" y="3516604"/>
                  <a:pt x="126300" y="3511016"/>
                </a:cubicBezTo>
                <a:cubicBezTo>
                  <a:pt x="130903" y="3505426"/>
                  <a:pt x="133533" y="3498852"/>
                  <a:pt x="134190" y="3491290"/>
                </a:cubicBezTo>
                <a:lnTo>
                  <a:pt x="149970" y="3463676"/>
                </a:lnTo>
                <a:cubicBezTo>
                  <a:pt x="149395" y="3453320"/>
                  <a:pt x="149559" y="3442472"/>
                  <a:pt x="150463" y="3431130"/>
                </a:cubicBezTo>
                <a:cubicBezTo>
                  <a:pt x="151367" y="3419789"/>
                  <a:pt x="156463" y="3410912"/>
                  <a:pt x="165750" y="3404502"/>
                </a:cubicBezTo>
                <a:cubicBezTo>
                  <a:pt x="168873" y="3380996"/>
                  <a:pt x="181365" y="3357984"/>
                  <a:pt x="203226" y="3335466"/>
                </a:cubicBezTo>
                <a:cubicBezTo>
                  <a:pt x="225088" y="3312946"/>
                  <a:pt x="237580" y="3289934"/>
                  <a:pt x="240703" y="3266429"/>
                </a:cubicBezTo>
                <a:cubicBezTo>
                  <a:pt x="249415" y="3265772"/>
                  <a:pt x="254675" y="3263142"/>
                  <a:pt x="256483" y="3258539"/>
                </a:cubicBezTo>
                <a:cubicBezTo>
                  <a:pt x="258291" y="3253937"/>
                  <a:pt x="263551" y="3251307"/>
                  <a:pt x="272263" y="3250649"/>
                </a:cubicBezTo>
                <a:cubicBezTo>
                  <a:pt x="274728" y="3226404"/>
                  <a:pt x="284591" y="3207830"/>
                  <a:pt x="301850" y="3194927"/>
                </a:cubicBezTo>
                <a:cubicBezTo>
                  <a:pt x="319109" y="3182024"/>
                  <a:pt x="328971" y="3166408"/>
                  <a:pt x="331437" y="3148081"/>
                </a:cubicBezTo>
                <a:cubicBezTo>
                  <a:pt x="345573" y="3134274"/>
                  <a:pt x="359709" y="3119480"/>
                  <a:pt x="373845" y="3103700"/>
                </a:cubicBezTo>
                <a:cubicBezTo>
                  <a:pt x="387981" y="3087921"/>
                  <a:pt x="400145" y="3071155"/>
                  <a:pt x="410336" y="3053402"/>
                </a:cubicBezTo>
                <a:cubicBezTo>
                  <a:pt x="416582" y="3053484"/>
                  <a:pt x="422828" y="3052334"/>
                  <a:pt x="429074" y="3049951"/>
                </a:cubicBezTo>
                <a:cubicBezTo>
                  <a:pt x="435320" y="3047567"/>
                  <a:pt x="439594" y="3043458"/>
                  <a:pt x="441895" y="3037623"/>
                </a:cubicBezTo>
                <a:cubicBezTo>
                  <a:pt x="445922" y="3041896"/>
                  <a:pt x="450689" y="3046170"/>
                  <a:pt x="456196" y="3050444"/>
                </a:cubicBezTo>
                <a:cubicBezTo>
                  <a:pt x="461702" y="3054717"/>
                  <a:pt x="467455" y="3057019"/>
                  <a:pt x="473455" y="3057348"/>
                </a:cubicBezTo>
                <a:cubicBezTo>
                  <a:pt x="477235" y="3057101"/>
                  <a:pt x="479536" y="3055622"/>
                  <a:pt x="480358" y="3052909"/>
                </a:cubicBezTo>
                <a:cubicBezTo>
                  <a:pt x="481180" y="3050197"/>
                  <a:pt x="481509" y="3047732"/>
                  <a:pt x="481345" y="3045513"/>
                </a:cubicBezTo>
                <a:lnTo>
                  <a:pt x="414281" y="3010008"/>
                </a:lnTo>
                <a:cubicBezTo>
                  <a:pt x="416171" y="3007460"/>
                  <a:pt x="418308" y="3003680"/>
                  <a:pt x="420691" y="2998666"/>
                </a:cubicBezTo>
                <a:cubicBezTo>
                  <a:pt x="423075" y="2993653"/>
                  <a:pt x="426198" y="2990859"/>
                  <a:pt x="430060" y="2990284"/>
                </a:cubicBezTo>
                <a:cubicBezTo>
                  <a:pt x="433348" y="2990941"/>
                  <a:pt x="434663" y="2993571"/>
                  <a:pt x="434005" y="2998174"/>
                </a:cubicBezTo>
                <a:lnTo>
                  <a:pt x="469510" y="3021843"/>
                </a:lnTo>
                <a:lnTo>
                  <a:pt x="501069" y="2994228"/>
                </a:lnTo>
                <a:cubicBezTo>
                  <a:pt x="509206" y="2994393"/>
                  <a:pt x="517589" y="2996037"/>
                  <a:pt x="526218" y="2999160"/>
                </a:cubicBezTo>
                <a:cubicBezTo>
                  <a:pt x="534848" y="3002283"/>
                  <a:pt x="542245" y="3005899"/>
                  <a:pt x="548409" y="3010008"/>
                </a:cubicBezTo>
                <a:cubicBezTo>
                  <a:pt x="566407" y="3008693"/>
                  <a:pt x="578735" y="3003433"/>
                  <a:pt x="585392" y="2994228"/>
                </a:cubicBezTo>
                <a:cubicBezTo>
                  <a:pt x="592049" y="2985024"/>
                  <a:pt x="603391" y="2979764"/>
                  <a:pt x="619417" y="2978449"/>
                </a:cubicBezTo>
                <a:cubicBezTo>
                  <a:pt x="627307" y="2979106"/>
                  <a:pt x="635197" y="2981736"/>
                  <a:pt x="643087" y="2986339"/>
                </a:cubicBezTo>
                <a:cubicBezTo>
                  <a:pt x="648922" y="2984037"/>
                  <a:pt x="653032" y="2979764"/>
                  <a:pt x="655415" y="2973518"/>
                </a:cubicBezTo>
                <a:cubicBezTo>
                  <a:pt x="657798" y="2967272"/>
                  <a:pt x="658949" y="2961025"/>
                  <a:pt x="658867" y="2954779"/>
                </a:cubicBezTo>
                <a:lnTo>
                  <a:pt x="678591" y="2915330"/>
                </a:lnTo>
                <a:lnTo>
                  <a:pt x="733821" y="2919274"/>
                </a:lnTo>
                <a:cubicBezTo>
                  <a:pt x="735136" y="2930534"/>
                  <a:pt x="740396" y="2934643"/>
                  <a:pt x="749600" y="2931602"/>
                </a:cubicBezTo>
                <a:cubicBezTo>
                  <a:pt x="758805" y="2928562"/>
                  <a:pt x="764065" y="2933657"/>
                  <a:pt x="765380" y="2946889"/>
                </a:cubicBezTo>
                <a:cubicBezTo>
                  <a:pt x="769736" y="2946971"/>
                  <a:pt x="773845" y="2945821"/>
                  <a:pt x="777708" y="2943438"/>
                </a:cubicBezTo>
                <a:cubicBezTo>
                  <a:pt x="781571" y="2941054"/>
                  <a:pt x="782721" y="2936944"/>
                  <a:pt x="781160" y="2931110"/>
                </a:cubicBezTo>
                <a:cubicBezTo>
                  <a:pt x="783543" y="2931274"/>
                  <a:pt x="786666" y="2930945"/>
                  <a:pt x="790529" y="2930123"/>
                </a:cubicBezTo>
                <a:cubicBezTo>
                  <a:pt x="794392" y="2929301"/>
                  <a:pt x="796529" y="2927000"/>
                  <a:pt x="796940" y="2923220"/>
                </a:cubicBezTo>
                <a:cubicBezTo>
                  <a:pt x="796446" y="2917220"/>
                  <a:pt x="796446" y="2912453"/>
                  <a:pt x="796940" y="2908919"/>
                </a:cubicBezTo>
                <a:cubicBezTo>
                  <a:pt x="797433" y="2905385"/>
                  <a:pt x="801378" y="2903577"/>
                  <a:pt x="808774" y="2903495"/>
                </a:cubicBezTo>
                <a:close/>
                <a:moveTo>
                  <a:pt x="1246662" y="2552396"/>
                </a:moveTo>
                <a:cubicBezTo>
                  <a:pt x="1246991" y="2561272"/>
                  <a:pt x="1245347" y="2571134"/>
                  <a:pt x="1241731" y="2581982"/>
                </a:cubicBezTo>
                <a:cubicBezTo>
                  <a:pt x="1238115" y="2592831"/>
                  <a:pt x="1230554" y="2598748"/>
                  <a:pt x="1219048" y="2599735"/>
                </a:cubicBezTo>
                <a:cubicBezTo>
                  <a:pt x="1218719" y="2590858"/>
                  <a:pt x="1220363" y="2580996"/>
                  <a:pt x="1223979" y="2570148"/>
                </a:cubicBezTo>
                <a:cubicBezTo>
                  <a:pt x="1227595" y="2559299"/>
                  <a:pt x="1235156" y="2553382"/>
                  <a:pt x="1246662" y="2552396"/>
                </a:cubicBezTo>
                <a:close/>
                <a:moveTo>
                  <a:pt x="1112535" y="2434048"/>
                </a:moveTo>
                <a:cubicBezTo>
                  <a:pt x="1112699" y="2444649"/>
                  <a:pt x="1110398" y="2455005"/>
                  <a:pt x="1105631" y="2465114"/>
                </a:cubicBezTo>
                <a:cubicBezTo>
                  <a:pt x="1100864" y="2475222"/>
                  <a:pt x="1092646" y="2480647"/>
                  <a:pt x="1080975" y="2481387"/>
                </a:cubicBezTo>
                <a:cubicBezTo>
                  <a:pt x="1080811" y="2470785"/>
                  <a:pt x="1083112" y="2460429"/>
                  <a:pt x="1087879" y="2450320"/>
                </a:cubicBezTo>
                <a:cubicBezTo>
                  <a:pt x="1092646" y="2440211"/>
                  <a:pt x="1100864" y="2434787"/>
                  <a:pt x="1112535" y="2434048"/>
                </a:cubicBezTo>
                <a:close/>
                <a:moveTo>
                  <a:pt x="1574092" y="2177626"/>
                </a:moveTo>
                <a:cubicBezTo>
                  <a:pt x="1572284" y="2177791"/>
                  <a:pt x="1570969" y="2178448"/>
                  <a:pt x="1570147" y="2179599"/>
                </a:cubicBezTo>
                <a:cubicBezTo>
                  <a:pt x="1569325" y="2180750"/>
                  <a:pt x="1568010" y="2181407"/>
                  <a:pt x="1566202" y="2181571"/>
                </a:cubicBezTo>
                <a:cubicBezTo>
                  <a:pt x="1566285" y="2183955"/>
                  <a:pt x="1567106" y="2187078"/>
                  <a:pt x="1568668" y="2190940"/>
                </a:cubicBezTo>
                <a:cubicBezTo>
                  <a:pt x="1570229" y="2194803"/>
                  <a:pt x="1572037" y="2196940"/>
                  <a:pt x="1574092" y="2197351"/>
                </a:cubicBezTo>
                <a:cubicBezTo>
                  <a:pt x="1577873" y="2197104"/>
                  <a:pt x="1580174" y="2195625"/>
                  <a:pt x="1580996" y="2192913"/>
                </a:cubicBezTo>
                <a:cubicBezTo>
                  <a:pt x="1581818" y="2190201"/>
                  <a:pt x="1582146" y="2187736"/>
                  <a:pt x="1581982" y="2185516"/>
                </a:cubicBezTo>
                <a:cubicBezTo>
                  <a:pt x="1581325" y="2180914"/>
                  <a:pt x="1578695" y="2178284"/>
                  <a:pt x="1574092" y="2177626"/>
                </a:cubicBezTo>
                <a:close/>
                <a:moveTo>
                  <a:pt x="1791064" y="2102672"/>
                </a:moveTo>
                <a:lnTo>
                  <a:pt x="1783174" y="2146067"/>
                </a:lnTo>
                <a:lnTo>
                  <a:pt x="1759504" y="2177626"/>
                </a:lnTo>
                <a:cubicBezTo>
                  <a:pt x="1747176" y="2179434"/>
                  <a:pt x="1739286" y="2186667"/>
                  <a:pt x="1735835" y="2199324"/>
                </a:cubicBezTo>
                <a:cubicBezTo>
                  <a:pt x="1732383" y="2211980"/>
                  <a:pt x="1724493" y="2219212"/>
                  <a:pt x="1712165" y="2221020"/>
                </a:cubicBezTo>
                <a:cubicBezTo>
                  <a:pt x="1694906" y="2224144"/>
                  <a:pt x="1687016" y="2236636"/>
                  <a:pt x="1688495" y="2258498"/>
                </a:cubicBezTo>
                <a:cubicBezTo>
                  <a:pt x="1689975" y="2280359"/>
                  <a:pt x="1686030" y="2292851"/>
                  <a:pt x="1676661" y="2295974"/>
                </a:cubicBezTo>
                <a:cubicBezTo>
                  <a:pt x="1671976" y="2302960"/>
                  <a:pt x="1664579" y="2311672"/>
                  <a:pt x="1654470" y="2322110"/>
                </a:cubicBezTo>
                <a:cubicBezTo>
                  <a:pt x="1644361" y="2332547"/>
                  <a:pt x="1635978" y="2338300"/>
                  <a:pt x="1629321" y="2339369"/>
                </a:cubicBezTo>
                <a:cubicBezTo>
                  <a:pt x="1626034" y="2340026"/>
                  <a:pt x="1624719" y="2338711"/>
                  <a:pt x="1625376" y="2335424"/>
                </a:cubicBezTo>
                <a:cubicBezTo>
                  <a:pt x="1626116" y="2329918"/>
                  <a:pt x="1629568" y="2319233"/>
                  <a:pt x="1635732" y="2303371"/>
                </a:cubicBezTo>
                <a:cubicBezTo>
                  <a:pt x="1641896" y="2287509"/>
                  <a:pt x="1646334" y="2275839"/>
                  <a:pt x="1649046" y="2268360"/>
                </a:cubicBezTo>
                <a:cubicBezTo>
                  <a:pt x="1647073" y="2260141"/>
                  <a:pt x="1648060" y="2252909"/>
                  <a:pt x="1652005" y="2246663"/>
                </a:cubicBezTo>
                <a:cubicBezTo>
                  <a:pt x="1655950" y="2240416"/>
                  <a:pt x="1662853" y="2237129"/>
                  <a:pt x="1672716" y="2236800"/>
                </a:cubicBezTo>
                <a:lnTo>
                  <a:pt x="1692440" y="2209186"/>
                </a:lnTo>
                <a:cubicBezTo>
                  <a:pt x="1690303" y="2200967"/>
                  <a:pt x="1690632" y="2193735"/>
                  <a:pt x="1693427" y="2187488"/>
                </a:cubicBezTo>
                <a:cubicBezTo>
                  <a:pt x="1696221" y="2181242"/>
                  <a:pt x="1702467" y="2177955"/>
                  <a:pt x="1712165" y="2177626"/>
                </a:cubicBezTo>
                <a:cubicBezTo>
                  <a:pt x="1721452" y="2165298"/>
                  <a:pt x="1730492" y="2154450"/>
                  <a:pt x="1739286" y="2145081"/>
                </a:cubicBezTo>
                <a:cubicBezTo>
                  <a:pt x="1748080" y="2135712"/>
                  <a:pt x="1760080" y="2130780"/>
                  <a:pt x="1775284" y="2130287"/>
                </a:cubicBezTo>
                <a:close/>
                <a:moveTo>
                  <a:pt x="1850238" y="2039554"/>
                </a:moveTo>
                <a:lnTo>
                  <a:pt x="1814733" y="2086893"/>
                </a:lnTo>
                <a:lnTo>
                  <a:pt x="1810788" y="2067168"/>
                </a:lnTo>
                <a:cubicBezTo>
                  <a:pt x="1810788" y="2059278"/>
                  <a:pt x="1814733" y="2055333"/>
                  <a:pt x="1822623" y="2055333"/>
                </a:cubicBezTo>
                <a:close/>
                <a:moveTo>
                  <a:pt x="1467579" y="1921206"/>
                </a:moveTo>
                <a:cubicBezTo>
                  <a:pt x="1465771" y="1921370"/>
                  <a:pt x="1464456" y="1922027"/>
                  <a:pt x="1463634" y="1923178"/>
                </a:cubicBezTo>
                <a:cubicBezTo>
                  <a:pt x="1462812" y="1924328"/>
                  <a:pt x="1461497" y="1924986"/>
                  <a:pt x="1459689" y="1925150"/>
                </a:cubicBezTo>
                <a:cubicBezTo>
                  <a:pt x="1459771" y="1927534"/>
                  <a:pt x="1460593" y="1930657"/>
                  <a:pt x="1462155" y="1934520"/>
                </a:cubicBezTo>
                <a:cubicBezTo>
                  <a:pt x="1463716" y="1938382"/>
                  <a:pt x="1465524" y="1940519"/>
                  <a:pt x="1467579" y="1940930"/>
                </a:cubicBezTo>
                <a:cubicBezTo>
                  <a:pt x="1471359" y="1940684"/>
                  <a:pt x="1473661" y="1939204"/>
                  <a:pt x="1474483" y="1936492"/>
                </a:cubicBezTo>
                <a:cubicBezTo>
                  <a:pt x="1475304" y="1933780"/>
                  <a:pt x="1475633" y="1931314"/>
                  <a:pt x="1475469" y="1929095"/>
                </a:cubicBezTo>
                <a:cubicBezTo>
                  <a:pt x="1474811" y="1924493"/>
                  <a:pt x="1472181" y="1921863"/>
                  <a:pt x="1467579" y="1921206"/>
                </a:cubicBezTo>
                <a:close/>
                <a:moveTo>
                  <a:pt x="1534643" y="1846252"/>
                </a:moveTo>
                <a:cubicBezTo>
                  <a:pt x="1534725" y="1848635"/>
                  <a:pt x="1535547" y="1851758"/>
                  <a:pt x="1537108" y="1855621"/>
                </a:cubicBezTo>
                <a:cubicBezTo>
                  <a:pt x="1538670" y="1859484"/>
                  <a:pt x="1540478" y="1861621"/>
                  <a:pt x="1542533" y="1862032"/>
                </a:cubicBezTo>
                <a:cubicBezTo>
                  <a:pt x="1546313" y="1861785"/>
                  <a:pt x="1548614" y="1860306"/>
                  <a:pt x="1549436" y="1857593"/>
                </a:cubicBezTo>
                <a:cubicBezTo>
                  <a:pt x="1550258" y="1854881"/>
                  <a:pt x="1550587" y="1852416"/>
                  <a:pt x="1550423" y="1850196"/>
                </a:cubicBezTo>
                <a:close/>
                <a:moveTo>
                  <a:pt x="1581982" y="1830472"/>
                </a:moveTo>
                <a:cubicBezTo>
                  <a:pt x="1581735" y="1836307"/>
                  <a:pt x="1582229" y="1840416"/>
                  <a:pt x="1583461" y="1842800"/>
                </a:cubicBezTo>
                <a:cubicBezTo>
                  <a:pt x="1584694" y="1845183"/>
                  <a:pt x="1588146" y="1846334"/>
                  <a:pt x="1593817" y="1846252"/>
                </a:cubicBezTo>
                <a:cubicBezTo>
                  <a:pt x="1593817" y="1842142"/>
                  <a:pt x="1592831" y="1838526"/>
                  <a:pt x="1590858" y="1835403"/>
                </a:cubicBezTo>
                <a:cubicBezTo>
                  <a:pt x="1588886" y="1832280"/>
                  <a:pt x="1585927" y="1830636"/>
                  <a:pt x="1581982" y="1830472"/>
                </a:cubicBezTo>
                <a:close/>
                <a:moveTo>
                  <a:pt x="1542533" y="1783133"/>
                </a:moveTo>
                <a:cubicBezTo>
                  <a:pt x="1538341" y="1783544"/>
                  <a:pt x="1533903" y="1785680"/>
                  <a:pt x="1529219" y="1789543"/>
                </a:cubicBezTo>
                <a:cubicBezTo>
                  <a:pt x="1524534" y="1793406"/>
                  <a:pt x="1521082" y="1796529"/>
                  <a:pt x="1518863" y="1798912"/>
                </a:cubicBezTo>
                <a:cubicBezTo>
                  <a:pt x="1517055" y="1813870"/>
                  <a:pt x="1509823" y="1826363"/>
                  <a:pt x="1497166" y="1836389"/>
                </a:cubicBezTo>
                <a:cubicBezTo>
                  <a:pt x="1484509" y="1846416"/>
                  <a:pt x="1477277" y="1858908"/>
                  <a:pt x="1475469" y="1873866"/>
                </a:cubicBezTo>
                <a:cubicBezTo>
                  <a:pt x="1471195" y="1873702"/>
                  <a:pt x="1466922" y="1874030"/>
                  <a:pt x="1462648" y="1874852"/>
                </a:cubicBezTo>
                <a:cubicBezTo>
                  <a:pt x="1458374" y="1875674"/>
                  <a:pt x="1456073" y="1877976"/>
                  <a:pt x="1455744" y="1881756"/>
                </a:cubicBezTo>
                <a:cubicBezTo>
                  <a:pt x="1456073" y="1885948"/>
                  <a:pt x="1458374" y="1890386"/>
                  <a:pt x="1462648" y="1895070"/>
                </a:cubicBezTo>
                <a:cubicBezTo>
                  <a:pt x="1466922" y="1899755"/>
                  <a:pt x="1471195" y="1903206"/>
                  <a:pt x="1475469" y="1905426"/>
                </a:cubicBezTo>
                <a:lnTo>
                  <a:pt x="1503083" y="1873866"/>
                </a:lnTo>
                <a:cubicBezTo>
                  <a:pt x="1503741" y="1864415"/>
                  <a:pt x="1506371" y="1856689"/>
                  <a:pt x="1510973" y="1850690"/>
                </a:cubicBezTo>
                <a:cubicBezTo>
                  <a:pt x="1515576" y="1844690"/>
                  <a:pt x="1518206" y="1837951"/>
                  <a:pt x="1518863" y="1830472"/>
                </a:cubicBezTo>
                <a:lnTo>
                  <a:pt x="1550423" y="1798912"/>
                </a:lnTo>
                <a:cubicBezTo>
                  <a:pt x="1550587" y="1796529"/>
                  <a:pt x="1550258" y="1793406"/>
                  <a:pt x="1549436" y="1789543"/>
                </a:cubicBezTo>
                <a:cubicBezTo>
                  <a:pt x="1548614" y="1785680"/>
                  <a:pt x="1546313" y="1783544"/>
                  <a:pt x="1542533" y="1783133"/>
                </a:cubicBezTo>
                <a:close/>
                <a:moveTo>
                  <a:pt x="1692440" y="1723958"/>
                </a:moveTo>
                <a:cubicBezTo>
                  <a:pt x="1690550" y="1724616"/>
                  <a:pt x="1689399" y="1727246"/>
                  <a:pt x="1688988" y="1731849"/>
                </a:cubicBezTo>
                <a:cubicBezTo>
                  <a:pt x="1688578" y="1736451"/>
                  <a:pt x="1688413" y="1739081"/>
                  <a:pt x="1688495" y="1739738"/>
                </a:cubicBezTo>
                <a:cubicBezTo>
                  <a:pt x="1676496" y="1740314"/>
                  <a:pt x="1665976" y="1745080"/>
                  <a:pt x="1656936" y="1754038"/>
                </a:cubicBezTo>
                <a:cubicBezTo>
                  <a:pt x="1647895" y="1762997"/>
                  <a:pt x="1641320" y="1772695"/>
                  <a:pt x="1637211" y="1783133"/>
                </a:cubicBezTo>
                <a:cubicBezTo>
                  <a:pt x="1627431" y="1782640"/>
                  <a:pt x="1620363" y="1783626"/>
                  <a:pt x="1616007" y="1786091"/>
                </a:cubicBezTo>
                <a:cubicBezTo>
                  <a:pt x="1611651" y="1788557"/>
                  <a:pt x="1609514" y="1795461"/>
                  <a:pt x="1609597" y="1806802"/>
                </a:cubicBezTo>
                <a:cubicBezTo>
                  <a:pt x="1609514" y="1807131"/>
                  <a:pt x="1609679" y="1808446"/>
                  <a:pt x="1610090" y="1810747"/>
                </a:cubicBezTo>
                <a:cubicBezTo>
                  <a:pt x="1610501" y="1813048"/>
                  <a:pt x="1611651" y="1814364"/>
                  <a:pt x="1613542" y="1814692"/>
                </a:cubicBezTo>
                <a:cubicBezTo>
                  <a:pt x="1619788" y="1812226"/>
                  <a:pt x="1631951" y="1802364"/>
                  <a:pt x="1650032" y="1785105"/>
                </a:cubicBezTo>
                <a:cubicBezTo>
                  <a:pt x="1668113" y="1767846"/>
                  <a:pt x="1678304" y="1757984"/>
                  <a:pt x="1680605" y="1755518"/>
                </a:cubicBezTo>
                <a:cubicBezTo>
                  <a:pt x="1691783" y="1754861"/>
                  <a:pt x="1697043" y="1748286"/>
                  <a:pt x="1696385" y="1735793"/>
                </a:cubicBezTo>
                <a:cubicBezTo>
                  <a:pt x="1696467" y="1735300"/>
                  <a:pt x="1696303" y="1733328"/>
                  <a:pt x="1695892" y="1729876"/>
                </a:cubicBezTo>
                <a:cubicBezTo>
                  <a:pt x="1695481" y="1726424"/>
                  <a:pt x="1694331" y="1724452"/>
                  <a:pt x="1692440" y="1723958"/>
                </a:cubicBezTo>
                <a:close/>
                <a:moveTo>
                  <a:pt x="1593817" y="1723958"/>
                </a:moveTo>
                <a:lnTo>
                  <a:pt x="1581982" y="1755518"/>
                </a:lnTo>
                <a:cubicBezTo>
                  <a:pt x="1594967" y="1756176"/>
                  <a:pt x="1608446" y="1755847"/>
                  <a:pt x="1622418" y="1754532"/>
                </a:cubicBezTo>
                <a:cubicBezTo>
                  <a:pt x="1636389" y="1753217"/>
                  <a:pt x="1643951" y="1746971"/>
                  <a:pt x="1645101" y="1735793"/>
                </a:cubicBezTo>
                <a:cubicBezTo>
                  <a:pt x="1643704" y="1735300"/>
                  <a:pt x="1636636" y="1733328"/>
                  <a:pt x="1623897" y="1729876"/>
                </a:cubicBezTo>
                <a:cubicBezTo>
                  <a:pt x="1611158" y="1726424"/>
                  <a:pt x="1601131" y="1724452"/>
                  <a:pt x="1593817" y="1723958"/>
                </a:cubicBezTo>
                <a:close/>
                <a:moveTo>
                  <a:pt x="2201337" y="1708179"/>
                </a:moveTo>
                <a:cubicBezTo>
                  <a:pt x="2209474" y="1708508"/>
                  <a:pt x="2216870" y="1711795"/>
                  <a:pt x="2223528" y="1718042"/>
                </a:cubicBezTo>
                <a:cubicBezTo>
                  <a:pt x="2230185" y="1724287"/>
                  <a:pt x="2234623" y="1731520"/>
                  <a:pt x="2236842" y="1739738"/>
                </a:cubicBezTo>
                <a:cubicBezTo>
                  <a:pt x="2230678" y="1739245"/>
                  <a:pt x="2225253" y="1739245"/>
                  <a:pt x="2220569" y="1739738"/>
                </a:cubicBezTo>
                <a:cubicBezTo>
                  <a:pt x="2215884" y="1740231"/>
                  <a:pt x="2213419" y="1744176"/>
                  <a:pt x="2213172" y="1751573"/>
                </a:cubicBezTo>
                <a:lnTo>
                  <a:pt x="2213172" y="1767353"/>
                </a:lnTo>
                <a:cubicBezTo>
                  <a:pt x="2190489" y="1775982"/>
                  <a:pt x="2166819" y="1789296"/>
                  <a:pt x="2142163" y="1807295"/>
                </a:cubicBezTo>
                <a:cubicBezTo>
                  <a:pt x="2117507" y="1825294"/>
                  <a:pt x="2097783" y="1843540"/>
                  <a:pt x="2082989" y="1862032"/>
                </a:cubicBezTo>
                <a:cubicBezTo>
                  <a:pt x="2080113" y="1862114"/>
                  <a:pt x="2075017" y="1861949"/>
                  <a:pt x="2067703" y="1861538"/>
                </a:cubicBezTo>
                <a:cubicBezTo>
                  <a:pt x="2060388" y="1861128"/>
                  <a:pt x="2056279" y="1859976"/>
                  <a:pt x="2055375" y="1858086"/>
                </a:cubicBezTo>
                <a:cubicBezTo>
                  <a:pt x="2055703" y="1854224"/>
                  <a:pt x="2057018" y="1850114"/>
                  <a:pt x="2059320" y="1845758"/>
                </a:cubicBezTo>
                <a:cubicBezTo>
                  <a:pt x="2061621" y="1841403"/>
                  <a:pt x="2062936" y="1836307"/>
                  <a:pt x="2063264" y="1830472"/>
                </a:cubicBezTo>
                <a:lnTo>
                  <a:pt x="2106659" y="1798912"/>
                </a:lnTo>
                <a:cubicBezTo>
                  <a:pt x="2108631" y="1784776"/>
                  <a:pt x="2116521" y="1776558"/>
                  <a:pt x="2130328" y="1774256"/>
                </a:cubicBezTo>
                <a:cubicBezTo>
                  <a:pt x="2144136" y="1771955"/>
                  <a:pt x="2152026" y="1765710"/>
                  <a:pt x="2153998" y="1755518"/>
                </a:cubicBezTo>
                <a:cubicBezTo>
                  <a:pt x="2169120" y="1756176"/>
                  <a:pt x="2178325" y="1754861"/>
                  <a:pt x="2181612" y="1751573"/>
                </a:cubicBezTo>
                <a:cubicBezTo>
                  <a:pt x="2184900" y="1748286"/>
                  <a:pt x="2186215" y="1739081"/>
                  <a:pt x="2185558" y="1723958"/>
                </a:cubicBezTo>
                <a:cubicBezTo>
                  <a:pt x="2191393" y="1725520"/>
                  <a:pt x="2195502" y="1724370"/>
                  <a:pt x="2197886" y="1720507"/>
                </a:cubicBezTo>
                <a:cubicBezTo>
                  <a:pt x="2200269" y="1716644"/>
                  <a:pt x="2201419" y="1712535"/>
                  <a:pt x="2201337" y="1708179"/>
                </a:cubicBezTo>
                <a:close/>
                <a:moveTo>
                  <a:pt x="2102714" y="1708179"/>
                </a:moveTo>
                <a:cubicBezTo>
                  <a:pt x="2100659" y="1708343"/>
                  <a:pt x="2098851" y="1709001"/>
                  <a:pt x="2097290" y="1710151"/>
                </a:cubicBezTo>
                <a:cubicBezTo>
                  <a:pt x="2095728" y="1711302"/>
                  <a:pt x="2094906" y="1711960"/>
                  <a:pt x="2094824" y="1712124"/>
                </a:cubicBezTo>
                <a:cubicBezTo>
                  <a:pt x="2094660" y="1714507"/>
                  <a:pt x="2094988" y="1717630"/>
                  <a:pt x="2095810" y="1721493"/>
                </a:cubicBezTo>
                <a:cubicBezTo>
                  <a:pt x="2096632" y="1725356"/>
                  <a:pt x="2098933" y="1727493"/>
                  <a:pt x="2102714" y="1727904"/>
                </a:cubicBezTo>
                <a:cubicBezTo>
                  <a:pt x="2104604" y="1727657"/>
                  <a:pt x="2105755" y="1726178"/>
                  <a:pt x="2106166" y="1723466"/>
                </a:cubicBezTo>
                <a:cubicBezTo>
                  <a:pt x="2106577" y="1720753"/>
                  <a:pt x="2106741" y="1718288"/>
                  <a:pt x="2106659" y="1716068"/>
                </a:cubicBezTo>
                <a:cubicBezTo>
                  <a:pt x="2107316" y="1711466"/>
                  <a:pt x="2106001" y="1708836"/>
                  <a:pt x="2102714" y="1708179"/>
                </a:cubicBezTo>
                <a:close/>
                <a:moveTo>
                  <a:pt x="1881797" y="1534602"/>
                </a:moveTo>
                <a:lnTo>
                  <a:pt x="1850238" y="1546436"/>
                </a:lnTo>
                <a:cubicBezTo>
                  <a:pt x="1848430" y="1558600"/>
                  <a:pt x="1841197" y="1565832"/>
                  <a:pt x="1828541" y="1568134"/>
                </a:cubicBezTo>
                <a:cubicBezTo>
                  <a:pt x="1815884" y="1570435"/>
                  <a:pt x="1808652" y="1577667"/>
                  <a:pt x="1806843" y="1589831"/>
                </a:cubicBezTo>
                <a:cubicBezTo>
                  <a:pt x="1802734" y="1589748"/>
                  <a:pt x="1799118" y="1589913"/>
                  <a:pt x="1795995" y="1590324"/>
                </a:cubicBezTo>
                <a:cubicBezTo>
                  <a:pt x="1792872" y="1590735"/>
                  <a:pt x="1791228" y="1591886"/>
                  <a:pt x="1791064" y="1593776"/>
                </a:cubicBezTo>
                <a:cubicBezTo>
                  <a:pt x="1791475" y="1593940"/>
                  <a:pt x="1793612" y="1594598"/>
                  <a:pt x="1797474" y="1595748"/>
                </a:cubicBezTo>
                <a:cubicBezTo>
                  <a:pt x="1801337" y="1596899"/>
                  <a:pt x="1804460" y="1597556"/>
                  <a:pt x="1806843" y="1597720"/>
                </a:cubicBezTo>
                <a:cubicBezTo>
                  <a:pt x="1808652" y="1586872"/>
                  <a:pt x="1815884" y="1583914"/>
                  <a:pt x="1828541" y="1588844"/>
                </a:cubicBezTo>
                <a:cubicBezTo>
                  <a:pt x="1841197" y="1593776"/>
                  <a:pt x="1848430" y="1588844"/>
                  <a:pt x="1850238" y="1574051"/>
                </a:cubicBezTo>
                <a:lnTo>
                  <a:pt x="1913357" y="1542492"/>
                </a:lnTo>
                <a:close/>
                <a:moveTo>
                  <a:pt x="2501153" y="1499097"/>
                </a:moveTo>
                <a:cubicBezTo>
                  <a:pt x="2505919" y="1501645"/>
                  <a:pt x="2512166" y="1506412"/>
                  <a:pt x="2519891" y="1513398"/>
                </a:cubicBezTo>
                <a:cubicBezTo>
                  <a:pt x="2527616" y="1520384"/>
                  <a:pt x="2531890" y="1526136"/>
                  <a:pt x="2532712" y="1530656"/>
                </a:cubicBezTo>
                <a:cubicBezTo>
                  <a:pt x="2532383" y="1536328"/>
                  <a:pt x="2530082" y="1539779"/>
                  <a:pt x="2525808" y="1541012"/>
                </a:cubicBezTo>
                <a:cubicBezTo>
                  <a:pt x="2521535" y="1542245"/>
                  <a:pt x="2517261" y="1542738"/>
                  <a:pt x="2512987" y="1542492"/>
                </a:cubicBezTo>
                <a:cubicBezTo>
                  <a:pt x="2500331" y="1544464"/>
                  <a:pt x="2491126" y="1552354"/>
                  <a:pt x="2485373" y="1566161"/>
                </a:cubicBezTo>
                <a:cubicBezTo>
                  <a:pt x="2479620" y="1579968"/>
                  <a:pt x="2470415" y="1587858"/>
                  <a:pt x="2457758" y="1589831"/>
                </a:cubicBezTo>
                <a:cubicBezTo>
                  <a:pt x="2439841" y="1601912"/>
                  <a:pt x="2420446" y="1613254"/>
                  <a:pt x="2399570" y="1623856"/>
                </a:cubicBezTo>
                <a:cubicBezTo>
                  <a:pt x="2378695" y="1634458"/>
                  <a:pt x="2357327" y="1642841"/>
                  <a:pt x="2335465" y="1649005"/>
                </a:cubicBezTo>
                <a:cubicBezTo>
                  <a:pt x="2333164" y="1660511"/>
                  <a:pt x="2321986" y="1668072"/>
                  <a:pt x="2301933" y="1671688"/>
                </a:cubicBezTo>
                <a:cubicBezTo>
                  <a:pt x="2281880" y="1675304"/>
                  <a:pt x="2266758" y="1676948"/>
                  <a:pt x="2256566" y="1676619"/>
                </a:cubicBezTo>
                <a:lnTo>
                  <a:pt x="2276291" y="1649005"/>
                </a:lnTo>
                <a:cubicBezTo>
                  <a:pt x="2292728" y="1649662"/>
                  <a:pt x="2307193" y="1644402"/>
                  <a:pt x="2319685" y="1633225"/>
                </a:cubicBezTo>
                <a:cubicBezTo>
                  <a:pt x="2322151" y="1615720"/>
                  <a:pt x="2332013" y="1605364"/>
                  <a:pt x="2349273" y="1602159"/>
                </a:cubicBezTo>
                <a:cubicBezTo>
                  <a:pt x="2366531" y="1598954"/>
                  <a:pt x="2376394" y="1589584"/>
                  <a:pt x="2378859" y="1574051"/>
                </a:cubicBezTo>
                <a:cubicBezTo>
                  <a:pt x="2392009" y="1572736"/>
                  <a:pt x="2403187" y="1567476"/>
                  <a:pt x="2412391" y="1558271"/>
                </a:cubicBezTo>
                <a:cubicBezTo>
                  <a:pt x="2421596" y="1549066"/>
                  <a:pt x="2432774" y="1543806"/>
                  <a:pt x="2445923" y="1542492"/>
                </a:cubicBezTo>
                <a:close/>
                <a:moveTo>
                  <a:pt x="2000145" y="1483317"/>
                </a:moveTo>
                <a:cubicBezTo>
                  <a:pt x="2000228" y="1485701"/>
                  <a:pt x="2001049" y="1488824"/>
                  <a:pt x="2002611" y="1492687"/>
                </a:cubicBezTo>
                <a:cubicBezTo>
                  <a:pt x="2004173" y="1496550"/>
                  <a:pt x="2005981" y="1498686"/>
                  <a:pt x="2008035" y="1499097"/>
                </a:cubicBezTo>
                <a:cubicBezTo>
                  <a:pt x="2011816" y="1498850"/>
                  <a:pt x="2014117" y="1497371"/>
                  <a:pt x="2014939" y="1494659"/>
                </a:cubicBezTo>
                <a:cubicBezTo>
                  <a:pt x="2015761" y="1491947"/>
                  <a:pt x="2016089" y="1489481"/>
                  <a:pt x="2015925" y="1487262"/>
                </a:cubicBezTo>
                <a:close/>
                <a:moveTo>
                  <a:pt x="2899591" y="1163778"/>
                </a:moveTo>
                <a:cubicBezTo>
                  <a:pt x="2897783" y="1163942"/>
                  <a:pt x="2896468" y="1164599"/>
                  <a:pt x="2895646" y="1165750"/>
                </a:cubicBezTo>
                <a:cubicBezTo>
                  <a:pt x="2894824" y="1166901"/>
                  <a:pt x="2893509" y="1167558"/>
                  <a:pt x="2891701" y="1167722"/>
                </a:cubicBezTo>
                <a:cubicBezTo>
                  <a:pt x="2891784" y="1170106"/>
                  <a:pt x="2892606" y="1173229"/>
                  <a:pt x="2894167" y="1177092"/>
                </a:cubicBezTo>
                <a:cubicBezTo>
                  <a:pt x="2895728" y="1180954"/>
                  <a:pt x="2897537" y="1183091"/>
                  <a:pt x="2899591" y="1183502"/>
                </a:cubicBezTo>
                <a:cubicBezTo>
                  <a:pt x="2903372" y="1183256"/>
                  <a:pt x="2905673" y="1181776"/>
                  <a:pt x="2906495" y="1179064"/>
                </a:cubicBezTo>
                <a:cubicBezTo>
                  <a:pt x="2907317" y="1176352"/>
                  <a:pt x="2907646" y="1173886"/>
                  <a:pt x="2907481" y="1171667"/>
                </a:cubicBezTo>
                <a:cubicBezTo>
                  <a:pt x="2906824" y="1167065"/>
                  <a:pt x="2904194" y="1164435"/>
                  <a:pt x="2899591" y="1163778"/>
                </a:cubicBezTo>
                <a:close/>
                <a:moveTo>
                  <a:pt x="2923261" y="1136163"/>
                </a:moveTo>
                <a:cubicBezTo>
                  <a:pt x="2923343" y="1138546"/>
                  <a:pt x="2924165" y="1141669"/>
                  <a:pt x="2925727" y="1145532"/>
                </a:cubicBezTo>
                <a:cubicBezTo>
                  <a:pt x="2927288" y="1149395"/>
                  <a:pt x="2929096" y="1151532"/>
                  <a:pt x="2931151" y="1151943"/>
                </a:cubicBezTo>
                <a:cubicBezTo>
                  <a:pt x="2934931" y="1151696"/>
                  <a:pt x="2937233" y="1150217"/>
                  <a:pt x="2938054" y="1147505"/>
                </a:cubicBezTo>
                <a:cubicBezTo>
                  <a:pt x="2938876" y="1144792"/>
                  <a:pt x="2939205" y="1142327"/>
                  <a:pt x="2939041" y="1140108"/>
                </a:cubicBezTo>
                <a:close/>
                <a:moveTo>
                  <a:pt x="2907481" y="986255"/>
                </a:moveTo>
                <a:cubicBezTo>
                  <a:pt x="2907563" y="988639"/>
                  <a:pt x="2908385" y="991762"/>
                  <a:pt x="2909947" y="995625"/>
                </a:cubicBezTo>
                <a:cubicBezTo>
                  <a:pt x="2911508" y="999487"/>
                  <a:pt x="2913316" y="1001624"/>
                  <a:pt x="2915371" y="1002035"/>
                </a:cubicBezTo>
                <a:cubicBezTo>
                  <a:pt x="2919151" y="1001788"/>
                  <a:pt x="2921453" y="1000309"/>
                  <a:pt x="2922275" y="997597"/>
                </a:cubicBezTo>
                <a:cubicBezTo>
                  <a:pt x="2923097" y="994885"/>
                  <a:pt x="2923425" y="992419"/>
                  <a:pt x="2923261" y="990200"/>
                </a:cubicBezTo>
                <a:close/>
                <a:moveTo>
                  <a:pt x="2970600" y="938916"/>
                </a:moveTo>
                <a:cubicBezTo>
                  <a:pt x="2969285" y="952148"/>
                  <a:pt x="2964025" y="957244"/>
                  <a:pt x="2954820" y="954203"/>
                </a:cubicBezTo>
                <a:cubicBezTo>
                  <a:pt x="2945616" y="951162"/>
                  <a:pt x="2940356" y="955271"/>
                  <a:pt x="2939041" y="966531"/>
                </a:cubicBezTo>
                <a:lnTo>
                  <a:pt x="2962710" y="982310"/>
                </a:lnTo>
                <a:lnTo>
                  <a:pt x="2986380" y="966531"/>
                </a:lnTo>
                <a:close/>
                <a:moveTo>
                  <a:pt x="3049499" y="891577"/>
                </a:moveTo>
                <a:cubicBezTo>
                  <a:pt x="3041774" y="891988"/>
                  <a:pt x="3036513" y="895111"/>
                  <a:pt x="3033719" y="900946"/>
                </a:cubicBezTo>
                <a:cubicBezTo>
                  <a:pt x="3030925" y="906781"/>
                  <a:pt x="3029610" y="912863"/>
                  <a:pt x="3029774" y="919192"/>
                </a:cubicBezTo>
                <a:lnTo>
                  <a:pt x="3029774" y="923136"/>
                </a:lnTo>
                <a:cubicBezTo>
                  <a:pt x="3027555" y="923054"/>
                  <a:pt x="3025090" y="923218"/>
                  <a:pt x="3022377" y="923629"/>
                </a:cubicBezTo>
                <a:cubicBezTo>
                  <a:pt x="3019665" y="924041"/>
                  <a:pt x="3018186" y="925191"/>
                  <a:pt x="3017939" y="927081"/>
                </a:cubicBezTo>
                <a:cubicBezTo>
                  <a:pt x="3018186" y="929136"/>
                  <a:pt x="3019665" y="930944"/>
                  <a:pt x="3022377" y="932506"/>
                </a:cubicBezTo>
                <a:cubicBezTo>
                  <a:pt x="3025090" y="934067"/>
                  <a:pt x="3027555" y="934889"/>
                  <a:pt x="3029774" y="934971"/>
                </a:cubicBezTo>
                <a:cubicBezTo>
                  <a:pt x="3035609" y="934724"/>
                  <a:pt x="3039719" y="932259"/>
                  <a:pt x="3042102" y="927574"/>
                </a:cubicBezTo>
                <a:cubicBezTo>
                  <a:pt x="3044486" y="922890"/>
                  <a:pt x="3045636" y="917466"/>
                  <a:pt x="3045554" y="911302"/>
                </a:cubicBezTo>
                <a:cubicBezTo>
                  <a:pt x="3047937" y="909411"/>
                  <a:pt x="3051060" y="907274"/>
                  <a:pt x="3054923" y="904891"/>
                </a:cubicBezTo>
                <a:cubicBezTo>
                  <a:pt x="3058786" y="902508"/>
                  <a:pt x="3060923" y="899384"/>
                  <a:pt x="3061334" y="895522"/>
                </a:cubicBezTo>
                <a:cubicBezTo>
                  <a:pt x="3061087" y="893631"/>
                  <a:pt x="3059608" y="892481"/>
                  <a:pt x="3056896" y="892070"/>
                </a:cubicBezTo>
                <a:cubicBezTo>
                  <a:pt x="3054184" y="891659"/>
                  <a:pt x="3051718" y="891495"/>
                  <a:pt x="3049499" y="891577"/>
                </a:cubicBezTo>
                <a:close/>
                <a:moveTo>
                  <a:pt x="875838" y="816623"/>
                </a:moveTo>
                <a:cubicBezTo>
                  <a:pt x="874030" y="816788"/>
                  <a:pt x="872715" y="817445"/>
                  <a:pt x="871893" y="818596"/>
                </a:cubicBezTo>
                <a:cubicBezTo>
                  <a:pt x="871072" y="819746"/>
                  <a:pt x="869757" y="820404"/>
                  <a:pt x="867948" y="820568"/>
                </a:cubicBezTo>
                <a:cubicBezTo>
                  <a:pt x="868031" y="822951"/>
                  <a:pt x="868853" y="826074"/>
                  <a:pt x="870414" y="829937"/>
                </a:cubicBezTo>
                <a:cubicBezTo>
                  <a:pt x="871976" y="833800"/>
                  <a:pt x="873784" y="835937"/>
                  <a:pt x="875838" y="836348"/>
                </a:cubicBezTo>
                <a:cubicBezTo>
                  <a:pt x="879619" y="836101"/>
                  <a:pt x="881920" y="834622"/>
                  <a:pt x="882742" y="831910"/>
                </a:cubicBezTo>
                <a:cubicBezTo>
                  <a:pt x="883564" y="829198"/>
                  <a:pt x="883893" y="826732"/>
                  <a:pt x="883728" y="824513"/>
                </a:cubicBezTo>
                <a:cubicBezTo>
                  <a:pt x="883071" y="819910"/>
                  <a:pt x="880441" y="817280"/>
                  <a:pt x="875838" y="816623"/>
                </a:cubicBezTo>
                <a:close/>
                <a:moveTo>
                  <a:pt x="3242801" y="804788"/>
                </a:moveTo>
                <a:cubicBezTo>
                  <a:pt x="3226775" y="829855"/>
                  <a:pt x="3209515" y="852702"/>
                  <a:pt x="3191023" y="873332"/>
                </a:cubicBezTo>
                <a:cubicBezTo>
                  <a:pt x="3172532" y="893960"/>
                  <a:pt x="3154286" y="915822"/>
                  <a:pt x="3136288" y="938916"/>
                </a:cubicBezTo>
                <a:cubicBezTo>
                  <a:pt x="3135630" y="946148"/>
                  <a:pt x="3133000" y="951408"/>
                  <a:pt x="3128398" y="954696"/>
                </a:cubicBezTo>
                <a:cubicBezTo>
                  <a:pt x="3123795" y="957983"/>
                  <a:pt x="3121165" y="963243"/>
                  <a:pt x="3120508" y="970476"/>
                </a:cubicBezTo>
                <a:lnTo>
                  <a:pt x="3088948" y="998090"/>
                </a:lnTo>
                <a:cubicBezTo>
                  <a:pt x="3088127" y="1022828"/>
                  <a:pt x="3079908" y="1041402"/>
                  <a:pt x="3064292" y="1053812"/>
                </a:cubicBezTo>
                <a:cubicBezTo>
                  <a:pt x="3048677" y="1066222"/>
                  <a:pt x="3030596" y="1077893"/>
                  <a:pt x="3010050" y="1088824"/>
                </a:cubicBezTo>
                <a:cubicBezTo>
                  <a:pt x="3007666" y="1088988"/>
                  <a:pt x="3004543" y="1088659"/>
                  <a:pt x="3000680" y="1087837"/>
                </a:cubicBezTo>
                <a:cubicBezTo>
                  <a:pt x="2996817" y="1087016"/>
                  <a:pt x="2994681" y="1084714"/>
                  <a:pt x="2994270" y="1080934"/>
                </a:cubicBezTo>
                <a:cubicBezTo>
                  <a:pt x="2996324" y="1068770"/>
                  <a:pt x="3006023" y="1057593"/>
                  <a:pt x="3023364" y="1047402"/>
                </a:cubicBezTo>
                <a:cubicBezTo>
                  <a:pt x="3040705" y="1037211"/>
                  <a:pt x="3053362" y="1029978"/>
                  <a:pt x="3061334" y="1025705"/>
                </a:cubicBezTo>
                <a:cubicBezTo>
                  <a:pt x="3073826" y="992173"/>
                  <a:pt x="3092236" y="961600"/>
                  <a:pt x="3116563" y="933985"/>
                </a:cubicBezTo>
                <a:cubicBezTo>
                  <a:pt x="3140890" y="906370"/>
                  <a:pt x="3167189" y="881714"/>
                  <a:pt x="3195462" y="860017"/>
                </a:cubicBezTo>
                <a:cubicBezTo>
                  <a:pt x="3195462" y="845635"/>
                  <a:pt x="3199406" y="832978"/>
                  <a:pt x="3207296" y="822047"/>
                </a:cubicBezTo>
                <a:cubicBezTo>
                  <a:pt x="3215186" y="811117"/>
                  <a:pt x="3227021" y="805364"/>
                  <a:pt x="3242801" y="804788"/>
                </a:cubicBezTo>
                <a:close/>
                <a:moveTo>
                  <a:pt x="2998215" y="804788"/>
                </a:moveTo>
                <a:cubicBezTo>
                  <a:pt x="2999694" y="812103"/>
                  <a:pt x="3006598" y="815226"/>
                  <a:pt x="3018926" y="814158"/>
                </a:cubicBezTo>
                <a:cubicBezTo>
                  <a:pt x="3031254" y="813089"/>
                  <a:pt x="3040130" y="811281"/>
                  <a:pt x="3045554" y="808733"/>
                </a:cubicBezTo>
                <a:close/>
                <a:moveTo>
                  <a:pt x="3120508" y="789008"/>
                </a:moveTo>
                <a:cubicBezTo>
                  <a:pt x="3119932" y="796816"/>
                  <a:pt x="3116152" y="801912"/>
                  <a:pt x="3109166" y="804295"/>
                </a:cubicBezTo>
                <a:cubicBezTo>
                  <a:pt x="3102180" y="806678"/>
                  <a:pt x="3095441" y="806843"/>
                  <a:pt x="3088948" y="804788"/>
                </a:cubicBezTo>
                <a:lnTo>
                  <a:pt x="3077114" y="836348"/>
                </a:lnTo>
                <a:lnTo>
                  <a:pt x="3116563" y="848182"/>
                </a:lnTo>
                <a:lnTo>
                  <a:pt x="3136288" y="804788"/>
                </a:lnTo>
                <a:cubicBezTo>
                  <a:pt x="3136945" y="804870"/>
                  <a:pt x="3139575" y="804706"/>
                  <a:pt x="3144178" y="804295"/>
                </a:cubicBezTo>
                <a:cubicBezTo>
                  <a:pt x="3148780" y="803884"/>
                  <a:pt x="3151410" y="802734"/>
                  <a:pt x="3152067" y="800843"/>
                </a:cubicBezTo>
                <a:cubicBezTo>
                  <a:pt x="3150999" y="798624"/>
                  <a:pt x="3146232" y="796158"/>
                  <a:pt x="3137767" y="793446"/>
                </a:cubicBezTo>
                <a:cubicBezTo>
                  <a:pt x="3129302" y="790734"/>
                  <a:pt x="3123549" y="789255"/>
                  <a:pt x="3120508" y="789008"/>
                </a:cubicBezTo>
                <a:close/>
                <a:moveTo>
                  <a:pt x="919233" y="785064"/>
                </a:moveTo>
                <a:cubicBezTo>
                  <a:pt x="919068" y="784981"/>
                  <a:pt x="918411" y="785146"/>
                  <a:pt x="917260" y="785557"/>
                </a:cubicBezTo>
                <a:cubicBezTo>
                  <a:pt x="916110" y="785968"/>
                  <a:pt x="915452" y="787118"/>
                  <a:pt x="915288" y="789008"/>
                </a:cubicBezTo>
                <a:cubicBezTo>
                  <a:pt x="912904" y="791063"/>
                  <a:pt x="909781" y="793858"/>
                  <a:pt x="905919" y="797391"/>
                </a:cubicBezTo>
                <a:cubicBezTo>
                  <a:pt x="902056" y="800925"/>
                  <a:pt x="899919" y="804706"/>
                  <a:pt x="899508" y="808733"/>
                </a:cubicBezTo>
                <a:cubicBezTo>
                  <a:pt x="900494" y="818349"/>
                  <a:pt x="906412" y="824759"/>
                  <a:pt x="917260" y="827965"/>
                </a:cubicBezTo>
                <a:cubicBezTo>
                  <a:pt x="928109" y="831170"/>
                  <a:pt x="937971" y="832649"/>
                  <a:pt x="946847" y="832403"/>
                </a:cubicBezTo>
                <a:cubicBezTo>
                  <a:pt x="951121" y="832567"/>
                  <a:pt x="955395" y="832238"/>
                  <a:pt x="959668" y="831417"/>
                </a:cubicBezTo>
                <a:cubicBezTo>
                  <a:pt x="963942" y="830595"/>
                  <a:pt x="966243" y="828293"/>
                  <a:pt x="966572" y="824513"/>
                </a:cubicBezTo>
                <a:cubicBezTo>
                  <a:pt x="965586" y="815966"/>
                  <a:pt x="959668" y="807418"/>
                  <a:pt x="948820" y="798871"/>
                </a:cubicBezTo>
                <a:cubicBezTo>
                  <a:pt x="937971" y="790324"/>
                  <a:pt x="928109" y="785721"/>
                  <a:pt x="919233" y="785064"/>
                </a:cubicBezTo>
                <a:close/>
                <a:moveTo>
                  <a:pt x="3029774" y="761394"/>
                </a:moveTo>
                <a:cubicBezTo>
                  <a:pt x="3030596" y="768708"/>
                  <a:pt x="3034870" y="771832"/>
                  <a:pt x="3042595" y="770763"/>
                </a:cubicBezTo>
                <a:cubicBezTo>
                  <a:pt x="3050321" y="769695"/>
                  <a:pt x="3056567" y="767886"/>
                  <a:pt x="3061334" y="765339"/>
                </a:cubicBezTo>
                <a:close/>
                <a:moveTo>
                  <a:pt x="3258581" y="753504"/>
                </a:moveTo>
                <a:cubicBezTo>
                  <a:pt x="3262526" y="754161"/>
                  <a:pt x="3266470" y="756792"/>
                  <a:pt x="3270415" y="761394"/>
                </a:cubicBezTo>
                <a:lnTo>
                  <a:pt x="3242801" y="804788"/>
                </a:lnTo>
                <a:cubicBezTo>
                  <a:pt x="3242472" y="799199"/>
                  <a:pt x="3243130" y="789666"/>
                  <a:pt x="3244773" y="776187"/>
                </a:cubicBezTo>
                <a:cubicBezTo>
                  <a:pt x="3246417" y="762709"/>
                  <a:pt x="3251019" y="755148"/>
                  <a:pt x="3258581" y="753504"/>
                </a:cubicBezTo>
                <a:close/>
                <a:moveTo>
                  <a:pt x="3077114" y="729834"/>
                </a:moveTo>
                <a:cubicBezTo>
                  <a:pt x="3077196" y="732054"/>
                  <a:pt x="3078018" y="734519"/>
                  <a:pt x="3079579" y="737231"/>
                </a:cubicBezTo>
                <a:cubicBezTo>
                  <a:pt x="3081140" y="739943"/>
                  <a:pt x="3082949" y="741423"/>
                  <a:pt x="3085003" y="741669"/>
                </a:cubicBezTo>
                <a:cubicBezTo>
                  <a:pt x="3093551" y="741012"/>
                  <a:pt x="3100126" y="738382"/>
                  <a:pt x="3104728" y="733779"/>
                </a:cubicBezTo>
                <a:close/>
                <a:moveTo>
                  <a:pt x="3156012" y="662770"/>
                </a:moveTo>
                <a:cubicBezTo>
                  <a:pt x="3149848" y="665236"/>
                  <a:pt x="3144424" y="676084"/>
                  <a:pt x="3139739" y="695316"/>
                </a:cubicBezTo>
                <a:cubicBezTo>
                  <a:pt x="3135055" y="714548"/>
                  <a:pt x="3132589" y="727369"/>
                  <a:pt x="3132342" y="733779"/>
                </a:cubicBezTo>
                <a:cubicBezTo>
                  <a:pt x="3129466" y="743395"/>
                  <a:pt x="3132261" y="749806"/>
                  <a:pt x="3140726" y="753011"/>
                </a:cubicBezTo>
                <a:cubicBezTo>
                  <a:pt x="3149191" y="756216"/>
                  <a:pt x="3156916" y="757696"/>
                  <a:pt x="3163902" y="757449"/>
                </a:cubicBezTo>
                <a:lnTo>
                  <a:pt x="3167847" y="698275"/>
                </a:lnTo>
                <a:cubicBezTo>
                  <a:pt x="3170231" y="698439"/>
                  <a:pt x="3173353" y="698110"/>
                  <a:pt x="3177216" y="697289"/>
                </a:cubicBezTo>
                <a:cubicBezTo>
                  <a:pt x="3181079" y="696467"/>
                  <a:pt x="3183216" y="694165"/>
                  <a:pt x="3183627" y="690385"/>
                </a:cubicBezTo>
                <a:cubicBezTo>
                  <a:pt x="3183216" y="684057"/>
                  <a:pt x="3180093" y="677975"/>
                  <a:pt x="3174258" y="672140"/>
                </a:cubicBezTo>
                <a:cubicBezTo>
                  <a:pt x="3168422" y="666304"/>
                  <a:pt x="3162341" y="663182"/>
                  <a:pt x="3156012" y="662770"/>
                </a:cubicBezTo>
                <a:close/>
                <a:moveTo>
                  <a:pt x="3290140" y="650936"/>
                </a:moveTo>
                <a:cubicBezTo>
                  <a:pt x="3294249" y="650771"/>
                  <a:pt x="3297866" y="651100"/>
                  <a:pt x="3300989" y="651922"/>
                </a:cubicBezTo>
                <a:cubicBezTo>
                  <a:pt x="3304112" y="652744"/>
                  <a:pt x="3305755" y="655045"/>
                  <a:pt x="3305920" y="658825"/>
                </a:cubicBezTo>
                <a:cubicBezTo>
                  <a:pt x="3305591" y="664907"/>
                  <a:pt x="3303290" y="670496"/>
                  <a:pt x="3299016" y="675592"/>
                </a:cubicBezTo>
                <a:cubicBezTo>
                  <a:pt x="3294742" y="680687"/>
                  <a:pt x="3290469" y="684303"/>
                  <a:pt x="3286195" y="686440"/>
                </a:cubicBezTo>
                <a:cubicBezTo>
                  <a:pt x="3286606" y="697371"/>
                  <a:pt x="3285784" y="709041"/>
                  <a:pt x="3283729" y="721452"/>
                </a:cubicBezTo>
                <a:cubicBezTo>
                  <a:pt x="3281675" y="733862"/>
                  <a:pt x="3275922" y="740601"/>
                  <a:pt x="3266470" y="741669"/>
                </a:cubicBezTo>
                <a:cubicBezTo>
                  <a:pt x="3265977" y="740354"/>
                  <a:pt x="3264005" y="734108"/>
                  <a:pt x="3260553" y="722931"/>
                </a:cubicBezTo>
                <a:cubicBezTo>
                  <a:pt x="3257101" y="711754"/>
                  <a:pt x="3255129" y="703534"/>
                  <a:pt x="3254636" y="698275"/>
                </a:cubicBezTo>
                <a:cubicBezTo>
                  <a:pt x="3266224" y="697535"/>
                  <a:pt x="3274607" y="692111"/>
                  <a:pt x="3279785" y="682002"/>
                </a:cubicBezTo>
                <a:cubicBezTo>
                  <a:pt x="3284962" y="671893"/>
                  <a:pt x="3288414" y="661538"/>
                  <a:pt x="3290140" y="650936"/>
                </a:cubicBezTo>
                <a:close/>
                <a:moveTo>
                  <a:pt x="3148122" y="643046"/>
                </a:moveTo>
                <a:lnTo>
                  <a:pt x="3136288" y="650936"/>
                </a:lnTo>
                <a:cubicBezTo>
                  <a:pt x="3132178" y="650936"/>
                  <a:pt x="3128562" y="651922"/>
                  <a:pt x="3125439" y="653894"/>
                </a:cubicBezTo>
                <a:cubicBezTo>
                  <a:pt x="3122316" y="655867"/>
                  <a:pt x="3120672" y="658825"/>
                  <a:pt x="3120508" y="662770"/>
                </a:cubicBezTo>
                <a:cubicBezTo>
                  <a:pt x="3120508" y="667044"/>
                  <a:pt x="3121494" y="671318"/>
                  <a:pt x="3123467" y="675592"/>
                </a:cubicBezTo>
                <a:cubicBezTo>
                  <a:pt x="3125439" y="679865"/>
                  <a:pt x="3128398" y="682166"/>
                  <a:pt x="3132342" y="682495"/>
                </a:cubicBezTo>
                <a:cubicBezTo>
                  <a:pt x="3135630" y="681838"/>
                  <a:pt x="3136945" y="679208"/>
                  <a:pt x="3136288" y="674605"/>
                </a:cubicBezTo>
                <a:lnTo>
                  <a:pt x="3140232" y="654880"/>
                </a:lnTo>
                <a:lnTo>
                  <a:pt x="3144178" y="646991"/>
                </a:lnTo>
                <a:close/>
                <a:moveTo>
                  <a:pt x="1538588" y="619376"/>
                </a:moveTo>
                <a:cubicBezTo>
                  <a:pt x="1512863" y="619705"/>
                  <a:pt x="1487386" y="622992"/>
                  <a:pt x="1462155" y="629238"/>
                </a:cubicBezTo>
                <a:cubicBezTo>
                  <a:pt x="1436923" y="635485"/>
                  <a:pt x="1412432" y="642717"/>
                  <a:pt x="1388680" y="650936"/>
                </a:cubicBezTo>
                <a:lnTo>
                  <a:pt x="1392625" y="666715"/>
                </a:lnTo>
                <a:lnTo>
                  <a:pt x="1428130" y="666715"/>
                </a:lnTo>
                <a:cubicBezTo>
                  <a:pt x="1449169" y="641484"/>
                  <a:pt x="1465278" y="636717"/>
                  <a:pt x="1476455" y="652415"/>
                </a:cubicBezTo>
                <a:cubicBezTo>
                  <a:pt x="1487632" y="668113"/>
                  <a:pt x="1497823" y="678139"/>
                  <a:pt x="1507028" y="682495"/>
                </a:cubicBezTo>
                <a:cubicBezTo>
                  <a:pt x="1518370" y="681838"/>
                  <a:pt x="1528232" y="679208"/>
                  <a:pt x="1536615" y="674605"/>
                </a:cubicBezTo>
                <a:cubicBezTo>
                  <a:pt x="1544998" y="670003"/>
                  <a:pt x="1554861" y="667373"/>
                  <a:pt x="1566202" y="666715"/>
                </a:cubicBezTo>
                <a:lnTo>
                  <a:pt x="1566202" y="643046"/>
                </a:lnTo>
                <a:cubicBezTo>
                  <a:pt x="1566038" y="635156"/>
                  <a:pt x="1563408" y="629238"/>
                  <a:pt x="1558312" y="625293"/>
                </a:cubicBezTo>
                <a:cubicBezTo>
                  <a:pt x="1553217" y="621349"/>
                  <a:pt x="1546642" y="619376"/>
                  <a:pt x="1538588" y="619376"/>
                </a:cubicBezTo>
                <a:close/>
                <a:moveTo>
                  <a:pt x="3148122" y="607541"/>
                </a:moveTo>
                <a:cubicBezTo>
                  <a:pt x="3148204" y="609925"/>
                  <a:pt x="3149026" y="613048"/>
                  <a:pt x="3150588" y="616910"/>
                </a:cubicBezTo>
                <a:cubicBezTo>
                  <a:pt x="3152149" y="620773"/>
                  <a:pt x="3153958" y="622910"/>
                  <a:pt x="3156012" y="623321"/>
                </a:cubicBezTo>
                <a:cubicBezTo>
                  <a:pt x="3159793" y="623074"/>
                  <a:pt x="3162094" y="621595"/>
                  <a:pt x="3162916" y="618883"/>
                </a:cubicBezTo>
                <a:cubicBezTo>
                  <a:pt x="3163738" y="616171"/>
                  <a:pt x="3164066" y="613705"/>
                  <a:pt x="3163902" y="611486"/>
                </a:cubicBezTo>
                <a:close/>
                <a:moveTo>
                  <a:pt x="1593817" y="607541"/>
                </a:moveTo>
                <a:cubicBezTo>
                  <a:pt x="1593817" y="610418"/>
                  <a:pt x="1594803" y="615513"/>
                  <a:pt x="1596776" y="622828"/>
                </a:cubicBezTo>
                <a:cubicBezTo>
                  <a:pt x="1598748" y="630142"/>
                  <a:pt x="1601707" y="634252"/>
                  <a:pt x="1605652" y="635156"/>
                </a:cubicBezTo>
                <a:cubicBezTo>
                  <a:pt x="1607542" y="634745"/>
                  <a:pt x="1608693" y="632608"/>
                  <a:pt x="1609104" y="628745"/>
                </a:cubicBezTo>
                <a:cubicBezTo>
                  <a:pt x="1609514" y="624882"/>
                  <a:pt x="1609679" y="621760"/>
                  <a:pt x="1609597" y="619376"/>
                </a:cubicBezTo>
                <a:cubicBezTo>
                  <a:pt x="1610419" y="619458"/>
                  <a:pt x="1613706" y="619294"/>
                  <a:pt x="1619459" y="618883"/>
                </a:cubicBezTo>
                <a:cubicBezTo>
                  <a:pt x="1625212" y="618472"/>
                  <a:pt x="1628499" y="617322"/>
                  <a:pt x="1629321" y="615431"/>
                </a:cubicBezTo>
                <a:cubicBezTo>
                  <a:pt x="1628089" y="615102"/>
                  <a:pt x="1622664" y="613787"/>
                  <a:pt x="1613049" y="611486"/>
                </a:cubicBezTo>
                <a:cubicBezTo>
                  <a:pt x="1603433" y="609185"/>
                  <a:pt x="1597022" y="607870"/>
                  <a:pt x="1593817" y="607541"/>
                </a:cubicBezTo>
                <a:close/>
                <a:moveTo>
                  <a:pt x="1641156" y="591761"/>
                </a:moveTo>
                <a:cubicBezTo>
                  <a:pt x="1641238" y="594145"/>
                  <a:pt x="1642060" y="597268"/>
                  <a:pt x="1643622" y="601131"/>
                </a:cubicBezTo>
                <a:cubicBezTo>
                  <a:pt x="1645183" y="604994"/>
                  <a:pt x="1646991" y="607130"/>
                  <a:pt x="1649046" y="607541"/>
                </a:cubicBezTo>
                <a:cubicBezTo>
                  <a:pt x="1652827" y="607295"/>
                  <a:pt x="1655128" y="605815"/>
                  <a:pt x="1655950" y="603103"/>
                </a:cubicBezTo>
                <a:cubicBezTo>
                  <a:pt x="1656772" y="600391"/>
                  <a:pt x="1657100" y="597926"/>
                  <a:pt x="1656936" y="595706"/>
                </a:cubicBezTo>
                <a:close/>
                <a:moveTo>
                  <a:pt x="1700330" y="575982"/>
                </a:moveTo>
                <a:cubicBezTo>
                  <a:pt x="1700330" y="580091"/>
                  <a:pt x="1701316" y="583707"/>
                  <a:pt x="1703289" y="586830"/>
                </a:cubicBezTo>
                <a:cubicBezTo>
                  <a:pt x="1705261" y="589953"/>
                  <a:pt x="1708220" y="591597"/>
                  <a:pt x="1712165" y="591761"/>
                </a:cubicBezTo>
                <a:cubicBezTo>
                  <a:pt x="1715452" y="591104"/>
                  <a:pt x="1716767" y="588474"/>
                  <a:pt x="1716110" y="583872"/>
                </a:cubicBezTo>
                <a:cubicBezTo>
                  <a:pt x="1716110" y="580091"/>
                  <a:pt x="1715124" y="577790"/>
                  <a:pt x="1713151" y="576968"/>
                </a:cubicBezTo>
                <a:cubicBezTo>
                  <a:pt x="1711179" y="576146"/>
                  <a:pt x="1708220" y="575817"/>
                  <a:pt x="1704275" y="575982"/>
                </a:cubicBezTo>
                <a:close/>
                <a:moveTo>
                  <a:pt x="1881797" y="564147"/>
                </a:moveTo>
                <a:cubicBezTo>
                  <a:pt x="1861908" y="574996"/>
                  <a:pt x="1841526" y="579927"/>
                  <a:pt x="1820651" y="578940"/>
                </a:cubicBezTo>
                <a:cubicBezTo>
                  <a:pt x="1799775" y="577954"/>
                  <a:pt x="1779393" y="576968"/>
                  <a:pt x="1759504" y="575982"/>
                </a:cubicBezTo>
                <a:cubicBezTo>
                  <a:pt x="1759258" y="585926"/>
                  <a:pt x="1760737" y="593652"/>
                  <a:pt x="1763942" y="599158"/>
                </a:cubicBezTo>
                <a:cubicBezTo>
                  <a:pt x="1767147" y="604665"/>
                  <a:pt x="1773558" y="607459"/>
                  <a:pt x="1783174" y="607541"/>
                </a:cubicBezTo>
                <a:lnTo>
                  <a:pt x="1952806" y="607541"/>
                </a:lnTo>
                <a:lnTo>
                  <a:pt x="1944916" y="575982"/>
                </a:lnTo>
                <a:lnTo>
                  <a:pt x="1960696" y="575982"/>
                </a:lnTo>
                <a:lnTo>
                  <a:pt x="1956751" y="572037"/>
                </a:lnTo>
                <a:lnTo>
                  <a:pt x="1940971" y="572037"/>
                </a:lnTo>
                <a:close/>
                <a:moveTo>
                  <a:pt x="2063264" y="540477"/>
                </a:moveTo>
                <a:cubicBezTo>
                  <a:pt x="2060881" y="540313"/>
                  <a:pt x="2057758" y="540642"/>
                  <a:pt x="2053895" y="541464"/>
                </a:cubicBezTo>
                <a:cubicBezTo>
                  <a:pt x="2050032" y="542285"/>
                  <a:pt x="2047896" y="544587"/>
                  <a:pt x="2047485" y="548367"/>
                </a:cubicBezTo>
                <a:cubicBezTo>
                  <a:pt x="2055375" y="550586"/>
                  <a:pt x="2063264" y="553052"/>
                  <a:pt x="2071154" y="555764"/>
                </a:cubicBezTo>
                <a:cubicBezTo>
                  <a:pt x="2079044" y="558476"/>
                  <a:pt x="2086934" y="559956"/>
                  <a:pt x="2094824" y="560202"/>
                </a:cubicBezTo>
                <a:cubicBezTo>
                  <a:pt x="2095481" y="560284"/>
                  <a:pt x="2098111" y="560120"/>
                  <a:pt x="2102714" y="559709"/>
                </a:cubicBezTo>
                <a:cubicBezTo>
                  <a:pt x="2107316" y="559298"/>
                  <a:pt x="2109946" y="558148"/>
                  <a:pt x="2110604" y="556257"/>
                </a:cubicBezTo>
                <a:cubicBezTo>
                  <a:pt x="2109124" y="552148"/>
                  <a:pt x="2102221" y="548532"/>
                  <a:pt x="2089893" y="545408"/>
                </a:cubicBezTo>
                <a:cubicBezTo>
                  <a:pt x="2077565" y="542285"/>
                  <a:pt x="2068689" y="540642"/>
                  <a:pt x="2063264" y="540477"/>
                </a:cubicBezTo>
                <a:close/>
                <a:moveTo>
                  <a:pt x="1952806" y="516808"/>
                </a:moveTo>
                <a:cubicBezTo>
                  <a:pt x="1950751" y="516972"/>
                  <a:pt x="1948943" y="517630"/>
                  <a:pt x="1947382" y="518780"/>
                </a:cubicBezTo>
                <a:cubicBezTo>
                  <a:pt x="1945820" y="519931"/>
                  <a:pt x="1944999" y="520588"/>
                  <a:pt x="1944916" y="520753"/>
                </a:cubicBezTo>
                <a:cubicBezTo>
                  <a:pt x="1944752" y="523136"/>
                  <a:pt x="1945081" y="526259"/>
                  <a:pt x="1945903" y="530122"/>
                </a:cubicBezTo>
                <a:cubicBezTo>
                  <a:pt x="1946724" y="533985"/>
                  <a:pt x="1949025" y="536122"/>
                  <a:pt x="1952806" y="536532"/>
                </a:cubicBezTo>
                <a:cubicBezTo>
                  <a:pt x="1954696" y="536286"/>
                  <a:pt x="1955847" y="534806"/>
                  <a:pt x="1956258" y="532094"/>
                </a:cubicBezTo>
                <a:cubicBezTo>
                  <a:pt x="1956669" y="529382"/>
                  <a:pt x="1956833" y="526916"/>
                  <a:pt x="1956751" y="524698"/>
                </a:cubicBezTo>
                <a:cubicBezTo>
                  <a:pt x="1957409" y="520095"/>
                  <a:pt x="1956094" y="517465"/>
                  <a:pt x="1952806" y="516808"/>
                </a:cubicBezTo>
                <a:close/>
                <a:moveTo>
                  <a:pt x="1155929" y="457634"/>
                </a:moveTo>
                <a:cubicBezTo>
                  <a:pt x="1155765" y="459853"/>
                  <a:pt x="1156093" y="462318"/>
                  <a:pt x="1156915" y="465031"/>
                </a:cubicBezTo>
                <a:cubicBezTo>
                  <a:pt x="1157737" y="467743"/>
                  <a:pt x="1160038" y="469222"/>
                  <a:pt x="1163819" y="469469"/>
                </a:cubicBezTo>
                <a:lnTo>
                  <a:pt x="1171709" y="469469"/>
                </a:lnTo>
                <a:cubicBezTo>
                  <a:pt x="1171544" y="465524"/>
                  <a:pt x="1169901" y="462565"/>
                  <a:pt x="1166777" y="460593"/>
                </a:cubicBezTo>
                <a:cubicBezTo>
                  <a:pt x="1163654" y="458620"/>
                  <a:pt x="1160038" y="457634"/>
                  <a:pt x="1155929" y="457634"/>
                </a:cubicBezTo>
                <a:close/>
                <a:moveTo>
                  <a:pt x="1187488" y="441854"/>
                </a:moveTo>
                <a:cubicBezTo>
                  <a:pt x="1187571" y="444237"/>
                  <a:pt x="1188392" y="447361"/>
                  <a:pt x="1189954" y="451223"/>
                </a:cubicBezTo>
                <a:cubicBezTo>
                  <a:pt x="1191516" y="455086"/>
                  <a:pt x="1193324" y="457223"/>
                  <a:pt x="1195378" y="457634"/>
                </a:cubicBezTo>
                <a:cubicBezTo>
                  <a:pt x="1199159" y="457387"/>
                  <a:pt x="1201460" y="455908"/>
                  <a:pt x="1202282" y="453196"/>
                </a:cubicBezTo>
                <a:cubicBezTo>
                  <a:pt x="1203104" y="450484"/>
                  <a:pt x="1203432" y="448018"/>
                  <a:pt x="1203268" y="445799"/>
                </a:cubicBezTo>
                <a:close/>
                <a:moveTo>
                  <a:pt x="3136288" y="426074"/>
                </a:moveTo>
                <a:cubicBezTo>
                  <a:pt x="3136781" y="439471"/>
                  <a:pt x="3138753" y="452127"/>
                  <a:pt x="3142205" y="464044"/>
                </a:cubicBezTo>
                <a:cubicBezTo>
                  <a:pt x="3145657" y="475961"/>
                  <a:pt x="3147629" y="489604"/>
                  <a:pt x="3148122" y="504973"/>
                </a:cubicBezTo>
                <a:lnTo>
                  <a:pt x="3163902" y="512863"/>
                </a:lnTo>
                <a:lnTo>
                  <a:pt x="3163902" y="449744"/>
                </a:lnTo>
                <a:cubicBezTo>
                  <a:pt x="3163738" y="441854"/>
                  <a:pt x="3161108" y="435937"/>
                  <a:pt x="3156012" y="431992"/>
                </a:cubicBezTo>
                <a:cubicBezTo>
                  <a:pt x="3150917" y="428047"/>
                  <a:pt x="3144342" y="426074"/>
                  <a:pt x="3136288" y="426074"/>
                </a:cubicBezTo>
                <a:close/>
                <a:moveTo>
                  <a:pt x="1080975" y="426074"/>
                </a:moveTo>
                <a:cubicBezTo>
                  <a:pt x="1077112" y="434293"/>
                  <a:pt x="1072017" y="441525"/>
                  <a:pt x="1065688" y="447772"/>
                </a:cubicBezTo>
                <a:cubicBezTo>
                  <a:pt x="1059360" y="454018"/>
                  <a:pt x="1051306" y="457305"/>
                  <a:pt x="1041526" y="457634"/>
                </a:cubicBezTo>
                <a:lnTo>
                  <a:pt x="1037581" y="457634"/>
                </a:lnTo>
                <a:lnTo>
                  <a:pt x="1053361" y="430019"/>
                </a:lnTo>
                <a:close/>
                <a:moveTo>
                  <a:pt x="3128398" y="378735"/>
                </a:moveTo>
                <a:cubicBezTo>
                  <a:pt x="3126590" y="378900"/>
                  <a:pt x="3125275" y="379557"/>
                  <a:pt x="3124453" y="380708"/>
                </a:cubicBezTo>
                <a:cubicBezTo>
                  <a:pt x="3123631" y="381858"/>
                  <a:pt x="3122316" y="382516"/>
                  <a:pt x="3120508" y="382680"/>
                </a:cubicBezTo>
                <a:cubicBezTo>
                  <a:pt x="3120590" y="385063"/>
                  <a:pt x="3121412" y="388187"/>
                  <a:pt x="3122973" y="392049"/>
                </a:cubicBezTo>
                <a:cubicBezTo>
                  <a:pt x="3124535" y="395912"/>
                  <a:pt x="3126343" y="398049"/>
                  <a:pt x="3128398" y="398460"/>
                </a:cubicBezTo>
                <a:cubicBezTo>
                  <a:pt x="3132178" y="398213"/>
                  <a:pt x="3134480" y="396734"/>
                  <a:pt x="3135301" y="394022"/>
                </a:cubicBezTo>
                <a:cubicBezTo>
                  <a:pt x="3136123" y="391310"/>
                  <a:pt x="3136452" y="388844"/>
                  <a:pt x="3136288" y="386625"/>
                </a:cubicBezTo>
                <a:cubicBezTo>
                  <a:pt x="3135630" y="382022"/>
                  <a:pt x="3133000" y="379393"/>
                  <a:pt x="3128398" y="378735"/>
                </a:cubicBezTo>
                <a:close/>
                <a:moveTo>
                  <a:pt x="2729959" y="15801"/>
                </a:moveTo>
                <a:lnTo>
                  <a:pt x="2781243" y="15801"/>
                </a:lnTo>
                <a:lnTo>
                  <a:pt x="2777298" y="31581"/>
                </a:lnTo>
                <a:cubicBezTo>
                  <a:pt x="2768422" y="32402"/>
                  <a:pt x="2758560" y="32731"/>
                  <a:pt x="2747711" y="32567"/>
                </a:cubicBezTo>
                <a:cubicBezTo>
                  <a:pt x="2736863" y="32402"/>
                  <a:pt x="2730945" y="26814"/>
                  <a:pt x="2729959" y="15801"/>
                </a:cubicBezTo>
                <a:close/>
                <a:moveTo>
                  <a:pt x="2205282" y="15801"/>
                </a:moveTo>
                <a:lnTo>
                  <a:pt x="2426199" y="15801"/>
                </a:lnTo>
                <a:lnTo>
                  <a:pt x="2461703" y="31581"/>
                </a:lnTo>
                <a:lnTo>
                  <a:pt x="2540602" y="31581"/>
                </a:lnTo>
                <a:lnTo>
                  <a:pt x="2552437" y="47360"/>
                </a:lnTo>
                <a:cubicBezTo>
                  <a:pt x="2569531" y="46539"/>
                  <a:pt x="2589585" y="46210"/>
                  <a:pt x="2612597" y="46374"/>
                </a:cubicBezTo>
                <a:cubicBezTo>
                  <a:pt x="2635609" y="46539"/>
                  <a:pt x="2653690" y="52127"/>
                  <a:pt x="2666840" y="63140"/>
                </a:cubicBezTo>
                <a:cubicBezTo>
                  <a:pt x="2683441" y="63469"/>
                  <a:pt x="2712371" y="66756"/>
                  <a:pt x="2753629" y="73002"/>
                </a:cubicBezTo>
                <a:cubicBezTo>
                  <a:pt x="2794886" y="79248"/>
                  <a:pt x="2819871" y="86481"/>
                  <a:pt x="2828583" y="94700"/>
                </a:cubicBezTo>
                <a:cubicBezTo>
                  <a:pt x="2848800" y="100864"/>
                  <a:pt x="2880360" y="109247"/>
                  <a:pt x="2923261" y="119849"/>
                </a:cubicBezTo>
                <a:cubicBezTo>
                  <a:pt x="2966162" y="130451"/>
                  <a:pt x="2993777" y="141792"/>
                  <a:pt x="3006105" y="153874"/>
                </a:cubicBezTo>
                <a:cubicBezTo>
                  <a:pt x="3049006" y="176393"/>
                  <a:pt x="3093386" y="205322"/>
                  <a:pt x="3139246" y="240662"/>
                </a:cubicBezTo>
                <a:cubicBezTo>
                  <a:pt x="3185106" y="276002"/>
                  <a:pt x="3223569" y="312822"/>
                  <a:pt x="3254636" y="351120"/>
                </a:cubicBezTo>
                <a:lnTo>
                  <a:pt x="3266470" y="441854"/>
                </a:lnTo>
                <a:cubicBezTo>
                  <a:pt x="3254554" y="443909"/>
                  <a:pt x="3251759" y="453607"/>
                  <a:pt x="3258087" y="470948"/>
                </a:cubicBezTo>
                <a:cubicBezTo>
                  <a:pt x="3264416" y="488289"/>
                  <a:pt x="3268525" y="500946"/>
                  <a:pt x="3270415" y="508918"/>
                </a:cubicBezTo>
                <a:lnTo>
                  <a:pt x="3278305" y="591761"/>
                </a:lnTo>
                <a:cubicBezTo>
                  <a:pt x="3280360" y="589214"/>
                  <a:pt x="3283154" y="585433"/>
                  <a:pt x="3286688" y="580420"/>
                </a:cubicBezTo>
                <a:cubicBezTo>
                  <a:pt x="3290222" y="575407"/>
                  <a:pt x="3294003" y="572612"/>
                  <a:pt x="3298030" y="572037"/>
                </a:cubicBezTo>
                <a:cubicBezTo>
                  <a:pt x="3299920" y="572283"/>
                  <a:pt x="3301071" y="573763"/>
                  <a:pt x="3301482" y="576475"/>
                </a:cubicBezTo>
                <a:cubicBezTo>
                  <a:pt x="3301893" y="579187"/>
                  <a:pt x="3302057" y="581653"/>
                  <a:pt x="3301975" y="583872"/>
                </a:cubicBezTo>
                <a:lnTo>
                  <a:pt x="3298030" y="619376"/>
                </a:lnTo>
                <a:cubicBezTo>
                  <a:pt x="3279620" y="601131"/>
                  <a:pt x="3270087" y="601131"/>
                  <a:pt x="3269429" y="619376"/>
                </a:cubicBezTo>
                <a:cubicBezTo>
                  <a:pt x="3268772" y="637621"/>
                  <a:pt x="3269100" y="653401"/>
                  <a:pt x="3270415" y="666715"/>
                </a:cubicBezTo>
                <a:lnTo>
                  <a:pt x="3254636" y="698275"/>
                </a:lnTo>
                <a:cubicBezTo>
                  <a:pt x="3234664" y="731478"/>
                  <a:pt x="3214446" y="763695"/>
                  <a:pt x="3193982" y="794926"/>
                </a:cubicBezTo>
                <a:cubicBezTo>
                  <a:pt x="3173518" y="826157"/>
                  <a:pt x="3154286" y="858373"/>
                  <a:pt x="3136288" y="891577"/>
                </a:cubicBezTo>
                <a:cubicBezTo>
                  <a:pt x="3133822" y="908014"/>
                  <a:pt x="3123960" y="920506"/>
                  <a:pt x="3106700" y="929054"/>
                </a:cubicBezTo>
                <a:cubicBezTo>
                  <a:pt x="3089441" y="937601"/>
                  <a:pt x="3079579" y="950093"/>
                  <a:pt x="3077114" y="966531"/>
                </a:cubicBezTo>
                <a:cubicBezTo>
                  <a:pt x="3065772" y="977051"/>
                  <a:pt x="3046047" y="995460"/>
                  <a:pt x="3017939" y="1021760"/>
                </a:cubicBezTo>
                <a:cubicBezTo>
                  <a:pt x="2989832" y="1048059"/>
                  <a:pt x="2974052" y="1066469"/>
                  <a:pt x="2970600" y="1076989"/>
                </a:cubicBezTo>
                <a:cubicBezTo>
                  <a:pt x="2971093" y="1082660"/>
                  <a:pt x="2974052" y="1086112"/>
                  <a:pt x="2979476" y="1087344"/>
                </a:cubicBezTo>
                <a:cubicBezTo>
                  <a:pt x="2984901" y="1088577"/>
                  <a:pt x="2989832" y="1089070"/>
                  <a:pt x="2994270" y="1088824"/>
                </a:cubicBezTo>
                <a:cubicBezTo>
                  <a:pt x="2996160" y="1091207"/>
                  <a:pt x="2998297" y="1094330"/>
                  <a:pt x="3000680" y="1098193"/>
                </a:cubicBezTo>
                <a:cubicBezTo>
                  <a:pt x="3003064" y="1102056"/>
                  <a:pt x="3006187" y="1104192"/>
                  <a:pt x="3010050" y="1104603"/>
                </a:cubicBezTo>
                <a:cubicBezTo>
                  <a:pt x="3011940" y="1104110"/>
                  <a:pt x="3013090" y="1102138"/>
                  <a:pt x="3013501" y="1098686"/>
                </a:cubicBezTo>
                <a:cubicBezTo>
                  <a:pt x="3013912" y="1095234"/>
                  <a:pt x="3014076" y="1093262"/>
                  <a:pt x="3013994" y="1092769"/>
                </a:cubicBezTo>
                <a:lnTo>
                  <a:pt x="3029774" y="1124328"/>
                </a:lnTo>
                <a:lnTo>
                  <a:pt x="3002160" y="1147998"/>
                </a:lnTo>
                <a:cubicBezTo>
                  <a:pt x="2995831" y="1147916"/>
                  <a:pt x="2988763" y="1149066"/>
                  <a:pt x="2980956" y="1151450"/>
                </a:cubicBezTo>
                <a:cubicBezTo>
                  <a:pt x="2973148" y="1153833"/>
                  <a:pt x="2967066" y="1157942"/>
                  <a:pt x="2962710" y="1163778"/>
                </a:cubicBezTo>
                <a:cubicBezTo>
                  <a:pt x="2955149" y="1164435"/>
                  <a:pt x="2948574" y="1167065"/>
                  <a:pt x="2942986" y="1171667"/>
                </a:cubicBezTo>
                <a:cubicBezTo>
                  <a:pt x="2937397" y="1176270"/>
                  <a:pt x="2930822" y="1178900"/>
                  <a:pt x="2923261" y="1179557"/>
                </a:cubicBezTo>
                <a:cubicBezTo>
                  <a:pt x="2910440" y="1195748"/>
                  <a:pt x="2892688" y="1210706"/>
                  <a:pt x="2870004" y="1224431"/>
                </a:cubicBezTo>
                <a:cubicBezTo>
                  <a:pt x="2847321" y="1238156"/>
                  <a:pt x="2825624" y="1248182"/>
                  <a:pt x="2804913" y="1254511"/>
                </a:cubicBezTo>
                <a:lnTo>
                  <a:pt x="2773353" y="1290016"/>
                </a:lnTo>
                <a:lnTo>
                  <a:pt x="2745739" y="1301850"/>
                </a:lnTo>
                <a:lnTo>
                  <a:pt x="2729959" y="1349190"/>
                </a:lnTo>
                <a:cubicBezTo>
                  <a:pt x="2717960" y="1349847"/>
                  <a:pt x="2706454" y="1354450"/>
                  <a:pt x="2695441" y="1362997"/>
                </a:cubicBezTo>
                <a:cubicBezTo>
                  <a:pt x="2684428" y="1371544"/>
                  <a:pt x="2674894" y="1380092"/>
                  <a:pt x="2666840" y="1388639"/>
                </a:cubicBezTo>
                <a:lnTo>
                  <a:pt x="2607666" y="1416254"/>
                </a:lnTo>
                <a:cubicBezTo>
                  <a:pt x="2588106" y="1412555"/>
                  <a:pt x="2577914" y="1416993"/>
                  <a:pt x="2577093" y="1429568"/>
                </a:cubicBezTo>
                <a:cubicBezTo>
                  <a:pt x="2576271" y="1442142"/>
                  <a:pt x="2571997" y="1449539"/>
                  <a:pt x="2564272" y="1451758"/>
                </a:cubicBezTo>
                <a:cubicBezTo>
                  <a:pt x="2558272" y="1451265"/>
                  <a:pt x="2553505" y="1451265"/>
                  <a:pt x="2549971" y="1451758"/>
                </a:cubicBezTo>
                <a:cubicBezTo>
                  <a:pt x="2546437" y="1452251"/>
                  <a:pt x="2544629" y="1456196"/>
                  <a:pt x="2544547" y="1463593"/>
                </a:cubicBezTo>
                <a:cubicBezTo>
                  <a:pt x="2510686" y="1475592"/>
                  <a:pt x="2473867" y="1497946"/>
                  <a:pt x="2434089" y="1530656"/>
                </a:cubicBezTo>
                <a:cubicBezTo>
                  <a:pt x="2394310" y="1563367"/>
                  <a:pt x="2365381" y="1581776"/>
                  <a:pt x="2347300" y="1585886"/>
                </a:cubicBezTo>
                <a:cubicBezTo>
                  <a:pt x="2343355" y="1585722"/>
                  <a:pt x="2340396" y="1584078"/>
                  <a:pt x="2338424" y="1580954"/>
                </a:cubicBezTo>
                <a:cubicBezTo>
                  <a:pt x="2336451" y="1577832"/>
                  <a:pt x="2335465" y="1574215"/>
                  <a:pt x="2335465" y="1570106"/>
                </a:cubicBezTo>
                <a:cubicBezTo>
                  <a:pt x="2337602" y="1564106"/>
                  <a:pt x="2341218" y="1557367"/>
                  <a:pt x="2346314" y="1549888"/>
                </a:cubicBezTo>
                <a:cubicBezTo>
                  <a:pt x="2351409" y="1542409"/>
                  <a:pt x="2356998" y="1534684"/>
                  <a:pt x="2363080" y="1526712"/>
                </a:cubicBezTo>
                <a:cubicBezTo>
                  <a:pt x="2367107" y="1522602"/>
                  <a:pt x="2371874" y="1518986"/>
                  <a:pt x="2377380" y="1515863"/>
                </a:cubicBezTo>
                <a:cubicBezTo>
                  <a:pt x="2382886" y="1512740"/>
                  <a:pt x="2388640" y="1511096"/>
                  <a:pt x="2394639" y="1510932"/>
                </a:cubicBezTo>
                <a:lnTo>
                  <a:pt x="2406474" y="1499097"/>
                </a:lnTo>
                <a:cubicBezTo>
                  <a:pt x="2415186" y="1498440"/>
                  <a:pt x="2420446" y="1495810"/>
                  <a:pt x="2422254" y="1491208"/>
                </a:cubicBezTo>
                <a:cubicBezTo>
                  <a:pt x="2424062" y="1486605"/>
                  <a:pt x="2429322" y="1483975"/>
                  <a:pt x="2438033" y="1483317"/>
                </a:cubicBezTo>
                <a:lnTo>
                  <a:pt x="2469593" y="1455703"/>
                </a:lnTo>
                <a:lnTo>
                  <a:pt x="2528767" y="1435978"/>
                </a:lnTo>
                <a:lnTo>
                  <a:pt x="2560327" y="1404419"/>
                </a:lnTo>
                <a:cubicBezTo>
                  <a:pt x="2560491" y="1402035"/>
                  <a:pt x="2560162" y="1398912"/>
                  <a:pt x="2559340" y="1395050"/>
                </a:cubicBezTo>
                <a:cubicBezTo>
                  <a:pt x="2558518" y="1391187"/>
                  <a:pt x="2556217" y="1389050"/>
                  <a:pt x="2552437" y="1388639"/>
                </a:cubicBezTo>
                <a:cubicBezTo>
                  <a:pt x="2545131" y="1389905"/>
                  <a:pt x="2526429" y="1400084"/>
                  <a:pt x="2496331" y="1419176"/>
                </a:cubicBezTo>
                <a:cubicBezTo>
                  <a:pt x="2466233" y="1438267"/>
                  <a:pt x="2437011" y="1458674"/>
                  <a:pt x="2408666" y="1480395"/>
                </a:cubicBezTo>
                <a:cubicBezTo>
                  <a:pt x="2380320" y="1502117"/>
                  <a:pt x="2365125" y="1517556"/>
                  <a:pt x="2363080" y="1526712"/>
                </a:cubicBezTo>
                <a:lnTo>
                  <a:pt x="2319685" y="1530656"/>
                </a:lnTo>
                <a:lnTo>
                  <a:pt x="2288126" y="1566161"/>
                </a:lnTo>
                <a:cubicBezTo>
                  <a:pt x="2285660" y="1576846"/>
                  <a:pt x="2275798" y="1584078"/>
                  <a:pt x="2258539" y="1587858"/>
                </a:cubicBezTo>
                <a:cubicBezTo>
                  <a:pt x="2241280" y="1591639"/>
                  <a:pt x="2231418" y="1598871"/>
                  <a:pt x="2228952" y="1609556"/>
                </a:cubicBezTo>
                <a:lnTo>
                  <a:pt x="2169778" y="1668730"/>
                </a:lnTo>
                <a:cubicBezTo>
                  <a:pt x="2176681" y="1673168"/>
                  <a:pt x="2181612" y="1678099"/>
                  <a:pt x="2184571" y="1683523"/>
                </a:cubicBezTo>
                <a:cubicBezTo>
                  <a:pt x="2187530" y="1688947"/>
                  <a:pt x="2182599" y="1691906"/>
                  <a:pt x="2169778" y="1692399"/>
                </a:cubicBezTo>
                <a:lnTo>
                  <a:pt x="2106659" y="1755518"/>
                </a:lnTo>
                <a:cubicBezTo>
                  <a:pt x="2106001" y="1766696"/>
                  <a:pt x="2099426" y="1771955"/>
                  <a:pt x="2086934" y="1771298"/>
                </a:cubicBezTo>
                <a:lnTo>
                  <a:pt x="2079044" y="1771298"/>
                </a:lnTo>
                <a:lnTo>
                  <a:pt x="2043540" y="1798912"/>
                </a:lnTo>
                <a:lnTo>
                  <a:pt x="2027760" y="1787078"/>
                </a:lnTo>
                <a:lnTo>
                  <a:pt x="2015925" y="1798912"/>
                </a:lnTo>
                <a:lnTo>
                  <a:pt x="1980421" y="1814692"/>
                </a:lnTo>
                <a:lnTo>
                  <a:pt x="1956751" y="1846252"/>
                </a:lnTo>
                <a:cubicBezTo>
                  <a:pt x="1948861" y="1846416"/>
                  <a:pt x="1941958" y="1849046"/>
                  <a:pt x="1936040" y="1854142"/>
                </a:cubicBezTo>
                <a:cubicBezTo>
                  <a:pt x="1930123" y="1859237"/>
                  <a:pt x="1925192" y="1865812"/>
                  <a:pt x="1921247" y="1873866"/>
                </a:cubicBezTo>
                <a:lnTo>
                  <a:pt x="1881797" y="1905426"/>
                </a:lnTo>
                <a:lnTo>
                  <a:pt x="1956751" y="1862032"/>
                </a:lnTo>
                <a:lnTo>
                  <a:pt x="1968586" y="1889646"/>
                </a:lnTo>
                <a:cubicBezTo>
                  <a:pt x="1958641" y="1889810"/>
                  <a:pt x="1950916" y="1892440"/>
                  <a:pt x="1945409" y="1897536"/>
                </a:cubicBezTo>
                <a:cubicBezTo>
                  <a:pt x="1939903" y="1902631"/>
                  <a:pt x="1937109" y="1909206"/>
                  <a:pt x="1937026" y="1917260"/>
                </a:cubicBezTo>
                <a:lnTo>
                  <a:pt x="1937026" y="1921206"/>
                </a:lnTo>
                <a:cubicBezTo>
                  <a:pt x="1922151" y="1921781"/>
                  <a:pt x="1911467" y="1926548"/>
                  <a:pt x="1904974" y="1935506"/>
                </a:cubicBezTo>
                <a:cubicBezTo>
                  <a:pt x="1898481" y="1944464"/>
                  <a:pt x="1890756" y="1954162"/>
                  <a:pt x="1881797" y="1964600"/>
                </a:cubicBezTo>
                <a:cubicBezTo>
                  <a:pt x="1861662" y="1966572"/>
                  <a:pt x="1847690" y="1974462"/>
                  <a:pt x="1839882" y="1988269"/>
                </a:cubicBezTo>
                <a:cubicBezTo>
                  <a:pt x="1832075" y="2002077"/>
                  <a:pt x="1821062" y="2009966"/>
                  <a:pt x="1806843" y="2011939"/>
                </a:cubicBezTo>
                <a:cubicBezTo>
                  <a:pt x="1785228" y="2039389"/>
                  <a:pt x="1763367" y="2065360"/>
                  <a:pt x="1741259" y="2089852"/>
                </a:cubicBezTo>
                <a:cubicBezTo>
                  <a:pt x="1719151" y="2114343"/>
                  <a:pt x="1696303" y="2138341"/>
                  <a:pt x="1672716" y="2161846"/>
                </a:cubicBezTo>
                <a:cubicBezTo>
                  <a:pt x="1674852" y="2151902"/>
                  <a:pt x="1678469" y="2142204"/>
                  <a:pt x="1683564" y="2132753"/>
                </a:cubicBezTo>
                <a:cubicBezTo>
                  <a:pt x="1688660" y="2123301"/>
                  <a:pt x="1694248" y="2114590"/>
                  <a:pt x="1700330" y="2106617"/>
                </a:cubicBezTo>
                <a:lnTo>
                  <a:pt x="1688495" y="2118452"/>
                </a:lnTo>
                <a:cubicBezTo>
                  <a:pt x="1671729" y="2120918"/>
                  <a:pt x="1658908" y="2130780"/>
                  <a:pt x="1650032" y="2148039"/>
                </a:cubicBezTo>
                <a:cubicBezTo>
                  <a:pt x="1641156" y="2165298"/>
                  <a:pt x="1630307" y="2175161"/>
                  <a:pt x="1617487" y="2177626"/>
                </a:cubicBezTo>
                <a:cubicBezTo>
                  <a:pt x="1609597" y="2178284"/>
                  <a:pt x="1605652" y="2180914"/>
                  <a:pt x="1605652" y="2185516"/>
                </a:cubicBezTo>
                <a:cubicBezTo>
                  <a:pt x="1605816" y="2189954"/>
                  <a:pt x="1607460" y="2194886"/>
                  <a:pt x="1610583" y="2200310"/>
                </a:cubicBezTo>
                <a:cubicBezTo>
                  <a:pt x="1613706" y="2205734"/>
                  <a:pt x="1617322" y="2208693"/>
                  <a:pt x="1621431" y="2209186"/>
                </a:cubicBezTo>
                <a:cubicBezTo>
                  <a:pt x="1624719" y="2208528"/>
                  <a:pt x="1626034" y="2205898"/>
                  <a:pt x="1625376" y="2201296"/>
                </a:cubicBezTo>
                <a:lnTo>
                  <a:pt x="1656936" y="2173681"/>
                </a:lnTo>
                <a:cubicBezTo>
                  <a:pt x="1656854" y="2171462"/>
                  <a:pt x="1657018" y="2168997"/>
                  <a:pt x="1657429" y="2166285"/>
                </a:cubicBezTo>
                <a:cubicBezTo>
                  <a:pt x="1657840" y="2163572"/>
                  <a:pt x="1658991" y="2162093"/>
                  <a:pt x="1660881" y="2161846"/>
                </a:cubicBezTo>
                <a:cubicBezTo>
                  <a:pt x="1664826" y="2162175"/>
                  <a:pt x="1667784" y="2164477"/>
                  <a:pt x="1669757" y="2168750"/>
                </a:cubicBezTo>
                <a:cubicBezTo>
                  <a:pt x="1671729" y="2173024"/>
                  <a:pt x="1672716" y="2177298"/>
                  <a:pt x="1672716" y="2181571"/>
                </a:cubicBezTo>
                <a:cubicBezTo>
                  <a:pt x="1672716" y="2189461"/>
                  <a:pt x="1668771" y="2193406"/>
                  <a:pt x="1660881" y="2193406"/>
                </a:cubicBezTo>
                <a:lnTo>
                  <a:pt x="1641156" y="2221020"/>
                </a:lnTo>
                <a:lnTo>
                  <a:pt x="1609597" y="2232856"/>
                </a:lnTo>
                <a:cubicBezTo>
                  <a:pt x="1608939" y="2215925"/>
                  <a:pt x="1606309" y="2213295"/>
                  <a:pt x="1601707" y="2224966"/>
                </a:cubicBezTo>
                <a:cubicBezTo>
                  <a:pt x="1597104" y="2236636"/>
                  <a:pt x="1594474" y="2245841"/>
                  <a:pt x="1593817" y="2252580"/>
                </a:cubicBezTo>
                <a:cubicBezTo>
                  <a:pt x="1591762" y="2250032"/>
                  <a:pt x="1588968" y="2246252"/>
                  <a:pt x="1585434" y="2241238"/>
                </a:cubicBezTo>
                <a:cubicBezTo>
                  <a:pt x="1581900" y="2236225"/>
                  <a:pt x="1578119" y="2233431"/>
                  <a:pt x="1574092" y="2232856"/>
                </a:cubicBezTo>
                <a:cubicBezTo>
                  <a:pt x="1570312" y="2233431"/>
                  <a:pt x="1568010" y="2236225"/>
                  <a:pt x="1567189" y="2241238"/>
                </a:cubicBezTo>
                <a:cubicBezTo>
                  <a:pt x="1566367" y="2246252"/>
                  <a:pt x="1566038" y="2250032"/>
                  <a:pt x="1566202" y="2252580"/>
                </a:cubicBezTo>
                <a:lnTo>
                  <a:pt x="1534643" y="2280195"/>
                </a:lnTo>
                <a:cubicBezTo>
                  <a:pt x="1528150" y="2278140"/>
                  <a:pt x="1521411" y="2278304"/>
                  <a:pt x="1514425" y="2280688"/>
                </a:cubicBezTo>
                <a:cubicBezTo>
                  <a:pt x="1507439" y="2283071"/>
                  <a:pt x="1503659" y="2288167"/>
                  <a:pt x="1503083" y="2295974"/>
                </a:cubicBezTo>
                <a:lnTo>
                  <a:pt x="1467579" y="2327534"/>
                </a:lnTo>
                <a:lnTo>
                  <a:pt x="1451799" y="2311754"/>
                </a:lnTo>
                <a:cubicBezTo>
                  <a:pt x="1433883" y="2329014"/>
                  <a:pt x="1416459" y="2345779"/>
                  <a:pt x="1399529" y="2362052"/>
                </a:cubicBezTo>
                <a:cubicBezTo>
                  <a:pt x="1382598" y="2378325"/>
                  <a:pt x="1367147" y="2397064"/>
                  <a:pt x="1353176" y="2418268"/>
                </a:cubicBezTo>
                <a:cubicBezTo>
                  <a:pt x="1349067" y="2418268"/>
                  <a:pt x="1345450" y="2419254"/>
                  <a:pt x="1342327" y="2421226"/>
                </a:cubicBezTo>
                <a:cubicBezTo>
                  <a:pt x="1339204" y="2423199"/>
                  <a:pt x="1337560" y="2426158"/>
                  <a:pt x="1337396" y="2430102"/>
                </a:cubicBezTo>
                <a:cubicBezTo>
                  <a:pt x="1337889" y="2436102"/>
                  <a:pt x="1337889" y="2440869"/>
                  <a:pt x="1337396" y="2444403"/>
                </a:cubicBezTo>
                <a:cubicBezTo>
                  <a:pt x="1336903" y="2447937"/>
                  <a:pt x="1332958" y="2449745"/>
                  <a:pt x="1325561" y="2449827"/>
                </a:cubicBezTo>
                <a:lnTo>
                  <a:pt x="1294002" y="2481387"/>
                </a:lnTo>
                <a:cubicBezTo>
                  <a:pt x="1294084" y="2482044"/>
                  <a:pt x="1293919" y="2484674"/>
                  <a:pt x="1293509" y="2489276"/>
                </a:cubicBezTo>
                <a:cubicBezTo>
                  <a:pt x="1293098" y="2493879"/>
                  <a:pt x="1291947" y="2496509"/>
                  <a:pt x="1290057" y="2497166"/>
                </a:cubicBezTo>
                <a:cubicBezTo>
                  <a:pt x="1286112" y="2495934"/>
                  <a:pt x="1283153" y="2490509"/>
                  <a:pt x="1281181" y="2480893"/>
                </a:cubicBezTo>
                <a:cubicBezTo>
                  <a:pt x="1279208" y="2471278"/>
                  <a:pt x="1278222" y="2464867"/>
                  <a:pt x="1278222" y="2461662"/>
                </a:cubicBezTo>
                <a:cubicBezTo>
                  <a:pt x="1281345" y="2434705"/>
                  <a:pt x="1293837" y="2409720"/>
                  <a:pt x="1315699" y="2386708"/>
                </a:cubicBezTo>
                <a:cubicBezTo>
                  <a:pt x="1337560" y="2363696"/>
                  <a:pt x="1350053" y="2338711"/>
                  <a:pt x="1353176" y="2311754"/>
                </a:cubicBezTo>
                <a:cubicBezTo>
                  <a:pt x="1355724" y="2311918"/>
                  <a:pt x="1359504" y="2311590"/>
                  <a:pt x="1364517" y="2310768"/>
                </a:cubicBezTo>
                <a:cubicBezTo>
                  <a:pt x="1369531" y="2309946"/>
                  <a:pt x="1372325" y="2307645"/>
                  <a:pt x="1372901" y="2303864"/>
                </a:cubicBezTo>
                <a:cubicBezTo>
                  <a:pt x="1371175" y="2296796"/>
                  <a:pt x="1363778" y="2287263"/>
                  <a:pt x="1350710" y="2275264"/>
                </a:cubicBezTo>
                <a:cubicBezTo>
                  <a:pt x="1337643" y="2263264"/>
                  <a:pt x="1329260" y="2255703"/>
                  <a:pt x="1325561" y="2252580"/>
                </a:cubicBezTo>
                <a:cubicBezTo>
                  <a:pt x="1308302" y="2276578"/>
                  <a:pt x="1284633" y="2300577"/>
                  <a:pt x="1254552" y="2324575"/>
                </a:cubicBezTo>
                <a:cubicBezTo>
                  <a:pt x="1224472" y="2348574"/>
                  <a:pt x="1196858" y="2370600"/>
                  <a:pt x="1171709" y="2390653"/>
                </a:cubicBezTo>
                <a:cubicBezTo>
                  <a:pt x="1172037" y="2402159"/>
                  <a:pt x="1170394" y="2409720"/>
                  <a:pt x="1166777" y="2413336"/>
                </a:cubicBezTo>
                <a:cubicBezTo>
                  <a:pt x="1163161" y="2416952"/>
                  <a:pt x="1155600" y="2418596"/>
                  <a:pt x="1144094" y="2418268"/>
                </a:cubicBezTo>
                <a:lnTo>
                  <a:pt x="1112535" y="2434048"/>
                </a:lnTo>
                <a:cubicBezTo>
                  <a:pt x="1114260" y="2403967"/>
                  <a:pt x="1126588" y="2370435"/>
                  <a:pt x="1149518" y="2333452"/>
                </a:cubicBezTo>
                <a:cubicBezTo>
                  <a:pt x="1172448" y="2296468"/>
                  <a:pt x="1195625" y="2270825"/>
                  <a:pt x="1219048" y="2256525"/>
                </a:cubicBezTo>
                <a:cubicBezTo>
                  <a:pt x="1225869" y="2240170"/>
                  <a:pt x="1236882" y="2223568"/>
                  <a:pt x="1252087" y="2206720"/>
                </a:cubicBezTo>
                <a:cubicBezTo>
                  <a:pt x="1267291" y="2189872"/>
                  <a:pt x="1281263" y="2176229"/>
                  <a:pt x="1294002" y="2165792"/>
                </a:cubicBezTo>
                <a:cubicBezTo>
                  <a:pt x="1296303" y="2134068"/>
                  <a:pt x="1305508" y="2118617"/>
                  <a:pt x="1321616" y="2119439"/>
                </a:cubicBezTo>
                <a:cubicBezTo>
                  <a:pt x="1337725" y="2120260"/>
                  <a:pt x="1346930" y="2114672"/>
                  <a:pt x="1349231" y="2102672"/>
                </a:cubicBezTo>
                <a:cubicBezTo>
                  <a:pt x="1348245" y="2095522"/>
                  <a:pt x="1346272" y="2086153"/>
                  <a:pt x="1343314" y="2074565"/>
                </a:cubicBezTo>
                <a:cubicBezTo>
                  <a:pt x="1340355" y="2062977"/>
                  <a:pt x="1342327" y="2056566"/>
                  <a:pt x="1349231" y="2055333"/>
                </a:cubicBezTo>
                <a:lnTo>
                  <a:pt x="1400515" y="2015884"/>
                </a:lnTo>
                <a:cubicBezTo>
                  <a:pt x="1401008" y="2025664"/>
                  <a:pt x="1402981" y="2025828"/>
                  <a:pt x="1406432" y="2016377"/>
                </a:cubicBezTo>
                <a:cubicBezTo>
                  <a:pt x="1409884" y="2006926"/>
                  <a:pt x="1411857" y="2000186"/>
                  <a:pt x="1412350" y="1996159"/>
                </a:cubicBezTo>
                <a:cubicBezTo>
                  <a:pt x="1416459" y="1992214"/>
                  <a:pt x="1420075" y="1988269"/>
                  <a:pt x="1423198" y="1984324"/>
                </a:cubicBezTo>
                <a:cubicBezTo>
                  <a:pt x="1426321" y="1980380"/>
                  <a:pt x="1427965" y="1976434"/>
                  <a:pt x="1428130" y="1972490"/>
                </a:cubicBezTo>
                <a:cubicBezTo>
                  <a:pt x="1427719" y="1968709"/>
                  <a:pt x="1425582" y="1966408"/>
                  <a:pt x="1421719" y="1965586"/>
                </a:cubicBezTo>
                <a:cubicBezTo>
                  <a:pt x="1417856" y="1964764"/>
                  <a:pt x="1414733" y="1964435"/>
                  <a:pt x="1412350" y="1964600"/>
                </a:cubicBezTo>
                <a:cubicBezTo>
                  <a:pt x="1399858" y="1953422"/>
                  <a:pt x="1385393" y="1948162"/>
                  <a:pt x="1368956" y="1948820"/>
                </a:cubicBezTo>
                <a:cubicBezTo>
                  <a:pt x="1367065" y="1960819"/>
                  <a:pt x="1364928" y="1973312"/>
                  <a:pt x="1362545" y="1986297"/>
                </a:cubicBezTo>
                <a:cubicBezTo>
                  <a:pt x="1360162" y="1999282"/>
                  <a:pt x="1357038" y="2011774"/>
                  <a:pt x="1353176" y="2023774"/>
                </a:cubicBezTo>
                <a:lnTo>
                  <a:pt x="1333451" y="2023774"/>
                </a:lnTo>
                <a:lnTo>
                  <a:pt x="1325561" y="2055333"/>
                </a:lnTo>
                <a:cubicBezTo>
                  <a:pt x="1315617" y="2054676"/>
                  <a:pt x="1307891" y="2055004"/>
                  <a:pt x="1302385" y="2056320"/>
                </a:cubicBezTo>
                <a:cubicBezTo>
                  <a:pt x="1296878" y="2057634"/>
                  <a:pt x="1294084" y="2063881"/>
                  <a:pt x="1294002" y="2075058"/>
                </a:cubicBezTo>
                <a:lnTo>
                  <a:pt x="1270332" y="2102672"/>
                </a:lnTo>
                <a:cubicBezTo>
                  <a:pt x="1264250" y="2102590"/>
                  <a:pt x="1258662" y="2103741"/>
                  <a:pt x="1253566" y="2106124"/>
                </a:cubicBezTo>
                <a:cubicBezTo>
                  <a:pt x="1248471" y="2108508"/>
                  <a:pt x="1244854" y="2112617"/>
                  <a:pt x="1242717" y="2118452"/>
                </a:cubicBezTo>
                <a:cubicBezTo>
                  <a:pt x="1238608" y="2114343"/>
                  <a:pt x="1234006" y="2110727"/>
                  <a:pt x="1228910" y="2107604"/>
                </a:cubicBezTo>
                <a:cubicBezTo>
                  <a:pt x="1223815" y="2104480"/>
                  <a:pt x="1219212" y="2102837"/>
                  <a:pt x="1215103" y="2102672"/>
                </a:cubicBezTo>
                <a:cubicBezTo>
                  <a:pt x="1209432" y="2102837"/>
                  <a:pt x="1205980" y="2104480"/>
                  <a:pt x="1204748" y="2107604"/>
                </a:cubicBezTo>
                <a:cubicBezTo>
                  <a:pt x="1203515" y="2110727"/>
                  <a:pt x="1203022" y="2114343"/>
                  <a:pt x="1203268" y="2118452"/>
                </a:cubicBezTo>
                <a:cubicBezTo>
                  <a:pt x="1181489" y="2122726"/>
                  <a:pt x="1168832" y="2139820"/>
                  <a:pt x="1165298" y="2169736"/>
                </a:cubicBezTo>
                <a:cubicBezTo>
                  <a:pt x="1161764" y="2199652"/>
                  <a:pt x="1144176" y="2216747"/>
                  <a:pt x="1112535" y="2221020"/>
                </a:cubicBezTo>
                <a:cubicBezTo>
                  <a:pt x="1111877" y="2228171"/>
                  <a:pt x="1109247" y="2233595"/>
                  <a:pt x="1104645" y="2237294"/>
                </a:cubicBezTo>
                <a:cubicBezTo>
                  <a:pt x="1100042" y="2240992"/>
                  <a:pt x="1097412" y="2247402"/>
                  <a:pt x="1096755" y="2256525"/>
                </a:cubicBezTo>
                <a:lnTo>
                  <a:pt x="1065195" y="2288084"/>
                </a:lnTo>
                <a:cubicBezTo>
                  <a:pt x="1061908" y="2296303"/>
                  <a:pt x="1048758" y="2307480"/>
                  <a:pt x="1025746" y="2321616"/>
                </a:cubicBezTo>
                <a:cubicBezTo>
                  <a:pt x="1002734" y="2335752"/>
                  <a:pt x="989584" y="2362710"/>
                  <a:pt x="986297" y="2402488"/>
                </a:cubicBezTo>
                <a:cubicBezTo>
                  <a:pt x="980297" y="2416460"/>
                  <a:pt x="972571" y="2429938"/>
                  <a:pt x="963120" y="2442923"/>
                </a:cubicBezTo>
                <a:cubicBezTo>
                  <a:pt x="953669" y="2455909"/>
                  <a:pt x="942984" y="2467415"/>
                  <a:pt x="931067" y="2477442"/>
                </a:cubicBezTo>
                <a:lnTo>
                  <a:pt x="911343" y="2528726"/>
                </a:lnTo>
                <a:lnTo>
                  <a:pt x="852169" y="2591845"/>
                </a:lnTo>
                <a:cubicBezTo>
                  <a:pt x="848388" y="2594228"/>
                  <a:pt x="846087" y="2598337"/>
                  <a:pt x="845265" y="2604173"/>
                </a:cubicBezTo>
                <a:cubicBezTo>
                  <a:pt x="844443" y="2610008"/>
                  <a:pt x="844114" y="2615104"/>
                  <a:pt x="844279" y="2619459"/>
                </a:cubicBezTo>
                <a:cubicBezTo>
                  <a:pt x="835074" y="2634088"/>
                  <a:pt x="820938" y="2655128"/>
                  <a:pt x="801871" y="2682578"/>
                </a:cubicBezTo>
                <a:cubicBezTo>
                  <a:pt x="782804" y="2710028"/>
                  <a:pt x="766695" y="2727124"/>
                  <a:pt x="753545" y="2733862"/>
                </a:cubicBezTo>
                <a:lnTo>
                  <a:pt x="745655" y="2753587"/>
                </a:lnTo>
                <a:cubicBezTo>
                  <a:pt x="741628" y="2757696"/>
                  <a:pt x="736861" y="2761312"/>
                  <a:pt x="731355" y="2764436"/>
                </a:cubicBezTo>
                <a:cubicBezTo>
                  <a:pt x="725849" y="2767559"/>
                  <a:pt x="720095" y="2769202"/>
                  <a:pt x="714096" y="2769367"/>
                </a:cubicBezTo>
                <a:cubicBezTo>
                  <a:pt x="712041" y="2769531"/>
                  <a:pt x="710233" y="2769202"/>
                  <a:pt x="708672" y="2768381"/>
                </a:cubicBezTo>
                <a:cubicBezTo>
                  <a:pt x="707110" y="2767559"/>
                  <a:pt x="706288" y="2765258"/>
                  <a:pt x="706206" y="2761477"/>
                </a:cubicBezTo>
                <a:cubicBezTo>
                  <a:pt x="706781" y="2747916"/>
                  <a:pt x="710562" y="2735588"/>
                  <a:pt x="717548" y="2724493"/>
                </a:cubicBezTo>
                <a:cubicBezTo>
                  <a:pt x="724534" y="2713398"/>
                  <a:pt x="731273" y="2702056"/>
                  <a:pt x="737766" y="2690468"/>
                </a:cubicBezTo>
                <a:lnTo>
                  <a:pt x="753545" y="2678633"/>
                </a:lnTo>
                <a:cubicBezTo>
                  <a:pt x="758230" y="2665812"/>
                  <a:pt x="771544" y="2639184"/>
                  <a:pt x="793488" y="2598748"/>
                </a:cubicBezTo>
                <a:cubicBezTo>
                  <a:pt x="815431" y="2558313"/>
                  <a:pt x="829732" y="2533657"/>
                  <a:pt x="836389" y="2524781"/>
                </a:cubicBezTo>
                <a:cubicBezTo>
                  <a:pt x="834334" y="2522398"/>
                  <a:pt x="831540" y="2519274"/>
                  <a:pt x="828006" y="2515412"/>
                </a:cubicBezTo>
                <a:cubicBezTo>
                  <a:pt x="824472" y="2511549"/>
                  <a:pt x="820691" y="2509412"/>
                  <a:pt x="816664" y="2509001"/>
                </a:cubicBezTo>
                <a:cubicBezTo>
                  <a:pt x="814774" y="2509248"/>
                  <a:pt x="813623" y="2510727"/>
                  <a:pt x="813212" y="2513439"/>
                </a:cubicBezTo>
                <a:cubicBezTo>
                  <a:pt x="812802" y="2516152"/>
                  <a:pt x="812637" y="2518617"/>
                  <a:pt x="812719" y="2520836"/>
                </a:cubicBezTo>
                <a:cubicBezTo>
                  <a:pt x="804665" y="2518946"/>
                  <a:pt x="798090" y="2519768"/>
                  <a:pt x="792995" y="2523302"/>
                </a:cubicBezTo>
                <a:cubicBezTo>
                  <a:pt x="787899" y="2526836"/>
                  <a:pt x="785269" y="2532588"/>
                  <a:pt x="785105" y="2540561"/>
                </a:cubicBezTo>
                <a:cubicBezTo>
                  <a:pt x="780996" y="2540314"/>
                  <a:pt x="777379" y="2540807"/>
                  <a:pt x="774256" y="2542040"/>
                </a:cubicBezTo>
                <a:cubicBezTo>
                  <a:pt x="771133" y="2543273"/>
                  <a:pt x="769489" y="2546724"/>
                  <a:pt x="769325" y="2552396"/>
                </a:cubicBezTo>
                <a:cubicBezTo>
                  <a:pt x="769983" y="2563572"/>
                  <a:pt x="764723" y="2568833"/>
                  <a:pt x="753545" y="2568175"/>
                </a:cubicBezTo>
                <a:cubicBezTo>
                  <a:pt x="743601" y="2592174"/>
                  <a:pt x="731930" y="2616172"/>
                  <a:pt x="718534" y="2640170"/>
                </a:cubicBezTo>
                <a:cubicBezTo>
                  <a:pt x="705138" y="2664168"/>
                  <a:pt x="690509" y="2686194"/>
                  <a:pt x="674647" y="2706248"/>
                </a:cubicBezTo>
                <a:cubicBezTo>
                  <a:pt x="663141" y="2706741"/>
                  <a:pt x="655579" y="2705755"/>
                  <a:pt x="651963" y="2703290"/>
                </a:cubicBezTo>
                <a:cubicBezTo>
                  <a:pt x="648347" y="2700824"/>
                  <a:pt x="646703" y="2693920"/>
                  <a:pt x="647032" y="2682578"/>
                </a:cubicBezTo>
                <a:lnTo>
                  <a:pt x="670702" y="2647074"/>
                </a:lnTo>
                <a:cubicBezTo>
                  <a:pt x="670537" y="2640581"/>
                  <a:pt x="671852" y="2633842"/>
                  <a:pt x="674647" y="2626856"/>
                </a:cubicBezTo>
                <a:cubicBezTo>
                  <a:pt x="677441" y="2619870"/>
                  <a:pt x="682701" y="2616090"/>
                  <a:pt x="690426" y="2615514"/>
                </a:cubicBezTo>
                <a:lnTo>
                  <a:pt x="714096" y="2583955"/>
                </a:lnTo>
                <a:cubicBezTo>
                  <a:pt x="726095" y="2580339"/>
                  <a:pt x="732670" y="2565874"/>
                  <a:pt x="733821" y="2540561"/>
                </a:cubicBezTo>
                <a:cubicBezTo>
                  <a:pt x="734971" y="2515247"/>
                  <a:pt x="741546" y="2500782"/>
                  <a:pt x="753545" y="2497166"/>
                </a:cubicBezTo>
                <a:cubicBezTo>
                  <a:pt x="754860" y="2480647"/>
                  <a:pt x="760120" y="2468319"/>
                  <a:pt x="769325" y="2460182"/>
                </a:cubicBezTo>
                <a:cubicBezTo>
                  <a:pt x="778530" y="2452046"/>
                  <a:pt x="783790" y="2440704"/>
                  <a:pt x="785105" y="2426158"/>
                </a:cubicBezTo>
                <a:cubicBezTo>
                  <a:pt x="793077" y="2418021"/>
                  <a:pt x="800802" y="2408652"/>
                  <a:pt x="808281" y="2398050"/>
                </a:cubicBezTo>
                <a:cubicBezTo>
                  <a:pt x="815760" y="2387448"/>
                  <a:pt x="822500" y="2377092"/>
                  <a:pt x="828499" y="2366984"/>
                </a:cubicBezTo>
                <a:cubicBezTo>
                  <a:pt x="829157" y="2353505"/>
                  <a:pt x="831786" y="2341013"/>
                  <a:pt x="836389" y="2329506"/>
                </a:cubicBezTo>
                <a:cubicBezTo>
                  <a:pt x="840991" y="2318000"/>
                  <a:pt x="843621" y="2305508"/>
                  <a:pt x="844279" y="2292030"/>
                </a:cubicBezTo>
                <a:cubicBezTo>
                  <a:pt x="850114" y="2287674"/>
                  <a:pt x="854223" y="2281592"/>
                  <a:pt x="856607" y="2273784"/>
                </a:cubicBezTo>
                <a:cubicBezTo>
                  <a:pt x="858990" y="2265976"/>
                  <a:pt x="860141" y="2258908"/>
                  <a:pt x="860059" y="2252580"/>
                </a:cubicBezTo>
                <a:lnTo>
                  <a:pt x="891618" y="2232856"/>
                </a:lnTo>
                <a:cubicBezTo>
                  <a:pt x="894577" y="2213870"/>
                  <a:pt x="906412" y="2188721"/>
                  <a:pt x="927123" y="2157408"/>
                </a:cubicBezTo>
                <a:cubicBezTo>
                  <a:pt x="947833" y="2126096"/>
                  <a:pt x="959668" y="2107850"/>
                  <a:pt x="962627" y="2102672"/>
                </a:cubicBezTo>
                <a:lnTo>
                  <a:pt x="1009966" y="2039554"/>
                </a:lnTo>
                <a:cubicBezTo>
                  <a:pt x="1010048" y="2026732"/>
                  <a:pt x="1013829" y="2013912"/>
                  <a:pt x="1021308" y="2001090"/>
                </a:cubicBezTo>
                <a:cubicBezTo>
                  <a:pt x="1028787" y="1988269"/>
                  <a:pt x="1039471" y="1981366"/>
                  <a:pt x="1053361" y="1980380"/>
                </a:cubicBezTo>
                <a:cubicBezTo>
                  <a:pt x="1054675" y="1965422"/>
                  <a:pt x="1059935" y="1952929"/>
                  <a:pt x="1069140" y="1942903"/>
                </a:cubicBezTo>
                <a:cubicBezTo>
                  <a:pt x="1078345" y="1932876"/>
                  <a:pt x="1083605" y="1920384"/>
                  <a:pt x="1084920" y="1905426"/>
                </a:cubicBezTo>
                <a:cubicBezTo>
                  <a:pt x="1098563" y="1891290"/>
                  <a:pt x="1112699" y="1877154"/>
                  <a:pt x="1127328" y="1863018"/>
                </a:cubicBezTo>
                <a:cubicBezTo>
                  <a:pt x="1141957" y="1848881"/>
                  <a:pt x="1158066" y="1836718"/>
                  <a:pt x="1175654" y="1826527"/>
                </a:cubicBezTo>
                <a:cubicBezTo>
                  <a:pt x="1176311" y="1817076"/>
                  <a:pt x="1178941" y="1809350"/>
                  <a:pt x="1183543" y="1803350"/>
                </a:cubicBezTo>
                <a:cubicBezTo>
                  <a:pt x="1188146" y="1797351"/>
                  <a:pt x="1190776" y="1790612"/>
                  <a:pt x="1191433" y="1783133"/>
                </a:cubicBezTo>
                <a:cubicBezTo>
                  <a:pt x="1206309" y="1781900"/>
                  <a:pt x="1216007" y="1774503"/>
                  <a:pt x="1220527" y="1760942"/>
                </a:cubicBezTo>
                <a:cubicBezTo>
                  <a:pt x="1225047" y="1747382"/>
                  <a:pt x="1229814" y="1735054"/>
                  <a:pt x="1234828" y="1723958"/>
                </a:cubicBezTo>
                <a:cubicBezTo>
                  <a:pt x="1243046" y="1721904"/>
                  <a:pt x="1250279" y="1718123"/>
                  <a:pt x="1256525" y="1712617"/>
                </a:cubicBezTo>
                <a:cubicBezTo>
                  <a:pt x="1262771" y="1707110"/>
                  <a:pt x="1266058" y="1700371"/>
                  <a:pt x="1266387" y="1692399"/>
                </a:cubicBezTo>
                <a:cubicBezTo>
                  <a:pt x="1272305" y="1685989"/>
                  <a:pt x="1279208" y="1679085"/>
                  <a:pt x="1287098" y="1671688"/>
                </a:cubicBezTo>
                <a:cubicBezTo>
                  <a:pt x="1294988" y="1664292"/>
                  <a:pt x="1303864" y="1659360"/>
                  <a:pt x="1313726" y="1656895"/>
                </a:cubicBezTo>
                <a:lnTo>
                  <a:pt x="1325561" y="1633225"/>
                </a:lnTo>
                <a:cubicBezTo>
                  <a:pt x="1325479" y="1627061"/>
                  <a:pt x="1326630" y="1620650"/>
                  <a:pt x="1329013" y="1613994"/>
                </a:cubicBezTo>
                <a:cubicBezTo>
                  <a:pt x="1331396" y="1607336"/>
                  <a:pt x="1335506" y="1601912"/>
                  <a:pt x="1341341" y="1597720"/>
                </a:cubicBezTo>
                <a:cubicBezTo>
                  <a:pt x="1343971" y="1583174"/>
                  <a:pt x="1354491" y="1571832"/>
                  <a:pt x="1372901" y="1563696"/>
                </a:cubicBezTo>
                <a:cubicBezTo>
                  <a:pt x="1391310" y="1555559"/>
                  <a:pt x="1401830" y="1543231"/>
                  <a:pt x="1404460" y="1526712"/>
                </a:cubicBezTo>
                <a:lnTo>
                  <a:pt x="1432074" y="1510932"/>
                </a:lnTo>
                <a:cubicBezTo>
                  <a:pt x="1432732" y="1501480"/>
                  <a:pt x="1435362" y="1493755"/>
                  <a:pt x="1439964" y="1487756"/>
                </a:cubicBezTo>
                <a:cubicBezTo>
                  <a:pt x="1444567" y="1481756"/>
                  <a:pt x="1447197" y="1475017"/>
                  <a:pt x="1447854" y="1467538"/>
                </a:cubicBezTo>
                <a:cubicBezTo>
                  <a:pt x="1463387" y="1466140"/>
                  <a:pt x="1475715" y="1458086"/>
                  <a:pt x="1484838" y="1443375"/>
                </a:cubicBezTo>
                <a:cubicBezTo>
                  <a:pt x="1493961" y="1428664"/>
                  <a:pt x="1501357" y="1415678"/>
                  <a:pt x="1507028" y="1404419"/>
                </a:cubicBezTo>
                <a:cubicBezTo>
                  <a:pt x="1524205" y="1390858"/>
                  <a:pt x="1545081" y="1368668"/>
                  <a:pt x="1569654" y="1337848"/>
                </a:cubicBezTo>
                <a:cubicBezTo>
                  <a:pt x="1594228" y="1307028"/>
                  <a:pt x="1614117" y="1289769"/>
                  <a:pt x="1629321" y="1286070"/>
                </a:cubicBezTo>
                <a:lnTo>
                  <a:pt x="1688495" y="1222952"/>
                </a:lnTo>
                <a:cubicBezTo>
                  <a:pt x="1689153" y="1214240"/>
                  <a:pt x="1691783" y="1208980"/>
                  <a:pt x="1696385" y="1207172"/>
                </a:cubicBezTo>
                <a:cubicBezTo>
                  <a:pt x="1700988" y="1205364"/>
                  <a:pt x="1703618" y="1200104"/>
                  <a:pt x="1704275" y="1191392"/>
                </a:cubicBezTo>
                <a:cubicBezTo>
                  <a:pt x="1713151" y="1183584"/>
                  <a:pt x="1723014" y="1174544"/>
                  <a:pt x="1733862" y="1164271"/>
                </a:cubicBezTo>
                <a:cubicBezTo>
                  <a:pt x="1744711" y="1153997"/>
                  <a:pt x="1750628" y="1141998"/>
                  <a:pt x="1751614" y="1128273"/>
                </a:cubicBezTo>
                <a:cubicBezTo>
                  <a:pt x="1759833" y="1118986"/>
                  <a:pt x="1775941" y="1101070"/>
                  <a:pt x="1799940" y="1074523"/>
                </a:cubicBezTo>
                <a:cubicBezTo>
                  <a:pt x="1823938" y="1047977"/>
                  <a:pt x="1842019" y="1033019"/>
                  <a:pt x="1854183" y="1029650"/>
                </a:cubicBezTo>
                <a:lnTo>
                  <a:pt x="1917302" y="966531"/>
                </a:lnTo>
                <a:cubicBezTo>
                  <a:pt x="1918534" y="954285"/>
                  <a:pt x="1925931" y="942286"/>
                  <a:pt x="1939492" y="930533"/>
                </a:cubicBezTo>
                <a:cubicBezTo>
                  <a:pt x="1953053" y="918780"/>
                  <a:pt x="1965381" y="909740"/>
                  <a:pt x="1976476" y="903412"/>
                </a:cubicBezTo>
                <a:cubicBezTo>
                  <a:pt x="1979106" y="888782"/>
                  <a:pt x="1989626" y="877605"/>
                  <a:pt x="2008035" y="869880"/>
                </a:cubicBezTo>
                <a:cubicBezTo>
                  <a:pt x="2026445" y="862154"/>
                  <a:pt x="2036965" y="850977"/>
                  <a:pt x="2039595" y="836348"/>
                </a:cubicBezTo>
                <a:cubicBezTo>
                  <a:pt x="2047649" y="838238"/>
                  <a:pt x="2054224" y="837416"/>
                  <a:pt x="2059320" y="833882"/>
                </a:cubicBezTo>
                <a:cubicBezTo>
                  <a:pt x="2064415" y="830348"/>
                  <a:pt x="2067045" y="824595"/>
                  <a:pt x="2067209" y="816623"/>
                </a:cubicBezTo>
                <a:lnTo>
                  <a:pt x="2157943" y="725889"/>
                </a:lnTo>
                <a:cubicBezTo>
                  <a:pt x="2149149" y="708959"/>
                  <a:pt x="2135177" y="692522"/>
                  <a:pt x="2116028" y="676578"/>
                </a:cubicBezTo>
                <a:cubicBezTo>
                  <a:pt x="2096879" y="660633"/>
                  <a:pt x="2077976" y="652086"/>
                  <a:pt x="2059320" y="650936"/>
                </a:cubicBezTo>
                <a:lnTo>
                  <a:pt x="2043540" y="635156"/>
                </a:lnTo>
                <a:cubicBezTo>
                  <a:pt x="1984859" y="636471"/>
                  <a:pt x="1927657" y="641731"/>
                  <a:pt x="1871935" y="650936"/>
                </a:cubicBezTo>
                <a:cubicBezTo>
                  <a:pt x="1816213" y="660140"/>
                  <a:pt x="1759011" y="665400"/>
                  <a:pt x="1700330" y="666715"/>
                </a:cubicBezTo>
                <a:lnTo>
                  <a:pt x="1700330" y="682495"/>
                </a:lnTo>
                <a:lnTo>
                  <a:pt x="1581982" y="682495"/>
                </a:lnTo>
                <a:cubicBezTo>
                  <a:pt x="1578448" y="698850"/>
                  <a:pt x="1561847" y="704603"/>
                  <a:pt x="1532177" y="699754"/>
                </a:cubicBezTo>
                <a:cubicBezTo>
                  <a:pt x="1502508" y="694905"/>
                  <a:pt x="1480975" y="699672"/>
                  <a:pt x="1467579" y="714054"/>
                </a:cubicBezTo>
                <a:cubicBezTo>
                  <a:pt x="1453525" y="712164"/>
                  <a:pt x="1429362" y="708055"/>
                  <a:pt x="1395091" y="701726"/>
                </a:cubicBezTo>
                <a:cubicBezTo>
                  <a:pt x="1360819" y="695398"/>
                  <a:pt x="1341588" y="698193"/>
                  <a:pt x="1337396" y="710110"/>
                </a:cubicBezTo>
                <a:lnTo>
                  <a:pt x="1325561" y="741669"/>
                </a:lnTo>
                <a:cubicBezTo>
                  <a:pt x="1301234" y="755723"/>
                  <a:pt x="1270990" y="764106"/>
                  <a:pt x="1234828" y="766818"/>
                </a:cubicBezTo>
                <a:cubicBezTo>
                  <a:pt x="1198666" y="769530"/>
                  <a:pt x="1172366" y="776927"/>
                  <a:pt x="1155929" y="789008"/>
                </a:cubicBezTo>
                <a:cubicBezTo>
                  <a:pt x="1149765" y="788926"/>
                  <a:pt x="1143355" y="790077"/>
                  <a:pt x="1136697" y="792460"/>
                </a:cubicBezTo>
                <a:cubicBezTo>
                  <a:pt x="1130040" y="794844"/>
                  <a:pt x="1124616" y="798953"/>
                  <a:pt x="1120424" y="804788"/>
                </a:cubicBezTo>
                <a:cubicBezTo>
                  <a:pt x="1106864" y="804706"/>
                  <a:pt x="1094536" y="806843"/>
                  <a:pt x="1083441" y="811199"/>
                </a:cubicBezTo>
                <a:cubicBezTo>
                  <a:pt x="1072346" y="815555"/>
                  <a:pt x="1061004" y="822622"/>
                  <a:pt x="1049416" y="832403"/>
                </a:cubicBezTo>
                <a:cubicBezTo>
                  <a:pt x="1044813" y="832321"/>
                  <a:pt x="1039225" y="833471"/>
                  <a:pt x="1032650" y="835855"/>
                </a:cubicBezTo>
                <a:cubicBezTo>
                  <a:pt x="1026075" y="838238"/>
                  <a:pt x="1022459" y="842347"/>
                  <a:pt x="1021801" y="848182"/>
                </a:cubicBezTo>
                <a:lnTo>
                  <a:pt x="982352" y="863962"/>
                </a:lnTo>
                <a:cubicBezTo>
                  <a:pt x="960490" y="863305"/>
                  <a:pt x="937149" y="860675"/>
                  <a:pt x="912329" y="856072"/>
                </a:cubicBezTo>
                <a:cubicBezTo>
                  <a:pt x="887509" y="851470"/>
                  <a:pt x="862196" y="848840"/>
                  <a:pt x="836389" y="848182"/>
                </a:cubicBezTo>
                <a:lnTo>
                  <a:pt x="812719" y="832403"/>
                </a:lnTo>
                <a:cubicBezTo>
                  <a:pt x="823157" y="831992"/>
                  <a:pt x="832855" y="827882"/>
                  <a:pt x="841813" y="820075"/>
                </a:cubicBezTo>
                <a:cubicBezTo>
                  <a:pt x="850771" y="812267"/>
                  <a:pt x="855538" y="803227"/>
                  <a:pt x="856114" y="792953"/>
                </a:cubicBezTo>
                <a:cubicBezTo>
                  <a:pt x="855620" y="786954"/>
                  <a:pt x="855620" y="782187"/>
                  <a:pt x="856114" y="778653"/>
                </a:cubicBezTo>
                <a:cubicBezTo>
                  <a:pt x="856607" y="775119"/>
                  <a:pt x="860552" y="773311"/>
                  <a:pt x="867948" y="773228"/>
                </a:cubicBezTo>
                <a:cubicBezTo>
                  <a:pt x="880112" y="759421"/>
                  <a:pt x="894248" y="747586"/>
                  <a:pt x="910357" y="737724"/>
                </a:cubicBezTo>
                <a:cubicBezTo>
                  <a:pt x="926465" y="727862"/>
                  <a:pt x="942574" y="719972"/>
                  <a:pt x="958682" y="714054"/>
                </a:cubicBezTo>
                <a:cubicBezTo>
                  <a:pt x="974133" y="712082"/>
                  <a:pt x="983667" y="704192"/>
                  <a:pt x="987283" y="690385"/>
                </a:cubicBezTo>
                <a:cubicBezTo>
                  <a:pt x="990899" y="676578"/>
                  <a:pt x="1002405" y="668688"/>
                  <a:pt x="1021801" y="666715"/>
                </a:cubicBezTo>
                <a:lnTo>
                  <a:pt x="1006021" y="631211"/>
                </a:lnTo>
                <a:cubicBezTo>
                  <a:pt x="1006103" y="630718"/>
                  <a:pt x="1005939" y="628745"/>
                  <a:pt x="1005528" y="625293"/>
                </a:cubicBezTo>
                <a:cubicBezTo>
                  <a:pt x="1005117" y="621842"/>
                  <a:pt x="1003967" y="619869"/>
                  <a:pt x="1002076" y="619376"/>
                </a:cubicBezTo>
                <a:cubicBezTo>
                  <a:pt x="998214" y="619787"/>
                  <a:pt x="995091" y="621924"/>
                  <a:pt x="992707" y="625787"/>
                </a:cubicBezTo>
                <a:cubicBezTo>
                  <a:pt x="990324" y="629650"/>
                  <a:pt x="988187" y="632772"/>
                  <a:pt x="986297" y="635156"/>
                </a:cubicBezTo>
                <a:lnTo>
                  <a:pt x="954737" y="607541"/>
                </a:lnTo>
                <a:cubicBezTo>
                  <a:pt x="952025" y="605651"/>
                  <a:pt x="947587" y="603514"/>
                  <a:pt x="941423" y="601131"/>
                </a:cubicBezTo>
                <a:cubicBezTo>
                  <a:pt x="935259" y="598747"/>
                  <a:pt x="931807" y="595624"/>
                  <a:pt x="931067" y="591761"/>
                </a:cubicBezTo>
                <a:lnTo>
                  <a:pt x="938957" y="591761"/>
                </a:lnTo>
                <a:lnTo>
                  <a:pt x="1006021" y="556257"/>
                </a:lnTo>
                <a:cubicBezTo>
                  <a:pt x="1008487" y="542203"/>
                  <a:pt x="1018349" y="533820"/>
                  <a:pt x="1035608" y="531108"/>
                </a:cubicBezTo>
                <a:cubicBezTo>
                  <a:pt x="1052867" y="528396"/>
                  <a:pt x="1062730" y="520999"/>
                  <a:pt x="1065195" y="508918"/>
                </a:cubicBezTo>
                <a:cubicBezTo>
                  <a:pt x="1065442" y="506370"/>
                  <a:pt x="1066921" y="502590"/>
                  <a:pt x="1069633" y="497576"/>
                </a:cubicBezTo>
                <a:cubicBezTo>
                  <a:pt x="1072346" y="492563"/>
                  <a:pt x="1074811" y="489768"/>
                  <a:pt x="1077030" y="489193"/>
                </a:cubicBezTo>
                <a:cubicBezTo>
                  <a:pt x="1078921" y="489686"/>
                  <a:pt x="1080071" y="491659"/>
                  <a:pt x="1080482" y="495111"/>
                </a:cubicBezTo>
                <a:cubicBezTo>
                  <a:pt x="1080893" y="498563"/>
                  <a:pt x="1081057" y="500535"/>
                  <a:pt x="1080975" y="501028"/>
                </a:cubicBezTo>
                <a:lnTo>
                  <a:pt x="1096755" y="489193"/>
                </a:lnTo>
                <a:lnTo>
                  <a:pt x="1080975" y="469469"/>
                </a:lnTo>
                <a:lnTo>
                  <a:pt x="1112535" y="445799"/>
                </a:lnTo>
                <a:cubicBezTo>
                  <a:pt x="1115576" y="443744"/>
                  <a:pt x="1121329" y="440950"/>
                  <a:pt x="1129794" y="437416"/>
                </a:cubicBezTo>
                <a:cubicBezTo>
                  <a:pt x="1138259" y="433882"/>
                  <a:pt x="1143026" y="430101"/>
                  <a:pt x="1144094" y="426074"/>
                </a:cubicBezTo>
                <a:lnTo>
                  <a:pt x="1136204" y="426074"/>
                </a:lnTo>
                <a:lnTo>
                  <a:pt x="1112535" y="394515"/>
                </a:lnTo>
                <a:cubicBezTo>
                  <a:pt x="1119685" y="393857"/>
                  <a:pt x="1125109" y="391227"/>
                  <a:pt x="1128807" y="386625"/>
                </a:cubicBezTo>
                <a:cubicBezTo>
                  <a:pt x="1132506" y="382022"/>
                  <a:pt x="1138916" y="379393"/>
                  <a:pt x="1148039" y="378735"/>
                </a:cubicBezTo>
                <a:lnTo>
                  <a:pt x="1203268" y="319561"/>
                </a:lnTo>
                <a:cubicBezTo>
                  <a:pt x="1209350" y="323670"/>
                  <a:pt x="1214939" y="325314"/>
                  <a:pt x="1220034" y="324492"/>
                </a:cubicBezTo>
                <a:cubicBezTo>
                  <a:pt x="1225130" y="323670"/>
                  <a:pt x="1228746" y="319397"/>
                  <a:pt x="1230883" y="311671"/>
                </a:cubicBezTo>
                <a:cubicBezTo>
                  <a:pt x="1251018" y="297864"/>
                  <a:pt x="1278797" y="281098"/>
                  <a:pt x="1314220" y="261373"/>
                </a:cubicBezTo>
                <a:cubicBezTo>
                  <a:pt x="1349642" y="241648"/>
                  <a:pt x="1378407" y="230800"/>
                  <a:pt x="1400515" y="228827"/>
                </a:cubicBezTo>
                <a:cubicBezTo>
                  <a:pt x="1421062" y="214034"/>
                  <a:pt x="1445060" y="203185"/>
                  <a:pt x="1472510" y="196282"/>
                </a:cubicBezTo>
                <a:cubicBezTo>
                  <a:pt x="1499960" y="189378"/>
                  <a:pt x="1525931" y="180502"/>
                  <a:pt x="1550423" y="169653"/>
                </a:cubicBezTo>
                <a:cubicBezTo>
                  <a:pt x="1558641" y="171954"/>
                  <a:pt x="1565873" y="172283"/>
                  <a:pt x="1572120" y="170640"/>
                </a:cubicBezTo>
                <a:cubicBezTo>
                  <a:pt x="1578366" y="168996"/>
                  <a:pt x="1581653" y="163407"/>
                  <a:pt x="1581982" y="153874"/>
                </a:cubicBezTo>
                <a:lnTo>
                  <a:pt x="1613542" y="153874"/>
                </a:lnTo>
                <a:lnTo>
                  <a:pt x="1629321" y="138094"/>
                </a:lnTo>
                <a:cubicBezTo>
                  <a:pt x="1645101" y="138505"/>
                  <a:pt x="1658908" y="136697"/>
                  <a:pt x="1670743" y="132670"/>
                </a:cubicBezTo>
                <a:cubicBezTo>
                  <a:pt x="1682578" y="128643"/>
                  <a:pt x="1692440" y="119931"/>
                  <a:pt x="1700330" y="106534"/>
                </a:cubicBezTo>
                <a:lnTo>
                  <a:pt x="1779229" y="94700"/>
                </a:lnTo>
                <a:cubicBezTo>
                  <a:pt x="1789009" y="84509"/>
                  <a:pt x="1802981" y="79248"/>
                  <a:pt x="1821144" y="78920"/>
                </a:cubicBezTo>
                <a:cubicBezTo>
                  <a:pt x="1839307" y="78591"/>
                  <a:pt x="1850320" y="73331"/>
                  <a:pt x="1854183" y="63140"/>
                </a:cubicBezTo>
                <a:lnTo>
                  <a:pt x="1944916" y="43415"/>
                </a:lnTo>
                <a:cubicBezTo>
                  <a:pt x="1949519" y="38813"/>
                  <a:pt x="1956094" y="36183"/>
                  <a:pt x="1964641" y="35526"/>
                </a:cubicBezTo>
                <a:cubicBezTo>
                  <a:pt x="1969243" y="35526"/>
                  <a:pt x="1971873" y="39470"/>
                  <a:pt x="1972531" y="47360"/>
                </a:cubicBezTo>
                <a:cubicBezTo>
                  <a:pt x="2010912" y="46703"/>
                  <a:pt x="2045595" y="44073"/>
                  <a:pt x="2076579" y="39470"/>
                </a:cubicBezTo>
                <a:cubicBezTo>
                  <a:pt x="2107563" y="34868"/>
                  <a:pt x="2141259" y="32238"/>
                  <a:pt x="2177668" y="31581"/>
                </a:cubicBezTo>
                <a:cubicBezTo>
                  <a:pt x="2179804" y="25745"/>
                  <a:pt x="2183421" y="21636"/>
                  <a:pt x="2188516" y="19253"/>
                </a:cubicBezTo>
                <a:cubicBezTo>
                  <a:pt x="2193612" y="16869"/>
                  <a:pt x="2199201" y="15719"/>
                  <a:pt x="2205282" y="15801"/>
                </a:cubicBezTo>
                <a:close/>
                <a:moveTo>
                  <a:pt x="1881797" y="21"/>
                </a:moveTo>
                <a:lnTo>
                  <a:pt x="1921247" y="21"/>
                </a:lnTo>
                <a:cubicBezTo>
                  <a:pt x="1921575" y="-61"/>
                  <a:pt x="1922890" y="103"/>
                  <a:pt x="1925192" y="514"/>
                </a:cubicBezTo>
                <a:cubicBezTo>
                  <a:pt x="1927493" y="925"/>
                  <a:pt x="1928808" y="2076"/>
                  <a:pt x="1929137" y="3966"/>
                </a:cubicBezTo>
                <a:cubicBezTo>
                  <a:pt x="1926671" y="12020"/>
                  <a:pt x="1915822" y="18595"/>
                  <a:pt x="1896591" y="23691"/>
                </a:cubicBezTo>
                <a:cubicBezTo>
                  <a:pt x="1877359" y="28786"/>
                  <a:pt x="1864538" y="31416"/>
                  <a:pt x="1858128" y="31581"/>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7300" dirty="0">
              <a:latin typeface="微软雅黑" panose="020B0503020204020204" pitchFamily="34" charset="-122"/>
            </a:endParaRPr>
          </a:p>
        </p:txBody>
      </p:sp>
      <p:sp>
        <p:nvSpPr>
          <p:cNvPr id="42" name="文本框 41">
            <a:extLst>
              <a:ext uri="{FF2B5EF4-FFF2-40B4-BE49-F238E27FC236}">
                <a16:creationId xmlns="" xmlns:a16="http://schemas.microsoft.com/office/drawing/2014/main" id="{73365282-E64B-4D49-ADB6-EB05DC4C7526}"/>
              </a:ext>
            </a:extLst>
          </p:cNvPr>
          <p:cNvSpPr txBox="1"/>
          <p:nvPr/>
        </p:nvSpPr>
        <p:spPr>
          <a:xfrm>
            <a:off x="9714470" y="4958123"/>
            <a:ext cx="668913" cy="601390"/>
          </a:xfrm>
          <a:custGeom>
            <a:avLst/>
            <a:gdLst/>
            <a:ahLst/>
            <a:cxnLst/>
            <a:rect l="l" t="t" r="r" b="b"/>
            <a:pathLst>
              <a:path w="4181639" h="3759526">
                <a:moveTo>
                  <a:pt x="1041468" y="3727966"/>
                </a:moveTo>
                <a:lnTo>
                  <a:pt x="1025688" y="3743746"/>
                </a:lnTo>
                <a:cubicBezTo>
                  <a:pt x="1021086" y="3743664"/>
                  <a:pt x="1015497" y="3744814"/>
                  <a:pt x="1008923" y="3747198"/>
                </a:cubicBezTo>
                <a:cubicBezTo>
                  <a:pt x="1002348" y="3749582"/>
                  <a:pt x="998731" y="3753690"/>
                  <a:pt x="998074" y="3759526"/>
                </a:cubicBezTo>
                <a:lnTo>
                  <a:pt x="978349" y="3739801"/>
                </a:lnTo>
                <a:close/>
                <a:moveTo>
                  <a:pt x="3159899" y="3696406"/>
                </a:moveTo>
                <a:cubicBezTo>
                  <a:pt x="3169104" y="3696818"/>
                  <a:pt x="3180282" y="3700927"/>
                  <a:pt x="3193431" y="3708734"/>
                </a:cubicBezTo>
                <a:cubicBezTo>
                  <a:pt x="3206581" y="3716542"/>
                  <a:pt x="3213814" y="3725583"/>
                  <a:pt x="3215129" y="3735856"/>
                </a:cubicBezTo>
                <a:cubicBezTo>
                  <a:pt x="3214307" y="3739636"/>
                  <a:pt x="3210033" y="3741938"/>
                  <a:pt x="3202307" y="3742760"/>
                </a:cubicBezTo>
                <a:cubicBezTo>
                  <a:pt x="3194582" y="3743582"/>
                  <a:pt x="3188336" y="3743910"/>
                  <a:pt x="3183569" y="3743746"/>
                </a:cubicBezTo>
                <a:cubicBezTo>
                  <a:pt x="3177405" y="3744074"/>
                  <a:pt x="3171981" y="3743417"/>
                  <a:pt x="3167296" y="3741774"/>
                </a:cubicBezTo>
                <a:cubicBezTo>
                  <a:pt x="3162611" y="3740130"/>
                  <a:pt x="3160146" y="3735528"/>
                  <a:pt x="3159899" y="3727966"/>
                </a:cubicBezTo>
                <a:cubicBezTo>
                  <a:pt x="3155790" y="3728130"/>
                  <a:pt x="3152174" y="3727802"/>
                  <a:pt x="3149051" y="3726980"/>
                </a:cubicBezTo>
                <a:cubicBezTo>
                  <a:pt x="3145928" y="3726158"/>
                  <a:pt x="3144284" y="3723857"/>
                  <a:pt x="3144120" y="3720076"/>
                </a:cubicBezTo>
                <a:cubicBezTo>
                  <a:pt x="3144531" y="3715885"/>
                  <a:pt x="3146667" y="3711447"/>
                  <a:pt x="3150530" y="3706762"/>
                </a:cubicBezTo>
                <a:cubicBezTo>
                  <a:pt x="3154393" y="3702078"/>
                  <a:pt x="3157516" y="3698626"/>
                  <a:pt x="3159899" y="3696406"/>
                </a:cubicBezTo>
                <a:close/>
                <a:moveTo>
                  <a:pt x="1255481" y="3585456"/>
                </a:moveTo>
                <a:cubicBezTo>
                  <a:pt x="1262056" y="3585538"/>
                  <a:pt x="1265672" y="3588332"/>
                  <a:pt x="1266330" y="3593838"/>
                </a:cubicBezTo>
                <a:cubicBezTo>
                  <a:pt x="1266165" y="3599674"/>
                  <a:pt x="1264522" y="3604770"/>
                  <a:pt x="1261398" y="3609125"/>
                </a:cubicBezTo>
                <a:cubicBezTo>
                  <a:pt x="1258275" y="3613481"/>
                  <a:pt x="1254659" y="3617590"/>
                  <a:pt x="1250550" y="3621453"/>
                </a:cubicBezTo>
                <a:lnTo>
                  <a:pt x="1147982" y="3641178"/>
                </a:lnTo>
                <a:cubicBezTo>
                  <a:pt x="1146667" y="3649150"/>
                  <a:pt x="1141407" y="3652930"/>
                  <a:pt x="1132202" y="3652520"/>
                </a:cubicBezTo>
                <a:cubicBezTo>
                  <a:pt x="1122997" y="3652108"/>
                  <a:pt x="1117737" y="3658848"/>
                  <a:pt x="1116422" y="3672737"/>
                </a:cubicBezTo>
                <a:cubicBezTo>
                  <a:pt x="1116586" y="3674792"/>
                  <a:pt x="1116258" y="3676600"/>
                  <a:pt x="1115436" y="3678162"/>
                </a:cubicBezTo>
                <a:cubicBezTo>
                  <a:pt x="1114614" y="3679723"/>
                  <a:pt x="1112313" y="3680545"/>
                  <a:pt x="1108532" y="3680627"/>
                </a:cubicBezTo>
                <a:cubicBezTo>
                  <a:pt x="1102615" y="3680462"/>
                  <a:pt x="1096697" y="3678819"/>
                  <a:pt x="1090780" y="3675696"/>
                </a:cubicBezTo>
                <a:cubicBezTo>
                  <a:pt x="1084862" y="3672572"/>
                  <a:pt x="1078945" y="3668956"/>
                  <a:pt x="1073028" y="3664848"/>
                </a:cubicBezTo>
                <a:lnTo>
                  <a:pt x="1041468" y="3672737"/>
                </a:lnTo>
                <a:lnTo>
                  <a:pt x="1002019" y="3653012"/>
                </a:lnTo>
                <a:cubicBezTo>
                  <a:pt x="995855" y="3653012"/>
                  <a:pt x="989444" y="3652026"/>
                  <a:pt x="982787" y="3650054"/>
                </a:cubicBezTo>
                <a:cubicBezTo>
                  <a:pt x="976130" y="3648081"/>
                  <a:pt x="970706" y="3645122"/>
                  <a:pt x="966514" y="3641178"/>
                </a:cubicBezTo>
                <a:cubicBezTo>
                  <a:pt x="967419" y="3633452"/>
                  <a:pt x="972514" y="3628192"/>
                  <a:pt x="981801" y="3625398"/>
                </a:cubicBezTo>
                <a:cubicBezTo>
                  <a:pt x="991088" y="3622604"/>
                  <a:pt x="999142" y="3621288"/>
                  <a:pt x="1005964" y="3621453"/>
                </a:cubicBezTo>
                <a:cubicBezTo>
                  <a:pt x="1010073" y="3617344"/>
                  <a:pt x="1014676" y="3613728"/>
                  <a:pt x="1019771" y="3610604"/>
                </a:cubicBezTo>
                <a:cubicBezTo>
                  <a:pt x="1024867" y="3607482"/>
                  <a:pt x="1029469" y="3605838"/>
                  <a:pt x="1033578" y="3605674"/>
                </a:cubicBezTo>
                <a:lnTo>
                  <a:pt x="1065138" y="3601728"/>
                </a:lnTo>
                <a:cubicBezTo>
                  <a:pt x="1067028" y="3602139"/>
                  <a:pt x="1068179" y="3604276"/>
                  <a:pt x="1068590" y="3608139"/>
                </a:cubicBezTo>
                <a:cubicBezTo>
                  <a:pt x="1069001" y="3612002"/>
                  <a:pt x="1069165" y="3615125"/>
                  <a:pt x="1069083" y="3617508"/>
                </a:cubicBezTo>
                <a:lnTo>
                  <a:pt x="1108532" y="3621453"/>
                </a:lnTo>
                <a:lnTo>
                  <a:pt x="1147982" y="3585948"/>
                </a:lnTo>
                <a:cubicBezTo>
                  <a:pt x="1156529" y="3586770"/>
                  <a:pt x="1161131" y="3590058"/>
                  <a:pt x="1161789" y="3595811"/>
                </a:cubicBezTo>
                <a:cubicBezTo>
                  <a:pt x="1162446" y="3601564"/>
                  <a:pt x="1167049" y="3604852"/>
                  <a:pt x="1175596" y="3605674"/>
                </a:cubicBezTo>
                <a:cubicBezTo>
                  <a:pt x="1175432" y="3608056"/>
                  <a:pt x="1175760" y="3611180"/>
                  <a:pt x="1176582" y="3615042"/>
                </a:cubicBezTo>
                <a:cubicBezTo>
                  <a:pt x="1177404" y="3618905"/>
                  <a:pt x="1179705" y="3621042"/>
                  <a:pt x="1183486" y="3621453"/>
                </a:cubicBezTo>
                <a:cubicBezTo>
                  <a:pt x="1187677" y="3621288"/>
                  <a:pt x="1192116" y="3619645"/>
                  <a:pt x="1196800" y="3616522"/>
                </a:cubicBezTo>
                <a:cubicBezTo>
                  <a:pt x="1201485" y="3613398"/>
                  <a:pt x="1204937" y="3609782"/>
                  <a:pt x="1207156" y="3605674"/>
                </a:cubicBezTo>
                <a:cubicBezTo>
                  <a:pt x="1207484" y="3597948"/>
                  <a:pt x="1210772" y="3592688"/>
                  <a:pt x="1217018" y="3589894"/>
                </a:cubicBezTo>
                <a:cubicBezTo>
                  <a:pt x="1223264" y="3587099"/>
                  <a:pt x="1230496" y="3585784"/>
                  <a:pt x="1238715" y="3585948"/>
                </a:cubicBezTo>
                <a:cubicBezTo>
                  <a:pt x="1243317" y="3585538"/>
                  <a:pt x="1248906" y="3585373"/>
                  <a:pt x="1255481" y="3585456"/>
                </a:cubicBezTo>
                <a:close/>
                <a:moveTo>
                  <a:pt x="2852194" y="3499160"/>
                </a:moveTo>
                <a:cubicBezTo>
                  <a:pt x="2853181" y="3506474"/>
                  <a:pt x="2858111" y="3509598"/>
                  <a:pt x="2866988" y="3508529"/>
                </a:cubicBezTo>
                <a:cubicBezTo>
                  <a:pt x="2875864" y="3507460"/>
                  <a:pt x="2882768" y="3505652"/>
                  <a:pt x="2887699" y="3503105"/>
                </a:cubicBezTo>
                <a:close/>
                <a:moveTo>
                  <a:pt x="485232" y="3475490"/>
                </a:moveTo>
                <a:cubicBezTo>
                  <a:pt x="493286" y="3475572"/>
                  <a:pt x="500847" y="3477380"/>
                  <a:pt x="507915" y="3480914"/>
                </a:cubicBezTo>
                <a:cubicBezTo>
                  <a:pt x="514983" y="3484448"/>
                  <a:pt x="520572" y="3489216"/>
                  <a:pt x="524681" y="3495215"/>
                </a:cubicBezTo>
                <a:cubicBezTo>
                  <a:pt x="537092" y="3494393"/>
                  <a:pt x="544817" y="3491106"/>
                  <a:pt x="547858" y="3485352"/>
                </a:cubicBezTo>
                <a:cubicBezTo>
                  <a:pt x="550899" y="3479600"/>
                  <a:pt x="557638" y="3476312"/>
                  <a:pt x="568076" y="3475490"/>
                </a:cubicBezTo>
                <a:cubicBezTo>
                  <a:pt x="568322" y="3483216"/>
                  <a:pt x="570788" y="3488476"/>
                  <a:pt x="575472" y="3491270"/>
                </a:cubicBezTo>
                <a:cubicBezTo>
                  <a:pt x="580157" y="3494064"/>
                  <a:pt x="585581" y="3495380"/>
                  <a:pt x="591745" y="3495215"/>
                </a:cubicBezTo>
                <a:lnTo>
                  <a:pt x="603580" y="3495215"/>
                </a:lnTo>
                <a:cubicBezTo>
                  <a:pt x="610813" y="3506886"/>
                  <a:pt x="621990" y="3512146"/>
                  <a:pt x="637112" y="3510995"/>
                </a:cubicBezTo>
                <a:cubicBezTo>
                  <a:pt x="652234" y="3509844"/>
                  <a:pt x="663412" y="3515104"/>
                  <a:pt x="670644" y="3526774"/>
                </a:cubicBezTo>
                <a:cubicBezTo>
                  <a:pt x="668836" y="3534993"/>
                  <a:pt x="670480" y="3542226"/>
                  <a:pt x="675575" y="3548472"/>
                </a:cubicBezTo>
                <a:cubicBezTo>
                  <a:pt x="680671" y="3554718"/>
                  <a:pt x="688232" y="3558006"/>
                  <a:pt x="698259" y="3558334"/>
                </a:cubicBezTo>
                <a:cubicBezTo>
                  <a:pt x="708450" y="3557923"/>
                  <a:pt x="719627" y="3555786"/>
                  <a:pt x="731791" y="3551924"/>
                </a:cubicBezTo>
                <a:cubicBezTo>
                  <a:pt x="743954" y="3548060"/>
                  <a:pt x="755131" y="3544938"/>
                  <a:pt x="765323" y="3542554"/>
                </a:cubicBezTo>
                <a:cubicBezTo>
                  <a:pt x="765980" y="3555046"/>
                  <a:pt x="772555" y="3561622"/>
                  <a:pt x="785047" y="3562279"/>
                </a:cubicBezTo>
                <a:lnTo>
                  <a:pt x="792937" y="3562279"/>
                </a:lnTo>
                <a:cubicBezTo>
                  <a:pt x="797868" y="3564498"/>
                  <a:pt x="804772" y="3567950"/>
                  <a:pt x="813648" y="3572634"/>
                </a:cubicBezTo>
                <a:cubicBezTo>
                  <a:pt x="822524" y="3577319"/>
                  <a:pt x="827455" y="3581757"/>
                  <a:pt x="828442" y="3585948"/>
                </a:cubicBezTo>
                <a:lnTo>
                  <a:pt x="717983" y="3585948"/>
                </a:lnTo>
                <a:cubicBezTo>
                  <a:pt x="710176" y="3579784"/>
                  <a:pt x="696204" y="3574360"/>
                  <a:pt x="676068" y="3569676"/>
                </a:cubicBezTo>
                <a:cubicBezTo>
                  <a:pt x="655933" y="3564991"/>
                  <a:pt x="640975" y="3562526"/>
                  <a:pt x="631195" y="3562279"/>
                </a:cubicBezTo>
                <a:lnTo>
                  <a:pt x="599635" y="3566224"/>
                </a:lnTo>
                <a:cubicBezTo>
                  <a:pt x="582458" y="3559814"/>
                  <a:pt x="562569" y="3549951"/>
                  <a:pt x="539968" y="3536637"/>
                </a:cubicBezTo>
                <a:cubicBezTo>
                  <a:pt x="517367" y="3523322"/>
                  <a:pt x="500437" y="3509515"/>
                  <a:pt x="489177" y="3495215"/>
                </a:cubicBezTo>
                <a:cubicBezTo>
                  <a:pt x="487205" y="3499324"/>
                  <a:pt x="484246" y="3502940"/>
                  <a:pt x="480301" y="3506064"/>
                </a:cubicBezTo>
                <a:cubicBezTo>
                  <a:pt x="476356" y="3509186"/>
                  <a:pt x="471425" y="3510830"/>
                  <a:pt x="465507" y="3510995"/>
                </a:cubicBezTo>
                <a:lnTo>
                  <a:pt x="457617" y="3510995"/>
                </a:lnTo>
                <a:close/>
                <a:moveTo>
                  <a:pt x="2643113" y="3309803"/>
                </a:moveTo>
                <a:cubicBezTo>
                  <a:pt x="2643195" y="3312186"/>
                  <a:pt x="2644017" y="3315309"/>
                  <a:pt x="2645578" y="3319172"/>
                </a:cubicBezTo>
                <a:cubicBezTo>
                  <a:pt x="2647139" y="3323035"/>
                  <a:pt x="2648948" y="3325172"/>
                  <a:pt x="2651003" y="3325582"/>
                </a:cubicBezTo>
                <a:cubicBezTo>
                  <a:pt x="2654783" y="3325336"/>
                  <a:pt x="2657084" y="3323857"/>
                  <a:pt x="2657906" y="3321144"/>
                </a:cubicBezTo>
                <a:cubicBezTo>
                  <a:pt x="2658728" y="3318432"/>
                  <a:pt x="2659057" y="3315967"/>
                  <a:pt x="2658892" y="3313748"/>
                </a:cubicBezTo>
                <a:close/>
                <a:moveTo>
                  <a:pt x="3006047" y="2950814"/>
                </a:moveTo>
                <a:lnTo>
                  <a:pt x="3006047" y="2962648"/>
                </a:lnTo>
                <a:lnTo>
                  <a:pt x="3029717" y="2994208"/>
                </a:lnTo>
                <a:cubicBezTo>
                  <a:pt x="3034319" y="2994865"/>
                  <a:pt x="3036949" y="2993550"/>
                  <a:pt x="3037607" y="2990263"/>
                </a:cubicBezTo>
                <a:cubicBezTo>
                  <a:pt x="3037195" y="2986236"/>
                  <a:pt x="3035059" y="2982455"/>
                  <a:pt x="3031196" y="2978921"/>
                </a:cubicBezTo>
                <a:cubicBezTo>
                  <a:pt x="3027333" y="2975387"/>
                  <a:pt x="3024210" y="2972593"/>
                  <a:pt x="3021827" y="2970538"/>
                </a:cubicBezTo>
                <a:cubicBezTo>
                  <a:pt x="3015991" y="2970210"/>
                  <a:pt x="3011882" y="2967908"/>
                  <a:pt x="3009499" y="2963634"/>
                </a:cubicBezTo>
                <a:cubicBezTo>
                  <a:pt x="3007115" y="2959361"/>
                  <a:pt x="3005965" y="2955087"/>
                  <a:pt x="3006047" y="2950814"/>
                </a:cubicBezTo>
                <a:close/>
                <a:moveTo>
                  <a:pt x="3021827" y="2931089"/>
                </a:moveTo>
                <a:cubicBezTo>
                  <a:pt x="3021909" y="2933472"/>
                  <a:pt x="3022731" y="2936595"/>
                  <a:pt x="3024292" y="2940458"/>
                </a:cubicBezTo>
                <a:cubicBezTo>
                  <a:pt x="3025854" y="2944321"/>
                  <a:pt x="3027662" y="2946458"/>
                  <a:pt x="3029717" y="2946869"/>
                </a:cubicBezTo>
                <a:cubicBezTo>
                  <a:pt x="3033497" y="2946622"/>
                  <a:pt x="3035799" y="2945143"/>
                  <a:pt x="3036620" y="2942431"/>
                </a:cubicBezTo>
                <a:cubicBezTo>
                  <a:pt x="3037442" y="2939718"/>
                  <a:pt x="3037771" y="2937253"/>
                  <a:pt x="3037607" y="2935034"/>
                </a:cubicBezTo>
                <a:close/>
                <a:moveTo>
                  <a:pt x="1108532" y="2867970"/>
                </a:moveTo>
                <a:cubicBezTo>
                  <a:pt x="1108450" y="2868134"/>
                  <a:pt x="1107628" y="2868792"/>
                  <a:pt x="1106067" y="2869942"/>
                </a:cubicBezTo>
                <a:cubicBezTo>
                  <a:pt x="1104505" y="2871093"/>
                  <a:pt x="1102697" y="2871750"/>
                  <a:pt x="1100642" y="2871915"/>
                </a:cubicBezTo>
                <a:cubicBezTo>
                  <a:pt x="1100724" y="2874134"/>
                  <a:pt x="1101546" y="2876600"/>
                  <a:pt x="1103108" y="2879312"/>
                </a:cubicBezTo>
                <a:cubicBezTo>
                  <a:pt x="1104669" y="2882024"/>
                  <a:pt x="1106478" y="2883503"/>
                  <a:pt x="1108532" y="2883750"/>
                </a:cubicBezTo>
                <a:cubicBezTo>
                  <a:pt x="1113135" y="2883092"/>
                  <a:pt x="1115765" y="2880462"/>
                  <a:pt x="1116422" y="2875860"/>
                </a:cubicBezTo>
                <a:cubicBezTo>
                  <a:pt x="1115765" y="2871257"/>
                  <a:pt x="1113135" y="2868627"/>
                  <a:pt x="1108532" y="2867970"/>
                </a:cubicBezTo>
                <a:close/>
                <a:moveTo>
                  <a:pt x="974404" y="2867970"/>
                </a:moveTo>
                <a:cubicBezTo>
                  <a:pt x="972350" y="2868134"/>
                  <a:pt x="970542" y="2868792"/>
                  <a:pt x="968980" y="2869942"/>
                </a:cubicBezTo>
                <a:cubicBezTo>
                  <a:pt x="967419" y="2871093"/>
                  <a:pt x="966597" y="2871750"/>
                  <a:pt x="966514" y="2871915"/>
                </a:cubicBezTo>
                <a:cubicBezTo>
                  <a:pt x="966597" y="2874134"/>
                  <a:pt x="967419" y="2876600"/>
                  <a:pt x="968980" y="2879312"/>
                </a:cubicBezTo>
                <a:cubicBezTo>
                  <a:pt x="970542" y="2882024"/>
                  <a:pt x="972350" y="2883503"/>
                  <a:pt x="974404" y="2883750"/>
                </a:cubicBezTo>
                <a:cubicBezTo>
                  <a:pt x="977692" y="2883092"/>
                  <a:pt x="979007" y="2880462"/>
                  <a:pt x="978349" y="2875860"/>
                </a:cubicBezTo>
                <a:cubicBezTo>
                  <a:pt x="979007" y="2871257"/>
                  <a:pt x="977692" y="2868627"/>
                  <a:pt x="974404" y="2867970"/>
                </a:cubicBezTo>
                <a:close/>
                <a:moveTo>
                  <a:pt x="1049358" y="2832466"/>
                </a:moveTo>
                <a:lnTo>
                  <a:pt x="1041468" y="2836410"/>
                </a:lnTo>
                <a:cubicBezTo>
                  <a:pt x="1041304" y="2838794"/>
                  <a:pt x="1041633" y="2841917"/>
                  <a:pt x="1042454" y="2845780"/>
                </a:cubicBezTo>
                <a:cubicBezTo>
                  <a:pt x="1043276" y="2849642"/>
                  <a:pt x="1045578" y="2851779"/>
                  <a:pt x="1049358" y="2852190"/>
                </a:cubicBezTo>
                <a:cubicBezTo>
                  <a:pt x="1053139" y="2851944"/>
                  <a:pt x="1055440" y="2850464"/>
                  <a:pt x="1056262" y="2847752"/>
                </a:cubicBezTo>
                <a:cubicBezTo>
                  <a:pt x="1057084" y="2845040"/>
                  <a:pt x="1057412" y="2842574"/>
                  <a:pt x="1057248" y="2840355"/>
                </a:cubicBezTo>
                <a:cubicBezTo>
                  <a:pt x="1056590" y="2835753"/>
                  <a:pt x="1053961" y="2833123"/>
                  <a:pt x="1049358" y="2832466"/>
                </a:cubicBezTo>
                <a:close/>
                <a:moveTo>
                  <a:pt x="1376788" y="2804851"/>
                </a:moveTo>
                <a:cubicBezTo>
                  <a:pt x="1376870" y="2807234"/>
                  <a:pt x="1377692" y="2810357"/>
                  <a:pt x="1379254" y="2814220"/>
                </a:cubicBezTo>
                <a:cubicBezTo>
                  <a:pt x="1380815" y="2818083"/>
                  <a:pt x="1382623" y="2820220"/>
                  <a:pt x="1384678" y="2820630"/>
                </a:cubicBezTo>
                <a:cubicBezTo>
                  <a:pt x="1388458" y="2820384"/>
                  <a:pt x="1390760" y="2818905"/>
                  <a:pt x="1391581" y="2816193"/>
                </a:cubicBezTo>
                <a:cubicBezTo>
                  <a:pt x="1392403" y="2813480"/>
                  <a:pt x="1392732" y="2811015"/>
                  <a:pt x="1392568" y="2808796"/>
                </a:cubicBezTo>
                <a:close/>
                <a:moveTo>
                  <a:pt x="1250550" y="2804851"/>
                </a:moveTo>
                <a:cubicBezTo>
                  <a:pt x="1250550" y="2808960"/>
                  <a:pt x="1251536" y="2812576"/>
                  <a:pt x="1253509" y="2815700"/>
                </a:cubicBezTo>
                <a:cubicBezTo>
                  <a:pt x="1255481" y="2818822"/>
                  <a:pt x="1258440" y="2820466"/>
                  <a:pt x="1262385" y="2820630"/>
                </a:cubicBezTo>
                <a:cubicBezTo>
                  <a:pt x="1265672" y="2819973"/>
                  <a:pt x="1266987" y="2817343"/>
                  <a:pt x="1266330" y="2812740"/>
                </a:cubicBezTo>
                <a:cubicBezTo>
                  <a:pt x="1266330" y="2808960"/>
                  <a:pt x="1265343" y="2806659"/>
                  <a:pt x="1263371" y="2805837"/>
                </a:cubicBezTo>
                <a:cubicBezTo>
                  <a:pt x="1261398" y="2805015"/>
                  <a:pt x="1258440" y="2804686"/>
                  <a:pt x="1254495" y="2804851"/>
                </a:cubicBezTo>
                <a:close/>
                <a:moveTo>
                  <a:pt x="1222935" y="2804851"/>
                </a:moveTo>
                <a:cubicBezTo>
                  <a:pt x="1220716" y="2806906"/>
                  <a:pt x="1218251" y="2809700"/>
                  <a:pt x="1215539" y="2813234"/>
                </a:cubicBezTo>
                <a:cubicBezTo>
                  <a:pt x="1212826" y="2816768"/>
                  <a:pt x="1211347" y="2820548"/>
                  <a:pt x="1211101" y="2824576"/>
                </a:cubicBezTo>
                <a:cubicBezTo>
                  <a:pt x="1211347" y="2828356"/>
                  <a:pt x="1212826" y="2830657"/>
                  <a:pt x="1215539" y="2831479"/>
                </a:cubicBezTo>
                <a:cubicBezTo>
                  <a:pt x="1218251" y="2832301"/>
                  <a:pt x="1220716" y="2832630"/>
                  <a:pt x="1222935" y="2832466"/>
                </a:cubicBezTo>
                <a:cubicBezTo>
                  <a:pt x="1225319" y="2832630"/>
                  <a:pt x="1228442" y="2832301"/>
                  <a:pt x="1232305" y="2831479"/>
                </a:cubicBezTo>
                <a:cubicBezTo>
                  <a:pt x="1236167" y="2830657"/>
                  <a:pt x="1238304" y="2828356"/>
                  <a:pt x="1238715" y="2824576"/>
                </a:cubicBezTo>
                <a:cubicBezTo>
                  <a:pt x="1238304" y="2820548"/>
                  <a:pt x="1236167" y="2816768"/>
                  <a:pt x="1232305" y="2813234"/>
                </a:cubicBezTo>
                <a:cubicBezTo>
                  <a:pt x="1228442" y="2809700"/>
                  <a:pt x="1225319" y="2806906"/>
                  <a:pt x="1222935" y="2804851"/>
                </a:cubicBezTo>
                <a:close/>
                <a:moveTo>
                  <a:pt x="224866" y="2722007"/>
                </a:moveTo>
                <a:cubicBezTo>
                  <a:pt x="218374" y="2723733"/>
                  <a:pt x="211634" y="2732116"/>
                  <a:pt x="204648" y="2747156"/>
                </a:cubicBezTo>
                <a:cubicBezTo>
                  <a:pt x="197663" y="2762196"/>
                  <a:pt x="193882" y="2773538"/>
                  <a:pt x="193307" y="2781181"/>
                </a:cubicBezTo>
                <a:cubicBezTo>
                  <a:pt x="193964" y="2785784"/>
                  <a:pt x="196594" y="2788414"/>
                  <a:pt x="201197" y="2789071"/>
                </a:cubicBezTo>
                <a:lnTo>
                  <a:pt x="232756" y="2769346"/>
                </a:lnTo>
                <a:lnTo>
                  <a:pt x="232756" y="2757512"/>
                </a:lnTo>
                <a:cubicBezTo>
                  <a:pt x="232920" y="2754306"/>
                  <a:pt x="232592" y="2747896"/>
                  <a:pt x="231770" y="2738280"/>
                </a:cubicBezTo>
                <a:cubicBezTo>
                  <a:pt x="230948" y="2728664"/>
                  <a:pt x="228647" y="2723240"/>
                  <a:pt x="224866" y="2722007"/>
                </a:cubicBezTo>
                <a:close/>
                <a:moveTo>
                  <a:pt x="2879809" y="2714117"/>
                </a:moveTo>
                <a:cubicBezTo>
                  <a:pt x="2876028" y="2715186"/>
                  <a:pt x="2873727" y="2719953"/>
                  <a:pt x="2872905" y="2728418"/>
                </a:cubicBezTo>
                <a:cubicBezTo>
                  <a:pt x="2872083" y="2736883"/>
                  <a:pt x="2871755" y="2742636"/>
                  <a:pt x="2871919" y="2745677"/>
                </a:cubicBezTo>
                <a:cubicBezTo>
                  <a:pt x="2884001" y="2747485"/>
                  <a:pt x="2891397" y="2754718"/>
                  <a:pt x="2894109" y="2767374"/>
                </a:cubicBezTo>
                <a:cubicBezTo>
                  <a:pt x="2896821" y="2780031"/>
                  <a:pt x="2905204" y="2787263"/>
                  <a:pt x="2919258" y="2789071"/>
                </a:cubicBezTo>
                <a:cubicBezTo>
                  <a:pt x="2919341" y="2810028"/>
                  <a:pt x="2923121" y="2827288"/>
                  <a:pt x="2930600" y="2840848"/>
                </a:cubicBezTo>
                <a:cubicBezTo>
                  <a:pt x="2938079" y="2854409"/>
                  <a:pt x="2948763" y="2868710"/>
                  <a:pt x="2962653" y="2883750"/>
                </a:cubicBezTo>
                <a:cubicBezTo>
                  <a:pt x="2966762" y="2883750"/>
                  <a:pt x="2970378" y="2884736"/>
                  <a:pt x="2973501" y="2886708"/>
                </a:cubicBezTo>
                <a:cubicBezTo>
                  <a:pt x="2976625" y="2888681"/>
                  <a:pt x="2978268" y="2891640"/>
                  <a:pt x="2978432" y="2895584"/>
                </a:cubicBezTo>
                <a:cubicBezTo>
                  <a:pt x="2978104" y="2906762"/>
                  <a:pt x="2979747" y="2913008"/>
                  <a:pt x="2983363" y="2914323"/>
                </a:cubicBezTo>
                <a:cubicBezTo>
                  <a:pt x="2986979" y="2915638"/>
                  <a:pt x="2994541" y="2915966"/>
                  <a:pt x="3006047" y="2915309"/>
                </a:cubicBezTo>
                <a:cubicBezTo>
                  <a:pt x="3017224" y="2914652"/>
                  <a:pt x="3022484" y="2908077"/>
                  <a:pt x="3021827" y="2895584"/>
                </a:cubicBezTo>
                <a:cubicBezTo>
                  <a:pt x="3010649" y="2883092"/>
                  <a:pt x="3005389" y="2868627"/>
                  <a:pt x="3006047" y="2852190"/>
                </a:cubicBezTo>
                <a:cubicBezTo>
                  <a:pt x="3018539" y="2850053"/>
                  <a:pt x="3021169" y="2841506"/>
                  <a:pt x="3013937" y="2826548"/>
                </a:cubicBezTo>
                <a:cubicBezTo>
                  <a:pt x="3006705" y="2811590"/>
                  <a:pt x="2997499" y="2803043"/>
                  <a:pt x="2986322" y="2800906"/>
                </a:cubicBezTo>
                <a:cubicBezTo>
                  <a:pt x="2982542" y="2801317"/>
                  <a:pt x="2980240" y="2803454"/>
                  <a:pt x="2979419" y="2807316"/>
                </a:cubicBezTo>
                <a:cubicBezTo>
                  <a:pt x="2978597" y="2811179"/>
                  <a:pt x="2978268" y="2814302"/>
                  <a:pt x="2978432" y="2816686"/>
                </a:cubicBezTo>
                <a:cubicBezTo>
                  <a:pt x="2979090" y="2823836"/>
                  <a:pt x="2981720" y="2829260"/>
                  <a:pt x="2986322" y="2832958"/>
                </a:cubicBezTo>
                <a:cubicBezTo>
                  <a:pt x="2990925" y="2836657"/>
                  <a:pt x="2993555" y="2843068"/>
                  <a:pt x="2994212" y="2852190"/>
                </a:cubicBezTo>
                <a:lnTo>
                  <a:pt x="2978432" y="2883750"/>
                </a:lnTo>
                <a:lnTo>
                  <a:pt x="2962653" y="2852190"/>
                </a:lnTo>
                <a:cubicBezTo>
                  <a:pt x="2962899" y="2840931"/>
                  <a:pt x="2960433" y="2827945"/>
                  <a:pt x="2955256" y="2813234"/>
                </a:cubicBezTo>
                <a:cubicBezTo>
                  <a:pt x="2950078" y="2798522"/>
                  <a:pt x="2940709" y="2790468"/>
                  <a:pt x="2927148" y="2789071"/>
                </a:cubicBezTo>
                <a:lnTo>
                  <a:pt x="2919258" y="2749622"/>
                </a:lnTo>
                <a:lnTo>
                  <a:pt x="2946873" y="2773291"/>
                </a:lnTo>
                <a:lnTo>
                  <a:pt x="2962653" y="2761456"/>
                </a:lnTo>
                <a:cubicBezTo>
                  <a:pt x="2954845" y="2757265"/>
                  <a:pt x="2947777" y="2751841"/>
                  <a:pt x="2941449" y="2745184"/>
                </a:cubicBezTo>
                <a:cubicBezTo>
                  <a:pt x="2935120" y="2738526"/>
                  <a:pt x="2929039" y="2732116"/>
                  <a:pt x="2923203" y="2725952"/>
                </a:cubicBezTo>
                <a:close/>
                <a:moveTo>
                  <a:pt x="2848249" y="2678613"/>
                </a:moveTo>
                <a:cubicBezTo>
                  <a:pt x="2846195" y="2678777"/>
                  <a:pt x="2844387" y="2679435"/>
                  <a:pt x="2842825" y="2680585"/>
                </a:cubicBezTo>
                <a:cubicBezTo>
                  <a:pt x="2841263" y="2681736"/>
                  <a:pt x="2840441" y="2682393"/>
                  <a:pt x="2840359" y="2682558"/>
                </a:cubicBezTo>
                <a:cubicBezTo>
                  <a:pt x="2840195" y="2684941"/>
                  <a:pt x="2840524" y="2688064"/>
                  <a:pt x="2841346" y="2691927"/>
                </a:cubicBezTo>
                <a:cubicBezTo>
                  <a:pt x="2842167" y="2695790"/>
                  <a:pt x="2844469" y="2697927"/>
                  <a:pt x="2848249" y="2698338"/>
                </a:cubicBezTo>
                <a:cubicBezTo>
                  <a:pt x="2850140" y="2698091"/>
                  <a:pt x="2851290" y="2696612"/>
                  <a:pt x="2851701" y="2693900"/>
                </a:cubicBezTo>
                <a:cubicBezTo>
                  <a:pt x="2852112" y="2691187"/>
                  <a:pt x="2852277" y="2688722"/>
                  <a:pt x="2852194" y="2686503"/>
                </a:cubicBezTo>
                <a:cubicBezTo>
                  <a:pt x="2852852" y="2681900"/>
                  <a:pt x="2851537" y="2679270"/>
                  <a:pt x="2848249" y="2678613"/>
                </a:cubicBezTo>
                <a:close/>
                <a:moveTo>
                  <a:pt x="1613484" y="2631274"/>
                </a:moveTo>
                <a:cubicBezTo>
                  <a:pt x="1609539" y="2631602"/>
                  <a:pt x="1606580" y="2633904"/>
                  <a:pt x="1604608" y="2638177"/>
                </a:cubicBezTo>
                <a:cubicBezTo>
                  <a:pt x="1602636" y="2642451"/>
                  <a:pt x="1601649" y="2646724"/>
                  <a:pt x="1601649" y="2650998"/>
                </a:cubicBezTo>
                <a:lnTo>
                  <a:pt x="1601649" y="2662833"/>
                </a:lnTo>
                <a:lnTo>
                  <a:pt x="1613484" y="2650998"/>
                </a:lnTo>
                <a:cubicBezTo>
                  <a:pt x="1617758" y="2651163"/>
                  <a:pt x="1622031" y="2650834"/>
                  <a:pt x="1626305" y="2650012"/>
                </a:cubicBezTo>
                <a:cubicBezTo>
                  <a:pt x="1630579" y="2649190"/>
                  <a:pt x="1632880" y="2646889"/>
                  <a:pt x="1633209" y="2643108"/>
                </a:cubicBezTo>
                <a:cubicBezTo>
                  <a:pt x="1632633" y="2639164"/>
                  <a:pt x="1629839" y="2636205"/>
                  <a:pt x="1624826" y="2634232"/>
                </a:cubicBezTo>
                <a:cubicBezTo>
                  <a:pt x="1619813" y="2632260"/>
                  <a:pt x="1616032" y="2631274"/>
                  <a:pt x="1613484" y="2631274"/>
                </a:cubicBezTo>
                <a:close/>
                <a:moveTo>
                  <a:pt x="264316" y="2615494"/>
                </a:moveTo>
                <a:cubicBezTo>
                  <a:pt x="264973" y="2622726"/>
                  <a:pt x="267603" y="2627986"/>
                  <a:pt x="272205" y="2631274"/>
                </a:cubicBezTo>
                <a:cubicBezTo>
                  <a:pt x="274096" y="2631027"/>
                  <a:pt x="275246" y="2629548"/>
                  <a:pt x="275657" y="2626836"/>
                </a:cubicBezTo>
                <a:cubicBezTo>
                  <a:pt x="276068" y="2624123"/>
                  <a:pt x="276233" y="2621658"/>
                  <a:pt x="276150" y="2619439"/>
                </a:cubicBezTo>
                <a:close/>
                <a:moveTo>
                  <a:pt x="1712107" y="2587879"/>
                </a:moveTo>
                <a:lnTo>
                  <a:pt x="1735777" y="2603659"/>
                </a:lnTo>
                <a:cubicBezTo>
                  <a:pt x="1740215" y="2603741"/>
                  <a:pt x="1745146" y="2602591"/>
                  <a:pt x="1750571" y="2600207"/>
                </a:cubicBezTo>
                <a:cubicBezTo>
                  <a:pt x="1755995" y="2597824"/>
                  <a:pt x="1758953" y="2593714"/>
                  <a:pt x="1759447" y="2587879"/>
                </a:cubicBezTo>
                <a:close/>
                <a:moveTo>
                  <a:pt x="1775226" y="2556320"/>
                </a:moveTo>
                <a:cubicBezTo>
                  <a:pt x="1775309" y="2558539"/>
                  <a:pt x="1776130" y="2561004"/>
                  <a:pt x="1777692" y="2563716"/>
                </a:cubicBezTo>
                <a:cubicBezTo>
                  <a:pt x="1779253" y="2566428"/>
                  <a:pt x="1781061" y="2567908"/>
                  <a:pt x="1783117" y="2568155"/>
                </a:cubicBezTo>
                <a:cubicBezTo>
                  <a:pt x="1791664" y="2567497"/>
                  <a:pt x="1798239" y="2564867"/>
                  <a:pt x="1802841" y="2560265"/>
                </a:cubicBezTo>
                <a:close/>
                <a:moveTo>
                  <a:pt x="3057331" y="2430082"/>
                </a:moveTo>
                <a:cubicBezTo>
                  <a:pt x="3055441" y="2430246"/>
                  <a:pt x="3054290" y="2430904"/>
                  <a:pt x="3053879" y="2432054"/>
                </a:cubicBezTo>
                <a:cubicBezTo>
                  <a:pt x="3053468" y="2433205"/>
                  <a:pt x="3053304" y="2433862"/>
                  <a:pt x="3053386" y="2434027"/>
                </a:cubicBezTo>
                <a:cubicBezTo>
                  <a:pt x="3053304" y="2439698"/>
                  <a:pt x="3054455" y="2443150"/>
                  <a:pt x="3056838" y="2444382"/>
                </a:cubicBezTo>
                <a:cubicBezTo>
                  <a:pt x="3059221" y="2445615"/>
                  <a:pt x="3063331" y="2446108"/>
                  <a:pt x="3069166" y="2445862"/>
                </a:cubicBezTo>
                <a:cubicBezTo>
                  <a:pt x="3069166" y="2441752"/>
                  <a:pt x="3068179" y="2438136"/>
                  <a:pt x="3066207" y="2435013"/>
                </a:cubicBezTo>
                <a:cubicBezTo>
                  <a:pt x="3064235" y="2431890"/>
                  <a:pt x="3061276" y="2430246"/>
                  <a:pt x="3057331" y="2430082"/>
                </a:cubicBezTo>
                <a:close/>
                <a:moveTo>
                  <a:pt x="2994212" y="2430082"/>
                </a:moveTo>
                <a:lnTo>
                  <a:pt x="2982377" y="2461642"/>
                </a:lnTo>
                <a:cubicBezTo>
                  <a:pt x="2985089" y="2461888"/>
                  <a:pt x="2989527" y="2461395"/>
                  <a:pt x="2995691" y="2460162"/>
                </a:cubicBezTo>
                <a:cubicBezTo>
                  <a:pt x="3001855" y="2458929"/>
                  <a:pt x="3005307" y="2455477"/>
                  <a:pt x="3006047" y="2449806"/>
                </a:cubicBezTo>
                <a:cubicBezTo>
                  <a:pt x="3006047" y="2441259"/>
                  <a:pt x="3002102" y="2434684"/>
                  <a:pt x="2994212" y="2430082"/>
                </a:cubicBezTo>
                <a:close/>
                <a:moveTo>
                  <a:pt x="3029717" y="2414302"/>
                </a:moveTo>
                <a:cubicBezTo>
                  <a:pt x="3029634" y="2414466"/>
                  <a:pt x="3028812" y="2415124"/>
                  <a:pt x="3027251" y="2416274"/>
                </a:cubicBezTo>
                <a:cubicBezTo>
                  <a:pt x="3025689" y="2417425"/>
                  <a:pt x="3023881" y="2418083"/>
                  <a:pt x="3021827" y="2418247"/>
                </a:cubicBezTo>
                <a:cubicBezTo>
                  <a:pt x="3021827" y="2422356"/>
                  <a:pt x="3022813" y="2425972"/>
                  <a:pt x="3024785" y="2429096"/>
                </a:cubicBezTo>
                <a:cubicBezTo>
                  <a:pt x="3026758" y="2432219"/>
                  <a:pt x="3029717" y="2433862"/>
                  <a:pt x="3033661" y="2434027"/>
                </a:cubicBezTo>
                <a:cubicBezTo>
                  <a:pt x="3035552" y="2433780"/>
                  <a:pt x="3036702" y="2432301"/>
                  <a:pt x="3037113" y="2429589"/>
                </a:cubicBezTo>
                <a:cubicBezTo>
                  <a:pt x="3037524" y="2426877"/>
                  <a:pt x="3037689" y="2424411"/>
                  <a:pt x="3037607" y="2422192"/>
                </a:cubicBezTo>
                <a:cubicBezTo>
                  <a:pt x="3037771" y="2420137"/>
                  <a:pt x="3037442" y="2418329"/>
                  <a:pt x="3036620" y="2416768"/>
                </a:cubicBezTo>
                <a:cubicBezTo>
                  <a:pt x="3035799" y="2415206"/>
                  <a:pt x="3033497" y="2414384"/>
                  <a:pt x="3029717" y="2414302"/>
                </a:cubicBezTo>
                <a:close/>
                <a:moveTo>
                  <a:pt x="347159" y="2410357"/>
                </a:moveTo>
                <a:cubicBezTo>
                  <a:pt x="335571" y="2425397"/>
                  <a:pt x="321271" y="2445615"/>
                  <a:pt x="304258" y="2471010"/>
                </a:cubicBezTo>
                <a:cubicBezTo>
                  <a:pt x="287246" y="2496406"/>
                  <a:pt x="277876" y="2519582"/>
                  <a:pt x="276150" y="2540540"/>
                </a:cubicBezTo>
                <a:cubicBezTo>
                  <a:pt x="262179" y="2544156"/>
                  <a:pt x="250673" y="2561580"/>
                  <a:pt x="241632" y="2592810"/>
                </a:cubicBezTo>
                <a:cubicBezTo>
                  <a:pt x="232592" y="2624041"/>
                  <a:pt x="227003" y="2647382"/>
                  <a:pt x="224866" y="2662833"/>
                </a:cubicBezTo>
                <a:lnTo>
                  <a:pt x="248536" y="2599714"/>
                </a:lnTo>
                <a:cubicBezTo>
                  <a:pt x="256426" y="2599714"/>
                  <a:pt x="260371" y="2595769"/>
                  <a:pt x="260371" y="2587879"/>
                </a:cubicBezTo>
                <a:cubicBezTo>
                  <a:pt x="260124" y="2583606"/>
                  <a:pt x="260617" y="2579332"/>
                  <a:pt x="261850" y="2575058"/>
                </a:cubicBezTo>
                <a:cubicBezTo>
                  <a:pt x="263083" y="2570785"/>
                  <a:pt x="266535" y="2568484"/>
                  <a:pt x="272205" y="2568155"/>
                </a:cubicBezTo>
                <a:cubicBezTo>
                  <a:pt x="273931" y="2563388"/>
                  <a:pt x="275411" y="2557142"/>
                  <a:pt x="276644" y="2549416"/>
                </a:cubicBezTo>
                <a:cubicBezTo>
                  <a:pt x="277876" y="2541690"/>
                  <a:pt x="280342" y="2537417"/>
                  <a:pt x="284040" y="2536595"/>
                </a:cubicBezTo>
                <a:lnTo>
                  <a:pt x="291930" y="2540540"/>
                </a:lnTo>
                <a:cubicBezTo>
                  <a:pt x="304916" y="2521144"/>
                  <a:pt x="318394" y="2501748"/>
                  <a:pt x="332366" y="2482352"/>
                </a:cubicBezTo>
                <a:cubicBezTo>
                  <a:pt x="346337" y="2462956"/>
                  <a:pt x="353898" y="2441588"/>
                  <a:pt x="355049" y="2418247"/>
                </a:cubicBezTo>
                <a:cubicBezTo>
                  <a:pt x="354967" y="2414466"/>
                  <a:pt x="354145" y="2412165"/>
                  <a:pt x="352584" y="2411343"/>
                </a:cubicBezTo>
                <a:cubicBezTo>
                  <a:pt x="351022" y="2410522"/>
                  <a:pt x="349214" y="2410193"/>
                  <a:pt x="347159" y="2410357"/>
                </a:cubicBezTo>
                <a:close/>
                <a:moveTo>
                  <a:pt x="2670727" y="2398522"/>
                </a:moveTo>
                <a:lnTo>
                  <a:pt x="2686507" y="2414302"/>
                </a:lnTo>
                <a:cubicBezTo>
                  <a:pt x="2690616" y="2414302"/>
                  <a:pt x="2694232" y="2413316"/>
                  <a:pt x="2697355" y="2411343"/>
                </a:cubicBezTo>
                <a:cubicBezTo>
                  <a:pt x="2700479" y="2409371"/>
                  <a:pt x="2702122" y="2406412"/>
                  <a:pt x="2702287" y="2402468"/>
                </a:cubicBezTo>
                <a:close/>
                <a:moveTo>
                  <a:pt x="1002019" y="2363018"/>
                </a:moveTo>
                <a:cubicBezTo>
                  <a:pt x="994129" y="2363346"/>
                  <a:pt x="988212" y="2366634"/>
                  <a:pt x="984267" y="2372880"/>
                </a:cubicBezTo>
                <a:cubicBezTo>
                  <a:pt x="980322" y="2379126"/>
                  <a:pt x="978349" y="2386359"/>
                  <a:pt x="978349" y="2394578"/>
                </a:cubicBezTo>
                <a:cubicBezTo>
                  <a:pt x="971857" y="2394660"/>
                  <a:pt x="965117" y="2396468"/>
                  <a:pt x="958131" y="2400002"/>
                </a:cubicBezTo>
                <a:cubicBezTo>
                  <a:pt x="951146" y="2403536"/>
                  <a:pt x="947365" y="2408302"/>
                  <a:pt x="946790" y="2414302"/>
                </a:cubicBezTo>
                <a:cubicBezTo>
                  <a:pt x="947365" y="2418165"/>
                  <a:pt x="950159" y="2421288"/>
                  <a:pt x="955173" y="2423671"/>
                </a:cubicBezTo>
                <a:cubicBezTo>
                  <a:pt x="960186" y="2426054"/>
                  <a:pt x="963967" y="2428192"/>
                  <a:pt x="966514" y="2430082"/>
                </a:cubicBezTo>
                <a:cubicBezTo>
                  <a:pt x="967665" y="2419069"/>
                  <a:pt x="972267" y="2410522"/>
                  <a:pt x="980322" y="2404440"/>
                </a:cubicBezTo>
                <a:cubicBezTo>
                  <a:pt x="988376" y="2398358"/>
                  <a:pt x="992978" y="2389810"/>
                  <a:pt x="994129" y="2378798"/>
                </a:cubicBezTo>
                <a:cubicBezTo>
                  <a:pt x="996677" y="2378880"/>
                  <a:pt x="1000457" y="2378715"/>
                  <a:pt x="1005471" y="2378304"/>
                </a:cubicBezTo>
                <a:cubicBezTo>
                  <a:pt x="1010484" y="2377894"/>
                  <a:pt x="1013278" y="2376743"/>
                  <a:pt x="1013854" y="2374853"/>
                </a:cubicBezTo>
                <a:cubicBezTo>
                  <a:pt x="1013607" y="2372880"/>
                  <a:pt x="1012128" y="2370908"/>
                  <a:pt x="1009416" y="2368936"/>
                </a:cubicBezTo>
                <a:cubicBezTo>
                  <a:pt x="1006703" y="2366963"/>
                  <a:pt x="1004238" y="2364990"/>
                  <a:pt x="1002019" y="2363018"/>
                </a:cubicBezTo>
                <a:close/>
                <a:moveTo>
                  <a:pt x="1222935" y="2335403"/>
                </a:moveTo>
                <a:cubicBezTo>
                  <a:pt x="1222935" y="2339512"/>
                  <a:pt x="1223922" y="2343129"/>
                  <a:pt x="1225894" y="2346252"/>
                </a:cubicBezTo>
                <a:cubicBezTo>
                  <a:pt x="1227867" y="2349375"/>
                  <a:pt x="1230825" y="2351019"/>
                  <a:pt x="1234770" y="2351183"/>
                </a:cubicBezTo>
                <a:cubicBezTo>
                  <a:pt x="1238058" y="2350526"/>
                  <a:pt x="1239373" y="2347896"/>
                  <a:pt x="1238715" y="2343293"/>
                </a:cubicBezTo>
                <a:cubicBezTo>
                  <a:pt x="1238715" y="2339512"/>
                  <a:pt x="1237729" y="2337212"/>
                  <a:pt x="1235756" y="2336390"/>
                </a:cubicBezTo>
                <a:cubicBezTo>
                  <a:pt x="1233784" y="2335568"/>
                  <a:pt x="1230825" y="2335239"/>
                  <a:pt x="1226880" y="2335403"/>
                </a:cubicBezTo>
                <a:close/>
                <a:moveTo>
                  <a:pt x="1167706" y="2299899"/>
                </a:moveTo>
                <a:cubicBezTo>
                  <a:pt x="1167542" y="2299817"/>
                  <a:pt x="1166884" y="2299981"/>
                  <a:pt x="1165734" y="2300392"/>
                </a:cubicBezTo>
                <a:cubicBezTo>
                  <a:pt x="1164583" y="2300803"/>
                  <a:pt x="1163926" y="2301954"/>
                  <a:pt x="1163761" y="2303844"/>
                </a:cubicBezTo>
                <a:cubicBezTo>
                  <a:pt x="1153981" y="2315925"/>
                  <a:pt x="1143954" y="2328253"/>
                  <a:pt x="1133681" y="2340828"/>
                </a:cubicBezTo>
                <a:cubicBezTo>
                  <a:pt x="1123408" y="2353402"/>
                  <a:pt x="1112395" y="2364744"/>
                  <a:pt x="1100642" y="2374853"/>
                </a:cubicBezTo>
                <a:lnTo>
                  <a:pt x="1132202" y="2378798"/>
                </a:lnTo>
                <a:lnTo>
                  <a:pt x="1179541" y="2335403"/>
                </a:lnTo>
                <a:cubicBezTo>
                  <a:pt x="1182089" y="2335568"/>
                  <a:pt x="1185869" y="2335239"/>
                  <a:pt x="1190883" y="2334417"/>
                </a:cubicBezTo>
                <a:cubicBezTo>
                  <a:pt x="1195896" y="2333595"/>
                  <a:pt x="1198690" y="2331294"/>
                  <a:pt x="1199266" y="2327514"/>
                </a:cubicBezTo>
                <a:cubicBezTo>
                  <a:pt x="1198937" y="2321185"/>
                  <a:pt x="1195649" y="2315103"/>
                  <a:pt x="1189403" y="2309268"/>
                </a:cubicBezTo>
                <a:cubicBezTo>
                  <a:pt x="1183157" y="2303433"/>
                  <a:pt x="1175925" y="2300310"/>
                  <a:pt x="1167706" y="2299899"/>
                </a:cubicBezTo>
                <a:close/>
                <a:moveTo>
                  <a:pt x="2808800" y="2288064"/>
                </a:moveTo>
                <a:cubicBezTo>
                  <a:pt x="2808800" y="2295954"/>
                  <a:pt x="2812745" y="2299899"/>
                  <a:pt x="2820635" y="2299899"/>
                </a:cubicBezTo>
                <a:cubicBezTo>
                  <a:pt x="2825237" y="2299242"/>
                  <a:pt x="2831812" y="2296611"/>
                  <a:pt x="2840359" y="2292009"/>
                </a:cubicBezTo>
                <a:close/>
                <a:moveTo>
                  <a:pt x="457617" y="2288064"/>
                </a:moveTo>
                <a:cubicBezTo>
                  <a:pt x="437893" y="2303186"/>
                  <a:pt x="418168" y="2316336"/>
                  <a:pt x="398443" y="2327514"/>
                </a:cubicBezTo>
                <a:cubicBezTo>
                  <a:pt x="398854" y="2330718"/>
                  <a:pt x="400991" y="2337129"/>
                  <a:pt x="404854" y="2346745"/>
                </a:cubicBezTo>
                <a:cubicBezTo>
                  <a:pt x="408717" y="2356361"/>
                  <a:pt x="411840" y="2361785"/>
                  <a:pt x="414223" y="2363018"/>
                </a:cubicBezTo>
                <a:lnTo>
                  <a:pt x="414223" y="2355128"/>
                </a:lnTo>
                <a:lnTo>
                  <a:pt x="441838" y="2319624"/>
                </a:lnTo>
                <a:cubicBezTo>
                  <a:pt x="442495" y="2310912"/>
                  <a:pt x="445125" y="2305652"/>
                  <a:pt x="449728" y="2303844"/>
                </a:cubicBezTo>
                <a:cubicBezTo>
                  <a:pt x="454330" y="2302036"/>
                  <a:pt x="456960" y="2296776"/>
                  <a:pt x="457617" y="2288064"/>
                </a:cubicBezTo>
                <a:close/>
                <a:moveTo>
                  <a:pt x="323490" y="2284119"/>
                </a:moveTo>
                <a:cubicBezTo>
                  <a:pt x="322832" y="2293160"/>
                  <a:pt x="320202" y="2299734"/>
                  <a:pt x="315600" y="2303844"/>
                </a:cubicBezTo>
                <a:cubicBezTo>
                  <a:pt x="310997" y="2307953"/>
                  <a:pt x="308367" y="2314528"/>
                  <a:pt x="307710" y="2323568"/>
                </a:cubicBezTo>
                <a:lnTo>
                  <a:pt x="276150" y="2351183"/>
                </a:lnTo>
                <a:cubicBezTo>
                  <a:pt x="275904" y="2336307"/>
                  <a:pt x="279356" y="2321678"/>
                  <a:pt x="286506" y="2307296"/>
                </a:cubicBezTo>
                <a:cubicBezTo>
                  <a:pt x="293656" y="2292913"/>
                  <a:pt x="305984" y="2285188"/>
                  <a:pt x="323490" y="2284119"/>
                </a:cubicBezTo>
                <a:close/>
                <a:moveTo>
                  <a:pt x="3219073" y="2276229"/>
                </a:moveTo>
                <a:lnTo>
                  <a:pt x="3207239" y="2284119"/>
                </a:lnTo>
                <a:cubicBezTo>
                  <a:pt x="3204198" y="2283955"/>
                  <a:pt x="3198445" y="2284283"/>
                  <a:pt x="3189980" y="2285105"/>
                </a:cubicBezTo>
                <a:cubicBezTo>
                  <a:pt x="3181515" y="2285927"/>
                  <a:pt x="3176747" y="2288228"/>
                  <a:pt x="3175679" y="2292009"/>
                </a:cubicBezTo>
                <a:cubicBezTo>
                  <a:pt x="3176583" y="2295790"/>
                  <a:pt x="3180693" y="2298090"/>
                  <a:pt x="3188007" y="2298913"/>
                </a:cubicBezTo>
                <a:cubicBezTo>
                  <a:pt x="3195322" y="2299734"/>
                  <a:pt x="3200417" y="2300063"/>
                  <a:pt x="3203294" y="2299899"/>
                </a:cubicBezTo>
                <a:close/>
                <a:moveTo>
                  <a:pt x="3278247" y="2232835"/>
                </a:moveTo>
                <a:lnTo>
                  <a:pt x="3234853" y="2268339"/>
                </a:lnTo>
                <a:cubicBezTo>
                  <a:pt x="3244551" y="2267846"/>
                  <a:pt x="3252770" y="2263902"/>
                  <a:pt x="3259509" y="2256504"/>
                </a:cubicBezTo>
                <a:cubicBezTo>
                  <a:pt x="3266248" y="2249108"/>
                  <a:pt x="3272495" y="2241218"/>
                  <a:pt x="3278247" y="2232835"/>
                </a:cubicBezTo>
                <a:close/>
                <a:moveTo>
                  <a:pt x="2935038" y="2193386"/>
                </a:moveTo>
                <a:cubicBezTo>
                  <a:pt x="2932819" y="2195440"/>
                  <a:pt x="2930353" y="2198234"/>
                  <a:pt x="2927641" y="2201768"/>
                </a:cubicBezTo>
                <a:cubicBezTo>
                  <a:pt x="2924929" y="2205303"/>
                  <a:pt x="2923450" y="2209083"/>
                  <a:pt x="2923203" y="2213110"/>
                </a:cubicBezTo>
                <a:cubicBezTo>
                  <a:pt x="2923203" y="2216398"/>
                  <a:pt x="2927148" y="2217713"/>
                  <a:pt x="2935038" y="2217055"/>
                </a:cubicBezTo>
                <a:cubicBezTo>
                  <a:pt x="2940298" y="2216726"/>
                  <a:pt x="2948517" y="2214425"/>
                  <a:pt x="2959694" y="2210152"/>
                </a:cubicBezTo>
                <a:cubicBezTo>
                  <a:pt x="2970871" y="2205878"/>
                  <a:pt x="2977117" y="2201604"/>
                  <a:pt x="2978432" y="2197330"/>
                </a:cubicBezTo>
                <a:cubicBezTo>
                  <a:pt x="2978104" y="2195440"/>
                  <a:pt x="2976788" y="2194290"/>
                  <a:pt x="2974487" y="2193879"/>
                </a:cubicBezTo>
                <a:cubicBezTo>
                  <a:pt x="2972186" y="2193468"/>
                  <a:pt x="2970871" y="2193304"/>
                  <a:pt x="2970543" y="2193386"/>
                </a:cubicBezTo>
                <a:close/>
                <a:moveTo>
                  <a:pt x="504957" y="2177606"/>
                </a:moveTo>
                <a:cubicBezTo>
                  <a:pt x="499039" y="2183523"/>
                  <a:pt x="488191" y="2196344"/>
                  <a:pt x="472411" y="2216069"/>
                </a:cubicBezTo>
                <a:cubicBezTo>
                  <a:pt x="456631" y="2235794"/>
                  <a:pt x="447755" y="2250587"/>
                  <a:pt x="445783" y="2260450"/>
                </a:cubicBezTo>
                <a:cubicBezTo>
                  <a:pt x="446029" y="2264230"/>
                  <a:pt x="447509" y="2266531"/>
                  <a:pt x="450221" y="2267353"/>
                </a:cubicBezTo>
                <a:cubicBezTo>
                  <a:pt x="452933" y="2268175"/>
                  <a:pt x="455398" y="2268504"/>
                  <a:pt x="457617" y="2268339"/>
                </a:cubicBezTo>
                <a:lnTo>
                  <a:pt x="473397" y="2240725"/>
                </a:lnTo>
                <a:cubicBezTo>
                  <a:pt x="480958" y="2240068"/>
                  <a:pt x="487533" y="2237437"/>
                  <a:pt x="493122" y="2232835"/>
                </a:cubicBezTo>
                <a:cubicBezTo>
                  <a:pt x="498711" y="2228233"/>
                  <a:pt x="505285" y="2225602"/>
                  <a:pt x="512847" y="2224945"/>
                </a:cubicBezTo>
                <a:lnTo>
                  <a:pt x="532571" y="2193386"/>
                </a:lnTo>
                <a:cubicBezTo>
                  <a:pt x="533393" y="2193468"/>
                  <a:pt x="536681" y="2193304"/>
                  <a:pt x="542434" y="2192892"/>
                </a:cubicBezTo>
                <a:cubicBezTo>
                  <a:pt x="548187" y="2192482"/>
                  <a:pt x="551474" y="2191331"/>
                  <a:pt x="552296" y="2189440"/>
                </a:cubicBezTo>
                <a:cubicBezTo>
                  <a:pt x="551721" y="2187386"/>
                  <a:pt x="548926" y="2185578"/>
                  <a:pt x="543913" y="2184016"/>
                </a:cubicBezTo>
                <a:cubicBezTo>
                  <a:pt x="538900" y="2182455"/>
                  <a:pt x="535119" y="2181633"/>
                  <a:pt x="532571" y="2181551"/>
                </a:cubicBezTo>
                <a:cubicBezTo>
                  <a:pt x="531914" y="2195934"/>
                  <a:pt x="528298" y="2200700"/>
                  <a:pt x="521723" y="2195851"/>
                </a:cubicBezTo>
                <a:cubicBezTo>
                  <a:pt x="515148" y="2191002"/>
                  <a:pt x="509559" y="2184920"/>
                  <a:pt x="504957" y="2177606"/>
                </a:cubicBezTo>
                <a:close/>
                <a:moveTo>
                  <a:pt x="631195" y="2165771"/>
                </a:moveTo>
                <a:lnTo>
                  <a:pt x="615415" y="2177606"/>
                </a:lnTo>
                <a:cubicBezTo>
                  <a:pt x="611306" y="2177606"/>
                  <a:pt x="607689" y="2178592"/>
                  <a:pt x="604566" y="2180565"/>
                </a:cubicBezTo>
                <a:cubicBezTo>
                  <a:pt x="601443" y="2182537"/>
                  <a:pt x="599800" y="2185496"/>
                  <a:pt x="599635" y="2189440"/>
                </a:cubicBezTo>
                <a:cubicBezTo>
                  <a:pt x="599717" y="2193714"/>
                  <a:pt x="600539" y="2197988"/>
                  <a:pt x="602101" y="2202262"/>
                </a:cubicBezTo>
                <a:cubicBezTo>
                  <a:pt x="603662" y="2206536"/>
                  <a:pt x="605470" y="2208836"/>
                  <a:pt x="607525" y="2209165"/>
                </a:cubicBezTo>
                <a:cubicBezTo>
                  <a:pt x="615415" y="2208344"/>
                  <a:pt x="621332" y="2203084"/>
                  <a:pt x="625277" y="2193386"/>
                </a:cubicBezTo>
                <a:cubicBezTo>
                  <a:pt x="629222" y="2183688"/>
                  <a:pt x="631195" y="2174483"/>
                  <a:pt x="631195" y="2165771"/>
                </a:cubicBezTo>
                <a:close/>
                <a:moveTo>
                  <a:pt x="3029717" y="2161826"/>
                </a:moveTo>
                <a:cubicBezTo>
                  <a:pt x="3027909" y="2161990"/>
                  <a:pt x="3026593" y="2162648"/>
                  <a:pt x="3025771" y="2163798"/>
                </a:cubicBezTo>
                <a:cubicBezTo>
                  <a:pt x="3024950" y="2164949"/>
                  <a:pt x="3023635" y="2165606"/>
                  <a:pt x="3021827" y="2165771"/>
                </a:cubicBezTo>
                <a:cubicBezTo>
                  <a:pt x="3021909" y="2168154"/>
                  <a:pt x="3022731" y="2171278"/>
                  <a:pt x="3024292" y="2175140"/>
                </a:cubicBezTo>
                <a:cubicBezTo>
                  <a:pt x="3025854" y="2179003"/>
                  <a:pt x="3027662" y="2181140"/>
                  <a:pt x="3029717" y="2181551"/>
                </a:cubicBezTo>
                <a:cubicBezTo>
                  <a:pt x="3033497" y="2181304"/>
                  <a:pt x="3035799" y="2179825"/>
                  <a:pt x="3036620" y="2177113"/>
                </a:cubicBezTo>
                <a:cubicBezTo>
                  <a:pt x="3037442" y="2174400"/>
                  <a:pt x="3037771" y="2171935"/>
                  <a:pt x="3037607" y="2169716"/>
                </a:cubicBezTo>
                <a:cubicBezTo>
                  <a:pt x="3036949" y="2165114"/>
                  <a:pt x="3034319" y="2162484"/>
                  <a:pt x="3029717" y="2161826"/>
                </a:cubicBezTo>
                <a:close/>
                <a:moveTo>
                  <a:pt x="1333394" y="2161826"/>
                </a:moveTo>
                <a:cubicBezTo>
                  <a:pt x="1331503" y="2162237"/>
                  <a:pt x="1330353" y="2164374"/>
                  <a:pt x="1329942" y="2168236"/>
                </a:cubicBezTo>
                <a:cubicBezTo>
                  <a:pt x="1329531" y="2172099"/>
                  <a:pt x="1329366" y="2175222"/>
                  <a:pt x="1329449" y="2177606"/>
                </a:cubicBezTo>
                <a:cubicBezTo>
                  <a:pt x="1316792" y="2178921"/>
                  <a:pt x="1307587" y="2184181"/>
                  <a:pt x="1301834" y="2193386"/>
                </a:cubicBezTo>
                <a:cubicBezTo>
                  <a:pt x="1296081" y="2202590"/>
                  <a:pt x="1286876" y="2207850"/>
                  <a:pt x="1274220" y="2209165"/>
                </a:cubicBezTo>
                <a:lnTo>
                  <a:pt x="1254495" y="2224945"/>
                </a:lnTo>
                <a:lnTo>
                  <a:pt x="1278164" y="2240725"/>
                </a:lnTo>
                <a:cubicBezTo>
                  <a:pt x="1284000" y="2231849"/>
                  <a:pt x="1291068" y="2221986"/>
                  <a:pt x="1299369" y="2211138"/>
                </a:cubicBezTo>
                <a:cubicBezTo>
                  <a:pt x="1307669" y="2200289"/>
                  <a:pt x="1317696" y="2194372"/>
                  <a:pt x="1329449" y="2193386"/>
                </a:cubicBezTo>
                <a:cubicBezTo>
                  <a:pt x="1331668" y="2191331"/>
                  <a:pt x="1334133" y="2188536"/>
                  <a:pt x="1336845" y="2185002"/>
                </a:cubicBezTo>
                <a:cubicBezTo>
                  <a:pt x="1339558" y="2181468"/>
                  <a:pt x="1341037" y="2177688"/>
                  <a:pt x="1341283" y="2173661"/>
                </a:cubicBezTo>
                <a:cubicBezTo>
                  <a:pt x="1341201" y="2171442"/>
                  <a:pt x="1340379" y="2168976"/>
                  <a:pt x="1338818" y="2166264"/>
                </a:cubicBezTo>
                <a:cubicBezTo>
                  <a:pt x="1337256" y="2163552"/>
                  <a:pt x="1335448" y="2162073"/>
                  <a:pt x="1333394" y="2161826"/>
                </a:cubicBezTo>
                <a:close/>
                <a:moveTo>
                  <a:pt x="3365036" y="2146046"/>
                </a:moveTo>
                <a:lnTo>
                  <a:pt x="3329532" y="2161826"/>
                </a:lnTo>
                <a:cubicBezTo>
                  <a:pt x="3325340" y="2171606"/>
                  <a:pt x="3319916" y="2180646"/>
                  <a:pt x="3313259" y="2188948"/>
                </a:cubicBezTo>
                <a:cubicBezTo>
                  <a:pt x="3306602" y="2197248"/>
                  <a:pt x="3300191" y="2205303"/>
                  <a:pt x="3294027" y="2213110"/>
                </a:cubicBezTo>
                <a:cubicBezTo>
                  <a:pt x="3297315" y="2209823"/>
                  <a:pt x="3302575" y="2208508"/>
                  <a:pt x="3309807" y="2209165"/>
                </a:cubicBezTo>
                <a:lnTo>
                  <a:pt x="3361091" y="2189440"/>
                </a:lnTo>
                <a:cubicBezTo>
                  <a:pt x="3368981" y="2181551"/>
                  <a:pt x="3372926" y="2169716"/>
                  <a:pt x="3372926" y="2153936"/>
                </a:cubicBezTo>
                <a:cubicBezTo>
                  <a:pt x="3372269" y="2149334"/>
                  <a:pt x="3369639" y="2146704"/>
                  <a:pt x="3365036" y="2146046"/>
                </a:cubicBezTo>
                <a:close/>
                <a:moveTo>
                  <a:pt x="1368898" y="2146046"/>
                </a:moveTo>
                <a:cubicBezTo>
                  <a:pt x="1367090" y="2146211"/>
                  <a:pt x="1365775" y="2146868"/>
                  <a:pt x="1364953" y="2148019"/>
                </a:cubicBezTo>
                <a:cubicBezTo>
                  <a:pt x="1364131" y="2149170"/>
                  <a:pt x="1362816" y="2149827"/>
                  <a:pt x="1361008" y="2149991"/>
                </a:cubicBezTo>
                <a:cubicBezTo>
                  <a:pt x="1361090" y="2152374"/>
                  <a:pt x="1361912" y="2155498"/>
                  <a:pt x="1363474" y="2159360"/>
                </a:cubicBezTo>
                <a:cubicBezTo>
                  <a:pt x="1365035" y="2163223"/>
                  <a:pt x="1366843" y="2165360"/>
                  <a:pt x="1368898" y="2165771"/>
                </a:cubicBezTo>
                <a:cubicBezTo>
                  <a:pt x="1372679" y="2165524"/>
                  <a:pt x="1374980" y="2164045"/>
                  <a:pt x="1375802" y="2161333"/>
                </a:cubicBezTo>
                <a:cubicBezTo>
                  <a:pt x="1376624" y="2158621"/>
                  <a:pt x="1376952" y="2156155"/>
                  <a:pt x="1376788" y="2153936"/>
                </a:cubicBezTo>
                <a:cubicBezTo>
                  <a:pt x="1376130" y="2149334"/>
                  <a:pt x="1373501" y="2146704"/>
                  <a:pt x="1368898" y="2146046"/>
                </a:cubicBezTo>
                <a:close/>
                <a:moveTo>
                  <a:pt x="1546420" y="2106597"/>
                </a:moveTo>
                <a:cubicBezTo>
                  <a:pt x="1536229" y="2108980"/>
                  <a:pt x="1524066" y="2120980"/>
                  <a:pt x="1509930" y="2142594"/>
                </a:cubicBezTo>
                <a:cubicBezTo>
                  <a:pt x="1495793" y="2164210"/>
                  <a:pt x="1481658" y="2181140"/>
                  <a:pt x="1467522" y="2193386"/>
                </a:cubicBezTo>
                <a:cubicBezTo>
                  <a:pt x="1461440" y="2193304"/>
                  <a:pt x="1455851" y="2194454"/>
                  <a:pt x="1450756" y="2196838"/>
                </a:cubicBezTo>
                <a:cubicBezTo>
                  <a:pt x="1445660" y="2199221"/>
                  <a:pt x="1442044" y="2203330"/>
                  <a:pt x="1439907" y="2209165"/>
                </a:cubicBezTo>
                <a:lnTo>
                  <a:pt x="1412292" y="2224945"/>
                </a:lnTo>
                <a:cubicBezTo>
                  <a:pt x="1421004" y="2225767"/>
                  <a:pt x="1423305" y="2230041"/>
                  <a:pt x="1419196" y="2237766"/>
                </a:cubicBezTo>
                <a:cubicBezTo>
                  <a:pt x="1415087" y="2245492"/>
                  <a:pt x="1411470" y="2251738"/>
                  <a:pt x="1408347" y="2256504"/>
                </a:cubicBezTo>
                <a:lnTo>
                  <a:pt x="1368898" y="2268339"/>
                </a:lnTo>
                <a:lnTo>
                  <a:pt x="1349173" y="2224945"/>
                </a:lnTo>
                <a:cubicBezTo>
                  <a:pt x="1346626" y="2227575"/>
                  <a:pt x="1345804" y="2238095"/>
                  <a:pt x="1346708" y="2256504"/>
                </a:cubicBezTo>
                <a:cubicBezTo>
                  <a:pt x="1347612" y="2274914"/>
                  <a:pt x="1341859" y="2285434"/>
                  <a:pt x="1329449" y="2288064"/>
                </a:cubicBezTo>
                <a:cubicBezTo>
                  <a:pt x="1323613" y="2287735"/>
                  <a:pt x="1319504" y="2285434"/>
                  <a:pt x="1317121" y="2281160"/>
                </a:cubicBezTo>
                <a:cubicBezTo>
                  <a:pt x="1314737" y="2276887"/>
                  <a:pt x="1313587" y="2272613"/>
                  <a:pt x="1313669" y="2268339"/>
                </a:cubicBezTo>
                <a:lnTo>
                  <a:pt x="1301834" y="2268339"/>
                </a:lnTo>
                <a:cubicBezTo>
                  <a:pt x="1287123" y="2270558"/>
                  <a:pt x="1279068" y="2281900"/>
                  <a:pt x="1277671" y="2302364"/>
                </a:cubicBezTo>
                <a:cubicBezTo>
                  <a:pt x="1276274" y="2322829"/>
                  <a:pt x="1275124" y="2339102"/>
                  <a:pt x="1274220" y="2351183"/>
                </a:cubicBezTo>
                <a:cubicBezTo>
                  <a:pt x="1264439" y="2359320"/>
                  <a:pt x="1255399" y="2368689"/>
                  <a:pt x="1247098" y="2379290"/>
                </a:cubicBezTo>
                <a:cubicBezTo>
                  <a:pt x="1238797" y="2389893"/>
                  <a:pt x="1230743" y="2400248"/>
                  <a:pt x="1222935" y="2410357"/>
                </a:cubicBezTo>
                <a:lnTo>
                  <a:pt x="1163761" y="2410357"/>
                </a:lnTo>
                <a:cubicBezTo>
                  <a:pt x="1164254" y="2403207"/>
                  <a:pt x="1166227" y="2397782"/>
                  <a:pt x="1169679" y="2394084"/>
                </a:cubicBezTo>
                <a:cubicBezTo>
                  <a:pt x="1173130" y="2390386"/>
                  <a:pt x="1175103" y="2383976"/>
                  <a:pt x="1175596" y="2374853"/>
                </a:cubicBezTo>
                <a:lnTo>
                  <a:pt x="1175596" y="2366963"/>
                </a:lnTo>
                <a:cubicBezTo>
                  <a:pt x="1173377" y="2367867"/>
                  <a:pt x="1170911" y="2371976"/>
                  <a:pt x="1168199" y="2379290"/>
                </a:cubicBezTo>
                <a:cubicBezTo>
                  <a:pt x="1165487" y="2386605"/>
                  <a:pt x="1164008" y="2391701"/>
                  <a:pt x="1163761" y="2394578"/>
                </a:cubicBezTo>
                <a:cubicBezTo>
                  <a:pt x="1155543" y="2392605"/>
                  <a:pt x="1148310" y="2393591"/>
                  <a:pt x="1142064" y="2397536"/>
                </a:cubicBezTo>
                <a:cubicBezTo>
                  <a:pt x="1135818" y="2401481"/>
                  <a:pt x="1132530" y="2408385"/>
                  <a:pt x="1132202" y="2418247"/>
                </a:cubicBezTo>
                <a:cubicBezTo>
                  <a:pt x="1129490" y="2428685"/>
                  <a:pt x="1115189" y="2446272"/>
                  <a:pt x="1089301" y="2471010"/>
                </a:cubicBezTo>
                <a:cubicBezTo>
                  <a:pt x="1063412" y="2495748"/>
                  <a:pt x="1042208" y="2512350"/>
                  <a:pt x="1025688" y="2520816"/>
                </a:cubicBezTo>
                <a:lnTo>
                  <a:pt x="1021744" y="2540540"/>
                </a:lnTo>
                <a:lnTo>
                  <a:pt x="994129" y="2540540"/>
                </a:lnTo>
                <a:cubicBezTo>
                  <a:pt x="991910" y="2552293"/>
                  <a:pt x="986486" y="2567251"/>
                  <a:pt x="977856" y="2585414"/>
                </a:cubicBezTo>
                <a:cubicBezTo>
                  <a:pt x="969227" y="2603577"/>
                  <a:pt x="958871" y="2613604"/>
                  <a:pt x="946790" y="2615494"/>
                </a:cubicBezTo>
                <a:lnTo>
                  <a:pt x="895506" y="2650998"/>
                </a:lnTo>
                <a:lnTo>
                  <a:pt x="887616" y="2694392"/>
                </a:lnTo>
                <a:cubicBezTo>
                  <a:pt x="899122" y="2693078"/>
                  <a:pt x="903724" y="2687818"/>
                  <a:pt x="901423" y="2678613"/>
                </a:cubicBezTo>
                <a:cubicBezTo>
                  <a:pt x="899122" y="2669408"/>
                  <a:pt x="903724" y="2664148"/>
                  <a:pt x="915230" y="2662833"/>
                </a:cubicBezTo>
                <a:cubicBezTo>
                  <a:pt x="919340" y="2662587"/>
                  <a:pt x="922956" y="2663080"/>
                  <a:pt x="926079" y="2664312"/>
                </a:cubicBezTo>
                <a:cubicBezTo>
                  <a:pt x="929202" y="2665545"/>
                  <a:pt x="930846" y="2668997"/>
                  <a:pt x="931010" y="2674668"/>
                </a:cubicBezTo>
                <a:cubicBezTo>
                  <a:pt x="930435" y="2684695"/>
                  <a:pt x="926654" y="2694228"/>
                  <a:pt x="919668" y="2703269"/>
                </a:cubicBezTo>
                <a:cubicBezTo>
                  <a:pt x="912682" y="2712309"/>
                  <a:pt x="905943" y="2719870"/>
                  <a:pt x="899450" y="2725952"/>
                </a:cubicBezTo>
                <a:cubicBezTo>
                  <a:pt x="899040" y="2749622"/>
                  <a:pt x="891972" y="2762443"/>
                  <a:pt x="878246" y="2764415"/>
                </a:cubicBezTo>
                <a:cubicBezTo>
                  <a:pt x="864521" y="2766388"/>
                  <a:pt x="846605" y="2769346"/>
                  <a:pt x="824497" y="2773291"/>
                </a:cubicBezTo>
                <a:lnTo>
                  <a:pt x="812662" y="2800906"/>
                </a:lnTo>
                <a:cubicBezTo>
                  <a:pt x="814059" y="2810193"/>
                  <a:pt x="821127" y="2815288"/>
                  <a:pt x="833866" y="2816193"/>
                </a:cubicBezTo>
                <a:cubicBezTo>
                  <a:pt x="846605" y="2817097"/>
                  <a:pt x="856631" y="2817261"/>
                  <a:pt x="863946" y="2816686"/>
                </a:cubicBezTo>
                <a:cubicBezTo>
                  <a:pt x="875123" y="2827863"/>
                  <a:pt x="888273" y="2833123"/>
                  <a:pt x="903395" y="2832466"/>
                </a:cubicBezTo>
                <a:cubicBezTo>
                  <a:pt x="912600" y="2819726"/>
                  <a:pt x="939557" y="2813645"/>
                  <a:pt x="984267" y="2814220"/>
                </a:cubicBezTo>
                <a:cubicBezTo>
                  <a:pt x="1028976" y="2814796"/>
                  <a:pt x="1059878" y="2815618"/>
                  <a:pt x="1076973" y="2816686"/>
                </a:cubicBezTo>
                <a:cubicBezTo>
                  <a:pt x="1082643" y="2809700"/>
                  <a:pt x="1093985" y="2800988"/>
                  <a:pt x="1110998" y="2790550"/>
                </a:cubicBezTo>
                <a:cubicBezTo>
                  <a:pt x="1128010" y="2780113"/>
                  <a:pt x="1140338" y="2774360"/>
                  <a:pt x="1147982" y="2773291"/>
                </a:cubicBezTo>
                <a:cubicBezTo>
                  <a:pt x="1154967" y="2774278"/>
                  <a:pt x="1163679" y="2775264"/>
                  <a:pt x="1174117" y="2776250"/>
                </a:cubicBezTo>
                <a:cubicBezTo>
                  <a:pt x="1184554" y="2777236"/>
                  <a:pt x="1190307" y="2772305"/>
                  <a:pt x="1191376" y="2761456"/>
                </a:cubicBezTo>
                <a:cubicBezTo>
                  <a:pt x="1209950" y="2747732"/>
                  <a:pt x="1231976" y="2736718"/>
                  <a:pt x="1257454" y="2728418"/>
                </a:cubicBezTo>
                <a:cubicBezTo>
                  <a:pt x="1282931" y="2720117"/>
                  <a:pt x="1306930" y="2714035"/>
                  <a:pt x="1329449" y="2710172"/>
                </a:cubicBezTo>
                <a:cubicBezTo>
                  <a:pt x="1330024" y="2702611"/>
                  <a:pt x="1333805" y="2698009"/>
                  <a:pt x="1340790" y="2696365"/>
                </a:cubicBezTo>
                <a:cubicBezTo>
                  <a:pt x="1347776" y="2694721"/>
                  <a:pt x="1354515" y="2694064"/>
                  <a:pt x="1361008" y="2694392"/>
                </a:cubicBezTo>
                <a:cubicBezTo>
                  <a:pt x="1365775" y="2694228"/>
                  <a:pt x="1372021" y="2694557"/>
                  <a:pt x="1379747" y="2695379"/>
                </a:cubicBezTo>
                <a:cubicBezTo>
                  <a:pt x="1387472" y="2696200"/>
                  <a:pt x="1391746" y="2698502"/>
                  <a:pt x="1392568" y="2702282"/>
                </a:cubicBezTo>
                <a:cubicBezTo>
                  <a:pt x="1392403" y="2706227"/>
                  <a:pt x="1390760" y="2710172"/>
                  <a:pt x="1387636" y="2714117"/>
                </a:cubicBezTo>
                <a:cubicBezTo>
                  <a:pt x="1384513" y="2718062"/>
                  <a:pt x="1380897" y="2722007"/>
                  <a:pt x="1376788" y="2725952"/>
                </a:cubicBezTo>
                <a:cubicBezTo>
                  <a:pt x="1364707" y="2727185"/>
                  <a:pt x="1348434" y="2732609"/>
                  <a:pt x="1327969" y="2742225"/>
                </a:cubicBezTo>
                <a:cubicBezTo>
                  <a:pt x="1307505" y="2751841"/>
                  <a:pt x="1296163" y="2758252"/>
                  <a:pt x="1293944" y="2761456"/>
                </a:cubicBezTo>
                <a:lnTo>
                  <a:pt x="1329449" y="2773291"/>
                </a:lnTo>
                <a:lnTo>
                  <a:pt x="1349173" y="2745677"/>
                </a:lnTo>
                <a:lnTo>
                  <a:pt x="1384678" y="2745677"/>
                </a:lnTo>
                <a:lnTo>
                  <a:pt x="1392568" y="2725952"/>
                </a:lnTo>
                <a:lnTo>
                  <a:pt x="1424127" y="2710172"/>
                </a:lnTo>
                <a:cubicBezTo>
                  <a:pt x="1432839" y="2710994"/>
                  <a:pt x="1442044" y="2711323"/>
                  <a:pt x="1451742" y="2711159"/>
                </a:cubicBezTo>
                <a:cubicBezTo>
                  <a:pt x="1461440" y="2710994"/>
                  <a:pt x="1466700" y="2705406"/>
                  <a:pt x="1467522" y="2694392"/>
                </a:cubicBezTo>
                <a:lnTo>
                  <a:pt x="1495136" y="2678613"/>
                </a:lnTo>
                <a:cubicBezTo>
                  <a:pt x="1484452" y="2677791"/>
                  <a:pt x="1481164" y="2673518"/>
                  <a:pt x="1485274" y="2665792"/>
                </a:cubicBezTo>
                <a:cubicBezTo>
                  <a:pt x="1489383" y="2658066"/>
                  <a:pt x="1493985" y="2651820"/>
                  <a:pt x="1499081" y="2647053"/>
                </a:cubicBezTo>
                <a:cubicBezTo>
                  <a:pt x="1499081" y="2642944"/>
                  <a:pt x="1500067" y="2639328"/>
                  <a:pt x="1502040" y="2636205"/>
                </a:cubicBezTo>
                <a:cubicBezTo>
                  <a:pt x="1504012" y="2633082"/>
                  <a:pt x="1506971" y="2631438"/>
                  <a:pt x="1510916" y="2631274"/>
                </a:cubicBezTo>
                <a:cubicBezTo>
                  <a:pt x="1516915" y="2631520"/>
                  <a:pt x="1521682" y="2631027"/>
                  <a:pt x="1525216" y="2629794"/>
                </a:cubicBezTo>
                <a:cubicBezTo>
                  <a:pt x="1528750" y="2628562"/>
                  <a:pt x="1530558" y="2625110"/>
                  <a:pt x="1530640" y="2619439"/>
                </a:cubicBezTo>
                <a:cubicBezTo>
                  <a:pt x="1542968" y="2616234"/>
                  <a:pt x="1562693" y="2609823"/>
                  <a:pt x="1589814" y="2600207"/>
                </a:cubicBezTo>
                <a:cubicBezTo>
                  <a:pt x="1616936" y="2590591"/>
                  <a:pt x="1636661" y="2585167"/>
                  <a:pt x="1648989" y="2583934"/>
                </a:cubicBezTo>
                <a:cubicBezTo>
                  <a:pt x="1649646" y="2572757"/>
                  <a:pt x="1656221" y="2567497"/>
                  <a:pt x="1668713" y="2568155"/>
                </a:cubicBezTo>
                <a:lnTo>
                  <a:pt x="1692383" y="2568155"/>
                </a:lnTo>
                <a:cubicBezTo>
                  <a:pt x="1695177" y="2547772"/>
                  <a:pt x="1706354" y="2538239"/>
                  <a:pt x="1725915" y="2539554"/>
                </a:cubicBezTo>
                <a:cubicBezTo>
                  <a:pt x="1745475" y="2540869"/>
                  <a:pt x="1756652" y="2533308"/>
                  <a:pt x="1759447" y="2516870"/>
                </a:cubicBezTo>
                <a:lnTo>
                  <a:pt x="1775226" y="2493201"/>
                </a:lnTo>
                <a:cubicBezTo>
                  <a:pt x="1778103" y="2492708"/>
                  <a:pt x="1783198" y="2490735"/>
                  <a:pt x="1790513" y="2487284"/>
                </a:cubicBezTo>
                <a:cubicBezTo>
                  <a:pt x="1797827" y="2483832"/>
                  <a:pt x="1801937" y="2481859"/>
                  <a:pt x="1802841" y="2481366"/>
                </a:cubicBezTo>
                <a:cubicBezTo>
                  <a:pt x="1802512" y="2479476"/>
                  <a:pt x="1801197" y="2478325"/>
                  <a:pt x="1798896" y="2477914"/>
                </a:cubicBezTo>
                <a:cubicBezTo>
                  <a:pt x="1796595" y="2477503"/>
                  <a:pt x="1795280" y="2477339"/>
                  <a:pt x="1794951" y="2477421"/>
                </a:cubicBezTo>
                <a:cubicBezTo>
                  <a:pt x="1798321" y="2456874"/>
                  <a:pt x="1792568" y="2446683"/>
                  <a:pt x="1777692" y="2446848"/>
                </a:cubicBezTo>
                <a:cubicBezTo>
                  <a:pt x="1762816" y="2447012"/>
                  <a:pt x="1754105" y="2438794"/>
                  <a:pt x="1751557" y="2422192"/>
                </a:cubicBezTo>
                <a:lnTo>
                  <a:pt x="1751557" y="2410357"/>
                </a:lnTo>
                <a:lnTo>
                  <a:pt x="1712107" y="2355128"/>
                </a:lnTo>
                <a:cubicBezTo>
                  <a:pt x="1714244" y="2346745"/>
                  <a:pt x="1713915" y="2338855"/>
                  <a:pt x="1711121" y="2331458"/>
                </a:cubicBezTo>
                <a:cubicBezTo>
                  <a:pt x="1708327" y="2324062"/>
                  <a:pt x="1702081" y="2320116"/>
                  <a:pt x="1692383" y="2319624"/>
                </a:cubicBezTo>
                <a:cubicBezTo>
                  <a:pt x="1681945" y="2310090"/>
                  <a:pt x="1672247" y="2300556"/>
                  <a:pt x="1663289" y="2291023"/>
                </a:cubicBezTo>
                <a:cubicBezTo>
                  <a:pt x="1654331" y="2281489"/>
                  <a:pt x="1649564" y="2269983"/>
                  <a:pt x="1648989" y="2256504"/>
                </a:cubicBezTo>
                <a:cubicBezTo>
                  <a:pt x="1643154" y="2257737"/>
                  <a:pt x="1639044" y="2255272"/>
                  <a:pt x="1636661" y="2249108"/>
                </a:cubicBezTo>
                <a:cubicBezTo>
                  <a:pt x="1634277" y="2242944"/>
                  <a:pt x="1633127" y="2237520"/>
                  <a:pt x="1633209" y="2232835"/>
                </a:cubicBezTo>
                <a:cubicBezTo>
                  <a:pt x="1631236" y="2213932"/>
                  <a:pt x="1623346" y="2203412"/>
                  <a:pt x="1609539" y="2201275"/>
                </a:cubicBezTo>
                <a:cubicBezTo>
                  <a:pt x="1595732" y="2199138"/>
                  <a:pt x="1587842" y="2188619"/>
                  <a:pt x="1585870" y="2169716"/>
                </a:cubicBezTo>
                <a:cubicBezTo>
                  <a:pt x="1581760" y="2167086"/>
                  <a:pt x="1576172" y="2156566"/>
                  <a:pt x="1569104" y="2138156"/>
                </a:cubicBezTo>
                <a:cubicBezTo>
                  <a:pt x="1562036" y="2119747"/>
                  <a:pt x="1554474" y="2109227"/>
                  <a:pt x="1546420" y="2106597"/>
                </a:cubicBezTo>
                <a:close/>
                <a:moveTo>
                  <a:pt x="3420265" y="2102652"/>
                </a:moveTo>
                <a:cubicBezTo>
                  <a:pt x="3420347" y="2105035"/>
                  <a:pt x="3421169" y="2108158"/>
                  <a:pt x="3422731" y="2112021"/>
                </a:cubicBezTo>
                <a:cubicBezTo>
                  <a:pt x="3424293" y="2115884"/>
                  <a:pt x="3426101" y="2118021"/>
                  <a:pt x="3428155" y="2118432"/>
                </a:cubicBezTo>
                <a:cubicBezTo>
                  <a:pt x="3431935" y="2118185"/>
                  <a:pt x="3434237" y="2116706"/>
                  <a:pt x="3435059" y="2113994"/>
                </a:cubicBezTo>
                <a:cubicBezTo>
                  <a:pt x="3435881" y="2111282"/>
                  <a:pt x="3436209" y="2108816"/>
                  <a:pt x="3436045" y="2106597"/>
                </a:cubicBezTo>
                <a:close/>
                <a:moveTo>
                  <a:pt x="3096781" y="2102652"/>
                </a:moveTo>
                <a:cubicBezTo>
                  <a:pt x="3087247" y="2103145"/>
                  <a:pt x="3078699" y="2105118"/>
                  <a:pt x="3071139" y="2108569"/>
                </a:cubicBezTo>
                <a:cubicBezTo>
                  <a:pt x="3063577" y="2112021"/>
                  <a:pt x="3055030" y="2113994"/>
                  <a:pt x="3045497" y="2114487"/>
                </a:cubicBezTo>
                <a:cubicBezTo>
                  <a:pt x="3047469" y="2119911"/>
                  <a:pt x="3049441" y="2128787"/>
                  <a:pt x="3051414" y="2141115"/>
                </a:cubicBezTo>
                <a:cubicBezTo>
                  <a:pt x="3053386" y="2153443"/>
                  <a:pt x="3055359" y="2160347"/>
                  <a:pt x="3057331" y="2161826"/>
                </a:cubicBezTo>
                <a:cubicBezTo>
                  <a:pt x="3063906" y="2160100"/>
                  <a:pt x="3071467" y="2151717"/>
                  <a:pt x="3080014" y="2136677"/>
                </a:cubicBezTo>
                <a:cubicBezTo>
                  <a:pt x="3088562" y="2121637"/>
                  <a:pt x="3094151" y="2110296"/>
                  <a:pt x="3096781" y="2102652"/>
                </a:cubicBezTo>
                <a:close/>
                <a:moveTo>
                  <a:pt x="489177" y="2102652"/>
                </a:moveTo>
                <a:cubicBezTo>
                  <a:pt x="489095" y="2112925"/>
                  <a:pt x="486300" y="2122952"/>
                  <a:pt x="480794" y="2132732"/>
                </a:cubicBezTo>
                <a:cubicBezTo>
                  <a:pt x="475288" y="2142512"/>
                  <a:pt x="467562" y="2149580"/>
                  <a:pt x="457617" y="2153936"/>
                </a:cubicBezTo>
                <a:cubicBezTo>
                  <a:pt x="445947" y="2155908"/>
                  <a:pt x="440687" y="2163798"/>
                  <a:pt x="441838" y="2177606"/>
                </a:cubicBezTo>
                <a:cubicBezTo>
                  <a:pt x="442988" y="2191413"/>
                  <a:pt x="437728" y="2199303"/>
                  <a:pt x="426058" y="2201275"/>
                </a:cubicBezTo>
                <a:lnTo>
                  <a:pt x="414223" y="2197330"/>
                </a:lnTo>
                <a:lnTo>
                  <a:pt x="370829" y="2248614"/>
                </a:lnTo>
                <a:lnTo>
                  <a:pt x="339269" y="2256504"/>
                </a:lnTo>
                <a:cubicBezTo>
                  <a:pt x="339187" y="2252066"/>
                  <a:pt x="340338" y="2247135"/>
                  <a:pt x="342721" y="2241711"/>
                </a:cubicBezTo>
                <a:cubicBezTo>
                  <a:pt x="345105" y="2236287"/>
                  <a:pt x="349214" y="2233328"/>
                  <a:pt x="355049" y="2232835"/>
                </a:cubicBezTo>
                <a:lnTo>
                  <a:pt x="366884" y="2209165"/>
                </a:lnTo>
                <a:cubicBezTo>
                  <a:pt x="349871" y="2206536"/>
                  <a:pt x="352337" y="2196016"/>
                  <a:pt x="374281" y="2177606"/>
                </a:cubicBezTo>
                <a:cubicBezTo>
                  <a:pt x="396224" y="2159196"/>
                  <a:pt x="409539" y="2148676"/>
                  <a:pt x="414223" y="2146046"/>
                </a:cubicBezTo>
                <a:cubicBezTo>
                  <a:pt x="416442" y="2143170"/>
                  <a:pt x="419894" y="2138074"/>
                  <a:pt x="424579" y="2130760"/>
                </a:cubicBezTo>
                <a:cubicBezTo>
                  <a:pt x="429263" y="2123445"/>
                  <a:pt x="433701" y="2119336"/>
                  <a:pt x="437893" y="2118432"/>
                </a:cubicBezTo>
                <a:cubicBezTo>
                  <a:pt x="439783" y="2118678"/>
                  <a:pt x="440934" y="2120158"/>
                  <a:pt x="441345" y="2122870"/>
                </a:cubicBezTo>
                <a:cubicBezTo>
                  <a:pt x="441756" y="2125582"/>
                  <a:pt x="441920" y="2128048"/>
                  <a:pt x="441838" y="2130266"/>
                </a:cubicBezTo>
                <a:cubicBezTo>
                  <a:pt x="452686" y="2129116"/>
                  <a:pt x="460576" y="2124514"/>
                  <a:pt x="465507" y="2116459"/>
                </a:cubicBezTo>
                <a:cubicBezTo>
                  <a:pt x="470439" y="2108405"/>
                  <a:pt x="478328" y="2103802"/>
                  <a:pt x="489177" y="2102652"/>
                </a:cubicBezTo>
                <a:close/>
                <a:moveTo>
                  <a:pt x="1435962" y="2082927"/>
                </a:moveTo>
                <a:cubicBezTo>
                  <a:pt x="1435798" y="2090982"/>
                  <a:pt x="1433168" y="2098542"/>
                  <a:pt x="1428072" y="2105611"/>
                </a:cubicBezTo>
                <a:cubicBezTo>
                  <a:pt x="1422977" y="2112679"/>
                  <a:pt x="1416402" y="2118267"/>
                  <a:pt x="1408347" y="2122377"/>
                </a:cubicBezTo>
                <a:lnTo>
                  <a:pt x="1392568" y="2146046"/>
                </a:lnTo>
                <a:cubicBezTo>
                  <a:pt x="1406539" y="2143992"/>
                  <a:pt x="1420018" y="2140211"/>
                  <a:pt x="1433003" y="2134705"/>
                </a:cubicBezTo>
                <a:cubicBezTo>
                  <a:pt x="1445989" y="2129198"/>
                  <a:pt x="1457495" y="2122459"/>
                  <a:pt x="1467522" y="2114487"/>
                </a:cubicBezTo>
                <a:lnTo>
                  <a:pt x="1459632" y="2082927"/>
                </a:lnTo>
                <a:close/>
                <a:moveTo>
                  <a:pt x="520736" y="2067148"/>
                </a:moveTo>
                <a:cubicBezTo>
                  <a:pt x="521394" y="2082434"/>
                  <a:pt x="520079" y="2092296"/>
                  <a:pt x="516792" y="2096734"/>
                </a:cubicBezTo>
                <a:cubicBezTo>
                  <a:pt x="513504" y="2101173"/>
                  <a:pt x="504299" y="2103145"/>
                  <a:pt x="489177" y="2102652"/>
                </a:cubicBezTo>
                <a:close/>
                <a:moveTo>
                  <a:pt x="3499164" y="2051368"/>
                </a:moveTo>
                <a:cubicBezTo>
                  <a:pt x="3497274" y="2052025"/>
                  <a:pt x="3496123" y="2054655"/>
                  <a:pt x="3495712" y="2059258"/>
                </a:cubicBezTo>
                <a:cubicBezTo>
                  <a:pt x="3495301" y="2063860"/>
                  <a:pt x="3495137" y="2066490"/>
                  <a:pt x="3495219" y="2067148"/>
                </a:cubicBezTo>
                <a:cubicBezTo>
                  <a:pt x="3488151" y="2067805"/>
                  <a:pt x="3483549" y="2070435"/>
                  <a:pt x="3481412" y="2075037"/>
                </a:cubicBezTo>
                <a:cubicBezTo>
                  <a:pt x="3479275" y="2079640"/>
                  <a:pt x="3474673" y="2082270"/>
                  <a:pt x="3467605" y="2082927"/>
                </a:cubicBezTo>
                <a:cubicBezTo>
                  <a:pt x="3467440" y="2085310"/>
                  <a:pt x="3467769" y="2088434"/>
                  <a:pt x="3468591" y="2092296"/>
                </a:cubicBezTo>
                <a:cubicBezTo>
                  <a:pt x="3469413" y="2096159"/>
                  <a:pt x="3471714" y="2098296"/>
                  <a:pt x="3475495" y="2098707"/>
                </a:cubicBezTo>
                <a:cubicBezTo>
                  <a:pt x="3477631" y="2098296"/>
                  <a:pt x="3480261" y="2096159"/>
                  <a:pt x="3483384" y="2092296"/>
                </a:cubicBezTo>
                <a:cubicBezTo>
                  <a:pt x="3486507" y="2088434"/>
                  <a:pt x="3489137" y="2085310"/>
                  <a:pt x="3491274" y="2082927"/>
                </a:cubicBezTo>
                <a:cubicBezTo>
                  <a:pt x="3495219" y="2082763"/>
                  <a:pt x="3498178" y="2081119"/>
                  <a:pt x="3500150" y="2077996"/>
                </a:cubicBezTo>
                <a:cubicBezTo>
                  <a:pt x="3502123" y="2074873"/>
                  <a:pt x="3503109" y="2071257"/>
                  <a:pt x="3503109" y="2067148"/>
                </a:cubicBezTo>
                <a:cubicBezTo>
                  <a:pt x="3503191" y="2064764"/>
                  <a:pt x="3503027" y="2061641"/>
                  <a:pt x="3502616" y="2057778"/>
                </a:cubicBezTo>
                <a:cubicBezTo>
                  <a:pt x="3502205" y="2053916"/>
                  <a:pt x="3501054" y="2051778"/>
                  <a:pt x="3499164" y="2051368"/>
                </a:cubicBezTo>
                <a:close/>
                <a:moveTo>
                  <a:pt x="3159899" y="2023753"/>
                </a:moveTo>
                <a:cubicBezTo>
                  <a:pt x="3157434" y="2037971"/>
                  <a:pt x="3147571" y="2047012"/>
                  <a:pt x="3130313" y="2050874"/>
                </a:cubicBezTo>
                <a:cubicBezTo>
                  <a:pt x="3113053" y="2054738"/>
                  <a:pt x="3103191" y="2062792"/>
                  <a:pt x="3100725" y="2075037"/>
                </a:cubicBezTo>
                <a:cubicBezTo>
                  <a:pt x="3100725" y="2082927"/>
                  <a:pt x="3104671" y="2086872"/>
                  <a:pt x="3112560" y="2086872"/>
                </a:cubicBezTo>
                <a:cubicBezTo>
                  <a:pt x="3120532" y="2086543"/>
                  <a:pt x="3128258" y="2084242"/>
                  <a:pt x="3135737" y="2079968"/>
                </a:cubicBezTo>
                <a:cubicBezTo>
                  <a:pt x="3143215" y="2075695"/>
                  <a:pt x="3149955" y="2071421"/>
                  <a:pt x="3155955" y="2067148"/>
                </a:cubicBezTo>
                <a:lnTo>
                  <a:pt x="3187514" y="2067148"/>
                </a:lnTo>
                <a:lnTo>
                  <a:pt x="3195404" y="2035588"/>
                </a:lnTo>
                <a:lnTo>
                  <a:pt x="3211184" y="2035588"/>
                </a:lnTo>
                <a:cubicBezTo>
                  <a:pt x="3210690" y="2033698"/>
                  <a:pt x="3208718" y="2032547"/>
                  <a:pt x="3205266" y="2032136"/>
                </a:cubicBezTo>
                <a:cubicBezTo>
                  <a:pt x="3201815" y="2031725"/>
                  <a:pt x="3199842" y="2031561"/>
                  <a:pt x="3199349" y="2031643"/>
                </a:cubicBezTo>
                <a:close/>
                <a:moveTo>
                  <a:pt x="2378802" y="2023753"/>
                </a:moveTo>
                <a:cubicBezTo>
                  <a:pt x="2379459" y="2035095"/>
                  <a:pt x="2382089" y="2044957"/>
                  <a:pt x="2386692" y="2053340"/>
                </a:cubicBezTo>
                <a:cubicBezTo>
                  <a:pt x="2391294" y="2061723"/>
                  <a:pt x="2393924" y="2071586"/>
                  <a:pt x="2394581" y="2082927"/>
                </a:cubicBezTo>
                <a:lnTo>
                  <a:pt x="2441921" y="2098707"/>
                </a:lnTo>
                <a:cubicBezTo>
                  <a:pt x="2441017" y="2081284"/>
                  <a:pt x="2433949" y="2066819"/>
                  <a:pt x="2420717" y="2055313"/>
                </a:cubicBezTo>
                <a:cubicBezTo>
                  <a:pt x="2407485" y="2043807"/>
                  <a:pt x="2393513" y="2033287"/>
                  <a:pt x="2378802" y="2023753"/>
                </a:cubicBezTo>
                <a:close/>
                <a:moveTo>
                  <a:pt x="2307793" y="2019808"/>
                </a:moveTo>
                <a:cubicBezTo>
                  <a:pt x="2301793" y="2019973"/>
                  <a:pt x="2296041" y="2021616"/>
                  <a:pt x="2290534" y="2024740"/>
                </a:cubicBezTo>
                <a:cubicBezTo>
                  <a:pt x="2285027" y="2027862"/>
                  <a:pt x="2280261" y="2031479"/>
                  <a:pt x="2276233" y="2035588"/>
                </a:cubicBezTo>
                <a:lnTo>
                  <a:pt x="2228894" y="2023753"/>
                </a:lnTo>
                <a:cubicBezTo>
                  <a:pt x="2229141" y="2030082"/>
                  <a:pt x="2231607" y="2036163"/>
                  <a:pt x="2236291" y="2041999"/>
                </a:cubicBezTo>
                <a:cubicBezTo>
                  <a:pt x="2240975" y="2047834"/>
                  <a:pt x="2246400" y="2050957"/>
                  <a:pt x="2252564" y="2051368"/>
                </a:cubicBezTo>
                <a:lnTo>
                  <a:pt x="2288068" y="2051368"/>
                </a:lnTo>
                <a:lnTo>
                  <a:pt x="2335407" y="2071092"/>
                </a:lnTo>
                <a:lnTo>
                  <a:pt x="2335407" y="2106597"/>
                </a:lnTo>
                <a:lnTo>
                  <a:pt x="2351187" y="2122377"/>
                </a:lnTo>
                <a:cubicBezTo>
                  <a:pt x="2355297" y="2124432"/>
                  <a:pt x="2359899" y="2126240"/>
                  <a:pt x="2364995" y="2127801"/>
                </a:cubicBezTo>
                <a:cubicBezTo>
                  <a:pt x="2370090" y="2129362"/>
                  <a:pt x="2374693" y="2130184"/>
                  <a:pt x="2378802" y="2130266"/>
                </a:cubicBezTo>
                <a:cubicBezTo>
                  <a:pt x="2382911" y="2130349"/>
                  <a:pt x="2386527" y="2129198"/>
                  <a:pt x="2389650" y="2126815"/>
                </a:cubicBezTo>
                <a:cubicBezTo>
                  <a:pt x="2392773" y="2124432"/>
                  <a:pt x="2394417" y="2120322"/>
                  <a:pt x="2394581" y="2114487"/>
                </a:cubicBezTo>
                <a:cubicBezTo>
                  <a:pt x="2380610" y="2104296"/>
                  <a:pt x="2367131" y="2092132"/>
                  <a:pt x="2354146" y="2077996"/>
                </a:cubicBezTo>
                <a:cubicBezTo>
                  <a:pt x="2341161" y="2063860"/>
                  <a:pt x="2329655" y="2049724"/>
                  <a:pt x="2319628" y="2035588"/>
                </a:cubicBezTo>
                <a:cubicBezTo>
                  <a:pt x="2319628" y="2031479"/>
                  <a:pt x="2318641" y="2027862"/>
                  <a:pt x="2316669" y="2024740"/>
                </a:cubicBezTo>
                <a:cubicBezTo>
                  <a:pt x="2314697" y="2021616"/>
                  <a:pt x="2311738" y="2019973"/>
                  <a:pt x="2307793" y="2019808"/>
                </a:cubicBezTo>
                <a:close/>
                <a:moveTo>
                  <a:pt x="568076" y="2019808"/>
                </a:moveTo>
                <a:lnTo>
                  <a:pt x="568076" y="2035588"/>
                </a:lnTo>
                <a:cubicBezTo>
                  <a:pt x="568240" y="2050710"/>
                  <a:pt x="564953" y="2059915"/>
                  <a:pt x="558213" y="2063202"/>
                </a:cubicBezTo>
                <a:cubicBezTo>
                  <a:pt x="551474" y="2066490"/>
                  <a:pt x="540297" y="2067805"/>
                  <a:pt x="524681" y="2067148"/>
                </a:cubicBezTo>
                <a:cubicBezTo>
                  <a:pt x="528709" y="2058272"/>
                  <a:pt x="534462" y="2048409"/>
                  <a:pt x="541941" y="2037560"/>
                </a:cubicBezTo>
                <a:cubicBezTo>
                  <a:pt x="549419" y="2026712"/>
                  <a:pt x="558131" y="2020794"/>
                  <a:pt x="568076" y="2019808"/>
                </a:cubicBezTo>
                <a:close/>
                <a:moveTo>
                  <a:pt x="2260454" y="1992194"/>
                </a:moveTo>
                <a:cubicBezTo>
                  <a:pt x="2260536" y="1994577"/>
                  <a:pt x="2261357" y="1997700"/>
                  <a:pt x="2262919" y="2001563"/>
                </a:cubicBezTo>
                <a:cubicBezTo>
                  <a:pt x="2264481" y="2005426"/>
                  <a:pt x="2266289" y="2007563"/>
                  <a:pt x="2268343" y="2007974"/>
                </a:cubicBezTo>
                <a:cubicBezTo>
                  <a:pt x="2272124" y="2007727"/>
                  <a:pt x="2274425" y="2006248"/>
                  <a:pt x="2275247" y="2003535"/>
                </a:cubicBezTo>
                <a:cubicBezTo>
                  <a:pt x="2276069" y="2000823"/>
                  <a:pt x="2276398" y="1998358"/>
                  <a:pt x="2276233" y="1996139"/>
                </a:cubicBezTo>
                <a:close/>
                <a:moveTo>
                  <a:pt x="686424" y="1992194"/>
                </a:moveTo>
                <a:cubicBezTo>
                  <a:pt x="686506" y="1994577"/>
                  <a:pt x="687328" y="1997700"/>
                  <a:pt x="688889" y="2001563"/>
                </a:cubicBezTo>
                <a:cubicBezTo>
                  <a:pt x="690451" y="2005426"/>
                  <a:pt x="692259" y="2007563"/>
                  <a:pt x="694314" y="2007974"/>
                </a:cubicBezTo>
                <a:cubicBezTo>
                  <a:pt x="698094" y="2007727"/>
                  <a:pt x="700395" y="2006248"/>
                  <a:pt x="701217" y="2003535"/>
                </a:cubicBezTo>
                <a:cubicBezTo>
                  <a:pt x="702039" y="2000823"/>
                  <a:pt x="702368" y="1998358"/>
                  <a:pt x="702204" y="1996139"/>
                </a:cubicBezTo>
                <a:close/>
                <a:moveTo>
                  <a:pt x="3234853" y="1929075"/>
                </a:moveTo>
                <a:cubicBezTo>
                  <a:pt x="3230744" y="1935239"/>
                  <a:pt x="3227128" y="1942636"/>
                  <a:pt x="3224005" y="1951265"/>
                </a:cubicBezTo>
                <a:cubicBezTo>
                  <a:pt x="3220881" y="1959894"/>
                  <a:pt x="3219238" y="1968278"/>
                  <a:pt x="3219073" y="1976414"/>
                </a:cubicBezTo>
                <a:lnTo>
                  <a:pt x="3234853" y="2004028"/>
                </a:lnTo>
                <a:cubicBezTo>
                  <a:pt x="3242743" y="2004028"/>
                  <a:pt x="3250633" y="2000084"/>
                  <a:pt x="3258523" y="1992194"/>
                </a:cubicBezTo>
                <a:cubicBezTo>
                  <a:pt x="3260824" y="1984468"/>
                  <a:pt x="3265098" y="1979208"/>
                  <a:pt x="3271344" y="1976414"/>
                </a:cubicBezTo>
                <a:cubicBezTo>
                  <a:pt x="3277590" y="1973620"/>
                  <a:pt x="3283836" y="1972305"/>
                  <a:pt x="3290082" y="1972469"/>
                </a:cubicBezTo>
                <a:lnTo>
                  <a:pt x="3297972" y="1940910"/>
                </a:lnTo>
                <a:close/>
                <a:moveTo>
                  <a:pt x="2185500" y="1925130"/>
                </a:moveTo>
                <a:lnTo>
                  <a:pt x="2153940" y="1960634"/>
                </a:lnTo>
                <a:lnTo>
                  <a:pt x="2177610" y="1992194"/>
                </a:lnTo>
                <a:lnTo>
                  <a:pt x="2185500" y="1960634"/>
                </a:lnTo>
                <a:cubicBezTo>
                  <a:pt x="2191828" y="1962689"/>
                  <a:pt x="2197910" y="1962524"/>
                  <a:pt x="2203745" y="1960141"/>
                </a:cubicBezTo>
                <a:cubicBezTo>
                  <a:pt x="2209581" y="1957758"/>
                  <a:pt x="2212703" y="1952662"/>
                  <a:pt x="2213115" y="1944854"/>
                </a:cubicBezTo>
                <a:close/>
                <a:moveTo>
                  <a:pt x="923120" y="1881736"/>
                </a:moveTo>
                <a:cubicBezTo>
                  <a:pt x="923038" y="1881900"/>
                  <a:pt x="922216" y="1882557"/>
                  <a:pt x="920655" y="1883708"/>
                </a:cubicBezTo>
                <a:cubicBezTo>
                  <a:pt x="919093" y="1884858"/>
                  <a:pt x="917285" y="1885516"/>
                  <a:pt x="915230" y="1885680"/>
                </a:cubicBezTo>
                <a:cubicBezTo>
                  <a:pt x="915230" y="1889790"/>
                  <a:pt x="916216" y="1893406"/>
                  <a:pt x="918189" y="1896529"/>
                </a:cubicBezTo>
                <a:cubicBezTo>
                  <a:pt x="920161" y="1899652"/>
                  <a:pt x="923120" y="1901296"/>
                  <a:pt x="927065" y="1901460"/>
                </a:cubicBezTo>
                <a:cubicBezTo>
                  <a:pt x="928955" y="1901214"/>
                  <a:pt x="930106" y="1899734"/>
                  <a:pt x="930517" y="1897022"/>
                </a:cubicBezTo>
                <a:cubicBezTo>
                  <a:pt x="930928" y="1894310"/>
                  <a:pt x="931092" y="1891844"/>
                  <a:pt x="931010" y="1889626"/>
                </a:cubicBezTo>
                <a:cubicBezTo>
                  <a:pt x="931174" y="1887570"/>
                  <a:pt x="930846" y="1885762"/>
                  <a:pt x="930024" y="1884201"/>
                </a:cubicBezTo>
                <a:cubicBezTo>
                  <a:pt x="929202" y="1882640"/>
                  <a:pt x="926901" y="1881818"/>
                  <a:pt x="923120" y="1881736"/>
                </a:cubicBezTo>
                <a:close/>
                <a:moveTo>
                  <a:pt x="1073028" y="1850176"/>
                </a:moveTo>
                <a:cubicBezTo>
                  <a:pt x="1071137" y="1850422"/>
                  <a:pt x="1069987" y="1851902"/>
                  <a:pt x="1069576" y="1854614"/>
                </a:cubicBezTo>
                <a:cubicBezTo>
                  <a:pt x="1069165" y="1857326"/>
                  <a:pt x="1069001" y="1859792"/>
                  <a:pt x="1069083" y="1862011"/>
                </a:cubicBezTo>
                <a:cubicBezTo>
                  <a:pt x="1062919" y="1862093"/>
                  <a:pt x="1057495" y="1863901"/>
                  <a:pt x="1052810" y="1867435"/>
                </a:cubicBezTo>
                <a:cubicBezTo>
                  <a:pt x="1048125" y="1870969"/>
                  <a:pt x="1045660" y="1875736"/>
                  <a:pt x="1045413" y="1881736"/>
                </a:cubicBezTo>
                <a:cubicBezTo>
                  <a:pt x="1045495" y="1883954"/>
                  <a:pt x="1046317" y="1886420"/>
                  <a:pt x="1047879" y="1889132"/>
                </a:cubicBezTo>
                <a:cubicBezTo>
                  <a:pt x="1049440" y="1891844"/>
                  <a:pt x="1051248" y="1893324"/>
                  <a:pt x="1053303" y="1893570"/>
                </a:cubicBezTo>
                <a:cubicBezTo>
                  <a:pt x="1055193" y="1893324"/>
                  <a:pt x="1056344" y="1891844"/>
                  <a:pt x="1056755" y="1889132"/>
                </a:cubicBezTo>
                <a:cubicBezTo>
                  <a:pt x="1057166" y="1886420"/>
                  <a:pt x="1057330" y="1883954"/>
                  <a:pt x="1057248" y="1881736"/>
                </a:cubicBezTo>
                <a:cubicBezTo>
                  <a:pt x="1069740" y="1882393"/>
                  <a:pt x="1076315" y="1877133"/>
                  <a:pt x="1076973" y="1865956"/>
                </a:cubicBezTo>
                <a:cubicBezTo>
                  <a:pt x="1077055" y="1863572"/>
                  <a:pt x="1076890" y="1860449"/>
                  <a:pt x="1076479" y="1856586"/>
                </a:cubicBezTo>
                <a:cubicBezTo>
                  <a:pt x="1076069" y="1852724"/>
                  <a:pt x="1074918" y="1850587"/>
                  <a:pt x="1073028" y="1850176"/>
                </a:cubicBezTo>
                <a:close/>
                <a:moveTo>
                  <a:pt x="2122381" y="1791002"/>
                </a:moveTo>
                <a:lnTo>
                  <a:pt x="2122381" y="1818616"/>
                </a:lnTo>
                <a:lnTo>
                  <a:pt x="2153940" y="1814672"/>
                </a:lnTo>
                <a:close/>
                <a:moveTo>
                  <a:pt x="2244674" y="1767332"/>
                </a:moveTo>
                <a:lnTo>
                  <a:pt x="2201279" y="1779167"/>
                </a:lnTo>
                <a:cubicBezTo>
                  <a:pt x="2201773" y="1790838"/>
                  <a:pt x="2203745" y="1803001"/>
                  <a:pt x="2207197" y="1815658"/>
                </a:cubicBezTo>
                <a:cubicBezTo>
                  <a:pt x="2210649" y="1828314"/>
                  <a:pt x="2212621" y="1842450"/>
                  <a:pt x="2213115" y="1858066"/>
                </a:cubicBezTo>
                <a:lnTo>
                  <a:pt x="2201279" y="1873846"/>
                </a:lnTo>
                <a:cubicBezTo>
                  <a:pt x="2209169" y="1882393"/>
                  <a:pt x="2213115" y="1892913"/>
                  <a:pt x="2213115" y="1905405"/>
                </a:cubicBezTo>
                <a:cubicBezTo>
                  <a:pt x="2221333" y="1903597"/>
                  <a:pt x="2228565" y="1905241"/>
                  <a:pt x="2234811" y="1910336"/>
                </a:cubicBezTo>
                <a:cubicBezTo>
                  <a:pt x="2241058" y="1915432"/>
                  <a:pt x="2244345" y="1922993"/>
                  <a:pt x="2244674" y="1933020"/>
                </a:cubicBezTo>
                <a:lnTo>
                  <a:pt x="2288068" y="1940910"/>
                </a:lnTo>
                <a:cubicBezTo>
                  <a:pt x="2293986" y="1952991"/>
                  <a:pt x="2300889" y="1965319"/>
                  <a:pt x="2308779" y="1977893"/>
                </a:cubicBezTo>
                <a:cubicBezTo>
                  <a:pt x="2316669" y="1990468"/>
                  <a:pt x="2325545" y="2001810"/>
                  <a:pt x="2335407" y="2011918"/>
                </a:cubicBezTo>
                <a:lnTo>
                  <a:pt x="2351187" y="2019808"/>
                </a:lnTo>
                <a:cubicBezTo>
                  <a:pt x="2355790" y="2015863"/>
                  <a:pt x="2358420" y="2011918"/>
                  <a:pt x="2359077" y="2007974"/>
                </a:cubicBezTo>
                <a:cubicBezTo>
                  <a:pt x="2356529" y="1998440"/>
                  <a:pt x="2345845" y="1978058"/>
                  <a:pt x="2327025" y="1946827"/>
                </a:cubicBezTo>
                <a:cubicBezTo>
                  <a:pt x="2308204" y="1915596"/>
                  <a:pt x="2296533" y="1895214"/>
                  <a:pt x="2292013" y="1885680"/>
                </a:cubicBezTo>
                <a:cubicBezTo>
                  <a:pt x="2292095" y="1877462"/>
                  <a:pt x="2289959" y="1870230"/>
                  <a:pt x="2285603" y="1863983"/>
                </a:cubicBezTo>
                <a:cubicBezTo>
                  <a:pt x="2281247" y="1857737"/>
                  <a:pt x="2274179" y="1854450"/>
                  <a:pt x="2264399" y="1854121"/>
                </a:cubicBezTo>
                <a:lnTo>
                  <a:pt x="2260454" y="1854121"/>
                </a:lnTo>
                <a:cubicBezTo>
                  <a:pt x="2258070" y="1852148"/>
                  <a:pt x="2254947" y="1850176"/>
                  <a:pt x="2251085" y="1848204"/>
                </a:cubicBezTo>
                <a:cubicBezTo>
                  <a:pt x="2247222" y="1846231"/>
                  <a:pt x="2245085" y="1844258"/>
                  <a:pt x="2244674" y="1842286"/>
                </a:cubicBezTo>
                <a:cubicBezTo>
                  <a:pt x="2245249" y="1838506"/>
                  <a:pt x="2248043" y="1836204"/>
                  <a:pt x="2253057" y="1835382"/>
                </a:cubicBezTo>
                <a:cubicBezTo>
                  <a:pt x="2258070" y="1834560"/>
                  <a:pt x="2261851" y="1834232"/>
                  <a:pt x="2264399" y="1834396"/>
                </a:cubicBezTo>
                <a:cubicBezTo>
                  <a:pt x="2266617" y="1830205"/>
                  <a:pt x="2269083" y="1824780"/>
                  <a:pt x="2271795" y="1818124"/>
                </a:cubicBezTo>
                <a:cubicBezTo>
                  <a:pt x="2274507" y="1811466"/>
                  <a:pt x="2275987" y="1805056"/>
                  <a:pt x="2276233" y="1798892"/>
                </a:cubicBezTo>
                <a:cubicBezTo>
                  <a:pt x="2276233" y="1794782"/>
                  <a:pt x="2275247" y="1791166"/>
                  <a:pt x="2273275" y="1788043"/>
                </a:cubicBezTo>
                <a:cubicBezTo>
                  <a:pt x="2271302" y="1784920"/>
                  <a:pt x="2268343" y="1783276"/>
                  <a:pt x="2264399" y="1783112"/>
                </a:cubicBezTo>
                <a:cubicBezTo>
                  <a:pt x="2258399" y="1783441"/>
                  <a:pt x="2253632" y="1782784"/>
                  <a:pt x="2250098" y="1781140"/>
                </a:cubicBezTo>
                <a:cubicBezTo>
                  <a:pt x="2246564" y="1779496"/>
                  <a:pt x="2244756" y="1774894"/>
                  <a:pt x="2244674" y="1767332"/>
                </a:cubicBezTo>
                <a:close/>
                <a:moveTo>
                  <a:pt x="1084862" y="1739718"/>
                </a:moveTo>
                <a:lnTo>
                  <a:pt x="1096697" y="1783112"/>
                </a:lnTo>
                <a:cubicBezTo>
                  <a:pt x="1098588" y="1782455"/>
                  <a:pt x="1099738" y="1779824"/>
                  <a:pt x="1100149" y="1775222"/>
                </a:cubicBezTo>
                <a:cubicBezTo>
                  <a:pt x="1100560" y="1770620"/>
                  <a:pt x="1100724" y="1767990"/>
                  <a:pt x="1100642" y="1767332"/>
                </a:cubicBezTo>
                <a:cubicBezTo>
                  <a:pt x="1101464" y="1767414"/>
                  <a:pt x="1104752" y="1767250"/>
                  <a:pt x="1110505" y="1766839"/>
                </a:cubicBezTo>
                <a:cubicBezTo>
                  <a:pt x="1116258" y="1766428"/>
                  <a:pt x="1119545" y="1765278"/>
                  <a:pt x="1120367" y="1763387"/>
                </a:cubicBezTo>
                <a:cubicBezTo>
                  <a:pt x="1119381" y="1759196"/>
                  <a:pt x="1114450" y="1754758"/>
                  <a:pt x="1105573" y="1750073"/>
                </a:cubicBezTo>
                <a:cubicBezTo>
                  <a:pt x="1096697" y="1745388"/>
                  <a:pt x="1089794" y="1741937"/>
                  <a:pt x="1084862" y="1739718"/>
                </a:cubicBezTo>
                <a:close/>
                <a:moveTo>
                  <a:pt x="2169720" y="1723938"/>
                </a:moveTo>
                <a:cubicBezTo>
                  <a:pt x="2169802" y="1726322"/>
                  <a:pt x="2170624" y="1729444"/>
                  <a:pt x="2172186" y="1733307"/>
                </a:cubicBezTo>
                <a:cubicBezTo>
                  <a:pt x="2173747" y="1737170"/>
                  <a:pt x="2175555" y="1739307"/>
                  <a:pt x="2177610" y="1739718"/>
                </a:cubicBezTo>
                <a:cubicBezTo>
                  <a:pt x="2181391" y="1739471"/>
                  <a:pt x="2183692" y="1737992"/>
                  <a:pt x="2184513" y="1735280"/>
                </a:cubicBezTo>
                <a:cubicBezTo>
                  <a:pt x="2185335" y="1732568"/>
                  <a:pt x="2185664" y="1730102"/>
                  <a:pt x="2185500" y="1727883"/>
                </a:cubicBezTo>
                <a:close/>
                <a:moveTo>
                  <a:pt x="3305862" y="1660819"/>
                </a:moveTo>
                <a:cubicBezTo>
                  <a:pt x="3305780" y="1660984"/>
                  <a:pt x="3304958" y="1661641"/>
                  <a:pt x="3303397" y="1662792"/>
                </a:cubicBezTo>
                <a:cubicBezTo>
                  <a:pt x="3301835" y="1663942"/>
                  <a:pt x="3300027" y="1664600"/>
                  <a:pt x="3297972" y="1664764"/>
                </a:cubicBezTo>
                <a:cubicBezTo>
                  <a:pt x="3297972" y="1668873"/>
                  <a:pt x="3298959" y="1672490"/>
                  <a:pt x="3300931" y="1675612"/>
                </a:cubicBezTo>
                <a:cubicBezTo>
                  <a:pt x="3302903" y="1678736"/>
                  <a:pt x="3305862" y="1680379"/>
                  <a:pt x="3309807" y="1680544"/>
                </a:cubicBezTo>
                <a:cubicBezTo>
                  <a:pt x="3311697" y="1680297"/>
                  <a:pt x="3312848" y="1678818"/>
                  <a:pt x="3313259" y="1676106"/>
                </a:cubicBezTo>
                <a:cubicBezTo>
                  <a:pt x="3313670" y="1673394"/>
                  <a:pt x="3313834" y="1670928"/>
                  <a:pt x="3313752" y="1668709"/>
                </a:cubicBezTo>
                <a:cubicBezTo>
                  <a:pt x="3313916" y="1666654"/>
                  <a:pt x="3313587" y="1664846"/>
                  <a:pt x="3312766" y="1663284"/>
                </a:cubicBezTo>
                <a:cubicBezTo>
                  <a:pt x="3311944" y="1661723"/>
                  <a:pt x="3309643" y="1660902"/>
                  <a:pt x="3305862" y="1660819"/>
                </a:cubicBezTo>
                <a:close/>
                <a:moveTo>
                  <a:pt x="3345311" y="1617425"/>
                </a:moveTo>
                <a:cubicBezTo>
                  <a:pt x="3342928" y="1619315"/>
                  <a:pt x="3339805" y="1621452"/>
                  <a:pt x="3335942" y="1623835"/>
                </a:cubicBezTo>
                <a:cubicBezTo>
                  <a:pt x="3332079" y="1626218"/>
                  <a:pt x="3329943" y="1629342"/>
                  <a:pt x="3329532" y="1633204"/>
                </a:cubicBezTo>
                <a:cubicBezTo>
                  <a:pt x="3330107" y="1636985"/>
                  <a:pt x="3332901" y="1639286"/>
                  <a:pt x="3337915" y="1640108"/>
                </a:cubicBezTo>
                <a:cubicBezTo>
                  <a:pt x="3342928" y="1640930"/>
                  <a:pt x="3346709" y="1641259"/>
                  <a:pt x="3349256" y="1641094"/>
                </a:cubicBezTo>
                <a:lnTo>
                  <a:pt x="3372926" y="1617425"/>
                </a:lnTo>
                <a:close/>
                <a:moveTo>
                  <a:pt x="1238715" y="1613480"/>
                </a:moveTo>
                <a:lnTo>
                  <a:pt x="1238715" y="1625314"/>
                </a:lnTo>
                <a:lnTo>
                  <a:pt x="1230825" y="1641094"/>
                </a:lnTo>
                <a:lnTo>
                  <a:pt x="1242660" y="1625314"/>
                </a:lnTo>
                <a:cubicBezTo>
                  <a:pt x="1242742" y="1624822"/>
                  <a:pt x="1242578" y="1622849"/>
                  <a:pt x="1242167" y="1619397"/>
                </a:cubicBezTo>
                <a:cubicBezTo>
                  <a:pt x="1241756" y="1615946"/>
                  <a:pt x="1240605" y="1613973"/>
                  <a:pt x="1238715" y="1613480"/>
                </a:cubicBezTo>
                <a:close/>
                <a:moveTo>
                  <a:pt x="1179541" y="1566140"/>
                </a:moveTo>
                <a:cubicBezTo>
                  <a:pt x="1176254" y="1566798"/>
                  <a:pt x="1174939" y="1569428"/>
                  <a:pt x="1175596" y="1574030"/>
                </a:cubicBezTo>
                <a:cubicBezTo>
                  <a:pt x="1162611" y="1577318"/>
                  <a:pt x="1147160" y="1586523"/>
                  <a:pt x="1129243" y="1601645"/>
                </a:cubicBezTo>
                <a:cubicBezTo>
                  <a:pt x="1111326" y="1616767"/>
                  <a:pt x="1097848" y="1629917"/>
                  <a:pt x="1088807" y="1641094"/>
                </a:cubicBezTo>
                <a:cubicBezTo>
                  <a:pt x="1072699" y="1643314"/>
                  <a:pt x="1051659" y="1655641"/>
                  <a:pt x="1025688" y="1678078"/>
                </a:cubicBezTo>
                <a:cubicBezTo>
                  <a:pt x="999718" y="1700515"/>
                  <a:pt x="982623" y="1719746"/>
                  <a:pt x="974404" y="1735773"/>
                </a:cubicBezTo>
                <a:cubicBezTo>
                  <a:pt x="956159" y="1737910"/>
                  <a:pt x="943338" y="1746457"/>
                  <a:pt x="935941" y="1761415"/>
                </a:cubicBezTo>
                <a:cubicBezTo>
                  <a:pt x="928544" y="1776373"/>
                  <a:pt x="917696" y="1784920"/>
                  <a:pt x="903395" y="1787057"/>
                </a:cubicBezTo>
                <a:lnTo>
                  <a:pt x="871836" y="1802837"/>
                </a:lnTo>
                <a:lnTo>
                  <a:pt x="887616" y="1834396"/>
                </a:lnTo>
                <a:cubicBezTo>
                  <a:pt x="873562" y="1833328"/>
                  <a:pt x="862220" y="1833492"/>
                  <a:pt x="853591" y="1834889"/>
                </a:cubicBezTo>
                <a:cubicBezTo>
                  <a:pt x="844961" y="1836286"/>
                  <a:pt x="840523" y="1845327"/>
                  <a:pt x="840276" y="1862011"/>
                </a:cubicBezTo>
                <a:cubicBezTo>
                  <a:pt x="826880" y="1861435"/>
                  <a:pt x="818168" y="1862586"/>
                  <a:pt x="814141" y="1865463"/>
                </a:cubicBezTo>
                <a:cubicBezTo>
                  <a:pt x="810114" y="1868339"/>
                  <a:pt x="808306" y="1876394"/>
                  <a:pt x="808717" y="1889626"/>
                </a:cubicBezTo>
                <a:cubicBezTo>
                  <a:pt x="797622" y="1891516"/>
                  <a:pt x="785294" y="1895625"/>
                  <a:pt x="771733" y="1901953"/>
                </a:cubicBezTo>
                <a:cubicBezTo>
                  <a:pt x="758172" y="1908282"/>
                  <a:pt x="750776" y="1917322"/>
                  <a:pt x="749543" y="1929075"/>
                </a:cubicBezTo>
                <a:cubicBezTo>
                  <a:pt x="745434" y="1931129"/>
                  <a:pt x="741817" y="1933924"/>
                  <a:pt x="738694" y="1937458"/>
                </a:cubicBezTo>
                <a:cubicBezTo>
                  <a:pt x="735571" y="1940992"/>
                  <a:pt x="733927" y="1944772"/>
                  <a:pt x="733763" y="1948800"/>
                </a:cubicBezTo>
                <a:cubicBezTo>
                  <a:pt x="734010" y="1952580"/>
                  <a:pt x="735489" y="1954881"/>
                  <a:pt x="738201" y="1955703"/>
                </a:cubicBezTo>
                <a:cubicBezTo>
                  <a:pt x="740913" y="1956525"/>
                  <a:pt x="743379" y="1956854"/>
                  <a:pt x="745598" y="1956689"/>
                </a:cubicBezTo>
                <a:cubicBezTo>
                  <a:pt x="761378" y="1947402"/>
                  <a:pt x="794910" y="1920610"/>
                  <a:pt x="846194" y="1876311"/>
                </a:cubicBezTo>
                <a:cubicBezTo>
                  <a:pt x="897478" y="1832013"/>
                  <a:pt x="931010" y="1802261"/>
                  <a:pt x="946790" y="1787057"/>
                </a:cubicBezTo>
                <a:cubicBezTo>
                  <a:pt x="962734" y="1784920"/>
                  <a:pt x="973254" y="1776373"/>
                  <a:pt x="978349" y="1761415"/>
                </a:cubicBezTo>
                <a:cubicBezTo>
                  <a:pt x="983445" y="1746457"/>
                  <a:pt x="993965" y="1737910"/>
                  <a:pt x="1009909" y="1735773"/>
                </a:cubicBezTo>
                <a:lnTo>
                  <a:pt x="1041468" y="1708158"/>
                </a:lnTo>
                <a:cubicBezTo>
                  <a:pt x="1042126" y="1695666"/>
                  <a:pt x="1048701" y="1689091"/>
                  <a:pt x="1061193" y="1688434"/>
                </a:cubicBezTo>
                <a:lnTo>
                  <a:pt x="1069083" y="1688434"/>
                </a:lnTo>
                <a:cubicBezTo>
                  <a:pt x="1079685" y="1677421"/>
                  <a:pt x="1093985" y="1664928"/>
                  <a:pt x="1111984" y="1650957"/>
                </a:cubicBezTo>
                <a:cubicBezTo>
                  <a:pt x="1129983" y="1636985"/>
                  <a:pt x="1147242" y="1628438"/>
                  <a:pt x="1163761" y="1625314"/>
                </a:cubicBezTo>
                <a:lnTo>
                  <a:pt x="1183486" y="1597700"/>
                </a:lnTo>
                <a:cubicBezTo>
                  <a:pt x="1185705" y="1597618"/>
                  <a:pt x="1188171" y="1596796"/>
                  <a:pt x="1190883" y="1595234"/>
                </a:cubicBezTo>
                <a:cubicBezTo>
                  <a:pt x="1193595" y="1593673"/>
                  <a:pt x="1195074" y="1591865"/>
                  <a:pt x="1195321" y="1589810"/>
                </a:cubicBezTo>
                <a:cubicBezTo>
                  <a:pt x="1195156" y="1585372"/>
                  <a:pt x="1193513" y="1580441"/>
                  <a:pt x="1190390" y="1575016"/>
                </a:cubicBezTo>
                <a:cubicBezTo>
                  <a:pt x="1187266" y="1569592"/>
                  <a:pt x="1183650" y="1566634"/>
                  <a:pt x="1179541" y="1566140"/>
                </a:cubicBezTo>
                <a:close/>
                <a:moveTo>
                  <a:pt x="2327518" y="1487242"/>
                </a:moveTo>
                <a:cubicBezTo>
                  <a:pt x="2325709" y="1487406"/>
                  <a:pt x="2324395" y="1488064"/>
                  <a:pt x="2323573" y="1489214"/>
                </a:cubicBezTo>
                <a:cubicBezTo>
                  <a:pt x="2322751" y="1490365"/>
                  <a:pt x="2321436" y="1491022"/>
                  <a:pt x="2319628" y="1491187"/>
                </a:cubicBezTo>
                <a:cubicBezTo>
                  <a:pt x="2319710" y="1493570"/>
                  <a:pt x="2320532" y="1496693"/>
                  <a:pt x="2322093" y="1500556"/>
                </a:cubicBezTo>
                <a:cubicBezTo>
                  <a:pt x="2323655" y="1504419"/>
                  <a:pt x="2325463" y="1506556"/>
                  <a:pt x="2327518" y="1506966"/>
                </a:cubicBezTo>
                <a:cubicBezTo>
                  <a:pt x="2331298" y="1506720"/>
                  <a:pt x="2333599" y="1505240"/>
                  <a:pt x="2334421" y="1502528"/>
                </a:cubicBezTo>
                <a:cubicBezTo>
                  <a:pt x="2335243" y="1499816"/>
                  <a:pt x="2335572" y="1497351"/>
                  <a:pt x="2335407" y="1495132"/>
                </a:cubicBezTo>
                <a:cubicBezTo>
                  <a:pt x="2334750" y="1490529"/>
                  <a:pt x="2332120" y="1487899"/>
                  <a:pt x="2327518" y="1487242"/>
                </a:cubicBezTo>
                <a:close/>
                <a:moveTo>
                  <a:pt x="3739805" y="1439902"/>
                </a:moveTo>
                <a:cubicBezTo>
                  <a:pt x="3739805" y="1442450"/>
                  <a:pt x="3740791" y="1446231"/>
                  <a:pt x="3742764" y="1451244"/>
                </a:cubicBezTo>
                <a:cubicBezTo>
                  <a:pt x="3744737" y="1456258"/>
                  <a:pt x="3747695" y="1459052"/>
                  <a:pt x="3751640" y="1459627"/>
                </a:cubicBezTo>
                <a:cubicBezTo>
                  <a:pt x="3754927" y="1458970"/>
                  <a:pt x="3756243" y="1456340"/>
                  <a:pt x="3755585" y="1451738"/>
                </a:cubicBezTo>
                <a:cubicBezTo>
                  <a:pt x="3755585" y="1443848"/>
                  <a:pt x="3751640" y="1439902"/>
                  <a:pt x="3743750" y="1439902"/>
                </a:cubicBezTo>
                <a:close/>
                <a:moveTo>
                  <a:pt x="3862098" y="1364949"/>
                </a:moveTo>
                <a:cubicBezTo>
                  <a:pt x="3862181" y="1367332"/>
                  <a:pt x="3863002" y="1370455"/>
                  <a:pt x="3864564" y="1374318"/>
                </a:cubicBezTo>
                <a:cubicBezTo>
                  <a:pt x="3866125" y="1378181"/>
                  <a:pt x="3867934" y="1380318"/>
                  <a:pt x="3869988" y="1380728"/>
                </a:cubicBezTo>
                <a:cubicBezTo>
                  <a:pt x="3873769" y="1380482"/>
                  <a:pt x="3876070" y="1379002"/>
                  <a:pt x="3876892" y="1376291"/>
                </a:cubicBezTo>
                <a:cubicBezTo>
                  <a:pt x="3877713" y="1373578"/>
                  <a:pt x="3878042" y="1371113"/>
                  <a:pt x="3877878" y="1368894"/>
                </a:cubicBezTo>
                <a:close/>
                <a:moveTo>
                  <a:pt x="3893658" y="1329444"/>
                </a:moveTo>
                <a:cubicBezTo>
                  <a:pt x="3894315" y="1336677"/>
                  <a:pt x="3896945" y="1341937"/>
                  <a:pt x="3901547" y="1345224"/>
                </a:cubicBezTo>
                <a:cubicBezTo>
                  <a:pt x="3903438" y="1344977"/>
                  <a:pt x="3904589" y="1343498"/>
                  <a:pt x="3904999" y="1340786"/>
                </a:cubicBezTo>
                <a:cubicBezTo>
                  <a:pt x="3905411" y="1338074"/>
                  <a:pt x="3905575" y="1335608"/>
                  <a:pt x="3905493" y="1333389"/>
                </a:cubicBezTo>
                <a:close/>
                <a:moveTo>
                  <a:pt x="2840359" y="1080913"/>
                </a:moveTo>
                <a:cubicBezTo>
                  <a:pt x="2840195" y="1083297"/>
                  <a:pt x="2840524" y="1086420"/>
                  <a:pt x="2841346" y="1090282"/>
                </a:cubicBezTo>
                <a:cubicBezTo>
                  <a:pt x="2842167" y="1094145"/>
                  <a:pt x="2844469" y="1096282"/>
                  <a:pt x="2848249" y="1096693"/>
                </a:cubicBezTo>
                <a:cubicBezTo>
                  <a:pt x="2850140" y="1096446"/>
                  <a:pt x="2851290" y="1094967"/>
                  <a:pt x="2851701" y="1092255"/>
                </a:cubicBezTo>
                <a:cubicBezTo>
                  <a:pt x="2852112" y="1089543"/>
                  <a:pt x="2852277" y="1087077"/>
                  <a:pt x="2852194" y="1084858"/>
                </a:cubicBezTo>
                <a:close/>
                <a:moveTo>
                  <a:pt x="1909354" y="923116"/>
                </a:moveTo>
                <a:cubicBezTo>
                  <a:pt x="1908697" y="930677"/>
                  <a:pt x="1906067" y="937252"/>
                  <a:pt x="1901464" y="942840"/>
                </a:cubicBezTo>
                <a:cubicBezTo>
                  <a:pt x="1896862" y="948429"/>
                  <a:pt x="1894232" y="955004"/>
                  <a:pt x="1893575" y="962565"/>
                </a:cubicBezTo>
                <a:lnTo>
                  <a:pt x="1909354" y="998070"/>
                </a:lnTo>
                <a:cubicBezTo>
                  <a:pt x="1915189" y="998891"/>
                  <a:pt x="1919299" y="1003165"/>
                  <a:pt x="1921682" y="1010890"/>
                </a:cubicBezTo>
                <a:cubicBezTo>
                  <a:pt x="1924066" y="1018616"/>
                  <a:pt x="1925216" y="1024862"/>
                  <a:pt x="1925134" y="1029629"/>
                </a:cubicBezTo>
                <a:lnTo>
                  <a:pt x="1952749" y="1021739"/>
                </a:lnTo>
                <a:cubicBezTo>
                  <a:pt x="1953406" y="1002097"/>
                  <a:pt x="1951105" y="981221"/>
                  <a:pt x="1945845" y="959114"/>
                </a:cubicBezTo>
                <a:cubicBezTo>
                  <a:pt x="1940585" y="937005"/>
                  <a:pt x="1928421" y="925006"/>
                  <a:pt x="1909354" y="923116"/>
                </a:cubicBezTo>
                <a:close/>
                <a:moveTo>
                  <a:pt x="2935038" y="875776"/>
                </a:moveTo>
                <a:cubicBezTo>
                  <a:pt x="2920984" y="876927"/>
                  <a:pt x="2909643" y="884488"/>
                  <a:pt x="2901013" y="898460"/>
                </a:cubicBezTo>
                <a:cubicBezTo>
                  <a:pt x="2892383" y="912432"/>
                  <a:pt x="2887945" y="925910"/>
                  <a:pt x="2887699" y="938896"/>
                </a:cubicBezTo>
                <a:lnTo>
                  <a:pt x="2852194" y="954675"/>
                </a:lnTo>
                <a:cubicBezTo>
                  <a:pt x="2851701" y="962318"/>
                  <a:pt x="2849729" y="969715"/>
                  <a:pt x="2846277" y="976866"/>
                </a:cubicBezTo>
                <a:cubicBezTo>
                  <a:pt x="2842825" y="984016"/>
                  <a:pt x="2840853" y="992399"/>
                  <a:pt x="2840359" y="1002014"/>
                </a:cubicBezTo>
                <a:cubicBezTo>
                  <a:pt x="2826963" y="1001357"/>
                  <a:pt x="2818251" y="1002672"/>
                  <a:pt x="2814224" y="1005960"/>
                </a:cubicBezTo>
                <a:cubicBezTo>
                  <a:pt x="2810197" y="1009247"/>
                  <a:pt x="2808389" y="1018452"/>
                  <a:pt x="2808800" y="1033574"/>
                </a:cubicBezTo>
                <a:cubicBezTo>
                  <a:pt x="2789733" y="1052641"/>
                  <a:pt x="2768693" y="1069736"/>
                  <a:pt x="2745681" y="1084858"/>
                </a:cubicBezTo>
                <a:lnTo>
                  <a:pt x="2737791" y="1128252"/>
                </a:lnTo>
                <a:cubicBezTo>
                  <a:pt x="2727189" y="1130882"/>
                  <a:pt x="2719792" y="1141402"/>
                  <a:pt x="2715601" y="1159812"/>
                </a:cubicBezTo>
                <a:cubicBezTo>
                  <a:pt x="2711409" y="1178222"/>
                  <a:pt x="2703026" y="1188742"/>
                  <a:pt x="2690452" y="1191372"/>
                </a:cubicBezTo>
                <a:cubicBezTo>
                  <a:pt x="2674672" y="1201974"/>
                  <a:pt x="2657906" y="1212329"/>
                  <a:pt x="2640154" y="1222438"/>
                </a:cubicBezTo>
                <a:cubicBezTo>
                  <a:pt x="2622401" y="1232547"/>
                  <a:pt x="2603663" y="1237971"/>
                  <a:pt x="2583939" y="1238711"/>
                </a:cubicBezTo>
                <a:lnTo>
                  <a:pt x="2560269" y="1270270"/>
                </a:lnTo>
                <a:cubicBezTo>
                  <a:pt x="2558050" y="1270352"/>
                  <a:pt x="2555584" y="1271174"/>
                  <a:pt x="2552872" y="1272736"/>
                </a:cubicBezTo>
                <a:cubicBezTo>
                  <a:pt x="2550160" y="1274297"/>
                  <a:pt x="2548681" y="1276106"/>
                  <a:pt x="2548434" y="1278160"/>
                </a:cubicBezTo>
                <a:cubicBezTo>
                  <a:pt x="2548763" y="1284324"/>
                  <a:pt x="2551064" y="1290734"/>
                  <a:pt x="2555338" y="1297392"/>
                </a:cubicBezTo>
                <a:cubicBezTo>
                  <a:pt x="2559611" y="1304049"/>
                  <a:pt x="2563885" y="1309473"/>
                  <a:pt x="2568159" y="1313665"/>
                </a:cubicBezTo>
                <a:cubicBezTo>
                  <a:pt x="2580322" y="1300104"/>
                  <a:pt x="2594459" y="1288762"/>
                  <a:pt x="2610567" y="1279640"/>
                </a:cubicBezTo>
                <a:cubicBezTo>
                  <a:pt x="2626675" y="1270517"/>
                  <a:pt x="2642784" y="1262134"/>
                  <a:pt x="2658892" y="1254490"/>
                </a:cubicBezTo>
                <a:lnTo>
                  <a:pt x="2670727" y="1218986"/>
                </a:lnTo>
                <a:lnTo>
                  <a:pt x="2733846" y="1171647"/>
                </a:lnTo>
                <a:cubicBezTo>
                  <a:pt x="2733846" y="1163428"/>
                  <a:pt x="2735819" y="1156196"/>
                  <a:pt x="2739763" y="1149950"/>
                </a:cubicBezTo>
                <a:cubicBezTo>
                  <a:pt x="2743709" y="1143704"/>
                  <a:pt x="2749626" y="1140416"/>
                  <a:pt x="2757516" y="1140087"/>
                </a:cubicBezTo>
                <a:lnTo>
                  <a:pt x="2761461" y="1140087"/>
                </a:lnTo>
                <a:cubicBezTo>
                  <a:pt x="2779377" y="1124061"/>
                  <a:pt x="2795815" y="1105816"/>
                  <a:pt x="2810772" y="1085351"/>
                </a:cubicBezTo>
                <a:cubicBezTo>
                  <a:pt x="2825731" y="1064887"/>
                  <a:pt x="2838223" y="1043683"/>
                  <a:pt x="2848249" y="1021739"/>
                </a:cubicBezTo>
                <a:cubicBezTo>
                  <a:pt x="2836003" y="1020917"/>
                  <a:pt x="2833867" y="1017630"/>
                  <a:pt x="2841839" y="1011877"/>
                </a:cubicBezTo>
                <a:cubicBezTo>
                  <a:pt x="2849811" y="1006124"/>
                  <a:pt x="2858523" y="1002836"/>
                  <a:pt x="2867974" y="1002014"/>
                </a:cubicBezTo>
                <a:cubicBezTo>
                  <a:pt x="2878001" y="993960"/>
                  <a:pt x="2887534" y="984427"/>
                  <a:pt x="2896575" y="973414"/>
                </a:cubicBezTo>
                <a:cubicBezTo>
                  <a:pt x="2905615" y="962401"/>
                  <a:pt x="2913176" y="950895"/>
                  <a:pt x="2919258" y="938896"/>
                </a:cubicBezTo>
                <a:cubicBezTo>
                  <a:pt x="2918765" y="932403"/>
                  <a:pt x="2918765" y="925664"/>
                  <a:pt x="2919258" y="918678"/>
                </a:cubicBezTo>
                <a:cubicBezTo>
                  <a:pt x="2919751" y="911692"/>
                  <a:pt x="2923696" y="907911"/>
                  <a:pt x="2931093" y="907336"/>
                </a:cubicBezTo>
                <a:lnTo>
                  <a:pt x="2962653" y="907336"/>
                </a:lnTo>
                <a:lnTo>
                  <a:pt x="2962653" y="895501"/>
                </a:lnTo>
                <a:cubicBezTo>
                  <a:pt x="2959776" y="879886"/>
                  <a:pt x="2954681" y="876598"/>
                  <a:pt x="2947366" y="885639"/>
                </a:cubicBezTo>
                <a:cubicBezTo>
                  <a:pt x="2940051" y="894679"/>
                  <a:pt x="2935942" y="891392"/>
                  <a:pt x="2935038" y="875776"/>
                </a:cubicBezTo>
                <a:close/>
                <a:moveTo>
                  <a:pt x="1909354" y="875776"/>
                </a:moveTo>
                <a:cubicBezTo>
                  <a:pt x="1909354" y="879886"/>
                  <a:pt x="1910341" y="883502"/>
                  <a:pt x="1912313" y="886625"/>
                </a:cubicBezTo>
                <a:cubicBezTo>
                  <a:pt x="1914285" y="889748"/>
                  <a:pt x="1917244" y="891392"/>
                  <a:pt x="1921189" y="891556"/>
                </a:cubicBezTo>
                <a:cubicBezTo>
                  <a:pt x="1924477" y="890899"/>
                  <a:pt x="1925792" y="888269"/>
                  <a:pt x="1925134" y="883666"/>
                </a:cubicBezTo>
                <a:cubicBezTo>
                  <a:pt x="1925134" y="879886"/>
                  <a:pt x="1924148" y="877584"/>
                  <a:pt x="1922175" y="876763"/>
                </a:cubicBezTo>
                <a:cubicBezTo>
                  <a:pt x="1920203" y="875941"/>
                  <a:pt x="1917244" y="875612"/>
                  <a:pt x="1913299" y="875776"/>
                </a:cubicBezTo>
                <a:close/>
                <a:moveTo>
                  <a:pt x="1885685" y="859997"/>
                </a:moveTo>
                <a:cubicBezTo>
                  <a:pt x="1883877" y="860161"/>
                  <a:pt x="1882561" y="860819"/>
                  <a:pt x="1881740" y="861969"/>
                </a:cubicBezTo>
                <a:cubicBezTo>
                  <a:pt x="1880918" y="863120"/>
                  <a:pt x="1879603" y="863777"/>
                  <a:pt x="1877795" y="863942"/>
                </a:cubicBezTo>
                <a:cubicBezTo>
                  <a:pt x="1877877" y="866325"/>
                  <a:pt x="1878699" y="869448"/>
                  <a:pt x="1880261" y="873311"/>
                </a:cubicBezTo>
                <a:cubicBezTo>
                  <a:pt x="1881822" y="877174"/>
                  <a:pt x="1883630" y="879310"/>
                  <a:pt x="1885685" y="879722"/>
                </a:cubicBezTo>
                <a:cubicBezTo>
                  <a:pt x="1889465" y="879475"/>
                  <a:pt x="1891766" y="877996"/>
                  <a:pt x="1892588" y="875283"/>
                </a:cubicBezTo>
                <a:cubicBezTo>
                  <a:pt x="1893410" y="872571"/>
                  <a:pt x="1893739" y="870106"/>
                  <a:pt x="1893575" y="867886"/>
                </a:cubicBezTo>
                <a:cubicBezTo>
                  <a:pt x="1892917" y="863284"/>
                  <a:pt x="1890287" y="860654"/>
                  <a:pt x="1885685" y="859997"/>
                </a:cubicBezTo>
                <a:close/>
                <a:moveTo>
                  <a:pt x="2962653" y="832382"/>
                </a:moveTo>
                <a:cubicBezTo>
                  <a:pt x="2962653" y="834601"/>
                  <a:pt x="2963639" y="837067"/>
                  <a:pt x="2965611" y="839779"/>
                </a:cubicBezTo>
                <a:cubicBezTo>
                  <a:pt x="2967584" y="842491"/>
                  <a:pt x="2970543" y="843970"/>
                  <a:pt x="2974487" y="844217"/>
                </a:cubicBezTo>
                <a:cubicBezTo>
                  <a:pt x="2977775" y="844874"/>
                  <a:pt x="2979090" y="843560"/>
                  <a:pt x="2978432" y="840272"/>
                </a:cubicBezTo>
                <a:cubicBezTo>
                  <a:pt x="2977775" y="835670"/>
                  <a:pt x="2975145" y="833040"/>
                  <a:pt x="2970543" y="832382"/>
                </a:cubicBezTo>
                <a:close/>
                <a:moveTo>
                  <a:pt x="1909354" y="674585"/>
                </a:moveTo>
                <a:cubicBezTo>
                  <a:pt x="1908779" y="686584"/>
                  <a:pt x="1904998" y="698090"/>
                  <a:pt x="1898013" y="709103"/>
                </a:cubicBezTo>
                <a:cubicBezTo>
                  <a:pt x="1891027" y="720116"/>
                  <a:pt x="1884287" y="729649"/>
                  <a:pt x="1877795" y="737704"/>
                </a:cubicBezTo>
                <a:cubicBezTo>
                  <a:pt x="1877301" y="745594"/>
                  <a:pt x="1875329" y="752497"/>
                  <a:pt x="1871877" y="758415"/>
                </a:cubicBezTo>
                <a:cubicBezTo>
                  <a:pt x="1868425" y="764332"/>
                  <a:pt x="1866453" y="769263"/>
                  <a:pt x="1865960" y="773208"/>
                </a:cubicBezTo>
                <a:cubicBezTo>
                  <a:pt x="1866700" y="776988"/>
                  <a:pt x="1870151" y="779290"/>
                  <a:pt x="1876315" y="780112"/>
                </a:cubicBezTo>
                <a:cubicBezTo>
                  <a:pt x="1882479" y="780934"/>
                  <a:pt x="1886917" y="781262"/>
                  <a:pt x="1889630" y="781098"/>
                </a:cubicBezTo>
                <a:cubicBezTo>
                  <a:pt x="1902122" y="781755"/>
                  <a:pt x="1908697" y="776496"/>
                  <a:pt x="1909354" y="765318"/>
                </a:cubicBezTo>
                <a:cubicBezTo>
                  <a:pt x="1908779" y="758990"/>
                  <a:pt x="1908943" y="752908"/>
                  <a:pt x="1909847" y="747073"/>
                </a:cubicBezTo>
                <a:cubicBezTo>
                  <a:pt x="1910751" y="741238"/>
                  <a:pt x="1915847" y="738115"/>
                  <a:pt x="1925134" y="737704"/>
                </a:cubicBezTo>
                <a:cubicBezTo>
                  <a:pt x="1927353" y="733759"/>
                  <a:pt x="1929819" y="729814"/>
                  <a:pt x="1932531" y="725869"/>
                </a:cubicBezTo>
                <a:cubicBezTo>
                  <a:pt x="1935243" y="721924"/>
                  <a:pt x="1936722" y="717979"/>
                  <a:pt x="1936969" y="714034"/>
                </a:cubicBezTo>
                <a:cubicBezTo>
                  <a:pt x="1936887" y="710254"/>
                  <a:pt x="1936065" y="707952"/>
                  <a:pt x="1934503" y="707130"/>
                </a:cubicBezTo>
                <a:cubicBezTo>
                  <a:pt x="1932942" y="706308"/>
                  <a:pt x="1931134" y="705980"/>
                  <a:pt x="1929079" y="706144"/>
                </a:cubicBezTo>
                <a:close/>
                <a:moveTo>
                  <a:pt x="1940914" y="627245"/>
                </a:moveTo>
                <a:lnTo>
                  <a:pt x="1940914" y="646970"/>
                </a:lnTo>
                <a:cubicBezTo>
                  <a:pt x="1940914" y="650751"/>
                  <a:pt x="1941900" y="653052"/>
                  <a:pt x="1943873" y="653874"/>
                </a:cubicBezTo>
                <a:cubicBezTo>
                  <a:pt x="1945845" y="654695"/>
                  <a:pt x="1948804" y="655024"/>
                  <a:pt x="1952749" y="654860"/>
                </a:cubicBezTo>
                <a:close/>
                <a:moveTo>
                  <a:pt x="2505040" y="548347"/>
                </a:moveTo>
                <a:cubicBezTo>
                  <a:pt x="2505122" y="550730"/>
                  <a:pt x="2505944" y="553853"/>
                  <a:pt x="2507505" y="557716"/>
                </a:cubicBezTo>
                <a:cubicBezTo>
                  <a:pt x="2509067" y="561579"/>
                  <a:pt x="2510875" y="563716"/>
                  <a:pt x="2512929" y="564126"/>
                </a:cubicBezTo>
                <a:cubicBezTo>
                  <a:pt x="2516710" y="563880"/>
                  <a:pt x="2519011" y="562400"/>
                  <a:pt x="2519833" y="559688"/>
                </a:cubicBezTo>
                <a:cubicBezTo>
                  <a:pt x="2520655" y="556976"/>
                  <a:pt x="2520984" y="554510"/>
                  <a:pt x="2520819" y="552292"/>
                </a:cubicBezTo>
                <a:close/>
                <a:moveTo>
                  <a:pt x="2457701" y="516787"/>
                </a:moveTo>
                <a:cubicBezTo>
                  <a:pt x="2454413" y="530266"/>
                  <a:pt x="2439291" y="535854"/>
                  <a:pt x="2412334" y="533553"/>
                </a:cubicBezTo>
                <a:cubicBezTo>
                  <a:pt x="2385377" y="531252"/>
                  <a:pt x="2366309" y="534868"/>
                  <a:pt x="2355132" y="544402"/>
                </a:cubicBezTo>
                <a:lnTo>
                  <a:pt x="2319628" y="532567"/>
                </a:lnTo>
                <a:lnTo>
                  <a:pt x="2284123" y="560181"/>
                </a:lnTo>
                <a:cubicBezTo>
                  <a:pt x="2270234" y="560839"/>
                  <a:pt x="2254619" y="563469"/>
                  <a:pt x="2237277" y="568071"/>
                </a:cubicBezTo>
                <a:cubicBezTo>
                  <a:pt x="2219936" y="572674"/>
                  <a:pt x="2201362" y="575304"/>
                  <a:pt x="2181555" y="575961"/>
                </a:cubicBezTo>
                <a:lnTo>
                  <a:pt x="2165775" y="595686"/>
                </a:lnTo>
                <a:cubicBezTo>
                  <a:pt x="2161501" y="595686"/>
                  <a:pt x="2157228" y="596672"/>
                  <a:pt x="2152954" y="598644"/>
                </a:cubicBezTo>
                <a:cubicBezTo>
                  <a:pt x="2148681" y="600617"/>
                  <a:pt x="2146379" y="603576"/>
                  <a:pt x="2146051" y="607521"/>
                </a:cubicBezTo>
                <a:lnTo>
                  <a:pt x="2146051" y="611466"/>
                </a:lnTo>
                <a:cubicBezTo>
                  <a:pt x="2131750" y="623382"/>
                  <a:pt x="2114984" y="633081"/>
                  <a:pt x="2095753" y="640560"/>
                </a:cubicBezTo>
                <a:cubicBezTo>
                  <a:pt x="2076521" y="648039"/>
                  <a:pt x="2057783" y="652805"/>
                  <a:pt x="2039537" y="654860"/>
                </a:cubicBezTo>
                <a:lnTo>
                  <a:pt x="2015868" y="690364"/>
                </a:lnTo>
                <a:cubicBezTo>
                  <a:pt x="2016607" y="702035"/>
                  <a:pt x="2016114" y="710254"/>
                  <a:pt x="2014388" y="715020"/>
                </a:cubicBezTo>
                <a:cubicBezTo>
                  <a:pt x="2012662" y="719787"/>
                  <a:pt x="2005265" y="722088"/>
                  <a:pt x="1992198" y="721924"/>
                </a:cubicBezTo>
                <a:lnTo>
                  <a:pt x="1984308" y="749538"/>
                </a:lnTo>
                <a:lnTo>
                  <a:pt x="1952749" y="749538"/>
                </a:lnTo>
                <a:cubicBezTo>
                  <a:pt x="1952749" y="765976"/>
                  <a:pt x="1948804" y="780440"/>
                  <a:pt x="1940914" y="792933"/>
                </a:cubicBezTo>
                <a:cubicBezTo>
                  <a:pt x="1946831" y="793919"/>
                  <a:pt x="1949790" y="797864"/>
                  <a:pt x="1949790" y="804768"/>
                </a:cubicBezTo>
                <a:cubicBezTo>
                  <a:pt x="1949790" y="811671"/>
                  <a:pt x="1946831" y="815616"/>
                  <a:pt x="1940914" y="816602"/>
                </a:cubicBezTo>
                <a:lnTo>
                  <a:pt x="1940914" y="867886"/>
                </a:lnTo>
                <a:lnTo>
                  <a:pt x="1968528" y="891556"/>
                </a:lnTo>
                <a:cubicBezTo>
                  <a:pt x="1950365" y="894022"/>
                  <a:pt x="1949215" y="904870"/>
                  <a:pt x="1965077" y="924102"/>
                </a:cubicBezTo>
                <a:cubicBezTo>
                  <a:pt x="1980938" y="943334"/>
                  <a:pt x="1992609" y="956154"/>
                  <a:pt x="2000088" y="962565"/>
                </a:cubicBezTo>
                <a:lnTo>
                  <a:pt x="2000088" y="998070"/>
                </a:lnTo>
                <a:cubicBezTo>
                  <a:pt x="2005923" y="996508"/>
                  <a:pt x="2010032" y="997659"/>
                  <a:pt x="2012416" y="1001521"/>
                </a:cubicBezTo>
                <a:cubicBezTo>
                  <a:pt x="2014799" y="1005384"/>
                  <a:pt x="2015950" y="1009494"/>
                  <a:pt x="2015868" y="1013849"/>
                </a:cubicBezTo>
                <a:cubicBezTo>
                  <a:pt x="2014142" y="1022232"/>
                  <a:pt x="2010690" y="1030122"/>
                  <a:pt x="2005512" y="1037519"/>
                </a:cubicBezTo>
                <a:cubicBezTo>
                  <a:pt x="2000335" y="1044916"/>
                  <a:pt x="2003786" y="1048861"/>
                  <a:pt x="2015868" y="1049354"/>
                </a:cubicBezTo>
                <a:lnTo>
                  <a:pt x="2059262" y="1029629"/>
                </a:lnTo>
                <a:cubicBezTo>
                  <a:pt x="2058769" y="1023300"/>
                  <a:pt x="2058769" y="1017219"/>
                  <a:pt x="2059262" y="1011384"/>
                </a:cubicBezTo>
                <a:cubicBezTo>
                  <a:pt x="2059755" y="1005549"/>
                  <a:pt x="2063700" y="1002426"/>
                  <a:pt x="2071097" y="1002014"/>
                </a:cubicBezTo>
                <a:lnTo>
                  <a:pt x="2082931" y="1002014"/>
                </a:lnTo>
                <a:cubicBezTo>
                  <a:pt x="2086301" y="991659"/>
                  <a:pt x="2093369" y="986728"/>
                  <a:pt x="2104135" y="987221"/>
                </a:cubicBezTo>
                <a:cubicBezTo>
                  <a:pt x="2114902" y="987714"/>
                  <a:pt x="2120984" y="984755"/>
                  <a:pt x="2122381" y="978345"/>
                </a:cubicBezTo>
                <a:cubicBezTo>
                  <a:pt x="2122052" y="972181"/>
                  <a:pt x="2122710" y="966757"/>
                  <a:pt x="2124353" y="962072"/>
                </a:cubicBezTo>
                <a:cubicBezTo>
                  <a:pt x="2125997" y="957387"/>
                  <a:pt x="2130599" y="954922"/>
                  <a:pt x="2138161" y="954675"/>
                </a:cubicBezTo>
                <a:cubicBezTo>
                  <a:pt x="2142599" y="939635"/>
                  <a:pt x="2160351" y="922376"/>
                  <a:pt x="2191417" y="902898"/>
                </a:cubicBezTo>
                <a:cubicBezTo>
                  <a:pt x="2222484" y="883420"/>
                  <a:pt x="2240236" y="869119"/>
                  <a:pt x="2244674" y="859997"/>
                </a:cubicBezTo>
                <a:cubicBezTo>
                  <a:pt x="2262262" y="848984"/>
                  <a:pt x="2280343" y="836492"/>
                  <a:pt x="2298917" y="822520"/>
                </a:cubicBezTo>
                <a:cubicBezTo>
                  <a:pt x="2317491" y="808548"/>
                  <a:pt x="2337544" y="800001"/>
                  <a:pt x="2359077" y="796878"/>
                </a:cubicBezTo>
                <a:lnTo>
                  <a:pt x="2378802" y="757428"/>
                </a:lnTo>
                <a:lnTo>
                  <a:pt x="2418251" y="721924"/>
                </a:lnTo>
                <a:cubicBezTo>
                  <a:pt x="2418415" y="707788"/>
                  <a:pt x="2421045" y="693652"/>
                  <a:pt x="2426141" y="679516"/>
                </a:cubicBezTo>
                <a:cubicBezTo>
                  <a:pt x="2431237" y="665380"/>
                  <a:pt x="2437811" y="653216"/>
                  <a:pt x="2445865" y="643025"/>
                </a:cubicBezTo>
                <a:cubicBezTo>
                  <a:pt x="2455975" y="643190"/>
                  <a:pt x="2464357" y="640888"/>
                  <a:pt x="2471015" y="636122"/>
                </a:cubicBezTo>
                <a:cubicBezTo>
                  <a:pt x="2477672" y="631355"/>
                  <a:pt x="2481123" y="623136"/>
                  <a:pt x="2481370" y="611466"/>
                </a:cubicBezTo>
                <a:lnTo>
                  <a:pt x="2477425" y="524677"/>
                </a:lnTo>
                <a:close/>
                <a:moveTo>
                  <a:pt x="2276233" y="485228"/>
                </a:moveTo>
                <a:cubicBezTo>
                  <a:pt x="2242208" y="487200"/>
                  <a:pt x="2207690" y="495090"/>
                  <a:pt x="2172679" y="508898"/>
                </a:cubicBezTo>
                <a:cubicBezTo>
                  <a:pt x="2137667" y="522705"/>
                  <a:pt x="2105122" y="530595"/>
                  <a:pt x="2075042" y="532567"/>
                </a:cubicBezTo>
                <a:cubicBezTo>
                  <a:pt x="2074631" y="524759"/>
                  <a:pt x="2071508" y="519664"/>
                  <a:pt x="2065672" y="517280"/>
                </a:cubicBezTo>
                <a:cubicBezTo>
                  <a:pt x="2059837" y="514897"/>
                  <a:pt x="2053755" y="514733"/>
                  <a:pt x="2047427" y="516787"/>
                </a:cubicBezTo>
                <a:cubicBezTo>
                  <a:pt x="2048331" y="528540"/>
                  <a:pt x="2052441" y="533636"/>
                  <a:pt x="2059755" y="532074"/>
                </a:cubicBezTo>
                <a:cubicBezTo>
                  <a:pt x="2067069" y="530512"/>
                  <a:pt x="2072165" y="534621"/>
                  <a:pt x="2075042" y="544402"/>
                </a:cubicBezTo>
                <a:cubicBezTo>
                  <a:pt x="2051372" y="552949"/>
                  <a:pt x="2027702" y="563469"/>
                  <a:pt x="2004033" y="575961"/>
                </a:cubicBezTo>
                <a:lnTo>
                  <a:pt x="2000088" y="623300"/>
                </a:lnTo>
                <a:cubicBezTo>
                  <a:pt x="2015785" y="615246"/>
                  <a:pt x="2030743" y="605713"/>
                  <a:pt x="2044962" y="594700"/>
                </a:cubicBezTo>
                <a:cubicBezTo>
                  <a:pt x="2059180" y="583687"/>
                  <a:pt x="2073151" y="572181"/>
                  <a:pt x="2086877" y="560181"/>
                </a:cubicBezTo>
                <a:lnTo>
                  <a:pt x="2110546" y="560181"/>
                </a:lnTo>
                <a:lnTo>
                  <a:pt x="2126326" y="544402"/>
                </a:lnTo>
                <a:cubicBezTo>
                  <a:pt x="2143421" y="537909"/>
                  <a:pt x="2173336" y="529197"/>
                  <a:pt x="2216073" y="518267"/>
                </a:cubicBezTo>
                <a:cubicBezTo>
                  <a:pt x="2258810" y="507336"/>
                  <a:pt x="2282808" y="497638"/>
                  <a:pt x="2288068" y="489173"/>
                </a:cubicBezTo>
                <a:cubicBezTo>
                  <a:pt x="2287575" y="487282"/>
                  <a:pt x="2285603" y="486132"/>
                  <a:pt x="2282151" y="485721"/>
                </a:cubicBezTo>
                <a:cubicBezTo>
                  <a:pt x="2278699" y="485310"/>
                  <a:pt x="2276727" y="485146"/>
                  <a:pt x="2276233" y="485228"/>
                </a:cubicBezTo>
                <a:close/>
                <a:moveTo>
                  <a:pt x="2347242" y="0"/>
                </a:moveTo>
                <a:lnTo>
                  <a:pt x="2378802" y="11835"/>
                </a:lnTo>
                <a:cubicBezTo>
                  <a:pt x="2393760" y="9781"/>
                  <a:pt x="2412169" y="9945"/>
                  <a:pt x="2434031" y="12328"/>
                </a:cubicBezTo>
                <a:cubicBezTo>
                  <a:pt x="2455893" y="14712"/>
                  <a:pt x="2474302" y="19807"/>
                  <a:pt x="2489260" y="27615"/>
                </a:cubicBezTo>
                <a:cubicBezTo>
                  <a:pt x="2491315" y="9534"/>
                  <a:pt x="2504957" y="4274"/>
                  <a:pt x="2530189" y="11835"/>
                </a:cubicBezTo>
                <a:cubicBezTo>
                  <a:pt x="2555420" y="19397"/>
                  <a:pt x="2579911" y="29916"/>
                  <a:pt x="2603663" y="43395"/>
                </a:cubicBezTo>
                <a:lnTo>
                  <a:pt x="2643113" y="67064"/>
                </a:lnTo>
                <a:cubicBezTo>
                  <a:pt x="2648948" y="71174"/>
                  <a:pt x="2655029" y="75776"/>
                  <a:pt x="2661358" y="80872"/>
                </a:cubicBezTo>
                <a:cubicBezTo>
                  <a:pt x="2667686" y="85967"/>
                  <a:pt x="2674754" y="90570"/>
                  <a:pt x="2682562" y="94679"/>
                </a:cubicBezTo>
                <a:lnTo>
                  <a:pt x="2761461" y="130183"/>
                </a:lnTo>
                <a:cubicBezTo>
                  <a:pt x="2767707" y="140703"/>
                  <a:pt x="2794664" y="157141"/>
                  <a:pt x="2842332" y="179495"/>
                </a:cubicBezTo>
                <a:cubicBezTo>
                  <a:pt x="2890000" y="201850"/>
                  <a:pt x="2920902" y="214342"/>
                  <a:pt x="2935038" y="216972"/>
                </a:cubicBezTo>
                <a:lnTo>
                  <a:pt x="2962653" y="248531"/>
                </a:lnTo>
                <a:cubicBezTo>
                  <a:pt x="2969885" y="249354"/>
                  <a:pt x="2975145" y="252641"/>
                  <a:pt x="2978432" y="258394"/>
                </a:cubicBezTo>
                <a:cubicBezTo>
                  <a:pt x="2981720" y="264147"/>
                  <a:pt x="2986979" y="267434"/>
                  <a:pt x="2994212" y="268256"/>
                </a:cubicBezTo>
                <a:lnTo>
                  <a:pt x="3025771" y="295871"/>
                </a:lnTo>
                <a:cubicBezTo>
                  <a:pt x="3032839" y="298501"/>
                  <a:pt x="3048291" y="312966"/>
                  <a:pt x="3072125" y="339265"/>
                </a:cubicBezTo>
                <a:cubicBezTo>
                  <a:pt x="3095959" y="365565"/>
                  <a:pt x="3109437" y="387919"/>
                  <a:pt x="3112560" y="406329"/>
                </a:cubicBezTo>
                <a:lnTo>
                  <a:pt x="3128340" y="406329"/>
                </a:lnTo>
                <a:lnTo>
                  <a:pt x="3128340" y="445778"/>
                </a:lnTo>
                <a:cubicBezTo>
                  <a:pt x="3129080" y="511117"/>
                  <a:pt x="3125628" y="581632"/>
                  <a:pt x="3117985" y="657326"/>
                </a:cubicBezTo>
                <a:cubicBezTo>
                  <a:pt x="3110341" y="733019"/>
                  <a:pt x="3094069" y="800576"/>
                  <a:pt x="3069166" y="859997"/>
                </a:cubicBezTo>
                <a:cubicBezTo>
                  <a:pt x="3063741" y="860819"/>
                  <a:pt x="3054865" y="865092"/>
                  <a:pt x="3042537" y="872818"/>
                </a:cubicBezTo>
                <a:cubicBezTo>
                  <a:pt x="3030209" y="880543"/>
                  <a:pt x="3023306" y="886789"/>
                  <a:pt x="3021827" y="891556"/>
                </a:cubicBezTo>
                <a:lnTo>
                  <a:pt x="3021827" y="962565"/>
                </a:lnTo>
                <a:cubicBezTo>
                  <a:pt x="3014019" y="966674"/>
                  <a:pt x="3006951" y="972263"/>
                  <a:pt x="3000623" y="979331"/>
                </a:cubicBezTo>
                <a:cubicBezTo>
                  <a:pt x="2994294" y="986399"/>
                  <a:pt x="2988213" y="993960"/>
                  <a:pt x="2982377" y="1002014"/>
                </a:cubicBezTo>
                <a:cubicBezTo>
                  <a:pt x="2976295" y="1002097"/>
                  <a:pt x="2970707" y="1003905"/>
                  <a:pt x="2965611" y="1007439"/>
                </a:cubicBezTo>
                <a:cubicBezTo>
                  <a:pt x="2960515" y="1010973"/>
                  <a:pt x="2956899" y="1015740"/>
                  <a:pt x="2954763" y="1021739"/>
                </a:cubicBezTo>
                <a:cubicBezTo>
                  <a:pt x="2946873" y="1021986"/>
                  <a:pt x="2940955" y="1024451"/>
                  <a:pt x="2937011" y="1029136"/>
                </a:cubicBezTo>
                <a:cubicBezTo>
                  <a:pt x="2933065" y="1033820"/>
                  <a:pt x="2931093" y="1039245"/>
                  <a:pt x="2931093" y="1045409"/>
                </a:cubicBezTo>
                <a:lnTo>
                  <a:pt x="2931093" y="1049354"/>
                </a:lnTo>
                <a:cubicBezTo>
                  <a:pt x="2928216" y="1063901"/>
                  <a:pt x="2925093" y="1077215"/>
                  <a:pt x="2921724" y="1089296"/>
                </a:cubicBezTo>
                <a:cubicBezTo>
                  <a:pt x="2918354" y="1101378"/>
                  <a:pt x="2908327" y="1107788"/>
                  <a:pt x="2891643" y="1108528"/>
                </a:cubicBezTo>
                <a:lnTo>
                  <a:pt x="2875864" y="1108528"/>
                </a:lnTo>
                <a:lnTo>
                  <a:pt x="2852194" y="1147977"/>
                </a:lnTo>
                <a:cubicBezTo>
                  <a:pt x="2852194" y="1155867"/>
                  <a:pt x="2848249" y="1159812"/>
                  <a:pt x="2840359" y="1159812"/>
                </a:cubicBezTo>
                <a:cubicBezTo>
                  <a:pt x="2836250" y="1159319"/>
                  <a:pt x="2832634" y="1159319"/>
                  <a:pt x="2829511" y="1159812"/>
                </a:cubicBezTo>
                <a:cubicBezTo>
                  <a:pt x="2826388" y="1160305"/>
                  <a:pt x="2824744" y="1164250"/>
                  <a:pt x="2824580" y="1171647"/>
                </a:cubicBezTo>
                <a:lnTo>
                  <a:pt x="2800910" y="1203206"/>
                </a:lnTo>
                <a:lnTo>
                  <a:pt x="2765406" y="1203206"/>
                </a:lnTo>
                <a:cubicBezTo>
                  <a:pt x="2761789" y="1211589"/>
                  <a:pt x="2757187" y="1219479"/>
                  <a:pt x="2751598" y="1226876"/>
                </a:cubicBezTo>
                <a:cubicBezTo>
                  <a:pt x="2746010" y="1234273"/>
                  <a:pt x="2737462" y="1238218"/>
                  <a:pt x="2725956" y="1238711"/>
                </a:cubicBezTo>
                <a:cubicBezTo>
                  <a:pt x="2715847" y="1260243"/>
                  <a:pt x="2703519" y="1280297"/>
                  <a:pt x="2688973" y="1298871"/>
                </a:cubicBezTo>
                <a:cubicBezTo>
                  <a:pt x="2674425" y="1317445"/>
                  <a:pt x="2659139" y="1335526"/>
                  <a:pt x="2643113" y="1353114"/>
                </a:cubicBezTo>
                <a:lnTo>
                  <a:pt x="2595773" y="1364949"/>
                </a:lnTo>
                <a:cubicBezTo>
                  <a:pt x="2586815" y="1379331"/>
                  <a:pt x="2573172" y="1393960"/>
                  <a:pt x="2554845" y="1408836"/>
                </a:cubicBezTo>
                <a:cubicBezTo>
                  <a:pt x="2536517" y="1423712"/>
                  <a:pt x="2519915" y="1435382"/>
                  <a:pt x="2505040" y="1443848"/>
                </a:cubicBezTo>
                <a:cubicBezTo>
                  <a:pt x="2502410" y="1458312"/>
                  <a:pt x="2491890" y="1467846"/>
                  <a:pt x="2473480" y="1472448"/>
                </a:cubicBezTo>
                <a:cubicBezTo>
                  <a:pt x="2455071" y="1477051"/>
                  <a:pt x="2444551" y="1484612"/>
                  <a:pt x="2441921" y="1495132"/>
                </a:cubicBezTo>
                <a:cubicBezTo>
                  <a:pt x="2428031" y="1505569"/>
                  <a:pt x="2413402" y="1516254"/>
                  <a:pt x="2398033" y="1527184"/>
                </a:cubicBezTo>
                <a:cubicBezTo>
                  <a:pt x="2382665" y="1538115"/>
                  <a:pt x="2367049" y="1545840"/>
                  <a:pt x="2351187" y="1550361"/>
                </a:cubicBezTo>
                <a:cubicBezTo>
                  <a:pt x="2350530" y="1561456"/>
                  <a:pt x="2347900" y="1569839"/>
                  <a:pt x="2343297" y="1575510"/>
                </a:cubicBezTo>
                <a:cubicBezTo>
                  <a:pt x="2338695" y="1581181"/>
                  <a:pt x="2336065" y="1588578"/>
                  <a:pt x="2335407" y="1597700"/>
                </a:cubicBezTo>
                <a:cubicBezTo>
                  <a:pt x="2324805" y="1599508"/>
                  <a:pt x="2313464" y="1606740"/>
                  <a:pt x="2301382" y="1619397"/>
                </a:cubicBezTo>
                <a:cubicBezTo>
                  <a:pt x="2289301" y="1632054"/>
                  <a:pt x="2280918" y="1639286"/>
                  <a:pt x="2276233" y="1641094"/>
                </a:cubicBezTo>
                <a:cubicBezTo>
                  <a:pt x="2271960" y="1641012"/>
                  <a:pt x="2267686" y="1642163"/>
                  <a:pt x="2263413" y="1644546"/>
                </a:cubicBezTo>
                <a:cubicBezTo>
                  <a:pt x="2259139" y="1646930"/>
                  <a:pt x="2256837" y="1651039"/>
                  <a:pt x="2256509" y="1656874"/>
                </a:cubicBezTo>
                <a:cubicBezTo>
                  <a:pt x="2257249" y="1667065"/>
                  <a:pt x="2261687" y="1677256"/>
                  <a:pt x="2269823" y="1687447"/>
                </a:cubicBezTo>
                <a:cubicBezTo>
                  <a:pt x="2277959" y="1697638"/>
                  <a:pt x="2285356" y="1705857"/>
                  <a:pt x="2292013" y="1712103"/>
                </a:cubicBezTo>
                <a:cubicBezTo>
                  <a:pt x="2293082" y="1737581"/>
                  <a:pt x="2301793" y="1765524"/>
                  <a:pt x="2318148" y="1795933"/>
                </a:cubicBezTo>
                <a:cubicBezTo>
                  <a:pt x="2334503" y="1826342"/>
                  <a:pt x="2352091" y="1848368"/>
                  <a:pt x="2370912" y="1862011"/>
                </a:cubicBezTo>
                <a:lnTo>
                  <a:pt x="2382747" y="1897515"/>
                </a:lnTo>
                <a:lnTo>
                  <a:pt x="2441921" y="1905405"/>
                </a:lnTo>
                <a:cubicBezTo>
                  <a:pt x="2442578" y="1922829"/>
                  <a:pt x="2445208" y="1938280"/>
                  <a:pt x="2449811" y="1951758"/>
                </a:cubicBezTo>
                <a:cubicBezTo>
                  <a:pt x="2454413" y="1965236"/>
                  <a:pt x="2457043" y="1978715"/>
                  <a:pt x="2457701" y="1992194"/>
                </a:cubicBezTo>
                <a:cubicBezTo>
                  <a:pt x="2478658" y="1994002"/>
                  <a:pt x="2490986" y="2001234"/>
                  <a:pt x="2494684" y="2013891"/>
                </a:cubicBezTo>
                <a:cubicBezTo>
                  <a:pt x="2498383" y="2026548"/>
                  <a:pt x="2509725" y="2033780"/>
                  <a:pt x="2528709" y="2035588"/>
                </a:cubicBezTo>
                <a:cubicBezTo>
                  <a:pt x="2526573" y="2043807"/>
                  <a:pt x="2526901" y="2051039"/>
                  <a:pt x="2529695" y="2057285"/>
                </a:cubicBezTo>
                <a:cubicBezTo>
                  <a:pt x="2532490" y="2063532"/>
                  <a:pt x="2538736" y="2066819"/>
                  <a:pt x="2548434" y="2067148"/>
                </a:cubicBezTo>
                <a:cubicBezTo>
                  <a:pt x="2564131" y="2052847"/>
                  <a:pt x="2591911" y="2034109"/>
                  <a:pt x="2631771" y="2010932"/>
                </a:cubicBezTo>
                <a:cubicBezTo>
                  <a:pt x="2671631" y="1987756"/>
                  <a:pt x="2700396" y="1974934"/>
                  <a:pt x="2718066" y="1972469"/>
                </a:cubicBezTo>
                <a:lnTo>
                  <a:pt x="2741736" y="1940910"/>
                </a:lnTo>
                <a:cubicBezTo>
                  <a:pt x="2752996" y="1940252"/>
                  <a:pt x="2762036" y="1937622"/>
                  <a:pt x="2768857" y="1933020"/>
                </a:cubicBezTo>
                <a:cubicBezTo>
                  <a:pt x="2775679" y="1928417"/>
                  <a:pt x="2783733" y="1925787"/>
                  <a:pt x="2793020" y="1925130"/>
                </a:cubicBezTo>
                <a:lnTo>
                  <a:pt x="2812745" y="1897515"/>
                </a:lnTo>
                <a:lnTo>
                  <a:pt x="2848249" y="1897515"/>
                </a:lnTo>
                <a:cubicBezTo>
                  <a:pt x="2856057" y="1891434"/>
                  <a:pt x="2863125" y="1883872"/>
                  <a:pt x="2869453" y="1874832"/>
                </a:cubicBezTo>
                <a:cubicBezTo>
                  <a:pt x="2875782" y="1865792"/>
                  <a:pt x="2881863" y="1856258"/>
                  <a:pt x="2887699" y="1846231"/>
                </a:cubicBezTo>
                <a:lnTo>
                  <a:pt x="2907423" y="1846231"/>
                </a:lnTo>
                <a:cubicBezTo>
                  <a:pt x="2917286" y="1838506"/>
                  <a:pt x="2931093" y="1831273"/>
                  <a:pt x="2948845" y="1824534"/>
                </a:cubicBezTo>
                <a:cubicBezTo>
                  <a:pt x="2966597" y="1817795"/>
                  <a:pt x="2976460" y="1810562"/>
                  <a:pt x="2978432" y="1802837"/>
                </a:cubicBezTo>
                <a:lnTo>
                  <a:pt x="3021827" y="1794947"/>
                </a:lnTo>
                <a:cubicBezTo>
                  <a:pt x="3032511" y="1780976"/>
                  <a:pt x="3046647" y="1768483"/>
                  <a:pt x="3064235" y="1757470"/>
                </a:cubicBezTo>
                <a:cubicBezTo>
                  <a:pt x="3081822" y="1746457"/>
                  <a:pt x="3097931" y="1737910"/>
                  <a:pt x="3112560" y="1731828"/>
                </a:cubicBezTo>
                <a:cubicBezTo>
                  <a:pt x="3115519" y="1716212"/>
                  <a:pt x="3130313" y="1704049"/>
                  <a:pt x="3156941" y="1695337"/>
                </a:cubicBezTo>
                <a:cubicBezTo>
                  <a:pt x="3183569" y="1686626"/>
                  <a:pt x="3204280" y="1680379"/>
                  <a:pt x="3219073" y="1676599"/>
                </a:cubicBezTo>
                <a:cubicBezTo>
                  <a:pt x="3231401" y="1654162"/>
                  <a:pt x="3254085" y="1632958"/>
                  <a:pt x="3287124" y="1612987"/>
                </a:cubicBezTo>
                <a:cubicBezTo>
                  <a:pt x="3320163" y="1593016"/>
                  <a:pt x="3348763" y="1578715"/>
                  <a:pt x="3372926" y="1570086"/>
                </a:cubicBezTo>
                <a:cubicBezTo>
                  <a:pt x="3372844" y="1567702"/>
                  <a:pt x="3373008" y="1564579"/>
                  <a:pt x="3373419" y="1560716"/>
                </a:cubicBezTo>
                <a:cubicBezTo>
                  <a:pt x="3373830" y="1556854"/>
                  <a:pt x="3374981" y="1554717"/>
                  <a:pt x="3376871" y="1554306"/>
                </a:cubicBezTo>
                <a:cubicBezTo>
                  <a:pt x="3380734" y="1554717"/>
                  <a:pt x="3383857" y="1556854"/>
                  <a:pt x="3386240" y="1560716"/>
                </a:cubicBezTo>
                <a:cubicBezTo>
                  <a:pt x="3388624" y="1564579"/>
                  <a:pt x="3390761" y="1567702"/>
                  <a:pt x="3392651" y="1570086"/>
                </a:cubicBezTo>
                <a:lnTo>
                  <a:pt x="3436045" y="1581920"/>
                </a:lnTo>
                <a:cubicBezTo>
                  <a:pt x="3446154" y="1575428"/>
                  <a:pt x="3457496" y="1568688"/>
                  <a:pt x="3470070" y="1561702"/>
                </a:cubicBezTo>
                <a:cubicBezTo>
                  <a:pt x="3482645" y="1554717"/>
                  <a:pt x="3494973" y="1550936"/>
                  <a:pt x="3507054" y="1550361"/>
                </a:cubicBezTo>
                <a:lnTo>
                  <a:pt x="3554393" y="1506966"/>
                </a:lnTo>
                <a:cubicBezTo>
                  <a:pt x="3562612" y="1509104"/>
                  <a:pt x="3569844" y="1508774"/>
                  <a:pt x="3576091" y="1505980"/>
                </a:cubicBezTo>
                <a:cubicBezTo>
                  <a:pt x="3582336" y="1503186"/>
                  <a:pt x="3585624" y="1496940"/>
                  <a:pt x="3585953" y="1487242"/>
                </a:cubicBezTo>
                <a:cubicBezTo>
                  <a:pt x="3594664" y="1486584"/>
                  <a:pt x="3599925" y="1483954"/>
                  <a:pt x="3601733" y="1479352"/>
                </a:cubicBezTo>
                <a:cubicBezTo>
                  <a:pt x="3603541" y="1474750"/>
                  <a:pt x="3608801" y="1472120"/>
                  <a:pt x="3617512" y="1471462"/>
                </a:cubicBezTo>
                <a:cubicBezTo>
                  <a:pt x="3629840" y="1460778"/>
                  <a:pt x="3644634" y="1449600"/>
                  <a:pt x="3661893" y="1437930"/>
                </a:cubicBezTo>
                <a:cubicBezTo>
                  <a:pt x="3679152" y="1426260"/>
                  <a:pt x="3695918" y="1419027"/>
                  <a:pt x="3712191" y="1416233"/>
                </a:cubicBezTo>
                <a:cubicBezTo>
                  <a:pt x="3724190" y="1407357"/>
                  <a:pt x="3740627" y="1394536"/>
                  <a:pt x="3761503" y="1377770"/>
                </a:cubicBezTo>
                <a:cubicBezTo>
                  <a:pt x="3782378" y="1361004"/>
                  <a:pt x="3794870" y="1346210"/>
                  <a:pt x="3798979" y="1333389"/>
                </a:cubicBezTo>
                <a:cubicBezTo>
                  <a:pt x="3810979" y="1329198"/>
                  <a:pt x="3822485" y="1322787"/>
                  <a:pt x="3833497" y="1314158"/>
                </a:cubicBezTo>
                <a:cubicBezTo>
                  <a:pt x="3844511" y="1305528"/>
                  <a:pt x="3854044" y="1296159"/>
                  <a:pt x="3862098" y="1286050"/>
                </a:cubicBezTo>
                <a:lnTo>
                  <a:pt x="3897603" y="1270270"/>
                </a:lnTo>
                <a:cubicBezTo>
                  <a:pt x="3899739" y="1264435"/>
                  <a:pt x="3903356" y="1260326"/>
                  <a:pt x="3908451" y="1257942"/>
                </a:cubicBezTo>
                <a:cubicBezTo>
                  <a:pt x="3913547" y="1255559"/>
                  <a:pt x="3919135" y="1254408"/>
                  <a:pt x="3925217" y="1254490"/>
                </a:cubicBezTo>
                <a:cubicBezTo>
                  <a:pt x="3939518" y="1252354"/>
                  <a:pt x="3949380" y="1243806"/>
                  <a:pt x="3954804" y="1228848"/>
                </a:cubicBezTo>
                <a:cubicBezTo>
                  <a:pt x="3960229" y="1213890"/>
                  <a:pt x="3970091" y="1205343"/>
                  <a:pt x="3984391" y="1203206"/>
                </a:cubicBezTo>
                <a:cubicBezTo>
                  <a:pt x="4010280" y="1179948"/>
                  <a:pt x="4036415" y="1157428"/>
                  <a:pt x="4062797" y="1135649"/>
                </a:cubicBezTo>
                <a:cubicBezTo>
                  <a:pt x="4089179" y="1113870"/>
                  <a:pt x="4114328" y="1090364"/>
                  <a:pt x="4138244" y="1065134"/>
                </a:cubicBezTo>
                <a:cubicBezTo>
                  <a:pt x="4144161" y="1064640"/>
                  <a:pt x="4149093" y="1062668"/>
                  <a:pt x="4153037" y="1059216"/>
                </a:cubicBezTo>
                <a:cubicBezTo>
                  <a:pt x="4156982" y="1055764"/>
                  <a:pt x="4159941" y="1053792"/>
                  <a:pt x="4161913" y="1053299"/>
                </a:cubicBezTo>
                <a:cubicBezTo>
                  <a:pt x="4165941" y="1053545"/>
                  <a:pt x="4169721" y="1055025"/>
                  <a:pt x="4173255" y="1057737"/>
                </a:cubicBezTo>
                <a:cubicBezTo>
                  <a:pt x="4176789" y="1060449"/>
                  <a:pt x="4179583" y="1062914"/>
                  <a:pt x="4181639" y="1065134"/>
                </a:cubicBezTo>
                <a:lnTo>
                  <a:pt x="4138244" y="1096693"/>
                </a:lnTo>
                <a:cubicBezTo>
                  <a:pt x="4135860" y="1103761"/>
                  <a:pt x="4124848" y="1120198"/>
                  <a:pt x="4105205" y="1146005"/>
                </a:cubicBezTo>
                <a:cubicBezTo>
                  <a:pt x="4085563" y="1171811"/>
                  <a:pt x="4071591" y="1188248"/>
                  <a:pt x="4063290" y="1195316"/>
                </a:cubicBezTo>
                <a:lnTo>
                  <a:pt x="4031731" y="1238711"/>
                </a:lnTo>
                <a:cubicBezTo>
                  <a:pt x="4021868" y="1239039"/>
                  <a:pt x="4012992" y="1242327"/>
                  <a:pt x="4005102" y="1248573"/>
                </a:cubicBezTo>
                <a:cubicBezTo>
                  <a:pt x="3997213" y="1254819"/>
                  <a:pt x="3990309" y="1262052"/>
                  <a:pt x="3984391" y="1270270"/>
                </a:cubicBezTo>
                <a:cubicBezTo>
                  <a:pt x="3966311" y="1273558"/>
                  <a:pt x="3955133" y="1286708"/>
                  <a:pt x="3950859" y="1309720"/>
                </a:cubicBezTo>
                <a:cubicBezTo>
                  <a:pt x="3946586" y="1332732"/>
                  <a:pt x="3939353" y="1345882"/>
                  <a:pt x="3929162" y="1349169"/>
                </a:cubicBezTo>
                <a:lnTo>
                  <a:pt x="3873933" y="1408343"/>
                </a:lnTo>
                <a:cubicBezTo>
                  <a:pt x="3861687" y="1409740"/>
                  <a:pt x="3849688" y="1417794"/>
                  <a:pt x="3837935" y="1432506"/>
                </a:cubicBezTo>
                <a:cubicBezTo>
                  <a:pt x="3826183" y="1447217"/>
                  <a:pt x="3817143" y="1460202"/>
                  <a:pt x="3810814" y="1471462"/>
                </a:cubicBezTo>
                <a:cubicBezTo>
                  <a:pt x="3799144" y="1472859"/>
                  <a:pt x="3790925" y="1480914"/>
                  <a:pt x="3786158" y="1495625"/>
                </a:cubicBezTo>
                <a:cubicBezTo>
                  <a:pt x="3781391" y="1510336"/>
                  <a:pt x="3779090" y="1523322"/>
                  <a:pt x="3779255" y="1534581"/>
                </a:cubicBezTo>
                <a:lnTo>
                  <a:pt x="3712191" y="1589810"/>
                </a:lnTo>
                <a:cubicBezTo>
                  <a:pt x="3709561" y="1602138"/>
                  <a:pt x="3699041" y="1610028"/>
                  <a:pt x="3680631" y="1613480"/>
                </a:cubicBezTo>
                <a:cubicBezTo>
                  <a:pt x="3662221" y="1616932"/>
                  <a:pt x="3651702" y="1624822"/>
                  <a:pt x="3649072" y="1637150"/>
                </a:cubicBezTo>
                <a:lnTo>
                  <a:pt x="3625402" y="1676599"/>
                </a:lnTo>
                <a:cubicBezTo>
                  <a:pt x="3619073" y="1676516"/>
                  <a:pt x="3612006" y="1677667"/>
                  <a:pt x="3604198" y="1680050"/>
                </a:cubicBezTo>
                <a:cubicBezTo>
                  <a:pt x="3596391" y="1682434"/>
                  <a:pt x="3590309" y="1686543"/>
                  <a:pt x="3585953" y="1692378"/>
                </a:cubicBezTo>
                <a:cubicBezTo>
                  <a:pt x="3584802" y="1706268"/>
                  <a:pt x="3577241" y="1716952"/>
                  <a:pt x="3563269" y="1724431"/>
                </a:cubicBezTo>
                <a:cubicBezTo>
                  <a:pt x="3549297" y="1731910"/>
                  <a:pt x="3535819" y="1735691"/>
                  <a:pt x="3522834" y="1735773"/>
                </a:cubicBezTo>
                <a:cubicBezTo>
                  <a:pt x="3522669" y="1743827"/>
                  <a:pt x="3520039" y="1751388"/>
                  <a:pt x="3514944" y="1758456"/>
                </a:cubicBezTo>
                <a:cubicBezTo>
                  <a:pt x="3509848" y="1765524"/>
                  <a:pt x="3503273" y="1771113"/>
                  <a:pt x="3495219" y="1775222"/>
                </a:cubicBezTo>
                <a:cubicBezTo>
                  <a:pt x="3494561" y="1786400"/>
                  <a:pt x="3487987" y="1791659"/>
                  <a:pt x="3475495" y="1791002"/>
                </a:cubicBezTo>
                <a:lnTo>
                  <a:pt x="3467605" y="1791002"/>
                </a:lnTo>
                <a:cubicBezTo>
                  <a:pt x="3466207" y="1803248"/>
                  <a:pt x="3458153" y="1815247"/>
                  <a:pt x="3443442" y="1826999"/>
                </a:cubicBezTo>
                <a:cubicBezTo>
                  <a:pt x="3428731" y="1838752"/>
                  <a:pt x="3415745" y="1847793"/>
                  <a:pt x="3404485" y="1854121"/>
                </a:cubicBezTo>
                <a:lnTo>
                  <a:pt x="3372926" y="1897515"/>
                </a:lnTo>
                <a:cubicBezTo>
                  <a:pt x="3373501" y="1905076"/>
                  <a:pt x="3377282" y="1909679"/>
                  <a:pt x="3384268" y="1911322"/>
                </a:cubicBezTo>
                <a:cubicBezTo>
                  <a:pt x="3391253" y="1912966"/>
                  <a:pt x="3397993" y="1913624"/>
                  <a:pt x="3404485" y="1913295"/>
                </a:cubicBezTo>
                <a:cubicBezTo>
                  <a:pt x="3420019" y="1897268"/>
                  <a:pt x="3435305" y="1880996"/>
                  <a:pt x="3450345" y="1864476"/>
                </a:cubicBezTo>
                <a:cubicBezTo>
                  <a:pt x="3465385" y="1847957"/>
                  <a:pt x="3481659" y="1832670"/>
                  <a:pt x="3499164" y="1818616"/>
                </a:cubicBezTo>
                <a:cubicBezTo>
                  <a:pt x="3513464" y="1817301"/>
                  <a:pt x="3523327" y="1812042"/>
                  <a:pt x="3528751" y="1802837"/>
                </a:cubicBezTo>
                <a:cubicBezTo>
                  <a:pt x="3534175" y="1793632"/>
                  <a:pt x="3544038" y="1788372"/>
                  <a:pt x="3558338" y="1787057"/>
                </a:cubicBezTo>
                <a:lnTo>
                  <a:pt x="3574118" y="1767332"/>
                </a:lnTo>
                <a:lnTo>
                  <a:pt x="3613567" y="1767332"/>
                </a:lnTo>
                <a:cubicBezTo>
                  <a:pt x="3620800" y="1756894"/>
                  <a:pt x="3628032" y="1747196"/>
                  <a:pt x="3635265" y="1738238"/>
                </a:cubicBezTo>
                <a:cubicBezTo>
                  <a:pt x="3642497" y="1729280"/>
                  <a:pt x="3653674" y="1724514"/>
                  <a:pt x="3668797" y="1723938"/>
                </a:cubicBezTo>
                <a:lnTo>
                  <a:pt x="3700356" y="1692378"/>
                </a:lnTo>
                <a:lnTo>
                  <a:pt x="3735860" y="1692378"/>
                </a:lnTo>
                <a:cubicBezTo>
                  <a:pt x="3741449" y="1682270"/>
                  <a:pt x="3748024" y="1673886"/>
                  <a:pt x="3755585" y="1667230"/>
                </a:cubicBezTo>
                <a:cubicBezTo>
                  <a:pt x="3763146" y="1660572"/>
                  <a:pt x="3773666" y="1657120"/>
                  <a:pt x="3787145" y="1656874"/>
                </a:cubicBezTo>
                <a:lnTo>
                  <a:pt x="3814759" y="1637150"/>
                </a:lnTo>
                <a:cubicBezTo>
                  <a:pt x="3814677" y="1636821"/>
                  <a:pt x="3814841" y="1635506"/>
                  <a:pt x="3815252" y="1633204"/>
                </a:cubicBezTo>
                <a:cubicBezTo>
                  <a:pt x="3815663" y="1630903"/>
                  <a:pt x="3816813" y="1629588"/>
                  <a:pt x="3818704" y="1629260"/>
                </a:cubicBezTo>
                <a:cubicBezTo>
                  <a:pt x="3819197" y="1630164"/>
                  <a:pt x="3821170" y="1634273"/>
                  <a:pt x="3824621" y="1641588"/>
                </a:cubicBezTo>
                <a:cubicBezTo>
                  <a:pt x="3828073" y="1648902"/>
                  <a:pt x="3830045" y="1653998"/>
                  <a:pt x="3830539" y="1656874"/>
                </a:cubicBezTo>
                <a:cubicBezTo>
                  <a:pt x="3819937" y="1659011"/>
                  <a:pt x="3808595" y="1667558"/>
                  <a:pt x="3796514" y="1682516"/>
                </a:cubicBezTo>
                <a:cubicBezTo>
                  <a:pt x="3784433" y="1697474"/>
                  <a:pt x="3776049" y="1706022"/>
                  <a:pt x="3771365" y="1708158"/>
                </a:cubicBezTo>
                <a:cubicBezTo>
                  <a:pt x="3770707" y="1715391"/>
                  <a:pt x="3768077" y="1720650"/>
                  <a:pt x="3763475" y="1723938"/>
                </a:cubicBezTo>
                <a:cubicBezTo>
                  <a:pt x="3758872" y="1727226"/>
                  <a:pt x="3756243" y="1732485"/>
                  <a:pt x="3755585" y="1739718"/>
                </a:cubicBezTo>
                <a:cubicBezTo>
                  <a:pt x="3756160" y="1746046"/>
                  <a:pt x="3755996" y="1752128"/>
                  <a:pt x="3755092" y="1757963"/>
                </a:cubicBezTo>
                <a:cubicBezTo>
                  <a:pt x="3754188" y="1763798"/>
                  <a:pt x="3749093" y="1766921"/>
                  <a:pt x="3739805" y="1767332"/>
                </a:cubicBezTo>
                <a:cubicBezTo>
                  <a:pt x="3738737" y="1780811"/>
                  <a:pt x="3731997" y="1791331"/>
                  <a:pt x="3719587" y="1798892"/>
                </a:cubicBezTo>
                <a:cubicBezTo>
                  <a:pt x="3707177" y="1806453"/>
                  <a:pt x="3695507" y="1813028"/>
                  <a:pt x="3684576" y="1818616"/>
                </a:cubicBezTo>
                <a:lnTo>
                  <a:pt x="3664851" y="1869901"/>
                </a:lnTo>
                <a:cubicBezTo>
                  <a:pt x="3663537" y="1877544"/>
                  <a:pt x="3658277" y="1880996"/>
                  <a:pt x="3649072" y="1880256"/>
                </a:cubicBezTo>
                <a:cubicBezTo>
                  <a:pt x="3639867" y="1879516"/>
                  <a:pt x="3634607" y="1887899"/>
                  <a:pt x="3633292" y="1905405"/>
                </a:cubicBezTo>
                <a:lnTo>
                  <a:pt x="3601733" y="1944854"/>
                </a:lnTo>
                <a:cubicBezTo>
                  <a:pt x="3599760" y="1963346"/>
                  <a:pt x="3591870" y="1976660"/>
                  <a:pt x="3578063" y="1984797"/>
                </a:cubicBezTo>
                <a:cubicBezTo>
                  <a:pt x="3564255" y="1992933"/>
                  <a:pt x="3556366" y="2003289"/>
                  <a:pt x="3554393" y="2015863"/>
                </a:cubicBezTo>
                <a:lnTo>
                  <a:pt x="3522834" y="2027698"/>
                </a:lnTo>
                <a:lnTo>
                  <a:pt x="3566228" y="2035588"/>
                </a:lnTo>
                <a:lnTo>
                  <a:pt x="3585953" y="2004028"/>
                </a:lnTo>
                <a:cubicBezTo>
                  <a:pt x="3593103" y="2003535"/>
                  <a:pt x="3602472" y="2000577"/>
                  <a:pt x="3614060" y="1995152"/>
                </a:cubicBezTo>
                <a:cubicBezTo>
                  <a:pt x="3625649" y="1989728"/>
                  <a:pt x="3632059" y="1984797"/>
                  <a:pt x="3633292" y="1980359"/>
                </a:cubicBezTo>
                <a:cubicBezTo>
                  <a:pt x="3634278" y="1971812"/>
                  <a:pt x="3640195" y="1963264"/>
                  <a:pt x="3651044" y="1954717"/>
                </a:cubicBezTo>
                <a:cubicBezTo>
                  <a:pt x="3661893" y="1946169"/>
                  <a:pt x="3671755" y="1941567"/>
                  <a:pt x="3680631" y="1940910"/>
                </a:cubicBezTo>
                <a:cubicBezTo>
                  <a:pt x="3700356" y="1925458"/>
                  <a:pt x="3720081" y="1910994"/>
                  <a:pt x="3739805" y="1897515"/>
                </a:cubicBezTo>
                <a:cubicBezTo>
                  <a:pt x="3759530" y="1884037"/>
                  <a:pt x="3779255" y="1869572"/>
                  <a:pt x="3798979" y="1854121"/>
                </a:cubicBezTo>
                <a:cubicBezTo>
                  <a:pt x="3800541" y="1845820"/>
                  <a:pt x="3808267" y="1831848"/>
                  <a:pt x="3822156" y="1812206"/>
                </a:cubicBezTo>
                <a:cubicBezTo>
                  <a:pt x="3836045" y="1792563"/>
                  <a:pt x="3846729" y="1781550"/>
                  <a:pt x="3854208" y="1779167"/>
                </a:cubicBezTo>
                <a:cubicBezTo>
                  <a:pt x="3862098" y="1780153"/>
                  <a:pt x="3868016" y="1781140"/>
                  <a:pt x="3871961" y="1782126"/>
                </a:cubicBezTo>
                <a:cubicBezTo>
                  <a:pt x="3875905" y="1783112"/>
                  <a:pt x="3877878" y="1778181"/>
                  <a:pt x="3877878" y="1767332"/>
                </a:cubicBezTo>
                <a:lnTo>
                  <a:pt x="3893658" y="1735773"/>
                </a:lnTo>
                <a:lnTo>
                  <a:pt x="3921272" y="1723938"/>
                </a:lnTo>
                <a:lnTo>
                  <a:pt x="3921272" y="1787057"/>
                </a:lnTo>
                <a:lnTo>
                  <a:pt x="3862098" y="1822562"/>
                </a:lnTo>
                <a:cubicBezTo>
                  <a:pt x="3858400" y="1835218"/>
                  <a:pt x="3850017" y="1845409"/>
                  <a:pt x="3836949" y="1853135"/>
                </a:cubicBezTo>
                <a:cubicBezTo>
                  <a:pt x="3823882" y="1860860"/>
                  <a:pt x="3816485" y="1873024"/>
                  <a:pt x="3814759" y="1889626"/>
                </a:cubicBezTo>
                <a:lnTo>
                  <a:pt x="3795034" y="1913295"/>
                </a:lnTo>
                <a:cubicBezTo>
                  <a:pt x="3796761" y="1921349"/>
                  <a:pt x="3795281" y="1927924"/>
                  <a:pt x="3790596" y="1933020"/>
                </a:cubicBezTo>
                <a:cubicBezTo>
                  <a:pt x="3785912" y="1938115"/>
                  <a:pt x="3779501" y="1940745"/>
                  <a:pt x="3771365" y="1940910"/>
                </a:cubicBezTo>
                <a:lnTo>
                  <a:pt x="3755585" y="1972469"/>
                </a:lnTo>
                <a:cubicBezTo>
                  <a:pt x="3738408" y="1972962"/>
                  <a:pt x="3725423" y="1977893"/>
                  <a:pt x="3716629" y="1987262"/>
                </a:cubicBezTo>
                <a:cubicBezTo>
                  <a:pt x="3707835" y="1996632"/>
                  <a:pt x="3699781" y="2007480"/>
                  <a:pt x="3692466" y="2019808"/>
                </a:cubicBezTo>
                <a:cubicBezTo>
                  <a:pt x="3683015" y="2020466"/>
                  <a:pt x="3675289" y="2023096"/>
                  <a:pt x="3669289" y="2027698"/>
                </a:cubicBezTo>
                <a:cubicBezTo>
                  <a:pt x="3663290" y="2032300"/>
                  <a:pt x="3656551" y="2034930"/>
                  <a:pt x="3649072" y="2035588"/>
                </a:cubicBezTo>
                <a:cubicBezTo>
                  <a:pt x="3647099" y="2060408"/>
                  <a:pt x="3635265" y="2080790"/>
                  <a:pt x="3613567" y="2096734"/>
                </a:cubicBezTo>
                <a:cubicBezTo>
                  <a:pt x="3591870" y="2112679"/>
                  <a:pt x="3572145" y="2129116"/>
                  <a:pt x="3554393" y="2146046"/>
                </a:cubicBezTo>
                <a:cubicBezTo>
                  <a:pt x="3550284" y="2146046"/>
                  <a:pt x="3546668" y="2147033"/>
                  <a:pt x="3543545" y="2149005"/>
                </a:cubicBezTo>
                <a:cubicBezTo>
                  <a:pt x="3540421" y="2150978"/>
                  <a:pt x="3538778" y="2153936"/>
                  <a:pt x="3538613" y="2157881"/>
                </a:cubicBezTo>
                <a:cubicBezTo>
                  <a:pt x="3538942" y="2163881"/>
                  <a:pt x="3538285" y="2168647"/>
                  <a:pt x="3536641" y="2172182"/>
                </a:cubicBezTo>
                <a:cubicBezTo>
                  <a:pt x="3534997" y="2175716"/>
                  <a:pt x="3530395" y="2177524"/>
                  <a:pt x="3522834" y="2177606"/>
                </a:cubicBezTo>
                <a:cubicBezTo>
                  <a:pt x="3510917" y="2181798"/>
                  <a:pt x="3500232" y="2188208"/>
                  <a:pt x="3490781" y="2196838"/>
                </a:cubicBezTo>
                <a:cubicBezTo>
                  <a:pt x="3481330" y="2205467"/>
                  <a:pt x="3473604" y="2214836"/>
                  <a:pt x="3467605" y="2224945"/>
                </a:cubicBezTo>
                <a:cubicBezTo>
                  <a:pt x="3467358" y="2232670"/>
                  <a:pt x="3464892" y="2237930"/>
                  <a:pt x="3460208" y="2240725"/>
                </a:cubicBezTo>
                <a:cubicBezTo>
                  <a:pt x="3455523" y="2243519"/>
                  <a:pt x="3450099" y="2244834"/>
                  <a:pt x="3443935" y="2244670"/>
                </a:cubicBezTo>
                <a:lnTo>
                  <a:pt x="3436045" y="2244670"/>
                </a:lnTo>
                <a:cubicBezTo>
                  <a:pt x="3436292" y="2250834"/>
                  <a:pt x="3435799" y="2256258"/>
                  <a:pt x="3434566" y="2260942"/>
                </a:cubicBezTo>
                <a:cubicBezTo>
                  <a:pt x="3433333" y="2265627"/>
                  <a:pt x="3429881" y="2268093"/>
                  <a:pt x="3424210" y="2268339"/>
                </a:cubicBezTo>
                <a:lnTo>
                  <a:pt x="3404485" y="2268339"/>
                </a:lnTo>
                <a:lnTo>
                  <a:pt x="3384761" y="2299899"/>
                </a:lnTo>
                <a:cubicBezTo>
                  <a:pt x="3378433" y="2299734"/>
                  <a:pt x="3372351" y="2301050"/>
                  <a:pt x="3366515" y="2303844"/>
                </a:cubicBezTo>
                <a:cubicBezTo>
                  <a:pt x="3360680" y="2306638"/>
                  <a:pt x="3357557" y="2311898"/>
                  <a:pt x="3357146" y="2319624"/>
                </a:cubicBezTo>
                <a:lnTo>
                  <a:pt x="3329532" y="2323568"/>
                </a:lnTo>
                <a:cubicBezTo>
                  <a:pt x="3328463" y="2335732"/>
                  <a:pt x="3326655" y="2345923"/>
                  <a:pt x="3324107" y="2354142"/>
                </a:cubicBezTo>
                <a:cubicBezTo>
                  <a:pt x="3321560" y="2362360"/>
                  <a:pt x="3312848" y="2366634"/>
                  <a:pt x="3297972" y="2366963"/>
                </a:cubicBezTo>
                <a:cubicBezTo>
                  <a:pt x="3275371" y="2383811"/>
                  <a:pt x="3242661" y="2403372"/>
                  <a:pt x="3199842" y="2425644"/>
                </a:cubicBezTo>
                <a:cubicBezTo>
                  <a:pt x="3157023" y="2447916"/>
                  <a:pt x="3133189" y="2466490"/>
                  <a:pt x="3128340" y="2481366"/>
                </a:cubicBezTo>
                <a:lnTo>
                  <a:pt x="3128340" y="2501091"/>
                </a:lnTo>
                <a:cubicBezTo>
                  <a:pt x="3097535" y="2508128"/>
                  <a:pt x="3079807" y="2516846"/>
                  <a:pt x="3075156" y="2527244"/>
                </a:cubicBezTo>
                <a:cubicBezTo>
                  <a:pt x="3070505" y="2537642"/>
                  <a:pt x="3066511" y="2546944"/>
                  <a:pt x="3063175" y="2555151"/>
                </a:cubicBezTo>
                <a:cubicBezTo>
                  <a:pt x="3059839" y="2563357"/>
                  <a:pt x="3044741" y="2567692"/>
                  <a:pt x="3017882" y="2568155"/>
                </a:cubicBezTo>
                <a:lnTo>
                  <a:pt x="2966597" y="2568155"/>
                </a:lnTo>
                <a:cubicBezTo>
                  <a:pt x="2968735" y="2576373"/>
                  <a:pt x="2968405" y="2583606"/>
                  <a:pt x="2965611" y="2589852"/>
                </a:cubicBezTo>
                <a:cubicBezTo>
                  <a:pt x="2962817" y="2596098"/>
                  <a:pt x="2956571" y="2599385"/>
                  <a:pt x="2946873" y="2599714"/>
                </a:cubicBezTo>
                <a:cubicBezTo>
                  <a:pt x="2946380" y="2607029"/>
                  <a:pt x="2944407" y="2613110"/>
                  <a:pt x="2940955" y="2617960"/>
                </a:cubicBezTo>
                <a:cubicBezTo>
                  <a:pt x="2937503" y="2622808"/>
                  <a:pt x="2935531" y="2629876"/>
                  <a:pt x="2935038" y="2639164"/>
                </a:cubicBezTo>
                <a:cubicBezTo>
                  <a:pt x="2935695" y="2650176"/>
                  <a:pt x="2939311" y="2664641"/>
                  <a:pt x="2945887" y="2682558"/>
                </a:cubicBezTo>
                <a:cubicBezTo>
                  <a:pt x="2952462" y="2700474"/>
                  <a:pt x="2958050" y="2714939"/>
                  <a:pt x="2962653" y="2725952"/>
                </a:cubicBezTo>
                <a:cubicBezTo>
                  <a:pt x="2968817" y="2726034"/>
                  <a:pt x="2975227" y="2727842"/>
                  <a:pt x="2981884" y="2731376"/>
                </a:cubicBezTo>
                <a:cubicBezTo>
                  <a:pt x="2988541" y="2734910"/>
                  <a:pt x="2993965" y="2739677"/>
                  <a:pt x="2998157" y="2745677"/>
                </a:cubicBezTo>
                <a:cubicBezTo>
                  <a:pt x="3009334" y="2746334"/>
                  <a:pt x="3014594" y="2752909"/>
                  <a:pt x="3013937" y="2765402"/>
                </a:cubicBezTo>
                <a:lnTo>
                  <a:pt x="3013937" y="2773291"/>
                </a:lnTo>
                <a:cubicBezTo>
                  <a:pt x="3022073" y="2782003"/>
                  <a:pt x="3032429" y="2791208"/>
                  <a:pt x="3045003" y="2800906"/>
                </a:cubicBezTo>
                <a:cubicBezTo>
                  <a:pt x="3057578" y="2810604"/>
                  <a:pt x="3070892" y="2815864"/>
                  <a:pt x="3084946" y="2816686"/>
                </a:cubicBezTo>
                <a:cubicBezTo>
                  <a:pt x="3104177" y="2818822"/>
                  <a:pt x="3115026" y="2827370"/>
                  <a:pt x="3117491" y="2842328"/>
                </a:cubicBezTo>
                <a:cubicBezTo>
                  <a:pt x="3119957" y="2857286"/>
                  <a:pt x="3128833" y="2865833"/>
                  <a:pt x="3144120" y="2867970"/>
                </a:cubicBezTo>
                <a:lnTo>
                  <a:pt x="3144120" y="2915309"/>
                </a:lnTo>
                <a:lnTo>
                  <a:pt x="3128340" y="2915309"/>
                </a:lnTo>
                <a:cubicBezTo>
                  <a:pt x="3117163" y="2914652"/>
                  <a:pt x="3111903" y="2908077"/>
                  <a:pt x="3112560" y="2895584"/>
                </a:cubicBezTo>
                <a:lnTo>
                  <a:pt x="3069166" y="2883750"/>
                </a:lnTo>
                <a:lnTo>
                  <a:pt x="3069166" y="2915309"/>
                </a:lnTo>
                <a:lnTo>
                  <a:pt x="3100725" y="2923199"/>
                </a:lnTo>
                <a:lnTo>
                  <a:pt x="3128340" y="2942924"/>
                </a:lnTo>
                <a:cubicBezTo>
                  <a:pt x="3127601" y="2951553"/>
                  <a:pt x="3127107" y="2966840"/>
                  <a:pt x="3126861" y="2988784"/>
                </a:cubicBezTo>
                <a:cubicBezTo>
                  <a:pt x="3126614" y="3010727"/>
                  <a:pt x="3131052" y="3023055"/>
                  <a:pt x="3140175" y="3025768"/>
                </a:cubicBezTo>
                <a:cubicBezTo>
                  <a:pt x="3146174" y="3025274"/>
                  <a:pt x="3150941" y="3025274"/>
                  <a:pt x="3154475" y="3025768"/>
                </a:cubicBezTo>
                <a:cubicBezTo>
                  <a:pt x="3158009" y="3026260"/>
                  <a:pt x="3159817" y="3030206"/>
                  <a:pt x="3159899" y="3037602"/>
                </a:cubicBezTo>
                <a:cubicBezTo>
                  <a:pt x="3168118" y="3039821"/>
                  <a:pt x="3175351" y="3044259"/>
                  <a:pt x="3181597" y="3050916"/>
                </a:cubicBezTo>
                <a:cubicBezTo>
                  <a:pt x="3187843" y="3057573"/>
                  <a:pt x="3191130" y="3064970"/>
                  <a:pt x="3191459" y="3073107"/>
                </a:cubicBezTo>
                <a:cubicBezTo>
                  <a:pt x="3208800" y="3085434"/>
                  <a:pt x="3224416" y="3099242"/>
                  <a:pt x="3238305" y="3114528"/>
                </a:cubicBezTo>
                <a:cubicBezTo>
                  <a:pt x="3252195" y="3129815"/>
                  <a:pt x="3266824" y="3143622"/>
                  <a:pt x="3282193" y="3155950"/>
                </a:cubicBezTo>
                <a:lnTo>
                  <a:pt x="3301917" y="3195400"/>
                </a:lnTo>
                <a:cubicBezTo>
                  <a:pt x="3304136" y="3195235"/>
                  <a:pt x="3306602" y="3195564"/>
                  <a:pt x="3309314" y="3196386"/>
                </a:cubicBezTo>
                <a:cubicBezTo>
                  <a:pt x="3312026" y="3197208"/>
                  <a:pt x="3313505" y="3199509"/>
                  <a:pt x="3313752" y="3203290"/>
                </a:cubicBezTo>
                <a:cubicBezTo>
                  <a:pt x="3313341" y="3205426"/>
                  <a:pt x="3311204" y="3208056"/>
                  <a:pt x="3307341" y="3211179"/>
                </a:cubicBezTo>
                <a:cubicBezTo>
                  <a:pt x="3303479" y="3214302"/>
                  <a:pt x="3300356" y="3216932"/>
                  <a:pt x="3297972" y="3219069"/>
                </a:cubicBezTo>
                <a:cubicBezTo>
                  <a:pt x="3306191" y="3223178"/>
                  <a:pt x="3313423" y="3228767"/>
                  <a:pt x="3319669" y="3235836"/>
                </a:cubicBezTo>
                <a:cubicBezTo>
                  <a:pt x="3325915" y="3242903"/>
                  <a:pt x="3329203" y="3250464"/>
                  <a:pt x="3329532" y="3258518"/>
                </a:cubicBezTo>
                <a:cubicBezTo>
                  <a:pt x="3348599" y="3281531"/>
                  <a:pt x="3369639" y="3302570"/>
                  <a:pt x="3392651" y="3321638"/>
                </a:cubicBezTo>
                <a:cubicBezTo>
                  <a:pt x="3405554" y="3323446"/>
                  <a:pt x="3416238" y="3330678"/>
                  <a:pt x="3424703" y="3343335"/>
                </a:cubicBezTo>
                <a:cubicBezTo>
                  <a:pt x="3433168" y="3355992"/>
                  <a:pt x="3444839" y="3363224"/>
                  <a:pt x="3459715" y="3365032"/>
                </a:cubicBezTo>
                <a:lnTo>
                  <a:pt x="3471549" y="3400536"/>
                </a:lnTo>
                <a:cubicBezTo>
                  <a:pt x="3489548" y="3414344"/>
                  <a:pt x="3505821" y="3430124"/>
                  <a:pt x="3520368" y="3447876"/>
                </a:cubicBezTo>
                <a:cubicBezTo>
                  <a:pt x="3534915" y="3465628"/>
                  <a:pt x="3546257" y="3485352"/>
                  <a:pt x="3554393" y="3507050"/>
                </a:cubicBezTo>
                <a:cubicBezTo>
                  <a:pt x="3540175" y="3504584"/>
                  <a:pt x="3526203" y="3498667"/>
                  <a:pt x="3512478" y="3489298"/>
                </a:cubicBezTo>
                <a:cubicBezTo>
                  <a:pt x="3498753" y="3479928"/>
                  <a:pt x="3487740" y="3470066"/>
                  <a:pt x="3479439" y="3459710"/>
                </a:cubicBezTo>
                <a:cubicBezTo>
                  <a:pt x="3465961" y="3458560"/>
                  <a:pt x="3453469" y="3453958"/>
                  <a:pt x="3441963" y="3445903"/>
                </a:cubicBezTo>
                <a:cubicBezTo>
                  <a:pt x="3430456" y="3437849"/>
                  <a:pt x="3417964" y="3433246"/>
                  <a:pt x="3404485" y="3432096"/>
                </a:cubicBezTo>
                <a:lnTo>
                  <a:pt x="3329532" y="3380812"/>
                </a:lnTo>
                <a:cubicBezTo>
                  <a:pt x="3306027" y="3378346"/>
                  <a:pt x="3278083" y="3368484"/>
                  <a:pt x="3245702" y="3351224"/>
                </a:cubicBezTo>
                <a:cubicBezTo>
                  <a:pt x="3213321" y="3333966"/>
                  <a:pt x="3187350" y="3324103"/>
                  <a:pt x="3167789" y="3321638"/>
                </a:cubicBezTo>
                <a:cubicBezTo>
                  <a:pt x="3137627" y="3296571"/>
                  <a:pt x="3107218" y="3271751"/>
                  <a:pt x="3076563" y="3247177"/>
                </a:cubicBezTo>
                <a:cubicBezTo>
                  <a:pt x="3045907" y="3222603"/>
                  <a:pt x="3018457" y="3194824"/>
                  <a:pt x="2994212" y="3163840"/>
                </a:cubicBezTo>
                <a:cubicBezTo>
                  <a:pt x="2991171" y="3164251"/>
                  <a:pt x="2985418" y="3166388"/>
                  <a:pt x="2976953" y="3170251"/>
                </a:cubicBezTo>
                <a:cubicBezTo>
                  <a:pt x="2968488" y="3174114"/>
                  <a:pt x="2963721" y="3177236"/>
                  <a:pt x="2962653" y="3179620"/>
                </a:cubicBezTo>
                <a:cubicBezTo>
                  <a:pt x="2963310" y="3182907"/>
                  <a:pt x="2965940" y="3184222"/>
                  <a:pt x="2970543" y="3183565"/>
                </a:cubicBezTo>
                <a:cubicBezTo>
                  <a:pt x="2979172" y="3184222"/>
                  <a:pt x="2980651" y="3186852"/>
                  <a:pt x="2974981" y="3191455"/>
                </a:cubicBezTo>
                <a:cubicBezTo>
                  <a:pt x="2969310" y="3196057"/>
                  <a:pt x="2963885" y="3198687"/>
                  <a:pt x="2958707" y="3199344"/>
                </a:cubicBezTo>
                <a:cubicBezTo>
                  <a:pt x="2950818" y="3199344"/>
                  <a:pt x="2946873" y="3195400"/>
                  <a:pt x="2946873" y="3187510"/>
                </a:cubicBezTo>
                <a:lnTo>
                  <a:pt x="2887699" y="3132281"/>
                </a:lnTo>
                <a:cubicBezTo>
                  <a:pt x="2886713" y="3143129"/>
                  <a:pt x="2881781" y="3147074"/>
                  <a:pt x="2872905" y="3144116"/>
                </a:cubicBezTo>
                <a:cubicBezTo>
                  <a:pt x="2864029" y="3141157"/>
                  <a:pt x="2857125" y="3137212"/>
                  <a:pt x="2852194" y="3132281"/>
                </a:cubicBezTo>
                <a:lnTo>
                  <a:pt x="2793020" y="3136226"/>
                </a:lnTo>
                <a:lnTo>
                  <a:pt x="2773295" y="3211179"/>
                </a:lnTo>
                <a:cubicBezTo>
                  <a:pt x="2789240" y="3213152"/>
                  <a:pt x="2798773" y="3221042"/>
                  <a:pt x="2801896" y="3234849"/>
                </a:cubicBezTo>
                <a:cubicBezTo>
                  <a:pt x="2805019" y="3248656"/>
                  <a:pt x="2812580" y="3256546"/>
                  <a:pt x="2824580" y="3258518"/>
                </a:cubicBezTo>
                <a:cubicBezTo>
                  <a:pt x="2830908" y="3258354"/>
                  <a:pt x="2836990" y="3259669"/>
                  <a:pt x="2842825" y="3262464"/>
                </a:cubicBezTo>
                <a:cubicBezTo>
                  <a:pt x="2848661" y="3265258"/>
                  <a:pt x="2851783" y="3270518"/>
                  <a:pt x="2852194" y="3278243"/>
                </a:cubicBezTo>
                <a:cubicBezTo>
                  <a:pt x="2868221" y="3280052"/>
                  <a:pt x="2879562" y="3287284"/>
                  <a:pt x="2886219" y="3299940"/>
                </a:cubicBezTo>
                <a:cubicBezTo>
                  <a:pt x="2892876" y="3312597"/>
                  <a:pt x="2905204" y="3319830"/>
                  <a:pt x="2923203" y="3321638"/>
                </a:cubicBezTo>
                <a:cubicBezTo>
                  <a:pt x="2923614" y="3331582"/>
                  <a:pt x="2927723" y="3339308"/>
                  <a:pt x="2935531" y="3344814"/>
                </a:cubicBezTo>
                <a:cubicBezTo>
                  <a:pt x="2943339" y="3350320"/>
                  <a:pt x="2952379" y="3353115"/>
                  <a:pt x="2962653" y="3353197"/>
                </a:cubicBezTo>
                <a:cubicBezTo>
                  <a:pt x="2962653" y="3357306"/>
                  <a:pt x="2963639" y="3360922"/>
                  <a:pt x="2965611" y="3364046"/>
                </a:cubicBezTo>
                <a:cubicBezTo>
                  <a:pt x="2967584" y="3367169"/>
                  <a:pt x="2970543" y="3368812"/>
                  <a:pt x="2974487" y="3368977"/>
                </a:cubicBezTo>
                <a:cubicBezTo>
                  <a:pt x="2982213" y="3368812"/>
                  <a:pt x="2987473" y="3370128"/>
                  <a:pt x="2990267" y="3372922"/>
                </a:cubicBezTo>
                <a:cubicBezTo>
                  <a:pt x="2993061" y="3375716"/>
                  <a:pt x="2994377" y="3380976"/>
                  <a:pt x="2994212" y="3388702"/>
                </a:cubicBezTo>
                <a:lnTo>
                  <a:pt x="2954763" y="3404481"/>
                </a:lnTo>
                <a:lnTo>
                  <a:pt x="2919258" y="3400536"/>
                </a:lnTo>
                <a:cubicBezTo>
                  <a:pt x="2912765" y="3392482"/>
                  <a:pt x="2906026" y="3382948"/>
                  <a:pt x="2899041" y="3371936"/>
                </a:cubicBezTo>
                <a:cubicBezTo>
                  <a:pt x="2892055" y="3360922"/>
                  <a:pt x="2888274" y="3349416"/>
                  <a:pt x="2887699" y="3337417"/>
                </a:cubicBezTo>
                <a:cubicBezTo>
                  <a:pt x="2883836" y="3333308"/>
                  <a:pt x="2879727" y="3329692"/>
                  <a:pt x="2875371" y="3326569"/>
                </a:cubicBezTo>
                <a:cubicBezTo>
                  <a:pt x="2871015" y="3323446"/>
                  <a:pt x="2865919" y="3321802"/>
                  <a:pt x="2860084" y="3321638"/>
                </a:cubicBezTo>
                <a:cubicBezTo>
                  <a:pt x="2854907" y="3322460"/>
                  <a:pt x="2852441" y="3325747"/>
                  <a:pt x="2852687" y="3331500"/>
                </a:cubicBezTo>
                <a:cubicBezTo>
                  <a:pt x="2852934" y="3337253"/>
                  <a:pt x="2851455" y="3340540"/>
                  <a:pt x="2848249" y="3341362"/>
                </a:cubicBezTo>
                <a:cubicBezTo>
                  <a:pt x="2839538" y="3340212"/>
                  <a:pt x="2829347" y="3334623"/>
                  <a:pt x="2817676" y="3324596"/>
                </a:cubicBezTo>
                <a:cubicBezTo>
                  <a:pt x="2806006" y="3314570"/>
                  <a:pt x="2797787" y="3307009"/>
                  <a:pt x="2793020" y="3301913"/>
                </a:cubicBezTo>
                <a:lnTo>
                  <a:pt x="2749626" y="3294023"/>
                </a:lnTo>
                <a:lnTo>
                  <a:pt x="2777241" y="3305858"/>
                </a:lnTo>
                <a:lnTo>
                  <a:pt x="2789075" y="3337417"/>
                </a:lnTo>
                <a:cubicBezTo>
                  <a:pt x="2776665" y="3339801"/>
                  <a:pt x="2778802" y="3349828"/>
                  <a:pt x="2795486" y="3367498"/>
                </a:cubicBezTo>
                <a:cubicBezTo>
                  <a:pt x="2812170" y="3385168"/>
                  <a:pt x="2823182" y="3396180"/>
                  <a:pt x="2828525" y="3400536"/>
                </a:cubicBezTo>
                <a:lnTo>
                  <a:pt x="2871919" y="3416316"/>
                </a:lnTo>
                <a:cubicBezTo>
                  <a:pt x="2872659" y="3429959"/>
                  <a:pt x="2878083" y="3442122"/>
                  <a:pt x="2888192" y="3452807"/>
                </a:cubicBezTo>
                <a:cubicBezTo>
                  <a:pt x="2898301" y="3463491"/>
                  <a:pt x="2908656" y="3473682"/>
                  <a:pt x="2919258" y="3483380"/>
                </a:cubicBezTo>
                <a:cubicBezTo>
                  <a:pt x="2917533" y="3492092"/>
                  <a:pt x="2914081" y="3501297"/>
                  <a:pt x="2908903" y="3510995"/>
                </a:cubicBezTo>
                <a:cubicBezTo>
                  <a:pt x="2903725" y="3520692"/>
                  <a:pt x="2907177" y="3525952"/>
                  <a:pt x="2919258" y="3526774"/>
                </a:cubicBezTo>
                <a:cubicBezTo>
                  <a:pt x="2919258" y="3542554"/>
                  <a:pt x="2927148" y="3550444"/>
                  <a:pt x="2942928" y="3550444"/>
                </a:cubicBezTo>
                <a:cubicBezTo>
                  <a:pt x="2951229" y="3549786"/>
                  <a:pt x="2960269" y="3549129"/>
                  <a:pt x="2970049" y="3548472"/>
                </a:cubicBezTo>
                <a:cubicBezTo>
                  <a:pt x="2979829" y="3547814"/>
                  <a:pt x="2987884" y="3551102"/>
                  <a:pt x="2994212" y="3558334"/>
                </a:cubicBezTo>
                <a:cubicBezTo>
                  <a:pt x="2993637" y="3566388"/>
                  <a:pt x="2993801" y="3572963"/>
                  <a:pt x="2994705" y="3578058"/>
                </a:cubicBezTo>
                <a:cubicBezTo>
                  <a:pt x="2995609" y="3583154"/>
                  <a:pt x="3000705" y="3585784"/>
                  <a:pt x="3009992" y="3585948"/>
                </a:cubicBezTo>
                <a:lnTo>
                  <a:pt x="3021827" y="3585948"/>
                </a:lnTo>
                <a:cubicBezTo>
                  <a:pt x="3021087" y="3596222"/>
                  <a:pt x="3021580" y="3605262"/>
                  <a:pt x="3023306" y="3613070"/>
                </a:cubicBezTo>
                <a:cubicBezTo>
                  <a:pt x="3025032" y="3620878"/>
                  <a:pt x="3032429" y="3624987"/>
                  <a:pt x="3045497" y="3625398"/>
                </a:cubicBezTo>
                <a:lnTo>
                  <a:pt x="3053386" y="3625398"/>
                </a:lnTo>
                <a:lnTo>
                  <a:pt x="3088891" y="3637232"/>
                </a:lnTo>
                <a:lnTo>
                  <a:pt x="3120450" y="3664848"/>
                </a:lnTo>
                <a:cubicBezTo>
                  <a:pt x="3122669" y="3664683"/>
                  <a:pt x="3125135" y="3665012"/>
                  <a:pt x="3127847" y="3665834"/>
                </a:cubicBezTo>
                <a:cubicBezTo>
                  <a:pt x="3130559" y="3666656"/>
                  <a:pt x="3132038" y="3668956"/>
                  <a:pt x="3132285" y="3672737"/>
                </a:cubicBezTo>
                <a:cubicBezTo>
                  <a:pt x="3131792" y="3680956"/>
                  <a:pt x="3127847" y="3688188"/>
                  <a:pt x="3120450" y="3694434"/>
                </a:cubicBezTo>
                <a:cubicBezTo>
                  <a:pt x="3113053" y="3700680"/>
                  <a:pt x="3105163" y="3703968"/>
                  <a:pt x="3096781" y="3704296"/>
                </a:cubicBezTo>
                <a:cubicBezTo>
                  <a:pt x="3091109" y="3703804"/>
                  <a:pt x="3087658" y="3700845"/>
                  <a:pt x="3086425" y="3695420"/>
                </a:cubicBezTo>
                <a:cubicBezTo>
                  <a:pt x="3085192" y="3689996"/>
                  <a:pt x="3084699" y="3685065"/>
                  <a:pt x="3084946" y="3680627"/>
                </a:cubicBezTo>
                <a:cubicBezTo>
                  <a:pt x="3078864" y="3680709"/>
                  <a:pt x="3073275" y="3679558"/>
                  <a:pt x="3068179" y="3677176"/>
                </a:cubicBezTo>
                <a:cubicBezTo>
                  <a:pt x="3063084" y="3674792"/>
                  <a:pt x="3059468" y="3670682"/>
                  <a:pt x="3057331" y="3664848"/>
                </a:cubicBezTo>
                <a:lnTo>
                  <a:pt x="3021827" y="3637232"/>
                </a:lnTo>
                <a:lnTo>
                  <a:pt x="2958707" y="3637232"/>
                </a:lnTo>
                <a:cubicBezTo>
                  <a:pt x="2954681" y="3632959"/>
                  <a:pt x="2949913" y="3628686"/>
                  <a:pt x="2944407" y="3624412"/>
                </a:cubicBezTo>
                <a:cubicBezTo>
                  <a:pt x="2938901" y="3620138"/>
                  <a:pt x="2933148" y="3617837"/>
                  <a:pt x="2927148" y="3617508"/>
                </a:cubicBezTo>
                <a:cubicBezTo>
                  <a:pt x="2923367" y="3617754"/>
                  <a:pt x="2921066" y="3619234"/>
                  <a:pt x="2920245" y="3621946"/>
                </a:cubicBezTo>
                <a:cubicBezTo>
                  <a:pt x="2919423" y="3624658"/>
                  <a:pt x="2919094" y="3627124"/>
                  <a:pt x="2919258" y="3629343"/>
                </a:cubicBezTo>
                <a:cubicBezTo>
                  <a:pt x="2919423" y="3644136"/>
                  <a:pt x="2923039" y="3652026"/>
                  <a:pt x="2930107" y="3653012"/>
                </a:cubicBezTo>
                <a:cubicBezTo>
                  <a:pt x="2937175" y="3653998"/>
                  <a:pt x="2946708" y="3653998"/>
                  <a:pt x="2958707" y="3653012"/>
                </a:cubicBezTo>
                <a:lnTo>
                  <a:pt x="2954763" y="3664848"/>
                </a:lnTo>
                <a:lnTo>
                  <a:pt x="2915313" y="3664848"/>
                </a:lnTo>
                <a:lnTo>
                  <a:pt x="2887699" y="3637232"/>
                </a:lnTo>
                <a:cubicBezTo>
                  <a:pt x="2872577" y="3637890"/>
                  <a:pt x="2859427" y="3632630"/>
                  <a:pt x="2848249" y="3621453"/>
                </a:cubicBezTo>
                <a:lnTo>
                  <a:pt x="2836415" y="3585948"/>
                </a:lnTo>
                <a:lnTo>
                  <a:pt x="2808800" y="3558334"/>
                </a:lnTo>
                <a:cubicBezTo>
                  <a:pt x="2794171" y="3557019"/>
                  <a:pt x="2782993" y="3551759"/>
                  <a:pt x="2775268" y="3542554"/>
                </a:cubicBezTo>
                <a:cubicBezTo>
                  <a:pt x="2767543" y="3533349"/>
                  <a:pt x="2756365" y="3528090"/>
                  <a:pt x="2741736" y="3526774"/>
                </a:cubicBezTo>
                <a:cubicBezTo>
                  <a:pt x="2732120" y="3527432"/>
                  <a:pt x="2725710" y="3527103"/>
                  <a:pt x="2722505" y="3525788"/>
                </a:cubicBezTo>
                <a:cubicBezTo>
                  <a:pt x="2719299" y="3524474"/>
                  <a:pt x="2717820" y="3518227"/>
                  <a:pt x="2718066" y="3507050"/>
                </a:cubicBezTo>
                <a:lnTo>
                  <a:pt x="2694397" y="3495215"/>
                </a:lnTo>
                <a:lnTo>
                  <a:pt x="2678617" y="3475490"/>
                </a:lnTo>
                <a:cubicBezTo>
                  <a:pt x="2667768" y="3473682"/>
                  <a:pt x="2658892" y="3466450"/>
                  <a:pt x="2651989" y="3453793"/>
                </a:cubicBezTo>
                <a:cubicBezTo>
                  <a:pt x="2645085" y="3441136"/>
                  <a:pt x="2634236" y="3433904"/>
                  <a:pt x="2619443" y="3432096"/>
                </a:cubicBezTo>
                <a:cubicBezTo>
                  <a:pt x="2595116" y="3416974"/>
                  <a:pt x="2572761" y="3399879"/>
                  <a:pt x="2552379" y="3380812"/>
                </a:cubicBezTo>
                <a:cubicBezTo>
                  <a:pt x="2554434" y="3374483"/>
                  <a:pt x="2554269" y="3368402"/>
                  <a:pt x="2551886" y="3362566"/>
                </a:cubicBezTo>
                <a:cubicBezTo>
                  <a:pt x="2549503" y="3356731"/>
                  <a:pt x="2544407" y="3353608"/>
                  <a:pt x="2536599" y="3353197"/>
                </a:cubicBezTo>
                <a:cubicBezTo>
                  <a:pt x="2536353" y="3347362"/>
                  <a:pt x="2533887" y="3343253"/>
                  <a:pt x="2529203" y="3340869"/>
                </a:cubicBezTo>
                <a:cubicBezTo>
                  <a:pt x="2524518" y="3338486"/>
                  <a:pt x="2519094" y="3337335"/>
                  <a:pt x="2512929" y="3337417"/>
                </a:cubicBezTo>
                <a:lnTo>
                  <a:pt x="2501095" y="3337417"/>
                </a:lnTo>
                <a:cubicBezTo>
                  <a:pt x="2496903" y="3331582"/>
                  <a:pt x="2491479" y="3327473"/>
                  <a:pt x="2484822" y="3325090"/>
                </a:cubicBezTo>
                <a:cubicBezTo>
                  <a:pt x="2478165" y="3322706"/>
                  <a:pt x="2471754" y="3321556"/>
                  <a:pt x="2465591" y="3321638"/>
                </a:cubicBezTo>
                <a:cubicBezTo>
                  <a:pt x="2430743" y="3294023"/>
                  <a:pt x="2401814" y="3262464"/>
                  <a:pt x="2378802" y="3226959"/>
                </a:cubicBezTo>
                <a:cubicBezTo>
                  <a:pt x="2361214" y="3225151"/>
                  <a:pt x="2351023" y="3217919"/>
                  <a:pt x="2348229" y="3205262"/>
                </a:cubicBezTo>
                <a:cubicBezTo>
                  <a:pt x="2345434" y="3192606"/>
                  <a:pt x="2337216" y="3185373"/>
                  <a:pt x="2323573" y="3183565"/>
                </a:cubicBezTo>
                <a:lnTo>
                  <a:pt x="2292013" y="3155950"/>
                </a:lnTo>
                <a:cubicBezTo>
                  <a:pt x="2286835" y="3143294"/>
                  <a:pt x="2281411" y="3131130"/>
                  <a:pt x="2275740" y="3119460"/>
                </a:cubicBezTo>
                <a:cubicBezTo>
                  <a:pt x="2270069" y="3107789"/>
                  <a:pt x="2259714" y="3101543"/>
                  <a:pt x="2244674" y="3100721"/>
                </a:cubicBezTo>
                <a:lnTo>
                  <a:pt x="2213115" y="3077052"/>
                </a:lnTo>
                <a:cubicBezTo>
                  <a:pt x="2213279" y="3074504"/>
                  <a:pt x="2212950" y="3070723"/>
                  <a:pt x="2212128" y="3065710"/>
                </a:cubicBezTo>
                <a:cubicBezTo>
                  <a:pt x="2211306" y="3060696"/>
                  <a:pt x="2209005" y="3057902"/>
                  <a:pt x="2205225" y="3057327"/>
                </a:cubicBezTo>
                <a:cubicBezTo>
                  <a:pt x="2198814" y="3058477"/>
                  <a:pt x="2191911" y="3064066"/>
                  <a:pt x="2184513" y="3074093"/>
                </a:cubicBezTo>
                <a:cubicBezTo>
                  <a:pt x="2177117" y="3084120"/>
                  <a:pt x="2172186" y="3091681"/>
                  <a:pt x="2169720" y="3096776"/>
                </a:cubicBezTo>
                <a:cubicBezTo>
                  <a:pt x="2169967" y="3102776"/>
                  <a:pt x="2169473" y="3107543"/>
                  <a:pt x="2168241" y="3111077"/>
                </a:cubicBezTo>
                <a:cubicBezTo>
                  <a:pt x="2167008" y="3114610"/>
                  <a:pt x="2163556" y="3116419"/>
                  <a:pt x="2157885" y="3116501"/>
                </a:cubicBezTo>
                <a:cubicBezTo>
                  <a:pt x="2150899" y="3115926"/>
                  <a:pt x="2142188" y="3116090"/>
                  <a:pt x="2131750" y="3116994"/>
                </a:cubicBezTo>
                <a:cubicBezTo>
                  <a:pt x="2121313" y="3117898"/>
                  <a:pt x="2115559" y="3122994"/>
                  <a:pt x="2114491" y="3132281"/>
                </a:cubicBezTo>
                <a:cubicBezTo>
                  <a:pt x="2109889" y="3132198"/>
                  <a:pt x="2104300" y="3133349"/>
                  <a:pt x="2097725" y="3135732"/>
                </a:cubicBezTo>
                <a:cubicBezTo>
                  <a:pt x="2091150" y="3138116"/>
                  <a:pt x="2087534" y="3142225"/>
                  <a:pt x="2086877" y="3148060"/>
                </a:cubicBezTo>
                <a:cubicBezTo>
                  <a:pt x="2082274" y="3149458"/>
                  <a:pt x="2070768" y="3155540"/>
                  <a:pt x="2052358" y="3166306"/>
                </a:cubicBezTo>
                <a:cubicBezTo>
                  <a:pt x="2033949" y="3177072"/>
                  <a:pt x="2000745" y="3184140"/>
                  <a:pt x="1952749" y="3187510"/>
                </a:cubicBezTo>
                <a:cubicBezTo>
                  <a:pt x="1953242" y="3197783"/>
                  <a:pt x="1952255" y="3206824"/>
                  <a:pt x="1949790" y="3214631"/>
                </a:cubicBezTo>
                <a:cubicBezTo>
                  <a:pt x="1947325" y="3222439"/>
                  <a:pt x="1940421" y="3226548"/>
                  <a:pt x="1929079" y="3226959"/>
                </a:cubicBezTo>
                <a:lnTo>
                  <a:pt x="1858070" y="3226959"/>
                </a:lnTo>
                <a:lnTo>
                  <a:pt x="1834400" y="3258518"/>
                </a:lnTo>
                <a:lnTo>
                  <a:pt x="1794951" y="3282188"/>
                </a:lnTo>
                <a:lnTo>
                  <a:pt x="1759447" y="3278243"/>
                </a:lnTo>
                <a:cubicBezTo>
                  <a:pt x="1755173" y="3282435"/>
                  <a:pt x="1750899" y="3287859"/>
                  <a:pt x="1746625" y="3294516"/>
                </a:cubicBezTo>
                <a:cubicBezTo>
                  <a:pt x="1742352" y="3301173"/>
                  <a:pt x="1740051" y="3307584"/>
                  <a:pt x="1739722" y="3313748"/>
                </a:cubicBezTo>
                <a:cubicBezTo>
                  <a:pt x="1740708" y="3318844"/>
                  <a:pt x="1744653" y="3321473"/>
                  <a:pt x="1751557" y="3321638"/>
                </a:cubicBezTo>
                <a:cubicBezTo>
                  <a:pt x="1758460" y="3321802"/>
                  <a:pt x="1762405" y="3324432"/>
                  <a:pt x="1763392" y="3329528"/>
                </a:cubicBezTo>
                <a:cubicBezTo>
                  <a:pt x="1763063" y="3333637"/>
                  <a:pt x="1760762" y="3338239"/>
                  <a:pt x="1756488" y="3343335"/>
                </a:cubicBezTo>
                <a:cubicBezTo>
                  <a:pt x="1752214" y="3348430"/>
                  <a:pt x="1747941" y="3353033"/>
                  <a:pt x="1743667" y="3357142"/>
                </a:cubicBezTo>
                <a:cubicBezTo>
                  <a:pt x="1743585" y="3360922"/>
                  <a:pt x="1742763" y="3363224"/>
                  <a:pt x="1741201" y="3364046"/>
                </a:cubicBezTo>
                <a:cubicBezTo>
                  <a:pt x="1739640" y="3364868"/>
                  <a:pt x="1737832" y="3365196"/>
                  <a:pt x="1735777" y="3365032"/>
                </a:cubicBezTo>
                <a:cubicBezTo>
                  <a:pt x="1729613" y="3364703"/>
                  <a:pt x="1724189" y="3365361"/>
                  <a:pt x="1719504" y="3367004"/>
                </a:cubicBezTo>
                <a:cubicBezTo>
                  <a:pt x="1714819" y="3368648"/>
                  <a:pt x="1712354" y="3373250"/>
                  <a:pt x="1712107" y="3380812"/>
                </a:cubicBezTo>
                <a:cubicBezTo>
                  <a:pt x="1704135" y="3387140"/>
                  <a:pt x="1695424" y="3393222"/>
                  <a:pt x="1685972" y="3399057"/>
                </a:cubicBezTo>
                <a:cubicBezTo>
                  <a:pt x="1676521" y="3404892"/>
                  <a:pt x="1666823" y="3408015"/>
                  <a:pt x="1656878" y="3408426"/>
                </a:cubicBezTo>
                <a:lnTo>
                  <a:pt x="1617429" y="3404481"/>
                </a:lnTo>
                <a:lnTo>
                  <a:pt x="1597704" y="3432096"/>
                </a:lnTo>
                <a:cubicBezTo>
                  <a:pt x="1591458" y="3432014"/>
                  <a:pt x="1585212" y="3433164"/>
                  <a:pt x="1578966" y="3435548"/>
                </a:cubicBezTo>
                <a:cubicBezTo>
                  <a:pt x="1572720" y="3437931"/>
                  <a:pt x="1568446" y="3442040"/>
                  <a:pt x="1566145" y="3447876"/>
                </a:cubicBezTo>
                <a:cubicBezTo>
                  <a:pt x="1544612" y="3448369"/>
                  <a:pt x="1523572" y="3450341"/>
                  <a:pt x="1503026" y="3453793"/>
                </a:cubicBezTo>
                <a:cubicBezTo>
                  <a:pt x="1482479" y="3457245"/>
                  <a:pt x="1461440" y="3459218"/>
                  <a:pt x="1439907" y="3459710"/>
                </a:cubicBezTo>
                <a:lnTo>
                  <a:pt x="1424127" y="3439986"/>
                </a:lnTo>
                <a:cubicBezTo>
                  <a:pt x="1424209" y="3436205"/>
                  <a:pt x="1425031" y="3433904"/>
                  <a:pt x="1426593" y="3433082"/>
                </a:cubicBezTo>
                <a:cubicBezTo>
                  <a:pt x="1428154" y="3432260"/>
                  <a:pt x="1429962" y="3431932"/>
                  <a:pt x="1432017" y="3432096"/>
                </a:cubicBezTo>
                <a:cubicBezTo>
                  <a:pt x="1440400" y="3432918"/>
                  <a:pt x="1448290" y="3433246"/>
                  <a:pt x="1455687" y="3433082"/>
                </a:cubicBezTo>
                <a:cubicBezTo>
                  <a:pt x="1463083" y="3432918"/>
                  <a:pt x="1467028" y="3427329"/>
                  <a:pt x="1467522" y="3416316"/>
                </a:cubicBezTo>
                <a:cubicBezTo>
                  <a:pt x="1509930" y="3414180"/>
                  <a:pt x="1544448" y="3405632"/>
                  <a:pt x="1571076" y="3390674"/>
                </a:cubicBezTo>
                <a:cubicBezTo>
                  <a:pt x="1597704" y="3375716"/>
                  <a:pt x="1634195" y="3367169"/>
                  <a:pt x="1680548" y="3365032"/>
                </a:cubicBezTo>
                <a:lnTo>
                  <a:pt x="1692383" y="3349252"/>
                </a:lnTo>
                <a:cubicBezTo>
                  <a:pt x="1691561" y="3343582"/>
                  <a:pt x="1687287" y="3340130"/>
                  <a:pt x="1679562" y="3338897"/>
                </a:cubicBezTo>
                <a:cubicBezTo>
                  <a:pt x="1671836" y="3337664"/>
                  <a:pt x="1665590" y="3337171"/>
                  <a:pt x="1660823" y="3337417"/>
                </a:cubicBezTo>
                <a:cubicBezTo>
                  <a:pt x="1623100" y="3339226"/>
                  <a:pt x="1591047" y="3346458"/>
                  <a:pt x="1564666" y="3359114"/>
                </a:cubicBezTo>
                <a:cubicBezTo>
                  <a:pt x="1538284" y="3371771"/>
                  <a:pt x="1507217" y="3379004"/>
                  <a:pt x="1471466" y="3380812"/>
                </a:cubicBezTo>
                <a:lnTo>
                  <a:pt x="1463577" y="3400536"/>
                </a:lnTo>
                <a:cubicBezTo>
                  <a:pt x="1441468" y="3407029"/>
                  <a:pt x="1417634" y="3413768"/>
                  <a:pt x="1392075" y="3420754"/>
                </a:cubicBezTo>
                <a:cubicBezTo>
                  <a:pt x="1366515" y="3427740"/>
                  <a:pt x="1341694" y="3431520"/>
                  <a:pt x="1317614" y="3432096"/>
                </a:cubicBezTo>
                <a:lnTo>
                  <a:pt x="1293944" y="3459710"/>
                </a:lnTo>
                <a:cubicBezTo>
                  <a:pt x="1293451" y="3459628"/>
                  <a:pt x="1291479" y="3459792"/>
                  <a:pt x="1288027" y="3460204"/>
                </a:cubicBezTo>
                <a:cubicBezTo>
                  <a:pt x="1284575" y="3460614"/>
                  <a:pt x="1282603" y="3461765"/>
                  <a:pt x="1282109" y="3463656"/>
                </a:cubicBezTo>
                <a:cubicBezTo>
                  <a:pt x="1283589" y="3465874"/>
                  <a:pt x="1290492" y="3468340"/>
                  <a:pt x="1302820" y="3471052"/>
                </a:cubicBezTo>
                <a:cubicBezTo>
                  <a:pt x="1315148" y="3473764"/>
                  <a:pt x="1324024" y="3475244"/>
                  <a:pt x="1329449" y="3475490"/>
                </a:cubicBezTo>
                <a:cubicBezTo>
                  <a:pt x="1337421" y="3469326"/>
                  <a:pt x="1346132" y="3463902"/>
                  <a:pt x="1355584" y="3459218"/>
                </a:cubicBezTo>
                <a:cubicBezTo>
                  <a:pt x="1365035" y="3454533"/>
                  <a:pt x="1374733" y="3452067"/>
                  <a:pt x="1384678" y="3451821"/>
                </a:cubicBezTo>
                <a:cubicBezTo>
                  <a:pt x="1392568" y="3452478"/>
                  <a:pt x="1400458" y="3455108"/>
                  <a:pt x="1408347" y="3459710"/>
                </a:cubicBezTo>
                <a:lnTo>
                  <a:pt x="1380733" y="3495215"/>
                </a:lnTo>
                <a:cubicBezTo>
                  <a:pt x="1369473" y="3495872"/>
                  <a:pt x="1360433" y="3498502"/>
                  <a:pt x="1353611" y="3503105"/>
                </a:cubicBezTo>
                <a:cubicBezTo>
                  <a:pt x="1346790" y="3507707"/>
                  <a:pt x="1338736" y="3510338"/>
                  <a:pt x="1329449" y="3510995"/>
                </a:cubicBezTo>
                <a:cubicBezTo>
                  <a:pt x="1327065" y="3526117"/>
                  <a:pt x="1315066" y="3535322"/>
                  <a:pt x="1293451" y="3538610"/>
                </a:cubicBezTo>
                <a:cubicBezTo>
                  <a:pt x="1271836" y="3541896"/>
                  <a:pt x="1254906" y="3543212"/>
                  <a:pt x="1242660" y="3542554"/>
                </a:cubicBezTo>
                <a:cubicBezTo>
                  <a:pt x="1230168" y="3543212"/>
                  <a:pt x="1223593" y="3537952"/>
                  <a:pt x="1222935" y="3526774"/>
                </a:cubicBezTo>
                <a:cubicBezTo>
                  <a:pt x="1222935" y="3514282"/>
                  <a:pt x="1226880" y="3503762"/>
                  <a:pt x="1234770" y="3495215"/>
                </a:cubicBezTo>
                <a:lnTo>
                  <a:pt x="1191376" y="3495215"/>
                </a:lnTo>
                <a:cubicBezTo>
                  <a:pt x="1187184" y="3490942"/>
                  <a:pt x="1181760" y="3486668"/>
                  <a:pt x="1175103" y="3482394"/>
                </a:cubicBezTo>
                <a:cubicBezTo>
                  <a:pt x="1168446" y="3478120"/>
                  <a:pt x="1162035" y="3475819"/>
                  <a:pt x="1155871" y="3475490"/>
                </a:cubicBezTo>
                <a:cubicBezTo>
                  <a:pt x="1151269" y="3476148"/>
                  <a:pt x="1148639" y="3478778"/>
                  <a:pt x="1147982" y="3483380"/>
                </a:cubicBezTo>
                <a:cubicBezTo>
                  <a:pt x="1118230" y="3487572"/>
                  <a:pt x="1087986" y="3491024"/>
                  <a:pt x="1057248" y="3493736"/>
                </a:cubicBezTo>
                <a:cubicBezTo>
                  <a:pt x="1026510" y="3496448"/>
                  <a:pt x="996266" y="3496941"/>
                  <a:pt x="966514" y="3495215"/>
                </a:cubicBezTo>
                <a:lnTo>
                  <a:pt x="974404" y="3510995"/>
                </a:lnTo>
                <a:cubicBezTo>
                  <a:pt x="996184" y="3511652"/>
                  <a:pt x="1016730" y="3514282"/>
                  <a:pt x="1036044" y="3518884"/>
                </a:cubicBezTo>
                <a:cubicBezTo>
                  <a:pt x="1055358" y="3523487"/>
                  <a:pt x="1072946" y="3526117"/>
                  <a:pt x="1088807" y="3526774"/>
                </a:cubicBezTo>
                <a:lnTo>
                  <a:pt x="1116422" y="3510995"/>
                </a:lnTo>
                <a:lnTo>
                  <a:pt x="1183486" y="3510995"/>
                </a:lnTo>
                <a:lnTo>
                  <a:pt x="1207156" y="3538610"/>
                </a:lnTo>
                <a:lnTo>
                  <a:pt x="1171651" y="3562279"/>
                </a:lnTo>
                <a:cubicBezTo>
                  <a:pt x="1142475" y="3559567"/>
                  <a:pt x="1109107" y="3556115"/>
                  <a:pt x="1071548" y="3551924"/>
                </a:cubicBezTo>
                <a:cubicBezTo>
                  <a:pt x="1033989" y="3547732"/>
                  <a:pt x="1013443" y="3559074"/>
                  <a:pt x="1009909" y="3585948"/>
                </a:cubicBezTo>
                <a:lnTo>
                  <a:pt x="931010" y="3585948"/>
                </a:lnTo>
                <a:cubicBezTo>
                  <a:pt x="931832" y="3580278"/>
                  <a:pt x="935119" y="3575840"/>
                  <a:pt x="940872" y="3572634"/>
                </a:cubicBezTo>
                <a:cubicBezTo>
                  <a:pt x="946625" y="3569429"/>
                  <a:pt x="949913" y="3565977"/>
                  <a:pt x="950735" y="3562279"/>
                </a:cubicBezTo>
                <a:cubicBezTo>
                  <a:pt x="950406" y="3560388"/>
                  <a:pt x="949091" y="3559238"/>
                  <a:pt x="946790" y="3558827"/>
                </a:cubicBezTo>
                <a:cubicBezTo>
                  <a:pt x="944489" y="3558416"/>
                  <a:pt x="943174" y="3558252"/>
                  <a:pt x="942845" y="3558334"/>
                </a:cubicBezTo>
                <a:lnTo>
                  <a:pt x="836331" y="3558334"/>
                </a:lnTo>
                <a:lnTo>
                  <a:pt x="820552" y="3542554"/>
                </a:lnTo>
                <a:cubicBezTo>
                  <a:pt x="802799" y="3541896"/>
                  <a:pt x="785047" y="3539267"/>
                  <a:pt x="767295" y="3534664"/>
                </a:cubicBezTo>
                <a:cubicBezTo>
                  <a:pt x="749543" y="3530062"/>
                  <a:pt x="731791" y="3527432"/>
                  <a:pt x="714038" y="3526774"/>
                </a:cubicBezTo>
                <a:cubicBezTo>
                  <a:pt x="688972" y="3525295"/>
                  <a:pt x="678945" y="3519378"/>
                  <a:pt x="683958" y="3509022"/>
                </a:cubicBezTo>
                <a:cubicBezTo>
                  <a:pt x="688972" y="3498667"/>
                  <a:pt x="681904" y="3492750"/>
                  <a:pt x="662754" y="3491270"/>
                </a:cubicBezTo>
                <a:lnTo>
                  <a:pt x="643030" y="3495215"/>
                </a:lnTo>
                <a:lnTo>
                  <a:pt x="611470" y="3479435"/>
                </a:lnTo>
                <a:cubicBezTo>
                  <a:pt x="592403" y="3478778"/>
                  <a:pt x="583198" y="3468258"/>
                  <a:pt x="583855" y="3447876"/>
                </a:cubicBezTo>
                <a:cubicBezTo>
                  <a:pt x="564213" y="3447218"/>
                  <a:pt x="546296" y="3444588"/>
                  <a:pt x="530106" y="3439986"/>
                </a:cubicBezTo>
                <a:cubicBezTo>
                  <a:pt x="513915" y="3435384"/>
                  <a:pt x="498957" y="3432753"/>
                  <a:pt x="485232" y="3432096"/>
                </a:cubicBezTo>
                <a:cubicBezTo>
                  <a:pt x="483177" y="3429712"/>
                  <a:pt x="480383" y="3426590"/>
                  <a:pt x="476849" y="3422726"/>
                </a:cubicBezTo>
                <a:cubicBezTo>
                  <a:pt x="473315" y="3418864"/>
                  <a:pt x="469534" y="3416727"/>
                  <a:pt x="465507" y="3416316"/>
                </a:cubicBezTo>
                <a:cubicBezTo>
                  <a:pt x="461727" y="3416563"/>
                  <a:pt x="459426" y="3418042"/>
                  <a:pt x="458604" y="3420754"/>
                </a:cubicBezTo>
                <a:cubicBezTo>
                  <a:pt x="457782" y="3423466"/>
                  <a:pt x="457453" y="3425932"/>
                  <a:pt x="457617" y="3428151"/>
                </a:cubicBezTo>
                <a:cubicBezTo>
                  <a:pt x="449399" y="3426014"/>
                  <a:pt x="442166" y="3426343"/>
                  <a:pt x="435920" y="3429137"/>
                </a:cubicBezTo>
                <a:cubicBezTo>
                  <a:pt x="429674" y="3431932"/>
                  <a:pt x="426387" y="3438178"/>
                  <a:pt x="426058" y="3447876"/>
                </a:cubicBezTo>
                <a:cubicBezTo>
                  <a:pt x="438879" y="3448287"/>
                  <a:pt x="443810" y="3450424"/>
                  <a:pt x="440852" y="3454286"/>
                </a:cubicBezTo>
                <a:cubicBezTo>
                  <a:pt x="437893" y="3458149"/>
                  <a:pt x="432962" y="3461272"/>
                  <a:pt x="426058" y="3463656"/>
                </a:cubicBezTo>
                <a:cubicBezTo>
                  <a:pt x="426222" y="3466039"/>
                  <a:pt x="425894" y="3469162"/>
                  <a:pt x="425072" y="3473024"/>
                </a:cubicBezTo>
                <a:cubicBezTo>
                  <a:pt x="424250" y="3476888"/>
                  <a:pt x="421949" y="3479024"/>
                  <a:pt x="418168" y="3479435"/>
                </a:cubicBezTo>
                <a:cubicBezTo>
                  <a:pt x="410032" y="3478202"/>
                  <a:pt x="402635" y="3471792"/>
                  <a:pt x="395978" y="3460204"/>
                </a:cubicBezTo>
                <a:cubicBezTo>
                  <a:pt x="389321" y="3448616"/>
                  <a:pt x="384883" y="3439246"/>
                  <a:pt x="382664" y="3432096"/>
                </a:cubicBezTo>
                <a:cubicBezTo>
                  <a:pt x="376335" y="3431767"/>
                  <a:pt x="370254" y="3432424"/>
                  <a:pt x="364418" y="3434068"/>
                </a:cubicBezTo>
                <a:cubicBezTo>
                  <a:pt x="358583" y="3435712"/>
                  <a:pt x="355460" y="3440314"/>
                  <a:pt x="355049" y="3447876"/>
                </a:cubicBezTo>
                <a:cubicBezTo>
                  <a:pt x="355460" y="3452642"/>
                  <a:pt x="355624" y="3458888"/>
                  <a:pt x="355542" y="3466614"/>
                </a:cubicBezTo>
                <a:cubicBezTo>
                  <a:pt x="355460" y="3474340"/>
                  <a:pt x="352666" y="3478614"/>
                  <a:pt x="347159" y="3479435"/>
                </a:cubicBezTo>
                <a:cubicBezTo>
                  <a:pt x="343050" y="3479106"/>
                  <a:pt x="338447" y="3476806"/>
                  <a:pt x="333352" y="3472532"/>
                </a:cubicBezTo>
                <a:cubicBezTo>
                  <a:pt x="328256" y="3468258"/>
                  <a:pt x="323654" y="3463984"/>
                  <a:pt x="319545" y="3459710"/>
                </a:cubicBezTo>
                <a:cubicBezTo>
                  <a:pt x="315435" y="3459875"/>
                  <a:pt x="311819" y="3459546"/>
                  <a:pt x="308696" y="3458724"/>
                </a:cubicBezTo>
                <a:cubicBezTo>
                  <a:pt x="305573" y="3457902"/>
                  <a:pt x="303929" y="3455601"/>
                  <a:pt x="303765" y="3451821"/>
                </a:cubicBezTo>
                <a:cubicBezTo>
                  <a:pt x="304094" y="3445739"/>
                  <a:pt x="306395" y="3440150"/>
                  <a:pt x="310669" y="3435055"/>
                </a:cubicBezTo>
                <a:cubicBezTo>
                  <a:pt x="314942" y="3429959"/>
                  <a:pt x="319216" y="3426343"/>
                  <a:pt x="323490" y="3424206"/>
                </a:cubicBezTo>
                <a:lnTo>
                  <a:pt x="378719" y="3416316"/>
                </a:lnTo>
                <a:lnTo>
                  <a:pt x="414223" y="3424206"/>
                </a:lnTo>
                <a:lnTo>
                  <a:pt x="382664" y="3400536"/>
                </a:lnTo>
                <a:cubicBezTo>
                  <a:pt x="382417" y="3392811"/>
                  <a:pt x="379952" y="3387551"/>
                  <a:pt x="375267" y="3384757"/>
                </a:cubicBezTo>
                <a:cubicBezTo>
                  <a:pt x="370582" y="3381962"/>
                  <a:pt x="365158" y="3380648"/>
                  <a:pt x="358994" y="3380812"/>
                </a:cubicBezTo>
                <a:cubicBezTo>
                  <a:pt x="344940" y="3381634"/>
                  <a:pt x="337543" y="3384921"/>
                  <a:pt x="336804" y="3390674"/>
                </a:cubicBezTo>
                <a:cubicBezTo>
                  <a:pt x="336064" y="3396427"/>
                  <a:pt x="331626" y="3399715"/>
                  <a:pt x="323490" y="3400536"/>
                </a:cubicBezTo>
                <a:cubicBezTo>
                  <a:pt x="323079" y="3392811"/>
                  <a:pt x="319956" y="3387551"/>
                  <a:pt x="314120" y="3384757"/>
                </a:cubicBezTo>
                <a:cubicBezTo>
                  <a:pt x="308285" y="3381962"/>
                  <a:pt x="302203" y="3380648"/>
                  <a:pt x="295875" y="3380812"/>
                </a:cubicBezTo>
                <a:lnTo>
                  <a:pt x="284040" y="3380812"/>
                </a:lnTo>
                <a:cubicBezTo>
                  <a:pt x="285931" y="3372758"/>
                  <a:pt x="285109" y="3366183"/>
                  <a:pt x="281575" y="3361087"/>
                </a:cubicBezTo>
                <a:cubicBezTo>
                  <a:pt x="278041" y="3355992"/>
                  <a:pt x="272288" y="3353362"/>
                  <a:pt x="264316" y="3353197"/>
                </a:cubicBezTo>
                <a:lnTo>
                  <a:pt x="232756" y="3333472"/>
                </a:lnTo>
                <a:cubicBezTo>
                  <a:pt x="222565" y="3333390"/>
                  <a:pt x="207443" y="3330596"/>
                  <a:pt x="187389" y="3325090"/>
                </a:cubicBezTo>
                <a:cubicBezTo>
                  <a:pt x="167336" y="3319583"/>
                  <a:pt x="156159" y="3311858"/>
                  <a:pt x="153857" y="3301913"/>
                </a:cubicBezTo>
                <a:cubicBezTo>
                  <a:pt x="153857" y="3294023"/>
                  <a:pt x="149912" y="3290078"/>
                  <a:pt x="142023" y="3290078"/>
                </a:cubicBezTo>
                <a:cubicBezTo>
                  <a:pt x="125503" y="3288845"/>
                  <a:pt x="118106" y="3282435"/>
                  <a:pt x="119832" y="3270847"/>
                </a:cubicBezTo>
                <a:cubicBezTo>
                  <a:pt x="121558" y="3259258"/>
                  <a:pt x="113175" y="3249889"/>
                  <a:pt x="94683" y="3242739"/>
                </a:cubicBezTo>
                <a:lnTo>
                  <a:pt x="82848" y="3226959"/>
                </a:lnTo>
                <a:lnTo>
                  <a:pt x="63124" y="3223014"/>
                </a:lnTo>
                <a:cubicBezTo>
                  <a:pt x="57289" y="3218658"/>
                  <a:pt x="53179" y="3212577"/>
                  <a:pt x="50796" y="3204769"/>
                </a:cubicBezTo>
                <a:cubicBezTo>
                  <a:pt x="48412" y="3196961"/>
                  <a:pt x="47262" y="3189893"/>
                  <a:pt x="47344" y="3183565"/>
                </a:cubicBezTo>
                <a:lnTo>
                  <a:pt x="15785" y="3163840"/>
                </a:lnTo>
                <a:lnTo>
                  <a:pt x="15785" y="3100721"/>
                </a:lnTo>
                <a:cubicBezTo>
                  <a:pt x="9949" y="3100392"/>
                  <a:pt x="5840" y="3098091"/>
                  <a:pt x="3457" y="3093818"/>
                </a:cubicBezTo>
                <a:cubicBezTo>
                  <a:pt x="1073" y="3089544"/>
                  <a:pt x="-77" y="3085270"/>
                  <a:pt x="5" y="3080996"/>
                </a:cubicBezTo>
                <a:cubicBezTo>
                  <a:pt x="169" y="3071052"/>
                  <a:pt x="1813" y="3061354"/>
                  <a:pt x="4936" y="3051903"/>
                </a:cubicBezTo>
                <a:cubicBezTo>
                  <a:pt x="8059" y="3042451"/>
                  <a:pt x="11675" y="3033739"/>
                  <a:pt x="15785" y="3025768"/>
                </a:cubicBezTo>
                <a:cubicBezTo>
                  <a:pt x="15949" y="3023220"/>
                  <a:pt x="15620" y="3019439"/>
                  <a:pt x="14798" y="3014426"/>
                </a:cubicBezTo>
                <a:cubicBezTo>
                  <a:pt x="13976" y="3009412"/>
                  <a:pt x="11675" y="3006618"/>
                  <a:pt x="7895" y="3006043"/>
                </a:cubicBezTo>
                <a:lnTo>
                  <a:pt x="3950" y="3006043"/>
                </a:lnTo>
                <a:lnTo>
                  <a:pt x="3950" y="2907419"/>
                </a:lnTo>
                <a:lnTo>
                  <a:pt x="19729" y="2867970"/>
                </a:lnTo>
                <a:cubicBezTo>
                  <a:pt x="21948" y="2868134"/>
                  <a:pt x="24414" y="2867806"/>
                  <a:pt x="27126" y="2866984"/>
                </a:cubicBezTo>
                <a:cubicBezTo>
                  <a:pt x="29838" y="2866162"/>
                  <a:pt x="31318" y="2863861"/>
                  <a:pt x="31564" y="2860080"/>
                </a:cubicBezTo>
                <a:cubicBezTo>
                  <a:pt x="31400" y="2854245"/>
                  <a:pt x="29756" y="2849149"/>
                  <a:pt x="26633" y="2844793"/>
                </a:cubicBezTo>
                <a:cubicBezTo>
                  <a:pt x="23510" y="2840438"/>
                  <a:pt x="19894" y="2836328"/>
                  <a:pt x="15785" y="2832466"/>
                </a:cubicBezTo>
                <a:lnTo>
                  <a:pt x="31564" y="2804851"/>
                </a:lnTo>
                <a:cubicBezTo>
                  <a:pt x="42577" y="2808385"/>
                  <a:pt x="48166" y="2802303"/>
                  <a:pt x="48330" y="2786606"/>
                </a:cubicBezTo>
                <a:cubicBezTo>
                  <a:pt x="48495" y="2770908"/>
                  <a:pt x="48166" y="2759895"/>
                  <a:pt x="47344" y="2753566"/>
                </a:cubicBezTo>
                <a:cubicBezTo>
                  <a:pt x="54083" y="2745348"/>
                  <a:pt x="62302" y="2723322"/>
                  <a:pt x="72000" y="2687489"/>
                </a:cubicBezTo>
                <a:cubicBezTo>
                  <a:pt x="81698" y="2651656"/>
                  <a:pt x="87944" y="2627658"/>
                  <a:pt x="90738" y="2615494"/>
                </a:cubicBezTo>
                <a:cubicBezTo>
                  <a:pt x="111449" y="2618452"/>
                  <a:pt x="124270" y="2607604"/>
                  <a:pt x="129201" y="2582948"/>
                </a:cubicBezTo>
                <a:cubicBezTo>
                  <a:pt x="134133" y="2558292"/>
                  <a:pt x="137091" y="2537581"/>
                  <a:pt x="138078" y="2520816"/>
                </a:cubicBezTo>
                <a:lnTo>
                  <a:pt x="165692" y="2485311"/>
                </a:lnTo>
                <a:cubicBezTo>
                  <a:pt x="165692" y="2477421"/>
                  <a:pt x="169637" y="2473476"/>
                  <a:pt x="177527" y="2473476"/>
                </a:cubicBezTo>
                <a:cubicBezTo>
                  <a:pt x="198402" y="2473641"/>
                  <a:pt x="206950" y="2470353"/>
                  <a:pt x="203169" y="2463614"/>
                </a:cubicBezTo>
                <a:cubicBezTo>
                  <a:pt x="199388" y="2456874"/>
                  <a:pt x="200046" y="2445697"/>
                  <a:pt x="205142" y="2430082"/>
                </a:cubicBezTo>
                <a:cubicBezTo>
                  <a:pt x="209251" y="2432630"/>
                  <a:pt x="212867" y="2437396"/>
                  <a:pt x="215990" y="2444382"/>
                </a:cubicBezTo>
                <a:cubicBezTo>
                  <a:pt x="219113" y="2451368"/>
                  <a:pt x="220757" y="2457121"/>
                  <a:pt x="220921" y="2461642"/>
                </a:cubicBezTo>
                <a:cubicBezTo>
                  <a:pt x="234153" y="2458929"/>
                  <a:pt x="242207" y="2445615"/>
                  <a:pt x="245084" y="2421699"/>
                </a:cubicBezTo>
                <a:cubicBezTo>
                  <a:pt x="247961" y="2397782"/>
                  <a:pt x="249111" y="2379538"/>
                  <a:pt x="248536" y="2366963"/>
                </a:cubicBezTo>
                <a:cubicBezTo>
                  <a:pt x="255604" y="2366305"/>
                  <a:pt x="260206" y="2363675"/>
                  <a:pt x="262343" y="2359073"/>
                </a:cubicBezTo>
                <a:cubicBezTo>
                  <a:pt x="264480" y="2354470"/>
                  <a:pt x="269082" y="2351840"/>
                  <a:pt x="276150" y="2351183"/>
                </a:cubicBezTo>
                <a:lnTo>
                  <a:pt x="276150" y="2386688"/>
                </a:lnTo>
                <a:lnTo>
                  <a:pt x="291930" y="2386688"/>
                </a:lnTo>
                <a:lnTo>
                  <a:pt x="323490" y="2355128"/>
                </a:lnTo>
                <a:cubicBezTo>
                  <a:pt x="324147" y="2347567"/>
                  <a:pt x="326777" y="2340992"/>
                  <a:pt x="331379" y="2335403"/>
                </a:cubicBezTo>
                <a:cubicBezTo>
                  <a:pt x="335982" y="2329814"/>
                  <a:pt x="338612" y="2323240"/>
                  <a:pt x="339269" y="2315678"/>
                </a:cubicBezTo>
                <a:cubicBezTo>
                  <a:pt x="350447" y="2303186"/>
                  <a:pt x="355707" y="2288722"/>
                  <a:pt x="355049" y="2272284"/>
                </a:cubicBezTo>
                <a:cubicBezTo>
                  <a:pt x="393430" y="2248861"/>
                  <a:pt x="427126" y="2218781"/>
                  <a:pt x="456138" y="2182044"/>
                </a:cubicBezTo>
                <a:cubicBezTo>
                  <a:pt x="485150" y="2145307"/>
                  <a:pt x="515887" y="2112268"/>
                  <a:pt x="548351" y="2082927"/>
                </a:cubicBezTo>
                <a:cubicBezTo>
                  <a:pt x="552460" y="2082763"/>
                  <a:pt x="556077" y="2083092"/>
                  <a:pt x="559200" y="2083914"/>
                </a:cubicBezTo>
                <a:cubicBezTo>
                  <a:pt x="562323" y="2084735"/>
                  <a:pt x="563966" y="2087037"/>
                  <a:pt x="564131" y="2090817"/>
                </a:cubicBezTo>
                <a:cubicBezTo>
                  <a:pt x="563966" y="2095008"/>
                  <a:pt x="562323" y="2099447"/>
                  <a:pt x="559200" y="2104131"/>
                </a:cubicBezTo>
                <a:cubicBezTo>
                  <a:pt x="556077" y="2108816"/>
                  <a:pt x="552460" y="2112268"/>
                  <a:pt x="548351" y="2114487"/>
                </a:cubicBezTo>
                <a:cubicBezTo>
                  <a:pt x="547694" y="2123856"/>
                  <a:pt x="545064" y="2131746"/>
                  <a:pt x="540461" y="2138156"/>
                </a:cubicBezTo>
                <a:cubicBezTo>
                  <a:pt x="535859" y="2144567"/>
                  <a:pt x="533229" y="2152457"/>
                  <a:pt x="532571" y="2161826"/>
                </a:cubicBezTo>
                <a:lnTo>
                  <a:pt x="568076" y="2122377"/>
                </a:lnTo>
                <a:lnTo>
                  <a:pt x="615415" y="2102652"/>
                </a:lnTo>
                <a:cubicBezTo>
                  <a:pt x="616894" y="2090324"/>
                  <a:pt x="624784" y="2077503"/>
                  <a:pt x="639085" y="2064189"/>
                </a:cubicBezTo>
                <a:cubicBezTo>
                  <a:pt x="653385" y="2050874"/>
                  <a:pt x="665220" y="2040026"/>
                  <a:pt x="674589" y="2031643"/>
                </a:cubicBezTo>
                <a:cubicBezTo>
                  <a:pt x="672452" y="2027040"/>
                  <a:pt x="668836" y="2021452"/>
                  <a:pt x="663740" y="2014877"/>
                </a:cubicBezTo>
                <a:cubicBezTo>
                  <a:pt x="658645" y="2008302"/>
                  <a:pt x="653056" y="2004686"/>
                  <a:pt x="646974" y="2004028"/>
                </a:cubicBezTo>
                <a:cubicBezTo>
                  <a:pt x="645084" y="2004439"/>
                  <a:pt x="643934" y="2006576"/>
                  <a:pt x="643523" y="2010439"/>
                </a:cubicBezTo>
                <a:cubicBezTo>
                  <a:pt x="643112" y="2014302"/>
                  <a:pt x="642947" y="2017425"/>
                  <a:pt x="643030" y="2019808"/>
                </a:cubicBezTo>
                <a:lnTo>
                  <a:pt x="658809" y="2027698"/>
                </a:lnTo>
                <a:cubicBezTo>
                  <a:pt x="656179" y="2032794"/>
                  <a:pt x="650591" y="2040355"/>
                  <a:pt x="642043" y="2050382"/>
                </a:cubicBezTo>
                <a:cubicBezTo>
                  <a:pt x="633496" y="2060408"/>
                  <a:pt x="625935" y="2065997"/>
                  <a:pt x="619360" y="2067148"/>
                </a:cubicBezTo>
                <a:cubicBezTo>
                  <a:pt x="617470" y="2066737"/>
                  <a:pt x="616319" y="2064600"/>
                  <a:pt x="615908" y="2060737"/>
                </a:cubicBezTo>
                <a:cubicBezTo>
                  <a:pt x="615497" y="2056874"/>
                  <a:pt x="615333" y="2053751"/>
                  <a:pt x="615415" y="2051368"/>
                </a:cubicBezTo>
                <a:cubicBezTo>
                  <a:pt x="613032" y="2051532"/>
                  <a:pt x="609908" y="2051203"/>
                  <a:pt x="606046" y="2050382"/>
                </a:cubicBezTo>
                <a:cubicBezTo>
                  <a:pt x="602183" y="2049560"/>
                  <a:pt x="600046" y="2047258"/>
                  <a:pt x="599635" y="2043478"/>
                </a:cubicBezTo>
                <a:cubicBezTo>
                  <a:pt x="600704" y="2034930"/>
                  <a:pt x="606457" y="2025397"/>
                  <a:pt x="616894" y="2014877"/>
                </a:cubicBezTo>
                <a:cubicBezTo>
                  <a:pt x="627332" y="2004358"/>
                  <a:pt x="636044" y="1996796"/>
                  <a:pt x="643030" y="1992194"/>
                </a:cubicBezTo>
                <a:cubicBezTo>
                  <a:pt x="644016" y="1976414"/>
                  <a:pt x="650919" y="1962607"/>
                  <a:pt x="663740" y="1950772"/>
                </a:cubicBezTo>
                <a:cubicBezTo>
                  <a:pt x="676562" y="1938937"/>
                  <a:pt x="689383" y="1929075"/>
                  <a:pt x="702204" y="1921185"/>
                </a:cubicBezTo>
                <a:lnTo>
                  <a:pt x="745598" y="1862011"/>
                </a:lnTo>
                <a:cubicBezTo>
                  <a:pt x="743543" y="1857902"/>
                  <a:pt x="740749" y="1854285"/>
                  <a:pt x="737215" y="1851162"/>
                </a:cubicBezTo>
                <a:cubicBezTo>
                  <a:pt x="733681" y="1848039"/>
                  <a:pt x="729900" y="1846395"/>
                  <a:pt x="725873" y="1846231"/>
                </a:cubicBezTo>
                <a:cubicBezTo>
                  <a:pt x="722093" y="1846642"/>
                  <a:pt x="719791" y="1848779"/>
                  <a:pt x="718970" y="1852642"/>
                </a:cubicBezTo>
                <a:cubicBezTo>
                  <a:pt x="718148" y="1856504"/>
                  <a:pt x="717819" y="1859628"/>
                  <a:pt x="717983" y="1862011"/>
                </a:cubicBezTo>
                <a:cubicBezTo>
                  <a:pt x="701546" y="1871051"/>
                  <a:pt x="692012" y="1881571"/>
                  <a:pt x="689383" y="1893570"/>
                </a:cubicBezTo>
                <a:cubicBezTo>
                  <a:pt x="686753" y="1905570"/>
                  <a:pt x="683136" y="1912144"/>
                  <a:pt x="678534" y="1913295"/>
                </a:cubicBezTo>
                <a:cubicBezTo>
                  <a:pt x="672534" y="1912802"/>
                  <a:pt x="667768" y="1912802"/>
                  <a:pt x="664234" y="1913295"/>
                </a:cubicBezTo>
                <a:cubicBezTo>
                  <a:pt x="660700" y="1913788"/>
                  <a:pt x="658891" y="1917733"/>
                  <a:pt x="658809" y="1925130"/>
                </a:cubicBezTo>
                <a:lnTo>
                  <a:pt x="639085" y="1956689"/>
                </a:lnTo>
                <a:lnTo>
                  <a:pt x="615415" y="1925130"/>
                </a:lnTo>
                <a:cubicBezTo>
                  <a:pt x="616073" y="1914199"/>
                  <a:pt x="618702" y="1906474"/>
                  <a:pt x="623305" y="1901953"/>
                </a:cubicBezTo>
                <a:cubicBezTo>
                  <a:pt x="627907" y="1897433"/>
                  <a:pt x="630537" y="1890694"/>
                  <a:pt x="631195" y="1881736"/>
                </a:cubicBezTo>
                <a:lnTo>
                  <a:pt x="674589" y="1873846"/>
                </a:lnTo>
                <a:cubicBezTo>
                  <a:pt x="685027" y="1857655"/>
                  <a:pt x="698670" y="1841711"/>
                  <a:pt x="715518" y="1826013"/>
                </a:cubicBezTo>
                <a:cubicBezTo>
                  <a:pt x="732366" y="1810316"/>
                  <a:pt x="748968" y="1797330"/>
                  <a:pt x="765323" y="1787057"/>
                </a:cubicBezTo>
                <a:cubicBezTo>
                  <a:pt x="779541" y="1784920"/>
                  <a:pt x="789568" y="1776373"/>
                  <a:pt x="795403" y="1761415"/>
                </a:cubicBezTo>
                <a:cubicBezTo>
                  <a:pt x="801238" y="1746457"/>
                  <a:pt x="812251" y="1737910"/>
                  <a:pt x="828442" y="1735773"/>
                </a:cubicBezTo>
                <a:cubicBezTo>
                  <a:pt x="833948" y="1716295"/>
                  <a:pt x="847591" y="1696077"/>
                  <a:pt x="869370" y="1675120"/>
                </a:cubicBezTo>
                <a:cubicBezTo>
                  <a:pt x="891150" y="1654162"/>
                  <a:pt x="911696" y="1642820"/>
                  <a:pt x="931010" y="1641094"/>
                </a:cubicBezTo>
                <a:cubicBezTo>
                  <a:pt x="933229" y="1640930"/>
                  <a:pt x="935695" y="1641259"/>
                  <a:pt x="938407" y="1642080"/>
                </a:cubicBezTo>
                <a:cubicBezTo>
                  <a:pt x="941119" y="1642902"/>
                  <a:pt x="942598" y="1645204"/>
                  <a:pt x="942845" y="1648984"/>
                </a:cubicBezTo>
                <a:cubicBezTo>
                  <a:pt x="942270" y="1656956"/>
                  <a:pt x="938489" y="1664682"/>
                  <a:pt x="931503" y="1672161"/>
                </a:cubicBezTo>
                <a:cubicBezTo>
                  <a:pt x="924517" y="1679640"/>
                  <a:pt x="917778" y="1686379"/>
                  <a:pt x="911285" y="1692378"/>
                </a:cubicBezTo>
                <a:cubicBezTo>
                  <a:pt x="913093" y="1700597"/>
                  <a:pt x="911450" y="1707830"/>
                  <a:pt x="906354" y="1714076"/>
                </a:cubicBezTo>
                <a:cubicBezTo>
                  <a:pt x="901259" y="1720322"/>
                  <a:pt x="893697" y="1723610"/>
                  <a:pt x="883671" y="1723938"/>
                </a:cubicBezTo>
                <a:lnTo>
                  <a:pt x="808717" y="1779167"/>
                </a:lnTo>
                <a:lnTo>
                  <a:pt x="781102" y="1818616"/>
                </a:lnTo>
                <a:cubicBezTo>
                  <a:pt x="776993" y="1818616"/>
                  <a:pt x="773377" y="1819603"/>
                  <a:pt x="770254" y="1821575"/>
                </a:cubicBezTo>
                <a:cubicBezTo>
                  <a:pt x="767131" y="1823548"/>
                  <a:pt x="765487" y="1826506"/>
                  <a:pt x="765323" y="1830451"/>
                </a:cubicBezTo>
                <a:cubicBezTo>
                  <a:pt x="765405" y="1832835"/>
                  <a:pt x="766227" y="1835958"/>
                  <a:pt x="767788" y="1839820"/>
                </a:cubicBezTo>
                <a:cubicBezTo>
                  <a:pt x="769350" y="1843683"/>
                  <a:pt x="771158" y="1845820"/>
                  <a:pt x="773212" y="1846231"/>
                </a:cubicBezTo>
                <a:cubicBezTo>
                  <a:pt x="776993" y="1845984"/>
                  <a:pt x="779294" y="1844505"/>
                  <a:pt x="780116" y="1841793"/>
                </a:cubicBezTo>
                <a:cubicBezTo>
                  <a:pt x="780938" y="1839081"/>
                  <a:pt x="781267" y="1836615"/>
                  <a:pt x="781102" y="1834396"/>
                </a:cubicBezTo>
                <a:lnTo>
                  <a:pt x="808717" y="1802837"/>
                </a:lnTo>
                <a:cubicBezTo>
                  <a:pt x="812826" y="1802837"/>
                  <a:pt x="816442" y="1801850"/>
                  <a:pt x="819565" y="1799878"/>
                </a:cubicBezTo>
                <a:cubicBezTo>
                  <a:pt x="822689" y="1797906"/>
                  <a:pt x="824332" y="1794947"/>
                  <a:pt x="824497" y="1791002"/>
                </a:cubicBezTo>
                <a:cubicBezTo>
                  <a:pt x="825319" y="1772674"/>
                  <a:pt x="831565" y="1763963"/>
                  <a:pt x="843235" y="1764867"/>
                </a:cubicBezTo>
                <a:cubicBezTo>
                  <a:pt x="854906" y="1765771"/>
                  <a:pt x="867069" y="1756073"/>
                  <a:pt x="879726" y="1735773"/>
                </a:cubicBezTo>
                <a:cubicBezTo>
                  <a:pt x="894026" y="1734622"/>
                  <a:pt x="904875" y="1730020"/>
                  <a:pt x="912272" y="1721966"/>
                </a:cubicBezTo>
                <a:cubicBezTo>
                  <a:pt x="919668" y="1713911"/>
                  <a:pt x="932489" y="1709309"/>
                  <a:pt x="950735" y="1708158"/>
                </a:cubicBezTo>
                <a:cubicBezTo>
                  <a:pt x="973007" y="1679558"/>
                  <a:pt x="997499" y="1654902"/>
                  <a:pt x="1024209" y="1634191"/>
                </a:cubicBezTo>
                <a:cubicBezTo>
                  <a:pt x="1050920" y="1613480"/>
                  <a:pt x="1076397" y="1590796"/>
                  <a:pt x="1100642" y="1566140"/>
                </a:cubicBezTo>
                <a:cubicBezTo>
                  <a:pt x="1100889" y="1558415"/>
                  <a:pt x="1103354" y="1553155"/>
                  <a:pt x="1108039" y="1550361"/>
                </a:cubicBezTo>
                <a:cubicBezTo>
                  <a:pt x="1112724" y="1547566"/>
                  <a:pt x="1118148" y="1546252"/>
                  <a:pt x="1124312" y="1546416"/>
                </a:cubicBezTo>
                <a:lnTo>
                  <a:pt x="1132202" y="1546416"/>
                </a:lnTo>
                <a:lnTo>
                  <a:pt x="1163761" y="1534581"/>
                </a:lnTo>
                <a:lnTo>
                  <a:pt x="1222935" y="1471462"/>
                </a:lnTo>
                <a:cubicBezTo>
                  <a:pt x="1222771" y="1469079"/>
                  <a:pt x="1223100" y="1465956"/>
                  <a:pt x="1223922" y="1462093"/>
                </a:cubicBezTo>
                <a:cubicBezTo>
                  <a:pt x="1224743" y="1458230"/>
                  <a:pt x="1227045" y="1456093"/>
                  <a:pt x="1230825" y="1455682"/>
                </a:cubicBezTo>
                <a:cubicBezTo>
                  <a:pt x="1232798" y="1456093"/>
                  <a:pt x="1234770" y="1458230"/>
                  <a:pt x="1236743" y="1462093"/>
                </a:cubicBezTo>
                <a:cubicBezTo>
                  <a:pt x="1238715" y="1465956"/>
                  <a:pt x="1240688" y="1469079"/>
                  <a:pt x="1242660" y="1471462"/>
                </a:cubicBezTo>
                <a:cubicBezTo>
                  <a:pt x="1257700" y="1457901"/>
                  <a:pt x="1272987" y="1443601"/>
                  <a:pt x="1288520" y="1428561"/>
                </a:cubicBezTo>
                <a:cubicBezTo>
                  <a:pt x="1304053" y="1413521"/>
                  <a:pt x="1312436" y="1396262"/>
                  <a:pt x="1313669" y="1376784"/>
                </a:cubicBezTo>
                <a:cubicBezTo>
                  <a:pt x="1307505" y="1376948"/>
                  <a:pt x="1302081" y="1375633"/>
                  <a:pt x="1297396" y="1372839"/>
                </a:cubicBezTo>
                <a:cubicBezTo>
                  <a:pt x="1292711" y="1370044"/>
                  <a:pt x="1290246" y="1364784"/>
                  <a:pt x="1289999" y="1357059"/>
                </a:cubicBezTo>
                <a:lnTo>
                  <a:pt x="1289999" y="1349169"/>
                </a:lnTo>
                <a:cubicBezTo>
                  <a:pt x="1287287" y="1348758"/>
                  <a:pt x="1282849" y="1346621"/>
                  <a:pt x="1276685" y="1342758"/>
                </a:cubicBezTo>
                <a:cubicBezTo>
                  <a:pt x="1270521" y="1338896"/>
                  <a:pt x="1267069" y="1335773"/>
                  <a:pt x="1266330" y="1333389"/>
                </a:cubicBezTo>
                <a:cubicBezTo>
                  <a:pt x="1266987" y="1330102"/>
                  <a:pt x="1269617" y="1328787"/>
                  <a:pt x="1274220" y="1329444"/>
                </a:cubicBezTo>
                <a:cubicBezTo>
                  <a:pt x="1278247" y="1313336"/>
                  <a:pt x="1281041" y="1296241"/>
                  <a:pt x="1282603" y="1278160"/>
                </a:cubicBezTo>
                <a:cubicBezTo>
                  <a:pt x="1284164" y="1260079"/>
                  <a:pt x="1284000" y="1242984"/>
                  <a:pt x="1282109" y="1226876"/>
                </a:cubicBezTo>
                <a:lnTo>
                  <a:pt x="1250550" y="1199261"/>
                </a:lnTo>
                <a:lnTo>
                  <a:pt x="1250550" y="1175592"/>
                </a:lnTo>
                <a:cubicBezTo>
                  <a:pt x="1249892" y="1164414"/>
                  <a:pt x="1255152" y="1159155"/>
                  <a:pt x="1266330" y="1159812"/>
                </a:cubicBezTo>
                <a:cubicBezTo>
                  <a:pt x="1265672" y="1151100"/>
                  <a:pt x="1263042" y="1144854"/>
                  <a:pt x="1258440" y="1141074"/>
                </a:cubicBezTo>
                <a:cubicBezTo>
                  <a:pt x="1253837" y="1137293"/>
                  <a:pt x="1251207" y="1129074"/>
                  <a:pt x="1250550" y="1116418"/>
                </a:cubicBezTo>
                <a:cubicBezTo>
                  <a:pt x="1261563" y="1113212"/>
                  <a:pt x="1267151" y="1104830"/>
                  <a:pt x="1267316" y="1091269"/>
                </a:cubicBezTo>
                <a:cubicBezTo>
                  <a:pt x="1267480" y="1077708"/>
                  <a:pt x="1267151" y="1066366"/>
                  <a:pt x="1266330" y="1057244"/>
                </a:cubicBezTo>
                <a:lnTo>
                  <a:pt x="1282109" y="1037519"/>
                </a:lnTo>
                <a:cubicBezTo>
                  <a:pt x="1282061" y="1023809"/>
                  <a:pt x="1283035" y="991178"/>
                  <a:pt x="1285032" y="939626"/>
                </a:cubicBezTo>
                <a:cubicBezTo>
                  <a:pt x="1287028" y="888074"/>
                  <a:pt x="1290340" y="836741"/>
                  <a:pt x="1294967" y="785627"/>
                </a:cubicBezTo>
                <a:cubicBezTo>
                  <a:pt x="1299594" y="734514"/>
                  <a:pt x="1305828" y="702759"/>
                  <a:pt x="1313669" y="690364"/>
                </a:cubicBezTo>
                <a:cubicBezTo>
                  <a:pt x="1314326" y="680831"/>
                  <a:pt x="1316956" y="672284"/>
                  <a:pt x="1321559" y="664722"/>
                </a:cubicBezTo>
                <a:cubicBezTo>
                  <a:pt x="1326161" y="657161"/>
                  <a:pt x="1328791" y="648614"/>
                  <a:pt x="1329449" y="639080"/>
                </a:cubicBezTo>
                <a:cubicBezTo>
                  <a:pt x="1328380" y="630368"/>
                  <a:pt x="1327558" y="621164"/>
                  <a:pt x="1326983" y="611466"/>
                </a:cubicBezTo>
                <a:cubicBezTo>
                  <a:pt x="1326408" y="601768"/>
                  <a:pt x="1332490" y="596508"/>
                  <a:pt x="1345228" y="595686"/>
                </a:cubicBezTo>
                <a:cubicBezTo>
                  <a:pt x="1345146" y="589440"/>
                  <a:pt x="1346297" y="583193"/>
                  <a:pt x="1348680" y="576948"/>
                </a:cubicBezTo>
                <a:cubicBezTo>
                  <a:pt x="1351064" y="570701"/>
                  <a:pt x="1355173" y="566428"/>
                  <a:pt x="1361008" y="564126"/>
                </a:cubicBezTo>
                <a:cubicBezTo>
                  <a:pt x="1360351" y="551634"/>
                  <a:pt x="1365611" y="545059"/>
                  <a:pt x="1376788" y="544402"/>
                </a:cubicBezTo>
                <a:cubicBezTo>
                  <a:pt x="1391171" y="543662"/>
                  <a:pt x="1397910" y="537251"/>
                  <a:pt x="1397006" y="525170"/>
                </a:cubicBezTo>
                <a:cubicBezTo>
                  <a:pt x="1396102" y="513089"/>
                  <a:pt x="1395937" y="499775"/>
                  <a:pt x="1396513" y="485228"/>
                </a:cubicBezTo>
                <a:cubicBezTo>
                  <a:pt x="1404567" y="484899"/>
                  <a:pt x="1411142" y="481612"/>
                  <a:pt x="1416237" y="475366"/>
                </a:cubicBezTo>
                <a:cubicBezTo>
                  <a:pt x="1421333" y="469119"/>
                  <a:pt x="1423963" y="461887"/>
                  <a:pt x="1424127" y="453668"/>
                </a:cubicBezTo>
                <a:cubicBezTo>
                  <a:pt x="1435633" y="454408"/>
                  <a:pt x="1443194" y="453915"/>
                  <a:pt x="1446811" y="452189"/>
                </a:cubicBezTo>
                <a:cubicBezTo>
                  <a:pt x="1450427" y="450463"/>
                  <a:pt x="1452070" y="443066"/>
                  <a:pt x="1451742" y="429999"/>
                </a:cubicBezTo>
                <a:cubicBezTo>
                  <a:pt x="1454783" y="427205"/>
                  <a:pt x="1460536" y="415041"/>
                  <a:pt x="1469001" y="393508"/>
                </a:cubicBezTo>
                <a:cubicBezTo>
                  <a:pt x="1477466" y="371975"/>
                  <a:pt x="1482233" y="357839"/>
                  <a:pt x="1483301" y="351100"/>
                </a:cubicBezTo>
                <a:cubicBezTo>
                  <a:pt x="1495383" y="351100"/>
                  <a:pt x="1507710" y="349128"/>
                  <a:pt x="1520285" y="345183"/>
                </a:cubicBezTo>
                <a:cubicBezTo>
                  <a:pt x="1532860" y="341238"/>
                  <a:pt x="1544201" y="335320"/>
                  <a:pt x="1554310" y="327430"/>
                </a:cubicBezTo>
                <a:cubicBezTo>
                  <a:pt x="1560227" y="315349"/>
                  <a:pt x="1567131" y="303021"/>
                  <a:pt x="1575021" y="290447"/>
                </a:cubicBezTo>
                <a:cubicBezTo>
                  <a:pt x="1582911" y="277872"/>
                  <a:pt x="1591787" y="266530"/>
                  <a:pt x="1601649" y="256421"/>
                </a:cubicBezTo>
                <a:cubicBezTo>
                  <a:pt x="1601732" y="254202"/>
                  <a:pt x="1602553" y="251737"/>
                  <a:pt x="1604115" y="249025"/>
                </a:cubicBezTo>
                <a:cubicBezTo>
                  <a:pt x="1605676" y="246313"/>
                  <a:pt x="1607484" y="244833"/>
                  <a:pt x="1609539" y="244587"/>
                </a:cubicBezTo>
                <a:cubicBezTo>
                  <a:pt x="1618087" y="245819"/>
                  <a:pt x="1626634" y="247299"/>
                  <a:pt x="1635181" y="249025"/>
                </a:cubicBezTo>
                <a:cubicBezTo>
                  <a:pt x="1643729" y="250751"/>
                  <a:pt x="1648331" y="245326"/>
                  <a:pt x="1648989" y="232752"/>
                </a:cubicBezTo>
                <a:lnTo>
                  <a:pt x="1680548" y="205137"/>
                </a:lnTo>
                <a:lnTo>
                  <a:pt x="1735777" y="201193"/>
                </a:lnTo>
                <a:cubicBezTo>
                  <a:pt x="1737585" y="198151"/>
                  <a:pt x="1745804" y="192398"/>
                  <a:pt x="1760433" y="183933"/>
                </a:cubicBezTo>
                <a:cubicBezTo>
                  <a:pt x="1775062" y="175468"/>
                  <a:pt x="1785253" y="170701"/>
                  <a:pt x="1791006" y="169633"/>
                </a:cubicBezTo>
                <a:cubicBezTo>
                  <a:pt x="1795197" y="163798"/>
                  <a:pt x="1800622" y="159688"/>
                  <a:pt x="1807279" y="157305"/>
                </a:cubicBezTo>
                <a:cubicBezTo>
                  <a:pt x="1813936" y="154922"/>
                  <a:pt x="1820347" y="153771"/>
                  <a:pt x="1826511" y="153853"/>
                </a:cubicBezTo>
                <a:cubicBezTo>
                  <a:pt x="1823552" y="148018"/>
                  <a:pt x="1825524" y="143909"/>
                  <a:pt x="1832428" y="141525"/>
                </a:cubicBezTo>
                <a:cubicBezTo>
                  <a:pt x="1839332" y="139142"/>
                  <a:pt x="1845249" y="137991"/>
                  <a:pt x="1850180" y="138073"/>
                </a:cubicBezTo>
                <a:cubicBezTo>
                  <a:pt x="1863001" y="139224"/>
                  <a:pt x="1875822" y="139881"/>
                  <a:pt x="1888643" y="140046"/>
                </a:cubicBezTo>
                <a:cubicBezTo>
                  <a:pt x="1901464" y="140210"/>
                  <a:pt x="1908368" y="132978"/>
                  <a:pt x="1909354" y="118349"/>
                </a:cubicBezTo>
                <a:cubicBezTo>
                  <a:pt x="1922751" y="108486"/>
                  <a:pt x="1933435" y="100596"/>
                  <a:pt x="1941407" y="94679"/>
                </a:cubicBezTo>
                <a:cubicBezTo>
                  <a:pt x="1949379" y="88762"/>
                  <a:pt x="1957105" y="84817"/>
                  <a:pt x="1964583" y="82844"/>
                </a:cubicBezTo>
                <a:cubicBezTo>
                  <a:pt x="1971816" y="80954"/>
                  <a:pt x="1981021" y="79803"/>
                  <a:pt x="1992198" y="79392"/>
                </a:cubicBezTo>
                <a:cubicBezTo>
                  <a:pt x="2003375" y="78981"/>
                  <a:pt x="2020470" y="78817"/>
                  <a:pt x="2043482" y="78899"/>
                </a:cubicBezTo>
                <a:cubicBezTo>
                  <a:pt x="2047756" y="72407"/>
                  <a:pt x="2054002" y="65667"/>
                  <a:pt x="2062221" y="58681"/>
                </a:cubicBezTo>
                <a:cubicBezTo>
                  <a:pt x="2070439" y="51696"/>
                  <a:pt x="2078658" y="47915"/>
                  <a:pt x="2086877" y="47340"/>
                </a:cubicBezTo>
                <a:cubicBezTo>
                  <a:pt x="2090657" y="47586"/>
                  <a:pt x="2092958" y="49066"/>
                  <a:pt x="2093780" y="51778"/>
                </a:cubicBezTo>
                <a:cubicBezTo>
                  <a:pt x="2094602" y="54490"/>
                  <a:pt x="2094931" y="56956"/>
                  <a:pt x="2094766" y="59175"/>
                </a:cubicBezTo>
                <a:lnTo>
                  <a:pt x="2165775" y="27615"/>
                </a:lnTo>
                <a:cubicBezTo>
                  <a:pt x="2173994" y="27697"/>
                  <a:pt x="2182213" y="26547"/>
                  <a:pt x="2190431" y="24163"/>
                </a:cubicBezTo>
                <a:cubicBezTo>
                  <a:pt x="2198650" y="21780"/>
                  <a:pt x="2204896" y="17671"/>
                  <a:pt x="2209169" y="11835"/>
                </a:cubicBezTo>
                <a:cubicBezTo>
                  <a:pt x="2217141" y="12000"/>
                  <a:pt x="2224867" y="13643"/>
                  <a:pt x="2232346" y="16767"/>
                </a:cubicBezTo>
                <a:cubicBezTo>
                  <a:pt x="2239825" y="19890"/>
                  <a:pt x="2246564" y="23506"/>
                  <a:pt x="2252564" y="27615"/>
                </a:cubicBezTo>
                <a:cubicBezTo>
                  <a:pt x="2261933" y="14136"/>
                  <a:pt x="2276727" y="8548"/>
                  <a:pt x="2296945" y="10849"/>
                </a:cubicBezTo>
                <a:cubicBezTo>
                  <a:pt x="2317162" y="13150"/>
                  <a:pt x="2333928" y="9534"/>
                  <a:pt x="2347242"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7300" dirty="0">
              <a:latin typeface="微软雅黑" panose="020B0503020204020204" pitchFamily="34" charset="-122"/>
            </a:endParaRPr>
          </a:p>
        </p:txBody>
      </p:sp>
      <p:sp>
        <p:nvSpPr>
          <p:cNvPr id="43" name="文本框 42">
            <a:extLst>
              <a:ext uri="{FF2B5EF4-FFF2-40B4-BE49-F238E27FC236}">
                <a16:creationId xmlns="" xmlns:a16="http://schemas.microsoft.com/office/drawing/2014/main" id="{FFEA9179-8947-4E22-9962-CC7F6235E2CB}"/>
              </a:ext>
            </a:extLst>
          </p:cNvPr>
          <p:cNvSpPr txBox="1"/>
          <p:nvPr/>
        </p:nvSpPr>
        <p:spPr>
          <a:xfrm>
            <a:off x="7877922" y="4986227"/>
            <a:ext cx="374851" cy="627894"/>
          </a:xfrm>
          <a:custGeom>
            <a:avLst/>
            <a:gdLst/>
            <a:ahLst/>
            <a:cxnLst/>
            <a:rect l="l" t="t" r="r" b="b"/>
            <a:pathLst>
              <a:path w="2343338" h="3925212">
                <a:moveTo>
                  <a:pt x="832423" y="3755580"/>
                </a:moveTo>
                <a:lnTo>
                  <a:pt x="875818" y="3759525"/>
                </a:lnTo>
                <a:lnTo>
                  <a:pt x="875818" y="3791084"/>
                </a:lnTo>
                <a:lnTo>
                  <a:pt x="860038" y="3810809"/>
                </a:lnTo>
                <a:lnTo>
                  <a:pt x="832423" y="3822644"/>
                </a:lnTo>
                <a:cubicBezTo>
                  <a:pt x="832505" y="3822972"/>
                  <a:pt x="832341" y="3824288"/>
                  <a:pt x="831930" y="3826589"/>
                </a:cubicBezTo>
                <a:cubicBezTo>
                  <a:pt x="831519" y="3828890"/>
                  <a:pt x="830369" y="3830205"/>
                  <a:pt x="828478" y="3830534"/>
                </a:cubicBezTo>
                <a:cubicBezTo>
                  <a:pt x="826259" y="3829958"/>
                  <a:pt x="823794" y="3827164"/>
                  <a:pt x="821082" y="3822151"/>
                </a:cubicBezTo>
                <a:cubicBezTo>
                  <a:pt x="818369" y="3817138"/>
                  <a:pt x="816890" y="3813357"/>
                  <a:pt x="816643" y="3810809"/>
                </a:cubicBezTo>
                <a:lnTo>
                  <a:pt x="832423" y="3795030"/>
                </a:lnTo>
                <a:close/>
                <a:moveTo>
                  <a:pt x="875818" y="3609618"/>
                </a:moveTo>
                <a:lnTo>
                  <a:pt x="875818" y="3649066"/>
                </a:lnTo>
                <a:lnTo>
                  <a:pt x="891597" y="3664846"/>
                </a:lnTo>
                <a:lnTo>
                  <a:pt x="891597" y="3633287"/>
                </a:lnTo>
                <a:close/>
                <a:moveTo>
                  <a:pt x="560223" y="3609618"/>
                </a:moveTo>
                <a:cubicBezTo>
                  <a:pt x="560305" y="3612000"/>
                  <a:pt x="561127" y="3615124"/>
                  <a:pt x="562688" y="3618986"/>
                </a:cubicBezTo>
                <a:cubicBezTo>
                  <a:pt x="564250" y="3622850"/>
                  <a:pt x="566058" y="3624986"/>
                  <a:pt x="568112" y="3625397"/>
                </a:cubicBezTo>
                <a:cubicBezTo>
                  <a:pt x="571893" y="3625150"/>
                  <a:pt x="574194" y="3623671"/>
                  <a:pt x="575016" y="3620959"/>
                </a:cubicBezTo>
                <a:cubicBezTo>
                  <a:pt x="575838" y="3618247"/>
                  <a:pt x="576167" y="3615781"/>
                  <a:pt x="576002" y="3613562"/>
                </a:cubicBezTo>
                <a:close/>
                <a:moveTo>
                  <a:pt x="891597" y="3578058"/>
                </a:moveTo>
                <a:cubicBezTo>
                  <a:pt x="891679" y="3580442"/>
                  <a:pt x="892502" y="3583564"/>
                  <a:pt x="894063" y="3587427"/>
                </a:cubicBezTo>
                <a:cubicBezTo>
                  <a:pt x="895624" y="3591290"/>
                  <a:pt x="897433" y="3593427"/>
                  <a:pt x="899487" y="3593838"/>
                </a:cubicBezTo>
                <a:cubicBezTo>
                  <a:pt x="903268" y="3593591"/>
                  <a:pt x="905569" y="3592112"/>
                  <a:pt x="906391" y="3589400"/>
                </a:cubicBezTo>
                <a:cubicBezTo>
                  <a:pt x="907213" y="3586688"/>
                  <a:pt x="907541" y="3584222"/>
                  <a:pt x="907377" y="3582003"/>
                </a:cubicBezTo>
                <a:close/>
                <a:moveTo>
                  <a:pt x="938937" y="3337416"/>
                </a:moveTo>
                <a:cubicBezTo>
                  <a:pt x="938279" y="3350895"/>
                  <a:pt x="935649" y="3363388"/>
                  <a:pt x="931047" y="3374894"/>
                </a:cubicBezTo>
                <a:cubicBezTo>
                  <a:pt x="926444" y="3386400"/>
                  <a:pt x="923814" y="3398892"/>
                  <a:pt x="923157" y="3412370"/>
                </a:cubicBezTo>
                <a:cubicBezTo>
                  <a:pt x="925540" y="3417960"/>
                  <a:pt x="929650" y="3427492"/>
                  <a:pt x="935485" y="3440972"/>
                </a:cubicBezTo>
                <a:cubicBezTo>
                  <a:pt x="941320" y="3454450"/>
                  <a:pt x="946416" y="3462011"/>
                  <a:pt x="950771" y="3463655"/>
                </a:cubicBezTo>
                <a:cubicBezTo>
                  <a:pt x="952662" y="3463408"/>
                  <a:pt x="953812" y="3461928"/>
                  <a:pt x="954223" y="3459216"/>
                </a:cubicBezTo>
                <a:cubicBezTo>
                  <a:pt x="954634" y="3456504"/>
                  <a:pt x="954799" y="3454039"/>
                  <a:pt x="954716" y="3451820"/>
                </a:cubicBezTo>
                <a:cubicBezTo>
                  <a:pt x="956935" y="3449765"/>
                  <a:pt x="959401" y="3446971"/>
                  <a:pt x="962113" y="3443437"/>
                </a:cubicBezTo>
                <a:cubicBezTo>
                  <a:pt x="964825" y="3439903"/>
                  <a:pt x="966305" y="3436122"/>
                  <a:pt x="966551" y="3432095"/>
                </a:cubicBezTo>
                <a:cubicBezTo>
                  <a:pt x="965894" y="3426918"/>
                  <a:pt x="963264" y="3424452"/>
                  <a:pt x="958661" y="3424698"/>
                </a:cubicBezTo>
                <a:cubicBezTo>
                  <a:pt x="954059" y="3424945"/>
                  <a:pt x="951429" y="3423466"/>
                  <a:pt x="950771" y="3420260"/>
                </a:cubicBezTo>
                <a:cubicBezTo>
                  <a:pt x="951182" y="3416398"/>
                  <a:pt x="953319" y="3413274"/>
                  <a:pt x="957182" y="3410891"/>
                </a:cubicBezTo>
                <a:cubicBezTo>
                  <a:pt x="961045" y="3408508"/>
                  <a:pt x="964168" y="3406371"/>
                  <a:pt x="966551" y="3404480"/>
                </a:cubicBezTo>
                <a:lnTo>
                  <a:pt x="966551" y="3349252"/>
                </a:lnTo>
                <a:close/>
                <a:moveTo>
                  <a:pt x="1029670" y="3226958"/>
                </a:moveTo>
                <a:cubicBezTo>
                  <a:pt x="1024903" y="3235752"/>
                  <a:pt x="1018657" y="3247752"/>
                  <a:pt x="1010932" y="3262956"/>
                </a:cubicBezTo>
                <a:cubicBezTo>
                  <a:pt x="1003206" y="3278160"/>
                  <a:pt x="998933" y="3291146"/>
                  <a:pt x="998111" y="3301912"/>
                </a:cubicBezTo>
                <a:cubicBezTo>
                  <a:pt x="998439" y="3307748"/>
                  <a:pt x="1000741" y="3311857"/>
                  <a:pt x="1005014" y="3314240"/>
                </a:cubicBezTo>
                <a:cubicBezTo>
                  <a:pt x="1009288" y="3316624"/>
                  <a:pt x="1013562" y="3317774"/>
                  <a:pt x="1017835" y="3317692"/>
                </a:cubicBezTo>
                <a:lnTo>
                  <a:pt x="1029670" y="3317692"/>
                </a:lnTo>
                <a:cubicBezTo>
                  <a:pt x="1030328" y="3309062"/>
                  <a:pt x="1032958" y="3304624"/>
                  <a:pt x="1037560" y="3304378"/>
                </a:cubicBezTo>
                <a:cubicBezTo>
                  <a:pt x="1042163" y="3304131"/>
                  <a:pt x="1044793" y="3288844"/>
                  <a:pt x="1045450" y="3258518"/>
                </a:cubicBezTo>
                <a:cubicBezTo>
                  <a:pt x="1047669" y="3258682"/>
                  <a:pt x="1050134" y="3258354"/>
                  <a:pt x="1052847" y="3257532"/>
                </a:cubicBezTo>
                <a:cubicBezTo>
                  <a:pt x="1055559" y="3256710"/>
                  <a:pt x="1057038" y="3254408"/>
                  <a:pt x="1057285" y="3250628"/>
                </a:cubicBezTo>
                <a:cubicBezTo>
                  <a:pt x="1056627" y="3248162"/>
                  <a:pt x="1053011" y="3244218"/>
                  <a:pt x="1046436" y="3238793"/>
                </a:cubicBezTo>
                <a:cubicBezTo>
                  <a:pt x="1039861" y="3233369"/>
                  <a:pt x="1034273" y="3229424"/>
                  <a:pt x="1029670" y="3226958"/>
                </a:cubicBezTo>
                <a:close/>
                <a:moveTo>
                  <a:pt x="1045450" y="3171729"/>
                </a:moveTo>
                <a:lnTo>
                  <a:pt x="1053340" y="3215124"/>
                </a:lnTo>
                <a:cubicBezTo>
                  <a:pt x="1062462" y="3214466"/>
                  <a:pt x="1068873" y="3211836"/>
                  <a:pt x="1072571" y="3207234"/>
                </a:cubicBezTo>
                <a:cubicBezTo>
                  <a:pt x="1076270" y="3202631"/>
                  <a:pt x="1081694" y="3200002"/>
                  <a:pt x="1088844" y="3199344"/>
                </a:cubicBezTo>
                <a:close/>
                <a:moveTo>
                  <a:pt x="1254532" y="3077051"/>
                </a:moveTo>
                <a:cubicBezTo>
                  <a:pt x="1260367" y="3077380"/>
                  <a:pt x="1264476" y="3079681"/>
                  <a:pt x="1266859" y="3083954"/>
                </a:cubicBezTo>
                <a:cubicBezTo>
                  <a:pt x="1269243" y="3088228"/>
                  <a:pt x="1270394" y="3092502"/>
                  <a:pt x="1270311" y="3096776"/>
                </a:cubicBezTo>
                <a:cubicBezTo>
                  <a:pt x="1270147" y="3104254"/>
                  <a:pt x="1268503" y="3114938"/>
                  <a:pt x="1265380" y="3128828"/>
                </a:cubicBezTo>
                <a:cubicBezTo>
                  <a:pt x="1262257" y="3142718"/>
                  <a:pt x="1258641" y="3150443"/>
                  <a:pt x="1254532" y="3152004"/>
                </a:cubicBezTo>
                <a:lnTo>
                  <a:pt x="1254532" y="3144115"/>
                </a:lnTo>
                <a:lnTo>
                  <a:pt x="1238752" y="3112555"/>
                </a:lnTo>
                <a:close/>
                <a:moveTo>
                  <a:pt x="501048" y="2958703"/>
                </a:moveTo>
                <a:cubicBezTo>
                  <a:pt x="512226" y="2958703"/>
                  <a:pt x="521431" y="2962648"/>
                  <a:pt x="528663" y="2970538"/>
                </a:cubicBezTo>
                <a:cubicBezTo>
                  <a:pt x="537786" y="2971195"/>
                  <a:pt x="545183" y="2973825"/>
                  <a:pt x="550853" y="2978428"/>
                </a:cubicBezTo>
                <a:cubicBezTo>
                  <a:pt x="556524" y="2983030"/>
                  <a:pt x="564907" y="2985660"/>
                  <a:pt x="576002" y="2986317"/>
                </a:cubicBezTo>
                <a:lnTo>
                  <a:pt x="579947" y="3033656"/>
                </a:lnTo>
                <a:cubicBezTo>
                  <a:pt x="595645" y="3032670"/>
                  <a:pt x="613561" y="3029712"/>
                  <a:pt x="633697" y="3024780"/>
                </a:cubicBezTo>
                <a:cubicBezTo>
                  <a:pt x="653833" y="3019849"/>
                  <a:pt x="664846" y="3007028"/>
                  <a:pt x="666736" y="2986317"/>
                </a:cubicBezTo>
                <a:lnTo>
                  <a:pt x="698295" y="3002097"/>
                </a:lnTo>
                <a:cubicBezTo>
                  <a:pt x="714733" y="3001440"/>
                  <a:pt x="729197" y="3006700"/>
                  <a:pt x="741690" y="3017877"/>
                </a:cubicBezTo>
                <a:cubicBezTo>
                  <a:pt x="759442" y="3025520"/>
                  <a:pt x="777194" y="3032917"/>
                  <a:pt x="794946" y="3040067"/>
                </a:cubicBezTo>
                <a:cubicBezTo>
                  <a:pt x="812699" y="3047217"/>
                  <a:pt x="830451" y="3055600"/>
                  <a:pt x="848203" y="3065216"/>
                </a:cubicBezTo>
                <a:cubicBezTo>
                  <a:pt x="856093" y="3065216"/>
                  <a:pt x="860038" y="3061271"/>
                  <a:pt x="860038" y="3053381"/>
                </a:cubicBezTo>
                <a:cubicBezTo>
                  <a:pt x="859709" y="3047382"/>
                  <a:pt x="860367" y="3042615"/>
                  <a:pt x="862010" y="3039081"/>
                </a:cubicBezTo>
                <a:cubicBezTo>
                  <a:pt x="863654" y="3035547"/>
                  <a:pt x="868256" y="3033738"/>
                  <a:pt x="875818" y="3033656"/>
                </a:cubicBezTo>
                <a:cubicBezTo>
                  <a:pt x="883954" y="3029383"/>
                  <a:pt x="893323" y="3025109"/>
                  <a:pt x="903925" y="3020835"/>
                </a:cubicBezTo>
                <a:cubicBezTo>
                  <a:pt x="914527" y="3016562"/>
                  <a:pt x="924883" y="3014261"/>
                  <a:pt x="934992" y="3013932"/>
                </a:cubicBezTo>
                <a:cubicBezTo>
                  <a:pt x="947484" y="3014590"/>
                  <a:pt x="954059" y="3021164"/>
                  <a:pt x="954716" y="3033656"/>
                </a:cubicBezTo>
                <a:lnTo>
                  <a:pt x="982331" y="3021822"/>
                </a:lnTo>
                <a:lnTo>
                  <a:pt x="1021780" y="3033656"/>
                </a:lnTo>
                <a:lnTo>
                  <a:pt x="1049395" y="3017877"/>
                </a:lnTo>
                <a:cubicBezTo>
                  <a:pt x="1055559" y="3017794"/>
                  <a:pt x="1061969" y="3018945"/>
                  <a:pt x="1068627" y="3021328"/>
                </a:cubicBezTo>
                <a:cubicBezTo>
                  <a:pt x="1075284" y="3023712"/>
                  <a:pt x="1080708" y="3027821"/>
                  <a:pt x="1084899" y="3033656"/>
                </a:cubicBezTo>
                <a:cubicBezTo>
                  <a:pt x="1112843" y="3036615"/>
                  <a:pt x="1131910" y="3052395"/>
                  <a:pt x="1142101" y="3080996"/>
                </a:cubicBezTo>
                <a:cubicBezTo>
                  <a:pt x="1152292" y="3109596"/>
                  <a:pt x="1163469" y="3133266"/>
                  <a:pt x="1175633" y="3152004"/>
                </a:cubicBezTo>
                <a:cubicBezTo>
                  <a:pt x="1172099" y="3161374"/>
                  <a:pt x="1164373" y="3181098"/>
                  <a:pt x="1152456" y="3211178"/>
                </a:cubicBezTo>
                <a:cubicBezTo>
                  <a:pt x="1140539" y="3241259"/>
                  <a:pt x="1133800" y="3260984"/>
                  <a:pt x="1132239" y="3270352"/>
                </a:cubicBezTo>
                <a:cubicBezTo>
                  <a:pt x="1132321" y="3273394"/>
                  <a:pt x="1133143" y="3279146"/>
                  <a:pt x="1134704" y="3287612"/>
                </a:cubicBezTo>
                <a:cubicBezTo>
                  <a:pt x="1136266" y="3296077"/>
                  <a:pt x="1138074" y="3300844"/>
                  <a:pt x="1140129" y="3301912"/>
                </a:cubicBezTo>
                <a:cubicBezTo>
                  <a:pt x="1142183" y="3301666"/>
                  <a:pt x="1143991" y="3300186"/>
                  <a:pt x="1145553" y="3297474"/>
                </a:cubicBezTo>
                <a:cubicBezTo>
                  <a:pt x="1147114" y="3294762"/>
                  <a:pt x="1147936" y="3292296"/>
                  <a:pt x="1148018" y="3290077"/>
                </a:cubicBezTo>
                <a:lnTo>
                  <a:pt x="1163798" y="3278242"/>
                </a:lnTo>
                <a:lnTo>
                  <a:pt x="1163798" y="3258518"/>
                </a:lnTo>
                <a:lnTo>
                  <a:pt x="1195358" y="3286132"/>
                </a:lnTo>
                <a:lnTo>
                  <a:pt x="1195358" y="3297967"/>
                </a:lnTo>
                <a:cubicBezTo>
                  <a:pt x="1194043" y="3313665"/>
                  <a:pt x="1188783" y="3321719"/>
                  <a:pt x="1179578" y="3322130"/>
                </a:cubicBezTo>
                <a:cubicBezTo>
                  <a:pt x="1170373" y="3322541"/>
                  <a:pt x="1165113" y="3327637"/>
                  <a:pt x="1163798" y="3337416"/>
                </a:cubicBezTo>
                <a:lnTo>
                  <a:pt x="1167743" y="3349252"/>
                </a:lnTo>
                <a:lnTo>
                  <a:pt x="1195358" y="3372921"/>
                </a:lnTo>
                <a:lnTo>
                  <a:pt x="1148018" y="3376866"/>
                </a:lnTo>
                <a:cubicBezTo>
                  <a:pt x="1147361" y="3361415"/>
                  <a:pt x="1144731" y="3364702"/>
                  <a:pt x="1140129" y="3386728"/>
                </a:cubicBezTo>
                <a:cubicBezTo>
                  <a:pt x="1135526" y="3408754"/>
                  <a:pt x="1132896" y="3423876"/>
                  <a:pt x="1132239" y="3432095"/>
                </a:cubicBezTo>
                <a:lnTo>
                  <a:pt x="1116459" y="3439985"/>
                </a:lnTo>
                <a:cubicBezTo>
                  <a:pt x="1115966" y="3449518"/>
                  <a:pt x="1113993" y="3459052"/>
                  <a:pt x="1110541" y="3468586"/>
                </a:cubicBezTo>
                <a:cubicBezTo>
                  <a:pt x="1107090" y="3478120"/>
                  <a:pt x="1105117" y="3489626"/>
                  <a:pt x="1104624" y="3503104"/>
                </a:cubicBezTo>
                <a:lnTo>
                  <a:pt x="1088844" y="3522829"/>
                </a:lnTo>
                <a:cubicBezTo>
                  <a:pt x="1088187" y="3536308"/>
                  <a:pt x="1085557" y="3548800"/>
                  <a:pt x="1080954" y="3560306"/>
                </a:cubicBezTo>
                <a:cubicBezTo>
                  <a:pt x="1076352" y="3571812"/>
                  <a:pt x="1073722" y="3584304"/>
                  <a:pt x="1073064" y="3597782"/>
                </a:cubicBezTo>
                <a:cubicBezTo>
                  <a:pt x="1070188" y="3603371"/>
                  <a:pt x="1064106" y="3612905"/>
                  <a:pt x="1054819" y="3626384"/>
                </a:cubicBezTo>
                <a:cubicBezTo>
                  <a:pt x="1045532" y="3639862"/>
                  <a:pt x="1038464" y="3647423"/>
                  <a:pt x="1033615" y="3649066"/>
                </a:cubicBezTo>
                <a:cubicBezTo>
                  <a:pt x="1030328" y="3648409"/>
                  <a:pt x="1029013" y="3645780"/>
                  <a:pt x="1029670" y="3641177"/>
                </a:cubicBezTo>
                <a:lnTo>
                  <a:pt x="1029670" y="3546498"/>
                </a:lnTo>
                <a:lnTo>
                  <a:pt x="1057285" y="3479434"/>
                </a:lnTo>
                <a:cubicBezTo>
                  <a:pt x="1063120" y="3475078"/>
                  <a:pt x="1067229" y="3468997"/>
                  <a:pt x="1069613" y="3461189"/>
                </a:cubicBezTo>
                <a:cubicBezTo>
                  <a:pt x="1071996" y="3453382"/>
                  <a:pt x="1073147" y="3446314"/>
                  <a:pt x="1073064" y="3439985"/>
                </a:cubicBezTo>
                <a:cubicBezTo>
                  <a:pt x="1085146" y="3426671"/>
                  <a:pt x="1096488" y="3407932"/>
                  <a:pt x="1107090" y="3383770"/>
                </a:cubicBezTo>
                <a:cubicBezTo>
                  <a:pt x="1117692" y="3359607"/>
                  <a:pt x="1126075" y="3338896"/>
                  <a:pt x="1132239" y="3321637"/>
                </a:cubicBezTo>
                <a:lnTo>
                  <a:pt x="1104624" y="3341362"/>
                </a:lnTo>
                <a:cubicBezTo>
                  <a:pt x="1083091" y="3387057"/>
                  <a:pt x="1062051" y="3433739"/>
                  <a:pt x="1041505" y="3481407"/>
                </a:cubicBezTo>
                <a:cubicBezTo>
                  <a:pt x="1020958" y="3529075"/>
                  <a:pt x="999919" y="3575756"/>
                  <a:pt x="978386" y="3621452"/>
                </a:cubicBezTo>
                <a:cubicBezTo>
                  <a:pt x="966880" y="3623589"/>
                  <a:pt x="959319" y="3634109"/>
                  <a:pt x="955703" y="3653012"/>
                </a:cubicBezTo>
                <a:cubicBezTo>
                  <a:pt x="952086" y="3671914"/>
                  <a:pt x="950443" y="3686380"/>
                  <a:pt x="950771" y="3696406"/>
                </a:cubicBezTo>
                <a:lnTo>
                  <a:pt x="899487" y="3696406"/>
                </a:lnTo>
                <a:cubicBezTo>
                  <a:pt x="899076" y="3706350"/>
                  <a:pt x="894967" y="3714076"/>
                  <a:pt x="887159" y="3719582"/>
                </a:cubicBezTo>
                <a:cubicBezTo>
                  <a:pt x="879352" y="3725089"/>
                  <a:pt x="870311" y="3727884"/>
                  <a:pt x="860038" y="3727966"/>
                </a:cubicBezTo>
                <a:cubicBezTo>
                  <a:pt x="859956" y="3724267"/>
                  <a:pt x="859134" y="3715884"/>
                  <a:pt x="857572" y="3702816"/>
                </a:cubicBezTo>
                <a:cubicBezTo>
                  <a:pt x="856011" y="3689749"/>
                  <a:pt x="854203" y="3682352"/>
                  <a:pt x="852148" y="3680626"/>
                </a:cubicBezTo>
                <a:cubicBezTo>
                  <a:pt x="850258" y="3681530"/>
                  <a:pt x="849107" y="3685640"/>
                  <a:pt x="848696" y="3692954"/>
                </a:cubicBezTo>
                <a:cubicBezTo>
                  <a:pt x="848285" y="3700269"/>
                  <a:pt x="848121" y="3705364"/>
                  <a:pt x="848203" y="3708240"/>
                </a:cubicBezTo>
                <a:cubicBezTo>
                  <a:pt x="847463" y="3720158"/>
                  <a:pt x="842039" y="3730842"/>
                  <a:pt x="831930" y="3740294"/>
                </a:cubicBezTo>
                <a:cubicBezTo>
                  <a:pt x="821821" y="3749745"/>
                  <a:pt x="811466" y="3757470"/>
                  <a:pt x="800864" y="3763470"/>
                </a:cubicBezTo>
                <a:cubicBezTo>
                  <a:pt x="796754" y="3774565"/>
                  <a:pt x="790180" y="3786893"/>
                  <a:pt x="781139" y="3800454"/>
                </a:cubicBezTo>
                <a:cubicBezTo>
                  <a:pt x="772099" y="3814014"/>
                  <a:pt x="761579" y="3821411"/>
                  <a:pt x="749580" y="3822644"/>
                </a:cubicBezTo>
                <a:cubicBezTo>
                  <a:pt x="745635" y="3822480"/>
                  <a:pt x="742676" y="3820836"/>
                  <a:pt x="740704" y="3817713"/>
                </a:cubicBezTo>
                <a:cubicBezTo>
                  <a:pt x="738731" y="3814590"/>
                  <a:pt x="737745" y="3810974"/>
                  <a:pt x="737745" y="3806864"/>
                </a:cubicBezTo>
                <a:cubicBezTo>
                  <a:pt x="738074" y="3802672"/>
                  <a:pt x="740375" y="3798234"/>
                  <a:pt x="744648" y="3793550"/>
                </a:cubicBezTo>
                <a:cubicBezTo>
                  <a:pt x="748922" y="3788866"/>
                  <a:pt x="753196" y="3785414"/>
                  <a:pt x="757469" y="3783194"/>
                </a:cubicBezTo>
                <a:lnTo>
                  <a:pt x="757469" y="3755580"/>
                </a:lnTo>
                <a:cubicBezTo>
                  <a:pt x="765524" y="3748019"/>
                  <a:pt x="773085" y="3734540"/>
                  <a:pt x="780153" y="3715144"/>
                </a:cubicBezTo>
                <a:cubicBezTo>
                  <a:pt x="787221" y="3695748"/>
                  <a:pt x="792809" y="3680298"/>
                  <a:pt x="796919" y="3668792"/>
                </a:cubicBezTo>
                <a:cubicBezTo>
                  <a:pt x="788700" y="3668792"/>
                  <a:pt x="781468" y="3670764"/>
                  <a:pt x="775222" y="3674709"/>
                </a:cubicBezTo>
                <a:cubicBezTo>
                  <a:pt x="768976" y="3678654"/>
                  <a:pt x="765688" y="3684571"/>
                  <a:pt x="765359" y="3692461"/>
                </a:cubicBezTo>
                <a:lnTo>
                  <a:pt x="765359" y="3696406"/>
                </a:lnTo>
                <a:cubicBezTo>
                  <a:pt x="759113" y="3696324"/>
                  <a:pt x="752867" y="3697474"/>
                  <a:pt x="746621" y="3699858"/>
                </a:cubicBezTo>
                <a:cubicBezTo>
                  <a:pt x="740375" y="3702242"/>
                  <a:pt x="736101" y="3706350"/>
                  <a:pt x="733800" y="3712186"/>
                </a:cubicBezTo>
                <a:cubicBezTo>
                  <a:pt x="722622" y="3711775"/>
                  <a:pt x="703555" y="3708652"/>
                  <a:pt x="676598" y="3702816"/>
                </a:cubicBezTo>
                <a:cubicBezTo>
                  <a:pt x="649641" y="3696981"/>
                  <a:pt x="634519" y="3690900"/>
                  <a:pt x="631232" y="3684571"/>
                </a:cubicBezTo>
                <a:cubicBezTo>
                  <a:pt x="631807" y="3672161"/>
                  <a:pt x="635587" y="3658518"/>
                  <a:pt x="642573" y="3643642"/>
                </a:cubicBezTo>
                <a:cubicBezTo>
                  <a:pt x="649559" y="3628767"/>
                  <a:pt x="656298" y="3616110"/>
                  <a:pt x="662791" y="3605672"/>
                </a:cubicBezTo>
                <a:cubicBezTo>
                  <a:pt x="650627" y="3607070"/>
                  <a:pt x="639450" y="3615124"/>
                  <a:pt x="629259" y="3629836"/>
                </a:cubicBezTo>
                <a:cubicBezTo>
                  <a:pt x="619068" y="3644546"/>
                  <a:pt x="611835" y="3657532"/>
                  <a:pt x="607562" y="3668792"/>
                </a:cubicBezTo>
                <a:cubicBezTo>
                  <a:pt x="594083" y="3667805"/>
                  <a:pt x="583564" y="3663860"/>
                  <a:pt x="576002" y="3656956"/>
                </a:cubicBezTo>
                <a:cubicBezTo>
                  <a:pt x="568441" y="3650053"/>
                  <a:pt x="561866" y="3646108"/>
                  <a:pt x="556278" y="3645122"/>
                </a:cubicBezTo>
                <a:cubicBezTo>
                  <a:pt x="552333" y="3645780"/>
                  <a:pt x="548388" y="3648409"/>
                  <a:pt x="544443" y="3653012"/>
                </a:cubicBezTo>
                <a:lnTo>
                  <a:pt x="461599" y="3621452"/>
                </a:lnTo>
                <a:cubicBezTo>
                  <a:pt x="445244" y="3623424"/>
                  <a:pt x="433574" y="3631314"/>
                  <a:pt x="426588" y="3645122"/>
                </a:cubicBezTo>
                <a:cubicBezTo>
                  <a:pt x="419602" y="3658929"/>
                  <a:pt x="408918" y="3666819"/>
                  <a:pt x="394535" y="3668792"/>
                </a:cubicBezTo>
                <a:cubicBezTo>
                  <a:pt x="393220" y="3683996"/>
                  <a:pt x="387960" y="3697968"/>
                  <a:pt x="378755" y="3710706"/>
                </a:cubicBezTo>
                <a:cubicBezTo>
                  <a:pt x="369551" y="3723446"/>
                  <a:pt x="364291" y="3738403"/>
                  <a:pt x="362976" y="3755580"/>
                </a:cubicBezTo>
                <a:lnTo>
                  <a:pt x="347196" y="3787140"/>
                </a:lnTo>
                <a:cubicBezTo>
                  <a:pt x="347278" y="3789358"/>
                  <a:pt x="347114" y="3791824"/>
                  <a:pt x="346703" y="3794536"/>
                </a:cubicBezTo>
                <a:cubicBezTo>
                  <a:pt x="346292" y="3797248"/>
                  <a:pt x="345141" y="3798728"/>
                  <a:pt x="343251" y="3798974"/>
                </a:cubicBezTo>
                <a:cubicBezTo>
                  <a:pt x="341279" y="3798728"/>
                  <a:pt x="339306" y="3797248"/>
                  <a:pt x="337334" y="3794536"/>
                </a:cubicBezTo>
                <a:cubicBezTo>
                  <a:pt x="335361" y="3791824"/>
                  <a:pt x="333389" y="3789358"/>
                  <a:pt x="331416" y="3787140"/>
                </a:cubicBezTo>
                <a:cubicBezTo>
                  <a:pt x="330923" y="3773661"/>
                  <a:pt x="328951" y="3761169"/>
                  <a:pt x="325499" y="3749662"/>
                </a:cubicBezTo>
                <a:cubicBezTo>
                  <a:pt x="322047" y="3738156"/>
                  <a:pt x="320075" y="3725664"/>
                  <a:pt x="319581" y="3712186"/>
                </a:cubicBezTo>
                <a:cubicBezTo>
                  <a:pt x="320403" y="3704624"/>
                  <a:pt x="324677" y="3692132"/>
                  <a:pt x="332402" y="3674709"/>
                </a:cubicBezTo>
                <a:cubicBezTo>
                  <a:pt x="340128" y="3657286"/>
                  <a:pt x="346374" y="3644793"/>
                  <a:pt x="351141" y="3637232"/>
                </a:cubicBezTo>
                <a:lnTo>
                  <a:pt x="347196" y="3609618"/>
                </a:lnTo>
                <a:lnTo>
                  <a:pt x="327471" y="3637232"/>
                </a:lnTo>
                <a:cubicBezTo>
                  <a:pt x="318266" y="3636164"/>
                  <a:pt x="307089" y="3635342"/>
                  <a:pt x="293939" y="3634766"/>
                </a:cubicBezTo>
                <a:cubicBezTo>
                  <a:pt x="280789" y="3634191"/>
                  <a:pt x="273557" y="3640273"/>
                  <a:pt x="272242" y="3653012"/>
                </a:cubicBezTo>
                <a:cubicBezTo>
                  <a:pt x="261147" y="3654820"/>
                  <a:pt x="255723" y="3662052"/>
                  <a:pt x="255969" y="3674709"/>
                </a:cubicBezTo>
                <a:cubicBezTo>
                  <a:pt x="256216" y="3687366"/>
                  <a:pt x="245860" y="3694598"/>
                  <a:pt x="224903" y="3696406"/>
                </a:cubicBezTo>
                <a:lnTo>
                  <a:pt x="197288" y="3712186"/>
                </a:lnTo>
                <a:lnTo>
                  <a:pt x="197288" y="3739800"/>
                </a:lnTo>
                <a:lnTo>
                  <a:pt x="169674" y="3739800"/>
                </a:lnTo>
                <a:cubicBezTo>
                  <a:pt x="167290" y="3727062"/>
                  <a:pt x="157264" y="3727884"/>
                  <a:pt x="139594" y="3742266"/>
                </a:cubicBezTo>
                <a:cubicBezTo>
                  <a:pt x="121924" y="3756648"/>
                  <a:pt x="110911" y="3766346"/>
                  <a:pt x="106555" y="3771360"/>
                </a:cubicBezTo>
                <a:cubicBezTo>
                  <a:pt x="105240" y="3786482"/>
                  <a:pt x="99980" y="3799632"/>
                  <a:pt x="90775" y="3810809"/>
                </a:cubicBezTo>
                <a:cubicBezTo>
                  <a:pt x="81570" y="3821986"/>
                  <a:pt x="76310" y="3835136"/>
                  <a:pt x="74995" y="3850258"/>
                </a:cubicBezTo>
                <a:lnTo>
                  <a:pt x="55270" y="3893653"/>
                </a:lnTo>
                <a:lnTo>
                  <a:pt x="15821" y="3905488"/>
                </a:lnTo>
                <a:cubicBezTo>
                  <a:pt x="15986" y="3908036"/>
                  <a:pt x="15657" y="3911816"/>
                  <a:pt x="14835" y="3916830"/>
                </a:cubicBezTo>
                <a:cubicBezTo>
                  <a:pt x="14013" y="3921843"/>
                  <a:pt x="11712" y="3924637"/>
                  <a:pt x="7931" y="3925212"/>
                </a:cubicBezTo>
                <a:cubicBezTo>
                  <a:pt x="4151" y="3924308"/>
                  <a:pt x="1850" y="3920199"/>
                  <a:pt x="1028" y="3912884"/>
                </a:cubicBezTo>
                <a:cubicBezTo>
                  <a:pt x="206" y="3905570"/>
                  <a:pt x="-123" y="3900474"/>
                  <a:pt x="41" y="3897598"/>
                </a:cubicBezTo>
                <a:cubicBezTo>
                  <a:pt x="699" y="3890036"/>
                  <a:pt x="3329" y="3883462"/>
                  <a:pt x="7931" y="3877873"/>
                </a:cubicBezTo>
                <a:cubicBezTo>
                  <a:pt x="12534" y="3872284"/>
                  <a:pt x="15164" y="3865710"/>
                  <a:pt x="15821" y="3858148"/>
                </a:cubicBezTo>
                <a:lnTo>
                  <a:pt x="47381" y="3787140"/>
                </a:lnTo>
                <a:cubicBezTo>
                  <a:pt x="46559" y="3778264"/>
                  <a:pt x="46230" y="3768401"/>
                  <a:pt x="46394" y="3757552"/>
                </a:cubicBezTo>
                <a:cubicBezTo>
                  <a:pt x="46559" y="3746704"/>
                  <a:pt x="52148" y="3740786"/>
                  <a:pt x="63160" y="3739800"/>
                </a:cubicBezTo>
                <a:cubicBezTo>
                  <a:pt x="63654" y="3732568"/>
                  <a:pt x="65626" y="3726322"/>
                  <a:pt x="69078" y="3721062"/>
                </a:cubicBezTo>
                <a:cubicBezTo>
                  <a:pt x="72530" y="3715802"/>
                  <a:pt x="74502" y="3707583"/>
                  <a:pt x="74995" y="3696406"/>
                </a:cubicBezTo>
                <a:cubicBezTo>
                  <a:pt x="94062" y="3649066"/>
                  <a:pt x="115102" y="3601728"/>
                  <a:pt x="138114" y="3554388"/>
                </a:cubicBezTo>
                <a:lnTo>
                  <a:pt x="138114" y="3522829"/>
                </a:lnTo>
                <a:lnTo>
                  <a:pt x="153894" y="3510994"/>
                </a:lnTo>
                <a:cubicBezTo>
                  <a:pt x="155702" y="3490858"/>
                  <a:pt x="162934" y="3469983"/>
                  <a:pt x="175591" y="3448368"/>
                </a:cubicBezTo>
                <a:cubicBezTo>
                  <a:pt x="188248" y="3426753"/>
                  <a:pt x="195480" y="3406864"/>
                  <a:pt x="197288" y="3388701"/>
                </a:cubicBezTo>
                <a:cubicBezTo>
                  <a:pt x="209945" y="3359689"/>
                  <a:pt x="232957" y="3318103"/>
                  <a:pt x="266325" y="3263942"/>
                </a:cubicBezTo>
                <a:cubicBezTo>
                  <a:pt x="299692" y="3209782"/>
                  <a:pt x="326649" y="3175099"/>
                  <a:pt x="347196" y="3159894"/>
                </a:cubicBezTo>
                <a:cubicBezTo>
                  <a:pt x="357880" y="3132034"/>
                  <a:pt x="374975" y="3108857"/>
                  <a:pt x="398480" y="3090365"/>
                </a:cubicBezTo>
                <a:cubicBezTo>
                  <a:pt x="421985" y="3071873"/>
                  <a:pt x="435135" y="3047710"/>
                  <a:pt x="437930" y="3017877"/>
                </a:cubicBezTo>
                <a:lnTo>
                  <a:pt x="485269" y="3009987"/>
                </a:lnTo>
                <a:cubicBezTo>
                  <a:pt x="485762" y="3002262"/>
                  <a:pt x="487734" y="2995029"/>
                  <a:pt x="491186" y="2988290"/>
                </a:cubicBezTo>
                <a:cubicBezTo>
                  <a:pt x="494638" y="2981550"/>
                  <a:pt x="496610" y="2974318"/>
                  <a:pt x="497104" y="2966593"/>
                </a:cubicBezTo>
                <a:cubicBezTo>
                  <a:pt x="496446" y="2961990"/>
                  <a:pt x="497761" y="2959360"/>
                  <a:pt x="501048" y="2958703"/>
                </a:cubicBezTo>
                <a:close/>
                <a:moveTo>
                  <a:pt x="1270311" y="2366962"/>
                </a:moveTo>
                <a:cubicBezTo>
                  <a:pt x="1276558" y="2366880"/>
                  <a:pt x="1282804" y="2368030"/>
                  <a:pt x="1289050" y="2370414"/>
                </a:cubicBezTo>
                <a:cubicBezTo>
                  <a:pt x="1295296" y="2372797"/>
                  <a:pt x="1299570" y="2376906"/>
                  <a:pt x="1301871" y="2382742"/>
                </a:cubicBezTo>
                <a:cubicBezTo>
                  <a:pt x="1301213" y="2390632"/>
                  <a:pt x="1298583" y="2398522"/>
                  <a:pt x="1293981" y="2406412"/>
                </a:cubicBezTo>
                <a:cubicBezTo>
                  <a:pt x="1289379" y="2414302"/>
                  <a:pt x="1286749" y="2422191"/>
                  <a:pt x="1286091" y="2430081"/>
                </a:cubicBezTo>
                <a:lnTo>
                  <a:pt x="1254532" y="2406412"/>
                </a:lnTo>
                <a:cubicBezTo>
                  <a:pt x="1265709" y="2395234"/>
                  <a:pt x="1270969" y="2382084"/>
                  <a:pt x="1270311" y="2366962"/>
                </a:cubicBezTo>
                <a:close/>
                <a:moveTo>
                  <a:pt x="1317651" y="2276228"/>
                </a:moveTo>
                <a:lnTo>
                  <a:pt x="1345265" y="2292008"/>
                </a:lnTo>
                <a:cubicBezTo>
                  <a:pt x="1352744" y="2291351"/>
                  <a:pt x="1359483" y="2288721"/>
                  <a:pt x="1365483" y="2284118"/>
                </a:cubicBezTo>
                <a:cubicBezTo>
                  <a:pt x="1371483" y="2279516"/>
                  <a:pt x="1379208" y="2276886"/>
                  <a:pt x="1388660" y="2276228"/>
                </a:cubicBezTo>
                <a:cubicBezTo>
                  <a:pt x="1389317" y="2285187"/>
                  <a:pt x="1391947" y="2291926"/>
                  <a:pt x="1396549" y="2296446"/>
                </a:cubicBezTo>
                <a:cubicBezTo>
                  <a:pt x="1401152" y="2300966"/>
                  <a:pt x="1403782" y="2308692"/>
                  <a:pt x="1404439" y="2319623"/>
                </a:cubicBezTo>
                <a:cubicBezTo>
                  <a:pt x="1404932" y="2330718"/>
                  <a:pt x="1403946" y="2343046"/>
                  <a:pt x="1401481" y="2356607"/>
                </a:cubicBezTo>
                <a:cubicBezTo>
                  <a:pt x="1399015" y="2370168"/>
                  <a:pt x="1392111" y="2377564"/>
                  <a:pt x="1380770" y="2378797"/>
                </a:cubicBezTo>
                <a:cubicBezTo>
                  <a:pt x="1376825" y="2377646"/>
                  <a:pt x="1371894" y="2373044"/>
                  <a:pt x="1365976" y="2364990"/>
                </a:cubicBezTo>
                <a:cubicBezTo>
                  <a:pt x="1360059" y="2356936"/>
                  <a:pt x="1353155" y="2352333"/>
                  <a:pt x="1345265" y="2351182"/>
                </a:cubicBezTo>
                <a:lnTo>
                  <a:pt x="1345265" y="2307788"/>
                </a:lnTo>
                <a:cubicBezTo>
                  <a:pt x="1338937" y="2308364"/>
                  <a:pt x="1332855" y="2308199"/>
                  <a:pt x="1327020" y="2307295"/>
                </a:cubicBezTo>
                <a:cubicBezTo>
                  <a:pt x="1321185" y="2306391"/>
                  <a:pt x="1318061" y="2301295"/>
                  <a:pt x="1317651" y="2292008"/>
                </a:cubicBezTo>
                <a:close/>
                <a:moveTo>
                  <a:pt x="998111" y="2035587"/>
                </a:moveTo>
                <a:cubicBezTo>
                  <a:pt x="996303" y="2041012"/>
                  <a:pt x="989070" y="2047915"/>
                  <a:pt x="976414" y="2056298"/>
                </a:cubicBezTo>
                <a:cubicBezTo>
                  <a:pt x="963757" y="2064681"/>
                  <a:pt x="956524" y="2077502"/>
                  <a:pt x="954716" y="2094761"/>
                </a:cubicBezTo>
                <a:lnTo>
                  <a:pt x="954716" y="2153935"/>
                </a:lnTo>
                <a:lnTo>
                  <a:pt x="966551" y="2165770"/>
                </a:lnTo>
                <a:lnTo>
                  <a:pt x="982331" y="2134211"/>
                </a:lnTo>
                <a:lnTo>
                  <a:pt x="982331" y="2090816"/>
                </a:lnTo>
                <a:lnTo>
                  <a:pt x="1013890" y="2067147"/>
                </a:lnTo>
                <a:close/>
                <a:moveTo>
                  <a:pt x="1601686" y="2019808"/>
                </a:moveTo>
                <a:lnTo>
                  <a:pt x="1645080" y="2043477"/>
                </a:lnTo>
                <a:cubicBezTo>
                  <a:pt x="1643930" y="2061476"/>
                  <a:pt x="1639327" y="2080708"/>
                  <a:pt x="1631273" y="2101172"/>
                </a:cubicBezTo>
                <a:cubicBezTo>
                  <a:pt x="1623219" y="2121636"/>
                  <a:pt x="1618617" y="2141854"/>
                  <a:pt x="1617466" y="2161825"/>
                </a:cubicBezTo>
                <a:lnTo>
                  <a:pt x="1585906" y="2217054"/>
                </a:lnTo>
                <a:lnTo>
                  <a:pt x="1554347" y="2217054"/>
                </a:lnTo>
                <a:lnTo>
                  <a:pt x="1542512" y="2189440"/>
                </a:lnTo>
                <a:cubicBezTo>
                  <a:pt x="1543170" y="2178016"/>
                  <a:pt x="1545800" y="2168318"/>
                  <a:pt x="1550402" y="2160346"/>
                </a:cubicBezTo>
                <a:cubicBezTo>
                  <a:pt x="1555004" y="2152374"/>
                  <a:pt x="1557634" y="2143662"/>
                  <a:pt x="1558292" y="2134211"/>
                </a:cubicBezTo>
                <a:cubicBezTo>
                  <a:pt x="1566346" y="2128129"/>
                  <a:pt x="1572921" y="2120568"/>
                  <a:pt x="1578017" y="2111528"/>
                </a:cubicBezTo>
                <a:cubicBezTo>
                  <a:pt x="1583112" y="2102487"/>
                  <a:pt x="1585742" y="2092953"/>
                  <a:pt x="1585906" y="2082926"/>
                </a:cubicBezTo>
                <a:lnTo>
                  <a:pt x="1601686" y="2063202"/>
                </a:lnTo>
                <a:close/>
                <a:moveTo>
                  <a:pt x="1021780" y="2004028"/>
                </a:moveTo>
                <a:cubicBezTo>
                  <a:pt x="1019972" y="2004192"/>
                  <a:pt x="1018657" y="2004850"/>
                  <a:pt x="1017835" y="2006000"/>
                </a:cubicBezTo>
                <a:cubicBezTo>
                  <a:pt x="1017014" y="2007151"/>
                  <a:pt x="1015698" y="2007808"/>
                  <a:pt x="1013890" y="2007973"/>
                </a:cubicBezTo>
                <a:cubicBezTo>
                  <a:pt x="1013973" y="2010356"/>
                  <a:pt x="1014794" y="2013479"/>
                  <a:pt x="1016356" y="2017342"/>
                </a:cubicBezTo>
                <a:cubicBezTo>
                  <a:pt x="1017918" y="2021205"/>
                  <a:pt x="1019726" y="2023342"/>
                  <a:pt x="1021780" y="2023752"/>
                </a:cubicBezTo>
                <a:cubicBezTo>
                  <a:pt x="1025561" y="2023506"/>
                  <a:pt x="1027862" y="2022026"/>
                  <a:pt x="1028684" y="2019314"/>
                </a:cubicBezTo>
                <a:cubicBezTo>
                  <a:pt x="1029506" y="2016602"/>
                  <a:pt x="1029835" y="2014136"/>
                  <a:pt x="1029670" y="2011918"/>
                </a:cubicBezTo>
                <a:cubicBezTo>
                  <a:pt x="1029013" y="2007315"/>
                  <a:pt x="1026383" y="2004685"/>
                  <a:pt x="1021780" y="2004028"/>
                </a:cubicBezTo>
                <a:close/>
                <a:moveTo>
                  <a:pt x="1451779" y="1858065"/>
                </a:moveTo>
                <a:cubicBezTo>
                  <a:pt x="1451779" y="1861846"/>
                  <a:pt x="1452765" y="1864147"/>
                  <a:pt x="1454737" y="1864969"/>
                </a:cubicBezTo>
                <a:cubicBezTo>
                  <a:pt x="1456710" y="1865791"/>
                  <a:pt x="1459668" y="1866119"/>
                  <a:pt x="1463613" y="1865955"/>
                </a:cubicBezTo>
                <a:lnTo>
                  <a:pt x="1467558" y="1865955"/>
                </a:lnTo>
                <a:cubicBezTo>
                  <a:pt x="1467558" y="1862174"/>
                  <a:pt x="1466572" y="1859873"/>
                  <a:pt x="1464600" y="1859052"/>
                </a:cubicBezTo>
                <a:cubicBezTo>
                  <a:pt x="1462627" y="1858230"/>
                  <a:pt x="1459668" y="1857901"/>
                  <a:pt x="1455723" y="1858065"/>
                </a:cubicBezTo>
                <a:close/>
                <a:moveTo>
                  <a:pt x="1660860" y="1854120"/>
                </a:moveTo>
                <a:cubicBezTo>
                  <a:pt x="1667846" y="1853874"/>
                  <a:pt x="1676558" y="1855353"/>
                  <a:pt x="1686995" y="1858558"/>
                </a:cubicBezTo>
                <a:cubicBezTo>
                  <a:pt x="1697433" y="1861764"/>
                  <a:pt x="1703186" y="1868174"/>
                  <a:pt x="1704254" y="1877790"/>
                </a:cubicBezTo>
                <a:cubicBezTo>
                  <a:pt x="1703350" y="1881570"/>
                  <a:pt x="1699241" y="1883872"/>
                  <a:pt x="1691926" y="1884693"/>
                </a:cubicBezTo>
                <a:cubicBezTo>
                  <a:pt x="1684612" y="1885515"/>
                  <a:pt x="1679516" y="1885844"/>
                  <a:pt x="1676640" y="1885680"/>
                </a:cubicBezTo>
                <a:cubicBezTo>
                  <a:pt x="1676147" y="1888556"/>
                  <a:pt x="1674174" y="1893652"/>
                  <a:pt x="1670723" y="1900966"/>
                </a:cubicBezTo>
                <a:cubicBezTo>
                  <a:pt x="1667271" y="1908281"/>
                  <a:pt x="1665298" y="1912390"/>
                  <a:pt x="1664805" y="1913294"/>
                </a:cubicBezTo>
                <a:cubicBezTo>
                  <a:pt x="1662915" y="1912966"/>
                  <a:pt x="1661764" y="1911650"/>
                  <a:pt x="1661353" y="1909349"/>
                </a:cubicBezTo>
                <a:cubicBezTo>
                  <a:pt x="1660942" y="1907048"/>
                  <a:pt x="1660778" y="1905733"/>
                  <a:pt x="1660860" y="1905404"/>
                </a:cubicBezTo>
                <a:close/>
                <a:moveTo>
                  <a:pt x="1510953" y="1822561"/>
                </a:moveTo>
                <a:lnTo>
                  <a:pt x="1479393" y="1826506"/>
                </a:lnTo>
                <a:cubicBezTo>
                  <a:pt x="1478982" y="1834560"/>
                  <a:pt x="1479804" y="1841135"/>
                  <a:pt x="1481859" y="1846230"/>
                </a:cubicBezTo>
                <a:cubicBezTo>
                  <a:pt x="1483913" y="1851326"/>
                  <a:pt x="1489666" y="1853956"/>
                  <a:pt x="1499118" y="1854120"/>
                </a:cubicBezTo>
                <a:lnTo>
                  <a:pt x="1510953" y="1854120"/>
                </a:lnTo>
                <a:close/>
                <a:moveTo>
                  <a:pt x="1542512" y="1617424"/>
                </a:moveTo>
                <a:cubicBezTo>
                  <a:pt x="1541197" y="1632546"/>
                  <a:pt x="1535937" y="1645696"/>
                  <a:pt x="1526732" y="1656873"/>
                </a:cubicBezTo>
                <a:cubicBezTo>
                  <a:pt x="1517528" y="1668051"/>
                  <a:pt x="1512268" y="1681200"/>
                  <a:pt x="1510953" y="1696322"/>
                </a:cubicBezTo>
                <a:cubicBezTo>
                  <a:pt x="1506843" y="1700432"/>
                  <a:pt x="1503227" y="1705034"/>
                  <a:pt x="1500104" y="1710130"/>
                </a:cubicBezTo>
                <a:cubicBezTo>
                  <a:pt x="1496981" y="1715226"/>
                  <a:pt x="1495337" y="1719828"/>
                  <a:pt x="1495173" y="1723937"/>
                </a:cubicBezTo>
                <a:cubicBezTo>
                  <a:pt x="1495255" y="1727718"/>
                  <a:pt x="1496077" y="1730019"/>
                  <a:pt x="1497638" y="1730841"/>
                </a:cubicBezTo>
                <a:cubicBezTo>
                  <a:pt x="1499200" y="1731663"/>
                  <a:pt x="1501008" y="1731991"/>
                  <a:pt x="1503063" y="1731827"/>
                </a:cubicBezTo>
                <a:lnTo>
                  <a:pt x="1538567" y="1779166"/>
                </a:lnTo>
                <a:lnTo>
                  <a:pt x="1542512" y="1688433"/>
                </a:lnTo>
                <a:lnTo>
                  <a:pt x="1574072" y="1648984"/>
                </a:lnTo>
                <a:close/>
                <a:moveTo>
                  <a:pt x="1775263" y="1506966"/>
                </a:moveTo>
                <a:cubicBezTo>
                  <a:pt x="1775181" y="1507130"/>
                  <a:pt x="1774359" y="1507788"/>
                  <a:pt x="1772798" y="1508938"/>
                </a:cubicBezTo>
                <a:cubicBezTo>
                  <a:pt x="1771236" y="1510089"/>
                  <a:pt x="1769428" y="1510746"/>
                  <a:pt x="1767374" y="1510911"/>
                </a:cubicBezTo>
                <a:cubicBezTo>
                  <a:pt x="1767456" y="1513130"/>
                  <a:pt x="1768278" y="1515595"/>
                  <a:pt x="1769839" y="1518308"/>
                </a:cubicBezTo>
                <a:cubicBezTo>
                  <a:pt x="1771401" y="1521020"/>
                  <a:pt x="1773209" y="1522499"/>
                  <a:pt x="1775263" y="1522746"/>
                </a:cubicBezTo>
                <a:cubicBezTo>
                  <a:pt x="1779866" y="1522088"/>
                  <a:pt x="1782496" y="1519458"/>
                  <a:pt x="1783153" y="1514856"/>
                </a:cubicBezTo>
                <a:cubicBezTo>
                  <a:pt x="1782496" y="1510253"/>
                  <a:pt x="1779866" y="1507623"/>
                  <a:pt x="1775263" y="1506966"/>
                </a:cubicBezTo>
                <a:close/>
                <a:moveTo>
                  <a:pt x="1676640" y="1506966"/>
                </a:moveTo>
                <a:cubicBezTo>
                  <a:pt x="1676804" y="1517568"/>
                  <a:pt x="1674503" y="1527923"/>
                  <a:pt x="1669736" y="1538032"/>
                </a:cubicBezTo>
                <a:cubicBezTo>
                  <a:pt x="1664969" y="1548141"/>
                  <a:pt x="1656751" y="1553565"/>
                  <a:pt x="1645080" y="1554305"/>
                </a:cubicBezTo>
                <a:cubicBezTo>
                  <a:pt x="1644670" y="1543703"/>
                  <a:pt x="1646478" y="1533348"/>
                  <a:pt x="1650505" y="1523238"/>
                </a:cubicBezTo>
                <a:cubicBezTo>
                  <a:pt x="1654532" y="1513130"/>
                  <a:pt x="1663244" y="1507706"/>
                  <a:pt x="1676640" y="1506966"/>
                </a:cubicBezTo>
                <a:close/>
                <a:moveTo>
                  <a:pt x="1783153" y="1463571"/>
                </a:moveTo>
                <a:lnTo>
                  <a:pt x="1783153" y="1479351"/>
                </a:lnTo>
                <a:cubicBezTo>
                  <a:pt x="1783318" y="1483296"/>
                  <a:pt x="1784961" y="1486255"/>
                  <a:pt x="1788085" y="1488227"/>
                </a:cubicBezTo>
                <a:cubicBezTo>
                  <a:pt x="1791207" y="1490200"/>
                  <a:pt x="1794824" y="1491186"/>
                  <a:pt x="1798933" y="1491186"/>
                </a:cubicBezTo>
                <a:close/>
                <a:moveTo>
                  <a:pt x="1751594" y="1404397"/>
                </a:moveTo>
                <a:cubicBezTo>
                  <a:pt x="1751676" y="1406781"/>
                  <a:pt x="1752498" y="1409904"/>
                  <a:pt x="1754059" y="1413766"/>
                </a:cubicBezTo>
                <a:cubicBezTo>
                  <a:pt x="1755621" y="1417629"/>
                  <a:pt x="1757429" y="1419766"/>
                  <a:pt x="1759484" y="1420177"/>
                </a:cubicBezTo>
                <a:cubicBezTo>
                  <a:pt x="1763264" y="1419930"/>
                  <a:pt x="1765565" y="1418451"/>
                  <a:pt x="1766387" y="1415739"/>
                </a:cubicBezTo>
                <a:cubicBezTo>
                  <a:pt x="1767209" y="1413027"/>
                  <a:pt x="1767538" y="1410561"/>
                  <a:pt x="1767374" y="1408342"/>
                </a:cubicBezTo>
                <a:close/>
                <a:moveTo>
                  <a:pt x="1708199" y="1372838"/>
                </a:moveTo>
                <a:lnTo>
                  <a:pt x="1700310" y="1416232"/>
                </a:lnTo>
                <a:cubicBezTo>
                  <a:pt x="1695872" y="1409575"/>
                  <a:pt x="1690940" y="1405137"/>
                  <a:pt x="1685516" y="1402918"/>
                </a:cubicBezTo>
                <a:cubicBezTo>
                  <a:pt x="1680092" y="1400699"/>
                  <a:pt x="1677133" y="1405137"/>
                  <a:pt x="1676640" y="1416232"/>
                </a:cubicBezTo>
                <a:lnTo>
                  <a:pt x="1645080" y="1455682"/>
                </a:lnTo>
                <a:cubicBezTo>
                  <a:pt x="1643519" y="1463243"/>
                  <a:pt x="1636780" y="1481652"/>
                  <a:pt x="1624863" y="1510911"/>
                </a:cubicBezTo>
                <a:cubicBezTo>
                  <a:pt x="1612946" y="1540169"/>
                  <a:pt x="1605220" y="1558579"/>
                  <a:pt x="1601686" y="1566140"/>
                </a:cubicBezTo>
                <a:lnTo>
                  <a:pt x="1617466" y="1570085"/>
                </a:lnTo>
                <a:cubicBezTo>
                  <a:pt x="1623301" y="1569920"/>
                  <a:pt x="1628397" y="1568276"/>
                  <a:pt x="1632753" y="1565154"/>
                </a:cubicBezTo>
                <a:cubicBezTo>
                  <a:pt x="1637108" y="1562030"/>
                  <a:pt x="1641218" y="1558414"/>
                  <a:pt x="1645080" y="1554305"/>
                </a:cubicBezTo>
                <a:cubicBezTo>
                  <a:pt x="1644423" y="1568112"/>
                  <a:pt x="1641793" y="1581920"/>
                  <a:pt x="1637191" y="1595727"/>
                </a:cubicBezTo>
                <a:cubicBezTo>
                  <a:pt x="1632588" y="1609534"/>
                  <a:pt x="1629958" y="1623342"/>
                  <a:pt x="1629301" y="1637149"/>
                </a:cubicBezTo>
                <a:lnTo>
                  <a:pt x="1601686" y="1676598"/>
                </a:lnTo>
                <a:cubicBezTo>
                  <a:pt x="1602344" y="1682269"/>
                  <a:pt x="1605960" y="1685720"/>
                  <a:pt x="1612535" y="1686953"/>
                </a:cubicBezTo>
                <a:cubicBezTo>
                  <a:pt x="1619110" y="1688186"/>
                  <a:pt x="1624698" y="1688680"/>
                  <a:pt x="1629301" y="1688433"/>
                </a:cubicBezTo>
                <a:cubicBezTo>
                  <a:pt x="1644423" y="1687446"/>
                  <a:pt x="1653628" y="1680543"/>
                  <a:pt x="1656915" y="1667722"/>
                </a:cubicBezTo>
                <a:cubicBezTo>
                  <a:pt x="1660203" y="1654901"/>
                  <a:pt x="1661518" y="1642080"/>
                  <a:pt x="1660860" y="1629259"/>
                </a:cubicBezTo>
                <a:cubicBezTo>
                  <a:pt x="1669572" y="1628602"/>
                  <a:pt x="1674832" y="1625971"/>
                  <a:pt x="1676640" y="1621369"/>
                </a:cubicBezTo>
                <a:cubicBezTo>
                  <a:pt x="1678448" y="1616766"/>
                  <a:pt x="1683708" y="1614136"/>
                  <a:pt x="1692420" y="1613479"/>
                </a:cubicBezTo>
                <a:lnTo>
                  <a:pt x="1676640" y="1577974"/>
                </a:lnTo>
                <a:cubicBezTo>
                  <a:pt x="1676969" y="1572140"/>
                  <a:pt x="1679270" y="1568030"/>
                  <a:pt x="1683544" y="1565647"/>
                </a:cubicBezTo>
                <a:cubicBezTo>
                  <a:pt x="1687817" y="1563263"/>
                  <a:pt x="1692091" y="1562112"/>
                  <a:pt x="1696365" y="1562195"/>
                </a:cubicBezTo>
                <a:lnTo>
                  <a:pt x="1708199" y="1562195"/>
                </a:lnTo>
                <a:lnTo>
                  <a:pt x="1712144" y="1506966"/>
                </a:lnTo>
                <a:lnTo>
                  <a:pt x="1704254" y="1518801"/>
                </a:lnTo>
                <a:cubicBezTo>
                  <a:pt x="1697926" y="1517321"/>
                  <a:pt x="1691844" y="1510418"/>
                  <a:pt x="1686009" y="1498090"/>
                </a:cubicBezTo>
                <a:cubicBezTo>
                  <a:pt x="1680174" y="1485762"/>
                  <a:pt x="1677051" y="1476886"/>
                  <a:pt x="1676640" y="1471461"/>
                </a:cubicBezTo>
                <a:lnTo>
                  <a:pt x="1716089" y="1475406"/>
                </a:lnTo>
                <a:cubicBezTo>
                  <a:pt x="1717980" y="1477790"/>
                  <a:pt x="1720117" y="1480913"/>
                  <a:pt x="1722500" y="1484776"/>
                </a:cubicBezTo>
                <a:cubicBezTo>
                  <a:pt x="1724883" y="1488638"/>
                  <a:pt x="1728006" y="1490775"/>
                  <a:pt x="1731869" y="1491186"/>
                </a:cubicBezTo>
                <a:cubicBezTo>
                  <a:pt x="1733759" y="1490611"/>
                  <a:pt x="1734910" y="1487816"/>
                  <a:pt x="1735321" y="1482803"/>
                </a:cubicBezTo>
                <a:cubicBezTo>
                  <a:pt x="1735732" y="1477790"/>
                  <a:pt x="1735896" y="1474009"/>
                  <a:pt x="1735814" y="1471461"/>
                </a:cubicBezTo>
                <a:cubicBezTo>
                  <a:pt x="1735732" y="1465133"/>
                  <a:pt x="1736882" y="1458065"/>
                  <a:pt x="1739266" y="1450257"/>
                </a:cubicBezTo>
                <a:cubicBezTo>
                  <a:pt x="1741649" y="1442450"/>
                  <a:pt x="1745759" y="1436368"/>
                  <a:pt x="1751594" y="1432012"/>
                </a:cubicBezTo>
                <a:cubicBezTo>
                  <a:pt x="1745759" y="1433409"/>
                  <a:pt x="1741649" y="1431601"/>
                  <a:pt x="1739266" y="1426588"/>
                </a:cubicBezTo>
                <a:cubicBezTo>
                  <a:pt x="1736882" y="1421574"/>
                  <a:pt x="1735732" y="1416808"/>
                  <a:pt x="1735814" y="1412287"/>
                </a:cubicBezTo>
                <a:close/>
                <a:moveTo>
                  <a:pt x="1814713" y="1238710"/>
                </a:moveTo>
                <a:cubicBezTo>
                  <a:pt x="1814713" y="1242490"/>
                  <a:pt x="1815699" y="1244792"/>
                  <a:pt x="1817671" y="1245614"/>
                </a:cubicBezTo>
                <a:cubicBezTo>
                  <a:pt x="1819644" y="1246435"/>
                  <a:pt x="1822602" y="1246764"/>
                  <a:pt x="1826548" y="1246600"/>
                </a:cubicBezTo>
                <a:lnTo>
                  <a:pt x="1830492" y="1246600"/>
                </a:lnTo>
                <a:cubicBezTo>
                  <a:pt x="1830492" y="1242820"/>
                  <a:pt x="1829506" y="1240518"/>
                  <a:pt x="1827534" y="1239696"/>
                </a:cubicBezTo>
                <a:cubicBezTo>
                  <a:pt x="1825561" y="1238874"/>
                  <a:pt x="1822602" y="1238546"/>
                  <a:pt x="1818658" y="1238710"/>
                </a:cubicBezTo>
                <a:close/>
                <a:moveTo>
                  <a:pt x="1783153" y="1116417"/>
                </a:moveTo>
                <a:cubicBezTo>
                  <a:pt x="1773455" y="1141895"/>
                  <a:pt x="1765237" y="1166879"/>
                  <a:pt x="1758497" y="1191371"/>
                </a:cubicBezTo>
                <a:cubicBezTo>
                  <a:pt x="1751758" y="1215862"/>
                  <a:pt x="1745512" y="1240847"/>
                  <a:pt x="1739759" y="1266324"/>
                </a:cubicBezTo>
                <a:cubicBezTo>
                  <a:pt x="1738855" y="1273886"/>
                  <a:pt x="1742635" y="1278488"/>
                  <a:pt x="1751101" y="1280132"/>
                </a:cubicBezTo>
                <a:cubicBezTo>
                  <a:pt x="1759566" y="1281776"/>
                  <a:pt x="1766305" y="1282433"/>
                  <a:pt x="1771318" y="1282104"/>
                </a:cubicBezTo>
                <a:lnTo>
                  <a:pt x="1787098" y="1254490"/>
                </a:lnTo>
                <a:cubicBezTo>
                  <a:pt x="1786358" y="1240518"/>
                  <a:pt x="1785865" y="1227040"/>
                  <a:pt x="1785619" y="1214054"/>
                </a:cubicBezTo>
                <a:cubicBezTo>
                  <a:pt x="1785372" y="1201069"/>
                  <a:pt x="1789810" y="1189563"/>
                  <a:pt x="1798933" y="1179536"/>
                </a:cubicBezTo>
                <a:cubicBezTo>
                  <a:pt x="1799097" y="1171564"/>
                  <a:pt x="1800741" y="1163838"/>
                  <a:pt x="1803864" y="1156359"/>
                </a:cubicBezTo>
                <a:cubicBezTo>
                  <a:pt x="1806987" y="1148881"/>
                  <a:pt x="1810604" y="1142141"/>
                  <a:pt x="1814713" y="1136142"/>
                </a:cubicBezTo>
                <a:close/>
                <a:moveTo>
                  <a:pt x="1842327" y="903390"/>
                </a:moveTo>
                <a:cubicBezTo>
                  <a:pt x="1843149" y="916211"/>
                  <a:pt x="1842492" y="929032"/>
                  <a:pt x="1840355" y="941854"/>
                </a:cubicBezTo>
                <a:cubicBezTo>
                  <a:pt x="1838218" y="954674"/>
                  <a:pt x="1829671" y="961578"/>
                  <a:pt x="1814713" y="962564"/>
                </a:cubicBezTo>
                <a:lnTo>
                  <a:pt x="1814713" y="994124"/>
                </a:lnTo>
                <a:cubicBezTo>
                  <a:pt x="1814877" y="999959"/>
                  <a:pt x="1816521" y="1004068"/>
                  <a:pt x="1819644" y="1006452"/>
                </a:cubicBezTo>
                <a:cubicBezTo>
                  <a:pt x="1822767" y="1008835"/>
                  <a:pt x="1826383" y="1009986"/>
                  <a:pt x="1830492" y="1009904"/>
                </a:cubicBezTo>
                <a:lnTo>
                  <a:pt x="1842327" y="1005959"/>
                </a:lnTo>
                <a:lnTo>
                  <a:pt x="1873887" y="950730"/>
                </a:lnTo>
                <a:lnTo>
                  <a:pt x="1873887" y="919170"/>
                </a:lnTo>
                <a:close/>
                <a:moveTo>
                  <a:pt x="1787098" y="0"/>
                </a:moveTo>
                <a:cubicBezTo>
                  <a:pt x="1807234" y="1808"/>
                  <a:pt x="1816274" y="10027"/>
                  <a:pt x="1814220" y="24656"/>
                </a:cubicBezTo>
                <a:cubicBezTo>
                  <a:pt x="1812165" y="39285"/>
                  <a:pt x="1820219" y="49476"/>
                  <a:pt x="1838382" y="55229"/>
                </a:cubicBezTo>
                <a:cubicBezTo>
                  <a:pt x="1855724" y="56544"/>
                  <a:pt x="1880215" y="58845"/>
                  <a:pt x="1911857" y="62133"/>
                </a:cubicBezTo>
                <a:cubicBezTo>
                  <a:pt x="1943499" y="65420"/>
                  <a:pt x="1961086" y="73639"/>
                  <a:pt x="1964620" y="86788"/>
                </a:cubicBezTo>
                <a:lnTo>
                  <a:pt x="1964620" y="102568"/>
                </a:lnTo>
                <a:cubicBezTo>
                  <a:pt x="2011132" y="103152"/>
                  <a:pt x="2039525" y="107244"/>
                  <a:pt x="2049802" y="114841"/>
                </a:cubicBezTo>
                <a:cubicBezTo>
                  <a:pt x="2060078" y="122439"/>
                  <a:pt x="2065095" y="130037"/>
                  <a:pt x="2064851" y="137634"/>
                </a:cubicBezTo>
                <a:cubicBezTo>
                  <a:pt x="2064607" y="145232"/>
                  <a:pt x="2071962" y="149323"/>
                  <a:pt x="2086913" y="149907"/>
                </a:cubicBezTo>
                <a:lnTo>
                  <a:pt x="2118473" y="134128"/>
                </a:lnTo>
                <a:cubicBezTo>
                  <a:pt x="2130472" y="116622"/>
                  <a:pt x="2141978" y="99363"/>
                  <a:pt x="2152991" y="82350"/>
                </a:cubicBezTo>
                <a:cubicBezTo>
                  <a:pt x="2164004" y="65338"/>
                  <a:pt x="2173538" y="47092"/>
                  <a:pt x="2181592" y="27614"/>
                </a:cubicBezTo>
                <a:lnTo>
                  <a:pt x="2221041" y="43394"/>
                </a:lnTo>
                <a:cubicBezTo>
                  <a:pt x="2220959" y="51613"/>
                  <a:pt x="2222110" y="59832"/>
                  <a:pt x="2224493" y="68050"/>
                </a:cubicBezTo>
                <a:cubicBezTo>
                  <a:pt x="2226876" y="76269"/>
                  <a:pt x="2230986" y="82515"/>
                  <a:pt x="2236821" y="86788"/>
                </a:cubicBezTo>
                <a:cubicBezTo>
                  <a:pt x="2245533" y="86131"/>
                  <a:pt x="2250793" y="83501"/>
                  <a:pt x="2252601" y="78899"/>
                </a:cubicBezTo>
                <a:cubicBezTo>
                  <a:pt x="2254409" y="74296"/>
                  <a:pt x="2259669" y="71666"/>
                  <a:pt x="2268381" y="71009"/>
                </a:cubicBezTo>
                <a:lnTo>
                  <a:pt x="2295995" y="106513"/>
                </a:lnTo>
                <a:lnTo>
                  <a:pt x="2264436" y="177522"/>
                </a:lnTo>
                <a:cubicBezTo>
                  <a:pt x="2263285" y="194946"/>
                  <a:pt x="2258683" y="211383"/>
                  <a:pt x="2250628" y="226834"/>
                </a:cubicBezTo>
                <a:cubicBezTo>
                  <a:pt x="2242574" y="242285"/>
                  <a:pt x="2237972" y="258722"/>
                  <a:pt x="2236821" y="276145"/>
                </a:cubicBezTo>
                <a:cubicBezTo>
                  <a:pt x="2237232" y="279351"/>
                  <a:pt x="2239369" y="285761"/>
                  <a:pt x="2243231" y="295377"/>
                </a:cubicBezTo>
                <a:cubicBezTo>
                  <a:pt x="2247094" y="304993"/>
                  <a:pt x="2250217" y="310417"/>
                  <a:pt x="2252601" y="311650"/>
                </a:cubicBezTo>
                <a:cubicBezTo>
                  <a:pt x="2265833" y="310006"/>
                  <a:pt x="2273887" y="299486"/>
                  <a:pt x="2276763" y="280090"/>
                </a:cubicBezTo>
                <a:cubicBezTo>
                  <a:pt x="2279640" y="260694"/>
                  <a:pt x="2280791" y="242285"/>
                  <a:pt x="2280215" y="224861"/>
                </a:cubicBezTo>
                <a:cubicBezTo>
                  <a:pt x="2292050" y="220259"/>
                  <a:pt x="2303885" y="217629"/>
                  <a:pt x="2315720" y="216971"/>
                </a:cubicBezTo>
                <a:cubicBezTo>
                  <a:pt x="2323774" y="216971"/>
                  <a:pt x="2330349" y="218944"/>
                  <a:pt x="2335444" y="222889"/>
                </a:cubicBezTo>
                <a:cubicBezTo>
                  <a:pt x="2340540" y="226834"/>
                  <a:pt x="2343170" y="232751"/>
                  <a:pt x="2343334" y="240641"/>
                </a:cubicBezTo>
                <a:cubicBezTo>
                  <a:pt x="2343416" y="248860"/>
                  <a:pt x="2342266" y="257078"/>
                  <a:pt x="2339883" y="265297"/>
                </a:cubicBezTo>
                <a:cubicBezTo>
                  <a:pt x="2337499" y="273515"/>
                  <a:pt x="2333390" y="279762"/>
                  <a:pt x="2327555" y="284035"/>
                </a:cubicBezTo>
                <a:cubicBezTo>
                  <a:pt x="2325582" y="299075"/>
                  <a:pt x="2317692" y="311403"/>
                  <a:pt x="2303885" y="321019"/>
                </a:cubicBezTo>
                <a:cubicBezTo>
                  <a:pt x="2290078" y="330635"/>
                  <a:pt x="2282188" y="341976"/>
                  <a:pt x="2280215" y="355044"/>
                </a:cubicBezTo>
                <a:lnTo>
                  <a:pt x="2248656" y="433943"/>
                </a:lnTo>
                <a:cubicBezTo>
                  <a:pt x="2240766" y="433943"/>
                  <a:pt x="2236821" y="437888"/>
                  <a:pt x="2236821" y="445778"/>
                </a:cubicBezTo>
                <a:cubicBezTo>
                  <a:pt x="2237150" y="451777"/>
                  <a:pt x="2236492" y="456544"/>
                  <a:pt x="2234849" y="460078"/>
                </a:cubicBezTo>
                <a:cubicBezTo>
                  <a:pt x="2233205" y="463612"/>
                  <a:pt x="2228602" y="465420"/>
                  <a:pt x="2221041" y="465502"/>
                </a:cubicBezTo>
                <a:cubicBezTo>
                  <a:pt x="2221124" y="471831"/>
                  <a:pt x="2219973" y="478899"/>
                  <a:pt x="2217589" y="486706"/>
                </a:cubicBezTo>
                <a:cubicBezTo>
                  <a:pt x="2215206" y="494514"/>
                  <a:pt x="2211097" y="500596"/>
                  <a:pt x="2205261" y="504952"/>
                </a:cubicBezTo>
                <a:cubicBezTo>
                  <a:pt x="2196878" y="538319"/>
                  <a:pt x="2187016" y="571194"/>
                  <a:pt x="2175675" y="603575"/>
                </a:cubicBezTo>
                <a:cubicBezTo>
                  <a:pt x="2164333" y="635956"/>
                  <a:pt x="2154471" y="668831"/>
                  <a:pt x="2146087" y="702198"/>
                </a:cubicBezTo>
                <a:cubicBezTo>
                  <a:pt x="2125870" y="698582"/>
                  <a:pt x="2115021" y="706801"/>
                  <a:pt x="2113542" y="726854"/>
                </a:cubicBezTo>
                <a:cubicBezTo>
                  <a:pt x="2112062" y="746908"/>
                  <a:pt x="2111076" y="764989"/>
                  <a:pt x="2110583" y="781097"/>
                </a:cubicBezTo>
                <a:cubicBezTo>
                  <a:pt x="2100885" y="784467"/>
                  <a:pt x="2093653" y="793507"/>
                  <a:pt x="2088886" y="808219"/>
                </a:cubicBezTo>
                <a:cubicBezTo>
                  <a:pt x="2084119" y="822930"/>
                  <a:pt x="2080832" y="834929"/>
                  <a:pt x="2079023" y="844216"/>
                </a:cubicBezTo>
                <a:cubicBezTo>
                  <a:pt x="2069161" y="862297"/>
                  <a:pt x="2058313" y="880378"/>
                  <a:pt x="2046478" y="898459"/>
                </a:cubicBezTo>
                <a:cubicBezTo>
                  <a:pt x="2034643" y="916540"/>
                  <a:pt x="2021822" y="932649"/>
                  <a:pt x="2008015" y="946785"/>
                </a:cubicBezTo>
                <a:cubicBezTo>
                  <a:pt x="2005796" y="946702"/>
                  <a:pt x="2003330" y="946867"/>
                  <a:pt x="2000618" y="947278"/>
                </a:cubicBezTo>
                <a:cubicBezTo>
                  <a:pt x="1997906" y="947689"/>
                  <a:pt x="1996426" y="948839"/>
                  <a:pt x="1996180" y="950730"/>
                </a:cubicBezTo>
                <a:cubicBezTo>
                  <a:pt x="1996837" y="956729"/>
                  <a:pt x="2000454" y="962482"/>
                  <a:pt x="2007028" y="967989"/>
                </a:cubicBezTo>
                <a:cubicBezTo>
                  <a:pt x="2013603" y="973495"/>
                  <a:pt x="2019192" y="978262"/>
                  <a:pt x="2023794" y="982289"/>
                </a:cubicBezTo>
                <a:cubicBezTo>
                  <a:pt x="2023877" y="986398"/>
                  <a:pt x="2022726" y="990014"/>
                  <a:pt x="2020342" y="993138"/>
                </a:cubicBezTo>
                <a:cubicBezTo>
                  <a:pt x="2017959" y="996261"/>
                  <a:pt x="2013850" y="997904"/>
                  <a:pt x="2008015" y="998069"/>
                </a:cubicBezTo>
                <a:lnTo>
                  <a:pt x="1996180" y="994124"/>
                </a:lnTo>
                <a:cubicBezTo>
                  <a:pt x="1995604" y="1007849"/>
                  <a:pt x="1991824" y="1020834"/>
                  <a:pt x="1984838" y="1033080"/>
                </a:cubicBezTo>
                <a:cubicBezTo>
                  <a:pt x="1977852" y="1045326"/>
                  <a:pt x="1971113" y="1057325"/>
                  <a:pt x="1964620" y="1069078"/>
                </a:cubicBezTo>
                <a:cubicBezTo>
                  <a:pt x="1963963" y="1077872"/>
                  <a:pt x="1961333" y="1083953"/>
                  <a:pt x="1956730" y="1087323"/>
                </a:cubicBezTo>
                <a:cubicBezTo>
                  <a:pt x="1952128" y="1090693"/>
                  <a:pt x="1949498" y="1097761"/>
                  <a:pt x="1948841" y="1108527"/>
                </a:cubicBezTo>
                <a:cubicBezTo>
                  <a:pt x="1926815" y="1105322"/>
                  <a:pt x="1915638" y="1114691"/>
                  <a:pt x="1915309" y="1136635"/>
                </a:cubicBezTo>
                <a:cubicBezTo>
                  <a:pt x="1914980" y="1158578"/>
                  <a:pt x="1915638" y="1176824"/>
                  <a:pt x="1917281" y="1191371"/>
                </a:cubicBezTo>
                <a:cubicBezTo>
                  <a:pt x="1903391" y="1192357"/>
                  <a:pt x="1892708" y="1199261"/>
                  <a:pt x="1885229" y="1212082"/>
                </a:cubicBezTo>
                <a:cubicBezTo>
                  <a:pt x="1877749" y="1224903"/>
                  <a:pt x="1873969" y="1237724"/>
                  <a:pt x="1873887" y="1250545"/>
                </a:cubicBezTo>
                <a:cubicBezTo>
                  <a:pt x="1865750" y="1268297"/>
                  <a:pt x="1857367" y="1286049"/>
                  <a:pt x="1848738" y="1303802"/>
                </a:cubicBezTo>
                <a:cubicBezTo>
                  <a:pt x="1840108" y="1321554"/>
                  <a:pt x="1832711" y="1339306"/>
                  <a:pt x="1826548" y="1357058"/>
                </a:cubicBezTo>
                <a:cubicBezTo>
                  <a:pt x="1824164" y="1356976"/>
                  <a:pt x="1821041" y="1357140"/>
                  <a:pt x="1817178" y="1357551"/>
                </a:cubicBezTo>
                <a:cubicBezTo>
                  <a:pt x="1813316" y="1357962"/>
                  <a:pt x="1811179" y="1359113"/>
                  <a:pt x="1810768" y="1361003"/>
                </a:cubicBezTo>
                <a:cubicBezTo>
                  <a:pt x="1811590" y="1365194"/>
                  <a:pt x="1815863" y="1369633"/>
                  <a:pt x="1823589" y="1374317"/>
                </a:cubicBezTo>
                <a:cubicBezTo>
                  <a:pt x="1831314" y="1379002"/>
                  <a:pt x="1837561" y="1382454"/>
                  <a:pt x="1842327" y="1384673"/>
                </a:cubicBezTo>
                <a:cubicBezTo>
                  <a:pt x="1842327" y="1390754"/>
                  <a:pt x="1841341" y="1397330"/>
                  <a:pt x="1839369" y="1404397"/>
                </a:cubicBezTo>
                <a:cubicBezTo>
                  <a:pt x="1837396" y="1411465"/>
                  <a:pt x="1834438" y="1418040"/>
                  <a:pt x="1830492" y="1424122"/>
                </a:cubicBezTo>
                <a:lnTo>
                  <a:pt x="1830492" y="1451736"/>
                </a:lnTo>
                <a:lnTo>
                  <a:pt x="1814713" y="1463571"/>
                </a:lnTo>
                <a:lnTo>
                  <a:pt x="1814713" y="1491186"/>
                </a:lnTo>
                <a:lnTo>
                  <a:pt x="1842327" y="1495131"/>
                </a:lnTo>
                <a:lnTo>
                  <a:pt x="1846272" y="1522746"/>
                </a:lnTo>
                <a:cubicBezTo>
                  <a:pt x="1846930" y="1533923"/>
                  <a:pt x="1841670" y="1539183"/>
                  <a:pt x="1830492" y="1538525"/>
                </a:cubicBezTo>
                <a:cubicBezTo>
                  <a:pt x="1827863" y="1574441"/>
                  <a:pt x="1817343" y="1609123"/>
                  <a:pt x="1798933" y="1642573"/>
                </a:cubicBezTo>
                <a:cubicBezTo>
                  <a:pt x="1780523" y="1676022"/>
                  <a:pt x="1770003" y="1705774"/>
                  <a:pt x="1767374" y="1731827"/>
                </a:cubicBezTo>
                <a:cubicBezTo>
                  <a:pt x="1764990" y="1731745"/>
                  <a:pt x="1761867" y="1731909"/>
                  <a:pt x="1758004" y="1732320"/>
                </a:cubicBezTo>
                <a:cubicBezTo>
                  <a:pt x="1754142" y="1732731"/>
                  <a:pt x="1752005" y="1733882"/>
                  <a:pt x="1751594" y="1735772"/>
                </a:cubicBezTo>
                <a:cubicBezTo>
                  <a:pt x="1752416" y="1741854"/>
                  <a:pt x="1756689" y="1747442"/>
                  <a:pt x="1764415" y="1752538"/>
                </a:cubicBezTo>
                <a:cubicBezTo>
                  <a:pt x="1772140" y="1757634"/>
                  <a:pt x="1778386" y="1761250"/>
                  <a:pt x="1783153" y="1763387"/>
                </a:cubicBezTo>
                <a:cubicBezTo>
                  <a:pt x="1782496" y="1771276"/>
                  <a:pt x="1779866" y="1775222"/>
                  <a:pt x="1775263" y="1775222"/>
                </a:cubicBezTo>
                <a:cubicBezTo>
                  <a:pt x="1765237" y="1774811"/>
                  <a:pt x="1755703" y="1771688"/>
                  <a:pt x="1746663" y="1765852"/>
                </a:cubicBezTo>
                <a:cubicBezTo>
                  <a:pt x="1737622" y="1760017"/>
                  <a:pt x="1730061" y="1753935"/>
                  <a:pt x="1723979" y="1747607"/>
                </a:cubicBezTo>
                <a:cubicBezTo>
                  <a:pt x="1725130" y="1732156"/>
                  <a:pt x="1729732" y="1717691"/>
                  <a:pt x="1737786" y="1704212"/>
                </a:cubicBezTo>
                <a:cubicBezTo>
                  <a:pt x="1745841" y="1690734"/>
                  <a:pt x="1750443" y="1676269"/>
                  <a:pt x="1751594" y="1660818"/>
                </a:cubicBezTo>
                <a:cubicBezTo>
                  <a:pt x="1750936" y="1650874"/>
                  <a:pt x="1751265" y="1643148"/>
                  <a:pt x="1752580" y="1637642"/>
                </a:cubicBezTo>
                <a:cubicBezTo>
                  <a:pt x="1753895" y="1632135"/>
                  <a:pt x="1760141" y="1629341"/>
                  <a:pt x="1771318" y="1629259"/>
                </a:cubicBezTo>
                <a:cubicBezTo>
                  <a:pt x="1777154" y="1625067"/>
                  <a:pt x="1782249" y="1619643"/>
                  <a:pt x="1786605" y="1612986"/>
                </a:cubicBezTo>
                <a:cubicBezTo>
                  <a:pt x="1790961" y="1606329"/>
                  <a:pt x="1795070" y="1599918"/>
                  <a:pt x="1798933" y="1593754"/>
                </a:cubicBezTo>
                <a:lnTo>
                  <a:pt x="1787098" y="1554305"/>
                </a:lnTo>
                <a:cubicBezTo>
                  <a:pt x="1784550" y="1559647"/>
                  <a:pt x="1780770" y="1564743"/>
                  <a:pt x="1775757" y="1569592"/>
                </a:cubicBezTo>
                <a:cubicBezTo>
                  <a:pt x="1770743" y="1574441"/>
                  <a:pt x="1767949" y="1570660"/>
                  <a:pt x="1767374" y="1558250"/>
                </a:cubicBezTo>
                <a:cubicBezTo>
                  <a:pt x="1767538" y="1555702"/>
                  <a:pt x="1767209" y="1551922"/>
                  <a:pt x="1766387" y="1546908"/>
                </a:cubicBezTo>
                <a:cubicBezTo>
                  <a:pt x="1765565" y="1541895"/>
                  <a:pt x="1763264" y="1539100"/>
                  <a:pt x="1759484" y="1538525"/>
                </a:cubicBezTo>
                <a:cubicBezTo>
                  <a:pt x="1753977" y="1540169"/>
                  <a:pt x="1751183" y="1547730"/>
                  <a:pt x="1751101" y="1561208"/>
                </a:cubicBezTo>
                <a:cubicBezTo>
                  <a:pt x="1751018" y="1574687"/>
                  <a:pt x="1751183" y="1584221"/>
                  <a:pt x="1751594" y="1589810"/>
                </a:cubicBezTo>
                <a:lnTo>
                  <a:pt x="1735814" y="1609534"/>
                </a:lnTo>
                <a:cubicBezTo>
                  <a:pt x="1734006" y="1636820"/>
                  <a:pt x="1726773" y="1663119"/>
                  <a:pt x="1714117" y="1688433"/>
                </a:cubicBezTo>
                <a:cubicBezTo>
                  <a:pt x="1701460" y="1713746"/>
                  <a:pt x="1694228" y="1740046"/>
                  <a:pt x="1692420" y="1767332"/>
                </a:cubicBezTo>
                <a:cubicBezTo>
                  <a:pt x="1682475" y="1775386"/>
                  <a:pt x="1674750" y="1784920"/>
                  <a:pt x="1669243" y="1795932"/>
                </a:cubicBezTo>
                <a:cubicBezTo>
                  <a:pt x="1663737" y="1806945"/>
                  <a:pt x="1660942" y="1818452"/>
                  <a:pt x="1660860" y="1830450"/>
                </a:cubicBezTo>
                <a:cubicBezTo>
                  <a:pt x="1655025" y="1832752"/>
                  <a:pt x="1650916" y="1837025"/>
                  <a:pt x="1648532" y="1843272"/>
                </a:cubicBezTo>
                <a:cubicBezTo>
                  <a:pt x="1646149" y="1849518"/>
                  <a:pt x="1644998" y="1855764"/>
                  <a:pt x="1645080" y="1862010"/>
                </a:cubicBezTo>
                <a:lnTo>
                  <a:pt x="1617466" y="1885680"/>
                </a:lnTo>
                <a:cubicBezTo>
                  <a:pt x="1618123" y="1898090"/>
                  <a:pt x="1616809" y="1915678"/>
                  <a:pt x="1613521" y="1938443"/>
                </a:cubicBezTo>
                <a:cubicBezTo>
                  <a:pt x="1610233" y="1961209"/>
                  <a:pt x="1601029" y="1973866"/>
                  <a:pt x="1585906" y="1976413"/>
                </a:cubicBezTo>
                <a:lnTo>
                  <a:pt x="1558292" y="2051367"/>
                </a:lnTo>
                <a:cubicBezTo>
                  <a:pt x="1537827" y="2054490"/>
                  <a:pt x="1528458" y="2066982"/>
                  <a:pt x="1530184" y="2088844"/>
                </a:cubicBezTo>
                <a:cubicBezTo>
                  <a:pt x="1531910" y="2110706"/>
                  <a:pt x="1525500" y="2123198"/>
                  <a:pt x="1510953" y="2126321"/>
                </a:cubicBezTo>
                <a:cubicBezTo>
                  <a:pt x="1510624" y="2138320"/>
                  <a:pt x="1508323" y="2150812"/>
                  <a:pt x="1504049" y="2163798"/>
                </a:cubicBezTo>
                <a:cubicBezTo>
                  <a:pt x="1499775" y="2176783"/>
                  <a:pt x="1495502" y="2189276"/>
                  <a:pt x="1491228" y="2201274"/>
                </a:cubicBezTo>
                <a:cubicBezTo>
                  <a:pt x="1480708" y="2204398"/>
                  <a:pt x="1474133" y="2216890"/>
                  <a:pt x="1471503" y="2238752"/>
                </a:cubicBezTo>
                <a:cubicBezTo>
                  <a:pt x="1468873" y="2260613"/>
                  <a:pt x="1462298" y="2273105"/>
                  <a:pt x="1451779" y="2276228"/>
                </a:cubicBezTo>
                <a:cubicBezTo>
                  <a:pt x="1449806" y="2278776"/>
                  <a:pt x="1447834" y="2282557"/>
                  <a:pt x="1445861" y="2287570"/>
                </a:cubicBezTo>
                <a:cubicBezTo>
                  <a:pt x="1443889" y="2292584"/>
                  <a:pt x="1441916" y="2295378"/>
                  <a:pt x="1439944" y="2295953"/>
                </a:cubicBezTo>
                <a:cubicBezTo>
                  <a:pt x="1438053" y="2295542"/>
                  <a:pt x="1436903" y="2293405"/>
                  <a:pt x="1436492" y="2289543"/>
                </a:cubicBezTo>
                <a:cubicBezTo>
                  <a:pt x="1436081" y="2285680"/>
                  <a:pt x="1435917" y="2282557"/>
                  <a:pt x="1435999" y="2280174"/>
                </a:cubicBezTo>
                <a:lnTo>
                  <a:pt x="1451779" y="2244669"/>
                </a:lnTo>
                <a:lnTo>
                  <a:pt x="1451779" y="2149990"/>
                </a:lnTo>
                <a:lnTo>
                  <a:pt x="1471503" y="2126321"/>
                </a:lnTo>
                <a:lnTo>
                  <a:pt x="1479393" y="2075037"/>
                </a:lnTo>
                <a:lnTo>
                  <a:pt x="1495173" y="2059257"/>
                </a:lnTo>
                <a:lnTo>
                  <a:pt x="1479393" y="2043477"/>
                </a:lnTo>
                <a:lnTo>
                  <a:pt x="1479393" y="2015862"/>
                </a:lnTo>
                <a:lnTo>
                  <a:pt x="1495173" y="2004028"/>
                </a:lnTo>
                <a:cubicBezTo>
                  <a:pt x="1502981" y="1985782"/>
                  <a:pt x="1512021" y="1967044"/>
                  <a:pt x="1522294" y="1947812"/>
                </a:cubicBezTo>
                <a:cubicBezTo>
                  <a:pt x="1532568" y="1928581"/>
                  <a:pt x="1544567" y="1911815"/>
                  <a:pt x="1558292" y="1897514"/>
                </a:cubicBezTo>
                <a:lnTo>
                  <a:pt x="1538567" y="1854120"/>
                </a:lnTo>
                <a:lnTo>
                  <a:pt x="1495173" y="1929074"/>
                </a:lnTo>
                <a:lnTo>
                  <a:pt x="1479393" y="1940909"/>
                </a:lnTo>
                <a:cubicBezTo>
                  <a:pt x="1477256" y="1950689"/>
                  <a:pt x="1473640" y="1959730"/>
                  <a:pt x="1468545" y="1968030"/>
                </a:cubicBezTo>
                <a:cubicBezTo>
                  <a:pt x="1463449" y="1976331"/>
                  <a:pt x="1457860" y="1984385"/>
                  <a:pt x="1451779" y="1992193"/>
                </a:cubicBezTo>
                <a:lnTo>
                  <a:pt x="1435999" y="2004028"/>
                </a:lnTo>
                <a:lnTo>
                  <a:pt x="1432054" y="2035587"/>
                </a:lnTo>
                <a:cubicBezTo>
                  <a:pt x="1424164" y="2035587"/>
                  <a:pt x="1420219" y="2039532"/>
                  <a:pt x="1420219" y="2047422"/>
                </a:cubicBezTo>
                <a:cubicBezTo>
                  <a:pt x="1420548" y="2053422"/>
                  <a:pt x="1419890" y="2058188"/>
                  <a:pt x="1418247" y="2061722"/>
                </a:cubicBezTo>
                <a:cubicBezTo>
                  <a:pt x="1416603" y="2065256"/>
                  <a:pt x="1412000" y="2067064"/>
                  <a:pt x="1404439" y="2067147"/>
                </a:cubicBezTo>
                <a:lnTo>
                  <a:pt x="1376825" y="2078982"/>
                </a:lnTo>
                <a:lnTo>
                  <a:pt x="1372880" y="2138156"/>
                </a:lnTo>
                <a:cubicBezTo>
                  <a:pt x="1364826" y="2136266"/>
                  <a:pt x="1358251" y="2137087"/>
                  <a:pt x="1353155" y="2140621"/>
                </a:cubicBezTo>
                <a:cubicBezTo>
                  <a:pt x="1348060" y="2144156"/>
                  <a:pt x="1345430" y="2149908"/>
                  <a:pt x="1345265" y="2157880"/>
                </a:cubicBezTo>
                <a:cubicBezTo>
                  <a:pt x="1335567" y="2171770"/>
                  <a:pt x="1327349" y="2186399"/>
                  <a:pt x="1320609" y="2201768"/>
                </a:cubicBezTo>
                <a:cubicBezTo>
                  <a:pt x="1313870" y="2217137"/>
                  <a:pt x="1307624" y="2232752"/>
                  <a:pt x="1301871" y="2248614"/>
                </a:cubicBezTo>
                <a:lnTo>
                  <a:pt x="1301871" y="2288063"/>
                </a:lnTo>
                <a:cubicBezTo>
                  <a:pt x="1288228" y="2291597"/>
                  <a:pt x="1272119" y="2315102"/>
                  <a:pt x="1253545" y="2358579"/>
                </a:cubicBezTo>
                <a:cubicBezTo>
                  <a:pt x="1234971" y="2402056"/>
                  <a:pt x="1224780" y="2432464"/>
                  <a:pt x="1222972" y="2449806"/>
                </a:cubicBezTo>
                <a:cubicBezTo>
                  <a:pt x="1215329" y="2449642"/>
                  <a:pt x="1203987" y="2450956"/>
                  <a:pt x="1188947" y="2453751"/>
                </a:cubicBezTo>
                <a:cubicBezTo>
                  <a:pt x="1173907" y="2456545"/>
                  <a:pt x="1165524" y="2461805"/>
                  <a:pt x="1163798" y="2469530"/>
                </a:cubicBezTo>
                <a:cubicBezTo>
                  <a:pt x="1164127" y="2475530"/>
                  <a:pt x="1163469" y="2480297"/>
                  <a:pt x="1161826" y="2483831"/>
                </a:cubicBezTo>
                <a:cubicBezTo>
                  <a:pt x="1160182" y="2487365"/>
                  <a:pt x="1155579" y="2489173"/>
                  <a:pt x="1148018" y="2489255"/>
                </a:cubicBezTo>
                <a:cubicBezTo>
                  <a:pt x="1146292" y="2506514"/>
                  <a:pt x="1137909" y="2527225"/>
                  <a:pt x="1122869" y="2551388"/>
                </a:cubicBezTo>
                <a:cubicBezTo>
                  <a:pt x="1107829" y="2575550"/>
                  <a:pt x="1096488" y="2594289"/>
                  <a:pt x="1088844" y="2607603"/>
                </a:cubicBezTo>
                <a:cubicBezTo>
                  <a:pt x="1075119" y="2609658"/>
                  <a:pt x="1065092" y="2620342"/>
                  <a:pt x="1058764" y="2639656"/>
                </a:cubicBezTo>
                <a:cubicBezTo>
                  <a:pt x="1052436" y="2658970"/>
                  <a:pt x="1049313" y="2674585"/>
                  <a:pt x="1049395" y="2686502"/>
                </a:cubicBezTo>
                <a:cubicBezTo>
                  <a:pt x="1049148" y="2698008"/>
                  <a:pt x="1045697" y="2705569"/>
                  <a:pt x="1039040" y="2709186"/>
                </a:cubicBezTo>
                <a:cubicBezTo>
                  <a:pt x="1032382" y="2712802"/>
                  <a:pt x="1023999" y="2714445"/>
                  <a:pt x="1013890" y="2714116"/>
                </a:cubicBezTo>
                <a:cubicBezTo>
                  <a:pt x="1006329" y="2714116"/>
                  <a:pt x="1001727" y="2712144"/>
                  <a:pt x="1000083" y="2708199"/>
                </a:cubicBezTo>
                <a:cubicBezTo>
                  <a:pt x="998439" y="2704254"/>
                  <a:pt x="997782" y="2698337"/>
                  <a:pt x="998111" y="2690447"/>
                </a:cubicBezTo>
                <a:cubicBezTo>
                  <a:pt x="998028" y="2684201"/>
                  <a:pt x="999179" y="2677954"/>
                  <a:pt x="1001562" y="2671708"/>
                </a:cubicBezTo>
                <a:cubicBezTo>
                  <a:pt x="1003946" y="2665462"/>
                  <a:pt x="1008055" y="2661189"/>
                  <a:pt x="1013890" y="2658887"/>
                </a:cubicBezTo>
                <a:lnTo>
                  <a:pt x="1029670" y="2647052"/>
                </a:lnTo>
                <a:cubicBezTo>
                  <a:pt x="1027615" y="2628890"/>
                  <a:pt x="1028766" y="2609986"/>
                  <a:pt x="1033122" y="2590344"/>
                </a:cubicBezTo>
                <a:cubicBezTo>
                  <a:pt x="1037478" y="2570702"/>
                  <a:pt x="1045532" y="2552785"/>
                  <a:pt x="1057285" y="2536594"/>
                </a:cubicBezTo>
                <a:cubicBezTo>
                  <a:pt x="1057942" y="2520815"/>
                  <a:pt x="1060572" y="2505035"/>
                  <a:pt x="1065175" y="2489255"/>
                </a:cubicBezTo>
                <a:cubicBezTo>
                  <a:pt x="1069777" y="2473476"/>
                  <a:pt x="1072407" y="2457696"/>
                  <a:pt x="1073064" y="2441916"/>
                </a:cubicBezTo>
                <a:cubicBezTo>
                  <a:pt x="1077174" y="2442080"/>
                  <a:pt x="1080790" y="2441752"/>
                  <a:pt x="1083913" y="2440930"/>
                </a:cubicBezTo>
                <a:cubicBezTo>
                  <a:pt x="1087036" y="2440108"/>
                  <a:pt x="1088680" y="2437807"/>
                  <a:pt x="1088844" y="2434026"/>
                </a:cubicBezTo>
                <a:cubicBezTo>
                  <a:pt x="1088433" y="2428026"/>
                  <a:pt x="1088269" y="2423260"/>
                  <a:pt x="1088351" y="2419726"/>
                </a:cubicBezTo>
                <a:cubicBezTo>
                  <a:pt x="1088433" y="2416192"/>
                  <a:pt x="1091228" y="2414383"/>
                  <a:pt x="1096734" y="2414302"/>
                </a:cubicBezTo>
                <a:lnTo>
                  <a:pt x="1116459" y="2386687"/>
                </a:lnTo>
                <a:lnTo>
                  <a:pt x="1116459" y="2319623"/>
                </a:lnTo>
                <a:cubicBezTo>
                  <a:pt x="1116541" y="2319130"/>
                  <a:pt x="1116377" y="2317157"/>
                  <a:pt x="1115966" y="2313706"/>
                </a:cubicBezTo>
                <a:cubicBezTo>
                  <a:pt x="1115555" y="2310254"/>
                  <a:pt x="1114404" y="2308281"/>
                  <a:pt x="1112514" y="2307788"/>
                </a:cubicBezTo>
                <a:cubicBezTo>
                  <a:pt x="1108651" y="2308199"/>
                  <a:pt x="1105528" y="2310336"/>
                  <a:pt x="1103145" y="2314198"/>
                </a:cubicBezTo>
                <a:cubicBezTo>
                  <a:pt x="1100761" y="2318061"/>
                  <a:pt x="1098624" y="2321184"/>
                  <a:pt x="1096734" y="2323568"/>
                </a:cubicBezTo>
                <a:cubicBezTo>
                  <a:pt x="1098296" y="2331622"/>
                  <a:pt x="1096159" y="2338197"/>
                  <a:pt x="1090324" y="2343292"/>
                </a:cubicBezTo>
                <a:cubicBezTo>
                  <a:pt x="1084488" y="2348388"/>
                  <a:pt x="1077420" y="2351018"/>
                  <a:pt x="1069120" y="2351182"/>
                </a:cubicBezTo>
                <a:cubicBezTo>
                  <a:pt x="1051285" y="2349292"/>
                  <a:pt x="1035670" y="2339265"/>
                  <a:pt x="1022273" y="2321102"/>
                </a:cubicBezTo>
                <a:cubicBezTo>
                  <a:pt x="1008877" y="2302939"/>
                  <a:pt x="998193" y="2287981"/>
                  <a:pt x="990221" y="2276228"/>
                </a:cubicBezTo>
                <a:cubicBezTo>
                  <a:pt x="992193" y="2284447"/>
                  <a:pt x="991207" y="2291680"/>
                  <a:pt x="987262" y="2297926"/>
                </a:cubicBezTo>
                <a:cubicBezTo>
                  <a:pt x="983317" y="2304172"/>
                  <a:pt x="976414" y="2307459"/>
                  <a:pt x="966551" y="2307788"/>
                </a:cubicBezTo>
                <a:lnTo>
                  <a:pt x="954716" y="2343292"/>
                </a:lnTo>
                <a:cubicBezTo>
                  <a:pt x="948881" y="2347648"/>
                  <a:pt x="944772" y="2353730"/>
                  <a:pt x="942388" y="2361538"/>
                </a:cubicBezTo>
                <a:cubicBezTo>
                  <a:pt x="940005" y="2369346"/>
                  <a:pt x="938854" y="2376414"/>
                  <a:pt x="938937" y="2382742"/>
                </a:cubicBezTo>
                <a:cubicBezTo>
                  <a:pt x="934827" y="2382742"/>
                  <a:pt x="931211" y="2383728"/>
                  <a:pt x="928088" y="2385700"/>
                </a:cubicBezTo>
                <a:cubicBezTo>
                  <a:pt x="924965" y="2387673"/>
                  <a:pt x="923321" y="2390632"/>
                  <a:pt x="923157" y="2394577"/>
                </a:cubicBezTo>
                <a:cubicBezTo>
                  <a:pt x="923403" y="2400576"/>
                  <a:pt x="922910" y="2405343"/>
                  <a:pt x="921677" y="2408877"/>
                </a:cubicBezTo>
                <a:cubicBezTo>
                  <a:pt x="920445" y="2412411"/>
                  <a:pt x="916993" y="2414219"/>
                  <a:pt x="911322" y="2414302"/>
                </a:cubicBezTo>
                <a:cubicBezTo>
                  <a:pt x="899405" y="2437560"/>
                  <a:pt x="886748" y="2459093"/>
                  <a:pt x="873352" y="2478900"/>
                </a:cubicBezTo>
                <a:cubicBezTo>
                  <a:pt x="859956" y="2498706"/>
                  <a:pt x="846313" y="2519253"/>
                  <a:pt x="832423" y="2540539"/>
                </a:cubicBezTo>
                <a:cubicBezTo>
                  <a:pt x="832341" y="2553689"/>
                  <a:pt x="828561" y="2567825"/>
                  <a:pt x="821082" y="2582948"/>
                </a:cubicBezTo>
                <a:cubicBezTo>
                  <a:pt x="813603" y="2598070"/>
                  <a:pt x="802918" y="2606288"/>
                  <a:pt x="789029" y="2607603"/>
                </a:cubicBezTo>
                <a:cubicBezTo>
                  <a:pt x="784920" y="2607686"/>
                  <a:pt x="781303" y="2606535"/>
                  <a:pt x="778180" y="2604152"/>
                </a:cubicBezTo>
                <a:cubicBezTo>
                  <a:pt x="775057" y="2601768"/>
                  <a:pt x="773414" y="2597659"/>
                  <a:pt x="773249" y="2591824"/>
                </a:cubicBezTo>
                <a:cubicBezTo>
                  <a:pt x="775715" y="2574975"/>
                  <a:pt x="785577" y="2555415"/>
                  <a:pt x="802836" y="2533143"/>
                </a:cubicBezTo>
                <a:cubicBezTo>
                  <a:pt x="820095" y="2510870"/>
                  <a:pt x="829958" y="2492296"/>
                  <a:pt x="832423" y="2477420"/>
                </a:cubicBezTo>
                <a:cubicBezTo>
                  <a:pt x="831108" y="2461641"/>
                  <a:pt x="830780" y="2449806"/>
                  <a:pt x="831437" y="2441916"/>
                </a:cubicBezTo>
                <a:cubicBezTo>
                  <a:pt x="832095" y="2434026"/>
                  <a:pt x="841628" y="2430081"/>
                  <a:pt x="860038" y="2430081"/>
                </a:cubicBezTo>
                <a:cubicBezTo>
                  <a:pt x="860695" y="2416438"/>
                  <a:pt x="863325" y="2403288"/>
                  <a:pt x="867928" y="2390632"/>
                </a:cubicBezTo>
                <a:cubicBezTo>
                  <a:pt x="872530" y="2377975"/>
                  <a:pt x="875160" y="2364825"/>
                  <a:pt x="875818" y="2351182"/>
                </a:cubicBezTo>
                <a:cubicBezTo>
                  <a:pt x="888310" y="2350525"/>
                  <a:pt x="894885" y="2343950"/>
                  <a:pt x="895542" y="2331458"/>
                </a:cubicBezTo>
                <a:lnTo>
                  <a:pt x="895542" y="2323568"/>
                </a:lnTo>
                <a:lnTo>
                  <a:pt x="938937" y="2288063"/>
                </a:lnTo>
                <a:cubicBezTo>
                  <a:pt x="937868" y="2278858"/>
                  <a:pt x="937046" y="2267681"/>
                  <a:pt x="936471" y="2254531"/>
                </a:cubicBezTo>
                <a:cubicBezTo>
                  <a:pt x="935896" y="2241382"/>
                  <a:pt x="941977" y="2234149"/>
                  <a:pt x="954716" y="2232834"/>
                </a:cubicBezTo>
                <a:cubicBezTo>
                  <a:pt x="954881" y="2230615"/>
                  <a:pt x="954552" y="2228150"/>
                  <a:pt x="953730" y="2225437"/>
                </a:cubicBezTo>
                <a:cubicBezTo>
                  <a:pt x="952908" y="2222725"/>
                  <a:pt x="950607" y="2221246"/>
                  <a:pt x="946827" y="2220999"/>
                </a:cubicBezTo>
                <a:cubicBezTo>
                  <a:pt x="942635" y="2221328"/>
                  <a:pt x="938197" y="2223629"/>
                  <a:pt x="933512" y="2227903"/>
                </a:cubicBezTo>
                <a:cubicBezTo>
                  <a:pt x="928828" y="2232177"/>
                  <a:pt x="925376" y="2236450"/>
                  <a:pt x="923157" y="2240724"/>
                </a:cubicBezTo>
                <a:cubicBezTo>
                  <a:pt x="922499" y="2249929"/>
                  <a:pt x="919869" y="2257161"/>
                  <a:pt x="915267" y="2262421"/>
                </a:cubicBezTo>
                <a:cubicBezTo>
                  <a:pt x="910664" y="2267681"/>
                  <a:pt x="908035" y="2274914"/>
                  <a:pt x="907377" y="2284118"/>
                </a:cubicBezTo>
                <a:lnTo>
                  <a:pt x="875818" y="2311733"/>
                </a:lnTo>
                <a:lnTo>
                  <a:pt x="875818" y="2351182"/>
                </a:lnTo>
                <a:lnTo>
                  <a:pt x="848203" y="2363017"/>
                </a:lnTo>
                <a:cubicBezTo>
                  <a:pt x="844012" y="2380934"/>
                  <a:pt x="837601" y="2398357"/>
                  <a:pt x="828972" y="2415288"/>
                </a:cubicBezTo>
                <a:cubicBezTo>
                  <a:pt x="820342" y="2432218"/>
                  <a:pt x="810973" y="2447669"/>
                  <a:pt x="800864" y="2461641"/>
                </a:cubicBezTo>
                <a:cubicBezTo>
                  <a:pt x="800206" y="2489913"/>
                  <a:pt x="785742" y="2504377"/>
                  <a:pt x="757469" y="2505035"/>
                </a:cubicBezTo>
                <a:lnTo>
                  <a:pt x="721965" y="2579989"/>
                </a:lnTo>
                <a:cubicBezTo>
                  <a:pt x="712760" y="2582536"/>
                  <a:pt x="701583" y="2595193"/>
                  <a:pt x="688433" y="2617959"/>
                </a:cubicBezTo>
                <a:cubicBezTo>
                  <a:pt x="675283" y="2640724"/>
                  <a:pt x="668051" y="2658312"/>
                  <a:pt x="666736" y="2670722"/>
                </a:cubicBezTo>
                <a:cubicBezTo>
                  <a:pt x="655065" y="2672037"/>
                  <a:pt x="649806" y="2677297"/>
                  <a:pt x="650956" y="2686502"/>
                </a:cubicBezTo>
                <a:cubicBezTo>
                  <a:pt x="652107" y="2695707"/>
                  <a:pt x="646847" y="2700967"/>
                  <a:pt x="635176" y="2702282"/>
                </a:cubicBezTo>
                <a:cubicBezTo>
                  <a:pt x="635587" y="2715514"/>
                  <a:pt x="633779" y="2723568"/>
                  <a:pt x="629752" y="2726444"/>
                </a:cubicBezTo>
                <a:cubicBezTo>
                  <a:pt x="625725" y="2729321"/>
                  <a:pt x="617013" y="2730472"/>
                  <a:pt x="603617" y="2729896"/>
                </a:cubicBezTo>
                <a:lnTo>
                  <a:pt x="603617" y="2662832"/>
                </a:lnTo>
                <a:cubicBezTo>
                  <a:pt x="613808" y="2655764"/>
                  <a:pt x="619068" y="2645244"/>
                  <a:pt x="619397" y="2631273"/>
                </a:cubicBezTo>
                <a:cubicBezTo>
                  <a:pt x="619725" y="2617301"/>
                  <a:pt x="624985" y="2606782"/>
                  <a:pt x="635176" y="2599713"/>
                </a:cubicBezTo>
                <a:lnTo>
                  <a:pt x="650956" y="2564209"/>
                </a:lnTo>
                <a:cubicBezTo>
                  <a:pt x="656791" y="2563962"/>
                  <a:pt x="660901" y="2561497"/>
                  <a:pt x="663284" y="2556812"/>
                </a:cubicBezTo>
                <a:cubicBezTo>
                  <a:pt x="665668" y="2552128"/>
                  <a:pt x="666818" y="2546703"/>
                  <a:pt x="666736" y="2540539"/>
                </a:cubicBezTo>
                <a:lnTo>
                  <a:pt x="666736" y="2512925"/>
                </a:lnTo>
                <a:lnTo>
                  <a:pt x="698295" y="2437971"/>
                </a:lnTo>
                <a:cubicBezTo>
                  <a:pt x="702240" y="2433615"/>
                  <a:pt x="705199" y="2427534"/>
                  <a:pt x="707172" y="2419726"/>
                </a:cubicBezTo>
                <a:cubicBezTo>
                  <a:pt x="709144" y="2411918"/>
                  <a:pt x="710130" y="2404850"/>
                  <a:pt x="710130" y="2398522"/>
                </a:cubicBezTo>
                <a:cubicBezTo>
                  <a:pt x="721308" y="2397864"/>
                  <a:pt x="726567" y="2391289"/>
                  <a:pt x="725910" y="2378797"/>
                </a:cubicBezTo>
                <a:lnTo>
                  <a:pt x="725910" y="2347238"/>
                </a:lnTo>
                <a:cubicBezTo>
                  <a:pt x="721883" y="2348470"/>
                  <a:pt x="718102" y="2353894"/>
                  <a:pt x="714568" y="2363510"/>
                </a:cubicBezTo>
                <a:cubicBezTo>
                  <a:pt x="711034" y="2373126"/>
                  <a:pt x="708240" y="2379537"/>
                  <a:pt x="706185" y="2382742"/>
                </a:cubicBezTo>
                <a:cubicBezTo>
                  <a:pt x="698295" y="2382742"/>
                  <a:pt x="694351" y="2386687"/>
                  <a:pt x="694351" y="2394577"/>
                </a:cubicBezTo>
                <a:cubicBezTo>
                  <a:pt x="694844" y="2400576"/>
                  <a:pt x="694844" y="2405343"/>
                  <a:pt x="694351" y="2408877"/>
                </a:cubicBezTo>
                <a:cubicBezTo>
                  <a:pt x="693857" y="2412411"/>
                  <a:pt x="689912" y="2414219"/>
                  <a:pt x="682516" y="2414302"/>
                </a:cubicBezTo>
                <a:cubicBezTo>
                  <a:pt x="665668" y="2441258"/>
                  <a:pt x="651038" y="2471174"/>
                  <a:pt x="638628" y="2504048"/>
                </a:cubicBezTo>
                <a:cubicBezTo>
                  <a:pt x="626218" y="2536923"/>
                  <a:pt x="610603" y="2564866"/>
                  <a:pt x="591782" y="2587878"/>
                </a:cubicBezTo>
                <a:cubicBezTo>
                  <a:pt x="591782" y="2603658"/>
                  <a:pt x="583892" y="2611548"/>
                  <a:pt x="568112" y="2611548"/>
                </a:cubicBezTo>
                <a:lnTo>
                  <a:pt x="560223" y="2611548"/>
                </a:lnTo>
                <a:cubicBezTo>
                  <a:pt x="558743" y="2625274"/>
                  <a:pt x="550853" y="2648121"/>
                  <a:pt x="536553" y="2680092"/>
                </a:cubicBezTo>
                <a:cubicBezTo>
                  <a:pt x="522253" y="2712062"/>
                  <a:pt x="510418" y="2729979"/>
                  <a:pt x="501048" y="2733841"/>
                </a:cubicBezTo>
                <a:cubicBezTo>
                  <a:pt x="495213" y="2733430"/>
                  <a:pt x="491104" y="2730308"/>
                  <a:pt x="488721" y="2724472"/>
                </a:cubicBezTo>
                <a:cubicBezTo>
                  <a:pt x="486337" y="2718637"/>
                  <a:pt x="485187" y="2712555"/>
                  <a:pt x="485269" y="2706226"/>
                </a:cubicBezTo>
                <a:lnTo>
                  <a:pt x="497104" y="2678612"/>
                </a:lnTo>
                <a:cubicBezTo>
                  <a:pt x="497021" y="2672448"/>
                  <a:pt x="498172" y="2666038"/>
                  <a:pt x="500555" y="2659380"/>
                </a:cubicBezTo>
                <a:cubicBezTo>
                  <a:pt x="502939" y="2652724"/>
                  <a:pt x="507048" y="2647299"/>
                  <a:pt x="512883" y="2643108"/>
                </a:cubicBezTo>
                <a:cubicBezTo>
                  <a:pt x="513541" y="2629629"/>
                  <a:pt x="516171" y="2617137"/>
                  <a:pt x="520773" y="2605631"/>
                </a:cubicBezTo>
                <a:cubicBezTo>
                  <a:pt x="525376" y="2594125"/>
                  <a:pt x="528006" y="2581632"/>
                  <a:pt x="528663" y="2568154"/>
                </a:cubicBezTo>
                <a:cubicBezTo>
                  <a:pt x="546744" y="2520979"/>
                  <a:pt x="567784" y="2475284"/>
                  <a:pt x="591782" y="2431067"/>
                </a:cubicBezTo>
                <a:cubicBezTo>
                  <a:pt x="615780" y="2386851"/>
                  <a:pt x="640765" y="2343128"/>
                  <a:pt x="666736" y="2299898"/>
                </a:cubicBezTo>
                <a:cubicBezTo>
                  <a:pt x="664435" y="2293241"/>
                  <a:pt x="664106" y="2285844"/>
                  <a:pt x="665750" y="2277708"/>
                </a:cubicBezTo>
                <a:cubicBezTo>
                  <a:pt x="667393" y="2269571"/>
                  <a:pt x="672982" y="2265134"/>
                  <a:pt x="682516" y="2264394"/>
                </a:cubicBezTo>
                <a:cubicBezTo>
                  <a:pt x="681858" y="2247956"/>
                  <a:pt x="687118" y="2233492"/>
                  <a:pt x="698295" y="2220999"/>
                </a:cubicBezTo>
                <a:cubicBezTo>
                  <a:pt x="698706" y="2205548"/>
                  <a:pt x="701829" y="2181221"/>
                  <a:pt x="707665" y="2148018"/>
                </a:cubicBezTo>
                <a:cubicBezTo>
                  <a:pt x="713500" y="2114815"/>
                  <a:pt x="719582" y="2094432"/>
                  <a:pt x="725910" y="2086871"/>
                </a:cubicBezTo>
                <a:lnTo>
                  <a:pt x="725910" y="2011918"/>
                </a:lnTo>
                <a:lnTo>
                  <a:pt x="749580" y="1992193"/>
                </a:lnTo>
                <a:cubicBezTo>
                  <a:pt x="751223" y="1962935"/>
                  <a:pt x="758784" y="1934663"/>
                  <a:pt x="772263" y="1907377"/>
                </a:cubicBezTo>
                <a:cubicBezTo>
                  <a:pt x="785742" y="1880091"/>
                  <a:pt x="795275" y="1851819"/>
                  <a:pt x="800864" y="1822561"/>
                </a:cubicBezTo>
                <a:cubicBezTo>
                  <a:pt x="806699" y="1818369"/>
                  <a:pt x="810808" y="1812945"/>
                  <a:pt x="813192" y="1806288"/>
                </a:cubicBezTo>
                <a:cubicBezTo>
                  <a:pt x="815575" y="1799631"/>
                  <a:pt x="816726" y="1793220"/>
                  <a:pt x="816643" y="1787056"/>
                </a:cubicBezTo>
                <a:lnTo>
                  <a:pt x="844258" y="1716047"/>
                </a:lnTo>
                <a:cubicBezTo>
                  <a:pt x="856750" y="1716705"/>
                  <a:pt x="863325" y="1711445"/>
                  <a:pt x="863983" y="1700268"/>
                </a:cubicBezTo>
                <a:cubicBezTo>
                  <a:pt x="863243" y="1688268"/>
                  <a:pt x="862750" y="1676762"/>
                  <a:pt x="862503" y="1665750"/>
                </a:cubicBezTo>
                <a:cubicBezTo>
                  <a:pt x="862257" y="1654737"/>
                  <a:pt x="866695" y="1645203"/>
                  <a:pt x="875818" y="1637149"/>
                </a:cubicBezTo>
                <a:cubicBezTo>
                  <a:pt x="881653" y="1634848"/>
                  <a:pt x="885762" y="1630574"/>
                  <a:pt x="888146" y="1624328"/>
                </a:cubicBezTo>
                <a:cubicBezTo>
                  <a:pt x="890529" y="1618082"/>
                  <a:pt x="891679" y="1611836"/>
                  <a:pt x="891597" y="1605589"/>
                </a:cubicBezTo>
                <a:cubicBezTo>
                  <a:pt x="903597" y="1592439"/>
                  <a:pt x="914116" y="1574358"/>
                  <a:pt x="923157" y="1551346"/>
                </a:cubicBezTo>
                <a:cubicBezTo>
                  <a:pt x="932197" y="1528334"/>
                  <a:pt x="938772" y="1508281"/>
                  <a:pt x="942882" y="1491186"/>
                </a:cubicBezTo>
                <a:cubicBezTo>
                  <a:pt x="950771" y="1491186"/>
                  <a:pt x="954716" y="1487241"/>
                  <a:pt x="954716" y="1479351"/>
                </a:cubicBezTo>
                <a:cubicBezTo>
                  <a:pt x="954223" y="1473352"/>
                  <a:pt x="954223" y="1468585"/>
                  <a:pt x="954716" y="1465051"/>
                </a:cubicBezTo>
                <a:cubicBezTo>
                  <a:pt x="955209" y="1461517"/>
                  <a:pt x="959154" y="1459709"/>
                  <a:pt x="966551" y="1459626"/>
                </a:cubicBezTo>
                <a:cubicBezTo>
                  <a:pt x="967209" y="1450915"/>
                  <a:pt x="969839" y="1444668"/>
                  <a:pt x="974441" y="1440888"/>
                </a:cubicBezTo>
                <a:cubicBezTo>
                  <a:pt x="979043" y="1437108"/>
                  <a:pt x="981673" y="1428889"/>
                  <a:pt x="982331" y="1416232"/>
                </a:cubicBezTo>
                <a:cubicBezTo>
                  <a:pt x="995727" y="1414671"/>
                  <a:pt x="1004439" y="1405959"/>
                  <a:pt x="1008466" y="1390097"/>
                </a:cubicBezTo>
                <a:cubicBezTo>
                  <a:pt x="1012493" y="1374235"/>
                  <a:pt x="1014301" y="1360592"/>
                  <a:pt x="1013890" y="1349168"/>
                </a:cubicBezTo>
                <a:cubicBezTo>
                  <a:pt x="1017918" y="1335196"/>
                  <a:pt x="1023671" y="1321718"/>
                  <a:pt x="1031149" y="1308733"/>
                </a:cubicBezTo>
                <a:cubicBezTo>
                  <a:pt x="1038628" y="1295747"/>
                  <a:pt x="1047340" y="1284241"/>
                  <a:pt x="1057285" y="1274215"/>
                </a:cubicBezTo>
                <a:cubicBezTo>
                  <a:pt x="1057942" y="1266653"/>
                  <a:pt x="1060572" y="1260079"/>
                  <a:pt x="1065175" y="1254490"/>
                </a:cubicBezTo>
                <a:cubicBezTo>
                  <a:pt x="1069777" y="1248901"/>
                  <a:pt x="1072407" y="1242326"/>
                  <a:pt x="1073064" y="1234765"/>
                </a:cubicBezTo>
                <a:cubicBezTo>
                  <a:pt x="1086543" y="1213314"/>
                  <a:pt x="1101994" y="1179290"/>
                  <a:pt x="1119418" y="1132690"/>
                </a:cubicBezTo>
                <a:cubicBezTo>
                  <a:pt x="1136841" y="1086090"/>
                  <a:pt x="1146375" y="1049106"/>
                  <a:pt x="1148018" y="1021738"/>
                </a:cubicBezTo>
                <a:lnTo>
                  <a:pt x="1179578" y="950730"/>
                </a:lnTo>
                <a:cubicBezTo>
                  <a:pt x="1180235" y="943168"/>
                  <a:pt x="1182865" y="936594"/>
                  <a:pt x="1187468" y="931005"/>
                </a:cubicBezTo>
                <a:cubicBezTo>
                  <a:pt x="1192070" y="925416"/>
                  <a:pt x="1194700" y="918841"/>
                  <a:pt x="1195358" y="911280"/>
                </a:cubicBezTo>
                <a:cubicBezTo>
                  <a:pt x="1203576" y="901336"/>
                  <a:pt x="1211795" y="890652"/>
                  <a:pt x="1220013" y="879228"/>
                </a:cubicBezTo>
                <a:cubicBezTo>
                  <a:pt x="1228232" y="867804"/>
                  <a:pt x="1234478" y="856133"/>
                  <a:pt x="1238752" y="844216"/>
                </a:cubicBezTo>
                <a:cubicBezTo>
                  <a:pt x="1240724" y="827779"/>
                  <a:pt x="1248614" y="809369"/>
                  <a:pt x="1262422" y="788987"/>
                </a:cubicBezTo>
                <a:cubicBezTo>
                  <a:pt x="1276229" y="768605"/>
                  <a:pt x="1284119" y="750195"/>
                  <a:pt x="1286091" y="733758"/>
                </a:cubicBezTo>
                <a:cubicBezTo>
                  <a:pt x="1291926" y="729484"/>
                  <a:pt x="1296036" y="723238"/>
                  <a:pt x="1298419" y="715020"/>
                </a:cubicBezTo>
                <a:cubicBezTo>
                  <a:pt x="1300802" y="706801"/>
                  <a:pt x="1301953" y="698582"/>
                  <a:pt x="1301871" y="690364"/>
                </a:cubicBezTo>
                <a:lnTo>
                  <a:pt x="1317651" y="682474"/>
                </a:lnTo>
                <a:lnTo>
                  <a:pt x="1329486" y="658804"/>
                </a:lnTo>
                <a:cubicBezTo>
                  <a:pt x="1330801" y="641545"/>
                  <a:pt x="1336060" y="625765"/>
                  <a:pt x="1345265" y="611465"/>
                </a:cubicBezTo>
                <a:cubicBezTo>
                  <a:pt x="1354470" y="597164"/>
                  <a:pt x="1359730" y="581385"/>
                  <a:pt x="1361045" y="564126"/>
                </a:cubicBezTo>
                <a:cubicBezTo>
                  <a:pt x="1364990" y="559770"/>
                  <a:pt x="1367949" y="553688"/>
                  <a:pt x="1369921" y="545880"/>
                </a:cubicBezTo>
                <a:cubicBezTo>
                  <a:pt x="1371894" y="538072"/>
                  <a:pt x="1372880" y="531005"/>
                  <a:pt x="1372880" y="524676"/>
                </a:cubicBezTo>
                <a:cubicBezTo>
                  <a:pt x="1376989" y="524923"/>
                  <a:pt x="1380605" y="524430"/>
                  <a:pt x="1383728" y="523197"/>
                </a:cubicBezTo>
                <a:cubicBezTo>
                  <a:pt x="1386851" y="521964"/>
                  <a:pt x="1388495" y="518512"/>
                  <a:pt x="1388660" y="512841"/>
                </a:cubicBezTo>
                <a:cubicBezTo>
                  <a:pt x="1388002" y="501664"/>
                  <a:pt x="1393262" y="496404"/>
                  <a:pt x="1404439" y="497062"/>
                </a:cubicBezTo>
                <a:cubicBezTo>
                  <a:pt x="1404357" y="490980"/>
                  <a:pt x="1405508" y="485392"/>
                  <a:pt x="1407891" y="480296"/>
                </a:cubicBezTo>
                <a:cubicBezTo>
                  <a:pt x="1410274" y="475200"/>
                  <a:pt x="1414384" y="471584"/>
                  <a:pt x="1420219" y="469447"/>
                </a:cubicBezTo>
                <a:cubicBezTo>
                  <a:pt x="1420876" y="460160"/>
                  <a:pt x="1423507" y="452106"/>
                  <a:pt x="1428109" y="445285"/>
                </a:cubicBezTo>
                <a:cubicBezTo>
                  <a:pt x="1432711" y="438463"/>
                  <a:pt x="1435341" y="429423"/>
                  <a:pt x="1435999" y="418163"/>
                </a:cubicBezTo>
                <a:cubicBezTo>
                  <a:pt x="1449395" y="416437"/>
                  <a:pt x="1458107" y="407068"/>
                  <a:pt x="1462134" y="390056"/>
                </a:cubicBezTo>
                <a:cubicBezTo>
                  <a:pt x="1466161" y="373043"/>
                  <a:pt x="1467969" y="358743"/>
                  <a:pt x="1467558" y="347154"/>
                </a:cubicBezTo>
                <a:cubicBezTo>
                  <a:pt x="1473558" y="337045"/>
                  <a:pt x="1480297" y="326690"/>
                  <a:pt x="1487776" y="316088"/>
                </a:cubicBezTo>
                <a:cubicBezTo>
                  <a:pt x="1495255" y="305486"/>
                  <a:pt x="1502981" y="296117"/>
                  <a:pt x="1510953" y="287980"/>
                </a:cubicBezTo>
                <a:lnTo>
                  <a:pt x="1514898" y="240641"/>
                </a:lnTo>
                <a:cubicBezTo>
                  <a:pt x="1531335" y="241299"/>
                  <a:pt x="1545800" y="236038"/>
                  <a:pt x="1558292" y="224861"/>
                </a:cubicBezTo>
                <a:cubicBezTo>
                  <a:pt x="1559442" y="209903"/>
                  <a:pt x="1564045" y="197411"/>
                  <a:pt x="1572099" y="187384"/>
                </a:cubicBezTo>
                <a:cubicBezTo>
                  <a:pt x="1580153" y="177357"/>
                  <a:pt x="1584756" y="164866"/>
                  <a:pt x="1585906" y="149907"/>
                </a:cubicBezTo>
                <a:cubicBezTo>
                  <a:pt x="1602426" y="147277"/>
                  <a:pt x="1613768" y="136758"/>
                  <a:pt x="1619932" y="118348"/>
                </a:cubicBezTo>
                <a:cubicBezTo>
                  <a:pt x="1626095" y="99938"/>
                  <a:pt x="1634479" y="89418"/>
                  <a:pt x="1645080" y="86788"/>
                </a:cubicBezTo>
                <a:lnTo>
                  <a:pt x="1668750" y="55229"/>
                </a:lnTo>
                <a:cubicBezTo>
                  <a:pt x="1693954" y="54547"/>
                  <a:pt x="1707104" y="49774"/>
                  <a:pt x="1708199" y="40910"/>
                </a:cubicBezTo>
                <a:cubicBezTo>
                  <a:pt x="1709295" y="32046"/>
                  <a:pt x="1712802" y="23182"/>
                  <a:pt x="1718719" y="14319"/>
                </a:cubicBezTo>
                <a:cubicBezTo>
                  <a:pt x="1724637" y="5454"/>
                  <a:pt x="1747430" y="682"/>
                  <a:pt x="1787098" y="0"/>
                </a:cubicBezTo>
                <a:close/>
              </a:path>
            </a:pathLst>
          </a:custGeom>
          <a:solidFill>
            <a:schemeClr val="tx1">
              <a:lumMod val="85000"/>
              <a:lumOff val="1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7300" dirty="0">
              <a:latin typeface="微软雅黑" panose="020B0503020204020204" pitchFamily="34" charset="-122"/>
            </a:endParaRPr>
          </a:p>
        </p:txBody>
      </p:sp>
    </p:spTree>
    <p:extLst>
      <p:ext uri="{BB962C8B-B14F-4D97-AF65-F5344CB8AC3E}">
        <p14:creationId xmlns:p14="http://schemas.microsoft.com/office/powerpoint/2010/main" val="814315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 xmlns:a16="http://schemas.microsoft.com/office/drawing/2014/main" id="{993B3F02-84B9-4541-B4BD-296ABB9525FF}"/>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a:xfrm>
            <a:off x="0" y="1"/>
            <a:ext cx="5274220" cy="6857999"/>
          </a:xfrm>
        </p:spPr>
      </p:pic>
      <p:sp>
        <p:nvSpPr>
          <p:cNvPr id="2" name="文本占位符 1">
            <a:extLst>
              <a:ext uri="{FF2B5EF4-FFF2-40B4-BE49-F238E27FC236}">
                <a16:creationId xmlns="" xmlns:a16="http://schemas.microsoft.com/office/drawing/2014/main" id="{2AA5E939-97A8-4B80-9514-1070307549F1}"/>
              </a:ext>
            </a:extLst>
          </p:cNvPr>
          <p:cNvSpPr>
            <a:spLocks noGrp="1"/>
          </p:cNvSpPr>
          <p:nvPr>
            <p:ph type="body" sz="quarter" idx="10"/>
          </p:nvPr>
        </p:nvSpPr>
        <p:spPr/>
        <p:txBody>
          <a:bodyPr/>
          <a:lstStyle/>
          <a:p>
            <a:r>
              <a:rPr lang="zh-CN" altLang="en-US" dirty="0"/>
              <a:t>请在此输入标题</a:t>
            </a:r>
          </a:p>
        </p:txBody>
      </p:sp>
      <p:sp>
        <p:nvSpPr>
          <p:cNvPr id="3" name="文本占位符 2">
            <a:extLst>
              <a:ext uri="{FF2B5EF4-FFF2-40B4-BE49-F238E27FC236}">
                <a16:creationId xmlns="" xmlns:a16="http://schemas.microsoft.com/office/drawing/2014/main" id="{C1758F4F-06E9-4DD0-8B8E-FB753732436A}"/>
              </a:ext>
            </a:extLst>
          </p:cNvPr>
          <p:cNvSpPr>
            <a:spLocks noGrp="1"/>
          </p:cNvSpPr>
          <p:nvPr>
            <p:ph type="body" sz="quarter" idx="11"/>
          </p:nvPr>
        </p:nvSpPr>
        <p:spPr/>
        <p:txBody>
          <a:bodyPr/>
          <a:lstStyle/>
          <a:p>
            <a:r>
              <a:rPr lang="zh-CN" altLang="en-US" dirty="0"/>
              <a:t>请在此输入标题</a:t>
            </a:r>
          </a:p>
        </p:txBody>
      </p:sp>
      <p:sp>
        <p:nvSpPr>
          <p:cNvPr id="4" name="文本占位符 3">
            <a:extLst>
              <a:ext uri="{FF2B5EF4-FFF2-40B4-BE49-F238E27FC236}">
                <a16:creationId xmlns="" xmlns:a16="http://schemas.microsoft.com/office/drawing/2014/main" id="{A5B22087-A580-433A-A433-6AB3F129220B}"/>
              </a:ext>
            </a:extLst>
          </p:cNvPr>
          <p:cNvSpPr>
            <a:spLocks noGrp="1"/>
          </p:cNvSpPr>
          <p:nvPr>
            <p:ph type="body" sz="quarter" idx="12"/>
          </p:nvPr>
        </p:nvSpPr>
        <p:spPr/>
        <p:txBody>
          <a:bodyPr/>
          <a:lstStyle/>
          <a:p>
            <a:r>
              <a:rPr lang="zh-CN" altLang="en-US" dirty="0"/>
              <a:t>请在此输入标题</a:t>
            </a:r>
          </a:p>
        </p:txBody>
      </p:sp>
      <p:sp>
        <p:nvSpPr>
          <p:cNvPr id="5" name="文本占位符 4">
            <a:extLst>
              <a:ext uri="{FF2B5EF4-FFF2-40B4-BE49-F238E27FC236}">
                <a16:creationId xmlns="" xmlns:a16="http://schemas.microsoft.com/office/drawing/2014/main" id="{8940F9A1-C8A1-4E1D-9F91-E0382FACABE0}"/>
              </a:ext>
            </a:extLst>
          </p:cNvPr>
          <p:cNvSpPr>
            <a:spLocks noGrp="1"/>
          </p:cNvSpPr>
          <p:nvPr>
            <p:ph type="body" sz="quarter" idx="13"/>
          </p:nvPr>
        </p:nvSpPr>
        <p:spPr/>
        <p:txBody>
          <a:bodyPr/>
          <a:lstStyle/>
          <a:p>
            <a:r>
              <a:rPr lang="zh-CN" altLang="en-US" dirty="0"/>
              <a:t>请在此输入标题</a:t>
            </a:r>
          </a:p>
        </p:txBody>
      </p:sp>
      <p:grpSp>
        <p:nvGrpSpPr>
          <p:cNvPr id="6" name="组合 5">
            <a:extLst>
              <a:ext uri="{FF2B5EF4-FFF2-40B4-BE49-F238E27FC236}">
                <a16:creationId xmlns="" xmlns:a16="http://schemas.microsoft.com/office/drawing/2014/main" id="{39C274ED-7722-42B9-B9D6-BB2D3F58E2DD}"/>
              </a:ext>
            </a:extLst>
          </p:cNvPr>
          <p:cNvGrpSpPr/>
          <p:nvPr/>
        </p:nvGrpSpPr>
        <p:grpSpPr>
          <a:xfrm>
            <a:off x="6210303" y="1473208"/>
            <a:ext cx="951736" cy="654704"/>
            <a:chOff x="968114" y="3429000"/>
            <a:chExt cx="1071701" cy="737229"/>
          </a:xfrm>
        </p:grpSpPr>
        <p:sp>
          <p:nvSpPr>
            <p:cNvPr id="7" name="文本框 6">
              <a:extLst>
                <a:ext uri="{FF2B5EF4-FFF2-40B4-BE49-F238E27FC236}">
                  <a16:creationId xmlns="" xmlns:a16="http://schemas.microsoft.com/office/drawing/2014/main" id="{F5BF84F5-1D2E-432E-879E-DB303AB9B338}"/>
                </a:ext>
              </a:extLst>
            </p:cNvPr>
            <p:cNvSpPr txBox="1"/>
            <p:nvPr/>
          </p:nvSpPr>
          <p:spPr>
            <a:xfrm rot="20320663">
              <a:off x="968114" y="3530542"/>
              <a:ext cx="610618" cy="553056"/>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8" name="文本框 7">
              <a:extLst>
                <a:ext uri="{FF2B5EF4-FFF2-40B4-BE49-F238E27FC236}">
                  <a16:creationId xmlns="" xmlns:a16="http://schemas.microsoft.com/office/drawing/2014/main" id="{02E66040-77E5-4838-B14E-63062B117D20}"/>
                </a:ext>
              </a:extLst>
            </p:cNvPr>
            <p:cNvSpPr txBox="1"/>
            <p:nvPr/>
          </p:nvSpPr>
          <p:spPr>
            <a:xfrm>
              <a:off x="1627933" y="3429000"/>
              <a:ext cx="411882" cy="737229"/>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9" name="组合 8">
            <a:extLst>
              <a:ext uri="{FF2B5EF4-FFF2-40B4-BE49-F238E27FC236}">
                <a16:creationId xmlns="" xmlns:a16="http://schemas.microsoft.com/office/drawing/2014/main" id="{50D7705A-5FE7-4A0D-B7BB-21A7E1885418}"/>
              </a:ext>
            </a:extLst>
          </p:cNvPr>
          <p:cNvGrpSpPr/>
          <p:nvPr/>
        </p:nvGrpSpPr>
        <p:grpSpPr>
          <a:xfrm>
            <a:off x="6210303" y="2744197"/>
            <a:ext cx="1097488" cy="579100"/>
            <a:chOff x="5469776" y="3789942"/>
            <a:chExt cx="2915084" cy="1538171"/>
          </a:xfrm>
        </p:grpSpPr>
        <p:sp>
          <p:nvSpPr>
            <p:cNvPr id="10" name="文本框 9">
              <a:extLst>
                <a:ext uri="{FF2B5EF4-FFF2-40B4-BE49-F238E27FC236}">
                  <a16:creationId xmlns="" xmlns:a16="http://schemas.microsoft.com/office/drawing/2014/main" id="{122632B7-CF8C-451A-BD64-2E6BF9F7939A}"/>
                </a:ext>
              </a:extLst>
            </p:cNvPr>
            <p:cNvSpPr txBox="1"/>
            <p:nvPr/>
          </p:nvSpPr>
          <p:spPr>
            <a:xfrm rot="20320663">
              <a:off x="5469776" y="3940708"/>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11" name="文本框 10">
              <a:extLst>
                <a:ext uri="{FF2B5EF4-FFF2-40B4-BE49-F238E27FC236}">
                  <a16:creationId xmlns="" xmlns:a16="http://schemas.microsoft.com/office/drawing/2014/main" id="{197F85BF-08BB-411B-986F-15925B957583}"/>
                </a:ext>
              </a:extLst>
            </p:cNvPr>
            <p:cNvSpPr txBox="1"/>
            <p:nvPr/>
          </p:nvSpPr>
          <p:spPr>
            <a:xfrm>
              <a:off x="6679435" y="3789942"/>
              <a:ext cx="1705425" cy="1538171"/>
            </a:xfrm>
            <a:custGeom>
              <a:avLst/>
              <a:gdLst/>
              <a:ahLst/>
              <a:cxnLst/>
              <a:rect l="l" t="t" r="r" b="b"/>
              <a:pathLst>
                <a:path w="1806840" h="1629640">
                  <a:moveTo>
                    <a:pt x="670127" y="1478780"/>
                  </a:moveTo>
                  <a:cubicBezTo>
                    <a:pt x="668665" y="1484628"/>
                    <a:pt x="662818" y="1486967"/>
                    <a:pt x="652585" y="1485797"/>
                  </a:cubicBezTo>
                  <a:cubicBezTo>
                    <a:pt x="642352" y="1484628"/>
                    <a:pt x="636505" y="1486967"/>
                    <a:pt x="635043" y="1492814"/>
                  </a:cubicBezTo>
                  <a:cubicBezTo>
                    <a:pt x="635189" y="1494568"/>
                    <a:pt x="636213" y="1495884"/>
                    <a:pt x="638113" y="1496761"/>
                  </a:cubicBezTo>
                  <a:cubicBezTo>
                    <a:pt x="640013" y="1497638"/>
                    <a:pt x="641914" y="1498076"/>
                    <a:pt x="643814" y="1498076"/>
                  </a:cubicBezTo>
                  <a:cubicBezTo>
                    <a:pt x="647834" y="1497894"/>
                    <a:pt x="653389" y="1496943"/>
                    <a:pt x="660479" y="1495226"/>
                  </a:cubicBezTo>
                  <a:cubicBezTo>
                    <a:pt x="667569" y="1493508"/>
                    <a:pt x="673124" y="1492119"/>
                    <a:pt x="677144" y="1491060"/>
                  </a:cubicBezTo>
                  <a:cubicBezTo>
                    <a:pt x="677363" y="1487917"/>
                    <a:pt x="678240" y="1485870"/>
                    <a:pt x="679775" y="1484920"/>
                  </a:cubicBezTo>
                  <a:cubicBezTo>
                    <a:pt x="681310" y="1483970"/>
                    <a:pt x="682187" y="1481923"/>
                    <a:pt x="682406" y="1478780"/>
                  </a:cubicBezTo>
                  <a:close/>
                  <a:moveTo>
                    <a:pt x="1098149" y="1401596"/>
                  </a:moveTo>
                  <a:lnTo>
                    <a:pt x="1134987" y="1401596"/>
                  </a:lnTo>
                  <a:cubicBezTo>
                    <a:pt x="1138093" y="1401669"/>
                    <a:pt x="1141967" y="1402839"/>
                    <a:pt x="1146608" y="1405104"/>
                  </a:cubicBezTo>
                  <a:cubicBezTo>
                    <a:pt x="1151249" y="1407370"/>
                    <a:pt x="1153808" y="1410294"/>
                    <a:pt x="1154283" y="1413875"/>
                  </a:cubicBezTo>
                  <a:cubicBezTo>
                    <a:pt x="1154100" y="1414716"/>
                    <a:pt x="1153150" y="1415227"/>
                    <a:pt x="1151432" y="1415410"/>
                  </a:cubicBezTo>
                  <a:cubicBezTo>
                    <a:pt x="1149714" y="1415593"/>
                    <a:pt x="1148326" y="1415666"/>
                    <a:pt x="1147266" y="1415629"/>
                  </a:cubicBezTo>
                  <a:lnTo>
                    <a:pt x="1133232" y="1422646"/>
                  </a:lnTo>
                  <a:cubicBezTo>
                    <a:pt x="1124864" y="1423267"/>
                    <a:pt x="1117043" y="1423341"/>
                    <a:pt x="1109770" y="1422865"/>
                  </a:cubicBezTo>
                  <a:cubicBezTo>
                    <a:pt x="1102498" y="1422390"/>
                    <a:pt x="1098624" y="1417639"/>
                    <a:pt x="1098149" y="1408613"/>
                  </a:cubicBezTo>
                  <a:close/>
                  <a:moveTo>
                    <a:pt x="1375310" y="1312132"/>
                  </a:moveTo>
                  <a:lnTo>
                    <a:pt x="1480562" y="1312132"/>
                  </a:lnTo>
                  <a:cubicBezTo>
                    <a:pt x="1480489" y="1314946"/>
                    <a:pt x="1479319" y="1317651"/>
                    <a:pt x="1477053" y="1320246"/>
                  </a:cubicBezTo>
                  <a:cubicBezTo>
                    <a:pt x="1474787" y="1322840"/>
                    <a:pt x="1471864" y="1324229"/>
                    <a:pt x="1468282" y="1324412"/>
                  </a:cubicBezTo>
                  <a:cubicBezTo>
                    <a:pt x="1447196" y="1325070"/>
                    <a:pt x="1426218" y="1327701"/>
                    <a:pt x="1405351" y="1332306"/>
                  </a:cubicBezTo>
                  <a:cubicBezTo>
                    <a:pt x="1384483" y="1336910"/>
                    <a:pt x="1363945" y="1339542"/>
                    <a:pt x="1343735" y="1340199"/>
                  </a:cubicBezTo>
                  <a:lnTo>
                    <a:pt x="1320930" y="1340199"/>
                  </a:lnTo>
                  <a:cubicBezTo>
                    <a:pt x="1318336" y="1340053"/>
                    <a:pt x="1316509" y="1339030"/>
                    <a:pt x="1315449" y="1337130"/>
                  </a:cubicBezTo>
                  <a:cubicBezTo>
                    <a:pt x="1314389" y="1335229"/>
                    <a:pt x="1313877" y="1333329"/>
                    <a:pt x="1313914" y="1331428"/>
                  </a:cubicBezTo>
                  <a:lnTo>
                    <a:pt x="1315668" y="1324412"/>
                  </a:lnTo>
                  <a:cubicBezTo>
                    <a:pt x="1328020" y="1323900"/>
                    <a:pt x="1339276" y="1321853"/>
                    <a:pt x="1349436" y="1318272"/>
                  </a:cubicBezTo>
                  <a:cubicBezTo>
                    <a:pt x="1359596" y="1314691"/>
                    <a:pt x="1368220" y="1312644"/>
                    <a:pt x="1375310" y="1312132"/>
                  </a:cubicBezTo>
                  <a:close/>
                  <a:moveTo>
                    <a:pt x="961322" y="1263015"/>
                  </a:moveTo>
                  <a:cubicBezTo>
                    <a:pt x="961249" y="1264075"/>
                    <a:pt x="961395" y="1265464"/>
                    <a:pt x="961761" y="1267181"/>
                  </a:cubicBezTo>
                  <a:cubicBezTo>
                    <a:pt x="962126" y="1268899"/>
                    <a:pt x="963149" y="1269849"/>
                    <a:pt x="964830" y="1270032"/>
                  </a:cubicBezTo>
                  <a:cubicBezTo>
                    <a:pt x="965671" y="1269922"/>
                    <a:pt x="966183" y="1269265"/>
                    <a:pt x="966365" y="1268059"/>
                  </a:cubicBezTo>
                  <a:cubicBezTo>
                    <a:pt x="966548" y="1266852"/>
                    <a:pt x="966621" y="1265756"/>
                    <a:pt x="966585" y="1264769"/>
                  </a:cubicBezTo>
                  <a:close/>
                  <a:moveTo>
                    <a:pt x="912205" y="1255998"/>
                  </a:moveTo>
                  <a:cubicBezTo>
                    <a:pt x="912424" y="1259653"/>
                    <a:pt x="914178" y="1262869"/>
                    <a:pt x="917467" y="1265646"/>
                  </a:cubicBezTo>
                  <a:cubicBezTo>
                    <a:pt x="920756" y="1268424"/>
                    <a:pt x="924265" y="1269886"/>
                    <a:pt x="927993" y="1270032"/>
                  </a:cubicBezTo>
                  <a:cubicBezTo>
                    <a:pt x="930807" y="1270069"/>
                    <a:pt x="933511" y="1269557"/>
                    <a:pt x="936106" y="1268497"/>
                  </a:cubicBezTo>
                  <a:cubicBezTo>
                    <a:pt x="938700" y="1267437"/>
                    <a:pt x="940089" y="1265610"/>
                    <a:pt x="940272" y="1263015"/>
                  </a:cubicBezTo>
                  <a:cubicBezTo>
                    <a:pt x="939943" y="1257314"/>
                    <a:pt x="937969" y="1255121"/>
                    <a:pt x="934351" y="1256437"/>
                  </a:cubicBezTo>
                  <a:cubicBezTo>
                    <a:pt x="930733" y="1257753"/>
                    <a:pt x="927444" y="1259945"/>
                    <a:pt x="924484" y="1263015"/>
                  </a:cubicBezTo>
                  <a:cubicBezTo>
                    <a:pt x="924411" y="1260420"/>
                    <a:pt x="923680" y="1258593"/>
                    <a:pt x="922291" y="1257533"/>
                  </a:cubicBezTo>
                  <a:cubicBezTo>
                    <a:pt x="920903" y="1256473"/>
                    <a:pt x="919295" y="1255962"/>
                    <a:pt x="917467" y="1255998"/>
                  </a:cubicBezTo>
                  <a:close/>
                  <a:moveTo>
                    <a:pt x="1347243" y="1224423"/>
                  </a:moveTo>
                  <a:cubicBezTo>
                    <a:pt x="1347682" y="1227676"/>
                    <a:pt x="1349875" y="1229064"/>
                    <a:pt x="1353822" y="1228589"/>
                  </a:cubicBezTo>
                  <a:cubicBezTo>
                    <a:pt x="1357768" y="1228114"/>
                    <a:pt x="1360838" y="1227310"/>
                    <a:pt x="1363031" y="1226177"/>
                  </a:cubicBezTo>
                  <a:close/>
                  <a:moveTo>
                    <a:pt x="1173579" y="1206881"/>
                  </a:moveTo>
                  <a:cubicBezTo>
                    <a:pt x="1172592" y="1206881"/>
                    <a:pt x="1171496" y="1207320"/>
                    <a:pt x="1170290" y="1208197"/>
                  </a:cubicBezTo>
                  <a:cubicBezTo>
                    <a:pt x="1169084" y="1209074"/>
                    <a:pt x="1168426" y="1210390"/>
                    <a:pt x="1168316" y="1212144"/>
                  </a:cubicBezTo>
                  <a:cubicBezTo>
                    <a:pt x="1157864" y="1214227"/>
                    <a:pt x="1145000" y="1216639"/>
                    <a:pt x="1129724" y="1219380"/>
                  </a:cubicBezTo>
                  <a:cubicBezTo>
                    <a:pt x="1114448" y="1222121"/>
                    <a:pt x="1101584" y="1223217"/>
                    <a:pt x="1091132" y="1222669"/>
                  </a:cubicBezTo>
                  <a:lnTo>
                    <a:pt x="1092886" y="1236702"/>
                  </a:lnTo>
                  <a:lnTo>
                    <a:pt x="1134987" y="1236702"/>
                  </a:lnTo>
                  <a:lnTo>
                    <a:pt x="1149020" y="1227931"/>
                  </a:lnTo>
                  <a:cubicBezTo>
                    <a:pt x="1153296" y="1228005"/>
                    <a:pt x="1161848" y="1227420"/>
                    <a:pt x="1174675" y="1226177"/>
                  </a:cubicBezTo>
                  <a:cubicBezTo>
                    <a:pt x="1187503" y="1224935"/>
                    <a:pt x="1194739" y="1222596"/>
                    <a:pt x="1196383" y="1219160"/>
                  </a:cubicBezTo>
                  <a:cubicBezTo>
                    <a:pt x="1195762" y="1215579"/>
                    <a:pt x="1192619" y="1212655"/>
                    <a:pt x="1186954" y="1210390"/>
                  </a:cubicBezTo>
                  <a:cubicBezTo>
                    <a:pt x="1181290" y="1208124"/>
                    <a:pt x="1176831" y="1206954"/>
                    <a:pt x="1173579" y="1206881"/>
                  </a:cubicBezTo>
                  <a:close/>
                  <a:moveTo>
                    <a:pt x="1450740" y="1201619"/>
                  </a:moveTo>
                  <a:lnTo>
                    <a:pt x="1470036" y="1201619"/>
                  </a:lnTo>
                  <a:cubicBezTo>
                    <a:pt x="1472741" y="1201655"/>
                    <a:pt x="1475664" y="1202021"/>
                    <a:pt x="1478807" y="1202715"/>
                  </a:cubicBezTo>
                  <a:cubicBezTo>
                    <a:pt x="1481950" y="1203409"/>
                    <a:pt x="1484874" y="1204213"/>
                    <a:pt x="1487578" y="1205127"/>
                  </a:cubicBezTo>
                  <a:lnTo>
                    <a:pt x="1484070" y="1213898"/>
                  </a:lnTo>
                  <a:lnTo>
                    <a:pt x="1463020" y="1215652"/>
                  </a:lnTo>
                  <a:cubicBezTo>
                    <a:pt x="1454541" y="1215360"/>
                    <a:pt x="1450448" y="1210682"/>
                    <a:pt x="1450740" y="1201619"/>
                  </a:cubicBezTo>
                  <a:close/>
                  <a:moveTo>
                    <a:pt x="1257780" y="1201619"/>
                  </a:moveTo>
                  <a:cubicBezTo>
                    <a:pt x="1258438" y="1204871"/>
                    <a:pt x="1261507" y="1206260"/>
                    <a:pt x="1266989" y="1205785"/>
                  </a:cubicBezTo>
                  <a:cubicBezTo>
                    <a:pt x="1272471" y="1205310"/>
                    <a:pt x="1276418" y="1204506"/>
                    <a:pt x="1278830" y="1203373"/>
                  </a:cubicBezTo>
                  <a:close/>
                  <a:moveTo>
                    <a:pt x="268418" y="1173552"/>
                  </a:moveTo>
                  <a:lnTo>
                    <a:pt x="261401" y="1187585"/>
                  </a:lnTo>
                  <a:cubicBezTo>
                    <a:pt x="260415" y="1187549"/>
                    <a:pt x="259318" y="1187622"/>
                    <a:pt x="258112" y="1187804"/>
                  </a:cubicBezTo>
                  <a:cubicBezTo>
                    <a:pt x="256906" y="1187987"/>
                    <a:pt x="256248" y="1188499"/>
                    <a:pt x="256139" y="1189339"/>
                  </a:cubicBezTo>
                  <a:cubicBezTo>
                    <a:pt x="256248" y="1190180"/>
                    <a:pt x="256906" y="1190691"/>
                    <a:pt x="258112" y="1190874"/>
                  </a:cubicBezTo>
                  <a:cubicBezTo>
                    <a:pt x="259318" y="1191057"/>
                    <a:pt x="260415" y="1191130"/>
                    <a:pt x="261401" y="1191093"/>
                  </a:cubicBezTo>
                  <a:cubicBezTo>
                    <a:pt x="266372" y="1190801"/>
                    <a:pt x="268710" y="1187878"/>
                    <a:pt x="268418" y="1182323"/>
                  </a:cubicBezTo>
                  <a:cubicBezTo>
                    <a:pt x="269478" y="1181482"/>
                    <a:pt x="270867" y="1180532"/>
                    <a:pt x="272584" y="1179472"/>
                  </a:cubicBezTo>
                  <a:cubicBezTo>
                    <a:pt x="274302" y="1178412"/>
                    <a:pt x="275252" y="1177024"/>
                    <a:pt x="275435" y="1175306"/>
                  </a:cubicBezTo>
                  <a:cubicBezTo>
                    <a:pt x="275252" y="1174465"/>
                    <a:pt x="274302" y="1173954"/>
                    <a:pt x="272584" y="1173771"/>
                  </a:cubicBezTo>
                  <a:cubicBezTo>
                    <a:pt x="270867" y="1173588"/>
                    <a:pt x="269478" y="1173515"/>
                    <a:pt x="268418" y="1173552"/>
                  </a:cubicBezTo>
                  <a:close/>
                  <a:moveTo>
                    <a:pt x="1215679" y="1152501"/>
                  </a:moveTo>
                  <a:lnTo>
                    <a:pt x="1222696" y="1159518"/>
                  </a:lnTo>
                  <a:cubicBezTo>
                    <a:pt x="1224523" y="1159518"/>
                    <a:pt x="1226131" y="1159080"/>
                    <a:pt x="1227520" y="1158202"/>
                  </a:cubicBezTo>
                  <a:cubicBezTo>
                    <a:pt x="1228909" y="1157325"/>
                    <a:pt x="1229640" y="1156010"/>
                    <a:pt x="1229713" y="1154256"/>
                  </a:cubicBezTo>
                  <a:close/>
                  <a:moveTo>
                    <a:pt x="1173579" y="1152501"/>
                  </a:moveTo>
                  <a:cubicBezTo>
                    <a:pt x="1174017" y="1156521"/>
                    <a:pt x="1176210" y="1158129"/>
                    <a:pt x="1180157" y="1157325"/>
                  </a:cubicBezTo>
                  <a:cubicBezTo>
                    <a:pt x="1184104" y="1156521"/>
                    <a:pt x="1187174" y="1155498"/>
                    <a:pt x="1189366" y="1154256"/>
                  </a:cubicBezTo>
                  <a:close/>
                  <a:moveTo>
                    <a:pt x="738540" y="1152501"/>
                  </a:moveTo>
                  <a:cubicBezTo>
                    <a:pt x="738833" y="1155717"/>
                    <a:pt x="740002" y="1158056"/>
                    <a:pt x="742049" y="1159518"/>
                  </a:cubicBezTo>
                  <a:cubicBezTo>
                    <a:pt x="743730" y="1159408"/>
                    <a:pt x="744753" y="1158751"/>
                    <a:pt x="745119" y="1157545"/>
                  </a:cubicBezTo>
                  <a:cubicBezTo>
                    <a:pt x="745484" y="1156339"/>
                    <a:pt x="745630" y="1155242"/>
                    <a:pt x="745557" y="1154256"/>
                  </a:cubicBezTo>
                  <a:close/>
                  <a:moveTo>
                    <a:pt x="289468" y="1152501"/>
                  </a:moveTo>
                  <a:cubicBezTo>
                    <a:pt x="289468" y="1153634"/>
                    <a:pt x="289907" y="1155315"/>
                    <a:pt x="290784" y="1157545"/>
                  </a:cubicBezTo>
                  <a:cubicBezTo>
                    <a:pt x="291661" y="1159774"/>
                    <a:pt x="292977" y="1161016"/>
                    <a:pt x="294731" y="1161272"/>
                  </a:cubicBezTo>
                  <a:cubicBezTo>
                    <a:pt x="296193" y="1160980"/>
                    <a:pt x="296777" y="1159810"/>
                    <a:pt x="296485" y="1157764"/>
                  </a:cubicBezTo>
                  <a:cubicBezTo>
                    <a:pt x="296485" y="1154256"/>
                    <a:pt x="294731" y="1152501"/>
                    <a:pt x="291223" y="1152501"/>
                  </a:cubicBezTo>
                  <a:close/>
                  <a:moveTo>
                    <a:pt x="761345" y="1131451"/>
                  </a:moveTo>
                  <a:cubicBezTo>
                    <a:pt x="760285" y="1132438"/>
                    <a:pt x="758896" y="1133973"/>
                    <a:pt x="757179" y="1136056"/>
                  </a:cubicBezTo>
                  <a:cubicBezTo>
                    <a:pt x="755461" y="1138139"/>
                    <a:pt x="754511" y="1140112"/>
                    <a:pt x="754328" y="1141976"/>
                  </a:cubicBezTo>
                  <a:cubicBezTo>
                    <a:pt x="754511" y="1143657"/>
                    <a:pt x="755461" y="1144681"/>
                    <a:pt x="757179" y="1145046"/>
                  </a:cubicBezTo>
                  <a:cubicBezTo>
                    <a:pt x="758896" y="1145411"/>
                    <a:pt x="760285" y="1145558"/>
                    <a:pt x="761345" y="1145485"/>
                  </a:cubicBezTo>
                  <a:cubicBezTo>
                    <a:pt x="762405" y="1145558"/>
                    <a:pt x="763793" y="1145411"/>
                    <a:pt x="765511" y="1145046"/>
                  </a:cubicBezTo>
                  <a:cubicBezTo>
                    <a:pt x="767229" y="1144681"/>
                    <a:pt x="768179" y="1143657"/>
                    <a:pt x="768361" y="1141976"/>
                  </a:cubicBezTo>
                  <a:cubicBezTo>
                    <a:pt x="768288" y="1140112"/>
                    <a:pt x="767557" y="1138139"/>
                    <a:pt x="766169" y="1136056"/>
                  </a:cubicBezTo>
                  <a:cubicBezTo>
                    <a:pt x="764780" y="1133973"/>
                    <a:pt x="763172" y="1132438"/>
                    <a:pt x="761345" y="1131451"/>
                  </a:cubicBezTo>
                  <a:close/>
                  <a:moveTo>
                    <a:pt x="898171" y="1089351"/>
                  </a:moveTo>
                  <a:cubicBezTo>
                    <a:pt x="903580" y="1089241"/>
                    <a:pt x="908112" y="1090337"/>
                    <a:pt x="911766" y="1092640"/>
                  </a:cubicBezTo>
                  <a:cubicBezTo>
                    <a:pt x="915421" y="1094942"/>
                    <a:pt x="917321" y="1099108"/>
                    <a:pt x="917467" y="1105138"/>
                  </a:cubicBezTo>
                  <a:lnTo>
                    <a:pt x="898171" y="1124434"/>
                  </a:lnTo>
                  <a:lnTo>
                    <a:pt x="891155" y="1126189"/>
                  </a:lnTo>
                  <a:cubicBezTo>
                    <a:pt x="887573" y="1126189"/>
                    <a:pt x="884649" y="1125311"/>
                    <a:pt x="882384" y="1123557"/>
                  </a:cubicBezTo>
                  <a:cubicBezTo>
                    <a:pt x="880118" y="1121803"/>
                    <a:pt x="878948" y="1119172"/>
                    <a:pt x="878875" y="1115663"/>
                  </a:cubicBezTo>
                  <a:lnTo>
                    <a:pt x="889400" y="1105138"/>
                  </a:lnTo>
                  <a:cubicBezTo>
                    <a:pt x="892068" y="1105248"/>
                    <a:pt x="894188" y="1105029"/>
                    <a:pt x="895759" y="1104481"/>
                  </a:cubicBezTo>
                  <a:cubicBezTo>
                    <a:pt x="897331" y="1103932"/>
                    <a:pt x="898135" y="1102397"/>
                    <a:pt x="898171" y="1099876"/>
                  </a:cubicBezTo>
                  <a:close/>
                  <a:moveTo>
                    <a:pt x="829758" y="1070055"/>
                  </a:moveTo>
                  <a:lnTo>
                    <a:pt x="812216" y="1077071"/>
                  </a:lnTo>
                  <a:lnTo>
                    <a:pt x="806954" y="1089351"/>
                  </a:lnTo>
                  <a:cubicBezTo>
                    <a:pt x="800302" y="1088985"/>
                    <a:pt x="796502" y="1091470"/>
                    <a:pt x="795551" y="1096806"/>
                  </a:cubicBezTo>
                  <a:cubicBezTo>
                    <a:pt x="794601" y="1102142"/>
                    <a:pt x="794309" y="1107258"/>
                    <a:pt x="794674" y="1112155"/>
                  </a:cubicBezTo>
                  <a:cubicBezTo>
                    <a:pt x="791495" y="1113032"/>
                    <a:pt x="787329" y="1114786"/>
                    <a:pt x="782176" y="1117418"/>
                  </a:cubicBezTo>
                  <a:cubicBezTo>
                    <a:pt x="777023" y="1120049"/>
                    <a:pt x="774172" y="1123557"/>
                    <a:pt x="773624" y="1127943"/>
                  </a:cubicBezTo>
                  <a:cubicBezTo>
                    <a:pt x="773697" y="1129624"/>
                    <a:pt x="774428" y="1130647"/>
                    <a:pt x="775817" y="1131013"/>
                  </a:cubicBezTo>
                  <a:cubicBezTo>
                    <a:pt x="777206" y="1131378"/>
                    <a:pt x="778814" y="1131524"/>
                    <a:pt x="780641" y="1131451"/>
                  </a:cubicBezTo>
                  <a:lnTo>
                    <a:pt x="798183" y="1119172"/>
                  </a:lnTo>
                  <a:cubicBezTo>
                    <a:pt x="799169" y="1115517"/>
                    <a:pt x="801143" y="1112301"/>
                    <a:pt x="804103" y="1109524"/>
                  </a:cubicBezTo>
                  <a:cubicBezTo>
                    <a:pt x="807063" y="1106746"/>
                    <a:pt x="810352" y="1105284"/>
                    <a:pt x="813970" y="1105138"/>
                  </a:cubicBezTo>
                  <a:cubicBezTo>
                    <a:pt x="814190" y="1100716"/>
                    <a:pt x="815944" y="1096843"/>
                    <a:pt x="819233" y="1093517"/>
                  </a:cubicBezTo>
                  <a:cubicBezTo>
                    <a:pt x="822522" y="1090191"/>
                    <a:pt x="826030" y="1087633"/>
                    <a:pt x="829758" y="1085842"/>
                  </a:cubicBezTo>
                  <a:lnTo>
                    <a:pt x="836775" y="1077071"/>
                  </a:lnTo>
                  <a:close/>
                  <a:moveTo>
                    <a:pt x="917467" y="996379"/>
                  </a:moveTo>
                  <a:cubicBezTo>
                    <a:pt x="917175" y="998425"/>
                    <a:pt x="917760" y="999595"/>
                    <a:pt x="919222" y="999887"/>
                  </a:cubicBezTo>
                  <a:lnTo>
                    <a:pt x="924484" y="999887"/>
                  </a:lnTo>
                  <a:cubicBezTo>
                    <a:pt x="924484" y="998206"/>
                    <a:pt x="924046" y="997183"/>
                    <a:pt x="923168" y="996817"/>
                  </a:cubicBezTo>
                  <a:cubicBezTo>
                    <a:pt x="922291" y="996452"/>
                    <a:pt x="920976" y="996306"/>
                    <a:pt x="919222" y="996379"/>
                  </a:cubicBezTo>
                  <a:close/>
                  <a:moveTo>
                    <a:pt x="954305" y="959541"/>
                  </a:moveTo>
                  <a:cubicBezTo>
                    <a:pt x="954342" y="960601"/>
                    <a:pt x="954707" y="961989"/>
                    <a:pt x="955402" y="963707"/>
                  </a:cubicBezTo>
                  <a:cubicBezTo>
                    <a:pt x="956096" y="965425"/>
                    <a:pt x="956900" y="966375"/>
                    <a:pt x="957814" y="966558"/>
                  </a:cubicBezTo>
                  <a:cubicBezTo>
                    <a:pt x="959495" y="966448"/>
                    <a:pt x="960518" y="965790"/>
                    <a:pt x="960884" y="964584"/>
                  </a:cubicBezTo>
                  <a:cubicBezTo>
                    <a:pt x="961249" y="963378"/>
                    <a:pt x="961395" y="962282"/>
                    <a:pt x="961322" y="961295"/>
                  </a:cubicBezTo>
                  <a:close/>
                  <a:moveTo>
                    <a:pt x="1057802" y="945507"/>
                  </a:moveTo>
                  <a:cubicBezTo>
                    <a:pt x="1050786" y="954388"/>
                    <a:pt x="1043330" y="963378"/>
                    <a:pt x="1035436" y="972478"/>
                  </a:cubicBezTo>
                  <a:cubicBezTo>
                    <a:pt x="1027543" y="981578"/>
                    <a:pt x="1019210" y="990129"/>
                    <a:pt x="1010439" y="998133"/>
                  </a:cubicBezTo>
                  <a:cubicBezTo>
                    <a:pt x="1007296" y="998718"/>
                    <a:pt x="1003496" y="999302"/>
                    <a:pt x="999037" y="999887"/>
                  </a:cubicBezTo>
                  <a:cubicBezTo>
                    <a:pt x="994579" y="1000472"/>
                    <a:pt x="992532" y="1002811"/>
                    <a:pt x="992897" y="1006904"/>
                  </a:cubicBezTo>
                  <a:cubicBezTo>
                    <a:pt x="989389" y="1006612"/>
                    <a:pt x="987635" y="1005442"/>
                    <a:pt x="987635" y="1003395"/>
                  </a:cubicBezTo>
                  <a:cubicBezTo>
                    <a:pt x="987708" y="1000654"/>
                    <a:pt x="988439" y="997804"/>
                    <a:pt x="989828" y="994844"/>
                  </a:cubicBezTo>
                  <a:cubicBezTo>
                    <a:pt x="991216" y="991884"/>
                    <a:pt x="992824" y="989472"/>
                    <a:pt x="994652" y="987608"/>
                  </a:cubicBezTo>
                  <a:cubicBezTo>
                    <a:pt x="1000133" y="987717"/>
                    <a:pt x="1004958" y="986621"/>
                    <a:pt x="1009124" y="984319"/>
                  </a:cubicBezTo>
                  <a:cubicBezTo>
                    <a:pt x="1013290" y="982016"/>
                    <a:pt x="1015483" y="977850"/>
                    <a:pt x="1015702" y="971820"/>
                  </a:cubicBezTo>
                  <a:cubicBezTo>
                    <a:pt x="1024473" y="970724"/>
                    <a:pt x="1031051" y="966338"/>
                    <a:pt x="1035436" y="958664"/>
                  </a:cubicBezTo>
                  <a:cubicBezTo>
                    <a:pt x="1039822" y="950989"/>
                    <a:pt x="1047277" y="946604"/>
                    <a:pt x="1057802" y="945507"/>
                  </a:cubicBezTo>
                  <a:close/>
                  <a:moveTo>
                    <a:pt x="987635" y="941999"/>
                  </a:moveTo>
                  <a:lnTo>
                    <a:pt x="980618" y="945507"/>
                  </a:lnTo>
                  <a:cubicBezTo>
                    <a:pt x="979339" y="945434"/>
                    <a:pt x="977073" y="945580"/>
                    <a:pt x="973821" y="945946"/>
                  </a:cubicBezTo>
                  <a:cubicBezTo>
                    <a:pt x="970568" y="946311"/>
                    <a:pt x="968741" y="947334"/>
                    <a:pt x="968339" y="949016"/>
                  </a:cubicBezTo>
                  <a:cubicBezTo>
                    <a:pt x="968741" y="950697"/>
                    <a:pt x="970568" y="951720"/>
                    <a:pt x="973821" y="952085"/>
                  </a:cubicBezTo>
                  <a:cubicBezTo>
                    <a:pt x="977073" y="952451"/>
                    <a:pt x="979339" y="952597"/>
                    <a:pt x="980618" y="952524"/>
                  </a:cubicBezTo>
                  <a:close/>
                  <a:moveTo>
                    <a:pt x="994652" y="919194"/>
                  </a:moveTo>
                  <a:cubicBezTo>
                    <a:pt x="994652" y="921022"/>
                    <a:pt x="995090" y="922630"/>
                    <a:pt x="995967" y="924018"/>
                  </a:cubicBezTo>
                  <a:cubicBezTo>
                    <a:pt x="996844" y="925407"/>
                    <a:pt x="998160" y="926138"/>
                    <a:pt x="999914" y="926211"/>
                  </a:cubicBezTo>
                  <a:cubicBezTo>
                    <a:pt x="1000828" y="926102"/>
                    <a:pt x="1001632" y="925444"/>
                    <a:pt x="1002326" y="924238"/>
                  </a:cubicBezTo>
                  <a:cubicBezTo>
                    <a:pt x="1003021" y="923032"/>
                    <a:pt x="1003386" y="921935"/>
                    <a:pt x="1003423" y="920949"/>
                  </a:cubicBezTo>
                  <a:close/>
                  <a:moveTo>
                    <a:pt x="1015702" y="898144"/>
                  </a:moveTo>
                  <a:lnTo>
                    <a:pt x="1015702" y="901653"/>
                  </a:lnTo>
                  <a:cubicBezTo>
                    <a:pt x="1015665" y="903553"/>
                    <a:pt x="1016177" y="905453"/>
                    <a:pt x="1017237" y="907354"/>
                  </a:cubicBezTo>
                  <a:cubicBezTo>
                    <a:pt x="1018297" y="909254"/>
                    <a:pt x="1020124" y="910277"/>
                    <a:pt x="1022719" y="910424"/>
                  </a:cubicBezTo>
                  <a:close/>
                  <a:moveTo>
                    <a:pt x="987635" y="891127"/>
                  </a:moveTo>
                  <a:cubicBezTo>
                    <a:pt x="986539" y="897742"/>
                    <a:pt x="982153" y="902932"/>
                    <a:pt x="974478" y="906696"/>
                  </a:cubicBezTo>
                  <a:cubicBezTo>
                    <a:pt x="966804" y="910460"/>
                    <a:pt x="962418" y="915211"/>
                    <a:pt x="961322" y="920949"/>
                  </a:cubicBezTo>
                  <a:lnTo>
                    <a:pt x="952551" y="938491"/>
                  </a:lnTo>
                  <a:cubicBezTo>
                    <a:pt x="952259" y="938454"/>
                    <a:pt x="951089" y="938527"/>
                    <a:pt x="949043" y="938710"/>
                  </a:cubicBezTo>
                  <a:cubicBezTo>
                    <a:pt x="946996" y="938893"/>
                    <a:pt x="945827" y="939404"/>
                    <a:pt x="945534" y="940245"/>
                  </a:cubicBezTo>
                  <a:cubicBezTo>
                    <a:pt x="945754" y="942072"/>
                    <a:pt x="947069" y="943680"/>
                    <a:pt x="949481" y="945069"/>
                  </a:cubicBezTo>
                  <a:cubicBezTo>
                    <a:pt x="951893" y="946458"/>
                    <a:pt x="954086" y="947188"/>
                    <a:pt x="956059" y="947262"/>
                  </a:cubicBezTo>
                  <a:cubicBezTo>
                    <a:pt x="960482" y="945288"/>
                    <a:pt x="967864" y="937394"/>
                    <a:pt x="978206" y="923580"/>
                  </a:cubicBezTo>
                  <a:cubicBezTo>
                    <a:pt x="988549" y="909766"/>
                    <a:pt x="996369" y="901872"/>
                    <a:pt x="1001668" y="899898"/>
                  </a:cubicBezTo>
                  <a:lnTo>
                    <a:pt x="1003423" y="899898"/>
                  </a:lnTo>
                  <a:cubicBezTo>
                    <a:pt x="1003167" y="896463"/>
                    <a:pt x="1001486" y="894124"/>
                    <a:pt x="998379" y="892882"/>
                  </a:cubicBezTo>
                  <a:cubicBezTo>
                    <a:pt x="995273" y="891639"/>
                    <a:pt x="992276" y="891054"/>
                    <a:pt x="989389" y="891127"/>
                  </a:cubicBezTo>
                  <a:close/>
                  <a:moveTo>
                    <a:pt x="1064819" y="849027"/>
                  </a:moveTo>
                  <a:cubicBezTo>
                    <a:pt x="1064673" y="850087"/>
                    <a:pt x="1064527" y="851476"/>
                    <a:pt x="1064381" y="853193"/>
                  </a:cubicBezTo>
                  <a:cubicBezTo>
                    <a:pt x="1064234" y="854911"/>
                    <a:pt x="1064965" y="855861"/>
                    <a:pt x="1066573" y="856044"/>
                  </a:cubicBezTo>
                  <a:lnTo>
                    <a:pt x="1071836" y="856044"/>
                  </a:lnTo>
                  <a:cubicBezTo>
                    <a:pt x="1071763" y="854216"/>
                    <a:pt x="1071032" y="852608"/>
                    <a:pt x="1069643" y="851220"/>
                  </a:cubicBezTo>
                  <a:cubicBezTo>
                    <a:pt x="1068254" y="849831"/>
                    <a:pt x="1066646" y="849100"/>
                    <a:pt x="1064819" y="849027"/>
                  </a:cubicBezTo>
                  <a:close/>
                  <a:moveTo>
                    <a:pt x="1085869" y="827977"/>
                  </a:moveTo>
                  <a:cubicBezTo>
                    <a:pt x="1085760" y="830571"/>
                    <a:pt x="1085979" y="832399"/>
                    <a:pt x="1086527" y="833459"/>
                  </a:cubicBezTo>
                  <a:cubicBezTo>
                    <a:pt x="1087075" y="834518"/>
                    <a:pt x="1088610" y="835030"/>
                    <a:pt x="1091132" y="834993"/>
                  </a:cubicBezTo>
                  <a:cubicBezTo>
                    <a:pt x="1091132" y="833166"/>
                    <a:pt x="1090693" y="831558"/>
                    <a:pt x="1089816" y="830169"/>
                  </a:cubicBezTo>
                  <a:cubicBezTo>
                    <a:pt x="1088939" y="828781"/>
                    <a:pt x="1087624" y="828050"/>
                    <a:pt x="1085869" y="827977"/>
                  </a:cubicBezTo>
                  <a:close/>
                  <a:moveTo>
                    <a:pt x="1057802" y="785876"/>
                  </a:moveTo>
                  <a:cubicBezTo>
                    <a:pt x="1057547" y="791212"/>
                    <a:pt x="1055427" y="796328"/>
                    <a:pt x="1051443" y="801225"/>
                  </a:cubicBezTo>
                  <a:cubicBezTo>
                    <a:pt x="1047460" y="806122"/>
                    <a:pt x="1043148" y="810362"/>
                    <a:pt x="1038506" y="813943"/>
                  </a:cubicBezTo>
                  <a:lnTo>
                    <a:pt x="1029735" y="827977"/>
                  </a:lnTo>
                  <a:lnTo>
                    <a:pt x="1036752" y="827977"/>
                  </a:lnTo>
                  <a:cubicBezTo>
                    <a:pt x="1042490" y="827100"/>
                    <a:pt x="1046802" y="823591"/>
                    <a:pt x="1049689" y="817452"/>
                  </a:cubicBezTo>
                  <a:cubicBezTo>
                    <a:pt x="1052576" y="811312"/>
                    <a:pt x="1056450" y="807804"/>
                    <a:pt x="1061311" y="806926"/>
                  </a:cubicBezTo>
                  <a:lnTo>
                    <a:pt x="1071836" y="792893"/>
                  </a:lnTo>
                  <a:cubicBezTo>
                    <a:pt x="1071544" y="787923"/>
                    <a:pt x="1068620" y="785584"/>
                    <a:pt x="1063065" y="785876"/>
                  </a:cubicBezTo>
                  <a:close/>
                  <a:moveTo>
                    <a:pt x="1168316" y="752547"/>
                  </a:moveTo>
                  <a:cubicBezTo>
                    <a:pt x="1168243" y="753606"/>
                    <a:pt x="1168389" y="754995"/>
                    <a:pt x="1168755" y="756713"/>
                  </a:cubicBezTo>
                  <a:cubicBezTo>
                    <a:pt x="1169120" y="758430"/>
                    <a:pt x="1170144" y="759381"/>
                    <a:pt x="1171825" y="759563"/>
                  </a:cubicBezTo>
                  <a:cubicBezTo>
                    <a:pt x="1172665" y="759454"/>
                    <a:pt x="1173177" y="758796"/>
                    <a:pt x="1173359" y="757590"/>
                  </a:cubicBezTo>
                  <a:cubicBezTo>
                    <a:pt x="1173542" y="756384"/>
                    <a:pt x="1173615" y="755288"/>
                    <a:pt x="1173579" y="754301"/>
                  </a:cubicBezTo>
                  <a:close/>
                  <a:moveTo>
                    <a:pt x="1196383" y="717463"/>
                  </a:moveTo>
                  <a:lnTo>
                    <a:pt x="1196383" y="724480"/>
                  </a:lnTo>
                  <a:cubicBezTo>
                    <a:pt x="1191961" y="724114"/>
                    <a:pt x="1188526" y="723968"/>
                    <a:pt x="1186077" y="724041"/>
                  </a:cubicBezTo>
                  <a:cubicBezTo>
                    <a:pt x="1183629" y="724114"/>
                    <a:pt x="1182386" y="726599"/>
                    <a:pt x="1182350" y="731496"/>
                  </a:cubicBezTo>
                  <a:cubicBezTo>
                    <a:pt x="1182350" y="732849"/>
                    <a:pt x="1182788" y="735407"/>
                    <a:pt x="1183665" y="739171"/>
                  </a:cubicBezTo>
                  <a:cubicBezTo>
                    <a:pt x="1184542" y="742935"/>
                    <a:pt x="1185858" y="745055"/>
                    <a:pt x="1187612" y="745530"/>
                  </a:cubicBezTo>
                  <a:cubicBezTo>
                    <a:pt x="1188453" y="745347"/>
                    <a:pt x="1188964" y="744397"/>
                    <a:pt x="1189147" y="742679"/>
                  </a:cubicBezTo>
                  <a:cubicBezTo>
                    <a:pt x="1189330" y="740962"/>
                    <a:pt x="1189403" y="739573"/>
                    <a:pt x="1189366" y="738513"/>
                  </a:cubicBezTo>
                  <a:lnTo>
                    <a:pt x="1199892" y="724480"/>
                  </a:lnTo>
                  <a:cubicBezTo>
                    <a:pt x="1199855" y="723420"/>
                    <a:pt x="1199490" y="722031"/>
                    <a:pt x="1198795" y="720313"/>
                  </a:cubicBezTo>
                  <a:cubicBezTo>
                    <a:pt x="1198101" y="718596"/>
                    <a:pt x="1197297" y="717646"/>
                    <a:pt x="1196383" y="717463"/>
                  </a:cubicBezTo>
                  <a:close/>
                  <a:moveTo>
                    <a:pt x="1168316" y="705184"/>
                  </a:moveTo>
                  <a:lnTo>
                    <a:pt x="1154283" y="717463"/>
                  </a:lnTo>
                  <a:cubicBezTo>
                    <a:pt x="1151578" y="725576"/>
                    <a:pt x="1147339" y="733470"/>
                    <a:pt x="1141565" y="741144"/>
                  </a:cubicBezTo>
                  <a:cubicBezTo>
                    <a:pt x="1135791" y="748819"/>
                    <a:pt x="1128920" y="754959"/>
                    <a:pt x="1120953" y="759563"/>
                  </a:cubicBezTo>
                  <a:cubicBezTo>
                    <a:pt x="1120003" y="765447"/>
                    <a:pt x="1116202" y="770783"/>
                    <a:pt x="1109551" y="775570"/>
                  </a:cubicBezTo>
                  <a:cubicBezTo>
                    <a:pt x="1102900" y="780358"/>
                    <a:pt x="1099099" y="786132"/>
                    <a:pt x="1098149" y="792893"/>
                  </a:cubicBezTo>
                  <a:lnTo>
                    <a:pt x="1078853" y="803418"/>
                  </a:lnTo>
                  <a:cubicBezTo>
                    <a:pt x="1078743" y="805392"/>
                    <a:pt x="1078962" y="807584"/>
                    <a:pt x="1079510" y="809996"/>
                  </a:cubicBezTo>
                  <a:cubicBezTo>
                    <a:pt x="1080059" y="812408"/>
                    <a:pt x="1081594" y="813724"/>
                    <a:pt x="1084115" y="813943"/>
                  </a:cubicBezTo>
                  <a:lnTo>
                    <a:pt x="1092886" y="813943"/>
                  </a:lnTo>
                  <a:lnTo>
                    <a:pt x="1120953" y="785876"/>
                  </a:lnTo>
                  <a:lnTo>
                    <a:pt x="1147266" y="775351"/>
                  </a:lnTo>
                  <a:lnTo>
                    <a:pt x="1140249" y="771843"/>
                  </a:lnTo>
                  <a:cubicBezTo>
                    <a:pt x="1140213" y="769869"/>
                    <a:pt x="1140724" y="767677"/>
                    <a:pt x="1141784" y="765264"/>
                  </a:cubicBezTo>
                  <a:cubicBezTo>
                    <a:pt x="1142844" y="762853"/>
                    <a:pt x="1144671" y="761537"/>
                    <a:pt x="1147266" y="761318"/>
                  </a:cubicBezTo>
                  <a:cubicBezTo>
                    <a:pt x="1149861" y="759454"/>
                    <a:pt x="1151688" y="757042"/>
                    <a:pt x="1152748" y="754082"/>
                  </a:cubicBezTo>
                  <a:cubicBezTo>
                    <a:pt x="1153808" y="751121"/>
                    <a:pt x="1154319" y="748271"/>
                    <a:pt x="1154283" y="745530"/>
                  </a:cubicBezTo>
                  <a:lnTo>
                    <a:pt x="1168316" y="736759"/>
                  </a:lnTo>
                  <a:cubicBezTo>
                    <a:pt x="1171825" y="729742"/>
                    <a:pt x="1173579" y="722725"/>
                    <a:pt x="1173579" y="715709"/>
                  </a:cubicBezTo>
                  <a:close/>
                  <a:moveTo>
                    <a:pt x="1257780" y="668346"/>
                  </a:moveTo>
                  <a:cubicBezTo>
                    <a:pt x="1257780" y="670538"/>
                    <a:pt x="1258218" y="673608"/>
                    <a:pt x="1259095" y="677555"/>
                  </a:cubicBezTo>
                  <a:cubicBezTo>
                    <a:pt x="1259972" y="681502"/>
                    <a:pt x="1261288" y="683695"/>
                    <a:pt x="1263042" y="684133"/>
                  </a:cubicBezTo>
                  <a:cubicBezTo>
                    <a:pt x="1263883" y="683841"/>
                    <a:pt x="1264394" y="682671"/>
                    <a:pt x="1264577" y="680625"/>
                  </a:cubicBezTo>
                  <a:cubicBezTo>
                    <a:pt x="1264760" y="678578"/>
                    <a:pt x="1264833" y="677409"/>
                    <a:pt x="1264796" y="677117"/>
                  </a:cubicBezTo>
                  <a:cubicBezTo>
                    <a:pt x="1265162" y="677153"/>
                    <a:pt x="1266624" y="677080"/>
                    <a:pt x="1269182" y="676897"/>
                  </a:cubicBezTo>
                  <a:cubicBezTo>
                    <a:pt x="1271740" y="676715"/>
                    <a:pt x="1273202" y="676203"/>
                    <a:pt x="1273567" y="675362"/>
                  </a:cubicBezTo>
                  <a:cubicBezTo>
                    <a:pt x="1273019" y="674303"/>
                    <a:pt x="1270607" y="672914"/>
                    <a:pt x="1266331" y="671196"/>
                  </a:cubicBezTo>
                  <a:cubicBezTo>
                    <a:pt x="1262056" y="669479"/>
                    <a:pt x="1259205" y="668528"/>
                    <a:pt x="1257780" y="668346"/>
                  </a:cubicBezTo>
                  <a:close/>
                  <a:moveTo>
                    <a:pt x="1231467" y="663083"/>
                  </a:moveTo>
                  <a:cubicBezTo>
                    <a:pt x="1230626" y="663193"/>
                    <a:pt x="1230115" y="663851"/>
                    <a:pt x="1229932" y="665057"/>
                  </a:cubicBezTo>
                  <a:cubicBezTo>
                    <a:pt x="1229749" y="666263"/>
                    <a:pt x="1229676" y="667359"/>
                    <a:pt x="1229713" y="668346"/>
                  </a:cubicBezTo>
                  <a:lnTo>
                    <a:pt x="1219188" y="677117"/>
                  </a:lnTo>
                  <a:cubicBezTo>
                    <a:pt x="1219151" y="678103"/>
                    <a:pt x="1219224" y="679200"/>
                    <a:pt x="1219407" y="680406"/>
                  </a:cubicBezTo>
                  <a:cubicBezTo>
                    <a:pt x="1219590" y="681612"/>
                    <a:pt x="1220101" y="682269"/>
                    <a:pt x="1220942" y="682379"/>
                  </a:cubicBezTo>
                  <a:cubicBezTo>
                    <a:pt x="1221782" y="682160"/>
                    <a:pt x="1222294" y="681283"/>
                    <a:pt x="1222477" y="679748"/>
                  </a:cubicBezTo>
                  <a:cubicBezTo>
                    <a:pt x="1222659" y="678213"/>
                    <a:pt x="1222732" y="677336"/>
                    <a:pt x="1222696" y="677117"/>
                  </a:cubicBezTo>
                  <a:lnTo>
                    <a:pt x="1234975" y="668346"/>
                  </a:lnTo>
                  <a:cubicBezTo>
                    <a:pt x="1234939" y="667359"/>
                    <a:pt x="1234573" y="666263"/>
                    <a:pt x="1233879" y="665057"/>
                  </a:cubicBezTo>
                  <a:cubicBezTo>
                    <a:pt x="1233185" y="663851"/>
                    <a:pt x="1232381" y="663193"/>
                    <a:pt x="1231467" y="663083"/>
                  </a:cubicBezTo>
                  <a:close/>
                  <a:moveTo>
                    <a:pt x="1266551" y="592916"/>
                  </a:moveTo>
                  <a:lnTo>
                    <a:pt x="1257780" y="612212"/>
                  </a:lnTo>
                  <a:lnTo>
                    <a:pt x="1245500" y="624491"/>
                  </a:lnTo>
                  <a:cubicBezTo>
                    <a:pt x="1245208" y="628548"/>
                    <a:pt x="1244039" y="631398"/>
                    <a:pt x="1241992" y="633043"/>
                  </a:cubicBezTo>
                  <a:cubicBezTo>
                    <a:pt x="1239945" y="634687"/>
                    <a:pt x="1238776" y="637099"/>
                    <a:pt x="1238484" y="640279"/>
                  </a:cubicBezTo>
                  <a:lnTo>
                    <a:pt x="1229713" y="647295"/>
                  </a:lnTo>
                  <a:lnTo>
                    <a:pt x="1238484" y="645541"/>
                  </a:lnTo>
                  <a:lnTo>
                    <a:pt x="1252517" y="633262"/>
                  </a:lnTo>
                  <a:cubicBezTo>
                    <a:pt x="1253321" y="630850"/>
                    <a:pt x="1254345" y="626903"/>
                    <a:pt x="1255587" y="621421"/>
                  </a:cubicBezTo>
                  <a:cubicBezTo>
                    <a:pt x="1256830" y="615939"/>
                    <a:pt x="1258730" y="612870"/>
                    <a:pt x="1261288" y="612212"/>
                  </a:cubicBezTo>
                  <a:cubicBezTo>
                    <a:pt x="1264029" y="612504"/>
                    <a:pt x="1266441" y="612796"/>
                    <a:pt x="1268524" y="613089"/>
                  </a:cubicBezTo>
                  <a:cubicBezTo>
                    <a:pt x="1270607" y="613381"/>
                    <a:pt x="1271704" y="611919"/>
                    <a:pt x="1271813" y="608703"/>
                  </a:cubicBezTo>
                  <a:cubicBezTo>
                    <a:pt x="1271704" y="605962"/>
                    <a:pt x="1271046" y="603112"/>
                    <a:pt x="1269840" y="600152"/>
                  </a:cubicBezTo>
                  <a:cubicBezTo>
                    <a:pt x="1268634" y="597191"/>
                    <a:pt x="1267537" y="594779"/>
                    <a:pt x="1266551" y="592916"/>
                  </a:cubicBezTo>
                  <a:close/>
                  <a:moveTo>
                    <a:pt x="1363031" y="543798"/>
                  </a:moveTo>
                  <a:cubicBezTo>
                    <a:pt x="1354552" y="552277"/>
                    <a:pt x="1346951" y="561633"/>
                    <a:pt x="1340227" y="571865"/>
                  </a:cubicBezTo>
                  <a:cubicBezTo>
                    <a:pt x="1336864" y="572158"/>
                    <a:pt x="1334818" y="573766"/>
                    <a:pt x="1334087" y="576689"/>
                  </a:cubicBezTo>
                  <a:cubicBezTo>
                    <a:pt x="1333356" y="579613"/>
                    <a:pt x="1333064" y="582098"/>
                    <a:pt x="1333210" y="584145"/>
                  </a:cubicBezTo>
                  <a:lnTo>
                    <a:pt x="1333210" y="592916"/>
                  </a:lnTo>
                  <a:lnTo>
                    <a:pt x="1313914" y="612212"/>
                  </a:lnTo>
                  <a:cubicBezTo>
                    <a:pt x="1310405" y="612285"/>
                    <a:pt x="1307774" y="613454"/>
                    <a:pt x="1306020" y="615720"/>
                  </a:cubicBezTo>
                  <a:cubicBezTo>
                    <a:pt x="1304266" y="617986"/>
                    <a:pt x="1303389" y="620909"/>
                    <a:pt x="1303389" y="624491"/>
                  </a:cubicBezTo>
                  <a:lnTo>
                    <a:pt x="1303389" y="627999"/>
                  </a:lnTo>
                  <a:lnTo>
                    <a:pt x="1292863" y="638524"/>
                  </a:lnTo>
                  <a:lnTo>
                    <a:pt x="1306897" y="640279"/>
                  </a:lnTo>
                  <a:lnTo>
                    <a:pt x="1313914" y="626245"/>
                  </a:lnTo>
                  <a:cubicBezTo>
                    <a:pt x="1315302" y="621238"/>
                    <a:pt x="1320857" y="613271"/>
                    <a:pt x="1330579" y="602344"/>
                  </a:cubicBezTo>
                  <a:cubicBezTo>
                    <a:pt x="1340300" y="591417"/>
                    <a:pt x="1345855" y="581258"/>
                    <a:pt x="1347243" y="571865"/>
                  </a:cubicBezTo>
                  <a:cubicBezTo>
                    <a:pt x="1352542" y="571536"/>
                    <a:pt x="1357293" y="569124"/>
                    <a:pt x="1361496" y="564629"/>
                  </a:cubicBezTo>
                  <a:cubicBezTo>
                    <a:pt x="1365699" y="560134"/>
                    <a:pt x="1369134" y="555529"/>
                    <a:pt x="1371802" y="550815"/>
                  </a:cubicBezTo>
                  <a:lnTo>
                    <a:pt x="1375310" y="550815"/>
                  </a:lnTo>
                  <a:cubicBezTo>
                    <a:pt x="1374908" y="548988"/>
                    <a:pt x="1373081" y="547380"/>
                    <a:pt x="1369828" y="545991"/>
                  </a:cubicBezTo>
                  <a:cubicBezTo>
                    <a:pt x="1366576" y="544602"/>
                    <a:pt x="1364310" y="543871"/>
                    <a:pt x="1363031" y="543798"/>
                  </a:cubicBezTo>
                  <a:close/>
                  <a:moveTo>
                    <a:pt x="421032" y="522748"/>
                  </a:moveTo>
                  <a:cubicBezTo>
                    <a:pt x="415843" y="523077"/>
                    <a:pt x="412188" y="525489"/>
                    <a:pt x="410069" y="529984"/>
                  </a:cubicBezTo>
                  <a:cubicBezTo>
                    <a:pt x="407949" y="534479"/>
                    <a:pt x="406926" y="539084"/>
                    <a:pt x="406999" y="543798"/>
                  </a:cubicBezTo>
                  <a:lnTo>
                    <a:pt x="385949" y="547307"/>
                  </a:lnTo>
                  <a:cubicBezTo>
                    <a:pt x="385729" y="551656"/>
                    <a:pt x="386168" y="554799"/>
                    <a:pt x="387264" y="556735"/>
                  </a:cubicBezTo>
                  <a:cubicBezTo>
                    <a:pt x="388361" y="558672"/>
                    <a:pt x="391430" y="559623"/>
                    <a:pt x="396474" y="559586"/>
                  </a:cubicBezTo>
                  <a:cubicBezTo>
                    <a:pt x="398484" y="557759"/>
                    <a:pt x="403673" y="552642"/>
                    <a:pt x="412042" y="544237"/>
                  </a:cubicBezTo>
                  <a:cubicBezTo>
                    <a:pt x="420411" y="535831"/>
                    <a:pt x="425162" y="529838"/>
                    <a:pt x="426295" y="526256"/>
                  </a:cubicBezTo>
                  <a:cubicBezTo>
                    <a:pt x="426185" y="524575"/>
                    <a:pt x="425528" y="523552"/>
                    <a:pt x="424321" y="523187"/>
                  </a:cubicBezTo>
                  <a:cubicBezTo>
                    <a:pt x="423115" y="522821"/>
                    <a:pt x="422019" y="522675"/>
                    <a:pt x="421032" y="522748"/>
                  </a:cubicBezTo>
                  <a:close/>
                  <a:moveTo>
                    <a:pt x="1334964" y="515731"/>
                  </a:moveTo>
                  <a:lnTo>
                    <a:pt x="1326193" y="533273"/>
                  </a:lnTo>
                  <a:cubicBezTo>
                    <a:pt x="1325974" y="537659"/>
                    <a:pt x="1325097" y="542044"/>
                    <a:pt x="1323562" y="546430"/>
                  </a:cubicBezTo>
                  <a:lnTo>
                    <a:pt x="1321305" y="557710"/>
                  </a:lnTo>
                  <a:lnTo>
                    <a:pt x="1319976" y="559586"/>
                  </a:lnTo>
                  <a:lnTo>
                    <a:pt x="1301634" y="559586"/>
                  </a:lnTo>
                  <a:cubicBezTo>
                    <a:pt x="1296664" y="562802"/>
                    <a:pt x="1292571" y="566895"/>
                    <a:pt x="1289355" y="571865"/>
                  </a:cubicBezTo>
                  <a:cubicBezTo>
                    <a:pt x="1288295" y="571829"/>
                    <a:pt x="1286907" y="571902"/>
                    <a:pt x="1285189" y="572085"/>
                  </a:cubicBezTo>
                  <a:cubicBezTo>
                    <a:pt x="1283471" y="572267"/>
                    <a:pt x="1282521" y="572779"/>
                    <a:pt x="1282338" y="573619"/>
                  </a:cubicBezTo>
                  <a:cubicBezTo>
                    <a:pt x="1282667" y="577274"/>
                    <a:pt x="1284641" y="580490"/>
                    <a:pt x="1288259" y="583268"/>
                  </a:cubicBezTo>
                  <a:cubicBezTo>
                    <a:pt x="1291877" y="586045"/>
                    <a:pt x="1295166" y="587507"/>
                    <a:pt x="1298126" y="587653"/>
                  </a:cubicBezTo>
                  <a:cubicBezTo>
                    <a:pt x="1300173" y="587361"/>
                    <a:pt x="1301342" y="586191"/>
                    <a:pt x="1301634" y="584145"/>
                  </a:cubicBezTo>
                  <a:cubicBezTo>
                    <a:pt x="1302658" y="576945"/>
                    <a:pt x="1306751" y="571609"/>
                    <a:pt x="1313914" y="568138"/>
                  </a:cubicBezTo>
                  <a:lnTo>
                    <a:pt x="1319976" y="559586"/>
                  </a:lnTo>
                  <a:lnTo>
                    <a:pt x="1320930" y="559586"/>
                  </a:lnTo>
                  <a:lnTo>
                    <a:pt x="1321305" y="557710"/>
                  </a:lnTo>
                  <a:lnTo>
                    <a:pt x="1326193" y="550815"/>
                  </a:lnTo>
                  <a:cubicBezTo>
                    <a:pt x="1329775" y="550669"/>
                    <a:pt x="1333137" y="549207"/>
                    <a:pt x="1336280" y="546430"/>
                  </a:cubicBezTo>
                  <a:cubicBezTo>
                    <a:pt x="1339423" y="543652"/>
                    <a:pt x="1341908" y="540436"/>
                    <a:pt x="1343735" y="536782"/>
                  </a:cubicBezTo>
                  <a:cubicBezTo>
                    <a:pt x="1345782" y="536489"/>
                    <a:pt x="1346951" y="535320"/>
                    <a:pt x="1347243" y="533273"/>
                  </a:cubicBezTo>
                  <a:cubicBezTo>
                    <a:pt x="1346951" y="530459"/>
                    <a:pt x="1345343" y="527316"/>
                    <a:pt x="1342419" y="523844"/>
                  </a:cubicBezTo>
                  <a:cubicBezTo>
                    <a:pt x="1339496" y="520373"/>
                    <a:pt x="1337011" y="517668"/>
                    <a:pt x="1334964" y="515731"/>
                  </a:cubicBezTo>
                  <a:close/>
                  <a:moveTo>
                    <a:pt x="608730" y="510469"/>
                  </a:moveTo>
                  <a:cubicBezTo>
                    <a:pt x="608657" y="511529"/>
                    <a:pt x="608804" y="512917"/>
                    <a:pt x="609169" y="514635"/>
                  </a:cubicBezTo>
                  <a:cubicBezTo>
                    <a:pt x="609534" y="516353"/>
                    <a:pt x="610558" y="517303"/>
                    <a:pt x="612239" y="517485"/>
                  </a:cubicBezTo>
                  <a:cubicBezTo>
                    <a:pt x="613079" y="517376"/>
                    <a:pt x="613591" y="516718"/>
                    <a:pt x="613774" y="515512"/>
                  </a:cubicBezTo>
                  <a:cubicBezTo>
                    <a:pt x="613956" y="514306"/>
                    <a:pt x="614030" y="513210"/>
                    <a:pt x="613993" y="512223"/>
                  </a:cubicBezTo>
                  <a:close/>
                  <a:moveTo>
                    <a:pt x="406999" y="503452"/>
                  </a:moveTo>
                  <a:cubicBezTo>
                    <a:pt x="406999" y="506960"/>
                    <a:pt x="408753" y="508715"/>
                    <a:pt x="412261" y="508715"/>
                  </a:cubicBezTo>
                  <a:cubicBezTo>
                    <a:pt x="413943" y="508751"/>
                    <a:pt x="415404" y="508678"/>
                    <a:pt x="416647" y="508495"/>
                  </a:cubicBezTo>
                  <a:cubicBezTo>
                    <a:pt x="417889" y="508313"/>
                    <a:pt x="419351" y="507801"/>
                    <a:pt x="421032" y="506960"/>
                  </a:cubicBezTo>
                  <a:cubicBezTo>
                    <a:pt x="420959" y="505279"/>
                    <a:pt x="420228" y="504256"/>
                    <a:pt x="418840" y="503891"/>
                  </a:cubicBezTo>
                  <a:cubicBezTo>
                    <a:pt x="417451" y="503525"/>
                    <a:pt x="415843" y="503379"/>
                    <a:pt x="414016" y="503452"/>
                  </a:cubicBezTo>
                  <a:close/>
                  <a:moveTo>
                    <a:pt x="1370048" y="475385"/>
                  </a:moveTo>
                  <a:cubicBezTo>
                    <a:pt x="1367453" y="478126"/>
                    <a:pt x="1365626" y="481415"/>
                    <a:pt x="1364566" y="485252"/>
                  </a:cubicBezTo>
                  <a:cubicBezTo>
                    <a:pt x="1363506" y="489090"/>
                    <a:pt x="1362995" y="492817"/>
                    <a:pt x="1363031" y="496435"/>
                  </a:cubicBezTo>
                  <a:cubicBezTo>
                    <a:pt x="1362958" y="498263"/>
                    <a:pt x="1363104" y="499870"/>
                    <a:pt x="1363470" y="501259"/>
                  </a:cubicBezTo>
                  <a:cubicBezTo>
                    <a:pt x="1363835" y="502648"/>
                    <a:pt x="1364858" y="503379"/>
                    <a:pt x="1366539" y="503452"/>
                  </a:cubicBezTo>
                  <a:cubicBezTo>
                    <a:pt x="1369682" y="502758"/>
                    <a:pt x="1373922" y="499761"/>
                    <a:pt x="1379257" y="494462"/>
                  </a:cubicBezTo>
                  <a:cubicBezTo>
                    <a:pt x="1384593" y="489163"/>
                    <a:pt x="1387955" y="485727"/>
                    <a:pt x="1389344" y="484156"/>
                  </a:cubicBezTo>
                  <a:close/>
                  <a:moveTo>
                    <a:pt x="670127" y="475385"/>
                  </a:moveTo>
                  <a:lnTo>
                    <a:pt x="675390" y="482402"/>
                  </a:lnTo>
                  <a:cubicBezTo>
                    <a:pt x="677217" y="482402"/>
                    <a:pt x="678825" y="481963"/>
                    <a:pt x="680214" y="481086"/>
                  </a:cubicBezTo>
                  <a:cubicBezTo>
                    <a:pt x="681602" y="480209"/>
                    <a:pt x="682333" y="478893"/>
                    <a:pt x="682406" y="477139"/>
                  </a:cubicBezTo>
                  <a:close/>
                  <a:moveTo>
                    <a:pt x="698194" y="456089"/>
                  </a:moveTo>
                  <a:cubicBezTo>
                    <a:pt x="698194" y="457770"/>
                    <a:pt x="698633" y="458793"/>
                    <a:pt x="699510" y="459159"/>
                  </a:cubicBezTo>
                  <a:cubicBezTo>
                    <a:pt x="700387" y="459524"/>
                    <a:pt x="701702" y="459670"/>
                    <a:pt x="703457" y="459597"/>
                  </a:cubicBezTo>
                  <a:lnTo>
                    <a:pt x="705211" y="459597"/>
                  </a:lnTo>
                  <a:cubicBezTo>
                    <a:pt x="705211" y="457916"/>
                    <a:pt x="704772" y="456893"/>
                    <a:pt x="703895" y="456527"/>
                  </a:cubicBezTo>
                  <a:cubicBezTo>
                    <a:pt x="703018" y="456162"/>
                    <a:pt x="701702" y="456016"/>
                    <a:pt x="699948" y="456089"/>
                  </a:cubicBezTo>
                  <a:close/>
                  <a:moveTo>
                    <a:pt x="738540" y="449072"/>
                  </a:moveTo>
                  <a:lnTo>
                    <a:pt x="738540" y="456089"/>
                  </a:lnTo>
                  <a:cubicBezTo>
                    <a:pt x="738613" y="457843"/>
                    <a:pt x="739344" y="459159"/>
                    <a:pt x="740733" y="460036"/>
                  </a:cubicBezTo>
                  <a:cubicBezTo>
                    <a:pt x="742122" y="460913"/>
                    <a:pt x="743730" y="461351"/>
                    <a:pt x="745557" y="461351"/>
                  </a:cubicBezTo>
                  <a:close/>
                  <a:moveTo>
                    <a:pt x="708719" y="433285"/>
                  </a:moveTo>
                  <a:cubicBezTo>
                    <a:pt x="707915" y="433358"/>
                    <a:pt x="707330" y="433650"/>
                    <a:pt x="706965" y="434162"/>
                  </a:cubicBezTo>
                  <a:cubicBezTo>
                    <a:pt x="706599" y="434673"/>
                    <a:pt x="706015" y="434966"/>
                    <a:pt x="705211" y="435039"/>
                  </a:cubicBezTo>
                  <a:cubicBezTo>
                    <a:pt x="705247" y="436099"/>
                    <a:pt x="705613" y="437487"/>
                    <a:pt x="706307" y="439205"/>
                  </a:cubicBezTo>
                  <a:cubicBezTo>
                    <a:pt x="707002" y="440923"/>
                    <a:pt x="707805" y="441873"/>
                    <a:pt x="708719" y="442055"/>
                  </a:cubicBezTo>
                  <a:cubicBezTo>
                    <a:pt x="710400" y="441946"/>
                    <a:pt x="711423" y="441288"/>
                    <a:pt x="711789" y="440082"/>
                  </a:cubicBezTo>
                  <a:cubicBezTo>
                    <a:pt x="712154" y="438876"/>
                    <a:pt x="712301" y="437780"/>
                    <a:pt x="712227" y="436793"/>
                  </a:cubicBezTo>
                  <a:cubicBezTo>
                    <a:pt x="711935" y="434746"/>
                    <a:pt x="710766" y="433577"/>
                    <a:pt x="708719" y="433285"/>
                  </a:cubicBezTo>
                  <a:close/>
                  <a:moveTo>
                    <a:pt x="761345" y="426268"/>
                  </a:moveTo>
                  <a:lnTo>
                    <a:pt x="771870" y="435039"/>
                  </a:lnTo>
                  <a:cubicBezTo>
                    <a:pt x="773770" y="435075"/>
                    <a:pt x="775671" y="434564"/>
                    <a:pt x="777571" y="433504"/>
                  </a:cubicBezTo>
                  <a:cubicBezTo>
                    <a:pt x="779471" y="432444"/>
                    <a:pt x="780495" y="430617"/>
                    <a:pt x="780641" y="428022"/>
                  </a:cubicBezTo>
                  <a:close/>
                  <a:moveTo>
                    <a:pt x="463133" y="399955"/>
                  </a:moveTo>
                  <a:cubicBezTo>
                    <a:pt x="463060" y="403390"/>
                    <a:pt x="461890" y="405729"/>
                    <a:pt x="459625" y="406972"/>
                  </a:cubicBezTo>
                  <a:cubicBezTo>
                    <a:pt x="457359" y="408214"/>
                    <a:pt x="454435" y="408799"/>
                    <a:pt x="450854" y="408726"/>
                  </a:cubicBezTo>
                  <a:lnTo>
                    <a:pt x="447345" y="408726"/>
                  </a:lnTo>
                  <a:cubicBezTo>
                    <a:pt x="448259" y="411467"/>
                    <a:pt x="448186" y="413879"/>
                    <a:pt x="447126" y="415962"/>
                  </a:cubicBezTo>
                  <a:cubicBezTo>
                    <a:pt x="446066" y="418045"/>
                    <a:pt x="443800" y="419141"/>
                    <a:pt x="440328" y="419251"/>
                  </a:cubicBezTo>
                  <a:cubicBezTo>
                    <a:pt x="440402" y="420384"/>
                    <a:pt x="440255" y="422065"/>
                    <a:pt x="439890" y="424294"/>
                  </a:cubicBezTo>
                  <a:cubicBezTo>
                    <a:pt x="439524" y="426524"/>
                    <a:pt x="438501" y="427766"/>
                    <a:pt x="436820" y="428022"/>
                  </a:cubicBezTo>
                  <a:lnTo>
                    <a:pt x="435066" y="428022"/>
                  </a:lnTo>
                  <a:cubicBezTo>
                    <a:pt x="430607" y="434856"/>
                    <a:pt x="424175" y="443554"/>
                    <a:pt x="415770" y="454116"/>
                  </a:cubicBezTo>
                  <a:cubicBezTo>
                    <a:pt x="407364" y="464677"/>
                    <a:pt x="402687" y="472936"/>
                    <a:pt x="401736" y="478893"/>
                  </a:cubicBezTo>
                  <a:cubicBezTo>
                    <a:pt x="401846" y="480574"/>
                    <a:pt x="402504" y="481598"/>
                    <a:pt x="403710" y="481963"/>
                  </a:cubicBezTo>
                  <a:cubicBezTo>
                    <a:pt x="404916" y="482329"/>
                    <a:pt x="406012" y="482475"/>
                    <a:pt x="406999" y="482402"/>
                  </a:cubicBezTo>
                  <a:cubicBezTo>
                    <a:pt x="417816" y="468076"/>
                    <a:pt x="429511" y="454627"/>
                    <a:pt x="442083" y="442055"/>
                  </a:cubicBezTo>
                  <a:cubicBezTo>
                    <a:pt x="446541" y="441544"/>
                    <a:pt x="450342" y="438620"/>
                    <a:pt x="453485" y="433285"/>
                  </a:cubicBezTo>
                  <a:cubicBezTo>
                    <a:pt x="456628" y="427949"/>
                    <a:pt x="458674" y="423271"/>
                    <a:pt x="459625" y="419251"/>
                  </a:cubicBezTo>
                  <a:lnTo>
                    <a:pt x="470150" y="412234"/>
                  </a:lnTo>
                  <a:close/>
                  <a:moveTo>
                    <a:pt x="819233" y="377151"/>
                  </a:moveTo>
                  <a:cubicBezTo>
                    <a:pt x="814811" y="377479"/>
                    <a:pt x="810937" y="379453"/>
                    <a:pt x="807611" y="383071"/>
                  </a:cubicBezTo>
                  <a:cubicBezTo>
                    <a:pt x="804286" y="386689"/>
                    <a:pt x="801728" y="389978"/>
                    <a:pt x="799937" y="392938"/>
                  </a:cubicBezTo>
                  <a:cubicBezTo>
                    <a:pt x="794747" y="393157"/>
                    <a:pt x="789777" y="394035"/>
                    <a:pt x="785026" y="395569"/>
                  </a:cubicBezTo>
                  <a:cubicBezTo>
                    <a:pt x="780275" y="397104"/>
                    <a:pt x="775305" y="397981"/>
                    <a:pt x="770116" y="398201"/>
                  </a:cubicBezTo>
                  <a:cubicBezTo>
                    <a:pt x="765145" y="403756"/>
                    <a:pt x="759298" y="408433"/>
                    <a:pt x="752574" y="412234"/>
                  </a:cubicBezTo>
                  <a:cubicBezTo>
                    <a:pt x="750235" y="412344"/>
                    <a:pt x="746580" y="413440"/>
                    <a:pt x="741610" y="415523"/>
                  </a:cubicBezTo>
                  <a:cubicBezTo>
                    <a:pt x="736640" y="417606"/>
                    <a:pt x="733863" y="420018"/>
                    <a:pt x="733278" y="422759"/>
                  </a:cubicBezTo>
                  <a:cubicBezTo>
                    <a:pt x="733387" y="424440"/>
                    <a:pt x="734045" y="425464"/>
                    <a:pt x="735251" y="425829"/>
                  </a:cubicBezTo>
                  <a:cubicBezTo>
                    <a:pt x="736457" y="426195"/>
                    <a:pt x="737554" y="426341"/>
                    <a:pt x="738540" y="426268"/>
                  </a:cubicBezTo>
                  <a:cubicBezTo>
                    <a:pt x="738613" y="423381"/>
                    <a:pt x="742414" y="420384"/>
                    <a:pt x="749943" y="417278"/>
                  </a:cubicBezTo>
                  <a:cubicBezTo>
                    <a:pt x="757471" y="414171"/>
                    <a:pt x="763026" y="412490"/>
                    <a:pt x="766607" y="412234"/>
                  </a:cubicBezTo>
                  <a:cubicBezTo>
                    <a:pt x="771066" y="409640"/>
                    <a:pt x="775744" y="407812"/>
                    <a:pt x="780641" y="406752"/>
                  </a:cubicBezTo>
                  <a:cubicBezTo>
                    <a:pt x="785538" y="405693"/>
                    <a:pt x="790216" y="405181"/>
                    <a:pt x="794674" y="405217"/>
                  </a:cubicBezTo>
                  <a:lnTo>
                    <a:pt x="812216" y="392938"/>
                  </a:lnTo>
                  <a:cubicBezTo>
                    <a:pt x="813715" y="392938"/>
                    <a:pt x="816857" y="392500"/>
                    <a:pt x="821645" y="391623"/>
                  </a:cubicBezTo>
                  <a:cubicBezTo>
                    <a:pt x="826432" y="390745"/>
                    <a:pt x="829137" y="389430"/>
                    <a:pt x="829758" y="387676"/>
                  </a:cubicBezTo>
                  <a:cubicBezTo>
                    <a:pt x="829466" y="386835"/>
                    <a:pt x="828296" y="386323"/>
                    <a:pt x="826250" y="386141"/>
                  </a:cubicBezTo>
                  <a:cubicBezTo>
                    <a:pt x="824203" y="385958"/>
                    <a:pt x="823034" y="385885"/>
                    <a:pt x="822741" y="385921"/>
                  </a:cubicBezTo>
                  <a:cubicBezTo>
                    <a:pt x="822814" y="384789"/>
                    <a:pt x="822668" y="383107"/>
                    <a:pt x="822303" y="380878"/>
                  </a:cubicBezTo>
                  <a:cubicBezTo>
                    <a:pt x="821937" y="378649"/>
                    <a:pt x="820914" y="377406"/>
                    <a:pt x="819233" y="377151"/>
                  </a:cubicBezTo>
                  <a:close/>
                  <a:moveTo>
                    <a:pt x="596451" y="359609"/>
                  </a:moveTo>
                  <a:cubicBezTo>
                    <a:pt x="593016" y="360084"/>
                    <a:pt x="590677" y="362642"/>
                    <a:pt x="589434" y="367283"/>
                  </a:cubicBezTo>
                  <a:cubicBezTo>
                    <a:pt x="588192" y="371924"/>
                    <a:pt x="587607" y="375798"/>
                    <a:pt x="587680" y="378905"/>
                  </a:cubicBezTo>
                  <a:lnTo>
                    <a:pt x="571893" y="378905"/>
                  </a:lnTo>
                  <a:lnTo>
                    <a:pt x="577155" y="392938"/>
                  </a:lnTo>
                  <a:cubicBezTo>
                    <a:pt x="581869" y="389539"/>
                    <a:pt x="586474" y="385812"/>
                    <a:pt x="590969" y="381755"/>
                  </a:cubicBezTo>
                  <a:cubicBezTo>
                    <a:pt x="595464" y="377699"/>
                    <a:pt x="597876" y="372655"/>
                    <a:pt x="598205" y="366625"/>
                  </a:cubicBezTo>
                  <a:cubicBezTo>
                    <a:pt x="598242" y="365675"/>
                    <a:pt x="598169" y="364506"/>
                    <a:pt x="597986" y="363117"/>
                  </a:cubicBezTo>
                  <a:cubicBezTo>
                    <a:pt x="597803" y="361728"/>
                    <a:pt x="597292" y="360559"/>
                    <a:pt x="596451" y="359609"/>
                  </a:cubicBezTo>
                  <a:close/>
                  <a:moveTo>
                    <a:pt x="849054" y="357854"/>
                  </a:moveTo>
                  <a:lnTo>
                    <a:pt x="829758" y="371888"/>
                  </a:lnTo>
                  <a:cubicBezTo>
                    <a:pt x="830818" y="373934"/>
                    <a:pt x="832645" y="376420"/>
                    <a:pt x="835240" y="379343"/>
                  </a:cubicBezTo>
                  <a:cubicBezTo>
                    <a:pt x="837835" y="382267"/>
                    <a:pt x="840100" y="383875"/>
                    <a:pt x="842037" y="384167"/>
                  </a:cubicBezTo>
                  <a:cubicBezTo>
                    <a:pt x="843499" y="383875"/>
                    <a:pt x="844084" y="382705"/>
                    <a:pt x="843792" y="380659"/>
                  </a:cubicBezTo>
                  <a:lnTo>
                    <a:pt x="870104" y="364871"/>
                  </a:lnTo>
                  <a:close/>
                  <a:moveTo>
                    <a:pt x="1006931" y="329787"/>
                  </a:moveTo>
                  <a:cubicBezTo>
                    <a:pt x="994579" y="330043"/>
                    <a:pt x="982007" y="331724"/>
                    <a:pt x="969216" y="334831"/>
                  </a:cubicBezTo>
                  <a:cubicBezTo>
                    <a:pt x="956425" y="337937"/>
                    <a:pt x="943853" y="340934"/>
                    <a:pt x="931501" y="343821"/>
                  </a:cubicBezTo>
                  <a:cubicBezTo>
                    <a:pt x="931318" y="340532"/>
                    <a:pt x="930368" y="339216"/>
                    <a:pt x="928650" y="339874"/>
                  </a:cubicBezTo>
                  <a:cubicBezTo>
                    <a:pt x="926933" y="340532"/>
                    <a:pt x="925544" y="341847"/>
                    <a:pt x="924484" y="343821"/>
                  </a:cubicBezTo>
                  <a:lnTo>
                    <a:pt x="906942" y="343821"/>
                  </a:lnTo>
                  <a:lnTo>
                    <a:pt x="913959" y="350838"/>
                  </a:lnTo>
                  <a:cubicBezTo>
                    <a:pt x="919295" y="352592"/>
                    <a:pt x="924850" y="353908"/>
                    <a:pt x="930624" y="354785"/>
                  </a:cubicBezTo>
                  <a:cubicBezTo>
                    <a:pt x="936398" y="355662"/>
                    <a:pt x="941953" y="356100"/>
                    <a:pt x="947289" y="356100"/>
                  </a:cubicBezTo>
                  <a:cubicBezTo>
                    <a:pt x="947252" y="357087"/>
                    <a:pt x="947325" y="358183"/>
                    <a:pt x="947508" y="359389"/>
                  </a:cubicBezTo>
                  <a:cubicBezTo>
                    <a:pt x="947691" y="360595"/>
                    <a:pt x="948202" y="361253"/>
                    <a:pt x="949043" y="361363"/>
                  </a:cubicBezTo>
                  <a:cubicBezTo>
                    <a:pt x="949920" y="361253"/>
                    <a:pt x="950797" y="360595"/>
                    <a:pt x="951674" y="359389"/>
                  </a:cubicBezTo>
                  <a:cubicBezTo>
                    <a:pt x="952551" y="358183"/>
                    <a:pt x="953428" y="357087"/>
                    <a:pt x="954305" y="356100"/>
                  </a:cubicBezTo>
                  <a:cubicBezTo>
                    <a:pt x="956279" y="356210"/>
                    <a:pt x="958472" y="355991"/>
                    <a:pt x="960884" y="355442"/>
                  </a:cubicBezTo>
                  <a:cubicBezTo>
                    <a:pt x="963296" y="354894"/>
                    <a:pt x="964611" y="353359"/>
                    <a:pt x="964830" y="350838"/>
                  </a:cubicBezTo>
                  <a:lnTo>
                    <a:pt x="1005177" y="350838"/>
                  </a:lnTo>
                  <a:cubicBezTo>
                    <a:pt x="1007662" y="349778"/>
                    <a:pt x="1011901" y="347951"/>
                    <a:pt x="1017895" y="345356"/>
                  </a:cubicBezTo>
                  <a:cubicBezTo>
                    <a:pt x="1023888" y="342761"/>
                    <a:pt x="1027250" y="340495"/>
                    <a:pt x="1027981" y="338558"/>
                  </a:cubicBezTo>
                  <a:cubicBezTo>
                    <a:pt x="1027762" y="337718"/>
                    <a:pt x="1026885" y="337206"/>
                    <a:pt x="1025350" y="337023"/>
                  </a:cubicBezTo>
                  <a:cubicBezTo>
                    <a:pt x="1023815" y="336841"/>
                    <a:pt x="1022938" y="336768"/>
                    <a:pt x="1022719" y="336804"/>
                  </a:cubicBezTo>
                  <a:close/>
                  <a:moveTo>
                    <a:pt x="1487578" y="254357"/>
                  </a:moveTo>
                  <a:cubicBezTo>
                    <a:pt x="1496057" y="254467"/>
                    <a:pt x="1501466" y="256879"/>
                    <a:pt x="1503805" y="261593"/>
                  </a:cubicBezTo>
                  <a:cubicBezTo>
                    <a:pt x="1506144" y="266308"/>
                    <a:pt x="1507167" y="272667"/>
                    <a:pt x="1506874" y="280670"/>
                  </a:cubicBezTo>
                  <a:cubicBezTo>
                    <a:pt x="1506948" y="282169"/>
                    <a:pt x="1506801" y="285311"/>
                    <a:pt x="1506436" y="290099"/>
                  </a:cubicBezTo>
                  <a:cubicBezTo>
                    <a:pt x="1506070" y="294886"/>
                    <a:pt x="1505047" y="297591"/>
                    <a:pt x="1503366" y="298212"/>
                  </a:cubicBezTo>
                  <a:cubicBezTo>
                    <a:pt x="1497336" y="296714"/>
                    <a:pt x="1493170" y="290062"/>
                    <a:pt x="1490867" y="278258"/>
                  </a:cubicBezTo>
                  <a:cubicBezTo>
                    <a:pt x="1488565" y="266454"/>
                    <a:pt x="1487469" y="258487"/>
                    <a:pt x="1487578" y="254357"/>
                  </a:cubicBezTo>
                  <a:close/>
                  <a:moveTo>
                    <a:pt x="1085869" y="19296"/>
                  </a:moveTo>
                  <a:cubicBezTo>
                    <a:pt x="1085796" y="20356"/>
                    <a:pt x="1085942" y="21745"/>
                    <a:pt x="1086308" y="23462"/>
                  </a:cubicBezTo>
                  <a:cubicBezTo>
                    <a:pt x="1086673" y="25180"/>
                    <a:pt x="1087697" y="26130"/>
                    <a:pt x="1089378" y="26313"/>
                  </a:cubicBezTo>
                  <a:cubicBezTo>
                    <a:pt x="1090840" y="26021"/>
                    <a:pt x="1091424" y="24851"/>
                    <a:pt x="1091132" y="22805"/>
                  </a:cubicBezTo>
                  <a:cubicBezTo>
                    <a:pt x="1090840" y="20758"/>
                    <a:pt x="1089670" y="19589"/>
                    <a:pt x="1087624" y="19296"/>
                  </a:cubicBezTo>
                  <a:close/>
                  <a:moveTo>
                    <a:pt x="1120953" y="0"/>
                  </a:moveTo>
                  <a:cubicBezTo>
                    <a:pt x="1123073" y="987"/>
                    <a:pt x="1125850" y="2522"/>
                    <a:pt x="1129286" y="4605"/>
                  </a:cubicBezTo>
                  <a:cubicBezTo>
                    <a:pt x="1132721" y="6688"/>
                    <a:pt x="1134621" y="8661"/>
                    <a:pt x="1134987" y="10525"/>
                  </a:cubicBezTo>
                  <a:lnTo>
                    <a:pt x="1131478" y="10525"/>
                  </a:lnTo>
                  <a:lnTo>
                    <a:pt x="1112182" y="14034"/>
                  </a:lnTo>
                  <a:cubicBezTo>
                    <a:pt x="1110355" y="14947"/>
                    <a:pt x="1108747" y="16190"/>
                    <a:pt x="1107358" y="17761"/>
                  </a:cubicBezTo>
                  <a:cubicBezTo>
                    <a:pt x="1105969" y="19333"/>
                    <a:pt x="1105239" y="21014"/>
                    <a:pt x="1105165" y="22805"/>
                  </a:cubicBezTo>
                  <a:cubicBezTo>
                    <a:pt x="1105421" y="24486"/>
                    <a:pt x="1106664" y="25509"/>
                    <a:pt x="1108893" y="25874"/>
                  </a:cubicBezTo>
                  <a:cubicBezTo>
                    <a:pt x="1111122" y="26240"/>
                    <a:pt x="1112804" y="26386"/>
                    <a:pt x="1113936" y="26313"/>
                  </a:cubicBezTo>
                  <a:cubicBezTo>
                    <a:pt x="1116677" y="26349"/>
                    <a:pt x="1119528" y="25838"/>
                    <a:pt x="1122488" y="24778"/>
                  </a:cubicBezTo>
                  <a:cubicBezTo>
                    <a:pt x="1125448" y="23718"/>
                    <a:pt x="1127860" y="21891"/>
                    <a:pt x="1129724" y="19296"/>
                  </a:cubicBezTo>
                  <a:lnTo>
                    <a:pt x="1154283" y="15788"/>
                  </a:lnTo>
                  <a:cubicBezTo>
                    <a:pt x="1154210" y="14728"/>
                    <a:pt x="1154356" y="13339"/>
                    <a:pt x="1154721" y="11622"/>
                  </a:cubicBezTo>
                  <a:cubicBezTo>
                    <a:pt x="1155087" y="9904"/>
                    <a:pt x="1156110" y="8954"/>
                    <a:pt x="1157791" y="8771"/>
                  </a:cubicBezTo>
                  <a:cubicBezTo>
                    <a:pt x="1159655" y="8990"/>
                    <a:pt x="1161628" y="10306"/>
                    <a:pt x="1163711" y="12718"/>
                  </a:cubicBezTo>
                  <a:cubicBezTo>
                    <a:pt x="1165795" y="15130"/>
                    <a:pt x="1167330" y="17323"/>
                    <a:pt x="1168316" y="19296"/>
                  </a:cubicBezTo>
                  <a:cubicBezTo>
                    <a:pt x="1175260" y="19296"/>
                    <a:pt x="1181984" y="18858"/>
                    <a:pt x="1188489" y="17981"/>
                  </a:cubicBezTo>
                  <a:cubicBezTo>
                    <a:pt x="1194994" y="17104"/>
                    <a:pt x="1201719" y="15788"/>
                    <a:pt x="1208662" y="14034"/>
                  </a:cubicBezTo>
                  <a:cubicBezTo>
                    <a:pt x="1214875" y="15898"/>
                    <a:pt x="1221307" y="17432"/>
                    <a:pt x="1227959" y="18638"/>
                  </a:cubicBezTo>
                  <a:cubicBezTo>
                    <a:pt x="1234610" y="19844"/>
                    <a:pt x="1241042" y="20064"/>
                    <a:pt x="1247255" y="19296"/>
                  </a:cubicBezTo>
                  <a:cubicBezTo>
                    <a:pt x="1255002" y="27227"/>
                    <a:pt x="1260557" y="31539"/>
                    <a:pt x="1263919" y="32233"/>
                  </a:cubicBezTo>
                  <a:cubicBezTo>
                    <a:pt x="1267282" y="32928"/>
                    <a:pt x="1274591" y="35047"/>
                    <a:pt x="1285847" y="38592"/>
                  </a:cubicBezTo>
                  <a:lnTo>
                    <a:pt x="1294618" y="52626"/>
                  </a:lnTo>
                  <a:cubicBezTo>
                    <a:pt x="1302365" y="52918"/>
                    <a:pt x="1308797" y="54088"/>
                    <a:pt x="1313914" y="56134"/>
                  </a:cubicBezTo>
                  <a:cubicBezTo>
                    <a:pt x="1319030" y="58181"/>
                    <a:pt x="1323708" y="59350"/>
                    <a:pt x="1327947" y="59643"/>
                  </a:cubicBezTo>
                  <a:cubicBezTo>
                    <a:pt x="1329848" y="62237"/>
                    <a:pt x="1332625" y="64064"/>
                    <a:pt x="1336280" y="65124"/>
                  </a:cubicBezTo>
                  <a:cubicBezTo>
                    <a:pt x="1339934" y="66184"/>
                    <a:pt x="1343589" y="66696"/>
                    <a:pt x="1347243" y="66659"/>
                  </a:cubicBezTo>
                  <a:cubicBezTo>
                    <a:pt x="1351300" y="73932"/>
                    <a:pt x="1357659" y="80876"/>
                    <a:pt x="1366320" y="87490"/>
                  </a:cubicBezTo>
                  <a:cubicBezTo>
                    <a:pt x="1374981" y="94105"/>
                    <a:pt x="1382656" y="98856"/>
                    <a:pt x="1389344" y="101743"/>
                  </a:cubicBezTo>
                  <a:cubicBezTo>
                    <a:pt x="1400161" y="117238"/>
                    <a:pt x="1410102" y="133611"/>
                    <a:pt x="1419165" y="150860"/>
                  </a:cubicBezTo>
                  <a:cubicBezTo>
                    <a:pt x="1419677" y="155392"/>
                    <a:pt x="1421723" y="160801"/>
                    <a:pt x="1425305" y="167087"/>
                  </a:cubicBezTo>
                  <a:cubicBezTo>
                    <a:pt x="1428886" y="173372"/>
                    <a:pt x="1430933" y="179658"/>
                    <a:pt x="1431444" y="185944"/>
                  </a:cubicBezTo>
                  <a:lnTo>
                    <a:pt x="1445478" y="199978"/>
                  </a:lnTo>
                  <a:lnTo>
                    <a:pt x="1450740" y="191207"/>
                  </a:lnTo>
                  <a:cubicBezTo>
                    <a:pt x="1444455" y="190074"/>
                    <a:pt x="1442116" y="184884"/>
                    <a:pt x="1443724" y="175638"/>
                  </a:cubicBezTo>
                  <a:cubicBezTo>
                    <a:pt x="1445332" y="166392"/>
                    <a:pt x="1446501" y="159887"/>
                    <a:pt x="1447232" y="156123"/>
                  </a:cubicBezTo>
                  <a:cubicBezTo>
                    <a:pt x="1455784" y="157987"/>
                    <a:pt x="1461485" y="166977"/>
                    <a:pt x="1464335" y="183093"/>
                  </a:cubicBezTo>
                  <a:cubicBezTo>
                    <a:pt x="1467186" y="199210"/>
                    <a:pt x="1468502" y="211270"/>
                    <a:pt x="1468282" y="219274"/>
                  </a:cubicBezTo>
                  <a:cubicBezTo>
                    <a:pt x="1461266" y="220041"/>
                    <a:pt x="1459073" y="223769"/>
                    <a:pt x="1461704" y="230457"/>
                  </a:cubicBezTo>
                  <a:cubicBezTo>
                    <a:pt x="1464335" y="237144"/>
                    <a:pt x="1466528" y="242188"/>
                    <a:pt x="1468282" y="245586"/>
                  </a:cubicBezTo>
                  <a:cubicBezTo>
                    <a:pt x="1472631" y="247596"/>
                    <a:pt x="1475774" y="256733"/>
                    <a:pt x="1477711" y="272996"/>
                  </a:cubicBezTo>
                  <a:cubicBezTo>
                    <a:pt x="1479648" y="289258"/>
                    <a:pt x="1480598" y="300588"/>
                    <a:pt x="1480562" y="306983"/>
                  </a:cubicBezTo>
                  <a:cubicBezTo>
                    <a:pt x="1480050" y="312319"/>
                    <a:pt x="1479758" y="316558"/>
                    <a:pt x="1479685" y="319701"/>
                  </a:cubicBezTo>
                  <a:cubicBezTo>
                    <a:pt x="1479611" y="322844"/>
                    <a:pt x="1482828" y="324452"/>
                    <a:pt x="1489332" y="324525"/>
                  </a:cubicBezTo>
                  <a:lnTo>
                    <a:pt x="1492841" y="343821"/>
                  </a:lnTo>
                  <a:cubicBezTo>
                    <a:pt x="1491964" y="346818"/>
                    <a:pt x="1488456" y="356173"/>
                    <a:pt x="1482316" y="371888"/>
                  </a:cubicBezTo>
                  <a:cubicBezTo>
                    <a:pt x="1476176" y="387602"/>
                    <a:pt x="1472668" y="396958"/>
                    <a:pt x="1471791" y="399955"/>
                  </a:cubicBezTo>
                  <a:lnTo>
                    <a:pt x="1457757" y="412234"/>
                  </a:lnTo>
                  <a:cubicBezTo>
                    <a:pt x="1452677" y="441324"/>
                    <a:pt x="1442225" y="469099"/>
                    <a:pt x="1426401" y="495558"/>
                  </a:cubicBezTo>
                  <a:cubicBezTo>
                    <a:pt x="1410577" y="522017"/>
                    <a:pt x="1393546" y="546283"/>
                    <a:pt x="1375310" y="568357"/>
                  </a:cubicBezTo>
                  <a:lnTo>
                    <a:pt x="1375310" y="585899"/>
                  </a:lnTo>
                  <a:lnTo>
                    <a:pt x="1278830" y="687642"/>
                  </a:lnTo>
                  <a:cubicBezTo>
                    <a:pt x="1277807" y="692027"/>
                    <a:pt x="1275906" y="696413"/>
                    <a:pt x="1273129" y="700798"/>
                  </a:cubicBezTo>
                  <a:cubicBezTo>
                    <a:pt x="1270351" y="705184"/>
                    <a:pt x="1267574" y="709569"/>
                    <a:pt x="1264796" y="713955"/>
                  </a:cubicBezTo>
                  <a:cubicBezTo>
                    <a:pt x="1262202" y="714905"/>
                    <a:pt x="1260375" y="716513"/>
                    <a:pt x="1259315" y="718779"/>
                  </a:cubicBezTo>
                  <a:cubicBezTo>
                    <a:pt x="1258255" y="721044"/>
                    <a:pt x="1257743" y="723529"/>
                    <a:pt x="1257780" y="726234"/>
                  </a:cubicBezTo>
                  <a:lnTo>
                    <a:pt x="1245500" y="743776"/>
                  </a:lnTo>
                  <a:lnTo>
                    <a:pt x="1229713" y="750792"/>
                  </a:lnTo>
                  <a:cubicBezTo>
                    <a:pt x="1229128" y="758284"/>
                    <a:pt x="1226789" y="764351"/>
                    <a:pt x="1222696" y="768992"/>
                  </a:cubicBezTo>
                  <a:cubicBezTo>
                    <a:pt x="1218603" y="773633"/>
                    <a:pt x="1216264" y="779261"/>
                    <a:pt x="1215679" y="785876"/>
                  </a:cubicBezTo>
                  <a:cubicBezTo>
                    <a:pt x="1203400" y="801664"/>
                    <a:pt x="1189366" y="815697"/>
                    <a:pt x="1173579" y="827977"/>
                  </a:cubicBezTo>
                  <a:cubicBezTo>
                    <a:pt x="1173213" y="835578"/>
                    <a:pt x="1170874" y="841864"/>
                    <a:pt x="1166562" y="846834"/>
                  </a:cubicBezTo>
                  <a:cubicBezTo>
                    <a:pt x="1162250" y="851804"/>
                    <a:pt x="1158157" y="857213"/>
                    <a:pt x="1154283" y="863060"/>
                  </a:cubicBezTo>
                  <a:lnTo>
                    <a:pt x="1143758" y="863060"/>
                  </a:lnTo>
                  <a:lnTo>
                    <a:pt x="1140249" y="870077"/>
                  </a:lnTo>
                  <a:cubicBezTo>
                    <a:pt x="1136339" y="871758"/>
                    <a:pt x="1128372" y="878483"/>
                    <a:pt x="1116348" y="890250"/>
                  </a:cubicBezTo>
                  <a:cubicBezTo>
                    <a:pt x="1104325" y="902018"/>
                    <a:pt x="1095919" y="908742"/>
                    <a:pt x="1091132" y="910424"/>
                  </a:cubicBezTo>
                  <a:cubicBezTo>
                    <a:pt x="1093471" y="895623"/>
                    <a:pt x="1105019" y="878300"/>
                    <a:pt x="1125777" y="858456"/>
                  </a:cubicBezTo>
                  <a:cubicBezTo>
                    <a:pt x="1146535" y="838611"/>
                    <a:pt x="1162469" y="826113"/>
                    <a:pt x="1173579" y="820960"/>
                  </a:cubicBezTo>
                  <a:cubicBezTo>
                    <a:pt x="1174273" y="813614"/>
                    <a:pt x="1178147" y="805940"/>
                    <a:pt x="1185200" y="797936"/>
                  </a:cubicBezTo>
                  <a:cubicBezTo>
                    <a:pt x="1192253" y="789933"/>
                    <a:pt x="1198320" y="783574"/>
                    <a:pt x="1203400" y="778859"/>
                  </a:cubicBezTo>
                  <a:lnTo>
                    <a:pt x="1196383" y="773597"/>
                  </a:lnTo>
                  <a:cubicBezTo>
                    <a:pt x="1193752" y="776411"/>
                    <a:pt x="1190682" y="779115"/>
                    <a:pt x="1187174" y="781710"/>
                  </a:cubicBezTo>
                  <a:cubicBezTo>
                    <a:pt x="1183665" y="784305"/>
                    <a:pt x="1179718" y="785693"/>
                    <a:pt x="1175333" y="785876"/>
                  </a:cubicBezTo>
                  <a:cubicBezTo>
                    <a:pt x="1174273" y="785803"/>
                    <a:pt x="1172884" y="785949"/>
                    <a:pt x="1171167" y="786315"/>
                  </a:cubicBezTo>
                  <a:cubicBezTo>
                    <a:pt x="1169449" y="786680"/>
                    <a:pt x="1168499" y="787703"/>
                    <a:pt x="1168316" y="789385"/>
                  </a:cubicBezTo>
                  <a:cubicBezTo>
                    <a:pt x="1168426" y="790335"/>
                    <a:pt x="1169084" y="791504"/>
                    <a:pt x="1170290" y="792893"/>
                  </a:cubicBezTo>
                  <a:cubicBezTo>
                    <a:pt x="1171496" y="794282"/>
                    <a:pt x="1172592" y="795451"/>
                    <a:pt x="1173579" y="796401"/>
                  </a:cubicBezTo>
                  <a:cubicBezTo>
                    <a:pt x="1171898" y="806415"/>
                    <a:pt x="1165173" y="813139"/>
                    <a:pt x="1153406" y="816575"/>
                  </a:cubicBezTo>
                  <a:cubicBezTo>
                    <a:pt x="1141638" y="820010"/>
                    <a:pt x="1134914" y="823226"/>
                    <a:pt x="1133232" y="826223"/>
                  </a:cubicBezTo>
                  <a:cubicBezTo>
                    <a:pt x="1133342" y="828890"/>
                    <a:pt x="1133123" y="831010"/>
                    <a:pt x="1132575" y="832581"/>
                  </a:cubicBezTo>
                  <a:cubicBezTo>
                    <a:pt x="1132026" y="834153"/>
                    <a:pt x="1130492" y="834957"/>
                    <a:pt x="1127970" y="834993"/>
                  </a:cubicBezTo>
                  <a:lnTo>
                    <a:pt x="1112182" y="843764"/>
                  </a:lnTo>
                  <a:cubicBezTo>
                    <a:pt x="1111086" y="850671"/>
                    <a:pt x="1106700" y="854838"/>
                    <a:pt x="1099026" y="856263"/>
                  </a:cubicBezTo>
                  <a:cubicBezTo>
                    <a:pt x="1091351" y="857688"/>
                    <a:pt x="1086966" y="862293"/>
                    <a:pt x="1085869" y="870077"/>
                  </a:cubicBezTo>
                  <a:lnTo>
                    <a:pt x="1075344" y="882356"/>
                  </a:lnTo>
                  <a:lnTo>
                    <a:pt x="1057802" y="891127"/>
                  </a:lnTo>
                  <a:cubicBezTo>
                    <a:pt x="1056633" y="897669"/>
                    <a:pt x="1051955" y="903005"/>
                    <a:pt x="1043769" y="907134"/>
                  </a:cubicBezTo>
                  <a:cubicBezTo>
                    <a:pt x="1035583" y="911264"/>
                    <a:pt x="1030905" y="917038"/>
                    <a:pt x="1029735" y="924457"/>
                  </a:cubicBezTo>
                  <a:lnTo>
                    <a:pt x="1015702" y="933228"/>
                  </a:lnTo>
                  <a:cubicBezTo>
                    <a:pt x="1015702" y="936042"/>
                    <a:pt x="1015263" y="939185"/>
                    <a:pt x="1014386" y="942657"/>
                  </a:cubicBezTo>
                  <a:cubicBezTo>
                    <a:pt x="1013509" y="946128"/>
                    <a:pt x="1012193" y="948833"/>
                    <a:pt x="1010439" y="950770"/>
                  </a:cubicBezTo>
                  <a:cubicBezTo>
                    <a:pt x="1006712" y="950660"/>
                    <a:pt x="1003203" y="951318"/>
                    <a:pt x="999914" y="952743"/>
                  </a:cubicBezTo>
                  <a:cubicBezTo>
                    <a:pt x="996625" y="954169"/>
                    <a:pt x="994871" y="957019"/>
                    <a:pt x="994652" y="961295"/>
                  </a:cubicBezTo>
                  <a:lnTo>
                    <a:pt x="971847" y="971820"/>
                  </a:lnTo>
                  <a:cubicBezTo>
                    <a:pt x="965452" y="972989"/>
                    <a:pt x="961139" y="977667"/>
                    <a:pt x="958910" y="985854"/>
                  </a:cubicBezTo>
                  <a:cubicBezTo>
                    <a:pt x="956681" y="994040"/>
                    <a:pt x="952807" y="998718"/>
                    <a:pt x="947289" y="999887"/>
                  </a:cubicBezTo>
                  <a:lnTo>
                    <a:pt x="940272" y="1008658"/>
                  </a:lnTo>
                  <a:lnTo>
                    <a:pt x="924484" y="1006904"/>
                  </a:lnTo>
                  <a:lnTo>
                    <a:pt x="922730" y="1027954"/>
                  </a:lnTo>
                  <a:lnTo>
                    <a:pt x="905188" y="1036725"/>
                  </a:lnTo>
                  <a:cubicBezTo>
                    <a:pt x="904896" y="1040928"/>
                    <a:pt x="903726" y="1044363"/>
                    <a:pt x="901680" y="1047031"/>
                  </a:cubicBezTo>
                  <a:cubicBezTo>
                    <a:pt x="899633" y="1049699"/>
                    <a:pt x="898464" y="1052695"/>
                    <a:pt x="898171" y="1056021"/>
                  </a:cubicBezTo>
                  <a:cubicBezTo>
                    <a:pt x="894590" y="1055254"/>
                    <a:pt x="891666" y="1055911"/>
                    <a:pt x="889400" y="1057995"/>
                  </a:cubicBezTo>
                  <a:cubicBezTo>
                    <a:pt x="887135" y="1060078"/>
                    <a:pt x="885965" y="1062928"/>
                    <a:pt x="885892" y="1066546"/>
                  </a:cubicBezTo>
                  <a:lnTo>
                    <a:pt x="871859" y="1084088"/>
                  </a:lnTo>
                  <a:lnTo>
                    <a:pt x="849054" y="1092859"/>
                  </a:lnTo>
                  <a:lnTo>
                    <a:pt x="842037" y="1112155"/>
                  </a:lnTo>
                  <a:cubicBezTo>
                    <a:pt x="835898" y="1118441"/>
                    <a:pt x="829320" y="1124727"/>
                    <a:pt x="822303" y="1131013"/>
                  </a:cubicBezTo>
                  <a:cubicBezTo>
                    <a:pt x="815286" y="1137298"/>
                    <a:pt x="807831" y="1142707"/>
                    <a:pt x="799937" y="1147239"/>
                  </a:cubicBezTo>
                  <a:cubicBezTo>
                    <a:pt x="799973" y="1148189"/>
                    <a:pt x="799900" y="1149358"/>
                    <a:pt x="799718" y="1150747"/>
                  </a:cubicBezTo>
                  <a:cubicBezTo>
                    <a:pt x="799535" y="1152136"/>
                    <a:pt x="799023" y="1153305"/>
                    <a:pt x="798183" y="1154256"/>
                  </a:cubicBezTo>
                  <a:lnTo>
                    <a:pt x="796429" y="1156010"/>
                  </a:lnTo>
                  <a:lnTo>
                    <a:pt x="799937" y="1157764"/>
                  </a:lnTo>
                  <a:cubicBezTo>
                    <a:pt x="801106" y="1152648"/>
                    <a:pt x="806661" y="1149285"/>
                    <a:pt x="816602" y="1147677"/>
                  </a:cubicBezTo>
                  <a:cubicBezTo>
                    <a:pt x="826542" y="1146069"/>
                    <a:pt x="833851" y="1145339"/>
                    <a:pt x="838529" y="1145485"/>
                  </a:cubicBezTo>
                  <a:cubicBezTo>
                    <a:pt x="841782" y="1141611"/>
                    <a:pt x="847556" y="1139272"/>
                    <a:pt x="855852" y="1138468"/>
                  </a:cubicBezTo>
                  <a:cubicBezTo>
                    <a:pt x="864147" y="1137664"/>
                    <a:pt x="871237" y="1135325"/>
                    <a:pt x="877121" y="1131451"/>
                  </a:cubicBezTo>
                  <a:cubicBezTo>
                    <a:pt x="888816" y="1130282"/>
                    <a:pt x="901387" y="1128674"/>
                    <a:pt x="914836" y="1126627"/>
                  </a:cubicBezTo>
                  <a:cubicBezTo>
                    <a:pt x="928285" y="1124580"/>
                    <a:pt x="940857" y="1123850"/>
                    <a:pt x="952551" y="1124434"/>
                  </a:cubicBezTo>
                  <a:lnTo>
                    <a:pt x="963076" y="1119172"/>
                  </a:lnTo>
                  <a:cubicBezTo>
                    <a:pt x="997502" y="1117966"/>
                    <a:pt x="1032586" y="1115115"/>
                    <a:pt x="1068327" y="1110620"/>
                  </a:cubicBezTo>
                  <a:cubicBezTo>
                    <a:pt x="1104069" y="1106125"/>
                    <a:pt x="1139153" y="1101959"/>
                    <a:pt x="1173579" y="1098122"/>
                  </a:cubicBezTo>
                  <a:cubicBezTo>
                    <a:pt x="1176064" y="1095161"/>
                    <a:pt x="1187320" y="1091872"/>
                    <a:pt x="1207347" y="1088254"/>
                  </a:cubicBezTo>
                  <a:cubicBezTo>
                    <a:pt x="1227374" y="1084636"/>
                    <a:pt x="1241261" y="1082663"/>
                    <a:pt x="1249009" y="1082334"/>
                  </a:cubicBezTo>
                  <a:cubicBezTo>
                    <a:pt x="1254564" y="1082042"/>
                    <a:pt x="1257487" y="1084380"/>
                    <a:pt x="1257780" y="1089351"/>
                  </a:cubicBezTo>
                  <a:cubicBezTo>
                    <a:pt x="1268597" y="1088839"/>
                    <a:pt x="1280730" y="1086792"/>
                    <a:pt x="1294179" y="1083211"/>
                  </a:cubicBezTo>
                  <a:cubicBezTo>
                    <a:pt x="1307628" y="1079629"/>
                    <a:pt x="1320638" y="1077583"/>
                    <a:pt x="1333210" y="1077071"/>
                  </a:cubicBezTo>
                  <a:cubicBezTo>
                    <a:pt x="1336828" y="1077035"/>
                    <a:pt x="1340555" y="1077546"/>
                    <a:pt x="1344393" y="1078606"/>
                  </a:cubicBezTo>
                  <a:cubicBezTo>
                    <a:pt x="1348230" y="1079666"/>
                    <a:pt x="1351519" y="1081493"/>
                    <a:pt x="1354260" y="1084088"/>
                  </a:cubicBezTo>
                  <a:cubicBezTo>
                    <a:pt x="1354954" y="1078131"/>
                    <a:pt x="1358828" y="1074257"/>
                    <a:pt x="1365882" y="1072467"/>
                  </a:cubicBezTo>
                  <a:cubicBezTo>
                    <a:pt x="1372935" y="1070676"/>
                    <a:pt x="1379001" y="1069872"/>
                    <a:pt x="1384081" y="1070055"/>
                  </a:cubicBezTo>
                  <a:lnTo>
                    <a:pt x="1450740" y="1070055"/>
                  </a:lnTo>
                  <a:cubicBezTo>
                    <a:pt x="1451764" y="1076414"/>
                    <a:pt x="1456734" y="1078606"/>
                    <a:pt x="1465651" y="1076633"/>
                  </a:cubicBezTo>
                  <a:cubicBezTo>
                    <a:pt x="1474568" y="1074659"/>
                    <a:pt x="1481293" y="1072467"/>
                    <a:pt x="1485824" y="1070055"/>
                  </a:cubicBezTo>
                  <a:lnTo>
                    <a:pt x="1677031" y="1070055"/>
                  </a:lnTo>
                  <a:cubicBezTo>
                    <a:pt x="1691941" y="1069470"/>
                    <a:pt x="1707729" y="1068008"/>
                    <a:pt x="1724394" y="1065669"/>
                  </a:cubicBezTo>
                  <a:cubicBezTo>
                    <a:pt x="1741058" y="1063330"/>
                    <a:pt x="1758600" y="1063623"/>
                    <a:pt x="1777019" y="1066546"/>
                  </a:cubicBezTo>
                  <a:cubicBezTo>
                    <a:pt x="1780601" y="1070786"/>
                    <a:pt x="1784840" y="1074148"/>
                    <a:pt x="1789737" y="1076633"/>
                  </a:cubicBezTo>
                  <a:cubicBezTo>
                    <a:pt x="1794634" y="1079118"/>
                    <a:pt x="1799751" y="1081603"/>
                    <a:pt x="1805086" y="1084088"/>
                  </a:cubicBezTo>
                  <a:lnTo>
                    <a:pt x="1806840" y="1085842"/>
                  </a:lnTo>
                  <a:cubicBezTo>
                    <a:pt x="1805963" y="1087523"/>
                    <a:pt x="1802016" y="1088547"/>
                    <a:pt x="1795000" y="1088912"/>
                  </a:cubicBezTo>
                  <a:cubicBezTo>
                    <a:pt x="1787983" y="1089278"/>
                    <a:pt x="1783159" y="1089424"/>
                    <a:pt x="1780528" y="1089351"/>
                  </a:cubicBezTo>
                  <a:cubicBezTo>
                    <a:pt x="1774096" y="1088620"/>
                    <a:pt x="1759770" y="1087889"/>
                    <a:pt x="1737550" y="1087158"/>
                  </a:cubicBezTo>
                  <a:cubicBezTo>
                    <a:pt x="1715330" y="1086427"/>
                    <a:pt x="1702759" y="1090082"/>
                    <a:pt x="1699835" y="1098122"/>
                  </a:cubicBezTo>
                  <a:cubicBezTo>
                    <a:pt x="1680575" y="1098414"/>
                    <a:pt x="1661645" y="1099583"/>
                    <a:pt x="1643043" y="1101630"/>
                  </a:cubicBezTo>
                  <a:cubicBezTo>
                    <a:pt x="1624442" y="1103677"/>
                    <a:pt x="1605950" y="1104846"/>
                    <a:pt x="1587567" y="1105138"/>
                  </a:cubicBezTo>
                  <a:lnTo>
                    <a:pt x="1577042" y="1112155"/>
                  </a:lnTo>
                  <a:cubicBezTo>
                    <a:pt x="1561254" y="1112959"/>
                    <a:pt x="1543274" y="1116175"/>
                    <a:pt x="1523101" y="1121803"/>
                  </a:cubicBezTo>
                  <a:cubicBezTo>
                    <a:pt x="1502927" y="1127431"/>
                    <a:pt x="1485824" y="1130647"/>
                    <a:pt x="1471791" y="1131451"/>
                  </a:cubicBezTo>
                  <a:cubicBezTo>
                    <a:pt x="1467405" y="1131195"/>
                    <a:pt x="1463458" y="1131268"/>
                    <a:pt x="1459950" y="1131670"/>
                  </a:cubicBezTo>
                  <a:cubicBezTo>
                    <a:pt x="1456441" y="1132072"/>
                    <a:pt x="1453372" y="1134338"/>
                    <a:pt x="1450740" y="1138468"/>
                  </a:cubicBezTo>
                  <a:lnTo>
                    <a:pt x="1434953" y="1145485"/>
                  </a:lnTo>
                  <a:cubicBezTo>
                    <a:pt x="1424245" y="1144790"/>
                    <a:pt x="1413208" y="1145302"/>
                    <a:pt x="1401842" y="1147020"/>
                  </a:cubicBezTo>
                  <a:cubicBezTo>
                    <a:pt x="1390477" y="1148737"/>
                    <a:pt x="1379879" y="1150565"/>
                    <a:pt x="1370048" y="1152501"/>
                  </a:cubicBezTo>
                  <a:cubicBezTo>
                    <a:pt x="1370157" y="1155096"/>
                    <a:pt x="1371254" y="1156923"/>
                    <a:pt x="1373337" y="1157983"/>
                  </a:cubicBezTo>
                  <a:cubicBezTo>
                    <a:pt x="1375420" y="1159043"/>
                    <a:pt x="1377832" y="1159555"/>
                    <a:pt x="1380573" y="1159518"/>
                  </a:cubicBezTo>
                  <a:lnTo>
                    <a:pt x="1387590" y="1159518"/>
                  </a:lnTo>
                  <a:lnTo>
                    <a:pt x="1384081" y="1173552"/>
                  </a:lnTo>
                  <a:cubicBezTo>
                    <a:pt x="1382108" y="1173515"/>
                    <a:pt x="1379915" y="1174027"/>
                    <a:pt x="1377503" y="1175087"/>
                  </a:cubicBezTo>
                  <a:cubicBezTo>
                    <a:pt x="1375091" y="1176146"/>
                    <a:pt x="1373775" y="1177974"/>
                    <a:pt x="1373556" y="1180568"/>
                  </a:cubicBezTo>
                  <a:lnTo>
                    <a:pt x="1317422" y="1180568"/>
                  </a:lnTo>
                  <a:cubicBezTo>
                    <a:pt x="1311867" y="1185539"/>
                    <a:pt x="1305435" y="1187878"/>
                    <a:pt x="1298126" y="1187585"/>
                  </a:cubicBezTo>
                  <a:cubicBezTo>
                    <a:pt x="1297139" y="1190363"/>
                    <a:pt x="1296043" y="1193579"/>
                    <a:pt x="1294837" y="1197233"/>
                  </a:cubicBezTo>
                  <a:cubicBezTo>
                    <a:pt x="1293631" y="1200888"/>
                    <a:pt x="1292973" y="1204104"/>
                    <a:pt x="1292863" y="1206881"/>
                  </a:cubicBezTo>
                  <a:cubicBezTo>
                    <a:pt x="1292790" y="1208014"/>
                    <a:pt x="1292937" y="1209695"/>
                    <a:pt x="1293302" y="1211924"/>
                  </a:cubicBezTo>
                  <a:cubicBezTo>
                    <a:pt x="1293667" y="1214154"/>
                    <a:pt x="1294691" y="1215396"/>
                    <a:pt x="1296372" y="1215652"/>
                  </a:cubicBezTo>
                  <a:cubicBezTo>
                    <a:pt x="1298163" y="1215506"/>
                    <a:pt x="1299844" y="1214483"/>
                    <a:pt x="1301415" y="1212582"/>
                  </a:cubicBezTo>
                  <a:cubicBezTo>
                    <a:pt x="1302987" y="1210682"/>
                    <a:pt x="1304229" y="1208782"/>
                    <a:pt x="1305143" y="1206881"/>
                  </a:cubicBezTo>
                  <a:cubicBezTo>
                    <a:pt x="1324366" y="1206881"/>
                    <a:pt x="1343370" y="1207320"/>
                    <a:pt x="1362154" y="1208197"/>
                  </a:cubicBezTo>
                  <a:cubicBezTo>
                    <a:pt x="1380938" y="1209074"/>
                    <a:pt x="1399942" y="1210390"/>
                    <a:pt x="1419165" y="1212144"/>
                  </a:cubicBezTo>
                  <a:lnTo>
                    <a:pt x="1434953" y="1224423"/>
                  </a:lnTo>
                  <a:cubicBezTo>
                    <a:pt x="1444053" y="1223875"/>
                    <a:pt x="1453920" y="1223217"/>
                    <a:pt x="1464555" y="1222450"/>
                  </a:cubicBezTo>
                  <a:cubicBezTo>
                    <a:pt x="1475189" y="1221682"/>
                    <a:pt x="1484618" y="1224094"/>
                    <a:pt x="1492841" y="1229686"/>
                  </a:cubicBezTo>
                  <a:lnTo>
                    <a:pt x="1463020" y="1243719"/>
                  </a:lnTo>
                  <a:cubicBezTo>
                    <a:pt x="1457355" y="1243354"/>
                    <a:pt x="1450704" y="1243207"/>
                    <a:pt x="1443066" y="1243281"/>
                  </a:cubicBezTo>
                  <a:cubicBezTo>
                    <a:pt x="1435428" y="1243354"/>
                    <a:pt x="1429215" y="1245839"/>
                    <a:pt x="1424428" y="1250736"/>
                  </a:cubicBezTo>
                  <a:cubicBezTo>
                    <a:pt x="1424354" y="1251723"/>
                    <a:pt x="1424501" y="1252819"/>
                    <a:pt x="1424866" y="1254025"/>
                  </a:cubicBezTo>
                  <a:cubicBezTo>
                    <a:pt x="1425232" y="1255231"/>
                    <a:pt x="1426255" y="1255889"/>
                    <a:pt x="1427936" y="1255998"/>
                  </a:cubicBezTo>
                  <a:cubicBezTo>
                    <a:pt x="1429690" y="1255889"/>
                    <a:pt x="1431444" y="1255231"/>
                    <a:pt x="1433199" y="1254025"/>
                  </a:cubicBezTo>
                  <a:cubicBezTo>
                    <a:pt x="1434953" y="1252819"/>
                    <a:pt x="1436707" y="1251723"/>
                    <a:pt x="1438461" y="1250736"/>
                  </a:cubicBezTo>
                  <a:cubicBezTo>
                    <a:pt x="1445770" y="1250736"/>
                    <a:pt x="1452202" y="1252490"/>
                    <a:pt x="1457757" y="1255998"/>
                  </a:cubicBezTo>
                  <a:cubicBezTo>
                    <a:pt x="1458342" y="1262613"/>
                    <a:pt x="1458488" y="1269118"/>
                    <a:pt x="1458196" y="1275514"/>
                  </a:cubicBezTo>
                  <a:cubicBezTo>
                    <a:pt x="1457903" y="1281909"/>
                    <a:pt x="1453664" y="1285345"/>
                    <a:pt x="1445478" y="1285820"/>
                  </a:cubicBezTo>
                  <a:lnTo>
                    <a:pt x="1354260" y="1287574"/>
                  </a:lnTo>
                  <a:cubicBezTo>
                    <a:pt x="1353675" y="1292617"/>
                    <a:pt x="1350459" y="1295687"/>
                    <a:pt x="1344612" y="1296783"/>
                  </a:cubicBezTo>
                  <a:cubicBezTo>
                    <a:pt x="1338765" y="1297880"/>
                    <a:pt x="1333794" y="1298318"/>
                    <a:pt x="1329701" y="1298099"/>
                  </a:cubicBezTo>
                  <a:cubicBezTo>
                    <a:pt x="1322100" y="1297733"/>
                    <a:pt x="1313183" y="1297587"/>
                    <a:pt x="1302950" y="1297660"/>
                  </a:cubicBezTo>
                  <a:cubicBezTo>
                    <a:pt x="1292717" y="1297733"/>
                    <a:pt x="1284677" y="1300219"/>
                    <a:pt x="1278830" y="1305116"/>
                  </a:cubicBezTo>
                  <a:cubicBezTo>
                    <a:pt x="1278538" y="1311840"/>
                    <a:pt x="1279122" y="1315933"/>
                    <a:pt x="1280584" y="1317395"/>
                  </a:cubicBezTo>
                  <a:cubicBezTo>
                    <a:pt x="1282046" y="1318857"/>
                    <a:pt x="1286139" y="1319442"/>
                    <a:pt x="1292863" y="1319149"/>
                  </a:cubicBezTo>
                  <a:lnTo>
                    <a:pt x="1285847" y="1331428"/>
                  </a:lnTo>
                  <a:cubicBezTo>
                    <a:pt x="1282229" y="1333987"/>
                    <a:pt x="1278063" y="1335887"/>
                    <a:pt x="1273348" y="1337130"/>
                  </a:cubicBezTo>
                  <a:cubicBezTo>
                    <a:pt x="1268634" y="1338372"/>
                    <a:pt x="1264029" y="1339395"/>
                    <a:pt x="1259534" y="1340199"/>
                  </a:cubicBezTo>
                  <a:cubicBezTo>
                    <a:pt x="1255879" y="1338482"/>
                    <a:pt x="1252663" y="1338409"/>
                    <a:pt x="1249886" y="1339980"/>
                  </a:cubicBezTo>
                  <a:cubicBezTo>
                    <a:pt x="1247108" y="1341552"/>
                    <a:pt x="1245647" y="1344548"/>
                    <a:pt x="1245500" y="1348970"/>
                  </a:cubicBezTo>
                  <a:cubicBezTo>
                    <a:pt x="1245939" y="1354379"/>
                    <a:pt x="1245939" y="1358911"/>
                    <a:pt x="1245500" y="1362565"/>
                  </a:cubicBezTo>
                  <a:cubicBezTo>
                    <a:pt x="1245062" y="1366220"/>
                    <a:pt x="1241554" y="1368120"/>
                    <a:pt x="1234975" y="1368266"/>
                  </a:cubicBezTo>
                  <a:cubicBezTo>
                    <a:pt x="1232856" y="1368084"/>
                    <a:pt x="1229640" y="1367134"/>
                    <a:pt x="1225327" y="1365416"/>
                  </a:cubicBezTo>
                  <a:cubicBezTo>
                    <a:pt x="1221015" y="1363698"/>
                    <a:pt x="1217799" y="1362309"/>
                    <a:pt x="1215679" y="1361250"/>
                  </a:cubicBezTo>
                  <a:cubicBezTo>
                    <a:pt x="1204423" y="1363954"/>
                    <a:pt x="1193606" y="1366439"/>
                    <a:pt x="1183227" y="1368705"/>
                  </a:cubicBezTo>
                  <a:cubicBezTo>
                    <a:pt x="1172848" y="1370971"/>
                    <a:pt x="1162030" y="1372579"/>
                    <a:pt x="1150774" y="1373529"/>
                  </a:cubicBezTo>
                  <a:lnTo>
                    <a:pt x="1145512" y="1380546"/>
                  </a:lnTo>
                  <a:lnTo>
                    <a:pt x="1129724" y="1380546"/>
                  </a:lnTo>
                  <a:cubicBezTo>
                    <a:pt x="1123694" y="1384712"/>
                    <a:pt x="1114704" y="1387343"/>
                    <a:pt x="1102753" y="1388440"/>
                  </a:cubicBezTo>
                  <a:cubicBezTo>
                    <a:pt x="1090803" y="1389536"/>
                    <a:pt x="1080497" y="1390413"/>
                    <a:pt x="1071836" y="1391071"/>
                  </a:cubicBezTo>
                  <a:cubicBezTo>
                    <a:pt x="1071251" y="1387014"/>
                    <a:pt x="1068912" y="1385479"/>
                    <a:pt x="1064819" y="1386466"/>
                  </a:cubicBezTo>
                  <a:cubicBezTo>
                    <a:pt x="1060726" y="1387453"/>
                    <a:pt x="1058387" y="1388988"/>
                    <a:pt x="1057802" y="1391071"/>
                  </a:cubicBezTo>
                  <a:cubicBezTo>
                    <a:pt x="1058095" y="1392533"/>
                    <a:pt x="1059264" y="1393117"/>
                    <a:pt x="1061311" y="1392825"/>
                  </a:cubicBezTo>
                  <a:lnTo>
                    <a:pt x="1063065" y="1408613"/>
                  </a:lnTo>
                  <a:lnTo>
                    <a:pt x="1029735" y="1420892"/>
                  </a:lnTo>
                  <a:cubicBezTo>
                    <a:pt x="1026081" y="1419942"/>
                    <a:pt x="1022865" y="1420088"/>
                    <a:pt x="1020087" y="1421331"/>
                  </a:cubicBezTo>
                  <a:cubicBezTo>
                    <a:pt x="1017310" y="1422573"/>
                    <a:pt x="1015848" y="1425351"/>
                    <a:pt x="1015702" y="1429663"/>
                  </a:cubicBezTo>
                  <a:cubicBezTo>
                    <a:pt x="1021659" y="1429298"/>
                    <a:pt x="1025533" y="1429590"/>
                    <a:pt x="1027323" y="1430540"/>
                  </a:cubicBezTo>
                  <a:cubicBezTo>
                    <a:pt x="1029114" y="1431490"/>
                    <a:pt x="1029918" y="1435291"/>
                    <a:pt x="1029735" y="1441942"/>
                  </a:cubicBezTo>
                  <a:cubicBezTo>
                    <a:pt x="1021842" y="1443770"/>
                    <a:pt x="1013948" y="1445378"/>
                    <a:pt x="1006054" y="1446766"/>
                  </a:cubicBezTo>
                  <a:cubicBezTo>
                    <a:pt x="998160" y="1448155"/>
                    <a:pt x="990266" y="1448886"/>
                    <a:pt x="982372" y="1448959"/>
                  </a:cubicBezTo>
                  <a:cubicBezTo>
                    <a:pt x="976160" y="1454222"/>
                    <a:pt x="969289" y="1458169"/>
                    <a:pt x="961761" y="1460800"/>
                  </a:cubicBezTo>
                  <a:cubicBezTo>
                    <a:pt x="954232" y="1463431"/>
                    <a:pt x="946485" y="1464747"/>
                    <a:pt x="938518" y="1464747"/>
                  </a:cubicBezTo>
                  <a:cubicBezTo>
                    <a:pt x="934278" y="1464966"/>
                    <a:pt x="928723" y="1464527"/>
                    <a:pt x="921853" y="1463431"/>
                  </a:cubicBezTo>
                  <a:cubicBezTo>
                    <a:pt x="914982" y="1462335"/>
                    <a:pt x="911182" y="1459265"/>
                    <a:pt x="910451" y="1454222"/>
                  </a:cubicBezTo>
                  <a:cubicBezTo>
                    <a:pt x="910889" y="1450933"/>
                    <a:pt x="912643" y="1448301"/>
                    <a:pt x="915713" y="1446328"/>
                  </a:cubicBezTo>
                  <a:cubicBezTo>
                    <a:pt x="918783" y="1444354"/>
                    <a:pt x="920537" y="1441723"/>
                    <a:pt x="920976" y="1438434"/>
                  </a:cubicBezTo>
                  <a:cubicBezTo>
                    <a:pt x="920866" y="1437593"/>
                    <a:pt x="920208" y="1437082"/>
                    <a:pt x="919002" y="1436899"/>
                  </a:cubicBezTo>
                  <a:cubicBezTo>
                    <a:pt x="917796" y="1436716"/>
                    <a:pt x="916700" y="1436643"/>
                    <a:pt x="915713" y="1436680"/>
                  </a:cubicBezTo>
                  <a:cubicBezTo>
                    <a:pt x="887719" y="1437484"/>
                    <a:pt x="859945" y="1440700"/>
                    <a:pt x="832389" y="1446328"/>
                  </a:cubicBezTo>
                  <a:cubicBezTo>
                    <a:pt x="804834" y="1451956"/>
                    <a:pt x="777059" y="1455172"/>
                    <a:pt x="749065" y="1455976"/>
                  </a:cubicBezTo>
                  <a:cubicBezTo>
                    <a:pt x="750527" y="1462627"/>
                    <a:pt x="744972" y="1465551"/>
                    <a:pt x="732401" y="1464747"/>
                  </a:cubicBezTo>
                  <a:cubicBezTo>
                    <a:pt x="719829" y="1463943"/>
                    <a:pt x="712520" y="1466866"/>
                    <a:pt x="710473" y="1473518"/>
                  </a:cubicBezTo>
                  <a:cubicBezTo>
                    <a:pt x="710766" y="1476039"/>
                    <a:pt x="712374" y="1477574"/>
                    <a:pt x="715297" y="1478122"/>
                  </a:cubicBezTo>
                  <a:cubicBezTo>
                    <a:pt x="718221" y="1478671"/>
                    <a:pt x="720706" y="1478890"/>
                    <a:pt x="722753" y="1478780"/>
                  </a:cubicBezTo>
                  <a:cubicBezTo>
                    <a:pt x="743693" y="1477830"/>
                    <a:pt x="764086" y="1474029"/>
                    <a:pt x="783930" y="1467378"/>
                  </a:cubicBezTo>
                  <a:cubicBezTo>
                    <a:pt x="803774" y="1460727"/>
                    <a:pt x="823728" y="1456926"/>
                    <a:pt x="843792" y="1455976"/>
                  </a:cubicBezTo>
                  <a:cubicBezTo>
                    <a:pt x="847373" y="1455976"/>
                    <a:pt x="850297" y="1456853"/>
                    <a:pt x="852562" y="1458607"/>
                  </a:cubicBezTo>
                  <a:cubicBezTo>
                    <a:pt x="854828" y="1460361"/>
                    <a:pt x="855998" y="1462993"/>
                    <a:pt x="856071" y="1466501"/>
                  </a:cubicBezTo>
                  <a:cubicBezTo>
                    <a:pt x="855140" y="1474124"/>
                    <a:pt x="848621" y="1478369"/>
                    <a:pt x="836515" y="1479235"/>
                  </a:cubicBezTo>
                  <a:cubicBezTo>
                    <a:pt x="824409" y="1480101"/>
                    <a:pt x="812303" y="1480968"/>
                    <a:pt x="800197" y="1481834"/>
                  </a:cubicBezTo>
                  <a:cubicBezTo>
                    <a:pt x="788091" y="1482700"/>
                    <a:pt x="781572" y="1486945"/>
                    <a:pt x="780641" y="1494568"/>
                  </a:cubicBezTo>
                  <a:cubicBezTo>
                    <a:pt x="773551" y="1495482"/>
                    <a:pt x="766242" y="1496286"/>
                    <a:pt x="758713" y="1496980"/>
                  </a:cubicBezTo>
                  <a:cubicBezTo>
                    <a:pt x="751185" y="1497674"/>
                    <a:pt x="743876" y="1498040"/>
                    <a:pt x="736786" y="1498076"/>
                  </a:cubicBezTo>
                  <a:cubicBezTo>
                    <a:pt x="732547" y="1498478"/>
                    <a:pt x="726992" y="1498551"/>
                    <a:pt x="720121" y="1498296"/>
                  </a:cubicBezTo>
                  <a:cubicBezTo>
                    <a:pt x="713251" y="1498040"/>
                    <a:pt x="709450" y="1495043"/>
                    <a:pt x="708719" y="1489305"/>
                  </a:cubicBezTo>
                  <a:lnTo>
                    <a:pt x="708719" y="1485797"/>
                  </a:lnTo>
                  <a:lnTo>
                    <a:pt x="705211" y="1471764"/>
                  </a:lnTo>
                  <a:cubicBezTo>
                    <a:pt x="703201" y="1471690"/>
                    <a:pt x="700643" y="1471837"/>
                    <a:pt x="697536" y="1472202"/>
                  </a:cubicBezTo>
                  <a:cubicBezTo>
                    <a:pt x="694430" y="1472568"/>
                    <a:pt x="692310" y="1473591"/>
                    <a:pt x="691177" y="1475272"/>
                  </a:cubicBezTo>
                  <a:cubicBezTo>
                    <a:pt x="691250" y="1477830"/>
                    <a:pt x="691981" y="1479730"/>
                    <a:pt x="693370" y="1480973"/>
                  </a:cubicBezTo>
                  <a:cubicBezTo>
                    <a:pt x="694759" y="1482215"/>
                    <a:pt x="696367" y="1483239"/>
                    <a:pt x="698194" y="1484043"/>
                  </a:cubicBezTo>
                  <a:cubicBezTo>
                    <a:pt x="697209" y="1494990"/>
                    <a:pt x="689239" y="1503306"/>
                    <a:pt x="674285" y="1508991"/>
                  </a:cubicBezTo>
                  <a:cubicBezTo>
                    <a:pt x="659331" y="1514676"/>
                    <a:pt x="643305" y="1518704"/>
                    <a:pt x="626207" y="1521076"/>
                  </a:cubicBezTo>
                  <a:cubicBezTo>
                    <a:pt x="609109" y="1523447"/>
                    <a:pt x="596852" y="1525136"/>
                    <a:pt x="589434" y="1526143"/>
                  </a:cubicBezTo>
                  <a:lnTo>
                    <a:pt x="584172" y="1533160"/>
                  </a:lnTo>
                  <a:lnTo>
                    <a:pt x="566630" y="1533160"/>
                  </a:lnTo>
                  <a:lnTo>
                    <a:pt x="554351" y="1540177"/>
                  </a:lnTo>
                  <a:cubicBezTo>
                    <a:pt x="541048" y="1541163"/>
                    <a:pt x="535201" y="1544453"/>
                    <a:pt x="536809" y="1550044"/>
                  </a:cubicBezTo>
                  <a:cubicBezTo>
                    <a:pt x="538417" y="1555636"/>
                    <a:pt x="532569" y="1557609"/>
                    <a:pt x="519267" y="1555964"/>
                  </a:cubicBezTo>
                  <a:cubicBezTo>
                    <a:pt x="519011" y="1559327"/>
                    <a:pt x="517330" y="1561373"/>
                    <a:pt x="514224" y="1562104"/>
                  </a:cubicBezTo>
                  <a:cubicBezTo>
                    <a:pt x="511117" y="1562835"/>
                    <a:pt x="508120" y="1563127"/>
                    <a:pt x="505233" y="1562981"/>
                  </a:cubicBezTo>
                  <a:cubicBezTo>
                    <a:pt x="499021" y="1563018"/>
                    <a:pt x="492589" y="1563383"/>
                    <a:pt x="485937" y="1564078"/>
                  </a:cubicBezTo>
                  <a:cubicBezTo>
                    <a:pt x="479286" y="1564772"/>
                    <a:pt x="472854" y="1565576"/>
                    <a:pt x="466641" y="1566490"/>
                  </a:cubicBezTo>
                  <a:lnTo>
                    <a:pt x="456116" y="1582277"/>
                  </a:lnTo>
                  <a:lnTo>
                    <a:pt x="433312" y="1582277"/>
                  </a:lnTo>
                  <a:cubicBezTo>
                    <a:pt x="426514" y="1572885"/>
                    <a:pt x="423006" y="1572374"/>
                    <a:pt x="422787" y="1580742"/>
                  </a:cubicBezTo>
                  <a:cubicBezTo>
                    <a:pt x="422567" y="1589111"/>
                    <a:pt x="419059" y="1594301"/>
                    <a:pt x="412261" y="1596311"/>
                  </a:cubicBezTo>
                  <a:lnTo>
                    <a:pt x="406999" y="1596311"/>
                  </a:lnTo>
                  <a:cubicBezTo>
                    <a:pt x="406707" y="1601281"/>
                    <a:pt x="403783" y="1603620"/>
                    <a:pt x="398228" y="1603328"/>
                  </a:cubicBezTo>
                  <a:cubicBezTo>
                    <a:pt x="393842" y="1603254"/>
                    <a:pt x="389457" y="1602524"/>
                    <a:pt x="385072" y="1601135"/>
                  </a:cubicBezTo>
                  <a:cubicBezTo>
                    <a:pt x="380686" y="1599746"/>
                    <a:pt x="376301" y="1598138"/>
                    <a:pt x="371915" y="1596311"/>
                  </a:cubicBezTo>
                  <a:lnTo>
                    <a:pt x="366653" y="1606836"/>
                  </a:lnTo>
                  <a:cubicBezTo>
                    <a:pt x="366945" y="1612391"/>
                    <a:pt x="364606" y="1615314"/>
                    <a:pt x="359636" y="1615607"/>
                  </a:cubicBezTo>
                  <a:cubicBezTo>
                    <a:pt x="348343" y="1615936"/>
                    <a:pt x="337599" y="1617471"/>
                    <a:pt x="327403" y="1620212"/>
                  </a:cubicBezTo>
                  <a:cubicBezTo>
                    <a:pt x="317206" y="1622953"/>
                    <a:pt x="306901" y="1624926"/>
                    <a:pt x="296485" y="1626132"/>
                  </a:cubicBezTo>
                  <a:cubicBezTo>
                    <a:pt x="295827" y="1621564"/>
                    <a:pt x="292757" y="1620614"/>
                    <a:pt x="287276" y="1623281"/>
                  </a:cubicBezTo>
                  <a:cubicBezTo>
                    <a:pt x="281794" y="1625949"/>
                    <a:pt x="277847" y="1628069"/>
                    <a:pt x="275435" y="1629640"/>
                  </a:cubicBezTo>
                  <a:lnTo>
                    <a:pt x="261401" y="1620869"/>
                  </a:lnTo>
                  <a:cubicBezTo>
                    <a:pt x="261401" y="1617142"/>
                    <a:pt x="260524" y="1613633"/>
                    <a:pt x="258770" y="1610344"/>
                  </a:cubicBezTo>
                  <a:cubicBezTo>
                    <a:pt x="257016" y="1607055"/>
                    <a:pt x="254385" y="1605301"/>
                    <a:pt x="250876" y="1605082"/>
                  </a:cubicBezTo>
                  <a:lnTo>
                    <a:pt x="249122" y="1605082"/>
                  </a:lnTo>
                  <a:cubicBezTo>
                    <a:pt x="249049" y="1599161"/>
                    <a:pt x="250511" y="1592583"/>
                    <a:pt x="253507" y="1585347"/>
                  </a:cubicBezTo>
                  <a:cubicBezTo>
                    <a:pt x="256504" y="1578111"/>
                    <a:pt x="261474" y="1574164"/>
                    <a:pt x="268418" y="1573506"/>
                  </a:cubicBezTo>
                  <a:lnTo>
                    <a:pt x="280697" y="1561227"/>
                  </a:lnTo>
                  <a:lnTo>
                    <a:pt x="261401" y="1566490"/>
                  </a:lnTo>
                  <a:cubicBezTo>
                    <a:pt x="259355" y="1564407"/>
                    <a:pt x="256870" y="1562872"/>
                    <a:pt x="253946" y="1561885"/>
                  </a:cubicBezTo>
                  <a:cubicBezTo>
                    <a:pt x="251022" y="1560898"/>
                    <a:pt x="249414" y="1562433"/>
                    <a:pt x="249122" y="1566490"/>
                  </a:cubicBezTo>
                  <a:cubicBezTo>
                    <a:pt x="242836" y="1566965"/>
                    <a:pt x="228218" y="1566892"/>
                    <a:pt x="205267" y="1566270"/>
                  </a:cubicBezTo>
                  <a:cubicBezTo>
                    <a:pt x="182317" y="1565649"/>
                    <a:pt x="167698" y="1561629"/>
                    <a:pt x="161413" y="1554210"/>
                  </a:cubicBezTo>
                  <a:cubicBezTo>
                    <a:pt x="158672" y="1554356"/>
                    <a:pt x="156260" y="1554064"/>
                    <a:pt x="154177" y="1553333"/>
                  </a:cubicBezTo>
                  <a:cubicBezTo>
                    <a:pt x="152094" y="1552602"/>
                    <a:pt x="150997" y="1550556"/>
                    <a:pt x="150888" y="1547194"/>
                  </a:cubicBezTo>
                  <a:lnTo>
                    <a:pt x="150888" y="1538423"/>
                  </a:lnTo>
                  <a:cubicBezTo>
                    <a:pt x="147343" y="1536595"/>
                    <a:pt x="143469" y="1534987"/>
                    <a:pt x="139266" y="1533599"/>
                  </a:cubicBezTo>
                  <a:cubicBezTo>
                    <a:pt x="135063" y="1532210"/>
                    <a:pt x="130751" y="1531479"/>
                    <a:pt x="126329" y="1531406"/>
                  </a:cubicBezTo>
                  <a:lnTo>
                    <a:pt x="96507" y="1533160"/>
                  </a:lnTo>
                  <a:cubicBezTo>
                    <a:pt x="96800" y="1528994"/>
                    <a:pt x="97969" y="1525486"/>
                    <a:pt x="100016" y="1522635"/>
                  </a:cubicBezTo>
                  <a:cubicBezTo>
                    <a:pt x="102062" y="1519784"/>
                    <a:pt x="103232" y="1516276"/>
                    <a:pt x="103524" y="1512110"/>
                  </a:cubicBezTo>
                  <a:cubicBezTo>
                    <a:pt x="103816" y="1512146"/>
                    <a:pt x="104986" y="1512073"/>
                    <a:pt x="107032" y="1511891"/>
                  </a:cubicBezTo>
                  <a:cubicBezTo>
                    <a:pt x="109079" y="1511708"/>
                    <a:pt x="110248" y="1511196"/>
                    <a:pt x="110541" y="1510356"/>
                  </a:cubicBezTo>
                  <a:cubicBezTo>
                    <a:pt x="110066" y="1509369"/>
                    <a:pt x="107946" y="1508272"/>
                    <a:pt x="104182" y="1507067"/>
                  </a:cubicBezTo>
                  <a:cubicBezTo>
                    <a:pt x="100418" y="1505861"/>
                    <a:pt x="97859" y="1505203"/>
                    <a:pt x="96507" y="1505093"/>
                  </a:cubicBezTo>
                  <a:cubicBezTo>
                    <a:pt x="96251" y="1499575"/>
                    <a:pt x="96763" y="1491754"/>
                    <a:pt x="98042" y="1481631"/>
                  </a:cubicBezTo>
                  <a:cubicBezTo>
                    <a:pt x="99321" y="1471508"/>
                    <a:pt x="102903" y="1465880"/>
                    <a:pt x="108787" y="1464747"/>
                  </a:cubicBezTo>
                  <a:cubicBezTo>
                    <a:pt x="108677" y="1463321"/>
                    <a:pt x="108019" y="1460471"/>
                    <a:pt x="106813" y="1456195"/>
                  </a:cubicBezTo>
                  <a:cubicBezTo>
                    <a:pt x="105607" y="1451919"/>
                    <a:pt x="104511" y="1449507"/>
                    <a:pt x="103524" y="1448959"/>
                  </a:cubicBezTo>
                  <a:lnTo>
                    <a:pt x="103524" y="1454222"/>
                  </a:lnTo>
                  <a:cubicBezTo>
                    <a:pt x="103378" y="1460800"/>
                    <a:pt x="101477" y="1464308"/>
                    <a:pt x="97823" y="1464747"/>
                  </a:cubicBezTo>
                  <a:cubicBezTo>
                    <a:pt x="94168" y="1465185"/>
                    <a:pt x="89637" y="1465185"/>
                    <a:pt x="84228" y="1464747"/>
                  </a:cubicBezTo>
                  <a:lnTo>
                    <a:pt x="70194" y="1471764"/>
                  </a:lnTo>
                  <a:cubicBezTo>
                    <a:pt x="68002" y="1470375"/>
                    <a:pt x="64932" y="1468767"/>
                    <a:pt x="60985" y="1466940"/>
                  </a:cubicBezTo>
                  <a:cubicBezTo>
                    <a:pt x="57038" y="1465112"/>
                    <a:pt x="54845" y="1466136"/>
                    <a:pt x="54407" y="1470009"/>
                  </a:cubicBezTo>
                  <a:lnTo>
                    <a:pt x="29848" y="1471764"/>
                  </a:lnTo>
                  <a:cubicBezTo>
                    <a:pt x="27071" y="1477026"/>
                    <a:pt x="23416" y="1481850"/>
                    <a:pt x="18884" y="1486236"/>
                  </a:cubicBezTo>
                  <a:cubicBezTo>
                    <a:pt x="14353" y="1490621"/>
                    <a:pt x="9821" y="1494568"/>
                    <a:pt x="5289" y="1498076"/>
                  </a:cubicBezTo>
                  <a:cubicBezTo>
                    <a:pt x="2768" y="1497638"/>
                    <a:pt x="1233" y="1495445"/>
                    <a:pt x="685" y="1491498"/>
                  </a:cubicBezTo>
                  <a:cubicBezTo>
                    <a:pt x="137" y="1487551"/>
                    <a:pt x="-83" y="1484481"/>
                    <a:pt x="27" y="1482289"/>
                  </a:cubicBezTo>
                  <a:cubicBezTo>
                    <a:pt x="12270" y="1471983"/>
                    <a:pt x="24184" y="1457949"/>
                    <a:pt x="35768" y="1440188"/>
                  </a:cubicBezTo>
                  <a:cubicBezTo>
                    <a:pt x="47353" y="1422427"/>
                    <a:pt x="53566" y="1404885"/>
                    <a:pt x="54407" y="1387563"/>
                  </a:cubicBezTo>
                  <a:lnTo>
                    <a:pt x="82474" y="1371775"/>
                  </a:lnTo>
                  <a:cubicBezTo>
                    <a:pt x="82547" y="1368193"/>
                    <a:pt x="83716" y="1365270"/>
                    <a:pt x="85982" y="1363004"/>
                  </a:cubicBezTo>
                  <a:cubicBezTo>
                    <a:pt x="88248" y="1360738"/>
                    <a:pt x="91172" y="1359569"/>
                    <a:pt x="94753" y="1359496"/>
                  </a:cubicBezTo>
                  <a:lnTo>
                    <a:pt x="96507" y="1359496"/>
                  </a:lnTo>
                  <a:cubicBezTo>
                    <a:pt x="96471" y="1356681"/>
                    <a:pt x="96982" y="1353539"/>
                    <a:pt x="98042" y="1350067"/>
                  </a:cubicBezTo>
                  <a:cubicBezTo>
                    <a:pt x="99102" y="1346595"/>
                    <a:pt x="100929" y="1343891"/>
                    <a:pt x="103524" y="1341954"/>
                  </a:cubicBezTo>
                  <a:cubicBezTo>
                    <a:pt x="103232" y="1336399"/>
                    <a:pt x="105571" y="1333475"/>
                    <a:pt x="110541" y="1333183"/>
                  </a:cubicBezTo>
                  <a:cubicBezTo>
                    <a:pt x="112368" y="1333292"/>
                    <a:pt x="113976" y="1333073"/>
                    <a:pt x="115365" y="1332525"/>
                  </a:cubicBezTo>
                  <a:cubicBezTo>
                    <a:pt x="116753" y="1331977"/>
                    <a:pt x="117484" y="1330442"/>
                    <a:pt x="117557" y="1327920"/>
                  </a:cubicBezTo>
                  <a:cubicBezTo>
                    <a:pt x="117265" y="1319770"/>
                    <a:pt x="118288" y="1315020"/>
                    <a:pt x="120627" y="1313667"/>
                  </a:cubicBezTo>
                  <a:cubicBezTo>
                    <a:pt x="122967" y="1312315"/>
                    <a:pt x="128375" y="1310634"/>
                    <a:pt x="136854" y="1308624"/>
                  </a:cubicBezTo>
                  <a:lnTo>
                    <a:pt x="150888" y="1298099"/>
                  </a:lnTo>
                  <a:cubicBezTo>
                    <a:pt x="152715" y="1298099"/>
                    <a:pt x="154323" y="1297660"/>
                    <a:pt x="155712" y="1296783"/>
                  </a:cubicBezTo>
                  <a:cubicBezTo>
                    <a:pt x="157100" y="1295906"/>
                    <a:pt x="157831" y="1294591"/>
                    <a:pt x="157904" y="1292836"/>
                  </a:cubicBezTo>
                  <a:cubicBezTo>
                    <a:pt x="157758" y="1290168"/>
                    <a:pt x="158050" y="1288049"/>
                    <a:pt x="158781" y="1286477"/>
                  </a:cubicBezTo>
                  <a:cubicBezTo>
                    <a:pt x="159512" y="1284906"/>
                    <a:pt x="161559" y="1284102"/>
                    <a:pt x="164921" y="1284065"/>
                  </a:cubicBezTo>
                  <a:lnTo>
                    <a:pt x="178955" y="1268278"/>
                  </a:lnTo>
                  <a:lnTo>
                    <a:pt x="192988" y="1236702"/>
                  </a:lnTo>
                  <a:cubicBezTo>
                    <a:pt x="197995" y="1235935"/>
                    <a:pt x="203769" y="1234400"/>
                    <a:pt x="210311" y="1232098"/>
                  </a:cubicBezTo>
                  <a:cubicBezTo>
                    <a:pt x="216852" y="1229795"/>
                    <a:pt x="220434" y="1226068"/>
                    <a:pt x="221055" y="1220915"/>
                  </a:cubicBezTo>
                  <a:cubicBezTo>
                    <a:pt x="221055" y="1217406"/>
                    <a:pt x="222809" y="1215652"/>
                    <a:pt x="226318" y="1215652"/>
                  </a:cubicBezTo>
                  <a:cubicBezTo>
                    <a:pt x="235089" y="1214336"/>
                    <a:pt x="238158" y="1209074"/>
                    <a:pt x="235527" y="1199864"/>
                  </a:cubicBezTo>
                  <a:cubicBezTo>
                    <a:pt x="232896" y="1190655"/>
                    <a:pt x="235089" y="1185392"/>
                    <a:pt x="242105" y="1184077"/>
                  </a:cubicBezTo>
                  <a:cubicBezTo>
                    <a:pt x="243202" y="1178376"/>
                    <a:pt x="247587" y="1173552"/>
                    <a:pt x="255262" y="1169605"/>
                  </a:cubicBezTo>
                  <a:cubicBezTo>
                    <a:pt x="262936" y="1165658"/>
                    <a:pt x="267322" y="1159957"/>
                    <a:pt x="268418" y="1152501"/>
                  </a:cubicBezTo>
                  <a:cubicBezTo>
                    <a:pt x="271634" y="1152209"/>
                    <a:pt x="273973" y="1151040"/>
                    <a:pt x="275435" y="1148993"/>
                  </a:cubicBezTo>
                  <a:cubicBezTo>
                    <a:pt x="276897" y="1146946"/>
                    <a:pt x="279236" y="1145777"/>
                    <a:pt x="282452" y="1145485"/>
                  </a:cubicBezTo>
                  <a:lnTo>
                    <a:pt x="324552" y="1105138"/>
                  </a:lnTo>
                  <a:cubicBezTo>
                    <a:pt x="329997" y="1104517"/>
                    <a:pt x="335333" y="1100936"/>
                    <a:pt x="340559" y="1094394"/>
                  </a:cubicBezTo>
                  <a:cubicBezTo>
                    <a:pt x="345785" y="1087852"/>
                    <a:pt x="349805" y="1082078"/>
                    <a:pt x="352619" y="1077071"/>
                  </a:cubicBezTo>
                  <a:lnTo>
                    <a:pt x="368407" y="1070055"/>
                  </a:lnTo>
                  <a:lnTo>
                    <a:pt x="375424" y="1063038"/>
                  </a:lnTo>
                  <a:lnTo>
                    <a:pt x="391211" y="1063038"/>
                  </a:lnTo>
                  <a:lnTo>
                    <a:pt x="401736" y="1049004"/>
                  </a:lnTo>
                  <a:lnTo>
                    <a:pt x="406999" y="1047250"/>
                  </a:lnTo>
                  <a:cubicBezTo>
                    <a:pt x="411275" y="1040087"/>
                    <a:pt x="415879" y="1032924"/>
                    <a:pt x="420813" y="1025761"/>
                  </a:cubicBezTo>
                  <a:cubicBezTo>
                    <a:pt x="425747" y="1018598"/>
                    <a:pt x="431667" y="1012313"/>
                    <a:pt x="438574" y="1006904"/>
                  </a:cubicBezTo>
                  <a:cubicBezTo>
                    <a:pt x="447272" y="1006392"/>
                    <a:pt x="452242" y="1004346"/>
                    <a:pt x="453485" y="1000764"/>
                  </a:cubicBezTo>
                  <a:cubicBezTo>
                    <a:pt x="454727" y="997183"/>
                    <a:pt x="457943" y="995136"/>
                    <a:pt x="463133" y="994624"/>
                  </a:cubicBezTo>
                  <a:cubicBezTo>
                    <a:pt x="469126" y="987462"/>
                    <a:pt x="474681" y="979860"/>
                    <a:pt x="479798" y="971820"/>
                  </a:cubicBezTo>
                  <a:cubicBezTo>
                    <a:pt x="484914" y="963780"/>
                    <a:pt x="490469" y="956179"/>
                    <a:pt x="496462" y="949016"/>
                  </a:cubicBezTo>
                  <a:cubicBezTo>
                    <a:pt x="497705" y="943388"/>
                    <a:pt x="502675" y="938856"/>
                    <a:pt x="511373" y="935421"/>
                  </a:cubicBezTo>
                  <a:cubicBezTo>
                    <a:pt x="520071" y="931985"/>
                    <a:pt x="525041" y="926577"/>
                    <a:pt x="526284" y="919194"/>
                  </a:cubicBezTo>
                  <a:cubicBezTo>
                    <a:pt x="530157" y="915540"/>
                    <a:pt x="534251" y="911008"/>
                    <a:pt x="538563" y="905600"/>
                  </a:cubicBezTo>
                  <a:cubicBezTo>
                    <a:pt x="542875" y="900191"/>
                    <a:pt x="545214" y="894782"/>
                    <a:pt x="545580" y="889373"/>
                  </a:cubicBezTo>
                  <a:cubicBezTo>
                    <a:pt x="550952" y="888715"/>
                    <a:pt x="555995" y="885207"/>
                    <a:pt x="560710" y="878848"/>
                  </a:cubicBezTo>
                  <a:cubicBezTo>
                    <a:pt x="565424" y="872489"/>
                    <a:pt x="569152" y="867227"/>
                    <a:pt x="571893" y="863060"/>
                  </a:cubicBezTo>
                  <a:lnTo>
                    <a:pt x="594697" y="852535"/>
                  </a:lnTo>
                  <a:lnTo>
                    <a:pt x="601714" y="840256"/>
                  </a:lnTo>
                  <a:cubicBezTo>
                    <a:pt x="603102" y="831229"/>
                    <a:pt x="609973" y="822970"/>
                    <a:pt x="622325" y="815478"/>
                  </a:cubicBezTo>
                  <a:cubicBezTo>
                    <a:pt x="634678" y="807986"/>
                    <a:pt x="644180" y="802797"/>
                    <a:pt x="650831" y="799910"/>
                  </a:cubicBezTo>
                  <a:lnTo>
                    <a:pt x="663110" y="782368"/>
                  </a:lnTo>
                  <a:lnTo>
                    <a:pt x="677144" y="777105"/>
                  </a:lnTo>
                  <a:lnTo>
                    <a:pt x="685915" y="757809"/>
                  </a:lnTo>
                  <a:cubicBezTo>
                    <a:pt x="689642" y="757992"/>
                    <a:pt x="693151" y="757627"/>
                    <a:pt x="696440" y="756713"/>
                  </a:cubicBezTo>
                  <a:cubicBezTo>
                    <a:pt x="699729" y="755799"/>
                    <a:pt x="701483" y="753241"/>
                    <a:pt x="701702" y="749038"/>
                  </a:cubicBezTo>
                  <a:cubicBezTo>
                    <a:pt x="701300" y="743483"/>
                    <a:pt x="701666" y="738367"/>
                    <a:pt x="702799" y="733689"/>
                  </a:cubicBezTo>
                  <a:cubicBezTo>
                    <a:pt x="703932" y="729011"/>
                    <a:pt x="708244" y="726526"/>
                    <a:pt x="715736" y="726234"/>
                  </a:cubicBezTo>
                  <a:cubicBezTo>
                    <a:pt x="719244" y="726526"/>
                    <a:pt x="722753" y="727696"/>
                    <a:pt x="726261" y="729742"/>
                  </a:cubicBezTo>
                  <a:cubicBezTo>
                    <a:pt x="728783" y="729157"/>
                    <a:pt x="730318" y="726380"/>
                    <a:pt x="730866" y="721410"/>
                  </a:cubicBezTo>
                  <a:cubicBezTo>
                    <a:pt x="731414" y="716440"/>
                    <a:pt x="731633" y="712785"/>
                    <a:pt x="731524" y="710446"/>
                  </a:cubicBezTo>
                  <a:cubicBezTo>
                    <a:pt x="739015" y="712529"/>
                    <a:pt x="743766" y="710994"/>
                    <a:pt x="745776" y="705841"/>
                  </a:cubicBezTo>
                  <a:cubicBezTo>
                    <a:pt x="747786" y="700688"/>
                    <a:pt x="749467" y="695207"/>
                    <a:pt x="750820" y="689396"/>
                  </a:cubicBezTo>
                  <a:cubicBezTo>
                    <a:pt x="752939" y="689432"/>
                    <a:pt x="755717" y="688921"/>
                    <a:pt x="759152" y="687861"/>
                  </a:cubicBezTo>
                  <a:cubicBezTo>
                    <a:pt x="762587" y="686801"/>
                    <a:pt x="764488" y="684974"/>
                    <a:pt x="764853" y="682379"/>
                  </a:cubicBezTo>
                  <a:lnTo>
                    <a:pt x="775378" y="680625"/>
                  </a:lnTo>
                  <a:lnTo>
                    <a:pt x="780641" y="666591"/>
                  </a:lnTo>
                  <a:cubicBezTo>
                    <a:pt x="781701" y="665678"/>
                    <a:pt x="783089" y="664435"/>
                    <a:pt x="784807" y="662864"/>
                  </a:cubicBezTo>
                  <a:cubicBezTo>
                    <a:pt x="786525" y="661292"/>
                    <a:pt x="787475" y="659611"/>
                    <a:pt x="787658" y="657821"/>
                  </a:cubicBezTo>
                  <a:cubicBezTo>
                    <a:pt x="787219" y="655518"/>
                    <a:pt x="785465" y="654422"/>
                    <a:pt x="782395" y="654531"/>
                  </a:cubicBezTo>
                  <a:cubicBezTo>
                    <a:pt x="779325" y="654641"/>
                    <a:pt x="777571" y="653983"/>
                    <a:pt x="777132" y="652558"/>
                  </a:cubicBezTo>
                  <a:cubicBezTo>
                    <a:pt x="777315" y="651681"/>
                    <a:pt x="778265" y="650804"/>
                    <a:pt x="779983" y="649927"/>
                  </a:cubicBezTo>
                  <a:cubicBezTo>
                    <a:pt x="781701" y="649050"/>
                    <a:pt x="783089" y="648172"/>
                    <a:pt x="784149" y="647295"/>
                  </a:cubicBezTo>
                  <a:lnTo>
                    <a:pt x="789412" y="640279"/>
                  </a:lnTo>
                  <a:cubicBezTo>
                    <a:pt x="789631" y="642873"/>
                    <a:pt x="790947" y="644701"/>
                    <a:pt x="793359" y="645760"/>
                  </a:cubicBezTo>
                  <a:cubicBezTo>
                    <a:pt x="795771" y="646820"/>
                    <a:pt x="797963" y="647332"/>
                    <a:pt x="799937" y="647295"/>
                  </a:cubicBezTo>
                  <a:lnTo>
                    <a:pt x="813970" y="640279"/>
                  </a:lnTo>
                  <a:cubicBezTo>
                    <a:pt x="815323" y="627013"/>
                    <a:pt x="818319" y="618899"/>
                    <a:pt x="822961" y="615939"/>
                  </a:cubicBezTo>
                  <a:cubicBezTo>
                    <a:pt x="827602" y="612979"/>
                    <a:pt x="836300" y="610567"/>
                    <a:pt x="849054" y="608703"/>
                  </a:cubicBezTo>
                  <a:lnTo>
                    <a:pt x="859579" y="592916"/>
                  </a:lnTo>
                  <a:lnTo>
                    <a:pt x="863088" y="577128"/>
                  </a:lnTo>
                  <a:cubicBezTo>
                    <a:pt x="872151" y="574095"/>
                    <a:pt x="881214" y="568759"/>
                    <a:pt x="890277" y="561121"/>
                  </a:cubicBezTo>
                  <a:cubicBezTo>
                    <a:pt x="899341" y="553483"/>
                    <a:pt x="906650" y="545955"/>
                    <a:pt x="912205" y="538536"/>
                  </a:cubicBezTo>
                  <a:cubicBezTo>
                    <a:pt x="915786" y="539376"/>
                    <a:pt x="918710" y="539011"/>
                    <a:pt x="920976" y="537439"/>
                  </a:cubicBezTo>
                  <a:cubicBezTo>
                    <a:pt x="923242" y="535868"/>
                    <a:pt x="924411" y="533310"/>
                    <a:pt x="924484" y="529765"/>
                  </a:cubicBezTo>
                  <a:lnTo>
                    <a:pt x="931501" y="515731"/>
                  </a:lnTo>
                  <a:lnTo>
                    <a:pt x="947289" y="510469"/>
                  </a:lnTo>
                  <a:lnTo>
                    <a:pt x="950797" y="487664"/>
                  </a:lnTo>
                  <a:lnTo>
                    <a:pt x="975356" y="461351"/>
                  </a:lnTo>
                  <a:cubicBezTo>
                    <a:pt x="980801" y="460694"/>
                    <a:pt x="986137" y="457185"/>
                    <a:pt x="991363" y="450826"/>
                  </a:cubicBezTo>
                  <a:cubicBezTo>
                    <a:pt x="996589" y="444467"/>
                    <a:pt x="1000609" y="439205"/>
                    <a:pt x="1003423" y="435039"/>
                  </a:cubicBezTo>
                  <a:cubicBezTo>
                    <a:pt x="1006017" y="435733"/>
                    <a:pt x="1007845" y="435221"/>
                    <a:pt x="1008904" y="433504"/>
                  </a:cubicBezTo>
                  <a:cubicBezTo>
                    <a:pt x="1009964" y="431786"/>
                    <a:pt x="1010476" y="429959"/>
                    <a:pt x="1010439" y="428022"/>
                  </a:cubicBezTo>
                  <a:lnTo>
                    <a:pt x="1024473" y="405217"/>
                  </a:lnTo>
                  <a:cubicBezTo>
                    <a:pt x="1028054" y="405473"/>
                    <a:pt x="1030978" y="405400"/>
                    <a:pt x="1033244" y="404998"/>
                  </a:cubicBezTo>
                  <a:cubicBezTo>
                    <a:pt x="1035510" y="404596"/>
                    <a:pt x="1036679" y="402330"/>
                    <a:pt x="1036752" y="398201"/>
                  </a:cubicBezTo>
                  <a:lnTo>
                    <a:pt x="1036752" y="392938"/>
                  </a:lnTo>
                  <a:cubicBezTo>
                    <a:pt x="1040334" y="392792"/>
                    <a:pt x="1043257" y="391330"/>
                    <a:pt x="1045523" y="388553"/>
                  </a:cubicBezTo>
                  <a:cubicBezTo>
                    <a:pt x="1047789" y="385775"/>
                    <a:pt x="1048958" y="382559"/>
                    <a:pt x="1049031" y="378905"/>
                  </a:cubicBezTo>
                  <a:cubicBezTo>
                    <a:pt x="1052759" y="378028"/>
                    <a:pt x="1056267" y="376273"/>
                    <a:pt x="1059557" y="373642"/>
                  </a:cubicBezTo>
                  <a:cubicBezTo>
                    <a:pt x="1062846" y="371011"/>
                    <a:pt x="1064600" y="367502"/>
                    <a:pt x="1064819" y="363117"/>
                  </a:cubicBezTo>
                  <a:lnTo>
                    <a:pt x="1078853" y="350838"/>
                  </a:lnTo>
                  <a:cubicBezTo>
                    <a:pt x="1081447" y="352299"/>
                    <a:pt x="1083275" y="352007"/>
                    <a:pt x="1084335" y="349961"/>
                  </a:cubicBezTo>
                  <a:cubicBezTo>
                    <a:pt x="1085394" y="347914"/>
                    <a:pt x="1085906" y="345868"/>
                    <a:pt x="1085869" y="343821"/>
                  </a:cubicBezTo>
                  <a:cubicBezTo>
                    <a:pt x="1081740" y="343565"/>
                    <a:pt x="1076404" y="343638"/>
                    <a:pt x="1069862" y="344040"/>
                  </a:cubicBezTo>
                  <a:cubicBezTo>
                    <a:pt x="1063321" y="344442"/>
                    <a:pt x="1059301" y="346708"/>
                    <a:pt x="1057802" y="350838"/>
                  </a:cubicBezTo>
                  <a:cubicBezTo>
                    <a:pt x="1049945" y="350911"/>
                    <a:pt x="1042417" y="352080"/>
                    <a:pt x="1035217" y="354346"/>
                  </a:cubicBezTo>
                  <a:cubicBezTo>
                    <a:pt x="1028018" y="356612"/>
                    <a:pt x="1020928" y="359536"/>
                    <a:pt x="1013948" y="363117"/>
                  </a:cubicBezTo>
                  <a:lnTo>
                    <a:pt x="999914" y="363117"/>
                  </a:lnTo>
                  <a:lnTo>
                    <a:pt x="992897" y="370134"/>
                  </a:lnTo>
                  <a:cubicBezTo>
                    <a:pt x="986392" y="369841"/>
                    <a:pt x="982299" y="369988"/>
                    <a:pt x="980618" y="370572"/>
                  </a:cubicBezTo>
                  <a:cubicBezTo>
                    <a:pt x="978937" y="371157"/>
                    <a:pt x="976598" y="373934"/>
                    <a:pt x="973601" y="378905"/>
                  </a:cubicBezTo>
                  <a:lnTo>
                    <a:pt x="947289" y="378905"/>
                  </a:lnTo>
                  <a:cubicBezTo>
                    <a:pt x="946996" y="383875"/>
                    <a:pt x="944073" y="386214"/>
                    <a:pt x="938518" y="385921"/>
                  </a:cubicBezTo>
                  <a:cubicBezTo>
                    <a:pt x="929893" y="385995"/>
                    <a:pt x="921707" y="386725"/>
                    <a:pt x="913959" y="388114"/>
                  </a:cubicBezTo>
                  <a:cubicBezTo>
                    <a:pt x="906211" y="389503"/>
                    <a:pt x="898025" y="391111"/>
                    <a:pt x="889400" y="392938"/>
                  </a:cubicBezTo>
                  <a:lnTo>
                    <a:pt x="878875" y="405217"/>
                  </a:lnTo>
                  <a:lnTo>
                    <a:pt x="849054" y="419251"/>
                  </a:lnTo>
                  <a:cubicBezTo>
                    <a:pt x="844998" y="419543"/>
                    <a:pt x="841708" y="420713"/>
                    <a:pt x="839187" y="422759"/>
                  </a:cubicBezTo>
                  <a:cubicBezTo>
                    <a:pt x="836665" y="424806"/>
                    <a:pt x="832938" y="425975"/>
                    <a:pt x="828004" y="426268"/>
                  </a:cubicBezTo>
                  <a:lnTo>
                    <a:pt x="813970" y="440301"/>
                  </a:lnTo>
                  <a:cubicBezTo>
                    <a:pt x="811083" y="439388"/>
                    <a:pt x="808087" y="439461"/>
                    <a:pt x="804980" y="440521"/>
                  </a:cubicBezTo>
                  <a:cubicBezTo>
                    <a:pt x="801874" y="441580"/>
                    <a:pt x="800193" y="443846"/>
                    <a:pt x="799937" y="447318"/>
                  </a:cubicBezTo>
                  <a:cubicBezTo>
                    <a:pt x="797123" y="449913"/>
                    <a:pt x="793541" y="451740"/>
                    <a:pt x="789192" y="452800"/>
                  </a:cubicBezTo>
                  <a:cubicBezTo>
                    <a:pt x="784844" y="453860"/>
                    <a:pt x="780824" y="454371"/>
                    <a:pt x="777132" y="454335"/>
                  </a:cubicBezTo>
                  <a:cubicBezTo>
                    <a:pt x="755790" y="464567"/>
                    <a:pt x="735324" y="475677"/>
                    <a:pt x="715736" y="487664"/>
                  </a:cubicBezTo>
                  <a:lnTo>
                    <a:pt x="703457" y="475385"/>
                  </a:lnTo>
                  <a:lnTo>
                    <a:pt x="689423" y="487664"/>
                  </a:lnTo>
                  <a:cubicBezTo>
                    <a:pt x="683503" y="488322"/>
                    <a:pt x="678240" y="490953"/>
                    <a:pt x="673635" y="495558"/>
                  </a:cubicBezTo>
                  <a:cubicBezTo>
                    <a:pt x="669031" y="500163"/>
                    <a:pt x="663768" y="502794"/>
                    <a:pt x="657848" y="503452"/>
                  </a:cubicBezTo>
                  <a:lnTo>
                    <a:pt x="654339" y="487664"/>
                  </a:lnTo>
                  <a:lnTo>
                    <a:pt x="650831" y="506960"/>
                  </a:lnTo>
                  <a:lnTo>
                    <a:pt x="628027" y="515731"/>
                  </a:lnTo>
                  <a:cubicBezTo>
                    <a:pt x="625688" y="516316"/>
                    <a:pt x="621156" y="518655"/>
                    <a:pt x="614432" y="522748"/>
                  </a:cubicBezTo>
                  <a:cubicBezTo>
                    <a:pt x="607707" y="526841"/>
                    <a:pt x="602298" y="529180"/>
                    <a:pt x="598205" y="529765"/>
                  </a:cubicBezTo>
                  <a:cubicBezTo>
                    <a:pt x="595501" y="529655"/>
                    <a:pt x="592577" y="528997"/>
                    <a:pt x="589434" y="527791"/>
                  </a:cubicBezTo>
                  <a:cubicBezTo>
                    <a:pt x="586291" y="526585"/>
                    <a:pt x="583368" y="525489"/>
                    <a:pt x="580663" y="524502"/>
                  </a:cubicBezTo>
                  <a:cubicBezTo>
                    <a:pt x="580042" y="529948"/>
                    <a:pt x="576461" y="535283"/>
                    <a:pt x="569919" y="540509"/>
                  </a:cubicBezTo>
                  <a:cubicBezTo>
                    <a:pt x="563377" y="545735"/>
                    <a:pt x="557603" y="549755"/>
                    <a:pt x="552596" y="552569"/>
                  </a:cubicBezTo>
                  <a:cubicBezTo>
                    <a:pt x="552304" y="557539"/>
                    <a:pt x="549380" y="559878"/>
                    <a:pt x="543826" y="559586"/>
                  </a:cubicBezTo>
                  <a:lnTo>
                    <a:pt x="538563" y="559586"/>
                  </a:lnTo>
                  <a:cubicBezTo>
                    <a:pt x="536663" y="562400"/>
                    <a:pt x="533885" y="565104"/>
                    <a:pt x="530231" y="567699"/>
                  </a:cubicBezTo>
                  <a:cubicBezTo>
                    <a:pt x="526576" y="570294"/>
                    <a:pt x="522921" y="571683"/>
                    <a:pt x="519267" y="571865"/>
                  </a:cubicBezTo>
                  <a:cubicBezTo>
                    <a:pt x="519121" y="566932"/>
                    <a:pt x="518097" y="564958"/>
                    <a:pt x="516197" y="565945"/>
                  </a:cubicBezTo>
                  <a:cubicBezTo>
                    <a:pt x="514297" y="566932"/>
                    <a:pt x="512396" y="568905"/>
                    <a:pt x="510496" y="571865"/>
                  </a:cubicBezTo>
                  <a:cubicBezTo>
                    <a:pt x="503333" y="572450"/>
                    <a:pt x="499240" y="574789"/>
                    <a:pt x="498217" y="578882"/>
                  </a:cubicBezTo>
                  <a:cubicBezTo>
                    <a:pt x="497193" y="582975"/>
                    <a:pt x="494854" y="585314"/>
                    <a:pt x="491200" y="585899"/>
                  </a:cubicBezTo>
                  <a:lnTo>
                    <a:pt x="482429" y="592916"/>
                  </a:lnTo>
                  <a:cubicBezTo>
                    <a:pt x="481369" y="592842"/>
                    <a:pt x="479980" y="592989"/>
                    <a:pt x="478263" y="593354"/>
                  </a:cubicBezTo>
                  <a:cubicBezTo>
                    <a:pt x="476545" y="593720"/>
                    <a:pt x="475595" y="594743"/>
                    <a:pt x="475412" y="596424"/>
                  </a:cubicBezTo>
                  <a:lnTo>
                    <a:pt x="475412" y="599932"/>
                  </a:lnTo>
                  <a:lnTo>
                    <a:pt x="457870" y="599932"/>
                  </a:lnTo>
                  <a:lnTo>
                    <a:pt x="447345" y="612212"/>
                  </a:lnTo>
                  <a:cubicBezTo>
                    <a:pt x="443691" y="612139"/>
                    <a:pt x="440036" y="612723"/>
                    <a:pt x="436382" y="613966"/>
                  </a:cubicBezTo>
                  <a:cubicBezTo>
                    <a:pt x="432727" y="615208"/>
                    <a:pt x="429950" y="617547"/>
                    <a:pt x="428049" y="620983"/>
                  </a:cubicBezTo>
                  <a:cubicBezTo>
                    <a:pt x="420301" y="623906"/>
                    <a:pt x="413431" y="628584"/>
                    <a:pt x="407437" y="635016"/>
                  </a:cubicBezTo>
                  <a:cubicBezTo>
                    <a:pt x="401444" y="641448"/>
                    <a:pt x="395450" y="647880"/>
                    <a:pt x="389457" y="654312"/>
                  </a:cubicBezTo>
                  <a:lnTo>
                    <a:pt x="371915" y="661329"/>
                  </a:lnTo>
                  <a:lnTo>
                    <a:pt x="363144" y="677117"/>
                  </a:lnTo>
                  <a:lnTo>
                    <a:pt x="329815" y="689396"/>
                  </a:lnTo>
                  <a:cubicBezTo>
                    <a:pt x="336539" y="676824"/>
                    <a:pt x="344140" y="665130"/>
                    <a:pt x="352619" y="654312"/>
                  </a:cubicBezTo>
                  <a:lnTo>
                    <a:pt x="368407" y="647295"/>
                  </a:lnTo>
                  <a:cubicBezTo>
                    <a:pt x="368370" y="638597"/>
                    <a:pt x="371075" y="634066"/>
                    <a:pt x="376520" y="633700"/>
                  </a:cubicBezTo>
                  <a:cubicBezTo>
                    <a:pt x="381965" y="633335"/>
                    <a:pt x="385108" y="631435"/>
                    <a:pt x="385949" y="627999"/>
                  </a:cubicBezTo>
                  <a:cubicBezTo>
                    <a:pt x="385876" y="625405"/>
                    <a:pt x="385145" y="623577"/>
                    <a:pt x="383756" y="622518"/>
                  </a:cubicBezTo>
                  <a:cubicBezTo>
                    <a:pt x="382367" y="621458"/>
                    <a:pt x="380759" y="620946"/>
                    <a:pt x="378932" y="620983"/>
                  </a:cubicBezTo>
                  <a:cubicBezTo>
                    <a:pt x="378968" y="619155"/>
                    <a:pt x="378895" y="617547"/>
                    <a:pt x="378713" y="616159"/>
                  </a:cubicBezTo>
                  <a:cubicBezTo>
                    <a:pt x="378530" y="614770"/>
                    <a:pt x="378018" y="614039"/>
                    <a:pt x="377178" y="613966"/>
                  </a:cubicBezTo>
                  <a:cubicBezTo>
                    <a:pt x="376191" y="614149"/>
                    <a:pt x="375095" y="615099"/>
                    <a:pt x="373889" y="616816"/>
                  </a:cubicBezTo>
                  <a:cubicBezTo>
                    <a:pt x="372683" y="618534"/>
                    <a:pt x="372025" y="619923"/>
                    <a:pt x="371915" y="620983"/>
                  </a:cubicBezTo>
                  <a:lnTo>
                    <a:pt x="359636" y="620983"/>
                  </a:lnTo>
                  <a:lnTo>
                    <a:pt x="356127" y="633262"/>
                  </a:lnTo>
                  <a:cubicBezTo>
                    <a:pt x="345529" y="639475"/>
                    <a:pt x="335589" y="646784"/>
                    <a:pt x="326306" y="655189"/>
                  </a:cubicBezTo>
                  <a:cubicBezTo>
                    <a:pt x="317024" y="663595"/>
                    <a:pt x="308837" y="672658"/>
                    <a:pt x="301748" y="682379"/>
                  </a:cubicBezTo>
                  <a:cubicBezTo>
                    <a:pt x="300761" y="682343"/>
                    <a:pt x="299665" y="681977"/>
                    <a:pt x="298459" y="681283"/>
                  </a:cubicBezTo>
                  <a:cubicBezTo>
                    <a:pt x="297253" y="680588"/>
                    <a:pt x="296595" y="679784"/>
                    <a:pt x="296485" y="678871"/>
                  </a:cubicBezTo>
                  <a:cubicBezTo>
                    <a:pt x="296960" y="671671"/>
                    <a:pt x="299957" y="664581"/>
                    <a:pt x="305475" y="657601"/>
                  </a:cubicBezTo>
                  <a:cubicBezTo>
                    <a:pt x="310994" y="650621"/>
                    <a:pt x="316183" y="644847"/>
                    <a:pt x="321044" y="640279"/>
                  </a:cubicBezTo>
                  <a:lnTo>
                    <a:pt x="329815" y="638524"/>
                  </a:lnTo>
                  <a:lnTo>
                    <a:pt x="338586" y="626245"/>
                  </a:lnTo>
                  <a:cubicBezTo>
                    <a:pt x="339463" y="617291"/>
                    <a:pt x="342971" y="611079"/>
                    <a:pt x="349111" y="607607"/>
                  </a:cubicBezTo>
                  <a:cubicBezTo>
                    <a:pt x="355250" y="604135"/>
                    <a:pt x="358759" y="599238"/>
                    <a:pt x="359636" y="592916"/>
                  </a:cubicBezTo>
                  <a:lnTo>
                    <a:pt x="371915" y="578882"/>
                  </a:lnTo>
                  <a:cubicBezTo>
                    <a:pt x="372975" y="578955"/>
                    <a:pt x="374364" y="578809"/>
                    <a:pt x="376081" y="578444"/>
                  </a:cubicBezTo>
                  <a:cubicBezTo>
                    <a:pt x="377799" y="578078"/>
                    <a:pt x="378749" y="577055"/>
                    <a:pt x="378932" y="575374"/>
                  </a:cubicBezTo>
                  <a:cubicBezTo>
                    <a:pt x="378859" y="573510"/>
                    <a:pt x="378128" y="571536"/>
                    <a:pt x="376739" y="569453"/>
                  </a:cubicBezTo>
                  <a:cubicBezTo>
                    <a:pt x="375350" y="567370"/>
                    <a:pt x="373742" y="565835"/>
                    <a:pt x="371915" y="564849"/>
                  </a:cubicBezTo>
                  <a:cubicBezTo>
                    <a:pt x="367566" y="569380"/>
                    <a:pt x="361353" y="571719"/>
                    <a:pt x="353277" y="571865"/>
                  </a:cubicBezTo>
                  <a:cubicBezTo>
                    <a:pt x="345200" y="572011"/>
                    <a:pt x="340303" y="574350"/>
                    <a:pt x="338586" y="578882"/>
                  </a:cubicBezTo>
                  <a:cubicBezTo>
                    <a:pt x="336758" y="578919"/>
                    <a:pt x="335150" y="578407"/>
                    <a:pt x="333762" y="577347"/>
                  </a:cubicBezTo>
                  <a:cubicBezTo>
                    <a:pt x="332373" y="576287"/>
                    <a:pt x="331642" y="574460"/>
                    <a:pt x="331569" y="571865"/>
                  </a:cubicBezTo>
                  <a:cubicBezTo>
                    <a:pt x="331861" y="567480"/>
                    <a:pt x="333031" y="563094"/>
                    <a:pt x="335077" y="558709"/>
                  </a:cubicBezTo>
                  <a:cubicBezTo>
                    <a:pt x="337124" y="554323"/>
                    <a:pt x="338293" y="549938"/>
                    <a:pt x="338586" y="545553"/>
                  </a:cubicBezTo>
                  <a:lnTo>
                    <a:pt x="352619" y="536782"/>
                  </a:lnTo>
                  <a:lnTo>
                    <a:pt x="352619" y="515731"/>
                  </a:lnTo>
                  <a:cubicBezTo>
                    <a:pt x="357187" y="514343"/>
                    <a:pt x="359892" y="508788"/>
                    <a:pt x="360732" y="499067"/>
                  </a:cubicBezTo>
                  <a:cubicBezTo>
                    <a:pt x="361573" y="489345"/>
                    <a:pt x="364716" y="483791"/>
                    <a:pt x="370161" y="482402"/>
                  </a:cubicBezTo>
                  <a:cubicBezTo>
                    <a:pt x="384487" y="464567"/>
                    <a:pt x="397936" y="445856"/>
                    <a:pt x="410507" y="426268"/>
                  </a:cubicBezTo>
                  <a:cubicBezTo>
                    <a:pt x="416135" y="425098"/>
                    <a:pt x="420667" y="420420"/>
                    <a:pt x="424102" y="412234"/>
                  </a:cubicBezTo>
                  <a:cubicBezTo>
                    <a:pt x="427538" y="404048"/>
                    <a:pt x="432946" y="399370"/>
                    <a:pt x="440328" y="398201"/>
                  </a:cubicBezTo>
                  <a:cubicBezTo>
                    <a:pt x="454508" y="374958"/>
                    <a:pt x="471758" y="347768"/>
                    <a:pt x="492077" y="316631"/>
                  </a:cubicBezTo>
                  <a:cubicBezTo>
                    <a:pt x="512396" y="285494"/>
                    <a:pt x="534908" y="263567"/>
                    <a:pt x="559613" y="250849"/>
                  </a:cubicBezTo>
                  <a:lnTo>
                    <a:pt x="568384" y="238570"/>
                  </a:lnTo>
                  <a:lnTo>
                    <a:pt x="580663" y="236815"/>
                  </a:lnTo>
                  <a:lnTo>
                    <a:pt x="587680" y="226290"/>
                  </a:lnTo>
                  <a:lnTo>
                    <a:pt x="601714" y="219274"/>
                  </a:lnTo>
                  <a:lnTo>
                    <a:pt x="610485" y="205240"/>
                  </a:lnTo>
                  <a:cubicBezTo>
                    <a:pt x="611691" y="205313"/>
                    <a:pt x="613664" y="205167"/>
                    <a:pt x="616405" y="204802"/>
                  </a:cubicBezTo>
                  <a:cubicBezTo>
                    <a:pt x="619146" y="204436"/>
                    <a:pt x="620681" y="203413"/>
                    <a:pt x="621010" y="201732"/>
                  </a:cubicBezTo>
                  <a:lnTo>
                    <a:pt x="621010" y="199978"/>
                  </a:lnTo>
                  <a:lnTo>
                    <a:pt x="640306" y="191207"/>
                  </a:lnTo>
                  <a:cubicBezTo>
                    <a:pt x="641256" y="188612"/>
                    <a:pt x="642864" y="186785"/>
                    <a:pt x="645130" y="185725"/>
                  </a:cubicBezTo>
                  <a:cubicBezTo>
                    <a:pt x="647396" y="184665"/>
                    <a:pt x="649881" y="184153"/>
                    <a:pt x="652585" y="184190"/>
                  </a:cubicBezTo>
                  <a:lnTo>
                    <a:pt x="663110" y="170156"/>
                  </a:lnTo>
                  <a:cubicBezTo>
                    <a:pt x="671187" y="169791"/>
                    <a:pt x="676522" y="167452"/>
                    <a:pt x="679117" y="163140"/>
                  </a:cubicBezTo>
                  <a:cubicBezTo>
                    <a:pt x="681712" y="158827"/>
                    <a:pt x="685732" y="154734"/>
                    <a:pt x="691177" y="150860"/>
                  </a:cubicBezTo>
                  <a:cubicBezTo>
                    <a:pt x="699473" y="150568"/>
                    <a:pt x="705247" y="148083"/>
                    <a:pt x="708500" y="143405"/>
                  </a:cubicBezTo>
                  <a:cubicBezTo>
                    <a:pt x="711752" y="138727"/>
                    <a:pt x="715334" y="133611"/>
                    <a:pt x="719244" y="128056"/>
                  </a:cubicBezTo>
                  <a:cubicBezTo>
                    <a:pt x="724507" y="127910"/>
                    <a:pt x="729331" y="126448"/>
                    <a:pt x="733716" y="123670"/>
                  </a:cubicBezTo>
                  <a:cubicBezTo>
                    <a:pt x="738102" y="120893"/>
                    <a:pt x="742049" y="117677"/>
                    <a:pt x="745557" y="114022"/>
                  </a:cubicBezTo>
                  <a:cubicBezTo>
                    <a:pt x="749869" y="114169"/>
                    <a:pt x="755717" y="113438"/>
                    <a:pt x="763099" y="111830"/>
                  </a:cubicBezTo>
                  <a:cubicBezTo>
                    <a:pt x="770481" y="110222"/>
                    <a:pt x="774574" y="106859"/>
                    <a:pt x="775378" y="101743"/>
                  </a:cubicBezTo>
                  <a:cubicBezTo>
                    <a:pt x="778960" y="99916"/>
                    <a:pt x="782760" y="98308"/>
                    <a:pt x="786780" y="96919"/>
                  </a:cubicBezTo>
                  <a:cubicBezTo>
                    <a:pt x="790800" y="95530"/>
                    <a:pt x="794601" y="94799"/>
                    <a:pt x="798183" y="94726"/>
                  </a:cubicBezTo>
                  <a:lnTo>
                    <a:pt x="799937" y="87710"/>
                  </a:lnTo>
                  <a:cubicBezTo>
                    <a:pt x="802824" y="89646"/>
                    <a:pt x="805821" y="90597"/>
                    <a:pt x="808927" y="90560"/>
                  </a:cubicBezTo>
                  <a:cubicBezTo>
                    <a:pt x="812033" y="90524"/>
                    <a:pt x="813715" y="88404"/>
                    <a:pt x="813970" y="84201"/>
                  </a:cubicBezTo>
                  <a:lnTo>
                    <a:pt x="831512" y="75430"/>
                  </a:lnTo>
                  <a:cubicBezTo>
                    <a:pt x="835203" y="76453"/>
                    <a:pt x="838785" y="76600"/>
                    <a:pt x="842257" y="75869"/>
                  </a:cubicBezTo>
                  <a:cubicBezTo>
                    <a:pt x="845728" y="75138"/>
                    <a:pt x="847994" y="72653"/>
                    <a:pt x="849054" y="68413"/>
                  </a:cubicBezTo>
                  <a:lnTo>
                    <a:pt x="864842" y="59643"/>
                  </a:lnTo>
                  <a:cubicBezTo>
                    <a:pt x="874965" y="58912"/>
                    <a:pt x="888925" y="55549"/>
                    <a:pt x="906723" y="49556"/>
                  </a:cubicBezTo>
                  <a:cubicBezTo>
                    <a:pt x="924521" y="43562"/>
                    <a:pt x="938043" y="39323"/>
                    <a:pt x="947289" y="36838"/>
                  </a:cubicBezTo>
                  <a:cubicBezTo>
                    <a:pt x="947215" y="35924"/>
                    <a:pt x="947362" y="35120"/>
                    <a:pt x="947727" y="34426"/>
                  </a:cubicBezTo>
                  <a:cubicBezTo>
                    <a:pt x="948093" y="33732"/>
                    <a:pt x="949116" y="33366"/>
                    <a:pt x="950797" y="33330"/>
                  </a:cubicBezTo>
                  <a:cubicBezTo>
                    <a:pt x="952551" y="33439"/>
                    <a:pt x="954305" y="34097"/>
                    <a:pt x="956059" y="35303"/>
                  </a:cubicBezTo>
                  <a:cubicBezTo>
                    <a:pt x="957814" y="36509"/>
                    <a:pt x="959568" y="37605"/>
                    <a:pt x="961322" y="38592"/>
                  </a:cubicBezTo>
                  <a:lnTo>
                    <a:pt x="973601" y="33330"/>
                  </a:lnTo>
                  <a:cubicBezTo>
                    <a:pt x="973565" y="33037"/>
                    <a:pt x="973638" y="31868"/>
                    <a:pt x="973821" y="29821"/>
                  </a:cubicBezTo>
                  <a:cubicBezTo>
                    <a:pt x="974003" y="27775"/>
                    <a:pt x="974515" y="26605"/>
                    <a:pt x="975356" y="26313"/>
                  </a:cubicBezTo>
                  <a:cubicBezTo>
                    <a:pt x="977073" y="26496"/>
                    <a:pt x="978462" y="27446"/>
                    <a:pt x="979522" y="29164"/>
                  </a:cubicBezTo>
                  <a:cubicBezTo>
                    <a:pt x="980582" y="30881"/>
                    <a:pt x="981532" y="32270"/>
                    <a:pt x="982372" y="33330"/>
                  </a:cubicBezTo>
                  <a:cubicBezTo>
                    <a:pt x="987343" y="28140"/>
                    <a:pt x="994067" y="25801"/>
                    <a:pt x="1002545" y="26313"/>
                  </a:cubicBezTo>
                  <a:cubicBezTo>
                    <a:pt x="1011024" y="26825"/>
                    <a:pt x="1017748" y="24486"/>
                    <a:pt x="1022719" y="19296"/>
                  </a:cubicBezTo>
                  <a:cubicBezTo>
                    <a:pt x="1022609" y="17396"/>
                    <a:pt x="1022828" y="15495"/>
                    <a:pt x="1023376" y="13595"/>
                  </a:cubicBezTo>
                  <a:cubicBezTo>
                    <a:pt x="1023925" y="11695"/>
                    <a:pt x="1025460" y="10671"/>
                    <a:pt x="1027981" y="10525"/>
                  </a:cubicBezTo>
                  <a:cubicBezTo>
                    <a:pt x="1029845" y="10671"/>
                    <a:pt x="1031819" y="11695"/>
                    <a:pt x="1033902" y="13595"/>
                  </a:cubicBezTo>
                  <a:cubicBezTo>
                    <a:pt x="1035985" y="15495"/>
                    <a:pt x="1037520" y="17396"/>
                    <a:pt x="1038506" y="19296"/>
                  </a:cubicBezTo>
                  <a:cubicBezTo>
                    <a:pt x="1045889" y="13120"/>
                    <a:pt x="1059630" y="8369"/>
                    <a:pt x="1079730" y="5043"/>
                  </a:cubicBezTo>
                  <a:cubicBezTo>
                    <a:pt x="1099830" y="1718"/>
                    <a:pt x="1113571" y="37"/>
                    <a:pt x="1120953" y="0"/>
                  </a:cubicBezTo>
                  <a:close/>
                </a:path>
              </a:pathLst>
            </a:custGeom>
            <a:gradFill flip="none" rotWithShape="1">
              <a:gsLst>
                <a:gs pos="0">
                  <a:schemeClr val="accent1"/>
                </a:gs>
                <a:gs pos="100000">
                  <a:schemeClr val="accent1">
                    <a:alpha val="20000"/>
                  </a:schemeClr>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grpSp>
        <p:nvGrpSpPr>
          <p:cNvPr id="12" name="组合 11">
            <a:extLst>
              <a:ext uri="{FF2B5EF4-FFF2-40B4-BE49-F238E27FC236}">
                <a16:creationId xmlns="" xmlns:a16="http://schemas.microsoft.com/office/drawing/2014/main" id="{9F56D16A-6FC7-4D93-9F10-4A0EC9B703D3}"/>
              </a:ext>
            </a:extLst>
          </p:cNvPr>
          <p:cNvGrpSpPr/>
          <p:nvPr/>
        </p:nvGrpSpPr>
        <p:grpSpPr>
          <a:xfrm>
            <a:off x="6210304" y="3939582"/>
            <a:ext cx="1000894" cy="581223"/>
            <a:chOff x="499191" y="5020184"/>
            <a:chExt cx="2541977" cy="1476136"/>
          </a:xfrm>
        </p:grpSpPr>
        <p:sp>
          <p:nvSpPr>
            <p:cNvPr id="13" name="文本框 12">
              <a:extLst>
                <a:ext uri="{FF2B5EF4-FFF2-40B4-BE49-F238E27FC236}">
                  <a16:creationId xmlns="" xmlns:a16="http://schemas.microsoft.com/office/drawing/2014/main" id="{7C414800-1313-475D-B69C-2B33FFC05587}"/>
                </a:ext>
              </a:extLst>
            </p:cNvPr>
            <p:cNvSpPr txBox="1"/>
            <p:nvPr/>
          </p:nvSpPr>
          <p:spPr>
            <a:xfrm rot="20320663">
              <a:off x="499191" y="5136461"/>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32887"/>
                </a:lnSpc>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 xmlns:a16="http://schemas.microsoft.com/office/drawing/2014/main" id="{C205D826-4C68-44BE-AD09-D42598F26443}"/>
                </a:ext>
              </a:extLst>
            </p:cNvPr>
            <p:cNvSpPr txBox="1"/>
            <p:nvPr/>
          </p:nvSpPr>
          <p:spPr>
            <a:xfrm>
              <a:off x="1389171" y="5020184"/>
              <a:ext cx="1651997" cy="1476136"/>
            </a:xfrm>
            <a:custGeom>
              <a:avLst/>
              <a:gdLst/>
              <a:ahLst/>
              <a:cxnLst/>
              <a:rect l="l" t="t" r="r" b="b"/>
              <a:pathLst>
                <a:path w="1808568" h="1616040">
                  <a:moveTo>
                    <a:pt x="642033" y="1531434"/>
                  </a:moveTo>
                  <a:cubicBezTo>
                    <a:pt x="651170" y="1531726"/>
                    <a:pt x="662279" y="1532895"/>
                    <a:pt x="675363" y="1534942"/>
                  </a:cubicBezTo>
                  <a:cubicBezTo>
                    <a:pt x="688446" y="1536989"/>
                    <a:pt x="701310" y="1538158"/>
                    <a:pt x="713955" y="1538450"/>
                  </a:cubicBezTo>
                  <a:cubicBezTo>
                    <a:pt x="714393" y="1531762"/>
                    <a:pt x="719656" y="1531105"/>
                    <a:pt x="729743" y="1536477"/>
                  </a:cubicBezTo>
                  <a:cubicBezTo>
                    <a:pt x="739829" y="1541849"/>
                    <a:pt x="746846" y="1546015"/>
                    <a:pt x="750793" y="1548975"/>
                  </a:cubicBezTo>
                  <a:cubicBezTo>
                    <a:pt x="750500" y="1551497"/>
                    <a:pt x="748892" y="1553032"/>
                    <a:pt x="745969" y="1553580"/>
                  </a:cubicBezTo>
                  <a:cubicBezTo>
                    <a:pt x="743045" y="1554128"/>
                    <a:pt x="740560" y="1554348"/>
                    <a:pt x="738513" y="1554238"/>
                  </a:cubicBezTo>
                  <a:cubicBezTo>
                    <a:pt x="730473" y="1554896"/>
                    <a:pt x="725503" y="1557527"/>
                    <a:pt x="723603" y="1562132"/>
                  </a:cubicBezTo>
                  <a:cubicBezTo>
                    <a:pt x="721702" y="1566737"/>
                    <a:pt x="718487" y="1569368"/>
                    <a:pt x="713955" y="1570026"/>
                  </a:cubicBezTo>
                  <a:cubicBezTo>
                    <a:pt x="706755" y="1569660"/>
                    <a:pt x="699227" y="1569076"/>
                    <a:pt x="691370" y="1568272"/>
                  </a:cubicBezTo>
                  <a:cubicBezTo>
                    <a:pt x="683512" y="1567467"/>
                    <a:pt x="676423" y="1568637"/>
                    <a:pt x="670100" y="1571780"/>
                  </a:cubicBezTo>
                  <a:cubicBezTo>
                    <a:pt x="670137" y="1572767"/>
                    <a:pt x="670064" y="1573863"/>
                    <a:pt x="669881" y="1575069"/>
                  </a:cubicBezTo>
                  <a:cubicBezTo>
                    <a:pt x="669698" y="1576275"/>
                    <a:pt x="669186" y="1576933"/>
                    <a:pt x="668346" y="1577042"/>
                  </a:cubicBezTo>
                  <a:cubicBezTo>
                    <a:pt x="666628" y="1576787"/>
                    <a:pt x="665240" y="1575544"/>
                    <a:pt x="664180" y="1573315"/>
                  </a:cubicBezTo>
                  <a:cubicBezTo>
                    <a:pt x="663120" y="1571085"/>
                    <a:pt x="662170" y="1569404"/>
                    <a:pt x="661329" y="1568272"/>
                  </a:cubicBezTo>
                  <a:cubicBezTo>
                    <a:pt x="655920" y="1568454"/>
                    <a:pt x="651389" y="1567650"/>
                    <a:pt x="647734" y="1565859"/>
                  </a:cubicBezTo>
                  <a:cubicBezTo>
                    <a:pt x="644080" y="1564069"/>
                    <a:pt x="642179" y="1560195"/>
                    <a:pt x="642033" y="1554238"/>
                  </a:cubicBezTo>
                  <a:close/>
                  <a:moveTo>
                    <a:pt x="792455" y="1485167"/>
                  </a:moveTo>
                  <a:cubicBezTo>
                    <a:pt x="788288" y="1484692"/>
                    <a:pt x="786096" y="1486080"/>
                    <a:pt x="785877" y="1489333"/>
                  </a:cubicBezTo>
                  <a:lnTo>
                    <a:pt x="806927" y="1487579"/>
                  </a:lnTo>
                  <a:cubicBezTo>
                    <a:pt x="801445" y="1486446"/>
                    <a:pt x="796621" y="1485642"/>
                    <a:pt x="792455" y="1485167"/>
                  </a:cubicBezTo>
                  <a:close/>
                  <a:moveTo>
                    <a:pt x="1101630" y="1440216"/>
                  </a:moveTo>
                  <a:cubicBezTo>
                    <a:pt x="1101630" y="1442043"/>
                    <a:pt x="1102069" y="1443651"/>
                    <a:pt x="1102946" y="1445040"/>
                  </a:cubicBezTo>
                  <a:cubicBezTo>
                    <a:pt x="1103823" y="1446429"/>
                    <a:pt x="1105139" y="1447159"/>
                    <a:pt x="1106893" y="1447233"/>
                  </a:cubicBezTo>
                  <a:cubicBezTo>
                    <a:pt x="1108355" y="1446940"/>
                    <a:pt x="1108939" y="1445771"/>
                    <a:pt x="1108647" y="1443724"/>
                  </a:cubicBezTo>
                  <a:cubicBezTo>
                    <a:pt x="1108355" y="1441678"/>
                    <a:pt x="1107185" y="1440508"/>
                    <a:pt x="1105139" y="1440216"/>
                  </a:cubicBezTo>
                  <a:close/>
                  <a:moveTo>
                    <a:pt x="952524" y="1434953"/>
                  </a:moveTo>
                  <a:cubicBezTo>
                    <a:pt x="949345" y="1434771"/>
                    <a:pt x="945179" y="1435136"/>
                    <a:pt x="940026" y="1436050"/>
                  </a:cubicBezTo>
                  <a:cubicBezTo>
                    <a:pt x="934873" y="1436963"/>
                    <a:pt x="932022" y="1439521"/>
                    <a:pt x="931474" y="1443724"/>
                  </a:cubicBezTo>
                  <a:lnTo>
                    <a:pt x="917441" y="1443724"/>
                  </a:lnTo>
                  <a:lnTo>
                    <a:pt x="919195" y="1459512"/>
                  </a:lnTo>
                  <a:cubicBezTo>
                    <a:pt x="914955" y="1459731"/>
                    <a:pt x="911155" y="1460608"/>
                    <a:pt x="907792" y="1462143"/>
                  </a:cubicBezTo>
                  <a:cubicBezTo>
                    <a:pt x="904430" y="1463678"/>
                    <a:pt x="900630" y="1464555"/>
                    <a:pt x="896390" y="1464774"/>
                  </a:cubicBezTo>
                  <a:lnTo>
                    <a:pt x="892882" y="1459512"/>
                  </a:lnTo>
                  <a:lnTo>
                    <a:pt x="889374" y="1464774"/>
                  </a:lnTo>
                  <a:lnTo>
                    <a:pt x="871832" y="1459512"/>
                  </a:lnTo>
                  <a:lnTo>
                    <a:pt x="857798" y="1471791"/>
                  </a:lnTo>
                  <a:lnTo>
                    <a:pt x="819206" y="1482316"/>
                  </a:lnTo>
                  <a:cubicBezTo>
                    <a:pt x="818914" y="1484363"/>
                    <a:pt x="817744" y="1485532"/>
                    <a:pt x="815698" y="1485825"/>
                  </a:cubicBezTo>
                  <a:lnTo>
                    <a:pt x="863061" y="1482316"/>
                  </a:lnTo>
                  <a:lnTo>
                    <a:pt x="880603" y="1470037"/>
                  </a:lnTo>
                  <a:lnTo>
                    <a:pt x="905161" y="1471791"/>
                  </a:lnTo>
                  <a:lnTo>
                    <a:pt x="917441" y="1463020"/>
                  </a:lnTo>
                  <a:cubicBezTo>
                    <a:pt x="923324" y="1463386"/>
                    <a:pt x="930414" y="1463093"/>
                    <a:pt x="938710" y="1462143"/>
                  </a:cubicBezTo>
                  <a:cubicBezTo>
                    <a:pt x="947006" y="1461193"/>
                    <a:pt x="952780" y="1457392"/>
                    <a:pt x="956033" y="1450741"/>
                  </a:cubicBezTo>
                  <a:cubicBezTo>
                    <a:pt x="962903" y="1451910"/>
                    <a:pt x="967581" y="1451764"/>
                    <a:pt x="970066" y="1450302"/>
                  </a:cubicBezTo>
                  <a:cubicBezTo>
                    <a:pt x="972551" y="1448841"/>
                    <a:pt x="973721" y="1444309"/>
                    <a:pt x="973575" y="1436707"/>
                  </a:cubicBezTo>
                  <a:close/>
                  <a:moveTo>
                    <a:pt x="698167" y="1398115"/>
                  </a:moveTo>
                  <a:lnTo>
                    <a:pt x="673609" y="1408640"/>
                  </a:lnTo>
                  <a:lnTo>
                    <a:pt x="656067" y="1408640"/>
                  </a:lnTo>
                  <a:lnTo>
                    <a:pt x="645542" y="1415657"/>
                  </a:lnTo>
                  <a:cubicBezTo>
                    <a:pt x="651425" y="1415913"/>
                    <a:pt x="660708" y="1415401"/>
                    <a:pt x="673389" y="1414122"/>
                  </a:cubicBezTo>
                  <a:cubicBezTo>
                    <a:pt x="686071" y="1412843"/>
                    <a:pt x="693160" y="1409262"/>
                    <a:pt x="694659" y="1403378"/>
                  </a:cubicBezTo>
                  <a:cubicBezTo>
                    <a:pt x="695938" y="1403451"/>
                    <a:pt x="698204" y="1403305"/>
                    <a:pt x="701456" y="1402939"/>
                  </a:cubicBezTo>
                  <a:cubicBezTo>
                    <a:pt x="704709" y="1402574"/>
                    <a:pt x="706536" y="1401551"/>
                    <a:pt x="706938" y="1399869"/>
                  </a:cubicBezTo>
                  <a:cubicBezTo>
                    <a:pt x="706792" y="1399029"/>
                    <a:pt x="705769" y="1398517"/>
                    <a:pt x="703868" y="1398335"/>
                  </a:cubicBezTo>
                  <a:cubicBezTo>
                    <a:pt x="701968" y="1398152"/>
                    <a:pt x="700068" y="1398079"/>
                    <a:pt x="698167" y="1398115"/>
                  </a:cubicBezTo>
                  <a:close/>
                  <a:moveTo>
                    <a:pt x="1291082" y="1359523"/>
                  </a:moveTo>
                  <a:cubicBezTo>
                    <a:pt x="1288378" y="1359743"/>
                    <a:pt x="1285893" y="1361058"/>
                    <a:pt x="1283627" y="1363470"/>
                  </a:cubicBezTo>
                  <a:cubicBezTo>
                    <a:pt x="1281361" y="1365882"/>
                    <a:pt x="1279753" y="1368075"/>
                    <a:pt x="1278803" y="1370048"/>
                  </a:cubicBezTo>
                  <a:cubicBezTo>
                    <a:pt x="1273760" y="1370450"/>
                    <a:pt x="1269374" y="1372278"/>
                    <a:pt x="1265647" y="1375530"/>
                  </a:cubicBezTo>
                  <a:cubicBezTo>
                    <a:pt x="1261919" y="1378783"/>
                    <a:pt x="1257534" y="1381048"/>
                    <a:pt x="1252490" y="1382328"/>
                  </a:cubicBezTo>
                  <a:lnTo>
                    <a:pt x="1254245" y="1391099"/>
                  </a:lnTo>
                  <a:cubicBezTo>
                    <a:pt x="1259873" y="1389819"/>
                    <a:pt x="1263527" y="1387554"/>
                    <a:pt x="1265208" y="1384301"/>
                  </a:cubicBezTo>
                  <a:cubicBezTo>
                    <a:pt x="1266889" y="1381048"/>
                    <a:pt x="1269667" y="1379221"/>
                    <a:pt x="1273541" y="1378819"/>
                  </a:cubicBezTo>
                  <a:lnTo>
                    <a:pt x="1292837" y="1363032"/>
                  </a:lnTo>
                  <a:cubicBezTo>
                    <a:pt x="1293129" y="1360985"/>
                    <a:pt x="1292544" y="1359815"/>
                    <a:pt x="1291082" y="1359523"/>
                  </a:cubicBezTo>
                  <a:close/>
                  <a:moveTo>
                    <a:pt x="801664" y="1359523"/>
                  </a:moveTo>
                  <a:cubicBezTo>
                    <a:pt x="799581" y="1362922"/>
                    <a:pt x="798485" y="1365334"/>
                    <a:pt x="798375" y="1366759"/>
                  </a:cubicBezTo>
                  <a:cubicBezTo>
                    <a:pt x="798265" y="1368184"/>
                    <a:pt x="795853" y="1369281"/>
                    <a:pt x="791139" y="1370048"/>
                  </a:cubicBezTo>
                  <a:lnTo>
                    <a:pt x="784122" y="1378819"/>
                  </a:lnTo>
                  <a:cubicBezTo>
                    <a:pt x="776777" y="1378271"/>
                    <a:pt x="771733" y="1378929"/>
                    <a:pt x="768992" y="1380793"/>
                  </a:cubicBezTo>
                  <a:cubicBezTo>
                    <a:pt x="766252" y="1382657"/>
                    <a:pt x="762524" y="1383753"/>
                    <a:pt x="757810" y="1384082"/>
                  </a:cubicBezTo>
                  <a:cubicBezTo>
                    <a:pt x="755105" y="1384045"/>
                    <a:pt x="752181" y="1384118"/>
                    <a:pt x="749039" y="1384301"/>
                  </a:cubicBezTo>
                  <a:cubicBezTo>
                    <a:pt x="745896" y="1384484"/>
                    <a:pt x="742972" y="1384995"/>
                    <a:pt x="740268" y="1385836"/>
                  </a:cubicBezTo>
                  <a:cubicBezTo>
                    <a:pt x="742022" y="1388431"/>
                    <a:pt x="749039" y="1390258"/>
                    <a:pt x="761318" y="1391318"/>
                  </a:cubicBezTo>
                  <a:cubicBezTo>
                    <a:pt x="773597" y="1392378"/>
                    <a:pt x="780614" y="1392889"/>
                    <a:pt x="782368" y="1392853"/>
                  </a:cubicBezTo>
                  <a:lnTo>
                    <a:pt x="796402" y="1378819"/>
                  </a:lnTo>
                  <a:cubicBezTo>
                    <a:pt x="799143" y="1378819"/>
                    <a:pt x="801993" y="1378381"/>
                    <a:pt x="804953" y="1377504"/>
                  </a:cubicBezTo>
                  <a:cubicBezTo>
                    <a:pt x="807913" y="1376627"/>
                    <a:pt x="810326" y="1375311"/>
                    <a:pt x="812189" y="1373557"/>
                  </a:cubicBezTo>
                  <a:cubicBezTo>
                    <a:pt x="811970" y="1370121"/>
                    <a:pt x="810654" y="1367344"/>
                    <a:pt x="808242" y="1365224"/>
                  </a:cubicBezTo>
                  <a:cubicBezTo>
                    <a:pt x="805830" y="1363105"/>
                    <a:pt x="803638" y="1361204"/>
                    <a:pt x="801664" y="1359523"/>
                  </a:cubicBezTo>
                  <a:close/>
                  <a:moveTo>
                    <a:pt x="892882" y="1343736"/>
                  </a:moveTo>
                  <a:lnTo>
                    <a:pt x="892882" y="1345490"/>
                  </a:lnTo>
                  <a:cubicBezTo>
                    <a:pt x="893284" y="1347902"/>
                    <a:pt x="895111" y="1348779"/>
                    <a:pt x="898364" y="1348121"/>
                  </a:cubicBezTo>
                  <a:cubicBezTo>
                    <a:pt x="901616" y="1347463"/>
                    <a:pt x="903882" y="1346586"/>
                    <a:pt x="905161" y="1345490"/>
                  </a:cubicBezTo>
                  <a:close/>
                  <a:moveTo>
                    <a:pt x="956033" y="1322685"/>
                  </a:moveTo>
                  <a:lnTo>
                    <a:pt x="949016" y="1331456"/>
                  </a:lnTo>
                  <a:lnTo>
                    <a:pt x="931474" y="1331456"/>
                  </a:lnTo>
                  <a:lnTo>
                    <a:pt x="924457" y="1334965"/>
                  </a:lnTo>
                  <a:cubicBezTo>
                    <a:pt x="923251" y="1334855"/>
                    <a:pt x="921278" y="1335074"/>
                    <a:pt x="918537" y="1335622"/>
                  </a:cubicBezTo>
                  <a:cubicBezTo>
                    <a:pt x="915796" y="1336171"/>
                    <a:pt x="914261" y="1337706"/>
                    <a:pt x="913932" y="1340227"/>
                  </a:cubicBezTo>
                  <a:cubicBezTo>
                    <a:pt x="914188" y="1341068"/>
                    <a:pt x="915431" y="1341579"/>
                    <a:pt x="917660" y="1341762"/>
                  </a:cubicBezTo>
                  <a:cubicBezTo>
                    <a:pt x="919889" y="1341945"/>
                    <a:pt x="921570" y="1342018"/>
                    <a:pt x="922703" y="1341981"/>
                  </a:cubicBezTo>
                  <a:cubicBezTo>
                    <a:pt x="927271" y="1341689"/>
                    <a:pt x="936992" y="1339642"/>
                    <a:pt x="951866" y="1335842"/>
                  </a:cubicBezTo>
                  <a:cubicBezTo>
                    <a:pt x="966741" y="1332041"/>
                    <a:pt x="975146" y="1328240"/>
                    <a:pt x="977083" y="1324439"/>
                  </a:cubicBezTo>
                  <a:close/>
                  <a:moveTo>
                    <a:pt x="1005150" y="1310406"/>
                  </a:moveTo>
                  <a:cubicBezTo>
                    <a:pt x="1005077" y="1311539"/>
                    <a:pt x="1005223" y="1313220"/>
                    <a:pt x="1005588" y="1315449"/>
                  </a:cubicBezTo>
                  <a:cubicBezTo>
                    <a:pt x="1005954" y="1317679"/>
                    <a:pt x="1006977" y="1318921"/>
                    <a:pt x="1008658" y="1319177"/>
                  </a:cubicBezTo>
                  <a:cubicBezTo>
                    <a:pt x="1009499" y="1318958"/>
                    <a:pt x="1010010" y="1318081"/>
                    <a:pt x="1010193" y="1316546"/>
                  </a:cubicBezTo>
                  <a:cubicBezTo>
                    <a:pt x="1010376" y="1315011"/>
                    <a:pt x="1010449" y="1314134"/>
                    <a:pt x="1010412" y="1313914"/>
                  </a:cubicBezTo>
                  <a:cubicBezTo>
                    <a:pt x="1010120" y="1311868"/>
                    <a:pt x="1008951" y="1310698"/>
                    <a:pt x="1006904" y="1310406"/>
                  </a:cubicBezTo>
                  <a:close/>
                  <a:moveTo>
                    <a:pt x="1417384" y="1236730"/>
                  </a:moveTo>
                  <a:cubicBezTo>
                    <a:pt x="1415337" y="1237022"/>
                    <a:pt x="1412414" y="1238192"/>
                    <a:pt x="1408613" y="1240238"/>
                  </a:cubicBezTo>
                  <a:cubicBezTo>
                    <a:pt x="1408613" y="1243747"/>
                    <a:pt x="1410367" y="1245501"/>
                    <a:pt x="1413876" y="1245501"/>
                  </a:cubicBezTo>
                  <a:cubicBezTo>
                    <a:pt x="1415922" y="1245209"/>
                    <a:pt x="1418846" y="1244039"/>
                    <a:pt x="1422647" y="1241993"/>
                  </a:cubicBezTo>
                  <a:cubicBezTo>
                    <a:pt x="1422647" y="1238484"/>
                    <a:pt x="1420892" y="1236730"/>
                    <a:pt x="1417384" y="1236730"/>
                  </a:cubicBezTo>
                  <a:close/>
                  <a:moveTo>
                    <a:pt x="1555965" y="1191121"/>
                  </a:moveTo>
                  <a:lnTo>
                    <a:pt x="1529652" y="1192875"/>
                  </a:lnTo>
                  <a:cubicBezTo>
                    <a:pt x="1529067" y="1197626"/>
                    <a:pt x="1526728" y="1200842"/>
                    <a:pt x="1522635" y="1202523"/>
                  </a:cubicBezTo>
                  <a:cubicBezTo>
                    <a:pt x="1518542" y="1204204"/>
                    <a:pt x="1516203" y="1207421"/>
                    <a:pt x="1515618" y="1212171"/>
                  </a:cubicBezTo>
                  <a:cubicBezTo>
                    <a:pt x="1522635" y="1214218"/>
                    <a:pt x="1529652" y="1215387"/>
                    <a:pt x="1536669" y="1215680"/>
                  </a:cubicBezTo>
                  <a:cubicBezTo>
                    <a:pt x="1539263" y="1215387"/>
                    <a:pt x="1541091" y="1213779"/>
                    <a:pt x="1542151" y="1210856"/>
                  </a:cubicBezTo>
                  <a:cubicBezTo>
                    <a:pt x="1543210" y="1207932"/>
                    <a:pt x="1543722" y="1205447"/>
                    <a:pt x="1543685" y="1203400"/>
                  </a:cubicBezTo>
                  <a:cubicBezTo>
                    <a:pt x="1544197" y="1199052"/>
                    <a:pt x="1546244" y="1197224"/>
                    <a:pt x="1549825" y="1197919"/>
                  </a:cubicBezTo>
                  <a:cubicBezTo>
                    <a:pt x="1553407" y="1198613"/>
                    <a:pt x="1555453" y="1196347"/>
                    <a:pt x="1555965" y="1191121"/>
                  </a:cubicBezTo>
                  <a:close/>
                  <a:moveTo>
                    <a:pt x="1575261" y="1163054"/>
                  </a:moveTo>
                  <a:cubicBezTo>
                    <a:pt x="1574420" y="1163310"/>
                    <a:pt x="1573909" y="1164553"/>
                    <a:pt x="1573726" y="1166782"/>
                  </a:cubicBezTo>
                  <a:cubicBezTo>
                    <a:pt x="1573543" y="1169011"/>
                    <a:pt x="1573470" y="1170692"/>
                    <a:pt x="1573507" y="1171825"/>
                  </a:cubicBezTo>
                  <a:cubicBezTo>
                    <a:pt x="1571460" y="1172739"/>
                    <a:pt x="1568975" y="1173981"/>
                    <a:pt x="1566051" y="1175553"/>
                  </a:cubicBezTo>
                  <a:cubicBezTo>
                    <a:pt x="1563128" y="1177124"/>
                    <a:pt x="1561520" y="1178805"/>
                    <a:pt x="1561227" y="1180596"/>
                  </a:cubicBezTo>
                  <a:cubicBezTo>
                    <a:pt x="1561556" y="1182277"/>
                    <a:pt x="1563091" y="1183300"/>
                    <a:pt x="1565832" y="1183666"/>
                  </a:cubicBezTo>
                  <a:cubicBezTo>
                    <a:pt x="1568573" y="1184031"/>
                    <a:pt x="1570546" y="1184178"/>
                    <a:pt x="1571752" y="1184104"/>
                  </a:cubicBezTo>
                  <a:cubicBezTo>
                    <a:pt x="1574274" y="1183812"/>
                    <a:pt x="1575809" y="1182204"/>
                    <a:pt x="1576357" y="1179280"/>
                  </a:cubicBezTo>
                  <a:cubicBezTo>
                    <a:pt x="1576905" y="1176357"/>
                    <a:pt x="1577125" y="1173872"/>
                    <a:pt x="1577015" y="1171825"/>
                  </a:cubicBezTo>
                  <a:cubicBezTo>
                    <a:pt x="1577052" y="1171460"/>
                    <a:pt x="1576978" y="1169998"/>
                    <a:pt x="1576796" y="1167440"/>
                  </a:cubicBezTo>
                  <a:cubicBezTo>
                    <a:pt x="1576613" y="1164881"/>
                    <a:pt x="1576101" y="1163420"/>
                    <a:pt x="1575261" y="1163054"/>
                  </a:cubicBezTo>
                  <a:close/>
                  <a:moveTo>
                    <a:pt x="1736646" y="999915"/>
                  </a:moveTo>
                  <a:cubicBezTo>
                    <a:pt x="1738546" y="999915"/>
                    <a:pt x="1740447" y="1000353"/>
                    <a:pt x="1742347" y="1001230"/>
                  </a:cubicBezTo>
                  <a:cubicBezTo>
                    <a:pt x="1744248" y="1002108"/>
                    <a:pt x="1745271" y="1003423"/>
                    <a:pt x="1745417" y="1005177"/>
                  </a:cubicBezTo>
                  <a:cubicBezTo>
                    <a:pt x="1745124" y="1007772"/>
                    <a:pt x="1743517" y="1009599"/>
                    <a:pt x="1740593" y="1010659"/>
                  </a:cubicBezTo>
                  <a:cubicBezTo>
                    <a:pt x="1737669" y="1011719"/>
                    <a:pt x="1735184" y="1012231"/>
                    <a:pt x="1733138" y="1012194"/>
                  </a:cubicBezTo>
                  <a:close/>
                  <a:moveTo>
                    <a:pt x="792893" y="912205"/>
                  </a:moveTo>
                  <a:cubicBezTo>
                    <a:pt x="801372" y="912498"/>
                    <a:pt x="805465" y="917176"/>
                    <a:pt x="805173" y="926239"/>
                  </a:cubicBezTo>
                  <a:cubicBezTo>
                    <a:pt x="805063" y="927920"/>
                    <a:pt x="804405" y="928943"/>
                    <a:pt x="803199" y="929309"/>
                  </a:cubicBezTo>
                  <a:cubicBezTo>
                    <a:pt x="801993" y="929674"/>
                    <a:pt x="800897" y="929820"/>
                    <a:pt x="799910" y="929747"/>
                  </a:cubicBezTo>
                  <a:cubicBezTo>
                    <a:pt x="795817" y="929272"/>
                    <a:pt x="790847" y="928907"/>
                    <a:pt x="784999" y="928651"/>
                  </a:cubicBezTo>
                  <a:cubicBezTo>
                    <a:pt x="779152" y="928395"/>
                    <a:pt x="775936" y="931100"/>
                    <a:pt x="775351" y="936764"/>
                  </a:cubicBezTo>
                  <a:lnTo>
                    <a:pt x="775351" y="938518"/>
                  </a:lnTo>
                  <a:cubicBezTo>
                    <a:pt x="768371" y="938189"/>
                    <a:pt x="763036" y="937532"/>
                    <a:pt x="759344" y="936545"/>
                  </a:cubicBezTo>
                  <a:cubicBezTo>
                    <a:pt x="755653" y="935558"/>
                    <a:pt x="753388" y="930953"/>
                    <a:pt x="752547" y="922731"/>
                  </a:cubicBezTo>
                  <a:cubicBezTo>
                    <a:pt x="756494" y="923937"/>
                    <a:pt x="760879" y="924594"/>
                    <a:pt x="765703" y="924704"/>
                  </a:cubicBezTo>
                  <a:cubicBezTo>
                    <a:pt x="770527" y="924814"/>
                    <a:pt x="773159" y="922402"/>
                    <a:pt x="773597" y="917468"/>
                  </a:cubicBezTo>
                  <a:lnTo>
                    <a:pt x="773597" y="913960"/>
                  </a:lnTo>
                  <a:close/>
                  <a:moveTo>
                    <a:pt x="884111" y="822742"/>
                  </a:moveTo>
                  <a:cubicBezTo>
                    <a:pt x="884038" y="823802"/>
                    <a:pt x="884184" y="825190"/>
                    <a:pt x="884550" y="826908"/>
                  </a:cubicBezTo>
                  <a:cubicBezTo>
                    <a:pt x="884915" y="828626"/>
                    <a:pt x="885938" y="829576"/>
                    <a:pt x="887619" y="829759"/>
                  </a:cubicBezTo>
                  <a:cubicBezTo>
                    <a:pt x="889666" y="829466"/>
                    <a:pt x="890835" y="828297"/>
                    <a:pt x="891128" y="826250"/>
                  </a:cubicBezTo>
                  <a:close/>
                  <a:moveTo>
                    <a:pt x="1156010" y="808708"/>
                  </a:moveTo>
                  <a:cubicBezTo>
                    <a:pt x="1148701" y="809001"/>
                    <a:pt x="1142269" y="811924"/>
                    <a:pt x="1136714" y="817479"/>
                  </a:cubicBezTo>
                  <a:cubicBezTo>
                    <a:pt x="1129697" y="817187"/>
                    <a:pt x="1122680" y="816017"/>
                    <a:pt x="1115664" y="813971"/>
                  </a:cubicBezTo>
                  <a:lnTo>
                    <a:pt x="1120926" y="828004"/>
                  </a:lnTo>
                  <a:cubicBezTo>
                    <a:pt x="1128857" y="825446"/>
                    <a:pt x="1137116" y="823546"/>
                    <a:pt x="1145704" y="822303"/>
                  </a:cubicBezTo>
                  <a:cubicBezTo>
                    <a:pt x="1154292" y="821061"/>
                    <a:pt x="1162990" y="820037"/>
                    <a:pt x="1171798" y="819233"/>
                  </a:cubicBezTo>
                  <a:cubicBezTo>
                    <a:pt x="1171578" y="814958"/>
                    <a:pt x="1169824" y="812107"/>
                    <a:pt x="1166535" y="810682"/>
                  </a:cubicBezTo>
                  <a:cubicBezTo>
                    <a:pt x="1163246" y="809257"/>
                    <a:pt x="1159738" y="808599"/>
                    <a:pt x="1156010" y="808708"/>
                  </a:cubicBezTo>
                  <a:close/>
                  <a:moveTo>
                    <a:pt x="1268278" y="796429"/>
                  </a:moveTo>
                  <a:cubicBezTo>
                    <a:pt x="1268899" y="799755"/>
                    <a:pt x="1272042" y="801436"/>
                    <a:pt x="1277707" y="801472"/>
                  </a:cubicBezTo>
                  <a:cubicBezTo>
                    <a:pt x="1283371" y="801509"/>
                    <a:pt x="1287830" y="800997"/>
                    <a:pt x="1291082" y="799937"/>
                  </a:cubicBezTo>
                  <a:close/>
                  <a:moveTo>
                    <a:pt x="1334937" y="791166"/>
                  </a:moveTo>
                  <a:lnTo>
                    <a:pt x="1334937" y="803446"/>
                  </a:lnTo>
                  <a:lnTo>
                    <a:pt x="1347216" y="810463"/>
                  </a:lnTo>
                  <a:lnTo>
                    <a:pt x="1364758" y="812217"/>
                  </a:lnTo>
                  <a:cubicBezTo>
                    <a:pt x="1364978" y="809622"/>
                    <a:pt x="1366293" y="807795"/>
                    <a:pt x="1368705" y="806735"/>
                  </a:cubicBezTo>
                  <a:cubicBezTo>
                    <a:pt x="1371117" y="805675"/>
                    <a:pt x="1373310" y="805163"/>
                    <a:pt x="1375283" y="805200"/>
                  </a:cubicBezTo>
                  <a:cubicBezTo>
                    <a:pt x="1375064" y="798476"/>
                    <a:pt x="1370240" y="794382"/>
                    <a:pt x="1360811" y="792921"/>
                  </a:cubicBezTo>
                  <a:cubicBezTo>
                    <a:pt x="1351383" y="791459"/>
                    <a:pt x="1343927" y="790874"/>
                    <a:pt x="1338445" y="791166"/>
                  </a:cubicBezTo>
                  <a:close/>
                  <a:moveTo>
                    <a:pt x="1305116" y="785904"/>
                  </a:moveTo>
                  <a:cubicBezTo>
                    <a:pt x="1301608" y="785904"/>
                    <a:pt x="1299853" y="787658"/>
                    <a:pt x="1299853" y="791166"/>
                  </a:cubicBezTo>
                  <a:lnTo>
                    <a:pt x="1305116" y="805200"/>
                  </a:lnTo>
                  <a:cubicBezTo>
                    <a:pt x="1305043" y="806187"/>
                    <a:pt x="1305189" y="807283"/>
                    <a:pt x="1305554" y="808489"/>
                  </a:cubicBezTo>
                  <a:cubicBezTo>
                    <a:pt x="1305920" y="809695"/>
                    <a:pt x="1306943" y="810353"/>
                    <a:pt x="1308624" y="810463"/>
                  </a:cubicBezTo>
                  <a:cubicBezTo>
                    <a:pt x="1309574" y="810280"/>
                    <a:pt x="1310744" y="809330"/>
                    <a:pt x="1312133" y="807612"/>
                  </a:cubicBezTo>
                  <a:cubicBezTo>
                    <a:pt x="1313521" y="805894"/>
                    <a:pt x="1314691" y="804506"/>
                    <a:pt x="1315641" y="803446"/>
                  </a:cubicBezTo>
                  <a:cubicBezTo>
                    <a:pt x="1316701" y="803519"/>
                    <a:pt x="1318090" y="803373"/>
                    <a:pt x="1319807" y="803007"/>
                  </a:cubicBezTo>
                  <a:cubicBezTo>
                    <a:pt x="1321525" y="802642"/>
                    <a:pt x="1322475" y="801619"/>
                    <a:pt x="1322658" y="799937"/>
                  </a:cubicBezTo>
                  <a:cubicBezTo>
                    <a:pt x="1322256" y="797050"/>
                    <a:pt x="1319990" y="794054"/>
                    <a:pt x="1315860" y="790947"/>
                  </a:cubicBezTo>
                  <a:cubicBezTo>
                    <a:pt x="1311731" y="787841"/>
                    <a:pt x="1308149" y="786160"/>
                    <a:pt x="1305116" y="785904"/>
                  </a:cubicBezTo>
                  <a:close/>
                  <a:moveTo>
                    <a:pt x="1270032" y="745558"/>
                  </a:moveTo>
                  <a:lnTo>
                    <a:pt x="1270032" y="747312"/>
                  </a:lnTo>
                  <a:cubicBezTo>
                    <a:pt x="1269923" y="749285"/>
                    <a:pt x="1270142" y="751478"/>
                    <a:pt x="1270690" y="753890"/>
                  </a:cubicBezTo>
                  <a:cubicBezTo>
                    <a:pt x="1271238" y="756302"/>
                    <a:pt x="1272773" y="757618"/>
                    <a:pt x="1275295" y="757837"/>
                  </a:cubicBezTo>
                  <a:cubicBezTo>
                    <a:pt x="1276208" y="757654"/>
                    <a:pt x="1277012" y="756704"/>
                    <a:pt x="1277707" y="754986"/>
                  </a:cubicBezTo>
                  <a:cubicBezTo>
                    <a:pt x="1278401" y="753269"/>
                    <a:pt x="1278767" y="751880"/>
                    <a:pt x="1278803" y="750820"/>
                  </a:cubicBezTo>
                  <a:cubicBezTo>
                    <a:pt x="1279169" y="750930"/>
                    <a:pt x="1280630" y="751149"/>
                    <a:pt x="1283189" y="751478"/>
                  </a:cubicBezTo>
                  <a:cubicBezTo>
                    <a:pt x="1285747" y="751807"/>
                    <a:pt x="1287209" y="751588"/>
                    <a:pt x="1287574" y="750820"/>
                  </a:cubicBezTo>
                  <a:close/>
                  <a:moveTo>
                    <a:pt x="1550702" y="584172"/>
                  </a:moveTo>
                  <a:cubicBezTo>
                    <a:pt x="1548509" y="586146"/>
                    <a:pt x="1545440" y="588777"/>
                    <a:pt x="1541493" y="592066"/>
                  </a:cubicBezTo>
                  <a:cubicBezTo>
                    <a:pt x="1537546" y="595355"/>
                    <a:pt x="1535353" y="597987"/>
                    <a:pt x="1534914" y="599960"/>
                  </a:cubicBezTo>
                  <a:cubicBezTo>
                    <a:pt x="1535207" y="601422"/>
                    <a:pt x="1536376" y="602007"/>
                    <a:pt x="1538423" y="601714"/>
                  </a:cubicBezTo>
                  <a:cubicBezTo>
                    <a:pt x="1542224" y="605223"/>
                    <a:pt x="1546901" y="606977"/>
                    <a:pt x="1552456" y="606977"/>
                  </a:cubicBezTo>
                  <a:cubicBezTo>
                    <a:pt x="1554503" y="606684"/>
                    <a:pt x="1555672" y="605515"/>
                    <a:pt x="1555965" y="603468"/>
                  </a:cubicBezTo>
                  <a:lnTo>
                    <a:pt x="1555965" y="599960"/>
                  </a:lnTo>
                  <a:lnTo>
                    <a:pt x="1569998" y="585927"/>
                  </a:lnTo>
                  <a:close/>
                  <a:moveTo>
                    <a:pt x="1661216" y="557859"/>
                  </a:moveTo>
                  <a:lnTo>
                    <a:pt x="1675249" y="564876"/>
                  </a:lnTo>
                  <a:cubicBezTo>
                    <a:pt x="1673020" y="571381"/>
                    <a:pt x="1668708" y="578544"/>
                    <a:pt x="1662312" y="586365"/>
                  </a:cubicBezTo>
                  <a:cubicBezTo>
                    <a:pt x="1655917" y="594186"/>
                    <a:pt x="1650289" y="600472"/>
                    <a:pt x="1645428" y="605223"/>
                  </a:cubicBezTo>
                  <a:lnTo>
                    <a:pt x="1631395" y="603468"/>
                  </a:lnTo>
                  <a:cubicBezTo>
                    <a:pt x="1632418" y="598754"/>
                    <a:pt x="1633880" y="595903"/>
                    <a:pt x="1635780" y="594917"/>
                  </a:cubicBezTo>
                  <a:cubicBezTo>
                    <a:pt x="1637681" y="593930"/>
                    <a:pt x="1639143" y="591518"/>
                    <a:pt x="1640166" y="587681"/>
                  </a:cubicBezTo>
                  <a:cubicBezTo>
                    <a:pt x="1646415" y="587206"/>
                    <a:pt x="1651458" y="583770"/>
                    <a:pt x="1655296" y="577375"/>
                  </a:cubicBezTo>
                  <a:cubicBezTo>
                    <a:pt x="1659133" y="570979"/>
                    <a:pt x="1661106" y="564474"/>
                    <a:pt x="1661216" y="557859"/>
                  </a:cubicBezTo>
                  <a:close/>
                  <a:moveTo>
                    <a:pt x="1578769" y="557859"/>
                  </a:moveTo>
                  <a:cubicBezTo>
                    <a:pt x="1579062" y="561075"/>
                    <a:pt x="1580231" y="563414"/>
                    <a:pt x="1582278" y="564876"/>
                  </a:cubicBezTo>
                  <a:cubicBezTo>
                    <a:pt x="1583959" y="564767"/>
                    <a:pt x="1584982" y="564109"/>
                    <a:pt x="1585347" y="562903"/>
                  </a:cubicBezTo>
                  <a:cubicBezTo>
                    <a:pt x="1585713" y="561697"/>
                    <a:pt x="1585859" y="560600"/>
                    <a:pt x="1585786" y="559614"/>
                  </a:cubicBezTo>
                  <a:close/>
                  <a:moveTo>
                    <a:pt x="1727875" y="454362"/>
                  </a:moveTo>
                  <a:lnTo>
                    <a:pt x="1727875" y="457871"/>
                  </a:lnTo>
                  <a:cubicBezTo>
                    <a:pt x="1727839" y="459771"/>
                    <a:pt x="1728350" y="461672"/>
                    <a:pt x="1729410" y="463572"/>
                  </a:cubicBezTo>
                  <a:cubicBezTo>
                    <a:pt x="1730470" y="465472"/>
                    <a:pt x="1732297" y="466496"/>
                    <a:pt x="1734892" y="466642"/>
                  </a:cubicBezTo>
                  <a:close/>
                  <a:moveTo>
                    <a:pt x="1699808" y="438575"/>
                  </a:moveTo>
                  <a:cubicBezTo>
                    <a:pt x="1699516" y="442887"/>
                    <a:pt x="1698346" y="446980"/>
                    <a:pt x="1696300" y="450854"/>
                  </a:cubicBezTo>
                  <a:cubicBezTo>
                    <a:pt x="1694253" y="454728"/>
                    <a:pt x="1693084" y="458821"/>
                    <a:pt x="1692791" y="463133"/>
                  </a:cubicBezTo>
                  <a:lnTo>
                    <a:pt x="1692791" y="480675"/>
                  </a:lnTo>
                  <a:lnTo>
                    <a:pt x="1708579" y="473659"/>
                  </a:lnTo>
                  <a:lnTo>
                    <a:pt x="1708579" y="463133"/>
                  </a:lnTo>
                  <a:lnTo>
                    <a:pt x="1713842" y="456117"/>
                  </a:lnTo>
                  <a:cubicBezTo>
                    <a:pt x="1713696" y="452535"/>
                    <a:pt x="1712234" y="449173"/>
                    <a:pt x="1709456" y="446030"/>
                  </a:cubicBezTo>
                  <a:cubicBezTo>
                    <a:pt x="1706679" y="442887"/>
                    <a:pt x="1703463" y="440402"/>
                    <a:pt x="1699808" y="438575"/>
                  </a:cubicBezTo>
                  <a:close/>
                  <a:moveTo>
                    <a:pt x="1745417" y="424541"/>
                  </a:moveTo>
                  <a:cubicBezTo>
                    <a:pt x="1743444" y="424761"/>
                    <a:pt x="1741251" y="426076"/>
                    <a:pt x="1738839" y="428488"/>
                  </a:cubicBezTo>
                  <a:cubicBezTo>
                    <a:pt x="1736427" y="430900"/>
                    <a:pt x="1735111" y="433093"/>
                    <a:pt x="1734892" y="435066"/>
                  </a:cubicBezTo>
                  <a:cubicBezTo>
                    <a:pt x="1735075" y="436747"/>
                    <a:pt x="1736025" y="437771"/>
                    <a:pt x="1737742" y="438136"/>
                  </a:cubicBezTo>
                  <a:cubicBezTo>
                    <a:pt x="1739460" y="438502"/>
                    <a:pt x="1740849" y="438648"/>
                    <a:pt x="1741909" y="438575"/>
                  </a:cubicBezTo>
                  <a:cubicBezTo>
                    <a:pt x="1743736" y="438611"/>
                    <a:pt x="1745344" y="438100"/>
                    <a:pt x="1746732" y="437040"/>
                  </a:cubicBezTo>
                  <a:cubicBezTo>
                    <a:pt x="1748121" y="435980"/>
                    <a:pt x="1748852" y="434153"/>
                    <a:pt x="1748925" y="431558"/>
                  </a:cubicBezTo>
                  <a:cubicBezTo>
                    <a:pt x="1748998" y="430498"/>
                    <a:pt x="1748852" y="429109"/>
                    <a:pt x="1748487" y="427392"/>
                  </a:cubicBezTo>
                  <a:cubicBezTo>
                    <a:pt x="1748121" y="425674"/>
                    <a:pt x="1747098" y="424724"/>
                    <a:pt x="1745417" y="424541"/>
                  </a:cubicBezTo>
                  <a:close/>
                  <a:moveTo>
                    <a:pt x="1750679" y="410508"/>
                  </a:moveTo>
                  <a:cubicBezTo>
                    <a:pt x="1750716" y="411568"/>
                    <a:pt x="1751081" y="412956"/>
                    <a:pt x="1751776" y="414674"/>
                  </a:cubicBezTo>
                  <a:cubicBezTo>
                    <a:pt x="1752470" y="416392"/>
                    <a:pt x="1753274" y="417342"/>
                    <a:pt x="1754188" y="417525"/>
                  </a:cubicBezTo>
                  <a:cubicBezTo>
                    <a:pt x="1755028" y="417451"/>
                    <a:pt x="1755540" y="417159"/>
                    <a:pt x="1755723" y="416647"/>
                  </a:cubicBezTo>
                  <a:cubicBezTo>
                    <a:pt x="1755905" y="416136"/>
                    <a:pt x="1755978" y="415843"/>
                    <a:pt x="1755942" y="415770"/>
                  </a:cubicBezTo>
                  <a:cubicBezTo>
                    <a:pt x="1755942" y="412262"/>
                    <a:pt x="1754188" y="410508"/>
                    <a:pt x="1750679" y="410508"/>
                  </a:cubicBezTo>
                  <a:close/>
                  <a:moveTo>
                    <a:pt x="1736646" y="394720"/>
                  </a:moveTo>
                  <a:cubicBezTo>
                    <a:pt x="1729337" y="395012"/>
                    <a:pt x="1722905" y="395743"/>
                    <a:pt x="1717350" y="396913"/>
                  </a:cubicBezTo>
                  <a:cubicBezTo>
                    <a:pt x="1711795" y="398082"/>
                    <a:pt x="1708872" y="403199"/>
                    <a:pt x="1708579" y="412262"/>
                  </a:cubicBezTo>
                  <a:cubicBezTo>
                    <a:pt x="1708469" y="414235"/>
                    <a:pt x="1708689" y="416428"/>
                    <a:pt x="1709237" y="418840"/>
                  </a:cubicBezTo>
                  <a:cubicBezTo>
                    <a:pt x="1709785" y="421252"/>
                    <a:pt x="1711320" y="422568"/>
                    <a:pt x="1713842" y="422787"/>
                  </a:cubicBezTo>
                  <a:cubicBezTo>
                    <a:pt x="1719177" y="421946"/>
                    <a:pt x="1723855" y="417927"/>
                    <a:pt x="1727875" y="410727"/>
                  </a:cubicBezTo>
                  <a:cubicBezTo>
                    <a:pt x="1731895" y="403528"/>
                    <a:pt x="1734819" y="398192"/>
                    <a:pt x="1736646" y="394720"/>
                  </a:cubicBezTo>
                  <a:close/>
                  <a:moveTo>
                    <a:pt x="1741909" y="373670"/>
                  </a:moveTo>
                  <a:cubicBezTo>
                    <a:pt x="1742055" y="376191"/>
                    <a:pt x="1743078" y="377726"/>
                    <a:pt x="1744978" y="378275"/>
                  </a:cubicBezTo>
                  <a:cubicBezTo>
                    <a:pt x="1746879" y="378823"/>
                    <a:pt x="1748779" y="379042"/>
                    <a:pt x="1750679" y="378932"/>
                  </a:cubicBezTo>
                  <a:lnTo>
                    <a:pt x="1755942" y="378932"/>
                  </a:lnTo>
                  <a:cubicBezTo>
                    <a:pt x="1755723" y="376411"/>
                    <a:pt x="1754407" y="374876"/>
                    <a:pt x="1751995" y="374328"/>
                  </a:cubicBezTo>
                  <a:cubicBezTo>
                    <a:pt x="1749583" y="373779"/>
                    <a:pt x="1747390" y="373560"/>
                    <a:pt x="1745417" y="373670"/>
                  </a:cubicBezTo>
                  <a:close/>
                  <a:moveTo>
                    <a:pt x="877094" y="345603"/>
                  </a:moveTo>
                  <a:lnTo>
                    <a:pt x="864815" y="347357"/>
                  </a:lnTo>
                  <a:lnTo>
                    <a:pt x="864815" y="354374"/>
                  </a:lnTo>
                  <a:cubicBezTo>
                    <a:pt x="864778" y="354593"/>
                    <a:pt x="864851" y="355470"/>
                    <a:pt x="865034" y="357005"/>
                  </a:cubicBezTo>
                  <a:cubicBezTo>
                    <a:pt x="865217" y="358540"/>
                    <a:pt x="865729" y="359417"/>
                    <a:pt x="866569" y="359636"/>
                  </a:cubicBezTo>
                  <a:cubicBezTo>
                    <a:pt x="870078" y="359344"/>
                    <a:pt x="873586" y="358174"/>
                    <a:pt x="877094" y="356128"/>
                  </a:cubicBezTo>
                  <a:cubicBezTo>
                    <a:pt x="880603" y="354081"/>
                    <a:pt x="884111" y="352912"/>
                    <a:pt x="887619" y="352620"/>
                  </a:cubicBezTo>
                  <a:cubicBezTo>
                    <a:pt x="887510" y="350025"/>
                    <a:pt x="886413" y="348198"/>
                    <a:pt x="884330" y="347138"/>
                  </a:cubicBezTo>
                  <a:cubicBezTo>
                    <a:pt x="882247" y="346078"/>
                    <a:pt x="879835" y="345566"/>
                    <a:pt x="877094" y="345603"/>
                  </a:cubicBezTo>
                  <a:close/>
                  <a:moveTo>
                    <a:pt x="1373529" y="317536"/>
                  </a:moveTo>
                  <a:lnTo>
                    <a:pt x="1373529" y="319290"/>
                  </a:lnTo>
                  <a:cubicBezTo>
                    <a:pt x="1373968" y="321702"/>
                    <a:pt x="1376161" y="322579"/>
                    <a:pt x="1380107" y="321921"/>
                  </a:cubicBezTo>
                  <a:cubicBezTo>
                    <a:pt x="1384054" y="321263"/>
                    <a:pt x="1387124" y="320386"/>
                    <a:pt x="1389317" y="319290"/>
                  </a:cubicBezTo>
                  <a:close/>
                  <a:moveTo>
                    <a:pt x="1187585" y="317536"/>
                  </a:moveTo>
                  <a:lnTo>
                    <a:pt x="1170044" y="319290"/>
                  </a:lnTo>
                  <a:cubicBezTo>
                    <a:pt x="1170044" y="321994"/>
                    <a:pt x="1169605" y="324918"/>
                    <a:pt x="1168728" y="328061"/>
                  </a:cubicBezTo>
                  <a:cubicBezTo>
                    <a:pt x="1167851" y="331204"/>
                    <a:pt x="1166535" y="334127"/>
                    <a:pt x="1164781" y="336832"/>
                  </a:cubicBezTo>
                  <a:cubicBezTo>
                    <a:pt x="1165402" y="337672"/>
                    <a:pt x="1168107" y="338184"/>
                    <a:pt x="1172894" y="338367"/>
                  </a:cubicBezTo>
                  <a:cubicBezTo>
                    <a:pt x="1177682" y="338550"/>
                    <a:pt x="1180825" y="338623"/>
                    <a:pt x="1182323" y="338586"/>
                  </a:cubicBezTo>
                  <a:close/>
                  <a:moveTo>
                    <a:pt x="873586" y="317536"/>
                  </a:moveTo>
                  <a:cubicBezTo>
                    <a:pt x="868031" y="317243"/>
                    <a:pt x="865107" y="319582"/>
                    <a:pt x="864815" y="324553"/>
                  </a:cubicBezTo>
                  <a:cubicBezTo>
                    <a:pt x="861051" y="324918"/>
                    <a:pt x="858931" y="326380"/>
                    <a:pt x="858456" y="328938"/>
                  </a:cubicBezTo>
                  <a:cubicBezTo>
                    <a:pt x="857981" y="331496"/>
                    <a:pt x="855423" y="332958"/>
                    <a:pt x="850781" y="333323"/>
                  </a:cubicBezTo>
                  <a:cubicBezTo>
                    <a:pt x="845482" y="335187"/>
                    <a:pt x="838539" y="338476"/>
                    <a:pt x="829950" y="343191"/>
                  </a:cubicBezTo>
                  <a:cubicBezTo>
                    <a:pt x="821362" y="347905"/>
                    <a:pt x="816611" y="353387"/>
                    <a:pt x="815698" y="359636"/>
                  </a:cubicBezTo>
                  <a:lnTo>
                    <a:pt x="815698" y="361391"/>
                  </a:lnTo>
                  <a:lnTo>
                    <a:pt x="836748" y="354374"/>
                  </a:lnTo>
                  <a:cubicBezTo>
                    <a:pt x="837917" y="349915"/>
                    <a:pt x="842595" y="346992"/>
                    <a:pt x="850781" y="345603"/>
                  </a:cubicBezTo>
                  <a:cubicBezTo>
                    <a:pt x="858968" y="344214"/>
                    <a:pt x="863645" y="339536"/>
                    <a:pt x="864815" y="331569"/>
                  </a:cubicBezTo>
                  <a:lnTo>
                    <a:pt x="885865" y="317536"/>
                  </a:lnTo>
                  <a:close/>
                  <a:moveTo>
                    <a:pt x="1231440" y="314027"/>
                  </a:moveTo>
                  <a:cubicBezTo>
                    <a:pt x="1231806" y="317280"/>
                    <a:pt x="1233706" y="318669"/>
                    <a:pt x="1237141" y="318194"/>
                  </a:cubicBezTo>
                  <a:cubicBezTo>
                    <a:pt x="1240576" y="317719"/>
                    <a:pt x="1243354" y="316915"/>
                    <a:pt x="1245474" y="315782"/>
                  </a:cubicBezTo>
                  <a:close/>
                  <a:moveTo>
                    <a:pt x="920949" y="308765"/>
                  </a:moveTo>
                  <a:lnTo>
                    <a:pt x="915686" y="312273"/>
                  </a:lnTo>
                  <a:cubicBezTo>
                    <a:pt x="914407" y="312200"/>
                    <a:pt x="912141" y="312346"/>
                    <a:pt x="908889" y="312712"/>
                  </a:cubicBezTo>
                  <a:cubicBezTo>
                    <a:pt x="905636" y="313077"/>
                    <a:pt x="903809" y="314101"/>
                    <a:pt x="903407" y="315782"/>
                  </a:cubicBezTo>
                  <a:cubicBezTo>
                    <a:pt x="903809" y="317463"/>
                    <a:pt x="905636" y="318486"/>
                    <a:pt x="908889" y="318851"/>
                  </a:cubicBezTo>
                  <a:cubicBezTo>
                    <a:pt x="912141" y="319217"/>
                    <a:pt x="914407" y="319363"/>
                    <a:pt x="915686" y="319290"/>
                  </a:cubicBezTo>
                  <a:close/>
                  <a:moveTo>
                    <a:pt x="1378792" y="303502"/>
                  </a:moveTo>
                  <a:cubicBezTo>
                    <a:pt x="1378792" y="305330"/>
                    <a:pt x="1379230" y="306938"/>
                    <a:pt x="1380107" y="308326"/>
                  </a:cubicBezTo>
                  <a:cubicBezTo>
                    <a:pt x="1380985" y="309715"/>
                    <a:pt x="1382300" y="310446"/>
                    <a:pt x="1384054" y="310519"/>
                  </a:cubicBezTo>
                  <a:cubicBezTo>
                    <a:pt x="1384968" y="310409"/>
                    <a:pt x="1385772" y="309752"/>
                    <a:pt x="1386466" y="308546"/>
                  </a:cubicBezTo>
                  <a:cubicBezTo>
                    <a:pt x="1387161" y="307340"/>
                    <a:pt x="1387526" y="306243"/>
                    <a:pt x="1387563" y="305257"/>
                  </a:cubicBezTo>
                  <a:close/>
                  <a:moveTo>
                    <a:pt x="1343708" y="292977"/>
                  </a:moveTo>
                  <a:cubicBezTo>
                    <a:pt x="1344695" y="295097"/>
                    <a:pt x="1346230" y="297874"/>
                    <a:pt x="1348313" y="301310"/>
                  </a:cubicBezTo>
                  <a:cubicBezTo>
                    <a:pt x="1350396" y="304745"/>
                    <a:pt x="1352369" y="306645"/>
                    <a:pt x="1354233" y="307011"/>
                  </a:cubicBezTo>
                  <a:cubicBezTo>
                    <a:pt x="1355074" y="306901"/>
                    <a:pt x="1355585" y="306243"/>
                    <a:pt x="1355768" y="305037"/>
                  </a:cubicBezTo>
                  <a:cubicBezTo>
                    <a:pt x="1355951" y="303831"/>
                    <a:pt x="1356024" y="302735"/>
                    <a:pt x="1355987" y="301748"/>
                  </a:cubicBezTo>
                  <a:cubicBezTo>
                    <a:pt x="1356426" y="301858"/>
                    <a:pt x="1358180" y="302077"/>
                    <a:pt x="1361250" y="302406"/>
                  </a:cubicBezTo>
                  <a:cubicBezTo>
                    <a:pt x="1364320" y="302735"/>
                    <a:pt x="1366074" y="302516"/>
                    <a:pt x="1366513" y="301748"/>
                  </a:cubicBezTo>
                  <a:cubicBezTo>
                    <a:pt x="1365782" y="300615"/>
                    <a:pt x="1362419" y="298934"/>
                    <a:pt x="1356426" y="296705"/>
                  </a:cubicBezTo>
                  <a:cubicBezTo>
                    <a:pt x="1350432" y="294476"/>
                    <a:pt x="1346193" y="293233"/>
                    <a:pt x="1343708" y="292977"/>
                  </a:cubicBezTo>
                  <a:close/>
                  <a:moveTo>
                    <a:pt x="1287574" y="292977"/>
                  </a:moveTo>
                  <a:cubicBezTo>
                    <a:pt x="1287903" y="298167"/>
                    <a:pt x="1290315" y="301821"/>
                    <a:pt x="1294810" y="303941"/>
                  </a:cubicBezTo>
                  <a:cubicBezTo>
                    <a:pt x="1299305" y="306060"/>
                    <a:pt x="1303910" y="307084"/>
                    <a:pt x="1308624" y="307011"/>
                  </a:cubicBezTo>
                  <a:cubicBezTo>
                    <a:pt x="1311219" y="306865"/>
                    <a:pt x="1313046" y="305841"/>
                    <a:pt x="1314106" y="303941"/>
                  </a:cubicBezTo>
                  <a:cubicBezTo>
                    <a:pt x="1315166" y="302040"/>
                    <a:pt x="1315678" y="300140"/>
                    <a:pt x="1315641" y="298240"/>
                  </a:cubicBezTo>
                  <a:lnTo>
                    <a:pt x="1313887" y="292977"/>
                  </a:lnTo>
                  <a:close/>
                  <a:moveTo>
                    <a:pt x="956033" y="285960"/>
                  </a:moveTo>
                  <a:cubicBezTo>
                    <a:pt x="955448" y="291625"/>
                    <a:pt x="953109" y="293452"/>
                    <a:pt x="949016" y="291442"/>
                  </a:cubicBezTo>
                  <a:cubicBezTo>
                    <a:pt x="944923" y="289432"/>
                    <a:pt x="942584" y="291698"/>
                    <a:pt x="941999" y="298240"/>
                  </a:cubicBezTo>
                  <a:lnTo>
                    <a:pt x="938491" y="307011"/>
                  </a:lnTo>
                  <a:lnTo>
                    <a:pt x="943753" y="298240"/>
                  </a:lnTo>
                  <a:lnTo>
                    <a:pt x="971820" y="299994"/>
                  </a:lnTo>
                  <a:close/>
                  <a:moveTo>
                    <a:pt x="1068301" y="273681"/>
                  </a:moveTo>
                  <a:cubicBezTo>
                    <a:pt x="1067497" y="273754"/>
                    <a:pt x="1066912" y="274047"/>
                    <a:pt x="1066546" y="274558"/>
                  </a:cubicBezTo>
                  <a:cubicBezTo>
                    <a:pt x="1066181" y="275070"/>
                    <a:pt x="1065596" y="275362"/>
                    <a:pt x="1064792" y="275435"/>
                  </a:cubicBezTo>
                  <a:lnTo>
                    <a:pt x="1064792" y="277189"/>
                  </a:lnTo>
                  <a:cubicBezTo>
                    <a:pt x="1064719" y="278103"/>
                    <a:pt x="1064865" y="278907"/>
                    <a:pt x="1065231" y="279602"/>
                  </a:cubicBezTo>
                  <a:cubicBezTo>
                    <a:pt x="1065596" y="280296"/>
                    <a:pt x="1066620" y="280661"/>
                    <a:pt x="1068301" y="280698"/>
                  </a:cubicBezTo>
                  <a:cubicBezTo>
                    <a:pt x="1070347" y="280405"/>
                    <a:pt x="1071517" y="279236"/>
                    <a:pt x="1071809" y="277189"/>
                  </a:cubicBezTo>
                  <a:cubicBezTo>
                    <a:pt x="1071517" y="275143"/>
                    <a:pt x="1070347" y="273974"/>
                    <a:pt x="1068301" y="273681"/>
                  </a:cubicBezTo>
                  <a:close/>
                  <a:moveTo>
                    <a:pt x="1377038" y="28"/>
                  </a:moveTo>
                  <a:lnTo>
                    <a:pt x="1380546" y="5290"/>
                  </a:lnTo>
                  <a:cubicBezTo>
                    <a:pt x="1395055" y="5035"/>
                    <a:pt x="1416032" y="5108"/>
                    <a:pt x="1443478" y="5510"/>
                  </a:cubicBezTo>
                  <a:cubicBezTo>
                    <a:pt x="1470923" y="5912"/>
                    <a:pt x="1491462" y="8177"/>
                    <a:pt x="1505093" y="12307"/>
                  </a:cubicBezTo>
                  <a:cubicBezTo>
                    <a:pt x="1506774" y="16802"/>
                    <a:pt x="1511745" y="20530"/>
                    <a:pt x="1520004" y="23490"/>
                  </a:cubicBezTo>
                  <a:cubicBezTo>
                    <a:pt x="1528263" y="26450"/>
                    <a:pt x="1534988" y="27985"/>
                    <a:pt x="1540177" y="28095"/>
                  </a:cubicBezTo>
                  <a:cubicBezTo>
                    <a:pt x="1550593" y="28131"/>
                    <a:pt x="1560460" y="28935"/>
                    <a:pt x="1569779" y="30507"/>
                  </a:cubicBezTo>
                  <a:cubicBezTo>
                    <a:pt x="1579098" y="32078"/>
                    <a:pt x="1588527" y="34198"/>
                    <a:pt x="1598065" y="36866"/>
                  </a:cubicBezTo>
                  <a:cubicBezTo>
                    <a:pt x="1598248" y="40374"/>
                    <a:pt x="1599637" y="43005"/>
                    <a:pt x="1602231" y="44760"/>
                  </a:cubicBezTo>
                  <a:cubicBezTo>
                    <a:pt x="1604826" y="46514"/>
                    <a:pt x="1607530" y="47391"/>
                    <a:pt x="1610345" y="47391"/>
                  </a:cubicBezTo>
                  <a:cubicBezTo>
                    <a:pt x="1614840" y="46989"/>
                    <a:pt x="1618567" y="46916"/>
                    <a:pt x="1621528" y="47172"/>
                  </a:cubicBezTo>
                  <a:cubicBezTo>
                    <a:pt x="1624488" y="47427"/>
                    <a:pt x="1626023" y="50424"/>
                    <a:pt x="1626132" y="56162"/>
                  </a:cubicBezTo>
                  <a:lnTo>
                    <a:pt x="1626132" y="59670"/>
                  </a:lnTo>
                  <a:cubicBezTo>
                    <a:pt x="1638412" y="63471"/>
                    <a:pt x="1650691" y="64640"/>
                    <a:pt x="1662970" y="63179"/>
                  </a:cubicBezTo>
                  <a:lnTo>
                    <a:pt x="1669987" y="70195"/>
                  </a:lnTo>
                  <a:cubicBezTo>
                    <a:pt x="1675981" y="71474"/>
                    <a:pt x="1681535" y="73740"/>
                    <a:pt x="1686652" y="76993"/>
                  </a:cubicBezTo>
                  <a:cubicBezTo>
                    <a:pt x="1691768" y="80245"/>
                    <a:pt x="1697323" y="82073"/>
                    <a:pt x="1703316" y="82475"/>
                  </a:cubicBezTo>
                  <a:cubicBezTo>
                    <a:pt x="1707738" y="82402"/>
                    <a:pt x="1711174" y="83425"/>
                    <a:pt x="1713622" y="85544"/>
                  </a:cubicBezTo>
                  <a:cubicBezTo>
                    <a:pt x="1716071" y="87664"/>
                    <a:pt x="1717313" y="91319"/>
                    <a:pt x="1717350" y="96508"/>
                  </a:cubicBezTo>
                  <a:lnTo>
                    <a:pt x="1717350" y="98262"/>
                  </a:lnTo>
                  <a:lnTo>
                    <a:pt x="1729629" y="108787"/>
                  </a:lnTo>
                  <a:cubicBezTo>
                    <a:pt x="1729081" y="114452"/>
                    <a:pt x="1729739" y="118034"/>
                    <a:pt x="1731603" y="119532"/>
                  </a:cubicBezTo>
                  <a:cubicBezTo>
                    <a:pt x="1733467" y="121030"/>
                    <a:pt x="1734563" y="123296"/>
                    <a:pt x="1734892" y="126329"/>
                  </a:cubicBezTo>
                  <a:cubicBezTo>
                    <a:pt x="1734709" y="129107"/>
                    <a:pt x="1733759" y="132323"/>
                    <a:pt x="1732041" y="135977"/>
                  </a:cubicBezTo>
                  <a:cubicBezTo>
                    <a:pt x="1730324" y="139632"/>
                    <a:pt x="1728935" y="142848"/>
                    <a:pt x="1727875" y="145625"/>
                  </a:cubicBezTo>
                  <a:cubicBezTo>
                    <a:pt x="1730506" y="151400"/>
                    <a:pt x="1741470" y="163533"/>
                    <a:pt x="1760766" y="182025"/>
                  </a:cubicBezTo>
                  <a:cubicBezTo>
                    <a:pt x="1780062" y="200517"/>
                    <a:pt x="1791903" y="211773"/>
                    <a:pt x="1796288" y="215793"/>
                  </a:cubicBezTo>
                  <a:lnTo>
                    <a:pt x="1796288" y="252631"/>
                  </a:lnTo>
                  <a:cubicBezTo>
                    <a:pt x="1798616" y="256464"/>
                    <a:pt x="1800587" y="265755"/>
                    <a:pt x="1802200" y="280503"/>
                  </a:cubicBezTo>
                  <a:cubicBezTo>
                    <a:pt x="1803814" y="295251"/>
                    <a:pt x="1805135" y="309999"/>
                    <a:pt x="1806164" y="324747"/>
                  </a:cubicBezTo>
                  <a:cubicBezTo>
                    <a:pt x="1807192" y="339496"/>
                    <a:pt x="1807994" y="348786"/>
                    <a:pt x="1808568" y="352620"/>
                  </a:cubicBezTo>
                  <a:cubicBezTo>
                    <a:pt x="1804365" y="353168"/>
                    <a:pt x="1801807" y="356018"/>
                    <a:pt x="1800893" y="361171"/>
                  </a:cubicBezTo>
                  <a:cubicBezTo>
                    <a:pt x="1799980" y="366324"/>
                    <a:pt x="1799614" y="370490"/>
                    <a:pt x="1799797" y="373670"/>
                  </a:cubicBezTo>
                  <a:cubicBezTo>
                    <a:pt x="1800016" y="376849"/>
                    <a:pt x="1800016" y="381015"/>
                    <a:pt x="1799797" y="386168"/>
                  </a:cubicBezTo>
                  <a:cubicBezTo>
                    <a:pt x="1799577" y="391321"/>
                    <a:pt x="1797823" y="394172"/>
                    <a:pt x="1794534" y="394720"/>
                  </a:cubicBezTo>
                  <a:cubicBezTo>
                    <a:pt x="1791866" y="394574"/>
                    <a:pt x="1789747" y="394866"/>
                    <a:pt x="1788175" y="395597"/>
                  </a:cubicBezTo>
                  <a:cubicBezTo>
                    <a:pt x="1786604" y="396328"/>
                    <a:pt x="1785800" y="398375"/>
                    <a:pt x="1785763" y="401737"/>
                  </a:cubicBezTo>
                  <a:lnTo>
                    <a:pt x="1799797" y="415770"/>
                  </a:lnTo>
                  <a:cubicBezTo>
                    <a:pt x="1799870" y="418511"/>
                    <a:pt x="1799285" y="420923"/>
                    <a:pt x="1798042" y="423006"/>
                  </a:cubicBezTo>
                  <a:cubicBezTo>
                    <a:pt x="1796800" y="425089"/>
                    <a:pt x="1794461" y="426186"/>
                    <a:pt x="1791026" y="426295"/>
                  </a:cubicBezTo>
                  <a:lnTo>
                    <a:pt x="1785763" y="426295"/>
                  </a:lnTo>
                  <a:cubicBezTo>
                    <a:pt x="1784740" y="430498"/>
                    <a:pt x="1783278" y="433934"/>
                    <a:pt x="1781378" y="436601"/>
                  </a:cubicBezTo>
                  <a:cubicBezTo>
                    <a:pt x="1779477" y="439269"/>
                    <a:pt x="1778016" y="442266"/>
                    <a:pt x="1776992" y="445591"/>
                  </a:cubicBezTo>
                  <a:lnTo>
                    <a:pt x="1761204" y="461379"/>
                  </a:lnTo>
                  <a:cubicBezTo>
                    <a:pt x="1753895" y="461708"/>
                    <a:pt x="1748340" y="465874"/>
                    <a:pt x="1744540" y="473878"/>
                  </a:cubicBezTo>
                  <a:cubicBezTo>
                    <a:pt x="1740739" y="481881"/>
                    <a:pt x="1735184" y="486486"/>
                    <a:pt x="1727875" y="487692"/>
                  </a:cubicBezTo>
                  <a:lnTo>
                    <a:pt x="1719104" y="505234"/>
                  </a:lnTo>
                  <a:cubicBezTo>
                    <a:pt x="1713220" y="508633"/>
                    <a:pt x="1707885" y="513676"/>
                    <a:pt x="1703097" y="520364"/>
                  </a:cubicBezTo>
                  <a:cubicBezTo>
                    <a:pt x="1698310" y="527052"/>
                    <a:pt x="1692536" y="530779"/>
                    <a:pt x="1685775" y="531547"/>
                  </a:cubicBezTo>
                  <a:cubicBezTo>
                    <a:pt x="1683874" y="531437"/>
                    <a:pt x="1681974" y="531656"/>
                    <a:pt x="1680074" y="532204"/>
                  </a:cubicBezTo>
                  <a:cubicBezTo>
                    <a:pt x="1678173" y="532753"/>
                    <a:pt x="1677150" y="534288"/>
                    <a:pt x="1677004" y="536809"/>
                  </a:cubicBezTo>
                  <a:cubicBezTo>
                    <a:pt x="1677260" y="539477"/>
                    <a:pt x="1677186" y="541597"/>
                    <a:pt x="1676784" y="543168"/>
                  </a:cubicBezTo>
                  <a:cubicBezTo>
                    <a:pt x="1676382" y="544740"/>
                    <a:pt x="1674117" y="545544"/>
                    <a:pt x="1669987" y="545580"/>
                  </a:cubicBezTo>
                  <a:lnTo>
                    <a:pt x="1668233" y="545580"/>
                  </a:lnTo>
                  <a:lnTo>
                    <a:pt x="1631395" y="556105"/>
                  </a:lnTo>
                  <a:lnTo>
                    <a:pt x="1619115" y="594697"/>
                  </a:lnTo>
                  <a:cubicBezTo>
                    <a:pt x="1613816" y="594186"/>
                    <a:pt x="1609504" y="593893"/>
                    <a:pt x="1606178" y="593820"/>
                  </a:cubicBezTo>
                  <a:cubicBezTo>
                    <a:pt x="1602853" y="593747"/>
                    <a:pt x="1600733" y="596963"/>
                    <a:pt x="1599819" y="603468"/>
                  </a:cubicBezTo>
                  <a:lnTo>
                    <a:pt x="1591048" y="606977"/>
                  </a:lnTo>
                  <a:cubicBezTo>
                    <a:pt x="1591012" y="609023"/>
                    <a:pt x="1591524" y="611508"/>
                    <a:pt x="1592583" y="614432"/>
                  </a:cubicBezTo>
                  <a:cubicBezTo>
                    <a:pt x="1593643" y="617356"/>
                    <a:pt x="1595470" y="618964"/>
                    <a:pt x="1598065" y="619256"/>
                  </a:cubicBezTo>
                  <a:cubicBezTo>
                    <a:pt x="1600879" y="618927"/>
                    <a:pt x="1604022" y="617392"/>
                    <a:pt x="1607494" y="614651"/>
                  </a:cubicBezTo>
                  <a:cubicBezTo>
                    <a:pt x="1610966" y="611910"/>
                    <a:pt x="1613670" y="609937"/>
                    <a:pt x="1615607" y="608731"/>
                  </a:cubicBezTo>
                  <a:lnTo>
                    <a:pt x="1633149" y="615748"/>
                  </a:lnTo>
                  <a:lnTo>
                    <a:pt x="1626132" y="628027"/>
                  </a:lnTo>
                  <a:cubicBezTo>
                    <a:pt x="1624086" y="627917"/>
                    <a:pt x="1621601" y="628137"/>
                    <a:pt x="1618677" y="628685"/>
                  </a:cubicBezTo>
                  <a:cubicBezTo>
                    <a:pt x="1615753" y="629233"/>
                    <a:pt x="1614145" y="630768"/>
                    <a:pt x="1613853" y="633290"/>
                  </a:cubicBezTo>
                  <a:cubicBezTo>
                    <a:pt x="1613963" y="635007"/>
                    <a:pt x="1614620" y="636396"/>
                    <a:pt x="1615826" y="637456"/>
                  </a:cubicBezTo>
                  <a:cubicBezTo>
                    <a:pt x="1617032" y="638516"/>
                    <a:pt x="1618129" y="639466"/>
                    <a:pt x="1619115" y="640306"/>
                  </a:cubicBezTo>
                  <a:cubicBezTo>
                    <a:pt x="1623501" y="648273"/>
                    <a:pt x="1628325" y="656021"/>
                    <a:pt x="1633588" y="663549"/>
                  </a:cubicBezTo>
                  <a:cubicBezTo>
                    <a:pt x="1638850" y="671078"/>
                    <a:pt x="1644551" y="677948"/>
                    <a:pt x="1650691" y="684161"/>
                  </a:cubicBezTo>
                  <a:lnTo>
                    <a:pt x="1654199" y="701703"/>
                  </a:lnTo>
                  <a:lnTo>
                    <a:pt x="1666479" y="705211"/>
                  </a:lnTo>
                  <a:lnTo>
                    <a:pt x="1673495" y="710474"/>
                  </a:lnTo>
                  <a:lnTo>
                    <a:pt x="1671741" y="733278"/>
                  </a:lnTo>
                  <a:cubicBezTo>
                    <a:pt x="1677771" y="733826"/>
                    <a:pt x="1681937" y="734923"/>
                    <a:pt x="1684240" y="736567"/>
                  </a:cubicBezTo>
                  <a:cubicBezTo>
                    <a:pt x="1686542" y="738212"/>
                    <a:pt x="1687639" y="742378"/>
                    <a:pt x="1687529" y="749066"/>
                  </a:cubicBezTo>
                  <a:lnTo>
                    <a:pt x="1698054" y="761345"/>
                  </a:lnTo>
                  <a:lnTo>
                    <a:pt x="1715596" y="770116"/>
                  </a:lnTo>
                  <a:lnTo>
                    <a:pt x="1727875" y="784150"/>
                  </a:lnTo>
                  <a:cubicBezTo>
                    <a:pt x="1725975" y="785100"/>
                    <a:pt x="1724074" y="786708"/>
                    <a:pt x="1722174" y="788974"/>
                  </a:cubicBezTo>
                  <a:cubicBezTo>
                    <a:pt x="1720274" y="791240"/>
                    <a:pt x="1719250" y="793725"/>
                    <a:pt x="1719104" y="796429"/>
                  </a:cubicBezTo>
                  <a:cubicBezTo>
                    <a:pt x="1719104" y="798476"/>
                    <a:pt x="1720858" y="799645"/>
                    <a:pt x="1724367" y="799937"/>
                  </a:cubicBezTo>
                  <a:cubicBezTo>
                    <a:pt x="1725719" y="820111"/>
                    <a:pt x="1728277" y="840284"/>
                    <a:pt x="1732041" y="860457"/>
                  </a:cubicBezTo>
                  <a:cubicBezTo>
                    <a:pt x="1735805" y="880630"/>
                    <a:pt x="1737925" y="900803"/>
                    <a:pt x="1738400" y="920976"/>
                  </a:cubicBezTo>
                  <a:cubicBezTo>
                    <a:pt x="1737487" y="942027"/>
                    <a:pt x="1733174" y="962200"/>
                    <a:pt x="1725463" y="981496"/>
                  </a:cubicBezTo>
                  <a:cubicBezTo>
                    <a:pt x="1717752" y="1000792"/>
                    <a:pt x="1712124" y="1019211"/>
                    <a:pt x="1708579" y="1036753"/>
                  </a:cubicBezTo>
                  <a:lnTo>
                    <a:pt x="1694546" y="1054295"/>
                  </a:lnTo>
                  <a:cubicBezTo>
                    <a:pt x="1694253" y="1061165"/>
                    <a:pt x="1693084" y="1067597"/>
                    <a:pt x="1691037" y="1073591"/>
                  </a:cubicBezTo>
                  <a:cubicBezTo>
                    <a:pt x="1688991" y="1079584"/>
                    <a:pt x="1687821" y="1086016"/>
                    <a:pt x="1687529" y="1092887"/>
                  </a:cubicBezTo>
                  <a:lnTo>
                    <a:pt x="1671741" y="1096395"/>
                  </a:lnTo>
                  <a:cubicBezTo>
                    <a:pt x="1669183" y="1098990"/>
                    <a:pt x="1667283" y="1101694"/>
                    <a:pt x="1666040" y="1104508"/>
                  </a:cubicBezTo>
                  <a:cubicBezTo>
                    <a:pt x="1664797" y="1107322"/>
                    <a:pt x="1663774" y="1110465"/>
                    <a:pt x="1662970" y="1113937"/>
                  </a:cubicBezTo>
                  <a:cubicBezTo>
                    <a:pt x="1661326" y="1120954"/>
                    <a:pt x="1657598" y="1124901"/>
                    <a:pt x="1651787" y="1125778"/>
                  </a:cubicBezTo>
                  <a:cubicBezTo>
                    <a:pt x="1645976" y="1126655"/>
                    <a:pt x="1642687" y="1129725"/>
                    <a:pt x="1641920" y="1134987"/>
                  </a:cubicBezTo>
                  <a:cubicBezTo>
                    <a:pt x="1636146" y="1142808"/>
                    <a:pt x="1630152" y="1150848"/>
                    <a:pt x="1623940" y="1159107"/>
                  </a:cubicBezTo>
                  <a:cubicBezTo>
                    <a:pt x="1617727" y="1167367"/>
                    <a:pt x="1614365" y="1176284"/>
                    <a:pt x="1613853" y="1185859"/>
                  </a:cubicBezTo>
                  <a:cubicBezTo>
                    <a:pt x="1610856" y="1184762"/>
                    <a:pt x="1607202" y="1184324"/>
                    <a:pt x="1602889" y="1184543"/>
                  </a:cubicBezTo>
                  <a:cubicBezTo>
                    <a:pt x="1598577" y="1184762"/>
                    <a:pt x="1595799" y="1186955"/>
                    <a:pt x="1594557" y="1191121"/>
                  </a:cubicBezTo>
                  <a:cubicBezTo>
                    <a:pt x="1589842" y="1191414"/>
                    <a:pt x="1586992" y="1192583"/>
                    <a:pt x="1586005" y="1194630"/>
                  </a:cubicBezTo>
                  <a:cubicBezTo>
                    <a:pt x="1585018" y="1196676"/>
                    <a:pt x="1582606" y="1197846"/>
                    <a:pt x="1578769" y="1198138"/>
                  </a:cubicBezTo>
                  <a:lnTo>
                    <a:pt x="1571752" y="1205155"/>
                  </a:lnTo>
                  <a:cubicBezTo>
                    <a:pt x="1571862" y="1207128"/>
                    <a:pt x="1571643" y="1209321"/>
                    <a:pt x="1571095" y="1211733"/>
                  </a:cubicBezTo>
                  <a:cubicBezTo>
                    <a:pt x="1570546" y="1214145"/>
                    <a:pt x="1569012" y="1215460"/>
                    <a:pt x="1566490" y="1215680"/>
                  </a:cubicBezTo>
                  <a:lnTo>
                    <a:pt x="1564736" y="1215680"/>
                  </a:lnTo>
                  <a:lnTo>
                    <a:pt x="1540177" y="1249009"/>
                  </a:lnTo>
                  <a:cubicBezTo>
                    <a:pt x="1530346" y="1249192"/>
                    <a:pt x="1522818" y="1252774"/>
                    <a:pt x="1517592" y="1259754"/>
                  </a:cubicBezTo>
                  <a:cubicBezTo>
                    <a:pt x="1512366" y="1266734"/>
                    <a:pt x="1505276" y="1270754"/>
                    <a:pt x="1496322" y="1271814"/>
                  </a:cubicBezTo>
                  <a:lnTo>
                    <a:pt x="1484043" y="1277076"/>
                  </a:lnTo>
                  <a:lnTo>
                    <a:pt x="1473518" y="1291110"/>
                  </a:lnTo>
                  <a:lnTo>
                    <a:pt x="1443697" y="1305143"/>
                  </a:lnTo>
                  <a:cubicBezTo>
                    <a:pt x="1443624" y="1306898"/>
                    <a:pt x="1442893" y="1308213"/>
                    <a:pt x="1441504" y="1309090"/>
                  </a:cubicBezTo>
                  <a:cubicBezTo>
                    <a:pt x="1440115" y="1309967"/>
                    <a:pt x="1438507" y="1310406"/>
                    <a:pt x="1436680" y="1310406"/>
                  </a:cubicBezTo>
                  <a:lnTo>
                    <a:pt x="1427909" y="1308652"/>
                  </a:lnTo>
                  <a:lnTo>
                    <a:pt x="1417384" y="1326194"/>
                  </a:lnTo>
                  <a:cubicBezTo>
                    <a:pt x="1409527" y="1326998"/>
                    <a:pt x="1404630" y="1330214"/>
                    <a:pt x="1402693" y="1335842"/>
                  </a:cubicBezTo>
                  <a:cubicBezTo>
                    <a:pt x="1400756" y="1341470"/>
                    <a:pt x="1396297" y="1344686"/>
                    <a:pt x="1389317" y="1345490"/>
                  </a:cubicBezTo>
                  <a:cubicBezTo>
                    <a:pt x="1387417" y="1348084"/>
                    <a:pt x="1384639" y="1349912"/>
                    <a:pt x="1380985" y="1350972"/>
                  </a:cubicBezTo>
                  <a:cubicBezTo>
                    <a:pt x="1377330" y="1352031"/>
                    <a:pt x="1373675" y="1352543"/>
                    <a:pt x="1370021" y="1352506"/>
                  </a:cubicBezTo>
                  <a:cubicBezTo>
                    <a:pt x="1369911" y="1335038"/>
                    <a:pt x="1371446" y="1322174"/>
                    <a:pt x="1374626" y="1313914"/>
                  </a:cubicBezTo>
                  <a:cubicBezTo>
                    <a:pt x="1377805" y="1305655"/>
                    <a:pt x="1388549" y="1301562"/>
                    <a:pt x="1406859" y="1301635"/>
                  </a:cubicBezTo>
                  <a:lnTo>
                    <a:pt x="1415630" y="1289356"/>
                  </a:lnTo>
                  <a:lnTo>
                    <a:pt x="1443697" y="1280585"/>
                  </a:lnTo>
                  <a:cubicBezTo>
                    <a:pt x="1443660" y="1277844"/>
                    <a:pt x="1444172" y="1275432"/>
                    <a:pt x="1445232" y="1273349"/>
                  </a:cubicBezTo>
                  <a:cubicBezTo>
                    <a:pt x="1446292" y="1271266"/>
                    <a:pt x="1448119" y="1270169"/>
                    <a:pt x="1450713" y="1270060"/>
                  </a:cubicBezTo>
                  <a:lnTo>
                    <a:pt x="1464747" y="1271814"/>
                  </a:lnTo>
                  <a:cubicBezTo>
                    <a:pt x="1465661" y="1267319"/>
                    <a:pt x="1467342" y="1263152"/>
                    <a:pt x="1469790" y="1259315"/>
                  </a:cubicBezTo>
                  <a:cubicBezTo>
                    <a:pt x="1472239" y="1255478"/>
                    <a:pt x="1475236" y="1252627"/>
                    <a:pt x="1478781" y="1250764"/>
                  </a:cubicBezTo>
                  <a:cubicBezTo>
                    <a:pt x="1479987" y="1244916"/>
                    <a:pt x="1485030" y="1239946"/>
                    <a:pt x="1493910" y="1235853"/>
                  </a:cubicBezTo>
                  <a:cubicBezTo>
                    <a:pt x="1502791" y="1231760"/>
                    <a:pt x="1508273" y="1226790"/>
                    <a:pt x="1510356" y="1220942"/>
                  </a:cubicBezTo>
                  <a:lnTo>
                    <a:pt x="1489306" y="1224451"/>
                  </a:lnTo>
                  <a:cubicBezTo>
                    <a:pt x="1486638" y="1226278"/>
                    <a:pt x="1483641" y="1227886"/>
                    <a:pt x="1480315" y="1229275"/>
                  </a:cubicBezTo>
                  <a:cubicBezTo>
                    <a:pt x="1476990" y="1230663"/>
                    <a:pt x="1473554" y="1231394"/>
                    <a:pt x="1470010" y="1231468"/>
                  </a:cubicBezTo>
                  <a:lnTo>
                    <a:pt x="1459484" y="1249009"/>
                  </a:lnTo>
                  <a:cubicBezTo>
                    <a:pt x="1455830" y="1250837"/>
                    <a:pt x="1452614" y="1253322"/>
                    <a:pt x="1449836" y="1256465"/>
                  </a:cubicBezTo>
                  <a:cubicBezTo>
                    <a:pt x="1447059" y="1259608"/>
                    <a:pt x="1445597" y="1262970"/>
                    <a:pt x="1445451" y="1266551"/>
                  </a:cubicBezTo>
                  <a:lnTo>
                    <a:pt x="1406859" y="1278831"/>
                  </a:lnTo>
                  <a:cubicBezTo>
                    <a:pt x="1405689" y="1283618"/>
                    <a:pt x="1401012" y="1286761"/>
                    <a:pt x="1392825" y="1288259"/>
                  </a:cubicBezTo>
                  <a:cubicBezTo>
                    <a:pt x="1384639" y="1289758"/>
                    <a:pt x="1379961" y="1292462"/>
                    <a:pt x="1378792" y="1296372"/>
                  </a:cubicBezTo>
                  <a:lnTo>
                    <a:pt x="1378792" y="1298127"/>
                  </a:lnTo>
                  <a:cubicBezTo>
                    <a:pt x="1374553" y="1299991"/>
                    <a:pt x="1368998" y="1302841"/>
                    <a:pt x="1362127" y="1306678"/>
                  </a:cubicBezTo>
                  <a:cubicBezTo>
                    <a:pt x="1355257" y="1310516"/>
                    <a:pt x="1351456" y="1314682"/>
                    <a:pt x="1350725" y="1319177"/>
                  </a:cubicBezTo>
                  <a:lnTo>
                    <a:pt x="1320904" y="1333210"/>
                  </a:lnTo>
                  <a:lnTo>
                    <a:pt x="1306870" y="1352506"/>
                  </a:lnTo>
                  <a:cubicBezTo>
                    <a:pt x="1307126" y="1355101"/>
                    <a:pt x="1308807" y="1356928"/>
                    <a:pt x="1311913" y="1357988"/>
                  </a:cubicBezTo>
                  <a:cubicBezTo>
                    <a:pt x="1315020" y="1359048"/>
                    <a:pt x="1318016" y="1359560"/>
                    <a:pt x="1320904" y="1359523"/>
                  </a:cubicBezTo>
                  <a:cubicBezTo>
                    <a:pt x="1323791" y="1359450"/>
                    <a:pt x="1326787" y="1360035"/>
                    <a:pt x="1329894" y="1361277"/>
                  </a:cubicBezTo>
                  <a:cubicBezTo>
                    <a:pt x="1333000" y="1362520"/>
                    <a:pt x="1334681" y="1364859"/>
                    <a:pt x="1334937" y="1368294"/>
                  </a:cubicBezTo>
                  <a:cubicBezTo>
                    <a:pt x="1334937" y="1371803"/>
                    <a:pt x="1333183" y="1373557"/>
                    <a:pt x="1329675" y="1373557"/>
                  </a:cubicBezTo>
                  <a:lnTo>
                    <a:pt x="1324412" y="1382328"/>
                  </a:lnTo>
                  <a:cubicBezTo>
                    <a:pt x="1316701" y="1382657"/>
                    <a:pt x="1310196" y="1385069"/>
                    <a:pt x="1304897" y="1389564"/>
                  </a:cubicBezTo>
                  <a:cubicBezTo>
                    <a:pt x="1299598" y="1394059"/>
                    <a:pt x="1294408" y="1398664"/>
                    <a:pt x="1289328" y="1403378"/>
                  </a:cubicBezTo>
                  <a:cubicBezTo>
                    <a:pt x="1287062" y="1401112"/>
                    <a:pt x="1283700" y="1399066"/>
                    <a:pt x="1279242" y="1397238"/>
                  </a:cubicBezTo>
                  <a:cubicBezTo>
                    <a:pt x="1274783" y="1395411"/>
                    <a:pt x="1272298" y="1396873"/>
                    <a:pt x="1271786" y="1401624"/>
                  </a:cubicBezTo>
                  <a:lnTo>
                    <a:pt x="1236703" y="1413903"/>
                  </a:lnTo>
                  <a:lnTo>
                    <a:pt x="1222669" y="1405132"/>
                  </a:lnTo>
                  <a:cubicBezTo>
                    <a:pt x="1222815" y="1400856"/>
                    <a:pt x="1224277" y="1398006"/>
                    <a:pt x="1227055" y="1396580"/>
                  </a:cubicBezTo>
                  <a:cubicBezTo>
                    <a:pt x="1229832" y="1395155"/>
                    <a:pt x="1233048" y="1394497"/>
                    <a:pt x="1236703" y="1394607"/>
                  </a:cubicBezTo>
                  <a:lnTo>
                    <a:pt x="1243719" y="1394607"/>
                  </a:lnTo>
                  <a:lnTo>
                    <a:pt x="1236703" y="1380573"/>
                  </a:lnTo>
                  <a:cubicBezTo>
                    <a:pt x="1233085" y="1381743"/>
                    <a:pt x="1229357" y="1384228"/>
                    <a:pt x="1225520" y="1388029"/>
                  </a:cubicBezTo>
                  <a:cubicBezTo>
                    <a:pt x="1221682" y="1391830"/>
                    <a:pt x="1218393" y="1395192"/>
                    <a:pt x="1215652" y="1398115"/>
                  </a:cubicBezTo>
                  <a:cubicBezTo>
                    <a:pt x="1213058" y="1404657"/>
                    <a:pt x="1202459" y="1408238"/>
                    <a:pt x="1183858" y="1408860"/>
                  </a:cubicBezTo>
                  <a:cubicBezTo>
                    <a:pt x="1165256" y="1409481"/>
                    <a:pt x="1154219" y="1415255"/>
                    <a:pt x="1150747" y="1426182"/>
                  </a:cubicBezTo>
                  <a:cubicBezTo>
                    <a:pt x="1146874" y="1426475"/>
                    <a:pt x="1144535" y="1427644"/>
                    <a:pt x="1143731" y="1429691"/>
                  </a:cubicBezTo>
                  <a:cubicBezTo>
                    <a:pt x="1142927" y="1431737"/>
                    <a:pt x="1140588" y="1432907"/>
                    <a:pt x="1136714" y="1433199"/>
                  </a:cubicBezTo>
                  <a:cubicBezTo>
                    <a:pt x="1135581" y="1433126"/>
                    <a:pt x="1133900" y="1433272"/>
                    <a:pt x="1131671" y="1433638"/>
                  </a:cubicBezTo>
                  <a:cubicBezTo>
                    <a:pt x="1129441" y="1434003"/>
                    <a:pt x="1128199" y="1435026"/>
                    <a:pt x="1127943" y="1436707"/>
                  </a:cubicBezTo>
                  <a:cubicBezTo>
                    <a:pt x="1128089" y="1439302"/>
                    <a:pt x="1129112" y="1441568"/>
                    <a:pt x="1131013" y="1443505"/>
                  </a:cubicBezTo>
                  <a:cubicBezTo>
                    <a:pt x="1132913" y="1445442"/>
                    <a:pt x="1134814" y="1447269"/>
                    <a:pt x="1136714" y="1448987"/>
                  </a:cubicBezTo>
                  <a:cubicBezTo>
                    <a:pt x="1138541" y="1448987"/>
                    <a:pt x="1140149" y="1449425"/>
                    <a:pt x="1141538" y="1450302"/>
                  </a:cubicBezTo>
                  <a:cubicBezTo>
                    <a:pt x="1142927" y="1451180"/>
                    <a:pt x="1143658" y="1452495"/>
                    <a:pt x="1143731" y="1454249"/>
                  </a:cubicBezTo>
                  <a:cubicBezTo>
                    <a:pt x="1142843" y="1459728"/>
                    <a:pt x="1136627" y="1463193"/>
                    <a:pt x="1125084" y="1464644"/>
                  </a:cubicBezTo>
                  <a:cubicBezTo>
                    <a:pt x="1113541" y="1466095"/>
                    <a:pt x="1101998" y="1467741"/>
                    <a:pt x="1090455" y="1469582"/>
                  </a:cubicBezTo>
                  <a:cubicBezTo>
                    <a:pt x="1078912" y="1471423"/>
                    <a:pt x="1072697" y="1475668"/>
                    <a:pt x="1071809" y="1482316"/>
                  </a:cubicBezTo>
                  <a:cubicBezTo>
                    <a:pt x="1068154" y="1480599"/>
                    <a:pt x="1064938" y="1480526"/>
                    <a:pt x="1062161" y="1482097"/>
                  </a:cubicBezTo>
                  <a:cubicBezTo>
                    <a:pt x="1059384" y="1483669"/>
                    <a:pt x="1057922" y="1486665"/>
                    <a:pt x="1057776" y="1491087"/>
                  </a:cubicBezTo>
                  <a:cubicBezTo>
                    <a:pt x="1052659" y="1491233"/>
                    <a:pt x="1049297" y="1490503"/>
                    <a:pt x="1047689" y="1488895"/>
                  </a:cubicBezTo>
                  <a:cubicBezTo>
                    <a:pt x="1046081" y="1487286"/>
                    <a:pt x="1045350" y="1483924"/>
                    <a:pt x="1045496" y="1478808"/>
                  </a:cubicBezTo>
                  <a:cubicBezTo>
                    <a:pt x="1046885" y="1468283"/>
                    <a:pt x="1052440" y="1463459"/>
                    <a:pt x="1062161" y="1464336"/>
                  </a:cubicBezTo>
                  <a:cubicBezTo>
                    <a:pt x="1071882" y="1465213"/>
                    <a:pt x="1077437" y="1461266"/>
                    <a:pt x="1078826" y="1452495"/>
                  </a:cubicBezTo>
                  <a:lnTo>
                    <a:pt x="1077072" y="1443724"/>
                  </a:lnTo>
                  <a:cubicBezTo>
                    <a:pt x="1077108" y="1442518"/>
                    <a:pt x="1077035" y="1440545"/>
                    <a:pt x="1076852" y="1437804"/>
                  </a:cubicBezTo>
                  <a:cubicBezTo>
                    <a:pt x="1076670" y="1435063"/>
                    <a:pt x="1076158" y="1433528"/>
                    <a:pt x="1075317" y="1433199"/>
                  </a:cubicBezTo>
                  <a:cubicBezTo>
                    <a:pt x="1074258" y="1433674"/>
                    <a:pt x="1072869" y="1435794"/>
                    <a:pt x="1071151" y="1439558"/>
                  </a:cubicBezTo>
                  <a:cubicBezTo>
                    <a:pt x="1069434" y="1443322"/>
                    <a:pt x="1068483" y="1445880"/>
                    <a:pt x="1068301" y="1447233"/>
                  </a:cubicBezTo>
                  <a:lnTo>
                    <a:pt x="1033217" y="1457758"/>
                  </a:lnTo>
                  <a:cubicBezTo>
                    <a:pt x="1042097" y="1464409"/>
                    <a:pt x="1040124" y="1468210"/>
                    <a:pt x="1027297" y="1469160"/>
                  </a:cubicBezTo>
                  <a:cubicBezTo>
                    <a:pt x="1014469" y="1470110"/>
                    <a:pt x="1005917" y="1470402"/>
                    <a:pt x="1001642" y="1470037"/>
                  </a:cubicBezTo>
                  <a:lnTo>
                    <a:pt x="973575" y="1484071"/>
                  </a:lnTo>
                  <a:cubicBezTo>
                    <a:pt x="974378" y="1488017"/>
                    <a:pt x="977595" y="1490210"/>
                    <a:pt x="983223" y="1490649"/>
                  </a:cubicBezTo>
                  <a:cubicBezTo>
                    <a:pt x="988851" y="1491087"/>
                    <a:pt x="992067" y="1492403"/>
                    <a:pt x="992871" y="1494596"/>
                  </a:cubicBezTo>
                  <a:cubicBezTo>
                    <a:pt x="992724" y="1497227"/>
                    <a:pt x="991701" y="1499420"/>
                    <a:pt x="989801" y="1501174"/>
                  </a:cubicBezTo>
                  <a:cubicBezTo>
                    <a:pt x="987900" y="1502928"/>
                    <a:pt x="986000" y="1504244"/>
                    <a:pt x="984100" y="1505121"/>
                  </a:cubicBezTo>
                  <a:cubicBezTo>
                    <a:pt x="981395" y="1505084"/>
                    <a:pt x="978910" y="1505596"/>
                    <a:pt x="976644" y="1506656"/>
                  </a:cubicBezTo>
                  <a:cubicBezTo>
                    <a:pt x="974378" y="1507715"/>
                    <a:pt x="972771" y="1509543"/>
                    <a:pt x="971820" y="1512137"/>
                  </a:cubicBezTo>
                  <a:cubicBezTo>
                    <a:pt x="959249" y="1513892"/>
                    <a:pt x="947554" y="1517400"/>
                    <a:pt x="936737" y="1522663"/>
                  </a:cubicBezTo>
                  <a:cubicBezTo>
                    <a:pt x="936919" y="1524636"/>
                    <a:pt x="936992" y="1526829"/>
                    <a:pt x="936956" y="1529241"/>
                  </a:cubicBezTo>
                  <a:cubicBezTo>
                    <a:pt x="936919" y="1531653"/>
                    <a:pt x="935677" y="1532968"/>
                    <a:pt x="933228" y="1533188"/>
                  </a:cubicBezTo>
                  <a:cubicBezTo>
                    <a:pt x="925298" y="1533553"/>
                    <a:pt x="919231" y="1532822"/>
                    <a:pt x="915029" y="1530995"/>
                  </a:cubicBezTo>
                  <a:cubicBezTo>
                    <a:pt x="910826" y="1529168"/>
                    <a:pt x="908706" y="1524051"/>
                    <a:pt x="908670" y="1515646"/>
                  </a:cubicBezTo>
                  <a:cubicBezTo>
                    <a:pt x="908779" y="1512759"/>
                    <a:pt x="909876" y="1509762"/>
                    <a:pt x="911959" y="1506656"/>
                  </a:cubicBezTo>
                  <a:cubicBezTo>
                    <a:pt x="914042" y="1503549"/>
                    <a:pt x="916454" y="1501868"/>
                    <a:pt x="919195" y="1501612"/>
                  </a:cubicBezTo>
                  <a:cubicBezTo>
                    <a:pt x="922776" y="1501759"/>
                    <a:pt x="926577" y="1502343"/>
                    <a:pt x="930597" y="1503367"/>
                  </a:cubicBezTo>
                  <a:cubicBezTo>
                    <a:pt x="934617" y="1504390"/>
                    <a:pt x="938418" y="1504975"/>
                    <a:pt x="941999" y="1505121"/>
                  </a:cubicBezTo>
                  <a:lnTo>
                    <a:pt x="957787" y="1494596"/>
                  </a:lnTo>
                  <a:cubicBezTo>
                    <a:pt x="958920" y="1494742"/>
                    <a:pt x="960601" y="1494888"/>
                    <a:pt x="962830" y="1495034"/>
                  </a:cubicBezTo>
                  <a:cubicBezTo>
                    <a:pt x="965059" y="1495180"/>
                    <a:pt x="966302" y="1494449"/>
                    <a:pt x="966558" y="1492841"/>
                  </a:cubicBezTo>
                  <a:cubicBezTo>
                    <a:pt x="965461" y="1491160"/>
                    <a:pt x="959760" y="1489699"/>
                    <a:pt x="949454" y="1488456"/>
                  </a:cubicBezTo>
                  <a:cubicBezTo>
                    <a:pt x="939149" y="1487213"/>
                    <a:pt x="930816" y="1485752"/>
                    <a:pt x="924457" y="1484071"/>
                  </a:cubicBezTo>
                  <a:cubicBezTo>
                    <a:pt x="921059" y="1485276"/>
                    <a:pt x="915577" y="1487250"/>
                    <a:pt x="908012" y="1489991"/>
                  </a:cubicBezTo>
                  <a:cubicBezTo>
                    <a:pt x="900447" y="1492732"/>
                    <a:pt x="895404" y="1494267"/>
                    <a:pt x="892882" y="1494596"/>
                  </a:cubicBezTo>
                  <a:cubicBezTo>
                    <a:pt x="883015" y="1495180"/>
                    <a:pt x="872051" y="1497519"/>
                    <a:pt x="859991" y="1501612"/>
                  </a:cubicBezTo>
                  <a:cubicBezTo>
                    <a:pt x="847931" y="1505705"/>
                    <a:pt x="836090" y="1508044"/>
                    <a:pt x="824469" y="1508629"/>
                  </a:cubicBezTo>
                  <a:cubicBezTo>
                    <a:pt x="818512" y="1508264"/>
                    <a:pt x="814638" y="1508556"/>
                    <a:pt x="812847" y="1509506"/>
                  </a:cubicBezTo>
                  <a:cubicBezTo>
                    <a:pt x="811056" y="1510456"/>
                    <a:pt x="810252" y="1514257"/>
                    <a:pt x="810435" y="1520908"/>
                  </a:cubicBezTo>
                  <a:lnTo>
                    <a:pt x="796402" y="1513892"/>
                  </a:lnTo>
                  <a:lnTo>
                    <a:pt x="775351" y="1513892"/>
                  </a:lnTo>
                  <a:lnTo>
                    <a:pt x="773597" y="1499858"/>
                  </a:lnTo>
                  <a:cubicBezTo>
                    <a:pt x="778494" y="1499493"/>
                    <a:pt x="777910" y="1498031"/>
                    <a:pt x="771843" y="1495473"/>
                  </a:cubicBezTo>
                  <a:cubicBezTo>
                    <a:pt x="765776" y="1492914"/>
                    <a:pt x="761683" y="1491453"/>
                    <a:pt x="759564" y="1491087"/>
                  </a:cubicBezTo>
                  <a:cubicBezTo>
                    <a:pt x="750647" y="1491745"/>
                    <a:pt x="740852" y="1494376"/>
                    <a:pt x="730181" y="1498981"/>
                  </a:cubicBezTo>
                  <a:cubicBezTo>
                    <a:pt x="719510" y="1503586"/>
                    <a:pt x="708838" y="1506217"/>
                    <a:pt x="698167" y="1506875"/>
                  </a:cubicBezTo>
                  <a:cubicBezTo>
                    <a:pt x="696340" y="1506802"/>
                    <a:pt x="694732" y="1506948"/>
                    <a:pt x="693343" y="1507313"/>
                  </a:cubicBezTo>
                  <a:cubicBezTo>
                    <a:pt x="691954" y="1507679"/>
                    <a:pt x="691223" y="1508702"/>
                    <a:pt x="691150" y="1510383"/>
                  </a:cubicBezTo>
                  <a:cubicBezTo>
                    <a:pt x="691260" y="1512211"/>
                    <a:pt x="691041" y="1513819"/>
                    <a:pt x="690493" y="1515207"/>
                  </a:cubicBezTo>
                  <a:cubicBezTo>
                    <a:pt x="689944" y="1516596"/>
                    <a:pt x="688409" y="1517327"/>
                    <a:pt x="685888" y="1517400"/>
                  </a:cubicBezTo>
                  <a:cubicBezTo>
                    <a:pt x="683183" y="1517217"/>
                    <a:pt x="680260" y="1516267"/>
                    <a:pt x="677117" y="1514550"/>
                  </a:cubicBezTo>
                  <a:cubicBezTo>
                    <a:pt x="673974" y="1512832"/>
                    <a:pt x="671050" y="1511443"/>
                    <a:pt x="668346" y="1510383"/>
                  </a:cubicBezTo>
                  <a:cubicBezTo>
                    <a:pt x="661293" y="1510530"/>
                    <a:pt x="654349" y="1511553"/>
                    <a:pt x="647515" y="1513453"/>
                  </a:cubicBezTo>
                  <a:cubicBezTo>
                    <a:pt x="640681" y="1515354"/>
                    <a:pt x="634176" y="1517254"/>
                    <a:pt x="628000" y="1519154"/>
                  </a:cubicBezTo>
                  <a:cubicBezTo>
                    <a:pt x="628000" y="1522663"/>
                    <a:pt x="626245" y="1524417"/>
                    <a:pt x="622737" y="1524417"/>
                  </a:cubicBezTo>
                  <a:cubicBezTo>
                    <a:pt x="620069" y="1524271"/>
                    <a:pt x="617950" y="1524563"/>
                    <a:pt x="616378" y="1525294"/>
                  </a:cubicBezTo>
                  <a:cubicBezTo>
                    <a:pt x="614807" y="1526025"/>
                    <a:pt x="614003" y="1528071"/>
                    <a:pt x="613966" y="1531434"/>
                  </a:cubicBezTo>
                  <a:lnTo>
                    <a:pt x="620983" y="1543713"/>
                  </a:lnTo>
                  <a:cubicBezTo>
                    <a:pt x="610092" y="1549670"/>
                    <a:pt x="597667" y="1553544"/>
                    <a:pt x="583706" y="1555334"/>
                  </a:cubicBezTo>
                  <a:cubicBezTo>
                    <a:pt x="569746" y="1557125"/>
                    <a:pt x="556443" y="1557929"/>
                    <a:pt x="543799" y="1557746"/>
                  </a:cubicBezTo>
                  <a:cubicBezTo>
                    <a:pt x="537915" y="1557052"/>
                    <a:pt x="528632" y="1556248"/>
                    <a:pt x="515951" y="1555334"/>
                  </a:cubicBezTo>
                  <a:cubicBezTo>
                    <a:pt x="503270" y="1554421"/>
                    <a:pt x="496180" y="1557564"/>
                    <a:pt x="494681" y="1564763"/>
                  </a:cubicBezTo>
                  <a:cubicBezTo>
                    <a:pt x="487738" y="1564982"/>
                    <a:pt x="481013" y="1565859"/>
                    <a:pt x="474508" y="1567394"/>
                  </a:cubicBezTo>
                  <a:cubicBezTo>
                    <a:pt x="468003" y="1568929"/>
                    <a:pt x="461279" y="1569806"/>
                    <a:pt x="454335" y="1570026"/>
                  </a:cubicBezTo>
                  <a:cubicBezTo>
                    <a:pt x="445564" y="1570245"/>
                    <a:pt x="436793" y="1571561"/>
                    <a:pt x="428022" y="1573973"/>
                  </a:cubicBezTo>
                  <a:cubicBezTo>
                    <a:pt x="419251" y="1576385"/>
                    <a:pt x="410480" y="1578577"/>
                    <a:pt x="401709" y="1580551"/>
                  </a:cubicBezTo>
                  <a:cubicBezTo>
                    <a:pt x="400686" y="1583913"/>
                    <a:pt x="398785" y="1585960"/>
                    <a:pt x="396008" y="1586690"/>
                  </a:cubicBezTo>
                  <a:cubicBezTo>
                    <a:pt x="393230" y="1587421"/>
                    <a:pt x="390453" y="1587714"/>
                    <a:pt x="387675" y="1587568"/>
                  </a:cubicBezTo>
                  <a:cubicBezTo>
                    <a:pt x="373642" y="1587860"/>
                    <a:pt x="359608" y="1589029"/>
                    <a:pt x="345575" y="1591076"/>
                  </a:cubicBezTo>
                  <a:cubicBezTo>
                    <a:pt x="344625" y="1594438"/>
                    <a:pt x="343017" y="1596485"/>
                    <a:pt x="340751" y="1597216"/>
                  </a:cubicBezTo>
                  <a:cubicBezTo>
                    <a:pt x="338485" y="1597946"/>
                    <a:pt x="336000" y="1598239"/>
                    <a:pt x="333296" y="1598093"/>
                  </a:cubicBezTo>
                  <a:cubicBezTo>
                    <a:pt x="321053" y="1598385"/>
                    <a:pt x="309139" y="1599554"/>
                    <a:pt x="297554" y="1601601"/>
                  </a:cubicBezTo>
                  <a:cubicBezTo>
                    <a:pt x="285969" y="1603648"/>
                    <a:pt x="274494" y="1604817"/>
                    <a:pt x="263128" y="1605109"/>
                  </a:cubicBezTo>
                  <a:cubicBezTo>
                    <a:pt x="236011" y="1605548"/>
                    <a:pt x="209552" y="1607302"/>
                    <a:pt x="183751" y="1610372"/>
                  </a:cubicBezTo>
                  <a:cubicBezTo>
                    <a:pt x="157950" y="1613442"/>
                    <a:pt x="132368" y="1615196"/>
                    <a:pt x="107005" y="1615635"/>
                  </a:cubicBezTo>
                  <a:cubicBezTo>
                    <a:pt x="105165" y="1615764"/>
                    <a:pt x="95787" y="1615894"/>
                    <a:pt x="78873" y="1616024"/>
                  </a:cubicBezTo>
                  <a:cubicBezTo>
                    <a:pt x="61960" y="1616154"/>
                    <a:pt x="45046" y="1615505"/>
                    <a:pt x="28132" y="1614075"/>
                  </a:cubicBezTo>
                  <a:cubicBezTo>
                    <a:pt x="11218" y="1612646"/>
                    <a:pt x="1841" y="1609657"/>
                    <a:pt x="0" y="1605109"/>
                  </a:cubicBezTo>
                  <a:cubicBezTo>
                    <a:pt x="16153" y="1605365"/>
                    <a:pt x="32964" y="1603538"/>
                    <a:pt x="50433" y="1599628"/>
                  </a:cubicBezTo>
                  <a:cubicBezTo>
                    <a:pt x="67902" y="1595717"/>
                    <a:pt x="83836" y="1593451"/>
                    <a:pt x="98235" y="1592830"/>
                  </a:cubicBezTo>
                  <a:cubicBezTo>
                    <a:pt x="98125" y="1590710"/>
                    <a:pt x="98344" y="1587933"/>
                    <a:pt x="98892" y="1584498"/>
                  </a:cubicBezTo>
                  <a:cubicBezTo>
                    <a:pt x="99441" y="1581062"/>
                    <a:pt x="100975" y="1579162"/>
                    <a:pt x="103497" y="1578797"/>
                  </a:cubicBezTo>
                  <a:cubicBezTo>
                    <a:pt x="113035" y="1578541"/>
                    <a:pt x="118517" y="1577298"/>
                    <a:pt x="119943" y="1575069"/>
                  </a:cubicBezTo>
                  <a:cubicBezTo>
                    <a:pt x="121368" y="1572840"/>
                    <a:pt x="124657" y="1571159"/>
                    <a:pt x="129810" y="1570026"/>
                  </a:cubicBezTo>
                  <a:cubicBezTo>
                    <a:pt x="129737" y="1567285"/>
                    <a:pt x="130322" y="1564873"/>
                    <a:pt x="131564" y="1562790"/>
                  </a:cubicBezTo>
                  <a:cubicBezTo>
                    <a:pt x="132807" y="1560707"/>
                    <a:pt x="135146" y="1559610"/>
                    <a:pt x="138581" y="1559501"/>
                  </a:cubicBezTo>
                  <a:cubicBezTo>
                    <a:pt x="143003" y="1559683"/>
                    <a:pt x="147315" y="1561072"/>
                    <a:pt x="151518" y="1563667"/>
                  </a:cubicBezTo>
                  <a:cubicBezTo>
                    <a:pt x="155721" y="1566261"/>
                    <a:pt x="159595" y="1568966"/>
                    <a:pt x="163139" y="1571780"/>
                  </a:cubicBezTo>
                  <a:lnTo>
                    <a:pt x="177173" y="1563009"/>
                  </a:lnTo>
                  <a:cubicBezTo>
                    <a:pt x="184190" y="1563301"/>
                    <a:pt x="191206" y="1564471"/>
                    <a:pt x="198223" y="1566517"/>
                  </a:cubicBezTo>
                  <a:cubicBezTo>
                    <a:pt x="201110" y="1566517"/>
                    <a:pt x="204107" y="1565640"/>
                    <a:pt x="207213" y="1563886"/>
                  </a:cubicBezTo>
                  <a:cubicBezTo>
                    <a:pt x="210320" y="1562132"/>
                    <a:pt x="212001" y="1559501"/>
                    <a:pt x="212257" y="1555992"/>
                  </a:cubicBezTo>
                  <a:cubicBezTo>
                    <a:pt x="215071" y="1556102"/>
                    <a:pt x="218214" y="1555883"/>
                    <a:pt x="221685" y="1555334"/>
                  </a:cubicBezTo>
                  <a:cubicBezTo>
                    <a:pt x="225157" y="1554786"/>
                    <a:pt x="227862" y="1553251"/>
                    <a:pt x="229799" y="1550730"/>
                  </a:cubicBezTo>
                  <a:cubicBezTo>
                    <a:pt x="233490" y="1550766"/>
                    <a:pt x="237510" y="1550255"/>
                    <a:pt x="241859" y="1549195"/>
                  </a:cubicBezTo>
                  <a:cubicBezTo>
                    <a:pt x="246208" y="1548135"/>
                    <a:pt x="249789" y="1546308"/>
                    <a:pt x="252603" y="1543713"/>
                  </a:cubicBezTo>
                  <a:cubicBezTo>
                    <a:pt x="259912" y="1545467"/>
                    <a:pt x="266344" y="1543713"/>
                    <a:pt x="271899" y="1538450"/>
                  </a:cubicBezTo>
                  <a:cubicBezTo>
                    <a:pt x="274677" y="1540972"/>
                    <a:pt x="277893" y="1542507"/>
                    <a:pt x="281547" y="1543055"/>
                  </a:cubicBezTo>
                  <a:cubicBezTo>
                    <a:pt x="285202" y="1543603"/>
                    <a:pt x="288418" y="1543822"/>
                    <a:pt x="291195" y="1543713"/>
                  </a:cubicBezTo>
                  <a:lnTo>
                    <a:pt x="306983" y="1531434"/>
                  </a:lnTo>
                  <a:lnTo>
                    <a:pt x="321016" y="1531434"/>
                  </a:lnTo>
                  <a:lnTo>
                    <a:pt x="326279" y="1524417"/>
                  </a:lnTo>
                  <a:lnTo>
                    <a:pt x="342067" y="1526171"/>
                  </a:lnTo>
                  <a:cubicBezTo>
                    <a:pt x="346489" y="1521457"/>
                    <a:pt x="351678" y="1516852"/>
                    <a:pt x="357635" y="1512357"/>
                  </a:cubicBezTo>
                  <a:cubicBezTo>
                    <a:pt x="363592" y="1507862"/>
                    <a:pt x="370097" y="1505450"/>
                    <a:pt x="377150" y="1505121"/>
                  </a:cubicBezTo>
                  <a:cubicBezTo>
                    <a:pt x="380988" y="1505486"/>
                    <a:pt x="385154" y="1505632"/>
                    <a:pt x="389649" y="1505559"/>
                  </a:cubicBezTo>
                  <a:cubicBezTo>
                    <a:pt x="394144" y="1505486"/>
                    <a:pt x="396995" y="1503001"/>
                    <a:pt x="398201" y="1498104"/>
                  </a:cubicBezTo>
                  <a:lnTo>
                    <a:pt x="410480" y="1484071"/>
                  </a:lnTo>
                  <a:cubicBezTo>
                    <a:pt x="414902" y="1485203"/>
                    <a:pt x="418337" y="1485569"/>
                    <a:pt x="420786" y="1485167"/>
                  </a:cubicBezTo>
                  <a:cubicBezTo>
                    <a:pt x="423234" y="1484765"/>
                    <a:pt x="424477" y="1482061"/>
                    <a:pt x="424513" y="1477054"/>
                  </a:cubicBezTo>
                  <a:lnTo>
                    <a:pt x="438547" y="1461266"/>
                  </a:lnTo>
                  <a:cubicBezTo>
                    <a:pt x="446040" y="1457032"/>
                    <a:pt x="458926" y="1452246"/>
                    <a:pt x="477204" y="1446908"/>
                  </a:cubicBezTo>
                  <a:cubicBezTo>
                    <a:pt x="495483" y="1441569"/>
                    <a:pt x="512786" y="1436523"/>
                    <a:pt x="529115" y="1431770"/>
                  </a:cubicBezTo>
                  <a:cubicBezTo>
                    <a:pt x="545445" y="1427016"/>
                    <a:pt x="554432" y="1423399"/>
                    <a:pt x="556078" y="1420920"/>
                  </a:cubicBezTo>
                  <a:lnTo>
                    <a:pt x="580637" y="1415657"/>
                  </a:lnTo>
                  <a:cubicBezTo>
                    <a:pt x="584291" y="1416680"/>
                    <a:pt x="587507" y="1416827"/>
                    <a:pt x="590285" y="1416096"/>
                  </a:cubicBezTo>
                  <a:cubicBezTo>
                    <a:pt x="593062" y="1415365"/>
                    <a:pt x="594524" y="1412880"/>
                    <a:pt x="594670" y="1408640"/>
                  </a:cubicBezTo>
                  <a:lnTo>
                    <a:pt x="568357" y="1406886"/>
                  </a:lnTo>
                  <a:lnTo>
                    <a:pt x="563095" y="1413903"/>
                  </a:lnTo>
                  <a:cubicBezTo>
                    <a:pt x="555237" y="1413464"/>
                    <a:pt x="548148" y="1413026"/>
                    <a:pt x="541825" y="1412587"/>
                  </a:cubicBezTo>
                  <a:cubicBezTo>
                    <a:pt x="535503" y="1412149"/>
                    <a:pt x="529729" y="1414342"/>
                    <a:pt x="524503" y="1419166"/>
                  </a:cubicBezTo>
                  <a:lnTo>
                    <a:pt x="473631" y="1426182"/>
                  </a:lnTo>
                  <a:cubicBezTo>
                    <a:pt x="473668" y="1427315"/>
                    <a:pt x="473595" y="1428996"/>
                    <a:pt x="473412" y="1431226"/>
                  </a:cubicBezTo>
                  <a:cubicBezTo>
                    <a:pt x="473229" y="1433455"/>
                    <a:pt x="472718" y="1434697"/>
                    <a:pt x="471877" y="1434953"/>
                  </a:cubicBezTo>
                  <a:cubicBezTo>
                    <a:pt x="470159" y="1434697"/>
                    <a:pt x="468771" y="1433455"/>
                    <a:pt x="467711" y="1431226"/>
                  </a:cubicBezTo>
                  <a:cubicBezTo>
                    <a:pt x="466651" y="1428996"/>
                    <a:pt x="465701" y="1427315"/>
                    <a:pt x="464860" y="1426182"/>
                  </a:cubicBezTo>
                  <a:cubicBezTo>
                    <a:pt x="460255" y="1431810"/>
                    <a:pt x="452800" y="1433711"/>
                    <a:pt x="442494" y="1431883"/>
                  </a:cubicBezTo>
                  <a:cubicBezTo>
                    <a:pt x="432188" y="1430056"/>
                    <a:pt x="425610" y="1432834"/>
                    <a:pt x="422759" y="1440216"/>
                  </a:cubicBezTo>
                  <a:cubicBezTo>
                    <a:pt x="410114" y="1439960"/>
                    <a:pt x="395935" y="1441787"/>
                    <a:pt x="380220" y="1445698"/>
                  </a:cubicBezTo>
                  <a:cubicBezTo>
                    <a:pt x="364506" y="1449608"/>
                    <a:pt x="349449" y="1451874"/>
                    <a:pt x="335050" y="1452495"/>
                  </a:cubicBezTo>
                  <a:cubicBezTo>
                    <a:pt x="329787" y="1452787"/>
                    <a:pt x="324525" y="1452203"/>
                    <a:pt x="319262" y="1450741"/>
                  </a:cubicBezTo>
                  <a:cubicBezTo>
                    <a:pt x="320687" y="1449827"/>
                    <a:pt x="323977" y="1449023"/>
                    <a:pt x="329129" y="1448329"/>
                  </a:cubicBezTo>
                  <a:cubicBezTo>
                    <a:pt x="334282" y="1447635"/>
                    <a:pt x="338010" y="1447269"/>
                    <a:pt x="340312" y="1447233"/>
                  </a:cubicBezTo>
                  <a:cubicBezTo>
                    <a:pt x="340312" y="1443651"/>
                    <a:pt x="341190" y="1440727"/>
                    <a:pt x="342944" y="1438462"/>
                  </a:cubicBezTo>
                  <a:cubicBezTo>
                    <a:pt x="344698" y="1436196"/>
                    <a:pt x="347329" y="1435026"/>
                    <a:pt x="350838" y="1434953"/>
                  </a:cubicBezTo>
                  <a:lnTo>
                    <a:pt x="352592" y="1434953"/>
                  </a:lnTo>
                  <a:cubicBezTo>
                    <a:pt x="350545" y="1434040"/>
                    <a:pt x="348060" y="1432797"/>
                    <a:pt x="345136" y="1431226"/>
                  </a:cubicBezTo>
                  <a:cubicBezTo>
                    <a:pt x="342213" y="1429654"/>
                    <a:pt x="340605" y="1427973"/>
                    <a:pt x="340312" y="1426182"/>
                  </a:cubicBezTo>
                  <a:cubicBezTo>
                    <a:pt x="340714" y="1424501"/>
                    <a:pt x="342542" y="1423478"/>
                    <a:pt x="345794" y="1423113"/>
                  </a:cubicBezTo>
                  <a:cubicBezTo>
                    <a:pt x="349047" y="1422747"/>
                    <a:pt x="351313" y="1422601"/>
                    <a:pt x="352592" y="1422674"/>
                  </a:cubicBezTo>
                  <a:cubicBezTo>
                    <a:pt x="359535" y="1422455"/>
                    <a:pt x="366260" y="1421578"/>
                    <a:pt x="372765" y="1420043"/>
                  </a:cubicBezTo>
                  <a:cubicBezTo>
                    <a:pt x="379270" y="1418508"/>
                    <a:pt x="385994" y="1417631"/>
                    <a:pt x="392938" y="1417411"/>
                  </a:cubicBezTo>
                  <a:cubicBezTo>
                    <a:pt x="401928" y="1416827"/>
                    <a:pt x="408506" y="1414488"/>
                    <a:pt x="412673" y="1410395"/>
                  </a:cubicBezTo>
                  <a:cubicBezTo>
                    <a:pt x="416839" y="1406301"/>
                    <a:pt x="422540" y="1403963"/>
                    <a:pt x="429776" y="1403378"/>
                  </a:cubicBezTo>
                  <a:cubicBezTo>
                    <a:pt x="434490" y="1402647"/>
                    <a:pt x="444796" y="1399723"/>
                    <a:pt x="460694" y="1394607"/>
                  </a:cubicBezTo>
                  <a:cubicBezTo>
                    <a:pt x="476591" y="1389491"/>
                    <a:pt x="485582" y="1386567"/>
                    <a:pt x="487665" y="1385836"/>
                  </a:cubicBezTo>
                  <a:cubicBezTo>
                    <a:pt x="491210" y="1386567"/>
                    <a:pt x="494206" y="1385982"/>
                    <a:pt x="496655" y="1384082"/>
                  </a:cubicBezTo>
                  <a:cubicBezTo>
                    <a:pt x="499103" y="1382181"/>
                    <a:pt x="500784" y="1379842"/>
                    <a:pt x="501698" y="1377065"/>
                  </a:cubicBezTo>
                  <a:cubicBezTo>
                    <a:pt x="506888" y="1376919"/>
                    <a:pt x="511419" y="1375457"/>
                    <a:pt x="515293" y="1372680"/>
                  </a:cubicBezTo>
                  <a:cubicBezTo>
                    <a:pt x="519167" y="1369902"/>
                    <a:pt x="522821" y="1366686"/>
                    <a:pt x="526257" y="1363032"/>
                  </a:cubicBezTo>
                  <a:cubicBezTo>
                    <a:pt x="532068" y="1364128"/>
                    <a:pt x="541058" y="1364128"/>
                    <a:pt x="553227" y="1363032"/>
                  </a:cubicBezTo>
                  <a:cubicBezTo>
                    <a:pt x="565397" y="1361935"/>
                    <a:pt x="572195" y="1358427"/>
                    <a:pt x="573620" y="1352506"/>
                  </a:cubicBezTo>
                  <a:cubicBezTo>
                    <a:pt x="579760" y="1349766"/>
                    <a:pt x="585899" y="1346915"/>
                    <a:pt x="592039" y="1343955"/>
                  </a:cubicBezTo>
                  <a:cubicBezTo>
                    <a:pt x="598178" y="1340995"/>
                    <a:pt x="604318" y="1338583"/>
                    <a:pt x="610458" y="1336719"/>
                  </a:cubicBezTo>
                  <a:cubicBezTo>
                    <a:pt x="613162" y="1336390"/>
                    <a:pt x="623980" y="1333539"/>
                    <a:pt x="642910" y="1328167"/>
                  </a:cubicBezTo>
                  <a:cubicBezTo>
                    <a:pt x="661841" y="1322795"/>
                    <a:pt x="672658" y="1316875"/>
                    <a:pt x="675363" y="1310406"/>
                  </a:cubicBezTo>
                  <a:cubicBezTo>
                    <a:pt x="675143" y="1309565"/>
                    <a:pt x="674266" y="1309054"/>
                    <a:pt x="672731" y="1308871"/>
                  </a:cubicBezTo>
                  <a:cubicBezTo>
                    <a:pt x="671196" y="1308688"/>
                    <a:pt x="670319" y="1308615"/>
                    <a:pt x="670100" y="1308652"/>
                  </a:cubicBezTo>
                  <a:lnTo>
                    <a:pt x="661329" y="1315668"/>
                  </a:lnTo>
                  <a:cubicBezTo>
                    <a:pt x="656067" y="1315266"/>
                    <a:pt x="648611" y="1315193"/>
                    <a:pt x="638963" y="1315449"/>
                  </a:cubicBezTo>
                  <a:cubicBezTo>
                    <a:pt x="629315" y="1315705"/>
                    <a:pt x="622737" y="1318702"/>
                    <a:pt x="619229" y="1324439"/>
                  </a:cubicBezTo>
                  <a:lnTo>
                    <a:pt x="575374" y="1331456"/>
                  </a:lnTo>
                  <a:cubicBezTo>
                    <a:pt x="575411" y="1332443"/>
                    <a:pt x="575337" y="1333539"/>
                    <a:pt x="575155" y="1334745"/>
                  </a:cubicBezTo>
                  <a:cubicBezTo>
                    <a:pt x="574972" y="1335951"/>
                    <a:pt x="574460" y="1336609"/>
                    <a:pt x="573620" y="1336719"/>
                  </a:cubicBezTo>
                  <a:cubicBezTo>
                    <a:pt x="571829" y="1336463"/>
                    <a:pt x="570148" y="1335220"/>
                    <a:pt x="568577" y="1332991"/>
                  </a:cubicBezTo>
                  <a:cubicBezTo>
                    <a:pt x="567005" y="1330762"/>
                    <a:pt x="565763" y="1329081"/>
                    <a:pt x="564849" y="1327948"/>
                  </a:cubicBezTo>
                  <a:cubicBezTo>
                    <a:pt x="561231" y="1328350"/>
                    <a:pt x="555310" y="1330177"/>
                    <a:pt x="547088" y="1333430"/>
                  </a:cubicBezTo>
                  <a:cubicBezTo>
                    <a:pt x="538865" y="1336682"/>
                    <a:pt x="534260" y="1338948"/>
                    <a:pt x="533274" y="1340227"/>
                  </a:cubicBezTo>
                  <a:cubicBezTo>
                    <a:pt x="525526" y="1340519"/>
                    <a:pt x="518217" y="1341689"/>
                    <a:pt x="511346" y="1343736"/>
                  </a:cubicBezTo>
                  <a:cubicBezTo>
                    <a:pt x="504476" y="1345782"/>
                    <a:pt x="497166" y="1346951"/>
                    <a:pt x="489419" y="1347244"/>
                  </a:cubicBezTo>
                  <a:cubicBezTo>
                    <a:pt x="486605" y="1347390"/>
                    <a:pt x="483900" y="1347098"/>
                    <a:pt x="481306" y="1346367"/>
                  </a:cubicBezTo>
                  <a:cubicBezTo>
                    <a:pt x="478711" y="1345636"/>
                    <a:pt x="477322" y="1343589"/>
                    <a:pt x="477140" y="1340227"/>
                  </a:cubicBezTo>
                  <a:cubicBezTo>
                    <a:pt x="478674" y="1324147"/>
                    <a:pt x="484814" y="1317277"/>
                    <a:pt x="495558" y="1319615"/>
                  </a:cubicBezTo>
                  <a:cubicBezTo>
                    <a:pt x="506303" y="1321954"/>
                    <a:pt x="512443" y="1319469"/>
                    <a:pt x="513977" y="1312160"/>
                  </a:cubicBezTo>
                  <a:lnTo>
                    <a:pt x="533274" y="1312160"/>
                  </a:lnTo>
                  <a:lnTo>
                    <a:pt x="528011" y="1305143"/>
                  </a:lnTo>
                  <a:cubicBezTo>
                    <a:pt x="517486" y="1304376"/>
                    <a:pt x="506961" y="1304595"/>
                    <a:pt x="496436" y="1305801"/>
                  </a:cubicBezTo>
                  <a:cubicBezTo>
                    <a:pt x="485910" y="1307007"/>
                    <a:pt x="475385" y="1308542"/>
                    <a:pt x="464860" y="1310406"/>
                  </a:cubicBezTo>
                  <a:cubicBezTo>
                    <a:pt x="464897" y="1309419"/>
                    <a:pt x="464824" y="1308323"/>
                    <a:pt x="464641" y="1307117"/>
                  </a:cubicBezTo>
                  <a:cubicBezTo>
                    <a:pt x="464458" y="1305911"/>
                    <a:pt x="463947" y="1305253"/>
                    <a:pt x="463106" y="1305143"/>
                  </a:cubicBezTo>
                  <a:cubicBezTo>
                    <a:pt x="460438" y="1305436"/>
                    <a:pt x="457880" y="1307044"/>
                    <a:pt x="455431" y="1309967"/>
                  </a:cubicBezTo>
                  <a:cubicBezTo>
                    <a:pt x="452983" y="1312891"/>
                    <a:pt x="450863" y="1315376"/>
                    <a:pt x="449073" y="1317423"/>
                  </a:cubicBezTo>
                  <a:cubicBezTo>
                    <a:pt x="443371" y="1317057"/>
                    <a:pt x="435916" y="1315595"/>
                    <a:pt x="426706" y="1313037"/>
                  </a:cubicBezTo>
                  <a:cubicBezTo>
                    <a:pt x="417497" y="1310479"/>
                    <a:pt x="409164" y="1309017"/>
                    <a:pt x="401709" y="1308652"/>
                  </a:cubicBezTo>
                  <a:cubicBezTo>
                    <a:pt x="406972" y="1306605"/>
                    <a:pt x="412234" y="1305436"/>
                    <a:pt x="417497" y="1305143"/>
                  </a:cubicBezTo>
                  <a:cubicBezTo>
                    <a:pt x="427036" y="1304829"/>
                    <a:pt x="444015" y="1302339"/>
                    <a:pt x="468434" y="1297672"/>
                  </a:cubicBezTo>
                  <a:cubicBezTo>
                    <a:pt x="492851" y="1293005"/>
                    <a:pt x="516587" y="1288045"/>
                    <a:pt x="539641" y="1282794"/>
                  </a:cubicBezTo>
                  <a:cubicBezTo>
                    <a:pt x="562694" y="1277542"/>
                    <a:pt x="576944" y="1273882"/>
                    <a:pt x="582391" y="1271814"/>
                  </a:cubicBezTo>
                  <a:cubicBezTo>
                    <a:pt x="590029" y="1266222"/>
                    <a:pt x="604574" y="1258109"/>
                    <a:pt x="626026" y="1247475"/>
                  </a:cubicBezTo>
                  <a:cubicBezTo>
                    <a:pt x="647478" y="1236840"/>
                    <a:pt x="661585" y="1230919"/>
                    <a:pt x="668346" y="1229713"/>
                  </a:cubicBezTo>
                  <a:cubicBezTo>
                    <a:pt x="671196" y="1229750"/>
                    <a:pt x="674266" y="1229238"/>
                    <a:pt x="677555" y="1228178"/>
                  </a:cubicBezTo>
                  <a:cubicBezTo>
                    <a:pt x="680845" y="1227119"/>
                    <a:pt x="683037" y="1225291"/>
                    <a:pt x="684134" y="1222697"/>
                  </a:cubicBezTo>
                  <a:cubicBezTo>
                    <a:pt x="687057" y="1222843"/>
                    <a:pt x="690419" y="1222550"/>
                    <a:pt x="694220" y="1221819"/>
                  </a:cubicBezTo>
                  <a:cubicBezTo>
                    <a:pt x="698021" y="1221088"/>
                    <a:pt x="700506" y="1219042"/>
                    <a:pt x="701676" y="1215680"/>
                  </a:cubicBezTo>
                  <a:cubicBezTo>
                    <a:pt x="717171" y="1214876"/>
                    <a:pt x="731789" y="1211660"/>
                    <a:pt x="745530" y="1206032"/>
                  </a:cubicBezTo>
                  <a:cubicBezTo>
                    <a:pt x="759271" y="1200404"/>
                    <a:pt x="773890" y="1197188"/>
                    <a:pt x="789385" y="1196384"/>
                  </a:cubicBezTo>
                  <a:cubicBezTo>
                    <a:pt x="796475" y="1196201"/>
                    <a:pt x="803784" y="1194812"/>
                    <a:pt x="811312" y="1192218"/>
                  </a:cubicBezTo>
                  <a:cubicBezTo>
                    <a:pt x="818841" y="1189623"/>
                    <a:pt x="826150" y="1186918"/>
                    <a:pt x="833240" y="1184104"/>
                  </a:cubicBezTo>
                  <a:cubicBezTo>
                    <a:pt x="840549" y="1185566"/>
                    <a:pt x="845227" y="1182643"/>
                    <a:pt x="847273" y="1175334"/>
                  </a:cubicBezTo>
                  <a:lnTo>
                    <a:pt x="864815" y="1177088"/>
                  </a:lnTo>
                  <a:lnTo>
                    <a:pt x="871832" y="1170071"/>
                  </a:lnTo>
                  <a:cubicBezTo>
                    <a:pt x="877387" y="1168682"/>
                    <a:pt x="888204" y="1164881"/>
                    <a:pt x="904284" y="1158669"/>
                  </a:cubicBezTo>
                  <a:cubicBezTo>
                    <a:pt x="920364" y="1152456"/>
                    <a:pt x="929427" y="1146901"/>
                    <a:pt x="931474" y="1142004"/>
                  </a:cubicBezTo>
                  <a:cubicBezTo>
                    <a:pt x="938783" y="1141565"/>
                    <a:pt x="946969" y="1138934"/>
                    <a:pt x="956033" y="1134110"/>
                  </a:cubicBezTo>
                  <a:cubicBezTo>
                    <a:pt x="965096" y="1129286"/>
                    <a:pt x="973282" y="1124901"/>
                    <a:pt x="980591" y="1120954"/>
                  </a:cubicBezTo>
                  <a:cubicBezTo>
                    <a:pt x="983551" y="1120442"/>
                    <a:pt x="987718" y="1118395"/>
                    <a:pt x="993090" y="1114814"/>
                  </a:cubicBezTo>
                  <a:cubicBezTo>
                    <a:pt x="998462" y="1111233"/>
                    <a:pt x="1003067" y="1109186"/>
                    <a:pt x="1006904" y="1108674"/>
                  </a:cubicBezTo>
                  <a:cubicBezTo>
                    <a:pt x="1009572" y="1108236"/>
                    <a:pt x="1014761" y="1106043"/>
                    <a:pt x="1022473" y="1102096"/>
                  </a:cubicBezTo>
                  <a:cubicBezTo>
                    <a:pt x="1030184" y="1098149"/>
                    <a:pt x="1034935" y="1095079"/>
                    <a:pt x="1036725" y="1092887"/>
                  </a:cubicBezTo>
                  <a:cubicBezTo>
                    <a:pt x="1038626" y="1092960"/>
                    <a:pt x="1040965" y="1092814"/>
                    <a:pt x="1043742" y="1092448"/>
                  </a:cubicBezTo>
                  <a:cubicBezTo>
                    <a:pt x="1046520" y="1092083"/>
                    <a:pt x="1048858" y="1091059"/>
                    <a:pt x="1050759" y="1089378"/>
                  </a:cubicBezTo>
                  <a:cubicBezTo>
                    <a:pt x="1055217" y="1089086"/>
                    <a:pt x="1059457" y="1087039"/>
                    <a:pt x="1063477" y="1083239"/>
                  </a:cubicBezTo>
                  <a:cubicBezTo>
                    <a:pt x="1067497" y="1079438"/>
                    <a:pt x="1070859" y="1075637"/>
                    <a:pt x="1073563" y="1071836"/>
                  </a:cubicBezTo>
                  <a:cubicBezTo>
                    <a:pt x="1075646" y="1071946"/>
                    <a:pt x="1078497" y="1071727"/>
                    <a:pt x="1082115" y="1071179"/>
                  </a:cubicBezTo>
                  <a:cubicBezTo>
                    <a:pt x="1085733" y="1070630"/>
                    <a:pt x="1088145" y="1069096"/>
                    <a:pt x="1089351" y="1066574"/>
                  </a:cubicBezTo>
                  <a:cubicBezTo>
                    <a:pt x="1092896" y="1065770"/>
                    <a:pt x="1096331" y="1064747"/>
                    <a:pt x="1099657" y="1063504"/>
                  </a:cubicBezTo>
                  <a:cubicBezTo>
                    <a:pt x="1102982" y="1062262"/>
                    <a:pt x="1105979" y="1060361"/>
                    <a:pt x="1108647" y="1057803"/>
                  </a:cubicBezTo>
                  <a:cubicBezTo>
                    <a:pt x="1116431" y="1058826"/>
                    <a:pt x="1120159" y="1058972"/>
                    <a:pt x="1119830" y="1058241"/>
                  </a:cubicBezTo>
                  <a:cubicBezTo>
                    <a:pt x="1119501" y="1057511"/>
                    <a:pt x="1121036" y="1055026"/>
                    <a:pt x="1124435" y="1050786"/>
                  </a:cubicBezTo>
                  <a:cubicBezTo>
                    <a:pt x="1129368" y="1051334"/>
                    <a:pt x="1133096" y="1050677"/>
                    <a:pt x="1135618" y="1048813"/>
                  </a:cubicBezTo>
                  <a:cubicBezTo>
                    <a:pt x="1138139" y="1046949"/>
                    <a:pt x="1141428" y="1045853"/>
                    <a:pt x="1145485" y="1045524"/>
                  </a:cubicBezTo>
                  <a:cubicBezTo>
                    <a:pt x="1145777" y="1040553"/>
                    <a:pt x="1148701" y="1038214"/>
                    <a:pt x="1154256" y="1038507"/>
                  </a:cubicBezTo>
                  <a:lnTo>
                    <a:pt x="1159518" y="1038507"/>
                  </a:lnTo>
                  <a:lnTo>
                    <a:pt x="1175306" y="1024473"/>
                  </a:lnTo>
                  <a:cubicBezTo>
                    <a:pt x="1176000" y="1018443"/>
                    <a:pt x="1179874" y="1014277"/>
                    <a:pt x="1186928" y="1011975"/>
                  </a:cubicBezTo>
                  <a:cubicBezTo>
                    <a:pt x="1193981" y="1009672"/>
                    <a:pt x="1200047" y="1008576"/>
                    <a:pt x="1205127" y="1008686"/>
                  </a:cubicBezTo>
                  <a:lnTo>
                    <a:pt x="1212144" y="1001669"/>
                  </a:lnTo>
                  <a:lnTo>
                    <a:pt x="1219161" y="1001669"/>
                  </a:lnTo>
                  <a:lnTo>
                    <a:pt x="1231440" y="989390"/>
                  </a:lnTo>
                  <a:lnTo>
                    <a:pt x="1243719" y="985881"/>
                  </a:lnTo>
                  <a:lnTo>
                    <a:pt x="1247228" y="984127"/>
                  </a:lnTo>
                  <a:lnTo>
                    <a:pt x="1245474" y="984127"/>
                  </a:lnTo>
                  <a:lnTo>
                    <a:pt x="1273541" y="975356"/>
                  </a:lnTo>
                  <a:cubicBezTo>
                    <a:pt x="1276355" y="967828"/>
                    <a:pt x="1287830" y="957449"/>
                    <a:pt x="1307967" y="944219"/>
                  </a:cubicBezTo>
                  <a:cubicBezTo>
                    <a:pt x="1328103" y="930990"/>
                    <a:pt x="1340017" y="912717"/>
                    <a:pt x="1343708" y="889401"/>
                  </a:cubicBezTo>
                  <a:cubicBezTo>
                    <a:pt x="1363077" y="890899"/>
                    <a:pt x="1377842" y="886148"/>
                    <a:pt x="1388001" y="875148"/>
                  </a:cubicBezTo>
                  <a:cubicBezTo>
                    <a:pt x="1398161" y="864148"/>
                    <a:pt x="1403277" y="848433"/>
                    <a:pt x="1403350" y="828004"/>
                  </a:cubicBezTo>
                  <a:cubicBezTo>
                    <a:pt x="1395493" y="827566"/>
                    <a:pt x="1387965" y="825812"/>
                    <a:pt x="1380765" y="822742"/>
                  </a:cubicBezTo>
                  <a:cubicBezTo>
                    <a:pt x="1373566" y="819672"/>
                    <a:pt x="1366476" y="817918"/>
                    <a:pt x="1359496" y="817479"/>
                  </a:cubicBezTo>
                  <a:cubicBezTo>
                    <a:pt x="1355366" y="817845"/>
                    <a:pt x="1351785" y="819307"/>
                    <a:pt x="1348751" y="821865"/>
                  </a:cubicBezTo>
                  <a:cubicBezTo>
                    <a:pt x="1345718" y="824423"/>
                    <a:pt x="1341698" y="825885"/>
                    <a:pt x="1336691" y="826250"/>
                  </a:cubicBezTo>
                  <a:cubicBezTo>
                    <a:pt x="1332744" y="826616"/>
                    <a:pt x="1328359" y="826762"/>
                    <a:pt x="1323535" y="826689"/>
                  </a:cubicBezTo>
                  <a:cubicBezTo>
                    <a:pt x="1318711" y="826616"/>
                    <a:pt x="1316080" y="824131"/>
                    <a:pt x="1315641" y="819233"/>
                  </a:cubicBezTo>
                  <a:lnTo>
                    <a:pt x="1315641" y="817479"/>
                  </a:lnTo>
                  <a:cubicBezTo>
                    <a:pt x="1314545" y="820147"/>
                    <a:pt x="1312352" y="822267"/>
                    <a:pt x="1309063" y="823838"/>
                  </a:cubicBezTo>
                  <a:cubicBezTo>
                    <a:pt x="1305774" y="825410"/>
                    <a:pt x="1302704" y="826214"/>
                    <a:pt x="1299853" y="826250"/>
                  </a:cubicBezTo>
                  <a:cubicBezTo>
                    <a:pt x="1295249" y="826031"/>
                    <a:pt x="1290425" y="826031"/>
                    <a:pt x="1285381" y="826250"/>
                  </a:cubicBezTo>
                  <a:cubicBezTo>
                    <a:pt x="1280338" y="826469"/>
                    <a:pt x="1276391" y="828224"/>
                    <a:pt x="1273541" y="831513"/>
                  </a:cubicBezTo>
                  <a:cubicBezTo>
                    <a:pt x="1269009" y="831732"/>
                    <a:pt x="1264477" y="833486"/>
                    <a:pt x="1259946" y="836775"/>
                  </a:cubicBezTo>
                  <a:cubicBezTo>
                    <a:pt x="1255414" y="840064"/>
                    <a:pt x="1251759" y="843573"/>
                    <a:pt x="1248982" y="847300"/>
                  </a:cubicBezTo>
                  <a:cubicBezTo>
                    <a:pt x="1236849" y="843025"/>
                    <a:pt x="1222523" y="841051"/>
                    <a:pt x="1206004" y="841380"/>
                  </a:cubicBezTo>
                  <a:cubicBezTo>
                    <a:pt x="1189486" y="841709"/>
                    <a:pt x="1175160" y="843682"/>
                    <a:pt x="1163027" y="847300"/>
                  </a:cubicBezTo>
                  <a:cubicBezTo>
                    <a:pt x="1158568" y="850114"/>
                    <a:pt x="1153452" y="852819"/>
                    <a:pt x="1147678" y="855414"/>
                  </a:cubicBezTo>
                  <a:cubicBezTo>
                    <a:pt x="1141903" y="858008"/>
                    <a:pt x="1135910" y="859397"/>
                    <a:pt x="1129697" y="859580"/>
                  </a:cubicBezTo>
                  <a:cubicBezTo>
                    <a:pt x="1123448" y="859653"/>
                    <a:pt x="1117089" y="860822"/>
                    <a:pt x="1110620" y="863088"/>
                  </a:cubicBezTo>
                  <a:cubicBezTo>
                    <a:pt x="1104152" y="865354"/>
                    <a:pt x="1098232" y="868278"/>
                    <a:pt x="1092859" y="871859"/>
                  </a:cubicBezTo>
                  <a:cubicBezTo>
                    <a:pt x="1087853" y="871165"/>
                    <a:pt x="1079008" y="870361"/>
                    <a:pt x="1066327" y="869447"/>
                  </a:cubicBezTo>
                  <a:cubicBezTo>
                    <a:pt x="1053646" y="868533"/>
                    <a:pt x="1046117" y="871676"/>
                    <a:pt x="1043742" y="878876"/>
                  </a:cubicBezTo>
                  <a:cubicBezTo>
                    <a:pt x="1026017" y="880922"/>
                    <a:pt x="1008402" y="883846"/>
                    <a:pt x="990897" y="887647"/>
                  </a:cubicBezTo>
                  <a:cubicBezTo>
                    <a:pt x="973392" y="891447"/>
                    <a:pt x="957093" y="894371"/>
                    <a:pt x="941999" y="896418"/>
                  </a:cubicBezTo>
                  <a:cubicBezTo>
                    <a:pt x="940099" y="893750"/>
                    <a:pt x="937321" y="891630"/>
                    <a:pt x="933667" y="890059"/>
                  </a:cubicBezTo>
                  <a:cubicBezTo>
                    <a:pt x="930012" y="888487"/>
                    <a:pt x="926358" y="887683"/>
                    <a:pt x="922703" y="887647"/>
                  </a:cubicBezTo>
                  <a:cubicBezTo>
                    <a:pt x="919962" y="887610"/>
                    <a:pt x="917112" y="888122"/>
                    <a:pt x="914151" y="889182"/>
                  </a:cubicBezTo>
                  <a:cubicBezTo>
                    <a:pt x="911191" y="890242"/>
                    <a:pt x="908779" y="892069"/>
                    <a:pt x="906915" y="894664"/>
                  </a:cubicBezTo>
                  <a:cubicBezTo>
                    <a:pt x="903297" y="894627"/>
                    <a:pt x="899570" y="895139"/>
                    <a:pt x="895733" y="896198"/>
                  </a:cubicBezTo>
                  <a:cubicBezTo>
                    <a:pt x="891895" y="897258"/>
                    <a:pt x="888606" y="899085"/>
                    <a:pt x="885865" y="901680"/>
                  </a:cubicBezTo>
                  <a:cubicBezTo>
                    <a:pt x="879250" y="903032"/>
                    <a:pt x="873622" y="905591"/>
                    <a:pt x="868981" y="909355"/>
                  </a:cubicBezTo>
                  <a:cubicBezTo>
                    <a:pt x="864340" y="913119"/>
                    <a:pt x="858273" y="915239"/>
                    <a:pt x="850781" y="915714"/>
                  </a:cubicBezTo>
                  <a:cubicBezTo>
                    <a:pt x="844861" y="916262"/>
                    <a:pt x="838283" y="916481"/>
                    <a:pt x="831047" y="916372"/>
                  </a:cubicBezTo>
                  <a:cubicBezTo>
                    <a:pt x="823811" y="916262"/>
                    <a:pt x="819864" y="912534"/>
                    <a:pt x="819206" y="905189"/>
                  </a:cubicBezTo>
                  <a:lnTo>
                    <a:pt x="819206" y="901680"/>
                  </a:lnTo>
                  <a:lnTo>
                    <a:pt x="868323" y="891155"/>
                  </a:lnTo>
                  <a:cubicBezTo>
                    <a:pt x="868323" y="889474"/>
                    <a:pt x="868762" y="888451"/>
                    <a:pt x="869639" y="888085"/>
                  </a:cubicBezTo>
                  <a:cubicBezTo>
                    <a:pt x="870516" y="887720"/>
                    <a:pt x="871832" y="887574"/>
                    <a:pt x="873586" y="887647"/>
                  </a:cubicBezTo>
                  <a:cubicBezTo>
                    <a:pt x="877204" y="887976"/>
                    <a:pt x="880493" y="888195"/>
                    <a:pt x="883453" y="888305"/>
                  </a:cubicBezTo>
                  <a:cubicBezTo>
                    <a:pt x="886413" y="888414"/>
                    <a:pt x="888387" y="886441"/>
                    <a:pt x="889374" y="882384"/>
                  </a:cubicBezTo>
                  <a:cubicBezTo>
                    <a:pt x="889300" y="881251"/>
                    <a:pt x="889447" y="879570"/>
                    <a:pt x="889812" y="877341"/>
                  </a:cubicBezTo>
                  <a:cubicBezTo>
                    <a:pt x="890178" y="875112"/>
                    <a:pt x="891201" y="873869"/>
                    <a:pt x="892882" y="873613"/>
                  </a:cubicBezTo>
                  <a:cubicBezTo>
                    <a:pt x="893869" y="873796"/>
                    <a:pt x="894965" y="874746"/>
                    <a:pt x="896171" y="876464"/>
                  </a:cubicBezTo>
                  <a:cubicBezTo>
                    <a:pt x="897377" y="878181"/>
                    <a:pt x="898035" y="879570"/>
                    <a:pt x="898145" y="880630"/>
                  </a:cubicBezTo>
                  <a:lnTo>
                    <a:pt x="913932" y="866596"/>
                  </a:lnTo>
                  <a:cubicBezTo>
                    <a:pt x="915431" y="866779"/>
                    <a:pt x="918573" y="866852"/>
                    <a:pt x="923361" y="866816"/>
                  </a:cubicBezTo>
                  <a:cubicBezTo>
                    <a:pt x="928148" y="866779"/>
                    <a:pt x="930853" y="865537"/>
                    <a:pt x="931474" y="863088"/>
                  </a:cubicBezTo>
                  <a:cubicBezTo>
                    <a:pt x="932826" y="862905"/>
                    <a:pt x="935384" y="861955"/>
                    <a:pt x="939149" y="860238"/>
                  </a:cubicBezTo>
                  <a:cubicBezTo>
                    <a:pt x="942913" y="858520"/>
                    <a:pt x="945032" y="857131"/>
                    <a:pt x="945508" y="856071"/>
                  </a:cubicBezTo>
                  <a:cubicBezTo>
                    <a:pt x="945471" y="855304"/>
                    <a:pt x="945106" y="855085"/>
                    <a:pt x="944411" y="855414"/>
                  </a:cubicBezTo>
                  <a:cubicBezTo>
                    <a:pt x="943717" y="855742"/>
                    <a:pt x="942913" y="855962"/>
                    <a:pt x="941999" y="856071"/>
                  </a:cubicBezTo>
                  <a:lnTo>
                    <a:pt x="915686" y="854317"/>
                  </a:lnTo>
                  <a:cubicBezTo>
                    <a:pt x="911045" y="854610"/>
                    <a:pt x="903663" y="854463"/>
                    <a:pt x="893540" y="853879"/>
                  </a:cubicBezTo>
                  <a:cubicBezTo>
                    <a:pt x="883417" y="853294"/>
                    <a:pt x="877350" y="850516"/>
                    <a:pt x="875340" y="845546"/>
                  </a:cubicBezTo>
                  <a:cubicBezTo>
                    <a:pt x="874207" y="845546"/>
                    <a:pt x="872526" y="845108"/>
                    <a:pt x="870297" y="844231"/>
                  </a:cubicBezTo>
                  <a:cubicBezTo>
                    <a:pt x="868068" y="843354"/>
                    <a:pt x="866825" y="842038"/>
                    <a:pt x="866569" y="840284"/>
                  </a:cubicBezTo>
                  <a:cubicBezTo>
                    <a:pt x="866825" y="839370"/>
                    <a:pt x="868068" y="838566"/>
                    <a:pt x="870297" y="837872"/>
                  </a:cubicBezTo>
                  <a:cubicBezTo>
                    <a:pt x="872526" y="837177"/>
                    <a:pt x="874207" y="836812"/>
                    <a:pt x="875340" y="836775"/>
                  </a:cubicBezTo>
                  <a:lnTo>
                    <a:pt x="875340" y="835021"/>
                  </a:lnTo>
                  <a:cubicBezTo>
                    <a:pt x="875048" y="832499"/>
                    <a:pt x="873440" y="830965"/>
                    <a:pt x="870516" y="830416"/>
                  </a:cubicBezTo>
                  <a:cubicBezTo>
                    <a:pt x="867592" y="829868"/>
                    <a:pt x="865107" y="829649"/>
                    <a:pt x="863061" y="829759"/>
                  </a:cubicBezTo>
                  <a:cubicBezTo>
                    <a:pt x="847529" y="829174"/>
                    <a:pt x="837369" y="826835"/>
                    <a:pt x="832582" y="822742"/>
                  </a:cubicBezTo>
                  <a:cubicBezTo>
                    <a:pt x="827794" y="818649"/>
                    <a:pt x="821582" y="816310"/>
                    <a:pt x="813944" y="815725"/>
                  </a:cubicBezTo>
                  <a:lnTo>
                    <a:pt x="777106" y="799937"/>
                  </a:lnTo>
                  <a:cubicBezTo>
                    <a:pt x="777288" y="790180"/>
                    <a:pt x="778238" y="782505"/>
                    <a:pt x="779956" y="776914"/>
                  </a:cubicBezTo>
                  <a:cubicBezTo>
                    <a:pt x="781674" y="771322"/>
                    <a:pt x="788325" y="768472"/>
                    <a:pt x="799910" y="768362"/>
                  </a:cubicBezTo>
                  <a:cubicBezTo>
                    <a:pt x="805867" y="769056"/>
                    <a:pt x="812372" y="769422"/>
                    <a:pt x="819425" y="769458"/>
                  </a:cubicBezTo>
                  <a:cubicBezTo>
                    <a:pt x="826479" y="769495"/>
                    <a:pt x="829914" y="765036"/>
                    <a:pt x="829731" y="756083"/>
                  </a:cubicBezTo>
                  <a:cubicBezTo>
                    <a:pt x="831778" y="756375"/>
                    <a:pt x="832947" y="755790"/>
                    <a:pt x="833240" y="754329"/>
                  </a:cubicBezTo>
                  <a:cubicBezTo>
                    <a:pt x="832691" y="751222"/>
                    <a:pt x="829841" y="747348"/>
                    <a:pt x="824688" y="742707"/>
                  </a:cubicBezTo>
                  <a:cubicBezTo>
                    <a:pt x="819535" y="738066"/>
                    <a:pt x="815369" y="735508"/>
                    <a:pt x="812189" y="735032"/>
                  </a:cubicBezTo>
                  <a:cubicBezTo>
                    <a:pt x="802943" y="735032"/>
                    <a:pt x="797315" y="733278"/>
                    <a:pt x="795305" y="729770"/>
                  </a:cubicBezTo>
                  <a:cubicBezTo>
                    <a:pt x="793295" y="726262"/>
                    <a:pt x="792491" y="720999"/>
                    <a:pt x="792893" y="713982"/>
                  </a:cubicBezTo>
                  <a:cubicBezTo>
                    <a:pt x="792893" y="712155"/>
                    <a:pt x="793332" y="710547"/>
                    <a:pt x="794209" y="709158"/>
                  </a:cubicBezTo>
                  <a:cubicBezTo>
                    <a:pt x="795086" y="707769"/>
                    <a:pt x="796402" y="707039"/>
                    <a:pt x="798156" y="706965"/>
                  </a:cubicBezTo>
                  <a:lnTo>
                    <a:pt x="801664" y="684161"/>
                  </a:lnTo>
                  <a:lnTo>
                    <a:pt x="827977" y="682407"/>
                  </a:lnTo>
                  <a:cubicBezTo>
                    <a:pt x="828635" y="678058"/>
                    <a:pt x="829512" y="674915"/>
                    <a:pt x="830608" y="672978"/>
                  </a:cubicBezTo>
                  <a:cubicBezTo>
                    <a:pt x="831705" y="671041"/>
                    <a:pt x="834336" y="670091"/>
                    <a:pt x="838502" y="670128"/>
                  </a:cubicBezTo>
                  <a:lnTo>
                    <a:pt x="847273" y="670128"/>
                  </a:lnTo>
                  <a:lnTo>
                    <a:pt x="864815" y="663111"/>
                  </a:lnTo>
                  <a:cubicBezTo>
                    <a:pt x="865107" y="659602"/>
                    <a:pt x="866277" y="657848"/>
                    <a:pt x="868323" y="657848"/>
                  </a:cubicBezTo>
                  <a:cubicBezTo>
                    <a:pt x="870918" y="657958"/>
                    <a:pt x="873184" y="658616"/>
                    <a:pt x="875121" y="659822"/>
                  </a:cubicBezTo>
                  <a:cubicBezTo>
                    <a:pt x="877058" y="661028"/>
                    <a:pt x="878885" y="662124"/>
                    <a:pt x="880603" y="663111"/>
                  </a:cubicBezTo>
                  <a:cubicBezTo>
                    <a:pt x="881918" y="654157"/>
                    <a:pt x="887181" y="650137"/>
                    <a:pt x="896390" y="651051"/>
                  </a:cubicBezTo>
                  <a:cubicBezTo>
                    <a:pt x="905600" y="651964"/>
                    <a:pt x="910862" y="648383"/>
                    <a:pt x="912178" y="640306"/>
                  </a:cubicBezTo>
                  <a:lnTo>
                    <a:pt x="912178" y="636798"/>
                  </a:lnTo>
                  <a:cubicBezTo>
                    <a:pt x="915102" y="637894"/>
                    <a:pt x="918464" y="638333"/>
                    <a:pt x="922265" y="638114"/>
                  </a:cubicBezTo>
                  <a:cubicBezTo>
                    <a:pt x="926065" y="637894"/>
                    <a:pt x="928550" y="635702"/>
                    <a:pt x="929720" y="631535"/>
                  </a:cubicBezTo>
                  <a:cubicBezTo>
                    <a:pt x="935129" y="631974"/>
                    <a:pt x="939660" y="631974"/>
                    <a:pt x="943315" y="631535"/>
                  </a:cubicBezTo>
                  <a:cubicBezTo>
                    <a:pt x="946969" y="631097"/>
                    <a:pt x="948870" y="627588"/>
                    <a:pt x="949016" y="621010"/>
                  </a:cubicBezTo>
                  <a:cubicBezTo>
                    <a:pt x="950916" y="621083"/>
                    <a:pt x="952817" y="620937"/>
                    <a:pt x="954717" y="620572"/>
                  </a:cubicBezTo>
                  <a:cubicBezTo>
                    <a:pt x="956617" y="620206"/>
                    <a:pt x="957641" y="619183"/>
                    <a:pt x="957787" y="617502"/>
                  </a:cubicBezTo>
                  <a:cubicBezTo>
                    <a:pt x="957714" y="614067"/>
                    <a:pt x="958298" y="611728"/>
                    <a:pt x="959541" y="610485"/>
                  </a:cubicBezTo>
                  <a:cubicBezTo>
                    <a:pt x="960784" y="609243"/>
                    <a:pt x="963123" y="608658"/>
                    <a:pt x="966558" y="608731"/>
                  </a:cubicBezTo>
                  <a:cubicBezTo>
                    <a:pt x="975585" y="608841"/>
                    <a:pt x="982090" y="607744"/>
                    <a:pt x="986073" y="605442"/>
                  </a:cubicBezTo>
                  <a:cubicBezTo>
                    <a:pt x="990057" y="603139"/>
                    <a:pt x="995246" y="598973"/>
                    <a:pt x="1001642" y="592943"/>
                  </a:cubicBezTo>
                  <a:cubicBezTo>
                    <a:pt x="1007525" y="594040"/>
                    <a:pt x="1011107" y="594040"/>
                    <a:pt x="1012386" y="592943"/>
                  </a:cubicBezTo>
                  <a:cubicBezTo>
                    <a:pt x="1013665" y="591847"/>
                    <a:pt x="1014177" y="588338"/>
                    <a:pt x="1013921" y="582418"/>
                  </a:cubicBezTo>
                  <a:lnTo>
                    <a:pt x="1045496" y="580664"/>
                  </a:lnTo>
                  <a:cubicBezTo>
                    <a:pt x="1047250" y="580737"/>
                    <a:pt x="1048566" y="580591"/>
                    <a:pt x="1049443" y="580225"/>
                  </a:cubicBezTo>
                  <a:cubicBezTo>
                    <a:pt x="1050320" y="579860"/>
                    <a:pt x="1050759" y="578837"/>
                    <a:pt x="1050759" y="577156"/>
                  </a:cubicBezTo>
                  <a:cubicBezTo>
                    <a:pt x="1050649" y="575255"/>
                    <a:pt x="1050868" y="573355"/>
                    <a:pt x="1051417" y="571454"/>
                  </a:cubicBezTo>
                  <a:cubicBezTo>
                    <a:pt x="1051965" y="569554"/>
                    <a:pt x="1053500" y="568531"/>
                    <a:pt x="1056021" y="568385"/>
                  </a:cubicBezTo>
                  <a:lnTo>
                    <a:pt x="1057776" y="568385"/>
                  </a:lnTo>
                  <a:cubicBezTo>
                    <a:pt x="1064025" y="565022"/>
                    <a:pt x="1073454" y="562976"/>
                    <a:pt x="1086062" y="562245"/>
                  </a:cubicBezTo>
                  <a:cubicBezTo>
                    <a:pt x="1098670" y="561514"/>
                    <a:pt x="1108537" y="561222"/>
                    <a:pt x="1115664" y="561368"/>
                  </a:cubicBezTo>
                  <a:lnTo>
                    <a:pt x="1136714" y="533301"/>
                  </a:lnTo>
                  <a:cubicBezTo>
                    <a:pt x="1155791" y="532022"/>
                    <a:pt x="1174210" y="526248"/>
                    <a:pt x="1191971" y="515978"/>
                  </a:cubicBezTo>
                  <a:cubicBezTo>
                    <a:pt x="1209732" y="505709"/>
                    <a:pt x="1228151" y="498619"/>
                    <a:pt x="1247228" y="494709"/>
                  </a:cubicBezTo>
                  <a:cubicBezTo>
                    <a:pt x="1261152" y="484037"/>
                    <a:pt x="1273212" y="474243"/>
                    <a:pt x="1283408" y="465326"/>
                  </a:cubicBezTo>
                  <a:cubicBezTo>
                    <a:pt x="1293604" y="456409"/>
                    <a:pt x="1307857" y="449246"/>
                    <a:pt x="1326166" y="443837"/>
                  </a:cubicBezTo>
                  <a:lnTo>
                    <a:pt x="1336691" y="424541"/>
                  </a:lnTo>
                  <a:cubicBezTo>
                    <a:pt x="1339469" y="424614"/>
                    <a:pt x="1342246" y="424030"/>
                    <a:pt x="1345024" y="422787"/>
                  </a:cubicBezTo>
                  <a:cubicBezTo>
                    <a:pt x="1347801" y="421545"/>
                    <a:pt x="1349702" y="419206"/>
                    <a:pt x="1350725" y="415770"/>
                  </a:cubicBezTo>
                  <a:cubicBezTo>
                    <a:pt x="1358655" y="416721"/>
                    <a:pt x="1364283" y="414820"/>
                    <a:pt x="1367609" y="410069"/>
                  </a:cubicBezTo>
                  <a:cubicBezTo>
                    <a:pt x="1370935" y="405318"/>
                    <a:pt x="1377001" y="402541"/>
                    <a:pt x="1385809" y="401737"/>
                  </a:cubicBezTo>
                  <a:lnTo>
                    <a:pt x="1399842" y="392966"/>
                  </a:lnTo>
                  <a:lnTo>
                    <a:pt x="1405105" y="370161"/>
                  </a:lnTo>
                  <a:lnTo>
                    <a:pt x="1417384" y="359636"/>
                  </a:lnTo>
                  <a:lnTo>
                    <a:pt x="1413876" y="350865"/>
                  </a:lnTo>
                  <a:lnTo>
                    <a:pt x="1347216" y="349111"/>
                  </a:lnTo>
                  <a:cubicBezTo>
                    <a:pt x="1345353" y="351706"/>
                    <a:pt x="1342941" y="353533"/>
                    <a:pt x="1339980" y="354593"/>
                  </a:cubicBezTo>
                  <a:cubicBezTo>
                    <a:pt x="1337020" y="355653"/>
                    <a:pt x="1334170" y="356164"/>
                    <a:pt x="1331429" y="356128"/>
                  </a:cubicBezTo>
                  <a:cubicBezTo>
                    <a:pt x="1329236" y="353935"/>
                    <a:pt x="1326166" y="352181"/>
                    <a:pt x="1322219" y="350865"/>
                  </a:cubicBezTo>
                  <a:cubicBezTo>
                    <a:pt x="1318272" y="349550"/>
                    <a:pt x="1316080" y="351304"/>
                    <a:pt x="1315641" y="356128"/>
                  </a:cubicBezTo>
                  <a:cubicBezTo>
                    <a:pt x="1311694" y="355580"/>
                    <a:pt x="1304239" y="354922"/>
                    <a:pt x="1293275" y="354154"/>
                  </a:cubicBezTo>
                  <a:cubicBezTo>
                    <a:pt x="1282311" y="353387"/>
                    <a:pt x="1275733" y="355799"/>
                    <a:pt x="1273541" y="361391"/>
                  </a:cubicBezTo>
                  <a:cubicBezTo>
                    <a:pt x="1271823" y="359490"/>
                    <a:pt x="1269996" y="357590"/>
                    <a:pt x="1268059" y="355689"/>
                  </a:cubicBezTo>
                  <a:cubicBezTo>
                    <a:pt x="1266122" y="353789"/>
                    <a:pt x="1263856" y="352766"/>
                    <a:pt x="1261261" y="352620"/>
                  </a:cubicBezTo>
                  <a:cubicBezTo>
                    <a:pt x="1259836" y="353058"/>
                    <a:pt x="1259178" y="354812"/>
                    <a:pt x="1259288" y="357882"/>
                  </a:cubicBezTo>
                  <a:cubicBezTo>
                    <a:pt x="1259397" y="360952"/>
                    <a:pt x="1258301" y="362706"/>
                    <a:pt x="1255999" y="363145"/>
                  </a:cubicBezTo>
                  <a:cubicBezTo>
                    <a:pt x="1253404" y="362999"/>
                    <a:pt x="1251138" y="361975"/>
                    <a:pt x="1249201" y="360075"/>
                  </a:cubicBezTo>
                  <a:cubicBezTo>
                    <a:pt x="1247264" y="358174"/>
                    <a:pt x="1245437" y="356274"/>
                    <a:pt x="1243719" y="354374"/>
                  </a:cubicBezTo>
                  <a:cubicBezTo>
                    <a:pt x="1241380" y="355799"/>
                    <a:pt x="1234656" y="358650"/>
                    <a:pt x="1223546" y="362925"/>
                  </a:cubicBezTo>
                  <a:cubicBezTo>
                    <a:pt x="1212436" y="367201"/>
                    <a:pt x="1205712" y="369613"/>
                    <a:pt x="1203373" y="370161"/>
                  </a:cubicBezTo>
                  <a:cubicBezTo>
                    <a:pt x="1193250" y="370015"/>
                    <a:pt x="1178412" y="370746"/>
                    <a:pt x="1158861" y="372354"/>
                  </a:cubicBezTo>
                  <a:cubicBezTo>
                    <a:pt x="1139309" y="373962"/>
                    <a:pt x="1128418" y="377324"/>
                    <a:pt x="1126189" y="382441"/>
                  </a:cubicBezTo>
                  <a:cubicBezTo>
                    <a:pt x="1119355" y="381893"/>
                    <a:pt x="1110218" y="382550"/>
                    <a:pt x="1098780" y="384414"/>
                  </a:cubicBezTo>
                  <a:cubicBezTo>
                    <a:pt x="1087341" y="386278"/>
                    <a:pt x="1077766" y="387374"/>
                    <a:pt x="1070055" y="387703"/>
                  </a:cubicBezTo>
                  <a:lnTo>
                    <a:pt x="1066546" y="394720"/>
                  </a:lnTo>
                  <a:cubicBezTo>
                    <a:pt x="1060809" y="394464"/>
                    <a:pt x="1056935" y="394537"/>
                    <a:pt x="1054925" y="394939"/>
                  </a:cubicBezTo>
                  <a:cubicBezTo>
                    <a:pt x="1052915" y="395341"/>
                    <a:pt x="1050357" y="397607"/>
                    <a:pt x="1047250" y="401737"/>
                  </a:cubicBezTo>
                  <a:cubicBezTo>
                    <a:pt x="1042353" y="401444"/>
                    <a:pt x="1034167" y="401591"/>
                    <a:pt x="1022692" y="402175"/>
                  </a:cubicBezTo>
                  <a:cubicBezTo>
                    <a:pt x="1011216" y="402760"/>
                    <a:pt x="1004784" y="405538"/>
                    <a:pt x="1003396" y="410508"/>
                  </a:cubicBezTo>
                  <a:lnTo>
                    <a:pt x="996379" y="421033"/>
                  </a:lnTo>
                  <a:lnTo>
                    <a:pt x="977083" y="415770"/>
                  </a:lnTo>
                  <a:lnTo>
                    <a:pt x="970066" y="422787"/>
                  </a:lnTo>
                  <a:cubicBezTo>
                    <a:pt x="963744" y="422166"/>
                    <a:pt x="956654" y="422970"/>
                    <a:pt x="948797" y="425199"/>
                  </a:cubicBezTo>
                  <a:cubicBezTo>
                    <a:pt x="940939" y="427428"/>
                    <a:pt x="933411" y="429548"/>
                    <a:pt x="926211" y="431558"/>
                  </a:cubicBezTo>
                  <a:cubicBezTo>
                    <a:pt x="926248" y="434299"/>
                    <a:pt x="925736" y="436711"/>
                    <a:pt x="924677" y="438794"/>
                  </a:cubicBezTo>
                  <a:cubicBezTo>
                    <a:pt x="923617" y="440877"/>
                    <a:pt x="921789" y="441974"/>
                    <a:pt x="919195" y="442083"/>
                  </a:cubicBezTo>
                  <a:lnTo>
                    <a:pt x="910424" y="442083"/>
                  </a:lnTo>
                  <a:lnTo>
                    <a:pt x="887619" y="461379"/>
                  </a:lnTo>
                  <a:cubicBezTo>
                    <a:pt x="879324" y="461562"/>
                    <a:pt x="872672" y="462512"/>
                    <a:pt x="867666" y="464230"/>
                  </a:cubicBezTo>
                  <a:cubicBezTo>
                    <a:pt x="862659" y="465947"/>
                    <a:pt x="856446" y="467336"/>
                    <a:pt x="849027" y="468396"/>
                  </a:cubicBezTo>
                  <a:lnTo>
                    <a:pt x="833240" y="478921"/>
                  </a:lnTo>
                  <a:cubicBezTo>
                    <a:pt x="832947" y="482283"/>
                    <a:pt x="831339" y="484330"/>
                    <a:pt x="828416" y="485061"/>
                  </a:cubicBezTo>
                  <a:cubicBezTo>
                    <a:pt x="825492" y="485792"/>
                    <a:pt x="823007" y="486084"/>
                    <a:pt x="820960" y="485938"/>
                  </a:cubicBezTo>
                  <a:cubicBezTo>
                    <a:pt x="818841" y="486121"/>
                    <a:pt x="816063" y="486194"/>
                    <a:pt x="812628" y="486157"/>
                  </a:cubicBezTo>
                  <a:cubicBezTo>
                    <a:pt x="809193" y="486121"/>
                    <a:pt x="807292" y="484878"/>
                    <a:pt x="806927" y="482429"/>
                  </a:cubicBezTo>
                  <a:cubicBezTo>
                    <a:pt x="807000" y="479835"/>
                    <a:pt x="807731" y="477569"/>
                    <a:pt x="809119" y="475632"/>
                  </a:cubicBezTo>
                  <a:cubicBezTo>
                    <a:pt x="810508" y="473695"/>
                    <a:pt x="812116" y="471868"/>
                    <a:pt x="813944" y="470150"/>
                  </a:cubicBezTo>
                  <a:lnTo>
                    <a:pt x="805173" y="457871"/>
                  </a:lnTo>
                  <a:lnTo>
                    <a:pt x="791139" y="475413"/>
                  </a:lnTo>
                  <a:lnTo>
                    <a:pt x="766580" y="475413"/>
                  </a:lnTo>
                  <a:cubicBezTo>
                    <a:pt x="759710" y="475376"/>
                    <a:pt x="755032" y="473695"/>
                    <a:pt x="752547" y="470369"/>
                  </a:cubicBezTo>
                  <a:cubicBezTo>
                    <a:pt x="750062" y="467044"/>
                    <a:pt x="748892" y="462293"/>
                    <a:pt x="749039" y="456117"/>
                  </a:cubicBezTo>
                  <a:cubicBezTo>
                    <a:pt x="754009" y="455093"/>
                    <a:pt x="759856" y="452754"/>
                    <a:pt x="766580" y="449100"/>
                  </a:cubicBezTo>
                  <a:cubicBezTo>
                    <a:pt x="773305" y="445445"/>
                    <a:pt x="777398" y="441352"/>
                    <a:pt x="778860" y="436821"/>
                  </a:cubicBezTo>
                  <a:lnTo>
                    <a:pt x="787631" y="429804"/>
                  </a:lnTo>
                  <a:lnTo>
                    <a:pt x="778860" y="424541"/>
                  </a:lnTo>
                  <a:cubicBezTo>
                    <a:pt x="778933" y="422714"/>
                    <a:pt x="778787" y="421106"/>
                    <a:pt x="778421" y="419717"/>
                  </a:cubicBezTo>
                  <a:cubicBezTo>
                    <a:pt x="778056" y="418328"/>
                    <a:pt x="777032" y="417598"/>
                    <a:pt x="775351" y="417525"/>
                  </a:cubicBezTo>
                  <a:lnTo>
                    <a:pt x="771843" y="419279"/>
                  </a:lnTo>
                  <a:lnTo>
                    <a:pt x="770089" y="415770"/>
                  </a:lnTo>
                  <a:cubicBezTo>
                    <a:pt x="770235" y="413943"/>
                    <a:pt x="771258" y="412335"/>
                    <a:pt x="773159" y="410946"/>
                  </a:cubicBezTo>
                  <a:cubicBezTo>
                    <a:pt x="775059" y="409558"/>
                    <a:pt x="776959" y="408827"/>
                    <a:pt x="778860" y="408754"/>
                  </a:cubicBezTo>
                  <a:cubicBezTo>
                    <a:pt x="778896" y="408534"/>
                    <a:pt x="778823" y="407657"/>
                    <a:pt x="778640" y="406122"/>
                  </a:cubicBezTo>
                  <a:cubicBezTo>
                    <a:pt x="778458" y="404587"/>
                    <a:pt x="777946" y="403710"/>
                    <a:pt x="777106" y="403491"/>
                  </a:cubicBezTo>
                  <a:cubicBezTo>
                    <a:pt x="775315" y="403564"/>
                    <a:pt x="773634" y="404295"/>
                    <a:pt x="772062" y="405684"/>
                  </a:cubicBezTo>
                  <a:cubicBezTo>
                    <a:pt x="770491" y="407073"/>
                    <a:pt x="769248" y="408680"/>
                    <a:pt x="768335" y="410508"/>
                  </a:cubicBezTo>
                  <a:lnTo>
                    <a:pt x="747284" y="410508"/>
                  </a:lnTo>
                  <a:lnTo>
                    <a:pt x="731497" y="419279"/>
                  </a:lnTo>
                  <a:cubicBezTo>
                    <a:pt x="731351" y="421873"/>
                    <a:pt x="730327" y="423701"/>
                    <a:pt x="728427" y="424761"/>
                  </a:cubicBezTo>
                  <a:cubicBezTo>
                    <a:pt x="726527" y="425820"/>
                    <a:pt x="724626" y="426332"/>
                    <a:pt x="722726" y="426295"/>
                  </a:cubicBezTo>
                  <a:lnTo>
                    <a:pt x="715709" y="424541"/>
                  </a:lnTo>
                  <a:lnTo>
                    <a:pt x="699921" y="442083"/>
                  </a:lnTo>
                  <a:lnTo>
                    <a:pt x="677117" y="443837"/>
                  </a:lnTo>
                  <a:lnTo>
                    <a:pt x="670100" y="450854"/>
                  </a:lnTo>
                  <a:lnTo>
                    <a:pt x="652558" y="450854"/>
                  </a:lnTo>
                  <a:lnTo>
                    <a:pt x="638525" y="456117"/>
                  </a:lnTo>
                  <a:cubicBezTo>
                    <a:pt x="635784" y="456153"/>
                    <a:pt x="632933" y="455642"/>
                    <a:pt x="629973" y="454582"/>
                  </a:cubicBezTo>
                  <a:cubicBezTo>
                    <a:pt x="627013" y="453522"/>
                    <a:pt x="624601" y="451695"/>
                    <a:pt x="622737" y="449100"/>
                  </a:cubicBezTo>
                  <a:cubicBezTo>
                    <a:pt x="622956" y="445518"/>
                    <a:pt x="624711" y="442595"/>
                    <a:pt x="628000" y="440329"/>
                  </a:cubicBezTo>
                  <a:cubicBezTo>
                    <a:pt x="631289" y="438063"/>
                    <a:pt x="634797" y="436894"/>
                    <a:pt x="638525" y="436821"/>
                  </a:cubicBezTo>
                  <a:lnTo>
                    <a:pt x="652558" y="401737"/>
                  </a:lnTo>
                  <a:cubicBezTo>
                    <a:pt x="653435" y="408388"/>
                    <a:pt x="656944" y="408242"/>
                    <a:pt x="663083" y="401298"/>
                  </a:cubicBezTo>
                  <a:cubicBezTo>
                    <a:pt x="669223" y="394355"/>
                    <a:pt x="672731" y="388069"/>
                    <a:pt x="673609" y="382441"/>
                  </a:cubicBezTo>
                  <a:lnTo>
                    <a:pt x="694659" y="380687"/>
                  </a:lnTo>
                  <a:cubicBezTo>
                    <a:pt x="694695" y="377069"/>
                    <a:pt x="695499" y="373341"/>
                    <a:pt x="697071" y="369504"/>
                  </a:cubicBezTo>
                  <a:cubicBezTo>
                    <a:pt x="698642" y="365666"/>
                    <a:pt x="700762" y="362377"/>
                    <a:pt x="703430" y="359636"/>
                  </a:cubicBezTo>
                  <a:cubicBezTo>
                    <a:pt x="697180" y="356895"/>
                    <a:pt x="694768" y="351414"/>
                    <a:pt x="696194" y="343191"/>
                  </a:cubicBezTo>
                  <a:cubicBezTo>
                    <a:pt x="697619" y="334968"/>
                    <a:pt x="693014" y="329925"/>
                    <a:pt x="682379" y="328061"/>
                  </a:cubicBezTo>
                  <a:lnTo>
                    <a:pt x="682379" y="310519"/>
                  </a:lnTo>
                  <a:cubicBezTo>
                    <a:pt x="687679" y="306938"/>
                    <a:pt x="693307" y="304014"/>
                    <a:pt x="699264" y="301748"/>
                  </a:cubicBezTo>
                  <a:cubicBezTo>
                    <a:pt x="705220" y="299482"/>
                    <a:pt x="711287" y="298313"/>
                    <a:pt x="717463" y="298240"/>
                  </a:cubicBezTo>
                  <a:cubicBezTo>
                    <a:pt x="717171" y="292685"/>
                    <a:pt x="719510" y="289761"/>
                    <a:pt x="724480" y="289469"/>
                  </a:cubicBezTo>
                  <a:lnTo>
                    <a:pt x="726234" y="289469"/>
                  </a:lnTo>
                  <a:lnTo>
                    <a:pt x="717463" y="280698"/>
                  </a:lnTo>
                  <a:cubicBezTo>
                    <a:pt x="719546" y="272365"/>
                    <a:pt x="722835" y="264472"/>
                    <a:pt x="727330" y="257016"/>
                  </a:cubicBezTo>
                  <a:cubicBezTo>
                    <a:pt x="731826" y="249561"/>
                    <a:pt x="735553" y="239913"/>
                    <a:pt x="738513" y="228072"/>
                  </a:cubicBezTo>
                  <a:lnTo>
                    <a:pt x="754301" y="217547"/>
                  </a:lnTo>
                  <a:cubicBezTo>
                    <a:pt x="755507" y="212102"/>
                    <a:pt x="760550" y="208959"/>
                    <a:pt x="769431" y="208118"/>
                  </a:cubicBezTo>
                  <a:cubicBezTo>
                    <a:pt x="778312" y="207278"/>
                    <a:pt x="783793" y="204573"/>
                    <a:pt x="785877" y="200005"/>
                  </a:cubicBezTo>
                  <a:lnTo>
                    <a:pt x="798156" y="187726"/>
                  </a:lnTo>
                  <a:cubicBezTo>
                    <a:pt x="797863" y="183998"/>
                    <a:pt x="798010" y="180490"/>
                    <a:pt x="798594" y="177201"/>
                  </a:cubicBezTo>
                  <a:cubicBezTo>
                    <a:pt x="799179" y="173912"/>
                    <a:pt x="801957" y="172158"/>
                    <a:pt x="806927" y="171938"/>
                  </a:cubicBezTo>
                  <a:cubicBezTo>
                    <a:pt x="812957" y="171755"/>
                    <a:pt x="818877" y="170367"/>
                    <a:pt x="824688" y="167772"/>
                  </a:cubicBezTo>
                  <a:cubicBezTo>
                    <a:pt x="830499" y="165177"/>
                    <a:pt x="836858" y="162473"/>
                    <a:pt x="843765" y="159659"/>
                  </a:cubicBezTo>
                  <a:cubicBezTo>
                    <a:pt x="851220" y="160024"/>
                    <a:pt x="856483" y="157539"/>
                    <a:pt x="859552" y="152204"/>
                  </a:cubicBezTo>
                  <a:cubicBezTo>
                    <a:pt x="862622" y="146868"/>
                    <a:pt x="866131" y="141752"/>
                    <a:pt x="870078" y="136854"/>
                  </a:cubicBezTo>
                  <a:lnTo>
                    <a:pt x="884111" y="136854"/>
                  </a:lnTo>
                  <a:lnTo>
                    <a:pt x="885865" y="122821"/>
                  </a:lnTo>
                  <a:lnTo>
                    <a:pt x="915686" y="122821"/>
                  </a:lnTo>
                  <a:cubicBezTo>
                    <a:pt x="915686" y="120994"/>
                    <a:pt x="916125" y="119386"/>
                    <a:pt x="917002" y="117997"/>
                  </a:cubicBezTo>
                  <a:cubicBezTo>
                    <a:pt x="917879" y="116608"/>
                    <a:pt x="919195" y="115877"/>
                    <a:pt x="920949" y="115804"/>
                  </a:cubicBezTo>
                  <a:lnTo>
                    <a:pt x="926211" y="117558"/>
                  </a:lnTo>
                  <a:cubicBezTo>
                    <a:pt x="926540" y="111711"/>
                    <a:pt x="928952" y="108056"/>
                    <a:pt x="933448" y="106595"/>
                  </a:cubicBezTo>
                  <a:cubicBezTo>
                    <a:pt x="937943" y="105133"/>
                    <a:pt x="942547" y="104110"/>
                    <a:pt x="947262" y="103525"/>
                  </a:cubicBezTo>
                  <a:lnTo>
                    <a:pt x="959541" y="91246"/>
                  </a:lnTo>
                  <a:lnTo>
                    <a:pt x="982345" y="89491"/>
                  </a:lnTo>
                  <a:lnTo>
                    <a:pt x="996379" y="82475"/>
                  </a:lnTo>
                  <a:cubicBezTo>
                    <a:pt x="1002482" y="74033"/>
                    <a:pt x="1012203" y="68551"/>
                    <a:pt x="1025542" y="66029"/>
                  </a:cubicBezTo>
                  <a:cubicBezTo>
                    <a:pt x="1038881" y="63507"/>
                    <a:pt x="1050795" y="61973"/>
                    <a:pt x="1061284" y="61424"/>
                  </a:cubicBezTo>
                  <a:cubicBezTo>
                    <a:pt x="1061576" y="52946"/>
                    <a:pt x="1066254" y="48853"/>
                    <a:pt x="1075317" y="49145"/>
                  </a:cubicBezTo>
                  <a:cubicBezTo>
                    <a:pt x="1082480" y="49401"/>
                    <a:pt x="1087012" y="49328"/>
                    <a:pt x="1088912" y="48926"/>
                  </a:cubicBezTo>
                  <a:cubicBezTo>
                    <a:pt x="1090813" y="48524"/>
                    <a:pt x="1094467" y="46258"/>
                    <a:pt x="1099876" y="42128"/>
                  </a:cubicBezTo>
                  <a:cubicBezTo>
                    <a:pt x="1113983" y="39497"/>
                    <a:pt x="1128309" y="36427"/>
                    <a:pt x="1142854" y="32919"/>
                  </a:cubicBezTo>
                  <a:cubicBezTo>
                    <a:pt x="1157399" y="29410"/>
                    <a:pt x="1171725" y="25464"/>
                    <a:pt x="1185831" y="21078"/>
                  </a:cubicBezTo>
                  <a:cubicBezTo>
                    <a:pt x="1186781" y="20018"/>
                    <a:pt x="1187951" y="18630"/>
                    <a:pt x="1189340" y="16912"/>
                  </a:cubicBezTo>
                  <a:cubicBezTo>
                    <a:pt x="1190728" y="15194"/>
                    <a:pt x="1191898" y="14244"/>
                    <a:pt x="1192848" y="14061"/>
                  </a:cubicBezTo>
                  <a:cubicBezTo>
                    <a:pt x="1194895" y="14354"/>
                    <a:pt x="1196064" y="15523"/>
                    <a:pt x="1196356" y="17570"/>
                  </a:cubicBezTo>
                  <a:lnTo>
                    <a:pt x="1219161" y="22832"/>
                  </a:lnTo>
                  <a:cubicBezTo>
                    <a:pt x="1222560" y="19178"/>
                    <a:pt x="1226287" y="15962"/>
                    <a:pt x="1230344" y="13184"/>
                  </a:cubicBezTo>
                  <a:cubicBezTo>
                    <a:pt x="1234400" y="10407"/>
                    <a:pt x="1239444" y="8945"/>
                    <a:pt x="1245474" y="8799"/>
                  </a:cubicBezTo>
                  <a:cubicBezTo>
                    <a:pt x="1247374" y="6204"/>
                    <a:pt x="1250151" y="4377"/>
                    <a:pt x="1253806" y="3317"/>
                  </a:cubicBezTo>
                  <a:cubicBezTo>
                    <a:pt x="1257461" y="2257"/>
                    <a:pt x="1261115" y="1746"/>
                    <a:pt x="1264770" y="1782"/>
                  </a:cubicBezTo>
                  <a:cubicBezTo>
                    <a:pt x="1271786" y="2623"/>
                    <a:pt x="1275295" y="4450"/>
                    <a:pt x="1275295" y="7264"/>
                  </a:cubicBezTo>
                  <a:cubicBezTo>
                    <a:pt x="1275295" y="10078"/>
                    <a:pt x="1282311" y="8835"/>
                    <a:pt x="1296345" y="3536"/>
                  </a:cubicBezTo>
                  <a:cubicBezTo>
                    <a:pt x="1304970" y="6021"/>
                    <a:pt x="1315787" y="7191"/>
                    <a:pt x="1328797" y="7045"/>
                  </a:cubicBezTo>
                  <a:cubicBezTo>
                    <a:pt x="1341808" y="6898"/>
                    <a:pt x="1352625" y="6314"/>
                    <a:pt x="1361250" y="5290"/>
                  </a:cubicBezTo>
                  <a:cubicBezTo>
                    <a:pt x="1363114" y="2769"/>
                    <a:pt x="1365526" y="1234"/>
                    <a:pt x="1368486" y="686"/>
                  </a:cubicBezTo>
                  <a:cubicBezTo>
                    <a:pt x="1371446" y="138"/>
                    <a:pt x="1374297" y="-82"/>
                    <a:pt x="1377038" y="28"/>
                  </a:cubicBez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32887"/>
                </a:lnSpc>
                <a:buClrTx/>
                <a:buSzTx/>
                <a:buFontTx/>
                <a:buNone/>
                <a:tabLst/>
                <a:defRPr/>
              </a:pPr>
              <a:endParaRPr kumimoji="0" lang="zh-CN" altLang="en-US" sz="16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a:extLst>
              <a:ext uri="{FF2B5EF4-FFF2-40B4-BE49-F238E27FC236}">
                <a16:creationId xmlns="" xmlns:a16="http://schemas.microsoft.com/office/drawing/2014/main" id="{3C5E598D-3A71-4A53-903D-E26254070A6C}"/>
              </a:ext>
            </a:extLst>
          </p:cNvPr>
          <p:cNvGrpSpPr/>
          <p:nvPr/>
        </p:nvGrpSpPr>
        <p:grpSpPr>
          <a:xfrm>
            <a:off x="6210303" y="5137089"/>
            <a:ext cx="1088570" cy="696894"/>
            <a:chOff x="6281906" y="5011458"/>
            <a:chExt cx="2884357" cy="1846542"/>
          </a:xfrm>
        </p:grpSpPr>
        <p:sp>
          <p:nvSpPr>
            <p:cNvPr id="16" name="文本框 15">
              <a:extLst>
                <a:ext uri="{FF2B5EF4-FFF2-40B4-BE49-F238E27FC236}">
                  <a16:creationId xmlns="" xmlns:a16="http://schemas.microsoft.com/office/drawing/2014/main" id="{A23AC51E-D11B-4BC8-B93D-748B51AEA41E}"/>
                </a:ext>
              </a:extLst>
            </p:cNvPr>
            <p:cNvSpPr txBox="1"/>
            <p:nvPr/>
          </p:nvSpPr>
          <p:spPr>
            <a:xfrm rot="20320663">
              <a:off x="6281906" y="521559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17" name="文本框 16">
              <a:extLst>
                <a:ext uri="{FF2B5EF4-FFF2-40B4-BE49-F238E27FC236}">
                  <a16:creationId xmlns="" xmlns:a16="http://schemas.microsoft.com/office/drawing/2014/main" id="{4A3A1A12-08C7-421F-9B5E-6D22801E7B38}"/>
                </a:ext>
              </a:extLst>
            </p:cNvPr>
            <p:cNvSpPr txBox="1"/>
            <p:nvPr/>
          </p:nvSpPr>
          <p:spPr>
            <a:xfrm>
              <a:off x="7614690" y="5011458"/>
              <a:ext cx="1551573" cy="1846542"/>
            </a:xfrm>
            <a:custGeom>
              <a:avLst/>
              <a:gdLst/>
              <a:ahLst/>
              <a:cxnLst/>
              <a:rect l="l" t="t" r="r" b="b"/>
              <a:pathLst>
                <a:path w="1796326" h="1970037">
                  <a:moveTo>
                    <a:pt x="491210" y="1736729"/>
                  </a:moveTo>
                  <a:lnTo>
                    <a:pt x="498227" y="1750762"/>
                  </a:lnTo>
                  <a:cubicBezTo>
                    <a:pt x="498044" y="1753357"/>
                    <a:pt x="496655" y="1755184"/>
                    <a:pt x="494061" y="1756244"/>
                  </a:cubicBezTo>
                  <a:cubicBezTo>
                    <a:pt x="491466" y="1757304"/>
                    <a:pt x="488761" y="1757816"/>
                    <a:pt x="485947" y="1757779"/>
                  </a:cubicBezTo>
                  <a:cubicBezTo>
                    <a:pt x="484888" y="1757852"/>
                    <a:pt x="483499" y="1757706"/>
                    <a:pt x="481781" y="1757341"/>
                  </a:cubicBezTo>
                  <a:cubicBezTo>
                    <a:pt x="480064" y="1756975"/>
                    <a:pt x="479113" y="1755952"/>
                    <a:pt x="478931" y="1754271"/>
                  </a:cubicBezTo>
                  <a:cubicBezTo>
                    <a:pt x="479113" y="1750689"/>
                    <a:pt x="480502" y="1747327"/>
                    <a:pt x="483097" y="1744184"/>
                  </a:cubicBezTo>
                  <a:cubicBezTo>
                    <a:pt x="485692" y="1741041"/>
                    <a:pt x="488396" y="1738556"/>
                    <a:pt x="491210" y="1736729"/>
                  </a:cubicBezTo>
                  <a:close/>
                  <a:moveTo>
                    <a:pt x="496472" y="1701645"/>
                  </a:moveTo>
                  <a:cubicBezTo>
                    <a:pt x="499067" y="1701718"/>
                    <a:pt x="501333" y="1702449"/>
                    <a:pt x="503270" y="1703838"/>
                  </a:cubicBezTo>
                  <a:cubicBezTo>
                    <a:pt x="505207" y="1705227"/>
                    <a:pt x="507034" y="1706835"/>
                    <a:pt x="508752" y="1708662"/>
                  </a:cubicBezTo>
                  <a:cubicBezTo>
                    <a:pt x="510798" y="1708370"/>
                    <a:pt x="511968" y="1708954"/>
                    <a:pt x="512260" y="1710416"/>
                  </a:cubicBezTo>
                  <a:cubicBezTo>
                    <a:pt x="511895" y="1712426"/>
                    <a:pt x="509994" y="1714984"/>
                    <a:pt x="506559" y="1718091"/>
                  </a:cubicBezTo>
                  <a:cubicBezTo>
                    <a:pt x="503124" y="1721197"/>
                    <a:pt x="500346" y="1723317"/>
                    <a:pt x="498227" y="1724450"/>
                  </a:cubicBezTo>
                  <a:lnTo>
                    <a:pt x="503489" y="1731466"/>
                  </a:lnTo>
                  <a:cubicBezTo>
                    <a:pt x="503964" y="1733988"/>
                    <a:pt x="502576" y="1735523"/>
                    <a:pt x="499323" y="1736071"/>
                  </a:cubicBezTo>
                  <a:cubicBezTo>
                    <a:pt x="496070" y="1736619"/>
                    <a:pt x="493366" y="1736838"/>
                    <a:pt x="491210" y="1736729"/>
                  </a:cubicBezTo>
                  <a:lnTo>
                    <a:pt x="491210" y="1710416"/>
                  </a:lnTo>
                  <a:cubicBezTo>
                    <a:pt x="491100" y="1708516"/>
                    <a:pt x="491320" y="1706615"/>
                    <a:pt x="491868" y="1704715"/>
                  </a:cubicBezTo>
                  <a:cubicBezTo>
                    <a:pt x="492416" y="1702815"/>
                    <a:pt x="493951" y="1701791"/>
                    <a:pt x="496472" y="1701645"/>
                  </a:cubicBezTo>
                  <a:close/>
                  <a:moveTo>
                    <a:pt x="522785" y="1645511"/>
                  </a:moveTo>
                  <a:lnTo>
                    <a:pt x="512260" y="1647265"/>
                  </a:lnTo>
                  <a:lnTo>
                    <a:pt x="526294" y="1659545"/>
                  </a:lnTo>
                  <a:close/>
                  <a:moveTo>
                    <a:pt x="526294" y="1633232"/>
                  </a:moveTo>
                  <a:cubicBezTo>
                    <a:pt x="526330" y="1634292"/>
                    <a:pt x="526696" y="1635680"/>
                    <a:pt x="527390" y="1637398"/>
                  </a:cubicBezTo>
                  <a:cubicBezTo>
                    <a:pt x="528084" y="1639116"/>
                    <a:pt x="528888" y="1640066"/>
                    <a:pt x="529802" y="1640249"/>
                  </a:cubicBezTo>
                  <a:cubicBezTo>
                    <a:pt x="531483" y="1640139"/>
                    <a:pt x="532506" y="1639481"/>
                    <a:pt x="532872" y="1638275"/>
                  </a:cubicBezTo>
                  <a:cubicBezTo>
                    <a:pt x="533237" y="1637069"/>
                    <a:pt x="533384" y="1635973"/>
                    <a:pt x="533310" y="1634986"/>
                  </a:cubicBezTo>
                  <a:close/>
                  <a:moveTo>
                    <a:pt x="745567" y="1549031"/>
                  </a:moveTo>
                  <a:lnTo>
                    <a:pt x="750830" y="1556048"/>
                  </a:lnTo>
                  <a:cubicBezTo>
                    <a:pt x="752511" y="1555938"/>
                    <a:pt x="753534" y="1555280"/>
                    <a:pt x="753900" y="1554074"/>
                  </a:cubicBezTo>
                  <a:cubicBezTo>
                    <a:pt x="754265" y="1552868"/>
                    <a:pt x="754411" y="1551772"/>
                    <a:pt x="754338" y="1550785"/>
                  </a:cubicBezTo>
                  <a:close/>
                  <a:moveTo>
                    <a:pt x="587690" y="1480617"/>
                  </a:moveTo>
                  <a:cubicBezTo>
                    <a:pt x="587617" y="1481604"/>
                    <a:pt x="587763" y="1482701"/>
                    <a:pt x="588129" y="1483907"/>
                  </a:cubicBezTo>
                  <a:cubicBezTo>
                    <a:pt x="588494" y="1485113"/>
                    <a:pt x="589518" y="1485770"/>
                    <a:pt x="591199" y="1485880"/>
                  </a:cubicBezTo>
                  <a:lnTo>
                    <a:pt x="594707" y="1485880"/>
                  </a:lnTo>
                  <a:cubicBezTo>
                    <a:pt x="594634" y="1484126"/>
                    <a:pt x="593903" y="1482810"/>
                    <a:pt x="592514" y="1481933"/>
                  </a:cubicBezTo>
                  <a:cubicBezTo>
                    <a:pt x="591126" y="1481056"/>
                    <a:pt x="589518" y="1480617"/>
                    <a:pt x="587690" y="1480617"/>
                  </a:cubicBezTo>
                  <a:close/>
                  <a:moveTo>
                    <a:pt x="601724" y="1452550"/>
                  </a:moveTo>
                  <a:cubicBezTo>
                    <a:pt x="601724" y="1454378"/>
                    <a:pt x="602162" y="1455986"/>
                    <a:pt x="603039" y="1457375"/>
                  </a:cubicBezTo>
                  <a:cubicBezTo>
                    <a:pt x="603916" y="1458763"/>
                    <a:pt x="605232" y="1459494"/>
                    <a:pt x="606986" y="1459567"/>
                  </a:cubicBezTo>
                  <a:cubicBezTo>
                    <a:pt x="608448" y="1459275"/>
                    <a:pt x="609033" y="1458105"/>
                    <a:pt x="608740" y="1456059"/>
                  </a:cubicBezTo>
                  <a:cubicBezTo>
                    <a:pt x="608740" y="1454378"/>
                    <a:pt x="608302" y="1453354"/>
                    <a:pt x="607425" y="1452989"/>
                  </a:cubicBezTo>
                  <a:cubicBezTo>
                    <a:pt x="606548" y="1452624"/>
                    <a:pt x="605232" y="1452477"/>
                    <a:pt x="603478" y="1452550"/>
                  </a:cubicBezTo>
                  <a:close/>
                  <a:moveTo>
                    <a:pt x="664874" y="1445534"/>
                  </a:moveTo>
                  <a:cubicBezTo>
                    <a:pt x="666702" y="1447288"/>
                    <a:pt x="668310" y="1449481"/>
                    <a:pt x="669699" y="1452112"/>
                  </a:cubicBezTo>
                  <a:cubicBezTo>
                    <a:pt x="671087" y="1454743"/>
                    <a:pt x="671818" y="1457813"/>
                    <a:pt x="671891" y="1461321"/>
                  </a:cubicBezTo>
                  <a:cubicBezTo>
                    <a:pt x="671745" y="1463076"/>
                    <a:pt x="670722" y="1464391"/>
                    <a:pt x="668821" y="1465268"/>
                  </a:cubicBezTo>
                  <a:cubicBezTo>
                    <a:pt x="666921" y="1466145"/>
                    <a:pt x="665021" y="1466584"/>
                    <a:pt x="663120" y="1466584"/>
                  </a:cubicBezTo>
                  <a:cubicBezTo>
                    <a:pt x="661074" y="1461321"/>
                    <a:pt x="659904" y="1456059"/>
                    <a:pt x="659612" y="1450796"/>
                  </a:cubicBezTo>
                  <a:cubicBezTo>
                    <a:pt x="659612" y="1447288"/>
                    <a:pt x="661366" y="1445534"/>
                    <a:pt x="664874" y="1445534"/>
                  </a:cubicBezTo>
                  <a:close/>
                  <a:moveTo>
                    <a:pt x="698204" y="1398171"/>
                  </a:moveTo>
                  <a:cubicBezTo>
                    <a:pt x="698204" y="1399998"/>
                    <a:pt x="698643" y="1401606"/>
                    <a:pt x="699520" y="1402995"/>
                  </a:cubicBezTo>
                  <a:cubicBezTo>
                    <a:pt x="700397" y="1404383"/>
                    <a:pt x="701712" y="1405114"/>
                    <a:pt x="703467" y="1405187"/>
                  </a:cubicBezTo>
                  <a:cubicBezTo>
                    <a:pt x="704929" y="1404895"/>
                    <a:pt x="705513" y="1403726"/>
                    <a:pt x="705221" y="1401679"/>
                  </a:cubicBezTo>
                  <a:cubicBezTo>
                    <a:pt x="705221" y="1399998"/>
                    <a:pt x="704782" y="1398975"/>
                    <a:pt x="703905" y="1398609"/>
                  </a:cubicBezTo>
                  <a:cubicBezTo>
                    <a:pt x="703028" y="1398244"/>
                    <a:pt x="701712" y="1398098"/>
                    <a:pt x="699958" y="1398171"/>
                  </a:cubicBezTo>
                  <a:close/>
                  <a:moveTo>
                    <a:pt x="650841" y="1398171"/>
                  </a:moveTo>
                  <a:cubicBezTo>
                    <a:pt x="650878" y="1399230"/>
                    <a:pt x="651243" y="1400619"/>
                    <a:pt x="651937" y="1402337"/>
                  </a:cubicBezTo>
                  <a:cubicBezTo>
                    <a:pt x="652632" y="1404055"/>
                    <a:pt x="653436" y="1405005"/>
                    <a:pt x="654349" y="1405187"/>
                  </a:cubicBezTo>
                  <a:cubicBezTo>
                    <a:pt x="656030" y="1405078"/>
                    <a:pt x="657054" y="1404420"/>
                    <a:pt x="657419" y="1403214"/>
                  </a:cubicBezTo>
                  <a:cubicBezTo>
                    <a:pt x="657785" y="1402008"/>
                    <a:pt x="657931" y="1400912"/>
                    <a:pt x="657858" y="1399925"/>
                  </a:cubicBezTo>
                  <a:close/>
                  <a:moveTo>
                    <a:pt x="836785" y="1378875"/>
                  </a:moveTo>
                  <a:lnTo>
                    <a:pt x="836785" y="1389400"/>
                  </a:lnTo>
                  <a:cubicBezTo>
                    <a:pt x="836931" y="1393602"/>
                    <a:pt x="838393" y="1396161"/>
                    <a:pt x="841170" y="1397074"/>
                  </a:cubicBezTo>
                  <a:cubicBezTo>
                    <a:pt x="843948" y="1397988"/>
                    <a:pt x="847164" y="1398353"/>
                    <a:pt x="850818" y="1398171"/>
                  </a:cubicBezTo>
                  <a:lnTo>
                    <a:pt x="847310" y="1384137"/>
                  </a:lnTo>
                  <a:close/>
                  <a:moveTo>
                    <a:pt x="705221" y="1377120"/>
                  </a:moveTo>
                  <a:lnTo>
                    <a:pt x="705221" y="1382383"/>
                  </a:lnTo>
                  <a:cubicBezTo>
                    <a:pt x="705184" y="1384283"/>
                    <a:pt x="705696" y="1386184"/>
                    <a:pt x="706756" y="1388084"/>
                  </a:cubicBezTo>
                  <a:cubicBezTo>
                    <a:pt x="707816" y="1389984"/>
                    <a:pt x="709643" y="1391008"/>
                    <a:pt x="712238" y="1391154"/>
                  </a:cubicBezTo>
                  <a:cubicBezTo>
                    <a:pt x="712055" y="1389802"/>
                    <a:pt x="711105" y="1387244"/>
                    <a:pt x="709387" y="1383479"/>
                  </a:cubicBezTo>
                  <a:cubicBezTo>
                    <a:pt x="707669" y="1379715"/>
                    <a:pt x="706281" y="1377596"/>
                    <a:pt x="705221" y="1377120"/>
                  </a:cubicBezTo>
                  <a:close/>
                  <a:moveTo>
                    <a:pt x="857835" y="1342037"/>
                  </a:moveTo>
                  <a:lnTo>
                    <a:pt x="857835" y="1359579"/>
                  </a:lnTo>
                  <a:lnTo>
                    <a:pt x="863098" y="1368349"/>
                  </a:lnTo>
                  <a:lnTo>
                    <a:pt x="863098" y="1354316"/>
                  </a:lnTo>
                  <a:close/>
                  <a:moveTo>
                    <a:pt x="836785" y="1273623"/>
                  </a:moveTo>
                  <a:cubicBezTo>
                    <a:pt x="836492" y="1277132"/>
                    <a:pt x="835323" y="1280640"/>
                    <a:pt x="833277" y="1284149"/>
                  </a:cubicBezTo>
                  <a:cubicBezTo>
                    <a:pt x="831230" y="1287657"/>
                    <a:pt x="830060" y="1291165"/>
                    <a:pt x="829768" y="1294674"/>
                  </a:cubicBezTo>
                  <a:cubicBezTo>
                    <a:pt x="830060" y="1297195"/>
                    <a:pt x="831668" y="1298730"/>
                    <a:pt x="834592" y="1299278"/>
                  </a:cubicBezTo>
                  <a:cubicBezTo>
                    <a:pt x="837516" y="1299826"/>
                    <a:pt x="840001" y="1300046"/>
                    <a:pt x="842047" y="1299936"/>
                  </a:cubicBezTo>
                  <a:cubicBezTo>
                    <a:pt x="844788" y="1300046"/>
                    <a:pt x="847200" y="1299826"/>
                    <a:pt x="849283" y="1299278"/>
                  </a:cubicBezTo>
                  <a:cubicBezTo>
                    <a:pt x="851367" y="1298730"/>
                    <a:pt x="852463" y="1297195"/>
                    <a:pt x="852573" y="1294674"/>
                  </a:cubicBezTo>
                  <a:cubicBezTo>
                    <a:pt x="852244" y="1290946"/>
                    <a:pt x="850270" y="1286999"/>
                    <a:pt x="846652" y="1282833"/>
                  </a:cubicBezTo>
                  <a:cubicBezTo>
                    <a:pt x="843034" y="1278667"/>
                    <a:pt x="839745" y="1275597"/>
                    <a:pt x="836785" y="1273623"/>
                  </a:cubicBezTo>
                  <a:close/>
                  <a:moveTo>
                    <a:pt x="947299" y="1156093"/>
                  </a:moveTo>
                  <a:cubicBezTo>
                    <a:pt x="947152" y="1160588"/>
                    <a:pt x="945691" y="1164754"/>
                    <a:pt x="942913" y="1168591"/>
                  </a:cubicBezTo>
                  <a:cubicBezTo>
                    <a:pt x="940136" y="1172429"/>
                    <a:pt x="936920" y="1175279"/>
                    <a:pt x="933265" y="1177143"/>
                  </a:cubicBezTo>
                  <a:lnTo>
                    <a:pt x="933265" y="1196439"/>
                  </a:lnTo>
                  <a:lnTo>
                    <a:pt x="936774" y="1196439"/>
                  </a:lnTo>
                  <a:cubicBezTo>
                    <a:pt x="939514" y="1196512"/>
                    <a:pt x="941926" y="1195927"/>
                    <a:pt x="944010" y="1194685"/>
                  </a:cubicBezTo>
                  <a:cubicBezTo>
                    <a:pt x="946093" y="1193442"/>
                    <a:pt x="947189" y="1191103"/>
                    <a:pt x="947299" y="1187668"/>
                  </a:cubicBezTo>
                  <a:cubicBezTo>
                    <a:pt x="951611" y="1187303"/>
                    <a:pt x="954827" y="1184964"/>
                    <a:pt x="956947" y="1180651"/>
                  </a:cubicBezTo>
                  <a:cubicBezTo>
                    <a:pt x="959066" y="1176339"/>
                    <a:pt x="960528" y="1172246"/>
                    <a:pt x="961332" y="1168372"/>
                  </a:cubicBezTo>
                  <a:cubicBezTo>
                    <a:pt x="962392" y="1168409"/>
                    <a:pt x="963781" y="1168336"/>
                    <a:pt x="965498" y="1168153"/>
                  </a:cubicBezTo>
                  <a:cubicBezTo>
                    <a:pt x="967216" y="1167970"/>
                    <a:pt x="968166" y="1167459"/>
                    <a:pt x="968349" y="1166618"/>
                  </a:cubicBezTo>
                  <a:cubicBezTo>
                    <a:pt x="967691" y="1164754"/>
                    <a:pt x="964621" y="1162781"/>
                    <a:pt x="959140" y="1160698"/>
                  </a:cubicBezTo>
                  <a:cubicBezTo>
                    <a:pt x="953658" y="1158614"/>
                    <a:pt x="949711" y="1157080"/>
                    <a:pt x="947299" y="1156093"/>
                  </a:cubicBezTo>
                  <a:close/>
                  <a:moveTo>
                    <a:pt x="171948" y="1142059"/>
                  </a:moveTo>
                  <a:cubicBezTo>
                    <a:pt x="175383" y="1142242"/>
                    <a:pt x="178161" y="1143631"/>
                    <a:pt x="180280" y="1146226"/>
                  </a:cubicBezTo>
                  <a:cubicBezTo>
                    <a:pt x="182400" y="1148820"/>
                    <a:pt x="184300" y="1151525"/>
                    <a:pt x="185981" y="1154339"/>
                  </a:cubicBezTo>
                  <a:cubicBezTo>
                    <a:pt x="180024" y="1154595"/>
                    <a:pt x="176151" y="1154083"/>
                    <a:pt x="174360" y="1152804"/>
                  </a:cubicBezTo>
                  <a:cubicBezTo>
                    <a:pt x="172569" y="1151525"/>
                    <a:pt x="171765" y="1147943"/>
                    <a:pt x="171948" y="1142059"/>
                  </a:cubicBezTo>
                  <a:close/>
                  <a:moveTo>
                    <a:pt x="940282" y="1122763"/>
                  </a:moveTo>
                  <a:cubicBezTo>
                    <a:pt x="936079" y="1123421"/>
                    <a:pt x="933082" y="1126929"/>
                    <a:pt x="931292" y="1133288"/>
                  </a:cubicBezTo>
                  <a:cubicBezTo>
                    <a:pt x="929501" y="1139647"/>
                    <a:pt x="927820" y="1144910"/>
                    <a:pt x="926248" y="1149076"/>
                  </a:cubicBezTo>
                  <a:lnTo>
                    <a:pt x="912215" y="1143813"/>
                  </a:lnTo>
                  <a:cubicBezTo>
                    <a:pt x="910461" y="1143996"/>
                    <a:pt x="909145" y="1144946"/>
                    <a:pt x="908268" y="1146664"/>
                  </a:cubicBezTo>
                  <a:cubicBezTo>
                    <a:pt x="907391" y="1148382"/>
                    <a:pt x="906952" y="1149770"/>
                    <a:pt x="906952" y="1150830"/>
                  </a:cubicBezTo>
                  <a:lnTo>
                    <a:pt x="906952" y="1161355"/>
                  </a:lnTo>
                  <a:cubicBezTo>
                    <a:pt x="907062" y="1164718"/>
                    <a:pt x="908158" y="1166764"/>
                    <a:pt x="910241" y="1167495"/>
                  </a:cubicBezTo>
                  <a:cubicBezTo>
                    <a:pt x="912324" y="1168226"/>
                    <a:pt x="914737" y="1168518"/>
                    <a:pt x="917478" y="1168372"/>
                  </a:cubicBezTo>
                  <a:lnTo>
                    <a:pt x="926248" y="1152584"/>
                  </a:lnTo>
                  <a:cubicBezTo>
                    <a:pt x="926285" y="1151598"/>
                    <a:pt x="926650" y="1150501"/>
                    <a:pt x="927345" y="1149295"/>
                  </a:cubicBezTo>
                  <a:cubicBezTo>
                    <a:pt x="928039" y="1148089"/>
                    <a:pt x="928843" y="1147432"/>
                    <a:pt x="929757" y="1147322"/>
                  </a:cubicBezTo>
                  <a:cubicBezTo>
                    <a:pt x="938528" y="1148236"/>
                    <a:pt x="943352" y="1149040"/>
                    <a:pt x="944229" y="1149734"/>
                  </a:cubicBezTo>
                  <a:cubicBezTo>
                    <a:pt x="945106" y="1150428"/>
                    <a:pt x="947299" y="1145531"/>
                    <a:pt x="950807" y="1135043"/>
                  </a:cubicBezTo>
                  <a:cubicBezTo>
                    <a:pt x="951794" y="1135079"/>
                    <a:pt x="952890" y="1135006"/>
                    <a:pt x="954096" y="1134823"/>
                  </a:cubicBezTo>
                  <a:cubicBezTo>
                    <a:pt x="955302" y="1134641"/>
                    <a:pt x="955960" y="1134129"/>
                    <a:pt x="956070" y="1133288"/>
                  </a:cubicBezTo>
                  <a:cubicBezTo>
                    <a:pt x="955741" y="1130547"/>
                    <a:pt x="953767" y="1128136"/>
                    <a:pt x="950149" y="1126052"/>
                  </a:cubicBezTo>
                  <a:cubicBezTo>
                    <a:pt x="946531" y="1123969"/>
                    <a:pt x="943242" y="1122873"/>
                    <a:pt x="940282" y="1122763"/>
                  </a:cubicBezTo>
                  <a:close/>
                  <a:moveTo>
                    <a:pt x="256149" y="1106976"/>
                  </a:moveTo>
                  <a:lnTo>
                    <a:pt x="275445" y="1106976"/>
                  </a:lnTo>
                  <a:cubicBezTo>
                    <a:pt x="277345" y="1107962"/>
                    <a:pt x="279246" y="1109497"/>
                    <a:pt x="281146" y="1111580"/>
                  </a:cubicBezTo>
                  <a:cubicBezTo>
                    <a:pt x="283046" y="1113663"/>
                    <a:pt x="284070" y="1115637"/>
                    <a:pt x="284216" y="1117501"/>
                  </a:cubicBezTo>
                  <a:cubicBezTo>
                    <a:pt x="284070" y="1118341"/>
                    <a:pt x="283485" y="1118853"/>
                    <a:pt x="282462" y="1119036"/>
                  </a:cubicBezTo>
                  <a:cubicBezTo>
                    <a:pt x="281438" y="1119218"/>
                    <a:pt x="280854" y="1119291"/>
                    <a:pt x="280707" y="1119255"/>
                  </a:cubicBezTo>
                  <a:cubicBezTo>
                    <a:pt x="272521" y="1119693"/>
                    <a:pt x="261265" y="1121886"/>
                    <a:pt x="246939" y="1125833"/>
                  </a:cubicBezTo>
                  <a:cubicBezTo>
                    <a:pt x="232614" y="1129780"/>
                    <a:pt x="222235" y="1132850"/>
                    <a:pt x="215803" y="1135043"/>
                  </a:cubicBezTo>
                  <a:cubicBezTo>
                    <a:pt x="211600" y="1135372"/>
                    <a:pt x="209042" y="1133398"/>
                    <a:pt x="208128" y="1129122"/>
                  </a:cubicBezTo>
                  <a:cubicBezTo>
                    <a:pt x="207214" y="1124846"/>
                    <a:pt x="206849" y="1121557"/>
                    <a:pt x="207032" y="1119255"/>
                  </a:cubicBezTo>
                  <a:cubicBezTo>
                    <a:pt x="212148" y="1119036"/>
                    <a:pt x="216826" y="1118159"/>
                    <a:pt x="221065" y="1116624"/>
                  </a:cubicBezTo>
                  <a:cubicBezTo>
                    <a:pt x="225304" y="1115089"/>
                    <a:pt x="229982" y="1114212"/>
                    <a:pt x="235099" y="1113992"/>
                  </a:cubicBezTo>
                  <a:cubicBezTo>
                    <a:pt x="238278" y="1114358"/>
                    <a:pt x="242444" y="1114504"/>
                    <a:pt x="247597" y="1114431"/>
                  </a:cubicBezTo>
                  <a:cubicBezTo>
                    <a:pt x="252750" y="1114358"/>
                    <a:pt x="255601" y="1111873"/>
                    <a:pt x="256149" y="1106976"/>
                  </a:cubicBezTo>
                  <a:close/>
                  <a:moveTo>
                    <a:pt x="345612" y="1064875"/>
                  </a:moveTo>
                  <a:cubicBezTo>
                    <a:pt x="345649" y="1065935"/>
                    <a:pt x="346014" y="1067324"/>
                    <a:pt x="346709" y="1069041"/>
                  </a:cubicBezTo>
                  <a:cubicBezTo>
                    <a:pt x="347403" y="1070759"/>
                    <a:pt x="348207" y="1071709"/>
                    <a:pt x="349121" y="1071892"/>
                  </a:cubicBezTo>
                  <a:cubicBezTo>
                    <a:pt x="350802" y="1071855"/>
                    <a:pt x="351825" y="1071490"/>
                    <a:pt x="352191" y="1070795"/>
                  </a:cubicBezTo>
                  <a:cubicBezTo>
                    <a:pt x="352556" y="1070101"/>
                    <a:pt x="352702" y="1069297"/>
                    <a:pt x="352629" y="1068383"/>
                  </a:cubicBezTo>
                  <a:cubicBezTo>
                    <a:pt x="352337" y="1066337"/>
                    <a:pt x="351167" y="1065167"/>
                    <a:pt x="349121" y="1064875"/>
                  </a:cubicBezTo>
                  <a:close/>
                  <a:moveTo>
                    <a:pt x="477176" y="1059613"/>
                  </a:moveTo>
                  <a:lnTo>
                    <a:pt x="484193" y="1064875"/>
                  </a:lnTo>
                  <a:lnTo>
                    <a:pt x="489456" y="1064875"/>
                  </a:lnTo>
                  <a:cubicBezTo>
                    <a:pt x="488871" y="1065862"/>
                    <a:pt x="486094" y="1066958"/>
                    <a:pt x="481123" y="1068164"/>
                  </a:cubicBezTo>
                  <a:cubicBezTo>
                    <a:pt x="476153" y="1069370"/>
                    <a:pt x="472499" y="1070028"/>
                    <a:pt x="470160" y="1070138"/>
                  </a:cubicBezTo>
                  <a:cubicBezTo>
                    <a:pt x="470123" y="1068164"/>
                    <a:pt x="470635" y="1065971"/>
                    <a:pt x="471695" y="1063559"/>
                  </a:cubicBezTo>
                  <a:cubicBezTo>
                    <a:pt x="472754" y="1061147"/>
                    <a:pt x="474582" y="1059832"/>
                    <a:pt x="477176" y="1059613"/>
                  </a:cubicBezTo>
                  <a:close/>
                  <a:moveTo>
                    <a:pt x="421042" y="1057858"/>
                  </a:moveTo>
                  <a:lnTo>
                    <a:pt x="438584" y="1057858"/>
                  </a:lnTo>
                  <a:lnTo>
                    <a:pt x="428059" y="1070138"/>
                  </a:lnTo>
                  <a:lnTo>
                    <a:pt x="408763" y="1070138"/>
                  </a:lnTo>
                  <a:cubicBezTo>
                    <a:pt x="409275" y="1065679"/>
                    <a:pt x="411321" y="1063632"/>
                    <a:pt x="414903" y="1063998"/>
                  </a:cubicBezTo>
                  <a:cubicBezTo>
                    <a:pt x="418484" y="1064363"/>
                    <a:pt x="420531" y="1062317"/>
                    <a:pt x="421042" y="1057858"/>
                  </a:cubicBezTo>
                  <a:close/>
                  <a:moveTo>
                    <a:pt x="359646" y="1057858"/>
                  </a:moveTo>
                  <a:cubicBezTo>
                    <a:pt x="359682" y="1058918"/>
                    <a:pt x="360048" y="1060307"/>
                    <a:pt x="360742" y="1062025"/>
                  </a:cubicBezTo>
                  <a:cubicBezTo>
                    <a:pt x="361437" y="1063742"/>
                    <a:pt x="362241" y="1064692"/>
                    <a:pt x="363154" y="1064875"/>
                  </a:cubicBezTo>
                  <a:cubicBezTo>
                    <a:pt x="364835" y="1064765"/>
                    <a:pt x="365859" y="1064108"/>
                    <a:pt x="366224" y="1062902"/>
                  </a:cubicBezTo>
                  <a:cubicBezTo>
                    <a:pt x="366590" y="1061696"/>
                    <a:pt x="366736" y="1060599"/>
                    <a:pt x="366663" y="1059613"/>
                  </a:cubicBezTo>
                  <a:close/>
                  <a:moveTo>
                    <a:pt x="484193" y="1043825"/>
                  </a:moveTo>
                  <a:lnTo>
                    <a:pt x="503489" y="1047333"/>
                  </a:lnTo>
                  <a:cubicBezTo>
                    <a:pt x="500273" y="1048795"/>
                    <a:pt x="496180" y="1049380"/>
                    <a:pt x="491210" y="1049087"/>
                  </a:cubicBezTo>
                  <a:cubicBezTo>
                    <a:pt x="489383" y="1049197"/>
                    <a:pt x="487775" y="1048978"/>
                    <a:pt x="486386" y="1048430"/>
                  </a:cubicBezTo>
                  <a:cubicBezTo>
                    <a:pt x="484997" y="1047881"/>
                    <a:pt x="484266" y="1046346"/>
                    <a:pt x="484193" y="1043825"/>
                  </a:cubicBezTo>
                  <a:close/>
                  <a:moveTo>
                    <a:pt x="621020" y="1017512"/>
                  </a:moveTo>
                  <a:lnTo>
                    <a:pt x="605232" y="1024529"/>
                  </a:lnTo>
                  <a:lnTo>
                    <a:pt x="587690" y="1022775"/>
                  </a:lnTo>
                  <a:close/>
                  <a:moveTo>
                    <a:pt x="1017466" y="1010495"/>
                  </a:moveTo>
                  <a:lnTo>
                    <a:pt x="1017466" y="1024529"/>
                  </a:lnTo>
                  <a:lnTo>
                    <a:pt x="1029746" y="1022775"/>
                  </a:lnTo>
                  <a:close/>
                  <a:moveTo>
                    <a:pt x="91255" y="1010495"/>
                  </a:moveTo>
                  <a:cubicBezTo>
                    <a:pt x="91657" y="1015137"/>
                    <a:pt x="91730" y="1019449"/>
                    <a:pt x="91474" y="1023432"/>
                  </a:cubicBezTo>
                  <a:cubicBezTo>
                    <a:pt x="91219" y="1027416"/>
                    <a:pt x="88222" y="1029535"/>
                    <a:pt x="82484" y="1029791"/>
                  </a:cubicBezTo>
                  <a:lnTo>
                    <a:pt x="82484" y="1043825"/>
                  </a:lnTo>
                  <a:lnTo>
                    <a:pt x="96518" y="1038562"/>
                  </a:lnTo>
                  <a:cubicBezTo>
                    <a:pt x="96664" y="1034213"/>
                    <a:pt x="98126" y="1030632"/>
                    <a:pt x="100903" y="1027818"/>
                  </a:cubicBezTo>
                  <a:cubicBezTo>
                    <a:pt x="103681" y="1025004"/>
                    <a:pt x="106897" y="1022738"/>
                    <a:pt x="110551" y="1021020"/>
                  </a:cubicBezTo>
                  <a:close/>
                  <a:moveTo>
                    <a:pt x="531556" y="985937"/>
                  </a:moveTo>
                  <a:cubicBezTo>
                    <a:pt x="523662" y="986594"/>
                    <a:pt x="511383" y="989226"/>
                    <a:pt x="494718" y="993830"/>
                  </a:cubicBezTo>
                  <a:cubicBezTo>
                    <a:pt x="478054" y="998435"/>
                    <a:pt x="462266" y="1001067"/>
                    <a:pt x="447355" y="1001724"/>
                  </a:cubicBezTo>
                  <a:cubicBezTo>
                    <a:pt x="445528" y="1001724"/>
                    <a:pt x="443920" y="1002163"/>
                    <a:pt x="442531" y="1003040"/>
                  </a:cubicBezTo>
                  <a:cubicBezTo>
                    <a:pt x="441143" y="1003917"/>
                    <a:pt x="440412" y="1005233"/>
                    <a:pt x="440338" y="1006987"/>
                  </a:cubicBezTo>
                  <a:cubicBezTo>
                    <a:pt x="440667" y="1010495"/>
                    <a:pt x="442641" y="1013127"/>
                    <a:pt x="446259" y="1014881"/>
                  </a:cubicBezTo>
                  <a:cubicBezTo>
                    <a:pt x="449877" y="1016635"/>
                    <a:pt x="453166" y="1017512"/>
                    <a:pt x="456126" y="1017512"/>
                  </a:cubicBezTo>
                  <a:lnTo>
                    <a:pt x="491210" y="1017512"/>
                  </a:lnTo>
                  <a:cubicBezTo>
                    <a:pt x="499287" y="1016854"/>
                    <a:pt x="508131" y="1014223"/>
                    <a:pt x="517742" y="1009618"/>
                  </a:cubicBezTo>
                  <a:cubicBezTo>
                    <a:pt x="527354" y="1005013"/>
                    <a:pt x="536636" y="1002382"/>
                    <a:pt x="545590" y="1001724"/>
                  </a:cubicBezTo>
                  <a:cubicBezTo>
                    <a:pt x="546723" y="1001761"/>
                    <a:pt x="548404" y="1001688"/>
                    <a:pt x="550633" y="1001505"/>
                  </a:cubicBezTo>
                  <a:cubicBezTo>
                    <a:pt x="552862" y="1001322"/>
                    <a:pt x="554105" y="1000811"/>
                    <a:pt x="554361" y="999970"/>
                  </a:cubicBezTo>
                  <a:cubicBezTo>
                    <a:pt x="553739" y="996316"/>
                    <a:pt x="550596" y="993100"/>
                    <a:pt x="544932" y="990322"/>
                  </a:cubicBezTo>
                  <a:cubicBezTo>
                    <a:pt x="539267" y="987545"/>
                    <a:pt x="534809" y="986083"/>
                    <a:pt x="531556" y="985937"/>
                  </a:cubicBezTo>
                  <a:close/>
                  <a:moveTo>
                    <a:pt x="1003433" y="977166"/>
                  </a:moveTo>
                  <a:cubicBezTo>
                    <a:pt x="1003213" y="981515"/>
                    <a:pt x="1001459" y="985096"/>
                    <a:pt x="998170" y="987910"/>
                  </a:cubicBezTo>
                  <a:cubicBezTo>
                    <a:pt x="994881" y="990724"/>
                    <a:pt x="991373" y="992990"/>
                    <a:pt x="987645" y="994708"/>
                  </a:cubicBezTo>
                  <a:cubicBezTo>
                    <a:pt x="987462" y="990724"/>
                    <a:pt x="986512" y="989482"/>
                    <a:pt x="984794" y="990980"/>
                  </a:cubicBezTo>
                  <a:cubicBezTo>
                    <a:pt x="983077" y="992478"/>
                    <a:pt x="981688" y="994306"/>
                    <a:pt x="980628" y="996462"/>
                  </a:cubicBezTo>
                  <a:cubicBezTo>
                    <a:pt x="980921" y="1000774"/>
                    <a:pt x="982090" y="1004867"/>
                    <a:pt x="984137" y="1008741"/>
                  </a:cubicBezTo>
                  <a:cubicBezTo>
                    <a:pt x="986183" y="1012615"/>
                    <a:pt x="987353" y="1016708"/>
                    <a:pt x="987645" y="1021020"/>
                  </a:cubicBezTo>
                  <a:lnTo>
                    <a:pt x="1003433" y="1017512"/>
                  </a:lnTo>
                  <a:lnTo>
                    <a:pt x="1006941" y="1001724"/>
                  </a:lnTo>
                  <a:lnTo>
                    <a:pt x="1017466" y="987691"/>
                  </a:lnTo>
                  <a:close/>
                  <a:moveTo>
                    <a:pt x="322808" y="971903"/>
                  </a:moveTo>
                  <a:cubicBezTo>
                    <a:pt x="319300" y="971903"/>
                    <a:pt x="317545" y="973657"/>
                    <a:pt x="317545" y="977166"/>
                  </a:cubicBezTo>
                  <a:cubicBezTo>
                    <a:pt x="317765" y="980747"/>
                    <a:pt x="319519" y="983671"/>
                    <a:pt x="322808" y="985937"/>
                  </a:cubicBezTo>
                  <a:cubicBezTo>
                    <a:pt x="326097" y="988202"/>
                    <a:pt x="329605" y="989372"/>
                    <a:pt x="333333" y="989445"/>
                  </a:cubicBezTo>
                  <a:cubicBezTo>
                    <a:pt x="335745" y="989482"/>
                    <a:pt x="339692" y="989409"/>
                    <a:pt x="345174" y="989226"/>
                  </a:cubicBezTo>
                  <a:cubicBezTo>
                    <a:pt x="350656" y="989043"/>
                    <a:pt x="353726" y="988531"/>
                    <a:pt x="354383" y="987691"/>
                  </a:cubicBezTo>
                  <a:cubicBezTo>
                    <a:pt x="353397" y="983963"/>
                    <a:pt x="348792" y="980455"/>
                    <a:pt x="340569" y="977166"/>
                  </a:cubicBezTo>
                  <a:cubicBezTo>
                    <a:pt x="332346" y="973877"/>
                    <a:pt x="326426" y="972123"/>
                    <a:pt x="322808" y="971903"/>
                  </a:cubicBezTo>
                  <a:close/>
                  <a:moveTo>
                    <a:pt x="1308661" y="857881"/>
                  </a:moveTo>
                  <a:cubicBezTo>
                    <a:pt x="1308588" y="858868"/>
                    <a:pt x="1308734" y="859964"/>
                    <a:pt x="1309100" y="861170"/>
                  </a:cubicBezTo>
                  <a:cubicBezTo>
                    <a:pt x="1309465" y="862376"/>
                    <a:pt x="1310489" y="863034"/>
                    <a:pt x="1312170" y="863144"/>
                  </a:cubicBezTo>
                  <a:lnTo>
                    <a:pt x="1313924" y="863144"/>
                  </a:lnTo>
                  <a:cubicBezTo>
                    <a:pt x="1313924" y="859635"/>
                    <a:pt x="1312170" y="857881"/>
                    <a:pt x="1308661" y="857881"/>
                  </a:cubicBezTo>
                  <a:close/>
                  <a:moveTo>
                    <a:pt x="135110" y="843847"/>
                  </a:moveTo>
                  <a:cubicBezTo>
                    <a:pt x="134306" y="843921"/>
                    <a:pt x="133721" y="844213"/>
                    <a:pt x="133356" y="844725"/>
                  </a:cubicBezTo>
                  <a:cubicBezTo>
                    <a:pt x="132990" y="845236"/>
                    <a:pt x="132406" y="845529"/>
                    <a:pt x="131602" y="845602"/>
                  </a:cubicBezTo>
                  <a:cubicBezTo>
                    <a:pt x="131638" y="846661"/>
                    <a:pt x="132004" y="848050"/>
                    <a:pt x="132698" y="849768"/>
                  </a:cubicBezTo>
                  <a:cubicBezTo>
                    <a:pt x="133392" y="851485"/>
                    <a:pt x="134196" y="852436"/>
                    <a:pt x="135110" y="852618"/>
                  </a:cubicBezTo>
                  <a:cubicBezTo>
                    <a:pt x="136791" y="852509"/>
                    <a:pt x="137814" y="851851"/>
                    <a:pt x="138180" y="850645"/>
                  </a:cubicBezTo>
                  <a:cubicBezTo>
                    <a:pt x="138545" y="849439"/>
                    <a:pt x="138691" y="848343"/>
                    <a:pt x="138618" y="847356"/>
                  </a:cubicBezTo>
                  <a:cubicBezTo>
                    <a:pt x="138326" y="845309"/>
                    <a:pt x="137156" y="844140"/>
                    <a:pt x="135110" y="843847"/>
                  </a:cubicBezTo>
                  <a:close/>
                  <a:moveTo>
                    <a:pt x="166685" y="796484"/>
                  </a:moveTo>
                  <a:cubicBezTo>
                    <a:pt x="166978" y="798531"/>
                    <a:pt x="168147" y="799700"/>
                    <a:pt x="170194" y="799993"/>
                  </a:cubicBezTo>
                  <a:lnTo>
                    <a:pt x="171948" y="799993"/>
                  </a:lnTo>
                  <a:cubicBezTo>
                    <a:pt x="171655" y="797946"/>
                    <a:pt x="170486" y="796777"/>
                    <a:pt x="168439" y="796484"/>
                  </a:cubicBezTo>
                  <a:close/>
                  <a:moveTo>
                    <a:pt x="1494605" y="782451"/>
                  </a:moveTo>
                  <a:cubicBezTo>
                    <a:pt x="1494642" y="783511"/>
                    <a:pt x="1495007" y="784900"/>
                    <a:pt x="1495702" y="786617"/>
                  </a:cubicBezTo>
                  <a:cubicBezTo>
                    <a:pt x="1496396" y="788335"/>
                    <a:pt x="1497200" y="789285"/>
                    <a:pt x="1498114" y="789468"/>
                  </a:cubicBezTo>
                  <a:cubicBezTo>
                    <a:pt x="1499795" y="789358"/>
                    <a:pt x="1500818" y="788700"/>
                    <a:pt x="1501184" y="787494"/>
                  </a:cubicBezTo>
                  <a:cubicBezTo>
                    <a:pt x="1501549" y="786288"/>
                    <a:pt x="1501695" y="785192"/>
                    <a:pt x="1501622" y="784205"/>
                  </a:cubicBezTo>
                  <a:close/>
                  <a:moveTo>
                    <a:pt x="1471801" y="782451"/>
                  </a:moveTo>
                  <a:cubicBezTo>
                    <a:pt x="1471801" y="784278"/>
                    <a:pt x="1472239" y="785886"/>
                    <a:pt x="1473116" y="787275"/>
                  </a:cubicBezTo>
                  <a:cubicBezTo>
                    <a:pt x="1473994" y="788664"/>
                    <a:pt x="1475309" y="789395"/>
                    <a:pt x="1477063" y="789468"/>
                  </a:cubicBezTo>
                  <a:cubicBezTo>
                    <a:pt x="1477977" y="789358"/>
                    <a:pt x="1478781" y="788700"/>
                    <a:pt x="1479475" y="787494"/>
                  </a:cubicBezTo>
                  <a:cubicBezTo>
                    <a:pt x="1480170" y="786288"/>
                    <a:pt x="1480535" y="785192"/>
                    <a:pt x="1480572" y="784205"/>
                  </a:cubicBezTo>
                  <a:close/>
                  <a:moveTo>
                    <a:pt x="178965" y="775434"/>
                  </a:moveTo>
                  <a:lnTo>
                    <a:pt x="175456" y="787713"/>
                  </a:lnTo>
                  <a:cubicBezTo>
                    <a:pt x="176662" y="787787"/>
                    <a:pt x="178636" y="787640"/>
                    <a:pt x="181377" y="787275"/>
                  </a:cubicBezTo>
                  <a:cubicBezTo>
                    <a:pt x="184118" y="786909"/>
                    <a:pt x="185652" y="785886"/>
                    <a:pt x="185981" y="784205"/>
                  </a:cubicBezTo>
                  <a:cubicBezTo>
                    <a:pt x="185799" y="782414"/>
                    <a:pt x="184848" y="780733"/>
                    <a:pt x="183131" y="779162"/>
                  </a:cubicBezTo>
                  <a:cubicBezTo>
                    <a:pt x="181413" y="777590"/>
                    <a:pt x="180024" y="776348"/>
                    <a:pt x="178965" y="775434"/>
                  </a:cubicBezTo>
                  <a:close/>
                  <a:moveTo>
                    <a:pt x="594707" y="740350"/>
                  </a:moveTo>
                  <a:cubicBezTo>
                    <a:pt x="594707" y="743859"/>
                    <a:pt x="596461" y="745613"/>
                    <a:pt x="599970" y="745613"/>
                  </a:cubicBezTo>
                  <a:cubicBezTo>
                    <a:pt x="601651" y="745650"/>
                    <a:pt x="603112" y="745576"/>
                    <a:pt x="604355" y="745394"/>
                  </a:cubicBezTo>
                  <a:cubicBezTo>
                    <a:pt x="605598" y="745211"/>
                    <a:pt x="607059" y="744699"/>
                    <a:pt x="608740" y="743859"/>
                  </a:cubicBezTo>
                  <a:cubicBezTo>
                    <a:pt x="608668" y="742178"/>
                    <a:pt x="607936" y="741154"/>
                    <a:pt x="606548" y="740789"/>
                  </a:cubicBezTo>
                  <a:cubicBezTo>
                    <a:pt x="605159" y="740423"/>
                    <a:pt x="603551" y="740277"/>
                    <a:pt x="601724" y="740350"/>
                  </a:cubicBezTo>
                  <a:close/>
                  <a:moveTo>
                    <a:pt x="559623" y="740350"/>
                  </a:moveTo>
                  <a:cubicBezTo>
                    <a:pt x="559623" y="742178"/>
                    <a:pt x="560062" y="743786"/>
                    <a:pt x="560939" y="745174"/>
                  </a:cubicBezTo>
                  <a:cubicBezTo>
                    <a:pt x="561816" y="746563"/>
                    <a:pt x="563132" y="747294"/>
                    <a:pt x="564886" y="747367"/>
                  </a:cubicBezTo>
                  <a:cubicBezTo>
                    <a:pt x="566348" y="747075"/>
                    <a:pt x="566932" y="745905"/>
                    <a:pt x="566640" y="743859"/>
                  </a:cubicBezTo>
                  <a:cubicBezTo>
                    <a:pt x="566640" y="742178"/>
                    <a:pt x="566201" y="741154"/>
                    <a:pt x="565324" y="740789"/>
                  </a:cubicBezTo>
                  <a:cubicBezTo>
                    <a:pt x="564447" y="740423"/>
                    <a:pt x="563132" y="740277"/>
                    <a:pt x="561377" y="740350"/>
                  </a:cubicBezTo>
                  <a:close/>
                  <a:moveTo>
                    <a:pt x="735042" y="689479"/>
                  </a:moveTo>
                  <a:cubicBezTo>
                    <a:pt x="729487" y="689771"/>
                    <a:pt x="726563" y="692695"/>
                    <a:pt x="726271" y="698250"/>
                  </a:cubicBezTo>
                  <a:lnTo>
                    <a:pt x="698204" y="705267"/>
                  </a:lnTo>
                  <a:cubicBezTo>
                    <a:pt x="685632" y="708775"/>
                    <a:pt x="675692" y="710529"/>
                    <a:pt x="668383" y="710529"/>
                  </a:cubicBezTo>
                  <a:cubicBezTo>
                    <a:pt x="666702" y="710420"/>
                    <a:pt x="665679" y="709762"/>
                    <a:pt x="665313" y="708556"/>
                  </a:cubicBezTo>
                  <a:cubicBezTo>
                    <a:pt x="664948" y="707350"/>
                    <a:pt x="664801" y="706253"/>
                    <a:pt x="664874" y="705267"/>
                  </a:cubicBezTo>
                  <a:lnTo>
                    <a:pt x="629791" y="715792"/>
                  </a:lnTo>
                  <a:cubicBezTo>
                    <a:pt x="631326" y="717473"/>
                    <a:pt x="634834" y="718496"/>
                    <a:pt x="640316" y="718862"/>
                  </a:cubicBezTo>
                  <a:cubicBezTo>
                    <a:pt x="645798" y="719227"/>
                    <a:pt x="649306" y="719373"/>
                    <a:pt x="650841" y="719300"/>
                  </a:cubicBezTo>
                  <a:cubicBezTo>
                    <a:pt x="656652" y="719373"/>
                    <a:pt x="665642" y="718350"/>
                    <a:pt x="677812" y="716230"/>
                  </a:cubicBezTo>
                  <a:cubicBezTo>
                    <a:pt x="689981" y="714111"/>
                    <a:pt x="696779" y="710456"/>
                    <a:pt x="698204" y="705267"/>
                  </a:cubicBezTo>
                  <a:cubicBezTo>
                    <a:pt x="705952" y="704974"/>
                    <a:pt x="713261" y="703805"/>
                    <a:pt x="720131" y="701758"/>
                  </a:cubicBezTo>
                  <a:cubicBezTo>
                    <a:pt x="727002" y="699712"/>
                    <a:pt x="734311" y="698542"/>
                    <a:pt x="742059" y="698250"/>
                  </a:cubicBezTo>
                  <a:cubicBezTo>
                    <a:pt x="742205" y="698286"/>
                    <a:pt x="742790" y="698213"/>
                    <a:pt x="743813" y="698031"/>
                  </a:cubicBezTo>
                  <a:cubicBezTo>
                    <a:pt x="744836" y="697848"/>
                    <a:pt x="745421" y="697336"/>
                    <a:pt x="745567" y="696496"/>
                  </a:cubicBezTo>
                  <a:cubicBezTo>
                    <a:pt x="745238" y="694668"/>
                    <a:pt x="743703" y="693060"/>
                    <a:pt x="740962" y="691672"/>
                  </a:cubicBezTo>
                  <a:cubicBezTo>
                    <a:pt x="738222" y="690283"/>
                    <a:pt x="736248" y="689552"/>
                    <a:pt x="735042" y="689479"/>
                  </a:cubicBezTo>
                  <a:close/>
                  <a:moveTo>
                    <a:pt x="754338" y="685971"/>
                  </a:moveTo>
                  <a:lnTo>
                    <a:pt x="764863" y="692987"/>
                  </a:lnTo>
                  <a:cubicBezTo>
                    <a:pt x="766837" y="693024"/>
                    <a:pt x="769029" y="692512"/>
                    <a:pt x="771441" y="691452"/>
                  </a:cubicBezTo>
                  <a:cubicBezTo>
                    <a:pt x="773853" y="690393"/>
                    <a:pt x="775169" y="688565"/>
                    <a:pt x="775388" y="685971"/>
                  </a:cubicBezTo>
                  <a:close/>
                  <a:moveTo>
                    <a:pt x="801701" y="677200"/>
                  </a:moveTo>
                  <a:lnTo>
                    <a:pt x="789422" y="678954"/>
                  </a:lnTo>
                  <a:cubicBezTo>
                    <a:pt x="789604" y="680708"/>
                    <a:pt x="790555" y="682024"/>
                    <a:pt x="792272" y="682901"/>
                  </a:cubicBezTo>
                  <a:cubicBezTo>
                    <a:pt x="793990" y="683778"/>
                    <a:pt x="795379" y="684216"/>
                    <a:pt x="796439" y="684216"/>
                  </a:cubicBezTo>
                  <a:lnTo>
                    <a:pt x="808718" y="682462"/>
                  </a:lnTo>
                  <a:cubicBezTo>
                    <a:pt x="808535" y="680708"/>
                    <a:pt x="807585" y="679392"/>
                    <a:pt x="805867" y="678515"/>
                  </a:cubicBezTo>
                  <a:cubicBezTo>
                    <a:pt x="804150" y="677638"/>
                    <a:pt x="802761" y="677200"/>
                    <a:pt x="801701" y="677200"/>
                  </a:cubicBezTo>
                  <a:close/>
                  <a:moveTo>
                    <a:pt x="242115" y="671937"/>
                  </a:moveTo>
                  <a:lnTo>
                    <a:pt x="242115" y="687725"/>
                  </a:lnTo>
                  <a:lnTo>
                    <a:pt x="235099" y="696496"/>
                  </a:lnTo>
                  <a:lnTo>
                    <a:pt x="235099" y="708775"/>
                  </a:lnTo>
                  <a:lnTo>
                    <a:pt x="249132" y="712283"/>
                  </a:lnTo>
                  <a:cubicBezTo>
                    <a:pt x="249424" y="707204"/>
                    <a:pt x="250594" y="702891"/>
                    <a:pt x="252640" y="699346"/>
                  </a:cubicBezTo>
                  <a:cubicBezTo>
                    <a:pt x="254687" y="695801"/>
                    <a:pt x="255856" y="691928"/>
                    <a:pt x="256149" y="687725"/>
                  </a:cubicBezTo>
                  <a:cubicBezTo>
                    <a:pt x="256003" y="684107"/>
                    <a:pt x="254541" y="680818"/>
                    <a:pt x="251763" y="677857"/>
                  </a:cubicBezTo>
                  <a:cubicBezTo>
                    <a:pt x="248986" y="674897"/>
                    <a:pt x="245770" y="672924"/>
                    <a:pt x="242115" y="671937"/>
                  </a:cubicBezTo>
                  <a:close/>
                  <a:moveTo>
                    <a:pt x="854327" y="663166"/>
                  </a:moveTo>
                  <a:cubicBezTo>
                    <a:pt x="852646" y="663349"/>
                    <a:pt x="851622" y="664299"/>
                    <a:pt x="851257" y="666017"/>
                  </a:cubicBezTo>
                  <a:cubicBezTo>
                    <a:pt x="850891" y="667734"/>
                    <a:pt x="850745" y="669123"/>
                    <a:pt x="850818" y="670183"/>
                  </a:cubicBezTo>
                  <a:lnTo>
                    <a:pt x="822751" y="670183"/>
                  </a:lnTo>
                  <a:lnTo>
                    <a:pt x="838539" y="677200"/>
                  </a:lnTo>
                  <a:cubicBezTo>
                    <a:pt x="842778" y="676907"/>
                    <a:pt x="846579" y="675738"/>
                    <a:pt x="849941" y="673691"/>
                  </a:cubicBezTo>
                  <a:cubicBezTo>
                    <a:pt x="853303" y="671645"/>
                    <a:pt x="857104" y="670475"/>
                    <a:pt x="861344" y="670183"/>
                  </a:cubicBezTo>
                  <a:cubicBezTo>
                    <a:pt x="860393" y="669123"/>
                    <a:pt x="859224" y="667734"/>
                    <a:pt x="857835" y="666017"/>
                  </a:cubicBezTo>
                  <a:cubicBezTo>
                    <a:pt x="856446" y="664299"/>
                    <a:pt x="855277" y="663349"/>
                    <a:pt x="854327" y="663166"/>
                  </a:cubicBezTo>
                  <a:close/>
                  <a:moveTo>
                    <a:pt x="310529" y="594753"/>
                  </a:moveTo>
                  <a:lnTo>
                    <a:pt x="300004" y="615803"/>
                  </a:lnTo>
                  <a:cubicBezTo>
                    <a:pt x="294741" y="616680"/>
                    <a:pt x="292110" y="620189"/>
                    <a:pt x="292110" y="626328"/>
                  </a:cubicBezTo>
                  <a:cubicBezTo>
                    <a:pt x="292110" y="632468"/>
                    <a:pt x="289478" y="635976"/>
                    <a:pt x="284216" y="636853"/>
                  </a:cubicBezTo>
                  <a:cubicBezTo>
                    <a:pt x="280269" y="640581"/>
                    <a:pt x="275883" y="645405"/>
                    <a:pt x="271059" y="651325"/>
                  </a:cubicBezTo>
                  <a:cubicBezTo>
                    <a:pt x="266235" y="657246"/>
                    <a:pt x="263604" y="662947"/>
                    <a:pt x="263166" y="668429"/>
                  </a:cubicBezTo>
                  <a:cubicBezTo>
                    <a:pt x="263421" y="671864"/>
                    <a:pt x="265102" y="674203"/>
                    <a:pt x="268209" y="675445"/>
                  </a:cubicBezTo>
                  <a:cubicBezTo>
                    <a:pt x="271315" y="676688"/>
                    <a:pt x="274312" y="677273"/>
                    <a:pt x="277199" y="677200"/>
                  </a:cubicBezTo>
                  <a:cubicBezTo>
                    <a:pt x="285641" y="667223"/>
                    <a:pt x="292877" y="656040"/>
                    <a:pt x="298907" y="643651"/>
                  </a:cubicBezTo>
                  <a:cubicBezTo>
                    <a:pt x="304937" y="631262"/>
                    <a:pt x="311735" y="619640"/>
                    <a:pt x="319300" y="608786"/>
                  </a:cubicBezTo>
                  <a:cubicBezTo>
                    <a:pt x="320286" y="608823"/>
                    <a:pt x="321383" y="608750"/>
                    <a:pt x="322589" y="608567"/>
                  </a:cubicBezTo>
                  <a:cubicBezTo>
                    <a:pt x="323795" y="608384"/>
                    <a:pt x="324452" y="607873"/>
                    <a:pt x="324562" y="607032"/>
                  </a:cubicBezTo>
                  <a:cubicBezTo>
                    <a:pt x="324197" y="605095"/>
                    <a:pt x="322296" y="602829"/>
                    <a:pt x="318861" y="600235"/>
                  </a:cubicBezTo>
                  <a:cubicBezTo>
                    <a:pt x="315426" y="597640"/>
                    <a:pt x="312648" y="595813"/>
                    <a:pt x="310529" y="594753"/>
                  </a:cubicBezTo>
                  <a:close/>
                  <a:moveTo>
                    <a:pt x="354383" y="568440"/>
                  </a:moveTo>
                  <a:cubicBezTo>
                    <a:pt x="352922" y="568148"/>
                    <a:pt x="352337" y="572241"/>
                    <a:pt x="352629" y="580719"/>
                  </a:cubicBezTo>
                  <a:lnTo>
                    <a:pt x="345612" y="585982"/>
                  </a:lnTo>
                  <a:cubicBezTo>
                    <a:pt x="345686" y="587115"/>
                    <a:pt x="345539" y="588796"/>
                    <a:pt x="345174" y="591025"/>
                  </a:cubicBezTo>
                  <a:cubicBezTo>
                    <a:pt x="344808" y="593254"/>
                    <a:pt x="343785" y="594497"/>
                    <a:pt x="342104" y="594753"/>
                  </a:cubicBezTo>
                  <a:cubicBezTo>
                    <a:pt x="340971" y="595411"/>
                    <a:pt x="339290" y="598480"/>
                    <a:pt x="337061" y="603962"/>
                  </a:cubicBezTo>
                  <a:cubicBezTo>
                    <a:pt x="334831" y="609444"/>
                    <a:pt x="333589" y="613391"/>
                    <a:pt x="333333" y="615803"/>
                  </a:cubicBezTo>
                  <a:cubicBezTo>
                    <a:pt x="331433" y="615693"/>
                    <a:pt x="329532" y="615913"/>
                    <a:pt x="327632" y="616461"/>
                  </a:cubicBezTo>
                  <a:cubicBezTo>
                    <a:pt x="325732" y="617009"/>
                    <a:pt x="324708" y="618544"/>
                    <a:pt x="324562" y="621066"/>
                  </a:cubicBezTo>
                  <a:cubicBezTo>
                    <a:pt x="324599" y="622966"/>
                    <a:pt x="325403" y="624866"/>
                    <a:pt x="326974" y="626767"/>
                  </a:cubicBezTo>
                  <a:cubicBezTo>
                    <a:pt x="328546" y="628667"/>
                    <a:pt x="330665" y="629690"/>
                    <a:pt x="333333" y="629837"/>
                  </a:cubicBezTo>
                  <a:cubicBezTo>
                    <a:pt x="335855" y="629617"/>
                    <a:pt x="337390" y="628302"/>
                    <a:pt x="337938" y="625890"/>
                  </a:cubicBezTo>
                  <a:cubicBezTo>
                    <a:pt x="338486" y="623478"/>
                    <a:pt x="338705" y="621285"/>
                    <a:pt x="338596" y="619311"/>
                  </a:cubicBezTo>
                  <a:lnTo>
                    <a:pt x="357892" y="580719"/>
                  </a:lnTo>
                  <a:cubicBezTo>
                    <a:pt x="357855" y="579440"/>
                    <a:pt x="357490" y="577174"/>
                    <a:pt x="356795" y="573922"/>
                  </a:cubicBezTo>
                  <a:cubicBezTo>
                    <a:pt x="356101" y="570669"/>
                    <a:pt x="355297" y="568842"/>
                    <a:pt x="354383" y="568440"/>
                  </a:cubicBezTo>
                  <a:close/>
                  <a:moveTo>
                    <a:pt x="1278840" y="533356"/>
                  </a:moveTo>
                  <a:lnTo>
                    <a:pt x="1277086" y="552652"/>
                  </a:lnTo>
                  <a:cubicBezTo>
                    <a:pt x="1273395" y="556307"/>
                    <a:pt x="1269814" y="560839"/>
                    <a:pt x="1266342" y="566247"/>
                  </a:cubicBezTo>
                  <a:cubicBezTo>
                    <a:pt x="1262870" y="571656"/>
                    <a:pt x="1260604" y="577065"/>
                    <a:pt x="1259544" y="582474"/>
                  </a:cubicBezTo>
                  <a:cubicBezTo>
                    <a:pt x="1259581" y="586128"/>
                    <a:pt x="1259069" y="589783"/>
                    <a:pt x="1258009" y="593437"/>
                  </a:cubicBezTo>
                  <a:cubicBezTo>
                    <a:pt x="1256949" y="597092"/>
                    <a:pt x="1255122" y="599869"/>
                    <a:pt x="1252527" y="601770"/>
                  </a:cubicBezTo>
                  <a:cubicBezTo>
                    <a:pt x="1252235" y="604949"/>
                    <a:pt x="1251066" y="607361"/>
                    <a:pt x="1249019" y="609006"/>
                  </a:cubicBezTo>
                  <a:cubicBezTo>
                    <a:pt x="1246972" y="610650"/>
                    <a:pt x="1245803" y="613501"/>
                    <a:pt x="1245511" y="617557"/>
                  </a:cubicBezTo>
                  <a:lnTo>
                    <a:pt x="1229723" y="631591"/>
                  </a:lnTo>
                  <a:lnTo>
                    <a:pt x="1231477" y="649133"/>
                  </a:lnTo>
                  <a:lnTo>
                    <a:pt x="1252527" y="640362"/>
                  </a:lnTo>
                  <a:lnTo>
                    <a:pt x="1259544" y="626328"/>
                  </a:lnTo>
                  <a:cubicBezTo>
                    <a:pt x="1259434" y="623587"/>
                    <a:pt x="1259654" y="620737"/>
                    <a:pt x="1260202" y="617777"/>
                  </a:cubicBezTo>
                  <a:cubicBezTo>
                    <a:pt x="1260750" y="614816"/>
                    <a:pt x="1262285" y="612404"/>
                    <a:pt x="1264807" y="610541"/>
                  </a:cubicBezTo>
                  <a:cubicBezTo>
                    <a:pt x="1265391" y="603853"/>
                    <a:pt x="1267730" y="597932"/>
                    <a:pt x="1271823" y="592779"/>
                  </a:cubicBezTo>
                  <a:cubicBezTo>
                    <a:pt x="1275916" y="587626"/>
                    <a:pt x="1278255" y="581268"/>
                    <a:pt x="1278840" y="573703"/>
                  </a:cubicBezTo>
                  <a:cubicBezTo>
                    <a:pt x="1282275" y="573593"/>
                    <a:pt x="1284614" y="572497"/>
                    <a:pt x="1285857" y="570413"/>
                  </a:cubicBezTo>
                  <a:cubicBezTo>
                    <a:pt x="1287100" y="568330"/>
                    <a:pt x="1287684" y="565918"/>
                    <a:pt x="1287611" y="563177"/>
                  </a:cubicBezTo>
                  <a:lnTo>
                    <a:pt x="1287611" y="559669"/>
                  </a:lnTo>
                  <a:lnTo>
                    <a:pt x="1308661" y="545636"/>
                  </a:lnTo>
                  <a:cubicBezTo>
                    <a:pt x="1307857" y="541287"/>
                    <a:pt x="1303764" y="538144"/>
                    <a:pt x="1296382" y="536207"/>
                  </a:cubicBezTo>
                  <a:cubicBezTo>
                    <a:pt x="1289000" y="534270"/>
                    <a:pt x="1283152" y="533320"/>
                    <a:pt x="1278840" y="533356"/>
                  </a:cubicBezTo>
                  <a:close/>
                  <a:moveTo>
                    <a:pt x="424551" y="449155"/>
                  </a:moveTo>
                  <a:cubicBezTo>
                    <a:pt x="424514" y="449228"/>
                    <a:pt x="424149" y="449521"/>
                    <a:pt x="423454" y="450032"/>
                  </a:cubicBezTo>
                  <a:cubicBezTo>
                    <a:pt x="422760" y="450544"/>
                    <a:pt x="421956" y="450836"/>
                    <a:pt x="421042" y="450909"/>
                  </a:cubicBezTo>
                  <a:cubicBezTo>
                    <a:pt x="421079" y="451896"/>
                    <a:pt x="421444" y="452993"/>
                    <a:pt x="422139" y="454199"/>
                  </a:cubicBezTo>
                  <a:cubicBezTo>
                    <a:pt x="422833" y="455405"/>
                    <a:pt x="423637" y="456062"/>
                    <a:pt x="424551" y="456172"/>
                  </a:cubicBezTo>
                  <a:cubicBezTo>
                    <a:pt x="426597" y="455880"/>
                    <a:pt x="427767" y="454710"/>
                    <a:pt x="428059" y="452664"/>
                  </a:cubicBezTo>
                  <a:cubicBezTo>
                    <a:pt x="427767" y="450617"/>
                    <a:pt x="426597" y="449448"/>
                    <a:pt x="424551" y="449155"/>
                  </a:cubicBezTo>
                  <a:close/>
                  <a:moveTo>
                    <a:pt x="531556" y="249178"/>
                  </a:moveTo>
                  <a:cubicBezTo>
                    <a:pt x="524430" y="249982"/>
                    <a:pt x="519825" y="253198"/>
                    <a:pt x="517742" y="258826"/>
                  </a:cubicBezTo>
                  <a:cubicBezTo>
                    <a:pt x="515659" y="264454"/>
                    <a:pt x="511493" y="267670"/>
                    <a:pt x="505243" y="268474"/>
                  </a:cubicBezTo>
                  <a:lnTo>
                    <a:pt x="496472" y="282507"/>
                  </a:lnTo>
                  <a:cubicBezTo>
                    <a:pt x="492964" y="282507"/>
                    <a:pt x="491210" y="284262"/>
                    <a:pt x="491210" y="287770"/>
                  </a:cubicBezTo>
                  <a:cubicBezTo>
                    <a:pt x="491356" y="290511"/>
                    <a:pt x="491064" y="292923"/>
                    <a:pt x="490333" y="295006"/>
                  </a:cubicBezTo>
                  <a:cubicBezTo>
                    <a:pt x="489602" y="297089"/>
                    <a:pt x="487555" y="298186"/>
                    <a:pt x="484193" y="298295"/>
                  </a:cubicBezTo>
                  <a:cubicBezTo>
                    <a:pt x="480539" y="301804"/>
                    <a:pt x="477323" y="305750"/>
                    <a:pt x="474545" y="310136"/>
                  </a:cubicBezTo>
                  <a:cubicBezTo>
                    <a:pt x="471768" y="314521"/>
                    <a:pt x="470306" y="319345"/>
                    <a:pt x="470160" y="324608"/>
                  </a:cubicBezTo>
                  <a:lnTo>
                    <a:pt x="463143" y="338641"/>
                  </a:lnTo>
                  <a:cubicBezTo>
                    <a:pt x="474618" y="337472"/>
                    <a:pt x="481927" y="332794"/>
                    <a:pt x="485070" y="324608"/>
                  </a:cubicBezTo>
                  <a:cubicBezTo>
                    <a:pt x="488213" y="316422"/>
                    <a:pt x="492014" y="311744"/>
                    <a:pt x="496472" y="310574"/>
                  </a:cubicBezTo>
                  <a:cubicBezTo>
                    <a:pt x="497313" y="310757"/>
                    <a:pt x="497825" y="311707"/>
                    <a:pt x="498007" y="313425"/>
                  </a:cubicBezTo>
                  <a:cubicBezTo>
                    <a:pt x="498190" y="315143"/>
                    <a:pt x="498263" y="316531"/>
                    <a:pt x="498227" y="317591"/>
                  </a:cubicBezTo>
                  <a:cubicBezTo>
                    <a:pt x="497934" y="320953"/>
                    <a:pt x="496765" y="323877"/>
                    <a:pt x="494718" y="326362"/>
                  </a:cubicBezTo>
                  <a:cubicBezTo>
                    <a:pt x="492672" y="328847"/>
                    <a:pt x="491502" y="331771"/>
                    <a:pt x="491210" y="335133"/>
                  </a:cubicBezTo>
                  <a:cubicBezTo>
                    <a:pt x="486240" y="340103"/>
                    <a:pt x="483901" y="345951"/>
                    <a:pt x="484193" y="352675"/>
                  </a:cubicBezTo>
                  <a:lnTo>
                    <a:pt x="473668" y="359692"/>
                  </a:lnTo>
                  <a:lnTo>
                    <a:pt x="470160" y="368463"/>
                  </a:lnTo>
                  <a:lnTo>
                    <a:pt x="463143" y="373725"/>
                  </a:lnTo>
                  <a:cubicBezTo>
                    <a:pt x="458136" y="381984"/>
                    <a:pt x="452362" y="391779"/>
                    <a:pt x="445820" y="403108"/>
                  </a:cubicBezTo>
                  <a:cubicBezTo>
                    <a:pt x="439279" y="414437"/>
                    <a:pt x="435697" y="425108"/>
                    <a:pt x="435076" y="435122"/>
                  </a:cubicBezTo>
                  <a:cubicBezTo>
                    <a:pt x="434016" y="435049"/>
                    <a:pt x="432627" y="435195"/>
                    <a:pt x="430910" y="435560"/>
                  </a:cubicBezTo>
                  <a:cubicBezTo>
                    <a:pt x="429192" y="435926"/>
                    <a:pt x="428242" y="436949"/>
                    <a:pt x="428059" y="438630"/>
                  </a:cubicBezTo>
                  <a:cubicBezTo>
                    <a:pt x="428352" y="440677"/>
                    <a:pt x="429521" y="441846"/>
                    <a:pt x="431568" y="442139"/>
                  </a:cubicBezTo>
                  <a:cubicBezTo>
                    <a:pt x="433249" y="442029"/>
                    <a:pt x="434272" y="441371"/>
                    <a:pt x="434637" y="440165"/>
                  </a:cubicBezTo>
                  <a:cubicBezTo>
                    <a:pt x="435003" y="438959"/>
                    <a:pt x="435149" y="437863"/>
                    <a:pt x="435076" y="436876"/>
                  </a:cubicBezTo>
                  <a:lnTo>
                    <a:pt x="450864" y="424597"/>
                  </a:lnTo>
                  <a:cubicBezTo>
                    <a:pt x="451960" y="417507"/>
                    <a:pt x="456345" y="410198"/>
                    <a:pt x="464020" y="402669"/>
                  </a:cubicBezTo>
                  <a:cubicBezTo>
                    <a:pt x="471695" y="395141"/>
                    <a:pt x="476080" y="387832"/>
                    <a:pt x="477176" y="380742"/>
                  </a:cubicBezTo>
                  <a:lnTo>
                    <a:pt x="484193" y="373725"/>
                  </a:lnTo>
                  <a:cubicBezTo>
                    <a:pt x="484120" y="372665"/>
                    <a:pt x="484266" y="371277"/>
                    <a:pt x="484632" y="369559"/>
                  </a:cubicBezTo>
                  <a:cubicBezTo>
                    <a:pt x="484997" y="367841"/>
                    <a:pt x="486020" y="366891"/>
                    <a:pt x="487702" y="366708"/>
                  </a:cubicBezTo>
                  <a:lnTo>
                    <a:pt x="491210" y="366708"/>
                  </a:lnTo>
                  <a:cubicBezTo>
                    <a:pt x="494791" y="361409"/>
                    <a:pt x="497715" y="355781"/>
                    <a:pt x="499981" y="349824"/>
                  </a:cubicBezTo>
                  <a:cubicBezTo>
                    <a:pt x="502247" y="343868"/>
                    <a:pt x="503416" y="337801"/>
                    <a:pt x="503489" y="331625"/>
                  </a:cubicBezTo>
                  <a:cubicBezTo>
                    <a:pt x="508861" y="320223"/>
                    <a:pt x="514782" y="308820"/>
                    <a:pt x="521250" y="297418"/>
                  </a:cubicBezTo>
                  <a:cubicBezTo>
                    <a:pt x="527719" y="286016"/>
                    <a:pt x="534078" y="274614"/>
                    <a:pt x="540327" y="263211"/>
                  </a:cubicBezTo>
                  <a:lnTo>
                    <a:pt x="552606" y="256195"/>
                  </a:lnTo>
                  <a:cubicBezTo>
                    <a:pt x="549866" y="253600"/>
                    <a:pt x="546576" y="251773"/>
                    <a:pt x="542739" y="250713"/>
                  </a:cubicBezTo>
                  <a:cubicBezTo>
                    <a:pt x="538902" y="249653"/>
                    <a:pt x="535174" y="249141"/>
                    <a:pt x="531556" y="249178"/>
                  </a:cubicBezTo>
                  <a:close/>
                  <a:moveTo>
                    <a:pt x="566640" y="187781"/>
                  </a:moveTo>
                  <a:cubicBezTo>
                    <a:pt x="566677" y="188841"/>
                    <a:pt x="567042" y="190230"/>
                    <a:pt x="567736" y="191948"/>
                  </a:cubicBezTo>
                  <a:cubicBezTo>
                    <a:pt x="568431" y="193665"/>
                    <a:pt x="569235" y="194615"/>
                    <a:pt x="570148" y="194798"/>
                  </a:cubicBezTo>
                  <a:cubicBezTo>
                    <a:pt x="571830" y="194688"/>
                    <a:pt x="572853" y="194031"/>
                    <a:pt x="573218" y="192824"/>
                  </a:cubicBezTo>
                  <a:cubicBezTo>
                    <a:pt x="573584" y="191619"/>
                    <a:pt x="573730" y="190522"/>
                    <a:pt x="573657" y="189535"/>
                  </a:cubicBezTo>
                  <a:close/>
                  <a:moveTo>
                    <a:pt x="552606" y="187781"/>
                  </a:moveTo>
                  <a:lnTo>
                    <a:pt x="552606" y="194798"/>
                  </a:lnTo>
                  <a:cubicBezTo>
                    <a:pt x="552680" y="196552"/>
                    <a:pt x="553411" y="197868"/>
                    <a:pt x="554799" y="198745"/>
                  </a:cubicBezTo>
                  <a:cubicBezTo>
                    <a:pt x="556188" y="199622"/>
                    <a:pt x="557796" y="200061"/>
                    <a:pt x="559623" y="200061"/>
                  </a:cubicBezTo>
                  <a:close/>
                  <a:moveTo>
                    <a:pt x="758038" y="1"/>
                  </a:moveTo>
                  <a:cubicBezTo>
                    <a:pt x="759829" y="38"/>
                    <a:pt x="760935" y="2404"/>
                    <a:pt x="761355" y="7100"/>
                  </a:cubicBezTo>
                  <a:lnTo>
                    <a:pt x="775388" y="83"/>
                  </a:lnTo>
                  <a:lnTo>
                    <a:pt x="789422" y="14117"/>
                  </a:lnTo>
                  <a:cubicBezTo>
                    <a:pt x="792163" y="14117"/>
                    <a:pt x="795013" y="14555"/>
                    <a:pt x="797973" y="15432"/>
                  </a:cubicBezTo>
                  <a:cubicBezTo>
                    <a:pt x="800934" y="16309"/>
                    <a:pt x="803346" y="17625"/>
                    <a:pt x="805210" y="19379"/>
                  </a:cubicBezTo>
                  <a:lnTo>
                    <a:pt x="822751" y="26396"/>
                  </a:lnTo>
                  <a:lnTo>
                    <a:pt x="849064" y="14117"/>
                  </a:lnTo>
                  <a:cubicBezTo>
                    <a:pt x="856812" y="14628"/>
                    <a:pt x="864121" y="16675"/>
                    <a:pt x="870992" y="20256"/>
                  </a:cubicBezTo>
                  <a:cubicBezTo>
                    <a:pt x="877862" y="23838"/>
                    <a:pt x="885171" y="25884"/>
                    <a:pt x="892919" y="26396"/>
                  </a:cubicBezTo>
                  <a:lnTo>
                    <a:pt x="889410" y="47446"/>
                  </a:lnTo>
                  <a:lnTo>
                    <a:pt x="878885" y="63234"/>
                  </a:lnTo>
                  <a:lnTo>
                    <a:pt x="873623" y="63234"/>
                  </a:lnTo>
                  <a:cubicBezTo>
                    <a:pt x="874025" y="64221"/>
                    <a:pt x="875852" y="65317"/>
                    <a:pt x="879105" y="66523"/>
                  </a:cubicBezTo>
                  <a:cubicBezTo>
                    <a:pt x="882357" y="67729"/>
                    <a:pt x="884623" y="68387"/>
                    <a:pt x="885902" y="68496"/>
                  </a:cubicBezTo>
                  <a:cubicBezTo>
                    <a:pt x="888643" y="68496"/>
                    <a:pt x="891494" y="68058"/>
                    <a:pt x="894454" y="67181"/>
                  </a:cubicBezTo>
                  <a:cubicBezTo>
                    <a:pt x="897414" y="66304"/>
                    <a:pt x="899826" y="64988"/>
                    <a:pt x="901690" y="63234"/>
                  </a:cubicBezTo>
                  <a:lnTo>
                    <a:pt x="919232" y="72005"/>
                  </a:lnTo>
                  <a:cubicBezTo>
                    <a:pt x="919195" y="74782"/>
                    <a:pt x="919707" y="77560"/>
                    <a:pt x="920767" y="80337"/>
                  </a:cubicBezTo>
                  <a:cubicBezTo>
                    <a:pt x="921826" y="83115"/>
                    <a:pt x="923654" y="85015"/>
                    <a:pt x="926248" y="86038"/>
                  </a:cubicBezTo>
                  <a:cubicBezTo>
                    <a:pt x="923032" y="98135"/>
                    <a:pt x="917624" y="109903"/>
                    <a:pt x="910022" y="121341"/>
                  </a:cubicBezTo>
                  <a:cubicBezTo>
                    <a:pt x="902421" y="132780"/>
                    <a:pt x="896135" y="144986"/>
                    <a:pt x="891165" y="157960"/>
                  </a:cubicBezTo>
                  <a:cubicBezTo>
                    <a:pt x="887656" y="157960"/>
                    <a:pt x="885902" y="159714"/>
                    <a:pt x="885902" y="163223"/>
                  </a:cubicBezTo>
                  <a:cubicBezTo>
                    <a:pt x="886048" y="165963"/>
                    <a:pt x="885756" y="168376"/>
                    <a:pt x="885025" y="170459"/>
                  </a:cubicBezTo>
                  <a:cubicBezTo>
                    <a:pt x="884294" y="172542"/>
                    <a:pt x="882248" y="173638"/>
                    <a:pt x="878885" y="173748"/>
                  </a:cubicBezTo>
                  <a:cubicBezTo>
                    <a:pt x="878849" y="177329"/>
                    <a:pt x="878045" y="180691"/>
                    <a:pt x="876473" y="183834"/>
                  </a:cubicBezTo>
                  <a:cubicBezTo>
                    <a:pt x="874902" y="186977"/>
                    <a:pt x="872782" y="189462"/>
                    <a:pt x="870114" y="191290"/>
                  </a:cubicBezTo>
                  <a:cubicBezTo>
                    <a:pt x="858128" y="212632"/>
                    <a:pt x="847018" y="234852"/>
                    <a:pt x="836785" y="257949"/>
                  </a:cubicBezTo>
                  <a:cubicBezTo>
                    <a:pt x="835031" y="261969"/>
                    <a:pt x="828014" y="271032"/>
                    <a:pt x="815735" y="285139"/>
                  </a:cubicBezTo>
                  <a:cubicBezTo>
                    <a:pt x="803455" y="299245"/>
                    <a:pt x="796439" y="310063"/>
                    <a:pt x="794684" y="317591"/>
                  </a:cubicBezTo>
                  <a:cubicBezTo>
                    <a:pt x="791870" y="322050"/>
                    <a:pt x="789166" y="327166"/>
                    <a:pt x="786571" y="332940"/>
                  </a:cubicBezTo>
                  <a:cubicBezTo>
                    <a:pt x="783977" y="338715"/>
                    <a:pt x="782588" y="344708"/>
                    <a:pt x="782405" y="350921"/>
                  </a:cubicBezTo>
                  <a:lnTo>
                    <a:pt x="775388" y="366708"/>
                  </a:lnTo>
                  <a:cubicBezTo>
                    <a:pt x="775096" y="370692"/>
                    <a:pt x="773926" y="373689"/>
                    <a:pt x="771880" y="375699"/>
                  </a:cubicBezTo>
                  <a:cubicBezTo>
                    <a:pt x="769833" y="377709"/>
                    <a:pt x="768664" y="381144"/>
                    <a:pt x="768372" y="386005"/>
                  </a:cubicBezTo>
                  <a:cubicBezTo>
                    <a:pt x="761355" y="386005"/>
                    <a:pt x="757846" y="389513"/>
                    <a:pt x="757846" y="396530"/>
                  </a:cubicBezTo>
                  <a:lnTo>
                    <a:pt x="757846" y="400038"/>
                  </a:lnTo>
                  <a:lnTo>
                    <a:pt x="745567" y="417580"/>
                  </a:lnTo>
                  <a:cubicBezTo>
                    <a:pt x="745567" y="420394"/>
                    <a:pt x="745129" y="423537"/>
                    <a:pt x="744252" y="427009"/>
                  </a:cubicBezTo>
                  <a:cubicBezTo>
                    <a:pt x="743374" y="430481"/>
                    <a:pt x="742059" y="433185"/>
                    <a:pt x="740305" y="435122"/>
                  </a:cubicBezTo>
                  <a:cubicBezTo>
                    <a:pt x="740414" y="436949"/>
                    <a:pt x="740195" y="438557"/>
                    <a:pt x="739647" y="439946"/>
                  </a:cubicBezTo>
                  <a:cubicBezTo>
                    <a:pt x="739099" y="441335"/>
                    <a:pt x="737564" y="442065"/>
                    <a:pt x="735042" y="442139"/>
                  </a:cubicBezTo>
                  <a:cubicBezTo>
                    <a:pt x="724371" y="443747"/>
                    <a:pt x="721155" y="450178"/>
                    <a:pt x="725394" y="461435"/>
                  </a:cubicBezTo>
                  <a:cubicBezTo>
                    <a:pt x="729633" y="472691"/>
                    <a:pt x="726417" y="479123"/>
                    <a:pt x="715746" y="480731"/>
                  </a:cubicBezTo>
                  <a:lnTo>
                    <a:pt x="712238" y="480731"/>
                  </a:lnTo>
                  <a:lnTo>
                    <a:pt x="701712" y="491256"/>
                  </a:lnTo>
                  <a:cubicBezTo>
                    <a:pt x="698131" y="491183"/>
                    <a:pt x="695207" y="491767"/>
                    <a:pt x="692942" y="493010"/>
                  </a:cubicBezTo>
                  <a:cubicBezTo>
                    <a:pt x="690676" y="494252"/>
                    <a:pt x="689506" y="496592"/>
                    <a:pt x="689433" y="500027"/>
                  </a:cubicBezTo>
                  <a:lnTo>
                    <a:pt x="689433" y="505289"/>
                  </a:lnTo>
                  <a:cubicBezTo>
                    <a:pt x="684828" y="512416"/>
                    <a:pt x="681759" y="520967"/>
                    <a:pt x="680224" y="530944"/>
                  </a:cubicBezTo>
                  <a:cubicBezTo>
                    <a:pt x="678689" y="540921"/>
                    <a:pt x="674742" y="546403"/>
                    <a:pt x="668383" y="547390"/>
                  </a:cubicBezTo>
                  <a:lnTo>
                    <a:pt x="664874" y="547390"/>
                  </a:lnTo>
                  <a:lnTo>
                    <a:pt x="654349" y="566686"/>
                  </a:lnTo>
                  <a:cubicBezTo>
                    <a:pt x="649196" y="567307"/>
                    <a:pt x="645469" y="570889"/>
                    <a:pt x="643166" y="577430"/>
                  </a:cubicBezTo>
                  <a:cubicBezTo>
                    <a:pt x="640864" y="583972"/>
                    <a:pt x="639329" y="589746"/>
                    <a:pt x="638562" y="594753"/>
                  </a:cubicBezTo>
                  <a:cubicBezTo>
                    <a:pt x="632386" y="604657"/>
                    <a:pt x="625880" y="618617"/>
                    <a:pt x="619046" y="636634"/>
                  </a:cubicBezTo>
                  <a:cubicBezTo>
                    <a:pt x="612212" y="654651"/>
                    <a:pt x="605269" y="664664"/>
                    <a:pt x="598215" y="666675"/>
                  </a:cubicBezTo>
                  <a:lnTo>
                    <a:pt x="594707" y="666675"/>
                  </a:lnTo>
                  <a:cubicBezTo>
                    <a:pt x="594415" y="671754"/>
                    <a:pt x="593245" y="676505"/>
                    <a:pt x="591199" y="680927"/>
                  </a:cubicBezTo>
                  <a:cubicBezTo>
                    <a:pt x="589152" y="685349"/>
                    <a:pt x="587983" y="690539"/>
                    <a:pt x="587690" y="696496"/>
                  </a:cubicBezTo>
                  <a:cubicBezTo>
                    <a:pt x="587763" y="700698"/>
                    <a:pt x="588933" y="703257"/>
                    <a:pt x="591199" y="704170"/>
                  </a:cubicBezTo>
                  <a:cubicBezTo>
                    <a:pt x="593464" y="705084"/>
                    <a:pt x="596388" y="705449"/>
                    <a:pt x="599970" y="705267"/>
                  </a:cubicBezTo>
                  <a:cubicBezTo>
                    <a:pt x="607279" y="705559"/>
                    <a:pt x="613711" y="703220"/>
                    <a:pt x="619266" y="698250"/>
                  </a:cubicBezTo>
                  <a:cubicBezTo>
                    <a:pt x="624831" y="696961"/>
                    <a:pt x="635335" y="694666"/>
                    <a:pt x="650776" y="691363"/>
                  </a:cubicBezTo>
                  <a:cubicBezTo>
                    <a:pt x="666217" y="688060"/>
                    <a:pt x="681269" y="684465"/>
                    <a:pt x="695930" y="680578"/>
                  </a:cubicBezTo>
                  <a:cubicBezTo>
                    <a:pt x="710592" y="676691"/>
                    <a:pt x="719536" y="673226"/>
                    <a:pt x="722763" y="670183"/>
                  </a:cubicBezTo>
                  <a:cubicBezTo>
                    <a:pt x="726783" y="671316"/>
                    <a:pt x="731461" y="671681"/>
                    <a:pt x="736796" y="671279"/>
                  </a:cubicBezTo>
                  <a:cubicBezTo>
                    <a:pt x="742132" y="670877"/>
                    <a:pt x="745056" y="668173"/>
                    <a:pt x="745567" y="663166"/>
                  </a:cubicBezTo>
                  <a:lnTo>
                    <a:pt x="778897" y="663166"/>
                  </a:lnTo>
                  <a:cubicBezTo>
                    <a:pt x="782807" y="659767"/>
                    <a:pt x="793844" y="656478"/>
                    <a:pt x="812007" y="653299"/>
                  </a:cubicBezTo>
                  <a:cubicBezTo>
                    <a:pt x="830170" y="650119"/>
                    <a:pt x="842523" y="646392"/>
                    <a:pt x="849064" y="642116"/>
                  </a:cubicBezTo>
                  <a:lnTo>
                    <a:pt x="880640" y="642116"/>
                  </a:lnTo>
                  <a:lnTo>
                    <a:pt x="885902" y="633345"/>
                  </a:lnTo>
                  <a:lnTo>
                    <a:pt x="892919" y="628082"/>
                  </a:lnTo>
                  <a:cubicBezTo>
                    <a:pt x="893028" y="624647"/>
                    <a:pt x="894125" y="622308"/>
                    <a:pt x="896208" y="621066"/>
                  </a:cubicBezTo>
                  <a:cubicBezTo>
                    <a:pt x="898291" y="619823"/>
                    <a:pt x="900703" y="619238"/>
                    <a:pt x="903444" y="619311"/>
                  </a:cubicBezTo>
                  <a:lnTo>
                    <a:pt x="906952" y="619311"/>
                  </a:lnTo>
                  <a:cubicBezTo>
                    <a:pt x="906404" y="612441"/>
                    <a:pt x="907062" y="606009"/>
                    <a:pt x="908926" y="600015"/>
                  </a:cubicBezTo>
                  <a:cubicBezTo>
                    <a:pt x="910790" y="594022"/>
                    <a:pt x="911886" y="587590"/>
                    <a:pt x="912215" y="580719"/>
                  </a:cubicBezTo>
                  <a:cubicBezTo>
                    <a:pt x="915102" y="581633"/>
                    <a:pt x="918099" y="581560"/>
                    <a:pt x="921205" y="580500"/>
                  </a:cubicBezTo>
                  <a:cubicBezTo>
                    <a:pt x="924312" y="579440"/>
                    <a:pt x="925993" y="577174"/>
                    <a:pt x="926248" y="573703"/>
                  </a:cubicBezTo>
                  <a:cubicBezTo>
                    <a:pt x="928076" y="573703"/>
                    <a:pt x="929684" y="573264"/>
                    <a:pt x="931072" y="572387"/>
                  </a:cubicBezTo>
                  <a:cubicBezTo>
                    <a:pt x="932461" y="571510"/>
                    <a:pt x="933192" y="570194"/>
                    <a:pt x="933265" y="568440"/>
                  </a:cubicBezTo>
                  <a:cubicBezTo>
                    <a:pt x="933996" y="560583"/>
                    <a:pt x="936920" y="557440"/>
                    <a:pt x="942036" y="559011"/>
                  </a:cubicBezTo>
                  <a:cubicBezTo>
                    <a:pt x="947152" y="560583"/>
                    <a:pt x="950076" y="556124"/>
                    <a:pt x="950807" y="545636"/>
                  </a:cubicBezTo>
                  <a:cubicBezTo>
                    <a:pt x="950405" y="533539"/>
                    <a:pt x="952086" y="526157"/>
                    <a:pt x="955850" y="523489"/>
                  </a:cubicBezTo>
                  <a:cubicBezTo>
                    <a:pt x="959614" y="520821"/>
                    <a:pt x="967874" y="516509"/>
                    <a:pt x="980628" y="510552"/>
                  </a:cubicBezTo>
                  <a:lnTo>
                    <a:pt x="984137" y="491256"/>
                  </a:lnTo>
                  <a:lnTo>
                    <a:pt x="1003433" y="484239"/>
                  </a:lnTo>
                  <a:lnTo>
                    <a:pt x="1013958" y="471960"/>
                  </a:lnTo>
                  <a:cubicBezTo>
                    <a:pt x="1017466" y="472033"/>
                    <a:pt x="1020097" y="471448"/>
                    <a:pt x="1021852" y="470206"/>
                  </a:cubicBezTo>
                  <a:cubicBezTo>
                    <a:pt x="1023606" y="468963"/>
                    <a:pt x="1024483" y="466624"/>
                    <a:pt x="1024483" y="463189"/>
                  </a:cubicBezTo>
                  <a:cubicBezTo>
                    <a:pt x="1025360" y="445391"/>
                    <a:pt x="1028868" y="438009"/>
                    <a:pt x="1035008" y="441042"/>
                  </a:cubicBezTo>
                  <a:cubicBezTo>
                    <a:pt x="1041148" y="444075"/>
                    <a:pt x="1044656" y="443271"/>
                    <a:pt x="1045533" y="438630"/>
                  </a:cubicBezTo>
                  <a:cubicBezTo>
                    <a:pt x="1045241" y="435889"/>
                    <a:pt x="1044948" y="433477"/>
                    <a:pt x="1044656" y="431394"/>
                  </a:cubicBezTo>
                  <a:cubicBezTo>
                    <a:pt x="1044364" y="429311"/>
                    <a:pt x="1045826" y="428215"/>
                    <a:pt x="1049042" y="428105"/>
                  </a:cubicBezTo>
                  <a:cubicBezTo>
                    <a:pt x="1057008" y="422002"/>
                    <a:pt x="1064756" y="415789"/>
                    <a:pt x="1072284" y="409467"/>
                  </a:cubicBezTo>
                  <a:cubicBezTo>
                    <a:pt x="1079813" y="403144"/>
                    <a:pt x="1086683" y="396493"/>
                    <a:pt x="1092896" y="389513"/>
                  </a:cubicBezTo>
                  <a:lnTo>
                    <a:pt x="1113946" y="387759"/>
                  </a:lnTo>
                  <a:cubicBezTo>
                    <a:pt x="1115116" y="391267"/>
                    <a:pt x="1119794" y="393898"/>
                    <a:pt x="1127980" y="395653"/>
                  </a:cubicBezTo>
                  <a:cubicBezTo>
                    <a:pt x="1136166" y="397407"/>
                    <a:pt x="1140844" y="403546"/>
                    <a:pt x="1142014" y="414072"/>
                  </a:cubicBezTo>
                  <a:cubicBezTo>
                    <a:pt x="1142160" y="417507"/>
                    <a:pt x="1143622" y="419846"/>
                    <a:pt x="1146399" y="421088"/>
                  </a:cubicBezTo>
                  <a:cubicBezTo>
                    <a:pt x="1149176" y="422331"/>
                    <a:pt x="1152392" y="422916"/>
                    <a:pt x="1156047" y="422842"/>
                  </a:cubicBezTo>
                  <a:cubicBezTo>
                    <a:pt x="1158751" y="422477"/>
                    <a:pt x="1163868" y="421892"/>
                    <a:pt x="1171396" y="421088"/>
                  </a:cubicBezTo>
                  <a:cubicBezTo>
                    <a:pt x="1178924" y="420284"/>
                    <a:pt x="1183164" y="421454"/>
                    <a:pt x="1184114" y="424597"/>
                  </a:cubicBezTo>
                  <a:lnTo>
                    <a:pt x="1201656" y="428105"/>
                  </a:lnTo>
                  <a:cubicBezTo>
                    <a:pt x="1199938" y="431760"/>
                    <a:pt x="1199865" y="434976"/>
                    <a:pt x="1201437" y="437753"/>
                  </a:cubicBezTo>
                  <a:cubicBezTo>
                    <a:pt x="1203008" y="440530"/>
                    <a:pt x="1206005" y="441992"/>
                    <a:pt x="1210427" y="442139"/>
                  </a:cubicBezTo>
                  <a:cubicBezTo>
                    <a:pt x="1210427" y="443966"/>
                    <a:pt x="1210865" y="445574"/>
                    <a:pt x="1211742" y="446963"/>
                  </a:cubicBezTo>
                  <a:cubicBezTo>
                    <a:pt x="1212620" y="448351"/>
                    <a:pt x="1213935" y="449082"/>
                    <a:pt x="1215689" y="449155"/>
                  </a:cubicBezTo>
                  <a:cubicBezTo>
                    <a:pt x="1218357" y="449082"/>
                    <a:pt x="1220915" y="448351"/>
                    <a:pt x="1223364" y="446963"/>
                  </a:cubicBezTo>
                  <a:cubicBezTo>
                    <a:pt x="1225812" y="445574"/>
                    <a:pt x="1227932" y="443966"/>
                    <a:pt x="1229723" y="442139"/>
                  </a:cubicBezTo>
                  <a:lnTo>
                    <a:pt x="1252527" y="443893"/>
                  </a:lnTo>
                  <a:cubicBezTo>
                    <a:pt x="1252235" y="450836"/>
                    <a:pt x="1252820" y="455807"/>
                    <a:pt x="1254282" y="458803"/>
                  </a:cubicBezTo>
                  <a:cubicBezTo>
                    <a:pt x="1255743" y="461800"/>
                    <a:pt x="1259836" y="463262"/>
                    <a:pt x="1266561" y="463189"/>
                  </a:cubicBezTo>
                  <a:lnTo>
                    <a:pt x="1333220" y="463189"/>
                  </a:lnTo>
                  <a:lnTo>
                    <a:pt x="1340237" y="498273"/>
                  </a:lnTo>
                  <a:lnTo>
                    <a:pt x="1334974" y="512306"/>
                  </a:lnTo>
                  <a:cubicBezTo>
                    <a:pt x="1330077" y="509967"/>
                    <a:pt x="1327592" y="512452"/>
                    <a:pt x="1327519" y="519761"/>
                  </a:cubicBezTo>
                  <a:cubicBezTo>
                    <a:pt x="1327446" y="527070"/>
                    <a:pt x="1327592" y="532187"/>
                    <a:pt x="1327958" y="535110"/>
                  </a:cubicBezTo>
                  <a:cubicBezTo>
                    <a:pt x="1320648" y="545928"/>
                    <a:pt x="1314216" y="557622"/>
                    <a:pt x="1308661" y="570194"/>
                  </a:cubicBezTo>
                  <a:cubicBezTo>
                    <a:pt x="1306067" y="571144"/>
                    <a:pt x="1304239" y="572752"/>
                    <a:pt x="1303180" y="575018"/>
                  </a:cubicBezTo>
                  <a:cubicBezTo>
                    <a:pt x="1302120" y="577284"/>
                    <a:pt x="1301608" y="579769"/>
                    <a:pt x="1301644" y="582474"/>
                  </a:cubicBezTo>
                  <a:lnTo>
                    <a:pt x="1285857" y="594753"/>
                  </a:lnTo>
                  <a:cubicBezTo>
                    <a:pt x="1286149" y="601477"/>
                    <a:pt x="1283810" y="607325"/>
                    <a:pt x="1278840" y="612295"/>
                  </a:cubicBezTo>
                  <a:cubicBezTo>
                    <a:pt x="1279132" y="614341"/>
                    <a:pt x="1280302" y="615511"/>
                    <a:pt x="1282348" y="615803"/>
                  </a:cubicBezTo>
                  <a:cubicBezTo>
                    <a:pt x="1284395" y="615511"/>
                    <a:pt x="1286880" y="615218"/>
                    <a:pt x="1289804" y="614926"/>
                  </a:cubicBezTo>
                  <a:cubicBezTo>
                    <a:pt x="1292728" y="614634"/>
                    <a:pt x="1294335" y="616095"/>
                    <a:pt x="1294628" y="619311"/>
                  </a:cubicBezTo>
                  <a:lnTo>
                    <a:pt x="1299890" y="622820"/>
                  </a:lnTo>
                  <a:lnTo>
                    <a:pt x="1298136" y="629837"/>
                  </a:lnTo>
                  <a:cubicBezTo>
                    <a:pt x="1291119" y="630129"/>
                    <a:pt x="1284980" y="631298"/>
                    <a:pt x="1279717" y="633345"/>
                  </a:cubicBezTo>
                  <a:cubicBezTo>
                    <a:pt x="1274455" y="635391"/>
                    <a:pt x="1270069" y="636561"/>
                    <a:pt x="1266561" y="636853"/>
                  </a:cubicBezTo>
                  <a:lnTo>
                    <a:pt x="1261298" y="636853"/>
                  </a:lnTo>
                  <a:cubicBezTo>
                    <a:pt x="1261627" y="637840"/>
                    <a:pt x="1263162" y="638936"/>
                    <a:pt x="1265903" y="640142"/>
                  </a:cubicBezTo>
                  <a:cubicBezTo>
                    <a:pt x="1268644" y="641348"/>
                    <a:pt x="1270617" y="642006"/>
                    <a:pt x="1271823" y="642116"/>
                  </a:cubicBezTo>
                  <a:cubicBezTo>
                    <a:pt x="1277744" y="641531"/>
                    <a:pt x="1290023" y="640946"/>
                    <a:pt x="1308661" y="640362"/>
                  </a:cubicBezTo>
                  <a:cubicBezTo>
                    <a:pt x="1327300" y="639777"/>
                    <a:pt x="1337825" y="642701"/>
                    <a:pt x="1340237" y="649133"/>
                  </a:cubicBezTo>
                  <a:cubicBezTo>
                    <a:pt x="1340164" y="652568"/>
                    <a:pt x="1338994" y="654907"/>
                    <a:pt x="1336728" y="656149"/>
                  </a:cubicBezTo>
                  <a:cubicBezTo>
                    <a:pt x="1334463" y="657392"/>
                    <a:pt x="1331539" y="657977"/>
                    <a:pt x="1327958" y="657904"/>
                  </a:cubicBezTo>
                  <a:lnTo>
                    <a:pt x="1326203" y="657904"/>
                  </a:lnTo>
                  <a:lnTo>
                    <a:pt x="1317432" y="663166"/>
                  </a:lnTo>
                  <a:cubicBezTo>
                    <a:pt x="1311585" y="663495"/>
                    <a:pt x="1303984" y="665030"/>
                    <a:pt x="1294628" y="667771"/>
                  </a:cubicBezTo>
                  <a:cubicBezTo>
                    <a:pt x="1285272" y="670512"/>
                    <a:pt x="1277671" y="672485"/>
                    <a:pt x="1271823" y="673691"/>
                  </a:cubicBezTo>
                  <a:cubicBezTo>
                    <a:pt x="1269996" y="675518"/>
                    <a:pt x="1268388" y="677565"/>
                    <a:pt x="1266999" y="679831"/>
                  </a:cubicBezTo>
                  <a:cubicBezTo>
                    <a:pt x="1265611" y="682097"/>
                    <a:pt x="1264880" y="684143"/>
                    <a:pt x="1264807" y="685971"/>
                  </a:cubicBezTo>
                  <a:cubicBezTo>
                    <a:pt x="1266305" y="690027"/>
                    <a:pt x="1273395" y="692001"/>
                    <a:pt x="1286076" y="691891"/>
                  </a:cubicBezTo>
                  <a:cubicBezTo>
                    <a:pt x="1298758" y="691781"/>
                    <a:pt x="1308040" y="691562"/>
                    <a:pt x="1313924" y="691233"/>
                  </a:cubicBezTo>
                  <a:lnTo>
                    <a:pt x="1319186" y="705267"/>
                  </a:lnTo>
                  <a:cubicBezTo>
                    <a:pt x="1326167" y="705120"/>
                    <a:pt x="1334134" y="704974"/>
                    <a:pt x="1343087" y="704828"/>
                  </a:cubicBezTo>
                  <a:cubicBezTo>
                    <a:pt x="1352041" y="704682"/>
                    <a:pt x="1356938" y="705413"/>
                    <a:pt x="1357779" y="707021"/>
                  </a:cubicBezTo>
                  <a:cubicBezTo>
                    <a:pt x="1357559" y="709762"/>
                    <a:pt x="1356244" y="712612"/>
                    <a:pt x="1353832" y="715573"/>
                  </a:cubicBezTo>
                  <a:cubicBezTo>
                    <a:pt x="1351420" y="718533"/>
                    <a:pt x="1349227" y="720945"/>
                    <a:pt x="1347254" y="722809"/>
                  </a:cubicBezTo>
                  <a:lnTo>
                    <a:pt x="1370058" y="726317"/>
                  </a:lnTo>
                  <a:lnTo>
                    <a:pt x="1403387" y="715792"/>
                  </a:lnTo>
                  <a:cubicBezTo>
                    <a:pt x="1413182" y="715719"/>
                    <a:pt x="1423414" y="716303"/>
                    <a:pt x="1434086" y="717546"/>
                  </a:cubicBezTo>
                  <a:cubicBezTo>
                    <a:pt x="1444757" y="718789"/>
                    <a:pt x="1454990" y="721127"/>
                    <a:pt x="1464784" y="724563"/>
                  </a:cubicBezTo>
                  <a:lnTo>
                    <a:pt x="1477063" y="733334"/>
                  </a:lnTo>
                  <a:cubicBezTo>
                    <a:pt x="1480608" y="734065"/>
                    <a:pt x="1486236" y="735673"/>
                    <a:pt x="1493948" y="738158"/>
                  </a:cubicBezTo>
                  <a:cubicBezTo>
                    <a:pt x="1501658" y="740643"/>
                    <a:pt x="1505971" y="739620"/>
                    <a:pt x="1506885" y="735088"/>
                  </a:cubicBezTo>
                  <a:cubicBezTo>
                    <a:pt x="1515546" y="734540"/>
                    <a:pt x="1526290" y="733882"/>
                    <a:pt x="1539118" y="733114"/>
                  </a:cubicBezTo>
                  <a:cubicBezTo>
                    <a:pt x="1551945" y="732347"/>
                    <a:pt x="1562251" y="734759"/>
                    <a:pt x="1570035" y="740350"/>
                  </a:cubicBezTo>
                  <a:cubicBezTo>
                    <a:pt x="1574896" y="736988"/>
                    <a:pt x="1581401" y="734942"/>
                    <a:pt x="1589551" y="734211"/>
                  </a:cubicBezTo>
                  <a:cubicBezTo>
                    <a:pt x="1597700" y="733480"/>
                    <a:pt x="1604644" y="733187"/>
                    <a:pt x="1610382" y="733334"/>
                  </a:cubicBezTo>
                  <a:lnTo>
                    <a:pt x="1620907" y="726317"/>
                  </a:lnTo>
                  <a:cubicBezTo>
                    <a:pt x="1622770" y="723722"/>
                    <a:pt x="1625183" y="721895"/>
                    <a:pt x="1628143" y="720835"/>
                  </a:cubicBezTo>
                  <a:cubicBezTo>
                    <a:pt x="1631103" y="719775"/>
                    <a:pt x="1633954" y="719264"/>
                    <a:pt x="1636694" y="719300"/>
                  </a:cubicBezTo>
                  <a:lnTo>
                    <a:pt x="1647220" y="728071"/>
                  </a:lnTo>
                  <a:cubicBezTo>
                    <a:pt x="1647073" y="732493"/>
                    <a:pt x="1646050" y="736805"/>
                    <a:pt x="1644150" y="741008"/>
                  </a:cubicBezTo>
                  <a:cubicBezTo>
                    <a:pt x="1642250" y="745211"/>
                    <a:pt x="1640349" y="749085"/>
                    <a:pt x="1638449" y="752630"/>
                  </a:cubicBezTo>
                  <a:lnTo>
                    <a:pt x="1622661" y="747367"/>
                  </a:lnTo>
                  <a:cubicBezTo>
                    <a:pt x="1619335" y="753251"/>
                    <a:pt x="1611076" y="756832"/>
                    <a:pt x="1597883" y="758112"/>
                  </a:cubicBezTo>
                  <a:cubicBezTo>
                    <a:pt x="1584690" y="759391"/>
                    <a:pt x="1575992" y="759902"/>
                    <a:pt x="1571790" y="759647"/>
                  </a:cubicBezTo>
                  <a:lnTo>
                    <a:pt x="1563018" y="775434"/>
                  </a:lnTo>
                  <a:cubicBezTo>
                    <a:pt x="1561191" y="772766"/>
                    <a:pt x="1558706" y="770647"/>
                    <a:pt x="1555563" y="769075"/>
                  </a:cubicBezTo>
                  <a:cubicBezTo>
                    <a:pt x="1552420" y="767504"/>
                    <a:pt x="1549058" y="766700"/>
                    <a:pt x="1545477" y="766663"/>
                  </a:cubicBezTo>
                  <a:cubicBezTo>
                    <a:pt x="1539337" y="766846"/>
                    <a:pt x="1533197" y="768235"/>
                    <a:pt x="1527058" y="770829"/>
                  </a:cubicBezTo>
                  <a:cubicBezTo>
                    <a:pt x="1520918" y="773424"/>
                    <a:pt x="1514778" y="776129"/>
                    <a:pt x="1508639" y="778943"/>
                  </a:cubicBezTo>
                  <a:cubicBezTo>
                    <a:pt x="1509954" y="779783"/>
                    <a:pt x="1512586" y="780295"/>
                    <a:pt x="1516532" y="780477"/>
                  </a:cubicBezTo>
                  <a:cubicBezTo>
                    <a:pt x="1520480" y="780660"/>
                    <a:pt x="1523111" y="780733"/>
                    <a:pt x="1524426" y="780697"/>
                  </a:cubicBezTo>
                  <a:cubicBezTo>
                    <a:pt x="1553700" y="779820"/>
                    <a:pt x="1583301" y="776311"/>
                    <a:pt x="1613232" y="770172"/>
                  </a:cubicBezTo>
                  <a:cubicBezTo>
                    <a:pt x="1643163" y="764032"/>
                    <a:pt x="1671449" y="760524"/>
                    <a:pt x="1698091" y="759647"/>
                  </a:cubicBezTo>
                  <a:cubicBezTo>
                    <a:pt x="1702476" y="760195"/>
                    <a:pt x="1708616" y="760852"/>
                    <a:pt x="1716510" y="761620"/>
                  </a:cubicBezTo>
                  <a:cubicBezTo>
                    <a:pt x="1724404" y="762387"/>
                    <a:pt x="1728789" y="759975"/>
                    <a:pt x="1729666" y="754384"/>
                  </a:cubicBezTo>
                  <a:cubicBezTo>
                    <a:pt x="1738364" y="754092"/>
                    <a:pt x="1749474" y="753799"/>
                    <a:pt x="1762996" y="753507"/>
                  </a:cubicBezTo>
                  <a:cubicBezTo>
                    <a:pt x="1776518" y="753214"/>
                    <a:pt x="1787628" y="754676"/>
                    <a:pt x="1796326" y="757892"/>
                  </a:cubicBezTo>
                  <a:cubicBezTo>
                    <a:pt x="1795704" y="758733"/>
                    <a:pt x="1793000" y="759245"/>
                    <a:pt x="1788212" y="759427"/>
                  </a:cubicBezTo>
                  <a:cubicBezTo>
                    <a:pt x="1783425" y="759610"/>
                    <a:pt x="1780282" y="759683"/>
                    <a:pt x="1778784" y="759647"/>
                  </a:cubicBezTo>
                  <a:cubicBezTo>
                    <a:pt x="1773142" y="760903"/>
                    <a:pt x="1762400" y="763068"/>
                    <a:pt x="1746559" y="766143"/>
                  </a:cubicBezTo>
                  <a:cubicBezTo>
                    <a:pt x="1730717" y="769219"/>
                    <a:pt x="1715557" y="772684"/>
                    <a:pt x="1701080" y="776539"/>
                  </a:cubicBezTo>
                  <a:cubicBezTo>
                    <a:pt x="1686602" y="780394"/>
                    <a:pt x="1678589" y="784119"/>
                    <a:pt x="1677041" y="787713"/>
                  </a:cubicBezTo>
                  <a:cubicBezTo>
                    <a:pt x="1673130" y="787385"/>
                    <a:pt x="1666041" y="787165"/>
                    <a:pt x="1655771" y="787056"/>
                  </a:cubicBezTo>
                  <a:cubicBezTo>
                    <a:pt x="1645502" y="786946"/>
                    <a:pt x="1639728" y="788920"/>
                    <a:pt x="1638449" y="792976"/>
                  </a:cubicBezTo>
                  <a:lnTo>
                    <a:pt x="1638449" y="794730"/>
                  </a:lnTo>
                  <a:lnTo>
                    <a:pt x="1587577" y="794730"/>
                  </a:lnTo>
                  <a:cubicBezTo>
                    <a:pt x="1580926" y="799445"/>
                    <a:pt x="1566600" y="804049"/>
                    <a:pt x="1544600" y="808544"/>
                  </a:cubicBezTo>
                  <a:cubicBezTo>
                    <a:pt x="1522599" y="813040"/>
                    <a:pt x="1506519" y="815452"/>
                    <a:pt x="1496359" y="815781"/>
                  </a:cubicBezTo>
                  <a:cubicBezTo>
                    <a:pt x="1494130" y="820641"/>
                    <a:pt x="1486748" y="823199"/>
                    <a:pt x="1474213" y="823455"/>
                  </a:cubicBezTo>
                  <a:cubicBezTo>
                    <a:pt x="1461678" y="823711"/>
                    <a:pt x="1452103" y="824076"/>
                    <a:pt x="1445488" y="824551"/>
                  </a:cubicBezTo>
                  <a:cubicBezTo>
                    <a:pt x="1445196" y="829522"/>
                    <a:pt x="1442272" y="831860"/>
                    <a:pt x="1436717" y="831568"/>
                  </a:cubicBezTo>
                  <a:cubicBezTo>
                    <a:pt x="1432551" y="831020"/>
                    <a:pt x="1427288" y="830362"/>
                    <a:pt x="1420929" y="829595"/>
                  </a:cubicBezTo>
                  <a:cubicBezTo>
                    <a:pt x="1414570" y="828827"/>
                    <a:pt x="1411062" y="831239"/>
                    <a:pt x="1410404" y="836831"/>
                  </a:cubicBezTo>
                  <a:lnTo>
                    <a:pt x="1363041" y="843847"/>
                  </a:lnTo>
                  <a:cubicBezTo>
                    <a:pt x="1359716" y="847283"/>
                    <a:pt x="1354088" y="850060"/>
                    <a:pt x="1346157" y="852180"/>
                  </a:cubicBezTo>
                  <a:cubicBezTo>
                    <a:pt x="1338227" y="854300"/>
                    <a:pt x="1332160" y="856200"/>
                    <a:pt x="1327958" y="857881"/>
                  </a:cubicBezTo>
                  <a:cubicBezTo>
                    <a:pt x="1328250" y="861060"/>
                    <a:pt x="1329419" y="863472"/>
                    <a:pt x="1331466" y="865117"/>
                  </a:cubicBezTo>
                  <a:cubicBezTo>
                    <a:pt x="1333512" y="866762"/>
                    <a:pt x="1334682" y="869612"/>
                    <a:pt x="1334974" y="873669"/>
                  </a:cubicBezTo>
                  <a:lnTo>
                    <a:pt x="1317432" y="884194"/>
                  </a:lnTo>
                  <a:cubicBezTo>
                    <a:pt x="1307601" y="884742"/>
                    <a:pt x="1289987" y="887593"/>
                    <a:pt x="1264587" y="892745"/>
                  </a:cubicBezTo>
                  <a:cubicBezTo>
                    <a:pt x="1239188" y="897898"/>
                    <a:pt x="1222889" y="902065"/>
                    <a:pt x="1215689" y="905244"/>
                  </a:cubicBezTo>
                  <a:lnTo>
                    <a:pt x="1191131" y="905244"/>
                  </a:lnTo>
                  <a:cubicBezTo>
                    <a:pt x="1191021" y="906377"/>
                    <a:pt x="1190363" y="908058"/>
                    <a:pt x="1189157" y="910287"/>
                  </a:cubicBezTo>
                  <a:cubicBezTo>
                    <a:pt x="1187951" y="912517"/>
                    <a:pt x="1186855" y="913759"/>
                    <a:pt x="1185868" y="914015"/>
                  </a:cubicBezTo>
                  <a:cubicBezTo>
                    <a:pt x="1184406" y="913723"/>
                    <a:pt x="1183822" y="912553"/>
                    <a:pt x="1184114" y="910507"/>
                  </a:cubicBezTo>
                  <a:cubicBezTo>
                    <a:pt x="1170080" y="911968"/>
                    <a:pt x="1156047" y="912553"/>
                    <a:pt x="1142014" y="912261"/>
                  </a:cubicBezTo>
                  <a:cubicBezTo>
                    <a:pt x="1141612" y="915623"/>
                    <a:pt x="1139346" y="917670"/>
                    <a:pt x="1135216" y="918400"/>
                  </a:cubicBezTo>
                  <a:cubicBezTo>
                    <a:pt x="1131086" y="919131"/>
                    <a:pt x="1127505" y="919424"/>
                    <a:pt x="1124472" y="919278"/>
                  </a:cubicBezTo>
                  <a:lnTo>
                    <a:pt x="1117455" y="919278"/>
                  </a:lnTo>
                  <a:lnTo>
                    <a:pt x="1098159" y="928048"/>
                  </a:lnTo>
                  <a:cubicBezTo>
                    <a:pt x="1098414" y="933932"/>
                    <a:pt x="1097903" y="937514"/>
                    <a:pt x="1096624" y="938793"/>
                  </a:cubicBezTo>
                  <a:cubicBezTo>
                    <a:pt x="1095345" y="940072"/>
                    <a:pt x="1091763" y="940584"/>
                    <a:pt x="1085880" y="940328"/>
                  </a:cubicBezTo>
                  <a:lnTo>
                    <a:pt x="1085880" y="971903"/>
                  </a:lnTo>
                  <a:lnTo>
                    <a:pt x="1077109" y="982428"/>
                  </a:lnTo>
                  <a:cubicBezTo>
                    <a:pt x="1075062" y="995000"/>
                    <a:pt x="1070384" y="1006695"/>
                    <a:pt x="1063075" y="1017512"/>
                  </a:cubicBezTo>
                  <a:cubicBezTo>
                    <a:pt x="1061869" y="1017439"/>
                    <a:pt x="1059896" y="1017585"/>
                    <a:pt x="1057155" y="1017951"/>
                  </a:cubicBezTo>
                  <a:cubicBezTo>
                    <a:pt x="1054414" y="1018316"/>
                    <a:pt x="1052879" y="1019339"/>
                    <a:pt x="1052550" y="1021020"/>
                  </a:cubicBezTo>
                  <a:cubicBezTo>
                    <a:pt x="1052733" y="1021898"/>
                    <a:pt x="1053683" y="1022775"/>
                    <a:pt x="1055400" y="1023652"/>
                  </a:cubicBezTo>
                  <a:cubicBezTo>
                    <a:pt x="1057118" y="1024529"/>
                    <a:pt x="1058507" y="1025406"/>
                    <a:pt x="1059567" y="1026283"/>
                  </a:cubicBezTo>
                  <a:cubicBezTo>
                    <a:pt x="1059822" y="1031326"/>
                    <a:pt x="1059311" y="1034396"/>
                    <a:pt x="1058032" y="1035492"/>
                  </a:cubicBezTo>
                  <a:cubicBezTo>
                    <a:pt x="1056753" y="1036589"/>
                    <a:pt x="1053171" y="1037027"/>
                    <a:pt x="1047287" y="1036808"/>
                  </a:cubicBezTo>
                  <a:cubicBezTo>
                    <a:pt x="1048091" y="1040463"/>
                    <a:pt x="1047360" y="1043679"/>
                    <a:pt x="1045095" y="1046456"/>
                  </a:cubicBezTo>
                  <a:cubicBezTo>
                    <a:pt x="1042829" y="1049234"/>
                    <a:pt x="1039467" y="1050695"/>
                    <a:pt x="1035008" y="1050842"/>
                  </a:cubicBezTo>
                  <a:cubicBezTo>
                    <a:pt x="1030623" y="1061476"/>
                    <a:pt x="1025799" y="1072221"/>
                    <a:pt x="1020536" y="1083075"/>
                  </a:cubicBezTo>
                  <a:cubicBezTo>
                    <a:pt x="1015274" y="1093929"/>
                    <a:pt x="1009572" y="1104235"/>
                    <a:pt x="1003433" y="1113992"/>
                  </a:cubicBezTo>
                  <a:cubicBezTo>
                    <a:pt x="1003506" y="1120534"/>
                    <a:pt x="1002044" y="1126747"/>
                    <a:pt x="999047" y="1132631"/>
                  </a:cubicBezTo>
                  <a:cubicBezTo>
                    <a:pt x="996050" y="1138514"/>
                    <a:pt x="991080" y="1141657"/>
                    <a:pt x="984137" y="1142059"/>
                  </a:cubicBezTo>
                  <a:cubicBezTo>
                    <a:pt x="981469" y="1141986"/>
                    <a:pt x="979349" y="1141255"/>
                    <a:pt x="977778" y="1139867"/>
                  </a:cubicBezTo>
                  <a:cubicBezTo>
                    <a:pt x="976206" y="1138478"/>
                    <a:pt x="975402" y="1136870"/>
                    <a:pt x="975366" y="1135043"/>
                  </a:cubicBezTo>
                  <a:lnTo>
                    <a:pt x="977120" y="1126272"/>
                  </a:lnTo>
                  <a:cubicBezTo>
                    <a:pt x="978180" y="1126308"/>
                    <a:pt x="979568" y="1126235"/>
                    <a:pt x="981286" y="1126052"/>
                  </a:cubicBezTo>
                  <a:cubicBezTo>
                    <a:pt x="983004" y="1125870"/>
                    <a:pt x="983954" y="1125358"/>
                    <a:pt x="984137" y="1124517"/>
                  </a:cubicBezTo>
                  <a:cubicBezTo>
                    <a:pt x="983881" y="1123640"/>
                    <a:pt x="982638" y="1122763"/>
                    <a:pt x="980409" y="1121886"/>
                  </a:cubicBezTo>
                  <a:cubicBezTo>
                    <a:pt x="978180" y="1121009"/>
                    <a:pt x="976499" y="1120132"/>
                    <a:pt x="975366" y="1119255"/>
                  </a:cubicBezTo>
                  <a:cubicBezTo>
                    <a:pt x="975439" y="1118195"/>
                    <a:pt x="975293" y="1116806"/>
                    <a:pt x="974927" y="1115089"/>
                  </a:cubicBezTo>
                  <a:cubicBezTo>
                    <a:pt x="974562" y="1113371"/>
                    <a:pt x="973538" y="1112421"/>
                    <a:pt x="971857" y="1112238"/>
                  </a:cubicBezTo>
                  <a:cubicBezTo>
                    <a:pt x="969993" y="1112421"/>
                    <a:pt x="968020" y="1113371"/>
                    <a:pt x="965937" y="1115089"/>
                  </a:cubicBezTo>
                  <a:cubicBezTo>
                    <a:pt x="963854" y="1116806"/>
                    <a:pt x="962319" y="1118195"/>
                    <a:pt x="961332" y="1119255"/>
                  </a:cubicBezTo>
                  <a:lnTo>
                    <a:pt x="961332" y="1145568"/>
                  </a:lnTo>
                  <a:cubicBezTo>
                    <a:pt x="964585" y="1147578"/>
                    <a:pt x="969043" y="1150574"/>
                    <a:pt x="974708" y="1154558"/>
                  </a:cubicBezTo>
                  <a:cubicBezTo>
                    <a:pt x="980372" y="1158541"/>
                    <a:pt x="983515" y="1161977"/>
                    <a:pt x="984137" y="1164864"/>
                  </a:cubicBezTo>
                  <a:cubicBezTo>
                    <a:pt x="983990" y="1166545"/>
                    <a:pt x="982967" y="1167568"/>
                    <a:pt x="981067" y="1167934"/>
                  </a:cubicBezTo>
                  <a:cubicBezTo>
                    <a:pt x="979166" y="1168299"/>
                    <a:pt x="977266" y="1168445"/>
                    <a:pt x="975366" y="1168372"/>
                  </a:cubicBezTo>
                  <a:cubicBezTo>
                    <a:pt x="974781" y="1174146"/>
                    <a:pt x="972442" y="1179263"/>
                    <a:pt x="968349" y="1183721"/>
                  </a:cubicBezTo>
                  <a:cubicBezTo>
                    <a:pt x="964256" y="1188180"/>
                    <a:pt x="961917" y="1194173"/>
                    <a:pt x="961332" y="1201702"/>
                  </a:cubicBezTo>
                  <a:cubicBezTo>
                    <a:pt x="961478" y="1204370"/>
                    <a:pt x="961186" y="1206489"/>
                    <a:pt x="960455" y="1208061"/>
                  </a:cubicBezTo>
                  <a:cubicBezTo>
                    <a:pt x="959724" y="1209632"/>
                    <a:pt x="957678" y="1210436"/>
                    <a:pt x="954315" y="1210473"/>
                  </a:cubicBezTo>
                  <a:lnTo>
                    <a:pt x="947299" y="1210473"/>
                  </a:lnTo>
                  <a:cubicBezTo>
                    <a:pt x="947335" y="1213287"/>
                    <a:pt x="946824" y="1216430"/>
                    <a:pt x="945764" y="1219901"/>
                  </a:cubicBezTo>
                  <a:cubicBezTo>
                    <a:pt x="944704" y="1223373"/>
                    <a:pt x="942877" y="1226078"/>
                    <a:pt x="940282" y="1228014"/>
                  </a:cubicBezTo>
                  <a:cubicBezTo>
                    <a:pt x="940355" y="1229147"/>
                    <a:pt x="940209" y="1230829"/>
                    <a:pt x="939843" y="1233058"/>
                  </a:cubicBezTo>
                  <a:cubicBezTo>
                    <a:pt x="939478" y="1235287"/>
                    <a:pt x="938455" y="1236530"/>
                    <a:pt x="936774" y="1236785"/>
                  </a:cubicBezTo>
                  <a:cubicBezTo>
                    <a:pt x="935896" y="1235835"/>
                    <a:pt x="934581" y="1231157"/>
                    <a:pt x="932827" y="1222752"/>
                  </a:cubicBezTo>
                  <a:cubicBezTo>
                    <a:pt x="931072" y="1214347"/>
                    <a:pt x="928880" y="1207915"/>
                    <a:pt x="926248" y="1203456"/>
                  </a:cubicBezTo>
                  <a:cubicBezTo>
                    <a:pt x="921571" y="1204845"/>
                    <a:pt x="918647" y="1210400"/>
                    <a:pt x="917478" y="1220121"/>
                  </a:cubicBezTo>
                  <a:cubicBezTo>
                    <a:pt x="916308" y="1229842"/>
                    <a:pt x="913384" y="1235397"/>
                    <a:pt x="908707" y="1236785"/>
                  </a:cubicBezTo>
                  <a:lnTo>
                    <a:pt x="892919" y="1266607"/>
                  </a:lnTo>
                  <a:cubicBezTo>
                    <a:pt x="891969" y="1273258"/>
                    <a:pt x="888168" y="1278813"/>
                    <a:pt x="881517" y="1283271"/>
                  </a:cubicBezTo>
                  <a:cubicBezTo>
                    <a:pt x="874865" y="1287730"/>
                    <a:pt x="871065" y="1293285"/>
                    <a:pt x="870114" y="1299936"/>
                  </a:cubicBezTo>
                  <a:lnTo>
                    <a:pt x="870114" y="1320986"/>
                  </a:lnTo>
                  <a:lnTo>
                    <a:pt x="885902" y="1317478"/>
                  </a:lnTo>
                  <a:cubicBezTo>
                    <a:pt x="887766" y="1308671"/>
                    <a:pt x="890616" y="1299973"/>
                    <a:pt x="894454" y="1291385"/>
                  </a:cubicBezTo>
                  <a:cubicBezTo>
                    <a:pt x="898291" y="1282796"/>
                    <a:pt x="902457" y="1274537"/>
                    <a:pt x="906952" y="1266607"/>
                  </a:cubicBezTo>
                  <a:cubicBezTo>
                    <a:pt x="910388" y="1266533"/>
                    <a:pt x="912727" y="1265364"/>
                    <a:pt x="913969" y="1263098"/>
                  </a:cubicBezTo>
                  <a:cubicBezTo>
                    <a:pt x="915212" y="1260832"/>
                    <a:pt x="915796" y="1257909"/>
                    <a:pt x="915723" y="1254327"/>
                  </a:cubicBezTo>
                  <a:lnTo>
                    <a:pt x="915723" y="1250819"/>
                  </a:lnTo>
                  <a:cubicBezTo>
                    <a:pt x="917514" y="1248919"/>
                    <a:pt x="919634" y="1247018"/>
                    <a:pt x="922082" y="1245118"/>
                  </a:cubicBezTo>
                  <a:cubicBezTo>
                    <a:pt x="924531" y="1243217"/>
                    <a:pt x="927089" y="1242194"/>
                    <a:pt x="929757" y="1242048"/>
                  </a:cubicBezTo>
                  <a:cubicBezTo>
                    <a:pt x="931438" y="1242158"/>
                    <a:pt x="932461" y="1242815"/>
                    <a:pt x="932827" y="1244021"/>
                  </a:cubicBezTo>
                  <a:cubicBezTo>
                    <a:pt x="933192" y="1245227"/>
                    <a:pt x="933338" y="1246324"/>
                    <a:pt x="933265" y="1247311"/>
                  </a:cubicBezTo>
                  <a:lnTo>
                    <a:pt x="933265" y="1261344"/>
                  </a:lnTo>
                  <a:lnTo>
                    <a:pt x="926248" y="1266607"/>
                  </a:lnTo>
                  <a:cubicBezTo>
                    <a:pt x="925956" y="1270846"/>
                    <a:pt x="924787" y="1274647"/>
                    <a:pt x="922740" y="1278009"/>
                  </a:cubicBezTo>
                  <a:cubicBezTo>
                    <a:pt x="920694" y="1281371"/>
                    <a:pt x="919524" y="1285172"/>
                    <a:pt x="919232" y="1289411"/>
                  </a:cubicBezTo>
                  <a:lnTo>
                    <a:pt x="910461" y="1299936"/>
                  </a:lnTo>
                  <a:lnTo>
                    <a:pt x="906952" y="1324495"/>
                  </a:lnTo>
                  <a:cubicBezTo>
                    <a:pt x="903188" y="1328588"/>
                    <a:pt x="901068" y="1333558"/>
                    <a:pt x="900593" y="1339405"/>
                  </a:cubicBezTo>
                  <a:cubicBezTo>
                    <a:pt x="900118" y="1345253"/>
                    <a:pt x="897560" y="1348469"/>
                    <a:pt x="892919" y="1349053"/>
                  </a:cubicBezTo>
                  <a:cubicBezTo>
                    <a:pt x="888497" y="1350004"/>
                    <a:pt x="885062" y="1355120"/>
                    <a:pt x="882613" y="1364403"/>
                  </a:cubicBezTo>
                  <a:cubicBezTo>
                    <a:pt x="880164" y="1373685"/>
                    <a:pt x="878922" y="1381433"/>
                    <a:pt x="878885" y="1387646"/>
                  </a:cubicBezTo>
                  <a:lnTo>
                    <a:pt x="870114" y="1403433"/>
                  </a:lnTo>
                  <a:cubicBezTo>
                    <a:pt x="860211" y="1403872"/>
                    <a:pt x="855898" y="1407380"/>
                    <a:pt x="857177" y="1413958"/>
                  </a:cubicBezTo>
                  <a:cubicBezTo>
                    <a:pt x="858456" y="1420537"/>
                    <a:pt x="856337" y="1427553"/>
                    <a:pt x="850818" y="1435009"/>
                  </a:cubicBezTo>
                  <a:lnTo>
                    <a:pt x="843802" y="1452550"/>
                  </a:lnTo>
                  <a:cubicBezTo>
                    <a:pt x="849685" y="1453647"/>
                    <a:pt x="849759" y="1458471"/>
                    <a:pt x="844021" y="1467023"/>
                  </a:cubicBezTo>
                  <a:cubicBezTo>
                    <a:pt x="838283" y="1475574"/>
                    <a:pt x="833532" y="1481275"/>
                    <a:pt x="829768" y="1484126"/>
                  </a:cubicBezTo>
                  <a:cubicBezTo>
                    <a:pt x="827283" y="1488658"/>
                    <a:pt x="825675" y="1493628"/>
                    <a:pt x="824944" y="1499036"/>
                  </a:cubicBezTo>
                  <a:cubicBezTo>
                    <a:pt x="824213" y="1504445"/>
                    <a:pt x="823482" y="1509415"/>
                    <a:pt x="822751" y="1513947"/>
                  </a:cubicBezTo>
                  <a:cubicBezTo>
                    <a:pt x="812847" y="1527725"/>
                    <a:pt x="803711" y="1547971"/>
                    <a:pt x="795342" y="1574686"/>
                  </a:cubicBezTo>
                  <a:cubicBezTo>
                    <a:pt x="786973" y="1601401"/>
                    <a:pt x="775644" y="1625594"/>
                    <a:pt x="761355" y="1647265"/>
                  </a:cubicBezTo>
                  <a:cubicBezTo>
                    <a:pt x="761062" y="1654136"/>
                    <a:pt x="759893" y="1660568"/>
                    <a:pt x="757846" y="1666561"/>
                  </a:cubicBezTo>
                  <a:cubicBezTo>
                    <a:pt x="755800" y="1672555"/>
                    <a:pt x="754630" y="1678987"/>
                    <a:pt x="754338" y="1685857"/>
                  </a:cubicBezTo>
                  <a:cubicBezTo>
                    <a:pt x="748856" y="1689987"/>
                    <a:pt x="744032" y="1694007"/>
                    <a:pt x="739866" y="1697917"/>
                  </a:cubicBezTo>
                  <a:cubicBezTo>
                    <a:pt x="735700" y="1701828"/>
                    <a:pt x="733507" y="1707164"/>
                    <a:pt x="733288" y="1713924"/>
                  </a:cubicBezTo>
                  <a:cubicBezTo>
                    <a:pt x="731461" y="1713924"/>
                    <a:pt x="729852" y="1714363"/>
                    <a:pt x="728464" y="1715240"/>
                  </a:cubicBezTo>
                  <a:cubicBezTo>
                    <a:pt x="727075" y="1716117"/>
                    <a:pt x="726344" y="1717433"/>
                    <a:pt x="726271" y="1719187"/>
                  </a:cubicBezTo>
                  <a:cubicBezTo>
                    <a:pt x="726417" y="1721855"/>
                    <a:pt x="726125" y="1723974"/>
                    <a:pt x="725394" y="1725546"/>
                  </a:cubicBezTo>
                  <a:cubicBezTo>
                    <a:pt x="724663" y="1727117"/>
                    <a:pt x="722616" y="1727921"/>
                    <a:pt x="719254" y="1727958"/>
                  </a:cubicBezTo>
                  <a:cubicBezTo>
                    <a:pt x="719547" y="1734755"/>
                    <a:pt x="718962" y="1739141"/>
                    <a:pt x="717500" y="1741114"/>
                  </a:cubicBezTo>
                  <a:cubicBezTo>
                    <a:pt x="716038" y="1743088"/>
                    <a:pt x="711945" y="1743965"/>
                    <a:pt x="705221" y="1743746"/>
                  </a:cubicBezTo>
                  <a:cubicBezTo>
                    <a:pt x="698789" y="1755331"/>
                    <a:pt x="694111" y="1767683"/>
                    <a:pt x="691187" y="1780803"/>
                  </a:cubicBezTo>
                  <a:cubicBezTo>
                    <a:pt x="688264" y="1793923"/>
                    <a:pt x="683586" y="1806714"/>
                    <a:pt x="677154" y="1819176"/>
                  </a:cubicBezTo>
                  <a:cubicBezTo>
                    <a:pt x="677483" y="1824292"/>
                    <a:pt x="677264" y="1827654"/>
                    <a:pt x="676496" y="1829262"/>
                  </a:cubicBezTo>
                  <a:cubicBezTo>
                    <a:pt x="675729" y="1830870"/>
                    <a:pt x="672439" y="1831601"/>
                    <a:pt x="666629" y="1831455"/>
                  </a:cubicBezTo>
                  <a:cubicBezTo>
                    <a:pt x="666483" y="1831418"/>
                    <a:pt x="665898" y="1831491"/>
                    <a:pt x="664874" y="1831674"/>
                  </a:cubicBezTo>
                  <a:cubicBezTo>
                    <a:pt x="663851" y="1831857"/>
                    <a:pt x="663267" y="1832369"/>
                    <a:pt x="663120" y="1833209"/>
                  </a:cubicBezTo>
                  <a:cubicBezTo>
                    <a:pt x="663595" y="1834269"/>
                    <a:pt x="665715" y="1835658"/>
                    <a:pt x="669479" y="1837375"/>
                  </a:cubicBezTo>
                  <a:cubicBezTo>
                    <a:pt x="673244" y="1839093"/>
                    <a:pt x="675802" y="1840043"/>
                    <a:pt x="677154" y="1840226"/>
                  </a:cubicBezTo>
                  <a:cubicBezTo>
                    <a:pt x="675692" y="1847243"/>
                    <a:pt x="673353" y="1854259"/>
                    <a:pt x="670137" y="1861276"/>
                  </a:cubicBezTo>
                  <a:lnTo>
                    <a:pt x="654349" y="1868293"/>
                  </a:lnTo>
                  <a:lnTo>
                    <a:pt x="642070" y="1901622"/>
                  </a:lnTo>
                  <a:cubicBezTo>
                    <a:pt x="637867" y="1904363"/>
                    <a:pt x="632239" y="1915546"/>
                    <a:pt x="625186" y="1935171"/>
                  </a:cubicBezTo>
                  <a:cubicBezTo>
                    <a:pt x="618133" y="1954796"/>
                    <a:pt x="613820" y="1966418"/>
                    <a:pt x="612249" y="1970036"/>
                  </a:cubicBezTo>
                  <a:cubicBezTo>
                    <a:pt x="609508" y="1970072"/>
                    <a:pt x="607096" y="1969561"/>
                    <a:pt x="605013" y="1968501"/>
                  </a:cubicBezTo>
                  <a:cubicBezTo>
                    <a:pt x="602930" y="1967441"/>
                    <a:pt x="601833" y="1965614"/>
                    <a:pt x="601724" y="1963019"/>
                  </a:cubicBezTo>
                  <a:cubicBezTo>
                    <a:pt x="602089" y="1959218"/>
                    <a:pt x="603990" y="1952348"/>
                    <a:pt x="607425" y="1942407"/>
                  </a:cubicBezTo>
                  <a:cubicBezTo>
                    <a:pt x="610860" y="1932467"/>
                    <a:pt x="613638" y="1926473"/>
                    <a:pt x="615757" y="1924427"/>
                  </a:cubicBezTo>
                  <a:cubicBezTo>
                    <a:pt x="615977" y="1919347"/>
                    <a:pt x="616854" y="1915035"/>
                    <a:pt x="618389" y="1911490"/>
                  </a:cubicBezTo>
                  <a:cubicBezTo>
                    <a:pt x="619924" y="1907945"/>
                    <a:pt x="620801" y="1904071"/>
                    <a:pt x="621020" y="1899868"/>
                  </a:cubicBezTo>
                  <a:cubicBezTo>
                    <a:pt x="623615" y="1897968"/>
                    <a:pt x="625442" y="1895190"/>
                    <a:pt x="626502" y="1891536"/>
                  </a:cubicBezTo>
                  <a:cubicBezTo>
                    <a:pt x="627561" y="1887881"/>
                    <a:pt x="628073" y="1884227"/>
                    <a:pt x="628037" y="1880572"/>
                  </a:cubicBezTo>
                  <a:cubicBezTo>
                    <a:pt x="631472" y="1880463"/>
                    <a:pt x="633811" y="1879366"/>
                    <a:pt x="635053" y="1877283"/>
                  </a:cubicBezTo>
                  <a:cubicBezTo>
                    <a:pt x="636296" y="1875200"/>
                    <a:pt x="636881" y="1872788"/>
                    <a:pt x="636808" y="1870047"/>
                  </a:cubicBezTo>
                  <a:lnTo>
                    <a:pt x="636808" y="1866539"/>
                  </a:lnTo>
                  <a:cubicBezTo>
                    <a:pt x="639402" y="1864602"/>
                    <a:pt x="641230" y="1861897"/>
                    <a:pt x="642289" y="1858426"/>
                  </a:cubicBezTo>
                  <a:cubicBezTo>
                    <a:pt x="643349" y="1854954"/>
                    <a:pt x="643861" y="1851811"/>
                    <a:pt x="643824" y="1848997"/>
                  </a:cubicBezTo>
                  <a:cubicBezTo>
                    <a:pt x="647479" y="1845342"/>
                    <a:pt x="650695" y="1838179"/>
                    <a:pt x="653472" y="1827508"/>
                  </a:cubicBezTo>
                  <a:cubicBezTo>
                    <a:pt x="656250" y="1816837"/>
                    <a:pt x="657712" y="1808797"/>
                    <a:pt x="657858" y="1803388"/>
                  </a:cubicBezTo>
                  <a:cubicBezTo>
                    <a:pt x="657785" y="1802328"/>
                    <a:pt x="657931" y="1800939"/>
                    <a:pt x="658296" y="1799222"/>
                  </a:cubicBezTo>
                  <a:cubicBezTo>
                    <a:pt x="658662" y="1797504"/>
                    <a:pt x="659685" y="1796554"/>
                    <a:pt x="661366" y="1796371"/>
                  </a:cubicBezTo>
                  <a:lnTo>
                    <a:pt x="664874" y="1796371"/>
                  </a:lnTo>
                  <a:cubicBezTo>
                    <a:pt x="664911" y="1782191"/>
                    <a:pt x="667031" y="1768012"/>
                    <a:pt x="671234" y="1753832"/>
                  </a:cubicBezTo>
                  <a:cubicBezTo>
                    <a:pt x="675436" y="1739653"/>
                    <a:pt x="681503" y="1726350"/>
                    <a:pt x="689433" y="1713924"/>
                  </a:cubicBezTo>
                  <a:lnTo>
                    <a:pt x="698204" y="1710416"/>
                  </a:lnTo>
                  <a:cubicBezTo>
                    <a:pt x="697839" y="1706396"/>
                    <a:pt x="697692" y="1701718"/>
                    <a:pt x="697766" y="1696383"/>
                  </a:cubicBezTo>
                  <a:cubicBezTo>
                    <a:pt x="697839" y="1691047"/>
                    <a:pt x="700324" y="1688123"/>
                    <a:pt x="705221" y="1687612"/>
                  </a:cubicBezTo>
                  <a:lnTo>
                    <a:pt x="712238" y="1687612"/>
                  </a:lnTo>
                  <a:cubicBezTo>
                    <a:pt x="713042" y="1679864"/>
                    <a:pt x="714503" y="1670362"/>
                    <a:pt x="716623" y="1659106"/>
                  </a:cubicBezTo>
                  <a:cubicBezTo>
                    <a:pt x="718743" y="1647850"/>
                    <a:pt x="721959" y="1639225"/>
                    <a:pt x="726271" y="1633232"/>
                  </a:cubicBezTo>
                  <a:cubicBezTo>
                    <a:pt x="726563" y="1630052"/>
                    <a:pt x="727733" y="1627640"/>
                    <a:pt x="729779" y="1625996"/>
                  </a:cubicBezTo>
                  <a:cubicBezTo>
                    <a:pt x="731826" y="1624351"/>
                    <a:pt x="732995" y="1621501"/>
                    <a:pt x="733288" y="1617444"/>
                  </a:cubicBezTo>
                  <a:cubicBezTo>
                    <a:pt x="735883" y="1614703"/>
                    <a:pt x="737710" y="1611414"/>
                    <a:pt x="738770" y="1607577"/>
                  </a:cubicBezTo>
                  <a:cubicBezTo>
                    <a:pt x="739829" y="1603739"/>
                    <a:pt x="740341" y="1600012"/>
                    <a:pt x="740305" y="1596394"/>
                  </a:cubicBezTo>
                  <a:cubicBezTo>
                    <a:pt x="736833" y="1596211"/>
                    <a:pt x="734567" y="1594822"/>
                    <a:pt x="733507" y="1592228"/>
                  </a:cubicBezTo>
                  <a:cubicBezTo>
                    <a:pt x="732447" y="1589633"/>
                    <a:pt x="732374" y="1586929"/>
                    <a:pt x="733288" y="1584115"/>
                  </a:cubicBezTo>
                  <a:cubicBezTo>
                    <a:pt x="727075" y="1598513"/>
                    <a:pt x="720643" y="1616202"/>
                    <a:pt x="713992" y="1637179"/>
                  </a:cubicBezTo>
                  <a:cubicBezTo>
                    <a:pt x="707340" y="1658156"/>
                    <a:pt x="695646" y="1669704"/>
                    <a:pt x="678908" y="1671824"/>
                  </a:cubicBezTo>
                  <a:lnTo>
                    <a:pt x="677154" y="1650774"/>
                  </a:lnTo>
                  <a:cubicBezTo>
                    <a:pt x="678031" y="1645365"/>
                    <a:pt x="681539" y="1642149"/>
                    <a:pt x="687679" y="1641126"/>
                  </a:cubicBezTo>
                  <a:cubicBezTo>
                    <a:pt x="693819" y="1640102"/>
                    <a:pt x="697327" y="1636886"/>
                    <a:pt x="698204" y="1631478"/>
                  </a:cubicBezTo>
                  <a:cubicBezTo>
                    <a:pt x="698204" y="1622707"/>
                    <a:pt x="696450" y="1613936"/>
                    <a:pt x="692942" y="1605165"/>
                  </a:cubicBezTo>
                  <a:cubicBezTo>
                    <a:pt x="691260" y="1605786"/>
                    <a:pt x="690237" y="1608490"/>
                    <a:pt x="689872" y="1613278"/>
                  </a:cubicBezTo>
                  <a:cubicBezTo>
                    <a:pt x="689506" y="1618065"/>
                    <a:pt x="689360" y="1621208"/>
                    <a:pt x="689433" y="1622707"/>
                  </a:cubicBezTo>
                  <a:cubicBezTo>
                    <a:pt x="688629" y="1629212"/>
                    <a:pt x="685413" y="1634182"/>
                    <a:pt x="679785" y="1637617"/>
                  </a:cubicBezTo>
                  <a:cubicBezTo>
                    <a:pt x="674157" y="1641053"/>
                    <a:pt x="670941" y="1646023"/>
                    <a:pt x="670137" y="1652528"/>
                  </a:cubicBezTo>
                  <a:cubicBezTo>
                    <a:pt x="670137" y="1655232"/>
                    <a:pt x="669699" y="1658156"/>
                    <a:pt x="668821" y="1661299"/>
                  </a:cubicBezTo>
                  <a:cubicBezTo>
                    <a:pt x="667944" y="1664442"/>
                    <a:pt x="666629" y="1667365"/>
                    <a:pt x="664874" y="1670070"/>
                  </a:cubicBezTo>
                  <a:lnTo>
                    <a:pt x="664874" y="1682349"/>
                  </a:lnTo>
                  <a:cubicBezTo>
                    <a:pt x="660270" y="1686369"/>
                    <a:pt x="655446" y="1692363"/>
                    <a:pt x="650402" y="1700330"/>
                  </a:cubicBezTo>
                  <a:cubicBezTo>
                    <a:pt x="645359" y="1708296"/>
                    <a:pt x="641412" y="1715167"/>
                    <a:pt x="638562" y="1720941"/>
                  </a:cubicBezTo>
                  <a:cubicBezTo>
                    <a:pt x="635821" y="1720905"/>
                    <a:pt x="633409" y="1720101"/>
                    <a:pt x="631326" y="1718529"/>
                  </a:cubicBezTo>
                  <a:cubicBezTo>
                    <a:pt x="629243" y="1716958"/>
                    <a:pt x="628146" y="1714838"/>
                    <a:pt x="628037" y="1712170"/>
                  </a:cubicBezTo>
                  <a:lnTo>
                    <a:pt x="628037" y="1699891"/>
                  </a:lnTo>
                  <a:lnTo>
                    <a:pt x="636808" y="1691120"/>
                  </a:lnTo>
                  <a:cubicBezTo>
                    <a:pt x="631253" y="1678841"/>
                    <a:pt x="628329" y="1666561"/>
                    <a:pt x="628037" y="1654282"/>
                  </a:cubicBezTo>
                  <a:cubicBezTo>
                    <a:pt x="627964" y="1650627"/>
                    <a:pt x="628548" y="1647412"/>
                    <a:pt x="629791" y="1644634"/>
                  </a:cubicBezTo>
                  <a:cubicBezTo>
                    <a:pt x="631033" y="1641857"/>
                    <a:pt x="633372" y="1640395"/>
                    <a:pt x="636808" y="1640249"/>
                  </a:cubicBezTo>
                  <a:cubicBezTo>
                    <a:pt x="637392" y="1630454"/>
                    <a:pt x="639731" y="1620660"/>
                    <a:pt x="643824" y="1610866"/>
                  </a:cubicBezTo>
                  <a:cubicBezTo>
                    <a:pt x="647917" y="1601072"/>
                    <a:pt x="650256" y="1592155"/>
                    <a:pt x="650841" y="1584115"/>
                  </a:cubicBezTo>
                  <a:cubicBezTo>
                    <a:pt x="651133" y="1576806"/>
                    <a:pt x="648795" y="1570373"/>
                    <a:pt x="643824" y="1564818"/>
                  </a:cubicBezTo>
                  <a:cubicBezTo>
                    <a:pt x="644701" y="1558423"/>
                    <a:pt x="648210" y="1550602"/>
                    <a:pt x="654349" y="1541356"/>
                  </a:cubicBezTo>
                  <a:cubicBezTo>
                    <a:pt x="660489" y="1532110"/>
                    <a:pt x="663997" y="1522974"/>
                    <a:pt x="664874" y="1513947"/>
                  </a:cubicBezTo>
                  <a:cubicBezTo>
                    <a:pt x="664655" y="1511389"/>
                    <a:pt x="664655" y="1506857"/>
                    <a:pt x="664874" y="1500352"/>
                  </a:cubicBezTo>
                  <a:cubicBezTo>
                    <a:pt x="665094" y="1493847"/>
                    <a:pt x="666848" y="1490192"/>
                    <a:pt x="670137" y="1489388"/>
                  </a:cubicBezTo>
                  <a:cubicBezTo>
                    <a:pt x="671928" y="1483980"/>
                    <a:pt x="674486" y="1478571"/>
                    <a:pt x="677812" y="1473162"/>
                  </a:cubicBezTo>
                  <a:cubicBezTo>
                    <a:pt x="681137" y="1467753"/>
                    <a:pt x="685011" y="1463222"/>
                    <a:pt x="689433" y="1459567"/>
                  </a:cubicBezTo>
                  <a:cubicBezTo>
                    <a:pt x="683294" y="1458288"/>
                    <a:pt x="681539" y="1452514"/>
                    <a:pt x="684171" y="1442245"/>
                  </a:cubicBezTo>
                  <a:cubicBezTo>
                    <a:pt x="686802" y="1431975"/>
                    <a:pt x="688556" y="1424886"/>
                    <a:pt x="689433" y="1420975"/>
                  </a:cubicBezTo>
                  <a:cubicBezTo>
                    <a:pt x="689470" y="1420829"/>
                    <a:pt x="689397" y="1420244"/>
                    <a:pt x="689214" y="1419221"/>
                  </a:cubicBezTo>
                  <a:cubicBezTo>
                    <a:pt x="689031" y="1418198"/>
                    <a:pt x="688520" y="1417613"/>
                    <a:pt x="687679" y="1417467"/>
                  </a:cubicBezTo>
                  <a:cubicBezTo>
                    <a:pt x="685815" y="1417759"/>
                    <a:pt x="683842" y="1419367"/>
                    <a:pt x="681759" y="1422291"/>
                  </a:cubicBezTo>
                  <a:cubicBezTo>
                    <a:pt x="679676" y="1425214"/>
                    <a:pt x="678141" y="1427699"/>
                    <a:pt x="677154" y="1429746"/>
                  </a:cubicBezTo>
                  <a:lnTo>
                    <a:pt x="677154" y="1452550"/>
                  </a:lnTo>
                  <a:lnTo>
                    <a:pt x="663120" y="1438517"/>
                  </a:lnTo>
                  <a:lnTo>
                    <a:pt x="650841" y="1440271"/>
                  </a:lnTo>
                  <a:lnTo>
                    <a:pt x="649087" y="1452550"/>
                  </a:lnTo>
                  <a:cubicBezTo>
                    <a:pt x="646273" y="1457777"/>
                    <a:pt x="643568" y="1463112"/>
                    <a:pt x="640974" y="1468557"/>
                  </a:cubicBezTo>
                  <a:cubicBezTo>
                    <a:pt x="638379" y="1474003"/>
                    <a:pt x="636990" y="1479777"/>
                    <a:pt x="636808" y="1485880"/>
                  </a:cubicBezTo>
                  <a:cubicBezTo>
                    <a:pt x="630777" y="1486574"/>
                    <a:pt x="626611" y="1490448"/>
                    <a:pt x="624309" y="1497502"/>
                  </a:cubicBezTo>
                  <a:cubicBezTo>
                    <a:pt x="622007" y="1504555"/>
                    <a:pt x="620910" y="1510621"/>
                    <a:pt x="621020" y="1515701"/>
                  </a:cubicBezTo>
                  <a:cubicBezTo>
                    <a:pt x="619960" y="1515628"/>
                    <a:pt x="618571" y="1515774"/>
                    <a:pt x="616854" y="1516140"/>
                  </a:cubicBezTo>
                  <a:cubicBezTo>
                    <a:pt x="615136" y="1516505"/>
                    <a:pt x="614186" y="1517529"/>
                    <a:pt x="614003" y="1519210"/>
                  </a:cubicBezTo>
                  <a:cubicBezTo>
                    <a:pt x="614222" y="1521877"/>
                    <a:pt x="614222" y="1523997"/>
                    <a:pt x="614003" y="1525569"/>
                  </a:cubicBezTo>
                  <a:cubicBezTo>
                    <a:pt x="613784" y="1527140"/>
                    <a:pt x="612030" y="1527944"/>
                    <a:pt x="608740" y="1527981"/>
                  </a:cubicBezTo>
                  <a:lnTo>
                    <a:pt x="598215" y="1542014"/>
                  </a:lnTo>
                  <a:cubicBezTo>
                    <a:pt x="595474" y="1541868"/>
                    <a:pt x="593062" y="1542160"/>
                    <a:pt x="590979" y="1542891"/>
                  </a:cubicBezTo>
                  <a:cubicBezTo>
                    <a:pt x="588896" y="1543622"/>
                    <a:pt x="587800" y="1545669"/>
                    <a:pt x="587690" y="1549031"/>
                  </a:cubicBezTo>
                  <a:cubicBezTo>
                    <a:pt x="587398" y="1557656"/>
                    <a:pt x="586228" y="1562333"/>
                    <a:pt x="584182" y="1563064"/>
                  </a:cubicBezTo>
                  <a:cubicBezTo>
                    <a:pt x="582135" y="1563795"/>
                    <a:pt x="580966" y="1566719"/>
                    <a:pt x="580674" y="1571835"/>
                  </a:cubicBezTo>
                  <a:cubicBezTo>
                    <a:pt x="577129" y="1575490"/>
                    <a:pt x="574132" y="1580021"/>
                    <a:pt x="571683" y="1585430"/>
                  </a:cubicBezTo>
                  <a:cubicBezTo>
                    <a:pt x="569235" y="1590839"/>
                    <a:pt x="567554" y="1596248"/>
                    <a:pt x="566640" y="1601656"/>
                  </a:cubicBezTo>
                  <a:cubicBezTo>
                    <a:pt x="562145" y="1605823"/>
                    <a:pt x="559733" y="1611085"/>
                    <a:pt x="559404" y="1617444"/>
                  </a:cubicBezTo>
                  <a:cubicBezTo>
                    <a:pt x="559075" y="1623803"/>
                    <a:pt x="556225" y="1627311"/>
                    <a:pt x="550852" y="1627969"/>
                  </a:cubicBezTo>
                  <a:lnTo>
                    <a:pt x="547344" y="1627969"/>
                  </a:lnTo>
                  <a:cubicBezTo>
                    <a:pt x="545992" y="1630235"/>
                    <a:pt x="543434" y="1637106"/>
                    <a:pt x="539669" y="1648581"/>
                  </a:cubicBezTo>
                  <a:cubicBezTo>
                    <a:pt x="535905" y="1660056"/>
                    <a:pt x="533786" y="1667804"/>
                    <a:pt x="533310" y="1671824"/>
                  </a:cubicBezTo>
                  <a:cubicBezTo>
                    <a:pt x="530021" y="1672189"/>
                    <a:pt x="527390" y="1673651"/>
                    <a:pt x="525417" y="1676209"/>
                  </a:cubicBezTo>
                  <a:cubicBezTo>
                    <a:pt x="523443" y="1678768"/>
                    <a:pt x="520812" y="1680229"/>
                    <a:pt x="517523" y="1680595"/>
                  </a:cubicBezTo>
                  <a:cubicBezTo>
                    <a:pt x="515769" y="1680522"/>
                    <a:pt x="514453" y="1679791"/>
                    <a:pt x="513576" y="1678402"/>
                  </a:cubicBezTo>
                  <a:cubicBezTo>
                    <a:pt x="512699" y="1677013"/>
                    <a:pt x="512260" y="1675405"/>
                    <a:pt x="512260" y="1673578"/>
                  </a:cubicBezTo>
                  <a:cubicBezTo>
                    <a:pt x="511493" y="1662761"/>
                    <a:pt x="509081" y="1657206"/>
                    <a:pt x="505024" y="1656913"/>
                  </a:cubicBezTo>
                  <a:cubicBezTo>
                    <a:pt x="500968" y="1656621"/>
                    <a:pt x="499871" y="1652820"/>
                    <a:pt x="501735" y="1645511"/>
                  </a:cubicBezTo>
                  <a:cubicBezTo>
                    <a:pt x="498227" y="1645511"/>
                    <a:pt x="496472" y="1647265"/>
                    <a:pt x="496472" y="1650774"/>
                  </a:cubicBezTo>
                  <a:cubicBezTo>
                    <a:pt x="496948" y="1654501"/>
                    <a:pt x="497313" y="1658010"/>
                    <a:pt x="497569" y="1661299"/>
                  </a:cubicBezTo>
                  <a:cubicBezTo>
                    <a:pt x="497825" y="1664588"/>
                    <a:pt x="495120" y="1666342"/>
                    <a:pt x="489456" y="1666561"/>
                  </a:cubicBezTo>
                  <a:cubicBezTo>
                    <a:pt x="487702" y="1666488"/>
                    <a:pt x="486386" y="1665757"/>
                    <a:pt x="485509" y="1664369"/>
                  </a:cubicBezTo>
                  <a:cubicBezTo>
                    <a:pt x="484632" y="1662980"/>
                    <a:pt x="484193" y="1661372"/>
                    <a:pt x="484193" y="1659545"/>
                  </a:cubicBezTo>
                  <a:cubicBezTo>
                    <a:pt x="484266" y="1654319"/>
                    <a:pt x="484997" y="1649422"/>
                    <a:pt x="486386" y="1644853"/>
                  </a:cubicBezTo>
                  <a:cubicBezTo>
                    <a:pt x="487775" y="1640285"/>
                    <a:pt x="489383" y="1635827"/>
                    <a:pt x="491210" y="1631478"/>
                  </a:cubicBezTo>
                  <a:cubicBezTo>
                    <a:pt x="491502" y="1626507"/>
                    <a:pt x="494426" y="1624168"/>
                    <a:pt x="499981" y="1624461"/>
                  </a:cubicBezTo>
                  <a:lnTo>
                    <a:pt x="503489" y="1624461"/>
                  </a:lnTo>
                  <a:cubicBezTo>
                    <a:pt x="503855" y="1616823"/>
                    <a:pt x="505317" y="1609733"/>
                    <a:pt x="507875" y="1603191"/>
                  </a:cubicBezTo>
                  <a:cubicBezTo>
                    <a:pt x="510433" y="1596650"/>
                    <a:pt x="511895" y="1589121"/>
                    <a:pt x="512260" y="1580606"/>
                  </a:cubicBezTo>
                  <a:lnTo>
                    <a:pt x="519277" y="1575344"/>
                  </a:lnTo>
                  <a:cubicBezTo>
                    <a:pt x="519204" y="1573589"/>
                    <a:pt x="519350" y="1572274"/>
                    <a:pt x="519715" y="1571397"/>
                  </a:cubicBezTo>
                  <a:cubicBezTo>
                    <a:pt x="520081" y="1570520"/>
                    <a:pt x="521104" y="1570081"/>
                    <a:pt x="522785" y="1570081"/>
                  </a:cubicBezTo>
                  <a:cubicBezTo>
                    <a:pt x="524649" y="1570264"/>
                    <a:pt x="526623" y="1571214"/>
                    <a:pt x="528706" y="1572932"/>
                  </a:cubicBezTo>
                  <a:cubicBezTo>
                    <a:pt x="530789" y="1574649"/>
                    <a:pt x="532324" y="1576038"/>
                    <a:pt x="533310" y="1577098"/>
                  </a:cubicBezTo>
                  <a:cubicBezTo>
                    <a:pt x="532726" y="1586490"/>
                    <a:pt x="530387" y="1590510"/>
                    <a:pt x="526294" y="1589158"/>
                  </a:cubicBezTo>
                  <a:cubicBezTo>
                    <a:pt x="522201" y="1587806"/>
                    <a:pt x="519862" y="1598404"/>
                    <a:pt x="519277" y="1620953"/>
                  </a:cubicBezTo>
                  <a:cubicBezTo>
                    <a:pt x="517450" y="1621866"/>
                    <a:pt x="515842" y="1623109"/>
                    <a:pt x="514453" y="1624680"/>
                  </a:cubicBezTo>
                  <a:cubicBezTo>
                    <a:pt x="513064" y="1626252"/>
                    <a:pt x="512333" y="1627933"/>
                    <a:pt x="512260" y="1629723"/>
                  </a:cubicBezTo>
                  <a:cubicBezTo>
                    <a:pt x="512443" y="1631404"/>
                    <a:pt x="513393" y="1632428"/>
                    <a:pt x="515111" y="1632793"/>
                  </a:cubicBezTo>
                  <a:cubicBezTo>
                    <a:pt x="516828" y="1633159"/>
                    <a:pt x="518217" y="1633305"/>
                    <a:pt x="519277" y="1633232"/>
                  </a:cubicBezTo>
                  <a:cubicBezTo>
                    <a:pt x="520337" y="1631112"/>
                    <a:pt x="522164" y="1628335"/>
                    <a:pt x="524759" y="1624899"/>
                  </a:cubicBezTo>
                  <a:cubicBezTo>
                    <a:pt x="527354" y="1621464"/>
                    <a:pt x="529619" y="1619564"/>
                    <a:pt x="531556" y="1619198"/>
                  </a:cubicBezTo>
                  <a:cubicBezTo>
                    <a:pt x="540999" y="1618310"/>
                    <a:pt x="546868" y="1612095"/>
                    <a:pt x="549163" y="1600552"/>
                  </a:cubicBezTo>
                  <a:cubicBezTo>
                    <a:pt x="551459" y="1589009"/>
                    <a:pt x="553170" y="1577466"/>
                    <a:pt x="554296" y="1565923"/>
                  </a:cubicBezTo>
                  <a:cubicBezTo>
                    <a:pt x="555422" y="1554380"/>
                    <a:pt x="558952" y="1548165"/>
                    <a:pt x="564886" y="1547277"/>
                  </a:cubicBezTo>
                  <a:cubicBezTo>
                    <a:pt x="568723" y="1540662"/>
                    <a:pt x="572451" y="1532403"/>
                    <a:pt x="576069" y="1522499"/>
                  </a:cubicBezTo>
                  <a:cubicBezTo>
                    <a:pt x="579687" y="1512595"/>
                    <a:pt x="581222" y="1503897"/>
                    <a:pt x="580674" y="1496405"/>
                  </a:cubicBezTo>
                  <a:lnTo>
                    <a:pt x="566640" y="1506930"/>
                  </a:lnTo>
                  <a:lnTo>
                    <a:pt x="559623" y="1522718"/>
                  </a:lnTo>
                  <a:lnTo>
                    <a:pt x="559623" y="1533243"/>
                  </a:lnTo>
                  <a:lnTo>
                    <a:pt x="547344" y="1534997"/>
                  </a:lnTo>
                  <a:lnTo>
                    <a:pt x="547344" y="1552539"/>
                  </a:lnTo>
                  <a:cubicBezTo>
                    <a:pt x="542776" y="1551808"/>
                    <a:pt x="540510" y="1554586"/>
                    <a:pt x="540546" y="1560872"/>
                  </a:cubicBezTo>
                  <a:cubicBezTo>
                    <a:pt x="540583" y="1567157"/>
                    <a:pt x="538756" y="1570812"/>
                    <a:pt x="535065" y="1571835"/>
                  </a:cubicBezTo>
                  <a:cubicBezTo>
                    <a:pt x="531629" y="1571652"/>
                    <a:pt x="529290" y="1570264"/>
                    <a:pt x="528048" y="1567669"/>
                  </a:cubicBezTo>
                  <a:cubicBezTo>
                    <a:pt x="526805" y="1565074"/>
                    <a:pt x="526221" y="1562370"/>
                    <a:pt x="526294" y="1559556"/>
                  </a:cubicBezTo>
                  <a:cubicBezTo>
                    <a:pt x="527354" y="1544024"/>
                    <a:pt x="532251" y="1522024"/>
                    <a:pt x="540985" y="1493555"/>
                  </a:cubicBezTo>
                  <a:cubicBezTo>
                    <a:pt x="549719" y="1465086"/>
                    <a:pt x="555932" y="1444401"/>
                    <a:pt x="559623" y="1431500"/>
                  </a:cubicBezTo>
                  <a:cubicBezTo>
                    <a:pt x="560354" y="1427882"/>
                    <a:pt x="561085" y="1424155"/>
                    <a:pt x="561816" y="1420317"/>
                  </a:cubicBezTo>
                  <a:cubicBezTo>
                    <a:pt x="562547" y="1416480"/>
                    <a:pt x="564155" y="1413191"/>
                    <a:pt x="566640" y="1410450"/>
                  </a:cubicBezTo>
                  <a:cubicBezTo>
                    <a:pt x="566640" y="1408623"/>
                    <a:pt x="567078" y="1407015"/>
                    <a:pt x="567956" y="1405626"/>
                  </a:cubicBezTo>
                  <a:cubicBezTo>
                    <a:pt x="568833" y="1404237"/>
                    <a:pt x="570148" y="1403506"/>
                    <a:pt x="571903" y="1403433"/>
                  </a:cubicBezTo>
                  <a:cubicBezTo>
                    <a:pt x="574570" y="1403653"/>
                    <a:pt x="576690" y="1403653"/>
                    <a:pt x="578262" y="1403433"/>
                  </a:cubicBezTo>
                  <a:cubicBezTo>
                    <a:pt x="579833" y="1403214"/>
                    <a:pt x="580637" y="1401460"/>
                    <a:pt x="580674" y="1398171"/>
                  </a:cubicBezTo>
                  <a:lnTo>
                    <a:pt x="573657" y="1385891"/>
                  </a:lnTo>
                  <a:lnTo>
                    <a:pt x="584182" y="1368349"/>
                  </a:lnTo>
                  <a:cubicBezTo>
                    <a:pt x="588604" y="1367107"/>
                    <a:pt x="592039" y="1361260"/>
                    <a:pt x="594488" y="1350808"/>
                  </a:cubicBezTo>
                  <a:cubicBezTo>
                    <a:pt x="596936" y="1340356"/>
                    <a:pt x="598179" y="1332754"/>
                    <a:pt x="598215" y="1328003"/>
                  </a:cubicBezTo>
                  <a:lnTo>
                    <a:pt x="606986" y="1313970"/>
                  </a:lnTo>
                  <a:cubicBezTo>
                    <a:pt x="607023" y="1310315"/>
                    <a:pt x="606073" y="1307099"/>
                    <a:pt x="604136" y="1304322"/>
                  </a:cubicBezTo>
                  <a:cubicBezTo>
                    <a:pt x="602199" y="1301544"/>
                    <a:pt x="599056" y="1300082"/>
                    <a:pt x="594707" y="1299936"/>
                  </a:cubicBezTo>
                  <a:cubicBezTo>
                    <a:pt x="594780" y="1298949"/>
                    <a:pt x="594634" y="1297853"/>
                    <a:pt x="594268" y="1296647"/>
                  </a:cubicBezTo>
                  <a:cubicBezTo>
                    <a:pt x="593903" y="1295441"/>
                    <a:pt x="592880" y="1294783"/>
                    <a:pt x="591199" y="1294674"/>
                  </a:cubicBezTo>
                  <a:cubicBezTo>
                    <a:pt x="587398" y="1295185"/>
                    <a:pt x="583597" y="1298109"/>
                    <a:pt x="579796" y="1303445"/>
                  </a:cubicBezTo>
                  <a:cubicBezTo>
                    <a:pt x="575996" y="1308780"/>
                    <a:pt x="573949" y="1313458"/>
                    <a:pt x="573657" y="1317478"/>
                  </a:cubicBezTo>
                  <a:lnTo>
                    <a:pt x="552606" y="1320986"/>
                  </a:lnTo>
                  <a:lnTo>
                    <a:pt x="552606" y="1350808"/>
                  </a:lnTo>
                  <a:lnTo>
                    <a:pt x="536819" y="1391154"/>
                  </a:lnTo>
                  <a:cubicBezTo>
                    <a:pt x="534845" y="1391044"/>
                    <a:pt x="532653" y="1391264"/>
                    <a:pt x="530241" y="1391812"/>
                  </a:cubicBezTo>
                  <a:cubicBezTo>
                    <a:pt x="527829" y="1392360"/>
                    <a:pt x="526513" y="1393895"/>
                    <a:pt x="526294" y="1396417"/>
                  </a:cubicBezTo>
                  <a:lnTo>
                    <a:pt x="526294" y="1398171"/>
                  </a:lnTo>
                  <a:lnTo>
                    <a:pt x="512260" y="1382383"/>
                  </a:lnTo>
                  <a:cubicBezTo>
                    <a:pt x="512553" y="1378509"/>
                    <a:pt x="513722" y="1376170"/>
                    <a:pt x="515769" y="1375366"/>
                  </a:cubicBezTo>
                  <a:cubicBezTo>
                    <a:pt x="517815" y="1374562"/>
                    <a:pt x="518985" y="1372223"/>
                    <a:pt x="519277" y="1368349"/>
                  </a:cubicBezTo>
                  <a:cubicBezTo>
                    <a:pt x="521865" y="1365079"/>
                    <a:pt x="525655" y="1356027"/>
                    <a:pt x="530647" y="1341192"/>
                  </a:cubicBezTo>
                  <a:cubicBezTo>
                    <a:pt x="535638" y="1326357"/>
                    <a:pt x="540338" y="1311328"/>
                    <a:pt x="544745" y="1296103"/>
                  </a:cubicBezTo>
                  <a:cubicBezTo>
                    <a:pt x="549152" y="1280878"/>
                    <a:pt x="551773" y="1271046"/>
                    <a:pt x="552606" y="1266607"/>
                  </a:cubicBezTo>
                  <a:cubicBezTo>
                    <a:pt x="560500" y="1269859"/>
                    <a:pt x="564886" y="1267739"/>
                    <a:pt x="565763" y="1260248"/>
                  </a:cubicBezTo>
                  <a:cubicBezTo>
                    <a:pt x="566640" y="1252756"/>
                    <a:pt x="569271" y="1246689"/>
                    <a:pt x="573657" y="1242048"/>
                  </a:cubicBezTo>
                  <a:cubicBezTo>
                    <a:pt x="573620" y="1239234"/>
                    <a:pt x="574132" y="1236091"/>
                    <a:pt x="575192" y="1232619"/>
                  </a:cubicBezTo>
                  <a:cubicBezTo>
                    <a:pt x="576252" y="1229147"/>
                    <a:pt x="578079" y="1226443"/>
                    <a:pt x="580674" y="1224506"/>
                  </a:cubicBezTo>
                  <a:lnTo>
                    <a:pt x="580674" y="1210473"/>
                  </a:lnTo>
                  <a:lnTo>
                    <a:pt x="587690" y="1201702"/>
                  </a:lnTo>
                  <a:cubicBezTo>
                    <a:pt x="587508" y="1196476"/>
                    <a:pt x="588312" y="1189824"/>
                    <a:pt x="590102" y="1181748"/>
                  </a:cubicBezTo>
                  <a:cubicBezTo>
                    <a:pt x="591893" y="1173671"/>
                    <a:pt x="595767" y="1169213"/>
                    <a:pt x="601724" y="1168372"/>
                  </a:cubicBezTo>
                  <a:cubicBezTo>
                    <a:pt x="602016" y="1164133"/>
                    <a:pt x="603186" y="1160332"/>
                    <a:pt x="605232" y="1156970"/>
                  </a:cubicBezTo>
                  <a:cubicBezTo>
                    <a:pt x="607279" y="1153608"/>
                    <a:pt x="608448" y="1149807"/>
                    <a:pt x="608740" y="1145568"/>
                  </a:cubicBezTo>
                  <a:cubicBezTo>
                    <a:pt x="608375" y="1142461"/>
                    <a:pt x="608229" y="1138587"/>
                    <a:pt x="608302" y="1133946"/>
                  </a:cubicBezTo>
                  <a:cubicBezTo>
                    <a:pt x="608375" y="1129305"/>
                    <a:pt x="610860" y="1126747"/>
                    <a:pt x="615757" y="1126272"/>
                  </a:cubicBezTo>
                  <a:cubicBezTo>
                    <a:pt x="616269" y="1120899"/>
                    <a:pt x="618316" y="1115418"/>
                    <a:pt x="621897" y="1109826"/>
                  </a:cubicBezTo>
                  <a:cubicBezTo>
                    <a:pt x="625478" y="1104235"/>
                    <a:pt x="627525" y="1093929"/>
                    <a:pt x="628037" y="1078909"/>
                  </a:cubicBezTo>
                  <a:lnTo>
                    <a:pt x="636808" y="1075400"/>
                  </a:lnTo>
                  <a:cubicBezTo>
                    <a:pt x="637831" y="1072696"/>
                    <a:pt x="641924" y="1067579"/>
                    <a:pt x="649087" y="1060051"/>
                  </a:cubicBezTo>
                  <a:cubicBezTo>
                    <a:pt x="656250" y="1052523"/>
                    <a:pt x="660343" y="1048283"/>
                    <a:pt x="661366" y="1047333"/>
                  </a:cubicBezTo>
                  <a:lnTo>
                    <a:pt x="664874" y="1047333"/>
                  </a:lnTo>
                  <a:cubicBezTo>
                    <a:pt x="664436" y="1044081"/>
                    <a:pt x="663997" y="1039622"/>
                    <a:pt x="663559" y="1033958"/>
                  </a:cubicBezTo>
                  <a:cubicBezTo>
                    <a:pt x="663120" y="1028293"/>
                    <a:pt x="665313" y="1025150"/>
                    <a:pt x="670137" y="1024529"/>
                  </a:cubicBezTo>
                  <a:cubicBezTo>
                    <a:pt x="670028" y="1023250"/>
                    <a:pt x="669370" y="1020984"/>
                    <a:pt x="668164" y="1017731"/>
                  </a:cubicBezTo>
                  <a:cubicBezTo>
                    <a:pt x="666958" y="1014479"/>
                    <a:pt x="665861" y="1012651"/>
                    <a:pt x="664874" y="1012249"/>
                  </a:cubicBezTo>
                  <a:lnTo>
                    <a:pt x="664874" y="1017512"/>
                  </a:lnTo>
                  <a:cubicBezTo>
                    <a:pt x="654313" y="1018170"/>
                    <a:pt x="644738" y="1018170"/>
                    <a:pt x="636150" y="1017512"/>
                  </a:cubicBezTo>
                  <a:cubicBezTo>
                    <a:pt x="627561" y="1016854"/>
                    <a:pt x="620179" y="1011592"/>
                    <a:pt x="614003" y="1001724"/>
                  </a:cubicBezTo>
                  <a:cubicBezTo>
                    <a:pt x="601541" y="1002784"/>
                    <a:pt x="583926" y="1005488"/>
                    <a:pt x="561158" y="1009837"/>
                  </a:cubicBezTo>
                  <a:cubicBezTo>
                    <a:pt x="538390" y="1014186"/>
                    <a:pt x="522091" y="1019083"/>
                    <a:pt x="512260" y="1024529"/>
                  </a:cubicBezTo>
                  <a:cubicBezTo>
                    <a:pt x="504951" y="1024529"/>
                    <a:pt x="498519" y="1026283"/>
                    <a:pt x="492964" y="1029791"/>
                  </a:cubicBezTo>
                  <a:cubicBezTo>
                    <a:pt x="486130" y="1031436"/>
                    <a:pt x="474362" y="1035164"/>
                    <a:pt x="457661" y="1040974"/>
                  </a:cubicBezTo>
                  <a:cubicBezTo>
                    <a:pt x="440960" y="1046785"/>
                    <a:pt x="428754" y="1050074"/>
                    <a:pt x="421042" y="1050842"/>
                  </a:cubicBezTo>
                  <a:cubicBezTo>
                    <a:pt x="412820" y="1055373"/>
                    <a:pt x="400760" y="1062098"/>
                    <a:pt x="384862" y="1071015"/>
                  </a:cubicBezTo>
                  <a:cubicBezTo>
                    <a:pt x="368965" y="1079932"/>
                    <a:pt x="356466" y="1084902"/>
                    <a:pt x="347367" y="1085925"/>
                  </a:cubicBezTo>
                  <a:cubicBezTo>
                    <a:pt x="341483" y="1085341"/>
                    <a:pt x="338778" y="1083002"/>
                    <a:pt x="339253" y="1078909"/>
                  </a:cubicBezTo>
                  <a:cubicBezTo>
                    <a:pt x="339729" y="1074816"/>
                    <a:pt x="336586" y="1072477"/>
                    <a:pt x="329825" y="1071892"/>
                  </a:cubicBezTo>
                  <a:cubicBezTo>
                    <a:pt x="323722" y="1071965"/>
                    <a:pt x="317947" y="1072696"/>
                    <a:pt x="312502" y="1074085"/>
                  </a:cubicBezTo>
                  <a:cubicBezTo>
                    <a:pt x="307057" y="1075473"/>
                    <a:pt x="301721" y="1077081"/>
                    <a:pt x="296495" y="1078909"/>
                  </a:cubicBezTo>
                  <a:cubicBezTo>
                    <a:pt x="291342" y="1083806"/>
                    <a:pt x="283668" y="1086291"/>
                    <a:pt x="273471" y="1086364"/>
                  </a:cubicBezTo>
                  <a:cubicBezTo>
                    <a:pt x="263275" y="1086437"/>
                    <a:pt x="255162" y="1086291"/>
                    <a:pt x="249132" y="1085925"/>
                  </a:cubicBezTo>
                  <a:lnTo>
                    <a:pt x="242115" y="1099959"/>
                  </a:lnTo>
                  <a:lnTo>
                    <a:pt x="214048" y="1099959"/>
                  </a:lnTo>
                  <a:cubicBezTo>
                    <a:pt x="189453" y="1099374"/>
                    <a:pt x="165406" y="1097035"/>
                    <a:pt x="141907" y="1092942"/>
                  </a:cubicBezTo>
                  <a:cubicBezTo>
                    <a:pt x="118409" y="1088849"/>
                    <a:pt x="95677" y="1086510"/>
                    <a:pt x="73713" y="1085925"/>
                  </a:cubicBezTo>
                  <a:lnTo>
                    <a:pt x="64942" y="1078909"/>
                  </a:lnTo>
                  <a:cubicBezTo>
                    <a:pt x="64577" y="1072623"/>
                    <a:pt x="63992" y="1064583"/>
                    <a:pt x="63188" y="1054789"/>
                  </a:cubicBezTo>
                  <a:cubicBezTo>
                    <a:pt x="62384" y="1044994"/>
                    <a:pt x="58291" y="1039586"/>
                    <a:pt x="50909" y="1038562"/>
                  </a:cubicBezTo>
                  <a:lnTo>
                    <a:pt x="47401" y="1038562"/>
                  </a:lnTo>
                  <a:cubicBezTo>
                    <a:pt x="46523" y="1044154"/>
                    <a:pt x="43015" y="1048759"/>
                    <a:pt x="36875" y="1052376"/>
                  </a:cubicBezTo>
                  <a:cubicBezTo>
                    <a:pt x="30736" y="1055995"/>
                    <a:pt x="27227" y="1061915"/>
                    <a:pt x="26350" y="1070138"/>
                  </a:cubicBezTo>
                  <a:cubicBezTo>
                    <a:pt x="19407" y="1071380"/>
                    <a:pt x="15752" y="1076350"/>
                    <a:pt x="15387" y="1085048"/>
                  </a:cubicBezTo>
                  <a:cubicBezTo>
                    <a:pt x="15021" y="1093746"/>
                    <a:pt x="12244" y="1098716"/>
                    <a:pt x="7054" y="1099959"/>
                  </a:cubicBezTo>
                  <a:cubicBezTo>
                    <a:pt x="3692" y="1099593"/>
                    <a:pt x="1645" y="1097693"/>
                    <a:pt x="915" y="1094258"/>
                  </a:cubicBezTo>
                  <a:cubicBezTo>
                    <a:pt x="184" y="1090822"/>
                    <a:pt x="-109" y="1088045"/>
                    <a:pt x="37" y="1085925"/>
                  </a:cubicBezTo>
                  <a:lnTo>
                    <a:pt x="37" y="1061367"/>
                  </a:lnTo>
                  <a:lnTo>
                    <a:pt x="7054" y="1056104"/>
                  </a:lnTo>
                  <a:cubicBezTo>
                    <a:pt x="7858" y="1049745"/>
                    <a:pt x="11074" y="1042290"/>
                    <a:pt x="16702" y="1033738"/>
                  </a:cubicBezTo>
                  <a:cubicBezTo>
                    <a:pt x="22330" y="1025187"/>
                    <a:pt x="25546" y="1016854"/>
                    <a:pt x="26350" y="1008741"/>
                  </a:cubicBezTo>
                  <a:lnTo>
                    <a:pt x="42138" y="999970"/>
                  </a:lnTo>
                  <a:cubicBezTo>
                    <a:pt x="42357" y="993026"/>
                    <a:pt x="43234" y="986302"/>
                    <a:pt x="44769" y="979797"/>
                  </a:cubicBezTo>
                  <a:cubicBezTo>
                    <a:pt x="46304" y="973292"/>
                    <a:pt x="47181" y="966568"/>
                    <a:pt x="47401" y="959624"/>
                  </a:cubicBezTo>
                  <a:lnTo>
                    <a:pt x="40384" y="942082"/>
                  </a:lnTo>
                  <a:cubicBezTo>
                    <a:pt x="40640" y="938647"/>
                    <a:pt x="42321" y="936308"/>
                    <a:pt x="45427" y="935065"/>
                  </a:cubicBezTo>
                  <a:cubicBezTo>
                    <a:pt x="48533" y="933823"/>
                    <a:pt x="51530" y="933238"/>
                    <a:pt x="54417" y="933311"/>
                  </a:cubicBezTo>
                  <a:cubicBezTo>
                    <a:pt x="55294" y="923334"/>
                    <a:pt x="58803" y="918729"/>
                    <a:pt x="64942" y="919497"/>
                  </a:cubicBezTo>
                  <a:cubicBezTo>
                    <a:pt x="71082" y="920264"/>
                    <a:pt x="74590" y="917852"/>
                    <a:pt x="75468" y="912261"/>
                  </a:cubicBezTo>
                  <a:cubicBezTo>
                    <a:pt x="76345" y="899945"/>
                    <a:pt x="79853" y="891686"/>
                    <a:pt x="85993" y="887483"/>
                  </a:cubicBezTo>
                  <a:cubicBezTo>
                    <a:pt x="92132" y="883280"/>
                    <a:pt x="95641" y="878091"/>
                    <a:pt x="96518" y="871915"/>
                  </a:cubicBezTo>
                  <a:cubicBezTo>
                    <a:pt x="91730" y="858831"/>
                    <a:pt x="92973" y="846406"/>
                    <a:pt x="100245" y="834638"/>
                  </a:cubicBezTo>
                  <a:cubicBezTo>
                    <a:pt x="107518" y="822870"/>
                    <a:pt x="117970" y="816584"/>
                    <a:pt x="131602" y="815781"/>
                  </a:cubicBezTo>
                  <a:cubicBezTo>
                    <a:pt x="132186" y="809860"/>
                    <a:pt x="134525" y="804598"/>
                    <a:pt x="138618" y="799993"/>
                  </a:cubicBezTo>
                  <a:cubicBezTo>
                    <a:pt x="142711" y="795388"/>
                    <a:pt x="145050" y="790125"/>
                    <a:pt x="145635" y="784205"/>
                  </a:cubicBezTo>
                  <a:lnTo>
                    <a:pt x="166685" y="759647"/>
                  </a:lnTo>
                  <a:cubicBezTo>
                    <a:pt x="166393" y="755298"/>
                    <a:pt x="166539" y="752155"/>
                    <a:pt x="167124" y="750218"/>
                  </a:cubicBezTo>
                  <a:cubicBezTo>
                    <a:pt x="167709" y="748281"/>
                    <a:pt x="170486" y="747331"/>
                    <a:pt x="175456" y="747367"/>
                  </a:cubicBezTo>
                  <a:lnTo>
                    <a:pt x="185981" y="729825"/>
                  </a:lnTo>
                  <a:cubicBezTo>
                    <a:pt x="188576" y="728875"/>
                    <a:pt x="190403" y="727267"/>
                    <a:pt x="191463" y="725001"/>
                  </a:cubicBezTo>
                  <a:cubicBezTo>
                    <a:pt x="192523" y="722736"/>
                    <a:pt x="193035" y="720250"/>
                    <a:pt x="192998" y="717546"/>
                  </a:cubicBezTo>
                  <a:lnTo>
                    <a:pt x="207032" y="703512"/>
                  </a:lnTo>
                  <a:cubicBezTo>
                    <a:pt x="207251" y="697300"/>
                    <a:pt x="209444" y="691745"/>
                    <a:pt x="213610" y="686848"/>
                  </a:cubicBezTo>
                  <a:cubicBezTo>
                    <a:pt x="217776" y="681951"/>
                    <a:pt x="222600" y="678150"/>
                    <a:pt x="228082" y="675445"/>
                  </a:cubicBezTo>
                  <a:cubicBezTo>
                    <a:pt x="232577" y="663934"/>
                    <a:pt x="238497" y="652751"/>
                    <a:pt x="245843" y="641897"/>
                  </a:cubicBezTo>
                  <a:cubicBezTo>
                    <a:pt x="253189" y="631043"/>
                    <a:pt x="261302" y="621175"/>
                    <a:pt x="270182" y="612295"/>
                  </a:cubicBezTo>
                  <a:cubicBezTo>
                    <a:pt x="270475" y="608932"/>
                    <a:pt x="271644" y="606009"/>
                    <a:pt x="273691" y="603524"/>
                  </a:cubicBezTo>
                  <a:cubicBezTo>
                    <a:pt x="275737" y="601039"/>
                    <a:pt x="276907" y="598115"/>
                    <a:pt x="277199" y="594753"/>
                  </a:cubicBezTo>
                  <a:lnTo>
                    <a:pt x="284216" y="578965"/>
                  </a:lnTo>
                  <a:cubicBezTo>
                    <a:pt x="284508" y="572862"/>
                    <a:pt x="286116" y="567088"/>
                    <a:pt x="289040" y="561643"/>
                  </a:cubicBezTo>
                  <a:cubicBezTo>
                    <a:pt x="291964" y="556197"/>
                    <a:pt x="294449" y="550862"/>
                    <a:pt x="296495" y="545636"/>
                  </a:cubicBezTo>
                  <a:lnTo>
                    <a:pt x="303512" y="542127"/>
                  </a:lnTo>
                  <a:cubicBezTo>
                    <a:pt x="307313" y="531895"/>
                    <a:pt x="311990" y="522539"/>
                    <a:pt x="317545" y="514060"/>
                  </a:cubicBezTo>
                  <a:cubicBezTo>
                    <a:pt x="318203" y="506715"/>
                    <a:pt x="320834" y="501233"/>
                    <a:pt x="325439" y="497615"/>
                  </a:cubicBezTo>
                  <a:cubicBezTo>
                    <a:pt x="330044" y="493997"/>
                    <a:pt x="332675" y="488953"/>
                    <a:pt x="333333" y="482485"/>
                  </a:cubicBezTo>
                  <a:cubicBezTo>
                    <a:pt x="333260" y="481498"/>
                    <a:pt x="333406" y="480402"/>
                    <a:pt x="333772" y="479196"/>
                  </a:cubicBezTo>
                  <a:cubicBezTo>
                    <a:pt x="334137" y="477990"/>
                    <a:pt x="335160" y="477332"/>
                    <a:pt x="336841" y="477222"/>
                  </a:cubicBezTo>
                  <a:cubicBezTo>
                    <a:pt x="346380" y="475907"/>
                    <a:pt x="349669" y="470644"/>
                    <a:pt x="346709" y="461435"/>
                  </a:cubicBezTo>
                  <a:cubicBezTo>
                    <a:pt x="343749" y="452225"/>
                    <a:pt x="345722" y="446963"/>
                    <a:pt x="352629" y="445647"/>
                  </a:cubicBezTo>
                  <a:cubicBezTo>
                    <a:pt x="352702" y="442139"/>
                    <a:pt x="353872" y="439507"/>
                    <a:pt x="356138" y="437753"/>
                  </a:cubicBezTo>
                  <a:cubicBezTo>
                    <a:pt x="358403" y="435999"/>
                    <a:pt x="361327" y="435122"/>
                    <a:pt x="364908" y="435122"/>
                  </a:cubicBezTo>
                  <a:lnTo>
                    <a:pt x="366663" y="435122"/>
                  </a:lnTo>
                  <a:cubicBezTo>
                    <a:pt x="366370" y="428397"/>
                    <a:pt x="368709" y="422550"/>
                    <a:pt x="373679" y="417580"/>
                  </a:cubicBezTo>
                  <a:lnTo>
                    <a:pt x="380696" y="400038"/>
                  </a:lnTo>
                  <a:cubicBezTo>
                    <a:pt x="385045" y="396420"/>
                    <a:pt x="389065" y="392254"/>
                    <a:pt x="392756" y="387539"/>
                  </a:cubicBezTo>
                  <a:cubicBezTo>
                    <a:pt x="396447" y="382825"/>
                    <a:pt x="400029" y="378220"/>
                    <a:pt x="403501" y="373725"/>
                  </a:cubicBezTo>
                  <a:lnTo>
                    <a:pt x="408763" y="354429"/>
                  </a:lnTo>
                  <a:cubicBezTo>
                    <a:pt x="416511" y="356074"/>
                    <a:pt x="420312" y="354100"/>
                    <a:pt x="420165" y="348509"/>
                  </a:cubicBezTo>
                  <a:cubicBezTo>
                    <a:pt x="420019" y="342917"/>
                    <a:pt x="422066" y="339628"/>
                    <a:pt x="426305" y="338641"/>
                  </a:cubicBezTo>
                  <a:cubicBezTo>
                    <a:pt x="428973" y="338788"/>
                    <a:pt x="431092" y="338495"/>
                    <a:pt x="432664" y="337764"/>
                  </a:cubicBezTo>
                  <a:cubicBezTo>
                    <a:pt x="434235" y="337033"/>
                    <a:pt x="435039" y="334987"/>
                    <a:pt x="435076" y="331625"/>
                  </a:cubicBezTo>
                  <a:cubicBezTo>
                    <a:pt x="443628" y="314192"/>
                    <a:pt x="452837" y="298186"/>
                    <a:pt x="462704" y="283604"/>
                  </a:cubicBezTo>
                  <a:cubicBezTo>
                    <a:pt x="472572" y="269022"/>
                    <a:pt x="484412" y="255208"/>
                    <a:pt x="498227" y="242161"/>
                  </a:cubicBezTo>
                  <a:cubicBezTo>
                    <a:pt x="497934" y="237739"/>
                    <a:pt x="498081" y="234304"/>
                    <a:pt x="498665" y="231855"/>
                  </a:cubicBezTo>
                  <a:cubicBezTo>
                    <a:pt x="499250" y="229407"/>
                    <a:pt x="502027" y="228164"/>
                    <a:pt x="506998" y="228128"/>
                  </a:cubicBezTo>
                  <a:lnTo>
                    <a:pt x="512260" y="228128"/>
                  </a:lnTo>
                  <a:lnTo>
                    <a:pt x="522785" y="207077"/>
                  </a:lnTo>
                  <a:cubicBezTo>
                    <a:pt x="528413" y="205981"/>
                    <a:pt x="532506" y="201595"/>
                    <a:pt x="535065" y="193921"/>
                  </a:cubicBezTo>
                  <a:cubicBezTo>
                    <a:pt x="537623" y="186246"/>
                    <a:pt x="541716" y="181861"/>
                    <a:pt x="547344" y="180764"/>
                  </a:cubicBezTo>
                  <a:cubicBezTo>
                    <a:pt x="547271" y="174917"/>
                    <a:pt x="548733" y="168631"/>
                    <a:pt x="551729" y="161907"/>
                  </a:cubicBezTo>
                  <a:cubicBezTo>
                    <a:pt x="554726" y="155183"/>
                    <a:pt x="559696" y="151528"/>
                    <a:pt x="566640" y="150943"/>
                  </a:cubicBezTo>
                  <a:lnTo>
                    <a:pt x="566640" y="131647"/>
                  </a:lnTo>
                  <a:cubicBezTo>
                    <a:pt x="568102" y="130185"/>
                    <a:pt x="570441" y="129601"/>
                    <a:pt x="573657" y="129893"/>
                  </a:cubicBezTo>
                  <a:cubicBezTo>
                    <a:pt x="576252" y="130149"/>
                    <a:pt x="578079" y="130076"/>
                    <a:pt x="579139" y="129674"/>
                  </a:cubicBezTo>
                  <a:cubicBezTo>
                    <a:pt x="580198" y="129272"/>
                    <a:pt x="580710" y="127006"/>
                    <a:pt x="580674" y="122876"/>
                  </a:cubicBezTo>
                  <a:cubicBezTo>
                    <a:pt x="583488" y="119770"/>
                    <a:pt x="587069" y="115896"/>
                    <a:pt x="591418" y="111255"/>
                  </a:cubicBezTo>
                  <a:cubicBezTo>
                    <a:pt x="595767" y="106614"/>
                    <a:pt x="599787" y="104055"/>
                    <a:pt x="603478" y="103580"/>
                  </a:cubicBezTo>
                  <a:cubicBezTo>
                    <a:pt x="606000" y="103726"/>
                    <a:pt x="607534" y="104750"/>
                    <a:pt x="608083" y="106650"/>
                  </a:cubicBezTo>
                  <a:cubicBezTo>
                    <a:pt x="608631" y="108550"/>
                    <a:pt x="608850" y="110451"/>
                    <a:pt x="608740" y="112351"/>
                  </a:cubicBezTo>
                  <a:cubicBezTo>
                    <a:pt x="608704" y="115129"/>
                    <a:pt x="608339" y="118345"/>
                    <a:pt x="607644" y="121999"/>
                  </a:cubicBezTo>
                  <a:cubicBezTo>
                    <a:pt x="606950" y="125654"/>
                    <a:pt x="606146" y="128870"/>
                    <a:pt x="605232" y="131647"/>
                  </a:cubicBezTo>
                  <a:lnTo>
                    <a:pt x="587690" y="138664"/>
                  </a:lnTo>
                  <a:cubicBezTo>
                    <a:pt x="587325" y="145608"/>
                    <a:pt x="584986" y="151894"/>
                    <a:pt x="580674" y="157522"/>
                  </a:cubicBezTo>
                  <a:cubicBezTo>
                    <a:pt x="576361" y="163150"/>
                    <a:pt x="572268" y="168558"/>
                    <a:pt x="568394" y="173748"/>
                  </a:cubicBezTo>
                  <a:lnTo>
                    <a:pt x="568394" y="180764"/>
                  </a:lnTo>
                  <a:lnTo>
                    <a:pt x="582428" y="164977"/>
                  </a:lnTo>
                  <a:lnTo>
                    <a:pt x="599970" y="164977"/>
                  </a:lnTo>
                  <a:cubicBezTo>
                    <a:pt x="606694" y="154744"/>
                    <a:pt x="614295" y="145388"/>
                    <a:pt x="622774" y="136910"/>
                  </a:cubicBezTo>
                  <a:cubicBezTo>
                    <a:pt x="628146" y="136069"/>
                    <a:pt x="632751" y="131611"/>
                    <a:pt x="636588" y="123534"/>
                  </a:cubicBezTo>
                  <a:cubicBezTo>
                    <a:pt x="640426" y="115458"/>
                    <a:pt x="642838" y="108806"/>
                    <a:pt x="643824" y="103580"/>
                  </a:cubicBezTo>
                  <a:lnTo>
                    <a:pt x="650841" y="98318"/>
                  </a:lnTo>
                  <a:cubicBezTo>
                    <a:pt x="652668" y="93969"/>
                    <a:pt x="655153" y="89949"/>
                    <a:pt x="658296" y="86258"/>
                  </a:cubicBezTo>
                  <a:cubicBezTo>
                    <a:pt x="661439" y="82567"/>
                    <a:pt x="664801" y="78985"/>
                    <a:pt x="668383" y="75513"/>
                  </a:cubicBezTo>
                  <a:lnTo>
                    <a:pt x="684171" y="82530"/>
                  </a:lnTo>
                  <a:cubicBezTo>
                    <a:pt x="686071" y="82640"/>
                    <a:pt x="687971" y="82420"/>
                    <a:pt x="689872" y="81872"/>
                  </a:cubicBezTo>
                  <a:cubicBezTo>
                    <a:pt x="691772" y="81324"/>
                    <a:pt x="692795" y="79789"/>
                    <a:pt x="692942" y="77267"/>
                  </a:cubicBezTo>
                  <a:lnTo>
                    <a:pt x="692942" y="75513"/>
                  </a:lnTo>
                  <a:cubicBezTo>
                    <a:pt x="696596" y="73467"/>
                    <a:pt x="703759" y="65281"/>
                    <a:pt x="714430" y="50955"/>
                  </a:cubicBezTo>
                  <a:cubicBezTo>
                    <a:pt x="725102" y="36629"/>
                    <a:pt x="733142" y="28443"/>
                    <a:pt x="738550" y="26396"/>
                  </a:cubicBezTo>
                  <a:cubicBezTo>
                    <a:pt x="740268" y="22632"/>
                    <a:pt x="744288" y="16127"/>
                    <a:pt x="750610" y="6881"/>
                  </a:cubicBezTo>
                  <a:cubicBezTo>
                    <a:pt x="753772" y="2258"/>
                    <a:pt x="756248" y="-36"/>
                    <a:pt x="758038" y="1"/>
                  </a:cubicBezTo>
                  <a:close/>
                </a:path>
              </a:pathLst>
            </a:custGeom>
            <a:gradFill>
              <a:gsLst>
                <a:gs pos="4000">
                  <a:schemeClr val="accent1"/>
                </a:gs>
                <a:gs pos="100000">
                  <a:schemeClr val="accent1">
                    <a:alpha val="2000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grpSp>
      <p:sp>
        <p:nvSpPr>
          <p:cNvPr id="21" name="任意多边形: 形状 20">
            <a:extLst>
              <a:ext uri="{FF2B5EF4-FFF2-40B4-BE49-F238E27FC236}">
                <a16:creationId xmlns="" xmlns:a16="http://schemas.microsoft.com/office/drawing/2014/main" id="{F08FEBD5-51D2-4D56-9817-5F4F140E6AB1}"/>
              </a:ext>
            </a:extLst>
          </p:cNvPr>
          <p:cNvSpPr/>
          <p:nvPr/>
        </p:nvSpPr>
        <p:spPr>
          <a:xfrm rot="2700000">
            <a:off x="-2062824" y="130539"/>
            <a:ext cx="6609732" cy="6601965"/>
          </a:xfrm>
          <a:custGeom>
            <a:avLst/>
            <a:gdLst>
              <a:gd name="connsiteX0" fmla="*/ 0 w 6609732"/>
              <a:gd name="connsiteY0" fmla="*/ 1752627 h 6601965"/>
              <a:gd name="connsiteX1" fmla="*/ 1752627 w 6609732"/>
              <a:gd name="connsiteY1" fmla="*/ 0 h 6601965"/>
              <a:gd name="connsiteX2" fmla="*/ 5067387 w 6609732"/>
              <a:gd name="connsiteY2" fmla="*/ 0 h 6601965"/>
              <a:gd name="connsiteX3" fmla="*/ 6609732 w 6609732"/>
              <a:gd name="connsiteY3" fmla="*/ 1542345 h 6601965"/>
              <a:gd name="connsiteX4" fmla="*/ 6609732 w 6609732"/>
              <a:gd name="connsiteY4" fmla="*/ 4841571 h 6601965"/>
              <a:gd name="connsiteX5" fmla="*/ 4849338 w 6609732"/>
              <a:gd name="connsiteY5" fmla="*/ 6601965 h 660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9732" h="6601965">
                <a:moveTo>
                  <a:pt x="0" y="1752627"/>
                </a:moveTo>
                <a:lnTo>
                  <a:pt x="1752627" y="0"/>
                </a:lnTo>
                <a:lnTo>
                  <a:pt x="5067387" y="0"/>
                </a:lnTo>
                <a:cubicBezTo>
                  <a:pt x="5919201" y="0"/>
                  <a:pt x="6609732" y="690531"/>
                  <a:pt x="6609732" y="1542345"/>
                </a:cubicBezTo>
                <a:lnTo>
                  <a:pt x="6609732" y="4841571"/>
                </a:lnTo>
                <a:lnTo>
                  <a:pt x="4849338" y="6601965"/>
                </a:lnTo>
                <a:close/>
              </a:path>
            </a:pathLst>
          </a:custGeom>
          <a:gradFill flip="none" rotWithShape="1">
            <a:gsLst>
              <a:gs pos="0">
                <a:schemeClr val="accent1"/>
              </a:gs>
              <a:gs pos="100000">
                <a:schemeClr val="accent4">
                  <a:alpha val="70000"/>
                </a:schemeClr>
              </a:gs>
            </a:gsLst>
            <a:lin ang="0" scaled="1"/>
            <a:tileRect/>
          </a:gradFill>
          <a:ln w="12700" cap="flat" cmpd="sng" algn="ctr">
            <a:noFill/>
            <a:prstDash val="solid"/>
            <a:miter lim="800000"/>
          </a:ln>
          <a:effectLst/>
        </p:spPr>
        <p:txBody>
          <a:bodyPr wrap="square" rtlCol="0" anchor="ctr">
            <a:noAutofit/>
          </a:bodyPr>
          <a:lstStyle/>
          <a:p>
            <a:pPr algn="ctr">
              <a:lnSpc>
                <a:spcPct val="132887"/>
              </a:lnSpc>
            </a:pPr>
            <a:endParaRPr lang="zh-CN" altLang="en-US" kern="0" dirty="0">
              <a:solidFill>
                <a:prstClr val="white"/>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C96B86DD-7308-4100-94FB-68706AD9FD53}"/>
              </a:ext>
            </a:extLst>
          </p:cNvPr>
          <p:cNvSpPr txBox="1"/>
          <p:nvPr/>
        </p:nvSpPr>
        <p:spPr>
          <a:xfrm>
            <a:off x="660400" y="2708870"/>
            <a:ext cx="1592036" cy="923330"/>
          </a:xfrm>
          <a:prstGeom prst="rect">
            <a:avLst/>
          </a:prstGeom>
          <a:noFill/>
        </p:spPr>
        <p:txBody>
          <a:bodyPr wrap="square" rtlCol="0">
            <a:spAutoFit/>
          </a:bodyPr>
          <a:lstStyle/>
          <a:p>
            <a:r>
              <a:rPr lang="zh-CN" altLang="en-US" sz="5400" dirty="0">
                <a:solidFill>
                  <a:schemeClr val="bg1"/>
                </a:solidFill>
                <a:latin typeface="思源宋体 CN Heavy" panose="02020900000000000000" pitchFamily="18" charset="-122"/>
                <a:ea typeface="思源宋体 CN Heavy" panose="02020900000000000000" pitchFamily="18" charset="-122"/>
              </a:rPr>
              <a:t>目录</a:t>
            </a:r>
          </a:p>
        </p:txBody>
      </p:sp>
      <p:sp>
        <p:nvSpPr>
          <p:cNvPr id="23" name="文本框 22">
            <a:extLst>
              <a:ext uri="{FF2B5EF4-FFF2-40B4-BE49-F238E27FC236}">
                <a16:creationId xmlns="" xmlns:a16="http://schemas.microsoft.com/office/drawing/2014/main" id="{C41DEDAB-0028-4020-AC94-D8F7CB30D77E}"/>
              </a:ext>
            </a:extLst>
          </p:cNvPr>
          <p:cNvSpPr txBox="1"/>
          <p:nvPr/>
        </p:nvSpPr>
        <p:spPr>
          <a:xfrm>
            <a:off x="695036" y="3521632"/>
            <a:ext cx="4246914" cy="769441"/>
          </a:xfrm>
          <a:prstGeom prst="rect">
            <a:avLst/>
          </a:prstGeom>
          <a:noFill/>
        </p:spPr>
        <p:txBody>
          <a:bodyPr wrap="square" rtlCol="0">
            <a:spAutoFit/>
          </a:bodyPr>
          <a:lstStyle/>
          <a:p>
            <a:r>
              <a:rPr lang="en-US" altLang="zh-CN" sz="4400" dirty="0">
                <a:solidFill>
                  <a:schemeClr val="bg1">
                    <a:alpha val="33000"/>
                  </a:schemeClr>
                </a:solidFill>
                <a:latin typeface="思源宋体 CN Heavy" panose="02020900000000000000" pitchFamily="18" charset="-122"/>
                <a:ea typeface="思源宋体 CN Heavy" panose="02020900000000000000" pitchFamily="18" charset="-122"/>
              </a:rPr>
              <a:t>CONTENTS</a:t>
            </a:r>
            <a:endParaRPr lang="zh-CN" altLang="en-US" sz="4400" dirty="0">
              <a:solidFill>
                <a:schemeClr val="bg1">
                  <a:alpha val="33000"/>
                </a:schemeClr>
              </a:soli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86912329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B8A07FA-5A91-4C03-A016-670FEA221857}"/>
              </a:ext>
            </a:extLst>
          </p:cNvPr>
          <p:cNvSpPr>
            <a:spLocks noGrp="1"/>
          </p:cNvSpPr>
          <p:nvPr>
            <p:ph type="title"/>
          </p:nvPr>
        </p:nvSpPr>
        <p:spPr/>
        <p:txBody>
          <a:bodyPr/>
          <a:lstStyle/>
          <a:p>
            <a:r>
              <a:rPr lang="zh-CN" altLang="en-US" dirty="0"/>
              <a:t>线条类图标</a:t>
            </a:r>
          </a:p>
        </p:txBody>
      </p:sp>
      <p:sp>
        <p:nvSpPr>
          <p:cNvPr id="3" name="文本框 2">
            <a:extLst>
              <a:ext uri="{FF2B5EF4-FFF2-40B4-BE49-F238E27FC236}">
                <a16:creationId xmlns="" xmlns:a16="http://schemas.microsoft.com/office/drawing/2014/main" id="{23EB0853-8F03-4232-8C77-C85F20C239EA}"/>
              </a:ext>
            </a:extLst>
          </p:cNvPr>
          <p:cNvSpPr txBox="1"/>
          <p:nvPr/>
        </p:nvSpPr>
        <p:spPr>
          <a:xfrm>
            <a:off x="545146" y="6014832"/>
            <a:ext cx="5224490" cy="423642"/>
          </a:xfrm>
          <a:prstGeom prst="rect">
            <a:avLst/>
          </a:prstGeom>
          <a:noFill/>
        </p:spPr>
        <p:txBody>
          <a:bodyPr wrap="square" rtlCol="0">
            <a:spAutoFit/>
          </a:bodyPr>
          <a:lstStyle/>
          <a:p>
            <a:pPr>
              <a:lnSpc>
                <a:spcPct val="132887"/>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素材来源：</a:t>
            </a: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islide</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图标库</a:t>
            </a:r>
          </a:p>
        </p:txBody>
      </p:sp>
      <p:sp>
        <p:nvSpPr>
          <p:cNvPr id="5" name="diploma_103325">
            <a:extLst>
              <a:ext uri="{FF2B5EF4-FFF2-40B4-BE49-F238E27FC236}">
                <a16:creationId xmlns="" xmlns:a16="http://schemas.microsoft.com/office/drawing/2014/main" id="{429576A4-45EC-4ECD-A94A-F88525E176F8}"/>
              </a:ext>
            </a:extLst>
          </p:cNvPr>
          <p:cNvSpPr>
            <a:spLocks noChangeAspect="1"/>
          </p:cNvSpPr>
          <p:nvPr/>
        </p:nvSpPr>
        <p:spPr bwMode="auto">
          <a:xfrm>
            <a:off x="1864049" y="1495122"/>
            <a:ext cx="609685" cy="577053"/>
          </a:xfrm>
          <a:custGeom>
            <a:avLst/>
            <a:gdLst>
              <a:gd name="T0" fmla="*/ 4068 w 4179"/>
              <a:gd name="T1" fmla="*/ 2613 h 3961"/>
              <a:gd name="T2" fmla="*/ 4015 w 4179"/>
              <a:gd name="T3" fmla="*/ 2575 h 3961"/>
              <a:gd name="T4" fmla="*/ 2539 w 4179"/>
              <a:gd name="T5" fmla="*/ 1582 h 3961"/>
              <a:gd name="T6" fmla="*/ 1559 w 4179"/>
              <a:gd name="T7" fmla="*/ 149 h 3961"/>
              <a:gd name="T8" fmla="*/ 1528 w 4179"/>
              <a:gd name="T9" fmla="*/ 76 h 3961"/>
              <a:gd name="T10" fmla="*/ 1505 w 4179"/>
              <a:gd name="T11" fmla="*/ 49 h 3961"/>
              <a:gd name="T12" fmla="*/ 1371 w 4179"/>
              <a:gd name="T13" fmla="*/ 0 h 3961"/>
              <a:gd name="T14" fmla="*/ 629 w 4179"/>
              <a:gd name="T15" fmla="*/ 477 h 3961"/>
              <a:gd name="T16" fmla="*/ 201 w 4179"/>
              <a:gd name="T17" fmla="*/ 1353 h 3961"/>
              <a:gd name="T18" fmla="*/ 232 w 4179"/>
              <a:gd name="T19" fmla="*/ 1379 h 3961"/>
              <a:gd name="T20" fmla="*/ 299 w 4179"/>
              <a:gd name="T21" fmla="*/ 1406 h 3961"/>
              <a:gd name="T22" fmla="*/ 1542 w 4179"/>
              <a:gd name="T23" fmla="*/ 2205 h 3961"/>
              <a:gd name="T24" fmla="*/ 1179 w 4179"/>
              <a:gd name="T25" fmla="*/ 3390 h 3961"/>
              <a:gd name="T26" fmla="*/ 1212 w 4179"/>
              <a:gd name="T27" fmla="*/ 3526 h 3961"/>
              <a:gd name="T28" fmla="*/ 1347 w 4179"/>
              <a:gd name="T29" fmla="*/ 3560 h 3961"/>
              <a:gd name="T30" fmla="*/ 1647 w 4179"/>
              <a:gd name="T31" fmla="*/ 3471 h 3961"/>
              <a:gd name="T32" fmla="*/ 1845 w 4179"/>
              <a:gd name="T33" fmla="*/ 3713 h 3961"/>
              <a:gd name="T34" fmla="*/ 1950 w 4179"/>
              <a:gd name="T35" fmla="*/ 3763 h 3961"/>
              <a:gd name="T36" fmla="*/ 1982 w 4179"/>
              <a:gd name="T37" fmla="*/ 3759 h 3961"/>
              <a:gd name="T38" fmla="*/ 2083 w 4179"/>
              <a:gd name="T39" fmla="*/ 3656 h 3961"/>
              <a:gd name="T40" fmla="*/ 2232 w 4179"/>
              <a:gd name="T41" fmla="*/ 2967 h 3961"/>
              <a:gd name="T42" fmla="*/ 2727 w 4179"/>
              <a:gd name="T43" fmla="*/ 3864 h 3961"/>
              <a:gd name="T44" fmla="*/ 2764 w 4179"/>
              <a:gd name="T45" fmla="*/ 3915 h 3961"/>
              <a:gd name="T46" fmla="*/ 2890 w 4179"/>
              <a:gd name="T47" fmla="*/ 3961 h 3961"/>
              <a:gd name="T48" fmla="*/ 3169 w 4179"/>
              <a:gd name="T49" fmla="*/ 3857 h 3961"/>
              <a:gd name="T50" fmla="*/ 3630 w 4179"/>
              <a:gd name="T51" fmla="*/ 3478 h 3961"/>
              <a:gd name="T52" fmla="*/ 4009 w 4179"/>
              <a:gd name="T53" fmla="*/ 3017 h 3961"/>
              <a:gd name="T54" fmla="*/ 4068 w 4179"/>
              <a:gd name="T55" fmla="*/ 2613 h 3961"/>
              <a:gd name="T56" fmla="*/ 2603 w 4179"/>
              <a:gd name="T57" fmla="*/ 1978 h 3961"/>
              <a:gd name="T58" fmla="*/ 2129 w 4179"/>
              <a:gd name="T59" fmla="*/ 2452 h 3961"/>
              <a:gd name="T60" fmla="*/ 1906 w 4179"/>
              <a:gd name="T61" fmla="*/ 2215 h 3961"/>
              <a:gd name="T62" fmla="*/ 1833 w 4179"/>
              <a:gd name="T63" fmla="*/ 2144 h 3961"/>
              <a:gd name="T64" fmla="*/ 2295 w 4179"/>
              <a:gd name="T65" fmla="*/ 1682 h 3961"/>
              <a:gd name="T66" fmla="*/ 2366 w 4179"/>
              <a:gd name="T67" fmla="*/ 1754 h 3961"/>
              <a:gd name="T68" fmla="*/ 2603 w 4179"/>
              <a:gd name="T69" fmla="*/ 1978 h 3961"/>
              <a:gd name="T70" fmla="*/ 1445 w 4179"/>
              <a:gd name="T71" fmla="*/ 496 h 3961"/>
              <a:gd name="T72" fmla="*/ 2130 w 4179"/>
              <a:gd name="T73" fmla="*/ 1502 h 3961"/>
              <a:gd name="T74" fmla="*/ 1654 w 4179"/>
              <a:gd name="T75" fmla="*/ 1978 h 3961"/>
              <a:gd name="T76" fmla="*/ 648 w 4179"/>
              <a:gd name="T77" fmla="*/ 1294 h 3961"/>
              <a:gd name="T78" fmla="*/ 1085 w 4179"/>
              <a:gd name="T79" fmla="*/ 934 h 3961"/>
              <a:gd name="T80" fmla="*/ 1445 w 4179"/>
              <a:gd name="T81" fmla="*/ 496 h 3961"/>
              <a:gd name="T82" fmla="*/ 801 w 4179"/>
              <a:gd name="T83" fmla="*/ 650 h 3961"/>
              <a:gd name="T84" fmla="*/ 1293 w 4179"/>
              <a:gd name="T85" fmla="*/ 270 h 3961"/>
              <a:gd name="T86" fmla="*/ 913 w 4179"/>
              <a:gd name="T87" fmla="*/ 761 h 3961"/>
              <a:gd name="T88" fmla="*/ 421 w 4179"/>
              <a:gd name="T89" fmla="*/ 1141 h 3961"/>
              <a:gd name="T90" fmla="*/ 801 w 4179"/>
              <a:gd name="T91" fmla="*/ 650 h 3961"/>
              <a:gd name="T92" fmla="*/ 1877 w 4179"/>
              <a:gd name="T93" fmla="*/ 3323 h 3961"/>
              <a:gd name="T94" fmla="*/ 1800 w 4179"/>
              <a:gd name="T95" fmla="*/ 3229 h 3961"/>
              <a:gd name="T96" fmla="*/ 1656 w 4179"/>
              <a:gd name="T97" fmla="*/ 3185 h 3961"/>
              <a:gd name="T98" fmla="*/ 1512 w 4179"/>
              <a:gd name="T99" fmla="*/ 3228 h 3961"/>
              <a:gd name="T100" fmla="*/ 1761 w 4179"/>
              <a:gd name="T101" fmla="*/ 2415 h 3961"/>
              <a:gd name="T102" fmla="*/ 2014 w 4179"/>
              <a:gd name="T103" fmla="*/ 2691 h 3961"/>
              <a:gd name="T104" fmla="*/ 1877 w 4179"/>
              <a:gd name="T105" fmla="*/ 3323 h 3961"/>
              <a:gd name="T106" fmla="*/ 3458 w 4179"/>
              <a:gd name="T107" fmla="*/ 3306 h 3961"/>
              <a:gd name="T108" fmla="*/ 2928 w 4179"/>
              <a:gd name="T109" fmla="*/ 3708 h 3961"/>
              <a:gd name="T110" fmla="*/ 2287 w 4179"/>
              <a:gd name="T111" fmla="*/ 2639 h 3961"/>
              <a:gd name="T112" fmla="*/ 2791 w 4179"/>
              <a:gd name="T113" fmla="*/ 2136 h 3961"/>
              <a:gd name="T114" fmla="*/ 3859 w 4179"/>
              <a:gd name="T115" fmla="*/ 2777 h 3961"/>
              <a:gd name="T116" fmla="*/ 3458 w 4179"/>
              <a:gd name="T117" fmla="*/ 3306 h 3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79" h="3961">
                <a:moveTo>
                  <a:pt x="4068" y="2613"/>
                </a:moveTo>
                <a:cubicBezTo>
                  <a:pt x="4055" y="2596"/>
                  <a:pt x="4036" y="2583"/>
                  <a:pt x="4015" y="2575"/>
                </a:cubicBezTo>
                <a:cubicBezTo>
                  <a:pt x="3522" y="2393"/>
                  <a:pt x="2998" y="2041"/>
                  <a:pt x="2539" y="1582"/>
                </a:cubicBezTo>
                <a:cubicBezTo>
                  <a:pt x="2092" y="1135"/>
                  <a:pt x="1746" y="628"/>
                  <a:pt x="1559" y="149"/>
                </a:cubicBezTo>
                <a:cubicBezTo>
                  <a:pt x="1554" y="123"/>
                  <a:pt x="1544" y="98"/>
                  <a:pt x="1528" y="76"/>
                </a:cubicBezTo>
                <a:cubicBezTo>
                  <a:pt x="1521" y="66"/>
                  <a:pt x="1514" y="57"/>
                  <a:pt x="1505" y="49"/>
                </a:cubicBezTo>
                <a:cubicBezTo>
                  <a:pt x="1480" y="26"/>
                  <a:pt x="1437" y="0"/>
                  <a:pt x="1371" y="0"/>
                </a:cubicBezTo>
                <a:cubicBezTo>
                  <a:pt x="1176" y="0"/>
                  <a:pt x="860" y="247"/>
                  <a:pt x="629" y="477"/>
                </a:cubicBezTo>
                <a:cubicBezTo>
                  <a:pt x="477" y="629"/>
                  <a:pt x="0" y="1139"/>
                  <a:pt x="201" y="1353"/>
                </a:cubicBezTo>
                <a:cubicBezTo>
                  <a:pt x="210" y="1363"/>
                  <a:pt x="220" y="1372"/>
                  <a:pt x="232" y="1379"/>
                </a:cubicBezTo>
                <a:cubicBezTo>
                  <a:pt x="249" y="1391"/>
                  <a:pt x="271" y="1401"/>
                  <a:pt x="299" y="1406"/>
                </a:cubicBezTo>
                <a:cubicBezTo>
                  <a:pt x="711" y="1567"/>
                  <a:pt x="1144" y="1846"/>
                  <a:pt x="1542" y="2205"/>
                </a:cubicBezTo>
                <a:lnTo>
                  <a:pt x="1179" y="3390"/>
                </a:lnTo>
                <a:cubicBezTo>
                  <a:pt x="1164" y="3438"/>
                  <a:pt x="1177" y="3490"/>
                  <a:pt x="1212" y="3526"/>
                </a:cubicBezTo>
                <a:cubicBezTo>
                  <a:pt x="1248" y="3561"/>
                  <a:pt x="1299" y="3574"/>
                  <a:pt x="1347" y="3560"/>
                </a:cubicBezTo>
                <a:lnTo>
                  <a:pt x="1647" y="3471"/>
                </a:lnTo>
                <a:lnTo>
                  <a:pt x="1845" y="3713"/>
                </a:lnTo>
                <a:cubicBezTo>
                  <a:pt x="1871" y="3745"/>
                  <a:pt x="1910" y="3763"/>
                  <a:pt x="1950" y="3763"/>
                </a:cubicBezTo>
                <a:cubicBezTo>
                  <a:pt x="1961" y="3763"/>
                  <a:pt x="1971" y="3762"/>
                  <a:pt x="1982" y="3759"/>
                </a:cubicBezTo>
                <a:cubicBezTo>
                  <a:pt x="2032" y="3747"/>
                  <a:pt x="2072" y="3707"/>
                  <a:pt x="2083" y="3656"/>
                </a:cubicBezTo>
                <a:lnTo>
                  <a:pt x="2232" y="2967"/>
                </a:lnTo>
                <a:cubicBezTo>
                  <a:pt x="2449" y="3263"/>
                  <a:pt x="2618" y="3569"/>
                  <a:pt x="2727" y="3864"/>
                </a:cubicBezTo>
                <a:cubicBezTo>
                  <a:pt x="2734" y="3884"/>
                  <a:pt x="2747" y="3902"/>
                  <a:pt x="2764" y="3915"/>
                </a:cubicBezTo>
                <a:cubicBezTo>
                  <a:pt x="2801" y="3948"/>
                  <a:pt x="2845" y="3961"/>
                  <a:pt x="2890" y="3961"/>
                </a:cubicBezTo>
                <a:cubicBezTo>
                  <a:pt x="3001" y="3961"/>
                  <a:pt x="3120" y="3887"/>
                  <a:pt x="3169" y="3857"/>
                </a:cubicBezTo>
                <a:cubicBezTo>
                  <a:pt x="3307" y="3772"/>
                  <a:pt x="3471" y="3637"/>
                  <a:pt x="3630" y="3478"/>
                </a:cubicBezTo>
                <a:cubicBezTo>
                  <a:pt x="3789" y="3319"/>
                  <a:pt x="3924" y="3156"/>
                  <a:pt x="4009" y="3017"/>
                </a:cubicBezTo>
                <a:cubicBezTo>
                  <a:pt x="4051" y="2948"/>
                  <a:pt x="4179" y="2741"/>
                  <a:pt x="4068" y="2613"/>
                </a:cubicBezTo>
                <a:close/>
                <a:moveTo>
                  <a:pt x="2603" y="1978"/>
                </a:moveTo>
                <a:lnTo>
                  <a:pt x="2129" y="2452"/>
                </a:lnTo>
                <a:cubicBezTo>
                  <a:pt x="2058" y="2371"/>
                  <a:pt x="1983" y="2292"/>
                  <a:pt x="1906" y="2215"/>
                </a:cubicBezTo>
                <a:cubicBezTo>
                  <a:pt x="1882" y="2191"/>
                  <a:pt x="1858" y="2167"/>
                  <a:pt x="1833" y="2144"/>
                </a:cubicBezTo>
                <a:lnTo>
                  <a:pt x="2295" y="1682"/>
                </a:lnTo>
                <a:cubicBezTo>
                  <a:pt x="2319" y="1706"/>
                  <a:pt x="2342" y="1730"/>
                  <a:pt x="2366" y="1754"/>
                </a:cubicBezTo>
                <a:cubicBezTo>
                  <a:pt x="2444" y="1832"/>
                  <a:pt x="2523" y="1906"/>
                  <a:pt x="2603" y="1978"/>
                </a:cubicBezTo>
                <a:close/>
                <a:moveTo>
                  <a:pt x="1445" y="496"/>
                </a:moveTo>
                <a:cubicBezTo>
                  <a:pt x="1612" y="835"/>
                  <a:pt x="1846" y="1179"/>
                  <a:pt x="2130" y="1502"/>
                </a:cubicBezTo>
                <a:lnTo>
                  <a:pt x="1654" y="1978"/>
                </a:lnTo>
                <a:cubicBezTo>
                  <a:pt x="1331" y="1694"/>
                  <a:pt x="987" y="1460"/>
                  <a:pt x="648" y="1294"/>
                </a:cubicBezTo>
                <a:cubicBezTo>
                  <a:pt x="796" y="1201"/>
                  <a:pt x="954" y="1065"/>
                  <a:pt x="1085" y="934"/>
                </a:cubicBezTo>
                <a:cubicBezTo>
                  <a:pt x="1233" y="786"/>
                  <a:pt x="1360" y="631"/>
                  <a:pt x="1445" y="496"/>
                </a:cubicBezTo>
                <a:close/>
                <a:moveTo>
                  <a:pt x="801" y="650"/>
                </a:moveTo>
                <a:cubicBezTo>
                  <a:pt x="1013" y="438"/>
                  <a:pt x="1191" y="318"/>
                  <a:pt x="1293" y="270"/>
                </a:cubicBezTo>
                <a:cubicBezTo>
                  <a:pt x="1245" y="371"/>
                  <a:pt x="1125" y="549"/>
                  <a:pt x="913" y="761"/>
                </a:cubicBezTo>
                <a:cubicBezTo>
                  <a:pt x="701" y="973"/>
                  <a:pt x="523" y="1093"/>
                  <a:pt x="421" y="1141"/>
                </a:cubicBezTo>
                <a:cubicBezTo>
                  <a:pt x="469" y="1040"/>
                  <a:pt x="589" y="862"/>
                  <a:pt x="801" y="650"/>
                </a:cubicBezTo>
                <a:close/>
                <a:moveTo>
                  <a:pt x="1877" y="3323"/>
                </a:moveTo>
                <a:lnTo>
                  <a:pt x="1800" y="3229"/>
                </a:lnTo>
                <a:cubicBezTo>
                  <a:pt x="1766" y="3187"/>
                  <a:pt x="1709" y="3169"/>
                  <a:pt x="1656" y="3185"/>
                </a:cubicBezTo>
                <a:lnTo>
                  <a:pt x="1512" y="3228"/>
                </a:lnTo>
                <a:lnTo>
                  <a:pt x="1761" y="2415"/>
                </a:lnTo>
                <a:cubicBezTo>
                  <a:pt x="1850" y="2505"/>
                  <a:pt x="1934" y="2597"/>
                  <a:pt x="2014" y="2691"/>
                </a:cubicBezTo>
                <a:lnTo>
                  <a:pt x="1877" y="3323"/>
                </a:lnTo>
                <a:close/>
                <a:moveTo>
                  <a:pt x="3458" y="3306"/>
                </a:moveTo>
                <a:cubicBezTo>
                  <a:pt x="3212" y="3551"/>
                  <a:pt x="3016" y="3675"/>
                  <a:pt x="2928" y="3708"/>
                </a:cubicBezTo>
                <a:cubicBezTo>
                  <a:pt x="2787" y="3353"/>
                  <a:pt x="2567" y="2986"/>
                  <a:pt x="2287" y="2639"/>
                </a:cubicBezTo>
                <a:lnTo>
                  <a:pt x="2791" y="2136"/>
                </a:lnTo>
                <a:cubicBezTo>
                  <a:pt x="3138" y="2415"/>
                  <a:pt x="3504" y="2636"/>
                  <a:pt x="3859" y="2777"/>
                </a:cubicBezTo>
                <a:cubicBezTo>
                  <a:pt x="3827" y="2864"/>
                  <a:pt x="3703" y="3060"/>
                  <a:pt x="3458" y="3306"/>
                </a:cubicBezTo>
                <a:close/>
              </a:path>
            </a:pathLst>
          </a:custGeom>
          <a:solidFill>
            <a:schemeClr val="tx1">
              <a:lumMod val="85000"/>
              <a:lumOff val="15000"/>
            </a:schemeClr>
          </a:solidFill>
          <a:ln>
            <a:noFill/>
          </a:ln>
        </p:spPr>
      </p:sp>
      <p:sp>
        <p:nvSpPr>
          <p:cNvPr id="6" name="mortarboard_91314">
            <a:extLst>
              <a:ext uri="{FF2B5EF4-FFF2-40B4-BE49-F238E27FC236}">
                <a16:creationId xmlns="" xmlns:a16="http://schemas.microsoft.com/office/drawing/2014/main" id="{3C1E1E9D-187F-4E13-AECE-D9FD10B20FC7}"/>
              </a:ext>
            </a:extLst>
          </p:cNvPr>
          <p:cNvSpPr>
            <a:spLocks noChangeAspect="1"/>
          </p:cNvSpPr>
          <p:nvPr/>
        </p:nvSpPr>
        <p:spPr bwMode="auto">
          <a:xfrm>
            <a:off x="660400" y="1592270"/>
            <a:ext cx="609685" cy="382757"/>
          </a:xfrm>
          <a:custGeom>
            <a:avLst/>
            <a:gdLst>
              <a:gd name="T0" fmla="*/ 2357 w 2416"/>
              <a:gd name="T1" fmla="*/ 389 h 1519"/>
              <a:gd name="T2" fmla="*/ 1236 w 2416"/>
              <a:gd name="T3" fmla="*/ 6 h 1519"/>
              <a:gd name="T4" fmla="*/ 1180 w 2416"/>
              <a:gd name="T5" fmla="*/ 6 h 1519"/>
              <a:gd name="T6" fmla="*/ 59 w 2416"/>
              <a:gd name="T7" fmla="*/ 389 h 1519"/>
              <a:gd name="T8" fmla="*/ 0 w 2416"/>
              <a:gd name="T9" fmla="*/ 471 h 1519"/>
              <a:gd name="T10" fmla="*/ 59 w 2416"/>
              <a:gd name="T11" fmla="*/ 553 h 1519"/>
              <a:gd name="T12" fmla="*/ 495 w 2416"/>
              <a:gd name="T13" fmla="*/ 701 h 1519"/>
              <a:gd name="T14" fmla="*/ 495 w 2416"/>
              <a:gd name="T15" fmla="*/ 1153 h 1519"/>
              <a:gd name="T16" fmla="*/ 517 w 2416"/>
              <a:gd name="T17" fmla="*/ 1211 h 1519"/>
              <a:gd name="T18" fmla="*/ 1213 w 2416"/>
              <a:gd name="T19" fmla="*/ 1519 h 1519"/>
              <a:gd name="T20" fmla="*/ 1898 w 2416"/>
              <a:gd name="T21" fmla="*/ 1223 h 1519"/>
              <a:gd name="T22" fmla="*/ 1921 w 2416"/>
              <a:gd name="T23" fmla="*/ 1164 h 1519"/>
              <a:gd name="T24" fmla="*/ 1921 w 2416"/>
              <a:gd name="T25" fmla="*/ 702 h 1519"/>
              <a:gd name="T26" fmla="*/ 2101 w 2416"/>
              <a:gd name="T27" fmla="*/ 640 h 1519"/>
              <a:gd name="T28" fmla="*/ 2101 w 2416"/>
              <a:gd name="T29" fmla="*/ 858 h 1519"/>
              <a:gd name="T30" fmla="*/ 2068 w 2416"/>
              <a:gd name="T31" fmla="*/ 926 h 1519"/>
              <a:gd name="T32" fmla="*/ 2068 w 2416"/>
              <a:gd name="T33" fmla="*/ 1138 h 1519"/>
              <a:gd name="T34" fmla="*/ 2155 w 2416"/>
              <a:gd name="T35" fmla="*/ 1224 h 1519"/>
              <a:gd name="T36" fmla="*/ 2241 w 2416"/>
              <a:gd name="T37" fmla="*/ 1138 h 1519"/>
              <a:gd name="T38" fmla="*/ 2241 w 2416"/>
              <a:gd name="T39" fmla="*/ 926 h 1519"/>
              <a:gd name="T40" fmla="*/ 2208 w 2416"/>
              <a:gd name="T41" fmla="*/ 858 h 1519"/>
              <a:gd name="T42" fmla="*/ 2208 w 2416"/>
              <a:gd name="T43" fmla="*/ 604 h 1519"/>
              <a:gd name="T44" fmla="*/ 2357 w 2416"/>
              <a:gd name="T45" fmla="*/ 553 h 1519"/>
              <a:gd name="T46" fmla="*/ 2416 w 2416"/>
              <a:gd name="T47" fmla="*/ 471 h 1519"/>
              <a:gd name="T48" fmla="*/ 2357 w 2416"/>
              <a:gd name="T49" fmla="*/ 389 h 1519"/>
              <a:gd name="T50" fmla="*/ 1748 w 2416"/>
              <a:gd name="T51" fmla="*/ 1128 h 1519"/>
              <a:gd name="T52" fmla="*/ 1213 w 2416"/>
              <a:gd name="T53" fmla="*/ 1345 h 1519"/>
              <a:gd name="T54" fmla="*/ 668 w 2416"/>
              <a:gd name="T55" fmla="*/ 1118 h 1519"/>
              <a:gd name="T56" fmla="*/ 668 w 2416"/>
              <a:gd name="T57" fmla="*/ 760 h 1519"/>
              <a:gd name="T58" fmla="*/ 1183 w 2416"/>
              <a:gd name="T59" fmla="*/ 935 h 1519"/>
              <a:gd name="T60" fmla="*/ 1211 w 2416"/>
              <a:gd name="T61" fmla="*/ 939 h 1519"/>
              <a:gd name="T62" fmla="*/ 1239 w 2416"/>
              <a:gd name="T63" fmla="*/ 935 h 1519"/>
              <a:gd name="T64" fmla="*/ 1748 w 2416"/>
              <a:gd name="T65" fmla="*/ 761 h 1519"/>
              <a:gd name="T66" fmla="*/ 1748 w 2416"/>
              <a:gd name="T67" fmla="*/ 1128 h 1519"/>
              <a:gd name="T68" fmla="*/ 1210 w 2416"/>
              <a:gd name="T69" fmla="*/ 761 h 1519"/>
              <a:gd name="T70" fmla="*/ 356 w 2416"/>
              <a:gd name="T71" fmla="*/ 470 h 1519"/>
              <a:gd name="T72" fmla="*/ 1208 w 2416"/>
              <a:gd name="T73" fmla="*/ 180 h 1519"/>
              <a:gd name="T74" fmla="*/ 2061 w 2416"/>
              <a:gd name="T75" fmla="*/ 471 h 1519"/>
              <a:gd name="T76" fmla="*/ 1210 w 2416"/>
              <a:gd name="T77" fmla="*/ 761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16" h="1519">
                <a:moveTo>
                  <a:pt x="2357" y="389"/>
                </a:moveTo>
                <a:lnTo>
                  <a:pt x="1236" y="6"/>
                </a:lnTo>
                <a:cubicBezTo>
                  <a:pt x="1218" y="0"/>
                  <a:pt x="1198" y="0"/>
                  <a:pt x="1180" y="6"/>
                </a:cubicBezTo>
                <a:lnTo>
                  <a:pt x="59" y="389"/>
                </a:lnTo>
                <a:cubicBezTo>
                  <a:pt x="24" y="400"/>
                  <a:pt x="0" y="433"/>
                  <a:pt x="0" y="471"/>
                </a:cubicBezTo>
                <a:cubicBezTo>
                  <a:pt x="0" y="508"/>
                  <a:pt x="24" y="541"/>
                  <a:pt x="59" y="553"/>
                </a:cubicBezTo>
                <a:lnTo>
                  <a:pt x="495" y="701"/>
                </a:lnTo>
                <a:lnTo>
                  <a:pt x="495" y="1153"/>
                </a:lnTo>
                <a:cubicBezTo>
                  <a:pt x="495" y="1174"/>
                  <a:pt x="503" y="1195"/>
                  <a:pt x="517" y="1211"/>
                </a:cubicBezTo>
                <a:cubicBezTo>
                  <a:pt x="695" y="1406"/>
                  <a:pt x="949" y="1519"/>
                  <a:pt x="1213" y="1519"/>
                </a:cubicBezTo>
                <a:cubicBezTo>
                  <a:pt x="1475" y="1519"/>
                  <a:pt x="1718" y="1414"/>
                  <a:pt x="1898" y="1223"/>
                </a:cubicBezTo>
                <a:cubicBezTo>
                  <a:pt x="1913" y="1207"/>
                  <a:pt x="1921" y="1186"/>
                  <a:pt x="1921" y="1164"/>
                </a:cubicBezTo>
                <a:lnTo>
                  <a:pt x="1921" y="702"/>
                </a:lnTo>
                <a:lnTo>
                  <a:pt x="2101" y="640"/>
                </a:lnTo>
                <a:lnTo>
                  <a:pt x="2101" y="858"/>
                </a:lnTo>
                <a:cubicBezTo>
                  <a:pt x="2081" y="874"/>
                  <a:pt x="2068" y="898"/>
                  <a:pt x="2068" y="926"/>
                </a:cubicBezTo>
                <a:lnTo>
                  <a:pt x="2068" y="1138"/>
                </a:lnTo>
                <a:cubicBezTo>
                  <a:pt x="2068" y="1185"/>
                  <a:pt x="2107" y="1224"/>
                  <a:pt x="2155" y="1224"/>
                </a:cubicBezTo>
                <a:cubicBezTo>
                  <a:pt x="2203" y="1224"/>
                  <a:pt x="2241" y="1185"/>
                  <a:pt x="2241" y="1138"/>
                </a:cubicBezTo>
                <a:lnTo>
                  <a:pt x="2241" y="926"/>
                </a:lnTo>
                <a:cubicBezTo>
                  <a:pt x="2241" y="898"/>
                  <a:pt x="2228" y="874"/>
                  <a:pt x="2208" y="858"/>
                </a:cubicBezTo>
                <a:lnTo>
                  <a:pt x="2208" y="604"/>
                </a:lnTo>
                <a:lnTo>
                  <a:pt x="2357" y="553"/>
                </a:lnTo>
                <a:cubicBezTo>
                  <a:pt x="2393" y="541"/>
                  <a:pt x="2416" y="508"/>
                  <a:pt x="2416" y="471"/>
                </a:cubicBezTo>
                <a:cubicBezTo>
                  <a:pt x="2416" y="433"/>
                  <a:pt x="2392" y="400"/>
                  <a:pt x="2357" y="389"/>
                </a:cubicBezTo>
                <a:close/>
                <a:moveTo>
                  <a:pt x="1748" y="1128"/>
                </a:moveTo>
                <a:cubicBezTo>
                  <a:pt x="1604" y="1268"/>
                  <a:pt x="1415" y="1345"/>
                  <a:pt x="1213" y="1345"/>
                </a:cubicBezTo>
                <a:cubicBezTo>
                  <a:pt x="1009" y="1345"/>
                  <a:pt x="812" y="1263"/>
                  <a:pt x="668" y="1118"/>
                </a:cubicBezTo>
                <a:lnTo>
                  <a:pt x="668" y="760"/>
                </a:lnTo>
                <a:lnTo>
                  <a:pt x="1183" y="935"/>
                </a:lnTo>
                <a:cubicBezTo>
                  <a:pt x="1192" y="938"/>
                  <a:pt x="1201" y="939"/>
                  <a:pt x="1211" y="939"/>
                </a:cubicBezTo>
                <a:cubicBezTo>
                  <a:pt x="1220" y="939"/>
                  <a:pt x="1229" y="938"/>
                  <a:pt x="1239" y="935"/>
                </a:cubicBezTo>
                <a:lnTo>
                  <a:pt x="1748" y="761"/>
                </a:lnTo>
                <a:lnTo>
                  <a:pt x="1748" y="1128"/>
                </a:lnTo>
                <a:close/>
                <a:moveTo>
                  <a:pt x="1210" y="761"/>
                </a:moveTo>
                <a:lnTo>
                  <a:pt x="356" y="470"/>
                </a:lnTo>
                <a:lnTo>
                  <a:pt x="1208" y="180"/>
                </a:lnTo>
                <a:lnTo>
                  <a:pt x="2061" y="471"/>
                </a:lnTo>
                <a:lnTo>
                  <a:pt x="1210" y="761"/>
                </a:lnTo>
                <a:close/>
              </a:path>
            </a:pathLst>
          </a:custGeom>
          <a:solidFill>
            <a:schemeClr val="tx1">
              <a:lumMod val="85000"/>
              <a:lumOff val="15000"/>
            </a:schemeClr>
          </a:solidFill>
          <a:ln>
            <a:noFill/>
          </a:ln>
        </p:spPr>
      </p:sp>
      <p:sp>
        <p:nvSpPr>
          <p:cNvPr id="8" name="graduating-boy_97400">
            <a:extLst>
              <a:ext uri="{FF2B5EF4-FFF2-40B4-BE49-F238E27FC236}">
                <a16:creationId xmlns="" xmlns:a16="http://schemas.microsoft.com/office/drawing/2014/main" id="{B743E3E2-6146-47EB-B5BE-197990D5314E}"/>
              </a:ext>
            </a:extLst>
          </p:cNvPr>
          <p:cNvSpPr>
            <a:spLocks noChangeAspect="1"/>
          </p:cNvSpPr>
          <p:nvPr/>
        </p:nvSpPr>
        <p:spPr bwMode="auto">
          <a:xfrm>
            <a:off x="4196175" y="1478806"/>
            <a:ext cx="473758" cy="609685"/>
          </a:xfrm>
          <a:custGeom>
            <a:avLst/>
            <a:gdLst>
              <a:gd name="T0" fmla="*/ 2080 w 3067"/>
              <a:gd name="T1" fmla="*/ 2493 h 3953"/>
              <a:gd name="T2" fmla="*/ 2240 w 3067"/>
              <a:gd name="T3" fmla="*/ 1923 h 3953"/>
              <a:gd name="T4" fmla="*/ 2485 w 3067"/>
              <a:gd name="T5" fmla="*/ 1662 h 3953"/>
              <a:gd name="T6" fmla="*/ 2500 w 3067"/>
              <a:gd name="T7" fmla="*/ 922 h 3953"/>
              <a:gd name="T8" fmla="*/ 2520 w 3067"/>
              <a:gd name="T9" fmla="*/ 200 h 3953"/>
              <a:gd name="T10" fmla="*/ 3026 w 3067"/>
              <a:gd name="T11" fmla="*/ 100 h 3953"/>
              <a:gd name="T12" fmla="*/ 111 w 3067"/>
              <a:gd name="T13" fmla="*/ 0 h 3953"/>
              <a:gd name="T14" fmla="*/ 111 w 3067"/>
              <a:gd name="T15" fmla="*/ 200 h 3953"/>
              <a:gd name="T16" fmla="*/ 134 w 3067"/>
              <a:gd name="T17" fmla="*/ 539 h 3953"/>
              <a:gd name="T18" fmla="*/ 10 w 3067"/>
              <a:gd name="T19" fmla="*/ 1087 h 3953"/>
              <a:gd name="T20" fmla="*/ 111 w 3067"/>
              <a:gd name="T21" fmla="*/ 1200 h 3953"/>
              <a:gd name="T22" fmla="*/ 450 w 3067"/>
              <a:gd name="T23" fmla="*/ 1165 h 3953"/>
              <a:gd name="T24" fmla="*/ 451 w 3067"/>
              <a:gd name="T25" fmla="*/ 638 h 3953"/>
              <a:gd name="T26" fmla="*/ 334 w 3067"/>
              <a:gd name="T27" fmla="*/ 547 h 3953"/>
              <a:gd name="T28" fmla="*/ 547 w 3067"/>
              <a:gd name="T29" fmla="*/ 200 h 3953"/>
              <a:gd name="T30" fmla="*/ 566 w 3067"/>
              <a:gd name="T31" fmla="*/ 910 h 3953"/>
              <a:gd name="T32" fmla="*/ 586 w 3067"/>
              <a:gd name="T33" fmla="*/ 1662 h 3953"/>
              <a:gd name="T34" fmla="*/ 831 w 3067"/>
              <a:gd name="T35" fmla="*/ 1924 h 3953"/>
              <a:gd name="T36" fmla="*/ 1000 w 3067"/>
              <a:gd name="T37" fmla="*/ 2493 h 3953"/>
              <a:gd name="T38" fmla="*/ 0 w 3067"/>
              <a:gd name="T39" fmla="*/ 3174 h 3953"/>
              <a:gd name="T40" fmla="*/ 60 w 3067"/>
              <a:gd name="T41" fmla="*/ 3618 h 3953"/>
              <a:gd name="T42" fmla="*/ 2140 w 3067"/>
              <a:gd name="T43" fmla="*/ 3901 h 3953"/>
              <a:gd name="T44" fmla="*/ 3067 w 3067"/>
              <a:gd name="T45" fmla="*/ 3528 h 3953"/>
              <a:gd name="T46" fmla="*/ 2385 w 3067"/>
              <a:gd name="T47" fmla="*/ 2493 h 3953"/>
              <a:gd name="T48" fmla="*/ 232 w 3067"/>
              <a:gd name="T49" fmla="*/ 747 h 3953"/>
              <a:gd name="T50" fmla="*/ 271 w 3067"/>
              <a:gd name="T51" fmla="*/ 1000 h 3953"/>
              <a:gd name="T52" fmla="*/ 1965 w 3067"/>
              <a:gd name="T53" fmla="*/ 960 h 3953"/>
              <a:gd name="T54" fmla="*/ 2274 w 3067"/>
              <a:gd name="T55" fmla="*/ 1204 h 3953"/>
              <a:gd name="T56" fmla="*/ 1523 w 3067"/>
              <a:gd name="T57" fmla="*/ 962 h 3953"/>
              <a:gd name="T58" fmla="*/ 1254 w 3067"/>
              <a:gd name="T59" fmla="*/ 960 h 3953"/>
              <a:gd name="T60" fmla="*/ 1523 w 3067"/>
              <a:gd name="T61" fmla="*/ 962 h 3953"/>
              <a:gd name="T62" fmla="*/ 765 w 3067"/>
              <a:gd name="T63" fmla="*/ 960 h 3953"/>
              <a:gd name="T64" fmla="*/ 813 w 3067"/>
              <a:gd name="T65" fmla="*/ 1206 h 3953"/>
              <a:gd name="T66" fmla="*/ 747 w 3067"/>
              <a:gd name="T67" fmla="*/ 760 h 3953"/>
              <a:gd name="T68" fmla="*/ 2320 w 3067"/>
              <a:gd name="T69" fmla="*/ 213 h 3953"/>
              <a:gd name="T70" fmla="*/ 758 w 3067"/>
              <a:gd name="T71" fmla="*/ 1457 h 3953"/>
              <a:gd name="T72" fmla="*/ 1771 w 3067"/>
              <a:gd name="T73" fmla="*/ 1407 h 3953"/>
              <a:gd name="T74" fmla="*/ 1817 w 3067"/>
              <a:gd name="T75" fmla="*/ 1098 h 3953"/>
              <a:gd name="T76" fmla="*/ 2280 w 3067"/>
              <a:gd name="T77" fmla="*/ 1453 h 3953"/>
              <a:gd name="T78" fmla="*/ 2296 w 3067"/>
              <a:gd name="T79" fmla="*/ 1595 h 3953"/>
              <a:gd name="T80" fmla="*/ 2149 w 3067"/>
              <a:gd name="T81" fmla="*/ 1724 h 3953"/>
              <a:gd name="T82" fmla="*/ 1538 w 3067"/>
              <a:gd name="T83" fmla="*/ 2303 h 3953"/>
              <a:gd name="T84" fmla="*/ 924 w 3067"/>
              <a:gd name="T85" fmla="*/ 1721 h 3953"/>
              <a:gd name="T86" fmla="*/ 775 w 3067"/>
              <a:gd name="T87" fmla="*/ 1595 h 3953"/>
              <a:gd name="T88" fmla="*/ 1104 w 3067"/>
              <a:gd name="T89" fmla="*/ 2693 h 3953"/>
              <a:gd name="T90" fmla="*/ 1200 w 3067"/>
              <a:gd name="T91" fmla="*/ 2387 h 3953"/>
              <a:gd name="T92" fmla="*/ 1880 w 3067"/>
              <a:gd name="T93" fmla="*/ 2377 h 3953"/>
              <a:gd name="T94" fmla="*/ 1985 w 3067"/>
              <a:gd name="T95" fmla="*/ 2693 h 3953"/>
              <a:gd name="T96" fmla="*/ 1550 w 3067"/>
              <a:gd name="T97" fmla="*/ 3573 h 3953"/>
              <a:gd name="T98" fmla="*/ 1104 w 3067"/>
              <a:gd name="T99" fmla="*/ 2693 h 3953"/>
              <a:gd name="T100" fmla="*/ 590 w 3067"/>
              <a:gd name="T101" fmla="*/ 2697 h 3953"/>
              <a:gd name="T102" fmla="*/ 200 w 3067"/>
              <a:gd name="T103" fmla="*/ 3464 h 3953"/>
              <a:gd name="T104" fmla="*/ 2867 w 3067"/>
              <a:gd name="T105" fmla="*/ 3466 h 3953"/>
              <a:gd name="T106" fmla="*/ 1661 w 3067"/>
              <a:gd name="T107" fmla="*/ 3751 h 3953"/>
              <a:gd name="T108" fmla="*/ 2867 w 3067"/>
              <a:gd name="T109" fmla="*/ 3174 h 3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67" h="3953">
                <a:moveTo>
                  <a:pt x="2385" y="2493"/>
                </a:moveTo>
                <a:lnTo>
                  <a:pt x="2080" y="2493"/>
                </a:lnTo>
                <a:lnTo>
                  <a:pt x="2080" y="2177"/>
                </a:lnTo>
                <a:cubicBezTo>
                  <a:pt x="2147" y="2097"/>
                  <a:pt x="2197" y="2010"/>
                  <a:pt x="2240" y="1923"/>
                </a:cubicBezTo>
                <a:cubicBezTo>
                  <a:pt x="2258" y="1920"/>
                  <a:pt x="2276" y="1915"/>
                  <a:pt x="2293" y="1906"/>
                </a:cubicBezTo>
                <a:cubicBezTo>
                  <a:pt x="2372" y="1869"/>
                  <a:pt x="2444" y="1777"/>
                  <a:pt x="2485" y="1662"/>
                </a:cubicBezTo>
                <a:cubicBezTo>
                  <a:pt x="2539" y="1506"/>
                  <a:pt x="2523" y="1365"/>
                  <a:pt x="2449" y="1294"/>
                </a:cubicBezTo>
                <a:cubicBezTo>
                  <a:pt x="2499" y="1193"/>
                  <a:pt x="2525" y="1059"/>
                  <a:pt x="2500" y="922"/>
                </a:cubicBezTo>
                <a:cubicBezTo>
                  <a:pt x="2514" y="917"/>
                  <a:pt x="2520" y="885"/>
                  <a:pt x="2520" y="854"/>
                </a:cubicBezTo>
                <a:lnTo>
                  <a:pt x="2520" y="200"/>
                </a:lnTo>
                <a:lnTo>
                  <a:pt x="2925" y="200"/>
                </a:lnTo>
                <a:cubicBezTo>
                  <a:pt x="2981" y="200"/>
                  <a:pt x="3026" y="155"/>
                  <a:pt x="3026" y="100"/>
                </a:cubicBezTo>
                <a:cubicBezTo>
                  <a:pt x="3026" y="45"/>
                  <a:pt x="2981" y="0"/>
                  <a:pt x="2925" y="0"/>
                </a:cubicBezTo>
                <a:lnTo>
                  <a:pt x="111" y="0"/>
                </a:lnTo>
                <a:cubicBezTo>
                  <a:pt x="55" y="0"/>
                  <a:pt x="10" y="45"/>
                  <a:pt x="10" y="100"/>
                </a:cubicBezTo>
                <a:cubicBezTo>
                  <a:pt x="10" y="155"/>
                  <a:pt x="55" y="200"/>
                  <a:pt x="111" y="200"/>
                </a:cubicBezTo>
                <a:lnTo>
                  <a:pt x="134" y="200"/>
                </a:lnTo>
                <a:lnTo>
                  <a:pt x="134" y="539"/>
                </a:lnTo>
                <a:cubicBezTo>
                  <a:pt x="80" y="539"/>
                  <a:pt x="39" y="581"/>
                  <a:pt x="35" y="634"/>
                </a:cubicBezTo>
                <a:lnTo>
                  <a:pt x="10" y="1087"/>
                </a:lnTo>
                <a:cubicBezTo>
                  <a:pt x="8" y="1115"/>
                  <a:pt x="18" y="1145"/>
                  <a:pt x="37" y="1165"/>
                </a:cubicBezTo>
                <a:cubicBezTo>
                  <a:pt x="56" y="1185"/>
                  <a:pt x="83" y="1200"/>
                  <a:pt x="111" y="1200"/>
                </a:cubicBezTo>
                <a:lnTo>
                  <a:pt x="377" y="1200"/>
                </a:lnTo>
                <a:cubicBezTo>
                  <a:pt x="405" y="1200"/>
                  <a:pt x="431" y="1185"/>
                  <a:pt x="450" y="1165"/>
                </a:cubicBezTo>
                <a:cubicBezTo>
                  <a:pt x="469" y="1145"/>
                  <a:pt x="479" y="1116"/>
                  <a:pt x="477" y="1089"/>
                </a:cubicBezTo>
                <a:lnTo>
                  <a:pt x="451" y="638"/>
                </a:lnTo>
                <a:cubicBezTo>
                  <a:pt x="447" y="585"/>
                  <a:pt x="404" y="547"/>
                  <a:pt x="351" y="547"/>
                </a:cubicBezTo>
                <a:lnTo>
                  <a:pt x="334" y="547"/>
                </a:lnTo>
                <a:lnTo>
                  <a:pt x="334" y="200"/>
                </a:lnTo>
                <a:lnTo>
                  <a:pt x="547" y="200"/>
                </a:lnTo>
                <a:lnTo>
                  <a:pt x="547" y="854"/>
                </a:lnTo>
                <a:cubicBezTo>
                  <a:pt x="547" y="875"/>
                  <a:pt x="555" y="894"/>
                  <a:pt x="566" y="910"/>
                </a:cubicBezTo>
                <a:cubicBezTo>
                  <a:pt x="553" y="1041"/>
                  <a:pt x="576" y="1168"/>
                  <a:pt x="631" y="1285"/>
                </a:cubicBezTo>
                <a:cubicBezTo>
                  <a:pt x="549" y="1352"/>
                  <a:pt x="529" y="1499"/>
                  <a:pt x="586" y="1662"/>
                </a:cubicBezTo>
                <a:cubicBezTo>
                  <a:pt x="613" y="1739"/>
                  <a:pt x="656" y="1807"/>
                  <a:pt x="704" y="1855"/>
                </a:cubicBezTo>
                <a:cubicBezTo>
                  <a:pt x="745" y="1894"/>
                  <a:pt x="787" y="1917"/>
                  <a:pt x="831" y="1924"/>
                </a:cubicBezTo>
                <a:cubicBezTo>
                  <a:pt x="878" y="2017"/>
                  <a:pt x="934" y="2110"/>
                  <a:pt x="1000" y="2194"/>
                </a:cubicBezTo>
                <a:lnTo>
                  <a:pt x="1000" y="2493"/>
                </a:lnTo>
                <a:lnTo>
                  <a:pt x="691" y="2493"/>
                </a:lnTo>
                <a:cubicBezTo>
                  <a:pt x="312" y="2493"/>
                  <a:pt x="0" y="2795"/>
                  <a:pt x="0" y="3174"/>
                </a:cubicBezTo>
                <a:lnTo>
                  <a:pt x="0" y="3528"/>
                </a:lnTo>
                <a:cubicBezTo>
                  <a:pt x="0" y="3567"/>
                  <a:pt x="24" y="3602"/>
                  <a:pt x="60" y="3618"/>
                </a:cubicBezTo>
                <a:cubicBezTo>
                  <a:pt x="603" y="3874"/>
                  <a:pt x="1117" y="3953"/>
                  <a:pt x="1545" y="3953"/>
                </a:cubicBezTo>
                <a:cubicBezTo>
                  <a:pt x="1770" y="3953"/>
                  <a:pt x="1971" y="3931"/>
                  <a:pt x="2140" y="3901"/>
                </a:cubicBezTo>
                <a:cubicBezTo>
                  <a:pt x="2673" y="3808"/>
                  <a:pt x="3004" y="3623"/>
                  <a:pt x="3018" y="3615"/>
                </a:cubicBezTo>
                <a:cubicBezTo>
                  <a:pt x="3050" y="3597"/>
                  <a:pt x="3067" y="3564"/>
                  <a:pt x="3067" y="3528"/>
                </a:cubicBezTo>
                <a:lnTo>
                  <a:pt x="3067" y="3174"/>
                </a:lnTo>
                <a:cubicBezTo>
                  <a:pt x="3067" y="2795"/>
                  <a:pt x="2764" y="2493"/>
                  <a:pt x="2385" y="2493"/>
                </a:cubicBezTo>
                <a:close/>
                <a:moveTo>
                  <a:pt x="217" y="1000"/>
                </a:moveTo>
                <a:lnTo>
                  <a:pt x="232" y="747"/>
                </a:lnTo>
                <a:lnTo>
                  <a:pt x="256" y="747"/>
                </a:lnTo>
                <a:lnTo>
                  <a:pt x="271" y="1000"/>
                </a:lnTo>
                <a:lnTo>
                  <a:pt x="217" y="1000"/>
                </a:lnTo>
                <a:close/>
                <a:moveTo>
                  <a:pt x="1965" y="960"/>
                </a:moveTo>
                <a:lnTo>
                  <a:pt x="2290" y="960"/>
                </a:lnTo>
                <a:cubicBezTo>
                  <a:pt x="2309" y="1053"/>
                  <a:pt x="2303" y="1140"/>
                  <a:pt x="2274" y="1204"/>
                </a:cubicBezTo>
                <a:cubicBezTo>
                  <a:pt x="2164" y="1096"/>
                  <a:pt x="2058" y="1013"/>
                  <a:pt x="1965" y="960"/>
                </a:cubicBezTo>
                <a:close/>
                <a:moveTo>
                  <a:pt x="1523" y="962"/>
                </a:moveTo>
                <a:cubicBezTo>
                  <a:pt x="1582" y="1064"/>
                  <a:pt x="1617" y="1143"/>
                  <a:pt x="1639" y="1198"/>
                </a:cubicBezTo>
                <a:cubicBezTo>
                  <a:pt x="1450" y="1158"/>
                  <a:pt x="1322" y="1040"/>
                  <a:pt x="1254" y="960"/>
                </a:cubicBezTo>
                <a:lnTo>
                  <a:pt x="1520" y="960"/>
                </a:lnTo>
                <a:cubicBezTo>
                  <a:pt x="1521" y="960"/>
                  <a:pt x="1522" y="960"/>
                  <a:pt x="1523" y="962"/>
                </a:cubicBezTo>
                <a:close/>
                <a:moveTo>
                  <a:pt x="813" y="1206"/>
                </a:moveTo>
                <a:cubicBezTo>
                  <a:pt x="777" y="1129"/>
                  <a:pt x="761" y="1040"/>
                  <a:pt x="765" y="960"/>
                </a:cubicBezTo>
                <a:lnTo>
                  <a:pt x="1007" y="960"/>
                </a:lnTo>
                <a:cubicBezTo>
                  <a:pt x="995" y="1000"/>
                  <a:pt x="954" y="1076"/>
                  <a:pt x="813" y="1206"/>
                </a:cubicBezTo>
                <a:close/>
                <a:moveTo>
                  <a:pt x="2320" y="760"/>
                </a:moveTo>
                <a:lnTo>
                  <a:pt x="747" y="760"/>
                </a:lnTo>
                <a:lnTo>
                  <a:pt x="747" y="213"/>
                </a:lnTo>
                <a:lnTo>
                  <a:pt x="2320" y="213"/>
                </a:lnTo>
                <a:lnTo>
                  <a:pt x="2320" y="760"/>
                </a:lnTo>
                <a:close/>
                <a:moveTo>
                  <a:pt x="758" y="1457"/>
                </a:moveTo>
                <a:cubicBezTo>
                  <a:pt x="943" y="1378"/>
                  <a:pt x="1092" y="1204"/>
                  <a:pt x="1142" y="1127"/>
                </a:cubicBezTo>
                <a:cubicBezTo>
                  <a:pt x="1261" y="1251"/>
                  <a:pt x="1469" y="1407"/>
                  <a:pt x="1771" y="1407"/>
                </a:cubicBezTo>
                <a:cubicBezTo>
                  <a:pt x="1825" y="1407"/>
                  <a:pt x="1869" y="1364"/>
                  <a:pt x="1871" y="1310"/>
                </a:cubicBezTo>
                <a:cubicBezTo>
                  <a:pt x="1872" y="1295"/>
                  <a:pt x="1870" y="1230"/>
                  <a:pt x="1817" y="1098"/>
                </a:cubicBezTo>
                <a:cubicBezTo>
                  <a:pt x="1926" y="1159"/>
                  <a:pt x="2066" y="1259"/>
                  <a:pt x="2211" y="1420"/>
                </a:cubicBezTo>
                <a:cubicBezTo>
                  <a:pt x="2229" y="1441"/>
                  <a:pt x="2255" y="1452"/>
                  <a:pt x="2280" y="1453"/>
                </a:cubicBezTo>
                <a:cubicBezTo>
                  <a:pt x="2292" y="1455"/>
                  <a:pt x="2303" y="1456"/>
                  <a:pt x="2315" y="1454"/>
                </a:cubicBezTo>
                <a:cubicBezTo>
                  <a:pt x="2319" y="1480"/>
                  <a:pt x="2319" y="1530"/>
                  <a:pt x="2296" y="1595"/>
                </a:cubicBezTo>
                <a:cubicBezTo>
                  <a:pt x="2270" y="1671"/>
                  <a:pt x="2231" y="1711"/>
                  <a:pt x="2213" y="1723"/>
                </a:cubicBezTo>
                <a:cubicBezTo>
                  <a:pt x="2192" y="1716"/>
                  <a:pt x="2170" y="1716"/>
                  <a:pt x="2149" y="1724"/>
                </a:cubicBezTo>
                <a:cubicBezTo>
                  <a:pt x="2123" y="1733"/>
                  <a:pt x="2102" y="1752"/>
                  <a:pt x="2090" y="1778"/>
                </a:cubicBezTo>
                <a:cubicBezTo>
                  <a:pt x="1983" y="2020"/>
                  <a:pt x="1773" y="2303"/>
                  <a:pt x="1538" y="2303"/>
                </a:cubicBezTo>
                <a:cubicBezTo>
                  <a:pt x="1302" y="2303"/>
                  <a:pt x="1093" y="2019"/>
                  <a:pt x="985" y="1776"/>
                </a:cubicBezTo>
                <a:cubicBezTo>
                  <a:pt x="973" y="1750"/>
                  <a:pt x="951" y="1730"/>
                  <a:pt x="924" y="1721"/>
                </a:cubicBezTo>
                <a:cubicBezTo>
                  <a:pt x="902" y="1714"/>
                  <a:pt x="879" y="1715"/>
                  <a:pt x="858" y="1723"/>
                </a:cubicBezTo>
                <a:cubicBezTo>
                  <a:pt x="841" y="1711"/>
                  <a:pt x="802" y="1671"/>
                  <a:pt x="775" y="1595"/>
                </a:cubicBezTo>
                <a:cubicBezTo>
                  <a:pt x="753" y="1531"/>
                  <a:pt x="753" y="1483"/>
                  <a:pt x="758" y="1457"/>
                </a:cubicBezTo>
                <a:close/>
                <a:moveTo>
                  <a:pt x="1104" y="2693"/>
                </a:moveTo>
                <a:cubicBezTo>
                  <a:pt x="1160" y="2693"/>
                  <a:pt x="1200" y="2642"/>
                  <a:pt x="1200" y="2587"/>
                </a:cubicBezTo>
                <a:lnTo>
                  <a:pt x="1200" y="2387"/>
                </a:lnTo>
                <a:cubicBezTo>
                  <a:pt x="1307" y="2459"/>
                  <a:pt x="1413" y="2503"/>
                  <a:pt x="1534" y="2503"/>
                </a:cubicBezTo>
                <a:cubicBezTo>
                  <a:pt x="1660" y="2503"/>
                  <a:pt x="1774" y="2455"/>
                  <a:pt x="1880" y="2377"/>
                </a:cubicBezTo>
                <a:lnTo>
                  <a:pt x="1880" y="2587"/>
                </a:lnTo>
                <a:cubicBezTo>
                  <a:pt x="1880" y="2642"/>
                  <a:pt x="1930" y="2693"/>
                  <a:pt x="1985" y="2693"/>
                </a:cubicBezTo>
                <a:lnTo>
                  <a:pt x="2237" y="2693"/>
                </a:lnTo>
                <a:lnTo>
                  <a:pt x="1550" y="3573"/>
                </a:lnTo>
                <a:lnTo>
                  <a:pt x="842" y="2693"/>
                </a:lnTo>
                <a:lnTo>
                  <a:pt x="1104" y="2693"/>
                </a:lnTo>
                <a:close/>
                <a:moveTo>
                  <a:pt x="200" y="3174"/>
                </a:moveTo>
                <a:cubicBezTo>
                  <a:pt x="200" y="2940"/>
                  <a:pt x="369" y="2743"/>
                  <a:pt x="590" y="2697"/>
                </a:cubicBezTo>
                <a:lnTo>
                  <a:pt x="1436" y="3751"/>
                </a:lnTo>
                <a:cubicBezTo>
                  <a:pt x="1073" y="3739"/>
                  <a:pt x="654" y="3664"/>
                  <a:pt x="200" y="3464"/>
                </a:cubicBezTo>
                <a:lnTo>
                  <a:pt x="200" y="3174"/>
                </a:lnTo>
                <a:close/>
                <a:moveTo>
                  <a:pt x="2867" y="3466"/>
                </a:moveTo>
                <a:cubicBezTo>
                  <a:pt x="2760" y="3519"/>
                  <a:pt x="2481" y="3639"/>
                  <a:pt x="2095" y="3706"/>
                </a:cubicBezTo>
                <a:cubicBezTo>
                  <a:pt x="1968" y="3728"/>
                  <a:pt x="1823" y="3745"/>
                  <a:pt x="1661" y="3751"/>
                </a:cubicBezTo>
                <a:lnTo>
                  <a:pt x="2480" y="2697"/>
                </a:lnTo>
                <a:cubicBezTo>
                  <a:pt x="2702" y="2743"/>
                  <a:pt x="2867" y="2939"/>
                  <a:pt x="2867" y="3174"/>
                </a:cubicBezTo>
                <a:lnTo>
                  <a:pt x="2867" y="3466"/>
                </a:lnTo>
                <a:close/>
              </a:path>
            </a:pathLst>
          </a:custGeom>
          <a:solidFill>
            <a:schemeClr val="tx1">
              <a:lumMod val="85000"/>
              <a:lumOff val="15000"/>
            </a:schemeClr>
          </a:solidFill>
          <a:ln>
            <a:noFill/>
          </a:ln>
        </p:spPr>
      </p:sp>
      <p:sp>
        <p:nvSpPr>
          <p:cNvPr id="10" name="award-badge_61878">
            <a:extLst>
              <a:ext uri="{FF2B5EF4-FFF2-40B4-BE49-F238E27FC236}">
                <a16:creationId xmlns="" xmlns:a16="http://schemas.microsoft.com/office/drawing/2014/main" id="{90EB8908-77E6-43CE-95AF-393E579F835D}"/>
              </a:ext>
            </a:extLst>
          </p:cNvPr>
          <p:cNvSpPr>
            <a:spLocks noChangeAspect="1"/>
          </p:cNvSpPr>
          <p:nvPr/>
        </p:nvSpPr>
        <p:spPr bwMode="auto">
          <a:xfrm>
            <a:off x="5287271" y="1478806"/>
            <a:ext cx="495621" cy="609685"/>
          </a:xfrm>
          <a:custGeom>
            <a:avLst/>
            <a:gdLst>
              <a:gd name="connsiteX0" fmla="*/ 368149 w 493499"/>
              <a:gd name="connsiteY0" fmla="*/ 328011 h 607074"/>
              <a:gd name="connsiteX1" fmla="*/ 283895 w 493499"/>
              <a:gd name="connsiteY1" fmla="*/ 369400 h 607074"/>
              <a:gd name="connsiteX2" fmla="*/ 366660 w 493499"/>
              <a:gd name="connsiteY2" fmla="*/ 555400 h 607074"/>
              <a:gd name="connsiteX3" fmla="*/ 384033 w 493499"/>
              <a:gd name="connsiteY3" fmla="*/ 504222 h 607074"/>
              <a:gd name="connsiteX4" fmla="*/ 391602 w 493499"/>
              <a:gd name="connsiteY4" fmla="*/ 496044 h 607074"/>
              <a:gd name="connsiteX5" fmla="*/ 402646 w 493499"/>
              <a:gd name="connsiteY5" fmla="*/ 495920 h 607074"/>
              <a:gd name="connsiteX6" fmla="*/ 452404 w 493499"/>
              <a:gd name="connsiteY6" fmla="*/ 517358 h 607074"/>
              <a:gd name="connsiteX7" fmla="*/ 125064 w 493499"/>
              <a:gd name="connsiteY7" fmla="*/ 328011 h 607074"/>
              <a:gd name="connsiteX8" fmla="*/ 40808 w 493499"/>
              <a:gd name="connsiteY8" fmla="*/ 517358 h 607074"/>
              <a:gd name="connsiteX9" fmla="*/ 90567 w 493499"/>
              <a:gd name="connsiteY9" fmla="*/ 495920 h 607074"/>
              <a:gd name="connsiteX10" fmla="*/ 96027 w 493499"/>
              <a:gd name="connsiteY10" fmla="*/ 494805 h 607074"/>
              <a:gd name="connsiteX11" fmla="*/ 101611 w 493499"/>
              <a:gd name="connsiteY11" fmla="*/ 496044 h 607074"/>
              <a:gd name="connsiteX12" fmla="*/ 109056 w 493499"/>
              <a:gd name="connsiteY12" fmla="*/ 504222 h 607074"/>
              <a:gd name="connsiteX13" fmla="*/ 126553 w 493499"/>
              <a:gd name="connsiteY13" fmla="*/ 555400 h 607074"/>
              <a:gd name="connsiteX14" fmla="*/ 209194 w 493499"/>
              <a:gd name="connsiteY14" fmla="*/ 369400 h 607074"/>
              <a:gd name="connsiteX15" fmla="*/ 125064 w 493499"/>
              <a:gd name="connsiteY15" fmla="*/ 328011 h 607074"/>
              <a:gd name="connsiteX16" fmla="*/ 246560 w 493499"/>
              <a:gd name="connsiteY16" fmla="*/ 89869 h 607074"/>
              <a:gd name="connsiteX17" fmla="*/ 149752 w 493499"/>
              <a:gd name="connsiteY17" fmla="*/ 186513 h 607074"/>
              <a:gd name="connsiteX18" fmla="*/ 246560 w 493499"/>
              <a:gd name="connsiteY18" fmla="*/ 283281 h 607074"/>
              <a:gd name="connsiteX19" fmla="*/ 343493 w 493499"/>
              <a:gd name="connsiteY19" fmla="*/ 186513 h 607074"/>
              <a:gd name="connsiteX20" fmla="*/ 246560 w 493499"/>
              <a:gd name="connsiteY20" fmla="*/ 89869 h 607074"/>
              <a:gd name="connsiteX21" fmla="*/ 246560 w 493499"/>
              <a:gd name="connsiteY21" fmla="*/ 62239 h 607074"/>
              <a:gd name="connsiteX22" fmla="*/ 371170 w 493499"/>
              <a:gd name="connsiteY22" fmla="*/ 186513 h 607074"/>
              <a:gd name="connsiteX23" fmla="*/ 246560 w 493499"/>
              <a:gd name="connsiteY23" fmla="*/ 310911 h 607074"/>
              <a:gd name="connsiteX24" fmla="*/ 122074 w 493499"/>
              <a:gd name="connsiteY24" fmla="*/ 186513 h 607074"/>
              <a:gd name="connsiteX25" fmla="*/ 246560 w 493499"/>
              <a:gd name="connsiteY25" fmla="*/ 62239 h 607074"/>
              <a:gd name="connsiteX26" fmla="*/ 246544 w 493499"/>
              <a:gd name="connsiteY26" fmla="*/ 27633 h 607074"/>
              <a:gd name="connsiteX27" fmla="*/ 87465 w 493499"/>
              <a:gd name="connsiteY27" fmla="*/ 186497 h 607074"/>
              <a:gd name="connsiteX28" fmla="*/ 246544 w 493499"/>
              <a:gd name="connsiteY28" fmla="*/ 345483 h 607074"/>
              <a:gd name="connsiteX29" fmla="*/ 405748 w 493499"/>
              <a:gd name="connsiteY29" fmla="*/ 186497 h 607074"/>
              <a:gd name="connsiteX30" fmla="*/ 246544 w 493499"/>
              <a:gd name="connsiteY30" fmla="*/ 27633 h 607074"/>
              <a:gd name="connsiteX31" fmla="*/ 246544 w 493499"/>
              <a:gd name="connsiteY31" fmla="*/ 0 h 607074"/>
              <a:gd name="connsiteX32" fmla="*/ 433419 w 493499"/>
              <a:gd name="connsiteY32" fmla="*/ 186497 h 607074"/>
              <a:gd name="connsiteX33" fmla="*/ 389120 w 493499"/>
              <a:gd name="connsiteY33" fmla="*/ 306945 h 607074"/>
              <a:gd name="connsiteX34" fmla="*/ 491740 w 493499"/>
              <a:gd name="connsiteY34" fmla="*/ 536813 h 607074"/>
              <a:gd name="connsiteX35" fmla="*/ 493477 w 493499"/>
              <a:gd name="connsiteY35" fmla="*/ 544124 h 607074"/>
              <a:gd name="connsiteX36" fmla="*/ 478959 w 493499"/>
              <a:gd name="connsiteY36" fmla="*/ 557383 h 607074"/>
              <a:gd name="connsiteX37" fmla="*/ 478835 w 493499"/>
              <a:gd name="connsiteY37" fmla="*/ 557383 h 607074"/>
              <a:gd name="connsiteX38" fmla="*/ 473375 w 493499"/>
              <a:gd name="connsiteY38" fmla="*/ 556268 h 607074"/>
              <a:gd name="connsiteX39" fmla="*/ 405500 w 493499"/>
              <a:gd name="connsiteY39" fmla="*/ 527271 h 607074"/>
              <a:gd name="connsiteX40" fmla="*/ 381427 w 493499"/>
              <a:gd name="connsiteY40" fmla="*/ 597656 h 607074"/>
              <a:gd name="connsiteX41" fmla="*/ 369018 w 493499"/>
              <a:gd name="connsiteY41" fmla="*/ 607074 h 607074"/>
              <a:gd name="connsiteX42" fmla="*/ 368398 w 493499"/>
              <a:gd name="connsiteY42" fmla="*/ 607074 h 607074"/>
              <a:gd name="connsiteX43" fmla="*/ 355741 w 493499"/>
              <a:gd name="connsiteY43" fmla="*/ 598896 h 607074"/>
              <a:gd name="connsiteX44" fmla="*/ 255231 w 493499"/>
              <a:gd name="connsiteY44" fmla="*/ 372869 h 607074"/>
              <a:gd name="connsiteX45" fmla="*/ 246544 w 493499"/>
              <a:gd name="connsiteY45" fmla="*/ 373117 h 607074"/>
              <a:gd name="connsiteX46" fmla="*/ 237982 w 493499"/>
              <a:gd name="connsiteY46" fmla="*/ 372869 h 607074"/>
              <a:gd name="connsiteX47" fmla="*/ 137472 w 493499"/>
              <a:gd name="connsiteY47" fmla="*/ 598896 h 607074"/>
              <a:gd name="connsiteX48" fmla="*/ 124815 w 493499"/>
              <a:gd name="connsiteY48" fmla="*/ 607074 h 607074"/>
              <a:gd name="connsiteX49" fmla="*/ 124195 w 493499"/>
              <a:gd name="connsiteY49" fmla="*/ 607074 h 607074"/>
              <a:gd name="connsiteX50" fmla="*/ 111662 w 493499"/>
              <a:gd name="connsiteY50" fmla="*/ 597656 h 607074"/>
              <a:gd name="connsiteX51" fmla="*/ 87713 w 493499"/>
              <a:gd name="connsiteY51" fmla="*/ 527271 h 607074"/>
              <a:gd name="connsiteX52" fmla="*/ 19341 w 493499"/>
              <a:gd name="connsiteY52" fmla="*/ 556764 h 607074"/>
              <a:gd name="connsiteX53" fmla="*/ 3954 w 493499"/>
              <a:gd name="connsiteY53" fmla="*/ 553790 h 607074"/>
              <a:gd name="connsiteX54" fmla="*/ 1224 w 493499"/>
              <a:gd name="connsiteY54" fmla="*/ 538424 h 607074"/>
              <a:gd name="connsiteX55" fmla="*/ 104092 w 493499"/>
              <a:gd name="connsiteY55" fmla="*/ 306945 h 607074"/>
              <a:gd name="connsiteX56" fmla="*/ 59793 w 493499"/>
              <a:gd name="connsiteY56" fmla="*/ 186497 h 607074"/>
              <a:gd name="connsiteX57" fmla="*/ 246544 w 493499"/>
              <a:gd name="connsiteY57" fmla="*/ 0 h 60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93499" h="607074">
                <a:moveTo>
                  <a:pt x="368149" y="328011"/>
                </a:moveTo>
                <a:cubicBezTo>
                  <a:pt x="344449" y="348334"/>
                  <a:pt x="315661" y="362832"/>
                  <a:pt x="283895" y="369400"/>
                </a:cubicBezTo>
                <a:lnTo>
                  <a:pt x="366660" y="555400"/>
                </a:lnTo>
                <a:lnTo>
                  <a:pt x="384033" y="504222"/>
                </a:lnTo>
                <a:cubicBezTo>
                  <a:pt x="385273" y="500505"/>
                  <a:pt x="388003" y="497531"/>
                  <a:pt x="391602" y="496044"/>
                </a:cubicBezTo>
                <a:cubicBezTo>
                  <a:pt x="395076" y="494433"/>
                  <a:pt x="399047" y="494433"/>
                  <a:pt x="402646" y="495920"/>
                </a:cubicBezTo>
                <a:lnTo>
                  <a:pt x="452404" y="517358"/>
                </a:lnTo>
                <a:close/>
                <a:moveTo>
                  <a:pt x="125064" y="328011"/>
                </a:moveTo>
                <a:lnTo>
                  <a:pt x="40808" y="517358"/>
                </a:lnTo>
                <a:lnTo>
                  <a:pt x="90567" y="495920"/>
                </a:lnTo>
                <a:cubicBezTo>
                  <a:pt x="92304" y="495176"/>
                  <a:pt x="94165" y="494805"/>
                  <a:pt x="96027" y="494805"/>
                </a:cubicBezTo>
                <a:cubicBezTo>
                  <a:pt x="97888" y="494805"/>
                  <a:pt x="99873" y="495300"/>
                  <a:pt x="101611" y="496044"/>
                </a:cubicBezTo>
                <a:cubicBezTo>
                  <a:pt x="105085" y="497531"/>
                  <a:pt x="107815" y="500505"/>
                  <a:pt x="109056" y="504222"/>
                </a:cubicBezTo>
                <a:lnTo>
                  <a:pt x="126553" y="555400"/>
                </a:lnTo>
                <a:lnTo>
                  <a:pt x="209194" y="369400"/>
                </a:lnTo>
                <a:cubicBezTo>
                  <a:pt x="177552" y="362832"/>
                  <a:pt x="148764" y="348334"/>
                  <a:pt x="125064" y="328011"/>
                </a:cubicBezTo>
                <a:close/>
                <a:moveTo>
                  <a:pt x="246560" y="89869"/>
                </a:moveTo>
                <a:cubicBezTo>
                  <a:pt x="193191" y="89869"/>
                  <a:pt x="149752" y="133235"/>
                  <a:pt x="149752" y="186513"/>
                </a:cubicBezTo>
                <a:cubicBezTo>
                  <a:pt x="149752" y="239915"/>
                  <a:pt x="193191" y="283281"/>
                  <a:pt x="246560" y="283281"/>
                </a:cubicBezTo>
                <a:cubicBezTo>
                  <a:pt x="300053" y="283281"/>
                  <a:pt x="343493" y="239915"/>
                  <a:pt x="343493" y="186513"/>
                </a:cubicBezTo>
                <a:cubicBezTo>
                  <a:pt x="343493" y="133235"/>
                  <a:pt x="300053" y="89869"/>
                  <a:pt x="246560" y="89869"/>
                </a:cubicBezTo>
                <a:close/>
                <a:moveTo>
                  <a:pt x="246560" y="62239"/>
                </a:moveTo>
                <a:cubicBezTo>
                  <a:pt x="315319" y="62239"/>
                  <a:pt x="371170" y="117995"/>
                  <a:pt x="371170" y="186513"/>
                </a:cubicBezTo>
                <a:cubicBezTo>
                  <a:pt x="371170" y="255155"/>
                  <a:pt x="315319" y="310911"/>
                  <a:pt x="246560" y="310911"/>
                </a:cubicBezTo>
                <a:cubicBezTo>
                  <a:pt x="177925" y="310911"/>
                  <a:pt x="122074" y="255155"/>
                  <a:pt x="122074" y="186513"/>
                </a:cubicBezTo>
                <a:cubicBezTo>
                  <a:pt x="122074" y="117995"/>
                  <a:pt x="177925" y="62239"/>
                  <a:pt x="246560" y="62239"/>
                </a:cubicBezTo>
                <a:close/>
                <a:moveTo>
                  <a:pt x="246544" y="27633"/>
                </a:moveTo>
                <a:cubicBezTo>
                  <a:pt x="158815" y="27633"/>
                  <a:pt x="87465" y="98887"/>
                  <a:pt x="87465" y="186497"/>
                </a:cubicBezTo>
                <a:cubicBezTo>
                  <a:pt x="87465" y="274231"/>
                  <a:pt x="158815" y="345483"/>
                  <a:pt x="246544" y="345483"/>
                </a:cubicBezTo>
                <a:cubicBezTo>
                  <a:pt x="334274" y="345483"/>
                  <a:pt x="405748" y="274231"/>
                  <a:pt x="405748" y="186497"/>
                </a:cubicBezTo>
                <a:cubicBezTo>
                  <a:pt x="405748" y="98887"/>
                  <a:pt x="334274" y="27633"/>
                  <a:pt x="246544" y="27633"/>
                </a:cubicBezTo>
                <a:close/>
                <a:moveTo>
                  <a:pt x="246544" y="0"/>
                </a:moveTo>
                <a:cubicBezTo>
                  <a:pt x="349536" y="0"/>
                  <a:pt x="433419" y="83645"/>
                  <a:pt x="433419" y="186497"/>
                </a:cubicBezTo>
                <a:cubicBezTo>
                  <a:pt x="433419" y="232470"/>
                  <a:pt x="416667" y="274478"/>
                  <a:pt x="389120" y="306945"/>
                </a:cubicBezTo>
                <a:cubicBezTo>
                  <a:pt x="389120" y="306945"/>
                  <a:pt x="468288" y="481298"/>
                  <a:pt x="491740" y="536813"/>
                </a:cubicBezTo>
                <a:cubicBezTo>
                  <a:pt x="493229" y="540159"/>
                  <a:pt x="493601" y="542265"/>
                  <a:pt x="493477" y="544124"/>
                </a:cubicBezTo>
                <a:cubicBezTo>
                  <a:pt x="492857" y="551807"/>
                  <a:pt x="486652" y="557383"/>
                  <a:pt x="478959" y="557383"/>
                </a:cubicBezTo>
                <a:lnTo>
                  <a:pt x="478835" y="557383"/>
                </a:lnTo>
                <a:cubicBezTo>
                  <a:pt x="476974" y="557383"/>
                  <a:pt x="475112" y="557011"/>
                  <a:pt x="473375" y="556268"/>
                </a:cubicBezTo>
                <a:lnTo>
                  <a:pt x="405500" y="527271"/>
                </a:lnTo>
                <a:lnTo>
                  <a:pt x="381427" y="597656"/>
                </a:lnTo>
                <a:cubicBezTo>
                  <a:pt x="379565" y="603109"/>
                  <a:pt x="374602" y="606826"/>
                  <a:pt x="369018" y="607074"/>
                </a:cubicBezTo>
                <a:cubicBezTo>
                  <a:pt x="368770" y="607074"/>
                  <a:pt x="368522" y="607074"/>
                  <a:pt x="368398" y="607074"/>
                </a:cubicBezTo>
                <a:cubicBezTo>
                  <a:pt x="362938" y="607074"/>
                  <a:pt x="357974" y="603852"/>
                  <a:pt x="355741" y="598896"/>
                </a:cubicBezTo>
                <a:lnTo>
                  <a:pt x="255231" y="372869"/>
                </a:lnTo>
                <a:cubicBezTo>
                  <a:pt x="252377" y="372993"/>
                  <a:pt x="249523" y="373117"/>
                  <a:pt x="246544" y="373117"/>
                </a:cubicBezTo>
                <a:cubicBezTo>
                  <a:pt x="243690" y="373117"/>
                  <a:pt x="240836" y="372993"/>
                  <a:pt x="237982" y="372869"/>
                </a:cubicBezTo>
                <a:lnTo>
                  <a:pt x="137472" y="598896"/>
                </a:lnTo>
                <a:cubicBezTo>
                  <a:pt x="135239" y="603852"/>
                  <a:pt x="130275" y="607074"/>
                  <a:pt x="124815" y="607074"/>
                </a:cubicBezTo>
                <a:cubicBezTo>
                  <a:pt x="124567" y="607074"/>
                  <a:pt x="124443" y="607074"/>
                  <a:pt x="124195" y="607074"/>
                </a:cubicBezTo>
                <a:cubicBezTo>
                  <a:pt x="118486" y="606826"/>
                  <a:pt x="113523" y="603109"/>
                  <a:pt x="111662" y="597656"/>
                </a:cubicBezTo>
                <a:lnTo>
                  <a:pt x="87713" y="527271"/>
                </a:lnTo>
                <a:lnTo>
                  <a:pt x="19341" y="556764"/>
                </a:lnTo>
                <a:cubicBezTo>
                  <a:pt x="14005" y="558994"/>
                  <a:pt x="8049" y="557755"/>
                  <a:pt x="3954" y="553790"/>
                </a:cubicBezTo>
                <a:cubicBezTo>
                  <a:pt x="-16" y="549700"/>
                  <a:pt x="-1133" y="543628"/>
                  <a:pt x="1224" y="538424"/>
                </a:cubicBezTo>
                <a:lnTo>
                  <a:pt x="104092" y="306945"/>
                </a:lnTo>
                <a:cubicBezTo>
                  <a:pt x="76545" y="274478"/>
                  <a:pt x="59793" y="232470"/>
                  <a:pt x="59793" y="186497"/>
                </a:cubicBezTo>
                <a:cubicBezTo>
                  <a:pt x="59793" y="83645"/>
                  <a:pt x="143552" y="0"/>
                  <a:pt x="246544" y="0"/>
                </a:cubicBezTo>
                <a:close/>
              </a:path>
            </a:pathLst>
          </a:custGeom>
          <a:solidFill>
            <a:schemeClr val="tx1">
              <a:lumMod val="85000"/>
              <a:lumOff val="15000"/>
            </a:schemeClr>
          </a:solidFill>
          <a:ln>
            <a:noFill/>
          </a:ln>
        </p:spPr>
      </p:sp>
      <p:sp>
        <p:nvSpPr>
          <p:cNvPr id="11" name="graduate-diploma_61514">
            <a:extLst>
              <a:ext uri="{FF2B5EF4-FFF2-40B4-BE49-F238E27FC236}">
                <a16:creationId xmlns="" xmlns:a16="http://schemas.microsoft.com/office/drawing/2014/main" id="{385AF158-B7BE-4A02-934B-2B4AA770403A}"/>
              </a:ext>
            </a:extLst>
          </p:cNvPr>
          <p:cNvSpPr>
            <a:spLocks noChangeAspect="1"/>
          </p:cNvSpPr>
          <p:nvPr/>
        </p:nvSpPr>
        <p:spPr bwMode="auto">
          <a:xfrm>
            <a:off x="6428473" y="1478806"/>
            <a:ext cx="488106" cy="609685"/>
          </a:xfrm>
          <a:custGeom>
            <a:avLst/>
            <a:gdLst>
              <a:gd name="connsiteX0" fmla="*/ 433131 w 484855"/>
              <a:gd name="connsiteY0" fmla="*/ 483020 h 605623"/>
              <a:gd name="connsiteX1" fmla="*/ 433131 w 484855"/>
              <a:gd name="connsiteY1" fmla="*/ 599840 h 605623"/>
              <a:gd name="connsiteX2" fmla="*/ 429611 w 484855"/>
              <a:gd name="connsiteY2" fmla="*/ 605164 h 605623"/>
              <a:gd name="connsiteX3" fmla="*/ 427264 w 484855"/>
              <a:gd name="connsiteY3" fmla="*/ 605590 h 605623"/>
              <a:gd name="connsiteX4" fmla="*/ 423316 w 484855"/>
              <a:gd name="connsiteY4" fmla="*/ 604099 h 605623"/>
              <a:gd name="connsiteX5" fmla="*/ 383418 w 484855"/>
              <a:gd name="connsiteY5" fmla="*/ 567467 h 605623"/>
              <a:gd name="connsiteX6" fmla="*/ 343519 w 484855"/>
              <a:gd name="connsiteY6" fmla="*/ 604099 h 605623"/>
              <a:gd name="connsiteX7" fmla="*/ 337225 w 484855"/>
              <a:gd name="connsiteY7" fmla="*/ 605164 h 605623"/>
              <a:gd name="connsiteX8" fmla="*/ 333704 w 484855"/>
              <a:gd name="connsiteY8" fmla="*/ 599840 h 605623"/>
              <a:gd name="connsiteX9" fmla="*/ 333704 w 484855"/>
              <a:gd name="connsiteY9" fmla="*/ 483126 h 605623"/>
              <a:gd name="connsiteX10" fmla="*/ 348639 w 484855"/>
              <a:gd name="connsiteY10" fmla="*/ 495479 h 605623"/>
              <a:gd name="connsiteX11" fmla="*/ 356214 w 484855"/>
              <a:gd name="connsiteY11" fmla="*/ 496651 h 605623"/>
              <a:gd name="connsiteX12" fmla="*/ 377657 w 484855"/>
              <a:gd name="connsiteY12" fmla="*/ 489196 h 605623"/>
              <a:gd name="connsiteX13" fmla="*/ 383418 w 484855"/>
              <a:gd name="connsiteY13" fmla="*/ 486002 h 605623"/>
              <a:gd name="connsiteX14" fmla="*/ 389072 w 484855"/>
              <a:gd name="connsiteY14" fmla="*/ 489196 h 605623"/>
              <a:gd name="connsiteX15" fmla="*/ 410515 w 484855"/>
              <a:gd name="connsiteY15" fmla="*/ 496651 h 605623"/>
              <a:gd name="connsiteX16" fmla="*/ 418089 w 484855"/>
              <a:gd name="connsiteY16" fmla="*/ 495479 h 605623"/>
              <a:gd name="connsiteX17" fmla="*/ 433131 w 484855"/>
              <a:gd name="connsiteY17" fmla="*/ 483020 h 605623"/>
              <a:gd name="connsiteX18" fmla="*/ 383417 w 484855"/>
              <a:gd name="connsiteY18" fmla="*/ 351858 h 605623"/>
              <a:gd name="connsiteX19" fmla="*/ 346511 w 484855"/>
              <a:gd name="connsiteY19" fmla="*/ 388815 h 605623"/>
              <a:gd name="connsiteX20" fmla="*/ 383417 w 484855"/>
              <a:gd name="connsiteY20" fmla="*/ 425667 h 605623"/>
              <a:gd name="connsiteX21" fmla="*/ 420323 w 484855"/>
              <a:gd name="connsiteY21" fmla="*/ 388815 h 605623"/>
              <a:gd name="connsiteX22" fmla="*/ 383417 w 484855"/>
              <a:gd name="connsiteY22" fmla="*/ 351858 h 605623"/>
              <a:gd name="connsiteX23" fmla="*/ 356218 w 484855"/>
              <a:gd name="connsiteY23" fmla="*/ 291788 h 605623"/>
              <a:gd name="connsiteX24" fmla="*/ 372217 w 484855"/>
              <a:gd name="connsiteY24" fmla="*/ 297752 h 605623"/>
              <a:gd name="connsiteX25" fmla="*/ 383417 w 484855"/>
              <a:gd name="connsiteY25" fmla="*/ 302545 h 605623"/>
              <a:gd name="connsiteX26" fmla="*/ 394510 w 484855"/>
              <a:gd name="connsiteY26" fmla="*/ 297752 h 605623"/>
              <a:gd name="connsiteX27" fmla="*/ 410510 w 484855"/>
              <a:gd name="connsiteY27" fmla="*/ 291788 h 605623"/>
              <a:gd name="connsiteX28" fmla="*/ 414776 w 484855"/>
              <a:gd name="connsiteY28" fmla="*/ 292427 h 605623"/>
              <a:gd name="connsiteX29" fmla="*/ 428323 w 484855"/>
              <a:gd name="connsiteY29" fmla="*/ 309042 h 605623"/>
              <a:gd name="connsiteX30" fmla="*/ 434189 w 484855"/>
              <a:gd name="connsiteY30" fmla="*/ 319054 h 605623"/>
              <a:gd name="connsiteX31" fmla="*/ 445603 w 484855"/>
              <a:gd name="connsiteY31" fmla="*/ 321610 h 605623"/>
              <a:gd name="connsiteX32" fmla="*/ 465442 w 484855"/>
              <a:gd name="connsiteY32" fmla="*/ 329172 h 605623"/>
              <a:gd name="connsiteX33" fmla="*/ 466615 w 484855"/>
              <a:gd name="connsiteY33" fmla="*/ 350260 h 605623"/>
              <a:gd name="connsiteX34" fmla="*/ 465549 w 484855"/>
              <a:gd name="connsiteY34" fmla="*/ 362082 h 605623"/>
              <a:gd name="connsiteX35" fmla="*/ 473122 w 484855"/>
              <a:gd name="connsiteY35" fmla="*/ 370603 h 605623"/>
              <a:gd name="connsiteX36" fmla="*/ 484855 w 484855"/>
              <a:gd name="connsiteY36" fmla="*/ 388815 h 605623"/>
              <a:gd name="connsiteX37" fmla="*/ 473122 w 484855"/>
              <a:gd name="connsiteY37" fmla="*/ 406922 h 605623"/>
              <a:gd name="connsiteX38" fmla="*/ 465549 w 484855"/>
              <a:gd name="connsiteY38" fmla="*/ 415442 h 605623"/>
              <a:gd name="connsiteX39" fmla="*/ 466615 w 484855"/>
              <a:gd name="connsiteY39" fmla="*/ 427264 h 605623"/>
              <a:gd name="connsiteX40" fmla="*/ 465442 w 484855"/>
              <a:gd name="connsiteY40" fmla="*/ 448353 h 605623"/>
              <a:gd name="connsiteX41" fmla="*/ 445603 w 484855"/>
              <a:gd name="connsiteY41" fmla="*/ 456021 h 605623"/>
              <a:gd name="connsiteX42" fmla="*/ 434189 w 484855"/>
              <a:gd name="connsiteY42" fmla="*/ 458471 h 605623"/>
              <a:gd name="connsiteX43" fmla="*/ 428323 w 484855"/>
              <a:gd name="connsiteY43" fmla="*/ 468482 h 605623"/>
              <a:gd name="connsiteX44" fmla="*/ 414776 w 484855"/>
              <a:gd name="connsiteY44" fmla="*/ 485204 h 605623"/>
              <a:gd name="connsiteX45" fmla="*/ 410510 w 484855"/>
              <a:gd name="connsiteY45" fmla="*/ 485843 h 605623"/>
              <a:gd name="connsiteX46" fmla="*/ 394510 w 484855"/>
              <a:gd name="connsiteY46" fmla="*/ 479772 h 605623"/>
              <a:gd name="connsiteX47" fmla="*/ 383417 w 484855"/>
              <a:gd name="connsiteY47" fmla="*/ 474979 h 605623"/>
              <a:gd name="connsiteX48" fmla="*/ 372217 w 484855"/>
              <a:gd name="connsiteY48" fmla="*/ 479772 h 605623"/>
              <a:gd name="connsiteX49" fmla="*/ 356218 w 484855"/>
              <a:gd name="connsiteY49" fmla="*/ 485843 h 605623"/>
              <a:gd name="connsiteX50" fmla="*/ 352058 w 484855"/>
              <a:gd name="connsiteY50" fmla="*/ 485204 h 605623"/>
              <a:gd name="connsiteX51" fmla="*/ 338511 w 484855"/>
              <a:gd name="connsiteY51" fmla="*/ 468482 h 605623"/>
              <a:gd name="connsiteX52" fmla="*/ 332645 w 484855"/>
              <a:gd name="connsiteY52" fmla="*/ 458471 h 605623"/>
              <a:gd name="connsiteX53" fmla="*/ 321231 w 484855"/>
              <a:gd name="connsiteY53" fmla="*/ 456021 h 605623"/>
              <a:gd name="connsiteX54" fmla="*/ 301285 w 484855"/>
              <a:gd name="connsiteY54" fmla="*/ 448353 h 605623"/>
              <a:gd name="connsiteX55" fmla="*/ 300219 w 484855"/>
              <a:gd name="connsiteY55" fmla="*/ 427264 h 605623"/>
              <a:gd name="connsiteX56" fmla="*/ 301285 w 484855"/>
              <a:gd name="connsiteY56" fmla="*/ 415442 h 605623"/>
              <a:gd name="connsiteX57" fmla="*/ 293712 w 484855"/>
              <a:gd name="connsiteY57" fmla="*/ 406922 h 605623"/>
              <a:gd name="connsiteX58" fmla="*/ 281979 w 484855"/>
              <a:gd name="connsiteY58" fmla="*/ 388815 h 605623"/>
              <a:gd name="connsiteX59" fmla="*/ 293712 w 484855"/>
              <a:gd name="connsiteY59" fmla="*/ 370603 h 605623"/>
              <a:gd name="connsiteX60" fmla="*/ 301285 w 484855"/>
              <a:gd name="connsiteY60" fmla="*/ 362082 h 605623"/>
              <a:gd name="connsiteX61" fmla="*/ 300219 w 484855"/>
              <a:gd name="connsiteY61" fmla="*/ 350260 h 605623"/>
              <a:gd name="connsiteX62" fmla="*/ 301285 w 484855"/>
              <a:gd name="connsiteY62" fmla="*/ 329172 h 605623"/>
              <a:gd name="connsiteX63" fmla="*/ 321231 w 484855"/>
              <a:gd name="connsiteY63" fmla="*/ 321610 h 605623"/>
              <a:gd name="connsiteX64" fmla="*/ 332645 w 484855"/>
              <a:gd name="connsiteY64" fmla="*/ 319054 h 605623"/>
              <a:gd name="connsiteX65" fmla="*/ 338511 w 484855"/>
              <a:gd name="connsiteY65" fmla="*/ 309042 h 605623"/>
              <a:gd name="connsiteX66" fmla="*/ 352058 w 484855"/>
              <a:gd name="connsiteY66" fmla="*/ 292427 h 605623"/>
              <a:gd name="connsiteX67" fmla="*/ 356218 w 484855"/>
              <a:gd name="connsiteY67" fmla="*/ 291788 h 605623"/>
              <a:gd name="connsiteX68" fmla="*/ 100344 w 484855"/>
              <a:gd name="connsiteY68" fmla="*/ 184811 h 605623"/>
              <a:gd name="connsiteX69" fmla="*/ 307029 w 484855"/>
              <a:gd name="connsiteY69" fmla="*/ 184811 h 605623"/>
              <a:gd name="connsiteX70" fmla="*/ 321213 w 484855"/>
              <a:gd name="connsiteY70" fmla="*/ 199083 h 605623"/>
              <a:gd name="connsiteX71" fmla="*/ 307029 w 484855"/>
              <a:gd name="connsiteY71" fmla="*/ 213249 h 605623"/>
              <a:gd name="connsiteX72" fmla="*/ 100344 w 484855"/>
              <a:gd name="connsiteY72" fmla="*/ 213249 h 605623"/>
              <a:gd name="connsiteX73" fmla="*/ 86160 w 484855"/>
              <a:gd name="connsiteY73" fmla="*/ 199083 h 605623"/>
              <a:gd name="connsiteX74" fmla="*/ 100344 w 484855"/>
              <a:gd name="connsiteY74" fmla="*/ 184811 h 605623"/>
              <a:gd name="connsiteX75" fmla="*/ 100346 w 484855"/>
              <a:gd name="connsiteY75" fmla="*/ 114810 h 605623"/>
              <a:gd name="connsiteX76" fmla="*/ 252021 w 484855"/>
              <a:gd name="connsiteY76" fmla="*/ 114810 h 605623"/>
              <a:gd name="connsiteX77" fmla="*/ 266314 w 484855"/>
              <a:gd name="connsiteY77" fmla="*/ 128959 h 605623"/>
              <a:gd name="connsiteX78" fmla="*/ 252021 w 484855"/>
              <a:gd name="connsiteY78" fmla="*/ 143107 h 605623"/>
              <a:gd name="connsiteX79" fmla="*/ 100346 w 484855"/>
              <a:gd name="connsiteY79" fmla="*/ 143107 h 605623"/>
              <a:gd name="connsiteX80" fmla="*/ 86160 w 484855"/>
              <a:gd name="connsiteY80" fmla="*/ 128959 h 605623"/>
              <a:gd name="connsiteX81" fmla="*/ 100346 w 484855"/>
              <a:gd name="connsiteY81" fmla="*/ 114810 h 605623"/>
              <a:gd name="connsiteX82" fmla="*/ 42657 w 484855"/>
              <a:gd name="connsiteY82" fmla="*/ 0 h 605623"/>
              <a:gd name="connsiteX83" fmla="*/ 364717 w 484855"/>
              <a:gd name="connsiteY83" fmla="*/ 0 h 605623"/>
              <a:gd name="connsiteX84" fmla="*/ 407374 w 484855"/>
              <a:gd name="connsiteY84" fmla="*/ 42600 h 605623"/>
              <a:gd name="connsiteX85" fmla="*/ 407374 w 484855"/>
              <a:gd name="connsiteY85" fmla="*/ 263372 h 605623"/>
              <a:gd name="connsiteX86" fmla="*/ 406201 w 484855"/>
              <a:gd name="connsiteY86" fmla="*/ 263372 h 605623"/>
              <a:gd name="connsiteX87" fmla="*/ 379114 w 484855"/>
              <a:gd name="connsiteY87" fmla="*/ 271466 h 605623"/>
              <a:gd name="connsiteX88" fmla="*/ 364717 w 484855"/>
              <a:gd name="connsiteY88" fmla="*/ 265183 h 605623"/>
              <a:gd name="connsiteX89" fmla="*/ 364717 w 484855"/>
              <a:gd name="connsiteY89" fmla="*/ 42600 h 605623"/>
              <a:gd name="connsiteX90" fmla="*/ 42657 w 484855"/>
              <a:gd name="connsiteY90" fmla="*/ 42600 h 605623"/>
              <a:gd name="connsiteX91" fmla="*/ 42657 w 484855"/>
              <a:gd name="connsiteY91" fmla="*/ 517266 h 605623"/>
              <a:gd name="connsiteX92" fmla="*/ 300945 w 484855"/>
              <a:gd name="connsiteY92" fmla="*/ 517266 h 605623"/>
              <a:gd name="connsiteX93" fmla="*/ 300945 w 484855"/>
              <a:gd name="connsiteY93" fmla="*/ 559866 h 605623"/>
              <a:gd name="connsiteX94" fmla="*/ 42657 w 484855"/>
              <a:gd name="connsiteY94" fmla="*/ 559866 h 605623"/>
              <a:gd name="connsiteX95" fmla="*/ 0 w 484855"/>
              <a:gd name="connsiteY95" fmla="*/ 517266 h 605623"/>
              <a:gd name="connsiteX96" fmla="*/ 0 w 484855"/>
              <a:gd name="connsiteY96" fmla="*/ 42600 h 605623"/>
              <a:gd name="connsiteX97" fmla="*/ 42657 w 484855"/>
              <a:gd name="connsiteY97" fmla="*/ 0 h 60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84855" h="605623">
                <a:moveTo>
                  <a:pt x="433131" y="483020"/>
                </a:moveTo>
                <a:lnTo>
                  <a:pt x="433131" y="599840"/>
                </a:lnTo>
                <a:cubicBezTo>
                  <a:pt x="433131" y="602076"/>
                  <a:pt x="431744" y="604206"/>
                  <a:pt x="429611" y="605164"/>
                </a:cubicBezTo>
                <a:cubicBezTo>
                  <a:pt x="428864" y="605484"/>
                  <a:pt x="428010" y="605590"/>
                  <a:pt x="427264" y="605590"/>
                </a:cubicBezTo>
                <a:cubicBezTo>
                  <a:pt x="425770" y="605590"/>
                  <a:pt x="424383" y="605058"/>
                  <a:pt x="423316" y="604099"/>
                </a:cubicBezTo>
                <a:lnTo>
                  <a:pt x="383418" y="567467"/>
                </a:lnTo>
                <a:lnTo>
                  <a:pt x="343519" y="604099"/>
                </a:lnTo>
                <a:cubicBezTo>
                  <a:pt x="341812" y="605697"/>
                  <a:pt x="339358" y="606016"/>
                  <a:pt x="337225" y="605164"/>
                </a:cubicBezTo>
                <a:cubicBezTo>
                  <a:pt x="335091" y="604206"/>
                  <a:pt x="333704" y="602076"/>
                  <a:pt x="333704" y="599840"/>
                </a:cubicBezTo>
                <a:lnTo>
                  <a:pt x="333704" y="483126"/>
                </a:lnTo>
                <a:cubicBezTo>
                  <a:pt x="337011" y="488345"/>
                  <a:pt x="341598" y="493137"/>
                  <a:pt x="348639" y="495479"/>
                </a:cubicBezTo>
                <a:cubicBezTo>
                  <a:pt x="351093" y="496225"/>
                  <a:pt x="353653" y="496651"/>
                  <a:pt x="356214" y="496651"/>
                </a:cubicBezTo>
                <a:cubicBezTo>
                  <a:pt x="364748" y="496651"/>
                  <a:pt x="371896" y="492498"/>
                  <a:pt x="377657" y="489196"/>
                </a:cubicBezTo>
                <a:cubicBezTo>
                  <a:pt x="379364" y="488238"/>
                  <a:pt x="381817" y="486747"/>
                  <a:pt x="383418" y="486002"/>
                </a:cubicBezTo>
                <a:cubicBezTo>
                  <a:pt x="384911" y="486747"/>
                  <a:pt x="387471" y="488238"/>
                  <a:pt x="389072" y="489196"/>
                </a:cubicBezTo>
                <a:cubicBezTo>
                  <a:pt x="394939" y="492498"/>
                  <a:pt x="402087" y="496651"/>
                  <a:pt x="410515" y="496651"/>
                </a:cubicBezTo>
                <a:cubicBezTo>
                  <a:pt x="413182" y="496651"/>
                  <a:pt x="415742" y="496225"/>
                  <a:pt x="418089" y="495479"/>
                </a:cubicBezTo>
                <a:cubicBezTo>
                  <a:pt x="425237" y="493243"/>
                  <a:pt x="429824" y="488238"/>
                  <a:pt x="433131" y="483020"/>
                </a:cubicBezTo>
                <a:close/>
                <a:moveTo>
                  <a:pt x="383417" y="351858"/>
                </a:moveTo>
                <a:cubicBezTo>
                  <a:pt x="363044" y="351858"/>
                  <a:pt x="346511" y="368366"/>
                  <a:pt x="346511" y="388815"/>
                </a:cubicBezTo>
                <a:cubicBezTo>
                  <a:pt x="346511" y="409158"/>
                  <a:pt x="363044" y="425667"/>
                  <a:pt x="383417" y="425667"/>
                </a:cubicBezTo>
                <a:cubicBezTo>
                  <a:pt x="403790" y="425667"/>
                  <a:pt x="420323" y="409158"/>
                  <a:pt x="420323" y="388815"/>
                </a:cubicBezTo>
                <a:cubicBezTo>
                  <a:pt x="420323" y="368366"/>
                  <a:pt x="403790" y="351858"/>
                  <a:pt x="383417" y="351858"/>
                </a:cubicBezTo>
                <a:close/>
                <a:moveTo>
                  <a:pt x="356218" y="291788"/>
                </a:moveTo>
                <a:cubicBezTo>
                  <a:pt x="361764" y="291788"/>
                  <a:pt x="367097" y="294770"/>
                  <a:pt x="372217" y="297752"/>
                </a:cubicBezTo>
                <a:cubicBezTo>
                  <a:pt x="376271" y="300202"/>
                  <a:pt x="380537" y="302545"/>
                  <a:pt x="383417" y="302545"/>
                </a:cubicBezTo>
                <a:cubicBezTo>
                  <a:pt x="386297" y="302545"/>
                  <a:pt x="390457" y="300202"/>
                  <a:pt x="394510" y="297752"/>
                </a:cubicBezTo>
                <a:cubicBezTo>
                  <a:pt x="399737" y="294770"/>
                  <a:pt x="404963" y="291788"/>
                  <a:pt x="410510" y="291788"/>
                </a:cubicBezTo>
                <a:cubicBezTo>
                  <a:pt x="412003" y="291788"/>
                  <a:pt x="413390" y="292001"/>
                  <a:pt x="414776" y="292427"/>
                </a:cubicBezTo>
                <a:cubicBezTo>
                  <a:pt x="422030" y="294770"/>
                  <a:pt x="425336" y="302332"/>
                  <a:pt x="428323" y="309042"/>
                </a:cubicBezTo>
                <a:cubicBezTo>
                  <a:pt x="430029" y="312983"/>
                  <a:pt x="431949" y="317456"/>
                  <a:pt x="434189" y="319054"/>
                </a:cubicBezTo>
                <a:cubicBezTo>
                  <a:pt x="436323" y="320651"/>
                  <a:pt x="441229" y="321184"/>
                  <a:pt x="445603" y="321610"/>
                </a:cubicBezTo>
                <a:cubicBezTo>
                  <a:pt x="452856" y="322355"/>
                  <a:pt x="461069" y="323101"/>
                  <a:pt x="465442" y="329172"/>
                </a:cubicBezTo>
                <a:cubicBezTo>
                  <a:pt x="469922" y="335243"/>
                  <a:pt x="468109" y="343231"/>
                  <a:pt x="466615" y="350260"/>
                </a:cubicBezTo>
                <a:cubicBezTo>
                  <a:pt x="465655" y="354840"/>
                  <a:pt x="464695" y="359420"/>
                  <a:pt x="465549" y="362082"/>
                </a:cubicBezTo>
                <a:cubicBezTo>
                  <a:pt x="466295" y="364532"/>
                  <a:pt x="469922" y="367727"/>
                  <a:pt x="473122" y="370603"/>
                </a:cubicBezTo>
                <a:cubicBezTo>
                  <a:pt x="478562" y="375502"/>
                  <a:pt x="484855" y="381041"/>
                  <a:pt x="484855" y="388815"/>
                </a:cubicBezTo>
                <a:cubicBezTo>
                  <a:pt x="484855" y="396484"/>
                  <a:pt x="478562" y="402022"/>
                  <a:pt x="473122" y="406922"/>
                </a:cubicBezTo>
                <a:cubicBezTo>
                  <a:pt x="469922" y="409797"/>
                  <a:pt x="466295" y="412992"/>
                  <a:pt x="465549" y="415442"/>
                </a:cubicBezTo>
                <a:cubicBezTo>
                  <a:pt x="464695" y="418105"/>
                  <a:pt x="465655" y="422791"/>
                  <a:pt x="466615" y="427264"/>
                </a:cubicBezTo>
                <a:cubicBezTo>
                  <a:pt x="468109" y="434294"/>
                  <a:pt x="469922" y="442388"/>
                  <a:pt x="465442" y="448353"/>
                </a:cubicBezTo>
                <a:cubicBezTo>
                  <a:pt x="461069" y="454424"/>
                  <a:pt x="452856" y="455276"/>
                  <a:pt x="445603" y="456021"/>
                </a:cubicBezTo>
                <a:cubicBezTo>
                  <a:pt x="441229" y="456447"/>
                  <a:pt x="436323" y="456873"/>
                  <a:pt x="434189" y="458471"/>
                </a:cubicBezTo>
                <a:cubicBezTo>
                  <a:pt x="431949" y="460068"/>
                  <a:pt x="430029" y="464542"/>
                  <a:pt x="428323" y="468482"/>
                </a:cubicBezTo>
                <a:cubicBezTo>
                  <a:pt x="425336" y="475192"/>
                  <a:pt x="422030" y="482861"/>
                  <a:pt x="414776" y="485204"/>
                </a:cubicBezTo>
                <a:cubicBezTo>
                  <a:pt x="413390" y="485630"/>
                  <a:pt x="412003" y="485843"/>
                  <a:pt x="410510" y="485843"/>
                </a:cubicBezTo>
                <a:cubicBezTo>
                  <a:pt x="404963" y="485843"/>
                  <a:pt x="399737" y="482754"/>
                  <a:pt x="394510" y="479772"/>
                </a:cubicBezTo>
                <a:cubicBezTo>
                  <a:pt x="390457" y="477429"/>
                  <a:pt x="386297" y="474979"/>
                  <a:pt x="383417" y="474979"/>
                </a:cubicBezTo>
                <a:cubicBezTo>
                  <a:pt x="380537" y="474979"/>
                  <a:pt x="376271" y="477429"/>
                  <a:pt x="372217" y="479772"/>
                </a:cubicBezTo>
                <a:cubicBezTo>
                  <a:pt x="367097" y="482754"/>
                  <a:pt x="361764" y="485843"/>
                  <a:pt x="356218" y="485843"/>
                </a:cubicBezTo>
                <a:cubicBezTo>
                  <a:pt x="354831" y="485843"/>
                  <a:pt x="353338" y="485630"/>
                  <a:pt x="352058" y="485204"/>
                </a:cubicBezTo>
                <a:cubicBezTo>
                  <a:pt x="344804" y="482861"/>
                  <a:pt x="341498" y="475192"/>
                  <a:pt x="338511" y="468482"/>
                </a:cubicBezTo>
                <a:cubicBezTo>
                  <a:pt x="336805" y="464542"/>
                  <a:pt x="334778" y="460068"/>
                  <a:pt x="332645" y="458471"/>
                </a:cubicBezTo>
                <a:cubicBezTo>
                  <a:pt x="330511" y="456873"/>
                  <a:pt x="325498" y="456447"/>
                  <a:pt x="321231" y="456021"/>
                </a:cubicBezTo>
                <a:cubicBezTo>
                  <a:pt x="313978" y="455276"/>
                  <a:pt x="305765" y="454424"/>
                  <a:pt x="301285" y="448353"/>
                </a:cubicBezTo>
                <a:cubicBezTo>
                  <a:pt x="296912" y="442282"/>
                  <a:pt x="298619" y="434294"/>
                  <a:pt x="300219" y="427264"/>
                </a:cubicBezTo>
                <a:cubicBezTo>
                  <a:pt x="301179" y="422791"/>
                  <a:pt x="302139" y="418105"/>
                  <a:pt x="301285" y="415442"/>
                </a:cubicBezTo>
                <a:cubicBezTo>
                  <a:pt x="300539" y="412992"/>
                  <a:pt x="296912" y="409797"/>
                  <a:pt x="293712" y="406922"/>
                </a:cubicBezTo>
                <a:cubicBezTo>
                  <a:pt x="288165" y="402022"/>
                  <a:pt x="281979" y="396484"/>
                  <a:pt x="281979" y="388815"/>
                </a:cubicBezTo>
                <a:cubicBezTo>
                  <a:pt x="281979" y="381041"/>
                  <a:pt x="288165" y="375502"/>
                  <a:pt x="293712" y="370603"/>
                </a:cubicBezTo>
                <a:cubicBezTo>
                  <a:pt x="296912" y="367727"/>
                  <a:pt x="300539" y="364532"/>
                  <a:pt x="301285" y="362082"/>
                </a:cubicBezTo>
                <a:cubicBezTo>
                  <a:pt x="302139" y="359526"/>
                  <a:pt x="301179" y="354840"/>
                  <a:pt x="300219" y="350260"/>
                </a:cubicBezTo>
                <a:cubicBezTo>
                  <a:pt x="298619" y="343231"/>
                  <a:pt x="296912" y="335243"/>
                  <a:pt x="301285" y="329172"/>
                </a:cubicBezTo>
                <a:cubicBezTo>
                  <a:pt x="305765" y="323101"/>
                  <a:pt x="313978" y="322355"/>
                  <a:pt x="321231" y="321610"/>
                </a:cubicBezTo>
                <a:cubicBezTo>
                  <a:pt x="325498" y="321184"/>
                  <a:pt x="330405" y="320651"/>
                  <a:pt x="332645" y="319054"/>
                </a:cubicBezTo>
                <a:cubicBezTo>
                  <a:pt x="334778" y="317456"/>
                  <a:pt x="336805" y="312983"/>
                  <a:pt x="338511" y="309042"/>
                </a:cubicBezTo>
                <a:cubicBezTo>
                  <a:pt x="341498" y="302332"/>
                  <a:pt x="344804" y="294770"/>
                  <a:pt x="352058" y="292427"/>
                </a:cubicBezTo>
                <a:cubicBezTo>
                  <a:pt x="353338" y="292001"/>
                  <a:pt x="354831" y="291788"/>
                  <a:pt x="356218" y="291788"/>
                </a:cubicBezTo>
                <a:close/>
                <a:moveTo>
                  <a:pt x="100344" y="184811"/>
                </a:moveTo>
                <a:lnTo>
                  <a:pt x="307029" y="184811"/>
                </a:lnTo>
                <a:cubicBezTo>
                  <a:pt x="314921" y="184811"/>
                  <a:pt x="321213" y="191202"/>
                  <a:pt x="321213" y="199083"/>
                </a:cubicBezTo>
                <a:cubicBezTo>
                  <a:pt x="321213" y="206858"/>
                  <a:pt x="314921" y="213249"/>
                  <a:pt x="307029" y="213249"/>
                </a:cubicBezTo>
                <a:lnTo>
                  <a:pt x="100344" y="213249"/>
                </a:lnTo>
                <a:cubicBezTo>
                  <a:pt x="92559" y="213249"/>
                  <a:pt x="86160" y="206858"/>
                  <a:pt x="86160" y="199083"/>
                </a:cubicBezTo>
                <a:cubicBezTo>
                  <a:pt x="86160" y="191202"/>
                  <a:pt x="92559" y="184811"/>
                  <a:pt x="100344" y="184811"/>
                </a:cubicBezTo>
                <a:close/>
                <a:moveTo>
                  <a:pt x="100346" y="114810"/>
                </a:moveTo>
                <a:lnTo>
                  <a:pt x="252021" y="114810"/>
                </a:lnTo>
                <a:cubicBezTo>
                  <a:pt x="259914" y="114810"/>
                  <a:pt x="266314" y="121086"/>
                  <a:pt x="266314" y="128959"/>
                </a:cubicBezTo>
                <a:cubicBezTo>
                  <a:pt x="266314" y="136724"/>
                  <a:pt x="259914" y="143107"/>
                  <a:pt x="252021" y="143107"/>
                </a:cubicBezTo>
                <a:lnTo>
                  <a:pt x="100346" y="143107"/>
                </a:lnTo>
                <a:cubicBezTo>
                  <a:pt x="92560" y="143107"/>
                  <a:pt x="86160" y="136724"/>
                  <a:pt x="86160" y="128959"/>
                </a:cubicBezTo>
                <a:cubicBezTo>
                  <a:pt x="86160" y="121086"/>
                  <a:pt x="92560" y="114810"/>
                  <a:pt x="100346" y="114810"/>
                </a:cubicBezTo>
                <a:close/>
                <a:moveTo>
                  <a:pt x="42657" y="0"/>
                </a:moveTo>
                <a:lnTo>
                  <a:pt x="364717" y="0"/>
                </a:lnTo>
                <a:cubicBezTo>
                  <a:pt x="388285" y="0"/>
                  <a:pt x="407374" y="19063"/>
                  <a:pt x="407374" y="42600"/>
                </a:cubicBezTo>
                <a:lnTo>
                  <a:pt x="407374" y="263372"/>
                </a:lnTo>
                <a:cubicBezTo>
                  <a:pt x="406948" y="263372"/>
                  <a:pt x="406628" y="263372"/>
                  <a:pt x="406201" y="263372"/>
                </a:cubicBezTo>
                <a:cubicBezTo>
                  <a:pt x="394897" y="263372"/>
                  <a:pt x="385726" y="267739"/>
                  <a:pt x="379114" y="271466"/>
                </a:cubicBezTo>
                <a:cubicBezTo>
                  <a:pt x="375168" y="269230"/>
                  <a:pt x="370369" y="266887"/>
                  <a:pt x="364717" y="265183"/>
                </a:cubicBezTo>
                <a:lnTo>
                  <a:pt x="364717" y="42600"/>
                </a:lnTo>
                <a:lnTo>
                  <a:pt x="42657" y="42600"/>
                </a:lnTo>
                <a:lnTo>
                  <a:pt x="42657" y="517266"/>
                </a:lnTo>
                <a:lnTo>
                  <a:pt x="300945" y="517266"/>
                </a:lnTo>
                <a:lnTo>
                  <a:pt x="300945" y="559866"/>
                </a:lnTo>
                <a:lnTo>
                  <a:pt x="42657" y="559866"/>
                </a:lnTo>
                <a:cubicBezTo>
                  <a:pt x="19089" y="559866"/>
                  <a:pt x="0" y="540803"/>
                  <a:pt x="0" y="517266"/>
                </a:cubicBezTo>
                <a:lnTo>
                  <a:pt x="0" y="42600"/>
                </a:lnTo>
                <a:cubicBezTo>
                  <a:pt x="0" y="19063"/>
                  <a:pt x="19089" y="0"/>
                  <a:pt x="42657" y="0"/>
                </a:cubicBezTo>
                <a:close/>
              </a:path>
            </a:pathLst>
          </a:custGeom>
          <a:solidFill>
            <a:schemeClr val="tx1">
              <a:lumMod val="85000"/>
              <a:lumOff val="15000"/>
            </a:schemeClr>
          </a:solidFill>
          <a:ln>
            <a:noFill/>
          </a:ln>
        </p:spPr>
      </p:sp>
      <p:sp>
        <p:nvSpPr>
          <p:cNvPr id="12" name="diploma_109769">
            <a:extLst>
              <a:ext uri="{FF2B5EF4-FFF2-40B4-BE49-F238E27FC236}">
                <a16:creationId xmlns="" xmlns:a16="http://schemas.microsoft.com/office/drawing/2014/main" id="{DE0476E5-57ED-4688-B46D-E8911E448198}"/>
              </a:ext>
            </a:extLst>
          </p:cNvPr>
          <p:cNvSpPr>
            <a:spLocks noChangeAspect="1"/>
          </p:cNvSpPr>
          <p:nvPr/>
        </p:nvSpPr>
        <p:spPr bwMode="auto">
          <a:xfrm>
            <a:off x="7436659" y="1514599"/>
            <a:ext cx="609685" cy="538098"/>
          </a:xfrm>
          <a:custGeom>
            <a:avLst/>
            <a:gdLst>
              <a:gd name="connsiteX0" fmla="*/ 414060 w 608415"/>
              <a:gd name="connsiteY0" fmla="*/ 398283 h 536978"/>
              <a:gd name="connsiteX1" fmla="*/ 414060 w 608415"/>
              <a:gd name="connsiteY1" fmla="*/ 475607 h 536978"/>
              <a:gd name="connsiteX2" fmla="*/ 433726 w 608415"/>
              <a:gd name="connsiteY2" fmla="*/ 462413 h 536978"/>
              <a:gd name="connsiteX3" fmla="*/ 445556 w 608415"/>
              <a:gd name="connsiteY3" fmla="*/ 458884 h 536978"/>
              <a:gd name="connsiteX4" fmla="*/ 457540 w 608415"/>
              <a:gd name="connsiteY4" fmla="*/ 462413 h 536978"/>
              <a:gd name="connsiteX5" fmla="*/ 477206 w 608415"/>
              <a:gd name="connsiteY5" fmla="*/ 475607 h 536978"/>
              <a:gd name="connsiteX6" fmla="*/ 477206 w 608415"/>
              <a:gd name="connsiteY6" fmla="*/ 398283 h 536978"/>
              <a:gd name="connsiteX7" fmla="*/ 445556 w 608415"/>
              <a:gd name="connsiteY7" fmla="*/ 403499 h 536978"/>
              <a:gd name="connsiteX8" fmla="*/ 414060 w 608415"/>
              <a:gd name="connsiteY8" fmla="*/ 398283 h 536978"/>
              <a:gd name="connsiteX9" fmla="*/ 92216 w 608415"/>
              <a:gd name="connsiteY9" fmla="*/ 247191 h 536978"/>
              <a:gd name="connsiteX10" fmla="*/ 304234 w 608415"/>
              <a:gd name="connsiteY10" fmla="*/ 247191 h 536978"/>
              <a:gd name="connsiteX11" fmla="*/ 325589 w 608415"/>
              <a:gd name="connsiteY11" fmla="*/ 268502 h 536978"/>
              <a:gd name="connsiteX12" fmla="*/ 304234 w 608415"/>
              <a:gd name="connsiteY12" fmla="*/ 289813 h 536978"/>
              <a:gd name="connsiteX13" fmla="*/ 92216 w 608415"/>
              <a:gd name="connsiteY13" fmla="*/ 289813 h 536978"/>
              <a:gd name="connsiteX14" fmla="*/ 70707 w 608415"/>
              <a:gd name="connsiteY14" fmla="*/ 268502 h 536978"/>
              <a:gd name="connsiteX15" fmla="*/ 92216 w 608415"/>
              <a:gd name="connsiteY15" fmla="*/ 247191 h 536978"/>
              <a:gd name="connsiteX16" fmla="*/ 445556 w 608415"/>
              <a:gd name="connsiteY16" fmla="*/ 246855 h 536978"/>
              <a:gd name="connsiteX17" fmla="*/ 388863 w 608415"/>
              <a:gd name="connsiteY17" fmla="*/ 303775 h 536978"/>
              <a:gd name="connsiteX18" fmla="*/ 445556 w 608415"/>
              <a:gd name="connsiteY18" fmla="*/ 360694 h 536978"/>
              <a:gd name="connsiteX19" fmla="*/ 502403 w 608415"/>
              <a:gd name="connsiteY19" fmla="*/ 303775 h 536978"/>
              <a:gd name="connsiteX20" fmla="*/ 445556 w 608415"/>
              <a:gd name="connsiteY20" fmla="*/ 246855 h 536978"/>
              <a:gd name="connsiteX21" fmla="*/ 92216 w 608415"/>
              <a:gd name="connsiteY21" fmla="*/ 176414 h 536978"/>
              <a:gd name="connsiteX22" fmla="*/ 304234 w 608415"/>
              <a:gd name="connsiteY22" fmla="*/ 176414 h 536978"/>
              <a:gd name="connsiteX23" fmla="*/ 325589 w 608415"/>
              <a:gd name="connsiteY23" fmla="*/ 197907 h 536978"/>
              <a:gd name="connsiteX24" fmla="*/ 304234 w 608415"/>
              <a:gd name="connsiteY24" fmla="*/ 219247 h 536978"/>
              <a:gd name="connsiteX25" fmla="*/ 92216 w 608415"/>
              <a:gd name="connsiteY25" fmla="*/ 219247 h 536978"/>
              <a:gd name="connsiteX26" fmla="*/ 70707 w 608415"/>
              <a:gd name="connsiteY26" fmla="*/ 197907 h 536978"/>
              <a:gd name="connsiteX27" fmla="*/ 92216 w 608415"/>
              <a:gd name="connsiteY27" fmla="*/ 176414 h 536978"/>
              <a:gd name="connsiteX28" fmla="*/ 92216 w 608415"/>
              <a:gd name="connsiteY28" fmla="*/ 105848 h 536978"/>
              <a:gd name="connsiteX29" fmla="*/ 304234 w 608415"/>
              <a:gd name="connsiteY29" fmla="*/ 105848 h 536978"/>
              <a:gd name="connsiteX30" fmla="*/ 325589 w 608415"/>
              <a:gd name="connsiteY30" fmla="*/ 127341 h 536978"/>
              <a:gd name="connsiteX31" fmla="*/ 304234 w 608415"/>
              <a:gd name="connsiteY31" fmla="*/ 148681 h 536978"/>
              <a:gd name="connsiteX32" fmla="*/ 92216 w 608415"/>
              <a:gd name="connsiteY32" fmla="*/ 148681 h 536978"/>
              <a:gd name="connsiteX33" fmla="*/ 70707 w 608415"/>
              <a:gd name="connsiteY33" fmla="*/ 127341 h 536978"/>
              <a:gd name="connsiteX34" fmla="*/ 92216 w 608415"/>
              <a:gd name="connsiteY34" fmla="*/ 105848 h 536978"/>
              <a:gd name="connsiteX35" fmla="*/ 53620 w 608415"/>
              <a:gd name="connsiteY35" fmla="*/ 42805 h 536978"/>
              <a:gd name="connsiteX36" fmla="*/ 42866 w 608415"/>
              <a:gd name="connsiteY36" fmla="*/ 53544 h 536978"/>
              <a:gd name="connsiteX37" fmla="*/ 42866 w 608415"/>
              <a:gd name="connsiteY37" fmla="*/ 412858 h 536978"/>
              <a:gd name="connsiteX38" fmla="*/ 53620 w 608415"/>
              <a:gd name="connsiteY38" fmla="*/ 423597 h 536978"/>
              <a:gd name="connsiteX39" fmla="*/ 371195 w 608415"/>
              <a:gd name="connsiteY39" fmla="*/ 423597 h 536978"/>
              <a:gd name="connsiteX40" fmla="*/ 371195 w 608415"/>
              <a:gd name="connsiteY40" fmla="*/ 369900 h 536978"/>
              <a:gd name="connsiteX41" fmla="*/ 345998 w 608415"/>
              <a:gd name="connsiteY41" fmla="*/ 303775 h 536978"/>
              <a:gd name="connsiteX42" fmla="*/ 445556 w 608415"/>
              <a:gd name="connsiteY42" fmla="*/ 204051 h 536978"/>
              <a:gd name="connsiteX43" fmla="*/ 545269 w 608415"/>
              <a:gd name="connsiteY43" fmla="*/ 303775 h 536978"/>
              <a:gd name="connsiteX44" fmla="*/ 520072 w 608415"/>
              <a:gd name="connsiteY44" fmla="*/ 369900 h 536978"/>
              <a:gd name="connsiteX45" fmla="*/ 520072 w 608415"/>
              <a:gd name="connsiteY45" fmla="*/ 423597 h 536978"/>
              <a:gd name="connsiteX46" fmla="*/ 554795 w 608415"/>
              <a:gd name="connsiteY46" fmla="*/ 423597 h 536978"/>
              <a:gd name="connsiteX47" fmla="*/ 565549 w 608415"/>
              <a:gd name="connsiteY47" fmla="*/ 412858 h 536978"/>
              <a:gd name="connsiteX48" fmla="*/ 565549 w 608415"/>
              <a:gd name="connsiteY48" fmla="*/ 53544 h 536978"/>
              <a:gd name="connsiteX49" fmla="*/ 554795 w 608415"/>
              <a:gd name="connsiteY49" fmla="*/ 42805 h 536978"/>
              <a:gd name="connsiteX50" fmla="*/ 53620 w 608415"/>
              <a:gd name="connsiteY50" fmla="*/ 0 h 536978"/>
              <a:gd name="connsiteX51" fmla="*/ 554795 w 608415"/>
              <a:gd name="connsiteY51" fmla="*/ 0 h 536978"/>
              <a:gd name="connsiteX52" fmla="*/ 608415 w 608415"/>
              <a:gd name="connsiteY52" fmla="*/ 53544 h 536978"/>
              <a:gd name="connsiteX53" fmla="*/ 608415 w 608415"/>
              <a:gd name="connsiteY53" fmla="*/ 412858 h 536978"/>
              <a:gd name="connsiteX54" fmla="*/ 554795 w 608415"/>
              <a:gd name="connsiteY54" fmla="*/ 466402 h 536978"/>
              <a:gd name="connsiteX55" fmla="*/ 520072 w 608415"/>
              <a:gd name="connsiteY55" fmla="*/ 466402 h 536978"/>
              <a:gd name="connsiteX56" fmla="*/ 520072 w 608415"/>
              <a:gd name="connsiteY56" fmla="*/ 515650 h 536978"/>
              <a:gd name="connsiteX57" fmla="*/ 508703 w 608415"/>
              <a:gd name="connsiteY57" fmla="*/ 534368 h 536978"/>
              <a:gd name="connsiteX58" fmla="*/ 498562 w 608415"/>
              <a:gd name="connsiteY58" fmla="*/ 536976 h 536978"/>
              <a:gd name="connsiteX59" fmla="*/ 486732 w 608415"/>
              <a:gd name="connsiteY59" fmla="*/ 533447 h 536978"/>
              <a:gd name="connsiteX60" fmla="*/ 445556 w 608415"/>
              <a:gd name="connsiteY60" fmla="*/ 505985 h 536978"/>
              <a:gd name="connsiteX61" fmla="*/ 404381 w 608415"/>
              <a:gd name="connsiteY61" fmla="*/ 533447 h 536978"/>
              <a:gd name="connsiteX62" fmla="*/ 382410 w 608415"/>
              <a:gd name="connsiteY62" fmla="*/ 534368 h 536978"/>
              <a:gd name="connsiteX63" fmla="*/ 371195 w 608415"/>
              <a:gd name="connsiteY63" fmla="*/ 515650 h 536978"/>
              <a:gd name="connsiteX64" fmla="*/ 371195 w 608415"/>
              <a:gd name="connsiteY64" fmla="*/ 466402 h 536978"/>
              <a:gd name="connsiteX65" fmla="*/ 53620 w 608415"/>
              <a:gd name="connsiteY65" fmla="*/ 466402 h 536978"/>
              <a:gd name="connsiteX66" fmla="*/ 0 w 608415"/>
              <a:gd name="connsiteY66" fmla="*/ 412858 h 536978"/>
              <a:gd name="connsiteX67" fmla="*/ 0 w 608415"/>
              <a:gd name="connsiteY67" fmla="*/ 53544 h 536978"/>
              <a:gd name="connsiteX68" fmla="*/ 53620 w 608415"/>
              <a:gd name="connsiteY68" fmla="*/ 0 h 53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8415" h="536978">
                <a:moveTo>
                  <a:pt x="414060" y="398283"/>
                </a:moveTo>
                <a:lnTo>
                  <a:pt x="414060" y="475607"/>
                </a:lnTo>
                <a:lnTo>
                  <a:pt x="433726" y="462413"/>
                </a:lnTo>
                <a:cubicBezTo>
                  <a:pt x="437260" y="460111"/>
                  <a:pt x="441408" y="458884"/>
                  <a:pt x="445556" y="458884"/>
                </a:cubicBezTo>
                <a:cubicBezTo>
                  <a:pt x="449705" y="458884"/>
                  <a:pt x="453853" y="460111"/>
                  <a:pt x="457540" y="462413"/>
                </a:cubicBezTo>
                <a:lnTo>
                  <a:pt x="477206" y="475607"/>
                </a:lnTo>
                <a:lnTo>
                  <a:pt x="477206" y="398283"/>
                </a:lnTo>
                <a:cubicBezTo>
                  <a:pt x="467220" y="401658"/>
                  <a:pt x="456619" y="403499"/>
                  <a:pt x="445556" y="403499"/>
                </a:cubicBezTo>
                <a:cubicBezTo>
                  <a:pt x="434494" y="403499"/>
                  <a:pt x="423893" y="401658"/>
                  <a:pt x="414060" y="398283"/>
                </a:cubicBezTo>
                <a:close/>
                <a:moveTo>
                  <a:pt x="92216" y="247191"/>
                </a:moveTo>
                <a:lnTo>
                  <a:pt x="304234" y="247191"/>
                </a:lnTo>
                <a:cubicBezTo>
                  <a:pt x="316064" y="247191"/>
                  <a:pt x="325589" y="256697"/>
                  <a:pt x="325589" y="268502"/>
                </a:cubicBezTo>
                <a:cubicBezTo>
                  <a:pt x="325589" y="280307"/>
                  <a:pt x="316064" y="289813"/>
                  <a:pt x="304234" y="289813"/>
                </a:cubicBezTo>
                <a:lnTo>
                  <a:pt x="92216" y="289813"/>
                </a:lnTo>
                <a:cubicBezTo>
                  <a:pt x="80386" y="289813"/>
                  <a:pt x="70707" y="280307"/>
                  <a:pt x="70707" y="268502"/>
                </a:cubicBezTo>
                <a:cubicBezTo>
                  <a:pt x="70707" y="256697"/>
                  <a:pt x="80386" y="247191"/>
                  <a:pt x="92216" y="247191"/>
                </a:cubicBezTo>
                <a:close/>
                <a:moveTo>
                  <a:pt x="445556" y="246855"/>
                </a:moveTo>
                <a:cubicBezTo>
                  <a:pt x="414368" y="246855"/>
                  <a:pt x="388863" y="272323"/>
                  <a:pt x="388863" y="303775"/>
                </a:cubicBezTo>
                <a:cubicBezTo>
                  <a:pt x="388863" y="335226"/>
                  <a:pt x="414368" y="360694"/>
                  <a:pt x="445556" y="360694"/>
                </a:cubicBezTo>
                <a:cubicBezTo>
                  <a:pt x="476899" y="360694"/>
                  <a:pt x="502403" y="335226"/>
                  <a:pt x="502403" y="303775"/>
                </a:cubicBezTo>
                <a:cubicBezTo>
                  <a:pt x="502403" y="272323"/>
                  <a:pt x="476899" y="246855"/>
                  <a:pt x="445556" y="246855"/>
                </a:cubicBezTo>
                <a:close/>
                <a:moveTo>
                  <a:pt x="92216" y="176414"/>
                </a:moveTo>
                <a:lnTo>
                  <a:pt x="304234" y="176414"/>
                </a:lnTo>
                <a:cubicBezTo>
                  <a:pt x="316064" y="176414"/>
                  <a:pt x="325589" y="186086"/>
                  <a:pt x="325589" y="197907"/>
                </a:cubicBezTo>
                <a:cubicBezTo>
                  <a:pt x="325589" y="209729"/>
                  <a:pt x="316064" y="219247"/>
                  <a:pt x="304234" y="219247"/>
                </a:cubicBezTo>
                <a:lnTo>
                  <a:pt x="92216" y="219247"/>
                </a:lnTo>
                <a:cubicBezTo>
                  <a:pt x="80386" y="219247"/>
                  <a:pt x="70707" y="209729"/>
                  <a:pt x="70707" y="197907"/>
                </a:cubicBezTo>
                <a:cubicBezTo>
                  <a:pt x="70707" y="186086"/>
                  <a:pt x="80386" y="176414"/>
                  <a:pt x="92216" y="176414"/>
                </a:cubicBezTo>
                <a:close/>
                <a:moveTo>
                  <a:pt x="92216" y="105848"/>
                </a:moveTo>
                <a:lnTo>
                  <a:pt x="304234" y="105848"/>
                </a:lnTo>
                <a:cubicBezTo>
                  <a:pt x="316064" y="105848"/>
                  <a:pt x="325589" y="115520"/>
                  <a:pt x="325589" y="127341"/>
                </a:cubicBezTo>
                <a:cubicBezTo>
                  <a:pt x="325589" y="139163"/>
                  <a:pt x="316064" y="148681"/>
                  <a:pt x="304234" y="148681"/>
                </a:cubicBezTo>
                <a:lnTo>
                  <a:pt x="92216" y="148681"/>
                </a:lnTo>
                <a:cubicBezTo>
                  <a:pt x="80386" y="148681"/>
                  <a:pt x="70707" y="139163"/>
                  <a:pt x="70707" y="127341"/>
                </a:cubicBezTo>
                <a:cubicBezTo>
                  <a:pt x="70707" y="115520"/>
                  <a:pt x="80386" y="105848"/>
                  <a:pt x="92216" y="105848"/>
                </a:cubicBezTo>
                <a:close/>
                <a:moveTo>
                  <a:pt x="53620" y="42805"/>
                </a:moveTo>
                <a:cubicBezTo>
                  <a:pt x="47782" y="42805"/>
                  <a:pt x="42866" y="47714"/>
                  <a:pt x="42866" y="53544"/>
                </a:cubicBezTo>
                <a:lnTo>
                  <a:pt x="42866" y="412858"/>
                </a:lnTo>
                <a:cubicBezTo>
                  <a:pt x="42866" y="418688"/>
                  <a:pt x="47782" y="423597"/>
                  <a:pt x="53620" y="423597"/>
                </a:cubicBezTo>
                <a:lnTo>
                  <a:pt x="371195" y="423597"/>
                </a:lnTo>
                <a:lnTo>
                  <a:pt x="371195" y="369900"/>
                </a:lnTo>
                <a:cubicBezTo>
                  <a:pt x="355523" y="352256"/>
                  <a:pt x="345998" y="329089"/>
                  <a:pt x="345998" y="303775"/>
                </a:cubicBezTo>
                <a:cubicBezTo>
                  <a:pt x="345998" y="248850"/>
                  <a:pt x="390707" y="204051"/>
                  <a:pt x="445556" y="204051"/>
                </a:cubicBezTo>
                <a:cubicBezTo>
                  <a:pt x="500560" y="204051"/>
                  <a:pt x="545269" y="248850"/>
                  <a:pt x="545269" y="303775"/>
                </a:cubicBezTo>
                <a:cubicBezTo>
                  <a:pt x="545269" y="329089"/>
                  <a:pt x="535743" y="352410"/>
                  <a:pt x="520072" y="369900"/>
                </a:cubicBezTo>
                <a:lnTo>
                  <a:pt x="520072" y="423597"/>
                </a:lnTo>
                <a:lnTo>
                  <a:pt x="554795" y="423597"/>
                </a:lnTo>
                <a:cubicBezTo>
                  <a:pt x="560633" y="423597"/>
                  <a:pt x="565549" y="418688"/>
                  <a:pt x="565549" y="412858"/>
                </a:cubicBezTo>
                <a:lnTo>
                  <a:pt x="565549" y="53544"/>
                </a:lnTo>
                <a:cubicBezTo>
                  <a:pt x="565549" y="47714"/>
                  <a:pt x="560633" y="42805"/>
                  <a:pt x="554795" y="42805"/>
                </a:cubicBezTo>
                <a:close/>
                <a:moveTo>
                  <a:pt x="53620" y="0"/>
                </a:moveTo>
                <a:lnTo>
                  <a:pt x="554795" y="0"/>
                </a:lnTo>
                <a:cubicBezTo>
                  <a:pt x="584447" y="0"/>
                  <a:pt x="608415" y="23934"/>
                  <a:pt x="608415" y="53544"/>
                </a:cubicBezTo>
                <a:lnTo>
                  <a:pt x="608415" y="412858"/>
                </a:lnTo>
                <a:cubicBezTo>
                  <a:pt x="608415" y="442315"/>
                  <a:pt x="584447" y="466402"/>
                  <a:pt x="554795" y="466402"/>
                </a:cubicBezTo>
                <a:lnTo>
                  <a:pt x="520072" y="466402"/>
                </a:lnTo>
                <a:lnTo>
                  <a:pt x="520072" y="515650"/>
                </a:lnTo>
                <a:cubicBezTo>
                  <a:pt x="520072" y="523475"/>
                  <a:pt x="515616" y="530685"/>
                  <a:pt x="508703" y="534368"/>
                </a:cubicBezTo>
                <a:cubicBezTo>
                  <a:pt x="505630" y="536055"/>
                  <a:pt x="502096" y="536976"/>
                  <a:pt x="498562" y="536976"/>
                </a:cubicBezTo>
                <a:cubicBezTo>
                  <a:pt x="494414" y="536976"/>
                  <a:pt x="490266" y="535748"/>
                  <a:pt x="486732" y="533447"/>
                </a:cubicBezTo>
                <a:lnTo>
                  <a:pt x="445556" y="505985"/>
                </a:lnTo>
                <a:lnTo>
                  <a:pt x="404381" y="533447"/>
                </a:lnTo>
                <a:cubicBezTo>
                  <a:pt x="397928" y="537743"/>
                  <a:pt x="389478" y="538203"/>
                  <a:pt x="382410" y="534368"/>
                </a:cubicBezTo>
                <a:cubicBezTo>
                  <a:pt x="375497" y="530685"/>
                  <a:pt x="371195" y="523475"/>
                  <a:pt x="371195" y="515650"/>
                </a:cubicBezTo>
                <a:lnTo>
                  <a:pt x="371195" y="466402"/>
                </a:lnTo>
                <a:lnTo>
                  <a:pt x="53620" y="466402"/>
                </a:lnTo>
                <a:cubicBezTo>
                  <a:pt x="23968" y="466402"/>
                  <a:pt x="0" y="442315"/>
                  <a:pt x="0" y="412858"/>
                </a:cubicBezTo>
                <a:lnTo>
                  <a:pt x="0" y="53544"/>
                </a:lnTo>
                <a:cubicBezTo>
                  <a:pt x="0" y="23934"/>
                  <a:pt x="23968" y="0"/>
                  <a:pt x="53620" y="0"/>
                </a:cubicBezTo>
                <a:close/>
              </a:path>
            </a:pathLst>
          </a:custGeom>
          <a:solidFill>
            <a:schemeClr val="tx1">
              <a:lumMod val="85000"/>
              <a:lumOff val="15000"/>
            </a:schemeClr>
          </a:solidFill>
          <a:ln>
            <a:noFill/>
          </a:ln>
        </p:spPr>
      </p:sp>
      <p:sp>
        <p:nvSpPr>
          <p:cNvPr id="13" name="student_341618">
            <a:extLst>
              <a:ext uri="{FF2B5EF4-FFF2-40B4-BE49-F238E27FC236}">
                <a16:creationId xmlns="" xmlns:a16="http://schemas.microsoft.com/office/drawing/2014/main" id="{F2916DFC-4289-4D90-964F-6CD93D137C19}"/>
              </a:ext>
            </a:extLst>
          </p:cNvPr>
          <p:cNvSpPr>
            <a:spLocks noChangeAspect="1"/>
          </p:cNvSpPr>
          <p:nvPr/>
        </p:nvSpPr>
        <p:spPr bwMode="auto">
          <a:xfrm>
            <a:off x="3047192" y="1478806"/>
            <a:ext cx="471764" cy="609685"/>
          </a:xfrm>
          <a:custGeom>
            <a:avLst/>
            <a:gdLst>
              <a:gd name="connsiteX0" fmla="*/ 149074 w 469472"/>
              <a:gd name="connsiteY0" fmla="*/ 386064 h 606722"/>
              <a:gd name="connsiteX1" fmla="*/ 160199 w 469472"/>
              <a:gd name="connsiteY1" fmla="*/ 388819 h 606722"/>
              <a:gd name="connsiteX2" fmla="*/ 165717 w 469472"/>
              <a:gd name="connsiteY2" fmla="*/ 399839 h 606722"/>
              <a:gd name="connsiteX3" fmla="*/ 234691 w 469472"/>
              <a:gd name="connsiteY3" fmla="*/ 468800 h 606722"/>
              <a:gd name="connsiteX4" fmla="*/ 303755 w 469472"/>
              <a:gd name="connsiteY4" fmla="*/ 399839 h 606722"/>
              <a:gd name="connsiteX5" fmla="*/ 317550 w 469472"/>
              <a:gd name="connsiteY5" fmla="*/ 386064 h 606722"/>
              <a:gd name="connsiteX6" fmla="*/ 331345 w 469472"/>
              <a:gd name="connsiteY6" fmla="*/ 399839 h 606722"/>
              <a:gd name="connsiteX7" fmla="*/ 248486 w 469472"/>
              <a:gd name="connsiteY7" fmla="*/ 495016 h 606722"/>
              <a:gd name="connsiteX8" fmla="*/ 248486 w 469472"/>
              <a:gd name="connsiteY8" fmla="*/ 537761 h 606722"/>
              <a:gd name="connsiteX9" fmla="*/ 234691 w 469472"/>
              <a:gd name="connsiteY9" fmla="*/ 551536 h 606722"/>
              <a:gd name="connsiteX10" fmla="*/ 220897 w 469472"/>
              <a:gd name="connsiteY10" fmla="*/ 537761 h 606722"/>
              <a:gd name="connsiteX11" fmla="*/ 220897 w 469472"/>
              <a:gd name="connsiteY11" fmla="*/ 496349 h 606722"/>
              <a:gd name="connsiteX12" fmla="*/ 139462 w 469472"/>
              <a:gd name="connsiteY12" fmla="*/ 417790 h 606722"/>
              <a:gd name="connsiteX13" fmla="*/ 60698 w 469472"/>
              <a:gd name="connsiteY13" fmla="*/ 432986 h 606722"/>
              <a:gd name="connsiteX14" fmla="*/ 27590 w 469472"/>
              <a:gd name="connsiteY14" fmla="*/ 472977 h 606722"/>
              <a:gd name="connsiteX15" fmla="*/ 27590 w 469472"/>
              <a:gd name="connsiteY15" fmla="*/ 565310 h 606722"/>
              <a:gd name="connsiteX16" fmla="*/ 41385 w 469472"/>
              <a:gd name="connsiteY16" fmla="*/ 579084 h 606722"/>
              <a:gd name="connsiteX17" fmla="*/ 427998 w 469472"/>
              <a:gd name="connsiteY17" fmla="*/ 579084 h 606722"/>
              <a:gd name="connsiteX18" fmla="*/ 441882 w 469472"/>
              <a:gd name="connsiteY18" fmla="*/ 565310 h 606722"/>
              <a:gd name="connsiteX19" fmla="*/ 441882 w 469472"/>
              <a:gd name="connsiteY19" fmla="*/ 472977 h 606722"/>
              <a:gd name="connsiteX20" fmla="*/ 408685 w 469472"/>
              <a:gd name="connsiteY20" fmla="*/ 432986 h 606722"/>
              <a:gd name="connsiteX21" fmla="*/ 370060 w 469472"/>
              <a:gd name="connsiteY21" fmla="*/ 424722 h 606722"/>
              <a:gd name="connsiteX22" fmla="*/ 359024 w 469472"/>
              <a:gd name="connsiteY22" fmla="*/ 408103 h 606722"/>
              <a:gd name="connsiteX23" fmla="*/ 375578 w 469472"/>
              <a:gd name="connsiteY23" fmla="*/ 397084 h 606722"/>
              <a:gd name="connsiteX24" fmla="*/ 414203 w 469472"/>
              <a:gd name="connsiteY24" fmla="*/ 405348 h 606722"/>
              <a:gd name="connsiteX25" fmla="*/ 469472 w 469472"/>
              <a:gd name="connsiteY25" fmla="*/ 472977 h 606722"/>
              <a:gd name="connsiteX26" fmla="*/ 469472 w 469472"/>
              <a:gd name="connsiteY26" fmla="*/ 565310 h 606722"/>
              <a:gd name="connsiteX27" fmla="*/ 427998 w 469472"/>
              <a:gd name="connsiteY27" fmla="*/ 606722 h 606722"/>
              <a:gd name="connsiteX28" fmla="*/ 41385 w 469472"/>
              <a:gd name="connsiteY28" fmla="*/ 606722 h 606722"/>
              <a:gd name="connsiteX29" fmla="*/ 0 w 469472"/>
              <a:gd name="connsiteY29" fmla="*/ 565310 h 606722"/>
              <a:gd name="connsiteX30" fmla="*/ 0 w 469472"/>
              <a:gd name="connsiteY30" fmla="*/ 472977 h 606722"/>
              <a:gd name="connsiteX31" fmla="*/ 55180 w 469472"/>
              <a:gd name="connsiteY31" fmla="*/ 405348 h 606722"/>
              <a:gd name="connsiteX32" fmla="*/ 220901 w 469472"/>
              <a:gd name="connsiteY32" fmla="*/ 262010 h 606722"/>
              <a:gd name="connsiteX33" fmla="*/ 248483 w 469472"/>
              <a:gd name="connsiteY33" fmla="*/ 262010 h 606722"/>
              <a:gd name="connsiteX34" fmla="*/ 262363 w 469472"/>
              <a:gd name="connsiteY34" fmla="*/ 275771 h 606722"/>
              <a:gd name="connsiteX35" fmla="*/ 248483 w 469472"/>
              <a:gd name="connsiteY35" fmla="*/ 289531 h 606722"/>
              <a:gd name="connsiteX36" fmla="*/ 220901 w 469472"/>
              <a:gd name="connsiteY36" fmla="*/ 289531 h 606722"/>
              <a:gd name="connsiteX37" fmla="*/ 207110 w 469472"/>
              <a:gd name="connsiteY37" fmla="*/ 275771 h 606722"/>
              <a:gd name="connsiteX38" fmla="*/ 220901 w 469472"/>
              <a:gd name="connsiteY38" fmla="*/ 262010 h 606722"/>
              <a:gd name="connsiteX39" fmla="*/ 276158 w 469472"/>
              <a:gd name="connsiteY39" fmla="*/ 193067 h 606722"/>
              <a:gd name="connsiteX40" fmla="*/ 289954 w 469472"/>
              <a:gd name="connsiteY40" fmla="*/ 206828 h 606722"/>
              <a:gd name="connsiteX41" fmla="*/ 276158 w 469472"/>
              <a:gd name="connsiteY41" fmla="*/ 220589 h 606722"/>
              <a:gd name="connsiteX42" fmla="*/ 262362 w 469472"/>
              <a:gd name="connsiteY42" fmla="*/ 206828 h 606722"/>
              <a:gd name="connsiteX43" fmla="*/ 276158 w 469472"/>
              <a:gd name="connsiteY43" fmla="*/ 193067 h 606722"/>
              <a:gd name="connsiteX44" fmla="*/ 193315 w 469472"/>
              <a:gd name="connsiteY44" fmla="*/ 193067 h 606722"/>
              <a:gd name="connsiteX45" fmla="*/ 207111 w 469472"/>
              <a:gd name="connsiteY45" fmla="*/ 206828 h 606722"/>
              <a:gd name="connsiteX46" fmla="*/ 193315 w 469472"/>
              <a:gd name="connsiteY46" fmla="*/ 220589 h 606722"/>
              <a:gd name="connsiteX47" fmla="*/ 179519 w 469472"/>
              <a:gd name="connsiteY47" fmla="*/ 206828 h 606722"/>
              <a:gd name="connsiteX48" fmla="*/ 193315 w 469472"/>
              <a:gd name="connsiteY48" fmla="*/ 193067 h 606722"/>
              <a:gd name="connsiteX49" fmla="*/ 234691 w 469472"/>
              <a:gd name="connsiteY49" fmla="*/ 27553 h 606722"/>
              <a:gd name="connsiteX50" fmla="*/ 146316 w 469472"/>
              <a:gd name="connsiteY50" fmla="*/ 41330 h 606722"/>
              <a:gd name="connsiteX51" fmla="*/ 234691 w 469472"/>
              <a:gd name="connsiteY51" fmla="*/ 55195 h 606722"/>
              <a:gd name="connsiteX52" fmla="*/ 323067 w 469472"/>
              <a:gd name="connsiteY52" fmla="*/ 41330 h 606722"/>
              <a:gd name="connsiteX53" fmla="*/ 233357 w 469472"/>
              <a:gd name="connsiteY53" fmla="*/ 0 h 606722"/>
              <a:gd name="connsiteX54" fmla="*/ 237450 w 469472"/>
              <a:gd name="connsiteY54" fmla="*/ 0 h 606722"/>
              <a:gd name="connsiteX55" fmla="*/ 416961 w 469472"/>
              <a:gd name="connsiteY55" fmla="*/ 27553 h 606722"/>
              <a:gd name="connsiteX56" fmla="*/ 427997 w 469472"/>
              <a:gd name="connsiteY56" fmla="*/ 41330 h 606722"/>
              <a:gd name="connsiteX57" fmla="*/ 427997 w 469472"/>
              <a:gd name="connsiteY57" fmla="*/ 128254 h 606722"/>
              <a:gd name="connsiteX58" fmla="*/ 441881 w 469472"/>
              <a:gd name="connsiteY58" fmla="*/ 151719 h 606722"/>
              <a:gd name="connsiteX59" fmla="*/ 414202 w 469472"/>
              <a:gd name="connsiteY59" fmla="*/ 179272 h 606722"/>
              <a:gd name="connsiteX60" fmla="*/ 386613 w 469472"/>
              <a:gd name="connsiteY60" fmla="*/ 151719 h 606722"/>
              <a:gd name="connsiteX61" fmla="*/ 400407 w 469472"/>
              <a:gd name="connsiteY61" fmla="*/ 128254 h 606722"/>
              <a:gd name="connsiteX62" fmla="*/ 400407 w 469472"/>
              <a:gd name="connsiteY62" fmla="*/ 57950 h 606722"/>
              <a:gd name="connsiteX63" fmla="*/ 372818 w 469472"/>
              <a:gd name="connsiteY63" fmla="*/ 62039 h 606722"/>
              <a:gd name="connsiteX64" fmla="*/ 372818 w 469472"/>
              <a:gd name="connsiteY64" fmla="*/ 136520 h 606722"/>
              <a:gd name="connsiteX65" fmla="*/ 361782 w 469472"/>
              <a:gd name="connsiteY65" fmla="*/ 150297 h 606722"/>
              <a:gd name="connsiteX66" fmla="*/ 233357 w 469472"/>
              <a:gd name="connsiteY66" fmla="*/ 164073 h 606722"/>
              <a:gd name="connsiteX67" fmla="*/ 149075 w 469472"/>
              <a:gd name="connsiteY67" fmla="*/ 158563 h 606722"/>
              <a:gd name="connsiteX68" fmla="*/ 138039 w 469472"/>
              <a:gd name="connsiteY68" fmla="*/ 143453 h 606722"/>
              <a:gd name="connsiteX69" fmla="*/ 153257 w 469472"/>
              <a:gd name="connsiteY69" fmla="*/ 132343 h 606722"/>
              <a:gd name="connsiteX70" fmla="*/ 345228 w 469472"/>
              <a:gd name="connsiteY70" fmla="*/ 126832 h 606722"/>
              <a:gd name="connsiteX71" fmla="*/ 345228 w 469472"/>
              <a:gd name="connsiteY71" fmla="*/ 66216 h 606722"/>
              <a:gd name="connsiteX72" fmla="*/ 237450 w 469472"/>
              <a:gd name="connsiteY72" fmla="*/ 82748 h 606722"/>
              <a:gd name="connsiteX73" fmla="*/ 234691 w 469472"/>
              <a:gd name="connsiteY73" fmla="*/ 82748 h 606722"/>
              <a:gd name="connsiteX74" fmla="*/ 231933 w 469472"/>
              <a:gd name="connsiteY74" fmla="*/ 82748 h 606722"/>
              <a:gd name="connsiteX75" fmla="*/ 124244 w 469472"/>
              <a:gd name="connsiteY75" fmla="*/ 66216 h 606722"/>
              <a:gd name="connsiteX76" fmla="*/ 124244 w 469472"/>
              <a:gd name="connsiteY76" fmla="*/ 150297 h 606722"/>
              <a:gd name="connsiteX77" fmla="*/ 135280 w 469472"/>
              <a:gd name="connsiteY77" fmla="*/ 241310 h 606722"/>
              <a:gd name="connsiteX78" fmla="*/ 156016 w 469472"/>
              <a:gd name="connsiteY78" fmla="*/ 290994 h 606722"/>
              <a:gd name="connsiteX79" fmla="*/ 158775 w 469472"/>
              <a:gd name="connsiteY79" fmla="*/ 295083 h 606722"/>
              <a:gd name="connsiteX80" fmla="*/ 234691 w 469472"/>
              <a:gd name="connsiteY80" fmla="*/ 330990 h 606722"/>
              <a:gd name="connsiteX81" fmla="*/ 312032 w 469472"/>
              <a:gd name="connsiteY81" fmla="*/ 293750 h 606722"/>
              <a:gd name="connsiteX82" fmla="*/ 314791 w 469472"/>
              <a:gd name="connsiteY82" fmla="*/ 289572 h 606722"/>
              <a:gd name="connsiteX83" fmla="*/ 335527 w 469472"/>
              <a:gd name="connsiteY83" fmla="*/ 241310 h 606722"/>
              <a:gd name="connsiteX84" fmla="*/ 342469 w 469472"/>
              <a:gd name="connsiteY84" fmla="*/ 190293 h 606722"/>
              <a:gd name="connsiteX85" fmla="*/ 356264 w 469472"/>
              <a:gd name="connsiteY85" fmla="*/ 177850 h 606722"/>
              <a:gd name="connsiteX86" fmla="*/ 361782 w 469472"/>
              <a:gd name="connsiteY86" fmla="*/ 177850 h 606722"/>
              <a:gd name="connsiteX87" fmla="*/ 375577 w 469472"/>
              <a:gd name="connsiteY87" fmla="*/ 190293 h 606722"/>
              <a:gd name="connsiteX88" fmla="*/ 434939 w 469472"/>
              <a:gd name="connsiteY88" fmla="*/ 290994 h 606722"/>
              <a:gd name="connsiteX89" fmla="*/ 441881 w 469472"/>
              <a:gd name="connsiteY89" fmla="*/ 302015 h 606722"/>
              <a:gd name="connsiteX90" fmla="*/ 436363 w 469472"/>
              <a:gd name="connsiteY90" fmla="*/ 314370 h 606722"/>
              <a:gd name="connsiteX91" fmla="*/ 359023 w 469472"/>
              <a:gd name="connsiteY91" fmla="*/ 344767 h 606722"/>
              <a:gd name="connsiteX92" fmla="*/ 345228 w 469472"/>
              <a:gd name="connsiteY92" fmla="*/ 330990 h 606722"/>
              <a:gd name="connsiteX93" fmla="*/ 359023 w 469472"/>
              <a:gd name="connsiteY93" fmla="*/ 317125 h 606722"/>
              <a:gd name="connsiteX94" fmla="*/ 403166 w 469472"/>
              <a:gd name="connsiteY94" fmla="*/ 303349 h 606722"/>
              <a:gd name="connsiteX95" fmla="*/ 361782 w 469472"/>
              <a:gd name="connsiteY95" fmla="*/ 248243 h 606722"/>
              <a:gd name="connsiteX96" fmla="*/ 335527 w 469472"/>
              <a:gd name="connsiteY96" fmla="*/ 308859 h 606722"/>
              <a:gd name="connsiteX97" fmla="*/ 332768 w 469472"/>
              <a:gd name="connsiteY97" fmla="*/ 313037 h 606722"/>
              <a:gd name="connsiteX98" fmla="*/ 234691 w 469472"/>
              <a:gd name="connsiteY98" fmla="*/ 358543 h 606722"/>
              <a:gd name="connsiteX99" fmla="*/ 136704 w 469472"/>
              <a:gd name="connsiteY99" fmla="*/ 313037 h 606722"/>
              <a:gd name="connsiteX100" fmla="*/ 133945 w 469472"/>
              <a:gd name="connsiteY100" fmla="*/ 308859 h 606722"/>
              <a:gd name="connsiteX101" fmla="*/ 107690 w 469472"/>
              <a:gd name="connsiteY101" fmla="*/ 246821 h 606722"/>
              <a:gd name="connsiteX102" fmla="*/ 66217 w 469472"/>
              <a:gd name="connsiteY102" fmla="*/ 303349 h 606722"/>
              <a:gd name="connsiteX103" fmla="*/ 110449 w 469472"/>
              <a:gd name="connsiteY103" fmla="*/ 317125 h 606722"/>
              <a:gd name="connsiteX104" fmla="*/ 124244 w 469472"/>
              <a:gd name="connsiteY104" fmla="*/ 330990 h 606722"/>
              <a:gd name="connsiteX105" fmla="*/ 110449 w 469472"/>
              <a:gd name="connsiteY105" fmla="*/ 344767 h 606722"/>
              <a:gd name="connsiteX106" fmla="*/ 33109 w 469472"/>
              <a:gd name="connsiteY106" fmla="*/ 314370 h 606722"/>
              <a:gd name="connsiteX107" fmla="*/ 27591 w 469472"/>
              <a:gd name="connsiteY107" fmla="*/ 302015 h 606722"/>
              <a:gd name="connsiteX108" fmla="*/ 34533 w 469472"/>
              <a:gd name="connsiteY108" fmla="*/ 290994 h 606722"/>
              <a:gd name="connsiteX109" fmla="*/ 96654 w 469472"/>
              <a:gd name="connsiteY109" fmla="*/ 165495 h 606722"/>
              <a:gd name="connsiteX110" fmla="*/ 96654 w 469472"/>
              <a:gd name="connsiteY110" fmla="*/ 151719 h 606722"/>
              <a:gd name="connsiteX111" fmla="*/ 96654 w 469472"/>
              <a:gd name="connsiteY111" fmla="*/ 62039 h 606722"/>
              <a:gd name="connsiteX112" fmla="*/ 52422 w 469472"/>
              <a:gd name="connsiteY112" fmla="*/ 55195 h 606722"/>
              <a:gd name="connsiteX113" fmla="*/ 41386 w 469472"/>
              <a:gd name="connsiteY113" fmla="*/ 41330 h 606722"/>
              <a:gd name="connsiteX114" fmla="*/ 53846 w 469472"/>
              <a:gd name="connsiteY114" fmla="*/ 2755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469472" h="606722">
                <a:moveTo>
                  <a:pt x="149074" y="386064"/>
                </a:moveTo>
                <a:cubicBezTo>
                  <a:pt x="153257" y="386064"/>
                  <a:pt x="157351" y="386064"/>
                  <a:pt x="160199" y="388819"/>
                </a:cubicBezTo>
                <a:cubicBezTo>
                  <a:pt x="164293" y="391574"/>
                  <a:pt x="165717" y="395751"/>
                  <a:pt x="165717" y="399839"/>
                </a:cubicBezTo>
                <a:cubicBezTo>
                  <a:pt x="165717" y="438496"/>
                  <a:pt x="196066" y="468800"/>
                  <a:pt x="234691" y="468800"/>
                </a:cubicBezTo>
                <a:cubicBezTo>
                  <a:pt x="273406" y="468800"/>
                  <a:pt x="303755" y="438496"/>
                  <a:pt x="303755" y="399839"/>
                </a:cubicBezTo>
                <a:cubicBezTo>
                  <a:pt x="303755" y="391574"/>
                  <a:pt x="309273" y="386064"/>
                  <a:pt x="317550" y="386064"/>
                </a:cubicBezTo>
                <a:cubicBezTo>
                  <a:pt x="325827" y="386064"/>
                  <a:pt x="331345" y="391574"/>
                  <a:pt x="331345" y="399839"/>
                </a:cubicBezTo>
                <a:cubicBezTo>
                  <a:pt x="331345" y="448094"/>
                  <a:pt x="295478" y="488084"/>
                  <a:pt x="248486" y="495016"/>
                </a:cubicBezTo>
                <a:lnTo>
                  <a:pt x="248486" y="537761"/>
                </a:lnTo>
                <a:cubicBezTo>
                  <a:pt x="248486" y="546026"/>
                  <a:pt x="242968" y="551536"/>
                  <a:pt x="234691" y="551536"/>
                </a:cubicBezTo>
                <a:cubicBezTo>
                  <a:pt x="226415" y="551536"/>
                  <a:pt x="220897" y="546026"/>
                  <a:pt x="220897" y="537761"/>
                </a:cubicBezTo>
                <a:lnTo>
                  <a:pt x="220897" y="496349"/>
                </a:lnTo>
                <a:cubicBezTo>
                  <a:pt x="179512" y="490839"/>
                  <a:pt x="146315" y="459202"/>
                  <a:pt x="139462" y="417790"/>
                </a:cubicBezTo>
                <a:lnTo>
                  <a:pt x="60698" y="432986"/>
                </a:lnTo>
                <a:cubicBezTo>
                  <a:pt x="41385" y="435741"/>
                  <a:pt x="27590" y="453604"/>
                  <a:pt x="27590" y="472977"/>
                </a:cubicBezTo>
                <a:lnTo>
                  <a:pt x="27590" y="565310"/>
                </a:lnTo>
                <a:cubicBezTo>
                  <a:pt x="27590" y="573575"/>
                  <a:pt x="33108" y="579084"/>
                  <a:pt x="41385" y="579084"/>
                </a:cubicBezTo>
                <a:lnTo>
                  <a:pt x="427998" y="579084"/>
                </a:lnTo>
                <a:cubicBezTo>
                  <a:pt x="436364" y="579084"/>
                  <a:pt x="441882" y="573575"/>
                  <a:pt x="441882" y="565310"/>
                </a:cubicBezTo>
                <a:lnTo>
                  <a:pt x="441882" y="472977"/>
                </a:lnTo>
                <a:cubicBezTo>
                  <a:pt x="441882" y="453604"/>
                  <a:pt x="427998" y="437074"/>
                  <a:pt x="408685" y="432986"/>
                </a:cubicBezTo>
                <a:lnTo>
                  <a:pt x="370060" y="424722"/>
                </a:lnTo>
                <a:cubicBezTo>
                  <a:pt x="361783" y="423300"/>
                  <a:pt x="357600" y="415035"/>
                  <a:pt x="359024" y="408103"/>
                </a:cubicBezTo>
                <a:cubicBezTo>
                  <a:pt x="360359" y="399839"/>
                  <a:pt x="368636" y="395751"/>
                  <a:pt x="375578" y="397084"/>
                </a:cubicBezTo>
                <a:lnTo>
                  <a:pt x="414203" y="405348"/>
                </a:lnTo>
                <a:cubicBezTo>
                  <a:pt x="445976" y="410947"/>
                  <a:pt x="469472" y="439829"/>
                  <a:pt x="469472" y="472977"/>
                </a:cubicBezTo>
                <a:lnTo>
                  <a:pt x="469472" y="565310"/>
                </a:lnTo>
                <a:cubicBezTo>
                  <a:pt x="469472" y="588771"/>
                  <a:pt x="451494" y="606722"/>
                  <a:pt x="427998" y="606722"/>
                </a:cubicBezTo>
                <a:lnTo>
                  <a:pt x="41385" y="606722"/>
                </a:lnTo>
                <a:cubicBezTo>
                  <a:pt x="17889" y="606722"/>
                  <a:pt x="0" y="588771"/>
                  <a:pt x="0" y="565310"/>
                </a:cubicBezTo>
                <a:lnTo>
                  <a:pt x="0" y="472977"/>
                </a:lnTo>
                <a:cubicBezTo>
                  <a:pt x="0" y="439829"/>
                  <a:pt x="23496" y="412280"/>
                  <a:pt x="55180" y="405348"/>
                </a:cubicBezTo>
                <a:close/>
                <a:moveTo>
                  <a:pt x="220901" y="262010"/>
                </a:moveTo>
                <a:lnTo>
                  <a:pt x="248483" y="262010"/>
                </a:lnTo>
                <a:cubicBezTo>
                  <a:pt x="256847" y="262010"/>
                  <a:pt x="262363" y="267514"/>
                  <a:pt x="262363" y="275771"/>
                </a:cubicBezTo>
                <a:cubicBezTo>
                  <a:pt x="262363" y="284027"/>
                  <a:pt x="256847" y="289531"/>
                  <a:pt x="248483" y="289531"/>
                </a:cubicBezTo>
                <a:lnTo>
                  <a:pt x="220901" y="289531"/>
                </a:lnTo>
                <a:cubicBezTo>
                  <a:pt x="212626" y="289531"/>
                  <a:pt x="207110" y="284027"/>
                  <a:pt x="207110" y="275771"/>
                </a:cubicBezTo>
                <a:cubicBezTo>
                  <a:pt x="207110" y="267514"/>
                  <a:pt x="212626" y="262010"/>
                  <a:pt x="220901" y="262010"/>
                </a:cubicBezTo>
                <a:close/>
                <a:moveTo>
                  <a:pt x="276158" y="193067"/>
                </a:moveTo>
                <a:cubicBezTo>
                  <a:pt x="283777" y="193067"/>
                  <a:pt x="289954" y="199228"/>
                  <a:pt x="289954" y="206828"/>
                </a:cubicBezTo>
                <a:cubicBezTo>
                  <a:pt x="289954" y="214428"/>
                  <a:pt x="283777" y="220589"/>
                  <a:pt x="276158" y="220589"/>
                </a:cubicBezTo>
                <a:cubicBezTo>
                  <a:pt x="268539" y="220589"/>
                  <a:pt x="262362" y="214428"/>
                  <a:pt x="262362" y="206828"/>
                </a:cubicBezTo>
                <a:cubicBezTo>
                  <a:pt x="262362" y="199228"/>
                  <a:pt x="268539" y="193067"/>
                  <a:pt x="276158" y="193067"/>
                </a:cubicBezTo>
                <a:close/>
                <a:moveTo>
                  <a:pt x="193315" y="193067"/>
                </a:moveTo>
                <a:cubicBezTo>
                  <a:pt x="200934" y="193067"/>
                  <a:pt x="207111" y="199228"/>
                  <a:pt x="207111" y="206828"/>
                </a:cubicBezTo>
                <a:cubicBezTo>
                  <a:pt x="207111" y="214428"/>
                  <a:pt x="200934" y="220589"/>
                  <a:pt x="193315" y="220589"/>
                </a:cubicBezTo>
                <a:cubicBezTo>
                  <a:pt x="185696" y="220589"/>
                  <a:pt x="179519" y="214428"/>
                  <a:pt x="179519" y="206828"/>
                </a:cubicBezTo>
                <a:cubicBezTo>
                  <a:pt x="179519" y="199228"/>
                  <a:pt x="185696" y="193067"/>
                  <a:pt x="193315" y="193067"/>
                </a:cubicBezTo>
                <a:close/>
                <a:moveTo>
                  <a:pt x="234691" y="27553"/>
                </a:moveTo>
                <a:lnTo>
                  <a:pt x="146316" y="41330"/>
                </a:lnTo>
                <a:lnTo>
                  <a:pt x="234691" y="55195"/>
                </a:lnTo>
                <a:lnTo>
                  <a:pt x="323067" y="41330"/>
                </a:lnTo>
                <a:close/>
                <a:moveTo>
                  <a:pt x="233357" y="0"/>
                </a:moveTo>
                <a:lnTo>
                  <a:pt x="237450" y="0"/>
                </a:lnTo>
                <a:lnTo>
                  <a:pt x="416961" y="27553"/>
                </a:lnTo>
                <a:cubicBezTo>
                  <a:pt x="422479" y="28975"/>
                  <a:pt x="427997" y="34486"/>
                  <a:pt x="427997" y="41330"/>
                </a:cubicBezTo>
                <a:lnTo>
                  <a:pt x="427997" y="128254"/>
                </a:lnTo>
                <a:cubicBezTo>
                  <a:pt x="436363" y="132343"/>
                  <a:pt x="441881" y="142031"/>
                  <a:pt x="441881" y="151719"/>
                </a:cubicBezTo>
                <a:cubicBezTo>
                  <a:pt x="441881" y="166829"/>
                  <a:pt x="429421" y="179272"/>
                  <a:pt x="414202" y="179272"/>
                </a:cubicBezTo>
                <a:cubicBezTo>
                  <a:pt x="399073" y="179272"/>
                  <a:pt x="386613" y="166829"/>
                  <a:pt x="386613" y="151719"/>
                </a:cubicBezTo>
                <a:cubicBezTo>
                  <a:pt x="386613" y="142031"/>
                  <a:pt x="392131" y="132343"/>
                  <a:pt x="400407" y="128254"/>
                </a:cubicBezTo>
                <a:lnTo>
                  <a:pt x="400407" y="57950"/>
                </a:lnTo>
                <a:lnTo>
                  <a:pt x="372818" y="62039"/>
                </a:lnTo>
                <a:lnTo>
                  <a:pt x="372818" y="136520"/>
                </a:lnTo>
                <a:cubicBezTo>
                  <a:pt x="372818" y="143453"/>
                  <a:pt x="367300" y="148964"/>
                  <a:pt x="361782" y="150297"/>
                </a:cubicBezTo>
                <a:cubicBezTo>
                  <a:pt x="323067" y="159985"/>
                  <a:pt x="277500" y="164073"/>
                  <a:pt x="233357" y="164073"/>
                </a:cubicBezTo>
                <a:cubicBezTo>
                  <a:pt x="204343" y="164073"/>
                  <a:pt x="176753" y="162740"/>
                  <a:pt x="149075" y="158563"/>
                </a:cubicBezTo>
                <a:cubicBezTo>
                  <a:pt x="142222" y="158563"/>
                  <a:pt x="136704" y="150297"/>
                  <a:pt x="138039" y="143453"/>
                </a:cubicBezTo>
                <a:cubicBezTo>
                  <a:pt x="138039" y="136520"/>
                  <a:pt x="146316" y="131010"/>
                  <a:pt x="153257" y="132343"/>
                </a:cubicBezTo>
                <a:cubicBezTo>
                  <a:pt x="216803" y="140698"/>
                  <a:pt x="287201" y="139276"/>
                  <a:pt x="345228" y="126832"/>
                </a:cubicBezTo>
                <a:lnTo>
                  <a:pt x="345228" y="66216"/>
                </a:lnTo>
                <a:lnTo>
                  <a:pt x="237450" y="82748"/>
                </a:lnTo>
                <a:lnTo>
                  <a:pt x="234691" y="82748"/>
                </a:lnTo>
                <a:lnTo>
                  <a:pt x="231933" y="82748"/>
                </a:lnTo>
                <a:lnTo>
                  <a:pt x="124244" y="66216"/>
                </a:lnTo>
                <a:lnTo>
                  <a:pt x="124244" y="150297"/>
                </a:lnTo>
                <a:cubicBezTo>
                  <a:pt x="124244" y="176516"/>
                  <a:pt x="135280" y="241310"/>
                  <a:pt x="135280" y="241310"/>
                </a:cubicBezTo>
                <a:cubicBezTo>
                  <a:pt x="136704" y="260597"/>
                  <a:pt x="144981" y="277218"/>
                  <a:pt x="156016" y="290994"/>
                </a:cubicBezTo>
                <a:lnTo>
                  <a:pt x="158775" y="295083"/>
                </a:lnTo>
                <a:cubicBezTo>
                  <a:pt x="176753" y="318547"/>
                  <a:pt x="204343" y="330990"/>
                  <a:pt x="234691" y="330990"/>
                </a:cubicBezTo>
                <a:cubicBezTo>
                  <a:pt x="265129" y="330990"/>
                  <a:pt x="292719" y="318547"/>
                  <a:pt x="312032" y="293750"/>
                </a:cubicBezTo>
                <a:lnTo>
                  <a:pt x="314791" y="289572"/>
                </a:lnTo>
                <a:cubicBezTo>
                  <a:pt x="325826" y="275796"/>
                  <a:pt x="334103" y="259264"/>
                  <a:pt x="335527" y="241310"/>
                </a:cubicBezTo>
                <a:cubicBezTo>
                  <a:pt x="335527" y="241310"/>
                  <a:pt x="339621" y="215090"/>
                  <a:pt x="342469" y="190293"/>
                </a:cubicBezTo>
                <a:cubicBezTo>
                  <a:pt x="343804" y="183449"/>
                  <a:pt x="349322" y="177850"/>
                  <a:pt x="356264" y="177850"/>
                </a:cubicBezTo>
                <a:lnTo>
                  <a:pt x="361782" y="177850"/>
                </a:lnTo>
                <a:cubicBezTo>
                  <a:pt x="368635" y="177850"/>
                  <a:pt x="374153" y="183449"/>
                  <a:pt x="375577" y="190293"/>
                </a:cubicBezTo>
                <a:cubicBezTo>
                  <a:pt x="378336" y="217846"/>
                  <a:pt x="392131" y="267530"/>
                  <a:pt x="434939" y="290994"/>
                </a:cubicBezTo>
                <a:cubicBezTo>
                  <a:pt x="439122" y="293750"/>
                  <a:pt x="441881" y="296505"/>
                  <a:pt x="441881" y="302015"/>
                </a:cubicBezTo>
                <a:cubicBezTo>
                  <a:pt x="441881" y="307526"/>
                  <a:pt x="440457" y="311614"/>
                  <a:pt x="436363" y="314370"/>
                </a:cubicBezTo>
                <a:cubicBezTo>
                  <a:pt x="412867" y="333746"/>
                  <a:pt x="383854" y="344767"/>
                  <a:pt x="359023" y="344767"/>
                </a:cubicBezTo>
                <a:cubicBezTo>
                  <a:pt x="350746" y="344767"/>
                  <a:pt x="345228" y="339256"/>
                  <a:pt x="345228" y="330990"/>
                </a:cubicBezTo>
                <a:cubicBezTo>
                  <a:pt x="345228" y="322724"/>
                  <a:pt x="350746" y="317125"/>
                  <a:pt x="359023" y="317125"/>
                </a:cubicBezTo>
                <a:cubicBezTo>
                  <a:pt x="372818" y="317125"/>
                  <a:pt x="388037" y="311614"/>
                  <a:pt x="403166" y="303349"/>
                </a:cubicBezTo>
                <a:cubicBezTo>
                  <a:pt x="383854" y="288239"/>
                  <a:pt x="370059" y="267530"/>
                  <a:pt x="361782" y="248243"/>
                </a:cubicBezTo>
                <a:cubicBezTo>
                  <a:pt x="359023" y="270285"/>
                  <a:pt x="350746" y="290994"/>
                  <a:pt x="335527" y="308859"/>
                </a:cubicBezTo>
                <a:lnTo>
                  <a:pt x="332768" y="313037"/>
                </a:lnTo>
                <a:cubicBezTo>
                  <a:pt x="307938" y="342012"/>
                  <a:pt x="273406" y="358543"/>
                  <a:pt x="234691" y="358543"/>
                </a:cubicBezTo>
                <a:cubicBezTo>
                  <a:pt x="196066" y="358543"/>
                  <a:pt x="160199" y="342012"/>
                  <a:pt x="136704" y="313037"/>
                </a:cubicBezTo>
                <a:lnTo>
                  <a:pt x="133945" y="308859"/>
                </a:lnTo>
                <a:cubicBezTo>
                  <a:pt x="120150" y="290994"/>
                  <a:pt x="110449" y="268863"/>
                  <a:pt x="107690" y="246821"/>
                </a:cubicBezTo>
                <a:cubicBezTo>
                  <a:pt x="97989" y="268863"/>
                  <a:pt x="85618" y="288239"/>
                  <a:pt x="66217" y="303349"/>
                </a:cubicBezTo>
                <a:cubicBezTo>
                  <a:pt x="81435" y="311614"/>
                  <a:pt x="96654" y="317125"/>
                  <a:pt x="110449" y="317125"/>
                </a:cubicBezTo>
                <a:cubicBezTo>
                  <a:pt x="118726" y="317125"/>
                  <a:pt x="124244" y="322724"/>
                  <a:pt x="124244" y="330990"/>
                </a:cubicBezTo>
                <a:cubicBezTo>
                  <a:pt x="124244" y="339256"/>
                  <a:pt x="118726" y="344767"/>
                  <a:pt x="110449" y="344767"/>
                </a:cubicBezTo>
                <a:cubicBezTo>
                  <a:pt x="85618" y="344767"/>
                  <a:pt x="56605" y="333746"/>
                  <a:pt x="33109" y="314370"/>
                </a:cubicBezTo>
                <a:cubicBezTo>
                  <a:pt x="29015" y="311614"/>
                  <a:pt x="27591" y="306104"/>
                  <a:pt x="27591" y="302015"/>
                </a:cubicBezTo>
                <a:cubicBezTo>
                  <a:pt x="27591" y="297838"/>
                  <a:pt x="30350" y="293750"/>
                  <a:pt x="34533" y="290994"/>
                </a:cubicBezTo>
                <a:cubicBezTo>
                  <a:pt x="93895" y="259264"/>
                  <a:pt x="96654" y="180605"/>
                  <a:pt x="96654" y="165495"/>
                </a:cubicBezTo>
                <a:lnTo>
                  <a:pt x="96654" y="151719"/>
                </a:lnTo>
                <a:lnTo>
                  <a:pt x="96654" y="62039"/>
                </a:lnTo>
                <a:lnTo>
                  <a:pt x="52422" y="55195"/>
                </a:lnTo>
                <a:cubicBezTo>
                  <a:pt x="46904" y="53773"/>
                  <a:pt x="41386" y="48262"/>
                  <a:pt x="41386" y="41330"/>
                </a:cubicBezTo>
                <a:cubicBezTo>
                  <a:pt x="41386" y="34486"/>
                  <a:pt x="46904" y="28975"/>
                  <a:pt x="53846" y="27553"/>
                </a:cubicBezTo>
                <a:close/>
              </a:path>
            </a:pathLst>
          </a:custGeom>
          <a:solidFill>
            <a:schemeClr val="tx1">
              <a:lumMod val="85000"/>
              <a:lumOff val="15000"/>
            </a:schemeClr>
          </a:solidFill>
          <a:ln>
            <a:noFill/>
          </a:ln>
        </p:spPr>
      </p:sp>
      <p:sp>
        <p:nvSpPr>
          <p:cNvPr id="14" name="time_151959">
            <a:extLst>
              <a:ext uri="{FF2B5EF4-FFF2-40B4-BE49-F238E27FC236}">
                <a16:creationId xmlns="" xmlns:a16="http://schemas.microsoft.com/office/drawing/2014/main" id="{3920C61B-537C-42BE-AE9A-E0D109778E5A}"/>
              </a:ext>
            </a:extLst>
          </p:cNvPr>
          <p:cNvSpPr>
            <a:spLocks noChangeAspect="1"/>
          </p:cNvSpPr>
          <p:nvPr/>
        </p:nvSpPr>
        <p:spPr bwMode="auto">
          <a:xfrm>
            <a:off x="8587762" y="1479248"/>
            <a:ext cx="609685" cy="608800"/>
          </a:xfrm>
          <a:custGeom>
            <a:avLst/>
            <a:gdLst>
              <a:gd name="connsiteX0" fmla="*/ 297506 w 595518"/>
              <a:gd name="connsiteY0" fmla="*/ 135879 h 594654"/>
              <a:gd name="connsiteX1" fmla="*/ 319021 w 595518"/>
              <a:gd name="connsiteY1" fmla="*/ 157365 h 594654"/>
              <a:gd name="connsiteX2" fmla="*/ 319021 w 595518"/>
              <a:gd name="connsiteY2" fmla="*/ 334625 h 594654"/>
              <a:gd name="connsiteX3" fmla="*/ 383027 w 595518"/>
              <a:gd name="connsiteY3" fmla="*/ 371152 h 594654"/>
              <a:gd name="connsiteX4" fmla="*/ 391633 w 595518"/>
              <a:gd name="connsiteY4" fmla="*/ 400158 h 594654"/>
              <a:gd name="connsiteX5" fmla="*/ 372808 w 595518"/>
              <a:gd name="connsiteY5" fmla="*/ 411438 h 594654"/>
              <a:gd name="connsiteX6" fmla="*/ 362051 w 595518"/>
              <a:gd name="connsiteY6" fmla="*/ 408215 h 594654"/>
              <a:gd name="connsiteX7" fmla="*/ 287286 w 595518"/>
              <a:gd name="connsiteY7" fmla="*/ 366317 h 594654"/>
              <a:gd name="connsiteX8" fmla="*/ 286211 w 595518"/>
              <a:gd name="connsiteY8" fmla="*/ 365780 h 594654"/>
              <a:gd name="connsiteX9" fmla="*/ 284597 w 595518"/>
              <a:gd name="connsiteY9" fmla="*/ 364169 h 594654"/>
              <a:gd name="connsiteX10" fmla="*/ 282983 w 595518"/>
              <a:gd name="connsiteY10" fmla="*/ 363095 h 594654"/>
              <a:gd name="connsiteX11" fmla="*/ 281908 w 595518"/>
              <a:gd name="connsiteY11" fmla="*/ 361483 h 594654"/>
              <a:gd name="connsiteX12" fmla="*/ 280294 w 595518"/>
              <a:gd name="connsiteY12" fmla="*/ 359872 h 594654"/>
              <a:gd name="connsiteX13" fmla="*/ 279218 w 595518"/>
              <a:gd name="connsiteY13" fmla="*/ 358260 h 594654"/>
              <a:gd name="connsiteX14" fmla="*/ 278143 w 595518"/>
              <a:gd name="connsiteY14" fmla="*/ 356112 h 594654"/>
              <a:gd name="connsiteX15" fmla="*/ 277605 w 595518"/>
              <a:gd name="connsiteY15" fmla="*/ 354500 h 594654"/>
              <a:gd name="connsiteX16" fmla="*/ 277067 w 595518"/>
              <a:gd name="connsiteY16" fmla="*/ 352352 h 594654"/>
              <a:gd name="connsiteX17" fmla="*/ 276529 w 595518"/>
              <a:gd name="connsiteY17" fmla="*/ 350740 h 594654"/>
              <a:gd name="connsiteX18" fmla="*/ 275991 w 595518"/>
              <a:gd name="connsiteY18" fmla="*/ 348054 h 594654"/>
              <a:gd name="connsiteX19" fmla="*/ 275991 w 595518"/>
              <a:gd name="connsiteY19" fmla="*/ 347517 h 594654"/>
              <a:gd name="connsiteX20" fmla="*/ 275991 w 595518"/>
              <a:gd name="connsiteY20" fmla="*/ 157365 h 594654"/>
              <a:gd name="connsiteX21" fmla="*/ 297506 w 595518"/>
              <a:gd name="connsiteY21" fmla="*/ 135879 h 594654"/>
              <a:gd name="connsiteX22" fmla="*/ 297490 w 595518"/>
              <a:gd name="connsiteY22" fmla="*/ 42974 h 594654"/>
              <a:gd name="connsiteX23" fmla="*/ 43036 w 595518"/>
              <a:gd name="connsiteY23" fmla="*/ 297059 h 594654"/>
              <a:gd name="connsiteX24" fmla="*/ 297490 w 595518"/>
              <a:gd name="connsiteY24" fmla="*/ 551680 h 594654"/>
              <a:gd name="connsiteX25" fmla="*/ 552482 w 595518"/>
              <a:gd name="connsiteY25" fmla="*/ 297059 h 594654"/>
              <a:gd name="connsiteX26" fmla="*/ 297490 w 595518"/>
              <a:gd name="connsiteY26" fmla="*/ 42974 h 594654"/>
              <a:gd name="connsiteX27" fmla="*/ 297490 w 595518"/>
              <a:gd name="connsiteY27" fmla="*/ 0 h 594654"/>
              <a:gd name="connsiteX28" fmla="*/ 595518 w 595518"/>
              <a:gd name="connsiteY28" fmla="*/ 297059 h 594654"/>
              <a:gd name="connsiteX29" fmla="*/ 297490 w 595518"/>
              <a:gd name="connsiteY29" fmla="*/ 594654 h 594654"/>
              <a:gd name="connsiteX30" fmla="*/ 0 w 595518"/>
              <a:gd name="connsiteY30" fmla="*/ 297059 h 594654"/>
              <a:gd name="connsiteX31" fmla="*/ 297490 w 595518"/>
              <a:gd name="connsiteY31" fmla="*/ 0 h 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5518" h="594654">
                <a:moveTo>
                  <a:pt x="297506" y="135879"/>
                </a:moveTo>
                <a:cubicBezTo>
                  <a:pt x="309339" y="135879"/>
                  <a:pt x="319021" y="145548"/>
                  <a:pt x="319021" y="157365"/>
                </a:cubicBezTo>
                <a:lnTo>
                  <a:pt x="319021" y="334625"/>
                </a:lnTo>
                <a:lnTo>
                  <a:pt x="383027" y="371152"/>
                </a:lnTo>
                <a:cubicBezTo>
                  <a:pt x="393785" y="377061"/>
                  <a:pt x="397012" y="389952"/>
                  <a:pt x="391633" y="400158"/>
                </a:cubicBezTo>
                <a:cubicBezTo>
                  <a:pt x="387330" y="407141"/>
                  <a:pt x="380338" y="411438"/>
                  <a:pt x="372808" y="411438"/>
                </a:cubicBezTo>
                <a:cubicBezTo>
                  <a:pt x="369043" y="411438"/>
                  <a:pt x="365278" y="410364"/>
                  <a:pt x="362051" y="408215"/>
                </a:cubicBezTo>
                <a:lnTo>
                  <a:pt x="287286" y="366317"/>
                </a:lnTo>
                <a:cubicBezTo>
                  <a:pt x="286749" y="365780"/>
                  <a:pt x="286749" y="365780"/>
                  <a:pt x="286211" y="365780"/>
                </a:cubicBezTo>
                <a:cubicBezTo>
                  <a:pt x="285673" y="365243"/>
                  <a:pt x="285135" y="364706"/>
                  <a:pt x="284597" y="364169"/>
                </a:cubicBezTo>
                <a:cubicBezTo>
                  <a:pt x="284059" y="363632"/>
                  <a:pt x="283521" y="363632"/>
                  <a:pt x="282983" y="363095"/>
                </a:cubicBezTo>
                <a:cubicBezTo>
                  <a:pt x="282446" y="362557"/>
                  <a:pt x="281908" y="362020"/>
                  <a:pt x="281908" y="361483"/>
                </a:cubicBezTo>
                <a:cubicBezTo>
                  <a:pt x="281370" y="360946"/>
                  <a:pt x="280832" y="360409"/>
                  <a:pt x="280294" y="359872"/>
                </a:cubicBezTo>
                <a:cubicBezTo>
                  <a:pt x="279756" y="359334"/>
                  <a:pt x="279756" y="358797"/>
                  <a:pt x="279218" y="358260"/>
                </a:cubicBezTo>
                <a:cubicBezTo>
                  <a:pt x="278680" y="357723"/>
                  <a:pt x="278680" y="357186"/>
                  <a:pt x="278143" y="356112"/>
                </a:cubicBezTo>
                <a:cubicBezTo>
                  <a:pt x="278143" y="355574"/>
                  <a:pt x="277605" y="355037"/>
                  <a:pt x="277605" y="354500"/>
                </a:cubicBezTo>
                <a:cubicBezTo>
                  <a:pt x="277067" y="353963"/>
                  <a:pt x="277067" y="352889"/>
                  <a:pt x="277067" y="352352"/>
                </a:cubicBezTo>
                <a:cubicBezTo>
                  <a:pt x="276529" y="351814"/>
                  <a:pt x="276529" y="351277"/>
                  <a:pt x="276529" y="350740"/>
                </a:cubicBezTo>
                <a:cubicBezTo>
                  <a:pt x="276529" y="349666"/>
                  <a:pt x="276529" y="349129"/>
                  <a:pt x="275991" y="348054"/>
                </a:cubicBezTo>
                <a:cubicBezTo>
                  <a:pt x="275991" y="348054"/>
                  <a:pt x="275991" y="347517"/>
                  <a:pt x="275991" y="347517"/>
                </a:cubicBezTo>
                <a:lnTo>
                  <a:pt x="275991" y="157365"/>
                </a:lnTo>
                <a:cubicBezTo>
                  <a:pt x="275991" y="145548"/>
                  <a:pt x="285673" y="135879"/>
                  <a:pt x="297506" y="135879"/>
                </a:cubicBezTo>
                <a:close/>
                <a:moveTo>
                  <a:pt x="297490" y="42974"/>
                </a:moveTo>
                <a:cubicBezTo>
                  <a:pt x="157083" y="42974"/>
                  <a:pt x="43036" y="156856"/>
                  <a:pt x="43036" y="297059"/>
                </a:cubicBezTo>
                <a:cubicBezTo>
                  <a:pt x="43036" y="437262"/>
                  <a:pt x="157083" y="551680"/>
                  <a:pt x="297490" y="551680"/>
                </a:cubicBezTo>
                <a:cubicBezTo>
                  <a:pt x="437897" y="551680"/>
                  <a:pt x="552482" y="437262"/>
                  <a:pt x="552482" y="297059"/>
                </a:cubicBezTo>
                <a:cubicBezTo>
                  <a:pt x="552482" y="156856"/>
                  <a:pt x="437897" y="42974"/>
                  <a:pt x="297490" y="42974"/>
                </a:cubicBezTo>
                <a:close/>
                <a:moveTo>
                  <a:pt x="297490" y="0"/>
                </a:moveTo>
                <a:cubicBezTo>
                  <a:pt x="461567" y="0"/>
                  <a:pt x="595518" y="133219"/>
                  <a:pt x="595518" y="297059"/>
                </a:cubicBezTo>
                <a:cubicBezTo>
                  <a:pt x="595518" y="460897"/>
                  <a:pt x="461567" y="594654"/>
                  <a:pt x="297490" y="594654"/>
                </a:cubicBezTo>
                <a:cubicBezTo>
                  <a:pt x="133413" y="594654"/>
                  <a:pt x="0" y="460897"/>
                  <a:pt x="0" y="297059"/>
                </a:cubicBezTo>
                <a:cubicBezTo>
                  <a:pt x="0" y="133219"/>
                  <a:pt x="133413" y="0"/>
                  <a:pt x="297490" y="0"/>
                </a:cubicBezTo>
                <a:close/>
              </a:path>
            </a:pathLst>
          </a:custGeom>
          <a:solidFill>
            <a:schemeClr val="tx1">
              <a:lumMod val="85000"/>
              <a:lumOff val="15000"/>
            </a:schemeClr>
          </a:solidFill>
          <a:ln>
            <a:noFill/>
          </a:ln>
        </p:spPr>
      </p:sp>
      <p:sp>
        <p:nvSpPr>
          <p:cNvPr id="15" name="time_151958">
            <a:extLst>
              <a:ext uri="{FF2B5EF4-FFF2-40B4-BE49-F238E27FC236}">
                <a16:creationId xmlns="" xmlns:a16="http://schemas.microsoft.com/office/drawing/2014/main" id="{A591633D-4040-4B7F-9275-19B8CE293B6F}"/>
              </a:ext>
            </a:extLst>
          </p:cNvPr>
          <p:cNvSpPr>
            <a:spLocks noChangeAspect="1"/>
          </p:cNvSpPr>
          <p:nvPr/>
        </p:nvSpPr>
        <p:spPr bwMode="auto">
          <a:xfrm>
            <a:off x="9773513" y="1479248"/>
            <a:ext cx="609685" cy="608800"/>
          </a:xfrm>
          <a:custGeom>
            <a:avLst/>
            <a:gdLst>
              <a:gd name="connsiteX0" fmla="*/ 297497 w 595518"/>
              <a:gd name="connsiteY0" fmla="*/ 135879 h 594654"/>
              <a:gd name="connsiteX1" fmla="*/ 319003 w 595518"/>
              <a:gd name="connsiteY1" fmla="*/ 157367 h 594654"/>
              <a:gd name="connsiteX2" fmla="*/ 319003 w 595518"/>
              <a:gd name="connsiteY2" fmla="*/ 325511 h 594654"/>
              <a:gd name="connsiteX3" fmla="*/ 383521 w 595518"/>
              <a:gd name="connsiteY3" fmla="*/ 324437 h 594654"/>
              <a:gd name="connsiteX4" fmla="*/ 405026 w 595518"/>
              <a:gd name="connsiteY4" fmla="*/ 345925 h 594654"/>
              <a:gd name="connsiteX5" fmla="*/ 384058 w 595518"/>
              <a:gd name="connsiteY5" fmla="*/ 367413 h 594654"/>
              <a:gd name="connsiteX6" fmla="*/ 298035 w 595518"/>
              <a:gd name="connsiteY6" fmla="*/ 369024 h 594654"/>
              <a:gd name="connsiteX7" fmla="*/ 297497 w 595518"/>
              <a:gd name="connsiteY7" fmla="*/ 369024 h 594654"/>
              <a:gd name="connsiteX8" fmla="*/ 293196 w 595518"/>
              <a:gd name="connsiteY8" fmla="*/ 368487 h 594654"/>
              <a:gd name="connsiteX9" fmla="*/ 292658 w 595518"/>
              <a:gd name="connsiteY9" fmla="*/ 367950 h 594654"/>
              <a:gd name="connsiteX10" fmla="*/ 289432 w 595518"/>
              <a:gd name="connsiteY10" fmla="*/ 367413 h 594654"/>
              <a:gd name="connsiteX11" fmla="*/ 288357 w 595518"/>
              <a:gd name="connsiteY11" fmla="*/ 366875 h 594654"/>
              <a:gd name="connsiteX12" fmla="*/ 285669 w 595518"/>
              <a:gd name="connsiteY12" fmla="*/ 365264 h 594654"/>
              <a:gd name="connsiteX13" fmla="*/ 284593 w 595518"/>
              <a:gd name="connsiteY13" fmla="*/ 364189 h 594654"/>
              <a:gd name="connsiteX14" fmla="*/ 282443 w 595518"/>
              <a:gd name="connsiteY14" fmla="*/ 362578 h 594654"/>
              <a:gd name="connsiteX15" fmla="*/ 281905 w 595518"/>
              <a:gd name="connsiteY15" fmla="*/ 361503 h 594654"/>
              <a:gd name="connsiteX16" fmla="*/ 279755 w 595518"/>
              <a:gd name="connsiteY16" fmla="*/ 359355 h 594654"/>
              <a:gd name="connsiteX17" fmla="*/ 279217 w 595518"/>
              <a:gd name="connsiteY17" fmla="*/ 358280 h 594654"/>
              <a:gd name="connsiteX18" fmla="*/ 278142 w 595518"/>
              <a:gd name="connsiteY18" fmla="*/ 355594 h 594654"/>
              <a:gd name="connsiteX19" fmla="*/ 277604 w 595518"/>
              <a:gd name="connsiteY19" fmla="*/ 354520 h 594654"/>
              <a:gd name="connsiteX20" fmla="*/ 276529 w 595518"/>
              <a:gd name="connsiteY20" fmla="*/ 351834 h 594654"/>
              <a:gd name="connsiteX21" fmla="*/ 276529 w 595518"/>
              <a:gd name="connsiteY21" fmla="*/ 350222 h 594654"/>
              <a:gd name="connsiteX22" fmla="*/ 275991 w 595518"/>
              <a:gd name="connsiteY22" fmla="*/ 347536 h 594654"/>
              <a:gd name="connsiteX23" fmla="*/ 275991 w 595518"/>
              <a:gd name="connsiteY23" fmla="*/ 157367 h 594654"/>
              <a:gd name="connsiteX24" fmla="*/ 297497 w 595518"/>
              <a:gd name="connsiteY24" fmla="*/ 135879 h 594654"/>
              <a:gd name="connsiteX25" fmla="*/ 297490 w 595518"/>
              <a:gd name="connsiteY25" fmla="*/ 42974 h 594654"/>
              <a:gd name="connsiteX26" fmla="*/ 43036 w 595518"/>
              <a:gd name="connsiteY26" fmla="*/ 297059 h 594654"/>
              <a:gd name="connsiteX27" fmla="*/ 297490 w 595518"/>
              <a:gd name="connsiteY27" fmla="*/ 551680 h 594654"/>
              <a:gd name="connsiteX28" fmla="*/ 552482 w 595518"/>
              <a:gd name="connsiteY28" fmla="*/ 297059 h 594654"/>
              <a:gd name="connsiteX29" fmla="*/ 297490 w 595518"/>
              <a:gd name="connsiteY29" fmla="*/ 42974 h 594654"/>
              <a:gd name="connsiteX30" fmla="*/ 297490 w 595518"/>
              <a:gd name="connsiteY30" fmla="*/ 0 h 594654"/>
              <a:gd name="connsiteX31" fmla="*/ 595518 w 595518"/>
              <a:gd name="connsiteY31" fmla="*/ 297059 h 594654"/>
              <a:gd name="connsiteX32" fmla="*/ 297490 w 595518"/>
              <a:gd name="connsiteY32" fmla="*/ 594654 h 594654"/>
              <a:gd name="connsiteX33" fmla="*/ 0 w 595518"/>
              <a:gd name="connsiteY33" fmla="*/ 297059 h 594654"/>
              <a:gd name="connsiteX34" fmla="*/ 297490 w 595518"/>
              <a:gd name="connsiteY34" fmla="*/ 0 h 59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5518" h="594654">
                <a:moveTo>
                  <a:pt x="297497" y="135879"/>
                </a:moveTo>
                <a:cubicBezTo>
                  <a:pt x="309325" y="135879"/>
                  <a:pt x="319003" y="145549"/>
                  <a:pt x="319003" y="157367"/>
                </a:cubicBezTo>
                <a:lnTo>
                  <a:pt x="319003" y="325511"/>
                </a:lnTo>
                <a:lnTo>
                  <a:pt x="383521" y="324437"/>
                </a:lnTo>
                <a:cubicBezTo>
                  <a:pt x="395349" y="324437"/>
                  <a:pt x="405026" y="334106"/>
                  <a:pt x="405026" y="345925"/>
                </a:cubicBezTo>
                <a:cubicBezTo>
                  <a:pt x="405564" y="357743"/>
                  <a:pt x="395886" y="367413"/>
                  <a:pt x="384058" y="367413"/>
                </a:cubicBezTo>
                <a:lnTo>
                  <a:pt x="298035" y="369024"/>
                </a:lnTo>
                <a:lnTo>
                  <a:pt x="297497" y="369024"/>
                </a:lnTo>
                <a:cubicBezTo>
                  <a:pt x="296422" y="369024"/>
                  <a:pt x="294809" y="368487"/>
                  <a:pt x="293196" y="368487"/>
                </a:cubicBezTo>
                <a:cubicBezTo>
                  <a:pt x="293196" y="368487"/>
                  <a:pt x="292658" y="368487"/>
                  <a:pt x="292658" y="367950"/>
                </a:cubicBezTo>
                <a:cubicBezTo>
                  <a:pt x="291583" y="367950"/>
                  <a:pt x="290508" y="367413"/>
                  <a:pt x="289432" y="367413"/>
                </a:cubicBezTo>
                <a:cubicBezTo>
                  <a:pt x="288895" y="366875"/>
                  <a:pt x="288895" y="366875"/>
                  <a:pt x="288357" y="366875"/>
                </a:cubicBezTo>
                <a:cubicBezTo>
                  <a:pt x="287282" y="366338"/>
                  <a:pt x="286744" y="365801"/>
                  <a:pt x="285669" y="365264"/>
                </a:cubicBezTo>
                <a:cubicBezTo>
                  <a:pt x="285131" y="364727"/>
                  <a:pt x="285131" y="364727"/>
                  <a:pt x="284593" y="364189"/>
                </a:cubicBezTo>
                <a:cubicBezTo>
                  <a:pt x="284056" y="363652"/>
                  <a:pt x="282980" y="363115"/>
                  <a:pt x="282443" y="362578"/>
                </a:cubicBezTo>
                <a:cubicBezTo>
                  <a:pt x="282443" y="362041"/>
                  <a:pt x="281905" y="362041"/>
                  <a:pt x="281905" y="361503"/>
                </a:cubicBezTo>
                <a:cubicBezTo>
                  <a:pt x="280830" y="360966"/>
                  <a:pt x="280292" y="360429"/>
                  <a:pt x="279755" y="359355"/>
                </a:cubicBezTo>
                <a:cubicBezTo>
                  <a:pt x="279755" y="358817"/>
                  <a:pt x="279755" y="358817"/>
                  <a:pt x="279217" y="358280"/>
                </a:cubicBezTo>
                <a:cubicBezTo>
                  <a:pt x="278679" y="357743"/>
                  <a:pt x="278142" y="356669"/>
                  <a:pt x="278142" y="355594"/>
                </a:cubicBezTo>
                <a:cubicBezTo>
                  <a:pt x="277604" y="355594"/>
                  <a:pt x="277604" y="355057"/>
                  <a:pt x="277604" y="354520"/>
                </a:cubicBezTo>
                <a:cubicBezTo>
                  <a:pt x="277066" y="353445"/>
                  <a:pt x="277066" y="352908"/>
                  <a:pt x="276529" y="351834"/>
                </a:cubicBezTo>
                <a:cubicBezTo>
                  <a:pt x="276529" y="351297"/>
                  <a:pt x="276529" y="350759"/>
                  <a:pt x="276529" y="350222"/>
                </a:cubicBezTo>
                <a:cubicBezTo>
                  <a:pt x="276529" y="349148"/>
                  <a:pt x="275991" y="348611"/>
                  <a:pt x="275991" y="347536"/>
                </a:cubicBezTo>
                <a:lnTo>
                  <a:pt x="275991" y="157367"/>
                </a:lnTo>
                <a:cubicBezTo>
                  <a:pt x="275991" y="145549"/>
                  <a:pt x="285669" y="135879"/>
                  <a:pt x="297497" y="135879"/>
                </a:cubicBezTo>
                <a:close/>
                <a:moveTo>
                  <a:pt x="297490" y="42974"/>
                </a:moveTo>
                <a:cubicBezTo>
                  <a:pt x="157083" y="42974"/>
                  <a:pt x="43036" y="156856"/>
                  <a:pt x="43036" y="297059"/>
                </a:cubicBezTo>
                <a:cubicBezTo>
                  <a:pt x="43036" y="437262"/>
                  <a:pt x="157083" y="551680"/>
                  <a:pt x="297490" y="551680"/>
                </a:cubicBezTo>
                <a:cubicBezTo>
                  <a:pt x="437897" y="551680"/>
                  <a:pt x="552482" y="437262"/>
                  <a:pt x="552482" y="297059"/>
                </a:cubicBezTo>
                <a:cubicBezTo>
                  <a:pt x="552482" y="156856"/>
                  <a:pt x="437897" y="42974"/>
                  <a:pt x="297490" y="42974"/>
                </a:cubicBezTo>
                <a:close/>
                <a:moveTo>
                  <a:pt x="297490" y="0"/>
                </a:moveTo>
                <a:cubicBezTo>
                  <a:pt x="461567" y="0"/>
                  <a:pt x="595518" y="133219"/>
                  <a:pt x="595518" y="297059"/>
                </a:cubicBezTo>
                <a:cubicBezTo>
                  <a:pt x="595518" y="460897"/>
                  <a:pt x="461567" y="594654"/>
                  <a:pt x="297490" y="594654"/>
                </a:cubicBezTo>
                <a:cubicBezTo>
                  <a:pt x="133413" y="594654"/>
                  <a:pt x="0" y="460897"/>
                  <a:pt x="0" y="297059"/>
                </a:cubicBezTo>
                <a:cubicBezTo>
                  <a:pt x="0" y="133219"/>
                  <a:pt x="133413" y="0"/>
                  <a:pt x="297490" y="0"/>
                </a:cubicBezTo>
                <a:close/>
              </a:path>
            </a:pathLst>
          </a:custGeom>
          <a:solidFill>
            <a:schemeClr val="tx1">
              <a:lumMod val="85000"/>
              <a:lumOff val="15000"/>
            </a:schemeClr>
          </a:solidFill>
          <a:ln>
            <a:noFill/>
          </a:ln>
        </p:spPr>
      </p:sp>
      <p:sp>
        <p:nvSpPr>
          <p:cNvPr id="17" name="clock-needles_73440">
            <a:extLst>
              <a:ext uri="{FF2B5EF4-FFF2-40B4-BE49-F238E27FC236}">
                <a16:creationId xmlns="" xmlns:a16="http://schemas.microsoft.com/office/drawing/2014/main" id="{D8D0BB7C-4E78-47DB-9663-041E82273A8B}"/>
              </a:ext>
            </a:extLst>
          </p:cNvPr>
          <p:cNvSpPr>
            <a:spLocks noChangeAspect="1"/>
          </p:cNvSpPr>
          <p:nvPr/>
        </p:nvSpPr>
        <p:spPr bwMode="auto">
          <a:xfrm>
            <a:off x="10928004" y="1454217"/>
            <a:ext cx="609685" cy="608759"/>
          </a:xfrm>
          <a:custGeom>
            <a:avLst/>
            <a:gdLst>
              <a:gd name="connsiteX0" fmla="*/ 217580 w 604251"/>
              <a:gd name="connsiteY0" fmla="*/ 134237 h 603334"/>
              <a:gd name="connsiteX1" fmla="*/ 230116 w 604251"/>
              <a:gd name="connsiteY1" fmla="*/ 142936 h 603334"/>
              <a:gd name="connsiteX2" fmla="*/ 319480 w 604251"/>
              <a:gd name="connsiteY2" fmla="*/ 281915 h 603334"/>
              <a:gd name="connsiteX3" fmla="*/ 430489 w 604251"/>
              <a:gd name="connsiteY3" fmla="*/ 281915 h 603334"/>
              <a:gd name="connsiteX4" fmla="*/ 450348 w 604251"/>
              <a:gd name="connsiteY4" fmla="*/ 301741 h 603334"/>
              <a:gd name="connsiteX5" fmla="*/ 430489 w 604251"/>
              <a:gd name="connsiteY5" fmla="*/ 321567 h 603334"/>
              <a:gd name="connsiteX6" fmla="*/ 308756 w 604251"/>
              <a:gd name="connsiteY6" fmla="*/ 321567 h 603334"/>
              <a:gd name="connsiteX7" fmla="*/ 308557 w 604251"/>
              <a:gd name="connsiteY7" fmla="*/ 321567 h 603334"/>
              <a:gd name="connsiteX8" fmla="*/ 306373 w 604251"/>
              <a:gd name="connsiteY8" fmla="*/ 321369 h 603334"/>
              <a:gd name="connsiteX9" fmla="*/ 305777 w 604251"/>
              <a:gd name="connsiteY9" fmla="*/ 321369 h 603334"/>
              <a:gd name="connsiteX10" fmla="*/ 304189 w 604251"/>
              <a:gd name="connsiteY10" fmla="*/ 320972 h 603334"/>
              <a:gd name="connsiteX11" fmla="*/ 303394 w 604251"/>
              <a:gd name="connsiteY11" fmla="*/ 320774 h 603334"/>
              <a:gd name="connsiteX12" fmla="*/ 301806 w 604251"/>
              <a:gd name="connsiteY12" fmla="*/ 320378 h 603334"/>
              <a:gd name="connsiteX13" fmla="*/ 301210 w 604251"/>
              <a:gd name="connsiteY13" fmla="*/ 320179 h 603334"/>
              <a:gd name="connsiteX14" fmla="*/ 299422 w 604251"/>
              <a:gd name="connsiteY14" fmla="*/ 319188 h 603334"/>
              <a:gd name="connsiteX15" fmla="*/ 299224 w 604251"/>
              <a:gd name="connsiteY15" fmla="*/ 319188 h 603334"/>
              <a:gd name="connsiteX16" fmla="*/ 297437 w 604251"/>
              <a:gd name="connsiteY16" fmla="*/ 317998 h 603334"/>
              <a:gd name="connsiteX17" fmla="*/ 296841 w 604251"/>
              <a:gd name="connsiteY17" fmla="*/ 317602 h 603334"/>
              <a:gd name="connsiteX18" fmla="*/ 295649 w 604251"/>
              <a:gd name="connsiteY18" fmla="*/ 316611 h 603334"/>
              <a:gd name="connsiteX19" fmla="*/ 295054 w 604251"/>
              <a:gd name="connsiteY19" fmla="*/ 316016 h 603334"/>
              <a:gd name="connsiteX20" fmla="*/ 293862 w 604251"/>
              <a:gd name="connsiteY20" fmla="*/ 314826 h 603334"/>
              <a:gd name="connsiteX21" fmla="*/ 293465 w 604251"/>
              <a:gd name="connsiteY21" fmla="*/ 314430 h 603334"/>
              <a:gd name="connsiteX22" fmla="*/ 292075 w 604251"/>
              <a:gd name="connsiteY22" fmla="*/ 312447 h 603334"/>
              <a:gd name="connsiteX23" fmla="*/ 291876 w 604251"/>
              <a:gd name="connsiteY23" fmla="*/ 312447 h 603334"/>
              <a:gd name="connsiteX24" fmla="*/ 196555 w 604251"/>
              <a:gd name="connsiteY24" fmla="*/ 164348 h 603334"/>
              <a:gd name="connsiteX25" fmla="*/ 202512 w 604251"/>
              <a:gd name="connsiteY25" fmla="*/ 136988 h 603334"/>
              <a:gd name="connsiteX26" fmla="*/ 217580 w 604251"/>
              <a:gd name="connsiteY26" fmla="*/ 134237 h 603334"/>
              <a:gd name="connsiteX27" fmla="*/ 282368 w 604251"/>
              <a:gd name="connsiteY27" fmla="*/ 40447 h 603334"/>
              <a:gd name="connsiteX28" fmla="*/ 40508 w 604251"/>
              <a:gd name="connsiteY28" fmla="*/ 281939 h 603334"/>
              <a:gd name="connsiteX29" fmla="*/ 80818 w 604251"/>
              <a:gd name="connsiteY29" fmla="*/ 281939 h 603334"/>
              <a:gd name="connsiteX30" fmla="*/ 100675 w 604251"/>
              <a:gd name="connsiteY30" fmla="*/ 301766 h 603334"/>
              <a:gd name="connsiteX31" fmla="*/ 80818 w 604251"/>
              <a:gd name="connsiteY31" fmla="*/ 321593 h 603334"/>
              <a:gd name="connsiteX32" fmla="*/ 40508 w 604251"/>
              <a:gd name="connsiteY32" fmla="*/ 321593 h 603334"/>
              <a:gd name="connsiteX33" fmla="*/ 282368 w 604251"/>
              <a:gd name="connsiteY33" fmla="*/ 563085 h 603334"/>
              <a:gd name="connsiteX34" fmla="*/ 282368 w 604251"/>
              <a:gd name="connsiteY34" fmla="*/ 522638 h 603334"/>
              <a:gd name="connsiteX35" fmla="*/ 302225 w 604251"/>
              <a:gd name="connsiteY35" fmla="*/ 502811 h 603334"/>
              <a:gd name="connsiteX36" fmla="*/ 322082 w 604251"/>
              <a:gd name="connsiteY36" fmla="*/ 522638 h 603334"/>
              <a:gd name="connsiteX37" fmla="*/ 322082 w 604251"/>
              <a:gd name="connsiteY37" fmla="*/ 563085 h 603334"/>
              <a:gd name="connsiteX38" fmla="*/ 563941 w 604251"/>
              <a:gd name="connsiteY38" fmla="*/ 321593 h 603334"/>
              <a:gd name="connsiteX39" fmla="*/ 523433 w 604251"/>
              <a:gd name="connsiteY39" fmla="*/ 321593 h 603334"/>
              <a:gd name="connsiteX40" fmla="*/ 503576 w 604251"/>
              <a:gd name="connsiteY40" fmla="*/ 301766 h 603334"/>
              <a:gd name="connsiteX41" fmla="*/ 523433 w 604251"/>
              <a:gd name="connsiteY41" fmla="*/ 281939 h 603334"/>
              <a:gd name="connsiteX42" fmla="*/ 563941 w 604251"/>
              <a:gd name="connsiteY42" fmla="*/ 281939 h 603334"/>
              <a:gd name="connsiteX43" fmla="*/ 322082 w 604251"/>
              <a:gd name="connsiteY43" fmla="*/ 40447 h 603334"/>
              <a:gd name="connsiteX44" fmla="*/ 322082 w 604251"/>
              <a:gd name="connsiteY44" fmla="*/ 80696 h 603334"/>
              <a:gd name="connsiteX45" fmla="*/ 302225 w 604251"/>
              <a:gd name="connsiteY45" fmla="*/ 100523 h 603334"/>
              <a:gd name="connsiteX46" fmla="*/ 282368 w 604251"/>
              <a:gd name="connsiteY46" fmla="*/ 80696 h 603334"/>
              <a:gd name="connsiteX47" fmla="*/ 302225 w 604251"/>
              <a:gd name="connsiteY47" fmla="*/ 0 h 603334"/>
              <a:gd name="connsiteX48" fmla="*/ 604251 w 604251"/>
              <a:gd name="connsiteY48" fmla="*/ 301766 h 603334"/>
              <a:gd name="connsiteX49" fmla="*/ 302225 w 604251"/>
              <a:gd name="connsiteY49" fmla="*/ 603334 h 603334"/>
              <a:gd name="connsiteX50" fmla="*/ 0 w 604251"/>
              <a:gd name="connsiteY50" fmla="*/ 301766 h 603334"/>
              <a:gd name="connsiteX51" fmla="*/ 302225 w 604251"/>
              <a:gd name="connsiteY51"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251" h="603334">
                <a:moveTo>
                  <a:pt x="217580" y="134237"/>
                </a:moveTo>
                <a:cubicBezTo>
                  <a:pt x="222570" y="135303"/>
                  <a:pt x="227137" y="138277"/>
                  <a:pt x="230116" y="142936"/>
                </a:cubicBezTo>
                <a:lnTo>
                  <a:pt x="319480" y="281915"/>
                </a:lnTo>
                <a:lnTo>
                  <a:pt x="430489" y="281915"/>
                </a:lnTo>
                <a:cubicBezTo>
                  <a:pt x="441412" y="281915"/>
                  <a:pt x="450348" y="290639"/>
                  <a:pt x="450348" y="301741"/>
                </a:cubicBezTo>
                <a:cubicBezTo>
                  <a:pt x="450348" y="312645"/>
                  <a:pt x="441412" y="321567"/>
                  <a:pt x="430489" y="321567"/>
                </a:cubicBezTo>
                <a:lnTo>
                  <a:pt x="308756" y="321567"/>
                </a:lnTo>
                <a:cubicBezTo>
                  <a:pt x="308557" y="321567"/>
                  <a:pt x="308557" y="321567"/>
                  <a:pt x="308557" y="321567"/>
                </a:cubicBezTo>
                <a:cubicBezTo>
                  <a:pt x="307763" y="321567"/>
                  <a:pt x="307167" y="321369"/>
                  <a:pt x="306373" y="321369"/>
                </a:cubicBezTo>
                <a:cubicBezTo>
                  <a:pt x="306174" y="321369"/>
                  <a:pt x="305976" y="321369"/>
                  <a:pt x="305777" y="321369"/>
                </a:cubicBezTo>
                <a:cubicBezTo>
                  <a:pt x="305181" y="321171"/>
                  <a:pt x="304586" y="321171"/>
                  <a:pt x="304189" y="320972"/>
                </a:cubicBezTo>
                <a:cubicBezTo>
                  <a:pt x="303990" y="320972"/>
                  <a:pt x="303593" y="320774"/>
                  <a:pt x="303394" y="320774"/>
                </a:cubicBezTo>
                <a:cubicBezTo>
                  <a:pt x="302997" y="320576"/>
                  <a:pt x="302401" y="320576"/>
                  <a:pt x="301806" y="320378"/>
                </a:cubicBezTo>
                <a:cubicBezTo>
                  <a:pt x="301607" y="320179"/>
                  <a:pt x="301408" y="320179"/>
                  <a:pt x="301210" y="320179"/>
                </a:cubicBezTo>
                <a:cubicBezTo>
                  <a:pt x="300614" y="319783"/>
                  <a:pt x="300018" y="319584"/>
                  <a:pt x="299422" y="319188"/>
                </a:cubicBezTo>
                <a:cubicBezTo>
                  <a:pt x="299422" y="319188"/>
                  <a:pt x="299224" y="319188"/>
                  <a:pt x="299224" y="319188"/>
                </a:cubicBezTo>
                <a:cubicBezTo>
                  <a:pt x="298628" y="318791"/>
                  <a:pt x="298032" y="318395"/>
                  <a:pt x="297437" y="317998"/>
                </a:cubicBezTo>
                <a:cubicBezTo>
                  <a:pt x="297238" y="317800"/>
                  <a:pt x="297039" y="317602"/>
                  <a:pt x="296841" y="317602"/>
                </a:cubicBezTo>
                <a:cubicBezTo>
                  <a:pt x="296444" y="317205"/>
                  <a:pt x="296047" y="317007"/>
                  <a:pt x="295649" y="316611"/>
                </a:cubicBezTo>
                <a:cubicBezTo>
                  <a:pt x="295451" y="316412"/>
                  <a:pt x="295252" y="316214"/>
                  <a:pt x="295054" y="316016"/>
                </a:cubicBezTo>
                <a:cubicBezTo>
                  <a:pt x="294458" y="315619"/>
                  <a:pt x="294259" y="315223"/>
                  <a:pt x="293862" y="314826"/>
                </a:cubicBezTo>
                <a:cubicBezTo>
                  <a:pt x="293663" y="314628"/>
                  <a:pt x="293465" y="314628"/>
                  <a:pt x="293465" y="314430"/>
                </a:cubicBezTo>
                <a:cubicBezTo>
                  <a:pt x="292869" y="313835"/>
                  <a:pt x="292472" y="313240"/>
                  <a:pt x="292075" y="312447"/>
                </a:cubicBezTo>
                <a:cubicBezTo>
                  <a:pt x="292075" y="312447"/>
                  <a:pt x="291876" y="312447"/>
                  <a:pt x="291876" y="312447"/>
                </a:cubicBezTo>
                <a:lnTo>
                  <a:pt x="196555" y="164348"/>
                </a:lnTo>
                <a:cubicBezTo>
                  <a:pt x="190597" y="155228"/>
                  <a:pt x="193377" y="142936"/>
                  <a:pt x="202512" y="136988"/>
                </a:cubicBezTo>
                <a:cubicBezTo>
                  <a:pt x="207179" y="134014"/>
                  <a:pt x="212591" y="133171"/>
                  <a:pt x="217580" y="134237"/>
                </a:cubicBezTo>
                <a:close/>
                <a:moveTo>
                  <a:pt x="282368" y="40447"/>
                </a:moveTo>
                <a:cubicBezTo>
                  <a:pt x="153297" y="50162"/>
                  <a:pt x="50238" y="153064"/>
                  <a:pt x="40508" y="281939"/>
                </a:cubicBezTo>
                <a:lnTo>
                  <a:pt x="80818" y="281939"/>
                </a:lnTo>
                <a:cubicBezTo>
                  <a:pt x="91740" y="281939"/>
                  <a:pt x="100675" y="290663"/>
                  <a:pt x="100675" y="301766"/>
                </a:cubicBezTo>
                <a:cubicBezTo>
                  <a:pt x="100675" y="312671"/>
                  <a:pt x="91740" y="321593"/>
                  <a:pt x="80818" y="321593"/>
                </a:cubicBezTo>
                <a:lnTo>
                  <a:pt x="40508" y="321593"/>
                </a:lnTo>
                <a:cubicBezTo>
                  <a:pt x="50238" y="450270"/>
                  <a:pt x="153297" y="553370"/>
                  <a:pt x="282368" y="563085"/>
                </a:cubicBezTo>
                <a:lnTo>
                  <a:pt x="282368" y="522638"/>
                </a:lnTo>
                <a:cubicBezTo>
                  <a:pt x="282368" y="511734"/>
                  <a:pt x="291105" y="502811"/>
                  <a:pt x="302225" y="502811"/>
                </a:cubicBezTo>
                <a:cubicBezTo>
                  <a:pt x="313146" y="502811"/>
                  <a:pt x="322082" y="511734"/>
                  <a:pt x="322082" y="522638"/>
                </a:cubicBezTo>
                <a:lnTo>
                  <a:pt x="322082" y="563085"/>
                </a:lnTo>
                <a:cubicBezTo>
                  <a:pt x="450954" y="553370"/>
                  <a:pt x="554211" y="450270"/>
                  <a:pt x="563941" y="321593"/>
                </a:cubicBezTo>
                <a:lnTo>
                  <a:pt x="523433" y="321593"/>
                </a:lnTo>
                <a:cubicBezTo>
                  <a:pt x="512511" y="321593"/>
                  <a:pt x="503576" y="312671"/>
                  <a:pt x="503576" y="301766"/>
                </a:cubicBezTo>
                <a:cubicBezTo>
                  <a:pt x="503576" y="290663"/>
                  <a:pt x="512511" y="281939"/>
                  <a:pt x="523433" y="281939"/>
                </a:cubicBezTo>
                <a:lnTo>
                  <a:pt x="563941" y="281939"/>
                </a:lnTo>
                <a:cubicBezTo>
                  <a:pt x="554211" y="153064"/>
                  <a:pt x="450954" y="50162"/>
                  <a:pt x="322082" y="40447"/>
                </a:cubicBezTo>
                <a:lnTo>
                  <a:pt x="322082" y="80696"/>
                </a:lnTo>
                <a:cubicBezTo>
                  <a:pt x="322082" y="91600"/>
                  <a:pt x="313146" y="100523"/>
                  <a:pt x="302225" y="100523"/>
                </a:cubicBezTo>
                <a:cubicBezTo>
                  <a:pt x="291105" y="100523"/>
                  <a:pt x="282368" y="91600"/>
                  <a:pt x="282368" y="80696"/>
                </a:cubicBezTo>
                <a:close/>
                <a:moveTo>
                  <a:pt x="302225" y="0"/>
                </a:moveTo>
                <a:cubicBezTo>
                  <a:pt x="468826" y="0"/>
                  <a:pt x="604251" y="135418"/>
                  <a:pt x="604251" y="301766"/>
                </a:cubicBezTo>
                <a:cubicBezTo>
                  <a:pt x="604251" y="468114"/>
                  <a:pt x="468826" y="603334"/>
                  <a:pt x="302225" y="603334"/>
                </a:cubicBezTo>
                <a:cubicBezTo>
                  <a:pt x="135624" y="603334"/>
                  <a:pt x="0" y="468114"/>
                  <a:pt x="0" y="301766"/>
                </a:cubicBezTo>
                <a:cubicBezTo>
                  <a:pt x="0" y="135418"/>
                  <a:pt x="135624" y="0"/>
                  <a:pt x="302225" y="0"/>
                </a:cubicBezTo>
                <a:close/>
              </a:path>
            </a:pathLst>
          </a:custGeom>
          <a:solidFill>
            <a:schemeClr val="tx1">
              <a:lumMod val="85000"/>
              <a:lumOff val="15000"/>
            </a:schemeClr>
          </a:solidFill>
          <a:ln>
            <a:noFill/>
          </a:ln>
        </p:spPr>
      </p:sp>
      <p:sp>
        <p:nvSpPr>
          <p:cNvPr id="19" name="clock_146891">
            <a:extLst>
              <a:ext uri="{FF2B5EF4-FFF2-40B4-BE49-F238E27FC236}">
                <a16:creationId xmlns="" xmlns:a16="http://schemas.microsoft.com/office/drawing/2014/main" id="{5FF632EF-09F1-4FD8-B9E2-F0546F9F1128}"/>
              </a:ext>
            </a:extLst>
          </p:cNvPr>
          <p:cNvSpPr>
            <a:spLocks noChangeAspect="1"/>
          </p:cNvSpPr>
          <p:nvPr/>
        </p:nvSpPr>
        <p:spPr bwMode="auto">
          <a:xfrm>
            <a:off x="660400" y="2613190"/>
            <a:ext cx="609685" cy="590473"/>
          </a:xfrm>
          <a:custGeom>
            <a:avLst/>
            <a:gdLst>
              <a:gd name="connsiteX0" fmla="*/ 290845 w 581361"/>
              <a:gd name="connsiteY0" fmla="*/ 158067 h 563042"/>
              <a:gd name="connsiteX1" fmla="*/ 315057 w 581361"/>
              <a:gd name="connsiteY1" fmla="*/ 182241 h 563042"/>
              <a:gd name="connsiteX2" fmla="*/ 315057 w 581361"/>
              <a:gd name="connsiteY2" fmla="*/ 294670 h 563042"/>
              <a:gd name="connsiteX3" fmla="*/ 381819 w 581361"/>
              <a:gd name="connsiteY3" fmla="*/ 294670 h 563042"/>
              <a:gd name="connsiteX4" fmla="*/ 406210 w 581361"/>
              <a:gd name="connsiteY4" fmla="*/ 318845 h 563042"/>
              <a:gd name="connsiteX5" fmla="*/ 381997 w 581361"/>
              <a:gd name="connsiteY5" fmla="*/ 343019 h 563042"/>
              <a:gd name="connsiteX6" fmla="*/ 290845 w 581361"/>
              <a:gd name="connsiteY6" fmla="*/ 343019 h 563042"/>
              <a:gd name="connsiteX7" fmla="*/ 266632 w 581361"/>
              <a:gd name="connsiteY7" fmla="*/ 318845 h 563042"/>
              <a:gd name="connsiteX8" fmla="*/ 266632 w 581361"/>
              <a:gd name="connsiteY8" fmla="*/ 182241 h 563042"/>
              <a:gd name="connsiteX9" fmla="*/ 290845 w 581361"/>
              <a:gd name="connsiteY9" fmla="*/ 158067 h 563042"/>
              <a:gd name="connsiteX10" fmla="*/ 290695 w 581361"/>
              <a:gd name="connsiteY10" fmla="*/ 123113 h 563042"/>
              <a:gd name="connsiteX11" fmla="*/ 94532 w 581361"/>
              <a:gd name="connsiteY11" fmla="*/ 318815 h 563042"/>
              <a:gd name="connsiteX12" fmla="*/ 290695 w 581361"/>
              <a:gd name="connsiteY12" fmla="*/ 514694 h 563042"/>
              <a:gd name="connsiteX13" fmla="*/ 486857 w 581361"/>
              <a:gd name="connsiteY13" fmla="*/ 318815 h 563042"/>
              <a:gd name="connsiteX14" fmla="*/ 290695 w 581361"/>
              <a:gd name="connsiteY14" fmla="*/ 123113 h 563042"/>
              <a:gd name="connsiteX15" fmla="*/ 290695 w 581361"/>
              <a:gd name="connsiteY15" fmla="*/ 74588 h 563042"/>
              <a:gd name="connsiteX16" fmla="*/ 535274 w 581361"/>
              <a:gd name="connsiteY16" fmla="*/ 318815 h 563042"/>
              <a:gd name="connsiteX17" fmla="*/ 290695 w 581361"/>
              <a:gd name="connsiteY17" fmla="*/ 563042 h 563042"/>
              <a:gd name="connsiteX18" fmla="*/ 46115 w 581361"/>
              <a:gd name="connsiteY18" fmla="*/ 318815 h 563042"/>
              <a:gd name="connsiteX19" fmla="*/ 290695 w 581361"/>
              <a:gd name="connsiteY19" fmla="*/ 74588 h 563042"/>
              <a:gd name="connsiteX20" fmla="*/ 493639 w 581361"/>
              <a:gd name="connsiteY20" fmla="*/ 50082 h 563042"/>
              <a:gd name="connsiteX21" fmla="*/ 466129 w 581361"/>
              <a:gd name="connsiteY21" fmla="*/ 50737 h 563042"/>
              <a:gd name="connsiteX22" fmla="*/ 530826 w 581361"/>
              <a:gd name="connsiteY22" fmla="*/ 115336 h 563042"/>
              <a:gd name="connsiteX23" fmla="*/ 518011 w 581361"/>
              <a:gd name="connsiteY23" fmla="*/ 63621 h 563042"/>
              <a:gd name="connsiteX24" fmla="*/ 493639 w 581361"/>
              <a:gd name="connsiteY24" fmla="*/ 50082 h 563042"/>
              <a:gd name="connsiteX25" fmla="*/ 87771 w 581361"/>
              <a:gd name="connsiteY25" fmla="*/ 50031 h 563042"/>
              <a:gd name="connsiteX26" fmla="*/ 63427 w 581361"/>
              <a:gd name="connsiteY26" fmla="*/ 63539 h 563042"/>
              <a:gd name="connsiteX27" fmla="*/ 50610 w 581361"/>
              <a:gd name="connsiteY27" fmla="*/ 115169 h 563042"/>
              <a:gd name="connsiteX28" fmla="*/ 115318 w 581361"/>
              <a:gd name="connsiteY28" fmla="*/ 50653 h 563042"/>
              <a:gd name="connsiteX29" fmla="*/ 87771 w 581361"/>
              <a:gd name="connsiteY29" fmla="*/ 50031 h 563042"/>
              <a:gd name="connsiteX30" fmla="*/ 100098 w 581361"/>
              <a:gd name="connsiteY30" fmla="*/ 0 h 563042"/>
              <a:gd name="connsiteX31" fmla="*/ 170947 w 581361"/>
              <a:gd name="connsiteY31" fmla="*/ 29326 h 563042"/>
              <a:gd name="connsiteX32" fmla="*/ 170947 w 581361"/>
              <a:gd name="connsiteY32" fmla="*/ 63539 h 563042"/>
              <a:gd name="connsiteX33" fmla="*/ 63427 w 581361"/>
              <a:gd name="connsiteY33" fmla="*/ 170888 h 563042"/>
              <a:gd name="connsiteX34" fmla="*/ 29160 w 581361"/>
              <a:gd name="connsiteY34" fmla="*/ 170888 h 563042"/>
              <a:gd name="connsiteX35" fmla="*/ 29249 w 581361"/>
              <a:gd name="connsiteY35" fmla="*/ 29326 h 563042"/>
              <a:gd name="connsiteX36" fmla="*/ 100098 w 581361"/>
              <a:gd name="connsiteY36" fmla="*/ 0 h 563042"/>
              <a:gd name="connsiteX37" fmla="*/ 481347 w 581361"/>
              <a:gd name="connsiteY37" fmla="*/ 0 h 563042"/>
              <a:gd name="connsiteX38" fmla="*/ 552184 w 581361"/>
              <a:gd name="connsiteY38" fmla="*/ 29323 h 563042"/>
              <a:gd name="connsiteX39" fmla="*/ 552273 w 581361"/>
              <a:gd name="connsiteY39" fmla="*/ 170871 h 563042"/>
              <a:gd name="connsiteX40" fmla="*/ 518011 w 581361"/>
              <a:gd name="connsiteY40" fmla="*/ 170871 h 563042"/>
              <a:gd name="connsiteX41" fmla="*/ 410510 w 581361"/>
              <a:gd name="connsiteY41" fmla="*/ 63532 h 563042"/>
              <a:gd name="connsiteX42" fmla="*/ 410510 w 581361"/>
              <a:gd name="connsiteY42" fmla="*/ 29323 h 563042"/>
              <a:gd name="connsiteX43" fmla="*/ 481347 w 581361"/>
              <a:gd name="connsiteY43" fmla="*/ 0 h 56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81361" h="563042">
                <a:moveTo>
                  <a:pt x="290845" y="158067"/>
                </a:moveTo>
                <a:cubicBezTo>
                  <a:pt x="304197" y="158067"/>
                  <a:pt x="315057" y="168821"/>
                  <a:pt x="315057" y="182241"/>
                </a:cubicBezTo>
                <a:lnTo>
                  <a:pt x="315057" y="294670"/>
                </a:lnTo>
                <a:lnTo>
                  <a:pt x="381819" y="294670"/>
                </a:lnTo>
                <a:cubicBezTo>
                  <a:pt x="395172" y="294670"/>
                  <a:pt x="406032" y="305513"/>
                  <a:pt x="406210" y="318845"/>
                </a:cubicBezTo>
                <a:cubicBezTo>
                  <a:pt x="406210" y="332265"/>
                  <a:pt x="395350" y="343019"/>
                  <a:pt x="381997" y="343019"/>
                </a:cubicBezTo>
                <a:lnTo>
                  <a:pt x="290845" y="343019"/>
                </a:lnTo>
                <a:cubicBezTo>
                  <a:pt x="277403" y="343019"/>
                  <a:pt x="266632" y="332265"/>
                  <a:pt x="266632" y="318845"/>
                </a:cubicBezTo>
                <a:lnTo>
                  <a:pt x="266632" y="182241"/>
                </a:lnTo>
                <a:cubicBezTo>
                  <a:pt x="266632" y="168821"/>
                  <a:pt x="277403" y="158067"/>
                  <a:pt x="290845" y="158067"/>
                </a:cubicBezTo>
                <a:close/>
                <a:moveTo>
                  <a:pt x="290695" y="123113"/>
                </a:moveTo>
                <a:cubicBezTo>
                  <a:pt x="182467" y="123113"/>
                  <a:pt x="94532" y="210921"/>
                  <a:pt x="94532" y="318815"/>
                </a:cubicBezTo>
                <a:cubicBezTo>
                  <a:pt x="94532" y="426886"/>
                  <a:pt x="182645" y="514694"/>
                  <a:pt x="290695" y="514694"/>
                </a:cubicBezTo>
                <a:cubicBezTo>
                  <a:pt x="398833" y="514694"/>
                  <a:pt x="486857" y="426797"/>
                  <a:pt x="486857" y="318815"/>
                </a:cubicBezTo>
                <a:cubicBezTo>
                  <a:pt x="486857" y="210921"/>
                  <a:pt x="398833" y="123113"/>
                  <a:pt x="290695" y="123113"/>
                </a:cubicBezTo>
                <a:close/>
                <a:moveTo>
                  <a:pt x="290695" y="74588"/>
                </a:moveTo>
                <a:cubicBezTo>
                  <a:pt x="425534" y="74588"/>
                  <a:pt x="535274" y="184259"/>
                  <a:pt x="535274" y="318815"/>
                </a:cubicBezTo>
                <a:cubicBezTo>
                  <a:pt x="535274" y="453549"/>
                  <a:pt x="425534" y="563042"/>
                  <a:pt x="290695" y="563042"/>
                </a:cubicBezTo>
                <a:cubicBezTo>
                  <a:pt x="155766" y="563042"/>
                  <a:pt x="46115" y="453460"/>
                  <a:pt x="46115" y="318815"/>
                </a:cubicBezTo>
                <a:cubicBezTo>
                  <a:pt x="46115" y="184081"/>
                  <a:pt x="155944" y="74588"/>
                  <a:pt x="290695" y="74588"/>
                </a:cubicBezTo>
                <a:close/>
                <a:moveTo>
                  <a:pt x="493639" y="50082"/>
                </a:moveTo>
                <a:cubicBezTo>
                  <a:pt x="484573" y="47871"/>
                  <a:pt x="474984" y="48027"/>
                  <a:pt x="466129" y="50737"/>
                </a:cubicBezTo>
                <a:lnTo>
                  <a:pt x="530826" y="115336"/>
                </a:lnTo>
                <a:cubicBezTo>
                  <a:pt x="536165" y="97565"/>
                  <a:pt x="531894" y="77483"/>
                  <a:pt x="518011" y="63621"/>
                </a:cubicBezTo>
                <a:cubicBezTo>
                  <a:pt x="511248" y="56868"/>
                  <a:pt x="502705" y="52292"/>
                  <a:pt x="493639" y="50082"/>
                </a:cubicBezTo>
                <a:close/>
                <a:moveTo>
                  <a:pt x="87771" y="50031"/>
                </a:moveTo>
                <a:cubicBezTo>
                  <a:pt x="78714" y="52231"/>
                  <a:pt x="70192" y="56785"/>
                  <a:pt x="63427" y="63539"/>
                </a:cubicBezTo>
                <a:cubicBezTo>
                  <a:pt x="49453" y="77491"/>
                  <a:pt x="45181" y="97574"/>
                  <a:pt x="50610" y="115169"/>
                </a:cubicBezTo>
                <a:lnTo>
                  <a:pt x="115318" y="50653"/>
                </a:lnTo>
                <a:cubicBezTo>
                  <a:pt x="106418" y="47987"/>
                  <a:pt x="96827" y="47832"/>
                  <a:pt x="87771" y="50031"/>
                </a:cubicBezTo>
                <a:close/>
                <a:moveTo>
                  <a:pt x="100098" y="0"/>
                </a:moveTo>
                <a:cubicBezTo>
                  <a:pt x="126800" y="0"/>
                  <a:pt x="152078" y="10308"/>
                  <a:pt x="170947" y="29326"/>
                </a:cubicBezTo>
                <a:cubicBezTo>
                  <a:pt x="180471" y="38745"/>
                  <a:pt x="180471" y="54030"/>
                  <a:pt x="170947" y="63539"/>
                </a:cubicBezTo>
                <a:lnTo>
                  <a:pt x="63427" y="170888"/>
                </a:lnTo>
                <a:cubicBezTo>
                  <a:pt x="49898" y="183329"/>
                  <a:pt x="34945" y="176664"/>
                  <a:pt x="29160" y="170888"/>
                </a:cubicBezTo>
                <a:cubicBezTo>
                  <a:pt x="-9558" y="131521"/>
                  <a:pt x="-9914" y="68426"/>
                  <a:pt x="29249" y="29326"/>
                </a:cubicBezTo>
                <a:cubicBezTo>
                  <a:pt x="48118" y="10486"/>
                  <a:pt x="73307" y="0"/>
                  <a:pt x="100098" y="0"/>
                </a:cubicBezTo>
                <a:close/>
                <a:moveTo>
                  <a:pt x="481347" y="0"/>
                </a:moveTo>
                <a:cubicBezTo>
                  <a:pt x="508044" y="0"/>
                  <a:pt x="533318" y="10307"/>
                  <a:pt x="552184" y="29323"/>
                </a:cubicBezTo>
                <a:cubicBezTo>
                  <a:pt x="591162" y="68420"/>
                  <a:pt x="590984" y="131508"/>
                  <a:pt x="552273" y="170871"/>
                </a:cubicBezTo>
                <a:cubicBezTo>
                  <a:pt x="546488" y="176647"/>
                  <a:pt x="531538" y="183400"/>
                  <a:pt x="518011" y="170871"/>
                </a:cubicBezTo>
                <a:lnTo>
                  <a:pt x="410510" y="63532"/>
                </a:lnTo>
                <a:cubicBezTo>
                  <a:pt x="400988" y="54025"/>
                  <a:pt x="400988" y="38741"/>
                  <a:pt x="410510" y="29323"/>
                </a:cubicBezTo>
                <a:cubicBezTo>
                  <a:pt x="429376" y="10485"/>
                  <a:pt x="454472" y="0"/>
                  <a:pt x="481347" y="0"/>
                </a:cubicBezTo>
                <a:close/>
              </a:path>
            </a:pathLst>
          </a:custGeom>
          <a:solidFill>
            <a:schemeClr val="tx1">
              <a:lumMod val="85000"/>
              <a:lumOff val="15000"/>
            </a:schemeClr>
          </a:solidFill>
          <a:ln>
            <a:noFill/>
          </a:ln>
        </p:spPr>
        <p:txBody>
          <a:bodyPr/>
          <a:lstStyle/>
          <a:p>
            <a:endParaRPr lang="zh-CN" altLang="en-US"/>
          </a:p>
        </p:txBody>
      </p:sp>
      <p:sp>
        <p:nvSpPr>
          <p:cNvPr id="23" name="hourglass_359583">
            <a:extLst>
              <a:ext uri="{FF2B5EF4-FFF2-40B4-BE49-F238E27FC236}">
                <a16:creationId xmlns="" xmlns:a16="http://schemas.microsoft.com/office/drawing/2014/main" id="{8BFB6F7D-1372-48F2-9A82-9EA82F0C5376}"/>
              </a:ext>
            </a:extLst>
          </p:cNvPr>
          <p:cNvSpPr>
            <a:spLocks noChangeAspect="1"/>
          </p:cNvSpPr>
          <p:nvPr/>
        </p:nvSpPr>
        <p:spPr bwMode="auto">
          <a:xfrm>
            <a:off x="3027054" y="2593978"/>
            <a:ext cx="512041" cy="609685"/>
          </a:xfrm>
          <a:custGeom>
            <a:avLst/>
            <a:gdLst>
              <a:gd name="T0" fmla="*/ 4314 w 5725"/>
              <a:gd name="T1" fmla="*/ 2933 h 6827"/>
              <a:gd name="T2" fmla="*/ 5175 w 5725"/>
              <a:gd name="T3" fmla="*/ 991 h 6827"/>
              <a:gd name="T4" fmla="*/ 5175 w 5725"/>
              <a:gd name="T5" fmla="*/ 661 h 6827"/>
              <a:gd name="T6" fmla="*/ 5725 w 5725"/>
              <a:gd name="T7" fmla="*/ 661 h 6827"/>
              <a:gd name="T8" fmla="*/ 5725 w 5725"/>
              <a:gd name="T9" fmla="*/ 0 h 6827"/>
              <a:gd name="T10" fmla="*/ 0 w 5725"/>
              <a:gd name="T11" fmla="*/ 0 h 6827"/>
              <a:gd name="T12" fmla="*/ 0 w 5725"/>
              <a:gd name="T13" fmla="*/ 661 h 6827"/>
              <a:gd name="T14" fmla="*/ 550 w 5725"/>
              <a:gd name="T15" fmla="*/ 661 h 6827"/>
              <a:gd name="T16" fmla="*/ 550 w 5725"/>
              <a:gd name="T17" fmla="*/ 991 h 6827"/>
              <a:gd name="T18" fmla="*/ 1410 w 5725"/>
              <a:gd name="T19" fmla="*/ 2933 h 6827"/>
              <a:gd name="T20" fmla="*/ 1981 w 5725"/>
              <a:gd name="T21" fmla="*/ 3413 h 6827"/>
              <a:gd name="T22" fmla="*/ 1410 w 5725"/>
              <a:gd name="T23" fmla="*/ 3894 h 6827"/>
              <a:gd name="T24" fmla="*/ 550 w 5725"/>
              <a:gd name="T25" fmla="*/ 5836 h 6827"/>
              <a:gd name="T26" fmla="*/ 550 w 5725"/>
              <a:gd name="T27" fmla="*/ 6166 h 6827"/>
              <a:gd name="T28" fmla="*/ 0 w 5725"/>
              <a:gd name="T29" fmla="*/ 6166 h 6827"/>
              <a:gd name="T30" fmla="*/ 0 w 5725"/>
              <a:gd name="T31" fmla="*/ 6827 h 6827"/>
              <a:gd name="T32" fmla="*/ 5725 w 5725"/>
              <a:gd name="T33" fmla="*/ 6827 h 6827"/>
              <a:gd name="T34" fmla="*/ 5725 w 5725"/>
              <a:gd name="T35" fmla="*/ 6166 h 6827"/>
              <a:gd name="T36" fmla="*/ 5175 w 5725"/>
              <a:gd name="T37" fmla="*/ 6166 h 6827"/>
              <a:gd name="T38" fmla="*/ 5175 w 5725"/>
              <a:gd name="T39" fmla="*/ 5836 h 6827"/>
              <a:gd name="T40" fmla="*/ 4314 w 5725"/>
              <a:gd name="T41" fmla="*/ 3894 h 6827"/>
              <a:gd name="T42" fmla="*/ 3743 w 5725"/>
              <a:gd name="T43" fmla="*/ 3413 h 6827"/>
              <a:gd name="T44" fmla="*/ 4314 w 5725"/>
              <a:gd name="T45" fmla="*/ 2933 h 6827"/>
              <a:gd name="T46" fmla="*/ 3838 w 5725"/>
              <a:gd name="T47" fmla="*/ 4352 h 6827"/>
              <a:gd name="T48" fmla="*/ 4514 w 5725"/>
              <a:gd name="T49" fmla="*/ 5836 h 6827"/>
              <a:gd name="T50" fmla="*/ 4514 w 5725"/>
              <a:gd name="T51" fmla="*/ 6166 h 6827"/>
              <a:gd name="T52" fmla="*/ 1211 w 5725"/>
              <a:gd name="T53" fmla="*/ 6166 h 6827"/>
              <a:gd name="T54" fmla="*/ 1211 w 5725"/>
              <a:gd name="T55" fmla="*/ 5836 h 6827"/>
              <a:gd name="T56" fmla="*/ 1887 w 5725"/>
              <a:gd name="T57" fmla="*/ 4352 h 6827"/>
              <a:gd name="T58" fmla="*/ 2862 w 5725"/>
              <a:gd name="T59" fmla="*/ 3744 h 6827"/>
              <a:gd name="T60" fmla="*/ 3838 w 5725"/>
              <a:gd name="T61" fmla="*/ 4352 h 6827"/>
              <a:gd name="T62" fmla="*/ 2862 w 5725"/>
              <a:gd name="T63" fmla="*/ 3083 h 6827"/>
              <a:gd name="T64" fmla="*/ 1887 w 5725"/>
              <a:gd name="T65" fmla="*/ 2475 h 6827"/>
              <a:gd name="T66" fmla="*/ 1211 w 5725"/>
              <a:gd name="T67" fmla="*/ 991 h 6827"/>
              <a:gd name="T68" fmla="*/ 1211 w 5725"/>
              <a:gd name="T69" fmla="*/ 661 h 6827"/>
              <a:gd name="T70" fmla="*/ 4514 w 5725"/>
              <a:gd name="T71" fmla="*/ 661 h 6827"/>
              <a:gd name="T72" fmla="*/ 4514 w 5725"/>
              <a:gd name="T73" fmla="*/ 991 h 6827"/>
              <a:gd name="T74" fmla="*/ 3838 w 5725"/>
              <a:gd name="T75" fmla="*/ 2475 h 6827"/>
              <a:gd name="T76" fmla="*/ 2862 w 5725"/>
              <a:gd name="T77" fmla="*/ 308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25" h="6827">
                <a:moveTo>
                  <a:pt x="4314" y="2933"/>
                </a:moveTo>
                <a:cubicBezTo>
                  <a:pt x="4636" y="2598"/>
                  <a:pt x="5175" y="1901"/>
                  <a:pt x="5175" y="991"/>
                </a:cubicBezTo>
                <a:lnTo>
                  <a:pt x="5175" y="661"/>
                </a:lnTo>
                <a:lnTo>
                  <a:pt x="5725" y="661"/>
                </a:lnTo>
                <a:lnTo>
                  <a:pt x="5725" y="0"/>
                </a:lnTo>
                <a:lnTo>
                  <a:pt x="0" y="0"/>
                </a:lnTo>
                <a:lnTo>
                  <a:pt x="0" y="661"/>
                </a:lnTo>
                <a:lnTo>
                  <a:pt x="550" y="661"/>
                </a:lnTo>
                <a:lnTo>
                  <a:pt x="550" y="991"/>
                </a:lnTo>
                <a:cubicBezTo>
                  <a:pt x="550" y="1901"/>
                  <a:pt x="1089" y="2598"/>
                  <a:pt x="1410" y="2933"/>
                </a:cubicBezTo>
                <a:cubicBezTo>
                  <a:pt x="1591" y="3121"/>
                  <a:pt x="1786" y="3284"/>
                  <a:pt x="1981" y="3413"/>
                </a:cubicBezTo>
                <a:cubicBezTo>
                  <a:pt x="1786" y="3543"/>
                  <a:pt x="1591" y="3706"/>
                  <a:pt x="1410" y="3894"/>
                </a:cubicBezTo>
                <a:cubicBezTo>
                  <a:pt x="1089" y="4228"/>
                  <a:pt x="550" y="4925"/>
                  <a:pt x="550" y="5836"/>
                </a:cubicBezTo>
                <a:lnTo>
                  <a:pt x="550" y="6166"/>
                </a:lnTo>
                <a:lnTo>
                  <a:pt x="0" y="6166"/>
                </a:lnTo>
                <a:lnTo>
                  <a:pt x="0" y="6827"/>
                </a:lnTo>
                <a:lnTo>
                  <a:pt x="5725" y="6827"/>
                </a:lnTo>
                <a:lnTo>
                  <a:pt x="5725" y="6166"/>
                </a:lnTo>
                <a:lnTo>
                  <a:pt x="5175" y="6166"/>
                </a:lnTo>
                <a:lnTo>
                  <a:pt x="5175" y="5836"/>
                </a:lnTo>
                <a:cubicBezTo>
                  <a:pt x="5175" y="4925"/>
                  <a:pt x="4636" y="4228"/>
                  <a:pt x="4314" y="3894"/>
                </a:cubicBezTo>
                <a:cubicBezTo>
                  <a:pt x="4133" y="3706"/>
                  <a:pt x="3938" y="3543"/>
                  <a:pt x="3743" y="3413"/>
                </a:cubicBezTo>
                <a:cubicBezTo>
                  <a:pt x="3938" y="3284"/>
                  <a:pt x="4133" y="3121"/>
                  <a:pt x="4314" y="2933"/>
                </a:cubicBezTo>
                <a:close/>
                <a:moveTo>
                  <a:pt x="3838" y="4352"/>
                </a:moveTo>
                <a:cubicBezTo>
                  <a:pt x="4090" y="4614"/>
                  <a:pt x="4514" y="5157"/>
                  <a:pt x="4514" y="5836"/>
                </a:cubicBezTo>
                <a:lnTo>
                  <a:pt x="4514" y="6166"/>
                </a:lnTo>
                <a:lnTo>
                  <a:pt x="1211" y="6166"/>
                </a:lnTo>
                <a:lnTo>
                  <a:pt x="1211" y="5836"/>
                </a:lnTo>
                <a:cubicBezTo>
                  <a:pt x="1211" y="5157"/>
                  <a:pt x="1634" y="4614"/>
                  <a:pt x="1887" y="4352"/>
                </a:cubicBezTo>
                <a:cubicBezTo>
                  <a:pt x="2290" y="3932"/>
                  <a:pt x="2700" y="3744"/>
                  <a:pt x="2862" y="3744"/>
                </a:cubicBezTo>
                <a:cubicBezTo>
                  <a:pt x="3025" y="3744"/>
                  <a:pt x="3435" y="3932"/>
                  <a:pt x="3838" y="4352"/>
                </a:cubicBezTo>
                <a:close/>
                <a:moveTo>
                  <a:pt x="2862" y="3083"/>
                </a:moveTo>
                <a:cubicBezTo>
                  <a:pt x="2700" y="3083"/>
                  <a:pt x="2290" y="2894"/>
                  <a:pt x="1887" y="2475"/>
                </a:cubicBezTo>
                <a:cubicBezTo>
                  <a:pt x="1634" y="2212"/>
                  <a:pt x="1211" y="1670"/>
                  <a:pt x="1211" y="991"/>
                </a:cubicBezTo>
                <a:lnTo>
                  <a:pt x="1211" y="661"/>
                </a:lnTo>
                <a:lnTo>
                  <a:pt x="4514" y="661"/>
                </a:lnTo>
                <a:lnTo>
                  <a:pt x="4514" y="991"/>
                </a:lnTo>
                <a:cubicBezTo>
                  <a:pt x="4514" y="1670"/>
                  <a:pt x="4090" y="2212"/>
                  <a:pt x="3838" y="2475"/>
                </a:cubicBezTo>
                <a:cubicBezTo>
                  <a:pt x="3435" y="2894"/>
                  <a:pt x="3025" y="3083"/>
                  <a:pt x="2862" y="3083"/>
                </a:cubicBezTo>
                <a:close/>
              </a:path>
            </a:pathLst>
          </a:custGeom>
          <a:solidFill>
            <a:schemeClr val="tx1">
              <a:lumMod val="85000"/>
              <a:lumOff val="15000"/>
            </a:schemeClr>
          </a:solidFill>
          <a:ln>
            <a:noFill/>
          </a:ln>
        </p:spPr>
      </p:sp>
      <p:sp>
        <p:nvSpPr>
          <p:cNvPr id="25" name="funnel_163746">
            <a:extLst>
              <a:ext uri="{FF2B5EF4-FFF2-40B4-BE49-F238E27FC236}">
                <a16:creationId xmlns="" xmlns:a16="http://schemas.microsoft.com/office/drawing/2014/main" id="{1355F995-A6C5-4E6A-9323-02C4AC1AE65F}"/>
              </a:ext>
            </a:extLst>
          </p:cNvPr>
          <p:cNvSpPr>
            <a:spLocks noChangeAspect="1"/>
          </p:cNvSpPr>
          <p:nvPr/>
        </p:nvSpPr>
        <p:spPr bwMode="auto">
          <a:xfrm>
            <a:off x="8587762" y="3849039"/>
            <a:ext cx="609685" cy="600951"/>
          </a:xfrm>
          <a:custGeom>
            <a:avLst/>
            <a:gdLst>
              <a:gd name="T0" fmla="*/ 2336 w 6589"/>
              <a:gd name="T1" fmla="*/ 6184 h 6504"/>
              <a:gd name="T2" fmla="*/ 2336 w 6589"/>
              <a:gd name="T3" fmla="*/ 3012 h 6504"/>
              <a:gd name="T4" fmla="*/ 118 w 6589"/>
              <a:gd name="T5" fmla="*/ 444 h 6504"/>
              <a:gd name="T6" fmla="*/ 320 w 6589"/>
              <a:gd name="T7" fmla="*/ 0 h 6504"/>
              <a:gd name="T8" fmla="*/ 6234 w 6589"/>
              <a:gd name="T9" fmla="*/ 0 h 6504"/>
              <a:gd name="T10" fmla="*/ 6436 w 6589"/>
              <a:gd name="T11" fmla="*/ 444 h 6504"/>
              <a:gd name="T12" fmla="*/ 4272 w 6589"/>
              <a:gd name="T13" fmla="*/ 2944 h 6504"/>
              <a:gd name="T14" fmla="*/ 4272 w 6589"/>
              <a:gd name="T15" fmla="*/ 4907 h 6504"/>
              <a:gd name="T16" fmla="*/ 4177 w 6589"/>
              <a:gd name="T17" fmla="*/ 5108 h 6504"/>
              <a:gd name="T18" fmla="*/ 2793 w 6589"/>
              <a:gd name="T19" fmla="*/ 6385 h 6504"/>
              <a:gd name="T20" fmla="*/ 2336 w 6589"/>
              <a:gd name="T21" fmla="*/ 6184 h 6504"/>
              <a:gd name="T22" fmla="*/ 912 w 6589"/>
              <a:gd name="T23" fmla="*/ 539 h 6504"/>
              <a:gd name="T24" fmla="*/ 2808 w 6589"/>
              <a:gd name="T25" fmla="*/ 2729 h 6504"/>
              <a:gd name="T26" fmla="*/ 2874 w 6589"/>
              <a:gd name="T27" fmla="*/ 2904 h 6504"/>
              <a:gd name="T28" fmla="*/ 2874 w 6589"/>
              <a:gd name="T29" fmla="*/ 5579 h 6504"/>
              <a:gd name="T30" fmla="*/ 3734 w 6589"/>
              <a:gd name="T31" fmla="*/ 4799 h 6504"/>
              <a:gd name="T32" fmla="*/ 3734 w 6589"/>
              <a:gd name="T33" fmla="*/ 2851 h 6504"/>
              <a:gd name="T34" fmla="*/ 3801 w 6589"/>
              <a:gd name="T35" fmla="*/ 2676 h 6504"/>
              <a:gd name="T36" fmla="*/ 5642 w 6589"/>
              <a:gd name="T37" fmla="*/ 539 h 6504"/>
              <a:gd name="T38" fmla="*/ 912 w 6589"/>
              <a:gd name="T39" fmla="*/ 539 h 6504"/>
              <a:gd name="T40" fmla="*/ 912 w 6589"/>
              <a:gd name="T41" fmla="*/ 539 h 6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89" h="6504">
                <a:moveTo>
                  <a:pt x="2336" y="6184"/>
                </a:moveTo>
                <a:lnTo>
                  <a:pt x="2336" y="3012"/>
                </a:lnTo>
                <a:lnTo>
                  <a:pt x="118" y="444"/>
                </a:lnTo>
                <a:cubicBezTo>
                  <a:pt x="0" y="299"/>
                  <a:pt x="13" y="0"/>
                  <a:pt x="320" y="0"/>
                </a:cubicBezTo>
                <a:lnTo>
                  <a:pt x="6234" y="0"/>
                </a:lnTo>
                <a:cubicBezTo>
                  <a:pt x="6522" y="0"/>
                  <a:pt x="6589" y="264"/>
                  <a:pt x="6436" y="444"/>
                </a:cubicBezTo>
                <a:lnTo>
                  <a:pt x="4272" y="2944"/>
                </a:lnTo>
                <a:lnTo>
                  <a:pt x="4272" y="4907"/>
                </a:lnTo>
                <a:cubicBezTo>
                  <a:pt x="4272" y="4987"/>
                  <a:pt x="4245" y="5055"/>
                  <a:pt x="4177" y="5108"/>
                </a:cubicBezTo>
                <a:lnTo>
                  <a:pt x="2793" y="6385"/>
                </a:lnTo>
                <a:cubicBezTo>
                  <a:pt x="2633" y="6504"/>
                  <a:pt x="2336" y="6440"/>
                  <a:pt x="2336" y="6184"/>
                </a:cubicBezTo>
                <a:close/>
                <a:moveTo>
                  <a:pt x="912" y="539"/>
                </a:moveTo>
                <a:lnTo>
                  <a:pt x="2808" y="2729"/>
                </a:lnTo>
                <a:cubicBezTo>
                  <a:pt x="2848" y="2783"/>
                  <a:pt x="2874" y="2837"/>
                  <a:pt x="2874" y="2904"/>
                </a:cubicBezTo>
                <a:lnTo>
                  <a:pt x="2874" y="5579"/>
                </a:lnTo>
                <a:lnTo>
                  <a:pt x="3734" y="4799"/>
                </a:lnTo>
                <a:lnTo>
                  <a:pt x="3734" y="2851"/>
                </a:lnTo>
                <a:cubicBezTo>
                  <a:pt x="3734" y="2784"/>
                  <a:pt x="3761" y="2729"/>
                  <a:pt x="3801" y="2676"/>
                </a:cubicBezTo>
                <a:lnTo>
                  <a:pt x="5642" y="539"/>
                </a:lnTo>
                <a:lnTo>
                  <a:pt x="912" y="539"/>
                </a:lnTo>
                <a:lnTo>
                  <a:pt x="912" y="539"/>
                </a:lnTo>
                <a:close/>
              </a:path>
            </a:pathLst>
          </a:custGeom>
          <a:solidFill>
            <a:schemeClr val="tx1">
              <a:lumMod val="85000"/>
              <a:lumOff val="15000"/>
            </a:schemeClr>
          </a:solidFill>
          <a:ln>
            <a:noFill/>
          </a:ln>
        </p:spPr>
      </p:sp>
      <p:sp>
        <p:nvSpPr>
          <p:cNvPr id="26" name="chemistry-funnel_70659">
            <a:extLst>
              <a:ext uri="{FF2B5EF4-FFF2-40B4-BE49-F238E27FC236}">
                <a16:creationId xmlns="" xmlns:a16="http://schemas.microsoft.com/office/drawing/2014/main" id="{9C56EF9F-CD11-4525-A3CB-0425314FB8E3}"/>
              </a:ext>
            </a:extLst>
          </p:cNvPr>
          <p:cNvSpPr>
            <a:spLocks noChangeAspect="1"/>
          </p:cNvSpPr>
          <p:nvPr/>
        </p:nvSpPr>
        <p:spPr bwMode="auto">
          <a:xfrm>
            <a:off x="6439665" y="3844672"/>
            <a:ext cx="465723"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455839 w 606244"/>
              <a:gd name="T31" fmla="*/ 455839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455839 w 606244"/>
              <a:gd name="T51" fmla="*/ 455839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3" h="3334">
                <a:moveTo>
                  <a:pt x="67" y="0"/>
                </a:moveTo>
                <a:cubicBezTo>
                  <a:pt x="30" y="0"/>
                  <a:pt x="0" y="30"/>
                  <a:pt x="0" y="67"/>
                </a:cubicBezTo>
                <a:cubicBezTo>
                  <a:pt x="0" y="78"/>
                  <a:pt x="3" y="89"/>
                  <a:pt x="8" y="98"/>
                </a:cubicBezTo>
                <a:lnTo>
                  <a:pt x="933" y="1817"/>
                </a:lnTo>
                <a:lnTo>
                  <a:pt x="933" y="3267"/>
                </a:lnTo>
                <a:cubicBezTo>
                  <a:pt x="933" y="3304"/>
                  <a:pt x="963" y="3334"/>
                  <a:pt x="1000" y="3334"/>
                </a:cubicBezTo>
                <a:cubicBezTo>
                  <a:pt x="1011" y="3334"/>
                  <a:pt x="1021" y="3331"/>
                  <a:pt x="1030" y="3327"/>
                </a:cubicBezTo>
                <a:lnTo>
                  <a:pt x="1563" y="3060"/>
                </a:lnTo>
                <a:cubicBezTo>
                  <a:pt x="1586" y="3049"/>
                  <a:pt x="1600" y="3026"/>
                  <a:pt x="1600" y="3000"/>
                </a:cubicBezTo>
                <a:lnTo>
                  <a:pt x="1600" y="1817"/>
                </a:lnTo>
                <a:lnTo>
                  <a:pt x="2526" y="98"/>
                </a:lnTo>
                <a:cubicBezTo>
                  <a:pt x="2543" y="66"/>
                  <a:pt x="2531" y="25"/>
                  <a:pt x="2499" y="8"/>
                </a:cubicBezTo>
                <a:cubicBezTo>
                  <a:pt x="2489" y="3"/>
                  <a:pt x="2478" y="0"/>
                  <a:pt x="2467" y="0"/>
                </a:cubicBezTo>
                <a:lnTo>
                  <a:pt x="67" y="0"/>
                </a:lnTo>
                <a:lnTo>
                  <a:pt x="67" y="0"/>
                </a:lnTo>
                <a:close/>
                <a:moveTo>
                  <a:pt x="178" y="133"/>
                </a:moveTo>
                <a:lnTo>
                  <a:pt x="2355" y="133"/>
                </a:lnTo>
                <a:lnTo>
                  <a:pt x="1475" y="1768"/>
                </a:lnTo>
                <a:cubicBezTo>
                  <a:pt x="1470" y="1778"/>
                  <a:pt x="1467" y="1789"/>
                  <a:pt x="1467" y="1800"/>
                </a:cubicBezTo>
                <a:lnTo>
                  <a:pt x="1467" y="2959"/>
                </a:lnTo>
                <a:lnTo>
                  <a:pt x="1067" y="3159"/>
                </a:lnTo>
                <a:lnTo>
                  <a:pt x="1067" y="1800"/>
                </a:lnTo>
                <a:cubicBezTo>
                  <a:pt x="1067" y="1789"/>
                  <a:pt x="1064" y="1778"/>
                  <a:pt x="1059" y="1768"/>
                </a:cubicBezTo>
                <a:lnTo>
                  <a:pt x="178" y="133"/>
                </a:lnTo>
                <a:lnTo>
                  <a:pt x="178" y="133"/>
                </a:lnTo>
                <a:close/>
                <a:moveTo>
                  <a:pt x="787" y="800"/>
                </a:moveTo>
                <a:cubicBezTo>
                  <a:pt x="750" y="800"/>
                  <a:pt x="720" y="830"/>
                  <a:pt x="720" y="867"/>
                </a:cubicBezTo>
                <a:cubicBezTo>
                  <a:pt x="720" y="879"/>
                  <a:pt x="723" y="891"/>
                  <a:pt x="730" y="901"/>
                </a:cubicBezTo>
                <a:lnTo>
                  <a:pt x="1200" y="1685"/>
                </a:lnTo>
                <a:lnTo>
                  <a:pt x="1200" y="2733"/>
                </a:lnTo>
                <a:cubicBezTo>
                  <a:pt x="1200" y="2770"/>
                  <a:pt x="1229" y="2800"/>
                  <a:pt x="1266" y="2801"/>
                </a:cubicBezTo>
                <a:cubicBezTo>
                  <a:pt x="1303" y="2801"/>
                  <a:pt x="1333" y="2772"/>
                  <a:pt x="1333" y="2735"/>
                </a:cubicBezTo>
                <a:cubicBezTo>
                  <a:pt x="1333" y="2735"/>
                  <a:pt x="1333" y="2734"/>
                  <a:pt x="1333" y="2733"/>
                </a:cubicBezTo>
                <a:lnTo>
                  <a:pt x="1333" y="1685"/>
                </a:lnTo>
                <a:lnTo>
                  <a:pt x="1804" y="901"/>
                </a:lnTo>
                <a:cubicBezTo>
                  <a:pt x="1823" y="869"/>
                  <a:pt x="1813" y="828"/>
                  <a:pt x="1781" y="810"/>
                </a:cubicBezTo>
                <a:cubicBezTo>
                  <a:pt x="1771" y="803"/>
                  <a:pt x="1759" y="800"/>
                  <a:pt x="1747" y="800"/>
                </a:cubicBezTo>
                <a:cubicBezTo>
                  <a:pt x="1747" y="800"/>
                  <a:pt x="787" y="800"/>
                  <a:pt x="787" y="800"/>
                </a:cubicBezTo>
                <a:close/>
              </a:path>
            </a:pathLst>
          </a:custGeom>
          <a:solidFill>
            <a:schemeClr val="tx1">
              <a:lumMod val="85000"/>
              <a:lumOff val="15000"/>
            </a:schemeClr>
          </a:solidFill>
          <a:ln>
            <a:noFill/>
          </a:ln>
        </p:spPr>
      </p:sp>
      <p:sp>
        <p:nvSpPr>
          <p:cNvPr id="27" name="test-tubes_165939">
            <a:extLst>
              <a:ext uri="{FF2B5EF4-FFF2-40B4-BE49-F238E27FC236}">
                <a16:creationId xmlns="" xmlns:a16="http://schemas.microsoft.com/office/drawing/2014/main" id="{9AACD550-1A7F-40C2-A37A-9F51F15F0088}"/>
              </a:ext>
            </a:extLst>
          </p:cNvPr>
          <p:cNvSpPr>
            <a:spLocks noChangeAspect="1"/>
          </p:cNvSpPr>
          <p:nvPr/>
        </p:nvSpPr>
        <p:spPr bwMode="auto">
          <a:xfrm>
            <a:off x="660400" y="5095364"/>
            <a:ext cx="609472"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5381" h="605592">
                <a:moveTo>
                  <a:pt x="408270" y="341961"/>
                </a:moveTo>
                <a:lnTo>
                  <a:pt x="408270" y="495004"/>
                </a:lnTo>
                <a:cubicBezTo>
                  <a:pt x="408270" y="528468"/>
                  <a:pt x="435381" y="555443"/>
                  <a:pt x="468806" y="555443"/>
                </a:cubicBezTo>
                <a:cubicBezTo>
                  <a:pt x="502323" y="555443"/>
                  <a:pt x="529341" y="528468"/>
                  <a:pt x="529341" y="495004"/>
                </a:cubicBezTo>
                <a:lnTo>
                  <a:pt x="529341" y="341961"/>
                </a:lnTo>
                <a:close/>
                <a:moveTo>
                  <a:pt x="75954" y="341961"/>
                </a:moveTo>
                <a:lnTo>
                  <a:pt x="75954" y="495004"/>
                </a:lnTo>
                <a:cubicBezTo>
                  <a:pt x="75954" y="528468"/>
                  <a:pt x="103067" y="555443"/>
                  <a:pt x="136494" y="555443"/>
                </a:cubicBezTo>
                <a:cubicBezTo>
                  <a:pt x="169921" y="555443"/>
                  <a:pt x="197034" y="528468"/>
                  <a:pt x="197034" y="495004"/>
                </a:cubicBezTo>
                <a:lnTo>
                  <a:pt x="197034" y="341961"/>
                </a:lnTo>
                <a:close/>
                <a:moveTo>
                  <a:pt x="408270" y="51447"/>
                </a:moveTo>
                <a:lnTo>
                  <a:pt x="408270" y="290607"/>
                </a:lnTo>
                <a:lnTo>
                  <a:pt x="529341" y="290607"/>
                </a:lnTo>
                <a:lnTo>
                  <a:pt x="529341" y="51447"/>
                </a:lnTo>
                <a:close/>
                <a:moveTo>
                  <a:pt x="75954" y="51447"/>
                </a:moveTo>
                <a:lnTo>
                  <a:pt x="75954" y="290607"/>
                </a:lnTo>
                <a:lnTo>
                  <a:pt x="197034" y="290607"/>
                </a:lnTo>
                <a:lnTo>
                  <a:pt x="197034" y="51447"/>
                </a:lnTo>
                <a:close/>
                <a:moveTo>
                  <a:pt x="356741" y="0"/>
                </a:moveTo>
                <a:lnTo>
                  <a:pt x="579570" y="0"/>
                </a:lnTo>
                <a:cubicBezTo>
                  <a:pt x="593683" y="0"/>
                  <a:pt x="605381" y="11587"/>
                  <a:pt x="605381" y="25677"/>
                </a:cubicBezTo>
                <a:cubicBezTo>
                  <a:pt x="605381" y="39397"/>
                  <a:pt x="594425" y="50706"/>
                  <a:pt x="580870" y="51262"/>
                </a:cubicBezTo>
                <a:lnTo>
                  <a:pt x="580870" y="495004"/>
                </a:lnTo>
                <a:cubicBezTo>
                  <a:pt x="579570" y="555443"/>
                  <a:pt x="529341" y="605592"/>
                  <a:pt x="468806" y="605592"/>
                </a:cubicBezTo>
                <a:cubicBezTo>
                  <a:pt x="408270" y="605592"/>
                  <a:pt x="358041" y="555443"/>
                  <a:pt x="358041" y="495004"/>
                </a:cubicBezTo>
                <a:lnTo>
                  <a:pt x="358041" y="51447"/>
                </a:lnTo>
                <a:cubicBezTo>
                  <a:pt x="343186" y="51911"/>
                  <a:pt x="331023" y="39767"/>
                  <a:pt x="331023" y="25677"/>
                </a:cubicBezTo>
                <a:cubicBezTo>
                  <a:pt x="331023" y="11587"/>
                  <a:pt x="342629" y="0"/>
                  <a:pt x="356741" y="0"/>
                </a:cubicBezTo>
                <a:close/>
                <a:moveTo>
                  <a:pt x="25720" y="0"/>
                </a:moveTo>
                <a:lnTo>
                  <a:pt x="248568" y="0"/>
                </a:lnTo>
                <a:cubicBezTo>
                  <a:pt x="262681" y="0"/>
                  <a:pt x="274288" y="11587"/>
                  <a:pt x="274288" y="25677"/>
                </a:cubicBezTo>
                <a:cubicBezTo>
                  <a:pt x="274288" y="39767"/>
                  <a:pt x="262681" y="51447"/>
                  <a:pt x="248568" y="51447"/>
                </a:cubicBezTo>
                <a:lnTo>
                  <a:pt x="248568" y="495004"/>
                </a:lnTo>
                <a:cubicBezTo>
                  <a:pt x="247360" y="555443"/>
                  <a:pt x="198334" y="605592"/>
                  <a:pt x="136494" y="605592"/>
                </a:cubicBezTo>
                <a:cubicBezTo>
                  <a:pt x="75954" y="605592"/>
                  <a:pt x="25720" y="555443"/>
                  <a:pt x="25720" y="495004"/>
                </a:cubicBezTo>
                <a:lnTo>
                  <a:pt x="25720" y="51447"/>
                </a:lnTo>
                <a:cubicBezTo>
                  <a:pt x="11607" y="51447"/>
                  <a:pt x="0" y="39767"/>
                  <a:pt x="0" y="25677"/>
                </a:cubicBezTo>
                <a:cubicBezTo>
                  <a:pt x="0" y="11587"/>
                  <a:pt x="11607" y="0"/>
                  <a:pt x="25720" y="0"/>
                </a:cubicBezTo>
                <a:close/>
              </a:path>
            </a:pathLst>
          </a:custGeom>
          <a:solidFill>
            <a:schemeClr val="tx1">
              <a:lumMod val="85000"/>
              <a:lumOff val="15000"/>
            </a:schemeClr>
          </a:solidFill>
          <a:ln>
            <a:noFill/>
          </a:ln>
        </p:spPr>
      </p:sp>
      <p:sp>
        <p:nvSpPr>
          <p:cNvPr id="30" name="iconfont-11592-5504468">
            <a:extLst>
              <a:ext uri="{FF2B5EF4-FFF2-40B4-BE49-F238E27FC236}">
                <a16:creationId xmlns="" xmlns:a16="http://schemas.microsoft.com/office/drawing/2014/main" id="{04BC2001-E4BE-4912-AE95-E4A73DB239FD}"/>
              </a:ext>
            </a:extLst>
          </p:cNvPr>
          <p:cNvSpPr>
            <a:spLocks noChangeAspect="1"/>
          </p:cNvSpPr>
          <p:nvPr/>
        </p:nvSpPr>
        <p:spPr bwMode="auto">
          <a:xfrm>
            <a:off x="10985097" y="3844672"/>
            <a:ext cx="495498" cy="609685"/>
          </a:xfrm>
          <a:custGeom>
            <a:avLst/>
            <a:gdLst>
              <a:gd name="T0" fmla="*/ 6872 w 9536"/>
              <a:gd name="T1" fmla="*/ 6691 h 11734"/>
              <a:gd name="T2" fmla="*/ 5867 w 9536"/>
              <a:gd name="T3" fmla="*/ 3915 h 11734"/>
              <a:gd name="T4" fmla="*/ 5835 w 9536"/>
              <a:gd name="T5" fmla="*/ 3734 h 11734"/>
              <a:gd name="T6" fmla="*/ 5835 w 9536"/>
              <a:gd name="T7" fmla="*/ 1067 h 11734"/>
              <a:gd name="T8" fmla="*/ 3701 w 9536"/>
              <a:gd name="T9" fmla="*/ 1067 h 11734"/>
              <a:gd name="T10" fmla="*/ 3701 w 9536"/>
              <a:gd name="T11" fmla="*/ 3734 h 11734"/>
              <a:gd name="T12" fmla="*/ 3669 w 9536"/>
              <a:gd name="T13" fmla="*/ 3915 h 11734"/>
              <a:gd name="T14" fmla="*/ 2517 w 9536"/>
              <a:gd name="T15" fmla="*/ 7098 h 11734"/>
              <a:gd name="T16" fmla="*/ 2607 w 9536"/>
              <a:gd name="T17" fmla="*/ 7139 h 11734"/>
              <a:gd name="T18" fmla="*/ 4419 w 9536"/>
              <a:gd name="T19" fmla="*/ 6982 h 11734"/>
              <a:gd name="T20" fmla="*/ 6872 w 9536"/>
              <a:gd name="T21" fmla="*/ 6691 h 11734"/>
              <a:gd name="T22" fmla="*/ 7344 w 9536"/>
              <a:gd name="T23" fmla="*/ 7993 h 11734"/>
              <a:gd name="T24" fmla="*/ 7152 w 9536"/>
              <a:gd name="T25" fmla="*/ 7919 h 11734"/>
              <a:gd name="T26" fmla="*/ 6893 w 9536"/>
              <a:gd name="T27" fmla="*/ 7806 h 11734"/>
              <a:gd name="T28" fmla="*/ 4864 w 9536"/>
              <a:gd name="T29" fmla="*/ 7952 h 11734"/>
              <a:gd name="T30" fmla="*/ 2197 w 9536"/>
              <a:gd name="T31" fmla="*/ 8124 h 11734"/>
              <a:gd name="T32" fmla="*/ 2152 w 9536"/>
              <a:gd name="T33" fmla="*/ 8104 h 11734"/>
              <a:gd name="T34" fmla="*/ 1330 w 9536"/>
              <a:gd name="T35" fmla="*/ 10374 h 11734"/>
              <a:gd name="T36" fmla="*/ 1542 w 9536"/>
              <a:gd name="T37" fmla="*/ 10667 h 11734"/>
              <a:gd name="T38" fmla="*/ 7994 w 9536"/>
              <a:gd name="T39" fmla="*/ 10667 h 11734"/>
              <a:gd name="T40" fmla="*/ 8207 w 9536"/>
              <a:gd name="T41" fmla="*/ 10375 h 11734"/>
              <a:gd name="T42" fmla="*/ 7344 w 9536"/>
              <a:gd name="T43" fmla="*/ 7993 h 11734"/>
              <a:gd name="T44" fmla="*/ 2635 w 9536"/>
              <a:gd name="T45" fmla="*/ 1067 h 11734"/>
              <a:gd name="T46" fmla="*/ 2368 w 9536"/>
              <a:gd name="T47" fmla="*/ 1067 h 11734"/>
              <a:gd name="T48" fmla="*/ 1835 w 9536"/>
              <a:gd name="T49" fmla="*/ 534 h 11734"/>
              <a:gd name="T50" fmla="*/ 2368 w 9536"/>
              <a:gd name="T51" fmla="*/ 0 h 11734"/>
              <a:gd name="T52" fmla="*/ 7168 w 9536"/>
              <a:gd name="T53" fmla="*/ 0 h 11734"/>
              <a:gd name="T54" fmla="*/ 7701 w 9536"/>
              <a:gd name="T55" fmla="*/ 534 h 11734"/>
              <a:gd name="T56" fmla="*/ 7168 w 9536"/>
              <a:gd name="T57" fmla="*/ 1067 h 11734"/>
              <a:gd name="T58" fmla="*/ 6901 w 9536"/>
              <a:gd name="T59" fmla="*/ 1067 h 11734"/>
              <a:gd name="T60" fmla="*/ 6901 w 9536"/>
              <a:gd name="T61" fmla="*/ 3640 h 11734"/>
              <a:gd name="T62" fmla="*/ 9210 w 9536"/>
              <a:gd name="T63" fmla="*/ 10013 h 11734"/>
              <a:gd name="T64" fmla="*/ 7994 w 9536"/>
              <a:gd name="T65" fmla="*/ 11734 h 11734"/>
              <a:gd name="T66" fmla="*/ 1542 w 9536"/>
              <a:gd name="T67" fmla="*/ 11734 h 11734"/>
              <a:gd name="T68" fmla="*/ 326 w 9536"/>
              <a:gd name="T69" fmla="*/ 10012 h 11734"/>
              <a:gd name="T70" fmla="*/ 2635 w 9536"/>
              <a:gd name="T71" fmla="*/ 3640 h 11734"/>
              <a:gd name="T72" fmla="*/ 2635 w 9536"/>
              <a:gd name="T73" fmla="*/ 1067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536" h="11734">
                <a:moveTo>
                  <a:pt x="6872" y="6691"/>
                </a:moveTo>
                <a:lnTo>
                  <a:pt x="5867" y="3915"/>
                </a:lnTo>
                <a:cubicBezTo>
                  <a:pt x="5846" y="3857"/>
                  <a:pt x="5835" y="3796"/>
                  <a:pt x="5835" y="3734"/>
                </a:cubicBezTo>
                <a:lnTo>
                  <a:pt x="5835" y="1067"/>
                </a:lnTo>
                <a:lnTo>
                  <a:pt x="3701" y="1067"/>
                </a:lnTo>
                <a:lnTo>
                  <a:pt x="3701" y="3734"/>
                </a:lnTo>
                <a:cubicBezTo>
                  <a:pt x="3701" y="3796"/>
                  <a:pt x="3690" y="3857"/>
                  <a:pt x="3669" y="3915"/>
                </a:cubicBezTo>
                <a:lnTo>
                  <a:pt x="2517" y="7098"/>
                </a:lnTo>
                <a:cubicBezTo>
                  <a:pt x="2541" y="7110"/>
                  <a:pt x="2571" y="7124"/>
                  <a:pt x="2607" y="7139"/>
                </a:cubicBezTo>
                <a:cubicBezTo>
                  <a:pt x="3064" y="7329"/>
                  <a:pt x="3662" y="7329"/>
                  <a:pt x="4419" y="6982"/>
                </a:cubicBezTo>
                <a:cubicBezTo>
                  <a:pt x="5298" y="6579"/>
                  <a:pt x="6133" y="6520"/>
                  <a:pt x="6872" y="6691"/>
                </a:cubicBezTo>
                <a:close/>
                <a:moveTo>
                  <a:pt x="7344" y="7993"/>
                </a:moveTo>
                <a:cubicBezTo>
                  <a:pt x="7276" y="7981"/>
                  <a:pt x="7210" y="7956"/>
                  <a:pt x="7152" y="7919"/>
                </a:cubicBezTo>
                <a:cubicBezTo>
                  <a:pt x="7118" y="7898"/>
                  <a:pt x="7029" y="7854"/>
                  <a:pt x="6893" y="7806"/>
                </a:cubicBezTo>
                <a:cubicBezTo>
                  <a:pt x="6311" y="7603"/>
                  <a:pt x="5625" y="7603"/>
                  <a:pt x="4864" y="7952"/>
                </a:cubicBezTo>
                <a:cubicBezTo>
                  <a:pt x="3830" y="8426"/>
                  <a:pt x="2923" y="8426"/>
                  <a:pt x="2197" y="8124"/>
                </a:cubicBezTo>
                <a:cubicBezTo>
                  <a:pt x="2182" y="8117"/>
                  <a:pt x="2167" y="8111"/>
                  <a:pt x="2152" y="8104"/>
                </a:cubicBezTo>
                <a:lnTo>
                  <a:pt x="1330" y="10374"/>
                </a:lnTo>
                <a:cubicBezTo>
                  <a:pt x="1255" y="10582"/>
                  <a:pt x="1315" y="10667"/>
                  <a:pt x="1542" y="10667"/>
                </a:cubicBezTo>
                <a:lnTo>
                  <a:pt x="7994" y="10667"/>
                </a:lnTo>
                <a:cubicBezTo>
                  <a:pt x="8221" y="10667"/>
                  <a:pt x="8281" y="10582"/>
                  <a:pt x="8207" y="10375"/>
                </a:cubicBezTo>
                <a:lnTo>
                  <a:pt x="7344" y="7993"/>
                </a:lnTo>
                <a:close/>
                <a:moveTo>
                  <a:pt x="2635" y="1067"/>
                </a:moveTo>
                <a:lnTo>
                  <a:pt x="2368" y="1067"/>
                </a:lnTo>
                <a:cubicBezTo>
                  <a:pt x="2073" y="1067"/>
                  <a:pt x="1835" y="828"/>
                  <a:pt x="1835" y="534"/>
                </a:cubicBezTo>
                <a:cubicBezTo>
                  <a:pt x="1835" y="239"/>
                  <a:pt x="2073" y="0"/>
                  <a:pt x="2368" y="0"/>
                </a:cubicBezTo>
                <a:lnTo>
                  <a:pt x="7168" y="0"/>
                </a:lnTo>
                <a:cubicBezTo>
                  <a:pt x="7463" y="0"/>
                  <a:pt x="7701" y="239"/>
                  <a:pt x="7701" y="534"/>
                </a:cubicBezTo>
                <a:cubicBezTo>
                  <a:pt x="7701" y="828"/>
                  <a:pt x="7463" y="1067"/>
                  <a:pt x="7168" y="1067"/>
                </a:cubicBezTo>
                <a:lnTo>
                  <a:pt x="6901" y="1067"/>
                </a:lnTo>
                <a:lnTo>
                  <a:pt x="6901" y="3640"/>
                </a:lnTo>
                <a:lnTo>
                  <a:pt x="9210" y="10013"/>
                </a:lnTo>
                <a:cubicBezTo>
                  <a:pt x="9536" y="10918"/>
                  <a:pt x="8958" y="11734"/>
                  <a:pt x="7994" y="11734"/>
                </a:cubicBezTo>
                <a:lnTo>
                  <a:pt x="1542" y="11734"/>
                </a:lnTo>
                <a:cubicBezTo>
                  <a:pt x="579" y="11734"/>
                  <a:pt x="0" y="10918"/>
                  <a:pt x="326" y="10012"/>
                </a:cubicBezTo>
                <a:lnTo>
                  <a:pt x="2635" y="3640"/>
                </a:lnTo>
                <a:lnTo>
                  <a:pt x="2635" y="1067"/>
                </a:lnTo>
                <a:close/>
              </a:path>
            </a:pathLst>
          </a:custGeom>
          <a:solidFill>
            <a:schemeClr val="tx1">
              <a:lumMod val="85000"/>
              <a:lumOff val="15000"/>
            </a:schemeClr>
          </a:solidFill>
          <a:ln>
            <a:noFill/>
          </a:ln>
        </p:spPr>
      </p:sp>
      <p:sp>
        <p:nvSpPr>
          <p:cNvPr id="31" name="test-tube_163120">
            <a:extLst>
              <a:ext uri="{FF2B5EF4-FFF2-40B4-BE49-F238E27FC236}">
                <a16:creationId xmlns="" xmlns:a16="http://schemas.microsoft.com/office/drawing/2014/main" id="{CAA662C8-9AAE-4EE8-9F21-A1DA11458FF1}"/>
              </a:ext>
            </a:extLst>
          </p:cNvPr>
          <p:cNvSpPr>
            <a:spLocks noChangeAspect="1"/>
          </p:cNvSpPr>
          <p:nvPr/>
        </p:nvSpPr>
        <p:spPr bwMode="auto">
          <a:xfrm>
            <a:off x="9773513" y="3845367"/>
            <a:ext cx="609685" cy="608294"/>
          </a:xfrm>
          <a:custGeom>
            <a:avLst/>
            <a:gdLst>
              <a:gd name="connsiteX0" fmla="*/ 579898 w 606934"/>
              <a:gd name="connsiteY0" fmla="*/ 484776 h 605550"/>
              <a:gd name="connsiteX1" fmla="*/ 605701 w 606934"/>
              <a:gd name="connsiteY1" fmla="*/ 510447 h 605550"/>
              <a:gd name="connsiteX2" fmla="*/ 605701 w 606934"/>
              <a:gd name="connsiteY2" fmla="*/ 567070 h 605550"/>
              <a:gd name="connsiteX3" fmla="*/ 579898 w 606934"/>
              <a:gd name="connsiteY3" fmla="*/ 592741 h 605550"/>
              <a:gd name="connsiteX4" fmla="*/ 554188 w 606934"/>
              <a:gd name="connsiteY4" fmla="*/ 567070 h 605550"/>
              <a:gd name="connsiteX5" fmla="*/ 554188 w 606934"/>
              <a:gd name="connsiteY5" fmla="*/ 510447 h 605550"/>
              <a:gd name="connsiteX6" fmla="*/ 579898 w 606934"/>
              <a:gd name="connsiteY6" fmla="*/ 484776 h 605550"/>
              <a:gd name="connsiteX7" fmla="*/ 579898 w 606934"/>
              <a:gd name="connsiteY7" fmla="*/ 318947 h 605550"/>
              <a:gd name="connsiteX8" fmla="*/ 605701 w 606934"/>
              <a:gd name="connsiteY8" fmla="*/ 344618 h 605550"/>
              <a:gd name="connsiteX9" fmla="*/ 605701 w 606934"/>
              <a:gd name="connsiteY9" fmla="*/ 401241 h 605550"/>
              <a:gd name="connsiteX10" fmla="*/ 579898 w 606934"/>
              <a:gd name="connsiteY10" fmla="*/ 426912 h 605550"/>
              <a:gd name="connsiteX11" fmla="*/ 554188 w 606934"/>
              <a:gd name="connsiteY11" fmla="*/ 401241 h 605550"/>
              <a:gd name="connsiteX12" fmla="*/ 554188 w 606934"/>
              <a:gd name="connsiteY12" fmla="*/ 344618 h 605550"/>
              <a:gd name="connsiteX13" fmla="*/ 579898 w 606934"/>
              <a:gd name="connsiteY13" fmla="*/ 318947 h 605550"/>
              <a:gd name="connsiteX14" fmla="*/ 183456 w 606934"/>
              <a:gd name="connsiteY14" fmla="*/ 276374 h 605550"/>
              <a:gd name="connsiteX15" fmla="*/ 81515 w 606934"/>
              <a:gd name="connsiteY15" fmla="*/ 378062 h 605550"/>
              <a:gd name="connsiteX16" fmla="*/ 81515 w 606934"/>
              <a:gd name="connsiteY16" fmla="*/ 524708 h 605550"/>
              <a:gd name="connsiteX17" fmla="*/ 228392 w 606934"/>
              <a:gd name="connsiteY17" fmla="*/ 524708 h 605550"/>
              <a:gd name="connsiteX18" fmla="*/ 421226 w 606934"/>
              <a:gd name="connsiteY18" fmla="*/ 332085 h 605550"/>
              <a:gd name="connsiteX19" fmla="*/ 368584 w 606934"/>
              <a:gd name="connsiteY19" fmla="*/ 91445 h 605550"/>
              <a:gd name="connsiteX20" fmla="*/ 226257 w 606934"/>
              <a:gd name="connsiteY20" fmla="*/ 233456 h 605550"/>
              <a:gd name="connsiteX21" fmla="*/ 464027 w 606934"/>
              <a:gd name="connsiteY21" fmla="*/ 289259 h 605550"/>
              <a:gd name="connsiteX22" fmla="*/ 515090 w 606934"/>
              <a:gd name="connsiteY22" fmla="*/ 238462 h 605550"/>
              <a:gd name="connsiteX23" fmla="*/ 339095 w 606934"/>
              <a:gd name="connsiteY23" fmla="*/ 0 h 605550"/>
              <a:gd name="connsiteX24" fmla="*/ 357072 w 606934"/>
              <a:gd name="connsiteY24" fmla="*/ 7648 h 605550"/>
              <a:gd name="connsiteX25" fmla="*/ 599206 w 606934"/>
              <a:gd name="connsiteY25" fmla="*/ 249585 h 605550"/>
              <a:gd name="connsiteX26" fmla="*/ 599206 w 606934"/>
              <a:gd name="connsiteY26" fmla="*/ 285551 h 605550"/>
              <a:gd name="connsiteX27" fmla="*/ 561883 w 606934"/>
              <a:gd name="connsiteY27" fmla="*/ 285551 h 605550"/>
              <a:gd name="connsiteX28" fmla="*/ 551577 w 606934"/>
              <a:gd name="connsiteY28" fmla="*/ 275169 h 605550"/>
              <a:gd name="connsiteX29" fmla="*/ 264415 w 606934"/>
              <a:gd name="connsiteY29" fmla="*/ 560674 h 605550"/>
              <a:gd name="connsiteX30" fmla="*/ 45399 w 606934"/>
              <a:gd name="connsiteY30" fmla="*/ 560674 h 605550"/>
              <a:gd name="connsiteX31" fmla="*/ 45399 w 606934"/>
              <a:gd name="connsiteY31" fmla="*/ 342004 h 605550"/>
              <a:gd name="connsiteX32" fmla="*/ 333211 w 606934"/>
              <a:gd name="connsiteY32" fmla="*/ 55850 h 605550"/>
              <a:gd name="connsiteX33" fmla="*/ 321049 w 606934"/>
              <a:gd name="connsiteY33" fmla="*/ 43614 h 605550"/>
              <a:gd name="connsiteX34" fmla="*/ 321049 w 606934"/>
              <a:gd name="connsiteY34" fmla="*/ 7648 h 605550"/>
              <a:gd name="connsiteX35" fmla="*/ 339095 w 606934"/>
              <a:gd name="connsiteY35" fmla="*/ 0 h 60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934" h="605550">
                <a:moveTo>
                  <a:pt x="579898" y="484776"/>
                </a:moveTo>
                <a:cubicBezTo>
                  <a:pt x="594006" y="484776"/>
                  <a:pt x="605701" y="496360"/>
                  <a:pt x="605701" y="510447"/>
                </a:cubicBezTo>
                <a:lnTo>
                  <a:pt x="605701" y="567070"/>
                </a:lnTo>
                <a:cubicBezTo>
                  <a:pt x="605701" y="581157"/>
                  <a:pt x="594006" y="592741"/>
                  <a:pt x="579898" y="592741"/>
                </a:cubicBezTo>
                <a:cubicBezTo>
                  <a:pt x="565790" y="592741"/>
                  <a:pt x="554188" y="581157"/>
                  <a:pt x="554188" y="567070"/>
                </a:cubicBezTo>
                <a:lnTo>
                  <a:pt x="554188" y="510447"/>
                </a:lnTo>
                <a:cubicBezTo>
                  <a:pt x="554188" y="496360"/>
                  <a:pt x="565790" y="484776"/>
                  <a:pt x="579898" y="484776"/>
                </a:cubicBezTo>
                <a:close/>
                <a:moveTo>
                  <a:pt x="579898" y="318947"/>
                </a:moveTo>
                <a:cubicBezTo>
                  <a:pt x="594006" y="318947"/>
                  <a:pt x="605701" y="330531"/>
                  <a:pt x="605701" y="344618"/>
                </a:cubicBezTo>
                <a:lnTo>
                  <a:pt x="605701" y="401241"/>
                </a:lnTo>
                <a:cubicBezTo>
                  <a:pt x="605701" y="416625"/>
                  <a:pt x="594006" y="426912"/>
                  <a:pt x="579898" y="426912"/>
                </a:cubicBezTo>
                <a:cubicBezTo>
                  <a:pt x="565790" y="426912"/>
                  <a:pt x="554188" y="415328"/>
                  <a:pt x="554188" y="401241"/>
                </a:cubicBezTo>
                <a:lnTo>
                  <a:pt x="554188" y="344618"/>
                </a:lnTo>
                <a:cubicBezTo>
                  <a:pt x="554188" y="330531"/>
                  <a:pt x="565790" y="318947"/>
                  <a:pt x="579898" y="318947"/>
                </a:cubicBezTo>
                <a:close/>
                <a:moveTo>
                  <a:pt x="183456" y="276374"/>
                </a:moveTo>
                <a:lnTo>
                  <a:pt x="81515" y="378062"/>
                </a:lnTo>
                <a:cubicBezTo>
                  <a:pt x="41593" y="418015"/>
                  <a:pt x="41593" y="484756"/>
                  <a:pt x="81515" y="524708"/>
                </a:cubicBezTo>
                <a:cubicBezTo>
                  <a:pt x="122366" y="563455"/>
                  <a:pt x="188748" y="566700"/>
                  <a:pt x="228392" y="524708"/>
                </a:cubicBezTo>
                <a:lnTo>
                  <a:pt x="421226" y="332085"/>
                </a:lnTo>
                <a:close/>
                <a:moveTo>
                  <a:pt x="368584" y="91445"/>
                </a:moveTo>
                <a:lnTo>
                  <a:pt x="226257" y="233456"/>
                </a:lnTo>
                <a:lnTo>
                  <a:pt x="464027" y="289259"/>
                </a:lnTo>
                <a:lnTo>
                  <a:pt x="515090" y="238462"/>
                </a:lnTo>
                <a:close/>
                <a:moveTo>
                  <a:pt x="339095" y="0"/>
                </a:moveTo>
                <a:cubicBezTo>
                  <a:pt x="345536" y="0"/>
                  <a:pt x="351966" y="2550"/>
                  <a:pt x="357072" y="7648"/>
                </a:cubicBezTo>
                <a:lnTo>
                  <a:pt x="599206" y="249585"/>
                </a:lnTo>
                <a:cubicBezTo>
                  <a:pt x="609511" y="259782"/>
                  <a:pt x="609511" y="275262"/>
                  <a:pt x="599206" y="285551"/>
                </a:cubicBezTo>
                <a:cubicBezTo>
                  <a:pt x="586393" y="295748"/>
                  <a:pt x="572652" y="295748"/>
                  <a:pt x="561883" y="285551"/>
                </a:cubicBezTo>
                <a:lnTo>
                  <a:pt x="551577" y="275169"/>
                </a:lnTo>
                <a:lnTo>
                  <a:pt x="264415" y="560674"/>
                </a:lnTo>
                <a:cubicBezTo>
                  <a:pt x="194319" y="626118"/>
                  <a:pt x="99991" y="614624"/>
                  <a:pt x="45399" y="560674"/>
                </a:cubicBezTo>
                <a:cubicBezTo>
                  <a:pt x="-15134" y="500236"/>
                  <a:pt x="-15134" y="402442"/>
                  <a:pt x="45399" y="342004"/>
                </a:cubicBezTo>
                <a:lnTo>
                  <a:pt x="333211" y="55850"/>
                </a:lnTo>
                <a:lnTo>
                  <a:pt x="321049" y="43614"/>
                </a:lnTo>
                <a:cubicBezTo>
                  <a:pt x="310836" y="33417"/>
                  <a:pt x="310836" y="17937"/>
                  <a:pt x="321049" y="7648"/>
                </a:cubicBezTo>
                <a:cubicBezTo>
                  <a:pt x="326202" y="2550"/>
                  <a:pt x="332655" y="0"/>
                  <a:pt x="339095" y="0"/>
                </a:cubicBezTo>
                <a:close/>
              </a:path>
            </a:pathLst>
          </a:custGeom>
          <a:solidFill>
            <a:schemeClr val="tx1">
              <a:lumMod val="85000"/>
              <a:lumOff val="15000"/>
            </a:schemeClr>
          </a:solidFill>
          <a:ln>
            <a:noFill/>
          </a:ln>
        </p:spPr>
      </p:sp>
      <p:sp>
        <p:nvSpPr>
          <p:cNvPr id="32" name="test-tube-and-flask_31361">
            <a:extLst>
              <a:ext uri="{FF2B5EF4-FFF2-40B4-BE49-F238E27FC236}">
                <a16:creationId xmlns="" xmlns:a16="http://schemas.microsoft.com/office/drawing/2014/main" id="{E3361C04-D155-4858-86C0-87C375EF997D}"/>
              </a:ext>
            </a:extLst>
          </p:cNvPr>
          <p:cNvSpPr>
            <a:spLocks noChangeAspect="1"/>
          </p:cNvSpPr>
          <p:nvPr/>
        </p:nvSpPr>
        <p:spPr bwMode="auto">
          <a:xfrm>
            <a:off x="1896160" y="5095364"/>
            <a:ext cx="545462" cy="609685"/>
          </a:xfrm>
          <a:custGeom>
            <a:avLst/>
            <a:gdLst>
              <a:gd name="T0" fmla="*/ 905 w 1248"/>
              <a:gd name="T1" fmla="*/ 647 h 1397"/>
              <a:gd name="T2" fmla="*/ 1004 w 1248"/>
              <a:gd name="T3" fmla="*/ 151 h 1397"/>
              <a:gd name="T4" fmla="*/ 489 w 1248"/>
              <a:gd name="T5" fmla="*/ 0 h 1397"/>
              <a:gd name="T6" fmla="*/ 437 w 1248"/>
              <a:gd name="T7" fmla="*/ 293 h 1397"/>
              <a:gd name="T8" fmla="*/ 410 w 1248"/>
              <a:gd name="T9" fmla="*/ 696 h 1397"/>
              <a:gd name="T10" fmla="*/ 372 w 1248"/>
              <a:gd name="T11" fmla="*/ 367 h 1397"/>
              <a:gd name="T12" fmla="*/ 0 w 1248"/>
              <a:gd name="T13" fmla="*/ 405 h 1397"/>
              <a:gd name="T14" fmla="*/ 176 w 1248"/>
              <a:gd name="T15" fmla="*/ 1394 h 1397"/>
              <a:gd name="T16" fmla="*/ 1086 w 1248"/>
              <a:gd name="T17" fmla="*/ 1397 h 1397"/>
              <a:gd name="T18" fmla="*/ 1212 w 1248"/>
              <a:gd name="T19" fmla="*/ 1179 h 1397"/>
              <a:gd name="T20" fmla="*/ 75 w 1248"/>
              <a:gd name="T21" fmla="*/ 1118 h 1397"/>
              <a:gd name="T22" fmla="*/ 222 w 1248"/>
              <a:gd name="T23" fmla="*/ 1080 h 1397"/>
              <a:gd name="T24" fmla="*/ 75 w 1248"/>
              <a:gd name="T25" fmla="*/ 1043 h 1397"/>
              <a:gd name="T26" fmla="*/ 185 w 1248"/>
              <a:gd name="T27" fmla="*/ 922 h 1397"/>
              <a:gd name="T28" fmla="*/ 185 w 1248"/>
              <a:gd name="T29" fmla="*/ 847 h 1397"/>
              <a:gd name="T30" fmla="*/ 75 w 1248"/>
              <a:gd name="T31" fmla="*/ 726 h 1397"/>
              <a:gd name="T32" fmla="*/ 222 w 1248"/>
              <a:gd name="T33" fmla="*/ 689 h 1397"/>
              <a:gd name="T34" fmla="*/ 75 w 1248"/>
              <a:gd name="T35" fmla="*/ 651 h 1397"/>
              <a:gd name="T36" fmla="*/ 335 w 1248"/>
              <a:gd name="T37" fmla="*/ 442 h 1397"/>
              <a:gd name="T38" fmla="*/ 205 w 1248"/>
              <a:gd name="T39" fmla="*/ 1322 h 1397"/>
              <a:gd name="T40" fmla="*/ 1158 w 1248"/>
              <a:gd name="T41" fmla="*/ 1293 h 1397"/>
              <a:gd name="T42" fmla="*/ 364 w 1248"/>
              <a:gd name="T43" fmla="*/ 1322 h 1397"/>
              <a:gd name="T44" fmla="*/ 409 w 1248"/>
              <a:gd name="T45" fmla="*/ 843 h 1397"/>
              <a:gd name="T46" fmla="*/ 507 w 1248"/>
              <a:gd name="T47" fmla="*/ 675 h 1397"/>
              <a:gd name="T48" fmla="*/ 512 w 1248"/>
              <a:gd name="T49" fmla="*/ 264 h 1397"/>
              <a:gd name="T50" fmla="*/ 412 w 1248"/>
              <a:gd name="T51" fmla="*/ 151 h 1397"/>
              <a:gd name="T52" fmla="*/ 853 w 1248"/>
              <a:gd name="T53" fmla="*/ 75 h 1397"/>
              <a:gd name="T54" fmla="*/ 863 w 1248"/>
              <a:gd name="T55" fmla="*/ 227 h 1397"/>
              <a:gd name="T56" fmla="*/ 830 w 1248"/>
              <a:gd name="T57" fmla="*/ 657 h 1397"/>
              <a:gd name="T58" fmla="*/ 1147 w 1248"/>
              <a:gd name="T59" fmla="*/ 1216 h 1397"/>
              <a:gd name="T60" fmla="*/ 941 w 1248"/>
              <a:gd name="T61" fmla="*/ 1060 h 1397"/>
              <a:gd name="T62" fmla="*/ 679 w 1248"/>
              <a:gd name="T63" fmla="*/ 1060 h 1397"/>
              <a:gd name="T64" fmla="*/ 941 w 1248"/>
              <a:gd name="T65" fmla="*/ 1060 h 1397"/>
              <a:gd name="T66" fmla="*/ 585 w 1248"/>
              <a:gd name="T67" fmla="*/ 982 h 1397"/>
              <a:gd name="T68" fmla="*/ 585 w 1248"/>
              <a:gd name="T69" fmla="*/ 854 h 1397"/>
              <a:gd name="T70" fmla="*/ 697 w 1248"/>
              <a:gd name="T71" fmla="*/ 774 h 1397"/>
              <a:gd name="T72" fmla="*/ 697 w 1248"/>
              <a:gd name="T73" fmla="*/ 694 h 1397"/>
              <a:gd name="T74" fmla="*/ 697 w 1248"/>
              <a:gd name="T75" fmla="*/ 774 h 1397"/>
              <a:gd name="T76" fmla="*/ 541 w 1248"/>
              <a:gd name="T77" fmla="*/ 1191 h 1397"/>
              <a:gd name="T78" fmla="*/ 541 w 1248"/>
              <a:gd name="T79" fmla="*/ 1111 h 1397"/>
              <a:gd name="T80" fmla="*/ 652 w 1248"/>
              <a:gd name="T81" fmla="*/ 616 h 1397"/>
              <a:gd name="T82" fmla="*/ 652 w 1248"/>
              <a:gd name="T83" fmla="*/ 510 h 1397"/>
              <a:gd name="T84" fmla="*/ 652 w 1248"/>
              <a:gd name="T85" fmla="*/ 616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8" h="1397">
                <a:moveTo>
                  <a:pt x="1212" y="1179"/>
                </a:moveTo>
                <a:lnTo>
                  <a:pt x="905" y="647"/>
                </a:lnTo>
                <a:lnTo>
                  <a:pt x="905" y="293"/>
                </a:lnTo>
                <a:cubicBezTo>
                  <a:pt x="964" y="272"/>
                  <a:pt x="1004" y="215"/>
                  <a:pt x="1004" y="151"/>
                </a:cubicBezTo>
                <a:cubicBezTo>
                  <a:pt x="1004" y="68"/>
                  <a:pt x="937" y="0"/>
                  <a:pt x="853" y="0"/>
                </a:cubicBezTo>
                <a:lnTo>
                  <a:pt x="489" y="0"/>
                </a:lnTo>
                <a:cubicBezTo>
                  <a:pt x="406" y="0"/>
                  <a:pt x="338" y="68"/>
                  <a:pt x="338" y="151"/>
                </a:cubicBezTo>
                <a:cubicBezTo>
                  <a:pt x="338" y="215"/>
                  <a:pt x="379" y="271"/>
                  <a:pt x="437" y="293"/>
                </a:cubicBezTo>
                <a:lnTo>
                  <a:pt x="437" y="647"/>
                </a:lnTo>
                <a:lnTo>
                  <a:pt x="410" y="696"/>
                </a:lnTo>
                <a:lnTo>
                  <a:pt x="410" y="405"/>
                </a:lnTo>
                <a:cubicBezTo>
                  <a:pt x="410" y="384"/>
                  <a:pt x="393" y="367"/>
                  <a:pt x="372" y="367"/>
                </a:cubicBezTo>
                <a:lnTo>
                  <a:pt x="37" y="367"/>
                </a:lnTo>
                <a:cubicBezTo>
                  <a:pt x="17" y="367"/>
                  <a:pt x="0" y="384"/>
                  <a:pt x="0" y="405"/>
                </a:cubicBezTo>
                <a:lnTo>
                  <a:pt x="0" y="1199"/>
                </a:lnTo>
                <a:cubicBezTo>
                  <a:pt x="0" y="1299"/>
                  <a:pt x="77" y="1380"/>
                  <a:pt x="176" y="1394"/>
                </a:cubicBezTo>
                <a:cubicBezTo>
                  <a:pt x="180" y="1396"/>
                  <a:pt x="185" y="1397"/>
                  <a:pt x="190" y="1397"/>
                </a:cubicBezTo>
                <a:lnTo>
                  <a:pt x="1086" y="1397"/>
                </a:lnTo>
                <a:cubicBezTo>
                  <a:pt x="1150" y="1397"/>
                  <a:pt x="1199" y="1374"/>
                  <a:pt x="1223" y="1331"/>
                </a:cubicBezTo>
                <a:cubicBezTo>
                  <a:pt x="1248" y="1288"/>
                  <a:pt x="1244" y="1234"/>
                  <a:pt x="1212" y="1179"/>
                </a:cubicBezTo>
                <a:close/>
                <a:moveTo>
                  <a:pt x="75" y="1199"/>
                </a:moveTo>
                <a:lnTo>
                  <a:pt x="75" y="1118"/>
                </a:lnTo>
                <a:lnTo>
                  <a:pt x="185" y="1118"/>
                </a:lnTo>
                <a:cubicBezTo>
                  <a:pt x="205" y="1118"/>
                  <a:pt x="222" y="1101"/>
                  <a:pt x="222" y="1080"/>
                </a:cubicBezTo>
                <a:cubicBezTo>
                  <a:pt x="222" y="1060"/>
                  <a:pt x="205" y="1043"/>
                  <a:pt x="185" y="1043"/>
                </a:cubicBezTo>
                <a:lnTo>
                  <a:pt x="75" y="1043"/>
                </a:lnTo>
                <a:lnTo>
                  <a:pt x="75" y="922"/>
                </a:lnTo>
                <a:lnTo>
                  <a:pt x="185" y="922"/>
                </a:lnTo>
                <a:cubicBezTo>
                  <a:pt x="205" y="922"/>
                  <a:pt x="222" y="905"/>
                  <a:pt x="222" y="885"/>
                </a:cubicBezTo>
                <a:cubicBezTo>
                  <a:pt x="222" y="864"/>
                  <a:pt x="205" y="847"/>
                  <a:pt x="185" y="847"/>
                </a:cubicBezTo>
                <a:lnTo>
                  <a:pt x="75" y="847"/>
                </a:lnTo>
                <a:lnTo>
                  <a:pt x="75" y="726"/>
                </a:lnTo>
                <a:lnTo>
                  <a:pt x="185" y="726"/>
                </a:lnTo>
                <a:cubicBezTo>
                  <a:pt x="205" y="726"/>
                  <a:pt x="222" y="709"/>
                  <a:pt x="222" y="689"/>
                </a:cubicBezTo>
                <a:cubicBezTo>
                  <a:pt x="222" y="668"/>
                  <a:pt x="205" y="651"/>
                  <a:pt x="185" y="651"/>
                </a:cubicBezTo>
                <a:lnTo>
                  <a:pt x="75" y="651"/>
                </a:lnTo>
                <a:lnTo>
                  <a:pt x="75" y="442"/>
                </a:lnTo>
                <a:lnTo>
                  <a:pt x="335" y="442"/>
                </a:lnTo>
                <a:lnTo>
                  <a:pt x="335" y="1199"/>
                </a:lnTo>
                <a:cubicBezTo>
                  <a:pt x="335" y="1267"/>
                  <a:pt x="276" y="1322"/>
                  <a:pt x="205" y="1322"/>
                </a:cubicBezTo>
                <a:cubicBezTo>
                  <a:pt x="133" y="1322"/>
                  <a:pt x="75" y="1267"/>
                  <a:pt x="75" y="1199"/>
                </a:cubicBezTo>
                <a:close/>
                <a:moveTo>
                  <a:pt x="1158" y="1293"/>
                </a:moveTo>
                <a:cubicBezTo>
                  <a:pt x="1148" y="1312"/>
                  <a:pt x="1121" y="1322"/>
                  <a:pt x="1086" y="1322"/>
                </a:cubicBezTo>
                <a:lnTo>
                  <a:pt x="364" y="1322"/>
                </a:lnTo>
                <a:cubicBezTo>
                  <a:pt x="392" y="1288"/>
                  <a:pt x="409" y="1246"/>
                  <a:pt x="409" y="1199"/>
                </a:cubicBezTo>
                <a:lnTo>
                  <a:pt x="409" y="843"/>
                </a:lnTo>
                <a:cubicBezTo>
                  <a:pt x="413" y="840"/>
                  <a:pt x="416" y="837"/>
                  <a:pt x="418" y="833"/>
                </a:cubicBezTo>
                <a:lnTo>
                  <a:pt x="507" y="675"/>
                </a:lnTo>
                <a:cubicBezTo>
                  <a:pt x="510" y="669"/>
                  <a:pt x="512" y="663"/>
                  <a:pt x="512" y="657"/>
                </a:cubicBezTo>
                <a:lnTo>
                  <a:pt x="512" y="264"/>
                </a:lnTo>
                <a:cubicBezTo>
                  <a:pt x="512" y="245"/>
                  <a:pt x="498" y="229"/>
                  <a:pt x="479" y="227"/>
                </a:cubicBezTo>
                <a:cubicBezTo>
                  <a:pt x="441" y="222"/>
                  <a:pt x="412" y="189"/>
                  <a:pt x="412" y="151"/>
                </a:cubicBezTo>
                <a:cubicBezTo>
                  <a:pt x="412" y="109"/>
                  <a:pt x="447" y="75"/>
                  <a:pt x="489" y="75"/>
                </a:cubicBezTo>
                <a:lnTo>
                  <a:pt x="853" y="75"/>
                </a:lnTo>
                <a:cubicBezTo>
                  <a:pt x="895" y="75"/>
                  <a:pt x="930" y="109"/>
                  <a:pt x="930" y="151"/>
                </a:cubicBezTo>
                <a:cubicBezTo>
                  <a:pt x="930" y="189"/>
                  <a:pt x="901" y="222"/>
                  <a:pt x="863" y="227"/>
                </a:cubicBezTo>
                <a:cubicBezTo>
                  <a:pt x="844" y="229"/>
                  <a:pt x="830" y="245"/>
                  <a:pt x="830" y="264"/>
                </a:cubicBezTo>
                <a:lnTo>
                  <a:pt x="830" y="657"/>
                </a:lnTo>
                <a:cubicBezTo>
                  <a:pt x="830" y="663"/>
                  <a:pt x="832" y="670"/>
                  <a:pt x="835" y="675"/>
                </a:cubicBezTo>
                <a:lnTo>
                  <a:pt x="1147" y="1216"/>
                </a:lnTo>
                <a:cubicBezTo>
                  <a:pt x="1165" y="1247"/>
                  <a:pt x="1169" y="1275"/>
                  <a:pt x="1158" y="1293"/>
                </a:cubicBezTo>
                <a:close/>
                <a:moveTo>
                  <a:pt x="941" y="1060"/>
                </a:moveTo>
                <a:cubicBezTo>
                  <a:pt x="941" y="1133"/>
                  <a:pt x="882" y="1191"/>
                  <a:pt x="810" y="1191"/>
                </a:cubicBezTo>
                <a:cubicBezTo>
                  <a:pt x="738" y="1191"/>
                  <a:pt x="679" y="1133"/>
                  <a:pt x="679" y="1060"/>
                </a:cubicBezTo>
                <a:cubicBezTo>
                  <a:pt x="679" y="988"/>
                  <a:pt x="738" y="930"/>
                  <a:pt x="810" y="930"/>
                </a:cubicBezTo>
                <a:cubicBezTo>
                  <a:pt x="882" y="930"/>
                  <a:pt x="941" y="988"/>
                  <a:pt x="941" y="1060"/>
                </a:cubicBezTo>
                <a:close/>
                <a:moveTo>
                  <a:pt x="649" y="918"/>
                </a:moveTo>
                <a:cubicBezTo>
                  <a:pt x="649" y="954"/>
                  <a:pt x="621" y="982"/>
                  <a:pt x="585" y="982"/>
                </a:cubicBezTo>
                <a:cubicBezTo>
                  <a:pt x="550" y="982"/>
                  <a:pt x="521" y="954"/>
                  <a:pt x="521" y="918"/>
                </a:cubicBezTo>
                <a:cubicBezTo>
                  <a:pt x="521" y="883"/>
                  <a:pt x="550" y="854"/>
                  <a:pt x="585" y="854"/>
                </a:cubicBezTo>
                <a:cubicBezTo>
                  <a:pt x="621" y="854"/>
                  <a:pt x="649" y="883"/>
                  <a:pt x="649" y="918"/>
                </a:cubicBezTo>
                <a:close/>
                <a:moveTo>
                  <a:pt x="697" y="774"/>
                </a:moveTo>
                <a:cubicBezTo>
                  <a:pt x="675" y="774"/>
                  <a:pt x="657" y="756"/>
                  <a:pt x="657" y="734"/>
                </a:cubicBezTo>
                <a:cubicBezTo>
                  <a:pt x="657" y="712"/>
                  <a:pt x="675" y="694"/>
                  <a:pt x="697" y="694"/>
                </a:cubicBezTo>
                <a:cubicBezTo>
                  <a:pt x="719" y="694"/>
                  <a:pt x="737" y="712"/>
                  <a:pt x="737" y="734"/>
                </a:cubicBezTo>
                <a:cubicBezTo>
                  <a:pt x="737" y="756"/>
                  <a:pt x="719" y="774"/>
                  <a:pt x="697" y="774"/>
                </a:cubicBezTo>
                <a:close/>
                <a:moveTo>
                  <a:pt x="581" y="1151"/>
                </a:moveTo>
                <a:cubicBezTo>
                  <a:pt x="581" y="1173"/>
                  <a:pt x="563" y="1191"/>
                  <a:pt x="541" y="1191"/>
                </a:cubicBezTo>
                <a:cubicBezTo>
                  <a:pt x="519" y="1191"/>
                  <a:pt x="501" y="1173"/>
                  <a:pt x="501" y="1151"/>
                </a:cubicBezTo>
                <a:cubicBezTo>
                  <a:pt x="501" y="1129"/>
                  <a:pt x="519" y="1111"/>
                  <a:pt x="541" y="1111"/>
                </a:cubicBezTo>
                <a:cubicBezTo>
                  <a:pt x="563" y="1111"/>
                  <a:pt x="581" y="1129"/>
                  <a:pt x="581" y="1151"/>
                </a:cubicBezTo>
                <a:close/>
                <a:moveTo>
                  <a:pt x="652" y="616"/>
                </a:moveTo>
                <a:cubicBezTo>
                  <a:pt x="623" y="616"/>
                  <a:pt x="599" y="592"/>
                  <a:pt x="599" y="563"/>
                </a:cubicBezTo>
                <a:cubicBezTo>
                  <a:pt x="599" y="534"/>
                  <a:pt x="623" y="510"/>
                  <a:pt x="652" y="510"/>
                </a:cubicBezTo>
                <a:cubicBezTo>
                  <a:pt x="681" y="510"/>
                  <a:pt x="704" y="534"/>
                  <a:pt x="704" y="563"/>
                </a:cubicBezTo>
                <a:cubicBezTo>
                  <a:pt x="704" y="592"/>
                  <a:pt x="681" y="616"/>
                  <a:pt x="652" y="616"/>
                </a:cubicBezTo>
                <a:close/>
              </a:path>
            </a:pathLst>
          </a:custGeom>
          <a:solidFill>
            <a:schemeClr val="tx1">
              <a:lumMod val="85000"/>
              <a:lumOff val="15000"/>
            </a:schemeClr>
          </a:solidFill>
          <a:ln>
            <a:noFill/>
          </a:ln>
        </p:spPr>
      </p:sp>
      <p:sp>
        <p:nvSpPr>
          <p:cNvPr id="34" name="test-tube_163173">
            <a:extLst>
              <a:ext uri="{FF2B5EF4-FFF2-40B4-BE49-F238E27FC236}">
                <a16:creationId xmlns="" xmlns:a16="http://schemas.microsoft.com/office/drawing/2014/main" id="{36E3FAB8-8A3F-4C82-86A7-028D5981F434}"/>
              </a:ext>
            </a:extLst>
          </p:cNvPr>
          <p:cNvSpPr>
            <a:spLocks noChangeAspect="1"/>
          </p:cNvSpPr>
          <p:nvPr/>
        </p:nvSpPr>
        <p:spPr bwMode="auto">
          <a:xfrm>
            <a:off x="7436659" y="3845204"/>
            <a:ext cx="609685" cy="608621"/>
          </a:xfrm>
          <a:custGeom>
            <a:avLst/>
            <a:gdLst>
              <a:gd name="T0" fmla="*/ 6256 w 6533"/>
              <a:gd name="T1" fmla="*/ 0 h 6532"/>
              <a:gd name="T2" fmla="*/ 277 w 6533"/>
              <a:gd name="T3" fmla="*/ 0 h 6532"/>
              <a:gd name="T4" fmla="*/ 0 w 6533"/>
              <a:gd name="T5" fmla="*/ 277 h 6532"/>
              <a:gd name="T6" fmla="*/ 277 w 6533"/>
              <a:gd name="T7" fmla="*/ 555 h 6532"/>
              <a:gd name="T8" fmla="*/ 583 w 6533"/>
              <a:gd name="T9" fmla="*/ 555 h 6532"/>
              <a:gd name="T10" fmla="*/ 583 w 6533"/>
              <a:gd name="T11" fmla="*/ 5312 h 6532"/>
              <a:gd name="T12" fmla="*/ 1803 w 6533"/>
              <a:gd name="T13" fmla="*/ 6532 h 6532"/>
              <a:gd name="T14" fmla="*/ 4716 w 6533"/>
              <a:gd name="T15" fmla="*/ 6532 h 6532"/>
              <a:gd name="T16" fmla="*/ 5936 w 6533"/>
              <a:gd name="T17" fmla="*/ 5325 h 6532"/>
              <a:gd name="T18" fmla="*/ 5936 w 6533"/>
              <a:gd name="T19" fmla="*/ 555 h 6532"/>
              <a:gd name="T20" fmla="*/ 6241 w 6533"/>
              <a:gd name="T21" fmla="*/ 555 h 6532"/>
              <a:gd name="T22" fmla="*/ 6532 w 6533"/>
              <a:gd name="T23" fmla="*/ 277 h 6532"/>
              <a:gd name="T24" fmla="*/ 6256 w 6533"/>
              <a:gd name="T25" fmla="*/ 0 h 6532"/>
              <a:gd name="T26" fmla="*/ 5396 w 6533"/>
              <a:gd name="T27" fmla="*/ 5313 h 6532"/>
              <a:gd name="T28" fmla="*/ 4716 w 6533"/>
              <a:gd name="T29" fmla="*/ 5993 h 6532"/>
              <a:gd name="T30" fmla="*/ 1803 w 6533"/>
              <a:gd name="T31" fmla="*/ 5993 h 6532"/>
              <a:gd name="T32" fmla="*/ 1148 w 6533"/>
              <a:gd name="T33" fmla="*/ 5493 h 6532"/>
              <a:gd name="T34" fmla="*/ 2580 w 6533"/>
              <a:gd name="T35" fmla="*/ 5493 h 6532"/>
              <a:gd name="T36" fmla="*/ 2857 w 6533"/>
              <a:gd name="T37" fmla="*/ 5216 h 6532"/>
              <a:gd name="T38" fmla="*/ 2580 w 6533"/>
              <a:gd name="T39" fmla="*/ 4939 h 6532"/>
              <a:gd name="T40" fmla="*/ 1124 w 6533"/>
              <a:gd name="T41" fmla="*/ 4939 h 6532"/>
              <a:gd name="T42" fmla="*/ 1124 w 6533"/>
              <a:gd name="T43" fmla="*/ 4176 h 6532"/>
              <a:gd name="T44" fmla="*/ 2580 w 6533"/>
              <a:gd name="T45" fmla="*/ 4176 h 6532"/>
              <a:gd name="T46" fmla="*/ 2857 w 6533"/>
              <a:gd name="T47" fmla="*/ 3899 h 6532"/>
              <a:gd name="T48" fmla="*/ 2580 w 6533"/>
              <a:gd name="T49" fmla="*/ 3621 h 6532"/>
              <a:gd name="T50" fmla="*/ 1124 w 6533"/>
              <a:gd name="T51" fmla="*/ 3621 h 6532"/>
              <a:gd name="T52" fmla="*/ 1124 w 6533"/>
              <a:gd name="T53" fmla="*/ 2872 h 6532"/>
              <a:gd name="T54" fmla="*/ 2580 w 6533"/>
              <a:gd name="T55" fmla="*/ 2872 h 6532"/>
              <a:gd name="T56" fmla="*/ 2857 w 6533"/>
              <a:gd name="T57" fmla="*/ 2595 h 6532"/>
              <a:gd name="T58" fmla="*/ 2580 w 6533"/>
              <a:gd name="T59" fmla="*/ 2317 h 6532"/>
              <a:gd name="T60" fmla="*/ 1124 w 6533"/>
              <a:gd name="T61" fmla="*/ 2317 h 6532"/>
              <a:gd name="T62" fmla="*/ 1124 w 6533"/>
              <a:gd name="T63" fmla="*/ 1568 h 6532"/>
              <a:gd name="T64" fmla="*/ 2580 w 6533"/>
              <a:gd name="T65" fmla="*/ 1568 h 6532"/>
              <a:gd name="T66" fmla="*/ 2857 w 6533"/>
              <a:gd name="T67" fmla="*/ 1291 h 6532"/>
              <a:gd name="T68" fmla="*/ 2580 w 6533"/>
              <a:gd name="T69" fmla="*/ 1013 h 6532"/>
              <a:gd name="T70" fmla="*/ 1124 w 6533"/>
              <a:gd name="T71" fmla="*/ 1013 h 6532"/>
              <a:gd name="T72" fmla="*/ 1124 w 6533"/>
              <a:gd name="T73" fmla="*/ 555 h 6532"/>
              <a:gd name="T74" fmla="*/ 5396 w 6533"/>
              <a:gd name="T75" fmla="*/ 555 h 6532"/>
              <a:gd name="T76" fmla="*/ 5396 w 6533"/>
              <a:gd name="T77" fmla="*/ 5313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33" h="6532">
                <a:moveTo>
                  <a:pt x="6256" y="0"/>
                </a:moveTo>
                <a:lnTo>
                  <a:pt x="277" y="0"/>
                </a:lnTo>
                <a:cubicBezTo>
                  <a:pt x="125" y="0"/>
                  <a:pt x="0" y="125"/>
                  <a:pt x="0" y="277"/>
                </a:cubicBezTo>
                <a:cubicBezTo>
                  <a:pt x="0" y="429"/>
                  <a:pt x="125" y="555"/>
                  <a:pt x="277" y="555"/>
                </a:cubicBezTo>
                <a:lnTo>
                  <a:pt x="583" y="555"/>
                </a:lnTo>
                <a:lnTo>
                  <a:pt x="583" y="5312"/>
                </a:lnTo>
                <a:cubicBezTo>
                  <a:pt x="583" y="5992"/>
                  <a:pt x="1137" y="6532"/>
                  <a:pt x="1803" y="6532"/>
                </a:cubicBezTo>
                <a:lnTo>
                  <a:pt x="4716" y="6532"/>
                </a:lnTo>
                <a:cubicBezTo>
                  <a:pt x="5381" y="6532"/>
                  <a:pt x="5936" y="5991"/>
                  <a:pt x="5936" y="5325"/>
                </a:cubicBezTo>
                <a:lnTo>
                  <a:pt x="5936" y="555"/>
                </a:lnTo>
                <a:lnTo>
                  <a:pt x="6241" y="555"/>
                </a:lnTo>
                <a:cubicBezTo>
                  <a:pt x="6393" y="555"/>
                  <a:pt x="6532" y="429"/>
                  <a:pt x="6532" y="277"/>
                </a:cubicBezTo>
                <a:cubicBezTo>
                  <a:pt x="6533" y="125"/>
                  <a:pt x="6408" y="0"/>
                  <a:pt x="6256" y="0"/>
                </a:cubicBezTo>
                <a:close/>
                <a:moveTo>
                  <a:pt x="5396" y="5313"/>
                </a:moveTo>
                <a:cubicBezTo>
                  <a:pt x="5396" y="5688"/>
                  <a:pt x="5091" y="5993"/>
                  <a:pt x="4716" y="5993"/>
                </a:cubicBezTo>
                <a:lnTo>
                  <a:pt x="1803" y="5993"/>
                </a:lnTo>
                <a:cubicBezTo>
                  <a:pt x="1491" y="5993"/>
                  <a:pt x="1227" y="5781"/>
                  <a:pt x="1148" y="5493"/>
                </a:cubicBezTo>
                <a:lnTo>
                  <a:pt x="2580" y="5493"/>
                </a:lnTo>
                <a:cubicBezTo>
                  <a:pt x="2732" y="5493"/>
                  <a:pt x="2857" y="5368"/>
                  <a:pt x="2857" y="5216"/>
                </a:cubicBezTo>
                <a:cubicBezTo>
                  <a:pt x="2857" y="5064"/>
                  <a:pt x="2732" y="4939"/>
                  <a:pt x="2580" y="4939"/>
                </a:cubicBezTo>
                <a:lnTo>
                  <a:pt x="1124" y="4939"/>
                </a:lnTo>
                <a:lnTo>
                  <a:pt x="1124" y="4176"/>
                </a:lnTo>
                <a:lnTo>
                  <a:pt x="2580" y="4176"/>
                </a:lnTo>
                <a:cubicBezTo>
                  <a:pt x="2732" y="4176"/>
                  <a:pt x="2857" y="4051"/>
                  <a:pt x="2857" y="3899"/>
                </a:cubicBezTo>
                <a:cubicBezTo>
                  <a:pt x="2857" y="3747"/>
                  <a:pt x="2732" y="3621"/>
                  <a:pt x="2580" y="3621"/>
                </a:cubicBezTo>
                <a:lnTo>
                  <a:pt x="1124" y="3621"/>
                </a:lnTo>
                <a:lnTo>
                  <a:pt x="1124" y="2872"/>
                </a:lnTo>
                <a:lnTo>
                  <a:pt x="2580" y="2872"/>
                </a:lnTo>
                <a:cubicBezTo>
                  <a:pt x="2732" y="2872"/>
                  <a:pt x="2857" y="2747"/>
                  <a:pt x="2857" y="2595"/>
                </a:cubicBezTo>
                <a:cubicBezTo>
                  <a:pt x="2857" y="2443"/>
                  <a:pt x="2732" y="2317"/>
                  <a:pt x="2580" y="2317"/>
                </a:cubicBezTo>
                <a:lnTo>
                  <a:pt x="1124" y="2317"/>
                </a:lnTo>
                <a:lnTo>
                  <a:pt x="1124" y="1568"/>
                </a:lnTo>
                <a:lnTo>
                  <a:pt x="2580" y="1568"/>
                </a:lnTo>
                <a:cubicBezTo>
                  <a:pt x="2732" y="1568"/>
                  <a:pt x="2857" y="1443"/>
                  <a:pt x="2857" y="1291"/>
                </a:cubicBezTo>
                <a:cubicBezTo>
                  <a:pt x="2857" y="1139"/>
                  <a:pt x="2732" y="1013"/>
                  <a:pt x="2580" y="1013"/>
                </a:cubicBezTo>
                <a:lnTo>
                  <a:pt x="1124" y="1013"/>
                </a:lnTo>
                <a:lnTo>
                  <a:pt x="1124" y="555"/>
                </a:lnTo>
                <a:lnTo>
                  <a:pt x="5396" y="555"/>
                </a:lnTo>
                <a:lnTo>
                  <a:pt x="5396" y="5313"/>
                </a:lnTo>
                <a:close/>
              </a:path>
            </a:pathLst>
          </a:custGeom>
          <a:solidFill>
            <a:schemeClr val="tx1">
              <a:lumMod val="85000"/>
              <a:lumOff val="15000"/>
            </a:schemeClr>
          </a:solidFill>
          <a:ln>
            <a:noFill/>
          </a:ln>
        </p:spPr>
      </p:sp>
      <p:sp>
        <p:nvSpPr>
          <p:cNvPr id="36" name="iconfont-1043-190263">
            <a:extLst>
              <a:ext uri="{FF2B5EF4-FFF2-40B4-BE49-F238E27FC236}">
                <a16:creationId xmlns="" xmlns:a16="http://schemas.microsoft.com/office/drawing/2014/main" id="{301866AE-DD92-4CFC-9DB4-23A948A76D00}"/>
              </a:ext>
            </a:extLst>
          </p:cNvPr>
          <p:cNvSpPr>
            <a:spLocks noChangeAspect="1"/>
          </p:cNvSpPr>
          <p:nvPr/>
        </p:nvSpPr>
        <p:spPr bwMode="auto">
          <a:xfrm>
            <a:off x="6421732" y="2593978"/>
            <a:ext cx="501588" cy="609685"/>
          </a:xfrm>
          <a:custGeom>
            <a:avLst/>
            <a:gdLst>
              <a:gd name="T0" fmla="*/ 2686 w 5371"/>
              <a:gd name="T1" fmla="*/ 0 h 6539"/>
              <a:gd name="T2" fmla="*/ 0 w 5371"/>
              <a:gd name="T3" fmla="*/ 1691 h 6539"/>
              <a:gd name="T4" fmla="*/ 0 w 5371"/>
              <a:gd name="T5" fmla="*/ 4848 h 6539"/>
              <a:gd name="T6" fmla="*/ 2686 w 5371"/>
              <a:gd name="T7" fmla="*/ 6539 h 6539"/>
              <a:gd name="T8" fmla="*/ 5371 w 5371"/>
              <a:gd name="T9" fmla="*/ 4848 h 6539"/>
              <a:gd name="T10" fmla="*/ 5371 w 5371"/>
              <a:gd name="T11" fmla="*/ 1691 h 6539"/>
              <a:gd name="T12" fmla="*/ 2686 w 5371"/>
              <a:gd name="T13" fmla="*/ 0 h 6539"/>
              <a:gd name="T14" fmla="*/ 4796 w 5371"/>
              <a:gd name="T15" fmla="*/ 1801 h 6539"/>
              <a:gd name="T16" fmla="*/ 2686 w 5371"/>
              <a:gd name="T17" fmla="*/ 3130 h 6539"/>
              <a:gd name="T18" fmla="*/ 576 w 5371"/>
              <a:gd name="T19" fmla="*/ 1801 h 6539"/>
              <a:gd name="T20" fmla="*/ 2686 w 5371"/>
              <a:gd name="T21" fmla="*/ 473 h 6539"/>
              <a:gd name="T22" fmla="*/ 4796 w 5371"/>
              <a:gd name="T23" fmla="*/ 1801 h 6539"/>
              <a:gd name="T24" fmla="*/ 400 w 5371"/>
              <a:gd name="T25" fmla="*/ 2164 h 6539"/>
              <a:gd name="T26" fmla="*/ 2486 w 5371"/>
              <a:gd name="T27" fmla="*/ 3477 h 6539"/>
              <a:gd name="T28" fmla="*/ 2486 w 5371"/>
              <a:gd name="T29" fmla="*/ 5941 h 6539"/>
              <a:gd name="T30" fmla="*/ 400 w 5371"/>
              <a:gd name="T31" fmla="*/ 4628 h 6539"/>
              <a:gd name="T32" fmla="*/ 400 w 5371"/>
              <a:gd name="T33" fmla="*/ 2164 h 6539"/>
              <a:gd name="T34" fmla="*/ 2886 w 5371"/>
              <a:gd name="T35" fmla="*/ 5941 h 6539"/>
              <a:gd name="T36" fmla="*/ 2886 w 5371"/>
              <a:gd name="T37" fmla="*/ 3477 h 6539"/>
              <a:gd name="T38" fmla="*/ 4971 w 5371"/>
              <a:gd name="T39" fmla="*/ 2164 h 6539"/>
              <a:gd name="T40" fmla="*/ 4971 w 5371"/>
              <a:gd name="T41" fmla="*/ 4628 h 6539"/>
              <a:gd name="T42" fmla="*/ 2886 w 5371"/>
              <a:gd name="T43" fmla="*/ 5941 h 6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71" h="6539">
                <a:moveTo>
                  <a:pt x="2686" y="0"/>
                </a:moveTo>
                <a:lnTo>
                  <a:pt x="0" y="1691"/>
                </a:lnTo>
                <a:lnTo>
                  <a:pt x="0" y="4848"/>
                </a:lnTo>
                <a:lnTo>
                  <a:pt x="2686" y="6539"/>
                </a:lnTo>
                <a:lnTo>
                  <a:pt x="5371" y="4848"/>
                </a:lnTo>
                <a:lnTo>
                  <a:pt x="5371" y="1691"/>
                </a:lnTo>
                <a:lnTo>
                  <a:pt x="2686" y="0"/>
                </a:lnTo>
                <a:close/>
                <a:moveTo>
                  <a:pt x="4796" y="1801"/>
                </a:moveTo>
                <a:lnTo>
                  <a:pt x="2686" y="3130"/>
                </a:lnTo>
                <a:lnTo>
                  <a:pt x="576" y="1801"/>
                </a:lnTo>
                <a:lnTo>
                  <a:pt x="2686" y="473"/>
                </a:lnTo>
                <a:lnTo>
                  <a:pt x="4796" y="1801"/>
                </a:lnTo>
                <a:close/>
                <a:moveTo>
                  <a:pt x="400" y="2164"/>
                </a:moveTo>
                <a:lnTo>
                  <a:pt x="2486" y="3477"/>
                </a:lnTo>
                <a:lnTo>
                  <a:pt x="2486" y="5941"/>
                </a:lnTo>
                <a:lnTo>
                  <a:pt x="400" y="4628"/>
                </a:lnTo>
                <a:lnTo>
                  <a:pt x="400" y="2164"/>
                </a:lnTo>
                <a:close/>
                <a:moveTo>
                  <a:pt x="2886" y="5941"/>
                </a:moveTo>
                <a:lnTo>
                  <a:pt x="2886" y="3477"/>
                </a:lnTo>
                <a:lnTo>
                  <a:pt x="4971" y="2164"/>
                </a:lnTo>
                <a:lnTo>
                  <a:pt x="4971" y="4628"/>
                </a:lnTo>
                <a:lnTo>
                  <a:pt x="2886" y="5941"/>
                </a:lnTo>
                <a:close/>
              </a:path>
            </a:pathLst>
          </a:custGeom>
          <a:solidFill>
            <a:schemeClr val="tx1">
              <a:lumMod val="85000"/>
              <a:lumOff val="15000"/>
            </a:schemeClr>
          </a:solidFill>
          <a:ln>
            <a:noFill/>
          </a:ln>
        </p:spPr>
        <p:txBody>
          <a:bodyPr/>
          <a:lstStyle/>
          <a:p>
            <a:endParaRPr lang="zh-CN" altLang="en-US"/>
          </a:p>
        </p:txBody>
      </p:sp>
      <p:sp>
        <p:nvSpPr>
          <p:cNvPr id="38" name="iconfont-11260-5356778">
            <a:extLst>
              <a:ext uri="{FF2B5EF4-FFF2-40B4-BE49-F238E27FC236}">
                <a16:creationId xmlns="" xmlns:a16="http://schemas.microsoft.com/office/drawing/2014/main" id="{B866A50E-DF8D-4D1F-9A79-0A0EED1204C4}"/>
              </a:ext>
            </a:extLst>
          </p:cNvPr>
          <p:cNvSpPr>
            <a:spLocks noChangeAspect="1"/>
          </p:cNvSpPr>
          <p:nvPr/>
        </p:nvSpPr>
        <p:spPr bwMode="auto">
          <a:xfrm>
            <a:off x="8587762" y="3010276"/>
            <a:ext cx="609685" cy="193387"/>
          </a:xfrm>
          <a:custGeom>
            <a:avLst/>
            <a:gdLst>
              <a:gd name="T0" fmla="*/ 0 w 11184"/>
              <a:gd name="T1" fmla="*/ 0 h 3546"/>
              <a:gd name="T2" fmla="*/ 0 w 11184"/>
              <a:gd name="T3" fmla="*/ 3546 h 3546"/>
              <a:gd name="T4" fmla="*/ 11184 w 11184"/>
              <a:gd name="T5" fmla="*/ 3546 h 3546"/>
              <a:gd name="T6" fmla="*/ 11184 w 11184"/>
              <a:gd name="T7" fmla="*/ 0 h 3546"/>
              <a:gd name="T8" fmla="*/ 0 w 11184"/>
              <a:gd name="T9" fmla="*/ 0 h 3546"/>
              <a:gd name="T10" fmla="*/ 10364 w 11184"/>
              <a:gd name="T11" fmla="*/ 2727 h 3546"/>
              <a:gd name="T12" fmla="*/ 820 w 11184"/>
              <a:gd name="T13" fmla="*/ 2727 h 3546"/>
              <a:gd name="T14" fmla="*/ 820 w 11184"/>
              <a:gd name="T15" fmla="*/ 820 h 3546"/>
              <a:gd name="T16" fmla="*/ 2422 w 11184"/>
              <a:gd name="T17" fmla="*/ 820 h 3546"/>
              <a:gd name="T18" fmla="*/ 2422 w 11184"/>
              <a:gd name="T19" fmla="*/ 1500 h 3546"/>
              <a:gd name="T20" fmla="*/ 3242 w 11184"/>
              <a:gd name="T21" fmla="*/ 1500 h 3546"/>
              <a:gd name="T22" fmla="*/ 3242 w 11184"/>
              <a:gd name="T23" fmla="*/ 820 h 3546"/>
              <a:gd name="T24" fmla="*/ 4262 w 11184"/>
              <a:gd name="T25" fmla="*/ 820 h 3546"/>
              <a:gd name="T26" fmla="*/ 4262 w 11184"/>
              <a:gd name="T27" fmla="*/ 2046 h 3546"/>
              <a:gd name="T28" fmla="*/ 5082 w 11184"/>
              <a:gd name="T29" fmla="*/ 2046 h 3546"/>
              <a:gd name="T30" fmla="*/ 5082 w 11184"/>
              <a:gd name="T31" fmla="*/ 820 h 3546"/>
              <a:gd name="T32" fmla="*/ 6102 w 11184"/>
              <a:gd name="T33" fmla="*/ 820 h 3546"/>
              <a:gd name="T34" fmla="*/ 6102 w 11184"/>
              <a:gd name="T35" fmla="*/ 1500 h 3546"/>
              <a:gd name="T36" fmla="*/ 6922 w 11184"/>
              <a:gd name="T37" fmla="*/ 1500 h 3546"/>
              <a:gd name="T38" fmla="*/ 6922 w 11184"/>
              <a:gd name="T39" fmla="*/ 820 h 3546"/>
              <a:gd name="T40" fmla="*/ 7942 w 11184"/>
              <a:gd name="T41" fmla="*/ 820 h 3546"/>
              <a:gd name="T42" fmla="*/ 7942 w 11184"/>
              <a:gd name="T43" fmla="*/ 2046 h 3546"/>
              <a:gd name="T44" fmla="*/ 8762 w 11184"/>
              <a:gd name="T45" fmla="*/ 2046 h 3546"/>
              <a:gd name="T46" fmla="*/ 8762 w 11184"/>
              <a:gd name="T47" fmla="*/ 820 h 3546"/>
              <a:gd name="T48" fmla="*/ 10364 w 11184"/>
              <a:gd name="T49" fmla="*/ 820 h 3546"/>
              <a:gd name="T50" fmla="*/ 10364 w 11184"/>
              <a:gd name="T51" fmla="*/ 2727 h 3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84" h="3546">
                <a:moveTo>
                  <a:pt x="0" y="0"/>
                </a:moveTo>
                <a:lnTo>
                  <a:pt x="0" y="3546"/>
                </a:lnTo>
                <a:lnTo>
                  <a:pt x="11184" y="3546"/>
                </a:lnTo>
                <a:lnTo>
                  <a:pt x="11184" y="0"/>
                </a:lnTo>
                <a:lnTo>
                  <a:pt x="0" y="0"/>
                </a:lnTo>
                <a:close/>
                <a:moveTo>
                  <a:pt x="10364" y="2727"/>
                </a:moveTo>
                <a:lnTo>
                  <a:pt x="820" y="2727"/>
                </a:lnTo>
                <a:lnTo>
                  <a:pt x="820" y="820"/>
                </a:lnTo>
                <a:lnTo>
                  <a:pt x="2422" y="820"/>
                </a:lnTo>
                <a:lnTo>
                  <a:pt x="2422" y="1500"/>
                </a:lnTo>
                <a:lnTo>
                  <a:pt x="3242" y="1500"/>
                </a:lnTo>
                <a:lnTo>
                  <a:pt x="3242" y="820"/>
                </a:lnTo>
                <a:lnTo>
                  <a:pt x="4262" y="820"/>
                </a:lnTo>
                <a:lnTo>
                  <a:pt x="4262" y="2046"/>
                </a:lnTo>
                <a:lnTo>
                  <a:pt x="5082" y="2046"/>
                </a:lnTo>
                <a:lnTo>
                  <a:pt x="5082" y="820"/>
                </a:lnTo>
                <a:lnTo>
                  <a:pt x="6102" y="820"/>
                </a:lnTo>
                <a:lnTo>
                  <a:pt x="6102" y="1500"/>
                </a:lnTo>
                <a:lnTo>
                  <a:pt x="6922" y="1500"/>
                </a:lnTo>
                <a:lnTo>
                  <a:pt x="6922" y="820"/>
                </a:lnTo>
                <a:lnTo>
                  <a:pt x="7942" y="820"/>
                </a:lnTo>
                <a:lnTo>
                  <a:pt x="7942" y="2046"/>
                </a:lnTo>
                <a:lnTo>
                  <a:pt x="8762" y="2046"/>
                </a:lnTo>
                <a:lnTo>
                  <a:pt x="8762" y="820"/>
                </a:lnTo>
                <a:lnTo>
                  <a:pt x="10364" y="820"/>
                </a:lnTo>
                <a:lnTo>
                  <a:pt x="10364" y="2727"/>
                </a:lnTo>
                <a:close/>
              </a:path>
            </a:pathLst>
          </a:custGeom>
          <a:solidFill>
            <a:schemeClr val="tx1">
              <a:lumMod val="85000"/>
              <a:lumOff val="15000"/>
            </a:schemeClr>
          </a:solidFill>
          <a:ln>
            <a:noFill/>
          </a:ln>
        </p:spPr>
        <p:txBody>
          <a:bodyPr/>
          <a:lstStyle/>
          <a:p>
            <a:endParaRPr lang="zh-CN" altLang="en-US"/>
          </a:p>
        </p:txBody>
      </p:sp>
      <p:sp>
        <p:nvSpPr>
          <p:cNvPr id="39" name="school-pen_74097">
            <a:extLst>
              <a:ext uri="{FF2B5EF4-FFF2-40B4-BE49-F238E27FC236}">
                <a16:creationId xmlns="" xmlns:a16="http://schemas.microsoft.com/office/drawing/2014/main" id="{D93BAE08-8A11-4C8D-BE42-FEC62F5295D2}"/>
              </a:ext>
            </a:extLst>
          </p:cNvPr>
          <p:cNvSpPr>
            <a:spLocks noChangeAspect="1"/>
          </p:cNvSpPr>
          <p:nvPr/>
        </p:nvSpPr>
        <p:spPr bwMode="auto">
          <a:xfrm>
            <a:off x="7436659" y="2594926"/>
            <a:ext cx="609685" cy="608737"/>
          </a:xfrm>
          <a:custGeom>
            <a:avLst/>
            <a:gdLst>
              <a:gd name="connsiteX0" fmla="*/ 71311 w 609102"/>
              <a:gd name="connsiteY0" fmla="*/ 499131 h 608155"/>
              <a:gd name="connsiteX1" fmla="*/ 52182 w 609102"/>
              <a:gd name="connsiteY1" fmla="*/ 556065 h 608155"/>
              <a:gd name="connsiteX2" fmla="*/ 109201 w 609102"/>
              <a:gd name="connsiteY2" fmla="*/ 536965 h 608155"/>
              <a:gd name="connsiteX3" fmla="*/ 572559 w 609102"/>
              <a:gd name="connsiteY3" fmla="*/ 195548 h 608155"/>
              <a:gd name="connsiteX4" fmla="*/ 586836 w 609102"/>
              <a:gd name="connsiteY4" fmla="*/ 201443 h 608155"/>
              <a:gd name="connsiteX5" fmla="*/ 586836 w 609102"/>
              <a:gd name="connsiteY5" fmla="*/ 229959 h 608155"/>
              <a:gd name="connsiteX6" fmla="*/ 392267 w 609102"/>
              <a:gd name="connsiteY6" fmla="*/ 424270 h 608155"/>
              <a:gd name="connsiteX7" fmla="*/ 377991 w 609102"/>
              <a:gd name="connsiteY7" fmla="*/ 430119 h 608155"/>
              <a:gd name="connsiteX8" fmla="*/ 363714 w 609102"/>
              <a:gd name="connsiteY8" fmla="*/ 424270 h 608155"/>
              <a:gd name="connsiteX9" fmla="*/ 363714 w 609102"/>
              <a:gd name="connsiteY9" fmla="*/ 395754 h 608155"/>
              <a:gd name="connsiteX10" fmla="*/ 558283 w 609102"/>
              <a:gd name="connsiteY10" fmla="*/ 201443 h 608155"/>
              <a:gd name="connsiteX11" fmla="*/ 572559 w 609102"/>
              <a:gd name="connsiteY11" fmla="*/ 195548 h 608155"/>
              <a:gd name="connsiteX12" fmla="*/ 466600 w 609102"/>
              <a:gd name="connsiteY12" fmla="*/ 93649 h 608155"/>
              <a:gd name="connsiteX13" fmla="*/ 87327 w 609102"/>
              <a:gd name="connsiteY13" fmla="*/ 472355 h 608155"/>
              <a:gd name="connsiteX14" fmla="*/ 136018 w 609102"/>
              <a:gd name="connsiteY14" fmla="*/ 520972 h 608155"/>
              <a:gd name="connsiteX15" fmla="*/ 515291 w 609102"/>
              <a:gd name="connsiteY15" fmla="*/ 142266 h 608155"/>
              <a:gd name="connsiteX16" fmla="*/ 549669 w 609102"/>
              <a:gd name="connsiteY16" fmla="*/ 0 h 608155"/>
              <a:gd name="connsiteX17" fmla="*/ 566361 w 609102"/>
              <a:gd name="connsiteY17" fmla="*/ 6923 h 608155"/>
              <a:gd name="connsiteX18" fmla="*/ 602238 w 609102"/>
              <a:gd name="connsiteY18" fmla="*/ 42655 h 608155"/>
              <a:gd name="connsiteX19" fmla="*/ 609102 w 609102"/>
              <a:gd name="connsiteY19" fmla="*/ 59287 h 608155"/>
              <a:gd name="connsiteX20" fmla="*/ 602238 w 609102"/>
              <a:gd name="connsiteY20" fmla="*/ 76011 h 608155"/>
              <a:gd name="connsiteX21" fmla="*/ 554005 w 609102"/>
              <a:gd name="connsiteY21" fmla="*/ 124080 h 608155"/>
              <a:gd name="connsiteX22" fmla="*/ 558032 w 609102"/>
              <a:gd name="connsiteY22" fmla="*/ 128101 h 608155"/>
              <a:gd name="connsiteX23" fmla="*/ 558032 w 609102"/>
              <a:gd name="connsiteY23" fmla="*/ 156523 h 608155"/>
              <a:gd name="connsiteX24" fmla="*/ 150661 w 609102"/>
              <a:gd name="connsiteY24" fmla="*/ 563284 h 608155"/>
              <a:gd name="connsiteX25" fmla="*/ 142790 w 609102"/>
              <a:gd name="connsiteY25" fmla="*/ 568219 h 608155"/>
              <a:gd name="connsiteX26" fmla="*/ 26556 w 609102"/>
              <a:gd name="connsiteY26" fmla="*/ 607150 h 608155"/>
              <a:gd name="connsiteX27" fmla="*/ 20149 w 609102"/>
              <a:gd name="connsiteY27" fmla="*/ 608155 h 608155"/>
              <a:gd name="connsiteX28" fmla="*/ 5963 w 609102"/>
              <a:gd name="connsiteY28" fmla="*/ 602306 h 608155"/>
              <a:gd name="connsiteX29" fmla="*/ 1021 w 609102"/>
              <a:gd name="connsiteY29" fmla="*/ 581653 h 608155"/>
              <a:gd name="connsiteX30" fmla="*/ 40010 w 609102"/>
              <a:gd name="connsiteY30" fmla="*/ 465592 h 608155"/>
              <a:gd name="connsiteX31" fmla="*/ 44952 w 609102"/>
              <a:gd name="connsiteY31" fmla="*/ 457733 h 608155"/>
              <a:gd name="connsiteX32" fmla="*/ 452322 w 609102"/>
              <a:gd name="connsiteY32" fmla="*/ 50971 h 608155"/>
              <a:gd name="connsiteX33" fmla="*/ 466600 w 609102"/>
              <a:gd name="connsiteY33" fmla="*/ 45031 h 608155"/>
              <a:gd name="connsiteX34" fmla="*/ 480878 w 609102"/>
              <a:gd name="connsiteY34" fmla="*/ 50971 h 608155"/>
              <a:gd name="connsiteX35" fmla="*/ 484813 w 609102"/>
              <a:gd name="connsiteY35" fmla="*/ 54992 h 608155"/>
              <a:gd name="connsiteX36" fmla="*/ 533046 w 609102"/>
              <a:gd name="connsiteY36" fmla="*/ 6923 h 608155"/>
              <a:gd name="connsiteX37" fmla="*/ 549669 w 609102"/>
              <a:gd name="connsiteY37" fmla="*/ 0 h 60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02" h="608155">
                <a:moveTo>
                  <a:pt x="71311" y="499131"/>
                </a:moveTo>
                <a:lnTo>
                  <a:pt x="52182" y="556065"/>
                </a:lnTo>
                <a:lnTo>
                  <a:pt x="109201" y="536965"/>
                </a:lnTo>
                <a:close/>
                <a:moveTo>
                  <a:pt x="572559" y="195548"/>
                </a:moveTo>
                <a:cubicBezTo>
                  <a:pt x="577730" y="195548"/>
                  <a:pt x="582901" y="197513"/>
                  <a:pt x="586836" y="201443"/>
                </a:cubicBezTo>
                <a:cubicBezTo>
                  <a:pt x="594707" y="209304"/>
                  <a:pt x="594707" y="222099"/>
                  <a:pt x="586836" y="229959"/>
                </a:cubicBezTo>
                <a:lnTo>
                  <a:pt x="392267" y="424270"/>
                </a:lnTo>
                <a:cubicBezTo>
                  <a:pt x="388332" y="428200"/>
                  <a:pt x="383116" y="430119"/>
                  <a:pt x="377991" y="430119"/>
                </a:cubicBezTo>
                <a:cubicBezTo>
                  <a:pt x="372865" y="430119"/>
                  <a:pt x="367649" y="428200"/>
                  <a:pt x="363714" y="424270"/>
                </a:cubicBezTo>
                <a:cubicBezTo>
                  <a:pt x="355843" y="416410"/>
                  <a:pt x="355843" y="403614"/>
                  <a:pt x="363714" y="395754"/>
                </a:cubicBezTo>
                <a:lnTo>
                  <a:pt x="558283" y="201443"/>
                </a:lnTo>
                <a:cubicBezTo>
                  <a:pt x="562218" y="197513"/>
                  <a:pt x="567389" y="195548"/>
                  <a:pt x="572559" y="195548"/>
                </a:cubicBezTo>
                <a:close/>
                <a:moveTo>
                  <a:pt x="466600" y="93649"/>
                </a:moveTo>
                <a:lnTo>
                  <a:pt x="87327" y="472355"/>
                </a:lnTo>
                <a:lnTo>
                  <a:pt x="136018" y="520972"/>
                </a:lnTo>
                <a:lnTo>
                  <a:pt x="515291" y="142266"/>
                </a:lnTo>
                <a:close/>
                <a:moveTo>
                  <a:pt x="549669" y="0"/>
                </a:moveTo>
                <a:cubicBezTo>
                  <a:pt x="555698" y="0"/>
                  <a:pt x="561739" y="2308"/>
                  <a:pt x="566361" y="6923"/>
                </a:cubicBezTo>
                <a:lnTo>
                  <a:pt x="602238" y="42655"/>
                </a:lnTo>
                <a:cubicBezTo>
                  <a:pt x="606631" y="47133"/>
                  <a:pt x="609102" y="53073"/>
                  <a:pt x="609102" y="59287"/>
                </a:cubicBezTo>
                <a:cubicBezTo>
                  <a:pt x="609102" y="65593"/>
                  <a:pt x="606631" y="71533"/>
                  <a:pt x="602238" y="76011"/>
                </a:cubicBezTo>
                <a:lnTo>
                  <a:pt x="554005" y="124080"/>
                </a:lnTo>
                <a:lnTo>
                  <a:pt x="558032" y="128101"/>
                </a:lnTo>
                <a:cubicBezTo>
                  <a:pt x="565903" y="135961"/>
                  <a:pt x="565903" y="148663"/>
                  <a:pt x="558032" y="156523"/>
                </a:cubicBezTo>
                <a:lnTo>
                  <a:pt x="150661" y="563284"/>
                </a:lnTo>
                <a:cubicBezTo>
                  <a:pt x="148465" y="565569"/>
                  <a:pt x="145719" y="567214"/>
                  <a:pt x="142790" y="568219"/>
                </a:cubicBezTo>
                <a:lnTo>
                  <a:pt x="26556" y="607150"/>
                </a:lnTo>
                <a:cubicBezTo>
                  <a:pt x="24451" y="607790"/>
                  <a:pt x="22346" y="608155"/>
                  <a:pt x="20149" y="608155"/>
                </a:cubicBezTo>
                <a:cubicBezTo>
                  <a:pt x="14932" y="608155"/>
                  <a:pt x="9715" y="606145"/>
                  <a:pt x="5963" y="602306"/>
                </a:cubicBezTo>
                <a:cubicBezTo>
                  <a:pt x="471" y="596915"/>
                  <a:pt x="-1359" y="588873"/>
                  <a:pt x="1021" y="581653"/>
                </a:cubicBezTo>
                <a:lnTo>
                  <a:pt x="40010" y="465592"/>
                </a:lnTo>
                <a:cubicBezTo>
                  <a:pt x="41016" y="462668"/>
                  <a:pt x="42664" y="459926"/>
                  <a:pt x="44952" y="457733"/>
                </a:cubicBezTo>
                <a:lnTo>
                  <a:pt x="452322" y="50971"/>
                </a:lnTo>
                <a:cubicBezTo>
                  <a:pt x="456075" y="47133"/>
                  <a:pt x="461292" y="45031"/>
                  <a:pt x="466600" y="45031"/>
                </a:cubicBezTo>
                <a:cubicBezTo>
                  <a:pt x="471908" y="45031"/>
                  <a:pt x="477034" y="47133"/>
                  <a:pt x="480878" y="50971"/>
                </a:cubicBezTo>
                <a:lnTo>
                  <a:pt x="484813" y="54992"/>
                </a:lnTo>
                <a:lnTo>
                  <a:pt x="533046" y="6923"/>
                </a:lnTo>
                <a:cubicBezTo>
                  <a:pt x="537622" y="2308"/>
                  <a:pt x="543640" y="0"/>
                  <a:pt x="549669" y="0"/>
                </a:cubicBezTo>
                <a:close/>
              </a:path>
            </a:pathLst>
          </a:custGeom>
          <a:solidFill>
            <a:schemeClr val="tx1">
              <a:lumMod val="85000"/>
              <a:lumOff val="15000"/>
            </a:schemeClr>
          </a:solidFill>
          <a:ln>
            <a:noFill/>
          </a:ln>
        </p:spPr>
      </p:sp>
      <p:sp>
        <p:nvSpPr>
          <p:cNvPr id="40" name="pens_202565">
            <a:extLst>
              <a:ext uri="{FF2B5EF4-FFF2-40B4-BE49-F238E27FC236}">
                <a16:creationId xmlns="" xmlns:a16="http://schemas.microsoft.com/office/drawing/2014/main" id="{B2FAFEB5-1E2A-4965-A140-EBC5D28885DB}"/>
              </a:ext>
            </a:extLst>
          </p:cNvPr>
          <p:cNvSpPr>
            <a:spLocks noChangeAspect="1"/>
          </p:cNvSpPr>
          <p:nvPr/>
        </p:nvSpPr>
        <p:spPr bwMode="auto">
          <a:xfrm>
            <a:off x="9773513" y="2607431"/>
            <a:ext cx="609685" cy="596232"/>
          </a:xfrm>
          <a:custGeom>
            <a:avLst/>
            <a:gdLst>
              <a:gd name="T0" fmla="*/ 5666 w 6827"/>
              <a:gd name="T1" fmla="*/ 2461 h 6686"/>
              <a:gd name="T2" fmla="*/ 6619 w 6827"/>
              <a:gd name="T3" fmla="*/ 900 h 6686"/>
              <a:gd name="T4" fmla="*/ 6679 w 6827"/>
              <a:gd name="T5" fmla="*/ 288 h 6686"/>
              <a:gd name="T6" fmla="*/ 6055 w 6827"/>
              <a:gd name="T7" fmla="*/ 336 h 6686"/>
              <a:gd name="T8" fmla="*/ 4385 w 6827"/>
              <a:gd name="T9" fmla="*/ 1180 h 6686"/>
              <a:gd name="T10" fmla="*/ 3415 w 6827"/>
              <a:gd name="T11" fmla="*/ 1831 h 6686"/>
              <a:gd name="T12" fmla="*/ 2442 w 6827"/>
              <a:gd name="T13" fmla="*/ 1177 h 6686"/>
              <a:gd name="T14" fmla="*/ 765 w 6827"/>
              <a:gd name="T15" fmla="*/ 340 h 6686"/>
              <a:gd name="T16" fmla="*/ 141 w 6827"/>
              <a:gd name="T17" fmla="*/ 292 h 6686"/>
              <a:gd name="T18" fmla="*/ 208 w 6827"/>
              <a:gd name="T19" fmla="*/ 897 h 6686"/>
              <a:gd name="T20" fmla="*/ 1161 w 6827"/>
              <a:gd name="T21" fmla="*/ 2458 h 6686"/>
              <a:gd name="T22" fmla="*/ 0 w 6827"/>
              <a:gd name="T23" fmla="*/ 5246 h 6686"/>
              <a:gd name="T24" fmla="*/ 3415 w 6827"/>
              <a:gd name="T25" fmla="*/ 4712 h 6686"/>
              <a:gd name="T26" fmla="*/ 6827 w 6827"/>
              <a:gd name="T27" fmla="*/ 5242 h 6686"/>
              <a:gd name="T28" fmla="*/ 5755 w 6827"/>
              <a:gd name="T29" fmla="*/ 612 h 6686"/>
              <a:gd name="T30" fmla="*/ 5216 w 6827"/>
              <a:gd name="T31" fmla="*/ 2012 h 6686"/>
              <a:gd name="T32" fmla="*/ 5755 w 6827"/>
              <a:gd name="T33" fmla="*/ 612 h 6686"/>
              <a:gd name="T34" fmla="*/ 1072 w 6827"/>
              <a:gd name="T35" fmla="*/ 609 h 6686"/>
              <a:gd name="T36" fmla="*/ 1611 w 6827"/>
              <a:gd name="T37" fmla="*/ 2008 h 6686"/>
              <a:gd name="T38" fmla="*/ 1737 w 6827"/>
              <a:gd name="T39" fmla="*/ 2458 h 6686"/>
              <a:gd name="T40" fmla="*/ 3127 w 6827"/>
              <a:gd name="T41" fmla="*/ 2119 h 6686"/>
              <a:gd name="T42" fmla="*/ 1737 w 6827"/>
              <a:gd name="T43" fmla="*/ 2458 h 6686"/>
              <a:gd name="T44" fmla="*/ 576 w 6827"/>
              <a:gd name="T45" fmla="*/ 5246 h 6686"/>
              <a:gd name="T46" fmla="*/ 1729 w 6827"/>
              <a:gd name="T47" fmla="*/ 5822 h 6686"/>
              <a:gd name="T48" fmla="*/ 2017 w 6827"/>
              <a:gd name="T49" fmla="*/ 5534 h 6686"/>
              <a:gd name="T50" fmla="*/ 4225 w 6827"/>
              <a:gd name="T51" fmla="*/ 1597 h 6686"/>
              <a:gd name="T52" fmla="*/ 2017 w 6827"/>
              <a:gd name="T53" fmla="*/ 5534 h 6686"/>
              <a:gd name="T54" fmla="*/ 4567 w 6827"/>
              <a:gd name="T55" fmla="*/ 3559 h 6686"/>
              <a:gd name="T56" fmla="*/ 4810 w 6827"/>
              <a:gd name="T57" fmla="*/ 5531 h 6686"/>
              <a:gd name="T58" fmla="*/ 5098 w 6827"/>
              <a:gd name="T59" fmla="*/ 5819 h 6686"/>
              <a:gd name="T60" fmla="*/ 6251 w 6827"/>
              <a:gd name="T61" fmla="*/ 5242 h 6686"/>
              <a:gd name="T62" fmla="*/ 5098 w 6827"/>
              <a:gd name="T63" fmla="*/ 5819 h 6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6686">
                <a:moveTo>
                  <a:pt x="4856" y="3271"/>
                </a:moveTo>
                <a:lnTo>
                  <a:pt x="5666" y="2461"/>
                </a:lnTo>
                <a:lnTo>
                  <a:pt x="5506" y="2302"/>
                </a:lnTo>
                <a:lnTo>
                  <a:pt x="6619" y="900"/>
                </a:lnTo>
                <a:lnTo>
                  <a:pt x="6343" y="624"/>
                </a:lnTo>
                <a:lnTo>
                  <a:pt x="6679" y="288"/>
                </a:lnTo>
                <a:lnTo>
                  <a:pt x="6391" y="0"/>
                </a:lnTo>
                <a:lnTo>
                  <a:pt x="6055" y="336"/>
                </a:lnTo>
                <a:lnTo>
                  <a:pt x="5786" y="67"/>
                </a:lnTo>
                <a:lnTo>
                  <a:pt x="4385" y="1180"/>
                </a:lnTo>
                <a:lnTo>
                  <a:pt x="4225" y="1021"/>
                </a:lnTo>
                <a:lnTo>
                  <a:pt x="3415" y="1831"/>
                </a:lnTo>
                <a:lnTo>
                  <a:pt x="2601" y="1017"/>
                </a:lnTo>
                <a:lnTo>
                  <a:pt x="2442" y="1177"/>
                </a:lnTo>
                <a:lnTo>
                  <a:pt x="1041" y="64"/>
                </a:lnTo>
                <a:lnTo>
                  <a:pt x="765" y="340"/>
                </a:lnTo>
                <a:lnTo>
                  <a:pt x="429" y="4"/>
                </a:lnTo>
                <a:lnTo>
                  <a:pt x="141" y="292"/>
                </a:lnTo>
                <a:lnTo>
                  <a:pt x="477" y="628"/>
                </a:lnTo>
                <a:lnTo>
                  <a:pt x="208" y="897"/>
                </a:lnTo>
                <a:lnTo>
                  <a:pt x="1321" y="2298"/>
                </a:lnTo>
                <a:lnTo>
                  <a:pt x="1161" y="2458"/>
                </a:lnTo>
                <a:lnTo>
                  <a:pt x="1975" y="3271"/>
                </a:lnTo>
                <a:lnTo>
                  <a:pt x="0" y="5246"/>
                </a:lnTo>
                <a:lnTo>
                  <a:pt x="1440" y="6686"/>
                </a:lnTo>
                <a:lnTo>
                  <a:pt x="3415" y="4712"/>
                </a:lnTo>
                <a:lnTo>
                  <a:pt x="5386" y="6683"/>
                </a:lnTo>
                <a:lnTo>
                  <a:pt x="6827" y="5242"/>
                </a:lnTo>
                <a:lnTo>
                  <a:pt x="4856" y="3271"/>
                </a:lnTo>
                <a:close/>
                <a:moveTo>
                  <a:pt x="5755" y="612"/>
                </a:moveTo>
                <a:lnTo>
                  <a:pt x="6074" y="932"/>
                </a:lnTo>
                <a:lnTo>
                  <a:pt x="5216" y="2012"/>
                </a:lnTo>
                <a:lnTo>
                  <a:pt x="4675" y="1470"/>
                </a:lnTo>
                <a:lnTo>
                  <a:pt x="5755" y="612"/>
                </a:lnTo>
                <a:close/>
                <a:moveTo>
                  <a:pt x="753" y="928"/>
                </a:moveTo>
                <a:lnTo>
                  <a:pt x="1072" y="609"/>
                </a:lnTo>
                <a:lnTo>
                  <a:pt x="2152" y="1467"/>
                </a:lnTo>
                <a:lnTo>
                  <a:pt x="1611" y="2008"/>
                </a:lnTo>
                <a:lnTo>
                  <a:pt x="753" y="928"/>
                </a:lnTo>
                <a:close/>
                <a:moveTo>
                  <a:pt x="1737" y="2458"/>
                </a:moveTo>
                <a:lnTo>
                  <a:pt x="2601" y="1593"/>
                </a:lnTo>
                <a:lnTo>
                  <a:pt x="3127" y="2119"/>
                </a:lnTo>
                <a:lnTo>
                  <a:pt x="2263" y="2983"/>
                </a:lnTo>
                <a:lnTo>
                  <a:pt x="1737" y="2458"/>
                </a:lnTo>
                <a:close/>
                <a:moveTo>
                  <a:pt x="1440" y="6110"/>
                </a:moveTo>
                <a:lnTo>
                  <a:pt x="576" y="5246"/>
                </a:lnTo>
                <a:lnTo>
                  <a:pt x="864" y="4958"/>
                </a:lnTo>
                <a:lnTo>
                  <a:pt x="1729" y="5822"/>
                </a:lnTo>
                <a:lnTo>
                  <a:pt x="1440" y="6110"/>
                </a:lnTo>
                <a:close/>
                <a:moveTo>
                  <a:pt x="2017" y="5534"/>
                </a:moveTo>
                <a:lnTo>
                  <a:pt x="1152" y="4670"/>
                </a:lnTo>
                <a:lnTo>
                  <a:pt x="4225" y="1597"/>
                </a:lnTo>
                <a:lnTo>
                  <a:pt x="5089" y="2461"/>
                </a:lnTo>
                <a:lnTo>
                  <a:pt x="2017" y="5534"/>
                </a:lnTo>
                <a:close/>
                <a:moveTo>
                  <a:pt x="3703" y="4424"/>
                </a:moveTo>
                <a:lnTo>
                  <a:pt x="4567" y="3559"/>
                </a:lnTo>
                <a:lnTo>
                  <a:pt x="5674" y="4666"/>
                </a:lnTo>
                <a:lnTo>
                  <a:pt x="4810" y="5531"/>
                </a:lnTo>
                <a:lnTo>
                  <a:pt x="3703" y="4424"/>
                </a:lnTo>
                <a:close/>
                <a:moveTo>
                  <a:pt x="5098" y="5819"/>
                </a:moveTo>
                <a:lnTo>
                  <a:pt x="5962" y="4954"/>
                </a:lnTo>
                <a:lnTo>
                  <a:pt x="6251" y="5242"/>
                </a:lnTo>
                <a:lnTo>
                  <a:pt x="5386" y="6107"/>
                </a:lnTo>
                <a:lnTo>
                  <a:pt x="5098" y="5819"/>
                </a:lnTo>
                <a:close/>
              </a:path>
            </a:pathLst>
          </a:custGeom>
          <a:solidFill>
            <a:schemeClr val="tx1">
              <a:lumMod val="85000"/>
              <a:lumOff val="15000"/>
            </a:schemeClr>
          </a:solidFill>
          <a:ln>
            <a:noFill/>
          </a:ln>
        </p:spPr>
      </p:sp>
      <p:sp>
        <p:nvSpPr>
          <p:cNvPr id="41" name="paper-and-pen-tools_38295">
            <a:extLst>
              <a:ext uri="{FF2B5EF4-FFF2-40B4-BE49-F238E27FC236}">
                <a16:creationId xmlns="" xmlns:a16="http://schemas.microsoft.com/office/drawing/2014/main" id="{8E98614E-EA3A-4ECF-9737-73EC3797D424}"/>
              </a:ext>
            </a:extLst>
          </p:cNvPr>
          <p:cNvSpPr>
            <a:spLocks noChangeAspect="1"/>
          </p:cNvSpPr>
          <p:nvPr/>
        </p:nvSpPr>
        <p:spPr bwMode="auto">
          <a:xfrm>
            <a:off x="10928004" y="2602468"/>
            <a:ext cx="609685" cy="601195"/>
          </a:xfrm>
          <a:custGeom>
            <a:avLst/>
            <a:gdLst>
              <a:gd name="T0" fmla="*/ 216 w 472"/>
              <a:gd name="T1" fmla="*/ 329 h 466"/>
              <a:gd name="T2" fmla="*/ 130 w 472"/>
              <a:gd name="T3" fmla="*/ 362 h 466"/>
              <a:gd name="T4" fmla="*/ 164 w 472"/>
              <a:gd name="T5" fmla="*/ 276 h 466"/>
              <a:gd name="T6" fmla="*/ 216 w 472"/>
              <a:gd name="T7" fmla="*/ 329 h 466"/>
              <a:gd name="T8" fmla="*/ 472 w 472"/>
              <a:gd name="T9" fmla="*/ 77 h 466"/>
              <a:gd name="T10" fmla="*/ 449 w 472"/>
              <a:gd name="T11" fmla="*/ 54 h 466"/>
              <a:gd name="T12" fmla="*/ 203 w 472"/>
              <a:gd name="T13" fmla="*/ 298 h 466"/>
              <a:gd name="T14" fmla="*/ 225 w 472"/>
              <a:gd name="T15" fmla="*/ 321 h 466"/>
              <a:gd name="T16" fmla="*/ 358 w 472"/>
              <a:gd name="T17" fmla="*/ 190 h 466"/>
              <a:gd name="T18" fmla="*/ 358 w 472"/>
              <a:gd name="T19" fmla="*/ 426 h 466"/>
              <a:gd name="T20" fmla="*/ 40 w 472"/>
              <a:gd name="T21" fmla="*/ 426 h 466"/>
              <a:gd name="T22" fmla="*/ 40 w 472"/>
              <a:gd name="T23" fmla="*/ 40 h 466"/>
              <a:gd name="T24" fmla="*/ 358 w 472"/>
              <a:gd name="T25" fmla="*/ 40 h 466"/>
              <a:gd name="T26" fmla="*/ 358 w 472"/>
              <a:gd name="T27" fmla="*/ 83 h 466"/>
              <a:gd name="T28" fmla="*/ 358 w 472"/>
              <a:gd name="T29" fmla="*/ 83 h 466"/>
              <a:gd name="T30" fmla="*/ 172 w 472"/>
              <a:gd name="T31" fmla="*/ 267 h 466"/>
              <a:gd name="T32" fmla="*/ 195 w 472"/>
              <a:gd name="T33" fmla="*/ 290 h 466"/>
              <a:gd name="T34" fmla="*/ 442 w 472"/>
              <a:gd name="T35" fmla="*/ 46 h 466"/>
              <a:gd name="T36" fmla="*/ 419 w 472"/>
              <a:gd name="T37" fmla="*/ 23 h 466"/>
              <a:gd name="T38" fmla="*/ 398 w 472"/>
              <a:gd name="T39" fmla="*/ 44 h 466"/>
              <a:gd name="T40" fmla="*/ 398 w 472"/>
              <a:gd name="T41" fmla="*/ 20 h 466"/>
              <a:gd name="T42" fmla="*/ 378 w 472"/>
              <a:gd name="T43" fmla="*/ 0 h 466"/>
              <a:gd name="T44" fmla="*/ 20 w 472"/>
              <a:gd name="T45" fmla="*/ 0 h 466"/>
              <a:gd name="T46" fmla="*/ 0 w 472"/>
              <a:gd name="T47" fmla="*/ 20 h 466"/>
              <a:gd name="T48" fmla="*/ 0 w 472"/>
              <a:gd name="T49" fmla="*/ 446 h 466"/>
              <a:gd name="T50" fmla="*/ 20 w 472"/>
              <a:gd name="T51" fmla="*/ 466 h 466"/>
              <a:gd name="T52" fmla="*/ 378 w 472"/>
              <a:gd name="T53" fmla="*/ 466 h 466"/>
              <a:gd name="T54" fmla="*/ 398 w 472"/>
              <a:gd name="T55" fmla="*/ 446 h 466"/>
              <a:gd name="T56" fmla="*/ 398 w 472"/>
              <a:gd name="T57" fmla="*/ 155 h 466"/>
              <a:gd name="T58" fmla="*/ 393 w 472"/>
              <a:gd name="T59" fmla="*/ 155 h 466"/>
              <a:gd name="T60" fmla="*/ 472 w 472"/>
              <a:gd name="T61" fmla="*/ 77 h 466"/>
              <a:gd name="T62" fmla="*/ 96 w 472"/>
              <a:gd name="T63" fmla="*/ 111 h 466"/>
              <a:gd name="T64" fmla="*/ 289 w 472"/>
              <a:gd name="T65" fmla="*/ 111 h 466"/>
              <a:gd name="T66" fmla="*/ 302 w 472"/>
              <a:gd name="T67" fmla="*/ 97 h 466"/>
              <a:gd name="T68" fmla="*/ 289 w 472"/>
              <a:gd name="T69" fmla="*/ 84 h 466"/>
              <a:gd name="T70" fmla="*/ 96 w 472"/>
              <a:gd name="T71" fmla="*/ 84 h 466"/>
              <a:gd name="T72" fmla="*/ 82 w 472"/>
              <a:gd name="T73" fmla="*/ 97 h 466"/>
              <a:gd name="T74" fmla="*/ 96 w 472"/>
              <a:gd name="T75" fmla="*/ 111 h 466"/>
              <a:gd name="T76" fmla="*/ 96 w 472"/>
              <a:gd name="T77" fmla="*/ 186 h 466"/>
              <a:gd name="T78" fmla="*/ 209 w 472"/>
              <a:gd name="T79" fmla="*/ 186 h 466"/>
              <a:gd name="T80" fmla="*/ 222 w 472"/>
              <a:gd name="T81" fmla="*/ 173 h 466"/>
              <a:gd name="T82" fmla="*/ 209 w 472"/>
              <a:gd name="T83" fmla="*/ 160 h 466"/>
              <a:gd name="T84" fmla="*/ 96 w 472"/>
              <a:gd name="T85" fmla="*/ 160 h 466"/>
              <a:gd name="T86" fmla="*/ 82 w 472"/>
              <a:gd name="T87" fmla="*/ 173 h 466"/>
              <a:gd name="T88" fmla="*/ 96 w 472"/>
              <a:gd name="T89" fmla="*/ 18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2" h="466">
                <a:moveTo>
                  <a:pt x="216" y="329"/>
                </a:moveTo>
                <a:lnTo>
                  <a:pt x="130" y="362"/>
                </a:lnTo>
                <a:lnTo>
                  <a:pt x="164" y="276"/>
                </a:lnTo>
                <a:lnTo>
                  <a:pt x="216" y="329"/>
                </a:lnTo>
                <a:close/>
                <a:moveTo>
                  <a:pt x="472" y="77"/>
                </a:moveTo>
                <a:lnTo>
                  <a:pt x="449" y="54"/>
                </a:lnTo>
                <a:lnTo>
                  <a:pt x="203" y="298"/>
                </a:lnTo>
                <a:lnTo>
                  <a:pt x="225" y="321"/>
                </a:lnTo>
                <a:lnTo>
                  <a:pt x="358" y="190"/>
                </a:lnTo>
                <a:lnTo>
                  <a:pt x="358" y="426"/>
                </a:lnTo>
                <a:lnTo>
                  <a:pt x="40" y="426"/>
                </a:lnTo>
                <a:lnTo>
                  <a:pt x="40" y="40"/>
                </a:lnTo>
                <a:lnTo>
                  <a:pt x="358" y="40"/>
                </a:lnTo>
                <a:lnTo>
                  <a:pt x="358" y="83"/>
                </a:lnTo>
                <a:lnTo>
                  <a:pt x="358" y="83"/>
                </a:lnTo>
                <a:lnTo>
                  <a:pt x="172" y="267"/>
                </a:lnTo>
                <a:lnTo>
                  <a:pt x="195" y="290"/>
                </a:lnTo>
                <a:lnTo>
                  <a:pt x="442" y="46"/>
                </a:lnTo>
                <a:lnTo>
                  <a:pt x="419" y="23"/>
                </a:lnTo>
                <a:lnTo>
                  <a:pt x="398" y="44"/>
                </a:lnTo>
                <a:lnTo>
                  <a:pt x="398" y="20"/>
                </a:lnTo>
                <a:cubicBezTo>
                  <a:pt x="398" y="9"/>
                  <a:pt x="389" y="0"/>
                  <a:pt x="378" y="0"/>
                </a:cubicBezTo>
                <a:lnTo>
                  <a:pt x="20" y="0"/>
                </a:lnTo>
                <a:cubicBezTo>
                  <a:pt x="9" y="0"/>
                  <a:pt x="0" y="9"/>
                  <a:pt x="0" y="20"/>
                </a:cubicBezTo>
                <a:lnTo>
                  <a:pt x="0" y="446"/>
                </a:lnTo>
                <a:cubicBezTo>
                  <a:pt x="0" y="457"/>
                  <a:pt x="9" y="466"/>
                  <a:pt x="20" y="466"/>
                </a:cubicBezTo>
                <a:lnTo>
                  <a:pt x="378" y="466"/>
                </a:lnTo>
                <a:cubicBezTo>
                  <a:pt x="389" y="466"/>
                  <a:pt x="398" y="457"/>
                  <a:pt x="398" y="446"/>
                </a:cubicBezTo>
                <a:lnTo>
                  <a:pt x="398" y="155"/>
                </a:lnTo>
                <a:lnTo>
                  <a:pt x="393" y="155"/>
                </a:lnTo>
                <a:lnTo>
                  <a:pt x="472" y="77"/>
                </a:lnTo>
                <a:close/>
                <a:moveTo>
                  <a:pt x="96" y="111"/>
                </a:moveTo>
                <a:lnTo>
                  <a:pt x="289" y="111"/>
                </a:lnTo>
                <a:cubicBezTo>
                  <a:pt x="296" y="111"/>
                  <a:pt x="302" y="105"/>
                  <a:pt x="302" y="97"/>
                </a:cubicBezTo>
                <a:cubicBezTo>
                  <a:pt x="302" y="90"/>
                  <a:pt x="296" y="84"/>
                  <a:pt x="289" y="84"/>
                </a:cubicBezTo>
                <a:lnTo>
                  <a:pt x="96" y="84"/>
                </a:lnTo>
                <a:cubicBezTo>
                  <a:pt x="88" y="84"/>
                  <a:pt x="82" y="90"/>
                  <a:pt x="82" y="97"/>
                </a:cubicBezTo>
                <a:cubicBezTo>
                  <a:pt x="82" y="105"/>
                  <a:pt x="88" y="111"/>
                  <a:pt x="96" y="111"/>
                </a:cubicBezTo>
                <a:close/>
                <a:moveTo>
                  <a:pt x="96" y="186"/>
                </a:moveTo>
                <a:lnTo>
                  <a:pt x="209" y="186"/>
                </a:lnTo>
                <a:cubicBezTo>
                  <a:pt x="216" y="186"/>
                  <a:pt x="222" y="180"/>
                  <a:pt x="222" y="173"/>
                </a:cubicBezTo>
                <a:cubicBezTo>
                  <a:pt x="222" y="166"/>
                  <a:pt x="216" y="160"/>
                  <a:pt x="209" y="160"/>
                </a:cubicBezTo>
                <a:lnTo>
                  <a:pt x="96" y="160"/>
                </a:lnTo>
                <a:cubicBezTo>
                  <a:pt x="88" y="160"/>
                  <a:pt x="82" y="166"/>
                  <a:pt x="82" y="173"/>
                </a:cubicBezTo>
                <a:cubicBezTo>
                  <a:pt x="82" y="180"/>
                  <a:pt x="88" y="186"/>
                  <a:pt x="96" y="186"/>
                </a:cubicBezTo>
                <a:close/>
              </a:path>
            </a:pathLst>
          </a:custGeom>
          <a:solidFill>
            <a:schemeClr val="tx1">
              <a:lumMod val="85000"/>
              <a:lumOff val="15000"/>
            </a:schemeClr>
          </a:solidFill>
          <a:ln>
            <a:noFill/>
          </a:ln>
        </p:spPr>
      </p:sp>
      <p:sp>
        <p:nvSpPr>
          <p:cNvPr id="42" name="notepad-and-pencil_73926">
            <a:extLst>
              <a:ext uri="{FF2B5EF4-FFF2-40B4-BE49-F238E27FC236}">
                <a16:creationId xmlns="" xmlns:a16="http://schemas.microsoft.com/office/drawing/2014/main" id="{236CFB77-AE0F-462E-B4FD-332728C0F173}"/>
              </a:ext>
            </a:extLst>
          </p:cNvPr>
          <p:cNvSpPr>
            <a:spLocks noChangeAspect="1"/>
          </p:cNvSpPr>
          <p:nvPr/>
        </p:nvSpPr>
        <p:spPr bwMode="auto">
          <a:xfrm>
            <a:off x="1864049" y="3846763"/>
            <a:ext cx="609685" cy="605502"/>
          </a:xfrm>
          <a:custGeom>
            <a:avLst/>
            <a:gdLst>
              <a:gd name="connsiteX0" fmla="*/ 48327 w 606862"/>
              <a:gd name="connsiteY0" fmla="*/ 485254 h 602699"/>
              <a:gd name="connsiteX1" fmla="*/ 36646 w 606862"/>
              <a:gd name="connsiteY1" fmla="*/ 497011 h 602699"/>
              <a:gd name="connsiteX2" fmla="*/ 30428 w 606862"/>
              <a:gd name="connsiteY2" fmla="*/ 511967 h 602699"/>
              <a:gd name="connsiteX3" fmla="*/ 36740 w 606862"/>
              <a:gd name="connsiteY3" fmla="*/ 527017 h 602699"/>
              <a:gd name="connsiteX4" fmla="*/ 66791 w 606862"/>
              <a:gd name="connsiteY4" fmla="*/ 527017 h 602699"/>
              <a:gd name="connsiteX5" fmla="*/ 78473 w 606862"/>
              <a:gd name="connsiteY5" fmla="*/ 515353 h 602699"/>
              <a:gd name="connsiteX6" fmla="*/ 324064 w 606862"/>
              <a:gd name="connsiteY6" fmla="*/ 212572 h 602699"/>
              <a:gd name="connsiteX7" fmla="*/ 65190 w 606862"/>
              <a:gd name="connsiteY7" fmla="*/ 470956 h 602699"/>
              <a:gd name="connsiteX8" fmla="*/ 95335 w 606862"/>
              <a:gd name="connsiteY8" fmla="*/ 500962 h 602699"/>
              <a:gd name="connsiteX9" fmla="*/ 354115 w 606862"/>
              <a:gd name="connsiteY9" fmla="*/ 242577 h 602699"/>
              <a:gd name="connsiteX10" fmla="*/ 364006 w 606862"/>
              <a:gd name="connsiteY10" fmla="*/ 194230 h 602699"/>
              <a:gd name="connsiteX11" fmla="*/ 340361 w 606862"/>
              <a:gd name="connsiteY11" fmla="*/ 202696 h 602699"/>
              <a:gd name="connsiteX12" fmla="*/ 361463 w 606862"/>
              <a:gd name="connsiteY12" fmla="*/ 223765 h 602699"/>
              <a:gd name="connsiteX13" fmla="*/ 370035 w 606862"/>
              <a:gd name="connsiteY13" fmla="*/ 200250 h 602699"/>
              <a:gd name="connsiteX14" fmla="*/ 393587 w 606862"/>
              <a:gd name="connsiteY14" fmla="*/ 151150 h 602699"/>
              <a:gd name="connsiteX15" fmla="*/ 409507 w 606862"/>
              <a:gd name="connsiteY15" fmla="*/ 154725 h 602699"/>
              <a:gd name="connsiteX16" fmla="*/ 413087 w 606862"/>
              <a:gd name="connsiteY16" fmla="*/ 170621 h 602699"/>
              <a:gd name="connsiteX17" fmla="*/ 383884 w 606862"/>
              <a:gd name="connsiteY17" fmla="*/ 251325 h 602699"/>
              <a:gd name="connsiteX18" fmla="*/ 382847 w 606862"/>
              <a:gd name="connsiteY18" fmla="*/ 256875 h 602699"/>
              <a:gd name="connsiteX19" fmla="*/ 90813 w 606862"/>
              <a:gd name="connsiteY19" fmla="*/ 548462 h 602699"/>
              <a:gd name="connsiteX20" fmla="*/ 51719 w 606862"/>
              <a:gd name="connsiteY20" fmla="*/ 563606 h 602699"/>
              <a:gd name="connsiteX21" fmla="*/ 15167 w 606862"/>
              <a:gd name="connsiteY21" fmla="*/ 548462 h 602699"/>
              <a:gd name="connsiteX22" fmla="*/ 0 w 606862"/>
              <a:gd name="connsiteY22" fmla="*/ 511967 h 602699"/>
              <a:gd name="connsiteX23" fmla="*/ 17616 w 606862"/>
              <a:gd name="connsiteY23" fmla="*/ 475471 h 602699"/>
              <a:gd name="connsiteX24" fmla="*/ 309745 w 606862"/>
              <a:gd name="connsiteY24" fmla="*/ 183883 h 602699"/>
              <a:gd name="connsiteX25" fmla="*/ 312759 w 606862"/>
              <a:gd name="connsiteY25" fmla="*/ 180309 h 602699"/>
              <a:gd name="connsiteX26" fmla="*/ 262520 w 606862"/>
              <a:gd name="connsiteY26" fmla="*/ 0 h 602699"/>
              <a:gd name="connsiteX27" fmla="*/ 282870 w 606862"/>
              <a:gd name="connsiteY27" fmla="*/ 20222 h 602699"/>
              <a:gd name="connsiteX28" fmla="*/ 282870 w 606862"/>
              <a:gd name="connsiteY28" fmla="*/ 34988 h 602699"/>
              <a:gd name="connsiteX29" fmla="*/ 311227 w 606862"/>
              <a:gd name="connsiteY29" fmla="*/ 34988 h 602699"/>
              <a:gd name="connsiteX30" fmla="*/ 311227 w 606862"/>
              <a:gd name="connsiteY30" fmla="*/ 20222 h 602699"/>
              <a:gd name="connsiteX31" fmla="*/ 331483 w 606862"/>
              <a:gd name="connsiteY31" fmla="*/ 0 h 602699"/>
              <a:gd name="connsiteX32" fmla="*/ 351832 w 606862"/>
              <a:gd name="connsiteY32" fmla="*/ 20222 h 602699"/>
              <a:gd name="connsiteX33" fmla="*/ 351832 w 606862"/>
              <a:gd name="connsiteY33" fmla="*/ 34988 h 602699"/>
              <a:gd name="connsiteX34" fmla="*/ 380190 w 606862"/>
              <a:gd name="connsiteY34" fmla="*/ 34988 h 602699"/>
              <a:gd name="connsiteX35" fmla="*/ 380190 w 606862"/>
              <a:gd name="connsiteY35" fmla="*/ 20222 h 602699"/>
              <a:gd name="connsiteX36" fmla="*/ 400539 w 606862"/>
              <a:gd name="connsiteY36" fmla="*/ 0 h 602699"/>
              <a:gd name="connsiteX37" fmla="*/ 420795 w 606862"/>
              <a:gd name="connsiteY37" fmla="*/ 20222 h 602699"/>
              <a:gd name="connsiteX38" fmla="*/ 420795 w 606862"/>
              <a:gd name="connsiteY38" fmla="*/ 34988 h 602699"/>
              <a:gd name="connsiteX39" fmla="*/ 449153 w 606862"/>
              <a:gd name="connsiteY39" fmla="*/ 34988 h 602699"/>
              <a:gd name="connsiteX40" fmla="*/ 449153 w 606862"/>
              <a:gd name="connsiteY40" fmla="*/ 20222 h 602699"/>
              <a:gd name="connsiteX41" fmla="*/ 469502 w 606862"/>
              <a:gd name="connsiteY41" fmla="*/ 0 h 602699"/>
              <a:gd name="connsiteX42" fmla="*/ 489758 w 606862"/>
              <a:gd name="connsiteY42" fmla="*/ 20222 h 602699"/>
              <a:gd name="connsiteX43" fmla="*/ 489758 w 606862"/>
              <a:gd name="connsiteY43" fmla="*/ 34988 h 602699"/>
              <a:gd name="connsiteX44" fmla="*/ 518209 w 606862"/>
              <a:gd name="connsiteY44" fmla="*/ 34988 h 602699"/>
              <a:gd name="connsiteX45" fmla="*/ 518209 w 606862"/>
              <a:gd name="connsiteY45" fmla="*/ 20222 h 602699"/>
              <a:gd name="connsiteX46" fmla="*/ 538465 w 606862"/>
              <a:gd name="connsiteY46" fmla="*/ 0 h 602699"/>
              <a:gd name="connsiteX47" fmla="*/ 558720 w 606862"/>
              <a:gd name="connsiteY47" fmla="*/ 20222 h 602699"/>
              <a:gd name="connsiteX48" fmla="*/ 558720 w 606862"/>
              <a:gd name="connsiteY48" fmla="*/ 34988 h 602699"/>
              <a:gd name="connsiteX49" fmla="*/ 591694 w 606862"/>
              <a:gd name="connsiteY49" fmla="*/ 34988 h 602699"/>
              <a:gd name="connsiteX50" fmla="*/ 606862 w 606862"/>
              <a:gd name="connsiteY50" fmla="*/ 50225 h 602699"/>
              <a:gd name="connsiteX51" fmla="*/ 606862 w 606862"/>
              <a:gd name="connsiteY51" fmla="*/ 587556 h 602699"/>
              <a:gd name="connsiteX52" fmla="*/ 591694 w 606862"/>
              <a:gd name="connsiteY52" fmla="*/ 602699 h 602699"/>
              <a:gd name="connsiteX53" fmla="*/ 211834 w 606862"/>
              <a:gd name="connsiteY53" fmla="*/ 602699 h 602699"/>
              <a:gd name="connsiteX54" fmla="*/ 196666 w 606862"/>
              <a:gd name="connsiteY54" fmla="*/ 587556 h 602699"/>
              <a:gd name="connsiteX55" fmla="*/ 196666 w 606862"/>
              <a:gd name="connsiteY55" fmla="*/ 478548 h 602699"/>
              <a:gd name="connsiteX56" fmla="*/ 227096 w 606862"/>
              <a:gd name="connsiteY56" fmla="*/ 448168 h 602699"/>
              <a:gd name="connsiteX57" fmla="*/ 227096 w 606862"/>
              <a:gd name="connsiteY57" fmla="*/ 572320 h 602699"/>
              <a:gd name="connsiteX58" fmla="*/ 576432 w 606862"/>
              <a:gd name="connsiteY58" fmla="*/ 572320 h 602699"/>
              <a:gd name="connsiteX59" fmla="*/ 576432 w 606862"/>
              <a:gd name="connsiteY59" fmla="*/ 65462 h 602699"/>
              <a:gd name="connsiteX60" fmla="*/ 558720 w 606862"/>
              <a:gd name="connsiteY60" fmla="*/ 65462 h 602699"/>
              <a:gd name="connsiteX61" fmla="*/ 558720 w 606862"/>
              <a:gd name="connsiteY61" fmla="*/ 79852 h 602699"/>
              <a:gd name="connsiteX62" fmla="*/ 538465 w 606862"/>
              <a:gd name="connsiteY62" fmla="*/ 100073 h 602699"/>
              <a:gd name="connsiteX63" fmla="*/ 518209 w 606862"/>
              <a:gd name="connsiteY63" fmla="*/ 79852 h 602699"/>
              <a:gd name="connsiteX64" fmla="*/ 518209 w 606862"/>
              <a:gd name="connsiteY64" fmla="*/ 65462 h 602699"/>
              <a:gd name="connsiteX65" fmla="*/ 489758 w 606862"/>
              <a:gd name="connsiteY65" fmla="*/ 65462 h 602699"/>
              <a:gd name="connsiteX66" fmla="*/ 489758 w 606862"/>
              <a:gd name="connsiteY66" fmla="*/ 79852 h 602699"/>
              <a:gd name="connsiteX67" fmla="*/ 469502 w 606862"/>
              <a:gd name="connsiteY67" fmla="*/ 100073 h 602699"/>
              <a:gd name="connsiteX68" fmla="*/ 449153 w 606862"/>
              <a:gd name="connsiteY68" fmla="*/ 79852 h 602699"/>
              <a:gd name="connsiteX69" fmla="*/ 449153 w 606862"/>
              <a:gd name="connsiteY69" fmla="*/ 65462 h 602699"/>
              <a:gd name="connsiteX70" fmla="*/ 420795 w 606862"/>
              <a:gd name="connsiteY70" fmla="*/ 65462 h 602699"/>
              <a:gd name="connsiteX71" fmla="*/ 420795 w 606862"/>
              <a:gd name="connsiteY71" fmla="*/ 79852 h 602699"/>
              <a:gd name="connsiteX72" fmla="*/ 400539 w 606862"/>
              <a:gd name="connsiteY72" fmla="*/ 100073 h 602699"/>
              <a:gd name="connsiteX73" fmla="*/ 380190 w 606862"/>
              <a:gd name="connsiteY73" fmla="*/ 79852 h 602699"/>
              <a:gd name="connsiteX74" fmla="*/ 380190 w 606862"/>
              <a:gd name="connsiteY74" fmla="*/ 65462 h 602699"/>
              <a:gd name="connsiteX75" fmla="*/ 351832 w 606862"/>
              <a:gd name="connsiteY75" fmla="*/ 65462 h 602699"/>
              <a:gd name="connsiteX76" fmla="*/ 351832 w 606862"/>
              <a:gd name="connsiteY76" fmla="*/ 79852 h 602699"/>
              <a:gd name="connsiteX77" fmla="*/ 331483 w 606862"/>
              <a:gd name="connsiteY77" fmla="*/ 100073 h 602699"/>
              <a:gd name="connsiteX78" fmla="*/ 311227 w 606862"/>
              <a:gd name="connsiteY78" fmla="*/ 79852 h 602699"/>
              <a:gd name="connsiteX79" fmla="*/ 311227 w 606862"/>
              <a:gd name="connsiteY79" fmla="*/ 65462 h 602699"/>
              <a:gd name="connsiteX80" fmla="*/ 282870 w 606862"/>
              <a:gd name="connsiteY80" fmla="*/ 65462 h 602699"/>
              <a:gd name="connsiteX81" fmla="*/ 282870 w 606862"/>
              <a:gd name="connsiteY81" fmla="*/ 79852 h 602699"/>
              <a:gd name="connsiteX82" fmla="*/ 262520 w 606862"/>
              <a:gd name="connsiteY82" fmla="*/ 100073 h 602699"/>
              <a:gd name="connsiteX83" fmla="*/ 242265 w 606862"/>
              <a:gd name="connsiteY83" fmla="*/ 79852 h 602699"/>
              <a:gd name="connsiteX84" fmla="*/ 242265 w 606862"/>
              <a:gd name="connsiteY84" fmla="*/ 65462 h 602699"/>
              <a:gd name="connsiteX85" fmla="*/ 227096 w 606862"/>
              <a:gd name="connsiteY85" fmla="*/ 65462 h 602699"/>
              <a:gd name="connsiteX86" fmla="*/ 227096 w 606862"/>
              <a:gd name="connsiteY86" fmla="*/ 230527 h 602699"/>
              <a:gd name="connsiteX87" fmla="*/ 196666 w 606862"/>
              <a:gd name="connsiteY87" fmla="*/ 260906 h 602699"/>
              <a:gd name="connsiteX88" fmla="*/ 196666 w 606862"/>
              <a:gd name="connsiteY88" fmla="*/ 50225 h 602699"/>
              <a:gd name="connsiteX89" fmla="*/ 211834 w 606862"/>
              <a:gd name="connsiteY89" fmla="*/ 34988 h 602699"/>
              <a:gd name="connsiteX90" fmla="*/ 242265 w 606862"/>
              <a:gd name="connsiteY90" fmla="*/ 34988 h 602699"/>
              <a:gd name="connsiteX91" fmla="*/ 242265 w 606862"/>
              <a:gd name="connsiteY91" fmla="*/ 20222 h 602699"/>
              <a:gd name="connsiteX92" fmla="*/ 262520 w 606862"/>
              <a:gd name="connsiteY92" fmla="*/ 0 h 60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6862" h="602699">
                <a:moveTo>
                  <a:pt x="48327" y="485254"/>
                </a:moveTo>
                <a:lnTo>
                  <a:pt x="36646" y="497011"/>
                </a:lnTo>
                <a:cubicBezTo>
                  <a:pt x="32689" y="500962"/>
                  <a:pt x="30428" y="506323"/>
                  <a:pt x="30428" y="511967"/>
                </a:cubicBezTo>
                <a:cubicBezTo>
                  <a:pt x="30428" y="517611"/>
                  <a:pt x="32689" y="522972"/>
                  <a:pt x="36740" y="527017"/>
                </a:cubicBezTo>
                <a:cubicBezTo>
                  <a:pt x="44747" y="535012"/>
                  <a:pt x="58690" y="535012"/>
                  <a:pt x="66791" y="527017"/>
                </a:cubicBezTo>
                <a:lnTo>
                  <a:pt x="78473" y="515353"/>
                </a:lnTo>
                <a:close/>
                <a:moveTo>
                  <a:pt x="324064" y="212572"/>
                </a:moveTo>
                <a:lnTo>
                  <a:pt x="65190" y="470956"/>
                </a:lnTo>
                <a:lnTo>
                  <a:pt x="95335" y="500962"/>
                </a:lnTo>
                <a:lnTo>
                  <a:pt x="354115" y="242577"/>
                </a:lnTo>
                <a:close/>
                <a:moveTo>
                  <a:pt x="364006" y="194230"/>
                </a:moveTo>
                <a:lnTo>
                  <a:pt x="340361" y="202696"/>
                </a:lnTo>
                <a:lnTo>
                  <a:pt x="361463" y="223765"/>
                </a:lnTo>
                <a:lnTo>
                  <a:pt x="370035" y="200250"/>
                </a:lnTo>
                <a:close/>
                <a:moveTo>
                  <a:pt x="393587" y="151150"/>
                </a:moveTo>
                <a:cubicBezTo>
                  <a:pt x="399145" y="149175"/>
                  <a:pt x="405362" y="150586"/>
                  <a:pt x="409507" y="154725"/>
                </a:cubicBezTo>
                <a:cubicBezTo>
                  <a:pt x="413652" y="158863"/>
                  <a:pt x="415065" y="165071"/>
                  <a:pt x="413087" y="170621"/>
                </a:cubicBezTo>
                <a:lnTo>
                  <a:pt x="383884" y="251325"/>
                </a:lnTo>
                <a:cubicBezTo>
                  <a:pt x="383130" y="253394"/>
                  <a:pt x="381905" y="255275"/>
                  <a:pt x="382847" y="256875"/>
                </a:cubicBezTo>
                <a:lnTo>
                  <a:pt x="90813" y="548462"/>
                </a:lnTo>
                <a:cubicBezTo>
                  <a:pt x="78473" y="558245"/>
                  <a:pt x="65567" y="563606"/>
                  <a:pt x="51719" y="563606"/>
                </a:cubicBezTo>
                <a:cubicBezTo>
                  <a:pt x="37965" y="563606"/>
                  <a:pt x="24964" y="558245"/>
                  <a:pt x="15167" y="548462"/>
                </a:cubicBezTo>
                <a:cubicBezTo>
                  <a:pt x="5370" y="538774"/>
                  <a:pt x="0" y="525794"/>
                  <a:pt x="0" y="511967"/>
                </a:cubicBezTo>
                <a:cubicBezTo>
                  <a:pt x="0" y="498234"/>
                  <a:pt x="5370" y="485254"/>
                  <a:pt x="17616" y="475471"/>
                </a:cubicBezTo>
                <a:lnTo>
                  <a:pt x="309745" y="183883"/>
                </a:lnTo>
                <a:cubicBezTo>
                  <a:pt x="308803" y="182284"/>
                  <a:pt x="310687" y="181062"/>
                  <a:pt x="312759" y="180309"/>
                </a:cubicBezTo>
                <a:close/>
                <a:moveTo>
                  <a:pt x="262520" y="0"/>
                </a:moveTo>
                <a:cubicBezTo>
                  <a:pt x="273731" y="0"/>
                  <a:pt x="282870" y="9029"/>
                  <a:pt x="282870" y="20222"/>
                </a:cubicBezTo>
                <a:lnTo>
                  <a:pt x="282870" y="34988"/>
                </a:lnTo>
                <a:lnTo>
                  <a:pt x="311227" y="34988"/>
                </a:lnTo>
                <a:lnTo>
                  <a:pt x="311227" y="20222"/>
                </a:lnTo>
                <a:cubicBezTo>
                  <a:pt x="311227" y="9029"/>
                  <a:pt x="320271" y="0"/>
                  <a:pt x="331483" y="0"/>
                </a:cubicBezTo>
                <a:cubicBezTo>
                  <a:pt x="342694" y="0"/>
                  <a:pt x="351832" y="9029"/>
                  <a:pt x="351832" y="20222"/>
                </a:cubicBezTo>
                <a:lnTo>
                  <a:pt x="351832" y="34988"/>
                </a:lnTo>
                <a:lnTo>
                  <a:pt x="380190" y="34988"/>
                </a:lnTo>
                <a:lnTo>
                  <a:pt x="380190" y="20222"/>
                </a:lnTo>
                <a:cubicBezTo>
                  <a:pt x="380190" y="9029"/>
                  <a:pt x="389328" y="0"/>
                  <a:pt x="400539" y="0"/>
                </a:cubicBezTo>
                <a:cubicBezTo>
                  <a:pt x="411751" y="0"/>
                  <a:pt x="420795" y="9029"/>
                  <a:pt x="420795" y="20222"/>
                </a:cubicBezTo>
                <a:lnTo>
                  <a:pt x="420795" y="34988"/>
                </a:lnTo>
                <a:lnTo>
                  <a:pt x="449153" y="34988"/>
                </a:lnTo>
                <a:lnTo>
                  <a:pt x="449153" y="20222"/>
                </a:lnTo>
                <a:cubicBezTo>
                  <a:pt x="449153" y="9029"/>
                  <a:pt x="458291" y="0"/>
                  <a:pt x="469502" y="0"/>
                </a:cubicBezTo>
                <a:cubicBezTo>
                  <a:pt x="480713" y="0"/>
                  <a:pt x="489758" y="9029"/>
                  <a:pt x="489758" y="20222"/>
                </a:cubicBezTo>
                <a:lnTo>
                  <a:pt x="489758" y="34988"/>
                </a:lnTo>
                <a:lnTo>
                  <a:pt x="518209" y="34988"/>
                </a:lnTo>
                <a:lnTo>
                  <a:pt x="518209" y="20222"/>
                </a:lnTo>
                <a:cubicBezTo>
                  <a:pt x="518209" y="9029"/>
                  <a:pt x="527254" y="0"/>
                  <a:pt x="538465" y="0"/>
                </a:cubicBezTo>
                <a:cubicBezTo>
                  <a:pt x="549676" y="0"/>
                  <a:pt x="558720" y="9029"/>
                  <a:pt x="558720" y="20222"/>
                </a:cubicBezTo>
                <a:lnTo>
                  <a:pt x="558720" y="34988"/>
                </a:lnTo>
                <a:lnTo>
                  <a:pt x="591694" y="34988"/>
                </a:lnTo>
                <a:cubicBezTo>
                  <a:pt x="600079" y="34988"/>
                  <a:pt x="606862" y="41854"/>
                  <a:pt x="606862" y="50225"/>
                </a:cubicBezTo>
                <a:lnTo>
                  <a:pt x="606862" y="587556"/>
                </a:lnTo>
                <a:cubicBezTo>
                  <a:pt x="606862" y="595927"/>
                  <a:pt x="600079" y="602699"/>
                  <a:pt x="591694" y="602699"/>
                </a:cubicBezTo>
                <a:lnTo>
                  <a:pt x="211834" y="602699"/>
                </a:lnTo>
                <a:cubicBezTo>
                  <a:pt x="203449" y="602699"/>
                  <a:pt x="196666" y="595927"/>
                  <a:pt x="196666" y="587556"/>
                </a:cubicBezTo>
                <a:lnTo>
                  <a:pt x="196666" y="478548"/>
                </a:lnTo>
                <a:lnTo>
                  <a:pt x="227096" y="448168"/>
                </a:lnTo>
                <a:lnTo>
                  <a:pt x="227096" y="572320"/>
                </a:lnTo>
                <a:lnTo>
                  <a:pt x="576432" y="572320"/>
                </a:lnTo>
                <a:lnTo>
                  <a:pt x="576432" y="65462"/>
                </a:lnTo>
                <a:lnTo>
                  <a:pt x="558720" y="65462"/>
                </a:lnTo>
                <a:lnTo>
                  <a:pt x="558720" y="79852"/>
                </a:lnTo>
                <a:cubicBezTo>
                  <a:pt x="558720" y="91044"/>
                  <a:pt x="549676" y="100073"/>
                  <a:pt x="538465" y="100073"/>
                </a:cubicBezTo>
                <a:cubicBezTo>
                  <a:pt x="527254" y="100073"/>
                  <a:pt x="518209" y="91044"/>
                  <a:pt x="518209" y="79852"/>
                </a:cubicBezTo>
                <a:lnTo>
                  <a:pt x="518209" y="65462"/>
                </a:lnTo>
                <a:lnTo>
                  <a:pt x="489758" y="65462"/>
                </a:lnTo>
                <a:lnTo>
                  <a:pt x="489758" y="79852"/>
                </a:lnTo>
                <a:cubicBezTo>
                  <a:pt x="489758" y="91044"/>
                  <a:pt x="480713" y="100073"/>
                  <a:pt x="469502" y="100073"/>
                </a:cubicBezTo>
                <a:cubicBezTo>
                  <a:pt x="458291" y="100073"/>
                  <a:pt x="449153" y="91044"/>
                  <a:pt x="449153" y="79852"/>
                </a:cubicBezTo>
                <a:lnTo>
                  <a:pt x="449153" y="65462"/>
                </a:lnTo>
                <a:lnTo>
                  <a:pt x="420795" y="65462"/>
                </a:lnTo>
                <a:lnTo>
                  <a:pt x="420795" y="79852"/>
                </a:lnTo>
                <a:cubicBezTo>
                  <a:pt x="420795" y="91044"/>
                  <a:pt x="411751" y="100073"/>
                  <a:pt x="400539" y="100073"/>
                </a:cubicBezTo>
                <a:cubicBezTo>
                  <a:pt x="389328" y="100073"/>
                  <a:pt x="380190" y="91044"/>
                  <a:pt x="380190" y="79852"/>
                </a:cubicBezTo>
                <a:lnTo>
                  <a:pt x="380190" y="65462"/>
                </a:lnTo>
                <a:lnTo>
                  <a:pt x="351832" y="65462"/>
                </a:lnTo>
                <a:lnTo>
                  <a:pt x="351832" y="79852"/>
                </a:lnTo>
                <a:cubicBezTo>
                  <a:pt x="351832" y="91044"/>
                  <a:pt x="342694" y="100073"/>
                  <a:pt x="331483" y="100073"/>
                </a:cubicBezTo>
                <a:cubicBezTo>
                  <a:pt x="320271" y="100073"/>
                  <a:pt x="311227" y="91044"/>
                  <a:pt x="311227" y="79852"/>
                </a:cubicBezTo>
                <a:lnTo>
                  <a:pt x="311227" y="65462"/>
                </a:lnTo>
                <a:lnTo>
                  <a:pt x="282870" y="65462"/>
                </a:lnTo>
                <a:lnTo>
                  <a:pt x="282870" y="79852"/>
                </a:lnTo>
                <a:cubicBezTo>
                  <a:pt x="282870" y="91044"/>
                  <a:pt x="273731" y="100073"/>
                  <a:pt x="262520" y="100073"/>
                </a:cubicBezTo>
                <a:cubicBezTo>
                  <a:pt x="251309" y="100073"/>
                  <a:pt x="242265" y="91044"/>
                  <a:pt x="242265" y="79852"/>
                </a:cubicBezTo>
                <a:lnTo>
                  <a:pt x="242265" y="65462"/>
                </a:lnTo>
                <a:lnTo>
                  <a:pt x="227096" y="65462"/>
                </a:lnTo>
                <a:lnTo>
                  <a:pt x="227096" y="230527"/>
                </a:lnTo>
                <a:lnTo>
                  <a:pt x="196666" y="260906"/>
                </a:lnTo>
                <a:lnTo>
                  <a:pt x="196666" y="50225"/>
                </a:lnTo>
                <a:cubicBezTo>
                  <a:pt x="196666" y="41854"/>
                  <a:pt x="203449" y="34988"/>
                  <a:pt x="211834" y="34988"/>
                </a:cubicBezTo>
                <a:lnTo>
                  <a:pt x="242265" y="34988"/>
                </a:lnTo>
                <a:lnTo>
                  <a:pt x="242265" y="20222"/>
                </a:lnTo>
                <a:cubicBezTo>
                  <a:pt x="242265" y="9029"/>
                  <a:pt x="251309" y="0"/>
                  <a:pt x="262520" y="0"/>
                </a:cubicBezTo>
                <a:close/>
              </a:path>
            </a:pathLst>
          </a:custGeom>
          <a:solidFill>
            <a:schemeClr val="tx1">
              <a:lumMod val="85000"/>
              <a:lumOff val="15000"/>
            </a:schemeClr>
          </a:solidFill>
          <a:ln>
            <a:noFill/>
          </a:ln>
        </p:spPr>
      </p:sp>
      <p:sp>
        <p:nvSpPr>
          <p:cNvPr id="43" name="notebook_35960">
            <a:extLst>
              <a:ext uri="{FF2B5EF4-FFF2-40B4-BE49-F238E27FC236}">
                <a16:creationId xmlns="" xmlns:a16="http://schemas.microsoft.com/office/drawing/2014/main" id="{999D24D8-404A-4F3E-96CF-24C561B3332E}"/>
              </a:ext>
            </a:extLst>
          </p:cNvPr>
          <p:cNvSpPr>
            <a:spLocks noChangeAspect="1"/>
          </p:cNvSpPr>
          <p:nvPr/>
        </p:nvSpPr>
        <p:spPr bwMode="auto">
          <a:xfrm>
            <a:off x="4128212" y="3961263"/>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chemeClr val="tx1">
              <a:lumMod val="85000"/>
              <a:lumOff val="15000"/>
            </a:schemeClr>
          </a:solidFill>
          <a:ln>
            <a:noFill/>
          </a:ln>
        </p:spPr>
      </p:sp>
      <p:sp>
        <p:nvSpPr>
          <p:cNvPr id="44" name="notebook-with-text-lines-outline_58829">
            <a:extLst>
              <a:ext uri="{FF2B5EF4-FFF2-40B4-BE49-F238E27FC236}">
                <a16:creationId xmlns="" xmlns:a16="http://schemas.microsoft.com/office/drawing/2014/main" id="{AEF78D34-AA4B-4B27-8067-C36BD85E19CB}"/>
              </a:ext>
            </a:extLst>
          </p:cNvPr>
          <p:cNvSpPr>
            <a:spLocks noChangeAspect="1"/>
          </p:cNvSpPr>
          <p:nvPr/>
        </p:nvSpPr>
        <p:spPr bwMode="auto">
          <a:xfrm>
            <a:off x="3051041" y="3844672"/>
            <a:ext cx="464066" cy="609685"/>
          </a:xfrm>
          <a:custGeom>
            <a:avLst/>
            <a:gdLst>
              <a:gd name="connsiteX0" fmla="*/ 122408 w 462133"/>
              <a:gd name="connsiteY0" fmla="*/ 449678 h 607145"/>
              <a:gd name="connsiteX1" fmla="*/ 284324 w 462133"/>
              <a:gd name="connsiteY1" fmla="*/ 449678 h 607145"/>
              <a:gd name="connsiteX2" fmla="*/ 306147 w 462133"/>
              <a:gd name="connsiteY2" fmla="*/ 471486 h 607145"/>
              <a:gd name="connsiteX3" fmla="*/ 284324 w 462133"/>
              <a:gd name="connsiteY3" fmla="*/ 493294 h 607145"/>
              <a:gd name="connsiteX4" fmla="*/ 122408 w 462133"/>
              <a:gd name="connsiteY4" fmla="*/ 493294 h 607145"/>
              <a:gd name="connsiteX5" fmla="*/ 100585 w 462133"/>
              <a:gd name="connsiteY5" fmla="*/ 471486 h 607145"/>
              <a:gd name="connsiteX6" fmla="*/ 122408 w 462133"/>
              <a:gd name="connsiteY6" fmla="*/ 449678 h 607145"/>
              <a:gd name="connsiteX7" fmla="*/ 122421 w 462133"/>
              <a:gd name="connsiteY7" fmla="*/ 449149 h 607145"/>
              <a:gd name="connsiteX8" fmla="*/ 100132 w 462133"/>
              <a:gd name="connsiteY8" fmla="*/ 471487 h 607145"/>
              <a:gd name="connsiteX9" fmla="*/ 122421 w 462133"/>
              <a:gd name="connsiteY9" fmla="*/ 493746 h 607145"/>
              <a:gd name="connsiteX10" fmla="*/ 284310 w 462133"/>
              <a:gd name="connsiteY10" fmla="*/ 493746 h 607145"/>
              <a:gd name="connsiteX11" fmla="*/ 306677 w 462133"/>
              <a:gd name="connsiteY11" fmla="*/ 471487 h 607145"/>
              <a:gd name="connsiteX12" fmla="*/ 284310 w 462133"/>
              <a:gd name="connsiteY12" fmla="*/ 449149 h 607145"/>
              <a:gd name="connsiteX13" fmla="*/ 122408 w 462133"/>
              <a:gd name="connsiteY13" fmla="*/ 448584 h 607145"/>
              <a:gd name="connsiteX14" fmla="*/ 284324 w 462133"/>
              <a:gd name="connsiteY14" fmla="*/ 448584 h 607145"/>
              <a:gd name="connsiteX15" fmla="*/ 307242 w 462133"/>
              <a:gd name="connsiteY15" fmla="*/ 471486 h 607145"/>
              <a:gd name="connsiteX16" fmla="*/ 284324 w 462133"/>
              <a:gd name="connsiteY16" fmla="*/ 494310 h 607145"/>
              <a:gd name="connsiteX17" fmla="*/ 122408 w 462133"/>
              <a:gd name="connsiteY17" fmla="*/ 494310 h 607145"/>
              <a:gd name="connsiteX18" fmla="*/ 99568 w 462133"/>
              <a:gd name="connsiteY18" fmla="*/ 471486 h 607145"/>
              <a:gd name="connsiteX19" fmla="*/ 122408 w 462133"/>
              <a:gd name="connsiteY19" fmla="*/ 448584 h 607145"/>
              <a:gd name="connsiteX20" fmla="*/ 122410 w 462133"/>
              <a:gd name="connsiteY20" fmla="*/ 348762 h 607145"/>
              <a:gd name="connsiteX21" fmla="*/ 339723 w 462133"/>
              <a:gd name="connsiteY21" fmla="*/ 348762 h 607145"/>
              <a:gd name="connsiteX22" fmla="*/ 361548 w 462133"/>
              <a:gd name="connsiteY22" fmla="*/ 370574 h 607145"/>
              <a:gd name="connsiteX23" fmla="*/ 339723 w 462133"/>
              <a:gd name="connsiteY23" fmla="*/ 392386 h 607145"/>
              <a:gd name="connsiteX24" fmla="*/ 122410 w 462133"/>
              <a:gd name="connsiteY24" fmla="*/ 392386 h 607145"/>
              <a:gd name="connsiteX25" fmla="*/ 100585 w 462133"/>
              <a:gd name="connsiteY25" fmla="*/ 370574 h 607145"/>
              <a:gd name="connsiteX26" fmla="*/ 122410 w 462133"/>
              <a:gd name="connsiteY26" fmla="*/ 348762 h 607145"/>
              <a:gd name="connsiteX27" fmla="*/ 122423 w 462133"/>
              <a:gd name="connsiteY27" fmla="*/ 348311 h 607145"/>
              <a:gd name="connsiteX28" fmla="*/ 100132 w 462133"/>
              <a:gd name="connsiteY28" fmla="*/ 370570 h 607145"/>
              <a:gd name="connsiteX29" fmla="*/ 122423 w 462133"/>
              <a:gd name="connsiteY29" fmla="*/ 392908 h 607145"/>
              <a:gd name="connsiteX30" fmla="*/ 339702 w 462133"/>
              <a:gd name="connsiteY30" fmla="*/ 392908 h 607145"/>
              <a:gd name="connsiteX31" fmla="*/ 362071 w 462133"/>
              <a:gd name="connsiteY31" fmla="*/ 370570 h 607145"/>
              <a:gd name="connsiteX32" fmla="*/ 339702 w 462133"/>
              <a:gd name="connsiteY32" fmla="*/ 348311 h 607145"/>
              <a:gd name="connsiteX33" fmla="*/ 122410 w 462133"/>
              <a:gd name="connsiteY33" fmla="*/ 347746 h 607145"/>
              <a:gd name="connsiteX34" fmla="*/ 339723 w 462133"/>
              <a:gd name="connsiteY34" fmla="*/ 347746 h 607145"/>
              <a:gd name="connsiteX35" fmla="*/ 362565 w 462133"/>
              <a:gd name="connsiteY35" fmla="*/ 370574 h 607145"/>
              <a:gd name="connsiteX36" fmla="*/ 339723 w 462133"/>
              <a:gd name="connsiteY36" fmla="*/ 393402 h 607145"/>
              <a:gd name="connsiteX37" fmla="*/ 122410 w 462133"/>
              <a:gd name="connsiteY37" fmla="*/ 393402 h 607145"/>
              <a:gd name="connsiteX38" fmla="*/ 99568 w 462133"/>
              <a:gd name="connsiteY38" fmla="*/ 370574 h 607145"/>
              <a:gd name="connsiteX39" fmla="*/ 122410 w 462133"/>
              <a:gd name="connsiteY39" fmla="*/ 347746 h 607145"/>
              <a:gd name="connsiteX40" fmla="*/ 122410 w 462133"/>
              <a:gd name="connsiteY40" fmla="*/ 248001 h 607145"/>
              <a:gd name="connsiteX41" fmla="*/ 339723 w 462133"/>
              <a:gd name="connsiteY41" fmla="*/ 248001 h 607145"/>
              <a:gd name="connsiteX42" fmla="*/ 361548 w 462133"/>
              <a:gd name="connsiteY42" fmla="*/ 269775 h 607145"/>
              <a:gd name="connsiteX43" fmla="*/ 339723 w 462133"/>
              <a:gd name="connsiteY43" fmla="*/ 291549 h 607145"/>
              <a:gd name="connsiteX44" fmla="*/ 122410 w 462133"/>
              <a:gd name="connsiteY44" fmla="*/ 291549 h 607145"/>
              <a:gd name="connsiteX45" fmla="*/ 100585 w 462133"/>
              <a:gd name="connsiteY45" fmla="*/ 269775 h 607145"/>
              <a:gd name="connsiteX46" fmla="*/ 122410 w 462133"/>
              <a:gd name="connsiteY46" fmla="*/ 248001 h 607145"/>
              <a:gd name="connsiteX47" fmla="*/ 122423 w 462133"/>
              <a:gd name="connsiteY47" fmla="*/ 247402 h 607145"/>
              <a:gd name="connsiteX48" fmla="*/ 100132 w 462133"/>
              <a:gd name="connsiteY48" fmla="*/ 269740 h 607145"/>
              <a:gd name="connsiteX49" fmla="*/ 122423 w 462133"/>
              <a:gd name="connsiteY49" fmla="*/ 291999 h 607145"/>
              <a:gd name="connsiteX50" fmla="*/ 339702 w 462133"/>
              <a:gd name="connsiteY50" fmla="*/ 291999 h 607145"/>
              <a:gd name="connsiteX51" fmla="*/ 362071 w 462133"/>
              <a:gd name="connsiteY51" fmla="*/ 269740 h 607145"/>
              <a:gd name="connsiteX52" fmla="*/ 339702 w 462133"/>
              <a:gd name="connsiteY52" fmla="*/ 247402 h 607145"/>
              <a:gd name="connsiteX53" fmla="*/ 122410 w 462133"/>
              <a:gd name="connsiteY53" fmla="*/ 246908 h 607145"/>
              <a:gd name="connsiteX54" fmla="*/ 339723 w 462133"/>
              <a:gd name="connsiteY54" fmla="*/ 246908 h 607145"/>
              <a:gd name="connsiteX55" fmla="*/ 362565 w 462133"/>
              <a:gd name="connsiteY55" fmla="*/ 269775 h 607145"/>
              <a:gd name="connsiteX56" fmla="*/ 339723 w 462133"/>
              <a:gd name="connsiteY56" fmla="*/ 292564 h 607145"/>
              <a:gd name="connsiteX57" fmla="*/ 122410 w 462133"/>
              <a:gd name="connsiteY57" fmla="*/ 292564 h 607145"/>
              <a:gd name="connsiteX58" fmla="*/ 99568 w 462133"/>
              <a:gd name="connsiteY58" fmla="*/ 269775 h 607145"/>
              <a:gd name="connsiteX59" fmla="*/ 122410 w 462133"/>
              <a:gd name="connsiteY59" fmla="*/ 246908 h 607145"/>
              <a:gd name="connsiteX60" fmla="*/ 61169 w 462133"/>
              <a:gd name="connsiteY60" fmla="*/ 119648 h 607145"/>
              <a:gd name="connsiteX61" fmla="*/ 45759 w 462133"/>
              <a:gd name="connsiteY61" fmla="*/ 135112 h 607145"/>
              <a:gd name="connsiteX62" fmla="*/ 45759 w 462133"/>
              <a:gd name="connsiteY62" fmla="*/ 546149 h 607145"/>
              <a:gd name="connsiteX63" fmla="*/ 61169 w 462133"/>
              <a:gd name="connsiteY63" fmla="*/ 561535 h 607145"/>
              <a:gd name="connsiteX64" fmla="*/ 400964 w 462133"/>
              <a:gd name="connsiteY64" fmla="*/ 561535 h 607145"/>
              <a:gd name="connsiteX65" fmla="*/ 416452 w 462133"/>
              <a:gd name="connsiteY65" fmla="*/ 546149 h 607145"/>
              <a:gd name="connsiteX66" fmla="*/ 416452 w 462133"/>
              <a:gd name="connsiteY66" fmla="*/ 135112 h 607145"/>
              <a:gd name="connsiteX67" fmla="*/ 400964 w 462133"/>
              <a:gd name="connsiteY67" fmla="*/ 119648 h 607145"/>
              <a:gd name="connsiteX68" fmla="*/ 354891 w 462133"/>
              <a:gd name="connsiteY68" fmla="*/ 119648 h 607145"/>
              <a:gd name="connsiteX69" fmla="*/ 354891 w 462133"/>
              <a:gd name="connsiteY69" fmla="*/ 153700 h 607145"/>
              <a:gd name="connsiteX70" fmla="*/ 332051 w 462133"/>
              <a:gd name="connsiteY70" fmla="*/ 176505 h 607145"/>
              <a:gd name="connsiteX71" fmla="*/ 309210 w 462133"/>
              <a:gd name="connsiteY71" fmla="*/ 153700 h 607145"/>
              <a:gd name="connsiteX72" fmla="*/ 309210 w 462133"/>
              <a:gd name="connsiteY72" fmla="*/ 119648 h 607145"/>
              <a:gd name="connsiteX73" fmla="*/ 153002 w 462133"/>
              <a:gd name="connsiteY73" fmla="*/ 119648 h 607145"/>
              <a:gd name="connsiteX74" fmla="*/ 153002 w 462133"/>
              <a:gd name="connsiteY74" fmla="*/ 153700 h 607145"/>
              <a:gd name="connsiteX75" fmla="*/ 130161 w 462133"/>
              <a:gd name="connsiteY75" fmla="*/ 176505 h 607145"/>
              <a:gd name="connsiteX76" fmla="*/ 107242 w 462133"/>
              <a:gd name="connsiteY76" fmla="*/ 153700 h 607145"/>
              <a:gd name="connsiteX77" fmla="*/ 107242 w 462133"/>
              <a:gd name="connsiteY77" fmla="*/ 119648 h 607145"/>
              <a:gd name="connsiteX78" fmla="*/ 61181 w 462133"/>
              <a:gd name="connsiteY78" fmla="*/ 119190 h 607145"/>
              <a:gd name="connsiteX79" fmla="*/ 107797 w 462133"/>
              <a:gd name="connsiteY79" fmla="*/ 119190 h 607145"/>
              <a:gd name="connsiteX80" fmla="*/ 107797 w 462133"/>
              <a:gd name="connsiteY80" fmla="*/ 153707 h 607145"/>
              <a:gd name="connsiteX81" fmla="*/ 130167 w 462133"/>
              <a:gd name="connsiteY81" fmla="*/ 175964 h 607145"/>
              <a:gd name="connsiteX82" fmla="*/ 152458 w 462133"/>
              <a:gd name="connsiteY82" fmla="*/ 153707 h 607145"/>
              <a:gd name="connsiteX83" fmla="*/ 152458 w 462133"/>
              <a:gd name="connsiteY83" fmla="*/ 119190 h 607145"/>
              <a:gd name="connsiteX84" fmla="*/ 309669 w 462133"/>
              <a:gd name="connsiteY84" fmla="*/ 119190 h 607145"/>
              <a:gd name="connsiteX85" fmla="*/ 309669 w 462133"/>
              <a:gd name="connsiteY85" fmla="*/ 153707 h 607145"/>
              <a:gd name="connsiteX86" fmla="*/ 332039 w 462133"/>
              <a:gd name="connsiteY86" fmla="*/ 175964 h 607145"/>
              <a:gd name="connsiteX87" fmla="*/ 354408 w 462133"/>
              <a:gd name="connsiteY87" fmla="*/ 153707 h 607145"/>
              <a:gd name="connsiteX88" fmla="*/ 354408 w 462133"/>
              <a:gd name="connsiteY88" fmla="*/ 119190 h 607145"/>
              <a:gd name="connsiteX89" fmla="*/ 400946 w 462133"/>
              <a:gd name="connsiteY89" fmla="*/ 119190 h 607145"/>
              <a:gd name="connsiteX90" fmla="*/ 416901 w 462133"/>
              <a:gd name="connsiteY90" fmla="*/ 135121 h 607145"/>
              <a:gd name="connsiteX91" fmla="*/ 416901 w 462133"/>
              <a:gd name="connsiteY91" fmla="*/ 546129 h 607145"/>
              <a:gd name="connsiteX92" fmla="*/ 400946 w 462133"/>
              <a:gd name="connsiteY92" fmla="*/ 562060 h 607145"/>
              <a:gd name="connsiteX93" fmla="*/ 61181 w 462133"/>
              <a:gd name="connsiteY93" fmla="*/ 562060 h 607145"/>
              <a:gd name="connsiteX94" fmla="*/ 45225 w 462133"/>
              <a:gd name="connsiteY94" fmla="*/ 546129 h 607145"/>
              <a:gd name="connsiteX95" fmla="*/ 45225 w 462133"/>
              <a:gd name="connsiteY95" fmla="*/ 135121 h 607145"/>
              <a:gd name="connsiteX96" fmla="*/ 61181 w 462133"/>
              <a:gd name="connsiteY96" fmla="*/ 119190 h 607145"/>
              <a:gd name="connsiteX97" fmla="*/ 61169 w 462133"/>
              <a:gd name="connsiteY97" fmla="*/ 118633 h 607145"/>
              <a:gd name="connsiteX98" fmla="*/ 44664 w 462133"/>
              <a:gd name="connsiteY98" fmla="*/ 135112 h 607145"/>
              <a:gd name="connsiteX99" fmla="*/ 44664 w 462133"/>
              <a:gd name="connsiteY99" fmla="*/ 546149 h 607145"/>
              <a:gd name="connsiteX100" fmla="*/ 61169 w 462133"/>
              <a:gd name="connsiteY100" fmla="*/ 562550 h 607145"/>
              <a:gd name="connsiteX101" fmla="*/ 400964 w 462133"/>
              <a:gd name="connsiteY101" fmla="*/ 562550 h 607145"/>
              <a:gd name="connsiteX102" fmla="*/ 417469 w 462133"/>
              <a:gd name="connsiteY102" fmla="*/ 546149 h 607145"/>
              <a:gd name="connsiteX103" fmla="*/ 417469 w 462133"/>
              <a:gd name="connsiteY103" fmla="*/ 135112 h 607145"/>
              <a:gd name="connsiteX104" fmla="*/ 400964 w 462133"/>
              <a:gd name="connsiteY104" fmla="*/ 118633 h 607145"/>
              <a:gd name="connsiteX105" fmla="*/ 353875 w 462133"/>
              <a:gd name="connsiteY105" fmla="*/ 118633 h 607145"/>
              <a:gd name="connsiteX106" fmla="*/ 353875 w 462133"/>
              <a:gd name="connsiteY106" fmla="*/ 153700 h 607145"/>
              <a:gd name="connsiteX107" fmla="*/ 332051 w 462133"/>
              <a:gd name="connsiteY107" fmla="*/ 175489 h 607145"/>
              <a:gd name="connsiteX108" fmla="*/ 310227 w 462133"/>
              <a:gd name="connsiteY108" fmla="*/ 153700 h 607145"/>
              <a:gd name="connsiteX109" fmla="*/ 310227 w 462133"/>
              <a:gd name="connsiteY109" fmla="*/ 118633 h 607145"/>
              <a:gd name="connsiteX110" fmla="*/ 151907 w 462133"/>
              <a:gd name="connsiteY110" fmla="*/ 118633 h 607145"/>
              <a:gd name="connsiteX111" fmla="*/ 151907 w 462133"/>
              <a:gd name="connsiteY111" fmla="*/ 153700 h 607145"/>
              <a:gd name="connsiteX112" fmla="*/ 130161 w 462133"/>
              <a:gd name="connsiteY112" fmla="*/ 175489 h 607145"/>
              <a:gd name="connsiteX113" fmla="*/ 108337 w 462133"/>
              <a:gd name="connsiteY113" fmla="*/ 153700 h 607145"/>
              <a:gd name="connsiteX114" fmla="*/ 108337 w 462133"/>
              <a:gd name="connsiteY114" fmla="*/ 118633 h 607145"/>
              <a:gd name="connsiteX115" fmla="*/ 130161 w 462133"/>
              <a:gd name="connsiteY115" fmla="*/ 1015 h 607145"/>
              <a:gd name="connsiteX116" fmla="*/ 151907 w 462133"/>
              <a:gd name="connsiteY116" fmla="*/ 22805 h 607145"/>
              <a:gd name="connsiteX117" fmla="*/ 151907 w 462133"/>
              <a:gd name="connsiteY117" fmla="*/ 75054 h 607145"/>
              <a:gd name="connsiteX118" fmla="*/ 310227 w 462133"/>
              <a:gd name="connsiteY118" fmla="*/ 75054 h 607145"/>
              <a:gd name="connsiteX119" fmla="*/ 310227 w 462133"/>
              <a:gd name="connsiteY119" fmla="*/ 22805 h 607145"/>
              <a:gd name="connsiteX120" fmla="*/ 332051 w 462133"/>
              <a:gd name="connsiteY120" fmla="*/ 1015 h 607145"/>
              <a:gd name="connsiteX121" fmla="*/ 353875 w 462133"/>
              <a:gd name="connsiteY121" fmla="*/ 22805 h 607145"/>
              <a:gd name="connsiteX122" fmla="*/ 353875 w 462133"/>
              <a:gd name="connsiteY122" fmla="*/ 75054 h 607145"/>
              <a:gd name="connsiteX123" fmla="*/ 400964 w 462133"/>
              <a:gd name="connsiteY123" fmla="*/ 75054 h 607145"/>
              <a:gd name="connsiteX124" fmla="*/ 461116 w 462133"/>
              <a:gd name="connsiteY124" fmla="*/ 135112 h 607145"/>
              <a:gd name="connsiteX125" fmla="*/ 461116 w 462133"/>
              <a:gd name="connsiteY125" fmla="*/ 546149 h 607145"/>
              <a:gd name="connsiteX126" fmla="*/ 400964 w 462133"/>
              <a:gd name="connsiteY126" fmla="*/ 606130 h 607145"/>
              <a:gd name="connsiteX127" fmla="*/ 61169 w 462133"/>
              <a:gd name="connsiteY127" fmla="*/ 606130 h 607145"/>
              <a:gd name="connsiteX128" fmla="*/ 1095 w 462133"/>
              <a:gd name="connsiteY128" fmla="*/ 546149 h 607145"/>
              <a:gd name="connsiteX129" fmla="*/ 1095 w 462133"/>
              <a:gd name="connsiteY129" fmla="*/ 135112 h 607145"/>
              <a:gd name="connsiteX130" fmla="*/ 61169 w 462133"/>
              <a:gd name="connsiteY130" fmla="*/ 75054 h 607145"/>
              <a:gd name="connsiteX131" fmla="*/ 108337 w 462133"/>
              <a:gd name="connsiteY131" fmla="*/ 75054 h 607145"/>
              <a:gd name="connsiteX132" fmla="*/ 108337 w 462133"/>
              <a:gd name="connsiteY132" fmla="*/ 22805 h 607145"/>
              <a:gd name="connsiteX133" fmla="*/ 130161 w 462133"/>
              <a:gd name="connsiteY133" fmla="*/ 1015 h 607145"/>
              <a:gd name="connsiteX134" fmla="*/ 130167 w 462133"/>
              <a:gd name="connsiteY134" fmla="*/ 565 h 607145"/>
              <a:gd name="connsiteX135" fmla="*/ 107797 w 462133"/>
              <a:gd name="connsiteY135" fmla="*/ 22822 h 607145"/>
              <a:gd name="connsiteX136" fmla="*/ 107797 w 462133"/>
              <a:gd name="connsiteY136" fmla="*/ 74598 h 607145"/>
              <a:gd name="connsiteX137" fmla="*/ 61181 w 462133"/>
              <a:gd name="connsiteY137" fmla="*/ 74598 h 607145"/>
              <a:gd name="connsiteX138" fmla="*/ 565 w 462133"/>
              <a:gd name="connsiteY138" fmla="*/ 135121 h 607145"/>
              <a:gd name="connsiteX139" fmla="*/ 565 w 462133"/>
              <a:gd name="connsiteY139" fmla="*/ 546129 h 607145"/>
              <a:gd name="connsiteX140" fmla="*/ 61181 w 462133"/>
              <a:gd name="connsiteY140" fmla="*/ 606652 h 607145"/>
              <a:gd name="connsiteX141" fmla="*/ 400946 w 462133"/>
              <a:gd name="connsiteY141" fmla="*/ 606652 h 607145"/>
              <a:gd name="connsiteX142" fmla="*/ 461640 w 462133"/>
              <a:gd name="connsiteY142" fmla="*/ 546129 h 607145"/>
              <a:gd name="connsiteX143" fmla="*/ 461640 w 462133"/>
              <a:gd name="connsiteY143" fmla="*/ 135121 h 607145"/>
              <a:gd name="connsiteX144" fmla="*/ 400946 w 462133"/>
              <a:gd name="connsiteY144" fmla="*/ 74598 h 607145"/>
              <a:gd name="connsiteX145" fmla="*/ 354408 w 462133"/>
              <a:gd name="connsiteY145" fmla="*/ 74598 h 607145"/>
              <a:gd name="connsiteX146" fmla="*/ 354408 w 462133"/>
              <a:gd name="connsiteY146" fmla="*/ 22822 h 607145"/>
              <a:gd name="connsiteX147" fmla="*/ 332039 w 462133"/>
              <a:gd name="connsiteY147" fmla="*/ 565 h 607145"/>
              <a:gd name="connsiteX148" fmla="*/ 309669 w 462133"/>
              <a:gd name="connsiteY148" fmla="*/ 22822 h 607145"/>
              <a:gd name="connsiteX149" fmla="*/ 309669 w 462133"/>
              <a:gd name="connsiteY149" fmla="*/ 74598 h 607145"/>
              <a:gd name="connsiteX150" fmla="*/ 152458 w 462133"/>
              <a:gd name="connsiteY150" fmla="*/ 74598 h 607145"/>
              <a:gd name="connsiteX151" fmla="*/ 152458 w 462133"/>
              <a:gd name="connsiteY151" fmla="*/ 22822 h 607145"/>
              <a:gd name="connsiteX152" fmla="*/ 130167 w 462133"/>
              <a:gd name="connsiteY152" fmla="*/ 565 h 607145"/>
              <a:gd name="connsiteX153" fmla="*/ 130161 w 462133"/>
              <a:gd name="connsiteY153" fmla="*/ 0 h 607145"/>
              <a:gd name="connsiteX154" fmla="*/ 153002 w 462133"/>
              <a:gd name="connsiteY154" fmla="*/ 22805 h 607145"/>
              <a:gd name="connsiteX155" fmla="*/ 153002 w 462133"/>
              <a:gd name="connsiteY155" fmla="*/ 74038 h 607145"/>
              <a:gd name="connsiteX156" fmla="*/ 309210 w 462133"/>
              <a:gd name="connsiteY156" fmla="*/ 74038 h 607145"/>
              <a:gd name="connsiteX157" fmla="*/ 309210 w 462133"/>
              <a:gd name="connsiteY157" fmla="*/ 22805 h 607145"/>
              <a:gd name="connsiteX158" fmla="*/ 332051 w 462133"/>
              <a:gd name="connsiteY158" fmla="*/ 0 h 607145"/>
              <a:gd name="connsiteX159" fmla="*/ 354891 w 462133"/>
              <a:gd name="connsiteY159" fmla="*/ 22805 h 607145"/>
              <a:gd name="connsiteX160" fmla="*/ 354891 w 462133"/>
              <a:gd name="connsiteY160" fmla="*/ 74038 h 607145"/>
              <a:gd name="connsiteX161" fmla="*/ 400964 w 462133"/>
              <a:gd name="connsiteY161" fmla="*/ 74038 h 607145"/>
              <a:gd name="connsiteX162" fmla="*/ 462133 w 462133"/>
              <a:gd name="connsiteY162" fmla="*/ 135112 h 607145"/>
              <a:gd name="connsiteX163" fmla="*/ 462133 w 462133"/>
              <a:gd name="connsiteY163" fmla="*/ 546149 h 607145"/>
              <a:gd name="connsiteX164" fmla="*/ 400964 w 462133"/>
              <a:gd name="connsiteY164" fmla="*/ 607145 h 607145"/>
              <a:gd name="connsiteX165" fmla="*/ 61169 w 462133"/>
              <a:gd name="connsiteY165" fmla="*/ 607145 h 607145"/>
              <a:gd name="connsiteX166" fmla="*/ 0 w 462133"/>
              <a:gd name="connsiteY166" fmla="*/ 546149 h 607145"/>
              <a:gd name="connsiteX167" fmla="*/ 0 w 462133"/>
              <a:gd name="connsiteY167" fmla="*/ 135112 h 607145"/>
              <a:gd name="connsiteX168" fmla="*/ 61169 w 462133"/>
              <a:gd name="connsiteY168" fmla="*/ 74038 h 607145"/>
              <a:gd name="connsiteX169" fmla="*/ 107242 w 462133"/>
              <a:gd name="connsiteY169" fmla="*/ 74038 h 607145"/>
              <a:gd name="connsiteX170" fmla="*/ 107242 w 462133"/>
              <a:gd name="connsiteY170" fmla="*/ 22805 h 607145"/>
              <a:gd name="connsiteX171" fmla="*/ 130161 w 462133"/>
              <a:gd name="connsiteY171"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62133" h="607145">
                <a:moveTo>
                  <a:pt x="122408" y="449678"/>
                </a:moveTo>
                <a:lnTo>
                  <a:pt x="284324" y="449678"/>
                </a:lnTo>
                <a:cubicBezTo>
                  <a:pt x="296370" y="449678"/>
                  <a:pt x="306147" y="459449"/>
                  <a:pt x="306147" y="471486"/>
                </a:cubicBezTo>
                <a:cubicBezTo>
                  <a:pt x="306147" y="483523"/>
                  <a:pt x="296370" y="493294"/>
                  <a:pt x="284324" y="493294"/>
                </a:cubicBezTo>
                <a:lnTo>
                  <a:pt x="122408" y="493294"/>
                </a:lnTo>
                <a:cubicBezTo>
                  <a:pt x="110441" y="493294"/>
                  <a:pt x="100585" y="483523"/>
                  <a:pt x="100585" y="471486"/>
                </a:cubicBezTo>
                <a:cubicBezTo>
                  <a:pt x="100585" y="459449"/>
                  <a:pt x="110441" y="449678"/>
                  <a:pt x="122408" y="449678"/>
                </a:cubicBezTo>
                <a:close/>
                <a:moveTo>
                  <a:pt x="122421" y="449149"/>
                </a:moveTo>
                <a:cubicBezTo>
                  <a:pt x="110143" y="449149"/>
                  <a:pt x="100132" y="459146"/>
                  <a:pt x="100132" y="471487"/>
                </a:cubicBezTo>
                <a:cubicBezTo>
                  <a:pt x="100132" y="483749"/>
                  <a:pt x="110143" y="493746"/>
                  <a:pt x="122421" y="493746"/>
                </a:cubicBezTo>
                <a:lnTo>
                  <a:pt x="284310" y="493746"/>
                </a:lnTo>
                <a:cubicBezTo>
                  <a:pt x="296667" y="493746"/>
                  <a:pt x="306677" y="483749"/>
                  <a:pt x="306677" y="471487"/>
                </a:cubicBezTo>
                <a:cubicBezTo>
                  <a:pt x="306677" y="459146"/>
                  <a:pt x="296667" y="449149"/>
                  <a:pt x="284310" y="449149"/>
                </a:cubicBezTo>
                <a:close/>
                <a:moveTo>
                  <a:pt x="122408" y="448584"/>
                </a:moveTo>
                <a:lnTo>
                  <a:pt x="284324" y="448584"/>
                </a:lnTo>
                <a:cubicBezTo>
                  <a:pt x="296995" y="448584"/>
                  <a:pt x="307242" y="458902"/>
                  <a:pt x="307242" y="471486"/>
                </a:cubicBezTo>
                <a:cubicBezTo>
                  <a:pt x="307242" y="484071"/>
                  <a:pt x="296995" y="494310"/>
                  <a:pt x="284324" y="494310"/>
                </a:cubicBezTo>
                <a:lnTo>
                  <a:pt x="122408" y="494310"/>
                </a:lnTo>
                <a:cubicBezTo>
                  <a:pt x="109815" y="494310"/>
                  <a:pt x="99568" y="484071"/>
                  <a:pt x="99568" y="471486"/>
                </a:cubicBezTo>
                <a:cubicBezTo>
                  <a:pt x="99568" y="458902"/>
                  <a:pt x="109815" y="448584"/>
                  <a:pt x="122408" y="448584"/>
                </a:cubicBezTo>
                <a:close/>
                <a:moveTo>
                  <a:pt x="122410" y="348762"/>
                </a:moveTo>
                <a:lnTo>
                  <a:pt x="339723" y="348762"/>
                </a:lnTo>
                <a:cubicBezTo>
                  <a:pt x="351770" y="348762"/>
                  <a:pt x="361548" y="358535"/>
                  <a:pt x="361548" y="370574"/>
                </a:cubicBezTo>
                <a:cubicBezTo>
                  <a:pt x="361548" y="382613"/>
                  <a:pt x="351770" y="392386"/>
                  <a:pt x="339723" y="392386"/>
                </a:cubicBezTo>
                <a:lnTo>
                  <a:pt x="122410" y="392386"/>
                </a:lnTo>
                <a:cubicBezTo>
                  <a:pt x="110442" y="392386"/>
                  <a:pt x="100585" y="382613"/>
                  <a:pt x="100585" y="370574"/>
                </a:cubicBezTo>
                <a:cubicBezTo>
                  <a:pt x="100585" y="358535"/>
                  <a:pt x="110442" y="348762"/>
                  <a:pt x="122410" y="348762"/>
                </a:cubicBezTo>
                <a:close/>
                <a:moveTo>
                  <a:pt x="122423" y="348311"/>
                </a:moveTo>
                <a:cubicBezTo>
                  <a:pt x="110144" y="348311"/>
                  <a:pt x="100132" y="358230"/>
                  <a:pt x="100132" y="370570"/>
                </a:cubicBezTo>
                <a:cubicBezTo>
                  <a:pt x="100132" y="382911"/>
                  <a:pt x="110144" y="392908"/>
                  <a:pt x="122423" y="392908"/>
                </a:cubicBezTo>
                <a:lnTo>
                  <a:pt x="339702" y="392908"/>
                </a:lnTo>
                <a:cubicBezTo>
                  <a:pt x="352060" y="392908"/>
                  <a:pt x="362071" y="382911"/>
                  <a:pt x="362071" y="370570"/>
                </a:cubicBezTo>
                <a:cubicBezTo>
                  <a:pt x="362071" y="358230"/>
                  <a:pt x="352060" y="348311"/>
                  <a:pt x="339702" y="348311"/>
                </a:cubicBezTo>
                <a:close/>
                <a:moveTo>
                  <a:pt x="122410" y="347746"/>
                </a:moveTo>
                <a:lnTo>
                  <a:pt x="339723" y="347746"/>
                </a:lnTo>
                <a:cubicBezTo>
                  <a:pt x="352318" y="347746"/>
                  <a:pt x="362565" y="357987"/>
                  <a:pt x="362565" y="370574"/>
                </a:cubicBezTo>
                <a:cubicBezTo>
                  <a:pt x="362565" y="383161"/>
                  <a:pt x="352318" y="393402"/>
                  <a:pt x="339723" y="393402"/>
                </a:cubicBezTo>
                <a:lnTo>
                  <a:pt x="122410" y="393402"/>
                </a:lnTo>
                <a:cubicBezTo>
                  <a:pt x="109816" y="393402"/>
                  <a:pt x="99568" y="383161"/>
                  <a:pt x="99568" y="370574"/>
                </a:cubicBezTo>
                <a:cubicBezTo>
                  <a:pt x="99568" y="357987"/>
                  <a:pt x="109816" y="347746"/>
                  <a:pt x="122410" y="347746"/>
                </a:cubicBezTo>
                <a:close/>
                <a:moveTo>
                  <a:pt x="122410" y="248001"/>
                </a:moveTo>
                <a:lnTo>
                  <a:pt x="339723" y="248001"/>
                </a:lnTo>
                <a:cubicBezTo>
                  <a:pt x="351770" y="248001"/>
                  <a:pt x="361548" y="257756"/>
                  <a:pt x="361548" y="269775"/>
                </a:cubicBezTo>
                <a:cubicBezTo>
                  <a:pt x="361548" y="281794"/>
                  <a:pt x="351770" y="291549"/>
                  <a:pt x="339723" y="291549"/>
                </a:cubicBezTo>
                <a:lnTo>
                  <a:pt x="122410" y="291549"/>
                </a:lnTo>
                <a:cubicBezTo>
                  <a:pt x="110442" y="291549"/>
                  <a:pt x="100585" y="281794"/>
                  <a:pt x="100585" y="269775"/>
                </a:cubicBezTo>
                <a:cubicBezTo>
                  <a:pt x="100585" y="257756"/>
                  <a:pt x="110442" y="248001"/>
                  <a:pt x="122410" y="248001"/>
                </a:cubicBezTo>
                <a:close/>
                <a:moveTo>
                  <a:pt x="122423" y="247402"/>
                </a:moveTo>
                <a:cubicBezTo>
                  <a:pt x="110144" y="247402"/>
                  <a:pt x="100132" y="257399"/>
                  <a:pt x="100132" y="269740"/>
                </a:cubicBezTo>
                <a:cubicBezTo>
                  <a:pt x="100132" y="282002"/>
                  <a:pt x="110144" y="291999"/>
                  <a:pt x="122423" y="291999"/>
                </a:cubicBezTo>
                <a:lnTo>
                  <a:pt x="339702" y="291999"/>
                </a:lnTo>
                <a:cubicBezTo>
                  <a:pt x="352060" y="291999"/>
                  <a:pt x="362071" y="282002"/>
                  <a:pt x="362071" y="269740"/>
                </a:cubicBezTo>
                <a:cubicBezTo>
                  <a:pt x="362071" y="257399"/>
                  <a:pt x="352060" y="247402"/>
                  <a:pt x="339702" y="247402"/>
                </a:cubicBezTo>
                <a:close/>
                <a:moveTo>
                  <a:pt x="122410" y="246908"/>
                </a:moveTo>
                <a:lnTo>
                  <a:pt x="339723" y="246908"/>
                </a:lnTo>
                <a:cubicBezTo>
                  <a:pt x="352318" y="246908"/>
                  <a:pt x="362565" y="257210"/>
                  <a:pt x="362565" y="269775"/>
                </a:cubicBezTo>
                <a:cubicBezTo>
                  <a:pt x="362565" y="282340"/>
                  <a:pt x="352318" y="292564"/>
                  <a:pt x="339723" y="292564"/>
                </a:cubicBezTo>
                <a:lnTo>
                  <a:pt x="122410" y="292564"/>
                </a:lnTo>
                <a:cubicBezTo>
                  <a:pt x="109816" y="292564"/>
                  <a:pt x="99568" y="282340"/>
                  <a:pt x="99568" y="269775"/>
                </a:cubicBezTo>
                <a:cubicBezTo>
                  <a:pt x="99568" y="257210"/>
                  <a:pt x="109816" y="246908"/>
                  <a:pt x="122410" y="246908"/>
                </a:cubicBezTo>
                <a:close/>
                <a:moveTo>
                  <a:pt x="61169" y="119648"/>
                </a:moveTo>
                <a:cubicBezTo>
                  <a:pt x="52643" y="119648"/>
                  <a:pt x="45759" y="126599"/>
                  <a:pt x="45759" y="135112"/>
                </a:cubicBezTo>
                <a:lnTo>
                  <a:pt x="45759" y="546149"/>
                </a:lnTo>
                <a:cubicBezTo>
                  <a:pt x="45759" y="554584"/>
                  <a:pt x="52643" y="561535"/>
                  <a:pt x="61169" y="561535"/>
                </a:cubicBezTo>
                <a:lnTo>
                  <a:pt x="400964" y="561535"/>
                </a:lnTo>
                <a:cubicBezTo>
                  <a:pt x="409490" y="561535"/>
                  <a:pt x="416452" y="554584"/>
                  <a:pt x="416452" y="546149"/>
                </a:cubicBezTo>
                <a:lnTo>
                  <a:pt x="416452" y="135112"/>
                </a:lnTo>
                <a:cubicBezTo>
                  <a:pt x="416452" y="126599"/>
                  <a:pt x="409490" y="119648"/>
                  <a:pt x="400964" y="119648"/>
                </a:cubicBezTo>
                <a:lnTo>
                  <a:pt x="354891" y="119648"/>
                </a:lnTo>
                <a:lnTo>
                  <a:pt x="354891" y="153700"/>
                </a:lnTo>
                <a:cubicBezTo>
                  <a:pt x="354891" y="166274"/>
                  <a:pt x="344644" y="176505"/>
                  <a:pt x="332051" y="176505"/>
                </a:cubicBezTo>
                <a:cubicBezTo>
                  <a:pt x="319457" y="176505"/>
                  <a:pt x="309210" y="166274"/>
                  <a:pt x="309210" y="153700"/>
                </a:cubicBezTo>
                <a:lnTo>
                  <a:pt x="309210" y="119648"/>
                </a:lnTo>
                <a:lnTo>
                  <a:pt x="153002" y="119648"/>
                </a:lnTo>
                <a:lnTo>
                  <a:pt x="153002" y="153700"/>
                </a:lnTo>
                <a:cubicBezTo>
                  <a:pt x="153002" y="166274"/>
                  <a:pt x="142755" y="176505"/>
                  <a:pt x="130161" y="176505"/>
                </a:cubicBezTo>
                <a:cubicBezTo>
                  <a:pt x="117489" y="176505"/>
                  <a:pt x="107242" y="166274"/>
                  <a:pt x="107242" y="153700"/>
                </a:cubicBezTo>
                <a:lnTo>
                  <a:pt x="107242" y="119648"/>
                </a:lnTo>
                <a:close/>
                <a:moveTo>
                  <a:pt x="61181" y="119190"/>
                </a:moveTo>
                <a:lnTo>
                  <a:pt x="107797" y="119190"/>
                </a:lnTo>
                <a:lnTo>
                  <a:pt x="107797" y="153707"/>
                </a:lnTo>
                <a:cubicBezTo>
                  <a:pt x="107797" y="165968"/>
                  <a:pt x="117809" y="175964"/>
                  <a:pt x="130167" y="175964"/>
                </a:cubicBezTo>
                <a:cubicBezTo>
                  <a:pt x="142447" y="175964"/>
                  <a:pt x="152458" y="165968"/>
                  <a:pt x="152458" y="153707"/>
                </a:cubicBezTo>
                <a:lnTo>
                  <a:pt x="152458" y="119190"/>
                </a:lnTo>
                <a:lnTo>
                  <a:pt x="309669" y="119190"/>
                </a:lnTo>
                <a:lnTo>
                  <a:pt x="309669" y="153707"/>
                </a:lnTo>
                <a:cubicBezTo>
                  <a:pt x="309669" y="165968"/>
                  <a:pt x="319681" y="175964"/>
                  <a:pt x="332039" y="175964"/>
                </a:cubicBezTo>
                <a:cubicBezTo>
                  <a:pt x="344397" y="175964"/>
                  <a:pt x="354408" y="165968"/>
                  <a:pt x="354408" y="153707"/>
                </a:cubicBezTo>
                <a:lnTo>
                  <a:pt x="354408" y="119190"/>
                </a:lnTo>
                <a:lnTo>
                  <a:pt x="400946" y="119190"/>
                </a:lnTo>
                <a:cubicBezTo>
                  <a:pt x="409784" y="119190"/>
                  <a:pt x="416901" y="126296"/>
                  <a:pt x="416901" y="135121"/>
                </a:cubicBezTo>
                <a:lnTo>
                  <a:pt x="416901" y="546129"/>
                </a:lnTo>
                <a:cubicBezTo>
                  <a:pt x="416901" y="554876"/>
                  <a:pt x="409784" y="562060"/>
                  <a:pt x="400946" y="562060"/>
                </a:cubicBezTo>
                <a:lnTo>
                  <a:pt x="61181" y="562060"/>
                </a:lnTo>
                <a:cubicBezTo>
                  <a:pt x="52343" y="562060"/>
                  <a:pt x="45225" y="554876"/>
                  <a:pt x="45225" y="546129"/>
                </a:cubicBezTo>
                <a:lnTo>
                  <a:pt x="45225" y="135121"/>
                </a:lnTo>
                <a:cubicBezTo>
                  <a:pt x="45225" y="126296"/>
                  <a:pt x="52343" y="119190"/>
                  <a:pt x="61181" y="119190"/>
                </a:cubicBezTo>
                <a:close/>
                <a:moveTo>
                  <a:pt x="61169" y="118633"/>
                </a:moveTo>
                <a:cubicBezTo>
                  <a:pt x="52095" y="118633"/>
                  <a:pt x="44664" y="126052"/>
                  <a:pt x="44664" y="135112"/>
                </a:cubicBezTo>
                <a:lnTo>
                  <a:pt x="44664" y="546149"/>
                </a:lnTo>
                <a:cubicBezTo>
                  <a:pt x="44664" y="555209"/>
                  <a:pt x="52095" y="562550"/>
                  <a:pt x="61169" y="562550"/>
                </a:cubicBezTo>
                <a:lnTo>
                  <a:pt x="400964" y="562550"/>
                </a:lnTo>
                <a:cubicBezTo>
                  <a:pt x="410116" y="562550"/>
                  <a:pt x="417469" y="555209"/>
                  <a:pt x="417469" y="546149"/>
                </a:cubicBezTo>
                <a:lnTo>
                  <a:pt x="417469" y="135112"/>
                </a:lnTo>
                <a:cubicBezTo>
                  <a:pt x="417469" y="126052"/>
                  <a:pt x="410116" y="118633"/>
                  <a:pt x="400964" y="118633"/>
                </a:cubicBezTo>
                <a:lnTo>
                  <a:pt x="353875" y="118633"/>
                </a:lnTo>
                <a:lnTo>
                  <a:pt x="353875" y="153700"/>
                </a:lnTo>
                <a:cubicBezTo>
                  <a:pt x="353875" y="165649"/>
                  <a:pt x="344097" y="175489"/>
                  <a:pt x="332051" y="175489"/>
                </a:cubicBezTo>
                <a:cubicBezTo>
                  <a:pt x="320005" y="175489"/>
                  <a:pt x="310227" y="165649"/>
                  <a:pt x="310227" y="153700"/>
                </a:cubicBezTo>
                <a:lnTo>
                  <a:pt x="310227" y="118633"/>
                </a:lnTo>
                <a:lnTo>
                  <a:pt x="151907" y="118633"/>
                </a:lnTo>
                <a:lnTo>
                  <a:pt x="151907" y="153700"/>
                </a:lnTo>
                <a:cubicBezTo>
                  <a:pt x="151907" y="165649"/>
                  <a:pt x="142129" y="175489"/>
                  <a:pt x="130161" y="175489"/>
                </a:cubicBezTo>
                <a:cubicBezTo>
                  <a:pt x="118115" y="175489"/>
                  <a:pt x="108337" y="165649"/>
                  <a:pt x="108337" y="153700"/>
                </a:cubicBezTo>
                <a:lnTo>
                  <a:pt x="108337" y="118633"/>
                </a:lnTo>
                <a:close/>
                <a:moveTo>
                  <a:pt x="130161" y="1015"/>
                </a:moveTo>
                <a:cubicBezTo>
                  <a:pt x="142129" y="1015"/>
                  <a:pt x="151907" y="10778"/>
                  <a:pt x="151907" y="22805"/>
                </a:cubicBezTo>
                <a:lnTo>
                  <a:pt x="151907" y="75054"/>
                </a:lnTo>
                <a:lnTo>
                  <a:pt x="310227" y="75054"/>
                </a:lnTo>
                <a:lnTo>
                  <a:pt x="310227" y="22805"/>
                </a:lnTo>
                <a:cubicBezTo>
                  <a:pt x="310227" y="10778"/>
                  <a:pt x="320005" y="1015"/>
                  <a:pt x="332051" y="1015"/>
                </a:cubicBezTo>
                <a:cubicBezTo>
                  <a:pt x="344097" y="1015"/>
                  <a:pt x="353875" y="10778"/>
                  <a:pt x="353875" y="22805"/>
                </a:cubicBezTo>
                <a:lnTo>
                  <a:pt x="353875" y="75054"/>
                </a:lnTo>
                <a:lnTo>
                  <a:pt x="400964" y="75054"/>
                </a:lnTo>
                <a:cubicBezTo>
                  <a:pt x="434130" y="75054"/>
                  <a:pt x="461116" y="101998"/>
                  <a:pt x="461116" y="135112"/>
                </a:cubicBezTo>
                <a:lnTo>
                  <a:pt x="461116" y="546149"/>
                </a:lnTo>
                <a:cubicBezTo>
                  <a:pt x="461116" y="579185"/>
                  <a:pt x="434130" y="606130"/>
                  <a:pt x="400964" y="606130"/>
                </a:cubicBezTo>
                <a:lnTo>
                  <a:pt x="61169" y="606130"/>
                </a:lnTo>
                <a:cubicBezTo>
                  <a:pt x="28003" y="606130"/>
                  <a:pt x="1095" y="579185"/>
                  <a:pt x="1095" y="546149"/>
                </a:cubicBezTo>
                <a:lnTo>
                  <a:pt x="1095" y="135112"/>
                </a:lnTo>
                <a:cubicBezTo>
                  <a:pt x="1095" y="101998"/>
                  <a:pt x="28003" y="75054"/>
                  <a:pt x="61169" y="75054"/>
                </a:cubicBezTo>
                <a:lnTo>
                  <a:pt x="108337" y="75054"/>
                </a:lnTo>
                <a:lnTo>
                  <a:pt x="108337" y="22805"/>
                </a:lnTo>
                <a:cubicBezTo>
                  <a:pt x="108337" y="10778"/>
                  <a:pt x="118115" y="1015"/>
                  <a:pt x="130161" y="1015"/>
                </a:cubicBezTo>
                <a:close/>
                <a:moveTo>
                  <a:pt x="130167" y="565"/>
                </a:moveTo>
                <a:cubicBezTo>
                  <a:pt x="117809" y="565"/>
                  <a:pt x="107797" y="10561"/>
                  <a:pt x="107797" y="22822"/>
                </a:cubicBezTo>
                <a:lnTo>
                  <a:pt x="107797" y="74598"/>
                </a:lnTo>
                <a:lnTo>
                  <a:pt x="61181" y="74598"/>
                </a:lnTo>
                <a:cubicBezTo>
                  <a:pt x="27783" y="74598"/>
                  <a:pt x="565" y="101697"/>
                  <a:pt x="565" y="135121"/>
                </a:cubicBezTo>
                <a:lnTo>
                  <a:pt x="565" y="546129"/>
                </a:lnTo>
                <a:cubicBezTo>
                  <a:pt x="565" y="579475"/>
                  <a:pt x="27783" y="606652"/>
                  <a:pt x="61181" y="606652"/>
                </a:cubicBezTo>
                <a:lnTo>
                  <a:pt x="400946" y="606652"/>
                </a:lnTo>
                <a:cubicBezTo>
                  <a:pt x="434422" y="606652"/>
                  <a:pt x="461640" y="579475"/>
                  <a:pt x="461640" y="546129"/>
                </a:cubicBezTo>
                <a:lnTo>
                  <a:pt x="461640" y="135121"/>
                </a:lnTo>
                <a:cubicBezTo>
                  <a:pt x="461640" y="101697"/>
                  <a:pt x="434422" y="74598"/>
                  <a:pt x="400946" y="74598"/>
                </a:cubicBezTo>
                <a:lnTo>
                  <a:pt x="354408" y="74598"/>
                </a:lnTo>
                <a:lnTo>
                  <a:pt x="354408" y="22822"/>
                </a:lnTo>
                <a:cubicBezTo>
                  <a:pt x="354408" y="10561"/>
                  <a:pt x="344397" y="565"/>
                  <a:pt x="332039" y="565"/>
                </a:cubicBezTo>
                <a:cubicBezTo>
                  <a:pt x="319681" y="565"/>
                  <a:pt x="309669" y="10561"/>
                  <a:pt x="309669" y="22822"/>
                </a:cubicBezTo>
                <a:lnTo>
                  <a:pt x="309669" y="74598"/>
                </a:lnTo>
                <a:lnTo>
                  <a:pt x="152458" y="74598"/>
                </a:lnTo>
                <a:lnTo>
                  <a:pt x="152458" y="22822"/>
                </a:lnTo>
                <a:cubicBezTo>
                  <a:pt x="152458" y="10561"/>
                  <a:pt x="142447" y="565"/>
                  <a:pt x="130167" y="565"/>
                </a:cubicBezTo>
                <a:close/>
                <a:moveTo>
                  <a:pt x="130161" y="0"/>
                </a:moveTo>
                <a:cubicBezTo>
                  <a:pt x="142755" y="0"/>
                  <a:pt x="153002" y="10231"/>
                  <a:pt x="153002" y="22805"/>
                </a:cubicBezTo>
                <a:lnTo>
                  <a:pt x="153002" y="74038"/>
                </a:lnTo>
                <a:lnTo>
                  <a:pt x="309210" y="74038"/>
                </a:lnTo>
                <a:lnTo>
                  <a:pt x="309210" y="22805"/>
                </a:lnTo>
                <a:cubicBezTo>
                  <a:pt x="309210" y="10231"/>
                  <a:pt x="319457" y="0"/>
                  <a:pt x="332051" y="0"/>
                </a:cubicBezTo>
                <a:cubicBezTo>
                  <a:pt x="344644" y="0"/>
                  <a:pt x="354891" y="10231"/>
                  <a:pt x="354891" y="22805"/>
                </a:cubicBezTo>
                <a:lnTo>
                  <a:pt x="354891" y="74038"/>
                </a:lnTo>
                <a:lnTo>
                  <a:pt x="400964" y="74038"/>
                </a:lnTo>
                <a:cubicBezTo>
                  <a:pt x="434677" y="74038"/>
                  <a:pt x="462133" y="101451"/>
                  <a:pt x="462133" y="135112"/>
                </a:cubicBezTo>
                <a:lnTo>
                  <a:pt x="462133" y="546149"/>
                </a:lnTo>
                <a:cubicBezTo>
                  <a:pt x="462133" y="579810"/>
                  <a:pt x="434677" y="607145"/>
                  <a:pt x="400964" y="607145"/>
                </a:cubicBezTo>
                <a:lnTo>
                  <a:pt x="61169" y="607145"/>
                </a:lnTo>
                <a:cubicBezTo>
                  <a:pt x="27456" y="607145"/>
                  <a:pt x="0" y="579810"/>
                  <a:pt x="0" y="546149"/>
                </a:cubicBezTo>
                <a:lnTo>
                  <a:pt x="0" y="135112"/>
                </a:lnTo>
                <a:cubicBezTo>
                  <a:pt x="0" y="101451"/>
                  <a:pt x="27456" y="74038"/>
                  <a:pt x="61169" y="74038"/>
                </a:cubicBezTo>
                <a:lnTo>
                  <a:pt x="107242" y="74038"/>
                </a:lnTo>
                <a:lnTo>
                  <a:pt x="107242" y="22805"/>
                </a:lnTo>
                <a:cubicBezTo>
                  <a:pt x="107242" y="10231"/>
                  <a:pt x="117489" y="0"/>
                  <a:pt x="130161" y="0"/>
                </a:cubicBezTo>
                <a:close/>
              </a:path>
            </a:pathLst>
          </a:custGeom>
          <a:solidFill>
            <a:schemeClr val="tx1">
              <a:lumMod val="85000"/>
              <a:lumOff val="15000"/>
            </a:schemeClr>
          </a:solidFill>
          <a:ln>
            <a:noFill/>
          </a:ln>
        </p:spPr>
      </p:sp>
      <p:sp>
        <p:nvSpPr>
          <p:cNvPr id="45" name="laptop-arrow_73502">
            <a:extLst>
              <a:ext uri="{FF2B5EF4-FFF2-40B4-BE49-F238E27FC236}">
                <a16:creationId xmlns="" xmlns:a16="http://schemas.microsoft.com/office/drawing/2014/main" id="{651F6A5E-B576-479F-93E9-675B520DB187}"/>
              </a:ext>
            </a:extLst>
          </p:cNvPr>
          <p:cNvSpPr>
            <a:spLocks noChangeAspect="1"/>
          </p:cNvSpPr>
          <p:nvPr/>
        </p:nvSpPr>
        <p:spPr bwMode="auto">
          <a:xfrm>
            <a:off x="5274101" y="3957804"/>
            <a:ext cx="521960" cy="383421"/>
          </a:xfrm>
          <a:custGeom>
            <a:avLst/>
            <a:gdLst>
              <a:gd name="connsiteX0" fmla="*/ 42959 w 606580"/>
              <a:gd name="connsiteY0" fmla="*/ 366934 h 445550"/>
              <a:gd name="connsiteX1" fmla="*/ 36874 w 606580"/>
              <a:gd name="connsiteY1" fmla="*/ 373010 h 445550"/>
              <a:gd name="connsiteX2" fmla="*/ 36874 w 606580"/>
              <a:gd name="connsiteY2" fmla="*/ 402468 h 445550"/>
              <a:gd name="connsiteX3" fmla="*/ 42959 w 606580"/>
              <a:gd name="connsiteY3" fmla="*/ 408728 h 445550"/>
              <a:gd name="connsiteX4" fmla="*/ 563437 w 606580"/>
              <a:gd name="connsiteY4" fmla="*/ 408728 h 445550"/>
              <a:gd name="connsiteX5" fmla="*/ 569706 w 606580"/>
              <a:gd name="connsiteY5" fmla="*/ 402468 h 445550"/>
              <a:gd name="connsiteX6" fmla="*/ 569706 w 606580"/>
              <a:gd name="connsiteY6" fmla="*/ 373010 h 445550"/>
              <a:gd name="connsiteX7" fmla="*/ 563437 w 606580"/>
              <a:gd name="connsiteY7" fmla="*/ 366934 h 445550"/>
              <a:gd name="connsiteX8" fmla="*/ 254988 w 606580"/>
              <a:gd name="connsiteY8" fmla="*/ 149113 h 445550"/>
              <a:gd name="connsiteX9" fmla="*/ 269552 w 606580"/>
              <a:gd name="connsiteY9" fmla="*/ 212435 h 445550"/>
              <a:gd name="connsiteX10" fmla="*/ 271027 w 606580"/>
              <a:gd name="connsiteY10" fmla="*/ 210962 h 445550"/>
              <a:gd name="connsiteX11" fmla="*/ 284854 w 606580"/>
              <a:gd name="connsiteY11" fmla="*/ 205072 h 445550"/>
              <a:gd name="connsiteX12" fmla="*/ 298865 w 606580"/>
              <a:gd name="connsiteY12" fmla="*/ 210962 h 445550"/>
              <a:gd name="connsiteX13" fmla="*/ 332417 w 606580"/>
              <a:gd name="connsiteY13" fmla="*/ 244464 h 445550"/>
              <a:gd name="connsiteX14" fmla="*/ 350484 w 606580"/>
              <a:gd name="connsiteY14" fmla="*/ 226425 h 445550"/>
              <a:gd name="connsiteX15" fmla="*/ 316931 w 606580"/>
              <a:gd name="connsiteY15" fmla="*/ 192923 h 445550"/>
              <a:gd name="connsiteX16" fmla="*/ 311032 w 606580"/>
              <a:gd name="connsiteY16" fmla="*/ 178933 h 445550"/>
              <a:gd name="connsiteX17" fmla="*/ 316931 w 606580"/>
              <a:gd name="connsiteY17" fmla="*/ 165127 h 445550"/>
              <a:gd name="connsiteX18" fmla="*/ 318406 w 606580"/>
              <a:gd name="connsiteY18" fmla="*/ 163655 h 445550"/>
              <a:gd name="connsiteX19" fmla="*/ 248535 w 606580"/>
              <a:gd name="connsiteY19" fmla="*/ 122422 h 445550"/>
              <a:gd name="connsiteX20" fmla="*/ 338317 w 606580"/>
              <a:gd name="connsiteY20" fmla="*/ 143038 h 445550"/>
              <a:gd name="connsiteX21" fmla="*/ 350853 w 606580"/>
              <a:gd name="connsiteY21" fmla="*/ 154267 h 445550"/>
              <a:gd name="connsiteX22" fmla="*/ 346244 w 606580"/>
              <a:gd name="connsiteY22" fmla="*/ 170465 h 445550"/>
              <a:gd name="connsiteX23" fmla="*/ 337764 w 606580"/>
              <a:gd name="connsiteY23" fmla="*/ 178933 h 445550"/>
              <a:gd name="connsiteX24" fmla="*/ 371316 w 606580"/>
              <a:gd name="connsiteY24" fmla="*/ 212435 h 445550"/>
              <a:gd name="connsiteX25" fmla="*/ 377031 w 606580"/>
              <a:gd name="connsiteY25" fmla="*/ 226425 h 445550"/>
              <a:gd name="connsiteX26" fmla="*/ 371316 w 606580"/>
              <a:gd name="connsiteY26" fmla="*/ 240230 h 445550"/>
              <a:gd name="connsiteX27" fmla="*/ 346244 w 606580"/>
              <a:gd name="connsiteY27" fmla="*/ 265265 h 445550"/>
              <a:gd name="connsiteX28" fmla="*/ 332417 w 606580"/>
              <a:gd name="connsiteY28" fmla="*/ 270971 h 445550"/>
              <a:gd name="connsiteX29" fmla="*/ 318406 w 606580"/>
              <a:gd name="connsiteY29" fmla="*/ 265265 h 445550"/>
              <a:gd name="connsiteX30" fmla="*/ 284854 w 606580"/>
              <a:gd name="connsiteY30" fmla="*/ 231763 h 445550"/>
              <a:gd name="connsiteX31" fmla="*/ 276373 w 606580"/>
              <a:gd name="connsiteY31" fmla="*/ 240230 h 445550"/>
              <a:gd name="connsiteX32" fmla="*/ 264390 w 606580"/>
              <a:gd name="connsiteY32" fmla="*/ 245384 h 445550"/>
              <a:gd name="connsiteX33" fmla="*/ 248904 w 606580"/>
              <a:gd name="connsiteY33" fmla="*/ 232315 h 445550"/>
              <a:gd name="connsiteX34" fmla="*/ 228256 w 606580"/>
              <a:gd name="connsiteY34" fmla="*/ 142670 h 445550"/>
              <a:gd name="connsiteX35" fmla="*/ 231390 w 606580"/>
              <a:gd name="connsiteY35" fmla="*/ 127944 h 445550"/>
              <a:gd name="connsiteX36" fmla="*/ 248535 w 606580"/>
              <a:gd name="connsiteY36" fmla="*/ 122422 h 445550"/>
              <a:gd name="connsiteX37" fmla="*/ 96795 w 606580"/>
              <a:gd name="connsiteY37" fmla="*/ 36822 h 445550"/>
              <a:gd name="connsiteX38" fmla="*/ 78358 w 606580"/>
              <a:gd name="connsiteY38" fmla="*/ 55233 h 445550"/>
              <a:gd name="connsiteX39" fmla="*/ 78358 w 606580"/>
              <a:gd name="connsiteY39" fmla="*/ 330112 h 445550"/>
              <a:gd name="connsiteX40" fmla="*/ 528223 w 606580"/>
              <a:gd name="connsiteY40" fmla="*/ 330112 h 445550"/>
              <a:gd name="connsiteX41" fmla="*/ 528223 w 606580"/>
              <a:gd name="connsiteY41" fmla="*/ 55233 h 445550"/>
              <a:gd name="connsiteX42" fmla="*/ 509786 w 606580"/>
              <a:gd name="connsiteY42" fmla="*/ 36822 h 445550"/>
              <a:gd name="connsiteX43" fmla="*/ 96795 w 606580"/>
              <a:gd name="connsiteY43" fmla="*/ 0 h 445550"/>
              <a:gd name="connsiteX44" fmla="*/ 509786 w 606580"/>
              <a:gd name="connsiteY44" fmla="*/ 0 h 445550"/>
              <a:gd name="connsiteX45" fmla="*/ 565097 w 606580"/>
              <a:gd name="connsiteY45" fmla="*/ 55233 h 445550"/>
              <a:gd name="connsiteX46" fmla="*/ 565097 w 606580"/>
              <a:gd name="connsiteY46" fmla="*/ 330112 h 445550"/>
              <a:gd name="connsiteX47" fmla="*/ 606580 w 606580"/>
              <a:gd name="connsiteY47" fmla="*/ 373010 h 445550"/>
              <a:gd name="connsiteX48" fmla="*/ 606580 w 606580"/>
              <a:gd name="connsiteY48" fmla="*/ 402468 h 445550"/>
              <a:gd name="connsiteX49" fmla="*/ 563437 w 606580"/>
              <a:gd name="connsiteY49" fmla="*/ 445550 h 445550"/>
              <a:gd name="connsiteX50" fmla="*/ 42959 w 606580"/>
              <a:gd name="connsiteY50" fmla="*/ 445550 h 445550"/>
              <a:gd name="connsiteX51" fmla="*/ 0 w 606580"/>
              <a:gd name="connsiteY51" fmla="*/ 402468 h 445550"/>
              <a:gd name="connsiteX52" fmla="*/ 0 w 606580"/>
              <a:gd name="connsiteY52" fmla="*/ 373010 h 445550"/>
              <a:gd name="connsiteX53" fmla="*/ 41484 w 606580"/>
              <a:gd name="connsiteY53" fmla="*/ 330112 h 445550"/>
              <a:gd name="connsiteX54" fmla="*/ 41484 w 606580"/>
              <a:gd name="connsiteY54" fmla="*/ 55233 h 445550"/>
              <a:gd name="connsiteX55" fmla="*/ 96795 w 606580"/>
              <a:gd name="connsiteY55" fmla="*/ 0 h 44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6580" h="445550">
                <a:moveTo>
                  <a:pt x="42959" y="366934"/>
                </a:moveTo>
                <a:cubicBezTo>
                  <a:pt x="39640" y="366934"/>
                  <a:pt x="36874" y="369696"/>
                  <a:pt x="36874" y="373010"/>
                </a:cubicBezTo>
                <a:lnTo>
                  <a:pt x="36874" y="402468"/>
                </a:lnTo>
                <a:cubicBezTo>
                  <a:pt x="36874" y="405782"/>
                  <a:pt x="39640" y="408728"/>
                  <a:pt x="42959" y="408728"/>
                </a:cubicBezTo>
                <a:lnTo>
                  <a:pt x="563437" y="408728"/>
                </a:lnTo>
                <a:cubicBezTo>
                  <a:pt x="566756" y="408728"/>
                  <a:pt x="569706" y="405782"/>
                  <a:pt x="569706" y="402468"/>
                </a:cubicBezTo>
                <a:lnTo>
                  <a:pt x="569706" y="373010"/>
                </a:lnTo>
                <a:cubicBezTo>
                  <a:pt x="569706" y="369696"/>
                  <a:pt x="566756" y="366934"/>
                  <a:pt x="563437" y="366934"/>
                </a:cubicBezTo>
                <a:close/>
                <a:moveTo>
                  <a:pt x="254988" y="149113"/>
                </a:moveTo>
                <a:lnTo>
                  <a:pt x="269552" y="212435"/>
                </a:lnTo>
                <a:lnTo>
                  <a:pt x="271027" y="210962"/>
                </a:lnTo>
                <a:cubicBezTo>
                  <a:pt x="274714" y="207097"/>
                  <a:pt x="279692" y="205072"/>
                  <a:pt x="284854" y="205072"/>
                </a:cubicBezTo>
                <a:cubicBezTo>
                  <a:pt x="290200" y="205072"/>
                  <a:pt x="295177" y="207097"/>
                  <a:pt x="298865" y="210962"/>
                </a:cubicBezTo>
                <a:lnTo>
                  <a:pt x="332417" y="244464"/>
                </a:lnTo>
                <a:lnTo>
                  <a:pt x="350484" y="226425"/>
                </a:lnTo>
                <a:lnTo>
                  <a:pt x="316931" y="192923"/>
                </a:lnTo>
                <a:cubicBezTo>
                  <a:pt x="313244" y="189057"/>
                  <a:pt x="311032" y="184271"/>
                  <a:pt x="311032" y="178933"/>
                </a:cubicBezTo>
                <a:cubicBezTo>
                  <a:pt x="311032" y="173779"/>
                  <a:pt x="313244" y="168809"/>
                  <a:pt x="316931" y="165127"/>
                </a:cubicBezTo>
                <a:lnTo>
                  <a:pt x="318406" y="163655"/>
                </a:lnTo>
                <a:close/>
                <a:moveTo>
                  <a:pt x="248535" y="122422"/>
                </a:moveTo>
                <a:lnTo>
                  <a:pt x="338317" y="143038"/>
                </a:lnTo>
                <a:cubicBezTo>
                  <a:pt x="344585" y="144511"/>
                  <a:pt x="349378" y="148560"/>
                  <a:pt x="350853" y="154267"/>
                </a:cubicBezTo>
                <a:cubicBezTo>
                  <a:pt x="352512" y="159789"/>
                  <a:pt x="350853" y="165864"/>
                  <a:pt x="346244" y="170465"/>
                </a:cubicBezTo>
                <a:lnTo>
                  <a:pt x="337764" y="178933"/>
                </a:lnTo>
                <a:lnTo>
                  <a:pt x="371316" y="212435"/>
                </a:lnTo>
                <a:cubicBezTo>
                  <a:pt x="375003" y="216116"/>
                  <a:pt x="377031" y="221086"/>
                  <a:pt x="377031" y="226425"/>
                </a:cubicBezTo>
                <a:cubicBezTo>
                  <a:pt x="377031" y="231579"/>
                  <a:pt x="375003" y="236549"/>
                  <a:pt x="371316" y="240230"/>
                </a:cubicBezTo>
                <a:lnTo>
                  <a:pt x="346244" y="265265"/>
                </a:lnTo>
                <a:cubicBezTo>
                  <a:pt x="342557" y="268946"/>
                  <a:pt x="337579" y="270971"/>
                  <a:pt x="332417" y="270971"/>
                </a:cubicBezTo>
                <a:cubicBezTo>
                  <a:pt x="327071" y="270971"/>
                  <a:pt x="322278" y="268946"/>
                  <a:pt x="318406" y="265265"/>
                </a:cubicBezTo>
                <a:lnTo>
                  <a:pt x="284854" y="231763"/>
                </a:lnTo>
                <a:lnTo>
                  <a:pt x="276373" y="240230"/>
                </a:lnTo>
                <a:cubicBezTo>
                  <a:pt x="273055" y="243544"/>
                  <a:pt x="268630" y="245384"/>
                  <a:pt x="264390" y="245384"/>
                </a:cubicBezTo>
                <a:cubicBezTo>
                  <a:pt x="256831" y="245384"/>
                  <a:pt x="250748" y="240230"/>
                  <a:pt x="248904" y="232315"/>
                </a:cubicBezTo>
                <a:lnTo>
                  <a:pt x="228256" y="142670"/>
                </a:lnTo>
                <a:cubicBezTo>
                  <a:pt x="227150" y="137332"/>
                  <a:pt x="228256" y="131994"/>
                  <a:pt x="231390" y="127944"/>
                </a:cubicBezTo>
                <a:cubicBezTo>
                  <a:pt x="235262" y="123158"/>
                  <a:pt x="241899" y="120949"/>
                  <a:pt x="248535" y="122422"/>
                </a:cubicBezTo>
                <a:close/>
                <a:moveTo>
                  <a:pt x="96795" y="36822"/>
                </a:moveTo>
                <a:cubicBezTo>
                  <a:pt x="86655" y="36822"/>
                  <a:pt x="78358" y="45107"/>
                  <a:pt x="78358" y="55233"/>
                </a:cubicBezTo>
                <a:lnTo>
                  <a:pt x="78358" y="330112"/>
                </a:lnTo>
                <a:lnTo>
                  <a:pt x="528223" y="330112"/>
                </a:lnTo>
                <a:lnTo>
                  <a:pt x="528223" y="55233"/>
                </a:lnTo>
                <a:cubicBezTo>
                  <a:pt x="528223" y="45107"/>
                  <a:pt x="519926" y="36822"/>
                  <a:pt x="509786" y="36822"/>
                </a:cubicBezTo>
                <a:close/>
                <a:moveTo>
                  <a:pt x="96795" y="0"/>
                </a:moveTo>
                <a:lnTo>
                  <a:pt x="509786" y="0"/>
                </a:lnTo>
                <a:cubicBezTo>
                  <a:pt x="540207" y="0"/>
                  <a:pt x="565097" y="24671"/>
                  <a:pt x="565097" y="55233"/>
                </a:cubicBezTo>
                <a:lnTo>
                  <a:pt x="565097" y="330112"/>
                </a:lnTo>
                <a:cubicBezTo>
                  <a:pt x="587959" y="331033"/>
                  <a:pt x="606580" y="349996"/>
                  <a:pt x="606580" y="373010"/>
                </a:cubicBezTo>
                <a:lnTo>
                  <a:pt x="606580" y="402468"/>
                </a:lnTo>
                <a:cubicBezTo>
                  <a:pt x="606580" y="426218"/>
                  <a:pt x="587221" y="445550"/>
                  <a:pt x="563437" y="445550"/>
                </a:cubicBezTo>
                <a:lnTo>
                  <a:pt x="42959" y="445550"/>
                </a:lnTo>
                <a:cubicBezTo>
                  <a:pt x="19359" y="445550"/>
                  <a:pt x="0" y="426218"/>
                  <a:pt x="0" y="402468"/>
                </a:cubicBezTo>
                <a:lnTo>
                  <a:pt x="0" y="373010"/>
                </a:lnTo>
                <a:cubicBezTo>
                  <a:pt x="0" y="349812"/>
                  <a:pt x="18437" y="331033"/>
                  <a:pt x="41484" y="330112"/>
                </a:cubicBezTo>
                <a:lnTo>
                  <a:pt x="41484" y="55233"/>
                </a:lnTo>
                <a:cubicBezTo>
                  <a:pt x="41484" y="24671"/>
                  <a:pt x="66189" y="0"/>
                  <a:pt x="96795" y="0"/>
                </a:cubicBezTo>
                <a:close/>
              </a:path>
            </a:pathLst>
          </a:custGeom>
          <a:solidFill>
            <a:schemeClr val="tx1">
              <a:lumMod val="85000"/>
              <a:lumOff val="15000"/>
            </a:schemeClr>
          </a:solidFill>
          <a:ln>
            <a:noFill/>
          </a:ln>
        </p:spPr>
      </p:sp>
      <p:sp>
        <p:nvSpPr>
          <p:cNvPr id="46" name="explore-tool_77521">
            <a:extLst>
              <a:ext uri="{FF2B5EF4-FFF2-40B4-BE49-F238E27FC236}">
                <a16:creationId xmlns="" xmlns:a16="http://schemas.microsoft.com/office/drawing/2014/main" id="{AD273F69-888C-4910-8507-B724549163BC}"/>
              </a:ext>
            </a:extLst>
          </p:cNvPr>
          <p:cNvSpPr>
            <a:spLocks noChangeAspect="1"/>
          </p:cNvSpPr>
          <p:nvPr/>
        </p:nvSpPr>
        <p:spPr bwMode="auto">
          <a:xfrm>
            <a:off x="4128212" y="2594826"/>
            <a:ext cx="609685" cy="608837"/>
          </a:xfrm>
          <a:custGeom>
            <a:avLst/>
            <a:gdLst>
              <a:gd name="connsiteX0" fmla="*/ 262898 w 608697"/>
              <a:gd name="connsiteY0" fmla="*/ 287402 h 607851"/>
              <a:gd name="connsiteX1" fmla="*/ 195383 w 608697"/>
              <a:gd name="connsiteY1" fmla="*/ 412833 h 607851"/>
              <a:gd name="connsiteX2" fmla="*/ 321014 w 608697"/>
              <a:gd name="connsiteY2" fmla="*/ 345425 h 607851"/>
              <a:gd name="connsiteX3" fmla="*/ 413520 w 608697"/>
              <a:gd name="connsiteY3" fmla="*/ 195116 h 607851"/>
              <a:gd name="connsiteX4" fmla="*/ 287816 w 608697"/>
              <a:gd name="connsiteY4" fmla="*/ 262599 h 607851"/>
              <a:gd name="connsiteX5" fmla="*/ 345931 w 608697"/>
              <a:gd name="connsiteY5" fmla="*/ 320622 h 607851"/>
              <a:gd name="connsiteX6" fmla="*/ 461545 w 608697"/>
              <a:gd name="connsiteY6" fmla="*/ 135277 h 607851"/>
              <a:gd name="connsiteX7" fmla="*/ 471934 w 608697"/>
              <a:gd name="connsiteY7" fmla="*/ 143797 h 607851"/>
              <a:gd name="connsiteX8" fmla="*/ 472381 w 608697"/>
              <a:gd name="connsiteY8" fmla="*/ 159513 h 607851"/>
              <a:gd name="connsiteX9" fmla="*/ 472232 w 608697"/>
              <a:gd name="connsiteY9" fmla="*/ 159736 h 607851"/>
              <a:gd name="connsiteX10" fmla="*/ 471635 w 608697"/>
              <a:gd name="connsiteY10" fmla="*/ 161002 h 607851"/>
              <a:gd name="connsiteX11" fmla="*/ 365700 w 608697"/>
              <a:gd name="connsiteY11" fmla="*/ 357938 h 607851"/>
              <a:gd name="connsiteX12" fmla="*/ 358538 w 608697"/>
              <a:gd name="connsiteY12" fmla="*/ 365089 h 607851"/>
              <a:gd name="connsiteX13" fmla="*/ 160619 w 608697"/>
              <a:gd name="connsiteY13" fmla="*/ 471229 h 607851"/>
              <a:gd name="connsiteX14" fmla="*/ 160395 w 608697"/>
              <a:gd name="connsiteY14" fmla="*/ 471378 h 607851"/>
              <a:gd name="connsiteX15" fmla="*/ 160320 w 608697"/>
              <a:gd name="connsiteY15" fmla="*/ 471378 h 607851"/>
              <a:gd name="connsiteX16" fmla="*/ 143983 w 608697"/>
              <a:gd name="connsiteY16" fmla="*/ 471229 h 607851"/>
              <a:gd name="connsiteX17" fmla="*/ 139879 w 608697"/>
              <a:gd name="connsiteY17" fmla="*/ 468175 h 607851"/>
              <a:gd name="connsiteX18" fmla="*/ 136821 w 608697"/>
              <a:gd name="connsiteY18" fmla="*/ 447468 h 607851"/>
              <a:gd name="connsiteX19" fmla="*/ 243129 w 608697"/>
              <a:gd name="connsiteY19" fmla="*/ 250011 h 607851"/>
              <a:gd name="connsiteX20" fmla="*/ 250291 w 608697"/>
              <a:gd name="connsiteY20" fmla="*/ 242860 h 607851"/>
              <a:gd name="connsiteX21" fmla="*/ 448136 w 608697"/>
              <a:gd name="connsiteY21" fmla="*/ 136646 h 607851"/>
              <a:gd name="connsiteX22" fmla="*/ 461545 w 608697"/>
              <a:gd name="connsiteY22" fmla="*/ 135277 h 607851"/>
              <a:gd name="connsiteX23" fmla="*/ 304348 w 608697"/>
              <a:gd name="connsiteY23" fmla="*/ 35085 h 607851"/>
              <a:gd name="connsiteX24" fmla="*/ 35134 w 608697"/>
              <a:gd name="connsiteY24" fmla="*/ 303926 h 607851"/>
              <a:gd name="connsiteX25" fmla="*/ 304348 w 608697"/>
              <a:gd name="connsiteY25" fmla="*/ 572766 h 607851"/>
              <a:gd name="connsiteX26" fmla="*/ 573563 w 608697"/>
              <a:gd name="connsiteY26" fmla="*/ 303926 h 607851"/>
              <a:gd name="connsiteX27" fmla="*/ 304348 w 608697"/>
              <a:gd name="connsiteY27" fmla="*/ 35085 h 607851"/>
              <a:gd name="connsiteX28" fmla="*/ 304348 w 608697"/>
              <a:gd name="connsiteY28" fmla="*/ 0 h 607851"/>
              <a:gd name="connsiteX29" fmla="*/ 608697 w 608697"/>
              <a:gd name="connsiteY29" fmla="*/ 303926 h 607851"/>
              <a:gd name="connsiteX30" fmla="*/ 304348 w 608697"/>
              <a:gd name="connsiteY30" fmla="*/ 607851 h 607851"/>
              <a:gd name="connsiteX31" fmla="*/ 0 w 608697"/>
              <a:gd name="connsiteY31" fmla="*/ 303926 h 607851"/>
              <a:gd name="connsiteX32" fmla="*/ 304348 w 608697"/>
              <a:gd name="connsiteY32"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607851">
                <a:moveTo>
                  <a:pt x="262898" y="287402"/>
                </a:moveTo>
                <a:lnTo>
                  <a:pt x="195383" y="412833"/>
                </a:lnTo>
                <a:lnTo>
                  <a:pt x="321014" y="345425"/>
                </a:lnTo>
                <a:close/>
                <a:moveTo>
                  <a:pt x="413520" y="195116"/>
                </a:moveTo>
                <a:lnTo>
                  <a:pt x="287816" y="262599"/>
                </a:lnTo>
                <a:lnTo>
                  <a:pt x="345931" y="320622"/>
                </a:lnTo>
                <a:close/>
                <a:moveTo>
                  <a:pt x="461545" y="135277"/>
                </a:moveTo>
                <a:cubicBezTo>
                  <a:pt x="465854" y="136572"/>
                  <a:pt x="469659" y="139514"/>
                  <a:pt x="471934" y="143797"/>
                </a:cubicBezTo>
                <a:cubicBezTo>
                  <a:pt x="474694" y="148861"/>
                  <a:pt x="474619" y="154671"/>
                  <a:pt x="472381" y="159513"/>
                </a:cubicBezTo>
                <a:lnTo>
                  <a:pt x="472232" y="159736"/>
                </a:lnTo>
                <a:cubicBezTo>
                  <a:pt x="472083" y="160183"/>
                  <a:pt x="471859" y="160555"/>
                  <a:pt x="471635" y="161002"/>
                </a:cubicBezTo>
                <a:lnTo>
                  <a:pt x="365700" y="357938"/>
                </a:lnTo>
                <a:cubicBezTo>
                  <a:pt x="364059" y="360992"/>
                  <a:pt x="361597" y="363450"/>
                  <a:pt x="358538" y="365089"/>
                </a:cubicBezTo>
                <a:lnTo>
                  <a:pt x="160619" y="471229"/>
                </a:lnTo>
                <a:cubicBezTo>
                  <a:pt x="160544" y="471303"/>
                  <a:pt x="160470" y="471303"/>
                  <a:pt x="160395" y="471378"/>
                </a:cubicBezTo>
                <a:lnTo>
                  <a:pt x="160320" y="471378"/>
                </a:lnTo>
                <a:cubicBezTo>
                  <a:pt x="155322" y="473910"/>
                  <a:pt x="149279" y="474059"/>
                  <a:pt x="143983" y="471229"/>
                </a:cubicBezTo>
                <a:cubicBezTo>
                  <a:pt x="142416" y="470409"/>
                  <a:pt x="141073" y="469367"/>
                  <a:pt x="139879" y="468175"/>
                </a:cubicBezTo>
                <a:cubicBezTo>
                  <a:pt x="134508" y="462886"/>
                  <a:pt x="133016" y="454470"/>
                  <a:pt x="136821" y="447468"/>
                </a:cubicBezTo>
                <a:lnTo>
                  <a:pt x="243129" y="250011"/>
                </a:lnTo>
                <a:cubicBezTo>
                  <a:pt x="244770" y="246957"/>
                  <a:pt x="247232" y="244499"/>
                  <a:pt x="250291" y="242860"/>
                </a:cubicBezTo>
                <a:lnTo>
                  <a:pt x="448136" y="136646"/>
                </a:lnTo>
                <a:cubicBezTo>
                  <a:pt x="452425" y="134337"/>
                  <a:pt x="457237" y="133983"/>
                  <a:pt x="461545" y="135277"/>
                </a:cubicBezTo>
                <a:close/>
                <a:moveTo>
                  <a:pt x="304348" y="35085"/>
                </a:moveTo>
                <a:cubicBezTo>
                  <a:pt x="155904" y="35085"/>
                  <a:pt x="35134" y="155687"/>
                  <a:pt x="35134" y="303926"/>
                </a:cubicBezTo>
                <a:cubicBezTo>
                  <a:pt x="35134" y="452164"/>
                  <a:pt x="155904" y="572766"/>
                  <a:pt x="304348" y="572766"/>
                </a:cubicBezTo>
                <a:cubicBezTo>
                  <a:pt x="452793" y="572766"/>
                  <a:pt x="573563" y="452164"/>
                  <a:pt x="573563" y="303926"/>
                </a:cubicBezTo>
                <a:cubicBezTo>
                  <a:pt x="573563" y="155687"/>
                  <a:pt x="452793" y="35085"/>
                  <a:pt x="304348" y="35085"/>
                </a:cubicBezTo>
                <a:close/>
                <a:moveTo>
                  <a:pt x="304348" y="0"/>
                </a:moveTo>
                <a:cubicBezTo>
                  <a:pt x="472188" y="0"/>
                  <a:pt x="608697" y="136320"/>
                  <a:pt x="608697" y="303926"/>
                </a:cubicBezTo>
                <a:cubicBezTo>
                  <a:pt x="608697" y="471532"/>
                  <a:pt x="472188" y="607851"/>
                  <a:pt x="304348" y="607851"/>
                </a:cubicBezTo>
                <a:cubicBezTo>
                  <a:pt x="136509" y="607851"/>
                  <a:pt x="0" y="471532"/>
                  <a:pt x="0" y="303926"/>
                </a:cubicBezTo>
                <a:cubicBezTo>
                  <a:pt x="0" y="136320"/>
                  <a:pt x="136509" y="0"/>
                  <a:pt x="304348" y="0"/>
                </a:cubicBezTo>
                <a:close/>
              </a:path>
            </a:pathLst>
          </a:custGeom>
          <a:solidFill>
            <a:schemeClr val="tx1">
              <a:lumMod val="85000"/>
              <a:lumOff val="15000"/>
            </a:schemeClr>
          </a:solidFill>
          <a:ln>
            <a:noFill/>
          </a:ln>
        </p:spPr>
      </p:sp>
      <p:sp>
        <p:nvSpPr>
          <p:cNvPr id="49" name="drawing-compass_19803">
            <a:extLst>
              <a:ext uri="{FF2B5EF4-FFF2-40B4-BE49-F238E27FC236}">
                <a16:creationId xmlns="" xmlns:a16="http://schemas.microsoft.com/office/drawing/2014/main" id="{A3603B35-325A-401B-B104-5FEF96463B6A}"/>
              </a:ext>
            </a:extLst>
          </p:cNvPr>
          <p:cNvSpPr>
            <a:spLocks noChangeAspect="1"/>
          </p:cNvSpPr>
          <p:nvPr/>
        </p:nvSpPr>
        <p:spPr bwMode="auto">
          <a:xfrm>
            <a:off x="5277832" y="2593979"/>
            <a:ext cx="514499" cy="609684"/>
          </a:xfrm>
          <a:custGeom>
            <a:avLst/>
            <a:gdLst>
              <a:gd name="connsiteX0" fmla="*/ 84604 w 449873"/>
              <a:gd name="connsiteY0" fmla="*/ 383849 h 533102"/>
              <a:gd name="connsiteX1" fmla="*/ 47992 w 449873"/>
              <a:gd name="connsiteY1" fmla="*/ 446617 h 533102"/>
              <a:gd name="connsiteX2" fmla="*/ 51277 w 449873"/>
              <a:gd name="connsiteY2" fmla="*/ 473429 h 533102"/>
              <a:gd name="connsiteX3" fmla="*/ 76606 w 449873"/>
              <a:gd name="connsiteY3" fmla="*/ 462714 h 533102"/>
              <a:gd name="connsiteX4" fmla="*/ 113742 w 449873"/>
              <a:gd name="connsiteY4" fmla="*/ 399088 h 533102"/>
              <a:gd name="connsiteX5" fmla="*/ 84604 w 449873"/>
              <a:gd name="connsiteY5" fmla="*/ 383849 h 533102"/>
              <a:gd name="connsiteX6" fmla="*/ 367697 w 449873"/>
              <a:gd name="connsiteY6" fmla="*/ 382325 h 533102"/>
              <a:gd name="connsiteX7" fmla="*/ 338750 w 449873"/>
              <a:gd name="connsiteY7" fmla="*/ 397898 h 533102"/>
              <a:gd name="connsiteX8" fmla="*/ 376600 w 449873"/>
              <a:gd name="connsiteY8" fmla="*/ 462714 h 533102"/>
              <a:gd name="connsiteX9" fmla="*/ 401977 w 449873"/>
              <a:gd name="connsiteY9" fmla="*/ 473429 h 533102"/>
              <a:gd name="connsiteX10" fmla="*/ 405262 w 449873"/>
              <a:gd name="connsiteY10" fmla="*/ 446617 h 533102"/>
              <a:gd name="connsiteX11" fmla="*/ 226627 w 449873"/>
              <a:gd name="connsiteY11" fmla="*/ 288172 h 533102"/>
              <a:gd name="connsiteX12" fmla="*/ 175350 w 449873"/>
              <a:gd name="connsiteY12" fmla="*/ 376038 h 533102"/>
              <a:gd name="connsiteX13" fmla="*/ 224913 w 449873"/>
              <a:gd name="connsiteY13" fmla="*/ 381372 h 533102"/>
              <a:gd name="connsiteX14" fmla="*/ 277475 w 449873"/>
              <a:gd name="connsiteY14" fmla="*/ 375324 h 533102"/>
              <a:gd name="connsiteX15" fmla="*/ 279713 w 449873"/>
              <a:gd name="connsiteY15" fmla="*/ 231500 h 533102"/>
              <a:gd name="connsiteX16" fmla="*/ 250718 w 449873"/>
              <a:gd name="connsiteY16" fmla="*/ 247025 h 533102"/>
              <a:gd name="connsiteX17" fmla="*/ 317754 w 449873"/>
              <a:gd name="connsiteY17" fmla="*/ 361847 h 533102"/>
              <a:gd name="connsiteX18" fmla="*/ 346796 w 449873"/>
              <a:gd name="connsiteY18" fmla="*/ 346464 h 533102"/>
              <a:gd name="connsiteX19" fmla="*/ 173541 w 449873"/>
              <a:gd name="connsiteY19" fmla="*/ 231500 h 533102"/>
              <a:gd name="connsiteX20" fmla="*/ 105553 w 449873"/>
              <a:gd name="connsiteY20" fmla="*/ 347988 h 533102"/>
              <a:gd name="connsiteX21" fmla="*/ 134786 w 449873"/>
              <a:gd name="connsiteY21" fmla="*/ 363037 h 533102"/>
              <a:gd name="connsiteX22" fmla="*/ 202488 w 449873"/>
              <a:gd name="connsiteY22" fmla="*/ 247073 h 533102"/>
              <a:gd name="connsiteX23" fmla="*/ 173541 w 449873"/>
              <a:gd name="connsiteY23" fmla="*/ 231500 h 533102"/>
              <a:gd name="connsiteX24" fmla="*/ 219274 w 449873"/>
              <a:gd name="connsiteY24" fmla="*/ 151405 h 533102"/>
              <a:gd name="connsiteX25" fmla="*/ 239399 w 449873"/>
              <a:gd name="connsiteY25" fmla="*/ 155306 h 533102"/>
              <a:gd name="connsiteX26" fmla="*/ 243501 w 449873"/>
              <a:gd name="connsiteY26" fmla="*/ 175333 h 533102"/>
              <a:gd name="connsiteX27" fmla="*/ 226619 w 449873"/>
              <a:gd name="connsiteY27" fmla="*/ 186845 h 533102"/>
              <a:gd name="connsiteX28" fmla="*/ 207924 w 449873"/>
              <a:gd name="connsiteY28" fmla="*/ 168388 h 533102"/>
              <a:gd name="connsiteX29" fmla="*/ 219274 w 449873"/>
              <a:gd name="connsiteY29" fmla="*/ 151405 h 533102"/>
              <a:gd name="connsiteX30" fmla="*/ 226627 w 449873"/>
              <a:gd name="connsiteY30" fmla="*/ 127585 h 533102"/>
              <a:gd name="connsiteX31" fmla="*/ 185253 w 449873"/>
              <a:gd name="connsiteY31" fmla="*/ 168351 h 533102"/>
              <a:gd name="connsiteX32" fmla="*/ 226627 w 449873"/>
              <a:gd name="connsiteY32" fmla="*/ 209164 h 533102"/>
              <a:gd name="connsiteX33" fmla="*/ 268001 w 449873"/>
              <a:gd name="connsiteY33" fmla="*/ 168351 h 533102"/>
              <a:gd name="connsiteX34" fmla="*/ 226627 w 449873"/>
              <a:gd name="connsiteY34" fmla="*/ 127585 h 533102"/>
              <a:gd name="connsiteX35" fmla="*/ 210106 w 449873"/>
              <a:gd name="connsiteY35" fmla="*/ 41480 h 533102"/>
              <a:gd name="connsiteX36" fmla="*/ 210106 w 449873"/>
              <a:gd name="connsiteY36" fmla="*/ 87771 h 533102"/>
              <a:gd name="connsiteX37" fmla="*/ 243100 w 449873"/>
              <a:gd name="connsiteY37" fmla="*/ 87771 h 533102"/>
              <a:gd name="connsiteX38" fmla="*/ 243100 w 449873"/>
              <a:gd name="connsiteY38" fmla="*/ 41480 h 533102"/>
              <a:gd name="connsiteX39" fmla="*/ 168494 w 449873"/>
              <a:gd name="connsiteY39" fmla="*/ 0 h 533102"/>
              <a:gd name="connsiteX40" fmla="*/ 284712 w 449873"/>
              <a:gd name="connsiteY40" fmla="*/ 0 h 533102"/>
              <a:gd name="connsiteX41" fmla="*/ 284712 w 449873"/>
              <a:gd name="connsiteY41" fmla="*/ 109726 h 533102"/>
              <a:gd name="connsiteX42" fmla="*/ 305613 w 449873"/>
              <a:gd name="connsiteY42" fmla="*/ 193496 h 533102"/>
              <a:gd name="connsiteX43" fmla="*/ 380124 w 449873"/>
              <a:gd name="connsiteY43" fmla="*/ 321033 h 533102"/>
              <a:gd name="connsiteX44" fmla="*/ 415213 w 449873"/>
              <a:gd name="connsiteY44" fmla="*/ 279933 h 533102"/>
              <a:gd name="connsiteX45" fmla="*/ 449873 w 449873"/>
              <a:gd name="connsiteY45" fmla="*/ 302888 h 533102"/>
              <a:gd name="connsiteX46" fmla="*/ 401406 w 449873"/>
              <a:gd name="connsiteY46" fmla="*/ 357656 h 533102"/>
              <a:gd name="connsiteX47" fmla="*/ 448207 w 449873"/>
              <a:gd name="connsiteY47" fmla="*/ 437759 h 533102"/>
              <a:gd name="connsiteX48" fmla="*/ 436590 w 449873"/>
              <a:gd name="connsiteY48" fmla="*/ 533054 h 533102"/>
              <a:gd name="connsiteX49" fmla="*/ 347606 w 449873"/>
              <a:gd name="connsiteY49" fmla="*/ 495479 h 533102"/>
              <a:gd name="connsiteX50" fmla="*/ 299186 w 449873"/>
              <a:gd name="connsiteY50" fmla="*/ 412518 h 533102"/>
              <a:gd name="connsiteX51" fmla="*/ 153545 w 449873"/>
              <a:gd name="connsiteY51" fmla="*/ 413328 h 533102"/>
              <a:gd name="connsiteX52" fmla="*/ 105601 w 449873"/>
              <a:gd name="connsiteY52" fmla="*/ 495479 h 533102"/>
              <a:gd name="connsiteX53" fmla="*/ 16616 w 449873"/>
              <a:gd name="connsiteY53" fmla="*/ 533102 h 533102"/>
              <a:gd name="connsiteX54" fmla="*/ 4999 w 449873"/>
              <a:gd name="connsiteY54" fmla="*/ 437807 h 533102"/>
              <a:gd name="connsiteX55" fmla="*/ 50706 w 449873"/>
              <a:gd name="connsiteY55" fmla="*/ 359561 h 533102"/>
              <a:gd name="connsiteX56" fmla="*/ 0 w 449873"/>
              <a:gd name="connsiteY56" fmla="*/ 302888 h 533102"/>
              <a:gd name="connsiteX57" fmla="*/ 34613 w 449873"/>
              <a:gd name="connsiteY57" fmla="*/ 279933 h 533102"/>
              <a:gd name="connsiteX58" fmla="*/ 71988 w 449873"/>
              <a:gd name="connsiteY58" fmla="*/ 323033 h 533102"/>
              <a:gd name="connsiteX59" fmla="*/ 147593 w 449873"/>
              <a:gd name="connsiteY59" fmla="*/ 193496 h 533102"/>
              <a:gd name="connsiteX60" fmla="*/ 168494 w 449873"/>
              <a:gd name="connsiteY60" fmla="*/ 109726 h 53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49873" h="533102">
                <a:moveTo>
                  <a:pt x="84604" y="383849"/>
                </a:moveTo>
                <a:lnTo>
                  <a:pt x="47992" y="446617"/>
                </a:lnTo>
                <a:lnTo>
                  <a:pt x="51277" y="473429"/>
                </a:lnTo>
                <a:lnTo>
                  <a:pt x="76606" y="462714"/>
                </a:lnTo>
                <a:lnTo>
                  <a:pt x="113742" y="399088"/>
                </a:lnTo>
                <a:cubicBezTo>
                  <a:pt x="103744" y="394612"/>
                  <a:pt x="94031" y="389516"/>
                  <a:pt x="84604" y="383849"/>
                </a:cubicBezTo>
                <a:close/>
                <a:moveTo>
                  <a:pt x="367697" y="382325"/>
                </a:moveTo>
                <a:cubicBezTo>
                  <a:pt x="358366" y="388087"/>
                  <a:pt x="348701" y="393278"/>
                  <a:pt x="338750" y="397898"/>
                </a:cubicBezTo>
                <a:lnTo>
                  <a:pt x="376600" y="462714"/>
                </a:lnTo>
                <a:lnTo>
                  <a:pt x="401977" y="473429"/>
                </a:lnTo>
                <a:lnTo>
                  <a:pt x="405262" y="446617"/>
                </a:lnTo>
                <a:close/>
                <a:moveTo>
                  <a:pt x="226627" y="288172"/>
                </a:moveTo>
                <a:lnTo>
                  <a:pt x="175350" y="376038"/>
                </a:lnTo>
                <a:cubicBezTo>
                  <a:pt x="191633" y="379610"/>
                  <a:pt x="208249" y="381420"/>
                  <a:pt x="224913" y="381372"/>
                </a:cubicBezTo>
                <a:cubicBezTo>
                  <a:pt x="242624" y="381372"/>
                  <a:pt x="260240" y="379372"/>
                  <a:pt x="277475" y="375324"/>
                </a:cubicBezTo>
                <a:close/>
                <a:moveTo>
                  <a:pt x="279713" y="231500"/>
                </a:moveTo>
                <a:cubicBezTo>
                  <a:pt x="271190" y="238548"/>
                  <a:pt x="261335" y="243834"/>
                  <a:pt x="250718" y="247025"/>
                </a:cubicBezTo>
                <a:lnTo>
                  <a:pt x="317754" y="361847"/>
                </a:lnTo>
                <a:cubicBezTo>
                  <a:pt x="327800" y="357417"/>
                  <a:pt x="337464" y="352274"/>
                  <a:pt x="346796" y="346464"/>
                </a:cubicBezTo>
                <a:close/>
                <a:moveTo>
                  <a:pt x="173541" y="231500"/>
                </a:moveTo>
                <a:lnTo>
                  <a:pt x="105553" y="347988"/>
                </a:lnTo>
                <a:cubicBezTo>
                  <a:pt x="114932" y="353703"/>
                  <a:pt x="124693" y="358751"/>
                  <a:pt x="134786" y="363037"/>
                </a:cubicBezTo>
                <a:lnTo>
                  <a:pt x="202488" y="247073"/>
                </a:lnTo>
                <a:cubicBezTo>
                  <a:pt x="191871" y="243834"/>
                  <a:pt x="182063" y="238548"/>
                  <a:pt x="173541" y="231500"/>
                </a:cubicBezTo>
                <a:close/>
                <a:moveTo>
                  <a:pt x="219274" y="151405"/>
                </a:moveTo>
                <a:cubicBezTo>
                  <a:pt x="226142" y="148503"/>
                  <a:pt x="234106" y="150073"/>
                  <a:pt x="239399" y="155306"/>
                </a:cubicBezTo>
                <a:cubicBezTo>
                  <a:pt x="244693" y="160539"/>
                  <a:pt x="246314" y="168435"/>
                  <a:pt x="243501" y="175333"/>
                </a:cubicBezTo>
                <a:cubicBezTo>
                  <a:pt x="240735" y="182184"/>
                  <a:pt x="234058" y="186750"/>
                  <a:pt x="226619" y="186845"/>
                </a:cubicBezTo>
                <a:cubicBezTo>
                  <a:pt x="216318" y="186893"/>
                  <a:pt x="207972" y="178616"/>
                  <a:pt x="207924" y="168388"/>
                </a:cubicBezTo>
                <a:cubicBezTo>
                  <a:pt x="207924" y="160967"/>
                  <a:pt x="212407" y="154259"/>
                  <a:pt x="219274" y="151405"/>
                </a:cubicBezTo>
                <a:close/>
                <a:moveTo>
                  <a:pt x="226627" y="127585"/>
                </a:moveTo>
                <a:cubicBezTo>
                  <a:pt x="203774" y="127585"/>
                  <a:pt x="185253" y="145872"/>
                  <a:pt x="185253" y="168351"/>
                </a:cubicBezTo>
                <a:cubicBezTo>
                  <a:pt x="185253" y="190877"/>
                  <a:pt x="203821" y="209164"/>
                  <a:pt x="226627" y="209164"/>
                </a:cubicBezTo>
                <a:cubicBezTo>
                  <a:pt x="249432" y="209164"/>
                  <a:pt x="268001" y="190877"/>
                  <a:pt x="268001" y="168351"/>
                </a:cubicBezTo>
                <a:cubicBezTo>
                  <a:pt x="268001" y="145872"/>
                  <a:pt x="249432" y="127585"/>
                  <a:pt x="226627" y="127585"/>
                </a:cubicBezTo>
                <a:close/>
                <a:moveTo>
                  <a:pt x="210106" y="41480"/>
                </a:moveTo>
                <a:lnTo>
                  <a:pt x="210106" y="87771"/>
                </a:lnTo>
                <a:cubicBezTo>
                  <a:pt x="221009" y="85580"/>
                  <a:pt x="232197" y="85580"/>
                  <a:pt x="243100" y="87771"/>
                </a:cubicBezTo>
                <a:lnTo>
                  <a:pt x="243100" y="41480"/>
                </a:lnTo>
                <a:close/>
                <a:moveTo>
                  <a:pt x="168494" y="0"/>
                </a:moveTo>
                <a:lnTo>
                  <a:pt x="284712" y="0"/>
                </a:lnTo>
                <a:lnTo>
                  <a:pt x="284712" y="109726"/>
                </a:lnTo>
                <a:cubicBezTo>
                  <a:pt x="307089" y="131347"/>
                  <a:pt x="315183" y="163874"/>
                  <a:pt x="305613" y="193496"/>
                </a:cubicBezTo>
                <a:lnTo>
                  <a:pt x="380124" y="321033"/>
                </a:lnTo>
                <a:cubicBezTo>
                  <a:pt x="393407" y="308793"/>
                  <a:pt x="405214" y="294983"/>
                  <a:pt x="415213" y="279933"/>
                </a:cubicBezTo>
                <a:lnTo>
                  <a:pt x="449873" y="302888"/>
                </a:lnTo>
                <a:cubicBezTo>
                  <a:pt x="436304" y="323224"/>
                  <a:pt x="419974" y="341654"/>
                  <a:pt x="401406" y="357656"/>
                </a:cubicBezTo>
                <a:lnTo>
                  <a:pt x="448207" y="437759"/>
                </a:lnTo>
                <a:lnTo>
                  <a:pt x="436590" y="533054"/>
                </a:lnTo>
                <a:lnTo>
                  <a:pt x="347606" y="495479"/>
                </a:lnTo>
                <a:lnTo>
                  <a:pt x="299186" y="412518"/>
                </a:lnTo>
                <a:cubicBezTo>
                  <a:pt x="251623" y="425948"/>
                  <a:pt x="201298" y="426234"/>
                  <a:pt x="153545" y="413328"/>
                </a:cubicBezTo>
                <a:lnTo>
                  <a:pt x="105601" y="495479"/>
                </a:lnTo>
                <a:lnTo>
                  <a:pt x="16616" y="533102"/>
                </a:lnTo>
                <a:lnTo>
                  <a:pt x="4999" y="437807"/>
                </a:lnTo>
                <a:lnTo>
                  <a:pt x="50706" y="359561"/>
                </a:lnTo>
                <a:cubicBezTo>
                  <a:pt x="31185" y="343130"/>
                  <a:pt x="14141" y="324081"/>
                  <a:pt x="0" y="302888"/>
                </a:cubicBezTo>
                <a:lnTo>
                  <a:pt x="34613" y="279933"/>
                </a:lnTo>
                <a:cubicBezTo>
                  <a:pt x="45183" y="295792"/>
                  <a:pt x="57752" y="310270"/>
                  <a:pt x="71988" y="323033"/>
                </a:cubicBezTo>
                <a:lnTo>
                  <a:pt x="147593" y="193496"/>
                </a:lnTo>
                <a:cubicBezTo>
                  <a:pt x="138024" y="163874"/>
                  <a:pt x="146117" y="131347"/>
                  <a:pt x="168494" y="109726"/>
                </a:cubicBezTo>
                <a:close/>
              </a:path>
            </a:pathLst>
          </a:custGeom>
          <a:solidFill>
            <a:schemeClr val="tx1">
              <a:lumMod val="85000"/>
              <a:lumOff val="1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saturn_321510">
            <a:extLst>
              <a:ext uri="{FF2B5EF4-FFF2-40B4-BE49-F238E27FC236}">
                <a16:creationId xmlns="" xmlns:a16="http://schemas.microsoft.com/office/drawing/2014/main" id="{F80ED840-0B01-4154-99E8-6D26FBFC49B2}"/>
              </a:ext>
            </a:extLst>
          </p:cNvPr>
          <p:cNvSpPr>
            <a:spLocks noChangeAspect="1"/>
          </p:cNvSpPr>
          <p:nvPr/>
        </p:nvSpPr>
        <p:spPr bwMode="auto">
          <a:xfrm>
            <a:off x="2978288" y="5095364"/>
            <a:ext cx="609573" cy="609685"/>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chemeClr val="tx1">
              <a:lumMod val="85000"/>
              <a:lumOff val="15000"/>
            </a:schemeClr>
          </a:solidFill>
          <a:ln>
            <a:noFill/>
          </a:ln>
        </p:spPr>
      </p:sp>
      <p:sp>
        <p:nvSpPr>
          <p:cNvPr id="66" name="atomic_250166">
            <a:extLst>
              <a:ext uri="{FF2B5EF4-FFF2-40B4-BE49-F238E27FC236}">
                <a16:creationId xmlns="" xmlns:a16="http://schemas.microsoft.com/office/drawing/2014/main" id="{54CACF4E-31B9-4777-917D-3D1A31511E95}"/>
              </a:ext>
            </a:extLst>
          </p:cNvPr>
          <p:cNvSpPr>
            <a:spLocks noChangeAspect="1"/>
          </p:cNvSpPr>
          <p:nvPr/>
        </p:nvSpPr>
        <p:spPr bwMode="auto">
          <a:xfrm>
            <a:off x="8604523" y="5095364"/>
            <a:ext cx="576162" cy="609685"/>
          </a:xfrm>
          <a:custGeom>
            <a:avLst/>
            <a:gdLst>
              <a:gd name="connsiteX0" fmla="*/ 255672 w 574896"/>
              <a:gd name="connsiteY0" fmla="*/ 553687 h 608345"/>
              <a:gd name="connsiteX1" fmla="*/ 255672 w 574896"/>
              <a:gd name="connsiteY1" fmla="*/ 575714 h 608345"/>
              <a:gd name="connsiteX2" fmla="*/ 334114 w 574896"/>
              <a:gd name="connsiteY2" fmla="*/ 575714 h 608345"/>
              <a:gd name="connsiteX3" fmla="*/ 334114 w 574896"/>
              <a:gd name="connsiteY3" fmla="*/ 553687 h 608345"/>
              <a:gd name="connsiteX4" fmla="*/ 254528 w 574896"/>
              <a:gd name="connsiteY4" fmla="*/ 521056 h 608345"/>
              <a:gd name="connsiteX5" fmla="*/ 335258 w 574896"/>
              <a:gd name="connsiteY5" fmla="*/ 521056 h 608345"/>
              <a:gd name="connsiteX6" fmla="*/ 366799 w 574896"/>
              <a:gd name="connsiteY6" fmla="*/ 552708 h 608345"/>
              <a:gd name="connsiteX7" fmla="*/ 366799 w 574896"/>
              <a:gd name="connsiteY7" fmla="*/ 576856 h 608345"/>
              <a:gd name="connsiteX8" fmla="*/ 335258 w 574896"/>
              <a:gd name="connsiteY8" fmla="*/ 608345 h 608345"/>
              <a:gd name="connsiteX9" fmla="*/ 254528 w 574896"/>
              <a:gd name="connsiteY9" fmla="*/ 608345 h 608345"/>
              <a:gd name="connsiteX10" fmla="*/ 222987 w 574896"/>
              <a:gd name="connsiteY10" fmla="*/ 576856 h 608345"/>
              <a:gd name="connsiteX11" fmla="*/ 222987 w 574896"/>
              <a:gd name="connsiteY11" fmla="*/ 552708 h 608345"/>
              <a:gd name="connsiteX12" fmla="*/ 254528 w 574896"/>
              <a:gd name="connsiteY12" fmla="*/ 521056 h 608345"/>
              <a:gd name="connsiteX13" fmla="*/ 558399 w 574896"/>
              <a:gd name="connsiteY13" fmla="*/ 238300 h 608345"/>
              <a:gd name="connsiteX14" fmla="*/ 558562 w 574896"/>
              <a:gd name="connsiteY14" fmla="*/ 238300 h 608345"/>
              <a:gd name="connsiteX15" fmla="*/ 574896 w 574896"/>
              <a:gd name="connsiteY15" fmla="*/ 254625 h 608345"/>
              <a:gd name="connsiteX16" fmla="*/ 558562 w 574896"/>
              <a:gd name="connsiteY16" fmla="*/ 270950 h 608345"/>
              <a:gd name="connsiteX17" fmla="*/ 494697 w 574896"/>
              <a:gd name="connsiteY17" fmla="*/ 271113 h 608345"/>
              <a:gd name="connsiteX18" fmla="*/ 478363 w 574896"/>
              <a:gd name="connsiteY18" fmla="*/ 254788 h 608345"/>
              <a:gd name="connsiteX19" fmla="*/ 494697 w 574896"/>
              <a:gd name="connsiteY19" fmla="*/ 238463 h 608345"/>
              <a:gd name="connsiteX20" fmla="*/ 16334 w 574896"/>
              <a:gd name="connsiteY20" fmla="*/ 238300 h 608345"/>
              <a:gd name="connsiteX21" fmla="*/ 16497 w 574896"/>
              <a:gd name="connsiteY21" fmla="*/ 238300 h 608345"/>
              <a:gd name="connsiteX22" fmla="*/ 80199 w 574896"/>
              <a:gd name="connsiteY22" fmla="*/ 238463 h 608345"/>
              <a:gd name="connsiteX23" fmla="*/ 96533 w 574896"/>
              <a:gd name="connsiteY23" fmla="*/ 254788 h 608345"/>
              <a:gd name="connsiteX24" fmla="*/ 80199 w 574896"/>
              <a:gd name="connsiteY24" fmla="*/ 271113 h 608345"/>
              <a:gd name="connsiteX25" fmla="*/ 16334 w 574896"/>
              <a:gd name="connsiteY25" fmla="*/ 270950 h 608345"/>
              <a:gd name="connsiteX26" fmla="*/ 0 w 574896"/>
              <a:gd name="connsiteY26" fmla="*/ 254625 h 608345"/>
              <a:gd name="connsiteX27" fmla="*/ 16334 w 574896"/>
              <a:gd name="connsiteY27" fmla="*/ 238300 h 608345"/>
              <a:gd name="connsiteX28" fmla="*/ 294893 w 574896"/>
              <a:gd name="connsiteY28" fmla="*/ 153364 h 608345"/>
              <a:gd name="connsiteX29" fmla="*/ 165338 w 574896"/>
              <a:gd name="connsiteY29" fmla="*/ 282726 h 608345"/>
              <a:gd name="connsiteX30" fmla="*/ 193111 w 574896"/>
              <a:gd name="connsiteY30" fmla="*/ 362334 h 608345"/>
              <a:gd name="connsiteX31" fmla="*/ 205691 w 574896"/>
              <a:gd name="connsiteY31" fmla="*/ 377505 h 608345"/>
              <a:gd name="connsiteX32" fmla="*/ 243430 w 574896"/>
              <a:gd name="connsiteY32" fmla="*/ 437374 h 608345"/>
              <a:gd name="connsiteX33" fmla="*/ 245391 w 574896"/>
              <a:gd name="connsiteY33" fmla="*/ 462007 h 608345"/>
              <a:gd name="connsiteX34" fmla="*/ 245391 w 574896"/>
              <a:gd name="connsiteY34" fmla="*/ 463801 h 608345"/>
              <a:gd name="connsiteX35" fmla="*/ 245718 w 574896"/>
              <a:gd name="connsiteY35" fmla="*/ 473263 h 608345"/>
              <a:gd name="connsiteX36" fmla="*/ 250945 w 574896"/>
              <a:gd name="connsiteY36" fmla="*/ 473752 h 608345"/>
              <a:gd name="connsiteX37" fmla="*/ 338677 w 574896"/>
              <a:gd name="connsiteY37" fmla="*/ 473752 h 608345"/>
              <a:gd name="connsiteX38" fmla="*/ 344068 w 574896"/>
              <a:gd name="connsiteY38" fmla="*/ 473426 h 608345"/>
              <a:gd name="connsiteX39" fmla="*/ 343905 w 574896"/>
              <a:gd name="connsiteY39" fmla="*/ 468532 h 608345"/>
              <a:gd name="connsiteX40" fmla="*/ 343578 w 574896"/>
              <a:gd name="connsiteY40" fmla="*/ 463148 h 608345"/>
              <a:gd name="connsiteX41" fmla="*/ 345539 w 574896"/>
              <a:gd name="connsiteY41" fmla="*/ 438516 h 608345"/>
              <a:gd name="connsiteX42" fmla="*/ 385075 w 574896"/>
              <a:gd name="connsiteY42" fmla="*/ 376363 h 608345"/>
              <a:gd name="connsiteX43" fmla="*/ 396675 w 574896"/>
              <a:gd name="connsiteY43" fmla="*/ 362497 h 608345"/>
              <a:gd name="connsiteX44" fmla="*/ 424448 w 574896"/>
              <a:gd name="connsiteY44" fmla="*/ 282726 h 608345"/>
              <a:gd name="connsiteX45" fmla="*/ 294893 w 574896"/>
              <a:gd name="connsiteY45" fmla="*/ 153364 h 608345"/>
              <a:gd name="connsiteX46" fmla="*/ 294893 w 574896"/>
              <a:gd name="connsiteY46" fmla="*/ 120738 h 608345"/>
              <a:gd name="connsiteX47" fmla="*/ 457123 w 574896"/>
              <a:gd name="connsiteY47" fmla="*/ 282726 h 608345"/>
              <a:gd name="connsiteX48" fmla="*/ 422324 w 574896"/>
              <a:gd name="connsiteY48" fmla="*/ 382562 h 608345"/>
              <a:gd name="connsiteX49" fmla="*/ 409908 w 574896"/>
              <a:gd name="connsiteY49" fmla="*/ 397570 h 608345"/>
              <a:gd name="connsiteX50" fmla="*/ 377070 w 574896"/>
              <a:gd name="connsiteY50" fmla="*/ 447325 h 608345"/>
              <a:gd name="connsiteX51" fmla="*/ 376253 w 574896"/>
              <a:gd name="connsiteY51" fmla="*/ 462659 h 608345"/>
              <a:gd name="connsiteX52" fmla="*/ 376416 w 574896"/>
              <a:gd name="connsiteY52" fmla="*/ 466900 h 608345"/>
              <a:gd name="connsiteX53" fmla="*/ 368575 w 574896"/>
              <a:gd name="connsiteY53" fmla="*/ 496101 h 608345"/>
              <a:gd name="connsiteX54" fmla="*/ 338677 w 574896"/>
              <a:gd name="connsiteY54" fmla="*/ 506378 h 608345"/>
              <a:gd name="connsiteX55" fmla="*/ 250945 w 574896"/>
              <a:gd name="connsiteY55" fmla="*/ 506378 h 608345"/>
              <a:gd name="connsiteX56" fmla="*/ 222192 w 574896"/>
              <a:gd name="connsiteY56" fmla="*/ 496264 h 608345"/>
              <a:gd name="connsiteX57" fmla="*/ 212716 w 574896"/>
              <a:gd name="connsiteY57" fmla="*/ 463475 h 608345"/>
              <a:gd name="connsiteX58" fmla="*/ 212716 w 574896"/>
              <a:gd name="connsiteY58" fmla="*/ 461680 h 608345"/>
              <a:gd name="connsiteX59" fmla="*/ 211899 w 574896"/>
              <a:gd name="connsiteY59" fmla="*/ 446020 h 608345"/>
              <a:gd name="connsiteX60" fmla="*/ 181022 w 574896"/>
              <a:gd name="connsiteY60" fmla="*/ 398875 h 608345"/>
              <a:gd name="connsiteX61" fmla="*/ 167462 w 574896"/>
              <a:gd name="connsiteY61" fmla="*/ 382562 h 608345"/>
              <a:gd name="connsiteX62" fmla="*/ 132663 w 574896"/>
              <a:gd name="connsiteY62" fmla="*/ 282726 h 608345"/>
              <a:gd name="connsiteX63" fmla="*/ 294893 w 574896"/>
              <a:gd name="connsiteY63" fmla="*/ 120738 h 608345"/>
              <a:gd name="connsiteX64" fmla="*/ 498361 w 574896"/>
              <a:gd name="connsiteY64" fmla="*/ 70191 h 608345"/>
              <a:gd name="connsiteX65" fmla="*/ 509904 w 574896"/>
              <a:gd name="connsiteY65" fmla="*/ 75208 h 608345"/>
              <a:gd name="connsiteX66" fmla="*/ 509250 w 574896"/>
              <a:gd name="connsiteY66" fmla="*/ 98375 h 608345"/>
              <a:gd name="connsiteX67" fmla="*/ 459728 w 574896"/>
              <a:gd name="connsiteY67" fmla="*/ 145525 h 608345"/>
              <a:gd name="connsiteX68" fmla="*/ 448450 w 574896"/>
              <a:gd name="connsiteY68" fmla="*/ 150093 h 608345"/>
              <a:gd name="connsiteX69" fmla="*/ 436519 w 574896"/>
              <a:gd name="connsiteY69" fmla="*/ 145035 h 608345"/>
              <a:gd name="connsiteX70" fmla="*/ 437173 w 574896"/>
              <a:gd name="connsiteY70" fmla="*/ 122032 h 608345"/>
              <a:gd name="connsiteX71" fmla="*/ 486695 w 574896"/>
              <a:gd name="connsiteY71" fmla="*/ 74719 h 608345"/>
              <a:gd name="connsiteX72" fmla="*/ 498361 w 574896"/>
              <a:gd name="connsiteY72" fmla="*/ 70191 h 608345"/>
              <a:gd name="connsiteX73" fmla="*/ 83118 w 574896"/>
              <a:gd name="connsiteY73" fmla="*/ 65896 h 608345"/>
              <a:gd name="connsiteX74" fmla="*/ 94764 w 574896"/>
              <a:gd name="connsiteY74" fmla="*/ 70338 h 608345"/>
              <a:gd name="connsiteX75" fmla="*/ 144450 w 574896"/>
              <a:gd name="connsiteY75" fmla="*/ 117610 h 608345"/>
              <a:gd name="connsiteX76" fmla="*/ 144940 w 574896"/>
              <a:gd name="connsiteY76" fmla="*/ 140594 h 608345"/>
              <a:gd name="connsiteX77" fmla="*/ 133009 w 574896"/>
              <a:gd name="connsiteY77" fmla="*/ 145647 h 608345"/>
              <a:gd name="connsiteX78" fmla="*/ 121731 w 574896"/>
              <a:gd name="connsiteY78" fmla="*/ 141246 h 608345"/>
              <a:gd name="connsiteX79" fmla="*/ 72209 w 574896"/>
              <a:gd name="connsiteY79" fmla="*/ 93974 h 608345"/>
              <a:gd name="connsiteX80" fmla="*/ 71718 w 574896"/>
              <a:gd name="connsiteY80" fmla="*/ 70990 h 608345"/>
              <a:gd name="connsiteX81" fmla="*/ 83118 w 574896"/>
              <a:gd name="connsiteY81" fmla="*/ 65896 h 608345"/>
              <a:gd name="connsiteX82" fmla="*/ 294857 w 574896"/>
              <a:gd name="connsiteY82" fmla="*/ 0 h 608345"/>
              <a:gd name="connsiteX83" fmla="*/ 311193 w 574896"/>
              <a:gd name="connsiteY83" fmla="*/ 16311 h 608345"/>
              <a:gd name="connsiteX84" fmla="*/ 311193 w 574896"/>
              <a:gd name="connsiteY84" fmla="*/ 83186 h 608345"/>
              <a:gd name="connsiteX85" fmla="*/ 294857 w 574896"/>
              <a:gd name="connsiteY85" fmla="*/ 99497 h 608345"/>
              <a:gd name="connsiteX86" fmla="*/ 278521 w 574896"/>
              <a:gd name="connsiteY86" fmla="*/ 83186 h 608345"/>
              <a:gd name="connsiteX87" fmla="*/ 278521 w 574896"/>
              <a:gd name="connsiteY87" fmla="*/ 16311 h 608345"/>
              <a:gd name="connsiteX88" fmla="*/ 294857 w 574896"/>
              <a:gd name="connsiteY8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74896" h="608345">
                <a:moveTo>
                  <a:pt x="255672" y="553687"/>
                </a:moveTo>
                <a:lnTo>
                  <a:pt x="255672" y="575714"/>
                </a:lnTo>
                <a:lnTo>
                  <a:pt x="334114" y="575714"/>
                </a:lnTo>
                <a:lnTo>
                  <a:pt x="334114" y="553687"/>
                </a:lnTo>
                <a:close/>
                <a:moveTo>
                  <a:pt x="254528" y="521056"/>
                </a:moveTo>
                <a:lnTo>
                  <a:pt x="335258" y="521056"/>
                </a:lnTo>
                <a:cubicBezTo>
                  <a:pt x="352581" y="521056"/>
                  <a:pt x="366799" y="535251"/>
                  <a:pt x="366799" y="552708"/>
                </a:cubicBezTo>
                <a:lnTo>
                  <a:pt x="366799" y="576856"/>
                </a:lnTo>
                <a:cubicBezTo>
                  <a:pt x="366799" y="594150"/>
                  <a:pt x="352581" y="608345"/>
                  <a:pt x="335258" y="608345"/>
                </a:cubicBezTo>
                <a:lnTo>
                  <a:pt x="254528" y="608345"/>
                </a:lnTo>
                <a:cubicBezTo>
                  <a:pt x="237041" y="608345"/>
                  <a:pt x="222987" y="594150"/>
                  <a:pt x="222987" y="576856"/>
                </a:cubicBezTo>
                <a:lnTo>
                  <a:pt x="222987" y="552708"/>
                </a:lnTo>
                <a:cubicBezTo>
                  <a:pt x="222987" y="535251"/>
                  <a:pt x="237041" y="521056"/>
                  <a:pt x="254528" y="521056"/>
                </a:cubicBezTo>
                <a:close/>
                <a:moveTo>
                  <a:pt x="558399" y="238300"/>
                </a:moveTo>
                <a:lnTo>
                  <a:pt x="558562" y="238300"/>
                </a:lnTo>
                <a:cubicBezTo>
                  <a:pt x="567546" y="238300"/>
                  <a:pt x="574896" y="245646"/>
                  <a:pt x="574896" y="254625"/>
                </a:cubicBezTo>
                <a:cubicBezTo>
                  <a:pt x="574896" y="263604"/>
                  <a:pt x="567546" y="270950"/>
                  <a:pt x="558562" y="270950"/>
                </a:cubicBezTo>
                <a:lnTo>
                  <a:pt x="494697" y="271113"/>
                </a:lnTo>
                <a:cubicBezTo>
                  <a:pt x="485713" y="271113"/>
                  <a:pt x="478363" y="263767"/>
                  <a:pt x="478363" y="254788"/>
                </a:cubicBezTo>
                <a:cubicBezTo>
                  <a:pt x="478363" y="245809"/>
                  <a:pt x="485550" y="238463"/>
                  <a:pt x="494697" y="238463"/>
                </a:cubicBezTo>
                <a:close/>
                <a:moveTo>
                  <a:pt x="16334" y="238300"/>
                </a:moveTo>
                <a:lnTo>
                  <a:pt x="16497" y="238300"/>
                </a:lnTo>
                <a:lnTo>
                  <a:pt x="80199" y="238463"/>
                </a:lnTo>
                <a:cubicBezTo>
                  <a:pt x="89346" y="238463"/>
                  <a:pt x="96533" y="245809"/>
                  <a:pt x="96533" y="254788"/>
                </a:cubicBezTo>
                <a:cubicBezTo>
                  <a:pt x="96533" y="263767"/>
                  <a:pt x="89183" y="271113"/>
                  <a:pt x="80199" y="271113"/>
                </a:cubicBezTo>
                <a:lnTo>
                  <a:pt x="16334" y="270950"/>
                </a:lnTo>
                <a:cubicBezTo>
                  <a:pt x="7350" y="270950"/>
                  <a:pt x="0" y="263604"/>
                  <a:pt x="0" y="254625"/>
                </a:cubicBezTo>
                <a:cubicBezTo>
                  <a:pt x="163" y="245646"/>
                  <a:pt x="7350" y="238300"/>
                  <a:pt x="16334" y="238300"/>
                </a:cubicBezTo>
                <a:close/>
                <a:moveTo>
                  <a:pt x="294893" y="153364"/>
                </a:moveTo>
                <a:cubicBezTo>
                  <a:pt x="223499" y="153364"/>
                  <a:pt x="165338" y="211275"/>
                  <a:pt x="165338" y="282726"/>
                </a:cubicBezTo>
                <a:cubicBezTo>
                  <a:pt x="165338" y="311927"/>
                  <a:pt x="174977" y="339496"/>
                  <a:pt x="193111" y="362334"/>
                </a:cubicBezTo>
                <a:cubicBezTo>
                  <a:pt x="197032" y="367391"/>
                  <a:pt x="201280" y="372285"/>
                  <a:pt x="205691" y="377505"/>
                </a:cubicBezTo>
                <a:cubicBezTo>
                  <a:pt x="220395" y="394471"/>
                  <a:pt x="236895" y="413557"/>
                  <a:pt x="243430" y="437374"/>
                </a:cubicBezTo>
                <a:cubicBezTo>
                  <a:pt x="244247" y="440800"/>
                  <a:pt x="245554" y="446999"/>
                  <a:pt x="245391" y="462007"/>
                </a:cubicBezTo>
                <a:lnTo>
                  <a:pt x="245391" y="463801"/>
                </a:lnTo>
                <a:cubicBezTo>
                  <a:pt x="245227" y="466737"/>
                  <a:pt x="245227" y="471142"/>
                  <a:pt x="245718" y="473263"/>
                </a:cubicBezTo>
                <a:cubicBezTo>
                  <a:pt x="246534" y="473426"/>
                  <a:pt x="248168" y="473752"/>
                  <a:pt x="250945" y="473752"/>
                </a:cubicBezTo>
                <a:lnTo>
                  <a:pt x="338677" y="473752"/>
                </a:lnTo>
                <a:cubicBezTo>
                  <a:pt x="341128" y="473752"/>
                  <a:pt x="342925" y="473589"/>
                  <a:pt x="344068" y="473426"/>
                </a:cubicBezTo>
                <a:cubicBezTo>
                  <a:pt x="344068" y="471794"/>
                  <a:pt x="343905" y="470000"/>
                  <a:pt x="343905" y="468532"/>
                </a:cubicBezTo>
                <a:cubicBezTo>
                  <a:pt x="343742" y="466737"/>
                  <a:pt x="343742" y="464943"/>
                  <a:pt x="343578" y="463148"/>
                </a:cubicBezTo>
                <a:cubicBezTo>
                  <a:pt x="343415" y="448141"/>
                  <a:pt x="344722" y="441942"/>
                  <a:pt x="345539" y="438516"/>
                </a:cubicBezTo>
                <a:cubicBezTo>
                  <a:pt x="352237" y="415025"/>
                  <a:pt x="369555" y="394471"/>
                  <a:pt x="385075" y="376363"/>
                </a:cubicBezTo>
                <a:cubicBezTo>
                  <a:pt x="389160" y="371469"/>
                  <a:pt x="393244" y="366902"/>
                  <a:pt x="396675" y="362497"/>
                </a:cubicBezTo>
                <a:cubicBezTo>
                  <a:pt x="414809" y="339496"/>
                  <a:pt x="424448" y="311927"/>
                  <a:pt x="424448" y="282726"/>
                </a:cubicBezTo>
                <a:cubicBezTo>
                  <a:pt x="424448" y="211275"/>
                  <a:pt x="366287" y="153364"/>
                  <a:pt x="294893" y="153364"/>
                </a:cubicBezTo>
                <a:close/>
                <a:moveTo>
                  <a:pt x="294893" y="120738"/>
                </a:moveTo>
                <a:cubicBezTo>
                  <a:pt x="384258" y="120738"/>
                  <a:pt x="457123" y="193331"/>
                  <a:pt x="457123" y="282726"/>
                </a:cubicBezTo>
                <a:cubicBezTo>
                  <a:pt x="457123" y="319268"/>
                  <a:pt x="445033" y="353851"/>
                  <a:pt x="422324" y="382562"/>
                </a:cubicBezTo>
                <a:cubicBezTo>
                  <a:pt x="418403" y="387456"/>
                  <a:pt x="414319" y="392350"/>
                  <a:pt x="409908" y="397570"/>
                </a:cubicBezTo>
                <a:cubicBezTo>
                  <a:pt x="396675" y="413067"/>
                  <a:pt x="381644" y="430686"/>
                  <a:pt x="377070" y="447325"/>
                </a:cubicBezTo>
                <a:cubicBezTo>
                  <a:pt x="377070" y="447488"/>
                  <a:pt x="376090" y="450751"/>
                  <a:pt x="376253" y="462659"/>
                </a:cubicBezTo>
                <a:cubicBezTo>
                  <a:pt x="376253" y="464127"/>
                  <a:pt x="376416" y="465595"/>
                  <a:pt x="376416" y="466900"/>
                </a:cubicBezTo>
                <a:cubicBezTo>
                  <a:pt x="376907" y="474894"/>
                  <a:pt x="377397" y="486802"/>
                  <a:pt x="368575" y="496101"/>
                </a:cubicBezTo>
                <a:cubicBezTo>
                  <a:pt x="362040" y="502952"/>
                  <a:pt x="352237" y="506378"/>
                  <a:pt x="338677" y="506378"/>
                </a:cubicBezTo>
                <a:lnTo>
                  <a:pt x="250945" y="506378"/>
                </a:lnTo>
                <a:cubicBezTo>
                  <a:pt x="238202" y="506378"/>
                  <a:pt x="228890" y="503115"/>
                  <a:pt x="222192" y="496264"/>
                </a:cubicBezTo>
                <a:cubicBezTo>
                  <a:pt x="212389" y="486313"/>
                  <a:pt x="212553" y="473099"/>
                  <a:pt x="212716" y="463475"/>
                </a:cubicBezTo>
                <a:lnTo>
                  <a:pt x="212716" y="461680"/>
                </a:lnTo>
                <a:cubicBezTo>
                  <a:pt x="212716" y="449772"/>
                  <a:pt x="211899" y="446346"/>
                  <a:pt x="211899" y="446020"/>
                </a:cubicBezTo>
                <a:cubicBezTo>
                  <a:pt x="207325" y="429217"/>
                  <a:pt x="194582" y="414536"/>
                  <a:pt x="181022" y="398875"/>
                </a:cubicBezTo>
                <a:cubicBezTo>
                  <a:pt x="176447" y="393492"/>
                  <a:pt x="171709" y="388109"/>
                  <a:pt x="167462" y="382562"/>
                </a:cubicBezTo>
                <a:cubicBezTo>
                  <a:pt x="144753" y="353851"/>
                  <a:pt x="132663" y="319268"/>
                  <a:pt x="132663" y="282726"/>
                </a:cubicBezTo>
                <a:cubicBezTo>
                  <a:pt x="132663" y="193331"/>
                  <a:pt x="205528" y="120738"/>
                  <a:pt x="294893" y="120738"/>
                </a:cubicBezTo>
                <a:close/>
                <a:moveTo>
                  <a:pt x="498361" y="70191"/>
                </a:moveTo>
                <a:cubicBezTo>
                  <a:pt x="502549" y="70273"/>
                  <a:pt x="506717" y="71945"/>
                  <a:pt x="509904" y="75208"/>
                </a:cubicBezTo>
                <a:cubicBezTo>
                  <a:pt x="516115" y="81734"/>
                  <a:pt x="515788" y="92175"/>
                  <a:pt x="509250" y="98375"/>
                </a:cubicBezTo>
                <a:lnTo>
                  <a:pt x="459728" y="145525"/>
                </a:lnTo>
                <a:cubicBezTo>
                  <a:pt x="456459" y="148625"/>
                  <a:pt x="452373" y="150093"/>
                  <a:pt x="448450" y="150093"/>
                </a:cubicBezTo>
                <a:cubicBezTo>
                  <a:pt x="444037" y="150093"/>
                  <a:pt x="439788" y="148462"/>
                  <a:pt x="436519" y="145035"/>
                </a:cubicBezTo>
                <a:cubicBezTo>
                  <a:pt x="430308" y="138510"/>
                  <a:pt x="430635" y="128231"/>
                  <a:pt x="437173" y="122032"/>
                </a:cubicBezTo>
                <a:lnTo>
                  <a:pt x="486695" y="74719"/>
                </a:lnTo>
                <a:cubicBezTo>
                  <a:pt x="489964" y="71619"/>
                  <a:pt x="494173" y="70110"/>
                  <a:pt x="498361" y="70191"/>
                </a:cubicBezTo>
                <a:close/>
                <a:moveTo>
                  <a:pt x="83118" y="65896"/>
                </a:moveTo>
                <a:cubicBezTo>
                  <a:pt x="87286" y="65774"/>
                  <a:pt x="91495" y="67241"/>
                  <a:pt x="94764" y="70338"/>
                </a:cubicBezTo>
                <a:lnTo>
                  <a:pt x="144450" y="117610"/>
                </a:lnTo>
                <a:cubicBezTo>
                  <a:pt x="150824" y="123804"/>
                  <a:pt x="151151" y="134237"/>
                  <a:pt x="144940" y="140594"/>
                </a:cubicBezTo>
                <a:cubicBezTo>
                  <a:pt x="141671" y="144017"/>
                  <a:pt x="137422" y="145647"/>
                  <a:pt x="133009" y="145647"/>
                </a:cubicBezTo>
                <a:cubicBezTo>
                  <a:pt x="129086" y="145647"/>
                  <a:pt x="125000" y="144180"/>
                  <a:pt x="121731" y="141246"/>
                </a:cubicBezTo>
                <a:lnTo>
                  <a:pt x="72209" y="93974"/>
                </a:lnTo>
                <a:cubicBezTo>
                  <a:pt x="65671" y="87780"/>
                  <a:pt x="65344" y="77511"/>
                  <a:pt x="71718" y="70990"/>
                </a:cubicBezTo>
                <a:cubicBezTo>
                  <a:pt x="74824" y="67730"/>
                  <a:pt x="78951" y="66019"/>
                  <a:pt x="83118" y="65896"/>
                </a:cubicBezTo>
                <a:close/>
                <a:moveTo>
                  <a:pt x="294857" y="0"/>
                </a:moveTo>
                <a:cubicBezTo>
                  <a:pt x="303842" y="0"/>
                  <a:pt x="311193" y="7340"/>
                  <a:pt x="311193" y="16311"/>
                </a:cubicBezTo>
                <a:lnTo>
                  <a:pt x="311193" y="83186"/>
                </a:lnTo>
                <a:cubicBezTo>
                  <a:pt x="311193" y="92320"/>
                  <a:pt x="303842" y="99497"/>
                  <a:pt x="294857" y="99497"/>
                </a:cubicBezTo>
                <a:cubicBezTo>
                  <a:pt x="285872" y="99497"/>
                  <a:pt x="278521" y="92320"/>
                  <a:pt x="278521" y="83186"/>
                </a:cubicBezTo>
                <a:lnTo>
                  <a:pt x="278521" y="16311"/>
                </a:lnTo>
                <a:cubicBezTo>
                  <a:pt x="278521" y="7340"/>
                  <a:pt x="285872" y="0"/>
                  <a:pt x="294857" y="0"/>
                </a:cubicBezTo>
                <a:close/>
              </a:path>
            </a:pathLst>
          </a:custGeom>
          <a:solidFill>
            <a:schemeClr val="tx1">
              <a:lumMod val="85000"/>
              <a:lumOff val="1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percent_98913">
            <a:extLst>
              <a:ext uri="{FF2B5EF4-FFF2-40B4-BE49-F238E27FC236}">
                <a16:creationId xmlns="" xmlns:a16="http://schemas.microsoft.com/office/drawing/2014/main" id="{263898EB-BD89-42C3-8186-E5231E65E1D3}"/>
              </a:ext>
            </a:extLst>
          </p:cNvPr>
          <p:cNvSpPr>
            <a:spLocks noChangeAspect="1"/>
          </p:cNvSpPr>
          <p:nvPr/>
        </p:nvSpPr>
        <p:spPr bwMode="auto">
          <a:xfrm>
            <a:off x="9811737" y="5134095"/>
            <a:ext cx="533237" cy="532222"/>
          </a:xfrm>
          <a:custGeom>
            <a:avLst/>
            <a:gdLst>
              <a:gd name="T0" fmla="*/ 284 w 421"/>
              <a:gd name="T1" fmla="*/ 61 h 421"/>
              <a:gd name="T2" fmla="*/ 61 w 421"/>
              <a:gd name="T3" fmla="*/ 61 h 421"/>
              <a:gd name="T4" fmla="*/ 61 w 421"/>
              <a:gd name="T5" fmla="*/ 284 h 421"/>
              <a:gd name="T6" fmla="*/ 263 w 421"/>
              <a:gd name="T7" fmla="*/ 302 h 421"/>
              <a:gd name="T8" fmla="*/ 272 w 421"/>
              <a:gd name="T9" fmla="*/ 319 h 421"/>
              <a:gd name="T10" fmla="*/ 361 w 421"/>
              <a:gd name="T11" fmla="*/ 408 h 421"/>
              <a:gd name="T12" fmla="*/ 408 w 421"/>
              <a:gd name="T13" fmla="*/ 408 h 421"/>
              <a:gd name="T14" fmla="*/ 408 w 421"/>
              <a:gd name="T15" fmla="*/ 361 h 421"/>
              <a:gd name="T16" fmla="*/ 319 w 421"/>
              <a:gd name="T17" fmla="*/ 272 h 421"/>
              <a:gd name="T18" fmla="*/ 302 w 421"/>
              <a:gd name="T19" fmla="*/ 263 h 421"/>
              <a:gd name="T20" fmla="*/ 284 w 421"/>
              <a:gd name="T21" fmla="*/ 61 h 421"/>
              <a:gd name="T22" fmla="*/ 256 w 421"/>
              <a:gd name="T23" fmla="*/ 256 h 421"/>
              <a:gd name="T24" fmla="*/ 89 w 421"/>
              <a:gd name="T25" fmla="*/ 256 h 421"/>
              <a:gd name="T26" fmla="*/ 89 w 421"/>
              <a:gd name="T27" fmla="*/ 89 h 421"/>
              <a:gd name="T28" fmla="*/ 256 w 421"/>
              <a:gd name="T29" fmla="*/ 89 h 421"/>
              <a:gd name="T30" fmla="*/ 256 w 421"/>
              <a:gd name="T31" fmla="*/ 25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1" h="421">
                <a:moveTo>
                  <a:pt x="284" y="61"/>
                </a:moveTo>
                <a:cubicBezTo>
                  <a:pt x="223" y="0"/>
                  <a:pt x="123" y="0"/>
                  <a:pt x="61" y="61"/>
                </a:cubicBezTo>
                <a:cubicBezTo>
                  <a:pt x="0" y="123"/>
                  <a:pt x="0" y="223"/>
                  <a:pt x="61" y="284"/>
                </a:cubicBezTo>
                <a:cubicBezTo>
                  <a:pt x="116" y="339"/>
                  <a:pt x="201" y="345"/>
                  <a:pt x="263" y="302"/>
                </a:cubicBezTo>
                <a:cubicBezTo>
                  <a:pt x="264" y="308"/>
                  <a:pt x="267" y="314"/>
                  <a:pt x="272" y="319"/>
                </a:cubicBezTo>
                <a:lnTo>
                  <a:pt x="361" y="408"/>
                </a:lnTo>
                <a:cubicBezTo>
                  <a:pt x="374" y="421"/>
                  <a:pt x="395" y="421"/>
                  <a:pt x="408" y="408"/>
                </a:cubicBezTo>
                <a:cubicBezTo>
                  <a:pt x="421" y="395"/>
                  <a:pt x="421" y="374"/>
                  <a:pt x="408" y="361"/>
                </a:cubicBezTo>
                <a:lnTo>
                  <a:pt x="319" y="272"/>
                </a:lnTo>
                <a:cubicBezTo>
                  <a:pt x="314" y="267"/>
                  <a:pt x="308" y="264"/>
                  <a:pt x="302" y="263"/>
                </a:cubicBezTo>
                <a:cubicBezTo>
                  <a:pt x="345" y="201"/>
                  <a:pt x="339" y="116"/>
                  <a:pt x="284" y="61"/>
                </a:cubicBezTo>
                <a:close/>
                <a:moveTo>
                  <a:pt x="256" y="256"/>
                </a:moveTo>
                <a:cubicBezTo>
                  <a:pt x="210" y="302"/>
                  <a:pt x="135" y="302"/>
                  <a:pt x="89" y="256"/>
                </a:cubicBezTo>
                <a:cubicBezTo>
                  <a:pt x="44" y="210"/>
                  <a:pt x="44" y="135"/>
                  <a:pt x="89" y="89"/>
                </a:cubicBezTo>
                <a:cubicBezTo>
                  <a:pt x="135" y="44"/>
                  <a:pt x="210" y="44"/>
                  <a:pt x="256" y="89"/>
                </a:cubicBezTo>
                <a:cubicBezTo>
                  <a:pt x="302" y="135"/>
                  <a:pt x="302" y="210"/>
                  <a:pt x="256" y="256"/>
                </a:cubicBezTo>
                <a:close/>
              </a:path>
            </a:pathLst>
          </a:custGeom>
          <a:solidFill>
            <a:schemeClr val="tx1">
              <a:lumMod val="85000"/>
              <a:lumOff val="15000"/>
            </a:schemeClr>
          </a:solidFill>
          <a:ln>
            <a:noFill/>
          </a:ln>
        </p:spPr>
        <p:txBody>
          <a:bodyPr/>
          <a:lstStyle/>
          <a:p>
            <a:endParaRPr lang="zh-CN" altLang="en-US"/>
          </a:p>
        </p:txBody>
      </p:sp>
      <p:sp>
        <p:nvSpPr>
          <p:cNvPr id="54" name="book-and-pen_43078">
            <a:extLst>
              <a:ext uri="{FF2B5EF4-FFF2-40B4-BE49-F238E27FC236}">
                <a16:creationId xmlns="" xmlns:a16="http://schemas.microsoft.com/office/drawing/2014/main" id="{0B757CEA-09FF-48F9-AA58-99C09DF96156}"/>
              </a:ext>
            </a:extLst>
          </p:cNvPr>
          <p:cNvSpPr>
            <a:spLocks noChangeAspect="1"/>
          </p:cNvSpPr>
          <p:nvPr/>
        </p:nvSpPr>
        <p:spPr bwMode="auto">
          <a:xfrm>
            <a:off x="660400" y="3841826"/>
            <a:ext cx="638003" cy="615376"/>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tx1">
              <a:lumMod val="85000"/>
              <a:lumOff val="15000"/>
            </a:schemeClr>
          </a:solidFill>
          <a:ln>
            <a:noFill/>
          </a:ln>
        </p:spPr>
      </p:sp>
      <p:sp>
        <p:nvSpPr>
          <p:cNvPr id="55" name="atom_342251">
            <a:extLst>
              <a:ext uri="{FF2B5EF4-FFF2-40B4-BE49-F238E27FC236}">
                <a16:creationId xmlns="" xmlns:a16="http://schemas.microsoft.com/office/drawing/2014/main" id="{B22AFD7A-BACC-4AA5-A76B-E8A6DA337586}"/>
              </a:ext>
            </a:extLst>
          </p:cNvPr>
          <p:cNvSpPr>
            <a:spLocks noChangeAspect="1"/>
          </p:cNvSpPr>
          <p:nvPr/>
        </p:nvSpPr>
        <p:spPr bwMode="auto">
          <a:xfrm>
            <a:off x="4161021" y="5095364"/>
            <a:ext cx="544067" cy="609685"/>
          </a:xfrm>
          <a:custGeom>
            <a:avLst/>
            <a:gdLst>
              <a:gd name="connsiteX0" fmla="*/ 271577 w 543249"/>
              <a:gd name="connsiteY0" fmla="*/ 446651 h 608768"/>
              <a:gd name="connsiteX1" fmla="*/ 187020 w 543249"/>
              <a:gd name="connsiteY1" fmla="*/ 477634 h 608768"/>
              <a:gd name="connsiteX2" fmla="*/ 271672 w 543249"/>
              <a:gd name="connsiteY2" fmla="*/ 589723 h 608768"/>
              <a:gd name="connsiteX3" fmla="*/ 356229 w 543249"/>
              <a:gd name="connsiteY3" fmla="*/ 477634 h 608768"/>
              <a:gd name="connsiteX4" fmla="*/ 271577 w 543249"/>
              <a:gd name="connsiteY4" fmla="*/ 446651 h 608768"/>
              <a:gd name="connsiteX5" fmla="*/ 374450 w 543249"/>
              <a:gd name="connsiteY5" fmla="*/ 389991 h 608768"/>
              <a:gd name="connsiteX6" fmla="*/ 335161 w 543249"/>
              <a:gd name="connsiteY6" fmla="*/ 414247 h 608768"/>
              <a:gd name="connsiteX7" fmla="*/ 294258 w 543249"/>
              <a:gd name="connsiteY7" fmla="*/ 435944 h 608768"/>
              <a:gd name="connsiteX8" fmla="*/ 361448 w 543249"/>
              <a:gd name="connsiteY8" fmla="*/ 459348 h 608768"/>
              <a:gd name="connsiteX9" fmla="*/ 374450 w 543249"/>
              <a:gd name="connsiteY9" fmla="*/ 389991 h 608768"/>
              <a:gd name="connsiteX10" fmla="*/ 168799 w 543249"/>
              <a:gd name="connsiteY10" fmla="*/ 389991 h 608768"/>
              <a:gd name="connsiteX11" fmla="*/ 181801 w 543249"/>
              <a:gd name="connsiteY11" fmla="*/ 459253 h 608768"/>
              <a:gd name="connsiteX12" fmla="*/ 248706 w 543249"/>
              <a:gd name="connsiteY12" fmla="*/ 435850 h 608768"/>
              <a:gd name="connsiteX13" fmla="*/ 208088 w 543249"/>
              <a:gd name="connsiteY13" fmla="*/ 414247 h 608768"/>
              <a:gd name="connsiteX14" fmla="*/ 168799 w 543249"/>
              <a:gd name="connsiteY14" fmla="*/ 389991 h 608768"/>
              <a:gd name="connsiteX15" fmla="*/ 464321 w 543249"/>
              <a:gd name="connsiteY15" fmla="*/ 317886 h 608768"/>
              <a:gd name="connsiteX16" fmla="*/ 395138 w 543249"/>
              <a:gd name="connsiteY16" fmla="*/ 375589 h 608768"/>
              <a:gd name="connsiteX17" fmla="*/ 379764 w 543249"/>
              <a:gd name="connsiteY17" fmla="*/ 463990 h 608768"/>
              <a:gd name="connsiteX18" fmla="*/ 416396 w 543249"/>
              <a:gd name="connsiteY18" fmla="*/ 470812 h 608768"/>
              <a:gd name="connsiteX19" fmla="*/ 519174 w 543249"/>
              <a:gd name="connsiteY19" fmla="*/ 447030 h 608768"/>
              <a:gd name="connsiteX20" fmla="*/ 464321 w 543249"/>
              <a:gd name="connsiteY20" fmla="*/ 317886 h 608768"/>
              <a:gd name="connsiteX21" fmla="*/ 78928 w 543249"/>
              <a:gd name="connsiteY21" fmla="*/ 317886 h 608768"/>
              <a:gd name="connsiteX22" fmla="*/ 24075 w 543249"/>
              <a:gd name="connsiteY22" fmla="*/ 447030 h 608768"/>
              <a:gd name="connsiteX23" fmla="*/ 131693 w 543249"/>
              <a:gd name="connsiteY23" fmla="*/ 470149 h 608768"/>
              <a:gd name="connsiteX24" fmla="*/ 163485 w 543249"/>
              <a:gd name="connsiteY24" fmla="*/ 463896 h 608768"/>
              <a:gd name="connsiteX25" fmla="*/ 148111 w 543249"/>
              <a:gd name="connsiteY25" fmla="*/ 375589 h 608768"/>
              <a:gd name="connsiteX26" fmla="*/ 78928 w 543249"/>
              <a:gd name="connsiteY26" fmla="*/ 317886 h 608768"/>
              <a:gd name="connsiteX27" fmla="*/ 397226 w 543249"/>
              <a:gd name="connsiteY27" fmla="*/ 258288 h 608768"/>
              <a:gd name="connsiteX28" fmla="*/ 398745 w 543249"/>
              <a:gd name="connsiteY28" fmla="*/ 304431 h 608768"/>
              <a:gd name="connsiteX29" fmla="*/ 397226 w 543249"/>
              <a:gd name="connsiteY29" fmla="*/ 350480 h 608768"/>
              <a:gd name="connsiteX30" fmla="*/ 451130 w 543249"/>
              <a:gd name="connsiteY30" fmla="*/ 304337 h 608768"/>
              <a:gd name="connsiteX31" fmla="*/ 397226 w 543249"/>
              <a:gd name="connsiteY31" fmla="*/ 258288 h 608768"/>
              <a:gd name="connsiteX32" fmla="*/ 146023 w 543249"/>
              <a:gd name="connsiteY32" fmla="*/ 258288 h 608768"/>
              <a:gd name="connsiteX33" fmla="*/ 92214 w 543249"/>
              <a:gd name="connsiteY33" fmla="*/ 304431 h 608768"/>
              <a:gd name="connsiteX34" fmla="*/ 146023 w 543249"/>
              <a:gd name="connsiteY34" fmla="*/ 350480 h 608768"/>
              <a:gd name="connsiteX35" fmla="*/ 144504 w 543249"/>
              <a:gd name="connsiteY35" fmla="*/ 304431 h 608768"/>
              <a:gd name="connsiteX36" fmla="*/ 146023 w 543249"/>
              <a:gd name="connsiteY36" fmla="*/ 258288 h 608768"/>
              <a:gd name="connsiteX37" fmla="*/ 271661 w 543249"/>
              <a:gd name="connsiteY37" fmla="*/ 237100 h 608768"/>
              <a:gd name="connsiteX38" fmla="*/ 339087 w 543249"/>
              <a:gd name="connsiteY38" fmla="*/ 304420 h 608768"/>
              <a:gd name="connsiteX39" fmla="*/ 271661 w 543249"/>
              <a:gd name="connsiteY39" fmla="*/ 371740 h 608768"/>
              <a:gd name="connsiteX40" fmla="*/ 204235 w 543249"/>
              <a:gd name="connsiteY40" fmla="*/ 304420 h 608768"/>
              <a:gd name="connsiteX41" fmla="*/ 271661 w 543249"/>
              <a:gd name="connsiteY41" fmla="*/ 237100 h 608768"/>
              <a:gd name="connsiteX42" fmla="*/ 271577 w 543249"/>
              <a:gd name="connsiteY42" fmla="*/ 182962 h 608768"/>
              <a:gd name="connsiteX43" fmla="*/ 217578 w 543249"/>
              <a:gd name="connsiteY43" fmla="*/ 211008 h 608768"/>
              <a:gd name="connsiteX44" fmla="*/ 166142 w 543249"/>
              <a:gd name="connsiteY44" fmla="*/ 243602 h 608768"/>
              <a:gd name="connsiteX45" fmla="*/ 163579 w 543249"/>
              <a:gd name="connsiteY45" fmla="*/ 304431 h 608768"/>
              <a:gd name="connsiteX46" fmla="*/ 166142 w 543249"/>
              <a:gd name="connsiteY46" fmla="*/ 365166 h 608768"/>
              <a:gd name="connsiteX47" fmla="*/ 217578 w 543249"/>
              <a:gd name="connsiteY47" fmla="*/ 397760 h 608768"/>
              <a:gd name="connsiteX48" fmla="*/ 271482 w 543249"/>
              <a:gd name="connsiteY48" fmla="*/ 425806 h 608768"/>
              <a:gd name="connsiteX49" fmla="*/ 325671 w 543249"/>
              <a:gd name="connsiteY49" fmla="*/ 397760 h 608768"/>
              <a:gd name="connsiteX50" fmla="*/ 377107 w 543249"/>
              <a:gd name="connsiteY50" fmla="*/ 365166 h 608768"/>
              <a:gd name="connsiteX51" fmla="*/ 379669 w 543249"/>
              <a:gd name="connsiteY51" fmla="*/ 304431 h 608768"/>
              <a:gd name="connsiteX52" fmla="*/ 377107 w 543249"/>
              <a:gd name="connsiteY52" fmla="*/ 243602 h 608768"/>
              <a:gd name="connsiteX53" fmla="*/ 325671 w 543249"/>
              <a:gd name="connsiteY53" fmla="*/ 211008 h 608768"/>
              <a:gd name="connsiteX54" fmla="*/ 271577 w 543249"/>
              <a:gd name="connsiteY54" fmla="*/ 182962 h 608768"/>
              <a:gd name="connsiteX55" fmla="*/ 361448 w 543249"/>
              <a:gd name="connsiteY55" fmla="*/ 149420 h 608768"/>
              <a:gd name="connsiteX56" fmla="*/ 294353 w 543249"/>
              <a:gd name="connsiteY56" fmla="*/ 172729 h 608768"/>
              <a:gd name="connsiteX57" fmla="*/ 335161 w 543249"/>
              <a:gd name="connsiteY57" fmla="*/ 194521 h 608768"/>
              <a:gd name="connsiteX58" fmla="*/ 374450 w 543249"/>
              <a:gd name="connsiteY58" fmla="*/ 218777 h 608768"/>
              <a:gd name="connsiteX59" fmla="*/ 361448 w 543249"/>
              <a:gd name="connsiteY59" fmla="*/ 149420 h 608768"/>
              <a:gd name="connsiteX60" fmla="*/ 181895 w 543249"/>
              <a:gd name="connsiteY60" fmla="*/ 149420 h 608768"/>
              <a:gd name="connsiteX61" fmla="*/ 168799 w 543249"/>
              <a:gd name="connsiteY61" fmla="*/ 218872 h 608768"/>
              <a:gd name="connsiteX62" fmla="*/ 208088 w 543249"/>
              <a:gd name="connsiteY62" fmla="*/ 194521 h 608768"/>
              <a:gd name="connsiteX63" fmla="*/ 248896 w 543249"/>
              <a:gd name="connsiteY63" fmla="*/ 172824 h 608768"/>
              <a:gd name="connsiteX64" fmla="*/ 181895 w 543249"/>
              <a:gd name="connsiteY64" fmla="*/ 149420 h 608768"/>
              <a:gd name="connsiteX65" fmla="*/ 448188 w 543249"/>
              <a:gd name="connsiteY65" fmla="*/ 135871 h 608768"/>
              <a:gd name="connsiteX66" fmla="*/ 416396 w 543249"/>
              <a:gd name="connsiteY66" fmla="*/ 137956 h 608768"/>
              <a:gd name="connsiteX67" fmla="*/ 379764 w 543249"/>
              <a:gd name="connsiteY67" fmla="*/ 144778 h 608768"/>
              <a:gd name="connsiteX68" fmla="*/ 395138 w 543249"/>
              <a:gd name="connsiteY68" fmla="*/ 233179 h 608768"/>
              <a:gd name="connsiteX69" fmla="*/ 464321 w 543249"/>
              <a:gd name="connsiteY69" fmla="*/ 290882 h 608768"/>
              <a:gd name="connsiteX70" fmla="*/ 519174 w 543249"/>
              <a:gd name="connsiteY70" fmla="*/ 161738 h 608768"/>
              <a:gd name="connsiteX71" fmla="*/ 448188 w 543249"/>
              <a:gd name="connsiteY71" fmla="*/ 135871 h 608768"/>
              <a:gd name="connsiteX72" fmla="*/ 93827 w 543249"/>
              <a:gd name="connsiteY72" fmla="*/ 135682 h 608768"/>
              <a:gd name="connsiteX73" fmla="*/ 24075 w 543249"/>
              <a:gd name="connsiteY73" fmla="*/ 161738 h 608768"/>
              <a:gd name="connsiteX74" fmla="*/ 78928 w 543249"/>
              <a:gd name="connsiteY74" fmla="*/ 290882 h 608768"/>
              <a:gd name="connsiteX75" fmla="*/ 148111 w 543249"/>
              <a:gd name="connsiteY75" fmla="*/ 233179 h 608768"/>
              <a:gd name="connsiteX76" fmla="*/ 163485 w 543249"/>
              <a:gd name="connsiteY76" fmla="*/ 144683 h 608768"/>
              <a:gd name="connsiteX77" fmla="*/ 93827 w 543249"/>
              <a:gd name="connsiteY77" fmla="*/ 135682 h 608768"/>
              <a:gd name="connsiteX78" fmla="*/ 271672 w 543249"/>
              <a:gd name="connsiteY78" fmla="*/ 19045 h 608768"/>
              <a:gd name="connsiteX79" fmla="*/ 187020 w 543249"/>
              <a:gd name="connsiteY79" fmla="*/ 131134 h 608768"/>
              <a:gd name="connsiteX80" fmla="*/ 271672 w 543249"/>
              <a:gd name="connsiteY80" fmla="*/ 162022 h 608768"/>
              <a:gd name="connsiteX81" fmla="*/ 356229 w 543249"/>
              <a:gd name="connsiteY81" fmla="*/ 131134 h 608768"/>
              <a:gd name="connsiteX82" fmla="*/ 271672 w 543249"/>
              <a:gd name="connsiteY82" fmla="*/ 19045 h 608768"/>
              <a:gd name="connsiteX83" fmla="*/ 271672 w 543249"/>
              <a:gd name="connsiteY83" fmla="*/ 0 h 608768"/>
              <a:gd name="connsiteX84" fmla="*/ 374640 w 543249"/>
              <a:gd name="connsiteY84" fmla="*/ 126396 h 608768"/>
              <a:gd name="connsiteX85" fmla="*/ 414024 w 543249"/>
              <a:gd name="connsiteY85" fmla="*/ 119101 h 608768"/>
              <a:gd name="connsiteX86" fmla="*/ 535687 w 543249"/>
              <a:gd name="connsiteY86" fmla="*/ 152168 h 608768"/>
              <a:gd name="connsiteX87" fmla="*/ 477607 w 543249"/>
              <a:gd name="connsiteY87" fmla="*/ 304337 h 608768"/>
              <a:gd name="connsiteX88" fmla="*/ 535687 w 543249"/>
              <a:gd name="connsiteY88" fmla="*/ 456600 h 608768"/>
              <a:gd name="connsiteX89" fmla="*/ 447998 w 543249"/>
              <a:gd name="connsiteY89" fmla="*/ 491941 h 608768"/>
              <a:gd name="connsiteX90" fmla="*/ 414024 w 543249"/>
              <a:gd name="connsiteY90" fmla="*/ 489667 h 608768"/>
              <a:gd name="connsiteX91" fmla="*/ 374640 w 543249"/>
              <a:gd name="connsiteY91" fmla="*/ 482372 h 608768"/>
              <a:gd name="connsiteX92" fmla="*/ 271672 w 543249"/>
              <a:gd name="connsiteY92" fmla="*/ 608768 h 608768"/>
              <a:gd name="connsiteX93" fmla="*/ 168609 w 543249"/>
              <a:gd name="connsiteY93" fmla="*/ 482277 h 608768"/>
              <a:gd name="connsiteX94" fmla="*/ 134445 w 543249"/>
              <a:gd name="connsiteY94" fmla="*/ 489004 h 608768"/>
              <a:gd name="connsiteX95" fmla="*/ 93732 w 543249"/>
              <a:gd name="connsiteY95" fmla="*/ 492131 h 608768"/>
              <a:gd name="connsiteX96" fmla="*/ 7562 w 543249"/>
              <a:gd name="connsiteY96" fmla="*/ 456600 h 608768"/>
              <a:gd name="connsiteX97" fmla="*/ 65641 w 543249"/>
              <a:gd name="connsiteY97" fmla="*/ 304431 h 608768"/>
              <a:gd name="connsiteX98" fmla="*/ 7562 w 543249"/>
              <a:gd name="connsiteY98" fmla="*/ 152168 h 608768"/>
              <a:gd name="connsiteX99" fmla="*/ 93827 w 543249"/>
              <a:gd name="connsiteY99" fmla="*/ 116637 h 608768"/>
              <a:gd name="connsiteX100" fmla="*/ 168609 w 543249"/>
              <a:gd name="connsiteY100" fmla="*/ 126396 h 608768"/>
              <a:gd name="connsiteX101" fmla="*/ 271672 w 543249"/>
              <a:gd name="connsiteY10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43249" h="608768">
                <a:moveTo>
                  <a:pt x="271577" y="446651"/>
                </a:moveTo>
                <a:cubicBezTo>
                  <a:pt x="242917" y="459537"/>
                  <a:pt x="214447" y="470054"/>
                  <a:pt x="187020" y="477634"/>
                </a:cubicBezTo>
                <a:cubicBezTo>
                  <a:pt x="208278" y="547560"/>
                  <a:pt x="241019" y="589723"/>
                  <a:pt x="271672" y="589723"/>
                </a:cubicBezTo>
                <a:cubicBezTo>
                  <a:pt x="302230" y="589723"/>
                  <a:pt x="334971" y="547654"/>
                  <a:pt x="356229" y="477634"/>
                </a:cubicBezTo>
                <a:cubicBezTo>
                  <a:pt x="328897" y="470054"/>
                  <a:pt x="300427" y="459632"/>
                  <a:pt x="271577" y="446651"/>
                </a:cubicBezTo>
                <a:close/>
                <a:moveTo>
                  <a:pt x="374450" y="389991"/>
                </a:moveTo>
                <a:cubicBezTo>
                  <a:pt x="361923" y="398329"/>
                  <a:pt x="348732" y="406382"/>
                  <a:pt x="335161" y="414247"/>
                </a:cubicBezTo>
                <a:cubicBezTo>
                  <a:pt x="321590" y="422111"/>
                  <a:pt x="307924" y="429217"/>
                  <a:pt x="294258" y="435944"/>
                </a:cubicBezTo>
                <a:cubicBezTo>
                  <a:pt x="317130" y="445609"/>
                  <a:pt x="339621" y="453378"/>
                  <a:pt x="361448" y="459348"/>
                </a:cubicBezTo>
                <a:cubicBezTo>
                  <a:pt x="366858" y="438218"/>
                  <a:pt x="371318" y="415005"/>
                  <a:pt x="374450" y="389991"/>
                </a:cubicBezTo>
                <a:close/>
                <a:moveTo>
                  <a:pt x="168799" y="389991"/>
                </a:moveTo>
                <a:cubicBezTo>
                  <a:pt x="171931" y="415005"/>
                  <a:pt x="176391" y="438124"/>
                  <a:pt x="181801" y="459253"/>
                </a:cubicBezTo>
                <a:cubicBezTo>
                  <a:pt x="203533" y="453189"/>
                  <a:pt x="226024" y="445325"/>
                  <a:pt x="248706" y="435850"/>
                </a:cubicBezTo>
                <a:cubicBezTo>
                  <a:pt x="235135" y="429122"/>
                  <a:pt x="221564" y="422016"/>
                  <a:pt x="208088" y="414247"/>
                </a:cubicBezTo>
                <a:cubicBezTo>
                  <a:pt x="194517" y="406382"/>
                  <a:pt x="181421" y="398329"/>
                  <a:pt x="168799" y="389991"/>
                </a:cubicBezTo>
                <a:close/>
                <a:moveTo>
                  <a:pt x="464321" y="317886"/>
                </a:moveTo>
                <a:cubicBezTo>
                  <a:pt x="444392" y="337499"/>
                  <a:pt x="421141" y="356923"/>
                  <a:pt x="395138" y="375589"/>
                </a:cubicBezTo>
                <a:cubicBezTo>
                  <a:pt x="392007" y="407235"/>
                  <a:pt x="386787" y="436987"/>
                  <a:pt x="379764" y="463990"/>
                </a:cubicBezTo>
                <a:cubicBezTo>
                  <a:pt x="392291" y="466928"/>
                  <a:pt x="404629" y="469296"/>
                  <a:pt x="416396" y="470812"/>
                </a:cubicBezTo>
                <a:cubicBezTo>
                  <a:pt x="468307" y="477350"/>
                  <a:pt x="506742" y="468538"/>
                  <a:pt x="519174" y="447030"/>
                </a:cubicBezTo>
                <a:cubicBezTo>
                  <a:pt x="534453" y="420595"/>
                  <a:pt x="514334" y="371325"/>
                  <a:pt x="464321" y="317886"/>
                </a:cubicBezTo>
                <a:close/>
                <a:moveTo>
                  <a:pt x="78928" y="317886"/>
                </a:moveTo>
                <a:cubicBezTo>
                  <a:pt x="29010" y="371325"/>
                  <a:pt x="8796" y="420595"/>
                  <a:pt x="24075" y="447030"/>
                </a:cubicBezTo>
                <a:cubicBezTo>
                  <a:pt x="37266" y="469770"/>
                  <a:pt x="76460" y="478203"/>
                  <a:pt x="131693" y="470149"/>
                </a:cubicBezTo>
                <a:cubicBezTo>
                  <a:pt x="141942" y="468633"/>
                  <a:pt x="152571" y="466454"/>
                  <a:pt x="163485" y="463896"/>
                </a:cubicBezTo>
                <a:cubicBezTo>
                  <a:pt x="156462" y="436987"/>
                  <a:pt x="151242" y="407235"/>
                  <a:pt x="148111" y="375589"/>
                </a:cubicBezTo>
                <a:cubicBezTo>
                  <a:pt x="122108" y="356923"/>
                  <a:pt x="98857" y="337499"/>
                  <a:pt x="78928" y="317886"/>
                </a:cubicBezTo>
                <a:close/>
                <a:moveTo>
                  <a:pt x="397226" y="258288"/>
                </a:moveTo>
                <a:cubicBezTo>
                  <a:pt x="398175" y="273259"/>
                  <a:pt x="398745" y="288703"/>
                  <a:pt x="398745" y="304431"/>
                </a:cubicBezTo>
                <a:cubicBezTo>
                  <a:pt x="398745" y="320065"/>
                  <a:pt x="398175" y="335509"/>
                  <a:pt x="397226" y="350480"/>
                </a:cubicBezTo>
                <a:cubicBezTo>
                  <a:pt x="417440" y="335225"/>
                  <a:pt x="435471" y="319686"/>
                  <a:pt x="451130" y="304337"/>
                </a:cubicBezTo>
                <a:cubicBezTo>
                  <a:pt x="435471" y="289082"/>
                  <a:pt x="417440" y="273543"/>
                  <a:pt x="397226" y="258288"/>
                </a:cubicBezTo>
                <a:close/>
                <a:moveTo>
                  <a:pt x="146023" y="258288"/>
                </a:moveTo>
                <a:cubicBezTo>
                  <a:pt x="125809" y="273543"/>
                  <a:pt x="107778" y="289082"/>
                  <a:pt x="92214" y="304431"/>
                </a:cubicBezTo>
                <a:cubicBezTo>
                  <a:pt x="107778" y="319686"/>
                  <a:pt x="125809" y="335225"/>
                  <a:pt x="146023" y="350480"/>
                </a:cubicBezTo>
                <a:cubicBezTo>
                  <a:pt x="145074" y="335509"/>
                  <a:pt x="144504" y="320065"/>
                  <a:pt x="144504" y="304431"/>
                </a:cubicBezTo>
                <a:cubicBezTo>
                  <a:pt x="144504" y="288703"/>
                  <a:pt x="145074" y="273259"/>
                  <a:pt x="146023" y="258288"/>
                </a:cubicBezTo>
                <a:close/>
                <a:moveTo>
                  <a:pt x="271661" y="237100"/>
                </a:moveTo>
                <a:cubicBezTo>
                  <a:pt x="308899" y="237100"/>
                  <a:pt x="339087" y="267240"/>
                  <a:pt x="339087" y="304420"/>
                </a:cubicBezTo>
                <a:cubicBezTo>
                  <a:pt x="339087" y="341600"/>
                  <a:pt x="308899" y="371740"/>
                  <a:pt x="271661" y="371740"/>
                </a:cubicBezTo>
                <a:cubicBezTo>
                  <a:pt x="234423" y="371740"/>
                  <a:pt x="204235" y="341600"/>
                  <a:pt x="204235" y="304420"/>
                </a:cubicBezTo>
                <a:cubicBezTo>
                  <a:pt x="204235" y="267240"/>
                  <a:pt x="234423" y="237100"/>
                  <a:pt x="271661" y="237100"/>
                </a:cubicBezTo>
                <a:close/>
                <a:moveTo>
                  <a:pt x="271577" y="182962"/>
                </a:moveTo>
                <a:cubicBezTo>
                  <a:pt x="253546" y="191300"/>
                  <a:pt x="235515" y="200680"/>
                  <a:pt x="217578" y="211008"/>
                </a:cubicBezTo>
                <a:cubicBezTo>
                  <a:pt x="199262" y="221525"/>
                  <a:pt x="182180" y="232516"/>
                  <a:pt x="166142" y="243602"/>
                </a:cubicBezTo>
                <a:cubicBezTo>
                  <a:pt x="164529" y="262931"/>
                  <a:pt x="163579" y="283302"/>
                  <a:pt x="163579" y="304431"/>
                </a:cubicBezTo>
                <a:cubicBezTo>
                  <a:pt x="163579" y="325466"/>
                  <a:pt x="164529" y="345837"/>
                  <a:pt x="166142" y="365166"/>
                </a:cubicBezTo>
                <a:cubicBezTo>
                  <a:pt x="182180" y="376347"/>
                  <a:pt x="199262" y="387243"/>
                  <a:pt x="217578" y="397760"/>
                </a:cubicBezTo>
                <a:cubicBezTo>
                  <a:pt x="235515" y="408088"/>
                  <a:pt x="253546" y="417468"/>
                  <a:pt x="271482" y="425806"/>
                </a:cubicBezTo>
                <a:cubicBezTo>
                  <a:pt x="289703" y="417373"/>
                  <a:pt x="307829" y="407993"/>
                  <a:pt x="325671" y="397760"/>
                </a:cubicBezTo>
                <a:cubicBezTo>
                  <a:pt x="343987" y="387243"/>
                  <a:pt x="361069" y="376347"/>
                  <a:pt x="377107" y="365166"/>
                </a:cubicBezTo>
                <a:cubicBezTo>
                  <a:pt x="378720" y="345837"/>
                  <a:pt x="379669" y="325466"/>
                  <a:pt x="379669" y="304431"/>
                </a:cubicBezTo>
                <a:cubicBezTo>
                  <a:pt x="379669" y="283302"/>
                  <a:pt x="378720" y="262931"/>
                  <a:pt x="377107" y="243602"/>
                </a:cubicBezTo>
                <a:cubicBezTo>
                  <a:pt x="361069" y="232421"/>
                  <a:pt x="343987" y="221525"/>
                  <a:pt x="325671" y="211008"/>
                </a:cubicBezTo>
                <a:cubicBezTo>
                  <a:pt x="307734" y="200680"/>
                  <a:pt x="289608" y="191300"/>
                  <a:pt x="271577" y="182962"/>
                </a:cubicBezTo>
                <a:close/>
                <a:moveTo>
                  <a:pt x="361448" y="149420"/>
                </a:moveTo>
                <a:cubicBezTo>
                  <a:pt x="339716" y="155390"/>
                  <a:pt x="317225" y="163159"/>
                  <a:pt x="294353" y="172729"/>
                </a:cubicBezTo>
                <a:cubicBezTo>
                  <a:pt x="308019" y="179551"/>
                  <a:pt x="321685" y="186752"/>
                  <a:pt x="335161" y="194521"/>
                </a:cubicBezTo>
                <a:cubicBezTo>
                  <a:pt x="348732" y="202386"/>
                  <a:pt x="361923" y="210439"/>
                  <a:pt x="374450" y="218777"/>
                </a:cubicBezTo>
                <a:cubicBezTo>
                  <a:pt x="371318" y="193763"/>
                  <a:pt x="366858" y="170550"/>
                  <a:pt x="361448" y="149420"/>
                </a:cubicBezTo>
                <a:close/>
                <a:moveTo>
                  <a:pt x="181895" y="149420"/>
                </a:moveTo>
                <a:cubicBezTo>
                  <a:pt x="176391" y="170550"/>
                  <a:pt x="171931" y="193763"/>
                  <a:pt x="168799" y="218872"/>
                </a:cubicBezTo>
                <a:cubicBezTo>
                  <a:pt x="181421" y="210439"/>
                  <a:pt x="194517" y="202386"/>
                  <a:pt x="208088" y="194521"/>
                </a:cubicBezTo>
                <a:cubicBezTo>
                  <a:pt x="221659" y="186657"/>
                  <a:pt x="235230" y="179551"/>
                  <a:pt x="248896" y="172824"/>
                </a:cubicBezTo>
                <a:cubicBezTo>
                  <a:pt x="226024" y="163254"/>
                  <a:pt x="203533" y="155390"/>
                  <a:pt x="181895" y="149420"/>
                </a:cubicBezTo>
                <a:close/>
                <a:moveTo>
                  <a:pt x="448188" y="135871"/>
                </a:moveTo>
                <a:cubicBezTo>
                  <a:pt x="438318" y="135871"/>
                  <a:pt x="427689" y="136535"/>
                  <a:pt x="416396" y="137956"/>
                </a:cubicBezTo>
                <a:cubicBezTo>
                  <a:pt x="404629" y="139472"/>
                  <a:pt x="392291" y="141841"/>
                  <a:pt x="379764" y="144778"/>
                </a:cubicBezTo>
                <a:cubicBezTo>
                  <a:pt x="386787" y="171781"/>
                  <a:pt x="392007" y="201533"/>
                  <a:pt x="395138" y="233179"/>
                </a:cubicBezTo>
                <a:cubicBezTo>
                  <a:pt x="421141" y="251845"/>
                  <a:pt x="444392" y="271269"/>
                  <a:pt x="464321" y="290882"/>
                </a:cubicBezTo>
                <a:cubicBezTo>
                  <a:pt x="514334" y="237443"/>
                  <a:pt x="534453" y="188173"/>
                  <a:pt x="519174" y="161738"/>
                </a:cubicBezTo>
                <a:cubicBezTo>
                  <a:pt x="509494" y="144967"/>
                  <a:pt x="483776" y="135871"/>
                  <a:pt x="448188" y="135871"/>
                </a:cubicBezTo>
                <a:close/>
                <a:moveTo>
                  <a:pt x="93827" y="135682"/>
                </a:moveTo>
                <a:cubicBezTo>
                  <a:pt x="68868" y="135682"/>
                  <a:pt x="36507" y="140230"/>
                  <a:pt x="24075" y="161738"/>
                </a:cubicBezTo>
                <a:cubicBezTo>
                  <a:pt x="8796" y="188173"/>
                  <a:pt x="29010" y="237443"/>
                  <a:pt x="78928" y="290882"/>
                </a:cubicBezTo>
                <a:cubicBezTo>
                  <a:pt x="98857" y="271269"/>
                  <a:pt x="122108" y="251845"/>
                  <a:pt x="148111" y="233179"/>
                </a:cubicBezTo>
                <a:cubicBezTo>
                  <a:pt x="151242" y="201438"/>
                  <a:pt x="156557" y="171687"/>
                  <a:pt x="163485" y="144683"/>
                </a:cubicBezTo>
                <a:cubicBezTo>
                  <a:pt x="138431" y="138809"/>
                  <a:pt x="114800" y="135682"/>
                  <a:pt x="93827" y="135682"/>
                </a:cubicBezTo>
                <a:close/>
                <a:moveTo>
                  <a:pt x="271672" y="19045"/>
                </a:moveTo>
                <a:cubicBezTo>
                  <a:pt x="241019" y="19045"/>
                  <a:pt x="208278" y="61208"/>
                  <a:pt x="187020" y="131134"/>
                </a:cubicBezTo>
                <a:cubicBezTo>
                  <a:pt x="214352" y="138714"/>
                  <a:pt x="242917" y="149136"/>
                  <a:pt x="271672" y="162022"/>
                </a:cubicBezTo>
                <a:cubicBezTo>
                  <a:pt x="300427" y="149041"/>
                  <a:pt x="328897" y="138714"/>
                  <a:pt x="356229" y="131134"/>
                </a:cubicBezTo>
                <a:cubicBezTo>
                  <a:pt x="334971" y="61208"/>
                  <a:pt x="302230" y="19045"/>
                  <a:pt x="271672" y="19045"/>
                </a:cubicBezTo>
                <a:close/>
                <a:moveTo>
                  <a:pt x="271672" y="0"/>
                </a:moveTo>
                <a:cubicBezTo>
                  <a:pt x="313998" y="0"/>
                  <a:pt x="351579" y="49933"/>
                  <a:pt x="374640" y="126396"/>
                </a:cubicBezTo>
                <a:cubicBezTo>
                  <a:pt x="388116" y="123270"/>
                  <a:pt x="401307" y="120711"/>
                  <a:pt x="414024" y="119101"/>
                </a:cubicBezTo>
                <a:cubicBezTo>
                  <a:pt x="474760" y="111426"/>
                  <a:pt x="519079" y="123554"/>
                  <a:pt x="535687" y="152168"/>
                </a:cubicBezTo>
                <a:cubicBezTo>
                  <a:pt x="556850" y="188836"/>
                  <a:pt x="532365" y="246160"/>
                  <a:pt x="477607" y="304337"/>
                </a:cubicBezTo>
                <a:cubicBezTo>
                  <a:pt x="532365" y="362608"/>
                  <a:pt x="556850" y="419932"/>
                  <a:pt x="535687" y="456600"/>
                </a:cubicBezTo>
                <a:cubicBezTo>
                  <a:pt x="522306" y="479624"/>
                  <a:pt x="491178" y="491941"/>
                  <a:pt x="447998" y="491941"/>
                </a:cubicBezTo>
                <a:cubicBezTo>
                  <a:pt x="437369" y="491941"/>
                  <a:pt x="425981" y="491183"/>
                  <a:pt x="414024" y="489667"/>
                </a:cubicBezTo>
                <a:cubicBezTo>
                  <a:pt x="401307" y="488057"/>
                  <a:pt x="388116" y="485498"/>
                  <a:pt x="374640" y="482372"/>
                </a:cubicBezTo>
                <a:cubicBezTo>
                  <a:pt x="351484" y="558835"/>
                  <a:pt x="313998" y="608768"/>
                  <a:pt x="271672" y="608768"/>
                </a:cubicBezTo>
                <a:cubicBezTo>
                  <a:pt x="229251" y="608768"/>
                  <a:pt x="191670" y="558835"/>
                  <a:pt x="168609" y="482277"/>
                </a:cubicBezTo>
                <a:cubicBezTo>
                  <a:pt x="156936" y="485025"/>
                  <a:pt x="145548" y="487393"/>
                  <a:pt x="134445" y="489004"/>
                </a:cubicBezTo>
                <a:cubicBezTo>
                  <a:pt x="119830" y="491089"/>
                  <a:pt x="106259" y="492131"/>
                  <a:pt x="93732" y="492131"/>
                </a:cubicBezTo>
                <a:cubicBezTo>
                  <a:pt x="51122" y="492131"/>
                  <a:pt x="21133" y="480003"/>
                  <a:pt x="7562" y="456600"/>
                </a:cubicBezTo>
                <a:cubicBezTo>
                  <a:pt x="-13601" y="420026"/>
                  <a:pt x="10884" y="362608"/>
                  <a:pt x="65641" y="304431"/>
                </a:cubicBezTo>
                <a:cubicBezTo>
                  <a:pt x="10884" y="246160"/>
                  <a:pt x="-13601" y="188836"/>
                  <a:pt x="7562" y="152168"/>
                </a:cubicBezTo>
                <a:cubicBezTo>
                  <a:pt x="21038" y="128955"/>
                  <a:pt x="50837" y="116637"/>
                  <a:pt x="93827" y="116637"/>
                </a:cubicBezTo>
                <a:cubicBezTo>
                  <a:pt x="116414" y="116637"/>
                  <a:pt x="141752" y="120048"/>
                  <a:pt x="168609" y="126396"/>
                </a:cubicBezTo>
                <a:cubicBezTo>
                  <a:pt x="191765" y="49933"/>
                  <a:pt x="229251" y="0"/>
                  <a:pt x="271672" y="0"/>
                </a:cubicBezTo>
                <a:close/>
              </a:path>
            </a:pathLst>
          </a:custGeom>
          <a:solidFill>
            <a:schemeClr val="tx1">
              <a:lumMod val="85000"/>
              <a:lumOff val="15000"/>
            </a:schemeClr>
          </a:solidFill>
          <a:ln>
            <a:noFill/>
          </a:ln>
        </p:spPr>
      </p:sp>
      <p:sp>
        <p:nvSpPr>
          <p:cNvPr id="63" name="sinusoid-graph_70819">
            <a:extLst>
              <a:ext uri="{FF2B5EF4-FFF2-40B4-BE49-F238E27FC236}">
                <a16:creationId xmlns="" xmlns:a16="http://schemas.microsoft.com/office/drawing/2014/main" id="{03C19BFC-43AE-48D0-941D-44F0BE380031}"/>
              </a:ext>
            </a:extLst>
          </p:cNvPr>
          <p:cNvSpPr>
            <a:spLocks noChangeAspect="1"/>
          </p:cNvSpPr>
          <p:nvPr/>
        </p:nvSpPr>
        <p:spPr bwMode="auto">
          <a:xfrm>
            <a:off x="7436659" y="5131484"/>
            <a:ext cx="609685" cy="537444"/>
          </a:xfrm>
          <a:custGeom>
            <a:avLst/>
            <a:gdLst>
              <a:gd name="T0" fmla="*/ 1440 w 12361"/>
              <a:gd name="T1" fmla="*/ 9633 h 10893"/>
              <a:gd name="T2" fmla="*/ 1568 w 12361"/>
              <a:gd name="T3" fmla="*/ 9827 h 10893"/>
              <a:gd name="T4" fmla="*/ 10792 w 12361"/>
              <a:gd name="T5" fmla="*/ 9827 h 10893"/>
              <a:gd name="T6" fmla="*/ 10920 w 12361"/>
              <a:gd name="T7" fmla="*/ 9633 h 10893"/>
              <a:gd name="T8" fmla="*/ 6277 w 12361"/>
              <a:gd name="T9" fmla="*/ 1433 h 10893"/>
              <a:gd name="T10" fmla="*/ 6083 w 12361"/>
              <a:gd name="T11" fmla="*/ 1433 h 10893"/>
              <a:gd name="T12" fmla="*/ 1440 w 12361"/>
              <a:gd name="T13" fmla="*/ 9633 h 10893"/>
              <a:gd name="T14" fmla="*/ 7205 w 12361"/>
              <a:gd name="T15" fmla="*/ 907 h 10893"/>
              <a:gd name="T16" fmla="*/ 11848 w 12361"/>
              <a:gd name="T17" fmla="*/ 9107 h 10893"/>
              <a:gd name="T18" fmla="*/ 10792 w 12361"/>
              <a:gd name="T19" fmla="*/ 10893 h 10893"/>
              <a:gd name="T20" fmla="*/ 1568 w 12361"/>
              <a:gd name="T21" fmla="*/ 10893 h 10893"/>
              <a:gd name="T22" fmla="*/ 512 w 12361"/>
              <a:gd name="T23" fmla="*/ 9107 h 10893"/>
              <a:gd name="T24" fmla="*/ 5155 w 12361"/>
              <a:gd name="T25" fmla="*/ 907 h 10893"/>
              <a:gd name="T26" fmla="*/ 7205 w 12361"/>
              <a:gd name="T27" fmla="*/ 907 h 10893"/>
              <a:gd name="T28" fmla="*/ 6180 w 12361"/>
              <a:gd name="T29" fmla="*/ 9027 h 10893"/>
              <a:gd name="T30" fmla="*/ 6713 w 12361"/>
              <a:gd name="T31" fmla="*/ 8493 h 10893"/>
              <a:gd name="T32" fmla="*/ 6180 w 12361"/>
              <a:gd name="T33" fmla="*/ 7960 h 10893"/>
              <a:gd name="T34" fmla="*/ 5647 w 12361"/>
              <a:gd name="T35" fmla="*/ 8493 h 10893"/>
              <a:gd name="T36" fmla="*/ 6180 w 12361"/>
              <a:gd name="T37" fmla="*/ 9027 h 10893"/>
              <a:gd name="T38" fmla="*/ 5647 w 12361"/>
              <a:gd name="T39" fmla="*/ 4227 h 10893"/>
              <a:gd name="T40" fmla="*/ 5647 w 12361"/>
              <a:gd name="T41" fmla="*/ 6893 h 10893"/>
              <a:gd name="T42" fmla="*/ 6180 w 12361"/>
              <a:gd name="T43" fmla="*/ 7427 h 10893"/>
              <a:gd name="T44" fmla="*/ 6713 w 12361"/>
              <a:gd name="T45" fmla="*/ 6893 h 10893"/>
              <a:gd name="T46" fmla="*/ 6713 w 12361"/>
              <a:gd name="T47" fmla="*/ 4227 h 10893"/>
              <a:gd name="T48" fmla="*/ 6180 w 12361"/>
              <a:gd name="T49" fmla="*/ 3693 h 10893"/>
              <a:gd name="T50" fmla="*/ 5647 w 12361"/>
              <a:gd name="T51" fmla="*/ 4227 h 10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361" h="10893">
                <a:moveTo>
                  <a:pt x="1440" y="9633"/>
                </a:moveTo>
                <a:cubicBezTo>
                  <a:pt x="1333" y="9821"/>
                  <a:pt x="1337" y="9827"/>
                  <a:pt x="1568" y="9827"/>
                </a:cubicBezTo>
                <a:lnTo>
                  <a:pt x="10792" y="9827"/>
                </a:lnTo>
                <a:cubicBezTo>
                  <a:pt x="11023" y="9827"/>
                  <a:pt x="11026" y="9820"/>
                  <a:pt x="10920" y="9633"/>
                </a:cubicBezTo>
                <a:lnTo>
                  <a:pt x="6277" y="1433"/>
                </a:lnTo>
                <a:cubicBezTo>
                  <a:pt x="6171" y="1247"/>
                  <a:pt x="6189" y="1247"/>
                  <a:pt x="6083" y="1433"/>
                </a:cubicBezTo>
                <a:lnTo>
                  <a:pt x="1440" y="9633"/>
                </a:lnTo>
                <a:close/>
                <a:moveTo>
                  <a:pt x="7205" y="907"/>
                </a:moveTo>
                <a:lnTo>
                  <a:pt x="11848" y="9107"/>
                </a:lnTo>
                <a:cubicBezTo>
                  <a:pt x="12361" y="10013"/>
                  <a:pt x="11833" y="10893"/>
                  <a:pt x="10792" y="10893"/>
                </a:cubicBezTo>
                <a:lnTo>
                  <a:pt x="1568" y="10893"/>
                </a:lnTo>
                <a:cubicBezTo>
                  <a:pt x="527" y="10893"/>
                  <a:pt x="0" y="10012"/>
                  <a:pt x="512" y="9107"/>
                </a:cubicBezTo>
                <a:lnTo>
                  <a:pt x="5155" y="907"/>
                </a:lnTo>
                <a:cubicBezTo>
                  <a:pt x="5669" y="0"/>
                  <a:pt x="6691" y="0"/>
                  <a:pt x="7205" y="907"/>
                </a:cubicBezTo>
                <a:close/>
                <a:moveTo>
                  <a:pt x="6180" y="9027"/>
                </a:moveTo>
                <a:cubicBezTo>
                  <a:pt x="6475" y="9027"/>
                  <a:pt x="6713" y="8788"/>
                  <a:pt x="6713" y="8493"/>
                </a:cubicBezTo>
                <a:cubicBezTo>
                  <a:pt x="6713" y="8199"/>
                  <a:pt x="6475" y="7960"/>
                  <a:pt x="6180" y="7960"/>
                </a:cubicBezTo>
                <a:cubicBezTo>
                  <a:pt x="5885" y="7960"/>
                  <a:pt x="5647" y="8199"/>
                  <a:pt x="5647" y="8493"/>
                </a:cubicBezTo>
                <a:cubicBezTo>
                  <a:pt x="5647" y="8788"/>
                  <a:pt x="5885" y="9027"/>
                  <a:pt x="6180" y="9027"/>
                </a:cubicBezTo>
                <a:close/>
                <a:moveTo>
                  <a:pt x="5647" y="4227"/>
                </a:moveTo>
                <a:lnTo>
                  <a:pt x="5647" y="6893"/>
                </a:lnTo>
                <a:cubicBezTo>
                  <a:pt x="5647" y="7188"/>
                  <a:pt x="5885" y="7427"/>
                  <a:pt x="6180" y="7427"/>
                </a:cubicBezTo>
                <a:cubicBezTo>
                  <a:pt x="6475" y="7427"/>
                  <a:pt x="6713" y="7188"/>
                  <a:pt x="6713" y="6893"/>
                </a:cubicBezTo>
                <a:lnTo>
                  <a:pt x="6713" y="4227"/>
                </a:lnTo>
                <a:cubicBezTo>
                  <a:pt x="6713" y="3932"/>
                  <a:pt x="6475" y="3693"/>
                  <a:pt x="6180" y="3693"/>
                </a:cubicBezTo>
                <a:cubicBezTo>
                  <a:pt x="5885" y="3693"/>
                  <a:pt x="5647" y="3932"/>
                  <a:pt x="5647" y="4227"/>
                </a:cubicBezTo>
                <a:close/>
              </a:path>
            </a:pathLst>
          </a:custGeom>
          <a:solidFill>
            <a:schemeClr val="tx1">
              <a:lumMod val="85000"/>
              <a:lumOff val="1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star_176971">
            <a:extLst>
              <a:ext uri="{FF2B5EF4-FFF2-40B4-BE49-F238E27FC236}">
                <a16:creationId xmlns="" xmlns:a16="http://schemas.microsoft.com/office/drawing/2014/main" id="{8F407235-B569-4A47-B7BF-0F7AE0553629}"/>
              </a:ext>
            </a:extLst>
          </p:cNvPr>
          <p:cNvSpPr>
            <a:spLocks noChangeAspect="1"/>
          </p:cNvSpPr>
          <p:nvPr/>
        </p:nvSpPr>
        <p:spPr bwMode="auto">
          <a:xfrm>
            <a:off x="1864049" y="2626179"/>
            <a:ext cx="609684" cy="577484"/>
          </a:xfrm>
          <a:custGeom>
            <a:avLst/>
            <a:gdLst>
              <a:gd name="T0" fmla="*/ 6138 w 6191"/>
              <a:gd name="T1" fmla="*/ 2211 h 5873"/>
              <a:gd name="T2" fmla="*/ 5776 w 6191"/>
              <a:gd name="T3" fmla="*/ 1906 h 5873"/>
              <a:gd name="T4" fmla="*/ 4202 w 6191"/>
              <a:gd name="T5" fmla="*/ 1677 h 5873"/>
              <a:gd name="T6" fmla="*/ 3498 w 6191"/>
              <a:gd name="T7" fmla="*/ 250 h 5873"/>
              <a:gd name="T8" fmla="*/ 3096 w 6191"/>
              <a:gd name="T9" fmla="*/ 0 h 5873"/>
              <a:gd name="T10" fmla="*/ 2694 w 6191"/>
              <a:gd name="T11" fmla="*/ 250 h 5873"/>
              <a:gd name="T12" fmla="*/ 1990 w 6191"/>
              <a:gd name="T13" fmla="*/ 1677 h 5873"/>
              <a:gd name="T14" fmla="*/ 415 w 6191"/>
              <a:gd name="T15" fmla="*/ 1906 h 5873"/>
              <a:gd name="T16" fmla="*/ 53 w 6191"/>
              <a:gd name="T17" fmla="*/ 2211 h 5873"/>
              <a:gd name="T18" fmla="*/ 167 w 6191"/>
              <a:gd name="T19" fmla="*/ 2670 h 5873"/>
              <a:gd name="T20" fmla="*/ 1306 w 6191"/>
              <a:gd name="T21" fmla="*/ 3781 h 5873"/>
              <a:gd name="T22" fmla="*/ 1037 w 6191"/>
              <a:gd name="T23" fmla="*/ 5349 h 5873"/>
              <a:gd name="T24" fmla="*/ 1215 w 6191"/>
              <a:gd name="T25" fmla="*/ 5787 h 5873"/>
              <a:gd name="T26" fmla="*/ 1479 w 6191"/>
              <a:gd name="T27" fmla="*/ 5873 h 5873"/>
              <a:gd name="T28" fmla="*/ 1687 w 6191"/>
              <a:gd name="T29" fmla="*/ 5821 h 5873"/>
              <a:gd name="T30" fmla="*/ 3096 w 6191"/>
              <a:gd name="T31" fmla="*/ 5081 h 5873"/>
              <a:gd name="T32" fmla="*/ 4504 w 6191"/>
              <a:gd name="T33" fmla="*/ 5821 h 5873"/>
              <a:gd name="T34" fmla="*/ 4712 w 6191"/>
              <a:gd name="T35" fmla="*/ 5873 h 5873"/>
              <a:gd name="T36" fmla="*/ 4976 w 6191"/>
              <a:gd name="T37" fmla="*/ 5787 h 5873"/>
              <a:gd name="T38" fmla="*/ 5154 w 6191"/>
              <a:gd name="T39" fmla="*/ 5349 h 5873"/>
              <a:gd name="T40" fmla="*/ 4885 w 6191"/>
              <a:gd name="T41" fmla="*/ 3781 h 5873"/>
              <a:gd name="T42" fmla="*/ 6025 w 6191"/>
              <a:gd name="T43" fmla="*/ 2670 h 5873"/>
              <a:gd name="T44" fmla="*/ 6138 w 6191"/>
              <a:gd name="T45" fmla="*/ 2211 h 5873"/>
              <a:gd name="T46" fmla="*/ 5734 w 6191"/>
              <a:gd name="T47" fmla="*/ 2372 h 5873"/>
              <a:gd name="T48" fmla="*/ 4517 w 6191"/>
              <a:gd name="T49" fmla="*/ 3559 h 5873"/>
              <a:gd name="T50" fmla="*/ 4457 w 6191"/>
              <a:gd name="T51" fmla="*/ 3743 h 5873"/>
              <a:gd name="T52" fmla="*/ 4744 w 6191"/>
              <a:gd name="T53" fmla="*/ 5419 h 5873"/>
              <a:gd name="T54" fmla="*/ 4731 w 6191"/>
              <a:gd name="T55" fmla="*/ 5451 h 5873"/>
              <a:gd name="T56" fmla="*/ 4712 w 6191"/>
              <a:gd name="T57" fmla="*/ 5457 h 5873"/>
              <a:gd name="T58" fmla="*/ 4697 w 6191"/>
              <a:gd name="T59" fmla="*/ 5453 h 5873"/>
              <a:gd name="T60" fmla="*/ 3192 w 6191"/>
              <a:gd name="T61" fmla="*/ 4662 h 5873"/>
              <a:gd name="T62" fmla="*/ 3096 w 6191"/>
              <a:gd name="T63" fmla="*/ 4638 h 5873"/>
              <a:gd name="T64" fmla="*/ 2999 w 6191"/>
              <a:gd name="T65" fmla="*/ 4662 h 5873"/>
              <a:gd name="T66" fmla="*/ 1494 w 6191"/>
              <a:gd name="T67" fmla="*/ 5453 h 5873"/>
              <a:gd name="T68" fmla="*/ 1479 w 6191"/>
              <a:gd name="T69" fmla="*/ 5457 h 5873"/>
              <a:gd name="T70" fmla="*/ 1460 w 6191"/>
              <a:gd name="T71" fmla="*/ 5451 h 5873"/>
              <a:gd name="T72" fmla="*/ 1447 w 6191"/>
              <a:gd name="T73" fmla="*/ 5419 h 5873"/>
              <a:gd name="T74" fmla="*/ 1735 w 6191"/>
              <a:gd name="T75" fmla="*/ 3743 h 5873"/>
              <a:gd name="T76" fmla="*/ 1675 w 6191"/>
              <a:gd name="T77" fmla="*/ 3559 h 5873"/>
              <a:gd name="T78" fmla="*/ 457 w 6191"/>
              <a:gd name="T79" fmla="*/ 2372 h 5873"/>
              <a:gd name="T80" fmla="*/ 449 w 6191"/>
              <a:gd name="T81" fmla="*/ 2339 h 5873"/>
              <a:gd name="T82" fmla="*/ 475 w 6191"/>
              <a:gd name="T83" fmla="*/ 2317 h 5873"/>
              <a:gd name="T84" fmla="*/ 2158 w 6191"/>
              <a:gd name="T85" fmla="*/ 2073 h 5873"/>
              <a:gd name="T86" fmla="*/ 2314 w 6191"/>
              <a:gd name="T87" fmla="*/ 1959 h 5873"/>
              <a:gd name="T88" fmla="*/ 3067 w 6191"/>
              <a:gd name="T89" fmla="*/ 434 h 5873"/>
              <a:gd name="T90" fmla="*/ 3096 w 6191"/>
              <a:gd name="T91" fmla="*/ 416 h 5873"/>
              <a:gd name="T92" fmla="*/ 3125 w 6191"/>
              <a:gd name="T93" fmla="*/ 434 h 5873"/>
              <a:gd name="T94" fmla="*/ 3877 w 6191"/>
              <a:gd name="T95" fmla="*/ 1959 h 5873"/>
              <a:gd name="T96" fmla="*/ 4034 w 6191"/>
              <a:gd name="T97" fmla="*/ 2073 h 5873"/>
              <a:gd name="T98" fmla="*/ 5716 w 6191"/>
              <a:gd name="T99" fmla="*/ 2317 h 5873"/>
              <a:gd name="T100" fmla="*/ 5742 w 6191"/>
              <a:gd name="T101" fmla="*/ 2339 h 5873"/>
              <a:gd name="T102" fmla="*/ 5734 w 6191"/>
              <a:gd name="T103" fmla="*/ 2372 h 5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91" h="5873">
                <a:moveTo>
                  <a:pt x="6138" y="2211"/>
                </a:moveTo>
                <a:cubicBezTo>
                  <a:pt x="6085" y="2047"/>
                  <a:pt x="5946" y="1930"/>
                  <a:pt x="5776" y="1906"/>
                </a:cubicBezTo>
                <a:lnTo>
                  <a:pt x="4202" y="1677"/>
                </a:lnTo>
                <a:lnTo>
                  <a:pt x="3498" y="250"/>
                </a:lnTo>
                <a:cubicBezTo>
                  <a:pt x="3422" y="96"/>
                  <a:pt x="3268" y="0"/>
                  <a:pt x="3096" y="0"/>
                </a:cubicBezTo>
                <a:cubicBezTo>
                  <a:pt x="2924" y="0"/>
                  <a:pt x="2770" y="96"/>
                  <a:pt x="2694" y="250"/>
                </a:cubicBezTo>
                <a:lnTo>
                  <a:pt x="1990" y="1677"/>
                </a:lnTo>
                <a:lnTo>
                  <a:pt x="415" y="1906"/>
                </a:lnTo>
                <a:cubicBezTo>
                  <a:pt x="245" y="1930"/>
                  <a:pt x="106" y="2047"/>
                  <a:pt x="53" y="2211"/>
                </a:cubicBezTo>
                <a:cubicBezTo>
                  <a:pt x="0" y="2374"/>
                  <a:pt x="44" y="2550"/>
                  <a:pt x="167" y="2670"/>
                </a:cubicBezTo>
                <a:lnTo>
                  <a:pt x="1306" y="3781"/>
                </a:lnTo>
                <a:lnTo>
                  <a:pt x="1037" y="5349"/>
                </a:lnTo>
                <a:cubicBezTo>
                  <a:pt x="1008" y="5518"/>
                  <a:pt x="1076" y="5686"/>
                  <a:pt x="1215" y="5787"/>
                </a:cubicBezTo>
                <a:cubicBezTo>
                  <a:pt x="1292" y="5843"/>
                  <a:pt x="1384" y="5873"/>
                  <a:pt x="1479" y="5873"/>
                </a:cubicBezTo>
                <a:cubicBezTo>
                  <a:pt x="1551" y="5873"/>
                  <a:pt x="1623" y="5855"/>
                  <a:pt x="1687" y="5821"/>
                </a:cubicBezTo>
                <a:lnTo>
                  <a:pt x="3096" y="5081"/>
                </a:lnTo>
                <a:lnTo>
                  <a:pt x="4504" y="5821"/>
                </a:lnTo>
                <a:cubicBezTo>
                  <a:pt x="4568" y="5855"/>
                  <a:pt x="4640" y="5873"/>
                  <a:pt x="4712" y="5873"/>
                </a:cubicBezTo>
                <a:cubicBezTo>
                  <a:pt x="4808" y="5873"/>
                  <a:pt x="4899" y="5843"/>
                  <a:pt x="4976" y="5787"/>
                </a:cubicBezTo>
                <a:cubicBezTo>
                  <a:pt x="5115" y="5686"/>
                  <a:pt x="5183" y="5518"/>
                  <a:pt x="5154" y="5349"/>
                </a:cubicBezTo>
                <a:lnTo>
                  <a:pt x="4885" y="3781"/>
                </a:lnTo>
                <a:lnTo>
                  <a:pt x="6025" y="2670"/>
                </a:lnTo>
                <a:cubicBezTo>
                  <a:pt x="6148" y="2550"/>
                  <a:pt x="6191" y="2374"/>
                  <a:pt x="6138" y="2211"/>
                </a:cubicBezTo>
                <a:close/>
                <a:moveTo>
                  <a:pt x="5734" y="2372"/>
                </a:moveTo>
                <a:lnTo>
                  <a:pt x="4517" y="3559"/>
                </a:lnTo>
                <a:cubicBezTo>
                  <a:pt x="4468" y="3607"/>
                  <a:pt x="4445" y="3676"/>
                  <a:pt x="4457" y="3743"/>
                </a:cubicBezTo>
                <a:lnTo>
                  <a:pt x="4744" y="5419"/>
                </a:lnTo>
                <a:cubicBezTo>
                  <a:pt x="4746" y="5431"/>
                  <a:pt x="4741" y="5443"/>
                  <a:pt x="4731" y="5451"/>
                </a:cubicBezTo>
                <a:cubicBezTo>
                  <a:pt x="4724" y="5456"/>
                  <a:pt x="4717" y="5457"/>
                  <a:pt x="4712" y="5457"/>
                </a:cubicBezTo>
                <a:cubicBezTo>
                  <a:pt x="4707" y="5457"/>
                  <a:pt x="4702" y="5456"/>
                  <a:pt x="4697" y="5453"/>
                </a:cubicBezTo>
                <a:lnTo>
                  <a:pt x="3192" y="4662"/>
                </a:lnTo>
                <a:cubicBezTo>
                  <a:pt x="3162" y="4646"/>
                  <a:pt x="3129" y="4638"/>
                  <a:pt x="3096" y="4638"/>
                </a:cubicBezTo>
                <a:cubicBezTo>
                  <a:pt x="3062" y="4638"/>
                  <a:pt x="3029" y="4646"/>
                  <a:pt x="2999" y="4662"/>
                </a:cubicBezTo>
                <a:lnTo>
                  <a:pt x="1494" y="5453"/>
                </a:lnTo>
                <a:cubicBezTo>
                  <a:pt x="1489" y="5456"/>
                  <a:pt x="1484" y="5457"/>
                  <a:pt x="1479" y="5457"/>
                </a:cubicBezTo>
                <a:cubicBezTo>
                  <a:pt x="1474" y="5457"/>
                  <a:pt x="1467" y="5456"/>
                  <a:pt x="1460" y="5451"/>
                </a:cubicBezTo>
                <a:cubicBezTo>
                  <a:pt x="1450" y="5444"/>
                  <a:pt x="1445" y="5431"/>
                  <a:pt x="1447" y="5419"/>
                </a:cubicBezTo>
                <a:lnTo>
                  <a:pt x="1735" y="3743"/>
                </a:lnTo>
                <a:cubicBezTo>
                  <a:pt x="1746" y="3676"/>
                  <a:pt x="1724" y="3607"/>
                  <a:pt x="1675" y="3559"/>
                </a:cubicBezTo>
                <a:lnTo>
                  <a:pt x="457" y="2372"/>
                </a:lnTo>
                <a:cubicBezTo>
                  <a:pt x="448" y="2364"/>
                  <a:pt x="445" y="2351"/>
                  <a:pt x="449" y="2339"/>
                </a:cubicBezTo>
                <a:cubicBezTo>
                  <a:pt x="453" y="2328"/>
                  <a:pt x="463" y="2319"/>
                  <a:pt x="475" y="2317"/>
                </a:cubicBezTo>
                <a:lnTo>
                  <a:pt x="2158" y="2073"/>
                </a:lnTo>
                <a:cubicBezTo>
                  <a:pt x="2225" y="2063"/>
                  <a:pt x="2284" y="2021"/>
                  <a:pt x="2314" y="1959"/>
                </a:cubicBezTo>
                <a:lnTo>
                  <a:pt x="3067" y="434"/>
                </a:lnTo>
                <a:cubicBezTo>
                  <a:pt x="3072" y="423"/>
                  <a:pt x="3083" y="416"/>
                  <a:pt x="3096" y="416"/>
                </a:cubicBezTo>
                <a:cubicBezTo>
                  <a:pt x="3108" y="416"/>
                  <a:pt x="3119" y="423"/>
                  <a:pt x="3125" y="434"/>
                </a:cubicBezTo>
                <a:lnTo>
                  <a:pt x="3877" y="1959"/>
                </a:lnTo>
                <a:cubicBezTo>
                  <a:pt x="3907" y="2021"/>
                  <a:pt x="3966" y="2063"/>
                  <a:pt x="4034" y="2073"/>
                </a:cubicBezTo>
                <a:lnTo>
                  <a:pt x="5716" y="2317"/>
                </a:lnTo>
                <a:cubicBezTo>
                  <a:pt x="5729" y="2319"/>
                  <a:pt x="5739" y="2328"/>
                  <a:pt x="5742" y="2339"/>
                </a:cubicBezTo>
                <a:cubicBezTo>
                  <a:pt x="5746" y="2351"/>
                  <a:pt x="5743" y="2364"/>
                  <a:pt x="5734" y="2372"/>
                </a:cubicBezTo>
                <a:close/>
              </a:path>
            </a:pathLst>
          </a:custGeom>
          <a:solidFill>
            <a:schemeClr val="tx1">
              <a:lumMod val="85000"/>
              <a:lumOff val="15000"/>
            </a:schemeClr>
          </a:solidFill>
          <a:ln>
            <a:noFill/>
          </a:ln>
        </p:spPr>
        <p:txBody>
          <a:bodyPr/>
          <a:lstStyle/>
          <a:p>
            <a:endParaRPr lang="zh-CN" altLang="en-US"/>
          </a:p>
        </p:txBody>
      </p:sp>
      <p:sp>
        <p:nvSpPr>
          <p:cNvPr id="59" name="cup_171942">
            <a:extLst>
              <a:ext uri="{FF2B5EF4-FFF2-40B4-BE49-F238E27FC236}">
                <a16:creationId xmlns="" xmlns:a16="http://schemas.microsoft.com/office/drawing/2014/main" id="{FC371883-15A4-4320-90CE-4D6BE7911A62}"/>
              </a:ext>
            </a:extLst>
          </p:cNvPr>
          <p:cNvSpPr>
            <a:spLocks noChangeAspect="1"/>
          </p:cNvSpPr>
          <p:nvPr/>
        </p:nvSpPr>
        <p:spPr bwMode="auto">
          <a:xfrm>
            <a:off x="10929458" y="5095364"/>
            <a:ext cx="606776" cy="609685"/>
          </a:xfrm>
          <a:custGeom>
            <a:avLst/>
            <a:gdLst>
              <a:gd name="T0" fmla="*/ 4783 w 5940"/>
              <a:gd name="T1" fmla="*/ 515 h 5978"/>
              <a:gd name="T2" fmla="*/ 4777 w 5940"/>
              <a:gd name="T3" fmla="*/ 191 h 5978"/>
              <a:gd name="T4" fmla="*/ 1363 w 5940"/>
              <a:gd name="T5" fmla="*/ 0 h 5978"/>
              <a:gd name="T6" fmla="*/ 1157 w 5940"/>
              <a:gd name="T7" fmla="*/ 490 h 5978"/>
              <a:gd name="T8" fmla="*/ 842 w 5940"/>
              <a:gd name="T9" fmla="*/ 568 h 5978"/>
              <a:gd name="T10" fmla="*/ 643 w 5940"/>
              <a:gd name="T11" fmla="*/ 2657 h 5978"/>
              <a:gd name="T12" fmla="*/ 1618 w 5940"/>
              <a:gd name="T13" fmla="*/ 2839 h 5978"/>
              <a:gd name="T14" fmla="*/ 1650 w 5940"/>
              <a:gd name="T15" fmla="*/ 2866 h 5978"/>
              <a:gd name="T16" fmla="*/ 2397 w 5940"/>
              <a:gd name="T17" fmla="*/ 4845 h 5978"/>
              <a:gd name="T18" fmla="*/ 1563 w 5940"/>
              <a:gd name="T19" fmla="*/ 5204 h 5978"/>
              <a:gd name="T20" fmla="*/ 1922 w 5940"/>
              <a:gd name="T21" fmla="*/ 5978 h 5978"/>
              <a:gd name="T22" fmla="*/ 4377 w 5940"/>
              <a:gd name="T23" fmla="*/ 5619 h 5978"/>
              <a:gd name="T24" fmla="*/ 4018 w 5940"/>
              <a:gd name="T25" fmla="*/ 4845 h 5978"/>
              <a:gd name="T26" fmla="*/ 3543 w 5940"/>
              <a:gd name="T27" fmla="*/ 3756 h 5978"/>
              <a:gd name="T28" fmla="*/ 4306 w 5940"/>
              <a:gd name="T29" fmla="*/ 2833 h 5978"/>
              <a:gd name="T30" fmla="*/ 4637 w 5940"/>
              <a:gd name="T31" fmla="*/ 2891 h 5978"/>
              <a:gd name="T32" fmla="*/ 5297 w 5940"/>
              <a:gd name="T33" fmla="*/ 2657 h 5978"/>
              <a:gd name="T34" fmla="*/ 5098 w 5940"/>
              <a:gd name="T35" fmla="*/ 568 h 5978"/>
              <a:gd name="T36" fmla="*/ 593 w 5940"/>
              <a:gd name="T37" fmla="*/ 1921 h 5978"/>
              <a:gd name="T38" fmla="*/ 1157 w 5940"/>
              <a:gd name="T39" fmla="*/ 915 h 5978"/>
              <a:gd name="T40" fmla="*/ 1478 w 5940"/>
              <a:gd name="T41" fmla="*/ 2464 h 5978"/>
              <a:gd name="T42" fmla="*/ 3977 w 5940"/>
              <a:gd name="T43" fmla="*/ 5245 h 5978"/>
              <a:gd name="T44" fmla="*/ 1963 w 5940"/>
              <a:gd name="T45" fmla="*/ 5578 h 5978"/>
              <a:gd name="T46" fmla="*/ 3977 w 5940"/>
              <a:gd name="T47" fmla="*/ 5245 h 5978"/>
              <a:gd name="T48" fmla="*/ 2797 w 5940"/>
              <a:gd name="T49" fmla="*/ 3909 h 5978"/>
              <a:gd name="T50" fmla="*/ 3143 w 5940"/>
              <a:gd name="T51" fmla="*/ 3909 h 5978"/>
              <a:gd name="T52" fmla="*/ 2797 w 5940"/>
              <a:gd name="T53" fmla="*/ 4845 h 5978"/>
              <a:gd name="T54" fmla="*/ 2970 w 5940"/>
              <a:gd name="T55" fmla="*/ 3524 h 5978"/>
              <a:gd name="T56" fmla="*/ 1557 w 5940"/>
              <a:gd name="T57" fmla="*/ 490 h 5978"/>
              <a:gd name="T58" fmla="*/ 4383 w 5940"/>
              <a:gd name="T59" fmla="*/ 400 h 5978"/>
              <a:gd name="T60" fmla="*/ 3932 w 5940"/>
              <a:gd name="T61" fmla="*/ 2687 h 5978"/>
              <a:gd name="T62" fmla="*/ 4637 w 5940"/>
              <a:gd name="T63" fmla="*/ 2491 h 5978"/>
              <a:gd name="T64" fmla="*/ 4770 w 5940"/>
              <a:gd name="T65" fmla="*/ 916 h 5978"/>
              <a:gd name="T66" fmla="*/ 4968 w 5940"/>
              <a:gd name="T67" fmla="*/ 946 h 5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40" h="5978">
                <a:moveTo>
                  <a:pt x="5098" y="568"/>
                </a:moveTo>
                <a:cubicBezTo>
                  <a:pt x="4996" y="533"/>
                  <a:pt x="4891" y="515"/>
                  <a:pt x="4783" y="515"/>
                </a:cubicBezTo>
                <a:cubicBezTo>
                  <a:pt x="4783" y="507"/>
                  <a:pt x="4783" y="498"/>
                  <a:pt x="4783" y="490"/>
                </a:cubicBezTo>
                <a:cubicBezTo>
                  <a:pt x="4783" y="392"/>
                  <a:pt x="4781" y="292"/>
                  <a:pt x="4777" y="191"/>
                </a:cubicBezTo>
                <a:cubicBezTo>
                  <a:pt x="4772" y="84"/>
                  <a:pt x="4684" y="0"/>
                  <a:pt x="4577" y="0"/>
                </a:cubicBezTo>
                <a:lnTo>
                  <a:pt x="1363" y="0"/>
                </a:lnTo>
                <a:cubicBezTo>
                  <a:pt x="1256" y="0"/>
                  <a:pt x="1168" y="84"/>
                  <a:pt x="1163" y="191"/>
                </a:cubicBezTo>
                <a:cubicBezTo>
                  <a:pt x="1159" y="292"/>
                  <a:pt x="1157" y="392"/>
                  <a:pt x="1157" y="490"/>
                </a:cubicBezTo>
                <a:cubicBezTo>
                  <a:pt x="1157" y="498"/>
                  <a:pt x="1157" y="507"/>
                  <a:pt x="1157" y="515"/>
                </a:cubicBezTo>
                <a:cubicBezTo>
                  <a:pt x="1049" y="515"/>
                  <a:pt x="944" y="533"/>
                  <a:pt x="842" y="568"/>
                </a:cubicBezTo>
                <a:cubicBezTo>
                  <a:pt x="282" y="759"/>
                  <a:pt x="0" y="1424"/>
                  <a:pt x="214" y="2050"/>
                </a:cubicBezTo>
                <a:cubicBezTo>
                  <a:pt x="298" y="2295"/>
                  <a:pt x="446" y="2505"/>
                  <a:pt x="643" y="2657"/>
                </a:cubicBezTo>
                <a:cubicBezTo>
                  <a:pt x="838" y="2808"/>
                  <a:pt x="1073" y="2891"/>
                  <a:pt x="1303" y="2891"/>
                </a:cubicBezTo>
                <a:cubicBezTo>
                  <a:pt x="1410" y="2891"/>
                  <a:pt x="1516" y="2873"/>
                  <a:pt x="1618" y="2839"/>
                </a:cubicBezTo>
                <a:cubicBezTo>
                  <a:pt x="1623" y="2837"/>
                  <a:pt x="1629" y="2835"/>
                  <a:pt x="1634" y="2833"/>
                </a:cubicBezTo>
                <a:cubicBezTo>
                  <a:pt x="1639" y="2844"/>
                  <a:pt x="1645" y="2855"/>
                  <a:pt x="1650" y="2866"/>
                </a:cubicBezTo>
                <a:cubicBezTo>
                  <a:pt x="1858" y="3282"/>
                  <a:pt x="2113" y="3584"/>
                  <a:pt x="2397" y="3756"/>
                </a:cubicBezTo>
                <a:lnTo>
                  <a:pt x="2397" y="4845"/>
                </a:lnTo>
                <a:lnTo>
                  <a:pt x="1922" y="4845"/>
                </a:lnTo>
                <a:cubicBezTo>
                  <a:pt x="1724" y="4845"/>
                  <a:pt x="1563" y="5006"/>
                  <a:pt x="1563" y="5204"/>
                </a:cubicBezTo>
                <a:lnTo>
                  <a:pt x="1563" y="5619"/>
                </a:lnTo>
                <a:cubicBezTo>
                  <a:pt x="1563" y="5817"/>
                  <a:pt x="1724" y="5978"/>
                  <a:pt x="1922" y="5978"/>
                </a:cubicBezTo>
                <a:lnTo>
                  <a:pt x="4018" y="5978"/>
                </a:lnTo>
                <a:cubicBezTo>
                  <a:pt x="4216" y="5978"/>
                  <a:pt x="4377" y="5817"/>
                  <a:pt x="4377" y="5619"/>
                </a:cubicBezTo>
                <a:lnTo>
                  <a:pt x="4377" y="5204"/>
                </a:lnTo>
                <a:cubicBezTo>
                  <a:pt x="4377" y="5006"/>
                  <a:pt x="4216" y="4845"/>
                  <a:pt x="4018" y="4845"/>
                </a:cubicBezTo>
                <a:lnTo>
                  <a:pt x="3543" y="4845"/>
                </a:lnTo>
                <a:lnTo>
                  <a:pt x="3543" y="3756"/>
                </a:lnTo>
                <a:cubicBezTo>
                  <a:pt x="3827" y="3584"/>
                  <a:pt x="4082" y="3282"/>
                  <a:pt x="4290" y="2866"/>
                </a:cubicBezTo>
                <a:cubicBezTo>
                  <a:pt x="4295" y="2855"/>
                  <a:pt x="4301" y="2844"/>
                  <a:pt x="4306" y="2833"/>
                </a:cubicBezTo>
                <a:cubicBezTo>
                  <a:pt x="4311" y="2835"/>
                  <a:pt x="4317" y="2837"/>
                  <a:pt x="4322" y="2839"/>
                </a:cubicBezTo>
                <a:cubicBezTo>
                  <a:pt x="4424" y="2873"/>
                  <a:pt x="4530" y="2891"/>
                  <a:pt x="4637" y="2891"/>
                </a:cubicBezTo>
                <a:lnTo>
                  <a:pt x="4637" y="2891"/>
                </a:lnTo>
                <a:cubicBezTo>
                  <a:pt x="4867" y="2891"/>
                  <a:pt x="5102" y="2808"/>
                  <a:pt x="5297" y="2657"/>
                </a:cubicBezTo>
                <a:cubicBezTo>
                  <a:pt x="5494" y="2505"/>
                  <a:pt x="5642" y="2295"/>
                  <a:pt x="5726" y="2050"/>
                </a:cubicBezTo>
                <a:cubicBezTo>
                  <a:pt x="5940" y="1424"/>
                  <a:pt x="5658" y="759"/>
                  <a:pt x="5098" y="568"/>
                </a:cubicBezTo>
                <a:close/>
                <a:moveTo>
                  <a:pt x="1303" y="2491"/>
                </a:moveTo>
                <a:cubicBezTo>
                  <a:pt x="999" y="2491"/>
                  <a:pt x="707" y="2257"/>
                  <a:pt x="593" y="1921"/>
                </a:cubicBezTo>
                <a:cubicBezTo>
                  <a:pt x="450" y="1503"/>
                  <a:pt x="620" y="1066"/>
                  <a:pt x="972" y="946"/>
                </a:cubicBezTo>
                <a:cubicBezTo>
                  <a:pt x="1031" y="926"/>
                  <a:pt x="1094" y="915"/>
                  <a:pt x="1157" y="915"/>
                </a:cubicBezTo>
                <a:cubicBezTo>
                  <a:pt x="1161" y="915"/>
                  <a:pt x="1166" y="916"/>
                  <a:pt x="1170" y="916"/>
                </a:cubicBezTo>
                <a:cubicBezTo>
                  <a:pt x="1206" y="1476"/>
                  <a:pt x="1311" y="2006"/>
                  <a:pt x="1478" y="2464"/>
                </a:cubicBezTo>
                <a:cubicBezTo>
                  <a:pt x="1422" y="2482"/>
                  <a:pt x="1363" y="2491"/>
                  <a:pt x="1303" y="2491"/>
                </a:cubicBezTo>
                <a:close/>
                <a:moveTo>
                  <a:pt x="3977" y="5245"/>
                </a:moveTo>
                <a:lnTo>
                  <a:pt x="3977" y="5578"/>
                </a:lnTo>
                <a:lnTo>
                  <a:pt x="1963" y="5578"/>
                </a:lnTo>
                <a:lnTo>
                  <a:pt x="1963" y="5245"/>
                </a:lnTo>
                <a:lnTo>
                  <a:pt x="3977" y="5245"/>
                </a:lnTo>
                <a:close/>
                <a:moveTo>
                  <a:pt x="2797" y="4845"/>
                </a:moveTo>
                <a:lnTo>
                  <a:pt x="2797" y="3909"/>
                </a:lnTo>
                <a:cubicBezTo>
                  <a:pt x="2854" y="3919"/>
                  <a:pt x="2912" y="3924"/>
                  <a:pt x="2970" y="3924"/>
                </a:cubicBezTo>
                <a:cubicBezTo>
                  <a:pt x="3028" y="3924"/>
                  <a:pt x="3086" y="3919"/>
                  <a:pt x="3143" y="3909"/>
                </a:cubicBezTo>
                <a:lnTo>
                  <a:pt x="3143" y="4845"/>
                </a:lnTo>
                <a:lnTo>
                  <a:pt x="2797" y="4845"/>
                </a:lnTo>
                <a:close/>
                <a:moveTo>
                  <a:pt x="3932" y="2687"/>
                </a:moveTo>
                <a:cubicBezTo>
                  <a:pt x="3667" y="3219"/>
                  <a:pt x="3316" y="3524"/>
                  <a:pt x="2970" y="3524"/>
                </a:cubicBezTo>
                <a:cubicBezTo>
                  <a:pt x="2624" y="3524"/>
                  <a:pt x="2273" y="3219"/>
                  <a:pt x="2008" y="2687"/>
                </a:cubicBezTo>
                <a:cubicBezTo>
                  <a:pt x="1717" y="2104"/>
                  <a:pt x="1557" y="1323"/>
                  <a:pt x="1557" y="490"/>
                </a:cubicBezTo>
                <a:cubicBezTo>
                  <a:pt x="1557" y="460"/>
                  <a:pt x="1557" y="430"/>
                  <a:pt x="1557" y="400"/>
                </a:cubicBezTo>
                <a:lnTo>
                  <a:pt x="4383" y="400"/>
                </a:lnTo>
                <a:cubicBezTo>
                  <a:pt x="4383" y="430"/>
                  <a:pt x="4383" y="460"/>
                  <a:pt x="4383" y="490"/>
                </a:cubicBezTo>
                <a:cubicBezTo>
                  <a:pt x="4383" y="1323"/>
                  <a:pt x="4223" y="2104"/>
                  <a:pt x="3932" y="2687"/>
                </a:cubicBezTo>
                <a:close/>
                <a:moveTo>
                  <a:pt x="5347" y="1921"/>
                </a:moveTo>
                <a:cubicBezTo>
                  <a:pt x="5233" y="2257"/>
                  <a:pt x="4940" y="2491"/>
                  <a:pt x="4637" y="2491"/>
                </a:cubicBezTo>
                <a:cubicBezTo>
                  <a:pt x="4577" y="2491"/>
                  <a:pt x="4518" y="2482"/>
                  <a:pt x="4462" y="2464"/>
                </a:cubicBezTo>
                <a:cubicBezTo>
                  <a:pt x="4629" y="2006"/>
                  <a:pt x="4734" y="1476"/>
                  <a:pt x="4770" y="916"/>
                </a:cubicBezTo>
                <a:cubicBezTo>
                  <a:pt x="4774" y="916"/>
                  <a:pt x="4779" y="915"/>
                  <a:pt x="4783" y="915"/>
                </a:cubicBezTo>
                <a:cubicBezTo>
                  <a:pt x="4846" y="915"/>
                  <a:pt x="4909" y="926"/>
                  <a:pt x="4968" y="946"/>
                </a:cubicBezTo>
                <a:cubicBezTo>
                  <a:pt x="5320" y="1066"/>
                  <a:pt x="5490" y="1503"/>
                  <a:pt x="5347" y="1921"/>
                </a:cubicBezTo>
                <a:close/>
              </a:path>
            </a:pathLst>
          </a:custGeom>
          <a:solidFill>
            <a:schemeClr val="tx1">
              <a:lumMod val="85000"/>
              <a:lumOff val="15000"/>
            </a:schemeClr>
          </a:solidFill>
          <a:ln>
            <a:noFill/>
          </a:ln>
        </p:spPr>
      </p:sp>
      <p:sp>
        <p:nvSpPr>
          <p:cNvPr id="62" name="iconfont-11845-5652450">
            <a:extLst>
              <a:ext uri="{FF2B5EF4-FFF2-40B4-BE49-F238E27FC236}">
                <a16:creationId xmlns="" xmlns:a16="http://schemas.microsoft.com/office/drawing/2014/main" id="{37CB4E11-B800-4D22-B599-D16348637A0B}"/>
              </a:ext>
            </a:extLst>
          </p:cNvPr>
          <p:cNvSpPr>
            <a:spLocks noChangeAspect="1"/>
          </p:cNvSpPr>
          <p:nvPr/>
        </p:nvSpPr>
        <p:spPr bwMode="auto">
          <a:xfrm>
            <a:off x="6367684" y="5095364"/>
            <a:ext cx="609685" cy="609685"/>
          </a:xfrm>
          <a:custGeom>
            <a:avLst/>
            <a:gdLst>
              <a:gd name="T0" fmla="*/ 5867 w 11734"/>
              <a:gd name="T1" fmla="*/ 11734 h 11734"/>
              <a:gd name="T2" fmla="*/ 0 w 11734"/>
              <a:gd name="T3" fmla="*/ 5867 h 11734"/>
              <a:gd name="T4" fmla="*/ 5867 w 11734"/>
              <a:gd name="T5" fmla="*/ 0 h 11734"/>
              <a:gd name="T6" fmla="*/ 11734 w 11734"/>
              <a:gd name="T7" fmla="*/ 5867 h 11734"/>
              <a:gd name="T8" fmla="*/ 5867 w 11734"/>
              <a:gd name="T9" fmla="*/ 11734 h 11734"/>
              <a:gd name="T10" fmla="*/ 5867 w 11734"/>
              <a:gd name="T11" fmla="*/ 10667 h 11734"/>
              <a:gd name="T12" fmla="*/ 10667 w 11734"/>
              <a:gd name="T13" fmla="*/ 5867 h 11734"/>
              <a:gd name="T14" fmla="*/ 5867 w 11734"/>
              <a:gd name="T15" fmla="*/ 1067 h 11734"/>
              <a:gd name="T16" fmla="*/ 1067 w 11734"/>
              <a:gd name="T17" fmla="*/ 5867 h 11734"/>
              <a:gd name="T18" fmla="*/ 5867 w 11734"/>
              <a:gd name="T19" fmla="*/ 10667 h 11734"/>
              <a:gd name="T20" fmla="*/ 5867 w 11734"/>
              <a:gd name="T21" fmla="*/ 5113 h 11734"/>
              <a:gd name="T22" fmla="*/ 7623 w 11734"/>
              <a:gd name="T23" fmla="*/ 3357 h 11734"/>
              <a:gd name="T24" fmla="*/ 8371 w 11734"/>
              <a:gd name="T25" fmla="*/ 3363 h 11734"/>
              <a:gd name="T26" fmla="*/ 8377 w 11734"/>
              <a:gd name="T27" fmla="*/ 4111 h 11734"/>
              <a:gd name="T28" fmla="*/ 6621 w 11734"/>
              <a:gd name="T29" fmla="*/ 5867 h 11734"/>
              <a:gd name="T30" fmla="*/ 8377 w 11734"/>
              <a:gd name="T31" fmla="*/ 7623 h 11734"/>
              <a:gd name="T32" fmla="*/ 8371 w 11734"/>
              <a:gd name="T33" fmla="*/ 8371 h 11734"/>
              <a:gd name="T34" fmla="*/ 7623 w 11734"/>
              <a:gd name="T35" fmla="*/ 8377 h 11734"/>
              <a:gd name="T36" fmla="*/ 5867 w 11734"/>
              <a:gd name="T37" fmla="*/ 6621 h 11734"/>
              <a:gd name="T38" fmla="*/ 4111 w 11734"/>
              <a:gd name="T39" fmla="*/ 8377 h 11734"/>
              <a:gd name="T40" fmla="*/ 3363 w 11734"/>
              <a:gd name="T41" fmla="*/ 8371 h 11734"/>
              <a:gd name="T42" fmla="*/ 3357 w 11734"/>
              <a:gd name="T43" fmla="*/ 7623 h 11734"/>
              <a:gd name="T44" fmla="*/ 5113 w 11734"/>
              <a:gd name="T45" fmla="*/ 5867 h 11734"/>
              <a:gd name="T46" fmla="*/ 3357 w 11734"/>
              <a:gd name="T47" fmla="*/ 4111 h 11734"/>
              <a:gd name="T48" fmla="*/ 3363 w 11734"/>
              <a:gd name="T49" fmla="*/ 3363 h 11734"/>
              <a:gd name="T50" fmla="*/ 4111 w 11734"/>
              <a:gd name="T51" fmla="*/ 3357 h 11734"/>
              <a:gd name="T52" fmla="*/ 5867 w 11734"/>
              <a:gd name="T53" fmla="*/ 5113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34" h="11734">
                <a:moveTo>
                  <a:pt x="5867" y="11734"/>
                </a:moveTo>
                <a:cubicBezTo>
                  <a:pt x="2627" y="11734"/>
                  <a:pt x="0" y="9107"/>
                  <a:pt x="0" y="5867"/>
                </a:cubicBezTo>
                <a:cubicBezTo>
                  <a:pt x="0" y="2627"/>
                  <a:pt x="2627" y="0"/>
                  <a:pt x="5867" y="0"/>
                </a:cubicBezTo>
                <a:cubicBezTo>
                  <a:pt x="9107" y="0"/>
                  <a:pt x="11734" y="2627"/>
                  <a:pt x="11734" y="5867"/>
                </a:cubicBezTo>
                <a:cubicBezTo>
                  <a:pt x="11734" y="9107"/>
                  <a:pt x="9107" y="11734"/>
                  <a:pt x="5867" y="11734"/>
                </a:cubicBezTo>
                <a:close/>
                <a:moveTo>
                  <a:pt x="5867" y="10667"/>
                </a:moveTo>
                <a:cubicBezTo>
                  <a:pt x="8518" y="10667"/>
                  <a:pt x="10667" y="8518"/>
                  <a:pt x="10667" y="5867"/>
                </a:cubicBezTo>
                <a:cubicBezTo>
                  <a:pt x="10667" y="3216"/>
                  <a:pt x="8518" y="1067"/>
                  <a:pt x="5867" y="1067"/>
                </a:cubicBezTo>
                <a:cubicBezTo>
                  <a:pt x="3216" y="1067"/>
                  <a:pt x="1067" y="3216"/>
                  <a:pt x="1067" y="5867"/>
                </a:cubicBezTo>
                <a:cubicBezTo>
                  <a:pt x="1067" y="8518"/>
                  <a:pt x="3216" y="10667"/>
                  <a:pt x="5867" y="10667"/>
                </a:cubicBezTo>
                <a:close/>
                <a:moveTo>
                  <a:pt x="5867" y="5113"/>
                </a:moveTo>
                <a:lnTo>
                  <a:pt x="7623" y="3357"/>
                </a:lnTo>
                <a:cubicBezTo>
                  <a:pt x="7833" y="3154"/>
                  <a:pt x="8165" y="3157"/>
                  <a:pt x="8371" y="3363"/>
                </a:cubicBezTo>
                <a:cubicBezTo>
                  <a:pt x="8577" y="3569"/>
                  <a:pt x="8580" y="3901"/>
                  <a:pt x="8377" y="4111"/>
                </a:cubicBezTo>
                <a:lnTo>
                  <a:pt x="6621" y="5867"/>
                </a:lnTo>
                <a:lnTo>
                  <a:pt x="8377" y="7623"/>
                </a:lnTo>
                <a:cubicBezTo>
                  <a:pt x="8580" y="7833"/>
                  <a:pt x="8577" y="8165"/>
                  <a:pt x="8371" y="8371"/>
                </a:cubicBezTo>
                <a:cubicBezTo>
                  <a:pt x="8165" y="8577"/>
                  <a:pt x="7833" y="8580"/>
                  <a:pt x="7623" y="8377"/>
                </a:cubicBezTo>
                <a:lnTo>
                  <a:pt x="5867" y="6621"/>
                </a:lnTo>
                <a:lnTo>
                  <a:pt x="4111" y="8377"/>
                </a:lnTo>
                <a:cubicBezTo>
                  <a:pt x="3901" y="8580"/>
                  <a:pt x="3569" y="8577"/>
                  <a:pt x="3363" y="8371"/>
                </a:cubicBezTo>
                <a:cubicBezTo>
                  <a:pt x="3157" y="8165"/>
                  <a:pt x="3154" y="7833"/>
                  <a:pt x="3357" y="7623"/>
                </a:cubicBezTo>
                <a:lnTo>
                  <a:pt x="5113" y="5867"/>
                </a:lnTo>
                <a:lnTo>
                  <a:pt x="3357" y="4111"/>
                </a:lnTo>
                <a:cubicBezTo>
                  <a:pt x="3154" y="3901"/>
                  <a:pt x="3157" y="3569"/>
                  <a:pt x="3363" y="3363"/>
                </a:cubicBezTo>
                <a:cubicBezTo>
                  <a:pt x="3569" y="3157"/>
                  <a:pt x="3901" y="3154"/>
                  <a:pt x="4111" y="3357"/>
                </a:cubicBezTo>
                <a:lnTo>
                  <a:pt x="5867" y="5113"/>
                </a:lnTo>
                <a:close/>
              </a:path>
            </a:pathLst>
          </a:custGeom>
          <a:solidFill>
            <a:schemeClr val="tx1">
              <a:lumMod val="85000"/>
              <a:lumOff val="15000"/>
            </a:schemeClr>
          </a:solidFill>
          <a:ln>
            <a:noFill/>
          </a:ln>
        </p:spPr>
        <p:txBody>
          <a:bodyPr/>
          <a:lstStyle/>
          <a:p>
            <a:endParaRPr lang="zh-CN" altLang="en-US"/>
          </a:p>
        </p:txBody>
      </p:sp>
      <p:sp>
        <p:nvSpPr>
          <p:cNvPr id="65" name="check-mark-button_14946">
            <a:extLst>
              <a:ext uri="{FF2B5EF4-FFF2-40B4-BE49-F238E27FC236}">
                <a16:creationId xmlns="" xmlns:a16="http://schemas.microsoft.com/office/drawing/2014/main" id="{0FA694C4-B548-447D-8EEB-4D227AE7A9CA}"/>
              </a:ext>
            </a:extLst>
          </p:cNvPr>
          <p:cNvSpPr>
            <a:spLocks noChangeAspect="1"/>
          </p:cNvSpPr>
          <p:nvPr/>
        </p:nvSpPr>
        <p:spPr bwMode="auto">
          <a:xfrm>
            <a:off x="5230239" y="5095760"/>
            <a:ext cx="609685" cy="608893"/>
          </a:xfrm>
          <a:custGeom>
            <a:avLst/>
            <a:gdLst>
              <a:gd name="connsiteX0" fmla="*/ 412128 w 599580"/>
              <a:gd name="connsiteY0" fmla="*/ 196621 h 598802"/>
              <a:gd name="connsiteX1" fmla="*/ 429377 w 599580"/>
              <a:gd name="connsiteY1" fmla="*/ 203875 h 598802"/>
              <a:gd name="connsiteX2" fmla="*/ 429377 w 599580"/>
              <a:gd name="connsiteY2" fmla="*/ 237725 h 598802"/>
              <a:gd name="connsiteX3" fmla="*/ 272820 w 599580"/>
              <a:gd name="connsiteY3" fmla="*/ 394885 h 598802"/>
              <a:gd name="connsiteX4" fmla="*/ 255066 w 599580"/>
              <a:gd name="connsiteY4" fmla="*/ 402138 h 598802"/>
              <a:gd name="connsiteX5" fmla="*/ 238120 w 599580"/>
              <a:gd name="connsiteY5" fmla="*/ 394885 h 598802"/>
              <a:gd name="connsiteX6" fmla="*/ 170332 w 599580"/>
              <a:gd name="connsiteY6" fmla="*/ 326379 h 598802"/>
              <a:gd name="connsiteX7" fmla="*/ 170332 w 599580"/>
              <a:gd name="connsiteY7" fmla="*/ 292529 h 598802"/>
              <a:gd name="connsiteX8" fmla="*/ 204226 w 599580"/>
              <a:gd name="connsiteY8" fmla="*/ 292529 h 598802"/>
              <a:gd name="connsiteX9" fmla="*/ 255066 w 599580"/>
              <a:gd name="connsiteY9" fmla="*/ 343304 h 598802"/>
              <a:gd name="connsiteX10" fmla="*/ 395483 w 599580"/>
              <a:gd name="connsiteY10" fmla="*/ 203875 h 598802"/>
              <a:gd name="connsiteX11" fmla="*/ 412128 w 599580"/>
              <a:gd name="connsiteY11" fmla="*/ 196621 h 598802"/>
              <a:gd name="connsiteX12" fmla="*/ 299387 w 599580"/>
              <a:gd name="connsiteY12" fmla="*/ 48355 h 598802"/>
              <a:gd name="connsiteX13" fmla="*/ 48418 w 599580"/>
              <a:gd name="connsiteY13" fmla="*/ 298998 h 598802"/>
              <a:gd name="connsiteX14" fmla="*/ 299387 w 599580"/>
              <a:gd name="connsiteY14" fmla="*/ 550447 h 598802"/>
              <a:gd name="connsiteX15" fmla="*/ 551162 w 599580"/>
              <a:gd name="connsiteY15" fmla="*/ 298998 h 598802"/>
              <a:gd name="connsiteX16" fmla="*/ 299387 w 599580"/>
              <a:gd name="connsiteY16" fmla="*/ 48355 h 598802"/>
              <a:gd name="connsiteX17" fmla="*/ 299387 w 599580"/>
              <a:gd name="connsiteY17" fmla="*/ 0 h 598802"/>
              <a:gd name="connsiteX18" fmla="*/ 599580 w 599580"/>
              <a:gd name="connsiteY18" fmla="*/ 298998 h 598802"/>
              <a:gd name="connsiteX19" fmla="*/ 299387 w 599580"/>
              <a:gd name="connsiteY19" fmla="*/ 598802 h 598802"/>
              <a:gd name="connsiteX20" fmla="*/ 0 w 599580"/>
              <a:gd name="connsiteY20" fmla="*/ 298998 h 598802"/>
              <a:gd name="connsiteX21" fmla="*/ 299387 w 599580"/>
              <a:gd name="connsiteY21" fmla="*/ 0 h 59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9580" h="598802">
                <a:moveTo>
                  <a:pt x="412128" y="196621"/>
                </a:moveTo>
                <a:cubicBezTo>
                  <a:pt x="418281" y="196621"/>
                  <a:pt x="424535" y="199039"/>
                  <a:pt x="429377" y="203875"/>
                </a:cubicBezTo>
                <a:cubicBezTo>
                  <a:pt x="439061" y="213546"/>
                  <a:pt x="439061" y="228859"/>
                  <a:pt x="429377" y="237725"/>
                </a:cubicBezTo>
                <a:lnTo>
                  <a:pt x="272820" y="394885"/>
                </a:lnTo>
                <a:cubicBezTo>
                  <a:pt x="267978" y="399720"/>
                  <a:pt x="261522" y="402138"/>
                  <a:pt x="255066" y="402138"/>
                </a:cubicBezTo>
                <a:cubicBezTo>
                  <a:pt x="249417" y="402138"/>
                  <a:pt x="242962" y="399720"/>
                  <a:pt x="238120" y="394885"/>
                </a:cubicBezTo>
                <a:lnTo>
                  <a:pt x="170332" y="326379"/>
                </a:lnTo>
                <a:cubicBezTo>
                  <a:pt x="160648" y="316708"/>
                  <a:pt x="160648" y="302200"/>
                  <a:pt x="170332" y="292529"/>
                </a:cubicBezTo>
                <a:cubicBezTo>
                  <a:pt x="179209" y="282858"/>
                  <a:pt x="194542" y="282858"/>
                  <a:pt x="204226" y="292529"/>
                </a:cubicBezTo>
                <a:lnTo>
                  <a:pt x="255066" y="343304"/>
                </a:lnTo>
                <a:lnTo>
                  <a:pt x="395483" y="203875"/>
                </a:lnTo>
                <a:cubicBezTo>
                  <a:pt x="399922" y="199039"/>
                  <a:pt x="405974" y="196621"/>
                  <a:pt x="412128" y="196621"/>
                </a:cubicBezTo>
                <a:close/>
                <a:moveTo>
                  <a:pt x="299387" y="48355"/>
                </a:moveTo>
                <a:cubicBezTo>
                  <a:pt x="161394" y="48355"/>
                  <a:pt x="48418" y="161185"/>
                  <a:pt x="48418" y="298998"/>
                </a:cubicBezTo>
                <a:cubicBezTo>
                  <a:pt x="48418" y="437617"/>
                  <a:pt x="161394" y="550447"/>
                  <a:pt x="299387" y="550447"/>
                </a:cubicBezTo>
                <a:cubicBezTo>
                  <a:pt x="438186" y="550447"/>
                  <a:pt x="551162" y="437617"/>
                  <a:pt x="551162" y="298998"/>
                </a:cubicBezTo>
                <a:cubicBezTo>
                  <a:pt x="551162" y="161185"/>
                  <a:pt x="438186" y="48355"/>
                  <a:pt x="299387" y="48355"/>
                </a:cubicBezTo>
                <a:close/>
                <a:moveTo>
                  <a:pt x="299387" y="0"/>
                </a:moveTo>
                <a:cubicBezTo>
                  <a:pt x="464816" y="0"/>
                  <a:pt x="599580" y="134589"/>
                  <a:pt x="599580" y="298998"/>
                </a:cubicBezTo>
                <a:cubicBezTo>
                  <a:pt x="599580" y="464213"/>
                  <a:pt x="464816" y="598802"/>
                  <a:pt x="299387" y="598802"/>
                </a:cubicBezTo>
                <a:cubicBezTo>
                  <a:pt x="134764" y="598802"/>
                  <a:pt x="0" y="464213"/>
                  <a:pt x="0" y="298998"/>
                </a:cubicBezTo>
                <a:cubicBezTo>
                  <a:pt x="0" y="134589"/>
                  <a:pt x="134764" y="0"/>
                  <a:pt x="299387" y="0"/>
                </a:cubicBezTo>
                <a:close/>
              </a:path>
            </a:pathLst>
          </a:custGeom>
          <a:solidFill>
            <a:schemeClr val="tx1">
              <a:lumMod val="85000"/>
              <a:lumOff val="15000"/>
            </a:schemeClr>
          </a:solidFill>
          <a:ln>
            <a:noFill/>
          </a:ln>
        </p:spPr>
      </p:sp>
    </p:spTree>
    <p:custDataLst>
      <p:tags r:id="rId1"/>
    </p:custDataLst>
    <p:extLst>
      <p:ext uri="{BB962C8B-B14F-4D97-AF65-F5344CB8AC3E}">
        <p14:creationId xmlns:p14="http://schemas.microsoft.com/office/powerpoint/2010/main" val="23861359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0BD08A-2137-4E03-916E-76C5940A1AA8}"/>
              </a:ext>
            </a:extLst>
          </p:cNvPr>
          <p:cNvSpPr>
            <a:spLocks noGrp="1"/>
          </p:cNvSpPr>
          <p:nvPr>
            <p:ph type="title"/>
          </p:nvPr>
        </p:nvSpPr>
        <p:spPr/>
        <p:txBody>
          <a:bodyPr/>
          <a:lstStyle/>
          <a:p>
            <a:r>
              <a:rPr lang="zh-CN" altLang="en-US" dirty="0"/>
              <a:t>填充类图标</a:t>
            </a:r>
          </a:p>
        </p:txBody>
      </p:sp>
      <p:sp>
        <p:nvSpPr>
          <p:cNvPr id="3" name="文本框 2">
            <a:extLst>
              <a:ext uri="{FF2B5EF4-FFF2-40B4-BE49-F238E27FC236}">
                <a16:creationId xmlns="" xmlns:a16="http://schemas.microsoft.com/office/drawing/2014/main" id="{2CBEE4B6-261B-45F3-B168-77258A69B232}"/>
              </a:ext>
            </a:extLst>
          </p:cNvPr>
          <p:cNvSpPr txBox="1"/>
          <p:nvPr/>
        </p:nvSpPr>
        <p:spPr>
          <a:xfrm>
            <a:off x="545146" y="6014832"/>
            <a:ext cx="5224490" cy="423642"/>
          </a:xfrm>
          <a:prstGeom prst="rect">
            <a:avLst/>
          </a:prstGeom>
          <a:noFill/>
        </p:spPr>
        <p:txBody>
          <a:bodyPr wrap="square" rtlCol="0">
            <a:spAutoFit/>
          </a:bodyPr>
          <a:lstStyle/>
          <a:p>
            <a:pPr>
              <a:lnSpc>
                <a:spcPct val="132887"/>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素材来源：</a:t>
            </a: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islide</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图标库</a:t>
            </a:r>
          </a:p>
        </p:txBody>
      </p:sp>
      <p:sp>
        <p:nvSpPr>
          <p:cNvPr id="4" name="graduation-hat-front-view_27483">
            <a:extLst>
              <a:ext uri="{FF2B5EF4-FFF2-40B4-BE49-F238E27FC236}">
                <a16:creationId xmlns="" xmlns:a16="http://schemas.microsoft.com/office/drawing/2014/main" id="{46248089-71FE-48BD-83DB-6E2066068D30}"/>
              </a:ext>
            </a:extLst>
          </p:cNvPr>
          <p:cNvSpPr>
            <a:spLocks noChangeAspect="1"/>
          </p:cNvSpPr>
          <p:nvPr/>
        </p:nvSpPr>
        <p:spPr bwMode="auto">
          <a:xfrm>
            <a:off x="660400" y="1586082"/>
            <a:ext cx="609685" cy="385250"/>
          </a:xfrm>
          <a:custGeom>
            <a:avLst/>
            <a:gdLst>
              <a:gd name="connsiteX0" fmla="*/ 104550 w 604718"/>
              <a:gd name="connsiteY0" fmla="*/ 208330 h 382112"/>
              <a:gd name="connsiteX1" fmla="*/ 156180 w 604718"/>
              <a:gd name="connsiteY1" fmla="*/ 208330 h 382112"/>
              <a:gd name="connsiteX2" fmla="*/ 261642 w 604718"/>
              <a:gd name="connsiteY2" fmla="*/ 248878 h 382112"/>
              <a:gd name="connsiteX3" fmla="*/ 298947 w 604718"/>
              <a:gd name="connsiteY3" fmla="*/ 255007 h 382112"/>
              <a:gd name="connsiteX4" fmla="*/ 340187 w 604718"/>
              <a:gd name="connsiteY4" fmla="*/ 247621 h 382112"/>
              <a:gd name="connsiteX5" fmla="*/ 433687 w 604718"/>
              <a:gd name="connsiteY5" fmla="*/ 208330 h 382112"/>
              <a:gd name="connsiteX6" fmla="*/ 490825 w 604718"/>
              <a:gd name="connsiteY6" fmla="*/ 208330 h 382112"/>
              <a:gd name="connsiteX7" fmla="*/ 490825 w 604718"/>
              <a:gd name="connsiteY7" fmla="*/ 271509 h 382112"/>
              <a:gd name="connsiteX8" fmla="*/ 458400 w 604718"/>
              <a:gd name="connsiteY8" fmla="*/ 320701 h 382112"/>
              <a:gd name="connsiteX9" fmla="*/ 329326 w 604718"/>
              <a:gd name="connsiteY9" fmla="*/ 376337 h 382112"/>
              <a:gd name="connsiteX10" fmla="*/ 264632 w 604718"/>
              <a:gd name="connsiteY10" fmla="*/ 376337 h 382112"/>
              <a:gd name="connsiteX11" fmla="*/ 136819 w 604718"/>
              <a:gd name="connsiteY11" fmla="*/ 320701 h 382112"/>
              <a:gd name="connsiteX12" fmla="*/ 104550 w 604718"/>
              <a:gd name="connsiteY12" fmla="*/ 271509 h 382112"/>
              <a:gd name="connsiteX13" fmla="*/ 300973 w 604718"/>
              <a:gd name="connsiteY13" fmla="*/ 5 h 382112"/>
              <a:gd name="connsiteX14" fmla="*/ 334162 w 604718"/>
              <a:gd name="connsiteY14" fmla="*/ 4701 h 382112"/>
              <a:gd name="connsiteX15" fmla="*/ 581267 w 604718"/>
              <a:gd name="connsiteY15" fmla="*/ 92552 h 382112"/>
              <a:gd name="connsiteX16" fmla="*/ 588822 w 604718"/>
              <a:gd name="connsiteY16" fmla="*/ 114398 h 382112"/>
              <a:gd name="connsiteX17" fmla="*/ 589136 w 604718"/>
              <a:gd name="connsiteY17" fmla="*/ 114398 h 382112"/>
              <a:gd name="connsiteX18" fmla="*/ 589136 w 604718"/>
              <a:gd name="connsiteY18" fmla="*/ 270771 h 382112"/>
              <a:gd name="connsiteX19" fmla="*/ 604718 w 604718"/>
              <a:gd name="connsiteY19" fmla="*/ 321376 h 382112"/>
              <a:gd name="connsiteX20" fmla="*/ 561278 w 604718"/>
              <a:gd name="connsiteY20" fmla="*/ 321376 h 382112"/>
              <a:gd name="connsiteX21" fmla="*/ 576388 w 604718"/>
              <a:gd name="connsiteY21" fmla="*/ 271242 h 382112"/>
              <a:gd name="connsiteX22" fmla="*/ 576388 w 604718"/>
              <a:gd name="connsiteY22" fmla="*/ 120370 h 382112"/>
              <a:gd name="connsiteX23" fmla="*/ 333376 w 604718"/>
              <a:gd name="connsiteY23" fmla="*/ 222680 h 382112"/>
              <a:gd name="connsiteX24" fmla="*/ 268058 w 604718"/>
              <a:gd name="connsiteY24" fmla="*/ 223780 h 382112"/>
              <a:gd name="connsiteX25" fmla="*/ 13556 w 604718"/>
              <a:gd name="connsiteY25" fmla="*/ 125870 h 382112"/>
              <a:gd name="connsiteX26" fmla="*/ 13714 w 604718"/>
              <a:gd name="connsiteY26" fmla="*/ 100882 h 382112"/>
              <a:gd name="connsiteX27" fmla="*/ 267901 w 604718"/>
              <a:gd name="connsiteY27" fmla="*/ 5329 h 382112"/>
              <a:gd name="connsiteX28" fmla="*/ 300973 w 604718"/>
              <a:gd name="connsiteY28" fmla="*/ 5 h 38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718" h="382112">
                <a:moveTo>
                  <a:pt x="104550" y="208330"/>
                </a:moveTo>
                <a:lnTo>
                  <a:pt x="156180" y="208330"/>
                </a:lnTo>
                <a:lnTo>
                  <a:pt x="261642" y="248878"/>
                </a:lnTo>
                <a:cubicBezTo>
                  <a:pt x="274864" y="253907"/>
                  <a:pt x="289188" y="255007"/>
                  <a:pt x="298947" y="255007"/>
                </a:cubicBezTo>
                <a:cubicBezTo>
                  <a:pt x="314373" y="255007"/>
                  <a:pt x="329012" y="252493"/>
                  <a:pt x="340187" y="247621"/>
                </a:cubicBezTo>
                <a:lnTo>
                  <a:pt x="433687" y="208330"/>
                </a:lnTo>
                <a:lnTo>
                  <a:pt x="490825" y="208330"/>
                </a:lnTo>
                <a:lnTo>
                  <a:pt x="490825" y="271509"/>
                </a:lnTo>
                <a:cubicBezTo>
                  <a:pt x="490825" y="290998"/>
                  <a:pt x="476344" y="313000"/>
                  <a:pt x="458400" y="320701"/>
                </a:cubicBezTo>
                <a:lnTo>
                  <a:pt x="329326" y="376337"/>
                </a:lnTo>
                <a:cubicBezTo>
                  <a:pt x="311382" y="384038"/>
                  <a:pt x="282419" y="384038"/>
                  <a:pt x="264632" y="376337"/>
                </a:cubicBezTo>
                <a:lnTo>
                  <a:pt x="136819" y="320701"/>
                </a:lnTo>
                <a:cubicBezTo>
                  <a:pt x="119032" y="313000"/>
                  <a:pt x="104550" y="290998"/>
                  <a:pt x="104550" y="271509"/>
                </a:cubicBezTo>
                <a:close/>
                <a:moveTo>
                  <a:pt x="300973" y="5"/>
                </a:moveTo>
                <a:cubicBezTo>
                  <a:pt x="312954" y="-93"/>
                  <a:pt x="324955" y="1479"/>
                  <a:pt x="334162" y="4701"/>
                </a:cubicBezTo>
                <a:lnTo>
                  <a:pt x="581267" y="92552"/>
                </a:lnTo>
                <a:cubicBezTo>
                  <a:pt x="596849" y="98053"/>
                  <a:pt x="599210" y="107168"/>
                  <a:pt x="588822" y="114398"/>
                </a:cubicBezTo>
                <a:lnTo>
                  <a:pt x="589136" y="114398"/>
                </a:lnTo>
                <a:lnTo>
                  <a:pt x="589136" y="270771"/>
                </a:lnTo>
                <a:lnTo>
                  <a:pt x="604718" y="321376"/>
                </a:lnTo>
                <a:lnTo>
                  <a:pt x="561278" y="321376"/>
                </a:lnTo>
                <a:lnTo>
                  <a:pt x="576388" y="271242"/>
                </a:lnTo>
                <a:lnTo>
                  <a:pt x="576388" y="120370"/>
                </a:lnTo>
                <a:lnTo>
                  <a:pt x="333376" y="222680"/>
                </a:lnTo>
                <a:cubicBezTo>
                  <a:pt x="315433" y="230224"/>
                  <a:pt x="286158" y="230695"/>
                  <a:pt x="268058" y="223780"/>
                </a:cubicBezTo>
                <a:lnTo>
                  <a:pt x="13556" y="125870"/>
                </a:lnTo>
                <a:cubicBezTo>
                  <a:pt x="-4544" y="118798"/>
                  <a:pt x="-4544" y="107640"/>
                  <a:pt x="13714" y="100882"/>
                </a:cubicBezTo>
                <a:lnTo>
                  <a:pt x="267901" y="5329"/>
                </a:lnTo>
                <a:cubicBezTo>
                  <a:pt x="277030" y="1872"/>
                  <a:pt x="288991" y="104"/>
                  <a:pt x="300973" y="5"/>
                </a:cubicBezTo>
                <a:close/>
              </a:path>
            </a:pathLst>
          </a:custGeom>
          <a:solidFill>
            <a:schemeClr val="tx1">
              <a:lumMod val="85000"/>
              <a:lumOff val="15000"/>
            </a:schemeClr>
          </a:solidFill>
          <a:ln>
            <a:noFill/>
          </a:ln>
        </p:spPr>
      </p:sp>
      <p:sp>
        <p:nvSpPr>
          <p:cNvPr id="6" name="diploma-and-hat-of-graduate_57918">
            <a:extLst>
              <a:ext uri="{FF2B5EF4-FFF2-40B4-BE49-F238E27FC236}">
                <a16:creationId xmlns="" xmlns:a16="http://schemas.microsoft.com/office/drawing/2014/main" id="{660C0F9B-E40F-453B-9FF1-025A774DF7DD}"/>
              </a:ext>
            </a:extLst>
          </p:cNvPr>
          <p:cNvSpPr>
            <a:spLocks noChangeAspect="1"/>
          </p:cNvSpPr>
          <p:nvPr/>
        </p:nvSpPr>
        <p:spPr bwMode="auto">
          <a:xfrm>
            <a:off x="1877313" y="1473865"/>
            <a:ext cx="457157" cy="609685"/>
          </a:xfrm>
          <a:custGeom>
            <a:avLst/>
            <a:gdLst>
              <a:gd name="connsiteX0" fmla="*/ 296914 w 451700"/>
              <a:gd name="connsiteY0" fmla="*/ 423730 h 602407"/>
              <a:gd name="connsiteX1" fmla="*/ 333264 w 451700"/>
              <a:gd name="connsiteY1" fmla="*/ 427396 h 602407"/>
              <a:gd name="connsiteX2" fmla="*/ 396394 w 451700"/>
              <a:gd name="connsiteY2" fmla="*/ 464662 h 602407"/>
              <a:gd name="connsiteX3" fmla="*/ 412822 w 451700"/>
              <a:gd name="connsiteY3" fmla="*/ 479662 h 602407"/>
              <a:gd name="connsiteX4" fmla="*/ 448494 w 451700"/>
              <a:gd name="connsiteY4" fmla="*/ 557945 h 602407"/>
              <a:gd name="connsiteX5" fmla="*/ 449433 w 451700"/>
              <a:gd name="connsiteY5" fmla="*/ 562866 h 602407"/>
              <a:gd name="connsiteX6" fmla="*/ 449902 w 451700"/>
              <a:gd name="connsiteY6" fmla="*/ 576226 h 602407"/>
              <a:gd name="connsiteX7" fmla="*/ 447321 w 451700"/>
              <a:gd name="connsiteY7" fmla="*/ 592164 h 602407"/>
              <a:gd name="connsiteX8" fmla="*/ 440984 w 451700"/>
              <a:gd name="connsiteY8" fmla="*/ 597789 h 602407"/>
              <a:gd name="connsiteX9" fmla="*/ 434413 w 451700"/>
              <a:gd name="connsiteY9" fmla="*/ 600367 h 602407"/>
              <a:gd name="connsiteX10" fmla="*/ 10338 w 451700"/>
              <a:gd name="connsiteY10" fmla="*/ 591695 h 602407"/>
              <a:gd name="connsiteX11" fmla="*/ 1185 w 451700"/>
              <a:gd name="connsiteY11" fmla="*/ 582554 h 602407"/>
              <a:gd name="connsiteX12" fmla="*/ 1420 w 451700"/>
              <a:gd name="connsiteY12" fmla="*/ 549976 h 602407"/>
              <a:gd name="connsiteX13" fmla="*/ 22307 w 451700"/>
              <a:gd name="connsiteY13" fmla="*/ 511772 h 602407"/>
              <a:gd name="connsiteX14" fmla="*/ 26297 w 451700"/>
              <a:gd name="connsiteY14" fmla="*/ 507085 h 602407"/>
              <a:gd name="connsiteX15" fmla="*/ 105855 w 451700"/>
              <a:gd name="connsiteY15" fmla="*/ 434193 h 602407"/>
              <a:gd name="connsiteX16" fmla="*/ 218269 w 451700"/>
              <a:gd name="connsiteY16" fmla="*/ 488100 h 602407"/>
              <a:gd name="connsiteX17" fmla="*/ 296914 w 451700"/>
              <a:gd name="connsiteY17" fmla="*/ 423730 h 602407"/>
              <a:gd name="connsiteX18" fmla="*/ 134223 w 451700"/>
              <a:gd name="connsiteY18" fmla="*/ 227054 h 602407"/>
              <a:gd name="connsiteX19" fmla="*/ 151118 w 451700"/>
              <a:gd name="connsiteY19" fmla="*/ 340937 h 602407"/>
              <a:gd name="connsiteX20" fmla="*/ 245685 w 451700"/>
              <a:gd name="connsiteY20" fmla="*/ 385459 h 602407"/>
              <a:gd name="connsiteX21" fmla="*/ 324530 w 451700"/>
              <a:gd name="connsiteY21" fmla="*/ 299930 h 602407"/>
              <a:gd name="connsiteX22" fmla="*/ 334385 w 451700"/>
              <a:gd name="connsiteY22" fmla="*/ 248612 h 602407"/>
              <a:gd name="connsiteX23" fmla="*/ 332273 w 451700"/>
              <a:gd name="connsiteY23" fmla="*/ 237599 h 602407"/>
              <a:gd name="connsiteX24" fmla="*/ 205793 w 451700"/>
              <a:gd name="connsiteY24" fmla="*/ 235724 h 602407"/>
              <a:gd name="connsiteX25" fmla="*/ 154872 w 451700"/>
              <a:gd name="connsiteY25" fmla="*/ 229397 h 602407"/>
              <a:gd name="connsiteX26" fmla="*/ 134223 w 451700"/>
              <a:gd name="connsiteY26" fmla="*/ 227054 h 602407"/>
              <a:gd name="connsiteX27" fmla="*/ 234421 w 451700"/>
              <a:gd name="connsiteY27" fmla="*/ 106610 h 602407"/>
              <a:gd name="connsiteX28" fmla="*/ 380378 w 451700"/>
              <a:gd name="connsiteY28" fmla="*/ 125356 h 602407"/>
              <a:gd name="connsiteX29" fmla="*/ 389530 w 451700"/>
              <a:gd name="connsiteY29" fmla="*/ 133323 h 602407"/>
              <a:gd name="connsiteX30" fmla="*/ 394927 w 451700"/>
              <a:gd name="connsiteY30" fmla="*/ 141993 h 602407"/>
              <a:gd name="connsiteX31" fmla="*/ 383663 w 451700"/>
              <a:gd name="connsiteY31" fmla="*/ 188624 h 602407"/>
              <a:gd name="connsiteX32" fmla="*/ 379909 w 451700"/>
              <a:gd name="connsiteY32" fmla="*/ 199404 h 602407"/>
              <a:gd name="connsiteX33" fmla="*/ 388356 w 451700"/>
              <a:gd name="connsiteY33" fmla="*/ 233850 h 602407"/>
              <a:gd name="connsiteX34" fmla="*/ 387652 w 451700"/>
              <a:gd name="connsiteY34" fmla="*/ 362495 h 602407"/>
              <a:gd name="connsiteX35" fmla="*/ 375450 w 451700"/>
              <a:gd name="connsiteY35" fmla="*/ 369525 h 602407"/>
              <a:gd name="connsiteX36" fmla="*/ 310450 w 451700"/>
              <a:gd name="connsiteY36" fmla="*/ 362495 h 602407"/>
              <a:gd name="connsiteX37" fmla="*/ 246154 w 451700"/>
              <a:gd name="connsiteY37" fmla="*/ 406783 h 602407"/>
              <a:gd name="connsiteX38" fmla="*/ 148302 w 451700"/>
              <a:gd name="connsiteY38" fmla="*/ 372103 h 602407"/>
              <a:gd name="connsiteX39" fmla="*/ 148067 w 451700"/>
              <a:gd name="connsiteY39" fmla="*/ 372103 h 602407"/>
              <a:gd name="connsiteX40" fmla="*/ 102544 w 451700"/>
              <a:gd name="connsiteY40" fmla="*/ 365776 h 602407"/>
              <a:gd name="connsiteX41" fmla="*/ 79782 w 451700"/>
              <a:gd name="connsiteY41" fmla="*/ 361089 h 602407"/>
              <a:gd name="connsiteX42" fmla="*/ 73681 w 451700"/>
              <a:gd name="connsiteY42" fmla="*/ 358043 h 602407"/>
              <a:gd name="connsiteX43" fmla="*/ 73212 w 451700"/>
              <a:gd name="connsiteY43" fmla="*/ 357809 h 602407"/>
              <a:gd name="connsiteX44" fmla="*/ 71335 w 451700"/>
              <a:gd name="connsiteY44" fmla="*/ 353357 h 602407"/>
              <a:gd name="connsiteX45" fmla="*/ 72039 w 451700"/>
              <a:gd name="connsiteY45" fmla="*/ 352185 h 602407"/>
              <a:gd name="connsiteX46" fmla="*/ 75324 w 451700"/>
              <a:gd name="connsiteY46" fmla="*/ 348436 h 602407"/>
              <a:gd name="connsiteX47" fmla="*/ 75324 w 451700"/>
              <a:gd name="connsiteY47" fmla="*/ 348201 h 602407"/>
              <a:gd name="connsiteX48" fmla="*/ 68284 w 451700"/>
              <a:gd name="connsiteY48" fmla="*/ 305788 h 602407"/>
              <a:gd name="connsiteX49" fmla="*/ 72273 w 451700"/>
              <a:gd name="connsiteY49" fmla="*/ 282590 h 602407"/>
              <a:gd name="connsiteX50" fmla="*/ 81425 w 451700"/>
              <a:gd name="connsiteY50" fmla="*/ 248847 h 602407"/>
              <a:gd name="connsiteX51" fmla="*/ 95270 w 451700"/>
              <a:gd name="connsiteY51" fmla="*/ 212292 h 602407"/>
              <a:gd name="connsiteX52" fmla="*/ 88699 w 451700"/>
              <a:gd name="connsiteY52" fmla="*/ 212057 h 602407"/>
              <a:gd name="connsiteX53" fmla="*/ 66172 w 451700"/>
              <a:gd name="connsiteY53" fmla="*/ 208542 h 602407"/>
              <a:gd name="connsiteX54" fmla="*/ 66172 w 451700"/>
              <a:gd name="connsiteY54" fmla="*/ 197763 h 602407"/>
              <a:gd name="connsiteX55" fmla="*/ 68988 w 451700"/>
              <a:gd name="connsiteY55" fmla="*/ 196357 h 602407"/>
              <a:gd name="connsiteX56" fmla="*/ 72977 w 451700"/>
              <a:gd name="connsiteY56" fmla="*/ 115046 h 602407"/>
              <a:gd name="connsiteX57" fmla="*/ 83771 w 451700"/>
              <a:gd name="connsiteY57" fmla="*/ 108953 h 602407"/>
              <a:gd name="connsiteX58" fmla="*/ 234421 w 451700"/>
              <a:gd name="connsiteY58" fmla="*/ 106610 h 602407"/>
              <a:gd name="connsiteX59" fmla="*/ 217569 w 451700"/>
              <a:gd name="connsiteY59" fmla="*/ 741 h 602407"/>
              <a:gd name="connsiteX60" fmla="*/ 316598 w 451700"/>
              <a:gd name="connsiteY60" fmla="*/ 24641 h 602407"/>
              <a:gd name="connsiteX61" fmla="*/ 432053 w 451700"/>
              <a:gd name="connsiteY61" fmla="*/ 86969 h 602407"/>
              <a:gd name="connsiteX62" fmla="*/ 435573 w 451700"/>
              <a:gd name="connsiteY62" fmla="*/ 90484 h 602407"/>
              <a:gd name="connsiteX63" fmla="*/ 436981 w 451700"/>
              <a:gd name="connsiteY63" fmla="*/ 90484 h 602407"/>
              <a:gd name="connsiteX64" fmla="*/ 446837 w 451700"/>
              <a:gd name="connsiteY64" fmla="*/ 100325 h 602407"/>
              <a:gd name="connsiteX65" fmla="*/ 422432 w 451700"/>
              <a:gd name="connsiteY65" fmla="*/ 225917 h 602407"/>
              <a:gd name="connsiteX66" fmla="*/ 428533 w 451700"/>
              <a:gd name="connsiteY66" fmla="*/ 228495 h 602407"/>
              <a:gd name="connsiteX67" fmla="*/ 430880 w 451700"/>
              <a:gd name="connsiteY67" fmla="*/ 276763 h 602407"/>
              <a:gd name="connsiteX68" fmla="*/ 413749 w 451700"/>
              <a:gd name="connsiteY68" fmla="*/ 276763 h 602407"/>
              <a:gd name="connsiteX69" fmla="*/ 425717 w 451700"/>
              <a:gd name="connsiteY69" fmla="*/ 110166 h 602407"/>
              <a:gd name="connsiteX70" fmla="*/ 216631 w 451700"/>
              <a:gd name="connsiteY70" fmla="*/ 104777 h 602407"/>
              <a:gd name="connsiteX71" fmla="*/ 107746 w 451700"/>
              <a:gd name="connsiteY71" fmla="*/ 99622 h 602407"/>
              <a:gd name="connsiteX72" fmla="*/ 16696 w 451700"/>
              <a:gd name="connsiteY72" fmla="*/ 91889 h 602407"/>
              <a:gd name="connsiteX73" fmla="*/ 13880 w 451700"/>
              <a:gd name="connsiteY73" fmla="*/ 88375 h 602407"/>
              <a:gd name="connsiteX74" fmla="*/ 14115 w 451700"/>
              <a:gd name="connsiteY74" fmla="*/ 77128 h 602407"/>
              <a:gd name="connsiteX75" fmla="*/ 113613 w 451700"/>
              <a:gd name="connsiteY75" fmla="*/ 32374 h 602407"/>
              <a:gd name="connsiteX76" fmla="*/ 217569 w 451700"/>
              <a:gd name="connsiteY76" fmla="*/ 741 h 6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51700" h="602407">
                <a:moveTo>
                  <a:pt x="296914" y="423730"/>
                </a:moveTo>
                <a:cubicBezTo>
                  <a:pt x="307742" y="421698"/>
                  <a:pt x="319711" y="422533"/>
                  <a:pt x="333264" y="427396"/>
                </a:cubicBezTo>
                <a:cubicBezTo>
                  <a:pt x="357906" y="436303"/>
                  <a:pt x="379262" y="448725"/>
                  <a:pt x="396394" y="464662"/>
                </a:cubicBezTo>
                <a:cubicBezTo>
                  <a:pt x="402496" y="469115"/>
                  <a:pt x="407894" y="474037"/>
                  <a:pt x="412822" y="479662"/>
                </a:cubicBezTo>
                <a:cubicBezTo>
                  <a:pt x="429015" y="498178"/>
                  <a:pt x="453657" y="531225"/>
                  <a:pt x="448494" y="557945"/>
                </a:cubicBezTo>
                <a:cubicBezTo>
                  <a:pt x="448729" y="559585"/>
                  <a:pt x="449198" y="561226"/>
                  <a:pt x="449433" y="562866"/>
                </a:cubicBezTo>
                <a:cubicBezTo>
                  <a:pt x="452249" y="566382"/>
                  <a:pt x="452484" y="572242"/>
                  <a:pt x="449902" y="576226"/>
                </a:cubicBezTo>
                <a:cubicBezTo>
                  <a:pt x="449433" y="581382"/>
                  <a:pt x="448729" y="586539"/>
                  <a:pt x="447321" y="592164"/>
                </a:cubicBezTo>
                <a:cubicBezTo>
                  <a:pt x="446147" y="595679"/>
                  <a:pt x="443800" y="597554"/>
                  <a:pt x="440984" y="597789"/>
                </a:cubicBezTo>
                <a:cubicBezTo>
                  <a:pt x="439107" y="599429"/>
                  <a:pt x="436760" y="600132"/>
                  <a:pt x="434413" y="600367"/>
                </a:cubicBezTo>
                <a:cubicBezTo>
                  <a:pt x="293133" y="604820"/>
                  <a:pt x="151149" y="602007"/>
                  <a:pt x="10338" y="591695"/>
                </a:cubicBezTo>
                <a:cubicBezTo>
                  <a:pt x="5410" y="591226"/>
                  <a:pt x="1185" y="587710"/>
                  <a:pt x="1185" y="582554"/>
                </a:cubicBezTo>
                <a:cubicBezTo>
                  <a:pt x="1185" y="574820"/>
                  <a:pt x="-1631" y="560054"/>
                  <a:pt x="1420" y="549976"/>
                </a:cubicBezTo>
                <a:cubicBezTo>
                  <a:pt x="3532" y="535679"/>
                  <a:pt x="13624" y="522319"/>
                  <a:pt x="22307" y="511772"/>
                </a:cubicBezTo>
                <a:cubicBezTo>
                  <a:pt x="23715" y="510132"/>
                  <a:pt x="24889" y="508725"/>
                  <a:pt x="26297" y="507085"/>
                </a:cubicBezTo>
                <a:cubicBezTo>
                  <a:pt x="41786" y="474037"/>
                  <a:pt x="72999" y="446850"/>
                  <a:pt x="105855" y="434193"/>
                </a:cubicBezTo>
                <a:cubicBezTo>
                  <a:pt x="160302" y="413099"/>
                  <a:pt x="184709" y="454584"/>
                  <a:pt x="218269" y="488100"/>
                </a:cubicBezTo>
                <a:cubicBezTo>
                  <a:pt x="242207" y="461732"/>
                  <a:pt x="264428" y="429828"/>
                  <a:pt x="296914" y="423730"/>
                </a:cubicBezTo>
                <a:close/>
                <a:moveTo>
                  <a:pt x="134223" y="227054"/>
                </a:moveTo>
                <a:cubicBezTo>
                  <a:pt x="123194" y="265953"/>
                  <a:pt x="129529" y="305788"/>
                  <a:pt x="151118" y="340937"/>
                </a:cubicBezTo>
                <a:cubicBezTo>
                  <a:pt x="171533" y="373743"/>
                  <a:pt x="205324" y="401862"/>
                  <a:pt x="245685" y="385459"/>
                </a:cubicBezTo>
                <a:cubicBezTo>
                  <a:pt x="281822" y="371165"/>
                  <a:pt x="310919" y="335782"/>
                  <a:pt x="324530" y="299930"/>
                </a:cubicBezTo>
                <a:cubicBezTo>
                  <a:pt x="330631" y="283761"/>
                  <a:pt x="335793" y="266187"/>
                  <a:pt x="334385" y="248612"/>
                </a:cubicBezTo>
                <a:cubicBezTo>
                  <a:pt x="333916" y="244629"/>
                  <a:pt x="333212" y="240879"/>
                  <a:pt x="332273" y="237599"/>
                </a:cubicBezTo>
                <a:cubicBezTo>
                  <a:pt x="290035" y="236193"/>
                  <a:pt x="247562" y="240645"/>
                  <a:pt x="205793" y="235724"/>
                </a:cubicBezTo>
                <a:cubicBezTo>
                  <a:pt x="188898" y="233615"/>
                  <a:pt x="171768" y="230803"/>
                  <a:pt x="154872" y="229397"/>
                </a:cubicBezTo>
                <a:cubicBezTo>
                  <a:pt x="148771" y="228694"/>
                  <a:pt x="140089" y="229632"/>
                  <a:pt x="134223" y="227054"/>
                </a:cubicBezTo>
                <a:close/>
                <a:moveTo>
                  <a:pt x="234421" y="106610"/>
                </a:moveTo>
                <a:cubicBezTo>
                  <a:pt x="283230" y="111062"/>
                  <a:pt x="331100" y="124184"/>
                  <a:pt x="380378" y="125356"/>
                </a:cubicBezTo>
                <a:cubicBezTo>
                  <a:pt x="385306" y="125356"/>
                  <a:pt x="388591" y="128871"/>
                  <a:pt x="389530" y="133323"/>
                </a:cubicBezTo>
                <a:cubicBezTo>
                  <a:pt x="392580" y="134729"/>
                  <a:pt x="394692" y="138010"/>
                  <a:pt x="394927" y="141993"/>
                </a:cubicBezTo>
                <a:cubicBezTo>
                  <a:pt x="396335" y="156287"/>
                  <a:pt x="396569" y="179017"/>
                  <a:pt x="383663" y="188624"/>
                </a:cubicBezTo>
                <a:cubicBezTo>
                  <a:pt x="382490" y="192374"/>
                  <a:pt x="381317" y="195889"/>
                  <a:pt x="379909" y="199404"/>
                </a:cubicBezTo>
                <a:cubicBezTo>
                  <a:pt x="384836" y="210183"/>
                  <a:pt x="386948" y="222133"/>
                  <a:pt x="388356" y="233850"/>
                </a:cubicBezTo>
                <a:cubicBezTo>
                  <a:pt x="393988" y="275091"/>
                  <a:pt x="395396" y="321019"/>
                  <a:pt x="387652" y="362495"/>
                </a:cubicBezTo>
                <a:cubicBezTo>
                  <a:pt x="386714" y="368119"/>
                  <a:pt x="380378" y="370463"/>
                  <a:pt x="375450" y="369525"/>
                </a:cubicBezTo>
                <a:cubicBezTo>
                  <a:pt x="353862" y="365542"/>
                  <a:pt x="332273" y="364604"/>
                  <a:pt x="310450" y="362495"/>
                </a:cubicBezTo>
                <a:cubicBezTo>
                  <a:pt x="293085" y="383351"/>
                  <a:pt x="271028" y="400222"/>
                  <a:pt x="246154" y="406783"/>
                </a:cubicBezTo>
                <a:cubicBezTo>
                  <a:pt x="207436" y="417328"/>
                  <a:pt x="172472" y="400925"/>
                  <a:pt x="148302" y="372103"/>
                </a:cubicBezTo>
                <a:cubicBezTo>
                  <a:pt x="148302" y="372103"/>
                  <a:pt x="148302" y="372103"/>
                  <a:pt x="148067" y="372103"/>
                </a:cubicBezTo>
                <a:cubicBezTo>
                  <a:pt x="132815" y="372571"/>
                  <a:pt x="117093" y="369057"/>
                  <a:pt x="102544" y="365776"/>
                </a:cubicBezTo>
                <a:cubicBezTo>
                  <a:pt x="94800" y="364136"/>
                  <a:pt x="87291" y="362495"/>
                  <a:pt x="79782" y="361089"/>
                </a:cubicBezTo>
                <a:cubicBezTo>
                  <a:pt x="77436" y="360621"/>
                  <a:pt x="75324" y="359918"/>
                  <a:pt x="73681" y="358043"/>
                </a:cubicBezTo>
                <a:cubicBezTo>
                  <a:pt x="73446" y="358043"/>
                  <a:pt x="73446" y="358043"/>
                  <a:pt x="73212" y="357809"/>
                </a:cubicBezTo>
                <a:cubicBezTo>
                  <a:pt x="71569" y="357340"/>
                  <a:pt x="70161" y="355231"/>
                  <a:pt x="71335" y="353357"/>
                </a:cubicBezTo>
                <a:cubicBezTo>
                  <a:pt x="71569" y="352888"/>
                  <a:pt x="71804" y="352419"/>
                  <a:pt x="72039" y="352185"/>
                </a:cubicBezTo>
                <a:cubicBezTo>
                  <a:pt x="72508" y="350310"/>
                  <a:pt x="73916" y="349373"/>
                  <a:pt x="75324" y="348436"/>
                </a:cubicBezTo>
                <a:cubicBezTo>
                  <a:pt x="75324" y="348436"/>
                  <a:pt x="75324" y="348201"/>
                  <a:pt x="75324" y="348201"/>
                </a:cubicBezTo>
                <a:cubicBezTo>
                  <a:pt x="67345" y="338360"/>
                  <a:pt x="66407" y="322425"/>
                  <a:pt x="68284" y="305788"/>
                </a:cubicBezTo>
                <a:cubicBezTo>
                  <a:pt x="68753" y="298055"/>
                  <a:pt x="70161" y="290323"/>
                  <a:pt x="72273" y="282590"/>
                </a:cubicBezTo>
                <a:cubicBezTo>
                  <a:pt x="75324" y="269233"/>
                  <a:pt x="79078" y="256814"/>
                  <a:pt x="81425" y="248847"/>
                </a:cubicBezTo>
                <a:cubicBezTo>
                  <a:pt x="81894" y="247206"/>
                  <a:pt x="87761" y="227991"/>
                  <a:pt x="95270" y="212292"/>
                </a:cubicBezTo>
                <a:cubicBezTo>
                  <a:pt x="93158" y="212292"/>
                  <a:pt x="90811" y="212057"/>
                  <a:pt x="88699" y="212057"/>
                </a:cubicBezTo>
                <a:cubicBezTo>
                  <a:pt x="82129" y="211589"/>
                  <a:pt x="72039" y="212292"/>
                  <a:pt x="66172" y="208542"/>
                </a:cubicBezTo>
                <a:cubicBezTo>
                  <a:pt x="62183" y="205965"/>
                  <a:pt x="62183" y="200341"/>
                  <a:pt x="66172" y="197763"/>
                </a:cubicBezTo>
                <a:cubicBezTo>
                  <a:pt x="67111" y="197060"/>
                  <a:pt x="67815" y="196826"/>
                  <a:pt x="68988" y="196357"/>
                </a:cubicBezTo>
                <a:cubicBezTo>
                  <a:pt x="61948" y="169644"/>
                  <a:pt x="64060" y="141290"/>
                  <a:pt x="72977" y="115046"/>
                </a:cubicBezTo>
                <a:cubicBezTo>
                  <a:pt x="74620" y="110359"/>
                  <a:pt x="78844" y="108250"/>
                  <a:pt x="83771" y="108953"/>
                </a:cubicBezTo>
                <a:cubicBezTo>
                  <a:pt x="134223" y="118092"/>
                  <a:pt x="183970" y="101689"/>
                  <a:pt x="234421" y="106610"/>
                </a:cubicBezTo>
                <a:close/>
                <a:moveTo>
                  <a:pt x="217569" y="741"/>
                </a:moveTo>
                <a:cubicBezTo>
                  <a:pt x="253473" y="-3242"/>
                  <a:pt x="284683" y="9411"/>
                  <a:pt x="316598" y="24641"/>
                </a:cubicBezTo>
                <a:cubicBezTo>
                  <a:pt x="356256" y="43152"/>
                  <a:pt x="394272" y="64943"/>
                  <a:pt x="432053" y="86969"/>
                </a:cubicBezTo>
                <a:cubicBezTo>
                  <a:pt x="433696" y="87906"/>
                  <a:pt x="434869" y="89078"/>
                  <a:pt x="435573" y="90484"/>
                </a:cubicBezTo>
                <a:cubicBezTo>
                  <a:pt x="436042" y="90484"/>
                  <a:pt x="436512" y="90484"/>
                  <a:pt x="436981" y="90484"/>
                </a:cubicBezTo>
                <a:cubicBezTo>
                  <a:pt x="441909" y="90484"/>
                  <a:pt x="447306" y="94936"/>
                  <a:pt x="446837" y="100325"/>
                </a:cubicBezTo>
                <a:cubicBezTo>
                  <a:pt x="442378" y="138284"/>
                  <a:pt x="422432" y="184443"/>
                  <a:pt x="422432" y="225917"/>
                </a:cubicBezTo>
                <a:cubicBezTo>
                  <a:pt x="424778" y="225683"/>
                  <a:pt x="426890" y="226620"/>
                  <a:pt x="428533" y="228495"/>
                </a:cubicBezTo>
                <a:cubicBezTo>
                  <a:pt x="439797" y="242319"/>
                  <a:pt x="439093" y="261767"/>
                  <a:pt x="430880" y="276763"/>
                </a:cubicBezTo>
                <a:cubicBezTo>
                  <a:pt x="427360" y="282855"/>
                  <a:pt x="416800" y="283324"/>
                  <a:pt x="413749" y="276763"/>
                </a:cubicBezTo>
                <a:cubicBezTo>
                  <a:pt x="388405" y="224043"/>
                  <a:pt x="416565" y="164527"/>
                  <a:pt x="425717" y="110166"/>
                </a:cubicBezTo>
                <a:cubicBezTo>
                  <a:pt x="356022" y="110869"/>
                  <a:pt x="286326" y="108057"/>
                  <a:pt x="216631" y="104777"/>
                </a:cubicBezTo>
                <a:cubicBezTo>
                  <a:pt x="180258" y="102902"/>
                  <a:pt x="144119" y="101028"/>
                  <a:pt x="107746" y="99622"/>
                </a:cubicBezTo>
                <a:cubicBezTo>
                  <a:pt x="79586" y="98450"/>
                  <a:pt x="42744" y="102668"/>
                  <a:pt x="16696" y="91889"/>
                </a:cubicBezTo>
                <a:cubicBezTo>
                  <a:pt x="15054" y="91187"/>
                  <a:pt x="14115" y="89781"/>
                  <a:pt x="13880" y="88375"/>
                </a:cubicBezTo>
                <a:cubicBezTo>
                  <a:pt x="10126" y="86032"/>
                  <a:pt x="8248" y="81111"/>
                  <a:pt x="14115" y="77128"/>
                </a:cubicBezTo>
                <a:cubicBezTo>
                  <a:pt x="42744" y="57445"/>
                  <a:pt x="81698" y="45495"/>
                  <a:pt x="113613" y="32374"/>
                </a:cubicBezTo>
                <a:cubicBezTo>
                  <a:pt x="146935" y="18784"/>
                  <a:pt x="181666" y="4959"/>
                  <a:pt x="217569" y="741"/>
                </a:cubicBezTo>
                <a:close/>
              </a:path>
            </a:pathLst>
          </a:custGeom>
          <a:solidFill>
            <a:schemeClr val="tx1">
              <a:lumMod val="85000"/>
              <a:lumOff val="15000"/>
            </a:schemeClr>
          </a:solidFill>
          <a:ln>
            <a:noFill/>
          </a:ln>
        </p:spPr>
        <p:txBody>
          <a:bodyPr/>
          <a:lstStyle/>
          <a:p>
            <a:endParaRPr lang="zh-CN" altLang="en-US"/>
          </a:p>
        </p:txBody>
      </p:sp>
      <p:sp>
        <p:nvSpPr>
          <p:cNvPr id="8" name="diploma-and-hat-of-graduate_57918">
            <a:extLst>
              <a:ext uri="{FF2B5EF4-FFF2-40B4-BE49-F238E27FC236}">
                <a16:creationId xmlns="" xmlns:a16="http://schemas.microsoft.com/office/drawing/2014/main" id="{A783C990-45C6-48BC-AD5D-5AD47CF17A3A}"/>
              </a:ext>
            </a:extLst>
          </p:cNvPr>
          <p:cNvSpPr>
            <a:spLocks noChangeAspect="1"/>
          </p:cNvSpPr>
          <p:nvPr/>
        </p:nvSpPr>
        <p:spPr bwMode="auto">
          <a:xfrm>
            <a:off x="2993139" y="1473865"/>
            <a:ext cx="512090" cy="609685"/>
          </a:xfrm>
          <a:custGeom>
            <a:avLst/>
            <a:gdLst>
              <a:gd name="connsiteX0" fmla="*/ 172784 w 510964"/>
              <a:gd name="connsiteY0" fmla="*/ 386345 h 608344"/>
              <a:gd name="connsiteX1" fmla="*/ 182733 w 510964"/>
              <a:gd name="connsiteY1" fmla="*/ 392738 h 608344"/>
              <a:gd name="connsiteX2" fmla="*/ 255039 w 510964"/>
              <a:gd name="connsiteY2" fmla="*/ 508213 h 608344"/>
              <a:gd name="connsiteX3" fmla="*/ 255531 w 510964"/>
              <a:gd name="connsiteY3" fmla="*/ 508115 h 608344"/>
              <a:gd name="connsiteX4" fmla="*/ 255925 w 510964"/>
              <a:gd name="connsiteY4" fmla="*/ 508213 h 608344"/>
              <a:gd name="connsiteX5" fmla="*/ 328231 w 510964"/>
              <a:gd name="connsiteY5" fmla="*/ 392738 h 608344"/>
              <a:gd name="connsiteX6" fmla="*/ 338278 w 510964"/>
              <a:gd name="connsiteY6" fmla="*/ 386345 h 608344"/>
              <a:gd name="connsiteX7" fmla="*/ 343795 w 510964"/>
              <a:gd name="connsiteY7" fmla="*/ 387820 h 608344"/>
              <a:gd name="connsiteX8" fmla="*/ 408023 w 510964"/>
              <a:gd name="connsiteY8" fmla="*/ 420771 h 608344"/>
              <a:gd name="connsiteX9" fmla="*/ 510964 w 510964"/>
              <a:gd name="connsiteY9" fmla="*/ 490213 h 608344"/>
              <a:gd name="connsiteX10" fmla="*/ 510964 w 510964"/>
              <a:gd name="connsiteY10" fmla="*/ 491984 h 608344"/>
              <a:gd name="connsiteX11" fmla="*/ 510964 w 510964"/>
              <a:gd name="connsiteY11" fmla="*/ 606672 h 608344"/>
              <a:gd name="connsiteX12" fmla="*/ 510964 w 510964"/>
              <a:gd name="connsiteY12" fmla="*/ 608344 h 608344"/>
              <a:gd name="connsiteX13" fmla="*/ 255925 w 510964"/>
              <a:gd name="connsiteY13" fmla="*/ 608344 h 608344"/>
              <a:gd name="connsiteX14" fmla="*/ 255531 w 510964"/>
              <a:gd name="connsiteY14" fmla="*/ 608344 h 608344"/>
              <a:gd name="connsiteX15" fmla="*/ 255039 w 510964"/>
              <a:gd name="connsiteY15" fmla="*/ 608344 h 608344"/>
              <a:gd name="connsiteX16" fmla="*/ 0 w 510964"/>
              <a:gd name="connsiteY16" fmla="*/ 608344 h 608344"/>
              <a:gd name="connsiteX17" fmla="*/ 0 w 510964"/>
              <a:gd name="connsiteY17" fmla="*/ 606672 h 608344"/>
              <a:gd name="connsiteX18" fmla="*/ 0 w 510964"/>
              <a:gd name="connsiteY18" fmla="*/ 491984 h 608344"/>
              <a:gd name="connsiteX19" fmla="*/ 0 w 510964"/>
              <a:gd name="connsiteY19" fmla="*/ 490213 h 608344"/>
              <a:gd name="connsiteX20" fmla="*/ 102941 w 510964"/>
              <a:gd name="connsiteY20" fmla="*/ 420771 h 608344"/>
              <a:gd name="connsiteX21" fmla="*/ 167169 w 510964"/>
              <a:gd name="connsiteY21" fmla="*/ 387820 h 608344"/>
              <a:gd name="connsiteX22" fmla="*/ 172784 w 510964"/>
              <a:gd name="connsiteY22" fmla="*/ 386345 h 608344"/>
              <a:gd name="connsiteX23" fmla="*/ 255517 w 510964"/>
              <a:gd name="connsiteY23" fmla="*/ 0 h 608344"/>
              <a:gd name="connsiteX24" fmla="*/ 267931 w 510964"/>
              <a:gd name="connsiteY24" fmla="*/ 3639 h 608344"/>
              <a:gd name="connsiteX25" fmla="*/ 438857 w 510964"/>
              <a:gd name="connsiteY25" fmla="*/ 87048 h 608344"/>
              <a:gd name="connsiteX26" fmla="*/ 446935 w 510964"/>
              <a:gd name="connsiteY26" fmla="*/ 96786 h 608344"/>
              <a:gd name="connsiteX27" fmla="*/ 441024 w 510964"/>
              <a:gd name="connsiteY27" fmla="*/ 105245 h 608344"/>
              <a:gd name="connsiteX28" fmla="*/ 430483 w 510964"/>
              <a:gd name="connsiteY28" fmla="*/ 110655 h 608344"/>
              <a:gd name="connsiteX29" fmla="*/ 430483 w 510964"/>
              <a:gd name="connsiteY29" fmla="*/ 165736 h 608344"/>
              <a:gd name="connsiteX30" fmla="*/ 436985 w 510964"/>
              <a:gd name="connsiteY30" fmla="*/ 176851 h 608344"/>
              <a:gd name="connsiteX31" fmla="*/ 431665 w 510964"/>
              <a:gd name="connsiteY31" fmla="*/ 186982 h 608344"/>
              <a:gd name="connsiteX32" fmla="*/ 439054 w 510964"/>
              <a:gd name="connsiteY32" fmla="*/ 227506 h 608344"/>
              <a:gd name="connsiteX33" fmla="*/ 408809 w 510964"/>
              <a:gd name="connsiteY33" fmla="*/ 227506 h 608344"/>
              <a:gd name="connsiteX34" fmla="*/ 416198 w 510964"/>
              <a:gd name="connsiteY34" fmla="*/ 186982 h 608344"/>
              <a:gd name="connsiteX35" fmla="*/ 410878 w 510964"/>
              <a:gd name="connsiteY35" fmla="*/ 176851 h 608344"/>
              <a:gd name="connsiteX36" fmla="*/ 417479 w 510964"/>
              <a:gd name="connsiteY36" fmla="*/ 165736 h 608344"/>
              <a:gd name="connsiteX37" fmla="*/ 417479 w 510964"/>
              <a:gd name="connsiteY37" fmla="*/ 116950 h 608344"/>
              <a:gd name="connsiteX38" fmla="*/ 376397 w 510964"/>
              <a:gd name="connsiteY38" fmla="*/ 136818 h 608344"/>
              <a:gd name="connsiteX39" fmla="*/ 375905 w 510964"/>
              <a:gd name="connsiteY39" fmla="*/ 157277 h 608344"/>
              <a:gd name="connsiteX40" fmla="*/ 369107 w 510964"/>
              <a:gd name="connsiteY40" fmla="*/ 201834 h 608344"/>
              <a:gd name="connsiteX41" fmla="*/ 379845 w 510964"/>
              <a:gd name="connsiteY41" fmla="*/ 226719 h 608344"/>
              <a:gd name="connsiteX42" fmla="*/ 379747 w 510964"/>
              <a:gd name="connsiteY42" fmla="*/ 227014 h 608344"/>
              <a:gd name="connsiteX43" fmla="*/ 379845 w 510964"/>
              <a:gd name="connsiteY43" fmla="*/ 228490 h 608344"/>
              <a:gd name="connsiteX44" fmla="*/ 351768 w 510964"/>
              <a:gd name="connsiteY44" fmla="*/ 279342 h 608344"/>
              <a:gd name="connsiteX45" fmla="*/ 291969 w 510964"/>
              <a:gd name="connsiteY45" fmla="*/ 351833 h 608344"/>
              <a:gd name="connsiteX46" fmla="*/ 255517 w 510964"/>
              <a:gd name="connsiteY46" fmla="*/ 360095 h 608344"/>
              <a:gd name="connsiteX47" fmla="*/ 219066 w 510964"/>
              <a:gd name="connsiteY47" fmla="*/ 351833 h 608344"/>
              <a:gd name="connsiteX48" fmla="*/ 159267 w 510964"/>
              <a:gd name="connsiteY48" fmla="*/ 279342 h 608344"/>
              <a:gd name="connsiteX49" fmla="*/ 131190 w 510964"/>
              <a:gd name="connsiteY49" fmla="*/ 228490 h 608344"/>
              <a:gd name="connsiteX50" fmla="*/ 131190 w 510964"/>
              <a:gd name="connsiteY50" fmla="*/ 227014 h 608344"/>
              <a:gd name="connsiteX51" fmla="*/ 131190 w 510964"/>
              <a:gd name="connsiteY51" fmla="*/ 226719 h 608344"/>
              <a:gd name="connsiteX52" fmla="*/ 141830 w 510964"/>
              <a:gd name="connsiteY52" fmla="*/ 201834 h 608344"/>
              <a:gd name="connsiteX53" fmla="*/ 135032 w 510964"/>
              <a:gd name="connsiteY53" fmla="*/ 157277 h 608344"/>
              <a:gd name="connsiteX54" fmla="*/ 134539 w 510964"/>
              <a:gd name="connsiteY54" fmla="*/ 136818 h 608344"/>
              <a:gd name="connsiteX55" fmla="*/ 70011 w 510964"/>
              <a:gd name="connsiteY55" fmla="*/ 105245 h 608344"/>
              <a:gd name="connsiteX56" fmla="*/ 64002 w 510964"/>
              <a:gd name="connsiteY56" fmla="*/ 96786 h 608344"/>
              <a:gd name="connsiteX57" fmla="*/ 72080 w 510964"/>
              <a:gd name="connsiteY57" fmla="*/ 87048 h 608344"/>
              <a:gd name="connsiteX58" fmla="*/ 243006 w 510964"/>
              <a:gd name="connsiteY58" fmla="*/ 3639 h 608344"/>
              <a:gd name="connsiteX59" fmla="*/ 255517 w 510964"/>
              <a:gd name="connsiteY59" fmla="*/ 0 h 6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10964" h="608344">
                <a:moveTo>
                  <a:pt x="172784" y="386345"/>
                </a:moveTo>
                <a:cubicBezTo>
                  <a:pt x="177217" y="386345"/>
                  <a:pt x="180960" y="389001"/>
                  <a:pt x="182733" y="392738"/>
                </a:cubicBezTo>
                <a:cubicBezTo>
                  <a:pt x="200169" y="421853"/>
                  <a:pt x="232480" y="506640"/>
                  <a:pt x="255039" y="508213"/>
                </a:cubicBezTo>
                <a:cubicBezTo>
                  <a:pt x="255236" y="508213"/>
                  <a:pt x="255334" y="508115"/>
                  <a:pt x="255531" y="508115"/>
                </a:cubicBezTo>
                <a:cubicBezTo>
                  <a:pt x="255630" y="508115"/>
                  <a:pt x="255827" y="508213"/>
                  <a:pt x="255925" y="508213"/>
                </a:cubicBezTo>
                <a:cubicBezTo>
                  <a:pt x="278484" y="506640"/>
                  <a:pt x="310795" y="421853"/>
                  <a:pt x="328231" y="392738"/>
                </a:cubicBezTo>
                <a:cubicBezTo>
                  <a:pt x="330004" y="389001"/>
                  <a:pt x="333846" y="386345"/>
                  <a:pt x="338278" y="386345"/>
                </a:cubicBezTo>
                <a:cubicBezTo>
                  <a:pt x="340249" y="386345"/>
                  <a:pt x="342120" y="386935"/>
                  <a:pt x="343795" y="387820"/>
                </a:cubicBezTo>
                <a:cubicBezTo>
                  <a:pt x="350099" y="391263"/>
                  <a:pt x="386942" y="413197"/>
                  <a:pt x="408023" y="420771"/>
                </a:cubicBezTo>
                <a:cubicBezTo>
                  <a:pt x="479047" y="446345"/>
                  <a:pt x="510964" y="472410"/>
                  <a:pt x="510964" y="490213"/>
                </a:cubicBezTo>
                <a:lnTo>
                  <a:pt x="510964" y="491984"/>
                </a:lnTo>
                <a:lnTo>
                  <a:pt x="510964" y="606672"/>
                </a:lnTo>
                <a:lnTo>
                  <a:pt x="510964" y="608344"/>
                </a:lnTo>
                <a:lnTo>
                  <a:pt x="255925" y="608344"/>
                </a:lnTo>
                <a:lnTo>
                  <a:pt x="255531" y="608344"/>
                </a:lnTo>
                <a:lnTo>
                  <a:pt x="255039" y="608344"/>
                </a:lnTo>
                <a:lnTo>
                  <a:pt x="0" y="608344"/>
                </a:lnTo>
                <a:lnTo>
                  <a:pt x="0" y="606672"/>
                </a:lnTo>
                <a:lnTo>
                  <a:pt x="0" y="491984"/>
                </a:lnTo>
                <a:lnTo>
                  <a:pt x="0" y="490213"/>
                </a:lnTo>
                <a:cubicBezTo>
                  <a:pt x="0" y="472410"/>
                  <a:pt x="31917" y="446345"/>
                  <a:pt x="102941" y="420771"/>
                </a:cubicBezTo>
                <a:cubicBezTo>
                  <a:pt x="124121" y="413197"/>
                  <a:pt x="160865" y="391263"/>
                  <a:pt x="167169" y="387820"/>
                </a:cubicBezTo>
                <a:cubicBezTo>
                  <a:pt x="168844" y="386935"/>
                  <a:pt x="170715" y="386345"/>
                  <a:pt x="172784" y="386345"/>
                </a:cubicBezTo>
                <a:close/>
                <a:moveTo>
                  <a:pt x="255517" y="0"/>
                </a:moveTo>
                <a:cubicBezTo>
                  <a:pt x="258966" y="295"/>
                  <a:pt x="263005" y="1279"/>
                  <a:pt x="267931" y="3639"/>
                </a:cubicBezTo>
                <a:cubicBezTo>
                  <a:pt x="279260" y="9049"/>
                  <a:pt x="393933" y="65016"/>
                  <a:pt x="438857" y="87048"/>
                </a:cubicBezTo>
                <a:cubicBezTo>
                  <a:pt x="445162" y="90098"/>
                  <a:pt x="447526" y="93540"/>
                  <a:pt x="446935" y="96786"/>
                </a:cubicBezTo>
                <a:cubicBezTo>
                  <a:pt x="447427" y="99933"/>
                  <a:pt x="445162" y="102884"/>
                  <a:pt x="441024" y="105245"/>
                </a:cubicBezTo>
                <a:cubicBezTo>
                  <a:pt x="439448" y="106130"/>
                  <a:pt x="435605" y="108097"/>
                  <a:pt x="430483" y="110655"/>
                </a:cubicBezTo>
                <a:lnTo>
                  <a:pt x="430483" y="165736"/>
                </a:lnTo>
                <a:cubicBezTo>
                  <a:pt x="434325" y="167998"/>
                  <a:pt x="436985" y="172031"/>
                  <a:pt x="436985" y="176851"/>
                </a:cubicBezTo>
                <a:cubicBezTo>
                  <a:pt x="436985" y="181080"/>
                  <a:pt x="434817" y="184621"/>
                  <a:pt x="431665" y="186982"/>
                </a:cubicBezTo>
                <a:cubicBezTo>
                  <a:pt x="431665" y="186982"/>
                  <a:pt x="437576" y="220129"/>
                  <a:pt x="439054" y="227506"/>
                </a:cubicBezTo>
                <a:cubicBezTo>
                  <a:pt x="440630" y="234883"/>
                  <a:pt x="407036" y="236654"/>
                  <a:pt x="408809" y="227506"/>
                </a:cubicBezTo>
                <a:cubicBezTo>
                  <a:pt x="410582" y="218260"/>
                  <a:pt x="416198" y="186982"/>
                  <a:pt x="416198" y="186982"/>
                </a:cubicBezTo>
                <a:cubicBezTo>
                  <a:pt x="413045" y="184621"/>
                  <a:pt x="410878" y="181080"/>
                  <a:pt x="410878" y="176851"/>
                </a:cubicBezTo>
                <a:cubicBezTo>
                  <a:pt x="410878" y="172031"/>
                  <a:pt x="413636" y="167998"/>
                  <a:pt x="417479" y="165736"/>
                </a:cubicBezTo>
                <a:lnTo>
                  <a:pt x="417479" y="116950"/>
                </a:lnTo>
                <a:cubicBezTo>
                  <a:pt x="403588" y="123737"/>
                  <a:pt x="386938" y="131802"/>
                  <a:pt x="376397" y="136818"/>
                </a:cubicBezTo>
                <a:cubicBezTo>
                  <a:pt x="376299" y="144294"/>
                  <a:pt x="376200" y="157080"/>
                  <a:pt x="375905" y="157277"/>
                </a:cubicBezTo>
                <a:cubicBezTo>
                  <a:pt x="373836" y="175670"/>
                  <a:pt x="370191" y="196031"/>
                  <a:pt x="369107" y="201834"/>
                </a:cubicBezTo>
                <a:cubicBezTo>
                  <a:pt x="370880" y="202719"/>
                  <a:pt x="379845" y="208621"/>
                  <a:pt x="379845" y="226719"/>
                </a:cubicBezTo>
                <a:cubicBezTo>
                  <a:pt x="379845" y="226818"/>
                  <a:pt x="379747" y="226916"/>
                  <a:pt x="379747" y="227014"/>
                </a:cubicBezTo>
                <a:cubicBezTo>
                  <a:pt x="379845" y="227506"/>
                  <a:pt x="379845" y="227998"/>
                  <a:pt x="379845" y="228490"/>
                </a:cubicBezTo>
                <a:cubicBezTo>
                  <a:pt x="376003" y="278948"/>
                  <a:pt x="355906" y="257211"/>
                  <a:pt x="351768" y="279342"/>
                </a:cubicBezTo>
                <a:cubicBezTo>
                  <a:pt x="344872" y="316030"/>
                  <a:pt x="312263" y="342587"/>
                  <a:pt x="291969" y="351833"/>
                </a:cubicBezTo>
                <a:cubicBezTo>
                  <a:pt x="280245" y="357144"/>
                  <a:pt x="268128" y="359800"/>
                  <a:pt x="255517" y="360095"/>
                </a:cubicBezTo>
                <a:cubicBezTo>
                  <a:pt x="242809" y="359800"/>
                  <a:pt x="230790" y="357144"/>
                  <a:pt x="219066" y="351833"/>
                </a:cubicBezTo>
                <a:cubicBezTo>
                  <a:pt x="198772" y="342587"/>
                  <a:pt x="166163" y="316030"/>
                  <a:pt x="159267" y="279342"/>
                </a:cubicBezTo>
                <a:cubicBezTo>
                  <a:pt x="155129" y="257211"/>
                  <a:pt x="135032" y="278948"/>
                  <a:pt x="131190" y="228490"/>
                </a:cubicBezTo>
                <a:cubicBezTo>
                  <a:pt x="131190" y="227998"/>
                  <a:pt x="131190" y="227506"/>
                  <a:pt x="131190" y="227014"/>
                </a:cubicBezTo>
                <a:cubicBezTo>
                  <a:pt x="131190" y="226916"/>
                  <a:pt x="131190" y="226818"/>
                  <a:pt x="131190" y="226719"/>
                </a:cubicBezTo>
                <a:cubicBezTo>
                  <a:pt x="131190" y="208621"/>
                  <a:pt x="140056" y="202719"/>
                  <a:pt x="141830" y="201834"/>
                </a:cubicBezTo>
                <a:cubicBezTo>
                  <a:pt x="140844" y="196031"/>
                  <a:pt x="137199" y="175670"/>
                  <a:pt x="135032" y="157277"/>
                </a:cubicBezTo>
                <a:cubicBezTo>
                  <a:pt x="134835" y="157080"/>
                  <a:pt x="134638" y="144294"/>
                  <a:pt x="134539" y="136818"/>
                </a:cubicBezTo>
                <a:cubicBezTo>
                  <a:pt x="115427" y="127671"/>
                  <a:pt x="75824" y="108589"/>
                  <a:pt x="70011" y="105245"/>
                </a:cubicBezTo>
                <a:cubicBezTo>
                  <a:pt x="65775" y="102884"/>
                  <a:pt x="63608" y="99933"/>
                  <a:pt x="64002" y="96786"/>
                </a:cubicBezTo>
                <a:cubicBezTo>
                  <a:pt x="63509" y="93540"/>
                  <a:pt x="65775" y="90098"/>
                  <a:pt x="72080" y="87048"/>
                </a:cubicBezTo>
                <a:cubicBezTo>
                  <a:pt x="117102" y="65016"/>
                  <a:pt x="231677" y="9049"/>
                  <a:pt x="243006" y="3639"/>
                </a:cubicBezTo>
                <a:cubicBezTo>
                  <a:pt x="247932" y="1279"/>
                  <a:pt x="252069" y="295"/>
                  <a:pt x="255517" y="0"/>
                </a:cubicBezTo>
                <a:close/>
              </a:path>
            </a:pathLst>
          </a:custGeom>
          <a:solidFill>
            <a:schemeClr val="tx1">
              <a:lumMod val="85000"/>
              <a:lumOff val="1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ertificate_91754">
            <a:extLst>
              <a:ext uri="{FF2B5EF4-FFF2-40B4-BE49-F238E27FC236}">
                <a16:creationId xmlns="" xmlns:a16="http://schemas.microsoft.com/office/drawing/2014/main" id="{789F025F-31CB-424D-A369-EBFED7608ABC}"/>
              </a:ext>
            </a:extLst>
          </p:cNvPr>
          <p:cNvSpPr>
            <a:spLocks noChangeAspect="1"/>
          </p:cNvSpPr>
          <p:nvPr/>
        </p:nvSpPr>
        <p:spPr bwMode="auto">
          <a:xfrm>
            <a:off x="5287524" y="1473865"/>
            <a:ext cx="493276" cy="609685"/>
          </a:xfrm>
          <a:custGeom>
            <a:avLst/>
            <a:gdLst>
              <a:gd name="T0" fmla="*/ 2493 w 2650"/>
              <a:gd name="T1" fmla="*/ 2823 h 3280"/>
              <a:gd name="T2" fmla="*/ 2493 w 2650"/>
              <a:gd name="T3" fmla="*/ 3272 h 3280"/>
              <a:gd name="T4" fmla="*/ 2366 w 2650"/>
              <a:gd name="T5" fmla="*/ 3143 h 3280"/>
              <a:gd name="T6" fmla="*/ 2296 w 2650"/>
              <a:gd name="T7" fmla="*/ 3114 h 3280"/>
              <a:gd name="T8" fmla="*/ 2224 w 2650"/>
              <a:gd name="T9" fmla="*/ 3143 h 3280"/>
              <a:gd name="T10" fmla="*/ 2093 w 2650"/>
              <a:gd name="T11" fmla="*/ 3272 h 3280"/>
              <a:gd name="T12" fmla="*/ 2093 w 2650"/>
              <a:gd name="T13" fmla="*/ 2820 h 3280"/>
              <a:gd name="T14" fmla="*/ 2296 w 2650"/>
              <a:gd name="T15" fmla="*/ 2859 h 3280"/>
              <a:gd name="T16" fmla="*/ 2493 w 2650"/>
              <a:gd name="T17" fmla="*/ 2823 h 3280"/>
              <a:gd name="T18" fmla="*/ 1951 w 2650"/>
              <a:gd name="T19" fmla="*/ 2310 h 3280"/>
              <a:gd name="T20" fmla="*/ 2301 w 2650"/>
              <a:gd name="T21" fmla="*/ 2659 h 3280"/>
              <a:gd name="T22" fmla="*/ 2650 w 2650"/>
              <a:gd name="T23" fmla="*/ 2310 h 3280"/>
              <a:gd name="T24" fmla="*/ 2301 w 2650"/>
              <a:gd name="T25" fmla="*/ 1960 h 3280"/>
              <a:gd name="T26" fmla="*/ 1951 w 2650"/>
              <a:gd name="T27" fmla="*/ 2310 h 3280"/>
              <a:gd name="T28" fmla="*/ 1893 w 2650"/>
              <a:gd name="T29" fmla="*/ 2683 h 3280"/>
              <a:gd name="T30" fmla="*/ 1893 w 2650"/>
              <a:gd name="T31" fmla="*/ 3280 h 3280"/>
              <a:gd name="T32" fmla="*/ 104 w 2650"/>
              <a:gd name="T33" fmla="*/ 3280 h 3280"/>
              <a:gd name="T34" fmla="*/ 0 w 2650"/>
              <a:gd name="T35" fmla="*/ 3180 h 3280"/>
              <a:gd name="T36" fmla="*/ 0 w 2650"/>
              <a:gd name="T37" fmla="*/ 100 h 3280"/>
              <a:gd name="T38" fmla="*/ 104 w 2650"/>
              <a:gd name="T39" fmla="*/ 0 h 3280"/>
              <a:gd name="T40" fmla="*/ 2304 w 2650"/>
              <a:gd name="T41" fmla="*/ 0 h 3280"/>
              <a:gd name="T42" fmla="*/ 2400 w 2650"/>
              <a:gd name="T43" fmla="*/ 100 h 3280"/>
              <a:gd name="T44" fmla="*/ 2400 w 2650"/>
              <a:gd name="T45" fmla="*/ 1770 h 3280"/>
              <a:gd name="T46" fmla="*/ 2298 w 2650"/>
              <a:gd name="T47" fmla="*/ 1760 h 3280"/>
              <a:gd name="T48" fmla="*/ 1748 w 2650"/>
              <a:gd name="T49" fmla="*/ 2310 h 3280"/>
              <a:gd name="T50" fmla="*/ 1893 w 2650"/>
              <a:gd name="T51" fmla="*/ 2683 h 3280"/>
              <a:gd name="T52" fmla="*/ 771 w 2650"/>
              <a:gd name="T53" fmla="*/ 767 h 3280"/>
              <a:gd name="T54" fmla="*/ 871 w 2650"/>
              <a:gd name="T55" fmla="*/ 867 h 3280"/>
              <a:gd name="T56" fmla="*/ 1537 w 2650"/>
              <a:gd name="T57" fmla="*/ 867 h 3280"/>
              <a:gd name="T58" fmla="*/ 1637 w 2650"/>
              <a:gd name="T59" fmla="*/ 767 h 3280"/>
              <a:gd name="T60" fmla="*/ 1537 w 2650"/>
              <a:gd name="T61" fmla="*/ 667 h 3280"/>
              <a:gd name="T62" fmla="*/ 871 w 2650"/>
              <a:gd name="T63" fmla="*/ 667 h 3280"/>
              <a:gd name="T64" fmla="*/ 771 w 2650"/>
              <a:gd name="T65" fmla="*/ 767 h 3280"/>
              <a:gd name="T66" fmla="*/ 537 w 2650"/>
              <a:gd name="T67" fmla="*/ 1307 h 3280"/>
              <a:gd name="T68" fmla="*/ 1857 w 2650"/>
              <a:gd name="T69" fmla="*/ 1307 h 3280"/>
              <a:gd name="T70" fmla="*/ 1957 w 2650"/>
              <a:gd name="T71" fmla="*/ 1207 h 3280"/>
              <a:gd name="T72" fmla="*/ 1857 w 2650"/>
              <a:gd name="T73" fmla="*/ 1107 h 3280"/>
              <a:gd name="T74" fmla="*/ 537 w 2650"/>
              <a:gd name="T75" fmla="*/ 1107 h 3280"/>
              <a:gd name="T76" fmla="*/ 437 w 2650"/>
              <a:gd name="T77" fmla="*/ 1207 h 3280"/>
              <a:gd name="T78" fmla="*/ 537 w 2650"/>
              <a:gd name="T79" fmla="*/ 1307 h 3280"/>
              <a:gd name="T80" fmla="*/ 1751 w 2650"/>
              <a:gd name="T81" fmla="*/ 1747 h 3280"/>
              <a:gd name="T82" fmla="*/ 1851 w 2650"/>
              <a:gd name="T83" fmla="*/ 1647 h 3280"/>
              <a:gd name="T84" fmla="*/ 1751 w 2650"/>
              <a:gd name="T85" fmla="*/ 1547 h 3280"/>
              <a:gd name="T86" fmla="*/ 644 w 2650"/>
              <a:gd name="T87" fmla="*/ 1547 h 3280"/>
              <a:gd name="T88" fmla="*/ 544 w 2650"/>
              <a:gd name="T89" fmla="*/ 1647 h 3280"/>
              <a:gd name="T90" fmla="*/ 644 w 2650"/>
              <a:gd name="T91" fmla="*/ 1747 h 3280"/>
              <a:gd name="T92" fmla="*/ 1751 w 2650"/>
              <a:gd name="T93" fmla="*/ 1747 h 3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50" h="3280">
                <a:moveTo>
                  <a:pt x="2493" y="2823"/>
                </a:moveTo>
                <a:lnTo>
                  <a:pt x="2493" y="3272"/>
                </a:lnTo>
                <a:lnTo>
                  <a:pt x="2366" y="3143"/>
                </a:lnTo>
                <a:cubicBezTo>
                  <a:pt x="2346" y="3123"/>
                  <a:pt x="2322" y="3114"/>
                  <a:pt x="2296" y="3114"/>
                </a:cubicBezTo>
                <a:cubicBezTo>
                  <a:pt x="2271" y="3114"/>
                  <a:pt x="2243" y="3123"/>
                  <a:pt x="2224" y="3143"/>
                </a:cubicBezTo>
                <a:lnTo>
                  <a:pt x="2093" y="3272"/>
                </a:lnTo>
                <a:lnTo>
                  <a:pt x="2093" y="2820"/>
                </a:lnTo>
                <a:cubicBezTo>
                  <a:pt x="2160" y="2845"/>
                  <a:pt x="2224" y="2859"/>
                  <a:pt x="2296" y="2859"/>
                </a:cubicBezTo>
                <a:cubicBezTo>
                  <a:pt x="2366" y="2859"/>
                  <a:pt x="2440" y="2846"/>
                  <a:pt x="2493" y="2823"/>
                </a:cubicBezTo>
                <a:close/>
                <a:moveTo>
                  <a:pt x="1951" y="2310"/>
                </a:moveTo>
                <a:cubicBezTo>
                  <a:pt x="1951" y="2502"/>
                  <a:pt x="2108" y="2659"/>
                  <a:pt x="2301" y="2659"/>
                </a:cubicBezTo>
                <a:cubicBezTo>
                  <a:pt x="2494" y="2659"/>
                  <a:pt x="2650" y="2502"/>
                  <a:pt x="2650" y="2310"/>
                </a:cubicBezTo>
                <a:cubicBezTo>
                  <a:pt x="2650" y="2117"/>
                  <a:pt x="2494" y="1960"/>
                  <a:pt x="2301" y="1960"/>
                </a:cubicBezTo>
                <a:cubicBezTo>
                  <a:pt x="2108" y="1960"/>
                  <a:pt x="1951" y="2117"/>
                  <a:pt x="1951" y="2310"/>
                </a:cubicBezTo>
                <a:close/>
                <a:moveTo>
                  <a:pt x="1893" y="2683"/>
                </a:moveTo>
                <a:lnTo>
                  <a:pt x="1893" y="3280"/>
                </a:lnTo>
                <a:lnTo>
                  <a:pt x="104" y="3280"/>
                </a:lnTo>
                <a:cubicBezTo>
                  <a:pt x="49" y="3280"/>
                  <a:pt x="0" y="3235"/>
                  <a:pt x="0" y="3180"/>
                </a:cubicBezTo>
                <a:lnTo>
                  <a:pt x="0" y="100"/>
                </a:lnTo>
                <a:cubicBezTo>
                  <a:pt x="0" y="45"/>
                  <a:pt x="49" y="0"/>
                  <a:pt x="104" y="0"/>
                </a:cubicBezTo>
                <a:lnTo>
                  <a:pt x="2304" y="0"/>
                </a:lnTo>
                <a:cubicBezTo>
                  <a:pt x="2359" y="0"/>
                  <a:pt x="2400" y="45"/>
                  <a:pt x="2400" y="100"/>
                </a:cubicBezTo>
                <a:lnTo>
                  <a:pt x="2400" y="1770"/>
                </a:lnTo>
                <a:cubicBezTo>
                  <a:pt x="2373" y="1763"/>
                  <a:pt x="2334" y="1760"/>
                  <a:pt x="2298" y="1760"/>
                </a:cubicBezTo>
                <a:cubicBezTo>
                  <a:pt x="1995" y="1760"/>
                  <a:pt x="1748" y="2007"/>
                  <a:pt x="1748" y="2310"/>
                </a:cubicBezTo>
                <a:cubicBezTo>
                  <a:pt x="1748" y="2453"/>
                  <a:pt x="1813" y="2585"/>
                  <a:pt x="1893" y="2683"/>
                </a:cubicBezTo>
                <a:close/>
                <a:moveTo>
                  <a:pt x="771" y="767"/>
                </a:moveTo>
                <a:cubicBezTo>
                  <a:pt x="771" y="822"/>
                  <a:pt x="815" y="867"/>
                  <a:pt x="871" y="867"/>
                </a:cubicBezTo>
                <a:lnTo>
                  <a:pt x="1537" y="867"/>
                </a:lnTo>
                <a:cubicBezTo>
                  <a:pt x="1593" y="867"/>
                  <a:pt x="1637" y="822"/>
                  <a:pt x="1637" y="767"/>
                </a:cubicBezTo>
                <a:cubicBezTo>
                  <a:pt x="1637" y="711"/>
                  <a:pt x="1593" y="667"/>
                  <a:pt x="1537" y="667"/>
                </a:cubicBezTo>
                <a:lnTo>
                  <a:pt x="871" y="667"/>
                </a:lnTo>
                <a:cubicBezTo>
                  <a:pt x="815" y="667"/>
                  <a:pt x="771" y="711"/>
                  <a:pt x="771" y="767"/>
                </a:cubicBezTo>
                <a:close/>
                <a:moveTo>
                  <a:pt x="537" y="1307"/>
                </a:moveTo>
                <a:lnTo>
                  <a:pt x="1857" y="1307"/>
                </a:lnTo>
                <a:cubicBezTo>
                  <a:pt x="1913" y="1307"/>
                  <a:pt x="1957" y="1262"/>
                  <a:pt x="1957" y="1207"/>
                </a:cubicBezTo>
                <a:cubicBezTo>
                  <a:pt x="1957" y="1151"/>
                  <a:pt x="1913" y="1107"/>
                  <a:pt x="1857" y="1107"/>
                </a:cubicBezTo>
                <a:lnTo>
                  <a:pt x="537" y="1107"/>
                </a:lnTo>
                <a:cubicBezTo>
                  <a:pt x="482" y="1107"/>
                  <a:pt x="437" y="1151"/>
                  <a:pt x="437" y="1207"/>
                </a:cubicBezTo>
                <a:cubicBezTo>
                  <a:pt x="437" y="1262"/>
                  <a:pt x="482" y="1307"/>
                  <a:pt x="537" y="1307"/>
                </a:cubicBezTo>
                <a:close/>
                <a:moveTo>
                  <a:pt x="1751" y="1747"/>
                </a:moveTo>
                <a:cubicBezTo>
                  <a:pt x="1806" y="1747"/>
                  <a:pt x="1851" y="1702"/>
                  <a:pt x="1851" y="1647"/>
                </a:cubicBezTo>
                <a:cubicBezTo>
                  <a:pt x="1851" y="1591"/>
                  <a:pt x="1806" y="1547"/>
                  <a:pt x="1751" y="1547"/>
                </a:cubicBezTo>
                <a:lnTo>
                  <a:pt x="644" y="1547"/>
                </a:lnTo>
                <a:cubicBezTo>
                  <a:pt x="589" y="1547"/>
                  <a:pt x="544" y="1591"/>
                  <a:pt x="544" y="1647"/>
                </a:cubicBezTo>
                <a:cubicBezTo>
                  <a:pt x="544" y="1702"/>
                  <a:pt x="589" y="1747"/>
                  <a:pt x="644" y="1747"/>
                </a:cubicBezTo>
                <a:lnTo>
                  <a:pt x="1751" y="1747"/>
                </a:lnTo>
                <a:close/>
              </a:path>
            </a:pathLst>
          </a:custGeom>
          <a:solidFill>
            <a:schemeClr val="tx1">
              <a:lumMod val="85000"/>
              <a:lumOff val="15000"/>
            </a:schemeClr>
          </a:solidFill>
          <a:ln>
            <a:noFill/>
          </a:ln>
        </p:spPr>
      </p:sp>
      <p:sp>
        <p:nvSpPr>
          <p:cNvPr id="10" name="diploma_107264">
            <a:extLst>
              <a:ext uri="{FF2B5EF4-FFF2-40B4-BE49-F238E27FC236}">
                <a16:creationId xmlns="" xmlns:a16="http://schemas.microsoft.com/office/drawing/2014/main" id="{8EC121C4-5D9E-4487-9985-C4F5C7D402E8}"/>
              </a:ext>
            </a:extLst>
          </p:cNvPr>
          <p:cNvSpPr>
            <a:spLocks noChangeAspect="1"/>
          </p:cNvSpPr>
          <p:nvPr/>
        </p:nvSpPr>
        <p:spPr bwMode="auto">
          <a:xfrm>
            <a:off x="4051582" y="1489685"/>
            <a:ext cx="609685" cy="578044"/>
          </a:xfrm>
          <a:custGeom>
            <a:avLst/>
            <a:gdLst>
              <a:gd name="connsiteX0" fmla="*/ 85032 w 608133"/>
              <a:gd name="connsiteY0" fmla="*/ 311725 h 576573"/>
              <a:gd name="connsiteX1" fmla="*/ 59674 w 608133"/>
              <a:gd name="connsiteY1" fmla="*/ 337045 h 576573"/>
              <a:gd name="connsiteX2" fmla="*/ 85032 w 608133"/>
              <a:gd name="connsiteY2" fmla="*/ 362365 h 576573"/>
              <a:gd name="connsiteX3" fmla="*/ 185553 w 608133"/>
              <a:gd name="connsiteY3" fmla="*/ 362365 h 576573"/>
              <a:gd name="connsiteX4" fmla="*/ 210911 w 608133"/>
              <a:gd name="connsiteY4" fmla="*/ 337045 h 576573"/>
              <a:gd name="connsiteX5" fmla="*/ 185553 w 608133"/>
              <a:gd name="connsiteY5" fmla="*/ 311725 h 576573"/>
              <a:gd name="connsiteX6" fmla="*/ 425751 w 608133"/>
              <a:gd name="connsiteY6" fmla="*/ 278028 h 576573"/>
              <a:gd name="connsiteX7" fmla="*/ 512172 w 608133"/>
              <a:gd name="connsiteY7" fmla="*/ 364300 h 576573"/>
              <a:gd name="connsiteX8" fmla="*/ 483314 w 608133"/>
              <a:gd name="connsiteY8" fmla="*/ 428587 h 576573"/>
              <a:gd name="connsiteX9" fmla="*/ 528879 w 608133"/>
              <a:gd name="connsiteY9" fmla="*/ 520469 h 576573"/>
              <a:gd name="connsiteX10" fmla="*/ 530094 w 608133"/>
              <a:gd name="connsiteY10" fmla="*/ 530931 h 576573"/>
              <a:gd name="connsiteX11" fmla="*/ 520677 w 608133"/>
              <a:gd name="connsiteY11" fmla="*/ 570807 h 576573"/>
              <a:gd name="connsiteX12" fmla="*/ 516576 w 608133"/>
              <a:gd name="connsiteY12" fmla="*/ 575811 h 576573"/>
              <a:gd name="connsiteX13" fmla="*/ 510197 w 608133"/>
              <a:gd name="connsiteY13" fmla="*/ 575962 h 576573"/>
              <a:gd name="connsiteX14" fmla="*/ 472682 w 608133"/>
              <a:gd name="connsiteY14" fmla="*/ 559284 h 576573"/>
              <a:gd name="connsiteX15" fmla="*/ 465088 w 608133"/>
              <a:gd name="connsiteY15" fmla="*/ 552006 h 576573"/>
              <a:gd name="connsiteX16" fmla="*/ 425903 w 608133"/>
              <a:gd name="connsiteY16" fmla="*/ 472860 h 576573"/>
              <a:gd name="connsiteX17" fmla="*/ 386566 w 608133"/>
              <a:gd name="connsiteY17" fmla="*/ 552006 h 576573"/>
              <a:gd name="connsiteX18" fmla="*/ 378972 w 608133"/>
              <a:gd name="connsiteY18" fmla="*/ 559284 h 576573"/>
              <a:gd name="connsiteX19" fmla="*/ 341457 w 608133"/>
              <a:gd name="connsiteY19" fmla="*/ 575962 h 576573"/>
              <a:gd name="connsiteX20" fmla="*/ 335078 w 608133"/>
              <a:gd name="connsiteY20" fmla="*/ 575811 h 576573"/>
              <a:gd name="connsiteX21" fmla="*/ 331129 w 608133"/>
              <a:gd name="connsiteY21" fmla="*/ 570807 h 576573"/>
              <a:gd name="connsiteX22" fmla="*/ 321408 w 608133"/>
              <a:gd name="connsiteY22" fmla="*/ 529718 h 576573"/>
              <a:gd name="connsiteX23" fmla="*/ 322320 w 608133"/>
              <a:gd name="connsiteY23" fmla="*/ 521531 h 576573"/>
              <a:gd name="connsiteX24" fmla="*/ 368340 w 608133"/>
              <a:gd name="connsiteY24" fmla="*/ 428739 h 576573"/>
              <a:gd name="connsiteX25" fmla="*/ 339330 w 608133"/>
              <a:gd name="connsiteY25" fmla="*/ 364300 h 576573"/>
              <a:gd name="connsiteX26" fmla="*/ 425751 w 608133"/>
              <a:gd name="connsiteY26" fmla="*/ 278028 h 576573"/>
              <a:gd name="connsiteX27" fmla="*/ 85032 w 608133"/>
              <a:gd name="connsiteY27" fmla="*/ 189521 h 576573"/>
              <a:gd name="connsiteX28" fmla="*/ 59674 w 608133"/>
              <a:gd name="connsiteY28" fmla="*/ 214690 h 576573"/>
              <a:gd name="connsiteX29" fmla="*/ 85032 w 608133"/>
              <a:gd name="connsiteY29" fmla="*/ 240010 h 576573"/>
              <a:gd name="connsiteX30" fmla="*/ 253882 w 608133"/>
              <a:gd name="connsiteY30" fmla="*/ 240010 h 576573"/>
              <a:gd name="connsiteX31" fmla="*/ 279088 w 608133"/>
              <a:gd name="connsiteY31" fmla="*/ 214690 h 576573"/>
              <a:gd name="connsiteX32" fmla="*/ 253882 w 608133"/>
              <a:gd name="connsiteY32" fmla="*/ 189521 h 576573"/>
              <a:gd name="connsiteX33" fmla="*/ 85032 w 608133"/>
              <a:gd name="connsiteY33" fmla="*/ 67166 h 576573"/>
              <a:gd name="connsiteX34" fmla="*/ 59674 w 608133"/>
              <a:gd name="connsiteY34" fmla="*/ 92486 h 576573"/>
              <a:gd name="connsiteX35" fmla="*/ 85032 w 608133"/>
              <a:gd name="connsiteY35" fmla="*/ 117655 h 576573"/>
              <a:gd name="connsiteX36" fmla="*/ 464185 w 608133"/>
              <a:gd name="connsiteY36" fmla="*/ 117655 h 576573"/>
              <a:gd name="connsiteX37" fmla="*/ 489543 w 608133"/>
              <a:gd name="connsiteY37" fmla="*/ 92486 h 576573"/>
              <a:gd name="connsiteX38" fmla="*/ 464185 w 608133"/>
              <a:gd name="connsiteY38" fmla="*/ 67166 h 576573"/>
              <a:gd name="connsiteX39" fmla="*/ 40542 w 608133"/>
              <a:gd name="connsiteY39" fmla="*/ 0 h 576573"/>
              <a:gd name="connsiteX40" fmla="*/ 567591 w 608133"/>
              <a:gd name="connsiteY40" fmla="*/ 0 h 576573"/>
              <a:gd name="connsiteX41" fmla="*/ 608133 w 608133"/>
              <a:gd name="connsiteY41" fmla="*/ 40330 h 576573"/>
              <a:gd name="connsiteX42" fmla="*/ 608133 w 608133"/>
              <a:gd name="connsiteY42" fmla="*/ 389049 h 576573"/>
              <a:gd name="connsiteX43" fmla="*/ 567591 w 608133"/>
              <a:gd name="connsiteY43" fmla="*/ 429531 h 576573"/>
              <a:gd name="connsiteX44" fmla="*/ 546181 w 608133"/>
              <a:gd name="connsiteY44" fmla="*/ 429531 h 576573"/>
              <a:gd name="connsiteX45" fmla="*/ 562732 w 608133"/>
              <a:gd name="connsiteY45" fmla="*/ 364336 h 576573"/>
              <a:gd name="connsiteX46" fmla="*/ 527049 w 608133"/>
              <a:gd name="connsiteY46" fmla="*/ 272304 h 576573"/>
              <a:gd name="connsiteX47" fmla="*/ 425769 w 608133"/>
              <a:gd name="connsiteY47" fmla="*/ 227577 h 576573"/>
              <a:gd name="connsiteX48" fmla="*/ 288806 w 608133"/>
              <a:gd name="connsiteY48" fmla="*/ 364336 h 576573"/>
              <a:gd name="connsiteX49" fmla="*/ 305357 w 608133"/>
              <a:gd name="connsiteY49" fmla="*/ 429531 h 576573"/>
              <a:gd name="connsiteX50" fmla="*/ 40542 w 608133"/>
              <a:gd name="connsiteY50" fmla="*/ 429531 h 576573"/>
              <a:gd name="connsiteX51" fmla="*/ 0 w 608133"/>
              <a:gd name="connsiteY51" fmla="*/ 389049 h 576573"/>
              <a:gd name="connsiteX52" fmla="*/ 0 w 608133"/>
              <a:gd name="connsiteY52" fmla="*/ 40330 h 576573"/>
              <a:gd name="connsiteX53" fmla="*/ 40542 w 608133"/>
              <a:gd name="connsiteY53" fmla="*/ 0 h 576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133" h="576573">
                <a:moveTo>
                  <a:pt x="85032" y="311725"/>
                </a:moveTo>
                <a:cubicBezTo>
                  <a:pt x="71366" y="311725"/>
                  <a:pt x="59674" y="322793"/>
                  <a:pt x="59674" y="337045"/>
                </a:cubicBezTo>
                <a:cubicBezTo>
                  <a:pt x="59674" y="350993"/>
                  <a:pt x="71063" y="362365"/>
                  <a:pt x="85032" y="362365"/>
                </a:cubicBezTo>
                <a:lnTo>
                  <a:pt x="185553" y="362365"/>
                </a:lnTo>
                <a:cubicBezTo>
                  <a:pt x="199674" y="362365"/>
                  <a:pt x="210911" y="350842"/>
                  <a:pt x="210911" y="337045"/>
                </a:cubicBezTo>
                <a:cubicBezTo>
                  <a:pt x="210911" y="323096"/>
                  <a:pt x="199522" y="311725"/>
                  <a:pt x="185553" y="311725"/>
                </a:cubicBezTo>
                <a:close/>
                <a:moveTo>
                  <a:pt x="425751" y="278028"/>
                </a:moveTo>
                <a:cubicBezTo>
                  <a:pt x="473442" y="278028"/>
                  <a:pt x="512172" y="316691"/>
                  <a:pt x="512172" y="364300"/>
                </a:cubicBezTo>
                <a:cubicBezTo>
                  <a:pt x="512172" y="389924"/>
                  <a:pt x="501084" y="412819"/>
                  <a:pt x="483314" y="428587"/>
                </a:cubicBezTo>
                <a:lnTo>
                  <a:pt x="528879" y="520469"/>
                </a:lnTo>
                <a:cubicBezTo>
                  <a:pt x="530549" y="523653"/>
                  <a:pt x="531005" y="527444"/>
                  <a:pt x="530094" y="530931"/>
                </a:cubicBezTo>
                <a:lnTo>
                  <a:pt x="520677" y="570807"/>
                </a:lnTo>
                <a:cubicBezTo>
                  <a:pt x="520070" y="572930"/>
                  <a:pt x="518703" y="574749"/>
                  <a:pt x="516576" y="575811"/>
                </a:cubicBezTo>
                <a:cubicBezTo>
                  <a:pt x="514602" y="576720"/>
                  <a:pt x="512172" y="576872"/>
                  <a:pt x="510197" y="575962"/>
                </a:cubicBezTo>
                <a:lnTo>
                  <a:pt x="472682" y="559284"/>
                </a:lnTo>
                <a:cubicBezTo>
                  <a:pt x="469341" y="557768"/>
                  <a:pt x="466759" y="555190"/>
                  <a:pt x="465088" y="552006"/>
                </a:cubicBezTo>
                <a:lnTo>
                  <a:pt x="425903" y="472860"/>
                </a:lnTo>
                <a:lnTo>
                  <a:pt x="386566" y="552006"/>
                </a:lnTo>
                <a:cubicBezTo>
                  <a:pt x="385047" y="555190"/>
                  <a:pt x="382313" y="557768"/>
                  <a:pt x="378972" y="559284"/>
                </a:cubicBezTo>
                <a:lnTo>
                  <a:pt x="341457" y="575962"/>
                </a:lnTo>
                <a:cubicBezTo>
                  <a:pt x="339482" y="576872"/>
                  <a:pt x="337052" y="576720"/>
                  <a:pt x="335078" y="575811"/>
                </a:cubicBezTo>
                <a:cubicBezTo>
                  <a:pt x="333103" y="574749"/>
                  <a:pt x="331584" y="572930"/>
                  <a:pt x="331129" y="570807"/>
                </a:cubicBezTo>
                <a:lnTo>
                  <a:pt x="321408" y="529718"/>
                </a:lnTo>
                <a:cubicBezTo>
                  <a:pt x="320649" y="526989"/>
                  <a:pt x="320953" y="524108"/>
                  <a:pt x="322320" y="521531"/>
                </a:cubicBezTo>
                <a:lnTo>
                  <a:pt x="368340" y="428739"/>
                </a:lnTo>
                <a:cubicBezTo>
                  <a:pt x="350570" y="412970"/>
                  <a:pt x="339330" y="389924"/>
                  <a:pt x="339330" y="364300"/>
                </a:cubicBezTo>
                <a:cubicBezTo>
                  <a:pt x="339330" y="316691"/>
                  <a:pt x="378060" y="278028"/>
                  <a:pt x="425751" y="278028"/>
                </a:cubicBezTo>
                <a:close/>
                <a:moveTo>
                  <a:pt x="85032" y="189521"/>
                </a:moveTo>
                <a:cubicBezTo>
                  <a:pt x="71366" y="189521"/>
                  <a:pt x="59674" y="200438"/>
                  <a:pt x="59674" y="214690"/>
                </a:cubicBezTo>
                <a:cubicBezTo>
                  <a:pt x="59674" y="228942"/>
                  <a:pt x="71366" y="240010"/>
                  <a:pt x="85032" y="240010"/>
                </a:cubicBezTo>
                <a:lnTo>
                  <a:pt x="253882" y="240010"/>
                </a:lnTo>
                <a:cubicBezTo>
                  <a:pt x="267852" y="240010"/>
                  <a:pt x="279088" y="228638"/>
                  <a:pt x="279088" y="214690"/>
                </a:cubicBezTo>
                <a:cubicBezTo>
                  <a:pt x="279088" y="200741"/>
                  <a:pt x="267852" y="189521"/>
                  <a:pt x="253882" y="189521"/>
                </a:cubicBezTo>
                <a:close/>
                <a:moveTo>
                  <a:pt x="85032" y="67166"/>
                </a:moveTo>
                <a:cubicBezTo>
                  <a:pt x="71063" y="67166"/>
                  <a:pt x="59674" y="78386"/>
                  <a:pt x="59674" y="92486"/>
                </a:cubicBezTo>
                <a:cubicBezTo>
                  <a:pt x="59674" y="106587"/>
                  <a:pt x="71366" y="117655"/>
                  <a:pt x="85032" y="117655"/>
                </a:cubicBezTo>
                <a:lnTo>
                  <a:pt x="464185" y="117655"/>
                </a:lnTo>
                <a:cubicBezTo>
                  <a:pt x="478307" y="117655"/>
                  <a:pt x="489543" y="106435"/>
                  <a:pt x="489543" y="92486"/>
                </a:cubicBezTo>
                <a:cubicBezTo>
                  <a:pt x="489543" y="78538"/>
                  <a:pt x="478307" y="67166"/>
                  <a:pt x="464185" y="67166"/>
                </a:cubicBezTo>
                <a:close/>
                <a:moveTo>
                  <a:pt x="40542" y="0"/>
                </a:moveTo>
                <a:lnTo>
                  <a:pt x="567591" y="0"/>
                </a:lnTo>
                <a:cubicBezTo>
                  <a:pt x="589912" y="0"/>
                  <a:pt x="608133" y="18042"/>
                  <a:pt x="608133" y="40330"/>
                </a:cubicBezTo>
                <a:lnTo>
                  <a:pt x="608133" y="389049"/>
                </a:lnTo>
                <a:cubicBezTo>
                  <a:pt x="608133" y="411337"/>
                  <a:pt x="589912" y="429531"/>
                  <a:pt x="567591" y="429531"/>
                </a:cubicBezTo>
                <a:lnTo>
                  <a:pt x="546181" y="429531"/>
                </a:lnTo>
                <a:cubicBezTo>
                  <a:pt x="556962" y="409669"/>
                  <a:pt x="562732" y="387382"/>
                  <a:pt x="562732" y="364336"/>
                </a:cubicBezTo>
                <a:cubicBezTo>
                  <a:pt x="562732" y="329009"/>
                  <a:pt x="549218" y="296715"/>
                  <a:pt x="527049" y="272304"/>
                </a:cubicBezTo>
                <a:cubicBezTo>
                  <a:pt x="501994" y="244861"/>
                  <a:pt x="465856" y="227577"/>
                  <a:pt x="425769" y="227577"/>
                </a:cubicBezTo>
                <a:cubicBezTo>
                  <a:pt x="349695" y="227577"/>
                  <a:pt x="288806" y="289437"/>
                  <a:pt x="288806" y="364336"/>
                </a:cubicBezTo>
                <a:cubicBezTo>
                  <a:pt x="288806" y="387382"/>
                  <a:pt x="294576" y="409669"/>
                  <a:pt x="305357" y="429531"/>
                </a:cubicBezTo>
                <a:lnTo>
                  <a:pt x="40542" y="429531"/>
                </a:lnTo>
                <a:cubicBezTo>
                  <a:pt x="18069" y="429531"/>
                  <a:pt x="0" y="411337"/>
                  <a:pt x="0" y="389049"/>
                </a:cubicBezTo>
                <a:lnTo>
                  <a:pt x="0" y="40330"/>
                </a:lnTo>
                <a:cubicBezTo>
                  <a:pt x="0" y="18042"/>
                  <a:pt x="18069" y="0"/>
                  <a:pt x="40542" y="0"/>
                </a:cubicBezTo>
                <a:close/>
              </a:path>
            </a:pathLst>
          </a:custGeom>
          <a:solidFill>
            <a:schemeClr val="tx1">
              <a:lumMod val="85000"/>
              <a:lumOff val="15000"/>
            </a:schemeClr>
          </a:solidFill>
          <a:ln>
            <a:noFill/>
          </a:ln>
        </p:spPr>
      </p:sp>
      <p:sp>
        <p:nvSpPr>
          <p:cNvPr id="11" name="three-quarters-of-an-hour_66172">
            <a:extLst>
              <a:ext uri="{FF2B5EF4-FFF2-40B4-BE49-F238E27FC236}">
                <a16:creationId xmlns="" xmlns:a16="http://schemas.microsoft.com/office/drawing/2014/main" id="{BBADB5AB-B037-49FD-AB91-044E3768BAD1}"/>
              </a:ext>
            </a:extLst>
          </p:cNvPr>
          <p:cNvSpPr>
            <a:spLocks noChangeAspect="1"/>
          </p:cNvSpPr>
          <p:nvPr/>
        </p:nvSpPr>
        <p:spPr bwMode="auto">
          <a:xfrm>
            <a:off x="8641848" y="1474289"/>
            <a:ext cx="609685" cy="608837"/>
          </a:xfrm>
          <a:custGeom>
            <a:avLst/>
            <a:gdLst>
              <a:gd name="connsiteX0" fmla="*/ 304120 w 609262"/>
              <a:gd name="connsiteY0" fmla="*/ 97663 h 608415"/>
              <a:gd name="connsiteX1" fmla="*/ 304702 w 609262"/>
              <a:gd name="connsiteY1" fmla="*/ 97663 h 608415"/>
              <a:gd name="connsiteX2" fmla="*/ 511600 w 609262"/>
              <a:gd name="connsiteY2" fmla="*/ 304243 h 608415"/>
              <a:gd name="connsiteX3" fmla="*/ 304702 w 609262"/>
              <a:gd name="connsiteY3" fmla="*/ 510823 h 608415"/>
              <a:gd name="connsiteX4" fmla="*/ 97804 w 609262"/>
              <a:gd name="connsiteY4" fmla="*/ 304243 h 608415"/>
              <a:gd name="connsiteX5" fmla="*/ 97804 w 609262"/>
              <a:gd name="connsiteY5" fmla="*/ 302208 h 608415"/>
              <a:gd name="connsiteX6" fmla="*/ 304120 w 609262"/>
              <a:gd name="connsiteY6" fmla="*/ 302208 h 608415"/>
              <a:gd name="connsiteX7" fmla="*/ 304680 w 609262"/>
              <a:gd name="connsiteY7" fmla="*/ 70638 h 608415"/>
              <a:gd name="connsiteX8" fmla="*/ 70736 w 609262"/>
              <a:gd name="connsiteY8" fmla="*/ 304256 h 608415"/>
              <a:gd name="connsiteX9" fmla="*/ 304680 w 609262"/>
              <a:gd name="connsiteY9" fmla="*/ 537777 h 608415"/>
              <a:gd name="connsiteX10" fmla="*/ 538526 w 609262"/>
              <a:gd name="connsiteY10" fmla="*/ 304256 h 608415"/>
              <a:gd name="connsiteX11" fmla="*/ 304680 w 609262"/>
              <a:gd name="connsiteY11" fmla="*/ 70638 h 608415"/>
              <a:gd name="connsiteX12" fmla="*/ 304680 w 609262"/>
              <a:gd name="connsiteY12" fmla="*/ 0 h 608415"/>
              <a:gd name="connsiteX13" fmla="*/ 609262 w 609262"/>
              <a:gd name="connsiteY13" fmla="*/ 304256 h 608415"/>
              <a:gd name="connsiteX14" fmla="*/ 304680 w 609262"/>
              <a:gd name="connsiteY14" fmla="*/ 608415 h 608415"/>
              <a:gd name="connsiteX15" fmla="*/ 0 w 609262"/>
              <a:gd name="connsiteY15" fmla="*/ 304256 h 608415"/>
              <a:gd name="connsiteX16" fmla="*/ 304680 w 609262"/>
              <a:gd name="connsiteY16"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9262" h="608415">
                <a:moveTo>
                  <a:pt x="304120" y="97663"/>
                </a:moveTo>
                <a:cubicBezTo>
                  <a:pt x="304314" y="97663"/>
                  <a:pt x="304508" y="97663"/>
                  <a:pt x="304702" y="97663"/>
                </a:cubicBezTo>
                <a:cubicBezTo>
                  <a:pt x="418729" y="97663"/>
                  <a:pt x="511600" y="190295"/>
                  <a:pt x="511600" y="304243"/>
                </a:cubicBezTo>
                <a:cubicBezTo>
                  <a:pt x="511600" y="418095"/>
                  <a:pt x="418729" y="510823"/>
                  <a:pt x="304702" y="510823"/>
                </a:cubicBezTo>
                <a:cubicBezTo>
                  <a:pt x="190578" y="510823"/>
                  <a:pt x="97804" y="418095"/>
                  <a:pt x="97804" y="304243"/>
                </a:cubicBezTo>
                <a:cubicBezTo>
                  <a:pt x="97804" y="303565"/>
                  <a:pt x="97804" y="302887"/>
                  <a:pt x="97804" y="302208"/>
                </a:cubicBezTo>
                <a:lnTo>
                  <a:pt x="304120" y="302208"/>
                </a:lnTo>
                <a:close/>
                <a:moveTo>
                  <a:pt x="304680" y="70638"/>
                </a:moveTo>
                <a:cubicBezTo>
                  <a:pt x="175724" y="70638"/>
                  <a:pt x="70736" y="175480"/>
                  <a:pt x="70736" y="304256"/>
                </a:cubicBezTo>
                <a:cubicBezTo>
                  <a:pt x="70736" y="433032"/>
                  <a:pt x="175724" y="537777"/>
                  <a:pt x="304680" y="537777"/>
                </a:cubicBezTo>
                <a:cubicBezTo>
                  <a:pt x="433635" y="537777"/>
                  <a:pt x="538526" y="433032"/>
                  <a:pt x="538526" y="304256"/>
                </a:cubicBezTo>
                <a:cubicBezTo>
                  <a:pt x="538526" y="175480"/>
                  <a:pt x="433635" y="70638"/>
                  <a:pt x="304680" y="70638"/>
                </a:cubicBezTo>
                <a:close/>
                <a:moveTo>
                  <a:pt x="304680" y="0"/>
                </a:moveTo>
                <a:cubicBezTo>
                  <a:pt x="472641" y="0"/>
                  <a:pt x="609262" y="136431"/>
                  <a:pt x="609262" y="304256"/>
                </a:cubicBezTo>
                <a:cubicBezTo>
                  <a:pt x="609262" y="471984"/>
                  <a:pt x="472641" y="608415"/>
                  <a:pt x="304680" y="608415"/>
                </a:cubicBezTo>
                <a:cubicBezTo>
                  <a:pt x="136718" y="608415"/>
                  <a:pt x="0" y="471984"/>
                  <a:pt x="0" y="304256"/>
                </a:cubicBezTo>
                <a:cubicBezTo>
                  <a:pt x="0" y="136431"/>
                  <a:pt x="136718" y="0"/>
                  <a:pt x="304680" y="0"/>
                </a:cubicBezTo>
                <a:close/>
              </a:path>
            </a:pathLst>
          </a:custGeom>
          <a:solidFill>
            <a:schemeClr val="tx1">
              <a:lumMod val="85000"/>
              <a:lumOff val="15000"/>
            </a:schemeClr>
          </a:solidFill>
          <a:ln>
            <a:noFill/>
          </a:ln>
        </p:spPr>
      </p:sp>
      <p:sp>
        <p:nvSpPr>
          <p:cNvPr id="12" name="wall-clock_65965">
            <a:extLst>
              <a:ext uri="{FF2B5EF4-FFF2-40B4-BE49-F238E27FC236}">
                <a16:creationId xmlns="" xmlns:a16="http://schemas.microsoft.com/office/drawing/2014/main" id="{547970C5-C27A-4E65-9D73-D3BA46FC678F}"/>
              </a:ext>
            </a:extLst>
          </p:cNvPr>
          <p:cNvSpPr>
            <a:spLocks noChangeAspect="1"/>
          </p:cNvSpPr>
          <p:nvPr/>
        </p:nvSpPr>
        <p:spPr bwMode="auto">
          <a:xfrm>
            <a:off x="6364964" y="1474288"/>
            <a:ext cx="609685" cy="608838"/>
          </a:xfrm>
          <a:custGeom>
            <a:avLst/>
            <a:gdLst>
              <a:gd name="connsiteX0" fmla="*/ 304746 w 609473"/>
              <a:gd name="connsiteY0" fmla="*/ 148514 h 608627"/>
              <a:gd name="connsiteX1" fmla="*/ 288944 w 609473"/>
              <a:gd name="connsiteY1" fmla="*/ 164293 h 608627"/>
              <a:gd name="connsiteX2" fmla="*/ 288944 w 609473"/>
              <a:gd name="connsiteY2" fmla="*/ 268065 h 608627"/>
              <a:gd name="connsiteX3" fmla="*/ 265294 w 609473"/>
              <a:gd name="connsiteY3" fmla="*/ 304251 h 608627"/>
              <a:gd name="connsiteX4" fmla="*/ 304746 w 609473"/>
              <a:gd name="connsiteY4" fmla="*/ 343751 h 608627"/>
              <a:gd name="connsiteX5" fmla="*/ 340986 w 609473"/>
              <a:gd name="connsiteY5" fmla="*/ 320030 h 608627"/>
              <a:gd name="connsiteX6" fmla="*/ 476568 w 609473"/>
              <a:gd name="connsiteY6" fmla="*/ 320030 h 608627"/>
              <a:gd name="connsiteX7" fmla="*/ 492370 w 609473"/>
              <a:gd name="connsiteY7" fmla="*/ 304251 h 608627"/>
              <a:gd name="connsiteX8" fmla="*/ 476568 w 609473"/>
              <a:gd name="connsiteY8" fmla="*/ 288472 h 608627"/>
              <a:gd name="connsiteX9" fmla="*/ 340986 w 609473"/>
              <a:gd name="connsiteY9" fmla="*/ 288472 h 608627"/>
              <a:gd name="connsiteX10" fmla="*/ 320548 w 609473"/>
              <a:gd name="connsiteY10" fmla="*/ 268065 h 608627"/>
              <a:gd name="connsiteX11" fmla="*/ 320548 w 609473"/>
              <a:gd name="connsiteY11" fmla="*/ 164293 h 608627"/>
              <a:gd name="connsiteX12" fmla="*/ 304746 w 609473"/>
              <a:gd name="connsiteY12" fmla="*/ 148514 h 608627"/>
              <a:gd name="connsiteX13" fmla="*/ 304746 w 609473"/>
              <a:gd name="connsiteY13" fmla="*/ 65202 h 608627"/>
              <a:gd name="connsiteX14" fmla="*/ 474092 w 609473"/>
              <a:gd name="connsiteY14" fmla="*/ 135207 h 608627"/>
              <a:gd name="connsiteX15" fmla="*/ 544201 w 609473"/>
              <a:gd name="connsiteY15" fmla="*/ 304251 h 608627"/>
              <a:gd name="connsiteX16" fmla="*/ 474092 w 609473"/>
              <a:gd name="connsiteY16" fmla="*/ 473348 h 608627"/>
              <a:gd name="connsiteX17" fmla="*/ 304746 w 609473"/>
              <a:gd name="connsiteY17" fmla="*/ 543353 h 608627"/>
              <a:gd name="connsiteX18" fmla="*/ 135453 w 609473"/>
              <a:gd name="connsiteY18" fmla="*/ 473348 h 608627"/>
              <a:gd name="connsiteX19" fmla="*/ 65344 w 609473"/>
              <a:gd name="connsiteY19" fmla="*/ 304251 h 608627"/>
              <a:gd name="connsiteX20" fmla="*/ 135453 w 609473"/>
              <a:gd name="connsiteY20" fmla="*/ 135207 h 608627"/>
              <a:gd name="connsiteX21" fmla="*/ 304746 w 609473"/>
              <a:gd name="connsiteY21" fmla="*/ 65202 h 608627"/>
              <a:gd name="connsiteX22" fmla="*/ 304710 w 609473"/>
              <a:gd name="connsiteY22" fmla="*/ 44131 h 608627"/>
              <a:gd name="connsiteX23" fmla="*/ 203316 w 609473"/>
              <a:gd name="connsiteY23" fmla="*/ 64592 h 608627"/>
              <a:gd name="connsiteX24" fmla="*/ 120515 w 609473"/>
              <a:gd name="connsiteY24" fmla="*/ 120347 h 608627"/>
              <a:gd name="connsiteX25" fmla="*/ 64682 w 609473"/>
              <a:gd name="connsiteY25" fmla="*/ 203034 h 608627"/>
              <a:gd name="connsiteX26" fmla="*/ 44192 w 609473"/>
              <a:gd name="connsiteY26" fmla="*/ 304287 h 608627"/>
              <a:gd name="connsiteX27" fmla="*/ 64682 w 609473"/>
              <a:gd name="connsiteY27" fmla="*/ 405594 h 608627"/>
              <a:gd name="connsiteX28" fmla="*/ 120515 w 609473"/>
              <a:gd name="connsiteY28" fmla="*/ 488280 h 608627"/>
              <a:gd name="connsiteX29" fmla="*/ 203316 w 609473"/>
              <a:gd name="connsiteY29" fmla="*/ 544035 h 608627"/>
              <a:gd name="connsiteX30" fmla="*/ 304710 w 609473"/>
              <a:gd name="connsiteY30" fmla="*/ 564496 h 608627"/>
              <a:gd name="connsiteX31" fmla="*/ 406157 w 609473"/>
              <a:gd name="connsiteY31" fmla="*/ 544035 h 608627"/>
              <a:gd name="connsiteX32" fmla="*/ 488958 w 609473"/>
              <a:gd name="connsiteY32" fmla="*/ 488280 h 608627"/>
              <a:gd name="connsiteX33" fmla="*/ 544791 w 609473"/>
              <a:gd name="connsiteY33" fmla="*/ 405594 h 608627"/>
              <a:gd name="connsiteX34" fmla="*/ 565281 w 609473"/>
              <a:gd name="connsiteY34" fmla="*/ 304287 h 608627"/>
              <a:gd name="connsiteX35" fmla="*/ 544791 w 609473"/>
              <a:gd name="connsiteY35" fmla="*/ 203034 h 608627"/>
              <a:gd name="connsiteX36" fmla="*/ 488958 w 609473"/>
              <a:gd name="connsiteY36" fmla="*/ 120347 h 608627"/>
              <a:gd name="connsiteX37" fmla="*/ 406157 w 609473"/>
              <a:gd name="connsiteY37" fmla="*/ 64592 h 608627"/>
              <a:gd name="connsiteX38" fmla="*/ 304710 w 609473"/>
              <a:gd name="connsiteY38" fmla="*/ 44131 h 608627"/>
              <a:gd name="connsiteX39" fmla="*/ 304710 w 609473"/>
              <a:gd name="connsiteY39" fmla="*/ 0 h 608627"/>
              <a:gd name="connsiteX40" fmla="*/ 609473 w 609473"/>
              <a:gd name="connsiteY40" fmla="*/ 304287 h 608627"/>
              <a:gd name="connsiteX41" fmla="*/ 304710 w 609473"/>
              <a:gd name="connsiteY41" fmla="*/ 608627 h 608627"/>
              <a:gd name="connsiteX42" fmla="*/ 0 w 609473"/>
              <a:gd name="connsiteY42" fmla="*/ 304287 h 608627"/>
              <a:gd name="connsiteX43" fmla="*/ 304710 w 609473"/>
              <a:gd name="connsiteY43"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9473" h="608627">
                <a:moveTo>
                  <a:pt x="304746" y="148514"/>
                </a:moveTo>
                <a:cubicBezTo>
                  <a:pt x="296055" y="148514"/>
                  <a:pt x="288944" y="155615"/>
                  <a:pt x="288944" y="164293"/>
                </a:cubicBezTo>
                <a:lnTo>
                  <a:pt x="288944" y="268065"/>
                </a:lnTo>
                <a:cubicBezTo>
                  <a:pt x="274986" y="274166"/>
                  <a:pt x="265294" y="288052"/>
                  <a:pt x="265294" y="304251"/>
                </a:cubicBezTo>
                <a:cubicBezTo>
                  <a:pt x="265294" y="326079"/>
                  <a:pt x="282939" y="343751"/>
                  <a:pt x="304746" y="343751"/>
                </a:cubicBezTo>
                <a:cubicBezTo>
                  <a:pt x="320970" y="343751"/>
                  <a:pt x="334876" y="334021"/>
                  <a:pt x="340986" y="320030"/>
                </a:cubicBezTo>
                <a:lnTo>
                  <a:pt x="476568" y="320030"/>
                </a:lnTo>
                <a:cubicBezTo>
                  <a:pt x="485259" y="320030"/>
                  <a:pt x="492370" y="312982"/>
                  <a:pt x="492370" y="304251"/>
                </a:cubicBezTo>
                <a:cubicBezTo>
                  <a:pt x="492370" y="295573"/>
                  <a:pt x="485259" y="288472"/>
                  <a:pt x="476568" y="288472"/>
                </a:cubicBezTo>
                <a:lnTo>
                  <a:pt x="340986" y="288472"/>
                </a:lnTo>
                <a:cubicBezTo>
                  <a:pt x="336983" y="279373"/>
                  <a:pt x="329714" y="272062"/>
                  <a:pt x="320548" y="268065"/>
                </a:cubicBezTo>
                <a:lnTo>
                  <a:pt x="320548" y="164293"/>
                </a:lnTo>
                <a:cubicBezTo>
                  <a:pt x="320548" y="155615"/>
                  <a:pt x="313490" y="148514"/>
                  <a:pt x="304746" y="148514"/>
                </a:cubicBezTo>
                <a:close/>
                <a:moveTo>
                  <a:pt x="304746" y="65202"/>
                </a:moveTo>
                <a:cubicBezTo>
                  <a:pt x="368745" y="65202"/>
                  <a:pt x="428846" y="90027"/>
                  <a:pt x="474092" y="135207"/>
                </a:cubicBezTo>
                <a:cubicBezTo>
                  <a:pt x="519234" y="180335"/>
                  <a:pt x="544201" y="240400"/>
                  <a:pt x="544201" y="304251"/>
                </a:cubicBezTo>
                <a:cubicBezTo>
                  <a:pt x="544201" y="368156"/>
                  <a:pt x="519339" y="428168"/>
                  <a:pt x="474092" y="473348"/>
                </a:cubicBezTo>
                <a:cubicBezTo>
                  <a:pt x="428846" y="518423"/>
                  <a:pt x="368745" y="543353"/>
                  <a:pt x="304746" y="543353"/>
                </a:cubicBezTo>
                <a:cubicBezTo>
                  <a:pt x="240800" y="543353"/>
                  <a:pt x="180647" y="518423"/>
                  <a:pt x="135453" y="473348"/>
                </a:cubicBezTo>
                <a:cubicBezTo>
                  <a:pt x="90259" y="428168"/>
                  <a:pt x="65344" y="368156"/>
                  <a:pt x="65344" y="304251"/>
                </a:cubicBezTo>
                <a:cubicBezTo>
                  <a:pt x="65344" y="240400"/>
                  <a:pt x="90206" y="180335"/>
                  <a:pt x="135453" y="135207"/>
                </a:cubicBezTo>
                <a:cubicBezTo>
                  <a:pt x="180647" y="90080"/>
                  <a:pt x="240800" y="65202"/>
                  <a:pt x="304746" y="65202"/>
                </a:cubicBezTo>
                <a:close/>
                <a:moveTo>
                  <a:pt x="304710" y="44131"/>
                </a:moveTo>
                <a:cubicBezTo>
                  <a:pt x="269525" y="44131"/>
                  <a:pt x="235393" y="51074"/>
                  <a:pt x="203316" y="64592"/>
                </a:cubicBezTo>
                <a:cubicBezTo>
                  <a:pt x="172344" y="77689"/>
                  <a:pt x="144481" y="96415"/>
                  <a:pt x="120515" y="120347"/>
                </a:cubicBezTo>
                <a:cubicBezTo>
                  <a:pt x="96549" y="144280"/>
                  <a:pt x="77797" y="172053"/>
                  <a:pt x="64682" y="203034"/>
                </a:cubicBezTo>
                <a:cubicBezTo>
                  <a:pt x="51040" y="235172"/>
                  <a:pt x="44192" y="269151"/>
                  <a:pt x="44192" y="304287"/>
                </a:cubicBezTo>
                <a:cubicBezTo>
                  <a:pt x="44192" y="339424"/>
                  <a:pt x="51145" y="373508"/>
                  <a:pt x="64682" y="405594"/>
                </a:cubicBezTo>
                <a:cubicBezTo>
                  <a:pt x="77797" y="436575"/>
                  <a:pt x="96549" y="464347"/>
                  <a:pt x="120515" y="488280"/>
                </a:cubicBezTo>
                <a:cubicBezTo>
                  <a:pt x="144481" y="512160"/>
                  <a:pt x="172292" y="530885"/>
                  <a:pt x="203316" y="544035"/>
                </a:cubicBezTo>
                <a:cubicBezTo>
                  <a:pt x="235499" y="557606"/>
                  <a:pt x="269525" y="564496"/>
                  <a:pt x="304710" y="564496"/>
                </a:cubicBezTo>
                <a:cubicBezTo>
                  <a:pt x="339895" y="564496"/>
                  <a:pt x="374027" y="557553"/>
                  <a:pt x="406157" y="544035"/>
                </a:cubicBezTo>
                <a:cubicBezTo>
                  <a:pt x="437181" y="530885"/>
                  <a:pt x="464992" y="512160"/>
                  <a:pt x="488958" y="488280"/>
                </a:cubicBezTo>
                <a:cubicBezTo>
                  <a:pt x="512872" y="464347"/>
                  <a:pt x="531623" y="436575"/>
                  <a:pt x="544791" y="405594"/>
                </a:cubicBezTo>
                <a:cubicBezTo>
                  <a:pt x="558381" y="373455"/>
                  <a:pt x="565281" y="339424"/>
                  <a:pt x="565281" y="304287"/>
                </a:cubicBezTo>
                <a:cubicBezTo>
                  <a:pt x="565281" y="269151"/>
                  <a:pt x="558328" y="235067"/>
                  <a:pt x="544791" y="203034"/>
                </a:cubicBezTo>
                <a:cubicBezTo>
                  <a:pt x="531623" y="172053"/>
                  <a:pt x="512872" y="144280"/>
                  <a:pt x="488958" y="120347"/>
                </a:cubicBezTo>
                <a:cubicBezTo>
                  <a:pt x="464992" y="96415"/>
                  <a:pt x="437181" y="77689"/>
                  <a:pt x="406157" y="64592"/>
                </a:cubicBezTo>
                <a:cubicBezTo>
                  <a:pt x="373974" y="50969"/>
                  <a:pt x="339895" y="44131"/>
                  <a:pt x="304710" y="44131"/>
                </a:cubicBezTo>
                <a:close/>
                <a:moveTo>
                  <a:pt x="304710" y="0"/>
                </a:moveTo>
                <a:cubicBezTo>
                  <a:pt x="472999" y="0"/>
                  <a:pt x="609473" y="136285"/>
                  <a:pt x="609473" y="304287"/>
                </a:cubicBezTo>
                <a:cubicBezTo>
                  <a:pt x="609473" y="472342"/>
                  <a:pt x="472999" y="608627"/>
                  <a:pt x="304710" y="608627"/>
                </a:cubicBezTo>
                <a:cubicBezTo>
                  <a:pt x="136474" y="608627"/>
                  <a:pt x="0" y="472342"/>
                  <a:pt x="0" y="304287"/>
                </a:cubicBezTo>
                <a:cubicBezTo>
                  <a:pt x="0" y="136180"/>
                  <a:pt x="136474" y="0"/>
                  <a:pt x="304710" y="0"/>
                </a:cubicBezTo>
                <a:close/>
              </a:path>
            </a:pathLst>
          </a:custGeom>
          <a:solidFill>
            <a:schemeClr val="tx1">
              <a:lumMod val="85000"/>
              <a:lumOff val="15000"/>
            </a:schemeClr>
          </a:solidFill>
          <a:ln>
            <a:noFill/>
          </a:ln>
        </p:spPr>
      </p:sp>
      <p:sp>
        <p:nvSpPr>
          <p:cNvPr id="13" name="iconfont-11122-3633784">
            <a:extLst>
              <a:ext uri="{FF2B5EF4-FFF2-40B4-BE49-F238E27FC236}">
                <a16:creationId xmlns="" xmlns:a16="http://schemas.microsoft.com/office/drawing/2014/main" id="{1B41F8A8-AF4E-42A2-9984-83384C8C40C0}"/>
              </a:ext>
            </a:extLst>
          </p:cNvPr>
          <p:cNvSpPr>
            <a:spLocks noChangeAspect="1"/>
          </p:cNvSpPr>
          <p:nvPr/>
        </p:nvSpPr>
        <p:spPr bwMode="auto">
          <a:xfrm>
            <a:off x="7479202" y="1473921"/>
            <a:ext cx="609685" cy="609572"/>
          </a:xfrm>
          <a:custGeom>
            <a:avLst/>
            <a:gdLst>
              <a:gd name="T0" fmla="*/ 5601 w 11203"/>
              <a:gd name="T1" fmla="*/ 0 h 11202"/>
              <a:gd name="T2" fmla="*/ 0 w 11203"/>
              <a:gd name="T3" fmla="*/ 5601 h 11202"/>
              <a:gd name="T4" fmla="*/ 5603 w 11203"/>
              <a:gd name="T5" fmla="*/ 11202 h 11202"/>
              <a:gd name="T6" fmla="*/ 11203 w 11203"/>
              <a:gd name="T7" fmla="*/ 5601 h 11202"/>
              <a:gd name="T8" fmla="*/ 5601 w 11203"/>
              <a:gd name="T9" fmla="*/ 0 h 11202"/>
              <a:gd name="T10" fmla="*/ 8403 w 11203"/>
              <a:gd name="T11" fmla="*/ 6218 h 11202"/>
              <a:gd name="T12" fmla="*/ 5429 w 11203"/>
              <a:gd name="T13" fmla="*/ 6218 h 11202"/>
              <a:gd name="T14" fmla="*/ 5250 w 11203"/>
              <a:gd name="T15" fmla="*/ 6182 h 11202"/>
              <a:gd name="T16" fmla="*/ 4970 w 11203"/>
              <a:gd name="T17" fmla="*/ 5760 h 11202"/>
              <a:gd name="T18" fmla="*/ 4970 w 11203"/>
              <a:gd name="T19" fmla="*/ 2786 h 11202"/>
              <a:gd name="T20" fmla="*/ 5429 w 11203"/>
              <a:gd name="T21" fmla="*/ 2327 h 11202"/>
              <a:gd name="T22" fmla="*/ 5889 w 11203"/>
              <a:gd name="T23" fmla="*/ 2786 h 11202"/>
              <a:gd name="T24" fmla="*/ 5889 w 11203"/>
              <a:gd name="T25" fmla="*/ 5301 h 11202"/>
              <a:gd name="T26" fmla="*/ 8404 w 11203"/>
              <a:gd name="T27" fmla="*/ 5301 h 11202"/>
              <a:gd name="T28" fmla="*/ 8863 w 11203"/>
              <a:gd name="T29" fmla="*/ 5760 h 11202"/>
              <a:gd name="T30" fmla="*/ 8403 w 11203"/>
              <a:gd name="T31" fmla="*/ 6218 h 1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03" h="11202">
                <a:moveTo>
                  <a:pt x="5601" y="0"/>
                </a:moveTo>
                <a:cubicBezTo>
                  <a:pt x="2507" y="0"/>
                  <a:pt x="0" y="2507"/>
                  <a:pt x="0" y="5601"/>
                </a:cubicBezTo>
                <a:cubicBezTo>
                  <a:pt x="0" y="8695"/>
                  <a:pt x="2509" y="11202"/>
                  <a:pt x="5603" y="11202"/>
                </a:cubicBezTo>
                <a:cubicBezTo>
                  <a:pt x="8695" y="11202"/>
                  <a:pt x="11203" y="8695"/>
                  <a:pt x="11203" y="5601"/>
                </a:cubicBezTo>
                <a:cubicBezTo>
                  <a:pt x="11203" y="2507"/>
                  <a:pt x="8695" y="0"/>
                  <a:pt x="5601" y="0"/>
                </a:cubicBezTo>
                <a:close/>
                <a:moveTo>
                  <a:pt x="8403" y="6218"/>
                </a:moveTo>
                <a:lnTo>
                  <a:pt x="5429" y="6218"/>
                </a:lnTo>
                <a:cubicBezTo>
                  <a:pt x="5366" y="6218"/>
                  <a:pt x="5305" y="6206"/>
                  <a:pt x="5250" y="6182"/>
                </a:cubicBezTo>
                <a:cubicBezTo>
                  <a:pt x="5085" y="6112"/>
                  <a:pt x="4970" y="5950"/>
                  <a:pt x="4970" y="5760"/>
                </a:cubicBezTo>
                <a:lnTo>
                  <a:pt x="4970" y="2786"/>
                </a:lnTo>
                <a:cubicBezTo>
                  <a:pt x="4970" y="2532"/>
                  <a:pt x="5175" y="2327"/>
                  <a:pt x="5429" y="2327"/>
                </a:cubicBezTo>
                <a:cubicBezTo>
                  <a:pt x="5683" y="2327"/>
                  <a:pt x="5889" y="2532"/>
                  <a:pt x="5889" y="2786"/>
                </a:cubicBezTo>
                <a:lnTo>
                  <a:pt x="5889" y="5301"/>
                </a:lnTo>
                <a:lnTo>
                  <a:pt x="8404" y="5301"/>
                </a:lnTo>
                <a:cubicBezTo>
                  <a:pt x="8657" y="5301"/>
                  <a:pt x="8863" y="5506"/>
                  <a:pt x="8863" y="5760"/>
                </a:cubicBezTo>
                <a:cubicBezTo>
                  <a:pt x="8863" y="6013"/>
                  <a:pt x="8656" y="6218"/>
                  <a:pt x="8403" y="6218"/>
                </a:cubicBezTo>
                <a:close/>
              </a:path>
            </a:pathLst>
          </a:custGeom>
          <a:solidFill>
            <a:schemeClr val="tx1">
              <a:lumMod val="85000"/>
              <a:lumOff val="15000"/>
            </a:schemeClr>
          </a:solidFill>
          <a:ln>
            <a:noFill/>
          </a:ln>
        </p:spPr>
      </p:sp>
      <p:sp>
        <p:nvSpPr>
          <p:cNvPr id="14" name="clock-of-black-circular-shape_44059">
            <a:extLst>
              <a:ext uri="{FF2B5EF4-FFF2-40B4-BE49-F238E27FC236}">
                <a16:creationId xmlns="" xmlns:a16="http://schemas.microsoft.com/office/drawing/2014/main" id="{77CCB072-4139-4ED9-8ED5-CF8A371CAEB4}"/>
              </a:ext>
            </a:extLst>
          </p:cNvPr>
          <p:cNvSpPr>
            <a:spLocks noChangeAspect="1"/>
          </p:cNvSpPr>
          <p:nvPr/>
        </p:nvSpPr>
        <p:spPr bwMode="auto">
          <a:xfrm>
            <a:off x="9814937" y="1474324"/>
            <a:ext cx="609685" cy="608766"/>
          </a:xfrm>
          <a:custGeom>
            <a:avLst/>
            <a:gdLst>
              <a:gd name="T0" fmla="*/ 3536 w 7072"/>
              <a:gd name="T1" fmla="*/ 7072 h 7072"/>
              <a:gd name="T2" fmla="*/ 7072 w 7072"/>
              <a:gd name="T3" fmla="*/ 3536 h 7072"/>
              <a:gd name="T4" fmla="*/ 3536 w 7072"/>
              <a:gd name="T5" fmla="*/ 0 h 7072"/>
              <a:gd name="T6" fmla="*/ 0 w 7072"/>
              <a:gd name="T7" fmla="*/ 3536 h 7072"/>
              <a:gd name="T8" fmla="*/ 3536 w 7072"/>
              <a:gd name="T9" fmla="*/ 7072 h 7072"/>
              <a:gd name="T10" fmla="*/ 1391 w 7072"/>
              <a:gd name="T11" fmla="*/ 5969 h 7072"/>
              <a:gd name="T12" fmla="*/ 1103 w 7072"/>
              <a:gd name="T13" fmla="*/ 5681 h 7072"/>
              <a:gd name="T14" fmla="*/ 1768 w 7072"/>
              <a:gd name="T15" fmla="*/ 5016 h 7072"/>
              <a:gd name="T16" fmla="*/ 2056 w 7072"/>
              <a:gd name="T17" fmla="*/ 5304 h 7072"/>
              <a:gd name="T18" fmla="*/ 1391 w 7072"/>
              <a:gd name="T19" fmla="*/ 5969 h 7072"/>
              <a:gd name="T20" fmla="*/ 3740 w 7072"/>
              <a:gd name="T21" fmla="*/ 6773 h 7072"/>
              <a:gd name="T22" fmla="*/ 3332 w 7072"/>
              <a:gd name="T23" fmla="*/ 6773 h 7072"/>
              <a:gd name="T24" fmla="*/ 3332 w 7072"/>
              <a:gd name="T25" fmla="*/ 5832 h 7072"/>
              <a:gd name="T26" fmla="*/ 3740 w 7072"/>
              <a:gd name="T27" fmla="*/ 5832 h 7072"/>
              <a:gd name="T28" fmla="*/ 3740 w 7072"/>
              <a:gd name="T29" fmla="*/ 6773 h 7072"/>
              <a:gd name="T30" fmla="*/ 6773 w 7072"/>
              <a:gd name="T31" fmla="*/ 3332 h 7072"/>
              <a:gd name="T32" fmla="*/ 6773 w 7072"/>
              <a:gd name="T33" fmla="*/ 3740 h 7072"/>
              <a:gd name="T34" fmla="*/ 5833 w 7072"/>
              <a:gd name="T35" fmla="*/ 3740 h 7072"/>
              <a:gd name="T36" fmla="*/ 5833 w 7072"/>
              <a:gd name="T37" fmla="*/ 3332 h 7072"/>
              <a:gd name="T38" fmla="*/ 6773 w 7072"/>
              <a:gd name="T39" fmla="*/ 3332 h 7072"/>
              <a:gd name="T40" fmla="*/ 5681 w 7072"/>
              <a:gd name="T41" fmla="*/ 1103 h 7072"/>
              <a:gd name="T42" fmla="*/ 5969 w 7072"/>
              <a:gd name="T43" fmla="*/ 1391 h 7072"/>
              <a:gd name="T44" fmla="*/ 5304 w 7072"/>
              <a:gd name="T45" fmla="*/ 2056 h 7072"/>
              <a:gd name="T46" fmla="*/ 5016 w 7072"/>
              <a:gd name="T47" fmla="*/ 1768 h 7072"/>
              <a:gd name="T48" fmla="*/ 5681 w 7072"/>
              <a:gd name="T49" fmla="*/ 1103 h 7072"/>
              <a:gd name="T50" fmla="*/ 5304 w 7072"/>
              <a:gd name="T51" fmla="*/ 5016 h 7072"/>
              <a:gd name="T52" fmla="*/ 5969 w 7072"/>
              <a:gd name="T53" fmla="*/ 5681 h 7072"/>
              <a:gd name="T54" fmla="*/ 5681 w 7072"/>
              <a:gd name="T55" fmla="*/ 5969 h 7072"/>
              <a:gd name="T56" fmla="*/ 5016 w 7072"/>
              <a:gd name="T57" fmla="*/ 5304 h 7072"/>
              <a:gd name="T58" fmla="*/ 5304 w 7072"/>
              <a:gd name="T59" fmla="*/ 5016 h 7072"/>
              <a:gd name="T60" fmla="*/ 3332 w 7072"/>
              <a:gd name="T61" fmla="*/ 299 h 7072"/>
              <a:gd name="T62" fmla="*/ 3740 w 7072"/>
              <a:gd name="T63" fmla="*/ 299 h 7072"/>
              <a:gd name="T64" fmla="*/ 3740 w 7072"/>
              <a:gd name="T65" fmla="*/ 1240 h 7072"/>
              <a:gd name="T66" fmla="*/ 3332 w 7072"/>
              <a:gd name="T67" fmla="*/ 1240 h 7072"/>
              <a:gd name="T68" fmla="*/ 3332 w 7072"/>
              <a:gd name="T69" fmla="*/ 299 h 7072"/>
              <a:gd name="T70" fmla="*/ 2969 w 7072"/>
              <a:gd name="T71" fmla="*/ 2710 h 7072"/>
              <a:gd name="T72" fmla="*/ 3576 w 7072"/>
              <a:gd name="T73" fmla="*/ 3297 h 7072"/>
              <a:gd name="T74" fmla="*/ 4684 w 7072"/>
              <a:gd name="T75" fmla="*/ 2208 h 7072"/>
              <a:gd name="T76" fmla="*/ 4970 w 7072"/>
              <a:gd name="T77" fmla="*/ 2500 h 7072"/>
              <a:gd name="T78" fmla="*/ 3578 w 7072"/>
              <a:gd name="T79" fmla="*/ 3867 h 7072"/>
              <a:gd name="T80" fmla="*/ 2685 w 7072"/>
              <a:gd name="T81" fmla="*/ 3003 h 7072"/>
              <a:gd name="T82" fmla="*/ 2969 w 7072"/>
              <a:gd name="T83" fmla="*/ 2710 h 7072"/>
              <a:gd name="T84" fmla="*/ 1391 w 7072"/>
              <a:gd name="T85" fmla="*/ 1103 h 7072"/>
              <a:gd name="T86" fmla="*/ 2056 w 7072"/>
              <a:gd name="T87" fmla="*/ 1768 h 7072"/>
              <a:gd name="T88" fmla="*/ 1768 w 7072"/>
              <a:gd name="T89" fmla="*/ 2056 h 7072"/>
              <a:gd name="T90" fmla="*/ 1103 w 7072"/>
              <a:gd name="T91" fmla="*/ 1391 h 7072"/>
              <a:gd name="T92" fmla="*/ 1391 w 7072"/>
              <a:gd name="T93" fmla="*/ 1103 h 7072"/>
              <a:gd name="T94" fmla="*/ 1240 w 7072"/>
              <a:gd name="T95" fmla="*/ 3332 h 7072"/>
              <a:gd name="T96" fmla="*/ 1240 w 7072"/>
              <a:gd name="T97" fmla="*/ 3740 h 7072"/>
              <a:gd name="T98" fmla="*/ 299 w 7072"/>
              <a:gd name="T99" fmla="*/ 3740 h 7072"/>
              <a:gd name="T100" fmla="*/ 299 w 7072"/>
              <a:gd name="T101" fmla="*/ 3332 h 7072"/>
              <a:gd name="T102" fmla="*/ 1240 w 7072"/>
              <a:gd name="T103" fmla="*/ 3332 h 7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72" h="7072">
                <a:moveTo>
                  <a:pt x="3536" y="7072"/>
                </a:moveTo>
                <a:cubicBezTo>
                  <a:pt x="5489" y="7072"/>
                  <a:pt x="7072" y="5489"/>
                  <a:pt x="7072" y="3536"/>
                </a:cubicBezTo>
                <a:cubicBezTo>
                  <a:pt x="7072" y="1583"/>
                  <a:pt x="5489" y="0"/>
                  <a:pt x="3536" y="0"/>
                </a:cubicBezTo>
                <a:cubicBezTo>
                  <a:pt x="1583" y="0"/>
                  <a:pt x="0" y="1583"/>
                  <a:pt x="0" y="3536"/>
                </a:cubicBezTo>
                <a:cubicBezTo>
                  <a:pt x="0" y="5489"/>
                  <a:pt x="1583" y="7072"/>
                  <a:pt x="3536" y="7072"/>
                </a:cubicBezTo>
                <a:close/>
                <a:moveTo>
                  <a:pt x="1391" y="5969"/>
                </a:moveTo>
                <a:lnTo>
                  <a:pt x="1103" y="5681"/>
                </a:lnTo>
                <a:lnTo>
                  <a:pt x="1768" y="5016"/>
                </a:lnTo>
                <a:lnTo>
                  <a:pt x="2056" y="5304"/>
                </a:lnTo>
                <a:lnTo>
                  <a:pt x="1391" y="5969"/>
                </a:lnTo>
                <a:close/>
                <a:moveTo>
                  <a:pt x="3740" y="6773"/>
                </a:moveTo>
                <a:lnTo>
                  <a:pt x="3332" y="6773"/>
                </a:lnTo>
                <a:lnTo>
                  <a:pt x="3332" y="5832"/>
                </a:lnTo>
                <a:lnTo>
                  <a:pt x="3740" y="5832"/>
                </a:lnTo>
                <a:lnTo>
                  <a:pt x="3740" y="6773"/>
                </a:lnTo>
                <a:close/>
                <a:moveTo>
                  <a:pt x="6773" y="3332"/>
                </a:moveTo>
                <a:lnTo>
                  <a:pt x="6773" y="3740"/>
                </a:lnTo>
                <a:lnTo>
                  <a:pt x="5833" y="3740"/>
                </a:lnTo>
                <a:lnTo>
                  <a:pt x="5833" y="3332"/>
                </a:lnTo>
                <a:lnTo>
                  <a:pt x="6773" y="3332"/>
                </a:lnTo>
                <a:close/>
                <a:moveTo>
                  <a:pt x="5681" y="1103"/>
                </a:moveTo>
                <a:lnTo>
                  <a:pt x="5969" y="1391"/>
                </a:lnTo>
                <a:lnTo>
                  <a:pt x="5304" y="2056"/>
                </a:lnTo>
                <a:lnTo>
                  <a:pt x="5016" y="1768"/>
                </a:lnTo>
                <a:lnTo>
                  <a:pt x="5681" y="1103"/>
                </a:lnTo>
                <a:close/>
                <a:moveTo>
                  <a:pt x="5304" y="5016"/>
                </a:moveTo>
                <a:lnTo>
                  <a:pt x="5969" y="5681"/>
                </a:lnTo>
                <a:lnTo>
                  <a:pt x="5681" y="5969"/>
                </a:lnTo>
                <a:lnTo>
                  <a:pt x="5016" y="5304"/>
                </a:lnTo>
                <a:lnTo>
                  <a:pt x="5304" y="5016"/>
                </a:lnTo>
                <a:close/>
                <a:moveTo>
                  <a:pt x="3332" y="299"/>
                </a:moveTo>
                <a:lnTo>
                  <a:pt x="3740" y="299"/>
                </a:lnTo>
                <a:lnTo>
                  <a:pt x="3740" y="1240"/>
                </a:lnTo>
                <a:lnTo>
                  <a:pt x="3332" y="1240"/>
                </a:lnTo>
                <a:lnTo>
                  <a:pt x="3332" y="299"/>
                </a:lnTo>
                <a:close/>
                <a:moveTo>
                  <a:pt x="2969" y="2710"/>
                </a:moveTo>
                <a:lnTo>
                  <a:pt x="3576" y="3297"/>
                </a:lnTo>
                <a:lnTo>
                  <a:pt x="4684" y="2208"/>
                </a:lnTo>
                <a:lnTo>
                  <a:pt x="4970" y="2500"/>
                </a:lnTo>
                <a:lnTo>
                  <a:pt x="3578" y="3867"/>
                </a:lnTo>
                <a:lnTo>
                  <a:pt x="2685" y="3003"/>
                </a:lnTo>
                <a:lnTo>
                  <a:pt x="2969" y="2710"/>
                </a:lnTo>
                <a:close/>
                <a:moveTo>
                  <a:pt x="1391" y="1103"/>
                </a:moveTo>
                <a:lnTo>
                  <a:pt x="2056" y="1768"/>
                </a:lnTo>
                <a:lnTo>
                  <a:pt x="1768" y="2056"/>
                </a:lnTo>
                <a:lnTo>
                  <a:pt x="1103" y="1391"/>
                </a:lnTo>
                <a:lnTo>
                  <a:pt x="1391" y="1103"/>
                </a:lnTo>
                <a:close/>
                <a:moveTo>
                  <a:pt x="1240" y="3332"/>
                </a:moveTo>
                <a:lnTo>
                  <a:pt x="1240" y="3740"/>
                </a:lnTo>
                <a:lnTo>
                  <a:pt x="299" y="3740"/>
                </a:lnTo>
                <a:lnTo>
                  <a:pt x="299" y="3332"/>
                </a:lnTo>
                <a:lnTo>
                  <a:pt x="1240" y="3332"/>
                </a:lnTo>
                <a:close/>
              </a:path>
            </a:pathLst>
          </a:custGeom>
          <a:solidFill>
            <a:schemeClr val="tx1">
              <a:lumMod val="85000"/>
              <a:lumOff val="15000"/>
            </a:schemeClr>
          </a:solidFill>
          <a:ln>
            <a:noFill/>
          </a:ln>
        </p:spPr>
      </p:sp>
      <p:sp>
        <p:nvSpPr>
          <p:cNvPr id="15" name="hourglass_359784">
            <a:extLst>
              <a:ext uri="{FF2B5EF4-FFF2-40B4-BE49-F238E27FC236}">
                <a16:creationId xmlns="" xmlns:a16="http://schemas.microsoft.com/office/drawing/2014/main" id="{B9B4EFE0-10CA-44FD-A4B4-A2B3AC991106}"/>
              </a:ext>
            </a:extLst>
          </p:cNvPr>
          <p:cNvSpPr>
            <a:spLocks noChangeAspect="1"/>
          </p:cNvSpPr>
          <p:nvPr/>
        </p:nvSpPr>
        <p:spPr bwMode="auto">
          <a:xfrm>
            <a:off x="11010916" y="1473865"/>
            <a:ext cx="488427" cy="609685"/>
          </a:xfrm>
          <a:custGeom>
            <a:avLst/>
            <a:gdLst>
              <a:gd name="T0" fmla="*/ 4778 w 5461"/>
              <a:gd name="T1" fmla="*/ 1024 h 6827"/>
              <a:gd name="T2" fmla="*/ 4778 w 5461"/>
              <a:gd name="T3" fmla="*/ 683 h 6827"/>
              <a:gd name="T4" fmla="*/ 5461 w 5461"/>
              <a:gd name="T5" fmla="*/ 683 h 6827"/>
              <a:gd name="T6" fmla="*/ 5461 w 5461"/>
              <a:gd name="T7" fmla="*/ 0 h 6827"/>
              <a:gd name="T8" fmla="*/ 0 w 5461"/>
              <a:gd name="T9" fmla="*/ 0 h 6827"/>
              <a:gd name="T10" fmla="*/ 0 w 5461"/>
              <a:gd name="T11" fmla="*/ 683 h 6827"/>
              <a:gd name="T12" fmla="*/ 682 w 5461"/>
              <a:gd name="T13" fmla="*/ 683 h 6827"/>
              <a:gd name="T14" fmla="*/ 682 w 5461"/>
              <a:gd name="T15" fmla="*/ 1024 h 6827"/>
              <a:gd name="T16" fmla="*/ 2311 w 5461"/>
              <a:gd name="T17" fmla="*/ 3413 h 6827"/>
              <a:gd name="T18" fmla="*/ 682 w 5461"/>
              <a:gd name="T19" fmla="*/ 5803 h 6827"/>
              <a:gd name="T20" fmla="*/ 682 w 5461"/>
              <a:gd name="T21" fmla="*/ 6144 h 6827"/>
              <a:gd name="T22" fmla="*/ 0 w 5461"/>
              <a:gd name="T23" fmla="*/ 6144 h 6827"/>
              <a:gd name="T24" fmla="*/ 0 w 5461"/>
              <a:gd name="T25" fmla="*/ 6827 h 6827"/>
              <a:gd name="T26" fmla="*/ 5461 w 5461"/>
              <a:gd name="T27" fmla="*/ 6827 h 6827"/>
              <a:gd name="T28" fmla="*/ 5461 w 5461"/>
              <a:gd name="T29" fmla="*/ 6144 h 6827"/>
              <a:gd name="T30" fmla="*/ 4778 w 5461"/>
              <a:gd name="T31" fmla="*/ 6144 h 6827"/>
              <a:gd name="T32" fmla="*/ 4778 w 5461"/>
              <a:gd name="T33" fmla="*/ 5803 h 6827"/>
              <a:gd name="T34" fmla="*/ 3150 w 5461"/>
              <a:gd name="T35" fmla="*/ 3413 h 6827"/>
              <a:gd name="T36" fmla="*/ 4778 w 5461"/>
              <a:gd name="T37" fmla="*/ 1024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61" h="6827">
                <a:moveTo>
                  <a:pt x="4778" y="1024"/>
                </a:moveTo>
                <a:lnTo>
                  <a:pt x="4778" y="683"/>
                </a:lnTo>
                <a:lnTo>
                  <a:pt x="5461" y="683"/>
                </a:lnTo>
                <a:lnTo>
                  <a:pt x="5461" y="0"/>
                </a:lnTo>
                <a:lnTo>
                  <a:pt x="0" y="0"/>
                </a:lnTo>
                <a:lnTo>
                  <a:pt x="0" y="683"/>
                </a:lnTo>
                <a:lnTo>
                  <a:pt x="682" y="683"/>
                </a:lnTo>
                <a:lnTo>
                  <a:pt x="682" y="1024"/>
                </a:lnTo>
                <a:cubicBezTo>
                  <a:pt x="682" y="2146"/>
                  <a:pt x="1626" y="3095"/>
                  <a:pt x="2311" y="3413"/>
                </a:cubicBezTo>
                <a:cubicBezTo>
                  <a:pt x="1626" y="3731"/>
                  <a:pt x="682" y="4681"/>
                  <a:pt x="682" y="5803"/>
                </a:cubicBezTo>
                <a:lnTo>
                  <a:pt x="682" y="6144"/>
                </a:lnTo>
                <a:lnTo>
                  <a:pt x="0" y="6144"/>
                </a:lnTo>
                <a:lnTo>
                  <a:pt x="0" y="6827"/>
                </a:lnTo>
                <a:lnTo>
                  <a:pt x="5461" y="6827"/>
                </a:lnTo>
                <a:lnTo>
                  <a:pt x="5461" y="6144"/>
                </a:lnTo>
                <a:lnTo>
                  <a:pt x="4778" y="6144"/>
                </a:lnTo>
                <a:lnTo>
                  <a:pt x="4778" y="5803"/>
                </a:lnTo>
                <a:cubicBezTo>
                  <a:pt x="4778" y="4681"/>
                  <a:pt x="3834" y="3731"/>
                  <a:pt x="3150" y="3413"/>
                </a:cubicBezTo>
                <a:cubicBezTo>
                  <a:pt x="3834" y="3095"/>
                  <a:pt x="4778" y="2146"/>
                  <a:pt x="4778" y="1024"/>
                </a:cubicBezTo>
                <a:close/>
              </a:path>
            </a:pathLst>
          </a:custGeom>
          <a:solidFill>
            <a:schemeClr val="tx1">
              <a:lumMod val="85000"/>
              <a:lumOff val="15000"/>
            </a:schemeClr>
          </a:solidFill>
          <a:ln>
            <a:noFill/>
          </a:ln>
        </p:spPr>
      </p:sp>
      <p:sp>
        <p:nvSpPr>
          <p:cNvPr id="16" name="alarm-clock_375750">
            <a:extLst>
              <a:ext uri="{FF2B5EF4-FFF2-40B4-BE49-F238E27FC236}">
                <a16:creationId xmlns="" xmlns:a16="http://schemas.microsoft.com/office/drawing/2014/main" id="{3730CB4E-734B-441A-A6AD-83578D3BCDB4}"/>
              </a:ext>
            </a:extLst>
          </p:cNvPr>
          <p:cNvSpPr>
            <a:spLocks noChangeAspect="1"/>
          </p:cNvSpPr>
          <p:nvPr/>
        </p:nvSpPr>
        <p:spPr bwMode="auto">
          <a:xfrm>
            <a:off x="666593" y="2667768"/>
            <a:ext cx="597298" cy="609685"/>
          </a:xfrm>
          <a:custGeom>
            <a:avLst/>
            <a:gdLst>
              <a:gd name="connsiteX0" fmla="*/ 297141 w 594368"/>
              <a:gd name="connsiteY0" fmla="*/ 237382 h 606694"/>
              <a:gd name="connsiteX1" fmla="*/ 277471 w 594368"/>
              <a:gd name="connsiteY1" fmla="*/ 257202 h 606694"/>
              <a:gd name="connsiteX2" fmla="*/ 277471 w 594368"/>
              <a:gd name="connsiteY2" fmla="*/ 336306 h 606694"/>
              <a:gd name="connsiteX3" fmla="*/ 297141 w 594368"/>
              <a:gd name="connsiteY3" fmla="*/ 356126 h 606694"/>
              <a:gd name="connsiteX4" fmla="*/ 376443 w 594368"/>
              <a:gd name="connsiteY4" fmla="*/ 356126 h 606694"/>
              <a:gd name="connsiteX5" fmla="*/ 396202 w 594368"/>
              <a:gd name="connsiteY5" fmla="*/ 336306 h 606694"/>
              <a:gd name="connsiteX6" fmla="*/ 376443 w 594368"/>
              <a:gd name="connsiteY6" fmla="*/ 316574 h 606694"/>
              <a:gd name="connsiteX7" fmla="*/ 316989 w 594368"/>
              <a:gd name="connsiteY7" fmla="*/ 316574 h 606694"/>
              <a:gd name="connsiteX8" fmla="*/ 316989 w 594368"/>
              <a:gd name="connsiteY8" fmla="*/ 257202 h 606694"/>
              <a:gd name="connsiteX9" fmla="*/ 297141 w 594368"/>
              <a:gd name="connsiteY9" fmla="*/ 237382 h 606694"/>
              <a:gd name="connsiteX10" fmla="*/ 297141 w 594368"/>
              <a:gd name="connsiteY10" fmla="*/ 158278 h 606694"/>
              <a:gd name="connsiteX11" fmla="*/ 475504 w 594368"/>
              <a:gd name="connsiteY11" fmla="*/ 336306 h 606694"/>
              <a:gd name="connsiteX12" fmla="*/ 297141 w 594368"/>
              <a:gd name="connsiteY12" fmla="*/ 514422 h 606694"/>
              <a:gd name="connsiteX13" fmla="*/ 118867 w 594368"/>
              <a:gd name="connsiteY13" fmla="*/ 336306 h 606694"/>
              <a:gd name="connsiteX14" fmla="*/ 297141 w 594368"/>
              <a:gd name="connsiteY14" fmla="*/ 158278 h 606694"/>
              <a:gd name="connsiteX15" fmla="*/ 297166 w 594368"/>
              <a:gd name="connsiteY15" fmla="*/ 118739 h 606694"/>
              <a:gd name="connsiteX16" fmla="*/ 79197 w 594368"/>
              <a:gd name="connsiteY16" fmla="*/ 336309 h 606694"/>
              <a:gd name="connsiteX17" fmla="*/ 297166 w 594368"/>
              <a:gd name="connsiteY17" fmla="*/ 553968 h 606694"/>
              <a:gd name="connsiteX18" fmla="*/ 515134 w 594368"/>
              <a:gd name="connsiteY18" fmla="*/ 336309 h 606694"/>
              <a:gd name="connsiteX19" fmla="*/ 297166 w 594368"/>
              <a:gd name="connsiteY19" fmla="*/ 118739 h 606694"/>
              <a:gd name="connsiteX20" fmla="*/ 257559 w 594368"/>
              <a:gd name="connsiteY20" fmla="*/ 0 h 606694"/>
              <a:gd name="connsiteX21" fmla="*/ 336772 w 594368"/>
              <a:gd name="connsiteY21" fmla="*/ 0 h 606694"/>
              <a:gd name="connsiteX22" fmla="*/ 356620 w 594368"/>
              <a:gd name="connsiteY22" fmla="*/ 19819 h 606694"/>
              <a:gd name="connsiteX23" fmla="*/ 336772 w 594368"/>
              <a:gd name="connsiteY23" fmla="*/ 39550 h 606694"/>
              <a:gd name="connsiteX24" fmla="*/ 317013 w 594368"/>
              <a:gd name="connsiteY24" fmla="*/ 39550 h 606694"/>
              <a:gd name="connsiteX25" fmla="*/ 317013 w 594368"/>
              <a:gd name="connsiteY25" fmla="*/ 80167 h 606694"/>
              <a:gd name="connsiteX26" fmla="*/ 387771 w 594368"/>
              <a:gd name="connsiteY26" fmla="*/ 95898 h 606694"/>
              <a:gd name="connsiteX27" fmla="*/ 542369 w 594368"/>
              <a:gd name="connsiteY27" fmla="*/ 89854 h 606694"/>
              <a:gd name="connsiteX28" fmla="*/ 556876 w 594368"/>
              <a:gd name="connsiteY28" fmla="*/ 75456 h 606694"/>
              <a:gd name="connsiteX29" fmla="*/ 584823 w 594368"/>
              <a:gd name="connsiteY29" fmla="*/ 75456 h 606694"/>
              <a:gd name="connsiteX30" fmla="*/ 584823 w 594368"/>
              <a:gd name="connsiteY30" fmla="*/ 103452 h 606694"/>
              <a:gd name="connsiteX31" fmla="*/ 570405 w 594368"/>
              <a:gd name="connsiteY31" fmla="*/ 117850 h 606694"/>
              <a:gd name="connsiteX32" fmla="*/ 549845 w 594368"/>
              <a:gd name="connsiteY32" fmla="*/ 286805 h 606694"/>
              <a:gd name="connsiteX33" fmla="*/ 554740 w 594368"/>
              <a:gd name="connsiteY33" fmla="*/ 336309 h 606694"/>
              <a:gd name="connsiteX34" fmla="*/ 462800 w 594368"/>
              <a:gd name="connsiteY34" fmla="*/ 533082 h 606694"/>
              <a:gd name="connsiteX35" fmla="*/ 502673 w 594368"/>
              <a:gd name="connsiteY35" fmla="*/ 572987 h 606694"/>
              <a:gd name="connsiteX36" fmla="*/ 502673 w 594368"/>
              <a:gd name="connsiteY36" fmla="*/ 600895 h 606694"/>
              <a:gd name="connsiteX37" fmla="*/ 474727 w 594368"/>
              <a:gd name="connsiteY37" fmla="*/ 600895 h 606694"/>
              <a:gd name="connsiteX38" fmla="*/ 429958 w 594368"/>
              <a:gd name="connsiteY38" fmla="*/ 556279 h 606694"/>
              <a:gd name="connsiteX39" fmla="*/ 297166 w 594368"/>
              <a:gd name="connsiteY39" fmla="*/ 593518 h 606694"/>
              <a:gd name="connsiteX40" fmla="*/ 164373 w 594368"/>
              <a:gd name="connsiteY40" fmla="*/ 556279 h 606694"/>
              <a:gd name="connsiteX41" fmla="*/ 119694 w 594368"/>
              <a:gd name="connsiteY41" fmla="*/ 600895 h 606694"/>
              <a:gd name="connsiteX42" fmla="*/ 91658 w 594368"/>
              <a:gd name="connsiteY42" fmla="*/ 600895 h 606694"/>
              <a:gd name="connsiteX43" fmla="*/ 91658 w 594368"/>
              <a:gd name="connsiteY43" fmla="*/ 572987 h 606694"/>
              <a:gd name="connsiteX44" fmla="*/ 131620 w 594368"/>
              <a:gd name="connsiteY44" fmla="*/ 533082 h 606694"/>
              <a:gd name="connsiteX45" fmla="*/ 39591 w 594368"/>
              <a:gd name="connsiteY45" fmla="*/ 336309 h 606694"/>
              <a:gd name="connsiteX46" fmla="*/ 47156 w 594368"/>
              <a:gd name="connsiteY46" fmla="*/ 275695 h 606694"/>
              <a:gd name="connsiteX47" fmla="*/ 24015 w 594368"/>
              <a:gd name="connsiteY47" fmla="*/ 104697 h 606694"/>
              <a:gd name="connsiteX48" fmla="*/ 8262 w 594368"/>
              <a:gd name="connsiteY48" fmla="*/ 89054 h 606694"/>
              <a:gd name="connsiteX49" fmla="*/ 8262 w 594368"/>
              <a:gd name="connsiteY49" fmla="*/ 61058 h 606694"/>
              <a:gd name="connsiteX50" fmla="*/ 36298 w 594368"/>
              <a:gd name="connsiteY50" fmla="*/ 61058 h 606694"/>
              <a:gd name="connsiteX51" fmla="*/ 51962 w 594368"/>
              <a:gd name="connsiteY51" fmla="*/ 76701 h 606694"/>
              <a:gd name="connsiteX52" fmla="*/ 216707 w 594368"/>
              <a:gd name="connsiteY52" fmla="*/ 92165 h 606694"/>
              <a:gd name="connsiteX53" fmla="*/ 277496 w 594368"/>
              <a:gd name="connsiteY53" fmla="*/ 80167 h 606694"/>
              <a:gd name="connsiteX54" fmla="*/ 277496 w 594368"/>
              <a:gd name="connsiteY54" fmla="*/ 39550 h 606694"/>
              <a:gd name="connsiteX55" fmla="*/ 257559 w 594368"/>
              <a:gd name="connsiteY55" fmla="*/ 39550 h 606694"/>
              <a:gd name="connsiteX56" fmla="*/ 237712 w 594368"/>
              <a:gd name="connsiteY56" fmla="*/ 19819 h 606694"/>
              <a:gd name="connsiteX57" fmla="*/ 257559 w 594368"/>
              <a:gd name="connsiteY57" fmla="*/ 0 h 60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4368" h="606694">
                <a:moveTo>
                  <a:pt x="297141" y="237382"/>
                </a:moveTo>
                <a:cubicBezTo>
                  <a:pt x="286194" y="237382"/>
                  <a:pt x="277471" y="246270"/>
                  <a:pt x="277471" y="257202"/>
                </a:cubicBezTo>
                <a:lnTo>
                  <a:pt x="277471" y="336306"/>
                </a:lnTo>
                <a:cubicBezTo>
                  <a:pt x="277471" y="347238"/>
                  <a:pt x="286194" y="356126"/>
                  <a:pt x="297141" y="356126"/>
                </a:cubicBezTo>
                <a:lnTo>
                  <a:pt x="376443" y="356126"/>
                </a:lnTo>
                <a:cubicBezTo>
                  <a:pt x="387391" y="356126"/>
                  <a:pt x="396202" y="347238"/>
                  <a:pt x="396202" y="336306"/>
                </a:cubicBezTo>
                <a:cubicBezTo>
                  <a:pt x="396202" y="325373"/>
                  <a:pt x="387391" y="316574"/>
                  <a:pt x="376443" y="316574"/>
                </a:cubicBezTo>
                <a:lnTo>
                  <a:pt x="316989" y="316574"/>
                </a:lnTo>
                <a:lnTo>
                  <a:pt x="316989" y="257202"/>
                </a:lnTo>
                <a:cubicBezTo>
                  <a:pt x="316989" y="246270"/>
                  <a:pt x="308088" y="237382"/>
                  <a:pt x="297141" y="237382"/>
                </a:cubicBezTo>
                <a:close/>
                <a:moveTo>
                  <a:pt x="297141" y="158278"/>
                </a:moveTo>
                <a:cubicBezTo>
                  <a:pt x="395490" y="158278"/>
                  <a:pt x="475504" y="238182"/>
                  <a:pt x="475504" y="336306"/>
                </a:cubicBezTo>
                <a:cubicBezTo>
                  <a:pt x="475504" y="434518"/>
                  <a:pt x="395490" y="514422"/>
                  <a:pt x="297141" y="514422"/>
                </a:cubicBezTo>
                <a:cubicBezTo>
                  <a:pt x="198792" y="514422"/>
                  <a:pt x="118867" y="434518"/>
                  <a:pt x="118867" y="336306"/>
                </a:cubicBezTo>
                <a:cubicBezTo>
                  <a:pt x="118867" y="238182"/>
                  <a:pt x="198792" y="158278"/>
                  <a:pt x="297141" y="158278"/>
                </a:cubicBezTo>
                <a:close/>
                <a:moveTo>
                  <a:pt x="297166" y="118739"/>
                </a:moveTo>
                <a:cubicBezTo>
                  <a:pt x="177012" y="118739"/>
                  <a:pt x="79197" y="216326"/>
                  <a:pt x="79197" y="336309"/>
                </a:cubicBezTo>
                <a:cubicBezTo>
                  <a:pt x="79197" y="456381"/>
                  <a:pt x="177012" y="553968"/>
                  <a:pt x="297166" y="553968"/>
                </a:cubicBezTo>
                <a:cubicBezTo>
                  <a:pt x="417320" y="553968"/>
                  <a:pt x="515134" y="456381"/>
                  <a:pt x="515134" y="336309"/>
                </a:cubicBezTo>
                <a:cubicBezTo>
                  <a:pt x="515134" y="216326"/>
                  <a:pt x="417320" y="118739"/>
                  <a:pt x="297166" y="118739"/>
                </a:cubicBezTo>
                <a:close/>
                <a:moveTo>
                  <a:pt x="257559" y="0"/>
                </a:moveTo>
                <a:lnTo>
                  <a:pt x="336772" y="0"/>
                </a:lnTo>
                <a:cubicBezTo>
                  <a:pt x="347719" y="0"/>
                  <a:pt x="356620" y="8888"/>
                  <a:pt x="356620" y="19819"/>
                </a:cubicBezTo>
                <a:cubicBezTo>
                  <a:pt x="356620" y="30751"/>
                  <a:pt x="347719" y="39550"/>
                  <a:pt x="336772" y="39550"/>
                </a:cubicBezTo>
                <a:lnTo>
                  <a:pt x="317013" y="39550"/>
                </a:lnTo>
                <a:lnTo>
                  <a:pt x="317013" y="80167"/>
                </a:lnTo>
                <a:cubicBezTo>
                  <a:pt x="341756" y="82033"/>
                  <a:pt x="365431" y="87455"/>
                  <a:pt x="387771" y="95898"/>
                </a:cubicBezTo>
                <a:cubicBezTo>
                  <a:pt x="432806" y="57681"/>
                  <a:pt x="496265" y="56437"/>
                  <a:pt x="542369" y="89854"/>
                </a:cubicBezTo>
                <a:lnTo>
                  <a:pt x="556876" y="75456"/>
                </a:lnTo>
                <a:cubicBezTo>
                  <a:pt x="564620" y="67724"/>
                  <a:pt x="577080" y="67724"/>
                  <a:pt x="584823" y="75456"/>
                </a:cubicBezTo>
                <a:cubicBezTo>
                  <a:pt x="592566" y="83189"/>
                  <a:pt x="592566" y="95720"/>
                  <a:pt x="584823" y="103452"/>
                </a:cubicBezTo>
                <a:lnTo>
                  <a:pt x="570405" y="117850"/>
                </a:lnTo>
                <a:cubicBezTo>
                  <a:pt x="608943" y="170821"/>
                  <a:pt x="600221" y="244322"/>
                  <a:pt x="549845" y="286805"/>
                </a:cubicBezTo>
                <a:cubicBezTo>
                  <a:pt x="552960" y="302891"/>
                  <a:pt x="554740" y="319423"/>
                  <a:pt x="554740" y="336309"/>
                </a:cubicBezTo>
                <a:cubicBezTo>
                  <a:pt x="554740" y="415231"/>
                  <a:pt x="518961" y="485888"/>
                  <a:pt x="462800" y="533082"/>
                </a:cubicBezTo>
                <a:lnTo>
                  <a:pt x="502673" y="572987"/>
                </a:lnTo>
                <a:cubicBezTo>
                  <a:pt x="510417" y="580720"/>
                  <a:pt x="510417" y="593251"/>
                  <a:pt x="502673" y="600895"/>
                </a:cubicBezTo>
                <a:cubicBezTo>
                  <a:pt x="495019" y="608627"/>
                  <a:pt x="482470" y="608627"/>
                  <a:pt x="474727" y="600895"/>
                </a:cubicBezTo>
                <a:lnTo>
                  <a:pt x="429958" y="556279"/>
                </a:lnTo>
                <a:cubicBezTo>
                  <a:pt x="391153" y="579742"/>
                  <a:pt x="345761" y="593518"/>
                  <a:pt x="297166" y="593518"/>
                </a:cubicBezTo>
                <a:cubicBezTo>
                  <a:pt x="248570" y="593518"/>
                  <a:pt x="203178" y="579742"/>
                  <a:pt x="164373" y="556279"/>
                </a:cubicBezTo>
                <a:lnTo>
                  <a:pt x="119694" y="600895"/>
                </a:lnTo>
                <a:cubicBezTo>
                  <a:pt x="111950" y="608627"/>
                  <a:pt x="99401" y="608627"/>
                  <a:pt x="91658" y="600895"/>
                </a:cubicBezTo>
                <a:cubicBezTo>
                  <a:pt x="83914" y="593251"/>
                  <a:pt x="83914" y="580720"/>
                  <a:pt x="91658" y="572987"/>
                </a:cubicBezTo>
                <a:lnTo>
                  <a:pt x="131620" y="533082"/>
                </a:lnTo>
                <a:cubicBezTo>
                  <a:pt x="75459" y="485888"/>
                  <a:pt x="39591" y="415231"/>
                  <a:pt x="39591" y="336309"/>
                </a:cubicBezTo>
                <a:cubicBezTo>
                  <a:pt x="39591" y="315423"/>
                  <a:pt x="42439" y="295159"/>
                  <a:pt x="47156" y="275695"/>
                </a:cubicBezTo>
                <a:cubicBezTo>
                  <a:pt x="-4288" y="234368"/>
                  <a:pt x="-16125" y="159800"/>
                  <a:pt x="24015" y="104697"/>
                </a:cubicBezTo>
                <a:lnTo>
                  <a:pt x="8262" y="89054"/>
                </a:lnTo>
                <a:cubicBezTo>
                  <a:pt x="519" y="81322"/>
                  <a:pt x="519" y="68790"/>
                  <a:pt x="8262" y="61058"/>
                </a:cubicBezTo>
                <a:cubicBezTo>
                  <a:pt x="16005" y="53326"/>
                  <a:pt x="28555" y="53326"/>
                  <a:pt x="36298" y="61058"/>
                </a:cubicBezTo>
                <a:lnTo>
                  <a:pt x="51962" y="76701"/>
                </a:lnTo>
                <a:cubicBezTo>
                  <a:pt x="103762" y="39195"/>
                  <a:pt x="173807" y="46838"/>
                  <a:pt x="216707" y="92165"/>
                </a:cubicBezTo>
                <a:cubicBezTo>
                  <a:pt x="236020" y="85766"/>
                  <a:pt x="256491" y="81766"/>
                  <a:pt x="277496" y="80167"/>
                </a:cubicBezTo>
                <a:lnTo>
                  <a:pt x="277496" y="39550"/>
                </a:lnTo>
                <a:lnTo>
                  <a:pt x="257559" y="39550"/>
                </a:lnTo>
                <a:cubicBezTo>
                  <a:pt x="246612" y="39550"/>
                  <a:pt x="237712" y="30751"/>
                  <a:pt x="237712" y="19819"/>
                </a:cubicBezTo>
                <a:cubicBezTo>
                  <a:pt x="237712" y="8888"/>
                  <a:pt x="246612" y="0"/>
                  <a:pt x="257559" y="0"/>
                </a:cubicBezTo>
                <a:close/>
              </a:path>
            </a:pathLst>
          </a:custGeom>
          <a:solidFill>
            <a:schemeClr val="tx1">
              <a:lumMod val="85000"/>
              <a:lumOff val="15000"/>
            </a:schemeClr>
          </a:solidFill>
          <a:ln>
            <a:noFill/>
          </a:ln>
        </p:spPr>
      </p:sp>
      <p:sp>
        <p:nvSpPr>
          <p:cNvPr id="17" name="alarm-clock_346684">
            <a:extLst>
              <a:ext uri="{FF2B5EF4-FFF2-40B4-BE49-F238E27FC236}">
                <a16:creationId xmlns="" xmlns:a16="http://schemas.microsoft.com/office/drawing/2014/main" id="{2D4C15F0-5D3B-496D-85B2-D92444205EE8}"/>
              </a:ext>
            </a:extLst>
          </p:cNvPr>
          <p:cNvSpPr>
            <a:spLocks noChangeAspect="1"/>
          </p:cNvSpPr>
          <p:nvPr/>
        </p:nvSpPr>
        <p:spPr bwMode="auto">
          <a:xfrm>
            <a:off x="1801049" y="2668503"/>
            <a:ext cx="609685" cy="608215"/>
          </a:xfrm>
          <a:custGeom>
            <a:avLst/>
            <a:gdLst>
              <a:gd name="T0" fmla="*/ 6238 w 6385"/>
              <a:gd name="T1" fmla="*/ 3210 h 6378"/>
              <a:gd name="T2" fmla="*/ 5816 w 6385"/>
              <a:gd name="T3" fmla="*/ 1664 h 6378"/>
              <a:gd name="T4" fmla="*/ 5818 w 6385"/>
              <a:gd name="T5" fmla="*/ 1666 h 6378"/>
              <a:gd name="T6" fmla="*/ 6082 w 6385"/>
              <a:gd name="T7" fmla="*/ 1402 h 6378"/>
              <a:gd name="T8" fmla="*/ 6082 w 6385"/>
              <a:gd name="T9" fmla="*/ 303 h 6378"/>
              <a:gd name="T10" fmla="*/ 4984 w 6385"/>
              <a:gd name="T11" fmla="*/ 303 h 6378"/>
              <a:gd name="T12" fmla="*/ 4715 w 6385"/>
              <a:gd name="T13" fmla="*/ 572 h 6378"/>
              <a:gd name="T14" fmla="*/ 4717 w 6385"/>
              <a:gd name="T15" fmla="*/ 574 h 6378"/>
              <a:gd name="T16" fmla="*/ 3193 w 6385"/>
              <a:gd name="T17" fmla="*/ 165 h 6378"/>
              <a:gd name="T18" fmla="*/ 1668 w 6385"/>
              <a:gd name="T19" fmla="*/ 575 h 6378"/>
              <a:gd name="T20" fmla="*/ 1670 w 6385"/>
              <a:gd name="T21" fmla="*/ 572 h 6378"/>
              <a:gd name="T22" fmla="*/ 1402 w 6385"/>
              <a:gd name="T23" fmla="*/ 303 h 6378"/>
              <a:gd name="T24" fmla="*/ 303 w 6385"/>
              <a:gd name="T25" fmla="*/ 303 h 6378"/>
              <a:gd name="T26" fmla="*/ 303 w 6385"/>
              <a:gd name="T27" fmla="*/ 1402 h 6378"/>
              <a:gd name="T28" fmla="*/ 567 w 6385"/>
              <a:gd name="T29" fmla="*/ 1666 h 6378"/>
              <a:gd name="T30" fmla="*/ 570 w 6385"/>
              <a:gd name="T31" fmla="*/ 1664 h 6378"/>
              <a:gd name="T32" fmla="*/ 148 w 6385"/>
              <a:gd name="T33" fmla="*/ 3210 h 6378"/>
              <a:gd name="T34" fmla="*/ 1132 w 6385"/>
              <a:gd name="T35" fmla="*/ 5451 h 6378"/>
              <a:gd name="T36" fmla="*/ 389 w 6385"/>
              <a:gd name="T37" fmla="*/ 6194 h 6378"/>
              <a:gd name="T38" fmla="*/ 573 w 6385"/>
              <a:gd name="T39" fmla="*/ 6378 h 6378"/>
              <a:gd name="T40" fmla="*/ 1331 w 6385"/>
              <a:gd name="T41" fmla="*/ 5619 h 6378"/>
              <a:gd name="T42" fmla="*/ 3193 w 6385"/>
              <a:gd name="T43" fmla="*/ 6255 h 6378"/>
              <a:gd name="T44" fmla="*/ 5055 w 6385"/>
              <a:gd name="T45" fmla="*/ 5619 h 6378"/>
              <a:gd name="T46" fmla="*/ 5814 w 6385"/>
              <a:gd name="T47" fmla="*/ 6378 h 6378"/>
              <a:gd name="T48" fmla="*/ 5997 w 6385"/>
              <a:gd name="T49" fmla="*/ 6194 h 6378"/>
              <a:gd name="T50" fmla="*/ 5254 w 6385"/>
              <a:gd name="T51" fmla="*/ 5451 h 6378"/>
              <a:gd name="T52" fmla="*/ 6238 w 6385"/>
              <a:gd name="T53" fmla="*/ 3210 h 6378"/>
              <a:gd name="T54" fmla="*/ 1068 w 6385"/>
              <a:gd name="T55" fmla="*/ 3340 h 6378"/>
              <a:gd name="T56" fmla="*/ 581 w 6385"/>
              <a:gd name="T57" fmla="*/ 3340 h 6378"/>
              <a:gd name="T58" fmla="*/ 581 w 6385"/>
              <a:gd name="T59" fmla="*/ 3080 h 6378"/>
              <a:gd name="T60" fmla="*/ 1068 w 6385"/>
              <a:gd name="T61" fmla="*/ 3080 h 6378"/>
              <a:gd name="T62" fmla="*/ 1068 w 6385"/>
              <a:gd name="T63" fmla="*/ 3340 h 6378"/>
              <a:gd name="T64" fmla="*/ 3063 w 6385"/>
              <a:gd name="T65" fmla="*/ 598 h 6378"/>
              <a:gd name="T66" fmla="*/ 3323 w 6385"/>
              <a:gd name="T67" fmla="*/ 598 h 6378"/>
              <a:gd name="T68" fmla="*/ 3323 w 6385"/>
              <a:gd name="T69" fmla="*/ 1085 h 6378"/>
              <a:gd name="T70" fmla="*/ 3063 w 6385"/>
              <a:gd name="T71" fmla="*/ 1085 h 6378"/>
              <a:gd name="T72" fmla="*/ 3063 w 6385"/>
              <a:gd name="T73" fmla="*/ 598 h 6378"/>
              <a:gd name="T74" fmla="*/ 3323 w 6385"/>
              <a:gd name="T75" fmla="*/ 5822 h 6378"/>
              <a:gd name="T76" fmla="*/ 3063 w 6385"/>
              <a:gd name="T77" fmla="*/ 5822 h 6378"/>
              <a:gd name="T78" fmla="*/ 3063 w 6385"/>
              <a:gd name="T79" fmla="*/ 5335 h 6378"/>
              <a:gd name="T80" fmla="*/ 3323 w 6385"/>
              <a:gd name="T81" fmla="*/ 5335 h 6378"/>
              <a:gd name="T82" fmla="*/ 3323 w 6385"/>
              <a:gd name="T83" fmla="*/ 5822 h 6378"/>
              <a:gd name="T84" fmla="*/ 4513 w 6385"/>
              <a:gd name="T85" fmla="*/ 3340 h 6378"/>
              <a:gd name="T86" fmla="*/ 3063 w 6385"/>
              <a:gd name="T87" fmla="*/ 3340 h 6378"/>
              <a:gd name="T88" fmla="*/ 3063 w 6385"/>
              <a:gd name="T89" fmla="*/ 1507 h 6378"/>
              <a:gd name="T90" fmla="*/ 3323 w 6385"/>
              <a:gd name="T91" fmla="*/ 1507 h 6378"/>
              <a:gd name="T92" fmla="*/ 3323 w 6385"/>
              <a:gd name="T93" fmla="*/ 3080 h 6378"/>
              <a:gd name="T94" fmla="*/ 4513 w 6385"/>
              <a:gd name="T95" fmla="*/ 3080 h 6378"/>
              <a:gd name="T96" fmla="*/ 4513 w 6385"/>
              <a:gd name="T97" fmla="*/ 3340 h 6378"/>
              <a:gd name="T98" fmla="*/ 5318 w 6385"/>
              <a:gd name="T99" fmla="*/ 3080 h 6378"/>
              <a:gd name="T100" fmla="*/ 5805 w 6385"/>
              <a:gd name="T101" fmla="*/ 3080 h 6378"/>
              <a:gd name="T102" fmla="*/ 5805 w 6385"/>
              <a:gd name="T103" fmla="*/ 3340 h 6378"/>
              <a:gd name="T104" fmla="*/ 5318 w 6385"/>
              <a:gd name="T105" fmla="*/ 3340 h 6378"/>
              <a:gd name="T106" fmla="*/ 5318 w 6385"/>
              <a:gd name="T107" fmla="*/ 3080 h 6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85" h="6378">
                <a:moveTo>
                  <a:pt x="6238" y="3210"/>
                </a:moveTo>
                <a:cubicBezTo>
                  <a:pt x="6238" y="2646"/>
                  <a:pt x="6084" y="2117"/>
                  <a:pt x="5816" y="1664"/>
                </a:cubicBezTo>
                <a:lnTo>
                  <a:pt x="5818" y="1666"/>
                </a:lnTo>
                <a:lnTo>
                  <a:pt x="6082" y="1402"/>
                </a:lnTo>
                <a:cubicBezTo>
                  <a:pt x="6385" y="1098"/>
                  <a:pt x="6385" y="607"/>
                  <a:pt x="6082" y="303"/>
                </a:cubicBezTo>
                <a:cubicBezTo>
                  <a:pt x="5779" y="0"/>
                  <a:pt x="5287" y="0"/>
                  <a:pt x="4984" y="303"/>
                </a:cubicBezTo>
                <a:lnTo>
                  <a:pt x="4715" y="572"/>
                </a:lnTo>
                <a:lnTo>
                  <a:pt x="4717" y="574"/>
                </a:lnTo>
                <a:cubicBezTo>
                  <a:pt x="4269" y="314"/>
                  <a:pt x="3749" y="165"/>
                  <a:pt x="3193" y="165"/>
                </a:cubicBezTo>
                <a:cubicBezTo>
                  <a:pt x="2637" y="165"/>
                  <a:pt x="2116" y="315"/>
                  <a:pt x="1668" y="575"/>
                </a:cubicBezTo>
                <a:lnTo>
                  <a:pt x="1670" y="572"/>
                </a:lnTo>
                <a:lnTo>
                  <a:pt x="1402" y="303"/>
                </a:lnTo>
                <a:cubicBezTo>
                  <a:pt x="1098" y="0"/>
                  <a:pt x="607" y="0"/>
                  <a:pt x="303" y="303"/>
                </a:cubicBezTo>
                <a:cubicBezTo>
                  <a:pt x="0" y="607"/>
                  <a:pt x="0" y="1098"/>
                  <a:pt x="303" y="1402"/>
                </a:cubicBezTo>
                <a:lnTo>
                  <a:pt x="567" y="1666"/>
                </a:lnTo>
                <a:lnTo>
                  <a:pt x="570" y="1664"/>
                </a:lnTo>
                <a:cubicBezTo>
                  <a:pt x="302" y="2117"/>
                  <a:pt x="148" y="2645"/>
                  <a:pt x="148" y="3210"/>
                </a:cubicBezTo>
                <a:cubicBezTo>
                  <a:pt x="148" y="4097"/>
                  <a:pt x="527" y="4895"/>
                  <a:pt x="1132" y="5451"/>
                </a:cubicBezTo>
                <a:lnTo>
                  <a:pt x="389" y="6194"/>
                </a:lnTo>
                <a:lnTo>
                  <a:pt x="573" y="6378"/>
                </a:lnTo>
                <a:lnTo>
                  <a:pt x="1331" y="5619"/>
                </a:lnTo>
                <a:cubicBezTo>
                  <a:pt x="1846" y="6018"/>
                  <a:pt x="2491" y="6255"/>
                  <a:pt x="3193" y="6255"/>
                </a:cubicBezTo>
                <a:cubicBezTo>
                  <a:pt x="3894" y="6255"/>
                  <a:pt x="4540" y="6018"/>
                  <a:pt x="5055" y="5619"/>
                </a:cubicBezTo>
                <a:lnTo>
                  <a:pt x="5814" y="6378"/>
                </a:lnTo>
                <a:lnTo>
                  <a:pt x="5997" y="6194"/>
                </a:lnTo>
                <a:lnTo>
                  <a:pt x="5254" y="5451"/>
                </a:lnTo>
                <a:cubicBezTo>
                  <a:pt x="5859" y="4894"/>
                  <a:pt x="6238" y="4097"/>
                  <a:pt x="6238" y="3210"/>
                </a:cubicBezTo>
                <a:close/>
                <a:moveTo>
                  <a:pt x="1068" y="3340"/>
                </a:moveTo>
                <a:lnTo>
                  <a:pt x="581" y="3340"/>
                </a:lnTo>
                <a:lnTo>
                  <a:pt x="581" y="3080"/>
                </a:lnTo>
                <a:lnTo>
                  <a:pt x="1068" y="3080"/>
                </a:lnTo>
                <a:lnTo>
                  <a:pt x="1068" y="3340"/>
                </a:lnTo>
                <a:close/>
                <a:moveTo>
                  <a:pt x="3063" y="598"/>
                </a:moveTo>
                <a:lnTo>
                  <a:pt x="3323" y="598"/>
                </a:lnTo>
                <a:lnTo>
                  <a:pt x="3323" y="1085"/>
                </a:lnTo>
                <a:lnTo>
                  <a:pt x="3063" y="1085"/>
                </a:lnTo>
                <a:lnTo>
                  <a:pt x="3063" y="598"/>
                </a:lnTo>
                <a:close/>
                <a:moveTo>
                  <a:pt x="3323" y="5822"/>
                </a:moveTo>
                <a:lnTo>
                  <a:pt x="3063" y="5822"/>
                </a:lnTo>
                <a:lnTo>
                  <a:pt x="3063" y="5335"/>
                </a:lnTo>
                <a:lnTo>
                  <a:pt x="3323" y="5335"/>
                </a:lnTo>
                <a:lnTo>
                  <a:pt x="3323" y="5822"/>
                </a:lnTo>
                <a:close/>
                <a:moveTo>
                  <a:pt x="4513" y="3340"/>
                </a:moveTo>
                <a:lnTo>
                  <a:pt x="3063" y="3340"/>
                </a:lnTo>
                <a:lnTo>
                  <a:pt x="3063" y="1507"/>
                </a:lnTo>
                <a:lnTo>
                  <a:pt x="3323" y="1507"/>
                </a:lnTo>
                <a:lnTo>
                  <a:pt x="3323" y="3080"/>
                </a:lnTo>
                <a:lnTo>
                  <a:pt x="4513" y="3080"/>
                </a:lnTo>
                <a:lnTo>
                  <a:pt x="4513" y="3340"/>
                </a:lnTo>
                <a:close/>
                <a:moveTo>
                  <a:pt x="5318" y="3080"/>
                </a:moveTo>
                <a:lnTo>
                  <a:pt x="5805" y="3080"/>
                </a:lnTo>
                <a:lnTo>
                  <a:pt x="5805" y="3340"/>
                </a:lnTo>
                <a:lnTo>
                  <a:pt x="5318" y="3340"/>
                </a:lnTo>
                <a:lnTo>
                  <a:pt x="5318" y="3080"/>
                </a:lnTo>
                <a:close/>
              </a:path>
            </a:pathLst>
          </a:custGeom>
          <a:solidFill>
            <a:schemeClr val="tx1">
              <a:lumMod val="85000"/>
              <a:lumOff val="15000"/>
            </a:schemeClr>
          </a:solidFill>
          <a:ln>
            <a:noFill/>
          </a:ln>
        </p:spPr>
      </p:sp>
      <p:sp>
        <p:nvSpPr>
          <p:cNvPr id="18" name="funnel_149847">
            <a:extLst>
              <a:ext uri="{FF2B5EF4-FFF2-40B4-BE49-F238E27FC236}">
                <a16:creationId xmlns="" xmlns:a16="http://schemas.microsoft.com/office/drawing/2014/main" id="{D60C9C1A-B312-46D2-95D4-F930FBC30201}"/>
              </a:ext>
            </a:extLst>
          </p:cNvPr>
          <p:cNvSpPr>
            <a:spLocks noChangeAspect="1"/>
          </p:cNvSpPr>
          <p:nvPr/>
        </p:nvSpPr>
        <p:spPr bwMode="auto">
          <a:xfrm>
            <a:off x="5240364" y="3824714"/>
            <a:ext cx="587597" cy="609685"/>
          </a:xfrm>
          <a:custGeom>
            <a:avLst/>
            <a:gdLst>
              <a:gd name="T0" fmla="*/ 666 w 666"/>
              <a:gd name="T1" fmla="*/ 93 h 692"/>
              <a:gd name="T2" fmla="*/ 333 w 666"/>
              <a:gd name="T3" fmla="*/ 0 h 692"/>
              <a:gd name="T4" fmla="*/ 0 w 666"/>
              <a:gd name="T5" fmla="*/ 93 h 692"/>
              <a:gd name="T6" fmla="*/ 24 w 666"/>
              <a:gd name="T7" fmla="*/ 130 h 692"/>
              <a:gd name="T8" fmla="*/ 253 w 666"/>
              <a:gd name="T9" fmla="*/ 444 h 692"/>
              <a:gd name="T10" fmla="*/ 253 w 666"/>
              <a:gd name="T11" fmla="*/ 678 h 692"/>
              <a:gd name="T12" fmla="*/ 254 w 666"/>
              <a:gd name="T13" fmla="*/ 692 h 692"/>
              <a:gd name="T14" fmla="*/ 267 w 666"/>
              <a:gd name="T15" fmla="*/ 692 h 692"/>
              <a:gd name="T16" fmla="*/ 273 w 666"/>
              <a:gd name="T17" fmla="*/ 692 h 692"/>
              <a:gd name="T18" fmla="*/ 413 w 666"/>
              <a:gd name="T19" fmla="*/ 552 h 692"/>
              <a:gd name="T20" fmla="*/ 413 w 666"/>
              <a:gd name="T21" fmla="*/ 444 h 692"/>
              <a:gd name="T22" fmla="*/ 642 w 666"/>
              <a:gd name="T23" fmla="*/ 130 h 692"/>
              <a:gd name="T24" fmla="*/ 666 w 666"/>
              <a:gd name="T25" fmla="*/ 93 h 692"/>
              <a:gd name="T26" fmla="*/ 333 w 666"/>
              <a:gd name="T27" fmla="*/ 27 h 692"/>
              <a:gd name="T28" fmla="*/ 640 w 666"/>
              <a:gd name="T29" fmla="*/ 93 h 692"/>
              <a:gd name="T30" fmla="*/ 333 w 666"/>
              <a:gd name="T31" fmla="*/ 160 h 692"/>
              <a:gd name="T32" fmla="*/ 26 w 666"/>
              <a:gd name="T33" fmla="*/ 93 h 692"/>
              <a:gd name="T34" fmla="*/ 333 w 666"/>
              <a:gd name="T35" fmla="*/ 27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6" h="692">
                <a:moveTo>
                  <a:pt x="666" y="93"/>
                </a:moveTo>
                <a:cubicBezTo>
                  <a:pt x="666" y="32"/>
                  <a:pt x="499" y="0"/>
                  <a:pt x="333" y="0"/>
                </a:cubicBezTo>
                <a:cubicBezTo>
                  <a:pt x="167" y="0"/>
                  <a:pt x="0" y="32"/>
                  <a:pt x="0" y="93"/>
                </a:cubicBezTo>
                <a:cubicBezTo>
                  <a:pt x="0" y="107"/>
                  <a:pt x="8" y="120"/>
                  <a:pt x="24" y="130"/>
                </a:cubicBezTo>
                <a:lnTo>
                  <a:pt x="253" y="444"/>
                </a:lnTo>
                <a:lnTo>
                  <a:pt x="253" y="678"/>
                </a:lnTo>
                <a:lnTo>
                  <a:pt x="254" y="692"/>
                </a:lnTo>
                <a:lnTo>
                  <a:pt x="267" y="692"/>
                </a:lnTo>
                <a:lnTo>
                  <a:pt x="273" y="692"/>
                </a:lnTo>
                <a:lnTo>
                  <a:pt x="413" y="552"/>
                </a:lnTo>
                <a:lnTo>
                  <a:pt x="413" y="444"/>
                </a:lnTo>
                <a:lnTo>
                  <a:pt x="642" y="130"/>
                </a:lnTo>
                <a:cubicBezTo>
                  <a:pt x="658" y="120"/>
                  <a:pt x="666" y="107"/>
                  <a:pt x="666" y="93"/>
                </a:cubicBezTo>
                <a:close/>
                <a:moveTo>
                  <a:pt x="333" y="27"/>
                </a:moveTo>
                <a:cubicBezTo>
                  <a:pt x="520" y="27"/>
                  <a:pt x="640" y="66"/>
                  <a:pt x="640" y="93"/>
                </a:cubicBezTo>
                <a:cubicBezTo>
                  <a:pt x="640" y="121"/>
                  <a:pt x="520" y="160"/>
                  <a:pt x="333" y="160"/>
                </a:cubicBezTo>
                <a:cubicBezTo>
                  <a:pt x="146" y="160"/>
                  <a:pt x="26" y="121"/>
                  <a:pt x="26" y="93"/>
                </a:cubicBezTo>
                <a:cubicBezTo>
                  <a:pt x="26" y="66"/>
                  <a:pt x="146" y="27"/>
                  <a:pt x="333" y="27"/>
                </a:cubicBezTo>
                <a:close/>
              </a:path>
            </a:pathLst>
          </a:custGeom>
          <a:solidFill>
            <a:schemeClr val="tx1">
              <a:lumMod val="85000"/>
              <a:lumOff val="15000"/>
            </a:schemeClr>
          </a:solidFill>
          <a:ln>
            <a:noFill/>
          </a:ln>
        </p:spPr>
      </p:sp>
      <p:sp>
        <p:nvSpPr>
          <p:cNvPr id="20" name="filter_346879">
            <a:extLst>
              <a:ext uri="{FF2B5EF4-FFF2-40B4-BE49-F238E27FC236}">
                <a16:creationId xmlns="" xmlns:a16="http://schemas.microsoft.com/office/drawing/2014/main" id="{9EE4153A-2D6F-42FE-B672-956BE1ACC8EC}"/>
              </a:ext>
            </a:extLst>
          </p:cNvPr>
          <p:cNvSpPr>
            <a:spLocks noChangeAspect="1"/>
          </p:cNvSpPr>
          <p:nvPr/>
        </p:nvSpPr>
        <p:spPr bwMode="auto">
          <a:xfrm>
            <a:off x="6364964" y="3841797"/>
            <a:ext cx="609685" cy="575518"/>
          </a:xfrm>
          <a:custGeom>
            <a:avLst/>
            <a:gdLst>
              <a:gd name="T0" fmla="*/ 6302 w 6302"/>
              <a:gd name="T1" fmla="*/ 0 h 5957"/>
              <a:gd name="T2" fmla="*/ 0 w 6302"/>
              <a:gd name="T3" fmla="*/ 0 h 5957"/>
              <a:gd name="T4" fmla="*/ 2401 w 6302"/>
              <a:gd name="T5" fmla="*/ 2530 h 5957"/>
              <a:gd name="T6" fmla="*/ 2401 w 6302"/>
              <a:gd name="T7" fmla="*/ 5957 h 5957"/>
              <a:gd name="T8" fmla="*/ 3901 w 6302"/>
              <a:gd name="T9" fmla="*/ 5182 h 5957"/>
              <a:gd name="T10" fmla="*/ 3900 w 6302"/>
              <a:gd name="T11" fmla="*/ 2530 h 5957"/>
              <a:gd name="T12" fmla="*/ 6302 w 6302"/>
              <a:gd name="T13" fmla="*/ 0 h 5957"/>
            </a:gdLst>
            <a:ahLst/>
            <a:cxnLst>
              <a:cxn ang="0">
                <a:pos x="T0" y="T1"/>
              </a:cxn>
              <a:cxn ang="0">
                <a:pos x="T2" y="T3"/>
              </a:cxn>
              <a:cxn ang="0">
                <a:pos x="T4" y="T5"/>
              </a:cxn>
              <a:cxn ang="0">
                <a:pos x="T6" y="T7"/>
              </a:cxn>
              <a:cxn ang="0">
                <a:pos x="T8" y="T9"/>
              </a:cxn>
              <a:cxn ang="0">
                <a:pos x="T10" y="T11"/>
              </a:cxn>
              <a:cxn ang="0">
                <a:pos x="T12" y="T13"/>
              </a:cxn>
            </a:cxnLst>
            <a:rect l="0" t="0" r="r" b="b"/>
            <a:pathLst>
              <a:path w="6302" h="5957">
                <a:moveTo>
                  <a:pt x="6302" y="0"/>
                </a:moveTo>
                <a:lnTo>
                  <a:pt x="0" y="0"/>
                </a:lnTo>
                <a:lnTo>
                  <a:pt x="2401" y="2530"/>
                </a:lnTo>
                <a:lnTo>
                  <a:pt x="2401" y="5957"/>
                </a:lnTo>
                <a:lnTo>
                  <a:pt x="3901" y="5182"/>
                </a:lnTo>
                <a:lnTo>
                  <a:pt x="3900" y="2530"/>
                </a:lnTo>
                <a:lnTo>
                  <a:pt x="6302" y="0"/>
                </a:lnTo>
                <a:close/>
              </a:path>
            </a:pathLst>
          </a:custGeom>
          <a:solidFill>
            <a:schemeClr val="tx1">
              <a:lumMod val="85000"/>
              <a:lumOff val="15000"/>
            </a:schemeClr>
          </a:solidFill>
          <a:ln>
            <a:noFill/>
          </a:ln>
        </p:spPr>
      </p:sp>
      <p:sp>
        <p:nvSpPr>
          <p:cNvPr id="21" name="lab-flask_77311">
            <a:extLst>
              <a:ext uri="{FF2B5EF4-FFF2-40B4-BE49-F238E27FC236}">
                <a16:creationId xmlns="" xmlns:a16="http://schemas.microsoft.com/office/drawing/2014/main" id="{F17A66AF-7C82-4471-9F30-A5747BCEEB44}"/>
              </a:ext>
            </a:extLst>
          </p:cNvPr>
          <p:cNvSpPr>
            <a:spLocks noChangeAspect="1"/>
          </p:cNvSpPr>
          <p:nvPr/>
        </p:nvSpPr>
        <p:spPr bwMode="auto">
          <a:xfrm>
            <a:off x="7564947" y="3824714"/>
            <a:ext cx="438195" cy="609685"/>
          </a:xfrm>
          <a:custGeom>
            <a:avLst/>
            <a:gdLst>
              <a:gd name="connsiteX0" fmla="*/ 264916 w 435254"/>
              <a:gd name="connsiteY0" fmla="*/ 387002 h 605592"/>
              <a:gd name="connsiteX1" fmla="*/ 232980 w 435254"/>
              <a:gd name="connsiteY1" fmla="*/ 444284 h 605592"/>
              <a:gd name="connsiteX2" fmla="*/ 290446 w 435254"/>
              <a:gd name="connsiteY2" fmla="*/ 476076 h 605592"/>
              <a:gd name="connsiteX3" fmla="*/ 322289 w 435254"/>
              <a:gd name="connsiteY3" fmla="*/ 418794 h 605592"/>
              <a:gd name="connsiteX4" fmla="*/ 264916 w 435254"/>
              <a:gd name="connsiteY4" fmla="*/ 387002 h 605592"/>
              <a:gd name="connsiteX5" fmla="*/ 139402 w 435254"/>
              <a:gd name="connsiteY5" fmla="*/ 338432 h 605592"/>
              <a:gd name="connsiteX6" fmla="*/ 295830 w 435254"/>
              <a:gd name="connsiteY6" fmla="*/ 338432 h 605592"/>
              <a:gd name="connsiteX7" fmla="*/ 380961 w 435254"/>
              <a:gd name="connsiteY7" fmla="*/ 497395 h 605592"/>
              <a:gd name="connsiteX8" fmla="*/ 379940 w 435254"/>
              <a:gd name="connsiteY8" fmla="*/ 538271 h 605592"/>
              <a:gd name="connsiteX9" fmla="*/ 344291 w 435254"/>
              <a:gd name="connsiteY9" fmla="*/ 558384 h 605592"/>
              <a:gd name="connsiteX10" fmla="*/ 90941 w 435254"/>
              <a:gd name="connsiteY10" fmla="*/ 558384 h 605592"/>
              <a:gd name="connsiteX11" fmla="*/ 55385 w 435254"/>
              <a:gd name="connsiteY11" fmla="*/ 538271 h 605592"/>
              <a:gd name="connsiteX12" fmla="*/ 54364 w 435254"/>
              <a:gd name="connsiteY12" fmla="*/ 497395 h 605592"/>
              <a:gd name="connsiteX13" fmla="*/ 206517 w 435254"/>
              <a:gd name="connsiteY13" fmla="*/ 242939 h 605592"/>
              <a:gd name="connsiteX14" fmla="*/ 242338 w 435254"/>
              <a:gd name="connsiteY14" fmla="*/ 262869 h 605592"/>
              <a:gd name="connsiteX15" fmla="*/ 222386 w 435254"/>
              <a:gd name="connsiteY15" fmla="*/ 298651 h 605592"/>
              <a:gd name="connsiteX16" fmla="*/ 186565 w 435254"/>
              <a:gd name="connsiteY16" fmla="*/ 278813 h 605592"/>
              <a:gd name="connsiteX17" fmla="*/ 206517 w 435254"/>
              <a:gd name="connsiteY17" fmla="*/ 242939 h 605592"/>
              <a:gd name="connsiteX18" fmla="*/ 247634 w 435254"/>
              <a:gd name="connsiteY18" fmla="*/ 115529 h 605592"/>
              <a:gd name="connsiteX19" fmla="*/ 277725 w 435254"/>
              <a:gd name="connsiteY19" fmla="*/ 132203 h 605592"/>
              <a:gd name="connsiteX20" fmla="*/ 261007 w 435254"/>
              <a:gd name="connsiteY20" fmla="*/ 162123 h 605592"/>
              <a:gd name="connsiteX21" fmla="*/ 231009 w 435254"/>
              <a:gd name="connsiteY21" fmla="*/ 145542 h 605592"/>
              <a:gd name="connsiteX22" fmla="*/ 247634 w 435254"/>
              <a:gd name="connsiteY22" fmla="*/ 115529 h 605592"/>
              <a:gd name="connsiteX23" fmla="*/ 150273 w 435254"/>
              <a:gd name="connsiteY23" fmla="*/ 71748 h 605592"/>
              <a:gd name="connsiteX24" fmla="*/ 150273 w 435254"/>
              <a:gd name="connsiteY24" fmla="*/ 263353 h 605592"/>
              <a:gd name="connsiteX25" fmla="*/ 32555 w 435254"/>
              <a:gd name="connsiteY25" fmla="*/ 483510 h 605592"/>
              <a:gd name="connsiteX26" fmla="*/ 34134 w 435254"/>
              <a:gd name="connsiteY26" fmla="*/ 548769 h 605592"/>
              <a:gd name="connsiteX27" fmla="*/ 90950 w 435254"/>
              <a:gd name="connsiteY27" fmla="*/ 580935 h 605592"/>
              <a:gd name="connsiteX28" fmla="*/ 344304 w 435254"/>
              <a:gd name="connsiteY28" fmla="*/ 580935 h 605592"/>
              <a:gd name="connsiteX29" fmla="*/ 401120 w 435254"/>
              <a:gd name="connsiteY29" fmla="*/ 548769 h 605592"/>
              <a:gd name="connsiteX30" fmla="*/ 402791 w 435254"/>
              <a:gd name="connsiteY30" fmla="*/ 483510 h 605592"/>
              <a:gd name="connsiteX31" fmla="*/ 284981 w 435254"/>
              <a:gd name="connsiteY31" fmla="*/ 263353 h 605592"/>
              <a:gd name="connsiteX32" fmla="*/ 284981 w 435254"/>
              <a:gd name="connsiteY32" fmla="*/ 71748 h 605592"/>
              <a:gd name="connsiteX33" fmla="*/ 96799 w 435254"/>
              <a:gd name="connsiteY33" fmla="*/ 0 h 605592"/>
              <a:gd name="connsiteX34" fmla="*/ 337527 w 435254"/>
              <a:gd name="connsiteY34" fmla="*/ 0 h 605592"/>
              <a:gd name="connsiteX35" fmla="*/ 373548 w 435254"/>
              <a:gd name="connsiteY35" fmla="*/ 35874 h 605592"/>
              <a:gd name="connsiteX36" fmla="*/ 337527 w 435254"/>
              <a:gd name="connsiteY36" fmla="*/ 71748 h 605592"/>
              <a:gd name="connsiteX37" fmla="*/ 309768 w 435254"/>
              <a:gd name="connsiteY37" fmla="*/ 71748 h 605592"/>
              <a:gd name="connsiteX38" fmla="*/ 309768 w 435254"/>
              <a:gd name="connsiteY38" fmla="*/ 257235 h 605592"/>
              <a:gd name="connsiteX39" fmla="*/ 424608 w 435254"/>
              <a:gd name="connsiteY39" fmla="*/ 471923 h 605592"/>
              <a:gd name="connsiteX40" fmla="*/ 422380 w 435254"/>
              <a:gd name="connsiteY40" fmla="*/ 561468 h 605592"/>
              <a:gd name="connsiteX41" fmla="*/ 344304 w 435254"/>
              <a:gd name="connsiteY41" fmla="*/ 605592 h 605592"/>
              <a:gd name="connsiteX42" fmla="*/ 90950 w 435254"/>
              <a:gd name="connsiteY42" fmla="*/ 605592 h 605592"/>
              <a:gd name="connsiteX43" fmla="*/ 12874 w 435254"/>
              <a:gd name="connsiteY43" fmla="*/ 561468 h 605592"/>
              <a:gd name="connsiteX44" fmla="*/ 10646 w 435254"/>
              <a:gd name="connsiteY44" fmla="*/ 471923 h 605592"/>
              <a:gd name="connsiteX45" fmla="*/ 125579 w 435254"/>
              <a:gd name="connsiteY45" fmla="*/ 257235 h 605592"/>
              <a:gd name="connsiteX46" fmla="*/ 125579 w 435254"/>
              <a:gd name="connsiteY46" fmla="*/ 71748 h 605592"/>
              <a:gd name="connsiteX47" fmla="*/ 96799 w 435254"/>
              <a:gd name="connsiteY47" fmla="*/ 71748 h 605592"/>
              <a:gd name="connsiteX48" fmla="*/ 61799 w 435254"/>
              <a:gd name="connsiteY48" fmla="*/ 35874 h 605592"/>
              <a:gd name="connsiteX49" fmla="*/ 96799 w 435254"/>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35254" h="605592">
                <a:moveTo>
                  <a:pt x="264916" y="387002"/>
                </a:moveTo>
                <a:cubicBezTo>
                  <a:pt x="240222" y="393953"/>
                  <a:pt x="225925" y="419628"/>
                  <a:pt x="232980" y="444284"/>
                </a:cubicBezTo>
                <a:cubicBezTo>
                  <a:pt x="240036" y="468846"/>
                  <a:pt x="265752" y="483120"/>
                  <a:pt x="290446" y="476076"/>
                </a:cubicBezTo>
                <a:cubicBezTo>
                  <a:pt x="315048" y="469032"/>
                  <a:pt x="329344" y="443357"/>
                  <a:pt x="322289" y="418794"/>
                </a:cubicBezTo>
                <a:cubicBezTo>
                  <a:pt x="315233" y="394139"/>
                  <a:pt x="289518" y="379957"/>
                  <a:pt x="264916" y="387002"/>
                </a:cubicBezTo>
                <a:close/>
                <a:moveTo>
                  <a:pt x="139402" y="338432"/>
                </a:moveTo>
                <a:lnTo>
                  <a:pt x="295830" y="338432"/>
                </a:lnTo>
                <a:lnTo>
                  <a:pt x="380961" y="497395"/>
                </a:lnTo>
                <a:cubicBezTo>
                  <a:pt x="387831" y="510278"/>
                  <a:pt x="387367" y="525758"/>
                  <a:pt x="379940" y="538271"/>
                </a:cubicBezTo>
                <a:cubicBezTo>
                  <a:pt x="372420" y="550784"/>
                  <a:pt x="358866" y="558384"/>
                  <a:pt x="344291" y="558384"/>
                </a:cubicBezTo>
                <a:lnTo>
                  <a:pt x="90941" y="558384"/>
                </a:lnTo>
                <a:cubicBezTo>
                  <a:pt x="76366" y="558384"/>
                  <a:pt x="62905" y="550784"/>
                  <a:pt x="55385" y="538271"/>
                </a:cubicBezTo>
                <a:cubicBezTo>
                  <a:pt x="47865" y="525758"/>
                  <a:pt x="47494" y="510278"/>
                  <a:pt x="54364" y="497395"/>
                </a:cubicBezTo>
                <a:close/>
                <a:moveTo>
                  <a:pt x="206517" y="242939"/>
                </a:moveTo>
                <a:cubicBezTo>
                  <a:pt x="221829" y="238582"/>
                  <a:pt x="237884" y="247481"/>
                  <a:pt x="242338" y="262869"/>
                </a:cubicBezTo>
                <a:cubicBezTo>
                  <a:pt x="246700" y="278257"/>
                  <a:pt x="237791" y="294201"/>
                  <a:pt x="222386" y="298651"/>
                </a:cubicBezTo>
                <a:cubicBezTo>
                  <a:pt x="206981" y="303008"/>
                  <a:pt x="191019" y="294109"/>
                  <a:pt x="186565" y="278813"/>
                </a:cubicBezTo>
                <a:cubicBezTo>
                  <a:pt x="182203" y="263425"/>
                  <a:pt x="191112" y="247388"/>
                  <a:pt x="206517" y="242939"/>
                </a:cubicBezTo>
                <a:close/>
                <a:moveTo>
                  <a:pt x="247634" y="115529"/>
                </a:moveTo>
                <a:cubicBezTo>
                  <a:pt x="260543" y="111917"/>
                  <a:pt x="274010" y="119327"/>
                  <a:pt x="277725" y="132203"/>
                </a:cubicBezTo>
                <a:cubicBezTo>
                  <a:pt x="281347" y="145079"/>
                  <a:pt x="273917" y="158418"/>
                  <a:pt x="261007" y="162123"/>
                </a:cubicBezTo>
                <a:cubicBezTo>
                  <a:pt x="248191" y="165829"/>
                  <a:pt x="234724" y="158326"/>
                  <a:pt x="231009" y="145542"/>
                </a:cubicBezTo>
                <a:cubicBezTo>
                  <a:pt x="227294" y="132666"/>
                  <a:pt x="234817" y="119235"/>
                  <a:pt x="247634" y="115529"/>
                </a:cubicBezTo>
                <a:close/>
                <a:moveTo>
                  <a:pt x="150273" y="71748"/>
                </a:moveTo>
                <a:lnTo>
                  <a:pt x="150273" y="263353"/>
                </a:lnTo>
                <a:lnTo>
                  <a:pt x="32555" y="483510"/>
                </a:lnTo>
                <a:cubicBezTo>
                  <a:pt x="21601" y="503903"/>
                  <a:pt x="22251" y="528931"/>
                  <a:pt x="34134" y="548769"/>
                </a:cubicBezTo>
                <a:cubicBezTo>
                  <a:pt x="46017" y="568606"/>
                  <a:pt x="67834" y="580935"/>
                  <a:pt x="90950" y="580935"/>
                </a:cubicBezTo>
                <a:lnTo>
                  <a:pt x="344304" y="580935"/>
                </a:lnTo>
                <a:cubicBezTo>
                  <a:pt x="367420" y="580935"/>
                  <a:pt x="389237" y="568606"/>
                  <a:pt x="401120" y="548769"/>
                </a:cubicBezTo>
                <a:cubicBezTo>
                  <a:pt x="413096" y="528931"/>
                  <a:pt x="413653" y="503903"/>
                  <a:pt x="402791" y="483510"/>
                </a:cubicBezTo>
                <a:lnTo>
                  <a:pt x="284981" y="263353"/>
                </a:lnTo>
                <a:lnTo>
                  <a:pt x="284981" y="71748"/>
                </a:lnTo>
                <a:close/>
                <a:moveTo>
                  <a:pt x="96799" y="0"/>
                </a:moveTo>
                <a:lnTo>
                  <a:pt x="337527" y="0"/>
                </a:lnTo>
                <a:cubicBezTo>
                  <a:pt x="357394" y="0"/>
                  <a:pt x="373548" y="16036"/>
                  <a:pt x="373548" y="35874"/>
                </a:cubicBezTo>
                <a:cubicBezTo>
                  <a:pt x="373548" y="55711"/>
                  <a:pt x="357394" y="71748"/>
                  <a:pt x="337527" y="71748"/>
                </a:cubicBezTo>
                <a:lnTo>
                  <a:pt x="309768" y="71748"/>
                </a:lnTo>
                <a:lnTo>
                  <a:pt x="309768" y="257235"/>
                </a:lnTo>
                <a:lnTo>
                  <a:pt x="424608" y="471923"/>
                </a:lnTo>
                <a:cubicBezTo>
                  <a:pt x="439555" y="499917"/>
                  <a:pt x="438719" y="534215"/>
                  <a:pt x="422380" y="561468"/>
                </a:cubicBezTo>
                <a:cubicBezTo>
                  <a:pt x="406041" y="588721"/>
                  <a:pt x="376147" y="605592"/>
                  <a:pt x="344304" y="605592"/>
                </a:cubicBezTo>
                <a:lnTo>
                  <a:pt x="90950" y="605592"/>
                </a:lnTo>
                <a:cubicBezTo>
                  <a:pt x="59200" y="605592"/>
                  <a:pt x="29213" y="588721"/>
                  <a:pt x="12874" y="561468"/>
                </a:cubicBezTo>
                <a:cubicBezTo>
                  <a:pt x="-3465" y="534215"/>
                  <a:pt x="-4301" y="499917"/>
                  <a:pt x="10646" y="471923"/>
                </a:cubicBezTo>
                <a:lnTo>
                  <a:pt x="125579" y="257235"/>
                </a:lnTo>
                <a:lnTo>
                  <a:pt x="125579" y="71748"/>
                </a:lnTo>
                <a:lnTo>
                  <a:pt x="96799" y="71748"/>
                </a:lnTo>
                <a:cubicBezTo>
                  <a:pt x="77396" y="71284"/>
                  <a:pt x="61799" y="55433"/>
                  <a:pt x="61799" y="35874"/>
                </a:cubicBezTo>
                <a:cubicBezTo>
                  <a:pt x="61799" y="16407"/>
                  <a:pt x="77396" y="556"/>
                  <a:pt x="96799" y="0"/>
                </a:cubicBezTo>
                <a:close/>
              </a:path>
            </a:pathLst>
          </a:custGeom>
          <a:solidFill>
            <a:schemeClr val="tx1">
              <a:lumMod val="85000"/>
              <a:lumOff val="15000"/>
            </a:schemeClr>
          </a:solidFill>
          <a:ln>
            <a:noFill/>
          </a:ln>
        </p:spPr>
      </p:sp>
      <p:sp>
        <p:nvSpPr>
          <p:cNvPr id="22" name="test-tubes_228201">
            <a:extLst>
              <a:ext uri="{FF2B5EF4-FFF2-40B4-BE49-F238E27FC236}">
                <a16:creationId xmlns="" xmlns:a16="http://schemas.microsoft.com/office/drawing/2014/main" id="{40836F17-79EA-4E2D-9F61-C3C0DD36C6E5}"/>
              </a:ext>
            </a:extLst>
          </p:cNvPr>
          <p:cNvSpPr>
            <a:spLocks noChangeAspect="1"/>
          </p:cNvSpPr>
          <p:nvPr/>
        </p:nvSpPr>
        <p:spPr bwMode="auto">
          <a:xfrm>
            <a:off x="8641848" y="3832166"/>
            <a:ext cx="609685" cy="594781"/>
          </a:xfrm>
          <a:custGeom>
            <a:avLst/>
            <a:gdLst>
              <a:gd name="connsiteX0" fmla="*/ 38207 w 606897"/>
              <a:gd name="connsiteY0" fmla="*/ 386152 h 592062"/>
              <a:gd name="connsiteX1" fmla="*/ 375725 w 606897"/>
              <a:gd name="connsiteY1" fmla="*/ 386152 h 592062"/>
              <a:gd name="connsiteX2" fmla="*/ 201537 w 606897"/>
              <a:gd name="connsiteY2" fmla="*/ 560158 h 592062"/>
              <a:gd name="connsiteX3" fmla="*/ 124189 w 606897"/>
              <a:gd name="connsiteY3" fmla="*/ 592062 h 592062"/>
              <a:gd name="connsiteX4" fmla="*/ 46841 w 606897"/>
              <a:gd name="connsiteY4" fmla="*/ 560158 h 592062"/>
              <a:gd name="connsiteX5" fmla="*/ 31443 w 606897"/>
              <a:gd name="connsiteY5" fmla="*/ 544784 h 592062"/>
              <a:gd name="connsiteX6" fmla="*/ 31443 w 606897"/>
              <a:gd name="connsiteY6" fmla="*/ 392817 h 592062"/>
              <a:gd name="connsiteX7" fmla="*/ 555799 w 606897"/>
              <a:gd name="connsiteY7" fmla="*/ 302635 h 592062"/>
              <a:gd name="connsiteX8" fmla="*/ 571200 w 606897"/>
              <a:gd name="connsiteY8" fmla="*/ 302635 h 592062"/>
              <a:gd name="connsiteX9" fmla="*/ 594167 w 606897"/>
              <a:gd name="connsiteY9" fmla="*/ 325572 h 592062"/>
              <a:gd name="connsiteX10" fmla="*/ 606897 w 606897"/>
              <a:gd name="connsiteY10" fmla="*/ 356244 h 592062"/>
              <a:gd name="connsiteX11" fmla="*/ 594167 w 606897"/>
              <a:gd name="connsiteY11" fmla="*/ 386916 h 592062"/>
              <a:gd name="connsiteX12" fmla="*/ 563544 w 606897"/>
              <a:gd name="connsiteY12" fmla="*/ 399629 h 592062"/>
              <a:gd name="connsiteX13" fmla="*/ 532832 w 606897"/>
              <a:gd name="connsiteY13" fmla="*/ 386916 h 592062"/>
              <a:gd name="connsiteX14" fmla="*/ 520102 w 606897"/>
              <a:gd name="connsiteY14" fmla="*/ 356244 h 592062"/>
              <a:gd name="connsiteX15" fmla="*/ 532832 w 606897"/>
              <a:gd name="connsiteY15" fmla="*/ 325572 h 592062"/>
              <a:gd name="connsiteX16" fmla="*/ 223999 w 606897"/>
              <a:gd name="connsiteY16" fmla="*/ 261958 h 592062"/>
              <a:gd name="connsiteX17" fmla="*/ 223999 w 606897"/>
              <a:gd name="connsiteY17" fmla="*/ 277243 h 592062"/>
              <a:gd name="connsiteX18" fmla="*/ 270014 w 606897"/>
              <a:gd name="connsiteY18" fmla="*/ 323185 h 592062"/>
              <a:gd name="connsiteX19" fmla="*/ 277669 w 606897"/>
              <a:gd name="connsiteY19" fmla="*/ 326384 h 592062"/>
              <a:gd name="connsiteX20" fmla="*/ 285323 w 606897"/>
              <a:gd name="connsiteY20" fmla="*/ 323185 h 592062"/>
              <a:gd name="connsiteX21" fmla="*/ 285323 w 606897"/>
              <a:gd name="connsiteY21" fmla="*/ 307901 h 592062"/>
              <a:gd name="connsiteX22" fmla="*/ 239308 w 606897"/>
              <a:gd name="connsiteY22" fmla="*/ 261958 h 592062"/>
              <a:gd name="connsiteX23" fmla="*/ 223999 w 606897"/>
              <a:gd name="connsiteY23" fmla="*/ 261958 h 592062"/>
              <a:gd name="connsiteX24" fmla="*/ 254706 w 606897"/>
              <a:gd name="connsiteY24" fmla="*/ 231300 h 592062"/>
              <a:gd name="connsiteX25" fmla="*/ 254706 w 606897"/>
              <a:gd name="connsiteY25" fmla="*/ 246585 h 592062"/>
              <a:gd name="connsiteX26" fmla="*/ 277669 w 606897"/>
              <a:gd name="connsiteY26" fmla="*/ 269600 h 592062"/>
              <a:gd name="connsiteX27" fmla="*/ 285323 w 606897"/>
              <a:gd name="connsiteY27" fmla="*/ 272711 h 592062"/>
              <a:gd name="connsiteX28" fmla="*/ 292978 w 606897"/>
              <a:gd name="connsiteY28" fmla="*/ 269600 h 592062"/>
              <a:gd name="connsiteX29" fmla="*/ 292978 w 606897"/>
              <a:gd name="connsiteY29" fmla="*/ 254227 h 592062"/>
              <a:gd name="connsiteX30" fmla="*/ 270014 w 606897"/>
              <a:gd name="connsiteY30" fmla="*/ 231300 h 592062"/>
              <a:gd name="connsiteX31" fmla="*/ 254706 w 606897"/>
              <a:gd name="connsiteY31" fmla="*/ 231300 h 592062"/>
              <a:gd name="connsiteX32" fmla="*/ 285323 w 606897"/>
              <a:gd name="connsiteY32" fmla="*/ 200642 h 592062"/>
              <a:gd name="connsiteX33" fmla="*/ 285323 w 606897"/>
              <a:gd name="connsiteY33" fmla="*/ 215927 h 592062"/>
              <a:gd name="connsiteX34" fmla="*/ 331428 w 606897"/>
              <a:gd name="connsiteY34" fmla="*/ 261958 h 592062"/>
              <a:gd name="connsiteX35" fmla="*/ 339082 w 606897"/>
              <a:gd name="connsiteY35" fmla="*/ 265068 h 592062"/>
              <a:gd name="connsiteX36" fmla="*/ 346736 w 606897"/>
              <a:gd name="connsiteY36" fmla="*/ 261958 h 592062"/>
              <a:gd name="connsiteX37" fmla="*/ 346736 w 606897"/>
              <a:gd name="connsiteY37" fmla="*/ 246585 h 592062"/>
              <a:gd name="connsiteX38" fmla="*/ 300721 w 606897"/>
              <a:gd name="connsiteY38" fmla="*/ 200642 h 592062"/>
              <a:gd name="connsiteX39" fmla="*/ 285323 w 606897"/>
              <a:gd name="connsiteY39" fmla="*/ 200642 h 592062"/>
              <a:gd name="connsiteX40" fmla="*/ 316030 w 606897"/>
              <a:gd name="connsiteY40" fmla="*/ 169985 h 592062"/>
              <a:gd name="connsiteX41" fmla="*/ 316030 w 606897"/>
              <a:gd name="connsiteY41" fmla="*/ 185358 h 592062"/>
              <a:gd name="connsiteX42" fmla="*/ 339082 w 606897"/>
              <a:gd name="connsiteY42" fmla="*/ 208285 h 592062"/>
              <a:gd name="connsiteX43" fmla="*/ 346736 w 606897"/>
              <a:gd name="connsiteY43" fmla="*/ 211484 h 592062"/>
              <a:gd name="connsiteX44" fmla="*/ 354391 w 606897"/>
              <a:gd name="connsiteY44" fmla="*/ 208285 h 592062"/>
              <a:gd name="connsiteX45" fmla="*/ 354391 w 606897"/>
              <a:gd name="connsiteY45" fmla="*/ 193000 h 592062"/>
              <a:gd name="connsiteX46" fmla="*/ 331428 w 606897"/>
              <a:gd name="connsiteY46" fmla="*/ 169985 h 592062"/>
              <a:gd name="connsiteX47" fmla="*/ 316030 w 606897"/>
              <a:gd name="connsiteY47" fmla="*/ 169985 h 592062"/>
              <a:gd name="connsiteX48" fmla="*/ 346736 w 606897"/>
              <a:gd name="connsiteY48" fmla="*/ 139327 h 592062"/>
              <a:gd name="connsiteX49" fmla="*/ 346736 w 606897"/>
              <a:gd name="connsiteY49" fmla="*/ 154700 h 592062"/>
              <a:gd name="connsiteX50" fmla="*/ 392752 w 606897"/>
              <a:gd name="connsiteY50" fmla="*/ 200642 h 592062"/>
              <a:gd name="connsiteX51" fmla="*/ 400406 w 606897"/>
              <a:gd name="connsiteY51" fmla="*/ 203841 h 592062"/>
              <a:gd name="connsiteX52" fmla="*/ 408150 w 606897"/>
              <a:gd name="connsiteY52" fmla="*/ 200642 h 592062"/>
              <a:gd name="connsiteX53" fmla="*/ 408150 w 606897"/>
              <a:gd name="connsiteY53" fmla="*/ 185358 h 592062"/>
              <a:gd name="connsiteX54" fmla="*/ 362045 w 606897"/>
              <a:gd name="connsiteY54" fmla="*/ 139327 h 592062"/>
              <a:gd name="connsiteX55" fmla="*/ 346736 w 606897"/>
              <a:gd name="connsiteY55" fmla="*/ 139327 h 592062"/>
              <a:gd name="connsiteX56" fmla="*/ 392752 w 606897"/>
              <a:gd name="connsiteY56" fmla="*/ 21671 h 592062"/>
              <a:gd name="connsiteX57" fmla="*/ 384475 w 606897"/>
              <a:gd name="connsiteY57" fmla="*/ 25048 h 592062"/>
              <a:gd name="connsiteX58" fmla="*/ 370323 w 606897"/>
              <a:gd name="connsiteY58" fmla="*/ 39177 h 592062"/>
              <a:gd name="connsiteX59" fmla="*/ 370323 w 606897"/>
              <a:gd name="connsiteY59" fmla="*/ 55706 h 592062"/>
              <a:gd name="connsiteX60" fmla="*/ 380380 w 606897"/>
              <a:gd name="connsiteY60" fmla="*/ 65748 h 592062"/>
              <a:gd name="connsiteX61" fmla="*/ 527861 w 606897"/>
              <a:gd name="connsiteY61" fmla="*/ 212994 h 592062"/>
              <a:gd name="connsiteX62" fmla="*/ 537919 w 606897"/>
              <a:gd name="connsiteY62" fmla="*/ 223036 h 592062"/>
              <a:gd name="connsiteX63" fmla="*/ 554474 w 606897"/>
              <a:gd name="connsiteY63" fmla="*/ 223036 h 592062"/>
              <a:gd name="connsiteX64" fmla="*/ 568625 w 606897"/>
              <a:gd name="connsiteY64" fmla="*/ 208907 h 592062"/>
              <a:gd name="connsiteX65" fmla="*/ 568625 w 606897"/>
              <a:gd name="connsiteY65" fmla="*/ 192378 h 592062"/>
              <a:gd name="connsiteX66" fmla="*/ 401029 w 606897"/>
              <a:gd name="connsiteY66" fmla="*/ 25048 h 592062"/>
              <a:gd name="connsiteX67" fmla="*/ 392752 w 606897"/>
              <a:gd name="connsiteY67" fmla="*/ 21671 h 592062"/>
              <a:gd name="connsiteX68" fmla="*/ 392763 w 606897"/>
              <a:gd name="connsiteY68" fmla="*/ 0 h 592062"/>
              <a:gd name="connsiteX69" fmla="*/ 416427 w 606897"/>
              <a:gd name="connsiteY69" fmla="*/ 9764 h 592062"/>
              <a:gd name="connsiteX70" fmla="*/ 583934 w 606897"/>
              <a:gd name="connsiteY70" fmla="*/ 177094 h 592062"/>
              <a:gd name="connsiteX71" fmla="*/ 583934 w 606897"/>
              <a:gd name="connsiteY71" fmla="*/ 224191 h 592062"/>
              <a:gd name="connsiteX72" fmla="*/ 569872 w 606897"/>
              <a:gd name="connsiteY72" fmla="*/ 238321 h 592062"/>
              <a:gd name="connsiteX73" fmla="*/ 546196 w 606897"/>
              <a:gd name="connsiteY73" fmla="*/ 248095 h 592062"/>
              <a:gd name="connsiteX74" fmla="*/ 523233 w 606897"/>
              <a:gd name="connsiteY74" fmla="*/ 238854 h 592062"/>
              <a:gd name="connsiteX75" fmla="*/ 397469 w 606897"/>
              <a:gd name="connsiteY75" fmla="*/ 364418 h 592062"/>
              <a:gd name="connsiteX76" fmla="*/ 59874 w 606897"/>
              <a:gd name="connsiteY76" fmla="*/ 364418 h 592062"/>
              <a:gd name="connsiteX77" fmla="*/ 354480 w 606897"/>
              <a:gd name="connsiteY77" fmla="*/ 70369 h 592062"/>
              <a:gd name="connsiteX78" fmla="*/ 355014 w 606897"/>
              <a:gd name="connsiteY78" fmla="*/ 23893 h 592062"/>
              <a:gd name="connsiteX79" fmla="*/ 369166 w 606897"/>
              <a:gd name="connsiteY79" fmla="*/ 9764 h 592062"/>
              <a:gd name="connsiteX80" fmla="*/ 392763 w 606897"/>
              <a:gd name="connsiteY80" fmla="*/ 0 h 59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6897" h="592062">
                <a:moveTo>
                  <a:pt x="38207" y="386152"/>
                </a:moveTo>
                <a:lnTo>
                  <a:pt x="375725" y="386152"/>
                </a:lnTo>
                <a:lnTo>
                  <a:pt x="201537" y="560158"/>
                </a:lnTo>
                <a:cubicBezTo>
                  <a:pt x="180175" y="581398"/>
                  <a:pt x="152226" y="592062"/>
                  <a:pt x="124189" y="592062"/>
                </a:cubicBezTo>
                <a:cubicBezTo>
                  <a:pt x="96240" y="592062"/>
                  <a:pt x="68203" y="581398"/>
                  <a:pt x="46841" y="560158"/>
                </a:cubicBezTo>
                <a:lnTo>
                  <a:pt x="31443" y="544784"/>
                </a:lnTo>
                <a:cubicBezTo>
                  <a:pt x="-10480" y="502838"/>
                  <a:pt x="-10480" y="434764"/>
                  <a:pt x="31443" y="392817"/>
                </a:cubicBezTo>
                <a:close/>
                <a:moveTo>
                  <a:pt x="555799" y="302635"/>
                </a:moveTo>
                <a:cubicBezTo>
                  <a:pt x="560072" y="298368"/>
                  <a:pt x="566927" y="298368"/>
                  <a:pt x="571200" y="302635"/>
                </a:cubicBezTo>
                <a:lnTo>
                  <a:pt x="594167" y="325572"/>
                </a:lnTo>
                <a:cubicBezTo>
                  <a:pt x="602357" y="333751"/>
                  <a:pt x="606897" y="344686"/>
                  <a:pt x="606897" y="356244"/>
                </a:cubicBezTo>
                <a:cubicBezTo>
                  <a:pt x="606897" y="367801"/>
                  <a:pt x="602357" y="378736"/>
                  <a:pt x="594167" y="386916"/>
                </a:cubicBezTo>
                <a:cubicBezTo>
                  <a:pt x="585977" y="395095"/>
                  <a:pt x="575117" y="399629"/>
                  <a:pt x="563544" y="399629"/>
                </a:cubicBezTo>
                <a:cubicBezTo>
                  <a:pt x="551882" y="399629"/>
                  <a:pt x="541022" y="395095"/>
                  <a:pt x="532832" y="386916"/>
                </a:cubicBezTo>
                <a:cubicBezTo>
                  <a:pt x="524642" y="378736"/>
                  <a:pt x="520102" y="367801"/>
                  <a:pt x="520102" y="356244"/>
                </a:cubicBezTo>
                <a:cubicBezTo>
                  <a:pt x="520102" y="344686"/>
                  <a:pt x="524642" y="333751"/>
                  <a:pt x="532832" y="325572"/>
                </a:cubicBezTo>
                <a:close/>
                <a:moveTo>
                  <a:pt x="223999" y="261958"/>
                </a:moveTo>
                <a:cubicBezTo>
                  <a:pt x="219727" y="266135"/>
                  <a:pt x="219727" y="272977"/>
                  <a:pt x="223999" y="277243"/>
                </a:cubicBezTo>
                <a:lnTo>
                  <a:pt x="270014" y="323185"/>
                </a:lnTo>
                <a:cubicBezTo>
                  <a:pt x="272150" y="325318"/>
                  <a:pt x="274910" y="326384"/>
                  <a:pt x="277669" y="326384"/>
                </a:cubicBezTo>
                <a:cubicBezTo>
                  <a:pt x="280428" y="326384"/>
                  <a:pt x="283276" y="325318"/>
                  <a:pt x="285323" y="323185"/>
                </a:cubicBezTo>
                <a:cubicBezTo>
                  <a:pt x="289595" y="319009"/>
                  <a:pt x="289595" y="312077"/>
                  <a:pt x="285323" y="307901"/>
                </a:cubicBezTo>
                <a:lnTo>
                  <a:pt x="239308" y="261958"/>
                </a:lnTo>
                <a:cubicBezTo>
                  <a:pt x="235124" y="257693"/>
                  <a:pt x="228182" y="257693"/>
                  <a:pt x="223999" y="261958"/>
                </a:cubicBezTo>
                <a:close/>
                <a:moveTo>
                  <a:pt x="254706" y="231300"/>
                </a:moveTo>
                <a:cubicBezTo>
                  <a:pt x="250433" y="235477"/>
                  <a:pt x="250433" y="242408"/>
                  <a:pt x="254706" y="246585"/>
                </a:cubicBezTo>
                <a:lnTo>
                  <a:pt x="277669" y="269600"/>
                </a:lnTo>
                <a:cubicBezTo>
                  <a:pt x="279805" y="271733"/>
                  <a:pt x="282564" y="272711"/>
                  <a:pt x="285323" y="272711"/>
                </a:cubicBezTo>
                <a:cubicBezTo>
                  <a:pt x="288171" y="272711"/>
                  <a:pt x="290930" y="271733"/>
                  <a:pt x="292978" y="269600"/>
                </a:cubicBezTo>
                <a:cubicBezTo>
                  <a:pt x="297250" y="265335"/>
                  <a:pt x="297250" y="258493"/>
                  <a:pt x="292978" y="254227"/>
                </a:cubicBezTo>
                <a:lnTo>
                  <a:pt x="270014" y="231300"/>
                </a:lnTo>
                <a:cubicBezTo>
                  <a:pt x="265742" y="227035"/>
                  <a:pt x="258889" y="227035"/>
                  <a:pt x="254706" y="231300"/>
                </a:cubicBezTo>
                <a:close/>
                <a:moveTo>
                  <a:pt x="285323" y="200642"/>
                </a:moveTo>
                <a:cubicBezTo>
                  <a:pt x="281140" y="204908"/>
                  <a:pt x="281140" y="211750"/>
                  <a:pt x="285323" y="215927"/>
                </a:cubicBezTo>
                <a:lnTo>
                  <a:pt x="331428" y="261958"/>
                </a:lnTo>
                <a:cubicBezTo>
                  <a:pt x="333475" y="264002"/>
                  <a:pt x="336323" y="265068"/>
                  <a:pt x="339082" y="265068"/>
                </a:cubicBezTo>
                <a:cubicBezTo>
                  <a:pt x="341841" y="265068"/>
                  <a:pt x="344600" y="264002"/>
                  <a:pt x="346736" y="261958"/>
                </a:cubicBezTo>
                <a:cubicBezTo>
                  <a:pt x="350920" y="257693"/>
                  <a:pt x="350920" y="250850"/>
                  <a:pt x="346736" y="246585"/>
                </a:cubicBezTo>
                <a:lnTo>
                  <a:pt x="300721" y="200642"/>
                </a:lnTo>
                <a:cubicBezTo>
                  <a:pt x="296449" y="196377"/>
                  <a:pt x="289595" y="196377"/>
                  <a:pt x="285323" y="200642"/>
                </a:cubicBezTo>
                <a:close/>
                <a:moveTo>
                  <a:pt x="316030" y="169985"/>
                </a:moveTo>
                <a:cubicBezTo>
                  <a:pt x="311847" y="174250"/>
                  <a:pt x="311847" y="181092"/>
                  <a:pt x="316030" y="185358"/>
                </a:cubicBezTo>
                <a:lnTo>
                  <a:pt x="339082" y="208285"/>
                </a:lnTo>
                <a:cubicBezTo>
                  <a:pt x="341218" y="210417"/>
                  <a:pt x="343977" y="211484"/>
                  <a:pt x="346736" y="211484"/>
                </a:cubicBezTo>
                <a:cubicBezTo>
                  <a:pt x="349496" y="211484"/>
                  <a:pt x="352255" y="210417"/>
                  <a:pt x="354391" y="208285"/>
                </a:cubicBezTo>
                <a:cubicBezTo>
                  <a:pt x="358663" y="204108"/>
                  <a:pt x="358663" y="197177"/>
                  <a:pt x="354391" y="193000"/>
                </a:cubicBezTo>
                <a:lnTo>
                  <a:pt x="331428" y="169985"/>
                </a:lnTo>
                <a:cubicBezTo>
                  <a:pt x="327155" y="165808"/>
                  <a:pt x="320302" y="165808"/>
                  <a:pt x="316030" y="169985"/>
                </a:cubicBezTo>
                <a:close/>
                <a:moveTo>
                  <a:pt x="346736" y="139327"/>
                </a:moveTo>
                <a:cubicBezTo>
                  <a:pt x="342464" y="143592"/>
                  <a:pt x="342464" y="150435"/>
                  <a:pt x="346736" y="154700"/>
                </a:cubicBezTo>
                <a:lnTo>
                  <a:pt x="392752" y="200642"/>
                </a:lnTo>
                <a:cubicBezTo>
                  <a:pt x="394888" y="202775"/>
                  <a:pt x="397647" y="203841"/>
                  <a:pt x="400406" y="203841"/>
                </a:cubicBezTo>
                <a:cubicBezTo>
                  <a:pt x="403255" y="203841"/>
                  <a:pt x="406014" y="202775"/>
                  <a:pt x="408150" y="200642"/>
                </a:cubicBezTo>
                <a:cubicBezTo>
                  <a:pt x="412333" y="196377"/>
                  <a:pt x="412333" y="189534"/>
                  <a:pt x="408150" y="185358"/>
                </a:cubicBezTo>
                <a:lnTo>
                  <a:pt x="362045" y="139327"/>
                </a:lnTo>
                <a:cubicBezTo>
                  <a:pt x="357862" y="135150"/>
                  <a:pt x="351009" y="135150"/>
                  <a:pt x="346736" y="139327"/>
                </a:cubicBezTo>
                <a:close/>
                <a:moveTo>
                  <a:pt x="392752" y="21671"/>
                </a:moveTo>
                <a:cubicBezTo>
                  <a:pt x="389726" y="21671"/>
                  <a:pt x="386789" y="22827"/>
                  <a:pt x="384475" y="25048"/>
                </a:cubicBezTo>
                <a:lnTo>
                  <a:pt x="370323" y="39177"/>
                </a:lnTo>
                <a:cubicBezTo>
                  <a:pt x="365784" y="43710"/>
                  <a:pt x="365784" y="51174"/>
                  <a:pt x="370323" y="55706"/>
                </a:cubicBezTo>
                <a:lnTo>
                  <a:pt x="380380" y="65748"/>
                </a:lnTo>
                <a:lnTo>
                  <a:pt x="527861" y="212994"/>
                </a:lnTo>
                <a:lnTo>
                  <a:pt x="537919" y="223036"/>
                </a:lnTo>
                <a:cubicBezTo>
                  <a:pt x="542458" y="227568"/>
                  <a:pt x="549934" y="227568"/>
                  <a:pt x="554474" y="223036"/>
                </a:cubicBezTo>
                <a:lnTo>
                  <a:pt x="568625" y="208907"/>
                </a:lnTo>
                <a:cubicBezTo>
                  <a:pt x="573165" y="204375"/>
                  <a:pt x="573165" y="196910"/>
                  <a:pt x="568625" y="192378"/>
                </a:cubicBezTo>
                <a:lnTo>
                  <a:pt x="401029" y="25048"/>
                </a:lnTo>
                <a:cubicBezTo>
                  <a:pt x="398804" y="22827"/>
                  <a:pt x="395778" y="21671"/>
                  <a:pt x="392752" y="21671"/>
                </a:cubicBezTo>
                <a:close/>
                <a:moveTo>
                  <a:pt x="392763" y="0"/>
                </a:moveTo>
                <a:cubicBezTo>
                  <a:pt x="401319" y="11"/>
                  <a:pt x="409885" y="3277"/>
                  <a:pt x="416427" y="9764"/>
                </a:cubicBezTo>
                <a:lnTo>
                  <a:pt x="583934" y="177094"/>
                </a:lnTo>
                <a:cubicBezTo>
                  <a:pt x="597018" y="190068"/>
                  <a:pt x="597018" y="211217"/>
                  <a:pt x="583934" y="224191"/>
                </a:cubicBezTo>
                <a:lnTo>
                  <a:pt x="569872" y="238321"/>
                </a:lnTo>
                <a:cubicBezTo>
                  <a:pt x="563285" y="244808"/>
                  <a:pt x="554741" y="248095"/>
                  <a:pt x="546196" y="248095"/>
                </a:cubicBezTo>
                <a:cubicBezTo>
                  <a:pt x="537919" y="248095"/>
                  <a:pt x="529641" y="244985"/>
                  <a:pt x="523233" y="238854"/>
                </a:cubicBezTo>
                <a:lnTo>
                  <a:pt x="397469" y="364418"/>
                </a:lnTo>
                <a:lnTo>
                  <a:pt x="59874" y="364418"/>
                </a:lnTo>
                <a:lnTo>
                  <a:pt x="354480" y="70369"/>
                </a:lnTo>
                <a:cubicBezTo>
                  <a:pt x="342019" y="57306"/>
                  <a:pt x="342197" y="36689"/>
                  <a:pt x="355014" y="23893"/>
                </a:cubicBezTo>
                <a:lnTo>
                  <a:pt x="369166" y="9764"/>
                </a:lnTo>
                <a:cubicBezTo>
                  <a:pt x="375663" y="3232"/>
                  <a:pt x="384208" y="-11"/>
                  <a:pt x="392763" y="0"/>
                </a:cubicBezTo>
                <a:close/>
              </a:path>
            </a:pathLst>
          </a:custGeom>
          <a:solidFill>
            <a:schemeClr val="tx1">
              <a:lumMod val="85000"/>
              <a:lumOff val="15000"/>
            </a:schemeClr>
          </a:solidFill>
          <a:ln>
            <a:noFill/>
          </a:ln>
        </p:spPr>
      </p:sp>
      <p:sp>
        <p:nvSpPr>
          <p:cNvPr id="24" name="medicine-flask_12816">
            <a:extLst>
              <a:ext uri="{FF2B5EF4-FFF2-40B4-BE49-F238E27FC236}">
                <a16:creationId xmlns="" xmlns:a16="http://schemas.microsoft.com/office/drawing/2014/main" id="{BE413579-2EA4-4C0C-8479-1A98E7A855C0}"/>
              </a:ext>
            </a:extLst>
          </p:cNvPr>
          <p:cNvSpPr>
            <a:spLocks noChangeAspect="1"/>
          </p:cNvSpPr>
          <p:nvPr/>
        </p:nvSpPr>
        <p:spPr bwMode="auto">
          <a:xfrm>
            <a:off x="9814937" y="3844859"/>
            <a:ext cx="609685" cy="5693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530" h="569251">
                <a:moveTo>
                  <a:pt x="380821" y="261868"/>
                </a:moveTo>
                <a:lnTo>
                  <a:pt x="425967" y="261868"/>
                </a:lnTo>
                <a:lnTo>
                  <a:pt x="425967" y="369874"/>
                </a:lnTo>
                <a:lnTo>
                  <a:pt x="378850" y="444189"/>
                </a:lnTo>
                <a:cubicBezTo>
                  <a:pt x="376222" y="448313"/>
                  <a:pt x="379225" y="453748"/>
                  <a:pt x="384200" y="453748"/>
                </a:cubicBezTo>
                <a:lnTo>
                  <a:pt x="486178" y="453748"/>
                </a:lnTo>
                <a:cubicBezTo>
                  <a:pt x="491105" y="453748"/>
                  <a:pt x="494109" y="448360"/>
                  <a:pt x="491481" y="444189"/>
                </a:cubicBezTo>
                <a:lnTo>
                  <a:pt x="444457" y="369874"/>
                </a:lnTo>
                <a:lnTo>
                  <a:pt x="444457" y="261868"/>
                </a:lnTo>
                <a:lnTo>
                  <a:pt x="489604" y="261868"/>
                </a:lnTo>
                <a:lnTo>
                  <a:pt x="489604" y="356848"/>
                </a:lnTo>
                <a:lnTo>
                  <a:pt x="606693" y="541559"/>
                </a:lnTo>
                <a:cubicBezTo>
                  <a:pt x="614342" y="553554"/>
                  <a:pt x="605613" y="569251"/>
                  <a:pt x="591441" y="569251"/>
                </a:cubicBezTo>
                <a:lnTo>
                  <a:pt x="279124" y="569251"/>
                </a:lnTo>
                <a:cubicBezTo>
                  <a:pt x="264905" y="569251"/>
                  <a:pt x="256223" y="553554"/>
                  <a:pt x="263872" y="541559"/>
                </a:cubicBezTo>
                <a:lnTo>
                  <a:pt x="295409" y="491703"/>
                </a:lnTo>
                <a:lnTo>
                  <a:pt x="363223" y="384493"/>
                </a:lnTo>
                <a:lnTo>
                  <a:pt x="380821" y="356754"/>
                </a:lnTo>
                <a:close/>
                <a:moveTo>
                  <a:pt x="377170" y="178460"/>
                </a:moveTo>
                <a:lnTo>
                  <a:pt x="493254" y="178460"/>
                </a:lnTo>
                <a:cubicBezTo>
                  <a:pt x="503623" y="178460"/>
                  <a:pt x="512022" y="186796"/>
                  <a:pt x="512022" y="197192"/>
                </a:cubicBezTo>
                <a:lnTo>
                  <a:pt x="512022" y="221262"/>
                </a:lnTo>
                <a:cubicBezTo>
                  <a:pt x="512022" y="228473"/>
                  <a:pt x="507940" y="234655"/>
                  <a:pt x="502075" y="237839"/>
                </a:cubicBezTo>
                <a:cubicBezTo>
                  <a:pt x="500104" y="238823"/>
                  <a:pt x="498040" y="239525"/>
                  <a:pt x="495787" y="239806"/>
                </a:cubicBezTo>
                <a:cubicBezTo>
                  <a:pt x="494990" y="239946"/>
                  <a:pt x="494098" y="239993"/>
                  <a:pt x="493254" y="239993"/>
                </a:cubicBezTo>
                <a:lnTo>
                  <a:pt x="489547" y="239993"/>
                </a:lnTo>
                <a:lnTo>
                  <a:pt x="380830" y="239993"/>
                </a:lnTo>
                <a:lnTo>
                  <a:pt x="377123" y="239993"/>
                </a:lnTo>
                <a:cubicBezTo>
                  <a:pt x="376231" y="239993"/>
                  <a:pt x="375434" y="239946"/>
                  <a:pt x="374542" y="239806"/>
                </a:cubicBezTo>
                <a:cubicBezTo>
                  <a:pt x="372290" y="239572"/>
                  <a:pt x="370225" y="238823"/>
                  <a:pt x="368302" y="237839"/>
                </a:cubicBezTo>
                <a:cubicBezTo>
                  <a:pt x="362436" y="234655"/>
                  <a:pt x="358401" y="228473"/>
                  <a:pt x="358401" y="221262"/>
                </a:cubicBezTo>
                <a:lnTo>
                  <a:pt x="358401" y="197192"/>
                </a:lnTo>
                <a:cubicBezTo>
                  <a:pt x="358401" y="186796"/>
                  <a:pt x="366800" y="178460"/>
                  <a:pt x="377170" y="178460"/>
                </a:cubicBezTo>
                <a:close/>
                <a:moveTo>
                  <a:pt x="116995" y="91523"/>
                </a:moveTo>
                <a:lnTo>
                  <a:pt x="163079" y="91523"/>
                </a:lnTo>
                <a:lnTo>
                  <a:pt x="163079" y="209229"/>
                </a:lnTo>
                <a:lnTo>
                  <a:pt x="146278" y="213915"/>
                </a:lnTo>
                <a:cubicBezTo>
                  <a:pt x="118027" y="221927"/>
                  <a:pt x="92497" y="239171"/>
                  <a:pt x="74477" y="262600"/>
                </a:cubicBezTo>
                <a:cubicBezTo>
                  <a:pt x="55893" y="286778"/>
                  <a:pt x="46037" y="315689"/>
                  <a:pt x="46037" y="346240"/>
                </a:cubicBezTo>
                <a:cubicBezTo>
                  <a:pt x="46037" y="351910"/>
                  <a:pt x="46366" y="357533"/>
                  <a:pt x="47070" y="363062"/>
                </a:cubicBezTo>
                <a:cubicBezTo>
                  <a:pt x="47445" y="366155"/>
                  <a:pt x="50073" y="368544"/>
                  <a:pt x="53265" y="368544"/>
                </a:cubicBezTo>
                <a:lnTo>
                  <a:pt x="314098" y="368544"/>
                </a:lnTo>
                <a:cubicBezTo>
                  <a:pt x="317242" y="368544"/>
                  <a:pt x="319917" y="366155"/>
                  <a:pt x="320292" y="363062"/>
                </a:cubicBezTo>
                <a:cubicBezTo>
                  <a:pt x="320949" y="357486"/>
                  <a:pt x="321325" y="351863"/>
                  <a:pt x="321325" y="346240"/>
                </a:cubicBezTo>
                <a:cubicBezTo>
                  <a:pt x="321325" y="315689"/>
                  <a:pt x="311470" y="286778"/>
                  <a:pt x="292886" y="262600"/>
                </a:cubicBezTo>
                <a:cubicBezTo>
                  <a:pt x="274865" y="239171"/>
                  <a:pt x="249335" y="221834"/>
                  <a:pt x="221084" y="213915"/>
                </a:cubicBezTo>
                <a:lnTo>
                  <a:pt x="204283" y="209229"/>
                </a:lnTo>
                <a:lnTo>
                  <a:pt x="204283" y="91523"/>
                </a:lnTo>
                <a:lnTo>
                  <a:pt x="250274" y="91523"/>
                </a:lnTo>
                <a:lnTo>
                  <a:pt x="250274" y="175351"/>
                </a:lnTo>
                <a:cubicBezTo>
                  <a:pt x="281247" y="187487"/>
                  <a:pt x="308936" y="208105"/>
                  <a:pt x="329256" y="234579"/>
                </a:cubicBezTo>
                <a:cubicBezTo>
                  <a:pt x="354082" y="266817"/>
                  <a:pt x="367222" y="305427"/>
                  <a:pt x="367222" y="346240"/>
                </a:cubicBezTo>
                <a:cubicBezTo>
                  <a:pt x="367222" y="349239"/>
                  <a:pt x="367175" y="352191"/>
                  <a:pt x="367035" y="355190"/>
                </a:cubicBezTo>
                <a:lnTo>
                  <a:pt x="335685" y="404718"/>
                </a:lnTo>
                <a:lnTo>
                  <a:pt x="298236" y="463946"/>
                </a:lnTo>
                <a:lnTo>
                  <a:pt x="270313" y="507992"/>
                </a:lnTo>
                <a:cubicBezTo>
                  <a:pt x="243985" y="522096"/>
                  <a:pt x="214373" y="529593"/>
                  <a:pt x="183634" y="529593"/>
                </a:cubicBezTo>
                <a:cubicBezTo>
                  <a:pt x="134593" y="529593"/>
                  <a:pt x="88462" y="510475"/>
                  <a:pt x="53828" y="475895"/>
                </a:cubicBezTo>
                <a:cubicBezTo>
                  <a:pt x="19100" y="441267"/>
                  <a:pt x="0" y="395206"/>
                  <a:pt x="0" y="346240"/>
                </a:cubicBezTo>
                <a:cubicBezTo>
                  <a:pt x="0" y="305427"/>
                  <a:pt x="13140" y="266911"/>
                  <a:pt x="37966" y="234579"/>
                </a:cubicBezTo>
                <a:cubicBezTo>
                  <a:pt x="58380" y="208105"/>
                  <a:pt x="86021" y="187487"/>
                  <a:pt x="116995" y="175351"/>
                </a:cubicBezTo>
                <a:close/>
                <a:moveTo>
                  <a:pt x="114810" y="0"/>
                </a:moveTo>
                <a:lnTo>
                  <a:pt x="250999" y="0"/>
                </a:lnTo>
                <a:cubicBezTo>
                  <a:pt x="261417" y="0"/>
                  <a:pt x="269771" y="8343"/>
                  <a:pt x="269771" y="18748"/>
                </a:cubicBezTo>
                <a:lnTo>
                  <a:pt x="269771" y="50900"/>
                </a:lnTo>
                <a:cubicBezTo>
                  <a:pt x="269771" y="61305"/>
                  <a:pt x="261417" y="69648"/>
                  <a:pt x="250999" y="69648"/>
                </a:cubicBezTo>
                <a:lnTo>
                  <a:pt x="250248" y="69648"/>
                </a:lnTo>
                <a:lnTo>
                  <a:pt x="117063" y="69648"/>
                </a:lnTo>
                <a:lnTo>
                  <a:pt x="114810" y="69648"/>
                </a:lnTo>
                <a:cubicBezTo>
                  <a:pt x="104392" y="69648"/>
                  <a:pt x="96039" y="61305"/>
                  <a:pt x="96039" y="50900"/>
                </a:cubicBezTo>
                <a:lnTo>
                  <a:pt x="96039" y="18748"/>
                </a:lnTo>
                <a:cubicBezTo>
                  <a:pt x="96039" y="8343"/>
                  <a:pt x="104392" y="0"/>
                  <a:pt x="114810" y="0"/>
                </a:cubicBezTo>
                <a:close/>
              </a:path>
            </a:pathLst>
          </a:custGeom>
          <a:solidFill>
            <a:schemeClr val="tx1">
              <a:lumMod val="85000"/>
              <a:lumOff val="15000"/>
            </a:schemeClr>
          </a:solidFill>
          <a:ln>
            <a:noFill/>
          </a:ln>
        </p:spPr>
        <p:txBody>
          <a:bodyPr/>
          <a:lstStyle/>
          <a:p>
            <a:endParaRPr lang="zh-CN" altLang="en-US"/>
          </a:p>
        </p:txBody>
      </p:sp>
      <p:sp>
        <p:nvSpPr>
          <p:cNvPr id="25" name="test-tube_161056">
            <a:extLst>
              <a:ext uri="{FF2B5EF4-FFF2-40B4-BE49-F238E27FC236}">
                <a16:creationId xmlns="" xmlns:a16="http://schemas.microsoft.com/office/drawing/2014/main" id="{B1F2ED85-B862-495E-BDA7-A423BC2F83DA}"/>
              </a:ext>
            </a:extLst>
          </p:cNvPr>
          <p:cNvSpPr>
            <a:spLocks noChangeAspect="1"/>
          </p:cNvSpPr>
          <p:nvPr/>
        </p:nvSpPr>
        <p:spPr bwMode="auto">
          <a:xfrm>
            <a:off x="660400" y="5092734"/>
            <a:ext cx="609685" cy="609188"/>
          </a:xfrm>
          <a:custGeom>
            <a:avLst/>
            <a:gdLst>
              <a:gd name="connsiteX0" fmla="*/ 586892 w 606086"/>
              <a:gd name="connsiteY0" fmla="*/ 119467 h 605592"/>
              <a:gd name="connsiteX1" fmla="*/ 605521 w 606086"/>
              <a:gd name="connsiteY1" fmla="*/ 119467 h 605592"/>
              <a:gd name="connsiteX2" fmla="*/ 605521 w 606086"/>
              <a:gd name="connsiteY2" fmla="*/ 157925 h 605592"/>
              <a:gd name="connsiteX3" fmla="*/ 586892 w 606086"/>
              <a:gd name="connsiteY3" fmla="*/ 157925 h 605592"/>
              <a:gd name="connsiteX4" fmla="*/ 0 w 606086"/>
              <a:gd name="connsiteY4" fmla="*/ 119044 h 605592"/>
              <a:gd name="connsiteX5" fmla="*/ 19123 w 606086"/>
              <a:gd name="connsiteY5" fmla="*/ 119044 h 605592"/>
              <a:gd name="connsiteX6" fmla="*/ 19123 w 606086"/>
              <a:gd name="connsiteY6" fmla="*/ 157502 h 605592"/>
              <a:gd name="connsiteX7" fmla="*/ 0 w 606086"/>
              <a:gd name="connsiteY7" fmla="*/ 157502 h 605592"/>
              <a:gd name="connsiteX8" fmla="*/ 397465 w 606086"/>
              <a:gd name="connsiteY8" fmla="*/ 75717 h 605592"/>
              <a:gd name="connsiteX9" fmla="*/ 562336 w 606086"/>
              <a:gd name="connsiteY9" fmla="*/ 75717 h 605592"/>
              <a:gd name="connsiteX10" fmla="*/ 562336 w 606086"/>
              <a:gd name="connsiteY10" fmla="*/ 356596 h 605592"/>
              <a:gd name="connsiteX11" fmla="*/ 479622 w 606086"/>
              <a:gd name="connsiteY11" fmla="*/ 438635 h 605592"/>
              <a:gd name="connsiteX12" fmla="*/ 397465 w 606086"/>
              <a:gd name="connsiteY12" fmla="*/ 356411 h 605592"/>
              <a:gd name="connsiteX13" fmla="*/ 44166 w 606086"/>
              <a:gd name="connsiteY13" fmla="*/ 75717 h 605592"/>
              <a:gd name="connsiteX14" fmla="*/ 209085 w 606086"/>
              <a:gd name="connsiteY14" fmla="*/ 75717 h 605592"/>
              <a:gd name="connsiteX15" fmla="*/ 209085 w 606086"/>
              <a:gd name="connsiteY15" fmla="*/ 356596 h 605592"/>
              <a:gd name="connsiteX16" fmla="*/ 126347 w 606086"/>
              <a:gd name="connsiteY16" fmla="*/ 438635 h 605592"/>
              <a:gd name="connsiteX17" fmla="*/ 44166 w 606086"/>
              <a:gd name="connsiteY17" fmla="*/ 356411 h 605592"/>
              <a:gd name="connsiteX18" fmla="*/ 303243 w 606086"/>
              <a:gd name="connsiteY18" fmla="*/ 25968 h 605592"/>
              <a:gd name="connsiteX19" fmla="*/ 326268 w 606086"/>
              <a:gd name="connsiteY19" fmla="*/ 48956 h 605592"/>
              <a:gd name="connsiteX20" fmla="*/ 326268 w 606086"/>
              <a:gd name="connsiteY20" fmla="*/ 120888 h 605592"/>
              <a:gd name="connsiteX21" fmla="*/ 372966 w 606086"/>
              <a:gd name="connsiteY21" fmla="*/ 120888 h 605592"/>
              <a:gd name="connsiteX22" fmla="*/ 372966 w 606086"/>
              <a:gd name="connsiteY22" fmla="*/ 159357 h 605592"/>
              <a:gd name="connsiteX23" fmla="*/ 326268 w 606086"/>
              <a:gd name="connsiteY23" fmla="*/ 159357 h 605592"/>
              <a:gd name="connsiteX24" fmla="*/ 326825 w 606086"/>
              <a:gd name="connsiteY24" fmla="*/ 487127 h 605592"/>
              <a:gd name="connsiteX25" fmla="*/ 606086 w 606086"/>
              <a:gd name="connsiteY25" fmla="*/ 487127 h 605592"/>
              <a:gd name="connsiteX26" fmla="*/ 606086 w 606086"/>
              <a:gd name="connsiteY26" fmla="*/ 605592 h 605592"/>
              <a:gd name="connsiteX27" fmla="*/ 494 w 606086"/>
              <a:gd name="connsiteY27" fmla="*/ 605129 h 605592"/>
              <a:gd name="connsiteX28" fmla="*/ 494 w 606086"/>
              <a:gd name="connsiteY28" fmla="*/ 486571 h 605592"/>
              <a:gd name="connsiteX29" fmla="*/ 280219 w 606086"/>
              <a:gd name="connsiteY29" fmla="*/ 486571 h 605592"/>
              <a:gd name="connsiteX30" fmla="*/ 280219 w 606086"/>
              <a:gd name="connsiteY30" fmla="*/ 159357 h 605592"/>
              <a:gd name="connsiteX31" fmla="*/ 233614 w 606086"/>
              <a:gd name="connsiteY31" fmla="*/ 159357 h 605592"/>
              <a:gd name="connsiteX32" fmla="*/ 233614 w 606086"/>
              <a:gd name="connsiteY32" fmla="*/ 120888 h 605592"/>
              <a:gd name="connsiteX33" fmla="*/ 280219 w 606086"/>
              <a:gd name="connsiteY33" fmla="*/ 120888 h 605592"/>
              <a:gd name="connsiteX34" fmla="*/ 280219 w 606086"/>
              <a:gd name="connsiteY34" fmla="*/ 48956 h 605592"/>
              <a:gd name="connsiteX35" fmla="*/ 303243 w 606086"/>
              <a:gd name="connsiteY35" fmla="*/ 25968 h 605592"/>
              <a:gd name="connsiteX36" fmla="*/ 372938 w 606086"/>
              <a:gd name="connsiteY36" fmla="*/ 0 h 605592"/>
              <a:gd name="connsiteX37" fmla="*/ 586892 w 606086"/>
              <a:gd name="connsiteY37" fmla="*/ 0 h 605592"/>
              <a:gd name="connsiteX38" fmla="*/ 586892 w 606086"/>
              <a:gd name="connsiteY38" fmla="*/ 51230 h 605592"/>
              <a:gd name="connsiteX39" fmla="*/ 372938 w 606086"/>
              <a:gd name="connsiteY39" fmla="*/ 51230 h 605592"/>
              <a:gd name="connsiteX40" fmla="*/ 19688 w 606086"/>
              <a:gd name="connsiteY40" fmla="*/ 0 h 605592"/>
              <a:gd name="connsiteX41" fmla="*/ 233572 w 606086"/>
              <a:gd name="connsiteY41" fmla="*/ 0 h 605592"/>
              <a:gd name="connsiteX42" fmla="*/ 233572 w 606086"/>
              <a:gd name="connsiteY42" fmla="*/ 51230 h 605592"/>
              <a:gd name="connsiteX43" fmla="*/ 19688 w 606086"/>
              <a:gd name="connsiteY43" fmla="*/ 5123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086" h="605592">
                <a:moveTo>
                  <a:pt x="586892" y="119467"/>
                </a:moveTo>
                <a:lnTo>
                  <a:pt x="605521" y="119467"/>
                </a:lnTo>
                <a:lnTo>
                  <a:pt x="605521" y="157925"/>
                </a:lnTo>
                <a:lnTo>
                  <a:pt x="586892" y="157925"/>
                </a:lnTo>
                <a:close/>
                <a:moveTo>
                  <a:pt x="0" y="119044"/>
                </a:moveTo>
                <a:lnTo>
                  <a:pt x="19123" y="119044"/>
                </a:lnTo>
                <a:lnTo>
                  <a:pt x="19123" y="157502"/>
                </a:lnTo>
                <a:lnTo>
                  <a:pt x="0" y="157502"/>
                </a:lnTo>
                <a:close/>
                <a:moveTo>
                  <a:pt x="397465" y="75717"/>
                </a:moveTo>
                <a:lnTo>
                  <a:pt x="562336" y="75717"/>
                </a:lnTo>
                <a:lnTo>
                  <a:pt x="562336" y="356596"/>
                </a:lnTo>
                <a:cubicBezTo>
                  <a:pt x="562336" y="401648"/>
                  <a:pt x="525296" y="438635"/>
                  <a:pt x="479622" y="438635"/>
                </a:cubicBezTo>
                <a:cubicBezTo>
                  <a:pt x="433948" y="438635"/>
                  <a:pt x="397001" y="402204"/>
                  <a:pt x="397465" y="356411"/>
                </a:cubicBezTo>
                <a:close/>
                <a:moveTo>
                  <a:pt x="44166" y="75717"/>
                </a:moveTo>
                <a:lnTo>
                  <a:pt x="209085" y="75717"/>
                </a:lnTo>
                <a:lnTo>
                  <a:pt x="209085" y="356596"/>
                </a:lnTo>
                <a:cubicBezTo>
                  <a:pt x="209085" y="401648"/>
                  <a:pt x="172034" y="438635"/>
                  <a:pt x="126347" y="438635"/>
                </a:cubicBezTo>
                <a:cubicBezTo>
                  <a:pt x="80660" y="438635"/>
                  <a:pt x="43609" y="401648"/>
                  <a:pt x="44166" y="356411"/>
                </a:cubicBezTo>
                <a:close/>
                <a:moveTo>
                  <a:pt x="303243" y="25968"/>
                </a:moveTo>
                <a:cubicBezTo>
                  <a:pt x="316148" y="25968"/>
                  <a:pt x="326268" y="36443"/>
                  <a:pt x="326268" y="48956"/>
                </a:cubicBezTo>
                <a:lnTo>
                  <a:pt x="326268" y="120888"/>
                </a:lnTo>
                <a:lnTo>
                  <a:pt x="372966" y="120888"/>
                </a:lnTo>
                <a:lnTo>
                  <a:pt x="372966" y="159357"/>
                </a:lnTo>
                <a:lnTo>
                  <a:pt x="326268" y="159357"/>
                </a:lnTo>
                <a:lnTo>
                  <a:pt x="326825" y="487127"/>
                </a:lnTo>
                <a:lnTo>
                  <a:pt x="606086" y="487127"/>
                </a:lnTo>
                <a:lnTo>
                  <a:pt x="606086" y="605592"/>
                </a:lnTo>
                <a:lnTo>
                  <a:pt x="494" y="605129"/>
                </a:lnTo>
                <a:lnTo>
                  <a:pt x="494" y="486571"/>
                </a:lnTo>
                <a:lnTo>
                  <a:pt x="280219" y="486571"/>
                </a:lnTo>
                <a:lnTo>
                  <a:pt x="280219" y="159357"/>
                </a:lnTo>
                <a:lnTo>
                  <a:pt x="233614" y="159357"/>
                </a:lnTo>
                <a:lnTo>
                  <a:pt x="233614" y="120888"/>
                </a:lnTo>
                <a:lnTo>
                  <a:pt x="280219" y="120888"/>
                </a:lnTo>
                <a:lnTo>
                  <a:pt x="280219" y="48956"/>
                </a:lnTo>
                <a:cubicBezTo>
                  <a:pt x="280219" y="36072"/>
                  <a:pt x="290803" y="25968"/>
                  <a:pt x="303243" y="25968"/>
                </a:cubicBezTo>
                <a:close/>
                <a:moveTo>
                  <a:pt x="372938" y="0"/>
                </a:moveTo>
                <a:lnTo>
                  <a:pt x="586892" y="0"/>
                </a:lnTo>
                <a:lnTo>
                  <a:pt x="586892" y="51230"/>
                </a:lnTo>
                <a:lnTo>
                  <a:pt x="372938" y="51230"/>
                </a:lnTo>
                <a:close/>
                <a:moveTo>
                  <a:pt x="19688" y="0"/>
                </a:moveTo>
                <a:lnTo>
                  <a:pt x="233572" y="0"/>
                </a:lnTo>
                <a:lnTo>
                  <a:pt x="233572" y="51230"/>
                </a:lnTo>
                <a:lnTo>
                  <a:pt x="19688" y="51230"/>
                </a:lnTo>
                <a:close/>
              </a:path>
            </a:pathLst>
          </a:custGeom>
          <a:solidFill>
            <a:schemeClr val="tx1">
              <a:lumMod val="85000"/>
              <a:lumOff val="15000"/>
            </a:schemeClr>
          </a:solidFill>
          <a:ln>
            <a:noFill/>
          </a:ln>
        </p:spPr>
      </p:sp>
      <p:sp>
        <p:nvSpPr>
          <p:cNvPr id="27" name="chemistry_85801">
            <a:extLst>
              <a:ext uri="{FF2B5EF4-FFF2-40B4-BE49-F238E27FC236}">
                <a16:creationId xmlns="" xmlns:a16="http://schemas.microsoft.com/office/drawing/2014/main" id="{265DF55D-A722-4F1D-80C2-30AE4B5417E6}"/>
              </a:ext>
            </a:extLst>
          </p:cNvPr>
          <p:cNvSpPr>
            <a:spLocks noChangeAspect="1"/>
          </p:cNvSpPr>
          <p:nvPr/>
        </p:nvSpPr>
        <p:spPr bwMode="auto">
          <a:xfrm>
            <a:off x="10990538" y="3824714"/>
            <a:ext cx="529182" cy="609685"/>
          </a:xfrm>
          <a:custGeom>
            <a:avLst/>
            <a:gdLst>
              <a:gd name="connsiteX0" fmla="*/ 354398 w 526611"/>
              <a:gd name="connsiteY0" fmla="*/ 546026 h 606722"/>
              <a:gd name="connsiteX1" fmla="*/ 344341 w 526611"/>
              <a:gd name="connsiteY1" fmla="*/ 556157 h 606722"/>
              <a:gd name="connsiteX2" fmla="*/ 354398 w 526611"/>
              <a:gd name="connsiteY2" fmla="*/ 566288 h 606722"/>
              <a:gd name="connsiteX3" fmla="*/ 384836 w 526611"/>
              <a:gd name="connsiteY3" fmla="*/ 566288 h 606722"/>
              <a:gd name="connsiteX4" fmla="*/ 394893 w 526611"/>
              <a:gd name="connsiteY4" fmla="*/ 556157 h 606722"/>
              <a:gd name="connsiteX5" fmla="*/ 384836 w 526611"/>
              <a:gd name="connsiteY5" fmla="*/ 546026 h 606722"/>
              <a:gd name="connsiteX6" fmla="*/ 114089 w 526611"/>
              <a:gd name="connsiteY6" fmla="*/ 546023 h 606722"/>
              <a:gd name="connsiteX7" fmla="*/ 103942 w 526611"/>
              <a:gd name="connsiteY7" fmla="*/ 556155 h 606722"/>
              <a:gd name="connsiteX8" fmla="*/ 114089 w 526611"/>
              <a:gd name="connsiteY8" fmla="*/ 566286 h 606722"/>
              <a:gd name="connsiteX9" fmla="*/ 144441 w 526611"/>
              <a:gd name="connsiteY9" fmla="*/ 566286 h 606722"/>
              <a:gd name="connsiteX10" fmla="*/ 154588 w 526611"/>
              <a:gd name="connsiteY10" fmla="*/ 556155 h 606722"/>
              <a:gd name="connsiteX11" fmla="*/ 144441 w 526611"/>
              <a:gd name="connsiteY11" fmla="*/ 546023 h 606722"/>
              <a:gd name="connsiteX12" fmla="*/ 354398 w 526611"/>
              <a:gd name="connsiteY12" fmla="*/ 505592 h 606722"/>
              <a:gd name="connsiteX13" fmla="*/ 344341 w 526611"/>
              <a:gd name="connsiteY13" fmla="*/ 515723 h 606722"/>
              <a:gd name="connsiteX14" fmla="*/ 354398 w 526611"/>
              <a:gd name="connsiteY14" fmla="*/ 525765 h 606722"/>
              <a:gd name="connsiteX15" fmla="*/ 415184 w 526611"/>
              <a:gd name="connsiteY15" fmla="*/ 525765 h 606722"/>
              <a:gd name="connsiteX16" fmla="*/ 425330 w 526611"/>
              <a:gd name="connsiteY16" fmla="*/ 515723 h 606722"/>
              <a:gd name="connsiteX17" fmla="*/ 415184 w 526611"/>
              <a:gd name="connsiteY17" fmla="*/ 505592 h 606722"/>
              <a:gd name="connsiteX18" fmla="*/ 114089 w 526611"/>
              <a:gd name="connsiteY18" fmla="*/ 505587 h 606722"/>
              <a:gd name="connsiteX19" fmla="*/ 103942 w 526611"/>
              <a:gd name="connsiteY19" fmla="*/ 515718 h 606722"/>
              <a:gd name="connsiteX20" fmla="*/ 114089 w 526611"/>
              <a:gd name="connsiteY20" fmla="*/ 525761 h 606722"/>
              <a:gd name="connsiteX21" fmla="*/ 174793 w 526611"/>
              <a:gd name="connsiteY21" fmla="*/ 525761 h 606722"/>
              <a:gd name="connsiteX22" fmla="*/ 184941 w 526611"/>
              <a:gd name="connsiteY22" fmla="*/ 515718 h 606722"/>
              <a:gd name="connsiteX23" fmla="*/ 174793 w 526611"/>
              <a:gd name="connsiteY23" fmla="*/ 505587 h 606722"/>
              <a:gd name="connsiteX24" fmla="*/ 354398 w 526611"/>
              <a:gd name="connsiteY24" fmla="*/ 465158 h 606722"/>
              <a:gd name="connsiteX25" fmla="*/ 344341 w 526611"/>
              <a:gd name="connsiteY25" fmla="*/ 475289 h 606722"/>
              <a:gd name="connsiteX26" fmla="*/ 354398 w 526611"/>
              <a:gd name="connsiteY26" fmla="*/ 485330 h 606722"/>
              <a:gd name="connsiteX27" fmla="*/ 384836 w 526611"/>
              <a:gd name="connsiteY27" fmla="*/ 485330 h 606722"/>
              <a:gd name="connsiteX28" fmla="*/ 394893 w 526611"/>
              <a:gd name="connsiteY28" fmla="*/ 475289 h 606722"/>
              <a:gd name="connsiteX29" fmla="*/ 384836 w 526611"/>
              <a:gd name="connsiteY29" fmla="*/ 465158 h 606722"/>
              <a:gd name="connsiteX30" fmla="*/ 114089 w 526611"/>
              <a:gd name="connsiteY30" fmla="*/ 465151 h 606722"/>
              <a:gd name="connsiteX31" fmla="*/ 103942 w 526611"/>
              <a:gd name="connsiteY31" fmla="*/ 475282 h 606722"/>
              <a:gd name="connsiteX32" fmla="*/ 114089 w 526611"/>
              <a:gd name="connsiteY32" fmla="*/ 485325 h 606722"/>
              <a:gd name="connsiteX33" fmla="*/ 144441 w 526611"/>
              <a:gd name="connsiteY33" fmla="*/ 485325 h 606722"/>
              <a:gd name="connsiteX34" fmla="*/ 154588 w 526611"/>
              <a:gd name="connsiteY34" fmla="*/ 475282 h 606722"/>
              <a:gd name="connsiteX35" fmla="*/ 144441 w 526611"/>
              <a:gd name="connsiteY35" fmla="*/ 465151 h 606722"/>
              <a:gd name="connsiteX36" fmla="*/ 354398 w 526611"/>
              <a:gd name="connsiteY36" fmla="*/ 424723 h 606722"/>
              <a:gd name="connsiteX37" fmla="*/ 344341 w 526611"/>
              <a:gd name="connsiteY37" fmla="*/ 434765 h 606722"/>
              <a:gd name="connsiteX38" fmla="*/ 354398 w 526611"/>
              <a:gd name="connsiteY38" fmla="*/ 444896 h 606722"/>
              <a:gd name="connsiteX39" fmla="*/ 415184 w 526611"/>
              <a:gd name="connsiteY39" fmla="*/ 444896 h 606722"/>
              <a:gd name="connsiteX40" fmla="*/ 425330 w 526611"/>
              <a:gd name="connsiteY40" fmla="*/ 434765 h 606722"/>
              <a:gd name="connsiteX41" fmla="*/ 415184 w 526611"/>
              <a:gd name="connsiteY41" fmla="*/ 424723 h 606722"/>
              <a:gd name="connsiteX42" fmla="*/ 114089 w 526611"/>
              <a:gd name="connsiteY42" fmla="*/ 424715 h 606722"/>
              <a:gd name="connsiteX43" fmla="*/ 103942 w 526611"/>
              <a:gd name="connsiteY43" fmla="*/ 434757 h 606722"/>
              <a:gd name="connsiteX44" fmla="*/ 114089 w 526611"/>
              <a:gd name="connsiteY44" fmla="*/ 444888 h 606722"/>
              <a:gd name="connsiteX45" fmla="*/ 174793 w 526611"/>
              <a:gd name="connsiteY45" fmla="*/ 444888 h 606722"/>
              <a:gd name="connsiteX46" fmla="*/ 184941 w 526611"/>
              <a:gd name="connsiteY46" fmla="*/ 434757 h 606722"/>
              <a:gd name="connsiteX47" fmla="*/ 174793 w 526611"/>
              <a:gd name="connsiteY47" fmla="*/ 424715 h 606722"/>
              <a:gd name="connsiteX48" fmla="*/ 354398 w 526611"/>
              <a:gd name="connsiteY48" fmla="*/ 384289 h 606722"/>
              <a:gd name="connsiteX49" fmla="*/ 344341 w 526611"/>
              <a:gd name="connsiteY49" fmla="*/ 394331 h 606722"/>
              <a:gd name="connsiteX50" fmla="*/ 354398 w 526611"/>
              <a:gd name="connsiteY50" fmla="*/ 404462 h 606722"/>
              <a:gd name="connsiteX51" fmla="*/ 384836 w 526611"/>
              <a:gd name="connsiteY51" fmla="*/ 404462 h 606722"/>
              <a:gd name="connsiteX52" fmla="*/ 394893 w 526611"/>
              <a:gd name="connsiteY52" fmla="*/ 394331 h 606722"/>
              <a:gd name="connsiteX53" fmla="*/ 384836 w 526611"/>
              <a:gd name="connsiteY53" fmla="*/ 384289 h 606722"/>
              <a:gd name="connsiteX54" fmla="*/ 114089 w 526611"/>
              <a:gd name="connsiteY54" fmla="*/ 384278 h 606722"/>
              <a:gd name="connsiteX55" fmla="*/ 103942 w 526611"/>
              <a:gd name="connsiteY55" fmla="*/ 394321 h 606722"/>
              <a:gd name="connsiteX56" fmla="*/ 114089 w 526611"/>
              <a:gd name="connsiteY56" fmla="*/ 404452 h 606722"/>
              <a:gd name="connsiteX57" fmla="*/ 144441 w 526611"/>
              <a:gd name="connsiteY57" fmla="*/ 404452 h 606722"/>
              <a:gd name="connsiteX58" fmla="*/ 154588 w 526611"/>
              <a:gd name="connsiteY58" fmla="*/ 394321 h 606722"/>
              <a:gd name="connsiteX59" fmla="*/ 144441 w 526611"/>
              <a:gd name="connsiteY59" fmla="*/ 384278 h 606722"/>
              <a:gd name="connsiteX60" fmla="*/ 354398 w 526611"/>
              <a:gd name="connsiteY60" fmla="*/ 343766 h 606722"/>
              <a:gd name="connsiteX61" fmla="*/ 344341 w 526611"/>
              <a:gd name="connsiteY61" fmla="*/ 353897 h 606722"/>
              <a:gd name="connsiteX62" fmla="*/ 354398 w 526611"/>
              <a:gd name="connsiteY62" fmla="*/ 364027 h 606722"/>
              <a:gd name="connsiteX63" fmla="*/ 415184 w 526611"/>
              <a:gd name="connsiteY63" fmla="*/ 364027 h 606722"/>
              <a:gd name="connsiteX64" fmla="*/ 425330 w 526611"/>
              <a:gd name="connsiteY64" fmla="*/ 353897 h 606722"/>
              <a:gd name="connsiteX65" fmla="*/ 415184 w 526611"/>
              <a:gd name="connsiteY65" fmla="*/ 343766 h 606722"/>
              <a:gd name="connsiteX66" fmla="*/ 114089 w 526611"/>
              <a:gd name="connsiteY66" fmla="*/ 343753 h 606722"/>
              <a:gd name="connsiteX67" fmla="*/ 103942 w 526611"/>
              <a:gd name="connsiteY67" fmla="*/ 353884 h 606722"/>
              <a:gd name="connsiteX68" fmla="*/ 114089 w 526611"/>
              <a:gd name="connsiteY68" fmla="*/ 364016 h 606722"/>
              <a:gd name="connsiteX69" fmla="*/ 174793 w 526611"/>
              <a:gd name="connsiteY69" fmla="*/ 364016 h 606722"/>
              <a:gd name="connsiteX70" fmla="*/ 184941 w 526611"/>
              <a:gd name="connsiteY70" fmla="*/ 353884 h 606722"/>
              <a:gd name="connsiteX71" fmla="*/ 174793 w 526611"/>
              <a:gd name="connsiteY71" fmla="*/ 343753 h 606722"/>
              <a:gd name="connsiteX72" fmla="*/ 354398 w 526611"/>
              <a:gd name="connsiteY72" fmla="*/ 303332 h 606722"/>
              <a:gd name="connsiteX73" fmla="*/ 344341 w 526611"/>
              <a:gd name="connsiteY73" fmla="*/ 313462 h 606722"/>
              <a:gd name="connsiteX74" fmla="*/ 354398 w 526611"/>
              <a:gd name="connsiteY74" fmla="*/ 323593 h 606722"/>
              <a:gd name="connsiteX75" fmla="*/ 384836 w 526611"/>
              <a:gd name="connsiteY75" fmla="*/ 323593 h 606722"/>
              <a:gd name="connsiteX76" fmla="*/ 394893 w 526611"/>
              <a:gd name="connsiteY76" fmla="*/ 313462 h 606722"/>
              <a:gd name="connsiteX77" fmla="*/ 384836 w 526611"/>
              <a:gd name="connsiteY77" fmla="*/ 303332 h 606722"/>
              <a:gd name="connsiteX78" fmla="*/ 114089 w 526611"/>
              <a:gd name="connsiteY78" fmla="*/ 303317 h 606722"/>
              <a:gd name="connsiteX79" fmla="*/ 103942 w 526611"/>
              <a:gd name="connsiteY79" fmla="*/ 313448 h 606722"/>
              <a:gd name="connsiteX80" fmla="*/ 114089 w 526611"/>
              <a:gd name="connsiteY80" fmla="*/ 323579 h 606722"/>
              <a:gd name="connsiteX81" fmla="*/ 144441 w 526611"/>
              <a:gd name="connsiteY81" fmla="*/ 323579 h 606722"/>
              <a:gd name="connsiteX82" fmla="*/ 154588 w 526611"/>
              <a:gd name="connsiteY82" fmla="*/ 313448 h 606722"/>
              <a:gd name="connsiteX83" fmla="*/ 144441 w 526611"/>
              <a:gd name="connsiteY83" fmla="*/ 303317 h 606722"/>
              <a:gd name="connsiteX84" fmla="*/ 354398 w 526611"/>
              <a:gd name="connsiteY84" fmla="*/ 262897 h 606722"/>
              <a:gd name="connsiteX85" fmla="*/ 344341 w 526611"/>
              <a:gd name="connsiteY85" fmla="*/ 273028 h 606722"/>
              <a:gd name="connsiteX86" fmla="*/ 354398 w 526611"/>
              <a:gd name="connsiteY86" fmla="*/ 283159 h 606722"/>
              <a:gd name="connsiteX87" fmla="*/ 415184 w 526611"/>
              <a:gd name="connsiteY87" fmla="*/ 283159 h 606722"/>
              <a:gd name="connsiteX88" fmla="*/ 425330 w 526611"/>
              <a:gd name="connsiteY88" fmla="*/ 273028 h 606722"/>
              <a:gd name="connsiteX89" fmla="*/ 415184 w 526611"/>
              <a:gd name="connsiteY89" fmla="*/ 262897 h 606722"/>
              <a:gd name="connsiteX90" fmla="*/ 114089 w 526611"/>
              <a:gd name="connsiteY90" fmla="*/ 262881 h 606722"/>
              <a:gd name="connsiteX91" fmla="*/ 103942 w 526611"/>
              <a:gd name="connsiteY91" fmla="*/ 273012 h 606722"/>
              <a:gd name="connsiteX92" fmla="*/ 114089 w 526611"/>
              <a:gd name="connsiteY92" fmla="*/ 283143 h 606722"/>
              <a:gd name="connsiteX93" fmla="*/ 174793 w 526611"/>
              <a:gd name="connsiteY93" fmla="*/ 283143 h 606722"/>
              <a:gd name="connsiteX94" fmla="*/ 184941 w 526611"/>
              <a:gd name="connsiteY94" fmla="*/ 273012 h 606722"/>
              <a:gd name="connsiteX95" fmla="*/ 174793 w 526611"/>
              <a:gd name="connsiteY95" fmla="*/ 262881 h 606722"/>
              <a:gd name="connsiteX96" fmla="*/ 253207 w 526611"/>
              <a:gd name="connsiteY96" fmla="*/ 91029 h 606722"/>
              <a:gd name="connsiteX97" fmla="*/ 496173 w 526611"/>
              <a:gd name="connsiteY97" fmla="*/ 91029 h 606722"/>
              <a:gd name="connsiteX98" fmla="*/ 526611 w 526611"/>
              <a:gd name="connsiteY98" fmla="*/ 121333 h 606722"/>
              <a:gd name="connsiteX99" fmla="*/ 526611 w 526611"/>
              <a:gd name="connsiteY99" fmla="*/ 576330 h 606722"/>
              <a:gd name="connsiteX100" fmla="*/ 496173 w 526611"/>
              <a:gd name="connsiteY100" fmla="*/ 606722 h 606722"/>
              <a:gd name="connsiteX101" fmla="*/ 334196 w 526611"/>
              <a:gd name="connsiteY101" fmla="*/ 606722 h 606722"/>
              <a:gd name="connsiteX102" fmla="*/ 303758 w 526611"/>
              <a:gd name="connsiteY102" fmla="*/ 576330 h 606722"/>
              <a:gd name="connsiteX103" fmla="*/ 303758 w 526611"/>
              <a:gd name="connsiteY103" fmla="*/ 253122 h 606722"/>
              <a:gd name="connsiteX104" fmla="*/ 278304 w 526611"/>
              <a:gd name="connsiteY104" fmla="*/ 190027 h 606722"/>
              <a:gd name="connsiteX105" fmla="*/ 228020 w 526611"/>
              <a:gd name="connsiteY105" fmla="*/ 137951 h 606722"/>
              <a:gd name="connsiteX106" fmla="*/ 226418 w 526611"/>
              <a:gd name="connsiteY106" fmla="*/ 135729 h 606722"/>
              <a:gd name="connsiteX107" fmla="*/ 227041 w 526611"/>
              <a:gd name="connsiteY107" fmla="*/ 105781 h 606722"/>
              <a:gd name="connsiteX108" fmla="*/ 253207 w 526611"/>
              <a:gd name="connsiteY108" fmla="*/ 91029 h 606722"/>
              <a:gd name="connsiteX109" fmla="*/ 30420 w 526611"/>
              <a:gd name="connsiteY109" fmla="*/ 0 h 606722"/>
              <a:gd name="connsiteX110" fmla="*/ 435413 w 526611"/>
              <a:gd name="connsiteY110" fmla="*/ 0 h 606722"/>
              <a:gd name="connsiteX111" fmla="*/ 465854 w 526611"/>
              <a:gd name="connsiteY111" fmla="*/ 30305 h 606722"/>
              <a:gd name="connsiteX112" fmla="*/ 465854 w 526611"/>
              <a:gd name="connsiteY112" fmla="*/ 70742 h 606722"/>
              <a:gd name="connsiteX113" fmla="*/ 253211 w 526611"/>
              <a:gd name="connsiteY113" fmla="*/ 70742 h 606722"/>
              <a:gd name="connsiteX114" fmla="*/ 209685 w 526611"/>
              <a:gd name="connsiteY114" fmla="*/ 95448 h 606722"/>
              <a:gd name="connsiteX115" fmla="*/ 208617 w 526611"/>
              <a:gd name="connsiteY115" fmla="*/ 145393 h 606722"/>
              <a:gd name="connsiteX116" fmla="*/ 213424 w 526611"/>
              <a:gd name="connsiteY116" fmla="*/ 151970 h 606722"/>
              <a:gd name="connsiteX117" fmla="*/ 263714 w 526611"/>
              <a:gd name="connsiteY117" fmla="*/ 204048 h 606722"/>
              <a:gd name="connsiteX118" fmla="*/ 283563 w 526611"/>
              <a:gd name="connsiteY118" fmla="*/ 253105 h 606722"/>
              <a:gd name="connsiteX119" fmla="*/ 283563 w 526611"/>
              <a:gd name="connsiteY119" fmla="*/ 576328 h 606722"/>
              <a:gd name="connsiteX120" fmla="*/ 293977 w 526611"/>
              <a:gd name="connsiteY120" fmla="*/ 606722 h 606722"/>
              <a:gd name="connsiteX121" fmla="*/ 91125 w 526611"/>
              <a:gd name="connsiteY121" fmla="*/ 606722 h 606722"/>
              <a:gd name="connsiteX122" fmla="*/ 60684 w 526611"/>
              <a:gd name="connsiteY122" fmla="*/ 576328 h 606722"/>
              <a:gd name="connsiteX123" fmla="*/ 60684 w 526611"/>
              <a:gd name="connsiteY123" fmla="*/ 162101 h 606722"/>
              <a:gd name="connsiteX124" fmla="*/ 48133 w 526611"/>
              <a:gd name="connsiteY124" fmla="*/ 111622 h 606722"/>
              <a:gd name="connsiteX125" fmla="*/ 5053 w 526611"/>
              <a:gd name="connsiteY125" fmla="*/ 47191 h 606722"/>
              <a:gd name="connsiteX126" fmla="*/ 3629 w 526611"/>
              <a:gd name="connsiteY126" fmla="*/ 15997 h 606722"/>
              <a:gd name="connsiteX127" fmla="*/ 30420 w 526611"/>
              <a:gd name="connsiteY12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26611" h="606722">
                <a:moveTo>
                  <a:pt x="354398" y="546026"/>
                </a:moveTo>
                <a:cubicBezTo>
                  <a:pt x="348791" y="546026"/>
                  <a:pt x="344341" y="550559"/>
                  <a:pt x="344341" y="556157"/>
                </a:cubicBezTo>
                <a:cubicBezTo>
                  <a:pt x="344341" y="561756"/>
                  <a:pt x="348791" y="566288"/>
                  <a:pt x="354398" y="566288"/>
                </a:cubicBezTo>
                <a:lnTo>
                  <a:pt x="384836" y="566288"/>
                </a:lnTo>
                <a:cubicBezTo>
                  <a:pt x="390443" y="566288"/>
                  <a:pt x="394893" y="561756"/>
                  <a:pt x="394893" y="556157"/>
                </a:cubicBezTo>
                <a:cubicBezTo>
                  <a:pt x="394893" y="550559"/>
                  <a:pt x="390443" y="546026"/>
                  <a:pt x="384836" y="546026"/>
                </a:cubicBezTo>
                <a:close/>
                <a:moveTo>
                  <a:pt x="114089" y="546023"/>
                </a:moveTo>
                <a:cubicBezTo>
                  <a:pt x="108482" y="546023"/>
                  <a:pt x="103942" y="550556"/>
                  <a:pt x="103942" y="556155"/>
                </a:cubicBezTo>
                <a:cubicBezTo>
                  <a:pt x="103942" y="561754"/>
                  <a:pt x="108482" y="566286"/>
                  <a:pt x="114089" y="566286"/>
                </a:cubicBezTo>
                <a:lnTo>
                  <a:pt x="144441" y="566286"/>
                </a:lnTo>
                <a:cubicBezTo>
                  <a:pt x="150049" y="566286"/>
                  <a:pt x="154588" y="561754"/>
                  <a:pt x="154588" y="556155"/>
                </a:cubicBezTo>
                <a:cubicBezTo>
                  <a:pt x="154588" y="550556"/>
                  <a:pt x="150049" y="546023"/>
                  <a:pt x="144441" y="546023"/>
                </a:cubicBezTo>
                <a:close/>
                <a:moveTo>
                  <a:pt x="354398" y="505592"/>
                </a:moveTo>
                <a:cubicBezTo>
                  <a:pt x="348791" y="505592"/>
                  <a:pt x="344341" y="510124"/>
                  <a:pt x="344341" y="515723"/>
                </a:cubicBezTo>
                <a:cubicBezTo>
                  <a:pt x="344341" y="521233"/>
                  <a:pt x="348791" y="525765"/>
                  <a:pt x="354398" y="525765"/>
                </a:cubicBezTo>
                <a:lnTo>
                  <a:pt x="415184" y="525765"/>
                </a:lnTo>
                <a:cubicBezTo>
                  <a:pt x="420791" y="525765"/>
                  <a:pt x="425330" y="521233"/>
                  <a:pt x="425330" y="515723"/>
                </a:cubicBezTo>
                <a:cubicBezTo>
                  <a:pt x="425330" y="510124"/>
                  <a:pt x="420791" y="505592"/>
                  <a:pt x="415184" y="505592"/>
                </a:cubicBezTo>
                <a:close/>
                <a:moveTo>
                  <a:pt x="114089" y="505587"/>
                </a:moveTo>
                <a:cubicBezTo>
                  <a:pt x="108482" y="505587"/>
                  <a:pt x="103942" y="510120"/>
                  <a:pt x="103942" y="515718"/>
                </a:cubicBezTo>
                <a:cubicBezTo>
                  <a:pt x="103942" y="521228"/>
                  <a:pt x="108482" y="525761"/>
                  <a:pt x="114089" y="525761"/>
                </a:cubicBezTo>
                <a:lnTo>
                  <a:pt x="174793" y="525761"/>
                </a:lnTo>
                <a:cubicBezTo>
                  <a:pt x="180401" y="525761"/>
                  <a:pt x="184941" y="521228"/>
                  <a:pt x="184941" y="515718"/>
                </a:cubicBezTo>
                <a:cubicBezTo>
                  <a:pt x="184941" y="510120"/>
                  <a:pt x="180401" y="505587"/>
                  <a:pt x="174793" y="505587"/>
                </a:cubicBezTo>
                <a:close/>
                <a:moveTo>
                  <a:pt x="354398" y="465158"/>
                </a:moveTo>
                <a:cubicBezTo>
                  <a:pt x="348791" y="465158"/>
                  <a:pt x="344341" y="469690"/>
                  <a:pt x="344341" y="475289"/>
                </a:cubicBezTo>
                <a:cubicBezTo>
                  <a:pt x="344341" y="480798"/>
                  <a:pt x="348791" y="485330"/>
                  <a:pt x="354398" y="485330"/>
                </a:cubicBezTo>
                <a:lnTo>
                  <a:pt x="384836" y="485330"/>
                </a:lnTo>
                <a:cubicBezTo>
                  <a:pt x="390443" y="485330"/>
                  <a:pt x="394893" y="480798"/>
                  <a:pt x="394893" y="475289"/>
                </a:cubicBezTo>
                <a:cubicBezTo>
                  <a:pt x="394893" y="469690"/>
                  <a:pt x="390443" y="465158"/>
                  <a:pt x="384836" y="465158"/>
                </a:cubicBezTo>
                <a:close/>
                <a:moveTo>
                  <a:pt x="114089" y="465151"/>
                </a:moveTo>
                <a:cubicBezTo>
                  <a:pt x="108482" y="465151"/>
                  <a:pt x="103942" y="469683"/>
                  <a:pt x="103942" y="475282"/>
                </a:cubicBezTo>
                <a:cubicBezTo>
                  <a:pt x="103942" y="480792"/>
                  <a:pt x="108482" y="485325"/>
                  <a:pt x="114089" y="485325"/>
                </a:cubicBezTo>
                <a:lnTo>
                  <a:pt x="144441" y="485325"/>
                </a:lnTo>
                <a:cubicBezTo>
                  <a:pt x="150049" y="485325"/>
                  <a:pt x="154588" y="480792"/>
                  <a:pt x="154588" y="475282"/>
                </a:cubicBezTo>
                <a:cubicBezTo>
                  <a:pt x="154588" y="469683"/>
                  <a:pt x="150049" y="465151"/>
                  <a:pt x="144441" y="465151"/>
                </a:cubicBezTo>
                <a:close/>
                <a:moveTo>
                  <a:pt x="354398" y="424723"/>
                </a:moveTo>
                <a:cubicBezTo>
                  <a:pt x="348791" y="424723"/>
                  <a:pt x="344341" y="429256"/>
                  <a:pt x="344341" y="434765"/>
                </a:cubicBezTo>
                <a:cubicBezTo>
                  <a:pt x="344341" y="440364"/>
                  <a:pt x="348791" y="444896"/>
                  <a:pt x="354398" y="444896"/>
                </a:cubicBezTo>
                <a:lnTo>
                  <a:pt x="415184" y="444896"/>
                </a:lnTo>
                <a:cubicBezTo>
                  <a:pt x="420791" y="444896"/>
                  <a:pt x="425330" y="440364"/>
                  <a:pt x="425330" y="434765"/>
                </a:cubicBezTo>
                <a:cubicBezTo>
                  <a:pt x="425330" y="429256"/>
                  <a:pt x="420791" y="424723"/>
                  <a:pt x="415184" y="424723"/>
                </a:cubicBezTo>
                <a:close/>
                <a:moveTo>
                  <a:pt x="114089" y="424715"/>
                </a:moveTo>
                <a:cubicBezTo>
                  <a:pt x="108482" y="424715"/>
                  <a:pt x="103942" y="429247"/>
                  <a:pt x="103942" y="434757"/>
                </a:cubicBezTo>
                <a:cubicBezTo>
                  <a:pt x="103942" y="440356"/>
                  <a:pt x="108482" y="444888"/>
                  <a:pt x="114089" y="444888"/>
                </a:cubicBezTo>
                <a:lnTo>
                  <a:pt x="174793" y="444888"/>
                </a:lnTo>
                <a:cubicBezTo>
                  <a:pt x="180401" y="444888"/>
                  <a:pt x="184941" y="440356"/>
                  <a:pt x="184941" y="434757"/>
                </a:cubicBezTo>
                <a:cubicBezTo>
                  <a:pt x="184941" y="429247"/>
                  <a:pt x="180401" y="424715"/>
                  <a:pt x="174793" y="424715"/>
                </a:cubicBezTo>
                <a:close/>
                <a:moveTo>
                  <a:pt x="354398" y="384289"/>
                </a:moveTo>
                <a:cubicBezTo>
                  <a:pt x="348791" y="384289"/>
                  <a:pt x="344341" y="388821"/>
                  <a:pt x="344341" y="394331"/>
                </a:cubicBezTo>
                <a:cubicBezTo>
                  <a:pt x="344341" y="399930"/>
                  <a:pt x="348791" y="404462"/>
                  <a:pt x="354398" y="404462"/>
                </a:cubicBezTo>
                <a:lnTo>
                  <a:pt x="384836" y="404462"/>
                </a:lnTo>
                <a:cubicBezTo>
                  <a:pt x="390443" y="404462"/>
                  <a:pt x="394893" y="399930"/>
                  <a:pt x="394893" y="394331"/>
                </a:cubicBezTo>
                <a:cubicBezTo>
                  <a:pt x="394893" y="388821"/>
                  <a:pt x="390443" y="384289"/>
                  <a:pt x="384836" y="384289"/>
                </a:cubicBezTo>
                <a:close/>
                <a:moveTo>
                  <a:pt x="114089" y="384278"/>
                </a:moveTo>
                <a:cubicBezTo>
                  <a:pt x="108482" y="384278"/>
                  <a:pt x="103942" y="388811"/>
                  <a:pt x="103942" y="394321"/>
                </a:cubicBezTo>
                <a:cubicBezTo>
                  <a:pt x="103942" y="399920"/>
                  <a:pt x="108482" y="404452"/>
                  <a:pt x="114089" y="404452"/>
                </a:cubicBezTo>
                <a:lnTo>
                  <a:pt x="144441" y="404452"/>
                </a:lnTo>
                <a:cubicBezTo>
                  <a:pt x="150049" y="404452"/>
                  <a:pt x="154588" y="399920"/>
                  <a:pt x="154588" y="394321"/>
                </a:cubicBezTo>
                <a:cubicBezTo>
                  <a:pt x="154588" y="388811"/>
                  <a:pt x="150049" y="384278"/>
                  <a:pt x="144441" y="384278"/>
                </a:cubicBezTo>
                <a:close/>
                <a:moveTo>
                  <a:pt x="354398" y="343766"/>
                </a:moveTo>
                <a:cubicBezTo>
                  <a:pt x="348791" y="343766"/>
                  <a:pt x="344341" y="348298"/>
                  <a:pt x="344341" y="353897"/>
                </a:cubicBezTo>
                <a:cubicBezTo>
                  <a:pt x="344341" y="359495"/>
                  <a:pt x="348791" y="364027"/>
                  <a:pt x="354398" y="364027"/>
                </a:cubicBezTo>
                <a:lnTo>
                  <a:pt x="415184" y="364027"/>
                </a:lnTo>
                <a:cubicBezTo>
                  <a:pt x="420791" y="364027"/>
                  <a:pt x="425330" y="359495"/>
                  <a:pt x="425330" y="353897"/>
                </a:cubicBezTo>
                <a:cubicBezTo>
                  <a:pt x="425330" y="348298"/>
                  <a:pt x="420791" y="343766"/>
                  <a:pt x="415184" y="343766"/>
                </a:cubicBezTo>
                <a:close/>
                <a:moveTo>
                  <a:pt x="114089" y="343753"/>
                </a:moveTo>
                <a:cubicBezTo>
                  <a:pt x="108482" y="343753"/>
                  <a:pt x="103942" y="348286"/>
                  <a:pt x="103942" y="353884"/>
                </a:cubicBezTo>
                <a:cubicBezTo>
                  <a:pt x="103942" y="359483"/>
                  <a:pt x="108482" y="364016"/>
                  <a:pt x="114089" y="364016"/>
                </a:cubicBezTo>
                <a:lnTo>
                  <a:pt x="174793" y="364016"/>
                </a:lnTo>
                <a:cubicBezTo>
                  <a:pt x="180401" y="364016"/>
                  <a:pt x="184941" y="359483"/>
                  <a:pt x="184941" y="353884"/>
                </a:cubicBezTo>
                <a:cubicBezTo>
                  <a:pt x="184941" y="348286"/>
                  <a:pt x="180401" y="343753"/>
                  <a:pt x="174793" y="343753"/>
                </a:cubicBezTo>
                <a:close/>
                <a:moveTo>
                  <a:pt x="354398" y="303332"/>
                </a:moveTo>
                <a:cubicBezTo>
                  <a:pt x="348791" y="303332"/>
                  <a:pt x="344341" y="307864"/>
                  <a:pt x="344341" y="313462"/>
                </a:cubicBezTo>
                <a:cubicBezTo>
                  <a:pt x="344341" y="319061"/>
                  <a:pt x="348791" y="323593"/>
                  <a:pt x="354398" y="323593"/>
                </a:cubicBezTo>
                <a:lnTo>
                  <a:pt x="384836" y="323593"/>
                </a:lnTo>
                <a:cubicBezTo>
                  <a:pt x="390443" y="323593"/>
                  <a:pt x="394893" y="319061"/>
                  <a:pt x="394893" y="313462"/>
                </a:cubicBezTo>
                <a:cubicBezTo>
                  <a:pt x="394893" y="307864"/>
                  <a:pt x="390443" y="303332"/>
                  <a:pt x="384836" y="303332"/>
                </a:cubicBezTo>
                <a:close/>
                <a:moveTo>
                  <a:pt x="114089" y="303317"/>
                </a:moveTo>
                <a:cubicBezTo>
                  <a:pt x="108482" y="303317"/>
                  <a:pt x="103942" y="307849"/>
                  <a:pt x="103942" y="313448"/>
                </a:cubicBezTo>
                <a:cubicBezTo>
                  <a:pt x="103942" y="319047"/>
                  <a:pt x="108482" y="323579"/>
                  <a:pt x="114089" y="323579"/>
                </a:cubicBezTo>
                <a:lnTo>
                  <a:pt x="144441" y="323579"/>
                </a:lnTo>
                <a:cubicBezTo>
                  <a:pt x="150049" y="323579"/>
                  <a:pt x="154588" y="319047"/>
                  <a:pt x="154588" y="313448"/>
                </a:cubicBezTo>
                <a:cubicBezTo>
                  <a:pt x="154588" y="307849"/>
                  <a:pt x="150049" y="303317"/>
                  <a:pt x="144441" y="303317"/>
                </a:cubicBezTo>
                <a:close/>
                <a:moveTo>
                  <a:pt x="354398" y="262897"/>
                </a:moveTo>
                <a:cubicBezTo>
                  <a:pt x="348791" y="262897"/>
                  <a:pt x="344341" y="267429"/>
                  <a:pt x="344341" y="273028"/>
                </a:cubicBezTo>
                <a:cubicBezTo>
                  <a:pt x="344341" y="278627"/>
                  <a:pt x="348791" y="283159"/>
                  <a:pt x="354398" y="283159"/>
                </a:cubicBezTo>
                <a:lnTo>
                  <a:pt x="415184" y="283159"/>
                </a:lnTo>
                <a:cubicBezTo>
                  <a:pt x="420791" y="283159"/>
                  <a:pt x="425330" y="278627"/>
                  <a:pt x="425330" y="273028"/>
                </a:cubicBezTo>
                <a:cubicBezTo>
                  <a:pt x="425330" y="267429"/>
                  <a:pt x="420791" y="262897"/>
                  <a:pt x="415184" y="262897"/>
                </a:cubicBezTo>
                <a:close/>
                <a:moveTo>
                  <a:pt x="114089" y="262881"/>
                </a:moveTo>
                <a:cubicBezTo>
                  <a:pt x="108482" y="262881"/>
                  <a:pt x="103942" y="267413"/>
                  <a:pt x="103942" y="273012"/>
                </a:cubicBezTo>
                <a:cubicBezTo>
                  <a:pt x="103942" y="278611"/>
                  <a:pt x="108482" y="283143"/>
                  <a:pt x="114089" y="283143"/>
                </a:cubicBezTo>
                <a:lnTo>
                  <a:pt x="174793" y="283143"/>
                </a:lnTo>
                <a:cubicBezTo>
                  <a:pt x="180401" y="283143"/>
                  <a:pt x="184941" y="278611"/>
                  <a:pt x="184941" y="273012"/>
                </a:cubicBezTo>
                <a:cubicBezTo>
                  <a:pt x="184941" y="267413"/>
                  <a:pt x="180401" y="262881"/>
                  <a:pt x="174793" y="262881"/>
                </a:cubicBezTo>
                <a:close/>
                <a:moveTo>
                  <a:pt x="253207" y="91029"/>
                </a:moveTo>
                <a:lnTo>
                  <a:pt x="496173" y="91029"/>
                </a:lnTo>
                <a:cubicBezTo>
                  <a:pt x="512905" y="91029"/>
                  <a:pt x="526611" y="104626"/>
                  <a:pt x="526611" y="121333"/>
                </a:cubicBezTo>
                <a:lnTo>
                  <a:pt x="526611" y="576330"/>
                </a:lnTo>
                <a:cubicBezTo>
                  <a:pt x="526611" y="593126"/>
                  <a:pt x="512905" y="606722"/>
                  <a:pt x="496173" y="606722"/>
                </a:cubicBezTo>
                <a:lnTo>
                  <a:pt x="334196" y="606722"/>
                </a:lnTo>
                <a:cubicBezTo>
                  <a:pt x="317464" y="606722"/>
                  <a:pt x="303758" y="593126"/>
                  <a:pt x="303758" y="576330"/>
                </a:cubicBezTo>
                <a:lnTo>
                  <a:pt x="303758" y="253122"/>
                </a:lnTo>
                <a:cubicBezTo>
                  <a:pt x="303758" y="229483"/>
                  <a:pt x="294769" y="207089"/>
                  <a:pt x="278304" y="190027"/>
                </a:cubicBezTo>
                <a:lnTo>
                  <a:pt x="228020" y="137951"/>
                </a:lnTo>
                <a:cubicBezTo>
                  <a:pt x="227397" y="137329"/>
                  <a:pt x="226863" y="136529"/>
                  <a:pt x="226418" y="135729"/>
                </a:cubicBezTo>
                <a:cubicBezTo>
                  <a:pt x="221345" y="126220"/>
                  <a:pt x="221523" y="115023"/>
                  <a:pt x="227041" y="105781"/>
                </a:cubicBezTo>
                <a:cubicBezTo>
                  <a:pt x="232648" y="96539"/>
                  <a:pt x="242349" y="91029"/>
                  <a:pt x="253207" y="91029"/>
                </a:cubicBezTo>
                <a:close/>
                <a:moveTo>
                  <a:pt x="30420" y="0"/>
                </a:moveTo>
                <a:lnTo>
                  <a:pt x="435413" y="0"/>
                </a:lnTo>
                <a:cubicBezTo>
                  <a:pt x="452236" y="0"/>
                  <a:pt x="465854" y="13598"/>
                  <a:pt x="465854" y="30305"/>
                </a:cubicBezTo>
                <a:lnTo>
                  <a:pt x="465854" y="70742"/>
                </a:lnTo>
                <a:lnTo>
                  <a:pt x="253211" y="70742"/>
                </a:lnTo>
                <a:cubicBezTo>
                  <a:pt x="235142" y="70742"/>
                  <a:pt x="218942" y="79984"/>
                  <a:pt x="209685" y="95448"/>
                </a:cubicBezTo>
                <a:cubicBezTo>
                  <a:pt x="200517" y="110822"/>
                  <a:pt x="200072" y="129485"/>
                  <a:pt x="208617" y="145393"/>
                </a:cubicBezTo>
                <a:cubicBezTo>
                  <a:pt x="209952" y="147793"/>
                  <a:pt x="211643" y="150014"/>
                  <a:pt x="213424" y="151970"/>
                </a:cubicBezTo>
                <a:lnTo>
                  <a:pt x="263714" y="204048"/>
                </a:lnTo>
                <a:cubicBezTo>
                  <a:pt x="276531" y="217290"/>
                  <a:pt x="283563" y="234708"/>
                  <a:pt x="283563" y="253105"/>
                </a:cubicBezTo>
                <a:lnTo>
                  <a:pt x="283563" y="576328"/>
                </a:lnTo>
                <a:cubicBezTo>
                  <a:pt x="283563" y="587793"/>
                  <a:pt x="287479" y="598191"/>
                  <a:pt x="293977" y="606722"/>
                </a:cubicBezTo>
                <a:lnTo>
                  <a:pt x="91125" y="606722"/>
                </a:lnTo>
                <a:cubicBezTo>
                  <a:pt x="74391" y="606722"/>
                  <a:pt x="60684" y="593125"/>
                  <a:pt x="60684" y="576328"/>
                </a:cubicBezTo>
                <a:lnTo>
                  <a:pt x="60684" y="162101"/>
                </a:lnTo>
                <a:cubicBezTo>
                  <a:pt x="60684" y="140505"/>
                  <a:pt x="56678" y="124508"/>
                  <a:pt x="48133" y="111622"/>
                </a:cubicBezTo>
                <a:lnTo>
                  <a:pt x="5053" y="47191"/>
                </a:lnTo>
                <a:cubicBezTo>
                  <a:pt x="-1089" y="37859"/>
                  <a:pt x="-1712" y="25951"/>
                  <a:pt x="3629" y="15997"/>
                </a:cubicBezTo>
                <a:cubicBezTo>
                  <a:pt x="8880" y="6132"/>
                  <a:pt x="19116" y="0"/>
                  <a:pt x="30420" y="0"/>
                </a:cubicBezTo>
                <a:close/>
              </a:path>
            </a:pathLst>
          </a:custGeom>
          <a:solidFill>
            <a:schemeClr val="tx1">
              <a:lumMod val="85000"/>
              <a:lumOff val="15000"/>
            </a:schemeClr>
          </a:solidFill>
          <a:ln>
            <a:noFill/>
          </a:ln>
        </p:spPr>
        <p:txBody>
          <a:bodyPr/>
          <a:lstStyle/>
          <a:p>
            <a:endParaRPr lang="zh-CN" altLang="en-US"/>
          </a:p>
        </p:txBody>
      </p:sp>
      <p:sp>
        <p:nvSpPr>
          <p:cNvPr id="28" name="iconfont-11253-5321707">
            <a:extLst>
              <a:ext uri="{FF2B5EF4-FFF2-40B4-BE49-F238E27FC236}">
                <a16:creationId xmlns="" xmlns:a16="http://schemas.microsoft.com/office/drawing/2014/main" id="{F2BC74DF-089F-4BFD-827B-00649440F590}"/>
              </a:ext>
            </a:extLst>
          </p:cNvPr>
          <p:cNvSpPr>
            <a:spLocks noChangeAspect="1"/>
          </p:cNvSpPr>
          <p:nvPr/>
        </p:nvSpPr>
        <p:spPr bwMode="auto">
          <a:xfrm>
            <a:off x="6364964" y="2667768"/>
            <a:ext cx="609685" cy="609685"/>
          </a:xfrm>
          <a:custGeom>
            <a:avLst/>
            <a:gdLst>
              <a:gd name="T0" fmla="*/ 7196 w 10145"/>
              <a:gd name="T1" fmla="*/ 293 h 10146"/>
              <a:gd name="T2" fmla="*/ 293 w 10145"/>
              <a:gd name="T3" fmla="*/ 7199 h 10146"/>
              <a:gd name="T4" fmla="*/ 294 w 10145"/>
              <a:gd name="T5" fmla="*/ 8260 h 10146"/>
              <a:gd name="T6" fmla="*/ 1886 w 10145"/>
              <a:gd name="T7" fmla="*/ 9854 h 10146"/>
              <a:gd name="T8" fmla="*/ 2947 w 10145"/>
              <a:gd name="T9" fmla="*/ 9855 h 10146"/>
              <a:gd name="T10" fmla="*/ 9853 w 10145"/>
              <a:gd name="T11" fmla="*/ 2950 h 10146"/>
              <a:gd name="T12" fmla="*/ 9853 w 10145"/>
              <a:gd name="T13" fmla="*/ 1888 h 10146"/>
              <a:gd name="T14" fmla="*/ 8260 w 10145"/>
              <a:gd name="T15" fmla="*/ 293 h 10146"/>
              <a:gd name="T16" fmla="*/ 7196 w 10145"/>
              <a:gd name="T17" fmla="*/ 293 h 10146"/>
              <a:gd name="T18" fmla="*/ 2038 w 10145"/>
              <a:gd name="T19" fmla="*/ 7729 h 10146"/>
              <a:gd name="T20" fmla="*/ 1658 w 10145"/>
              <a:gd name="T21" fmla="*/ 8109 h 10146"/>
              <a:gd name="T22" fmla="*/ 710 w 10145"/>
              <a:gd name="T23" fmla="*/ 7160 h 10146"/>
              <a:gd name="T24" fmla="*/ 1090 w 10145"/>
              <a:gd name="T25" fmla="*/ 6780 h 10146"/>
              <a:gd name="T26" fmla="*/ 2038 w 10145"/>
              <a:gd name="T27" fmla="*/ 7729 h 10146"/>
              <a:gd name="T28" fmla="*/ 3555 w 10145"/>
              <a:gd name="T29" fmla="*/ 7729 h 10146"/>
              <a:gd name="T30" fmla="*/ 3175 w 10145"/>
              <a:gd name="T31" fmla="*/ 8109 h 10146"/>
              <a:gd name="T32" fmla="*/ 1469 w 10145"/>
              <a:gd name="T33" fmla="*/ 6401 h 10146"/>
              <a:gd name="T34" fmla="*/ 1849 w 10145"/>
              <a:gd name="T35" fmla="*/ 6021 h 10146"/>
              <a:gd name="T36" fmla="*/ 3555 w 10145"/>
              <a:gd name="T37" fmla="*/ 7729 h 10146"/>
              <a:gd name="T38" fmla="*/ 3555 w 10145"/>
              <a:gd name="T39" fmla="*/ 6211 h 10146"/>
              <a:gd name="T40" fmla="*/ 3175 w 10145"/>
              <a:gd name="T41" fmla="*/ 6590 h 10146"/>
              <a:gd name="T42" fmla="*/ 2226 w 10145"/>
              <a:gd name="T43" fmla="*/ 5643 h 10146"/>
              <a:gd name="T44" fmla="*/ 2606 w 10145"/>
              <a:gd name="T45" fmla="*/ 5263 h 10146"/>
              <a:gd name="T46" fmla="*/ 3555 w 10145"/>
              <a:gd name="T47" fmla="*/ 6211 h 10146"/>
              <a:gd name="T48" fmla="*/ 4314 w 10145"/>
              <a:gd name="T49" fmla="*/ 5452 h 10146"/>
              <a:gd name="T50" fmla="*/ 3934 w 10145"/>
              <a:gd name="T51" fmla="*/ 5832 h 10146"/>
              <a:gd name="T52" fmla="*/ 2986 w 10145"/>
              <a:gd name="T53" fmla="*/ 4885 h 10146"/>
              <a:gd name="T54" fmla="*/ 3366 w 10145"/>
              <a:gd name="T55" fmla="*/ 4505 h 10146"/>
              <a:gd name="T56" fmla="*/ 4314 w 10145"/>
              <a:gd name="T57" fmla="*/ 5452 h 10146"/>
              <a:gd name="T58" fmla="*/ 5831 w 10145"/>
              <a:gd name="T59" fmla="*/ 5452 h 10146"/>
              <a:gd name="T60" fmla="*/ 5451 w 10145"/>
              <a:gd name="T61" fmla="*/ 5832 h 10146"/>
              <a:gd name="T62" fmla="*/ 3745 w 10145"/>
              <a:gd name="T63" fmla="*/ 4125 h 10146"/>
              <a:gd name="T64" fmla="*/ 4125 w 10145"/>
              <a:gd name="T65" fmla="*/ 3745 h 10146"/>
              <a:gd name="T66" fmla="*/ 5831 w 10145"/>
              <a:gd name="T67" fmla="*/ 5452 h 10146"/>
              <a:gd name="T68" fmla="*/ 5831 w 10145"/>
              <a:gd name="T69" fmla="*/ 3935 h 10146"/>
              <a:gd name="T70" fmla="*/ 5451 w 10145"/>
              <a:gd name="T71" fmla="*/ 4315 h 10146"/>
              <a:gd name="T72" fmla="*/ 4504 w 10145"/>
              <a:gd name="T73" fmla="*/ 3367 h 10146"/>
              <a:gd name="T74" fmla="*/ 4884 w 10145"/>
              <a:gd name="T75" fmla="*/ 2988 h 10146"/>
              <a:gd name="T76" fmla="*/ 5831 w 10145"/>
              <a:gd name="T77" fmla="*/ 3935 h 10146"/>
              <a:gd name="T78" fmla="*/ 6590 w 10145"/>
              <a:gd name="T79" fmla="*/ 3176 h 10146"/>
              <a:gd name="T80" fmla="*/ 6210 w 10145"/>
              <a:gd name="T81" fmla="*/ 3556 h 10146"/>
              <a:gd name="T82" fmla="*/ 5263 w 10145"/>
              <a:gd name="T83" fmla="*/ 2607 h 10146"/>
              <a:gd name="T84" fmla="*/ 5643 w 10145"/>
              <a:gd name="T85" fmla="*/ 2227 h 10146"/>
              <a:gd name="T86" fmla="*/ 6590 w 10145"/>
              <a:gd name="T87" fmla="*/ 3176 h 10146"/>
              <a:gd name="T88" fmla="*/ 8108 w 10145"/>
              <a:gd name="T89" fmla="*/ 3176 h 10146"/>
              <a:gd name="T90" fmla="*/ 7728 w 10145"/>
              <a:gd name="T91" fmla="*/ 3556 h 10146"/>
              <a:gd name="T92" fmla="*/ 6021 w 10145"/>
              <a:gd name="T93" fmla="*/ 1849 h 10146"/>
              <a:gd name="T94" fmla="*/ 6401 w 10145"/>
              <a:gd name="T95" fmla="*/ 1469 h 10146"/>
              <a:gd name="T96" fmla="*/ 8108 w 10145"/>
              <a:gd name="T97" fmla="*/ 3176 h 10146"/>
              <a:gd name="T98" fmla="*/ 8108 w 10145"/>
              <a:gd name="T99" fmla="*/ 1659 h 10146"/>
              <a:gd name="T100" fmla="*/ 7728 w 10145"/>
              <a:gd name="T101" fmla="*/ 2039 h 10146"/>
              <a:gd name="T102" fmla="*/ 6780 w 10145"/>
              <a:gd name="T103" fmla="*/ 1090 h 10146"/>
              <a:gd name="T104" fmla="*/ 7160 w 10145"/>
              <a:gd name="T105" fmla="*/ 711 h 10146"/>
              <a:gd name="T106" fmla="*/ 8108 w 10145"/>
              <a:gd name="T107" fmla="*/ 1659 h 10146"/>
              <a:gd name="T108" fmla="*/ 8108 w 10145"/>
              <a:gd name="T109" fmla="*/ 1659 h 10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45" h="10146">
                <a:moveTo>
                  <a:pt x="7196" y="293"/>
                </a:moveTo>
                <a:lnTo>
                  <a:pt x="293" y="7199"/>
                </a:lnTo>
                <a:cubicBezTo>
                  <a:pt x="0" y="7491"/>
                  <a:pt x="0" y="7968"/>
                  <a:pt x="294" y="8260"/>
                </a:cubicBezTo>
                <a:lnTo>
                  <a:pt x="1886" y="9854"/>
                </a:lnTo>
                <a:cubicBezTo>
                  <a:pt x="2179" y="10146"/>
                  <a:pt x="2656" y="10146"/>
                  <a:pt x="2947" y="9855"/>
                </a:cubicBezTo>
                <a:lnTo>
                  <a:pt x="9853" y="2950"/>
                </a:lnTo>
                <a:cubicBezTo>
                  <a:pt x="10145" y="2658"/>
                  <a:pt x="10145" y="2180"/>
                  <a:pt x="9853" y="1888"/>
                </a:cubicBezTo>
                <a:lnTo>
                  <a:pt x="8260" y="293"/>
                </a:lnTo>
                <a:cubicBezTo>
                  <a:pt x="7966" y="0"/>
                  <a:pt x="7489" y="1"/>
                  <a:pt x="7196" y="293"/>
                </a:cubicBezTo>
                <a:close/>
                <a:moveTo>
                  <a:pt x="2038" y="7729"/>
                </a:moveTo>
                <a:lnTo>
                  <a:pt x="1658" y="8109"/>
                </a:lnTo>
                <a:lnTo>
                  <a:pt x="710" y="7160"/>
                </a:lnTo>
                <a:lnTo>
                  <a:pt x="1090" y="6780"/>
                </a:lnTo>
                <a:lnTo>
                  <a:pt x="2038" y="7729"/>
                </a:lnTo>
                <a:close/>
                <a:moveTo>
                  <a:pt x="3555" y="7729"/>
                </a:moveTo>
                <a:lnTo>
                  <a:pt x="3175" y="8109"/>
                </a:lnTo>
                <a:lnTo>
                  <a:pt x="1469" y="6401"/>
                </a:lnTo>
                <a:lnTo>
                  <a:pt x="1849" y="6021"/>
                </a:lnTo>
                <a:lnTo>
                  <a:pt x="3555" y="7729"/>
                </a:lnTo>
                <a:close/>
                <a:moveTo>
                  <a:pt x="3555" y="6211"/>
                </a:moveTo>
                <a:lnTo>
                  <a:pt x="3175" y="6590"/>
                </a:lnTo>
                <a:lnTo>
                  <a:pt x="2226" y="5643"/>
                </a:lnTo>
                <a:lnTo>
                  <a:pt x="2606" y="5263"/>
                </a:lnTo>
                <a:lnTo>
                  <a:pt x="3555" y="6211"/>
                </a:lnTo>
                <a:close/>
                <a:moveTo>
                  <a:pt x="4314" y="5452"/>
                </a:moveTo>
                <a:lnTo>
                  <a:pt x="3934" y="5832"/>
                </a:lnTo>
                <a:lnTo>
                  <a:pt x="2986" y="4885"/>
                </a:lnTo>
                <a:lnTo>
                  <a:pt x="3366" y="4505"/>
                </a:lnTo>
                <a:lnTo>
                  <a:pt x="4314" y="5452"/>
                </a:lnTo>
                <a:close/>
                <a:moveTo>
                  <a:pt x="5831" y="5452"/>
                </a:moveTo>
                <a:lnTo>
                  <a:pt x="5451" y="5832"/>
                </a:lnTo>
                <a:lnTo>
                  <a:pt x="3745" y="4125"/>
                </a:lnTo>
                <a:lnTo>
                  <a:pt x="4125" y="3745"/>
                </a:lnTo>
                <a:lnTo>
                  <a:pt x="5831" y="5452"/>
                </a:lnTo>
                <a:close/>
                <a:moveTo>
                  <a:pt x="5831" y="3935"/>
                </a:moveTo>
                <a:lnTo>
                  <a:pt x="5451" y="4315"/>
                </a:lnTo>
                <a:lnTo>
                  <a:pt x="4504" y="3367"/>
                </a:lnTo>
                <a:lnTo>
                  <a:pt x="4884" y="2988"/>
                </a:lnTo>
                <a:lnTo>
                  <a:pt x="5831" y="3935"/>
                </a:lnTo>
                <a:close/>
                <a:moveTo>
                  <a:pt x="6590" y="3176"/>
                </a:moveTo>
                <a:lnTo>
                  <a:pt x="6210" y="3556"/>
                </a:lnTo>
                <a:lnTo>
                  <a:pt x="5263" y="2607"/>
                </a:lnTo>
                <a:lnTo>
                  <a:pt x="5643" y="2227"/>
                </a:lnTo>
                <a:lnTo>
                  <a:pt x="6590" y="3176"/>
                </a:lnTo>
                <a:close/>
                <a:moveTo>
                  <a:pt x="8108" y="3176"/>
                </a:moveTo>
                <a:lnTo>
                  <a:pt x="7728" y="3556"/>
                </a:lnTo>
                <a:lnTo>
                  <a:pt x="6021" y="1849"/>
                </a:lnTo>
                <a:lnTo>
                  <a:pt x="6401" y="1469"/>
                </a:lnTo>
                <a:lnTo>
                  <a:pt x="8108" y="3176"/>
                </a:lnTo>
                <a:close/>
                <a:moveTo>
                  <a:pt x="8108" y="1659"/>
                </a:moveTo>
                <a:lnTo>
                  <a:pt x="7728" y="2039"/>
                </a:lnTo>
                <a:lnTo>
                  <a:pt x="6780" y="1090"/>
                </a:lnTo>
                <a:lnTo>
                  <a:pt x="7160" y="711"/>
                </a:lnTo>
                <a:lnTo>
                  <a:pt x="8108" y="1659"/>
                </a:lnTo>
                <a:close/>
                <a:moveTo>
                  <a:pt x="8108" y="1659"/>
                </a:moveTo>
                <a:close/>
              </a:path>
            </a:pathLst>
          </a:custGeom>
          <a:solidFill>
            <a:schemeClr val="tx1">
              <a:lumMod val="85000"/>
              <a:lumOff val="15000"/>
            </a:schemeClr>
          </a:solidFill>
          <a:ln>
            <a:noFill/>
          </a:ln>
        </p:spPr>
      </p:sp>
      <p:sp>
        <p:nvSpPr>
          <p:cNvPr id="29" name="fountain-pen-of-large-size_33358">
            <a:extLst>
              <a:ext uri="{FF2B5EF4-FFF2-40B4-BE49-F238E27FC236}">
                <a16:creationId xmlns="" xmlns:a16="http://schemas.microsoft.com/office/drawing/2014/main" id="{CE96C7E4-EC0E-47D5-978A-ABE437F9DBE5}"/>
              </a:ext>
            </a:extLst>
          </p:cNvPr>
          <p:cNvSpPr>
            <a:spLocks noChangeAspect="1"/>
          </p:cNvSpPr>
          <p:nvPr/>
        </p:nvSpPr>
        <p:spPr bwMode="auto">
          <a:xfrm>
            <a:off x="7479202" y="2668488"/>
            <a:ext cx="609685" cy="608245"/>
          </a:xfrm>
          <a:custGeom>
            <a:avLst/>
            <a:gdLst>
              <a:gd name="T0" fmla="*/ 21 w 1156"/>
              <a:gd name="T1" fmla="*/ 1088 h 1155"/>
              <a:gd name="T2" fmla="*/ 67 w 1156"/>
              <a:gd name="T3" fmla="*/ 1134 h 1155"/>
              <a:gd name="T4" fmla="*/ 8 w 1156"/>
              <a:gd name="T5" fmla="*/ 1147 h 1155"/>
              <a:gd name="T6" fmla="*/ 21 w 1156"/>
              <a:gd name="T7" fmla="*/ 1088 h 1155"/>
              <a:gd name="T8" fmla="*/ 10 w 1156"/>
              <a:gd name="T9" fmla="*/ 1052 h 1155"/>
              <a:gd name="T10" fmla="*/ 103 w 1156"/>
              <a:gd name="T11" fmla="*/ 1146 h 1155"/>
              <a:gd name="T12" fmla="*/ 294 w 1156"/>
              <a:gd name="T13" fmla="*/ 1035 h 1155"/>
              <a:gd name="T14" fmla="*/ 120 w 1156"/>
              <a:gd name="T15" fmla="*/ 861 h 1155"/>
              <a:gd name="T16" fmla="*/ 10 w 1156"/>
              <a:gd name="T17" fmla="*/ 1052 h 1155"/>
              <a:gd name="T18" fmla="*/ 443 w 1156"/>
              <a:gd name="T19" fmla="*/ 511 h 1155"/>
              <a:gd name="T20" fmla="*/ 644 w 1156"/>
              <a:gd name="T21" fmla="*/ 712 h 1155"/>
              <a:gd name="T22" fmla="*/ 547 w 1156"/>
              <a:gd name="T23" fmla="*/ 816 h 1155"/>
              <a:gd name="T24" fmla="*/ 316 w 1156"/>
              <a:gd name="T25" fmla="*/ 1019 h 1155"/>
              <a:gd name="T26" fmla="*/ 136 w 1156"/>
              <a:gd name="T27" fmla="*/ 839 h 1155"/>
              <a:gd name="T28" fmla="*/ 339 w 1156"/>
              <a:gd name="T29" fmla="*/ 608 h 1155"/>
              <a:gd name="T30" fmla="*/ 443 w 1156"/>
              <a:gd name="T31" fmla="*/ 511 h 1155"/>
              <a:gd name="T32" fmla="*/ 326 w 1156"/>
              <a:gd name="T33" fmla="*/ 929 h 1155"/>
              <a:gd name="T34" fmla="*/ 339 w 1156"/>
              <a:gd name="T35" fmla="*/ 952 h 1155"/>
              <a:gd name="T36" fmla="*/ 583 w 1156"/>
              <a:gd name="T37" fmla="*/ 720 h 1155"/>
              <a:gd name="T38" fmla="*/ 564 w 1156"/>
              <a:gd name="T39" fmla="*/ 702 h 1155"/>
              <a:gd name="T40" fmla="*/ 326 w 1156"/>
              <a:gd name="T41" fmla="*/ 929 h 1155"/>
              <a:gd name="T42" fmla="*/ 1094 w 1156"/>
              <a:gd name="T43" fmla="*/ 287 h 1155"/>
              <a:gd name="T44" fmla="*/ 715 w 1156"/>
              <a:gd name="T45" fmla="*/ 665 h 1155"/>
              <a:gd name="T46" fmla="*/ 667 w 1156"/>
              <a:gd name="T47" fmla="*/ 698 h 1155"/>
              <a:gd name="T48" fmla="*/ 457 w 1156"/>
              <a:gd name="T49" fmla="*/ 488 h 1155"/>
              <a:gd name="T50" fmla="*/ 490 w 1156"/>
              <a:gd name="T51" fmla="*/ 440 h 1155"/>
              <a:gd name="T52" fmla="*/ 818 w 1156"/>
              <a:gd name="T53" fmla="*/ 112 h 1155"/>
              <a:gd name="T54" fmla="*/ 763 w 1156"/>
              <a:gd name="T55" fmla="*/ 128 h 1155"/>
              <a:gd name="T56" fmla="*/ 481 w 1156"/>
              <a:gd name="T57" fmla="*/ 410 h 1155"/>
              <a:gd name="T58" fmla="*/ 452 w 1156"/>
              <a:gd name="T59" fmla="*/ 410 h 1155"/>
              <a:gd name="T60" fmla="*/ 452 w 1156"/>
              <a:gd name="T61" fmla="*/ 382 h 1155"/>
              <a:gd name="T62" fmla="*/ 738 w 1156"/>
              <a:gd name="T63" fmla="*/ 96 h 1155"/>
              <a:gd name="T64" fmla="*/ 747 w 1156"/>
              <a:gd name="T65" fmla="*/ 91 h 1155"/>
              <a:gd name="T66" fmla="*/ 879 w 1156"/>
              <a:gd name="T67" fmla="*/ 52 h 1155"/>
              <a:gd name="T68" fmla="*/ 1094 w 1156"/>
              <a:gd name="T69" fmla="*/ 62 h 1155"/>
              <a:gd name="T70" fmla="*/ 1094 w 1156"/>
              <a:gd name="T71" fmla="*/ 287 h 1155"/>
              <a:gd name="T72" fmla="*/ 1043 w 1156"/>
              <a:gd name="T73" fmla="*/ 82 h 1155"/>
              <a:gd name="T74" fmla="*/ 1024 w 1156"/>
              <a:gd name="T75" fmla="*/ 101 h 1155"/>
              <a:gd name="T76" fmla="*/ 1048 w 1156"/>
              <a:gd name="T77" fmla="*/ 238 h 1155"/>
              <a:gd name="T78" fmla="*/ 1071 w 1156"/>
              <a:gd name="T79" fmla="*/ 251 h 1155"/>
              <a:gd name="T80" fmla="*/ 1043 w 1156"/>
              <a:gd name="T81" fmla="*/ 82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56" h="1155">
                <a:moveTo>
                  <a:pt x="21" y="1088"/>
                </a:moveTo>
                <a:lnTo>
                  <a:pt x="67" y="1134"/>
                </a:lnTo>
                <a:cubicBezTo>
                  <a:pt x="37" y="1150"/>
                  <a:pt x="16" y="1155"/>
                  <a:pt x="8" y="1147"/>
                </a:cubicBezTo>
                <a:cubicBezTo>
                  <a:pt x="0" y="1139"/>
                  <a:pt x="5" y="1118"/>
                  <a:pt x="21" y="1088"/>
                </a:cubicBezTo>
                <a:close/>
                <a:moveTo>
                  <a:pt x="10" y="1052"/>
                </a:moveTo>
                <a:lnTo>
                  <a:pt x="103" y="1146"/>
                </a:lnTo>
                <a:cubicBezTo>
                  <a:pt x="155" y="1127"/>
                  <a:pt x="221" y="1089"/>
                  <a:pt x="294" y="1035"/>
                </a:cubicBezTo>
                <a:lnTo>
                  <a:pt x="120" y="861"/>
                </a:lnTo>
                <a:cubicBezTo>
                  <a:pt x="66" y="935"/>
                  <a:pt x="28" y="1001"/>
                  <a:pt x="10" y="1052"/>
                </a:cubicBezTo>
                <a:close/>
                <a:moveTo>
                  <a:pt x="443" y="511"/>
                </a:moveTo>
                <a:lnTo>
                  <a:pt x="644" y="712"/>
                </a:lnTo>
                <a:cubicBezTo>
                  <a:pt x="614" y="747"/>
                  <a:pt x="581" y="781"/>
                  <a:pt x="547" y="816"/>
                </a:cubicBezTo>
                <a:cubicBezTo>
                  <a:pt x="468" y="895"/>
                  <a:pt x="389" y="964"/>
                  <a:pt x="316" y="1019"/>
                </a:cubicBezTo>
                <a:lnTo>
                  <a:pt x="136" y="839"/>
                </a:lnTo>
                <a:cubicBezTo>
                  <a:pt x="191" y="767"/>
                  <a:pt x="260" y="687"/>
                  <a:pt x="339" y="608"/>
                </a:cubicBezTo>
                <a:cubicBezTo>
                  <a:pt x="374" y="574"/>
                  <a:pt x="409" y="541"/>
                  <a:pt x="443" y="511"/>
                </a:cubicBezTo>
                <a:close/>
                <a:moveTo>
                  <a:pt x="326" y="929"/>
                </a:moveTo>
                <a:cubicBezTo>
                  <a:pt x="312" y="939"/>
                  <a:pt x="325" y="963"/>
                  <a:pt x="339" y="952"/>
                </a:cubicBezTo>
                <a:cubicBezTo>
                  <a:pt x="429" y="884"/>
                  <a:pt x="504" y="800"/>
                  <a:pt x="583" y="720"/>
                </a:cubicBezTo>
                <a:cubicBezTo>
                  <a:pt x="595" y="708"/>
                  <a:pt x="576" y="689"/>
                  <a:pt x="564" y="702"/>
                </a:cubicBezTo>
                <a:cubicBezTo>
                  <a:pt x="487" y="780"/>
                  <a:pt x="414" y="862"/>
                  <a:pt x="326" y="929"/>
                </a:cubicBezTo>
                <a:close/>
                <a:moveTo>
                  <a:pt x="1094" y="287"/>
                </a:moveTo>
                <a:lnTo>
                  <a:pt x="715" y="665"/>
                </a:lnTo>
                <a:cubicBezTo>
                  <a:pt x="701" y="679"/>
                  <a:pt x="685" y="690"/>
                  <a:pt x="667" y="698"/>
                </a:cubicBezTo>
                <a:lnTo>
                  <a:pt x="457" y="488"/>
                </a:lnTo>
                <a:cubicBezTo>
                  <a:pt x="465" y="470"/>
                  <a:pt x="476" y="454"/>
                  <a:pt x="490" y="440"/>
                </a:cubicBezTo>
                <a:lnTo>
                  <a:pt x="818" y="112"/>
                </a:lnTo>
                <a:lnTo>
                  <a:pt x="763" y="128"/>
                </a:lnTo>
                <a:lnTo>
                  <a:pt x="481" y="410"/>
                </a:lnTo>
                <a:cubicBezTo>
                  <a:pt x="473" y="418"/>
                  <a:pt x="460" y="418"/>
                  <a:pt x="452" y="410"/>
                </a:cubicBezTo>
                <a:cubicBezTo>
                  <a:pt x="445" y="403"/>
                  <a:pt x="445" y="390"/>
                  <a:pt x="452" y="382"/>
                </a:cubicBezTo>
                <a:lnTo>
                  <a:pt x="738" y="96"/>
                </a:lnTo>
                <a:cubicBezTo>
                  <a:pt x="741" y="94"/>
                  <a:pt x="744" y="92"/>
                  <a:pt x="747" y="91"/>
                </a:cubicBezTo>
                <a:lnTo>
                  <a:pt x="879" y="52"/>
                </a:lnTo>
                <a:cubicBezTo>
                  <a:pt x="941" y="0"/>
                  <a:pt x="1035" y="3"/>
                  <a:pt x="1094" y="62"/>
                </a:cubicBezTo>
                <a:cubicBezTo>
                  <a:pt x="1156" y="124"/>
                  <a:pt x="1156" y="225"/>
                  <a:pt x="1094" y="287"/>
                </a:cubicBezTo>
                <a:close/>
                <a:moveTo>
                  <a:pt x="1043" y="82"/>
                </a:moveTo>
                <a:cubicBezTo>
                  <a:pt x="1029" y="71"/>
                  <a:pt x="1010" y="90"/>
                  <a:pt x="1024" y="101"/>
                </a:cubicBezTo>
                <a:cubicBezTo>
                  <a:pt x="1066" y="133"/>
                  <a:pt x="1071" y="192"/>
                  <a:pt x="1048" y="238"/>
                </a:cubicBezTo>
                <a:cubicBezTo>
                  <a:pt x="1040" y="253"/>
                  <a:pt x="1063" y="266"/>
                  <a:pt x="1071" y="251"/>
                </a:cubicBezTo>
                <a:cubicBezTo>
                  <a:pt x="1099" y="196"/>
                  <a:pt x="1095" y="121"/>
                  <a:pt x="1043" y="82"/>
                </a:cubicBezTo>
                <a:close/>
              </a:path>
            </a:pathLst>
          </a:custGeom>
          <a:solidFill>
            <a:schemeClr val="tx1">
              <a:lumMod val="85000"/>
              <a:lumOff val="15000"/>
            </a:schemeClr>
          </a:solidFill>
          <a:ln>
            <a:noFill/>
          </a:ln>
        </p:spPr>
      </p:sp>
      <p:sp>
        <p:nvSpPr>
          <p:cNvPr id="30" name="mechanical-pen_16241">
            <a:extLst>
              <a:ext uri="{FF2B5EF4-FFF2-40B4-BE49-F238E27FC236}">
                <a16:creationId xmlns="" xmlns:a16="http://schemas.microsoft.com/office/drawing/2014/main" id="{CEF12A63-252E-4EE7-9156-AE318CAA360F}"/>
              </a:ext>
            </a:extLst>
          </p:cNvPr>
          <p:cNvSpPr>
            <a:spLocks noChangeAspect="1"/>
          </p:cNvSpPr>
          <p:nvPr/>
        </p:nvSpPr>
        <p:spPr bwMode="auto">
          <a:xfrm>
            <a:off x="8641848" y="2671501"/>
            <a:ext cx="609685" cy="602218"/>
          </a:xfrm>
          <a:custGeom>
            <a:avLst/>
            <a:gdLst>
              <a:gd name="T0" fmla="*/ 3710 w 4212"/>
              <a:gd name="T1" fmla="*/ 956 h 4167"/>
              <a:gd name="T2" fmla="*/ 3710 w 4212"/>
              <a:gd name="T3" fmla="*/ 1198 h 4167"/>
              <a:gd name="T4" fmla="*/ 1178 w 4212"/>
              <a:gd name="T5" fmla="*/ 3517 h 4167"/>
              <a:gd name="T6" fmla="*/ 823 w 4212"/>
              <a:gd name="T7" fmla="*/ 3842 h 4167"/>
              <a:gd name="T8" fmla="*/ 325 w 4212"/>
              <a:gd name="T9" fmla="*/ 3344 h 4167"/>
              <a:gd name="T10" fmla="*/ 650 w 4212"/>
              <a:gd name="T11" fmla="*/ 2989 h 4167"/>
              <a:gd name="T12" fmla="*/ 2706 w 4212"/>
              <a:gd name="T13" fmla="*/ 745 h 4167"/>
              <a:gd name="T14" fmla="*/ 2629 w 4212"/>
              <a:gd name="T15" fmla="*/ 668 h 4167"/>
              <a:gd name="T16" fmla="*/ 1659 w 4212"/>
              <a:gd name="T17" fmla="*/ 1638 h 4167"/>
              <a:gd name="T18" fmla="*/ 1538 w 4212"/>
              <a:gd name="T19" fmla="*/ 1638 h 4167"/>
              <a:gd name="T20" fmla="*/ 1525 w 4212"/>
              <a:gd name="T21" fmla="*/ 1625 h 4167"/>
              <a:gd name="T22" fmla="*/ 1525 w 4212"/>
              <a:gd name="T23" fmla="*/ 1504 h 4167"/>
              <a:gd name="T24" fmla="*/ 2864 w 4212"/>
              <a:gd name="T25" fmla="*/ 165 h 4167"/>
              <a:gd name="T26" fmla="*/ 2985 w 4212"/>
              <a:gd name="T27" fmla="*/ 165 h 4167"/>
              <a:gd name="T28" fmla="*/ 2998 w 4212"/>
              <a:gd name="T29" fmla="*/ 178 h 4167"/>
              <a:gd name="T30" fmla="*/ 2998 w 4212"/>
              <a:gd name="T31" fmla="*/ 299 h 4167"/>
              <a:gd name="T32" fmla="*/ 2811 w 4212"/>
              <a:gd name="T33" fmla="*/ 486 h 4167"/>
              <a:gd name="T34" fmla="*/ 2879 w 4212"/>
              <a:gd name="T35" fmla="*/ 555 h 4167"/>
              <a:gd name="T36" fmla="*/ 2969 w 4212"/>
              <a:gd name="T37" fmla="*/ 458 h 4167"/>
              <a:gd name="T38" fmla="*/ 3211 w 4212"/>
              <a:gd name="T39" fmla="*/ 458 h 4167"/>
              <a:gd name="T40" fmla="*/ 3710 w 4212"/>
              <a:gd name="T41" fmla="*/ 956 h 4167"/>
              <a:gd name="T42" fmla="*/ 0 w 4212"/>
              <a:gd name="T43" fmla="*/ 4083 h 4167"/>
              <a:gd name="T44" fmla="*/ 84 w 4212"/>
              <a:gd name="T45" fmla="*/ 4167 h 4167"/>
              <a:gd name="T46" fmla="*/ 765 w 4212"/>
              <a:gd name="T47" fmla="*/ 3876 h 4167"/>
              <a:gd name="T48" fmla="*/ 291 w 4212"/>
              <a:gd name="T49" fmla="*/ 3403 h 4167"/>
              <a:gd name="T50" fmla="*/ 0 w 4212"/>
              <a:gd name="T51" fmla="*/ 4083 h 4167"/>
              <a:gd name="T52" fmla="*/ 3627 w 4212"/>
              <a:gd name="T53" fmla="*/ 0 h 4167"/>
              <a:gd name="T54" fmla="*/ 3908 w 4212"/>
              <a:gd name="T55" fmla="*/ 281 h 4167"/>
              <a:gd name="T56" fmla="*/ 3708 w 4212"/>
              <a:gd name="T57" fmla="*/ 81 h 4167"/>
              <a:gd name="T58" fmla="*/ 3332 w 4212"/>
              <a:gd name="T59" fmla="*/ 457 h 4167"/>
              <a:gd name="T60" fmla="*/ 3734 w 4212"/>
              <a:gd name="T61" fmla="*/ 858 h 4167"/>
              <a:gd name="T62" fmla="*/ 4110 w 4212"/>
              <a:gd name="T63" fmla="*/ 482 h 4167"/>
              <a:gd name="T64" fmla="*/ 4187 w 4212"/>
              <a:gd name="T65" fmla="*/ 559 h 4167"/>
              <a:gd name="T66" fmla="*/ 3627 w 4212"/>
              <a:gd name="T67" fmla="*/ 0 h 4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2" h="4167">
                <a:moveTo>
                  <a:pt x="3710" y="956"/>
                </a:moveTo>
                <a:cubicBezTo>
                  <a:pt x="3776" y="1023"/>
                  <a:pt x="3776" y="1131"/>
                  <a:pt x="3710" y="1198"/>
                </a:cubicBezTo>
                <a:lnTo>
                  <a:pt x="1178" y="3517"/>
                </a:lnTo>
                <a:lnTo>
                  <a:pt x="823" y="3842"/>
                </a:lnTo>
                <a:lnTo>
                  <a:pt x="325" y="3344"/>
                </a:lnTo>
                <a:lnTo>
                  <a:pt x="650" y="2989"/>
                </a:lnTo>
                <a:lnTo>
                  <a:pt x="2706" y="745"/>
                </a:lnTo>
                <a:lnTo>
                  <a:pt x="2629" y="668"/>
                </a:lnTo>
                <a:lnTo>
                  <a:pt x="1659" y="1638"/>
                </a:lnTo>
                <a:cubicBezTo>
                  <a:pt x="1625" y="1672"/>
                  <a:pt x="1571" y="1672"/>
                  <a:pt x="1538" y="1638"/>
                </a:cubicBezTo>
                <a:lnTo>
                  <a:pt x="1525" y="1625"/>
                </a:lnTo>
                <a:cubicBezTo>
                  <a:pt x="1491" y="1592"/>
                  <a:pt x="1491" y="1538"/>
                  <a:pt x="1525" y="1504"/>
                </a:cubicBezTo>
                <a:lnTo>
                  <a:pt x="2864" y="165"/>
                </a:lnTo>
                <a:cubicBezTo>
                  <a:pt x="2897" y="132"/>
                  <a:pt x="2951" y="132"/>
                  <a:pt x="2985" y="165"/>
                </a:cubicBezTo>
                <a:lnTo>
                  <a:pt x="2998" y="178"/>
                </a:lnTo>
                <a:cubicBezTo>
                  <a:pt x="3031" y="212"/>
                  <a:pt x="3031" y="266"/>
                  <a:pt x="2998" y="299"/>
                </a:cubicBezTo>
                <a:lnTo>
                  <a:pt x="2811" y="486"/>
                </a:lnTo>
                <a:lnTo>
                  <a:pt x="2879" y="555"/>
                </a:lnTo>
                <a:lnTo>
                  <a:pt x="2969" y="458"/>
                </a:lnTo>
                <a:cubicBezTo>
                  <a:pt x="3036" y="391"/>
                  <a:pt x="3144" y="391"/>
                  <a:pt x="3211" y="458"/>
                </a:cubicBezTo>
                <a:lnTo>
                  <a:pt x="3710" y="956"/>
                </a:lnTo>
                <a:close/>
                <a:moveTo>
                  <a:pt x="0" y="4083"/>
                </a:moveTo>
                <a:lnTo>
                  <a:pt x="84" y="4167"/>
                </a:lnTo>
                <a:lnTo>
                  <a:pt x="765" y="3876"/>
                </a:lnTo>
                <a:lnTo>
                  <a:pt x="291" y="3403"/>
                </a:lnTo>
                <a:lnTo>
                  <a:pt x="0" y="4083"/>
                </a:lnTo>
                <a:close/>
                <a:moveTo>
                  <a:pt x="3627" y="0"/>
                </a:moveTo>
                <a:lnTo>
                  <a:pt x="3908" y="281"/>
                </a:lnTo>
                <a:lnTo>
                  <a:pt x="3708" y="81"/>
                </a:lnTo>
                <a:lnTo>
                  <a:pt x="3332" y="457"/>
                </a:lnTo>
                <a:lnTo>
                  <a:pt x="3734" y="858"/>
                </a:lnTo>
                <a:lnTo>
                  <a:pt x="4110" y="482"/>
                </a:lnTo>
                <a:lnTo>
                  <a:pt x="4187" y="559"/>
                </a:lnTo>
                <a:cubicBezTo>
                  <a:pt x="4187" y="559"/>
                  <a:pt x="4212" y="55"/>
                  <a:pt x="3627" y="0"/>
                </a:cubicBezTo>
                <a:close/>
              </a:path>
            </a:pathLst>
          </a:custGeom>
          <a:solidFill>
            <a:schemeClr val="tx1">
              <a:lumMod val="85000"/>
              <a:lumOff val="15000"/>
            </a:schemeClr>
          </a:solidFill>
          <a:ln>
            <a:noFill/>
          </a:ln>
        </p:spPr>
      </p:sp>
      <p:sp>
        <p:nvSpPr>
          <p:cNvPr id="31" name="notebook-and-pencil_74123">
            <a:extLst>
              <a:ext uri="{FF2B5EF4-FFF2-40B4-BE49-F238E27FC236}">
                <a16:creationId xmlns="" xmlns:a16="http://schemas.microsoft.com/office/drawing/2014/main" id="{5268F094-1D9A-4952-AAB9-9914A4B04487}"/>
              </a:ext>
            </a:extLst>
          </p:cNvPr>
          <p:cNvSpPr>
            <a:spLocks noChangeAspect="1"/>
          </p:cNvSpPr>
          <p:nvPr/>
        </p:nvSpPr>
        <p:spPr bwMode="auto">
          <a:xfrm>
            <a:off x="9814937" y="2678844"/>
            <a:ext cx="609685" cy="587533"/>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88862 h 440259"/>
              <a:gd name="T65" fmla="*/ 88862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278945 h 440259"/>
              <a:gd name="T75" fmla="*/ 278945 h 440259"/>
              <a:gd name="T76" fmla="*/ 278945 h 440259"/>
              <a:gd name="T77" fmla="*/ 278945 h 440259"/>
              <a:gd name="T78" fmla="*/ 88862 h 440259"/>
              <a:gd name="T79" fmla="*/ 88862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278945 h 440259"/>
              <a:gd name="T91" fmla="*/ 278945 h 440259"/>
              <a:gd name="T92" fmla="*/ 88862 h 440259"/>
              <a:gd name="T93" fmla="*/ 88862 h 440259"/>
              <a:gd name="T94" fmla="*/ 278945 h 440259"/>
              <a:gd name="T95" fmla="*/ 278945 h 440259"/>
              <a:gd name="T96" fmla="*/ 278945 h 440259"/>
              <a:gd name="T97" fmla="*/ 278945 h 440259"/>
              <a:gd name="T98" fmla="*/ 278945 h 440259"/>
              <a:gd name="T9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4" h="2484">
                <a:moveTo>
                  <a:pt x="2574" y="601"/>
                </a:moveTo>
                <a:lnTo>
                  <a:pt x="2574" y="2250"/>
                </a:lnTo>
                <a:cubicBezTo>
                  <a:pt x="2574" y="2287"/>
                  <a:pt x="2545" y="2317"/>
                  <a:pt x="2508" y="2317"/>
                </a:cubicBezTo>
                <a:lnTo>
                  <a:pt x="2395" y="2317"/>
                </a:lnTo>
                <a:cubicBezTo>
                  <a:pt x="2359" y="2317"/>
                  <a:pt x="2329" y="2287"/>
                  <a:pt x="2329" y="2250"/>
                </a:cubicBezTo>
                <a:lnTo>
                  <a:pt x="2329" y="601"/>
                </a:lnTo>
                <a:cubicBezTo>
                  <a:pt x="2329" y="601"/>
                  <a:pt x="2329" y="600"/>
                  <a:pt x="2329" y="600"/>
                </a:cubicBezTo>
                <a:cubicBezTo>
                  <a:pt x="2329" y="597"/>
                  <a:pt x="2329" y="594"/>
                  <a:pt x="2329" y="591"/>
                </a:cubicBezTo>
                <a:lnTo>
                  <a:pt x="2386" y="224"/>
                </a:lnTo>
                <a:cubicBezTo>
                  <a:pt x="2391" y="192"/>
                  <a:pt x="2419" y="167"/>
                  <a:pt x="2452" y="167"/>
                </a:cubicBezTo>
                <a:cubicBezTo>
                  <a:pt x="2484" y="167"/>
                  <a:pt x="2512" y="192"/>
                  <a:pt x="2517" y="224"/>
                </a:cubicBezTo>
                <a:lnTo>
                  <a:pt x="2574" y="591"/>
                </a:lnTo>
                <a:cubicBezTo>
                  <a:pt x="2574" y="594"/>
                  <a:pt x="2574" y="597"/>
                  <a:pt x="2574" y="600"/>
                </a:cubicBezTo>
                <a:cubicBezTo>
                  <a:pt x="2574" y="600"/>
                  <a:pt x="2574" y="601"/>
                  <a:pt x="2574" y="601"/>
                </a:cubicBezTo>
                <a:close/>
                <a:moveTo>
                  <a:pt x="2030" y="67"/>
                </a:moveTo>
                <a:lnTo>
                  <a:pt x="2030" y="2418"/>
                </a:lnTo>
                <a:cubicBezTo>
                  <a:pt x="2030" y="2455"/>
                  <a:pt x="2000" y="2484"/>
                  <a:pt x="1963" y="2484"/>
                </a:cubicBezTo>
                <a:lnTo>
                  <a:pt x="314" y="2484"/>
                </a:lnTo>
                <a:cubicBezTo>
                  <a:pt x="278" y="2484"/>
                  <a:pt x="248" y="2455"/>
                  <a:pt x="248" y="2418"/>
                </a:cubicBezTo>
                <a:lnTo>
                  <a:pt x="248" y="2229"/>
                </a:lnTo>
                <a:lnTo>
                  <a:pt x="67" y="2229"/>
                </a:lnTo>
                <a:cubicBezTo>
                  <a:pt x="30" y="2229"/>
                  <a:pt x="0" y="2200"/>
                  <a:pt x="0" y="2163"/>
                </a:cubicBezTo>
                <a:cubicBezTo>
                  <a:pt x="0" y="2126"/>
                  <a:pt x="30" y="2096"/>
                  <a:pt x="67" y="2096"/>
                </a:cubicBezTo>
                <a:lnTo>
                  <a:pt x="248" y="2096"/>
                </a:lnTo>
                <a:lnTo>
                  <a:pt x="248" y="1923"/>
                </a:lnTo>
                <a:lnTo>
                  <a:pt x="67" y="1923"/>
                </a:lnTo>
                <a:cubicBezTo>
                  <a:pt x="30" y="1923"/>
                  <a:pt x="0" y="1893"/>
                  <a:pt x="0" y="1856"/>
                </a:cubicBezTo>
                <a:cubicBezTo>
                  <a:pt x="0" y="1819"/>
                  <a:pt x="30" y="1789"/>
                  <a:pt x="67" y="1789"/>
                </a:cubicBezTo>
                <a:lnTo>
                  <a:pt x="248" y="1789"/>
                </a:lnTo>
                <a:lnTo>
                  <a:pt x="248" y="1616"/>
                </a:lnTo>
                <a:lnTo>
                  <a:pt x="67" y="1616"/>
                </a:lnTo>
                <a:cubicBezTo>
                  <a:pt x="30" y="1616"/>
                  <a:pt x="0" y="1586"/>
                  <a:pt x="0" y="1549"/>
                </a:cubicBezTo>
                <a:cubicBezTo>
                  <a:pt x="0" y="1512"/>
                  <a:pt x="30" y="1482"/>
                  <a:pt x="67" y="1482"/>
                </a:cubicBezTo>
                <a:lnTo>
                  <a:pt x="248" y="1482"/>
                </a:lnTo>
                <a:lnTo>
                  <a:pt x="248" y="1309"/>
                </a:lnTo>
                <a:lnTo>
                  <a:pt x="67" y="1309"/>
                </a:lnTo>
                <a:cubicBezTo>
                  <a:pt x="30" y="1309"/>
                  <a:pt x="0" y="1279"/>
                  <a:pt x="0" y="1242"/>
                </a:cubicBezTo>
                <a:cubicBezTo>
                  <a:pt x="0" y="1205"/>
                  <a:pt x="30" y="1176"/>
                  <a:pt x="67" y="1176"/>
                </a:cubicBezTo>
                <a:lnTo>
                  <a:pt x="248" y="1176"/>
                </a:lnTo>
                <a:lnTo>
                  <a:pt x="248" y="1002"/>
                </a:lnTo>
                <a:lnTo>
                  <a:pt x="67" y="1002"/>
                </a:lnTo>
                <a:cubicBezTo>
                  <a:pt x="30" y="1002"/>
                  <a:pt x="0" y="972"/>
                  <a:pt x="0" y="935"/>
                </a:cubicBezTo>
                <a:cubicBezTo>
                  <a:pt x="0" y="899"/>
                  <a:pt x="30" y="869"/>
                  <a:pt x="67" y="869"/>
                </a:cubicBezTo>
                <a:lnTo>
                  <a:pt x="248" y="869"/>
                </a:lnTo>
                <a:lnTo>
                  <a:pt x="248" y="695"/>
                </a:lnTo>
                <a:lnTo>
                  <a:pt x="67" y="695"/>
                </a:lnTo>
                <a:cubicBezTo>
                  <a:pt x="30" y="695"/>
                  <a:pt x="0" y="665"/>
                  <a:pt x="0" y="629"/>
                </a:cubicBezTo>
                <a:cubicBezTo>
                  <a:pt x="0" y="592"/>
                  <a:pt x="30" y="562"/>
                  <a:pt x="67" y="562"/>
                </a:cubicBezTo>
                <a:lnTo>
                  <a:pt x="248" y="562"/>
                </a:lnTo>
                <a:lnTo>
                  <a:pt x="248" y="388"/>
                </a:lnTo>
                <a:lnTo>
                  <a:pt x="67" y="388"/>
                </a:lnTo>
                <a:cubicBezTo>
                  <a:pt x="30" y="388"/>
                  <a:pt x="0" y="359"/>
                  <a:pt x="0" y="322"/>
                </a:cubicBezTo>
                <a:cubicBezTo>
                  <a:pt x="0" y="285"/>
                  <a:pt x="30" y="255"/>
                  <a:pt x="67" y="255"/>
                </a:cubicBezTo>
                <a:lnTo>
                  <a:pt x="248" y="255"/>
                </a:lnTo>
                <a:lnTo>
                  <a:pt x="248" y="67"/>
                </a:lnTo>
                <a:cubicBezTo>
                  <a:pt x="248" y="30"/>
                  <a:pt x="278" y="0"/>
                  <a:pt x="314" y="0"/>
                </a:cubicBezTo>
                <a:lnTo>
                  <a:pt x="1963" y="0"/>
                </a:lnTo>
                <a:cubicBezTo>
                  <a:pt x="2000" y="0"/>
                  <a:pt x="2030" y="30"/>
                  <a:pt x="2030" y="67"/>
                </a:cubicBezTo>
                <a:close/>
                <a:moveTo>
                  <a:pt x="497" y="933"/>
                </a:moveTo>
                <a:cubicBezTo>
                  <a:pt x="497" y="969"/>
                  <a:pt x="526" y="999"/>
                  <a:pt x="563" y="999"/>
                </a:cubicBezTo>
                <a:lnTo>
                  <a:pt x="1503" y="999"/>
                </a:lnTo>
                <a:cubicBezTo>
                  <a:pt x="1540" y="999"/>
                  <a:pt x="1570" y="969"/>
                  <a:pt x="1570" y="933"/>
                </a:cubicBezTo>
                <a:cubicBezTo>
                  <a:pt x="1570" y="896"/>
                  <a:pt x="1540" y="866"/>
                  <a:pt x="1503" y="866"/>
                </a:cubicBezTo>
                <a:lnTo>
                  <a:pt x="563" y="866"/>
                </a:lnTo>
                <a:cubicBezTo>
                  <a:pt x="526" y="866"/>
                  <a:pt x="497" y="896"/>
                  <a:pt x="497" y="933"/>
                </a:cubicBezTo>
                <a:close/>
                <a:moveTo>
                  <a:pt x="563" y="694"/>
                </a:moveTo>
                <a:lnTo>
                  <a:pt x="1137" y="694"/>
                </a:lnTo>
                <a:cubicBezTo>
                  <a:pt x="1173" y="694"/>
                  <a:pt x="1203" y="664"/>
                  <a:pt x="1203" y="627"/>
                </a:cubicBezTo>
                <a:cubicBezTo>
                  <a:pt x="1203" y="590"/>
                  <a:pt x="1173" y="561"/>
                  <a:pt x="1137" y="561"/>
                </a:cubicBezTo>
                <a:lnTo>
                  <a:pt x="563" y="561"/>
                </a:lnTo>
                <a:cubicBezTo>
                  <a:pt x="526" y="561"/>
                  <a:pt x="497" y="590"/>
                  <a:pt x="497" y="627"/>
                </a:cubicBezTo>
                <a:cubicBezTo>
                  <a:pt x="497" y="664"/>
                  <a:pt x="526" y="694"/>
                  <a:pt x="563" y="694"/>
                </a:cubicBezTo>
                <a:close/>
                <a:moveTo>
                  <a:pt x="1570" y="1849"/>
                </a:moveTo>
                <a:cubicBezTo>
                  <a:pt x="1570" y="1812"/>
                  <a:pt x="1540" y="1782"/>
                  <a:pt x="1503" y="1782"/>
                </a:cubicBezTo>
                <a:lnTo>
                  <a:pt x="563" y="1782"/>
                </a:lnTo>
                <a:cubicBezTo>
                  <a:pt x="526" y="1782"/>
                  <a:pt x="497" y="1812"/>
                  <a:pt x="497" y="1849"/>
                </a:cubicBezTo>
                <a:cubicBezTo>
                  <a:pt x="497" y="1886"/>
                  <a:pt x="526" y="1916"/>
                  <a:pt x="563" y="1916"/>
                </a:cubicBezTo>
                <a:lnTo>
                  <a:pt x="1503" y="1916"/>
                </a:lnTo>
                <a:cubicBezTo>
                  <a:pt x="1540" y="1916"/>
                  <a:pt x="1570" y="1886"/>
                  <a:pt x="1570" y="1849"/>
                </a:cubicBezTo>
                <a:close/>
                <a:moveTo>
                  <a:pt x="563" y="1610"/>
                </a:moveTo>
                <a:lnTo>
                  <a:pt x="1357" y="1610"/>
                </a:lnTo>
                <a:cubicBezTo>
                  <a:pt x="1393" y="1610"/>
                  <a:pt x="1423" y="1580"/>
                  <a:pt x="1423" y="1544"/>
                </a:cubicBezTo>
                <a:cubicBezTo>
                  <a:pt x="1423" y="1507"/>
                  <a:pt x="1393" y="1477"/>
                  <a:pt x="1357" y="1477"/>
                </a:cubicBezTo>
                <a:lnTo>
                  <a:pt x="563" y="1477"/>
                </a:lnTo>
                <a:cubicBezTo>
                  <a:pt x="526" y="1477"/>
                  <a:pt x="497" y="1507"/>
                  <a:pt x="497" y="1544"/>
                </a:cubicBezTo>
                <a:cubicBezTo>
                  <a:pt x="497" y="1580"/>
                  <a:pt x="526" y="1610"/>
                  <a:pt x="563" y="1610"/>
                </a:cubicBezTo>
                <a:close/>
                <a:moveTo>
                  <a:pt x="1777" y="1238"/>
                </a:moveTo>
                <a:cubicBezTo>
                  <a:pt x="1777" y="1201"/>
                  <a:pt x="1747" y="1171"/>
                  <a:pt x="1710" y="1171"/>
                </a:cubicBezTo>
                <a:lnTo>
                  <a:pt x="563" y="1171"/>
                </a:lnTo>
                <a:cubicBezTo>
                  <a:pt x="526" y="1171"/>
                  <a:pt x="497" y="1201"/>
                  <a:pt x="497" y="1238"/>
                </a:cubicBezTo>
                <a:cubicBezTo>
                  <a:pt x="497" y="1275"/>
                  <a:pt x="526" y="1305"/>
                  <a:pt x="563" y="1305"/>
                </a:cubicBezTo>
                <a:lnTo>
                  <a:pt x="1710" y="1305"/>
                </a:lnTo>
                <a:cubicBezTo>
                  <a:pt x="1747" y="1305"/>
                  <a:pt x="1777" y="1275"/>
                  <a:pt x="1777" y="1238"/>
                </a:cubicBezTo>
                <a:close/>
                <a:moveTo>
                  <a:pt x="1777" y="322"/>
                </a:moveTo>
                <a:cubicBezTo>
                  <a:pt x="1777" y="285"/>
                  <a:pt x="1747" y="255"/>
                  <a:pt x="1710" y="255"/>
                </a:cubicBezTo>
                <a:lnTo>
                  <a:pt x="563" y="255"/>
                </a:lnTo>
                <a:cubicBezTo>
                  <a:pt x="526" y="255"/>
                  <a:pt x="497" y="285"/>
                  <a:pt x="497" y="322"/>
                </a:cubicBezTo>
                <a:cubicBezTo>
                  <a:pt x="497" y="359"/>
                  <a:pt x="526" y="388"/>
                  <a:pt x="563" y="388"/>
                </a:cubicBezTo>
                <a:lnTo>
                  <a:pt x="1710" y="388"/>
                </a:lnTo>
                <a:cubicBezTo>
                  <a:pt x="1747" y="388"/>
                  <a:pt x="1777" y="359"/>
                  <a:pt x="1777" y="322"/>
                </a:cubicBezTo>
                <a:close/>
              </a:path>
            </a:pathLst>
          </a:custGeom>
          <a:solidFill>
            <a:schemeClr val="tx1">
              <a:lumMod val="85000"/>
              <a:lumOff val="15000"/>
            </a:schemeClr>
          </a:solidFill>
          <a:ln>
            <a:noFill/>
          </a:ln>
        </p:spPr>
      </p:sp>
      <p:sp>
        <p:nvSpPr>
          <p:cNvPr id="32" name="office-form_73557">
            <a:extLst>
              <a:ext uri="{FF2B5EF4-FFF2-40B4-BE49-F238E27FC236}">
                <a16:creationId xmlns="" xmlns:a16="http://schemas.microsoft.com/office/drawing/2014/main" id="{F2D33DCD-B9E2-44AC-8C39-B6EA5BFD349D}"/>
              </a:ext>
            </a:extLst>
          </p:cNvPr>
          <p:cNvSpPr>
            <a:spLocks noChangeAspect="1"/>
          </p:cNvSpPr>
          <p:nvPr/>
        </p:nvSpPr>
        <p:spPr bwMode="auto">
          <a:xfrm>
            <a:off x="1911654" y="3824714"/>
            <a:ext cx="388474" cy="609685"/>
          </a:xfrm>
          <a:custGeom>
            <a:avLst/>
            <a:gdLst>
              <a:gd name="T0" fmla="*/ 1239 w 1637"/>
              <a:gd name="T1" fmla="*/ 168 h 2573"/>
              <a:gd name="T2" fmla="*/ 1239 w 1637"/>
              <a:gd name="T3" fmla="*/ 341 h 2573"/>
              <a:gd name="T4" fmla="*/ 1227 w 1637"/>
              <a:gd name="T5" fmla="*/ 353 h 2573"/>
              <a:gd name="T6" fmla="*/ 410 w 1637"/>
              <a:gd name="T7" fmla="*/ 353 h 2573"/>
              <a:gd name="T8" fmla="*/ 398 w 1637"/>
              <a:gd name="T9" fmla="*/ 341 h 2573"/>
              <a:gd name="T10" fmla="*/ 398 w 1637"/>
              <a:gd name="T11" fmla="*/ 168 h 2573"/>
              <a:gd name="T12" fmla="*/ 410 w 1637"/>
              <a:gd name="T13" fmla="*/ 156 h 2573"/>
              <a:gd name="T14" fmla="*/ 619 w 1637"/>
              <a:gd name="T15" fmla="*/ 156 h 2573"/>
              <a:gd name="T16" fmla="*/ 619 w 1637"/>
              <a:gd name="T17" fmla="*/ 0 h 2573"/>
              <a:gd name="T18" fmla="*/ 1018 w 1637"/>
              <a:gd name="T19" fmla="*/ 0 h 2573"/>
              <a:gd name="T20" fmla="*/ 1018 w 1637"/>
              <a:gd name="T21" fmla="*/ 156 h 2573"/>
              <a:gd name="T22" fmla="*/ 1227 w 1637"/>
              <a:gd name="T23" fmla="*/ 156 h 2573"/>
              <a:gd name="T24" fmla="*/ 1239 w 1637"/>
              <a:gd name="T25" fmla="*/ 168 h 2573"/>
              <a:gd name="T26" fmla="*/ 1637 w 1637"/>
              <a:gd name="T27" fmla="*/ 564 h 2573"/>
              <a:gd name="T28" fmla="*/ 1637 w 1637"/>
              <a:gd name="T29" fmla="*/ 2369 h 2573"/>
              <a:gd name="T30" fmla="*/ 1433 w 1637"/>
              <a:gd name="T31" fmla="*/ 2573 h 2573"/>
              <a:gd name="T32" fmla="*/ 204 w 1637"/>
              <a:gd name="T33" fmla="*/ 2573 h 2573"/>
              <a:gd name="T34" fmla="*/ 0 w 1637"/>
              <a:gd name="T35" fmla="*/ 2369 h 2573"/>
              <a:gd name="T36" fmla="*/ 0 w 1637"/>
              <a:gd name="T37" fmla="*/ 564 h 2573"/>
              <a:gd name="T38" fmla="*/ 204 w 1637"/>
              <a:gd name="T39" fmla="*/ 359 h 2573"/>
              <a:gd name="T40" fmla="*/ 266 w 1637"/>
              <a:gd name="T41" fmla="*/ 359 h 2573"/>
              <a:gd name="T42" fmla="*/ 410 w 1637"/>
              <a:gd name="T43" fmla="*/ 486 h 2573"/>
              <a:gd name="T44" fmla="*/ 1227 w 1637"/>
              <a:gd name="T45" fmla="*/ 486 h 2573"/>
              <a:gd name="T46" fmla="*/ 1371 w 1637"/>
              <a:gd name="T47" fmla="*/ 359 h 2573"/>
              <a:gd name="T48" fmla="*/ 1433 w 1637"/>
              <a:gd name="T49" fmla="*/ 359 h 2573"/>
              <a:gd name="T50" fmla="*/ 1637 w 1637"/>
              <a:gd name="T51" fmla="*/ 564 h 2573"/>
              <a:gd name="T52" fmla="*/ 228 w 1637"/>
              <a:gd name="T53" fmla="*/ 962 h 2573"/>
              <a:gd name="T54" fmla="*/ 295 w 1637"/>
              <a:gd name="T55" fmla="*/ 1029 h 2573"/>
              <a:gd name="T56" fmla="*/ 1176 w 1637"/>
              <a:gd name="T57" fmla="*/ 1029 h 2573"/>
              <a:gd name="T58" fmla="*/ 1242 w 1637"/>
              <a:gd name="T59" fmla="*/ 962 h 2573"/>
              <a:gd name="T60" fmla="*/ 1176 w 1637"/>
              <a:gd name="T61" fmla="*/ 896 h 2573"/>
              <a:gd name="T62" fmla="*/ 295 w 1637"/>
              <a:gd name="T63" fmla="*/ 896 h 2573"/>
              <a:gd name="T64" fmla="*/ 228 w 1637"/>
              <a:gd name="T65" fmla="*/ 962 h 2573"/>
              <a:gd name="T66" fmla="*/ 1242 w 1637"/>
              <a:gd name="T67" fmla="*/ 1582 h 2573"/>
              <a:gd name="T68" fmla="*/ 1176 w 1637"/>
              <a:gd name="T69" fmla="*/ 1515 h 2573"/>
              <a:gd name="T70" fmla="*/ 295 w 1637"/>
              <a:gd name="T71" fmla="*/ 1515 h 2573"/>
              <a:gd name="T72" fmla="*/ 228 w 1637"/>
              <a:gd name="T73" fmla="*/ 1582 h 2573"/>
              <a:gd name="T74" fmla="*/ 295 w 1637"/>
              <a:gd name="T75" fmla="*/ 1648 h 2573"/>
              <a:gd name="T76" fmla="*/ 1176 w 1637"/>
              <a:gd name="T77" fmla="*/ 1648 h 2573"/>
              <a:gd name="T78" fmla="*/ 1242 w 1637"/>
              <a:gd name="T79" fmla="*/ 1582 h 2573"/>
              <a:gd name="T80" fmla="*/ 1445 w 1637"/>
              <a:gd name="T81" fmla="*/ 1272 h 2573"/>
              <a:gd name="T82" fmla="*/ 1378 w 1637"/>
              <a:gd name="T83" fmla="*/ 1205 h 2573"/>
              <a:gd name="T84" fmla="*/ 295 w 1637"/>
              <a:gd name="T85" fmla="*/ 1205 h 2573"/>
              <a:gd name="T86" fmla="*/ 228 w 1637"/>
              <a:gd name="T87" fmla="*/ 1272 h 2573"/>
              <a:gd name="T88" fmla="*/ 295 w 1637"/>
              <a:gd name="T89" fmla="*/ 1339 h 2573"/>
              <a:gd name="T90" fmla="*/ 1378 w 1637"/>
              <a:gd name="T91" fmla="*/ 1339 h 2573"/>
              <a:gd name="T92" fmla="*/ 1445 w 1637"/>
              <a:gd name="T93" fmla="*/ 1272 h 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37" h="2573">
                <a:moveTo>
                  <a:pt x="1239" y="168"/>
                </a:moveTo>
                <a:lnTo>
                  <a:pt x="1239" y="341"/>
                </a:lnTo>
                <a:cubicBezTo>
                  <a:pt x="1239" y="347"/>
                  <a:pt x="1234" y="353"/>
                  <a:pt x="1227" y="353"/>
                </a:cubicBezTo>
                <a:lnTo>
                  <a:pt x="410" y="353"/>
                </a:lnTo>
                <a:cubicBezTo>
                  <a:pt x="403" y="353"/>
                  <a:pt x="398" y="347"/>
                  <a:pt x="398" y="341"/>
                </a:cubicBezTo>
                <a:lnTo>
                  <a:pt x="398" y="168"/>
                </a:lnTo>
                <a:cubicBezTo>
                  <a:pt x="398" y="162"/>
                  <a:pt x="403" y="156"/>
                  <a:pt x="410" y="156"/>
                </a:cubicBezTo>
                <a:lnTo>
                  <a:pt x="619" y="156"/>
                </a:lnTo>
                <a:lnTo>
                  <a:pt x="619" y="0"/>
                </a:lnTo>
                <a:lnTo>
                  <a:pt x="1018" y="0"/>
                </a:lnTo>
                <a:lnTo>
                  <a:pt x="1018" y="156"/>
                </a:lnTo>
                <a:lnTo>
                  <a:pt x="1227" y="156"/>
                </a:lnTo>
                <a:cubicBezTo>
                  <a:pt x="1234" y="156"/>
                  <a:pt x="1239" y="162"/>
                  <a:pt x="1239" y="168"/>
                </a:cubicBezTo>
                <a:close/>
                <a:moveTo>
                  <a:pt x="1637" y="564"/>
                </a:moveTo>
                <a:lnTo>
                  <a:pt x="1637" y="2369"/>
                </a:lnTo>
                <a:cubicBezTo>
                  <a:pt x="1637" y="2482"/>
                  <a:pt x="1546" y="2573"/>
                  <a:pt x="1433" y="2573"/>
                </a:cubicBezTo>
                <a:lnTo>
                  <a:pt x="204" y="2573"/>
                </a:lnTo>
                <a:cubicBezTo>
                  <a:pt x="91" y="2573"/>
                  <a:pt x="0" y="2482"/>
                  <a:pt x="0" y="2369"/>
                </a:cubicBezTo>
                <a:lnTo>
                  <a:pt x="0" y="564"/>
                </a:lnTo>
                <a:cubicBezTo>
                  <a:pt x="0" y="451"/>
                  <a:pt x="91" y="359"/>
                  <a:pt x="204" y="359"/>
                </a:cubicBezTo>
                <a:lnTo>
                  <a:pt x="266" y="359"/>
                </a:lnTo>
                <a:cubicBezTo>
                  <a:pt x="275" y="431"/>
                  <a:pt x="336" y="486"/>
                  <a:pt x="410" y="486"/>
                </a:cubicBezTo>
                <a:lnTo>
                  <a:pt x="1227" y="486"/>
                </a:lnTo>
                <a:cubicBezTo>
                  <a:pt x="1301" y="486"/>
                  <a:pt x="1362" y="431"/>
                  <a:pt x="1371" y="359"/>
                </a:cubicBezTo>
                <a:lnTo>
                  <a:pt x="1433" y="359"/>
                </a:lnTo>
                <a:cubicBezTo>
                  <a:pt x="1546" y="359"/>
                  <a:pt x="1637" y="451"/>
                  <a:pt x="1637" y="564"/>
                </a:cubicBezTo>
                <a:close/>
                <a:moveTo>
                  <a:pt x="228" y="962"/>
                </a:moveTo>
                <a:cubicBezTo>
                  <a:pt x="228" y="999"/>
                  <a:pt x="258" y="1029"/>
                  <a:pt x="295" y="1029"/>
                </a:cubicBezTo>
                <a:lnTo>
                  <a:pt x="1176" y="1029"/>
                </a:lnTo>
                <a:cubicBezTo>
                  <a:pt x="1213" y="1029"/>
                  <a:pt x="1242" y="999"/>
                  <a:pt x="1242" y="962"/>
                </a:cubicBezTo>
                <a:cubicBezTo>
                  <a:pt x="1242" y="926"/>
                  <a:pt x="1213" y="896"/>
                  <a:pt x="1176" y="896"/>
                </a:cubicBezTo>
                <a:lnTo>
                  <a:pt x="295" y="896"/>
                </a:lnTo>
                <a:cubicBezTo>
                  <a:pt x="258" y="896"/>
                  <a:pt x="228" y="926"/>
                  <a:pt x="228" y="962"/>
                </a:cubicBezTo>
                <a:close/>
                <a:moveTo>
                  <a:pt x="1242" y="1582"/>
                </a:moveTo>
                <a:cubicBezTo>
                  <a:pt x="1242" y="1545"/>
                  <a:pt x="1213" y="1515"/>
                  <a:pt x="1176" y="1515"/>
                </a:cubicBezTo>
                <a:lnTo>
                  <a:pt x="295" y="1515"/>
                </a:lnTo>
                <a:cubicBezTo>
                  <a:pt x="258" y="1515"/>
                  <a:pt x="228" y="1545"/>
                  <a:pt x="228" y="1582"/>
                </a:cubicBezTo>
                <a:cubicBezTo>
                  <a:pt x="228" y="1618"/>
                  <a:pt x="258" y="1648"/>
                  <a:pt x="295" y="1648"/>
                </a:cubicBezTo>
                <a:lnTo>
                  <a:pt x="1176" y="1648"/>
                </a:lnTo>
                <a:cubicBezTo>
                  <a:pt x="1213" y="1648"/>
                  <a:pt x="1242" y="1618"/>
                  <a:pt x="1242" y="1582"/>
                </a:cubicBezTo>
                <a:close/>
                <a:moveTo>
                  <a:pt x="1445" y="1272"/>
                </a:moveTo>
                <a:cubicBezTo>
                  <a:pt x="1445" y="1235"/>
                  <a:pt x="1415" y="1205"/>
                  <a:pt x="1378" y="1205"/>
                </a:cubicBezTo>
                <a:lnTo>
                  <a:pt x="295" y="1205"/>
                </a:lnTo>
                <a:cubicBezTo>
                  <a:pt x="258" y="1205"/>
                  <a:pt x="228" y="1235"/>
                  <a:pt x="228" y="1272"/>
                </a:cubicBezTo>
                <a:cubicBezTo>
                  <a:pt x="228" y="1309"/>
                  <a:pt x="258" y="1339"/>
                  <a:pt x="295" y="1339"/>
                </a:cubicBezTo>
                <a:lnTo>
                  <a:pt x="1378" y="1339"/>
                </a:lnTo>
                <a:cubicBezTo>
                  <a:pt x="1415" y="1339"/>
                  <a:pt x="1445" y="1309"/>
                  <a:pt x="1445" y="1272"/>
                </a:cubicBezTo>
                <a:close/>
              </a:path>
            </a:pathLst>
          </a:custGeom>
          <a:solidFill>
            <a:schemeClr val="tx1">
              <a:lumMod val="85000"/>
              <a:lumOff val="15000"/>
            </a:schemeClr>
          </a:solidFill>
          <a:ln>
            <a:noFill/>
          </a:ln>
        </p:spPr>
      </p:sp>
      <p:sp>
        <p:nvSpPr>
          <p:cNvPr id="33" name="notebook-closed-cover-with-a-label-and-spring_49782">
            <a:extLst>
              <a:ext uri="{FF2B5EF4-FFF2-40B4-BE49-F238E27FC236}">
                <a16:creationId xmlns="" xmlns:a16="http://schemas.microsoft.com/office/drawing/2014/main" id="{0D68B7EE-ABEA-4E7E-8ED0-C01FA4E17D94}"/>
              </a:ext>
            </a:extLst>
          </p:cNvPr>
          <p:cNvSpPr>
            <a:spLocks noChangeAspect="1"/>
          </p:cNvSpPr>
          <p:nvPr/>
        </p:nvSpPr>
        <p:spPr bwMode="auto">
          <a:xfrm>
            <a:off x="10987175" y="2667768"/>
            <a:ext cx="535908" cy="609685"/>
          </a:xfrm>
          <a:custGeom>
            <a:avLst/>
            <a:gdLst>
              <a:gd name="T0" fmla="*/ 247 w 5750"/>
              <a:gd name="T1" fmla="*/ 5512 h 6551"/>
              <a:gd name="T2" fmla="*/ 16 w 5750"/>
              <a:gd name="T3" fmla="*/ 6321 h 6551"/>
              <a:gd name="T4" fmla="*/ 372 w 5750"/>
              <a:gd name="T5" fmla="*/ 6321 h 6551"/>
              <a:gd name="T6" fmla="*/ 508 w 5750"/>
              <a:gd name="T7" fmla="*/ 5759 h 6551"/>
              <a:gd name="T8" fmla="*/ 793 w 5750"/>
              <a:gd name="T9" fmla="*/ 5680 h 6551"/>
              <a:gd name="T10" fmla="*/ 793 w 5750"/>
              <a:gd name="T11" fmla="*/ 6400 h 6551"/>
              <a:gd name="T12" fmla="*/ 5750 w 5750"/>
              <a:gd name="T13" fmla="*/ 6400 h 6551"/>
              <a:gd name="T14" fmla="*/ 5750 w 5750"/>
              <a:gd name="T15" fmla="*/ 0 h 6551"/>
              <a:gd name="T16" fmla="*/ 793 w 5750"/>
              <a:gd name="T17" fmla="*/ 0 h 6551"/>
              <a:gd name="T18" fmla="*/ 793 w 5750"/>
              <a:gd name="T19" fmla="*/ 0 h 6551"/>
              <a:gd name="T20" fmla="*/ 247 w 5750"/>
              <a:gd name="T21" fmla="*/ 183 h 6551"/>
              <a:gd name="T22" fmla="*/ 16 w 5750"/>
              <a:gd name="T23" fmla="*/ 993 h 6551"/>
              <a:gd name="T24" fmla="*/ 372 w 5750"/>
              <a:gd name="T25" fmla="*/ 993 h 6551"/>
              <a:gd name="T26" fmla="*/ 508 w 5750"/>
              <a:gd name="T27" fmla="*/ 431 h 6551"/>
              <a:gd name="T28" fmla="*/ 793 w 5750"/>
              <a:gd name="T29" fmla="*/ 352 h 6551"/>
              <a:gd name="T30" fmla="*/ 793 w 5750"/>
              <a:gd name="T31" fmla="*/ 1332 h 6551"/>
              <a:gd name="T32" fmla="*/ 247 w 5750"/>
              <a:gd name="T33" fmla="*/ 1515 h 6551"/>
              <a:gd name="T34" fmla="*/ 16 w 5750"/>
              <a:gd name="T35" fmla="*/ 2325 h 6551"/>
              <a:gd name="T36" fmla="*/ 372 w 5750"/>
              <a:gd name="T37" fmla="*/ 2325 h 6551"/>
              <a:gd name="T38" fmla="*/ 508 w 5750"/>
              <a:gd name="T39" fmla="*/ 1763 h 6551"/>
              <a:gd name="T40" fmla="*/ 793 w 5750"/>
              <a:gd name="T41" fmla="*/ 1684 h 6551"/>
              <a:gd name="T42" fmla="*/ 793 w 5750"/>
              <a:gd name="T43" fmla="*/ 2665 h 6551"/>
              <a:gd name="T44" fmla="*/ 247 w 5750"/>
              <a:gd name="T45" fmla="*/ 2848 h 6551"/>
              <a:gd name="T46" fmla="*/ 16 w 5750"/>
              <a:gd name="T47" fmla="*/ 3657 h 6551"/>
              <a:gd name="T48" fmla="*/ 372 w 5750"/>
              <a:gd name="T49" fmla="*/ 3657 h 6551"/>
              <a:gd name="T50" fmla="*/ 508 w 5750"/>
              <a:gd name="T51" fmla="*/ 3095 h 6551"/>
              <a:gd name="T52" fmla="*/ 793 w 5750"/>
              <a:gd name="T53" fmla="*/ 3016 h 6551"/>
              <a:gd name="T54" fmla="*/ 793 w 5750"/>
              <a:gd name="T55" fmla="*/ 3997 h 6551"/>
              <a:gd name="T56" fmla="*/ 247 w 5750"/>
              <a:gd name="T57" fmla="*/ 4180 h 6551"/>
              <a:gd name="T58" fmla="*/ 16 w 5750"/>
              <a:gd name="T59" fmla="*/ 4989 h 6551"/>
              <a:gd name="T60" fmla="*/ 372 w 5750"/>
              <a:gd name="T61" fmla="*/ 4989 h 6551"/>
              <a:gd name="T62" fmla="*/ 508 w 5750"/>
              <a:gd name="T63" fmla="*/ 4427 h 6551"/>
              <a:gd name="T64" fmla="*/ 793 w 5750"/>
              <a:gd name="T65" fmla="*/ 4348 h 6551"/>
              <a:gd name="T66" fmla="*/ 793 w 5750"/>
              <a:gd name="T67" fmla="*/ 5329 h 6551"/>
              <a:gd name="T68" fmla="*/ 247 w 5750"/>
              <a:gd name="T69" fmla="*/ 5512 h 6551"/>
              <a:gd name="T70" fmla="*/ 1925 w 5750"/>
              <a:gd name="T71" fmla="*/ 668 h 6551"/>
              <a:gd name="T72" fmla="*/ 4618 w 5750"/>
              <a:gd name="T73" fmla="*/ 668 h 6551"/>
              <a:gd name="T74" fmla="*/ 4618 w 5750"/>
              <a:gd name="T75" fmla="*/ 2104 h 6551"/>
              <a:gd name="T76" fmla="*/ 1925 w 5750"/>
              <a:gd name="T77" fmla="*/ 2104 h 6551"/>
              <a:gd name="T78" fmla="*/ 1925 w 5750"/>
              <a:gd name="T79" fmla="*/ 66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50" h="6551">
                <a:moveTo>
                  <a:pt x="247" y="5512"/>
                </a:moveTo>
                <a:cubicBezTo>
                  <a:pt x="19" y="5728"/>
                  <a:pt x="0" y="6025"/>
                  <a:pt x="16" y="6321"/>
                </a:cubicBezTo>
                <a:cubicBezTo>
                  <a:pt x="27" y="6550"/>
                  <a:pt x="384" y="6551"/>
                  <a:pt x="372" y="6321"/>
                </a:cubicBezTo>
                <a:cubicBezTo>
                  <a:pt x="363" y="6134"/>
                  <a:pt x="337" y="5886"/>
                  <a:pt x="508" y="5759"/>
                </a:cubicBezTo>
                <a:cubicBezTo>
                  <a:pt x="588" y="5700"/>
                  <a:pt x="690" y="5682"/>
                  <a:pt x="793" y="5680"/>
                </a:cubicBezTo>
                <a:lnTo>
                  <a:pt x="793" y="6400"/>
                </a:lnTo>
                <a:lnTo>
                  <a:pt x="5750" y="6400"/>
                </a:lnTo>
                <a:lnTo>
                  <a:pt x="5750" y="0"/>
                </a:lnTo>
                <a:lnTo>
                  <a:pt x="793" y="0"/>
                </a:lnTo>
                <a:lnTo>
                  <a:pt x="793" y="0"/>
                </a:lnTo>
                <a:cubicBezTo>
                  <a:pt x="594" y="3"/>
                  <a:pt x="395" y="43"/>
                  <a:pt x="247" y="183"/>
                </a:cubicBezTo>
                <a:cubicBezTo>
                  <a:pt x="19" y="399"/>
                  <a:pt x="0" y="696"/>
                  <a:pt x="16" y="993"/>
                </a:cubicBezTo>
                <a:cubicBezTo>
                  <a:pt x="27" y="1222"/>
                  <a:pt x="384" y="1223"/>
                  <a:pt x="372" y="993"/>
                </a:cubicBezTo>
                <a:cubicBezTo>
                  <a:pt x="363" y="806"/>
                  <a:pt x="337" y="557"/>
                  <a:pt x="508" y="431"/>
                </a:cubicBezTo>
                <a:cubicBezTo>
                  <a:pt x="588" y="371"/>
                  <a:pt x="690" y="353"/>
                  <a:pt x="793" y="352"/>
                </a:cubicBezTo>
                <a:lnTo>
                  <a:pt x="793" y="1332"/>
                </a:lnTo>
                <a:cubicBezTo>
                  <a:pt x="594" y="1336"/>
                  <a:pt x="395" y="1376"/>
                  <a:pt x="247" y="1515"/>
                </a:cubicBezTo>
                <a:cubicBezTo>
                  <a:pt x="19" y="1731"/>
                  <a:pt x="0" y="2028"/>
                  <a:pt x="16" y="2325"/>
                </a:cubicBezTo>
                <a:cubicBezTo>
                  <a:pt x="27" y="2554"/>
                  <a:pt x="384" y="2555"/>
                  <a:pt x="372" y="2325"/>
                </a:cubicBezTo>
                <a:cubicBezTo>
                  <a:pt x="363" y="2138"/>
                  <a:pt x="337" y="1889"/>
                  <a:pt x="508" y="1763"/>
                </a:cubicBezTo>
                <a:cubicBezTo>
                  <a:pt x="588" y="1703"/>
                  <a:pt x="690" y="1685"/>
                  <a:pt x="793" y="1684"/>
                </a:cubicBezTo>
                <a:lnTo>
                  <a:pt x="793" y="2665"/>
                </a:lnTo>
                <a:cubicBezTo>
                  <a:pt x="594" y="2668"/>
                  <a:pt x="395" y="2708"/>
                  <a:pt x="247" y="2848"/>
                </a:cubicBezTo>
                <a:cubicBezTo>
                  <a:pt x="19" y="3064"/>
                  <a:pt x="0" y="3360"/>
                  <a:pt x="16" y="3657"/>
                </a:cubicBezTo>
                <a:cubicBezTo>
                  <a:pt x="27" y="3886"/>
                  <a:pt x="384" y="3887"/>
                  <a:pt x="372" y="3657"/>
                </a:cubicBezTo>
                <a:cubicBezTo>
                  <a:pt x="363" y="3470"/>
                  <a:pt x="337" y="3221"/>
                  <a:pt x="508" y="3095"/>
                </a:cubicBezTo>
                <a:cubicBezTo>
                  <a:pt x="588" y="3036"/>
                  <a:pt x="690" y="3017"/>
                  <a:pt x="793" y="3016"/>
                </a:cubicBezTo>
                <a:lnTo>
                  <a:pt x="793" y="3997"/>
                </a:lnTo>
                <a:cubicBezTo>
                  <a:pt x="594" y="4000"/>
                  <a:pt x="395" y="4040"/>
                  <a:pt x="247" y="4180"/>
                </a:cubicBezTo>
                <a:cubicBezTo>
                  <a:pt x="19" y="4396"/>
                  <a:pt x="0" y="4693"/>
                  <a:pt x="16" y="4989"/>
                </a:cubicBezTo>
                <a:cubicBezTo>
                  <a:pt x="27" y="5218"/>
                  <a:pt x="384" y="5219"/>
                  <a:pt x="372" y="4989"/>
                </a:cubicBezTo>
                <a:cubicBezTo>
                  <a:pt x="363" y="4802"/>
                  <a:pt x="337" y="4554"/>
                  <a:pt x="508" y="4427"/>
                </a:cubicBezTo>
                <a:cubicBezTo>
                  <a:pt x="588" y="4368"/>
                  <a:pt x="690" y="4350"/>
                  <a:pt x="793" y="4348"/>
                </a:cubicBezTo>
                <a:lnTo>
                  <a:pt x="793" y="5329"/>
                </a:lnTo>
                <a:cubicBezTo>
                  <a:pt x="594" y="5332"/>
                  <a:pt x="395" y="5372"/>
                  <a:pt x="247" y="5512"/>
                </a:cubicBezTo>
                <a:close/>
                <a:moveTo>
                  <a:pt x="1925" y="668"/>
                </a:moveTo>
                <a:lnTo>
                  <a:pt x="4618" y="668"/>
                </a:lnTo>
                <a:lnTo>
                  <a:pt x="4618" y="2104"/>
                </a:lnTo>
                <a:lnTo>
                  <a:pt x="1925" y="2104"/>
                </a:lnTo>
                <a:lnTo>
                  <a:pt x="1925" y="668"/>
                </a:lnTo>
                <a:close/>
              </a:path>
            </a:pathLst>
          </a:custGeom>
          <a:solidFill>
            <a:schemeClr val="tx1">
              <a:lumMod val="85000"/>
              <a:lumOff val="15000"/>
            </a:schemeClr>
          </a:solidFill>
          <a:ln>
            <a:noFill/>
          </a:ln>
        </p:spPr>
      </p:sp>
      <p:sp>
        <p:nvSpPr>
          <p:cNvPr id="34" name="computer-laptop_40209">
            <a:extLst>
              <a:ext uri="{FF2B5EF4-FFF2-40B4-BE49-F238E27FC236}">
                <a16:creationId xmlns="" xmlns:a16="http://schemas.microsoft.com/office/drawing/2014/main" id="{C6A47428-D224-4B74-89AE-D421F10889CB}"/>
              </a:ext>
            </a:extLst>
          </p:cNvPr>
          <p:cNvSpPr>
            <a:spLocks noChangeAspect="1"/>
          </p:cNvSpPr>
          <p:nvPr/>
        </p:nvSpPr>
        <p:spPr bwMode="auto">
          <a:xfrm>
            <a:off x="2944342" y="3879101"/>
            <a:ext cx="609685" cy="500910"/>
          </a:xfrm>
          <a:custGeom>
            <a:avLst/>
            <a:gdLst>
              <a:gd name="connsiteX0" fmla="*/ 222151 w 545926"/>
              <a:gd name="connsiteY0" fmla="*/ 368293 h 448527"/>
              <a:gd name="connsiteX1" fmla="*/ 322563 w 545926"/>
              <a:gd name="connsiteY1" fmla="*/ 368293 h 448527"/>
              <a:gd name="connsiteX2" fmla="*/ 341211 w 545926"/>
              <a:gd name="connsiteY2" fmla="*/ 398409 h 448527"/>
              <a:gd name="connsiteX3" fmla="*/ 203503 w 545926"/>
              <a:gd name="connsiteY3" fmla="*/ 398409 h 448527"/>
              <a:gd name="connsiteX4" fmla="*/ 120198 w 545926"/>
              <a:gd name="connsiteY4" fmla="*/ 305227 h 448527"/>
              <a:gd name="connsiteX5" fmla="*/ 80012 w 545926"/>
              <a:gd name="connsiteY5" fmla="*/ 328155 h 448527"/>
              <a:gd name="connsiteX6" fmla="*/ 39827 w 545926"/>
              <a:gd name="connsiteY6" fmla="*/ 404104 h 448527"/>
              <a:gd name="connsiteX7" fmla="*/ 38391 w 545926"/>
              <a:gd name="connsiteY7" fmla="*/ 409836 h 448527"/>
              <a:gd name="connsiteX8" fmla="*/ 42697 w 545926"/>
              <a:gd name="connsiteY8" fmla="*/ 409836 h 448527"/>
              <a:gd name="connsiteX9" fmla="*/ 501962 w 545926"/>
              <a:gd name="connsiteY9" fmla="*/ 409836 h 448527"/>
              <a:gd name="connsiteX10" fmla="*/ 507703 w 545926"/>
              <a:gd name="connsiteY10" fmla="*/ 409836 h 448527"/>
              <a:gd name="connsiteX11" fmla="*/ 506267 w 545926"/>
              <a:gd name="connsiteY11" fmla="*/ 404104 h 448527"/>
              <a:gd name="connsiteX12" fmla="*/ 464647 w 545926"/>
              <a:gd name="connsiteY12" fmla="*/ 328155 h 448527"/>
              <a:gd name="connsiteX13" fmla="*/ 425896 w 545926"/>
              <a:gd name="connsiteY13" fmla="*/ 305227 h 448527"/>
              <a:gd name="connsiteX14" fmla="*/ 180484 w 545926"/>
              <a:gd name="connsiteY14" fmla="*/ 235119 h 448527"/>
              <a:gd name="connsiteX15" fmla="*/ 177613 w 545926"/>
              <a:gd name="connsiteY15" fmla="*/ 236552 h 448527"/>
              <a:gd name="connsiteX16" fmla="*/ 177613 w 545926"/>
              <a:gd name="connsiteY16" fmla="*/ 246585 h 448527"/>
              <a:gd name="connsiteX17" fmla="*/ 180484 w 545926"/>
              <a:gd name="connsiteY17" fmla="*/ 249452 h 448527"/>
              <a:gd name="connsiteX18" fmla="*/ 418707 w 545926"/>
              <a:gd name="connsiteY18" fmla="*/ 249452 h 448527"/>
              <a:gd name="connsiteX19" fmla="*/ 421577 w 545926"/>
              <a:gd name="connsiteY19" fmla="*/ 246585 h 448527"/>
              <a:gd name="connsiteX20" fmla="*/ 421577 w 545926"/>
              <a:gd name="connsiteY20" fmla="*/ 236552 h 448527"/>
              <a:gd name="connsiteX21" fmla="*/ 418707 w 545926"/>
              <a:gd name="connsiteY21" fmla="*/ 235119 h 448527"/>
              <a:gd name="connsiteX22" fmla="*/ 127386 w 545926"/>
              <a:gd name="connsiteY22" fmla="*/ 235119 h 448527"/>
              <a:gd name="connsiteX23" fmla="*/ 123080 w 545926"/>
              <a:gd name="connsiteY23" fmla="*/ 236552 h 448527"/>
              <a:gd name="connsiteX24" fmla="*/ 123080 w 545926"/>
              <a:gd name="connsiteY24" fmla="*/ 246585 h 448527"/>
              <a:gd name="connsiteX25" fmla="*/ 127386 w 545926"/>
              <a:gd name="connsiteY25" fmla="*/ 249452 h 448527"/>
              <a:gd name="connsiteX26" fmla="*/ 154652 w 545926"/>
              <a:gd name="connsiteY26" fmla="*/ 249452 h 448527"/>
              <a:gd name="connsiteX27" fmla="*/ 157522 w 545926"/>
              <a:gd name="connsiteY27" fmla="*/ 246585 h 448527"/>
              <a:gd name="connsiteX28" fmla="*/ 157522 w 545926"/>
              <a:gd name="connsiteY28" fmla="*/ 236552 h 448527"/>
              <a:gd name="connsiteX29" fmla="*/ 154652 w 545926"/>
              <a:gd name="connsiteY29" fmla="*/ 235119 h 448527"/>
              <a:gd name="connsiteX30" fmla="*/ 110165 w 545926"/>
              <a:gd name="connsiteY30" fmla="*/ 47359 h 448527"/>
              <a:gd name="connsiteX31" fmla="*/ 435928 w 545926"/>
              <a:gd name="connsiteY31" fmla="*/ 47359 h 448527"/>
              <a:gd name="connsiteX32" fmla="*/ 435928 w 545926"/>
              <a:gd name="connsiteY32" fmla="*/ 255185 h 448527"/>
              <a:gd name="connsiteX33" fmla="*/ 110165 w 545926"/>
              <a:gd name="connsiteY33" fmla="*/ 255185 h 448527"/>
              <a:gd name="connsiteX34" fmla="*/ 120198 w 545926"/>
              <a:gd name="connsiteY34" fmla="*/ 37258 h 448527"/>
              <a:gd name="connsiteX35" fmla="*/ 100105 w 545926"/>
              <a:gd name="connsiteY35" fmla="*/ 57320 h 448527"/>
              <a:gd name="connsiteX36" fmla="*/ 100105 w 545926"/>
              <a:gd name="connsiteY36" fmla="*/ 247908 h 448527"/>
              <a:gd name="connsiteX37" fmla="*/ 120198 w 545926"/>
              <a:gd name="connsiteY37" fmla="*/ 266537 h 448527"/>
              <a:gd name="connsiteX38" fmla="*/ 425896 w 545926"/>
              <a:gd name="connsiteY38" fmla="*/ 266537 h 448527"/>
              <a:gd name="connsiteX39" fmla="*/ 444554 w 545926"/>
              <a:gd name="connsiteY39" fmla="*/ 247908 h 448527"/>
              <a:gd name="connsiteX40" fmla="*/ 444554 w 545926"/>
              <a:gd name="connsiteY40" fmla="*/ 57320 h 448527"/>
              <a:gd name="connsiteX41" fmla="*/ 425896 w 545926"/>
              <a:gd name="connsiteY41" fmla="*/ 37258 h 448527"/>
              <a:gd name="connsiteX42" fmla="*/ 120198 w 545926"/>
              <a:gd name="connsiteY42" fmla="*/ 0 h 448527"/>
              <a:gd name="connsiteX43" fmla="*/ 425896 w 545926"/>
              <a:gd name="connsiteY43" fmla="*/ 0 h 448527"/>
              <a:gd name="connsiteX44" fmla="*/ 483304 w 545926"/>
              <a:gd name="connsiteY44" fmla="*/ 57320 h 448527"/>
              <a:gd name="connsiteX45" fmla="*/ 483304 w 545926"/>
              <a:gd name="connsiteY45" fmla="*/ 247908 h 448527"/>
              <a:gd name="connsiteX46" fmla="*/ 471823 w 545926"/>
              <a:gd name="connsiteY46" fmla="*/ 282300 h 448527"/>
              <a:gd name="connsiteX47" fmla="*/ 499091 w 545926"/>
              <a:gd name="connsiteY47" fmla="*/ 310959 h 448527"/>
              <a:gd name="connsiteX48" fmla="*/ 539277 w 545926"/>
              <a:gd name="connsiteY48" fmla="*/ 386908 h 448527"/>
              <a:gd name="connsiteX49" fmla="*/ 540712 w 545926"/>
              <a:gd name="connsiteY49" fmla="*/ 429898 h 448527"/>
              <a:gd name="connsiteX50" fmla="*/ 501962 w 545926"/>
              <a:gd name="connsiteY50" fmla="*/ 448527 h 448527"/>
              <a:gd name="connsiteX51" fmla="*/ 42697 w 545926"/>
              <a:gd name="connsiteY51" fmla="*/ 448527 h 448527"/>
              <a:gd name="connsiteX52" fmla="*/ 5382 w 545926"/>
              <a:gd name="connsiteY52" fmla="*/ 429898 h 448527"/>
              <a:gd name="connsiteX53" fmla="*/ 5382 w 545926"/>
              <a:gd name="connsiteY53" fmla="*/ 386908 h 448527"/>
              <a:gd name="connsiteX54" fmla="*/ 47003 w 545926"/>
              <a:gd name="connsiteY54" fmla="*/ 310959 h 448527"/>
              <a:gd name="connsiteX55" fmla="*/ 74271 w 545926"/>
              <a:gd name="connsiteY55" fmla="*/ 282300 h 448527"/>
              <a:gd name="connsiteX56" fmla="*/ 62790 w 545926"/>
              <a:gd name="connsiteY56" fmla="*/ 247908 h 448527"/>
              <a:gd name="connsiteX57" fmla="*/ 62790 w 545926"/>
              <a:gd name="connsiteY57" fmla="*/ 57320 h 448527"/>
              <a:gd name="connsiteX58" fmla="*/ 120198 w 545926"/>
              <a:gd name="connsiteY58" fmla="*/ 0 h 44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45926" h="448527">
                <a:moveTo>
                  <a:pt x="222151" y="368293"/>
                </a:moveTo>
                <a:lnTo>
                  <a:pt x="322563" y="368293"/>
                </a:lnTo>
                <a:lnTo>
                  <a:pt x="341211" y="398409"/>
                </a:lnTo>
                <a:lnTo>
                  <a:pt x="203503" y="398409"/>
                </a:lnTo>
                <a:close/>
                <a:moveTo>
                  <a:pt x="120198" y="305227"/>
                </a:moveTo>
                <a:cubicBezTo>
                  <a:pt x="105846" y="305227"/>
                  <a:pt x="87188" y="316691"/>
                  <a:pt x="80012" y="328155"/>
                </a:cubicBezTo>
                <a:lnTo>
                  <a:pt x="39827" y="404104"/>
                </a:lnTo>
                <a:cubicBezTo>
                  <a:pt x="38391" y="406970"/>
                  <a:pt x="38391" y="408403"/>
                  <a:pt x="38391" y="409836"/>
                </a:cubicBezTo>
                <a:cubicBezTo>
                  <a:pt x="38391" y="409836"/>
                  <a:pt x="39827" y="409836"/>
                  <a:pt x="42697" y="409836"/>
                </a:cubicBezTo>
                <a:lnTo>
                  <a:pt x="501962" y="409836"/>
                </a:lnTo>
                <a:cubicBezTo>
                  <a:pt x="504832" y="409836"/>
                  <a:pt x="507703" y="409836"/>
                  <a:pt x="507703" y="409836"/>
                </a:cubicBezTo>
                <a:cubicBezTo>
                  <a:pt x="507703" y="408403"/>
                  <a:pt x="507703" y="406970"/>
                  <a:pt x="506267" y="404104"/>
                </a:cubicBezTo>
                <a:lnTo>
                  <a:pt x="464647" y="328155"/>
                </a:lnTo>
                <a:cubicBezTo>
                  <a:pt x="458906" y="316691"/>
                  <a:pt x="440248" y="305227"/>
                  <a:pt x="425896" y="305227"/>
                </a:cubicBezTo>
                <a:close/>
                <a:moveTo>
                  <a:pt x="180484" y="235119"/>
                </a:moveTo>
                <a:cubicBezTo>
                  <a:pt x="179049" y="235119"/>
                  <a:pt x="177613" y="236552"/>
                  <a:pt x="177613" y="236552"/>
                </a:cubicBezTo>
                <a:lnTo>
                  <a:pt x="177613" y="246585"/>
                </a:lnTo>
                <a:cubicBezTo>
                  <a:pt x="177613" y="248018"/>
                  <a:pt x="179049" y="249452"/>
                  <a:pt x="180484" y="249452"/>
                </a:cubicBezTo>
                <a:lnTo>
                  <a:pt x="418707" y="249452"/>
                </a:lnTo>
                <a:cubicBezTo>
                  <a:pt x="420142" y="249452"/>
                  <a:pt x="421577" y="248018"/>
                  <a:pt x="421577" y="246585"/>
                </a:cubicBezTo>
                <a:lnTo>
                  <a:pt x="421577" y="236552"/>
                </a:lnTo>
                <a:cubicBezTo>
                  <a:pt x="421577" y="236552"/>
                  <a:pt x="420142" y="235119"/>
                  <a:pt x="418707" y="235119"/>
                </a:cubicBezTo>
                <a:close/>
                <a:moveTo>
                  <a:pt x="127386" y="235119"/>
                </a:moveTo>
                <a:cubicBezTo>
                  <a:pt x="124516" y="235119"/>
                  <a:pt x="123080" y="236552"/>
                  <a:pt x="123080" y="236552"/>
                </a:cubicBezTo>
                <a:lnTo>
                  <a:pt x="123080" y="246585"/>
                </a:lnTo>
                <a:cubicBezTo>
                  <a:pt x="123080" y="248018"/>
                  <a:pt x="124516" y="249452"/>
                  <a:pt x="127386" y="249452"/>
                </a:cubicBezTo>
                <a:lnTo>
                  <a:pt x="154652" y="249452"/>
                </a:lnTo>
                <a:cubicBezTo>
                  <a:pt x="156087" y="249452"/>
                  <a:pt x="157522" y="248018"/>
                  <a:pt x="157522" y="246585"/>
                </a:cubicBezTo>
                <a:lnTo>
                  <a:pt x="157522" y="236552"/>
                </a:lnTo>
                <a:cubicBezTo>
                  <a:pt x="157522" y="236552"/>
                  <a:pt x="156087" y="235119"/>
                  <a:pt x="154652" y="235119"/>
                </a:cubicBezTo>
                <a:close/>
                <a:moveTo>
                  <a:pt x="110165" y="47359"/>
                </a:moveTo>
                <a:lnTo>
                  <a:pt x="435928" y="47359"/>
                </a:lnTo>
                <a:lnTo>
                  <a:pt x="435928" y="255185"/>
                </a:lnTo>
                <a:lnTo>
                  <a:pt x="110165" y="255185"/>
                </a:lnTo>
                <a:close/>
                <a:moveTo>
                  <a:pt x="120198" y="37258"/>
                </a:moveTo>
                <a:cubicBezTo>
                  <a:pt x="108716" y="37258"/>
                  <a:pt x="100105" y="45856"/>
                  <a:pt x="100105" y="57320"/>
                </a:cubicBezTo>
                <a:lnTo>
                  <a:pt x="100105" y="247908"/>
                </a:lnTo>
                <a:cubicBezTo>
                  <a:pt x="100105" y="257939"/>
                  <a:pt x="108716" y="266537"/>
                  <a:pt x="120198" y="266537"/>
                </a:cubicBezTo>
                <a:lnTo>
                  <a:pt x="425896" y="266537"/>
                </a:lnTo>
                <a:cubicBezTo>
                  <a:pt x="435943" y="266537"/>
                  <a:pt x="444554" y="257939"/>
                  <a:pt x="444554" y="247908"/>
                </a:cubicBezTo>
                <a:lnTo>
                  <a:pt x="444554" y="57320"/>
                </a:lnTo>
                <a:cubicBezTo>
                  <a:pt x="444554" y="45856"/>
                  <a:pt x="435943" y="37258"/>
                  <a:pt x="425896" y="37258"/>
                </a:cubicBezTo>
                <a:close/>
                <a:moveTo>
                  <a:pt x="120198" y="0"/>
                </a:moveTo>
                <a:lnTo>
                  <a:pt x="425896" y="0"/>
                </a:lnTo>
                <a:cubicBezTo>
                  <a:pt x="457471" y="0"/>
                  <a:pt x="483304" y="25794"/>
                  <a:pt x="483304" y="57320"/>
                </a:cubicBezTo>
                <a:lnTo>
                  <a:pt x="483304" y="247908"/>
                </a:lnTo>
                <a:cubicBezTo>
                  <a:pt x="483304" y="260805"/>
                  <a:pt x="478999" y="272269"/>
                  <a:pt x="471823" y="282300"/>
                </a:cubicBezTo>
                <a:cubicBezTo>
                  <a:pt x="483304" y="289465"/>
                  <a:pt x="493351" y="299496"/>
                  <a:pt x="499091" y="310959"/>
                </a:cubicBezTo>
                <a:lnTo>
                  <a:pt x="539277" y="386908"/>
                </a:lnTo>
                <a:cubicBezTo>
                  <a:pt x="547888" y="401238"/>
                  <a:pt x="547888" y="417001"/>
                  <a:pt x="540712" y="429898"/>
                </a:cubicBezTo>
                <a:cubicBezTo>
                  <a:pt x="533536" y="441362"/>
                  <a:pt x="519184" y="448527"/>
                  <a:pt x="501962" y="448527"/>
                </a:cubicBezTo>
                <a:lnTo>
                  <a:pt x="42697" y="448527"/>
                </a:lnTo>
                <a:cubicBezTo>
                  <a:pt x="25475" y="448527"/>
                  <a:pt x="12558" y="441362"/>
                  <a:pt x="5382" y="429898"/>
                </a:cubicBezTo>
                <a:cubicBezTo>
                  <a:pt x="-1794" y="417001"/>
                  <a:pt x="-1794" y="401238"/>
                  <a:pt x="5382" y="386908"/>
                </a:cubicBezTo>
                <a:lnTo>
                  <a:pt x="47003" y="310959"/>
                </a:lnTo>
                <a:cubicBezTo>
                  <a:pt x="52743" y="299496"/>
                  <a:pt x="62790" y="289465"/>
                  <a:pt x="74271" y="282300"/>
                </a:cubicBezTo>
                <a:cubicBezTo>
                  <a:pt x="67095" y="272269"/>
                  <a:pt x="62790" y="260805"/>
                  <a:pt x="62790" y="247908"/>
                </a:cubicBezTo>
                <a:lnTo>
                  <a:pt x="62790" y="57320"/>
                </a:lnTo>
                <a:cubicBezTo>
                  <a:pt x="62790" y="25794"/>
                  <a:pt x="88623" y="0"/>
                  <a:pt x="120198" y="0"/>
                </a:cubicBezTo>
                <a:close/>
              </a:path>
            </a:pathLst>
          </a:custGeom>
          <a:solidFill>
            <a:schemeClr val="tx1">
              <a:lumMod val="85000"/>
              <a:lumOff val="15000"/>
            </a:schemeClr>
          </a:solidFill>
          <a:ln>
            <a:noFill/>
          </a:ln>
        </p:spPr>
      </p:sp>
      <p:sp>
        <p:nvSpPr>
          <p:cNvPr id="36" name="desktop-computer_117725">
            <a:extLst>
              <a:ext uri="{FF2B5EF4-FFF2-40B4-BE49-F238E27FC236}">
                <a16:creationId xmlns="" xmlns:a16="http://schemas.microsoft.com/office/drawing/2014/main" id="{044870A9-3EEA-41E0-A55A-82423E1236F1}"/>
              </a:ext>
            </a:extLst>
          </p:cNvPr>
          <p:cNvSpPr>
            <a:spLocks noChangeAspect="1"/>
          </p:cNvSpPr>
          <p:nvPr/>
        </p:nvSpPr>
        <p:spPr bwMode="auto">
          <a:xfrm>
            <a:off x="4051582" y="3897992"/>
            <a:ext cx="609685" cy="463129"/>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tx1">
              <a:lumMod val="85000"/>
              <a:lumOff val="15000"/>
            </a:schemeClr>
          </a:solidFill>
          <a:ln>
            <a:noFill/>
          </a:ln>
        </p:spPr>
        <p:txBody>
          <a:bodyPr/>
          <a:lstStyle/>
          <a:p>
            <a:endParaRPr lang="zh-CN" altLang="en-US"/>
          </a:p>
        </p:txBody>
      </p:sp>
      <p:sp>
        <p:nvSpPr>
          <p:cNvPr id="37" name="compass-circular-tool_49739">
            <a:extLst>
              <a:ext uri="{FF2B5EF4-FFF2-40B4-BE49-F238E27FC236}">
                <a16:creationId xmlns="" xmlns:a16="http://schemas.microsoft.com/office/drawing/2014/main" id="{CFF4B759-8347-4152-B10C-8E36215A6C34}"/>
              </a:ext>
            </a:extLst>
          </p:cNvPr>
          <p:cNvSpPr>
            <a:spLocks noChangeAspect="1"/>
          </p:cNvSpPr>
          <p:nvPr/>
        </p:nvSpPr>
        <p:spPr bwMode="auto">
          <a:xfrm>
            <a:off x="4051582" y="2668228"/>
            <a:ext cx="609685" cy="608765"/>
          </a:xfrm>
          <a:custGeom>
            <a:avLst/>
            <a:gdLst>
              <a:gd name="connsiteX0" fmla="*/ 304137 w 608203"/>
              <a:gd name="connsiteY0" fmla="*/ 265326 h 607286"/>
              <a:gd name="connsiteX1" fmla="*/ 338997 w 608203"/>
              <a:gd name="connsiteY1" fmla="*/ 300186 h 607286"/>
              <a:gd name="connsiteX2" fmla="*/ 304137 w 608203"/>
              <a:gd name="connsiteY2" fmla="*/ 335046 h 607286"/>
              <a:gd name="connsiteX3" fmla="*/ 269277 w 608203"/>
              <a:gd name="connsiteY3" fmla="*/ 300186 h 607286"/>
              <a:gd name="connsiteX4" fmla="*/ 304137 w 608203"/>
              <a:gd name="connsiteY4" fmla="*/ 265326 h 607286"/>
              <a:gd name="connsiteX5" fmla="*/ 459471 w 608203"/>
              <a:gd name="connsiteY5" fmla="*/ 148507 h 607286"/>
              <a:gd name="connsiteX6" fmla="*/ 243523 w 608203"/>
              <a:gd name="connsiteY6" fmla="*/ 243155 h 607286"/>
              <a:gd name="connsiteX7" fmla="*/ 148732 w 608203"/>
              <a:gd name="connsiteY7" fmla="*/ 458779 h 607286"/>
              <a:gd name="connsiteX8" fmla="*/ 364680 w 608203"/>
              <a:gd name="connsiteY8" fmla="*/ 364131 h 607286"/>
              <a:gd name="connsiteX9" fmla="*/ 304148 w 608203"/>
              <a:gd name="connsiteY9" fmla="*/ 0 h 607286"/>
              <a:gd name="connsiteX10" fmla="*/ 608203 w 608203"/>
              <a:gd name="connsiteY10" fmla="*/ 303690 h 607286"/>
              <a:gd name="connsiteX11" fmla="*/ 304148 w 608203"/>
              <a:gd name="connsiteY11" fmla="*/ 607286 h 607286"/>
              <a:gd name="connsiteX12" fmla="*/ 0 w 608203"/>
              <a:gd name="connsiteY12" fmla="*/ 303690 h 607286"/>
              <a:gd name="connsiteX13" fmla="*/ 304148 w 608203"/>
              <a:gd name="connsiteY13"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8203" h="607286">
                <a:moveTo>
                  <a:pt x="304137" y="265326"/>
                </a:moveTo>
                <a:cubicBezTo>
                  <a:pt x="323390" y="265326"/>
                  <a:pt x="338997" y="280933"/>
                  <a:pt x="338997" y="300186"/>
                </a:cubicBezTo>
                <a:cubicBezTo>
                  <a:pt x="338997" y="319439"/>
                  <a:pt x="323390" y="335046"/>
                  <a:pt x="304137" y="335046"/>
                </a:cubicBezTo>
                <a:cubicBezTo>
                  <a:pt x="284884" y="335046"/>
                  <a:pt x="269277" y="319439"/>
                  <a:pt x="269277" y="300186"/>
                </a:cubicBezTo>
                <a:cubicBezTo>
                  <a:pt x="269277" y="280933"/>
                  <a:pt x="284884" y="265326"/>
                  <a:pt x="304137" y="265326"/>
                </a:cubicBezTo>
                <a:close/>
                <a:moveTo>
                  <a:pt x="459471" y="148507"/>
                </a:moveTo>
                <a:lnTo>
                  <a:pt x="243523" y="243155"/>
                </a:lnTo>
                <a:lnTo>
                  <a:pt x="148732" y="458779"/>
                </a:lnTo>
                <a:lnTo>
                  <a:pt x="364680" y="364131"/>
                </a:lnTo>
                <a:close/>
                <a:moveTo>
                  <a:pt x="304148" y="0"/>
                </a:moveTo>
                <a:cubicBezTo>
                  <a:pt x="472098" y="0"/>
                  <a:pt x="608203" y="135993"/>
                  <a:pt x="608203" y="303690"/>
                </a:cubicBezTo>
                <a:cubicBezTo>
                  <a:pt x="608203" y="471386"/>
                  <a:pt x="472098" y="607286"/>
                  <a:pt x="304148" y="607286"/>
                </a:cubicBezTo>
                <a:cubicBezTo>
                  <a:pt x="136198" y="607286"/>
                  <a:pt x="0" y="471386"/>
                  <a:pt x="0" y="303690"/>
                </a:cubicBezTo>
                <a:cubicBezTo>
                  <a:pt x="0" y="135993"/>
                  <a:pt x="136198" y="0"/>
                  <a:pt x="304148" y="0"/>
                </a:cubicBezTo>
                <a:close/>
              </a:path>
            </a:pathLst>
          </a:custGeom>
          <a:solidFill>
            <a:schemeClr val="tx1">
              <a:lumMod val="85000"/>
              <a:lumOff val="15000"/>
            </a:schemeClr>
          </a:solidFill>
          <a:ln>
            <a:noFill/>
          </a:ln>
        </p:spPr>
      </p:sp>
      <p:sp>
        <p:nvSpPr>
          <p:cNvPr id="38" name="compass_67889">
            <a:extLst>
              <a:ext uri="{FF2B5EF4-FFF2-40B4-BE49-F238E27FC236}">
                <a16:creationId xmlns="" xmlns:a16="http://schemas.microsoft.com/office/drawing/2014/main" id="{8BAD976E-160F-4E9C-807B-F46FEE99D1D2}"/>
              </a:ext>
            </a:extLst>
          </p:cNvPr>
          <p:cNvSpPr>
            <a:spLocks noChangeAspect="1"/>
          </p:cNvSpPr>
          <p:nvPr/>
        </p:nvSpPr>
        <p:spPr bwMode="auto">
          <a:xfrm>
            <a:off x="5321661" y="2667768"/>
            <a:ext cx="425003" cy="609685"/>
          </a:xfrm>
          <a:custGeom>
            <a:avLst/>
            <a:gdLst>
              <a:gd name="T0" fmla="*/ 3929 w 3957"/>
              <a:gd name="T1" fmla="*/ 5476 h 5685"/>
              <a:gd name="T2" fmla="*/ 3659 w 3957"/>
              <a:gd name="T3" fmla="*/ 4842 h 5685"/>
              <a:gd name="T4" fmla="*/ 3679 w 3957"/>
              <a:gd name="T5" fmla="*/ 4833 h 5685"/>
              <a:gd name="T6" fmla="*/ 3751 w 3957"/>
              <a:gd name="T7" fmla="*/ 4760 h 5685"/>
              <a:gd name="T8" fmla="*/ 3750 w 3957"/>
              <a:gd name="T9" fmla="*/ 4658 h 5685"/>
              <a:gd name="T10" fmla="*/ 2731 w 3957"/>
              <a:gd name="T11" fmla="*/ 2265 h 5685"/>
              <a:gd name="T12" fmla="*/ 2852 w 3957"/>
              <a:gd name="T13" fmla="*/ 2133 h 5685"/>
              <a:gd name="T14" fmla="*/ 2852 w 3957"/>
              <a:gd name="T15" fmla="*/ 1941 h 5685"/>
              <a:gd name="T16" fmla="*/ 2810 w 3957"/>
              <a:gd name="T17" fmla="*/ 1844 h 5685"/>
              <a:gd name="T18" fmla="*/ 2922 w 3957"/>
              <a:gd name="T19" fmla="*/ 1398 h 5685"/>
              <a:gd name="T20" fmla="*/ 2266 w 3957"/>
              <a:gd name="T21" fmla="*/ 500 h 5685"/>
              <a:gd name="T22" fmla="*/ 2266 w 3957"/>
              <a:gd name="T23" fmla="*/ 133 h 5685"/>
              <a:gd name="T24" fmla="*/ 2133 w 3957"/>
              <a:gd name="T25" fmla="*/ 0 h 5685"/>
              <a:gd name="T26" fmla="*/ 1825 w 3957"/>
              <a:gd name="T27" fmla="*/ 0 h 5685"/>
              <a:gd name="T28" fmla="*/ 1691 w 3957"/>
              <a:gd name="T29" fmla="*/ 133 h 5685"/>
              <a:gd name="T30" fmla="*/ 1691 w 3957"/>
              <a:gd name="T31" fmla="*/ 500 h 5685"/>
              <a:gd name="T32" fmla="*/ 1036 w 3957"/>
              <a:gd name="T33" fmla="*/ 1398 h 5685"/>
              <a:gd name="T34" fmla="*/ 1148 w 3957"/>
              <a:gd name="T35" fmla="*/ 1844 h 5685"/>
              <a:gd name="T36" fmla="*/ 1105 w 3957"/>
              <a:gd name="T37" fmla="*/ 1941 h 5685"/>
              <a:gd name="T38" fmla="*/ 1105 w 3957"/>
              <a:gd name="T39" fmla="*/ 2133 h 5685"/>
              <a:gd name="T40" fmla="*/ 1227 w 3957"/>
              <a:gd name="T41" fmla="*/ 2265 h 5685"/>
              <a:gd name="T42" fmla="*/ 208 w 3957"/>
              <a:gd name="T43" fmla="*/ 4658 h 5685"/>
              <a:gd name="T44" fmla="*/ 207 w 3957"/>
              <a:gd name="T45" fmla="*/ 4760 h 5685"/>
              <a:gd name="T46" fmla="*/ 279 w 3957"/>
              <a:gd name="T47" fmla="*/ 4833 h 5685"/>
              <a:gd name="T48" fmla="*/ 299 w 3957"/>
              <a:gd name="T49" fmla="*/ 4842 h 5685"/>
              <a:gd name="T50" fmla="*/ 29 w 3957"/>
              <a:gd name="T51" fmla="*/ 5476 h 5685"/>
              <a:gd name="T52" fmla="*/ 100 w 3957"/>
              <a:gd name="T53" fmla="*/ 5651 h 5685"/>
              <a:gd name="T54" fmla="*/ 146 w 3957"/>
              <a:gd name="T55" fmla="*/ 5671 h 5685"/>
              <a:gd name="T56" fmla="*/ 199 w 3957"/>
              <a:gd name="T57" fmla="*/ 5682 h 5685"/>
              <a:gd name="T58" fmla="*/ 248 w 3957"/>
              <a:gd name="T59" fmla="*/ 5672 h 5685"/>
              <a:gd name="T60" fmla="*/ 321 w 3957"/>
              <a:gd name="T61" fmla="*/ 5601 h 5685"/>
              <a:gd name="T62" fmla="*/ 591 w 3957"/>
              <a:gd name="T63" fmla="*/ 4966 h 5685"/>
              <a:gd name="T64" fmla="*/ 612 w 3957"/>
              <a:gd name="T65" fmla="*/ 4975 h 5685"/>
              <a:gd name="T66" fmla="*/ 714 w 3957"/>
              <a:gd name="T67" fmla="*/ 4976 h 5685"/>
              <a:gd name="T68" fmla="*/ 787 w 3957"/>
              <a:gd name="T69" fmla="*/ 4905 h 5685"/>
              <a:gd name="T70" fmla="*/ 1910 w 3957"/>
              <a:gd name="T71" fmla="*/ 2266 h 5685"/>
              <a:gd name="T72" fmla="*/ 2048 w 3957"/>
              <a:gd name="T73" fmla="*/ 2266 h 5685"/>
              <a:gd name="T74" fmla="*/ 3171 w 3957"/>
              <a:gd name="T75" fmla="*/ 4905 h 5685"/>
              <a:gd name="T76" fmla="*/ 3244 w 3957"/>
              <a:gd name="T77" fmla="*/ 4976 h 5685"/>
              <a:gd name="T78" fmla="*/ 3346 w 3957"/>
              <a:gd name="T79" fmla="*/ 4975 h 5685"/>
              <a:gd name="T80" fmla="*/ 3366 w 3957"/>
              <a:gd name="T81" fmla="*/ 4966 h 5685"/>
              <a:gd name="T82" fmla="*/ 3636 w 3957"/>
              <a:gd name="T83" fmla="*/ 5601 h 5685"/>
              <a:gd name="T84" fmla="*/ 3709 w 3957"/>
              <a:gd name="T85" fmla="*/ 5672 h 5685"/>
              <a:gd name="T86" fmla="*/ 3811 w 3957"/>
              <a:gd name="T87" fmla="*/ 5671 h 5685"/>
              <a:gd name="T88" fmla="*/ 3858 w 3957"/>
              <a:gd name="T89" fmla="*/ 5651 h 5685"/>
              <a:gd name="T90" fmla="*/ 3929 w 3957"/>
              <a:gd name="T91" fmla="*/ 5476 h 5685"/>
              <a:gd name="T92" fmla="*/ 2347 w 3957"/>
              <a:gd name="T93" fmla="*/ 1398 h 5685"/>
              <a:gd name="T94" fmla="*/ 2267 w 3957"/>
              <a:gd name="T95" fmla="*/ 1626 h 5685"/>
              <a:gd name="T96" fmla="*/ 1691 w 3957"/>
              <a:gd name="T97" fmla="*/ 1626 h 5685"/>
              <a:gd name="T98" fmla="*/ 1611 w 3957"/>
              <a:gd name="T99" fmla="*/ 1398 h 5685"/>
              <a:gd name="T100" fmla="*/ 1979 w 3957"/>
              <a:gd name="T101" fmla="*/ 1030 h 5685"/>
              <a:gd name="T102" fmla="*/ 2347 w 3957"/>
              <a:gd name="T103" fmla="*/ 1398 h 5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57" h="5685">
                <a:moveTo>
                  <a:pt x="3929" y="5476"/>
                </a:moveTo>
                <a:lnTo>
                  <a:pt x="3659" y="4842"/>
                </a:lnTo>
                <a:lnTo>
                  <a:pt x="3679" y="4833"/>
                </a:lnTo>
                <a:cubicBezTo>
                  <a:pt x="3712" y="4819"/>
                  <a:pt x="3737" y="4793"/>
                  <a:pt x="3751" y="4760"/>
                </a:cubicBezTo>
                <a:cubicBezTo>
                  <a:pt x="3764" y="4728"/>
                  <a:pt x="3763" y="4691"/>
                  <a:pt x="3750" y="4658"/>
                </a:cubicBezTo>
                <a:lnTo>
                  <a:pt x="2731" y="2265"/>
                </a:lnTo>
                <a:cubicBezTo>
                  <a:pt x="2799" y="2259"/>
                  <a:pt x="2852" y="2202"/>
                  <a:pt x="2852" y="2133"/>
                </a:cubicBezTo>
                <a:lnTo>
                  <a:pt x="2852" y="1941"/>
                </a:lnTo>
                <a:cubicBezTo>
                  <a:pt x="2852" y="1903"/>
                  <a:pt x="2836" y="1868"/>
                  <a:pt x="2810" y="1844"/>
                </a:cubicBezTo>
                <a:cubicBezTo>
                  <a:pt x="2883" y="1708"/>
                  <a:pt x="2922" y="1555"/>
                  <a:pt x="2922" y="1398"/>
                </a:cubicBezTo>
                <a:cubicBezTo>
                  <a:pt x="2922" y="988"/>
                  <a:pt x="2654" y="625"/>
                  <a:pt x="2266" y="500"/>
                </a:cubicBezTo>
                <a:lnTo>
                  <a:pt x="2266" y="133"/>
                </a:lnTo>
                <a:cubicBezTo>
                  <a:pt x="2266" y="60"/>
                  <a:pt x="2207" y="0"/>
                  <a:pt x="2133" y="0"/>
                </a:cubicBezTo>
                <a:lnTo>
                  <a:pt x="1825" y="0"/>
                </a:lnTo>
                <a:cubicBezTo>
                  <a:pt x="1751" y="0"/>
                  <a:pt x="1691" y="60"/>
                  <a:pt x="1691" y="133"/>
                </a:cubicBezTo>
                <a:lnTo>
                  <a:pt x="1691" y="500"/>
                </a:lnTo>
                <a:cubicBezTo>
                  <a:pt x="1303" y="625"/>
                  <a:pt x="1036" y="988"/>
                  <a:pt x="1036" y="1398"/>
                </a:cubicBezTo>
                <a:cubicBezTo>
                  <a:pt x="1036" y="1555"/>
                  <a:pt x="1074" y="1708"/>
                  <a:pt x="1148" y="1844"/>
                </a:cubicBezTo>
                <a:cubicBezTo>
                  <a:pt x="1122" y="1868"/>
                  <a:pt x="1105" y="1903"/>
                  <a:pt x="1105" y="1941"/>
                </a:cubicBezTo>
                <a:lnTo>
                  <a:pt x="1105" y="2133"/>
                </a:lnTo>
                <a:cubicBezTo>
                  <a:pt x="1105" y="2202"/>
                  <a:pt x="1159" y="2259"/>
                  <a:pt x="1227" y="2265"/>
                </a:cubicBezTo>
                <a:lnTo>
                  <a:pt x="208" y="4658"/>
                </a:lnTo>
                <a:cubicBezTo>
                  <a:pt x="194" y="4691"/>
                  <a:pt x="194" y="4728"/>
                  <a:pt x="207" y="4760"/>
                </a:cubicBezTo>
                <a:cubicBezTo>
                  <a:pt x="220" y="4793"/>
                  <a:pt x="246" y="4819"/>
                  <a:pt x="279" y="4833"/>
                </a:cubicBezTo>
                <a:lnTo>
                  <a:pt x="299" y="4842"/>
                </a:lnTo>
                <a:lnTo>
                  <a:pt x="29" y="5476"/>
                </a:lnTo>
                <a:cubicBezTo>
                  <a:pt x="0" y="5544"/>
                  <a:pt x="32" y="5622"/>
                  <a:pt x="100" y="5651"/>
                </a:cubicBezTo>
                <a:lnTo>
                  <a:pt x="146" y="5671"/>
                </a:lnTo>
                <a:cubicBezTo>
                  <a:pt x="163" y="5678"/>
                  <a:pt x="181" y="5682"/>
                  <a:pt x="199" y="5682"/>
                </a:cubicBezTo>
                <a:cubicBezTo>
                  <a:pt x="216" y="5682"/>
                  <a:pt x="232" y="5679"/>
                  <a:pt x="248" y="5672"/>
                </a:cubicBezTo>
                <a:cubicBezTo>
                  <a:pt x="281" y="5659"/>
                  <a:pt x="307" y="5633"/>
                  <a:pt x="321" y="5601"/>
                </a:cubicBezTo>
                <a:lnTo>
                  <a:pt x="591" y="4966"/>
                </a:lnTo>
                <a:lnTo>
                  <a:pt x="612" y="4975"/>
                </a:lnTo>
                <a:cubicBezTo>
                  <a:pt x="644" y="4989"/>
                  <a:pt x="681" y="4989"/>
                  <a:pt x="714" y="4976"/>
                </a:cubicBezTo>
                <a:cubicBezTo>
                  <a:pt x="747" y="4963"/>
                  <a:pt x="773" y="4937"/>
                  <a:pt x="787" y="4905"/>
                </a:cubicBezTo>
                <a:lnTo>
                  <a:pt x="1910" y="2266"/>
                </a:lnTo>
                <a:lnTo>
                  <a:pt x="2048" y="2266"/>
                </a:lnTo>
                <a:lnTo>
                  <a:pt x="3171" y="4905"/>
                </a:lnTo>
                <a:cubicBezTo>
                  <a:pt x="3185" y="4937"/>
                  <a:pt x="3211" y="4963"/>
                  <a:pt x="3244" y="4976"/>
                </a:cubicBezTo>
                <a:cubicBezTo>
                  <a:pt x="3277" y="4989"/>
                  <a:pt x="3313" y="4989"/>
                  <a:pt x="3346" y="4975"/>
                </a:cubicBezTo>
                <a:lnTo>
                  <a:pt x="3366" y="4966"/>
                </a:lnTo>
                <a:lnTo>
                  <a:pt x="3636" y="5601"/>
                </a:lnTo>
                <a:cubicBezTo>
                  <a:pt x="3650" y="5633"/>
                  <a:pt x="3676" y="5659"/>
                  <a:pt x="3709" y="5672"/>
                </a:cubicBezTo>
                <a:cubicBezTo>
                  <a:pt x="3742" y="5685"/>
                  <a:pt x="3779" y="5685"/>
                  <a:pt x="3811" y="5671"/>
                </a:cubicBezTo>
                <a:lnTo>
                  <a:pt x="3858" y="5651"/>
                </a:lnTo>
                <a:cubicBezTo>
                  <a:pt x="3926" y="5622"/>
                  <a:pt x="3957" y="5544"/>
                  <a:pt x="3929" y="5476"/>
                </a:cubicBezTo>
                <a:close/>
                <a:moveTo>
                  <a:pt x="2347" y="1398"/>
                </a:moveTo>
                <a:cubicBezTo>
                  <a:pt x="2347" y="1482"/>
                  <a:pt x="2319" y="1562"/>
                  <a:pt x="2267" y="1626"/>
                </a:cubicBezTo>
                <a:lnTo>
                  <a:pt x="1691" y="1626"/>
                </a:lnTo>
                <a:cubicBezTo>
                  <a:pt x="1639" y="1562"/>
                  <a:pt x="1611" y="1482"/>
                  <a:pt x="1611" y="1398"/>
                </a:cubicBezTo>
                <a:cubicBezTo>
                  <a:pt x="1611" y="1195"/>
                  <a:pt x="1776" y="1030"/>
                  <a:pt x="1979" y="1030"/>
                </a:cubicBezTo>
                <a:cubicBezTo>
                  <a:pt x="2182" y="1030"/>
                  <a:pt x="2347" y="1195"/>
                  <a:pt x="2347" y="1398"/>
                </a:cubicBezTo>
                <a:close/>
              </a:path>
            </a:pathLst>
          </a:custGeom>
          <a:solidFill>
            <a:schemeClr val="tx1">
              <a:lumMod val="85000"/>
              <a:lumOff val="15000"/>
            </a:schemeClr>
          </a:solidFill>
          <a:ln>
            <a:noFill/>
          </a:ln>
        </p:spPr>
      </p:sp>
      <p:sp>
        <p:nvSpPr>
          <p:cNvPr id="42" name="abc_93750">
            <a:extLst>
              <a:ext uri="{FF2B5EF4-FFF2-40B4-BE49-F238E27FC236}">
                <a16:creationId xmlns="" xmlns:a16="http://schemas.microsoft.com/office/drawing/2014/main" id="{68FFB2FF-9C11-4CDB-8525-C1E58C08DB5F}"/>
              </a:ext>
            </a:extLst>
          </p:cNvPr>
          <p:cNvSpPr>
            <a:spLocks noChangeAspect="1"/>
          </p:cNvSpPr>
          <p:nvPr/>
        </p:nvSpPr>
        <p:spPr bwMode="auto">
          <a:xfrm>
            <a:off x="1801049" y="5093548"/>
            <a:ext cx="609685" cy="607560"/>
          </a:xfrm>
          <a:custGeom>
            <a:avLst/>
            <a:gdLst>
              <a:gd name="connsiteX0" fmla="*/ 539770 w 607639"/>
              <a:gd name="connsiteY0" fmla="*/ 462319 h 605522"/>
              <a:gd name="connsiteX1" fmla="*/ 561806 w 607639"/>
              <a:gd name="connsiteY1" fmla="*/ 467228 h 605522"/>
              <a:gd name="connsiteX2" fmla="*/ 607639 w 607639"/>
              <a:gd name="connsiteY2" fmla="*/ 533887 h 605522"/>
              <a:gd name="connsiteX3" fmla="*/ 535909 w 607639"/>
              <a:gd name="connsiteY3" fmla="*/ 605522 h 605522"/>
              <a:gd name="connsiteX4" fmla="*/ 470319 w 607639"/>
              <a:gd name="connsiteY4" fmla="*/ 562861 h 605522"/>
              <a:gd name="connsiteX5" fmla="*/ 539770 w 607639"/>
              <a:gd name="connsiteY5" fmla="*/ 462319 h 605522"/>
              <a:gd name="connsiteX6" fmla="*/ 89495 w 607639"/>
              <a:gd name="connsiteY6" fmla="*/ 419567 h 605522"/>
              <a:gd name="connsiteX7" fmla="*/ 134240 w 607639"/>
              <a:gd name="connsiteY7" fmla="*/ 434641 h 605522"/>
              <a:gd name="connsiteX8" fmla="*/ 171263 w 607639"/>
              <a:gd name="connsiteY8" fmla="*/ 504941 h 605522"/>
              <a:gd name="connsiteX9" fmla="*/ 85737 w 607639"/>
              <a:gd name="connsiteY9" fmla="*/ 590351 h 605522"/>
              <a:gd name="connsiteX10" fmla="*/ 212 w 607639"/>
              <a:gd name="connsiteY10" fmla="*/ 504941 h 605522"/>
              <a:gd name="connsiteX11" fmla="*/ 89495 w 607639"/>
              <a:gd name="connsiteY11" fmla="*/ 419567 h 605522"/>
              <a:gd name="connsiteX12" fmla="*/ 397424 w 607639"/>
              <a:gd name="connsiteY12" fmla="*/ 114115 h 605522"/>
              <a:gd name="connsiteX13" fmla="*/ 402675 w 607639"/>
              <a:gd name="connsiteY13" fmla="*/ 115181 h 605522"/>
              <a:gd name="connsiteX14" fmla="*/ 430267 w 607639"/>
              <a:gd name="connsiteY14" fmla="*/ 148770 h 605522"/>
              <a:gd name="connsiteX15" fmla="*/ 430356 w 607639"/>
              <a:gd name="connsiteY15" fmla="*/ 154101 h 605522"/>
              <a:gd name="connsiteX16" fmla="*/ 362802 w 607639"/>
              <a:gd name="connsiteY16" fmla="*/ 209371 h 605522"/>
              <a:gd name="connsiteX17" fmla="*/ 359420 w 607639"/>
              <a:gd name="connsiteY17" fmla="*/ 337860 h 605522"/>
              <a:gd name="connsiteX18" fmla="*/ 480642 w 607639"/>
              <a:gd name="connsiteY18" fmla="*/ 448400 h 605522"/>
              <a:gd name="connsiteX19" fmla="*/ 480286 w 607639"/>
              <a:gd name="connsiteY19" fmla="*/ 453820 h 605522"/>
              <a:gd name="connsiteX20" fmla="*/ 450915 w 607639"/>
              <a:gd name="connsiteY20" fmla="*/ 485721 h 605522"/>
              <a:gd name="connsiteX21" fmla="*/ 445575 w 607639"/>
              <a:gd name="connsiteY21" fmla="*/ 486520 h 605522"/>
              <a:gd name="connsiteX22" fmla="*/ 324442 w 607639"/>
              <a:gd name="connsiteY22" fmla="*/ 375981 h 605522"/>
              <a:gd name="connsiteX23" fmla="*/ 196011 w 607639"/>
              <a:gd name="connsiteY23" fmla="*/ 390642 h 605522"/>
              <a:gd name="connsiteX24" fmla="*/ 170912 w 607639"/>
              <a:gd name="connsiteY24" fmla="*/ 426985 h 605522"/>
              <a:gd name="connsiteX25" fmla="*/ 165661 w 607639"/>
              <a:gd name="connsiteY25" fmla="*/ 427430 h 605522"/>
              <a:gd name="connsiteX26" fmla="*/ 129704 w 607639"/>
              <a:gd name="connsiteY26" fmla="*/ 402727 h 605522"/>
              <a:gd name="connsiteX27" fmla="*/ 128279 w 607639"/>
              <a:gd name="connsiteY27" fmla="*/ 397573 h 605522"/>
              <a:gd name="connsiteX28" fmla="*/ 153289 w 607639"/>
              <a:gd name="connsiteY28" fmla="*/ 361319 h 605522"/>
              <a:gd name="connsiteX29" fmla="*/ 131929 w 607639"/>
              <a:gd name="connsiteY29" fmla="*/ 209371 h 605522"/>
              <a:gd name="connsiteX30" fmla="*/ 111547 w 607639"/>
              <a:gd name="connsiteY30" fmla="*/ 192666 h 605522"/>
              <a:gd name="connsiteX31" fmla="*/ 111725 w 607639"/>
              <a:gd name="connsiteY31" fmla="*/ 187245 h 605522"/>
              <a:gd name="connsiteX32" fmla="*/ 139227 w 607639"/>
              <a:gd name="connsiteY32" fmla="*/ 153923 h 605522"/>
              <a:gd name="connsiteX33" fmla="*/ 144478 w 607639"/>
              <a:gd name="connsiteY33" fmla="*/ 152679 h 605522"/>
              <a:gd name="connsiteX34" fmla="*/ 164771 w 607639"/>
              <a:gd name="connsiteY34" fmla="*/ 169385 h 605522"/>
              <a:gd name="connsiteX35" fmla="*/ 329960 w 607639"/>
              <a:gd name="connsiteY35" fmla="*/ 169385 h 605522"/>
              <a:gd name="connsiteX36" fmla="*/ 60695 w 607639"/>
              <a:gd name="connsiteY36" fmla="*/ 56735 h 605522"/>
              <a:gd name="connsiteX37" fmla="*/ 121302 w 607639"/>
              <a:gd name="connsiteY37" fmla="*/ 117350 h 605522"/>
              <a:gd name="connsiteX38" fmla="*/ 60695 w 607639"/>
              <a:gd name="connsiteY38" fmla="*/ 177966 h 605522"/>
              <a:gd name="connsiteX39" fmla="*/ 0 w 607639"/>
              <a:gd name="connsiteY39" fmla="*/ 117350 h 605522"/>
              <a:gd name="connsiteX40" fmla="*/ 60695 w 607639"/>
              <a:gd name="connsiteY40" fmla="*/ 56735 h 605522"/>
              <a:gd name="connsiteX41" fmla="*/ 490042 w 607639"/>
              <a:gd name="connsiteY41" fmla="*/ 0 h 605522"/>
              <a:gd name="connsiteX42" fmla="*/ 561772 w 607639"/>
              <a:gd name="connsiteY42" fmla="*/ 71624 h 605522"/>
              <a:gd name="connsiteX43" fmla="*/ 490042 w 607639"/>
              <a:gd name="connsiteY43" fmla="*/ 143248 h 605522"/>
              <a:gd name="connsiteX44" fmla="*/ 418312 w 607639"/>
              <a:gd name="connsiteY44" fmla="*/ 71624 h 605522"/>
              <a:gd name="connsiteX45" fmla="*/ 490042 w 607639"/>
              <a:gd name="connsiteY4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5522">
                <a:moveTo>
                  <a:pt x="539770" y="462319"/>
                </a:moveTo>
                <a:cubicBezTo>
                  <a:pt x="546987" y="462769"/>
                  <a:pt x="554386" y="464351"/>
                  <a:pt x="561806" y="467228"/>
                </a:cubicBezTo>
                <a:cubicBezTo>
                  <a:pt x="589662" y="477983"/>
                  <a:pt x="607639" y="504201"/>
                  <a:pt x="607639" y="533887"/>
                </a:cubicBezTo>
                <a:cubicBezTo>
                  <a:pt x="607639" y="573437"/>
                  <a:pt x="575423" y="605522"/>
                  <a:pt x="535909" y="605522"/>
                </a:cubicBezTo>
                <a:cubicBezTo>
                  <a:pt x="507074" y="605522"/>
                  <a:pt x="481977" y="589168"/>
                  <a:pt x="470319" y="562861"/>
                </a:cubicBezTo>
                <a:cubicBezTo>
                  <a:pt x="447658" y="511457"/>
                  <a:pt x="489251" y="459167"/>
                  <a:pt x="539770" y="462319"/>
                </a:cubicBezTo>
                <a:close/>
                <a:moveTo>
                  <a:pt x="89495" y="419567"/>
                </a:moveTo>
                <a:cubicBezTo>
                  <a:pt x="104705" y="420171"/>
                  <a:pt x="120134" y="424931"/>
                  <a:pt x="134240" y="434641"/>
                </a:cubicBezTo>
                <a:cubicBezTo>
                  <a:pt x="157379" y="450638"/>
                  <a:pt x="171263" y="476946"/>
                  <a:pt x="171263" y="504941"/>
                </a:cubicBezTo>
                <a:cubicBezTo>
                  <a:pt x="171263" y="552046"/>
                  <a:pt x="132816" y="590351"/>
                  <a:pt x="85737" y="590351"/>
                </a:cubicBezTo>
                <a:cubicBezTo>
                  <a:pt x="38569" y="590351"/>
                  <a:pt x="212" y="552046"/>
                  <a:pt x="212" y="504941"/>
                </a:cubicBezTo>
                <a:cubicBezTo>
                  <a:pt x="212" y="453349"/>
                  <a:pt x="43865" y="417754"/>
                  <a:pt x="89495" y="419567"/>
                </a:cubicBezTo>
                <a:close/>
                <a:moveTo>
                  <a:pt x="397424" y="114115"/>
                </a:moveTo>
                <a:cubicBezTo>
                  <a:pt x="399115" y="112693"/>
                  <a:pt x="401696" y="113226"/>
                  <a:pt x="402675" y="115181"/>
                </a:cubicBezTo>
                <a:cubicBezTo>
                  <a:pt x="409350" y="128421"/>
                  <a:pt x="418785" y="139795"/>
                  <a:pt x="430267" y="148770"/>
                </a:cubicBezTo>
                <a:cubicBezTo>
                  <a:pt x="431958" y="150102"/>
                  <a:pt x="432047" y="152679"/>
                  <a:pt x="430356" y="154101"/>
                </a:cubicBezTo>
                <a:lnTo>
                  <a:pt x="362802" y="209371"/>
                </a:lnTo>
                <a:cubicBezTo>
                  <a:pt x="384252" y="249624"/>
                  <a:pt x="383095" y="298585"/>
                  <a:pt x="359420" y="337860"/>
                </a:cubicBezTo>
                <a:lnTo>
                  <a:pt x="480642" y="448400"/>
                </a:lnTo>
                <a:cubicBezTo>
                  <a:pt x="482244" y="449911"/>
                  <a:pt x="482066" y="452576"/>
                  <a:pt x="480286" y="453820"/>
                </a:cubicBezTo>
                <a:cubicBezTo>
                  <a:pt x="467737" y="462440"/>
                  <a:pt x="457857" y="473636"/>
                  <a:pt x="450915" y="485721"/>
                </a:cubicBezTo>
                <a:cubicBezTo>
                  <a:pt x="449758" y="487676"/>
                  <a:pt x="447177" y="488031"/>
                  <a:pt x="445575" y="486520"/>
                </a:cubicBezTo>
                <a:lnTo>
                  <a:pt x="324442" y="375981"/>
                </a:lnTo>
                <a:cubicBezTo>
                  <a:pt x="287328" y="402994"/>
                  <a:pt x="238376" y="408680"/>
                  <a:pt x="196011" y="390642"/>
                </a:cubicBezTo>
                <a:lnTo>
                  <a:pt x="170912" y="426985"/>
                </a:lnTo>
                <a:cubicBezTo>
                  <a:pt x="169755" y="428762"/>
                  <a:pt x="167174" y="429029"/>
                  <a:pt x="165661" y="427430"/>
                </a:cubicBezTo>
                <a:cubicBezTo>
                  <a:pt x="155336" y="416855"/>
                  <a:pt x="143232" y="408503"/>
                  <a:pt x="129704" y="402727"/>
                </a:cubicBezTo>
                <a:cubicBezTo>
                  <a:pt x="127745" y="401838"/>
                  <a:pt x="127033" y="399350"/>
                  <a:pt x="128279" y="397573"/>
                </a:cubicBezTo>
                <a:lnTo>
                  <a:pt x="153289" y="361319"/>
                </a:lnTo>
                <a:cubicBezTo>
                  <a:pt x="113861" y="320622"/>
                  <a:pt x="105495" y="258865"/>
                  <a:pt x="131929" y="209371"/>
                </a:cubicBezTo>
                <a:lnTo>
                  <a:pt x="111547" y="192666"/>
                </a:lnTo>
                <a:cubicBezTo>
                  <a:pt x="109856" y="191244"/>
                  <a:pt x="109945" y="188578"/>
                  <a:pt x="111725" y="187245"/>
                </a:cubicBezTo>
                <a:cubicBezTo>
                  <a:pt x="123651" y="178537"/>
                  <a:pt x="132997" y="167252"/>
                  <a:pt x="139227" y="153923"/>
                </a:cubicBezTo>
                <a:cubicBezTo>
                  <a:pt x="140117" y="151880"/>
                  <a:pt x="142787" y="151258"/>
                  <a:pt x="144478" y="152679"/>
                </a:cubicBezTo>
                <a:lnTo>
                  <a:pt x="164771" y="169385"/>
                </a:lnTo>
                <a:cubicBezTo>
                  <a:pt x="212565" y="130376"/>
                  <a:pt x="282076" y="130287"/>
                  <a:pt x="329960" y="169385"/>
                </a:cubicBezTo>
                <a:close/>
                <a:moveTo>
                  <a:pt x="60695" y="56735"/>
                </a:moveTo>
                <a:cubicBezTo>
                  <a:pt x="94158" y="56735"/>
                  <a:pt x="121302" y="83932"/>
                  <a:pt x="121302" y="117350"/>
                </a:cubicBezTo>
                <a:cubicBezTo>
                  <a:pt x="121302" y="150858"/>
                  <a:pt x="94158" y="177966"/>
                  <a:pt x="60695" y="177966"/>
                </a:cubicBezTo>
                <a:cubicBezTo>
                  <a:pt x="27233" y="177966"/>
                  <a:pt x="0" y="150769"/>
                  <a:pt x="0" y="117350"/>
                </a:cubicBezTo>
                <a:cubicBezTo>
                  <a:pt x="0" y="83932"/>
                  <a:pt x="27233" y="56735"/>
                  <a:pt x="60695" y="56735"/>
                </a:cubicBezTo>
                <a:close/>
                <a:moveTo>
                  <a:pt x="490042" y="0"/>
                </a:moveTo>
                <a:cubicBezTo>
                  <a:pt x="529556" y="0"/>
                  <a:pt x="561772" y="32169"/>
                  <a:pt x="561772" y="71624"/>
                </a:cubicBezTo>
                <a:cubicBezTo>
                  <a:pt x="561772" y="111168"/>
                  <a:pt x="529556" y="143248"/>
                  <a:pt x="490042" y="143248"/>
                </a:cubicBezTo>
                <a:cubicBezTo>
                  <a:pt x="449816" y="143248"/>
                  <a:pt x="418312" y="110635"/>
                  <a:pt x="418312" y="71624"/>
                </a:cubicBezTo>
                <a:cubicBezTo>
                  <a:pt x="418312" y="32169"/>
                  <a:pt x="450439" y="0"/>
                  <a:pt x="490042" y="0"/>
                </a:cubicBezTo>
                <a:close/>
              </a:path>
            </a:pathLst>
          </a:custGeom>
          <a:solidFill>
            <a:schemeClr val="tx1">
              <a:lumMod val="85000"/>
              <a:lumOff val="15000"/>
            </a:schemeClr>
          </a:solidFill>
          <a:ln>
            <a:noFill/>
          </a:ln>
        </p:spPr>
        <p:txBody>
          <a:bodyPr/>
          <a:lstStyle/>
          <a:p>
            <a:endParaRPr lang="zh-CN" altLang="en-US"/>
          </a:p>
        </p:txBody>
      </p:sp>
      <p:sp>
        <p:nvSpPr>
          <p:cNvPr id="53" name="intelligence_66143">
            <a:extLst>
              <a:ext uri="{FF2B5EF4-FFF2-40B4-BE49-F238E27FC236}">
                <a16:creationId xmlns="" xmlns:a16="http://schemas.microsoft.com/office/drawing/2014/main" id="{EB643AA3-1CAB-4B2D-894A-CD9D833AA4BB}"/>
              </a:ext>
            </a:extLst>
          </p:cNvPr>
          <p:cNvSpPr>
            <a:spLocks noChangeAspect="1"/>
          </p:cNvSpPr>
          <p:nvPr/>
        </p:nvSpPr>
        <p:spPr bwMode="auto">
          <a:xfrm>
            <a:off x="8649392" y="5092486"/>
            <a:ext cx="594596" cy="609684"/>
          </a:xfrm>
          <a:custGeom>
            <a:avLst/>
            <a:gdLst>
              <a:gd name="T0" fmla="*/ 788 w 2891"/>
              <a:gd name="T1" fmla="*/ 1340 h 2969"/>
              <a:gd name="T2" fmla="*/ 1099 w 2891"/>
              <a:gd name="T3" fmla="*/ 2297 h 2969"/>
              <a:gd name="T4" fmla="*/ 1100 w 2891"/>
              <a:gd name="T5" fmla="*/ 2316 h 2969"/>
              <a:gd name="T6" fmla="*/ 1129 w 2891"/>
              <a:gd name="T7" fmla="*/ 2812 h 2969"/>
              <a:gd name="T8" fmla="*/ 1383 w 2891"/>
              <a:gd name="T9" fmla="*/ 2969 h 2969"/>
              <a:gd name="T10" fmla="*/ 1510 w 2891"/>
              <a:gd name="T11" fmla="*/ 2969 h 2969"/>
              <a:gd name="T12" fmla="*/ 1762 w 2891"/>
              <a:gd name="T13" fmla="*/ 2812 h 2969"/>
              <a:gd name="T14" fmla="*/ 1791 w 2891"/>
              <a:gd name="T15" fmla="*/ 2316 h 2969"/>
              <a:gd name="T16" fmla="*/ 1792 w 2891"/>
              <a:gd name="T17" fmla="*/ 2297 h 2969"/>
              <a:gd name="T18" fmla="*/ 2103 w 2891"/>
              <a:gd name="T19" fmla="*/ 1369 h 2969"/>
              <a:gd name="T20" fmla="*/ 1528 w 2891"/>
              <a:gd name="T21" fmla="*/ 2371 h 2969"/>
              <a:gd name="T22" fmla="*/ 1233 w 2891"/>
              <a:gd name="T23" fmla="*/ 2371 h 2969"/>
              <a:gd name="T24" fmla="*/ 1233 w 2891"/>
              <a:gd name="T25" fmla="*/ 2603 h 2969"/>
              <a:gd name="T26" fmla="*/ 1658 w 2891"/>
              <a:gd name="T27" fmla="*/ 2529 h 2969"/>
              <a:gd name="T28" fmla="*/ 1233 w 2891"/>
              <a:gd name="T29" fmla="*/ 2603 h 2969"/>
              <a:gd name="T30" fmla="*/ 1403 w 2891"/>
              <a:gd name="T31" fmla="*/ 2836 h 2969"/>
              <a:gd name="T32" fmla="*/ 1658 w 2891"/>
              <a:gd name="T33" fmla="*/ 2669 h 2969"/>
              <a:gd name="T34" fmla="*/ 1490 w 2891"/>
              <a:gd name="T35" fmla="*/ 2835 h 2969"/>
              <a:gd name="T36" fmla="*/ 1379 w 2891"/>
              <a:gd name="T37" fmla="*/ 67 h 2969"/>
              <a:gd name="T38" fmla="*/ 1512 w 2891"/>
              <a:gd name="T39" fmla="*/ 67 h 2969"/>
              <a:gd name="T40" fmla="*/ 1445 w 2891"/>
              <a:gd name="T41" fmla="*/ 598 h 2969"/>
              <a:gd name="T42" fmla="*/ 2891 w 2891"/>
              <a:gd name="T43" fmla="*/ 1293 h 2969"/>
              <a:gd name="T44" fmla="*/ 2423 w 2891"/>
              <a:gd name="T45" fmla="*/ 1360 h 2969"/>
              <a:gd name="T46" fmla="*/ 2423 w 2891"/>
              <a:gd name="T47" fmla="*/ 1226 h 2969"/>
              <a:gd name="T48" fmla="*/ 2891 w 2891"/>
              <a:gd name="T49" fmla="*/ 1293 h 2969"/>
              <a:gd name="T50" fmla="*/ 67 w 2891"/>
              <a:gd name="T51" fmla="*/ 1360 h 2969"/>
              <a:gd name="T52" fmla="*/ 67 w 2891"/>
              <a:gd name="T53" fmla="*/ 1226 h 2969"/>
              <a:gd name="T54" fmla="*/ 535 w 2891"/>
              <a:gd name="T55" fmla="*/ 1293 h 2969"/>
              <a:gd name="T56" fmla="*/ 800 w 2891"/>
              <a:gd name="T57" fmla="*/ 735 h 2969"/>
              <a:gd name="T58" fmla="*/ 706 w 2891"/>
              <a:gd name="T59" fmla="*/ 735 h 2969"/>
              <a:gd name="T60" fmla="*/ 417 w 2891"/>
              <a:gd name="T61" fmla="*/ 351 h 2969"/>
              <a:gd name="T62" fmla="*/ 800 w 2891"/>
              <a:gd name="T63" fmla="*/ 640 h 2969"/>
              <a:gd name="T64" fmla="*/ 2185 w 2891"/>
              <a:gd name="T65" fmla="*/ 735 h 2969"/>
              <a:gd name="T66" fmla="*/ 2091 w 2891"/>
              <a:gd name="T67" fmla="*/ 735 h 2969"/>
              <a:gd name="T68" fmla="*/ 2380 w 2891"/>
              <a:gd name="T69" fmla="*/ 351 h 2969"/>
              <a:gd name="T70" fmla="*/ 2474 w 2891"/>
              <a:gd name="T71" fmla="*/ 445 h 2969"/>
              <a:gd name="T72" fmla="*/ 2549 w 2891"/>
              <a:gd name="T73" fmla="*/ 2165 h 2969"/>
              <a:gd name="T74" fmla="*/ 2501 w 2891"/>
              <a:gd name="T75" fmla="*/ 2278 h 2969"/>
              <a:gd name="T76" fmla="*/ 2177 w 2891"/>
              <a:gd name="T77" fmla="*/ 1982 h 2969"/>
              <a:gd name="T78" fmla="*/ 2272 w 2891"/>
              <a:gd name="T79" fmla="*/ 1888 h 2969"/>
              <a:gd name="T80" fmla="*/ 714 w 2891"/>
              <a:gd name="T81" fmla="*/ 1888 h 2969"/>
              <a:gd name="T82" fmla="*/ 437 w 2891"/>
              <a:gd name="T83" fmla="*/ 2259 h 2969"/>
              <a:gd name="T84" fmla="*/ 342 w 2891"/>
              <a:gd name="T85" fmla="*/ 2259 h 2969"/>
              <a:gd name="T86" fmla="*/ 619 w 2891"/>
              <a:gd name="T87" fmla="*/ 1888 h 2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1" h="2969">
                <a:moveTo>
                  <a:pt x="1436" y="711"/>
                </a:moveTo>
                <a:cubicBezTo>
                  <a:pt x="1087" y="716"/>
                  <a:pt x="803" y="993"/>
                  <a:pt x="788" y="1340"/>
                </a:cubicBezTo>
                <a:cubicBezTo>
                  <a:pt x="782" y="1488"/>
                  <a:pt x="824" y="1630"/>
                  <a:pt x="909" y="1750"/>
                </a:cubicBezTo>
                <a:cubicBezTo>
                  <a:pt x="1039" y="1931"/>
                  <a:pt x="1099" y="2105"/>
                  <a:pt x="1099" y="2297"/>
                </a:cubicBezTo>
                <a:lnTo>
                  <a:pt x="1099" y="2305"/>
                </a:lnTo>
                <a:cubicBezTo>
                  <a:pt x="1099" y="2308"/>
                  <a:pt x="1099" y="2312"/>
                  <a:pt x="1100" y="2316"/>
                </a:cubicBezTo>
                <a:lnTo>
                  <a:pt x="1100" y="2757"/>
                </a:lnTo>
                <a:cubicBezTo>
                  <a:pt x="1100" y="2779"/>
                  <a:pt x="1111" y="2800"/>
                  <a:pt x="1129" y="2812"/>
                </a:cubicBezTo>
                <a:lnTo>
                  <a:pt x="1345" y="2958"/>
                </a:lnTo>
                <a:cubicBezTo>
                  <a:pt x="1356" y="2965"/>
                  <a:pt x="1369" y="2969"/>
                  <a:pt x="1383" y="2969"/>
                </a:cubicBezTo>
                <a:lnTo>
                  <a:pt x="1383" y="2969"/>
                </a:lnTo>
                <a:lnTo>
                  <a:pt x="1510" y="2969"/>
                </a:lnTo>
                <a:cubicBezTo>
                  <a:pt x="1524" y="2969"/>
                  <a:pt x="1537" y="2965"/>
                  <a:pt x="1548" y="2957"/>
                </a:cubicBezTo>
                <a:lnTo>
                  <a:pt x="1762" y="2812"/>
                </a:lnTo>
                <a:cubicBezTo>
                  <a:pt x="1780" y="2800"/>
                  <a:pt x="1791" y="2779"/>
                  <a:pt x="1791" y="2757"/>
                </a:cubicBezTo>
                <a:lnTo>
                  <a:pt x="1791" y="2316"/>
                </a:lnTo>
                <a:cubicBezTo>
                  <a:pt x="1792" y="2312"/>
                  <a:pt x="1792" y="2308"/>
                  <a:pt x="1792" y="2305"/>
                </a:cubicBezTo>
                <a:lnTo>
                  <a:pt x="1792" y="2297"/>
                </a:lnTo>
                <a:cubicBezTo>
                  <a:pt x="1792" y="2102"/>
                  <a:pt x="1851" y="1930"/>
                  <a:pt x="1979" y="1754"/>
                </a:cubicBezTo>
                <a:cubicBezTo>
                  <a:pt x="2060" y="1641"/>
                  <a:pt x="2103" y="1508"/>
                  <a:pt x="2103" y="1369"/>
                </a:cubicBezTo>
                <a:cubicBezTo>
                  <a:pt x="2103" y="1003"/>
                  <a:pt x="1803" y="705"/>
                  <a:pt x="1436" y="711"/>
                </a:cubicBezTo>
                <a:close/>
                <a:moveTo>
                  <a:pt x="1528" y="2371"/>
                </a:moveTo>
                <a:lnTo>
                  <a:pt x="1233" y="2463"/>
                </a:lnTo>
                <a:lnTo>
                  <a:pt x="1233" y="2371"/>
                </a:lnTo>
                <a:lnTo>
                  <a:pt x="1528" y="2371"/>
                </a:lnTo>
                <a:close/>
                <a:moveTo>
                  <a:pt x="1233" y="2603"/>
                </a:moveTo>
                <a:lnTo>
                  <a:pt x="1658" y="2471"/>
                </a:lnTo>
                <a:lnTo>
                  <a:pt x="1658" y="2529"/>
                </a:lnTo>
                <a:lnTo>
                  <a:pt x="1233" y="2661"/>
                </a:lnTo>
                <a:lnTo>
                  <a:pt x="1233" y="2603"/>
                </a:lnTo>
                <a:close/>
                <a:moveTo>
                  <a:pt x="1490" y="2835"/>
                </a:moveTo>
                <a:lnTo>
                  <a:pt x="1403" y="2836"/>
                </a:lnTo>
                <a:lnTo>
                  <a:pt x="1314" y="2776"/>
                </a:lnTo>
                <a:lnTo>
                  <a:pt x="1658" y="2669"/>
                </a:lnTo>
                <a:lnTo>
                  <a:pt x="1658" y="2722"/>
                </a:lnTo>
                <a:lnTo>
                  <a:pt x="1490" y="2835"/>
                </a:lnTo>
                <a:close/>
                <a:moveTo>
                  <a:pt x="1379" y="531"/>
                </a:moveTo>
                <a:lnTo>
                  <a:pt x="1379" y="67"/>
                </a:lnTo>
                <a:cubicBezTo>
                  <a:pt x="1379" y="30"/>
                  <a:pt x="1409" y="0"/>
                  <a:pt x="1445" y="0"/>
                </a:cubicBezTo>
                <a:cubicBezTo>
                  <a:pt x="1482" y="0"/>
                  <a:pt x="1512" y="30"/>
                  <a:pt x="1512" y="67"/>
                </a:cubicBezTo>
                <a:lnTo>
                  <a:pt x="1512" y="531"/>
                </a:lnTo>
                <a:cubicBezTo>
                  <a:pt x="1512" y="568"/>
                  <a:pt x="1482" y="598"/>
                  <a:pt x="1445" y="598"/>
                </a:cubicBezTo>
                <a:cubicBezTo>
                  <a:pt x="1409" y="598"/>
                  <a:pt x="1379" y="568"/>
                  <a:pt x="1379" y="531"/>
                </a:cubicBezTo>
                <a:close/>
                <a:moveTo>
                  <a:pt x="2891" y="1293"/>
                </a:moveTo>
                <a:cubicBezTo>
                  <a:pt x="2891" y="1330"/>
                  <a:pt x="2861" y="1360"/>
                  <a:pt x="2824" y="1360"/>
                </a:cubicBezTo>
                <a:lnTo>
                  <a:pt x="2423" y="1360"/>
                </a:lnTo>
                <a:cubicBezTo>
                  <a:pt x="2386" y="1360"/>
                  <a:pt x="2356" y="1330"/>
                  <a:pt x="2356" y="1293"/>
                </a:cubicBezTo>
                <a:cubicBezTo>
                  <a:pt x="2356" y="1256"/>
                  <a:pt x="2386" y="1226"/>
                  <a:pt x="2423" y="1226"/>
                </a:cubicBezTo>
                <a:lnTo>
                  <a:pt x="2824" y="1226"/>
                </a:lnTo>
                <a:cubicBezTo>
                  <a:pt x="2861" y="1226"/>
                  <a:pt x="2891" y="1256"/>
                  <a:pt x="2891" y="1293"/>
                </a:cubicBezTo>
                <a:close/>
                <a:moveTo>
                  <a:pt x="468" y="1360"/>
                </a:moveTo>
                <a:lnTo>
                  <a:pt x="67" y="1360"/>
                </a:lnTo>
                <a:cubicBezTo>
                  <a:pt x="30" y="1360"/>
                  <a:pt x="0" y="1330"/>
                  <a:pt x="0" y="1293"/>
                </a:cubicBezTo>
                <a:cubicBezTo>
                  <a:pt x="0" y="1256"/>
                  <a:pt x="30" y="1226"/>
                  <a:pt x="67" y="1226"/>
                </a:cubicBezTo>
                <a:lnTo>
                  <a:pt x="468" y="1226"/>
                </a:lnTo>
                <a:cubicBezTo>
                  <a:pt x="505" y="1226"/>
                  <a:pt x="535" y="1256"/>
                  <a:pt x="535" y="1293"/>
                </a:cubicBezTo>
                <a:cubicBezTo>
                  <a:pt x="535" y="1330"/>
                  <a:pt x="505" y="1360"/>
                  <a:pt x="468" y="1360"/>
                </a:cubicBezTo>
                <a:close/>
                <a:moveTo>
                  <a:pt x="800" y="735"/>
                </a:moveTo>
                <a:cubicBezTo>
                  <a:pt x="787" y="748"/>
                  <a:pt x="770" y="754"/>
                  <a:pt x="753" y="754"/>
                </a:cubicBezTo>
                <a:cubicBezTo>
                  <a:pt x="736" y="754"/>
                  <a:pt x="719" y="748"/>
                  <a:pt x="706" y="735"/>
                </a:cubicBezTo>
                <a:lnTo>
                  <a:pt x="417" y="445"/>
                </a:lnTo>
                <a:cubicBezTo>
                  <a:pt x="391" y="419"/>
                  <a:pt x="391" y="377"/>
                  <a:pt x="417" y="351"/>
                </a:cubicBezTo>
                <a:cubicBezTo>
                  <a:pt x="443" y="325"/>
                  <a:pt x="485" y="325"/>
                  <a:pt x="511" y="351"/>
                </a:cubicBezTo>
                <a:lnTo>
                  <a:pt x="800" y="640"/>
                </a:lnTo>
                <a:cubicBezTo>
                  <a:pt x="826" y="666"/>
                  <a:pt x="826" y="709"/>
                  <a:pt x="800" y="735"/>
                </a:cubicBezTo>
                <a:close/>
                <a:moveTo>
                  <a:pt x="2185" y="735"/>
                </a:moveTo>
                <a:cubicBezTo>
                  <a:pt x="2172" y="748"/>
                  <a:pt x="2155" y="754"/>
                  <a:pt x="2138" y="754"/>
                </a:cubicBezTo>
                <a:cubicBezTo>
                  <a:pt x="2121" y="754"/>
                  <a:pt x="2104" y="748"/>
                  <a:pt x="2091" y="735"/>
                </a:cubicBezTo>
                <a:cubicBezTo>
                  <a:pt x="2065" y="709"/>
                  <a:pt x="2065" y="666"/>
                  <a:pt x="2091" y="640"/>
                </a:cubicBezTo>
                <a:lnTo>
                  <a:pt x="2380" y="351"/>
                </a:lnTo>
                <a:cubicBezTo>
                  <a:pt x="2406" y="325"/>
                  <a:pt x="2448" y="325"/>
                  <a:pt x="2474" y="351"/>
                </a:cubicBezTo>
                <a:cubicBezTo>
                  <a:pt x="2500" y="377"/>
                  <a:pt x="2500" y="419"/>
                  <a:pt x="2474" y="445"/>
                </a:cubicBezTo>
                <a:lnTo>
                  <a:pt x="2185" y="735"/>
                </a:lnTo>
                <a:close/>
                <a:moveTo>
                  <a:pt x="2549" y="2165"/>
                </a:moveTo>
                <a:cubicBezTo>
                  <a:pt x="2575" y="2191"/>
                  <a:pt x="2575" y="2233"/>
                  <a:pt x="2549" y="2259"/>
                </a:cubicBezTo>
                <a:cubicBezTo>
                  <a:pt x="2536" y="2272"/>
                  <a:pt x="2519" y="2278"/>
                  <a:pt x="2501" y="2278"/>
                </a:cubicBezTo>
                <a:cubicBezTo>
                  <a:pt x="2484" y="2278"/>
                  <a:pt x="2467" y="2272"/>
                  <a:pt x="2454" y="2259"/>
                </a:cubicBezTo>
                <a:lnTo>
                  <a:pt x="2177" y="1982"/>
                </a:lnTo>
                <a:cubicBezTo>
                  <a:pt x="2151" y="1956"/>
                  <a:pt x="2151" y="1914"/>
                  <a:pt x="2177" y="1888"/>
                </a:cubicBezTo>
                <a:cubicBezTo>
                  <a:pt x="2203" y="1862"/>
                  <a:pt x="2246" y="1862"/>
                  <a:pt x="2272" y="1888"/>
                </a:cubicBezTo>
                <a:lnTo>
                  <a:pt x="2549" y="2165"/>
                </a:lnTo>
                <a:close/>
                <a:moveTo>
                  <a:pt x="714" y="1888"/>
                </a:moveTo>
                <a:cubicBezTo>
                  <a:pt x="740" y="1914"/>
                  <a:pt x="740" y="1956"/>
                  <a:pt x="714" y="1982"/>
                </a:cubicBezTo>
                <a:lnTo>
                  <a:pt x="437" y="2259"/>
                </a:lnTo>
                <a:cubicBezTo>
                  <a:pt x="424" y="2272"/>
                  <a:pt x="406" y="2278"/>
                  <a:pt x="389" y="2278"/>
                </a:cubicBezTo>
                <a:cubicBezTo>
                  <a:pt x="372" y="2278"/>
                  <a:pt x="355" y="2272"/>
                  <a:pt x="342" y="2259"/>
                </a:cubicBezTo>
                <a:cubicBezTo>
                  <a:pt x="316" y="2233"/>
                  <a:pt x="316" y="2191"/>
                  <a:pt x="342" y="2165"/>
                </a:cubicBezTo>
                <a:lnTo>
                  <a:pt x="619" y="1888"/>
                </a:lnTo>
                <a:cubicBezTo>
                  <a:pt x="645" y="1862"/>
                  <a:pt x="688" y="1862"/>
                  <a:pt x="714" y="1888"/>
                </a:cubicBezTo>
                <a:close/>
              </a:path>
            </a:pathLst>
          </a:custGeom>
          <a:solidFill>
            <a:schemeClr val="tx1">
              <a:lumMod val="85000"/>
              <a:lumOff val="15000"/>
            </a:schemeClr>
          </a:solidFill>
          <a:ln>
            <a:noFill/>
          </a:ln>
        </p:spPr>
        <p:txBody>
          <a:bodyPr/>
          <a:lstStyle/>
          <a:p>
            <a:endParaRPr lang="zh-CN" altLang="en-US"/>
          </a:p>
        </p:txBody>
      </p:sp>
      <p:sp>
        <p:nvSpPr>
          <p:cNvPr id="52" name="idea_301838">
            <a:extLst>
              <a:ext uri="{FF2B5EF4-FFF2-40B4-BE49-F238E27FC236}">
                <a16:creationId xmlns="" xmlns:a16="http://schemas.microsoft.com/office/drawing/2014/main" id="{8084CF97-D0EB-4F3A-BB10-9744F43C2D0E}"/>
              </a:ext>
            </a:extLst>
          </p:cNvPr>
          <p:cNvSpPr>
            <a:spLocks noChangeAspect="1"/>
          </p:cNvSpPr>
          <p:nvPr/>
        </p:nvSpPr>
        <p:spPr bwMode="auto">
          <a:xfrm>
            <a:off x="7479202" y="5092486"/>
            <a:ext cx="609685" cy="609685"/>
          </a:xfrm>
          <a:custGeom>
            <a:avLst/>
            <a:gdLst>
              <a:gd name="T0" fmla="*/ 6400 w 12800"/>
              <a:gd name="T1" fmla="*/ 0 h 12800"/>
              <a:gd name="T2" fmla="*/ 0 w 12800"/>
              <a:gd name="T3" fmla="*/ 6400 h 12800"/>
              <a:gd name="T4" fmla="*/ 6400 w 12800"/>
              <a:gd name="T5" fmla="*/ 12800 h 12800"/>
              <a:gd name="T6" fmla="*/ 12800 w 12800"/>
              <a:gd name="T7" fmla="*/ 6400 h 12800"/>
              <a:gd name="T8" fmla="*/ 6400 w 12800"/>
              <a:gd name="T9" fmla="*/ 0 h 12800"/>
              <a:gd name="T10" fmla="*/ 6400 w 12800"/>
              <a:gd name="T11" fmla="*/ 11477 h 12800"/>
              <a:gd name="T12" fmla="*/ 5460 w 12800"/>
              <a:gd name="T13" fmla="*/ 10537 h 12800"/>
              <a:gd name="T14" fmla="*/ 6400 w 12800"/>
              <a:gd name="T15" fmla="*/ 9596 h 12800"/>
              <a:gd name="T16" fmla="*/ 7340 w 12800"/>
              <a:gd name="T17" fmla="*/ 10537 h 12800"/>
              <a:gd name="T18" fmla="*/ 6400 w 12800"/>
              <a:gd name="T19" fmla="*/ 11477 h 12800"/>
              <a:gd name="T20" fmla="*/ 6400 w 12800"/>
              <a:gd name="T21" fmla="*/ 8492 h 12800"/>
              <a:gd name="T22" fmla="*/ 5460 w 12800"/>
              <a:gd name="T23" fmla="*/ 2263 h 12800"/>
              <a:gd name="T24" fmla="*/ 6400 w 12800"/>
              <a:gd name="T25" fmla="*/ 1323 h 12800"/>
              <a:gd name="T26" fmla="*/ 7340 w 12800"/>
              <a:gd name="T27" fmla="*/ 2263 h 12800"/>
              <a:gd name="T28" fmla="*/ 6400 w 12800"/>
              <a:gd name="T29" fmla="*/ 8492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00" h="12800">
                <a:moveTo>
                  <a:pt x="6400" y="0"/>
                </a:moveTo>
                <a:cubicBezTo>
                  <a:pt x="2865" y="0"/>
                  <a:pt x="0" y="2865"/>
                  <a:pt x="0" y="6400"/>
                </a:cubicBezTo>
                <a:cubicBezTo>
                  <a:pt x="0" y="9935"/>
                  <a:pt x="2865" y="12800"/>
                  <a:pt x="6400" y="12800"/>
                </a:cubicBezTo>
                <a:cubicBezTo>
                  <a:pt x="9935" y="12800"/>
                  <a:pt x="12800" y="9935"/>
                  <a:pt x="12800" y="6400"/>
                </a:cubicBezTo>
                <a:cubicBezTo>
                  <a:pt x="12800" y="2865"/>
                  <a:pt x="9935" y="0"/>
                  <a:pt x="6400" y="0"/>
                </a:cubicBezTo>
                <a:close/>
                <a:moveTo>
                  <a:pt x="6400" y="11477"/>
                </a:moveTo>
                <a:cubicBezTo>
                  <a:pt x="5881" y="11477"/>
                  <a:pt x="5460" y="11056"/>
                  <a:pt x="5460" y="10537"/>
                </a:cubicBezTo>
                <a:cubicBezTo>
                  <a:pt x="5460" y="10017"/>
                  <a:pt x="5881" y="9596"/>
                  <a:pt x="6400" y="9596"/>
                </a:cubicBezTo>
                <a:cubicBezTo>
                  <a:pt x="6919" y="9596"/>
                  <a:pt x="7340" y="10017"/>
                  <a:pt x="7340" y="10537"/>
                </a:cubicBezTo>
                <a:cubicBezTo>
                  <a:pt x="7340" y="11056"/>
                  <a:pt x="6919" y="11477"/>
                  <a:pt x="6400" y="11477"/>
                </a:cubicBezTo>
                <a:close/>
                <a:moveTo>
                  <a:pt x="6400" y="8492"/>
                </a:moveTo>
                <a:cubicBezTo>
                  <a:pt x="5473" y="8492"/>
                  <a:pt x="5460" y="2783"/>
                  <a:pt x="5460" y="2263"/>
                </a:cubicBezTo>
                <a:cubicBezTo>
                  <a:pt x="5460" y="1744"/>
                  <a:pt x="5881" y="1323"/>
                  <a:pt x="6400" y="1323"/>
                </a:cubicBezTo>
                <a:cubicBezTo>
                  <a:pt x="6919" y="1323"/>
                  <a:pt x="7340" y="1744"/>
                  <a:pt x="7340" y="2263"/>
                </a:cubicBezTo>
                <a:cubicBezTo>
                  <a:pt x="7340" y="2783"/>
                  <a:pt x="7327" y="8492"/>
                  <a:pt x="6400" y="8492"/>
                </a:cubicBezTo>
                <a:close/>
              </a:path>
            </a:pathLst>
          </a:custGeom>
          <a:solidFill>
            <a:schemeClr val="tx1">
              <a:lumMod val="85000"/>
              <a:lumOff val="15000"/>
            </a:schemeClr>
          </a:solidFill>
          <a:ln>
            <a:noFill/>
          </a:ln>
        </p:spPr>
        <p:txBody>
          <a:bodyPr/>
          <a:lstStyle/>
          <a:p>
            <a:endParaRPr lang="zh-CN" altLang="en-US"/>
          </a:p>
        </p:txBody>
      </p:sp>
      <p:sp>
        <p:nvSpPr>
          <p:cNvPr id="44" name="school-bell_43401">
            <a:extLst>
              <a:ext uri="{FF2B5EF4-FFF2-40B4-BE49-F238E27FC236}">
                <a16:creationId xmlns="" xmlns:a16="http://schemas.microsoft.com/office/drawing/2014/main" id="{2290E194-3C2A-4FE1-B4CA-FDFBE361C2E5}"/>
              </a:ext>
            </a:extLst>
          </p:cNvPr>
          <p:cNvSpPr>
            <a:spLocks noChangeAspect="1"/>
          </p:cNvSpPr>
          <p:nvPr/>
        </p:nvSpPr>
        <p:spPr bwMode="auto">
          <a:xfrm>
            <a:off x="2958496" y="2667768"/>
            <a:ext cx="581376" cy="609685"/>
          </a:xfrm>
          <a:custGeom>
            <a:avLst/>
            <a:gdLst>
              <a:gd name="T0" fmla="*/ 383 w 398"/>
              <a:gd name="T1" fmla="*/ 167 h 418"/>
              <a:gd name="T2" fmla="*/ 335 w 398"/>
              <a:gd name="T3" fmla="*/ 168 h 418"/>
              <a:gd name="T4" fmla="*/ 337 w 398"/>
              <a:gd name="T5" fmla="*/ 216 h 418"/>
              <a:gd name="T6" fmla="*/ 349 w 398"/>
              <a:gd name="T7" fmla="*/ 224 h 418"/>
              <a:gd name="T8" fmla="*/ 196 w 398"/>
              <a:gd name="T9" fmla="*/ 320 h 418"/>
              <a:gd name="T10" fmla="*/ 196 w 398"/>
              <a:gd name="T11" fmla="*/ 310 h 418"/>
              <a:gd name="T12" fmla="*/ 316 w 398"/>
              <a:gd name="T13" fmla="*/ 158 h 418"/>
              <a:gd name="T14" fmla="*/ 158 w 398"/>
              <a:gd name="T15" fmla="*/ 0 h 418"/>
              <a:gd name="T16" fmla="*/ 0 w 398"/>
              <a:gd name="T17" fmla="*/ 158 h 418"/>
              <a:gd name="T18" fmla="*/ 130 w 398"/>
              <a:gd name="T19" fmla="*/ 313 h 418"/>
              <a:gd name="T20" fmla="*/ 130 w 398"/>
              <a:gd name="T21" fmla="*/ 341 h 418"/>
              <a:gd name="T22" fmla="*/ 78 w 398"/>
              <a:gd name="T23" fmla="*/ 341 h 418"/>
              <a:gd name="T24" fmla="*/ 78 w 398"/>
              <a:gd name="T25" fmla="*/ 362 h 418"/>
              <a:gd name="T26" fmla="*/ 33 w 398"/>
              <a:gd name="T27" fmla="*/ 362 h 418"/>
              <a:gd name="T28" fmla="*/ 33 w 398"/>
              <a:gd name="T29" fmla="*/ 418 h 418"/>
              <a:gd name="T30" fmla="*/ 276 w 398"/>
              <a:gd name="T31" fmla="*/ 418 h 418"/>
              <a:gd name="T32" fmla="*/ 276 w 398"/>
              <a:gd name="T33" fmla="*/ 362 h 418"/>
              <a:gd name="T34" fmla="*/ 244 w 398"/>
              <a:gd name="T35" fmla="*/ 362 h 418"/>
              <a:gd name="T36" fmla="*/ 244 w 398"/>
              <a:gd name="T37" fmla="*/ 341 h 418"/>
              <a:gd name="T38" fmla="*/ 196 w 398"/>
              <a:gd name="T39" fmla="*/ 341 h 418"/>
              <a:gd name="T40" fmla="*/ 196 w 398"/>
              <a:gd name="T41" fmla="*/ 338 h 418"/>
              <a:gd name="T42" fmla="*/ 366 w 398"/>
              <a:gd name="T43" fmla="*/ 225 h 418"/>
              <a:gd name="T44" fmla="*/ 385 w 398"/>
              <a:gd name="T45" fmla="*/ 215 h 418"/>
              <a:gd name="T46" fmla="*/ 383 w 398"/>
              <a:gd name="T47" fmla="*/ 167 h 418"/>
              <a:gd name="T48" fmla="*/ 117 w 398"/>
              <a:gd name="T49" fmla="*/ 158 h 418"/>
              <a:gd name="T50" fmla="*/ 161 w 398"/>
              <a:gd name="T51" fmla="*/ 114 h 418"/>
              <a:gd name="T52" fmla="*/ 204 w 398"/>
              <a:gd name="T53" fmla="*/ 158 h 418"/>
              <a:gd name="T54" fmla="*/ 161 w 398"/>
              <a:gd name="T55" fmla="*/ 201 h 418"/>
              <a:gd name="T56" fmla="*/ 117 w 398"/>
              <a:gd name="T57" fmla="*/ 15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8" h="418">
                <a:moveTo>
                  <a:pt x="383" y="167"/>
                </a:moveTo>
                <a:cubicBezTo>
                  <a:pt x="370" y="154"/>
                  <a:pt x="348" y="155"/>
                  <a:pt x="335" y="168"/>
                </a:cubicBezTo>
                <a:cubicBezTo>
                  <a:pt x="322" y="182"/>
                  <a:pt x="323" y="203"/>
                  <a:pt x="337" y="216"/>
                </a:cubicBezTo>
                <a:cubicBezTo>
                  <a:pt x="340" y="220"/>
                  <a:pt x="345" y="222"/>
                  <a:pt x="349" y="224"/>
                </a:cubicBezTo>
                <a:cubicBezTo>
                  <a:pt x="341" y="256"/>
                  <a:pt x="310" y="304"/>
                  <a:pt x="196" y="320"/>
                </a:cubicBezTo>
                <a:lnTo>
                  <a:pt x="196" y="310"/>
                </a:lnTo>
                <a:cubicBezTo>
                  <a:pt x="265" y="293"/>
                  <a:pt x="316" y="232"/>
                  <a:pt x="316" y="158"/>
                </a:cubicBezTo>
                <a:cubicBezTo>
                  <a:pt x="316" y="71"/>
                  <a:pt x="245" y="0"/>
                  <a:pt x="158" y="0"/>
                </a:cubicBezTo>
                <a:cubicBezTo>
                  <a:pt x="71" y="0"/>
                  <a:pt x="0" y="71"/>
                  <a:pt x="0" y="158"/>
                </a:cubicBezTo>
                <a:cubicBezTo>
                  <a:pt x="0" y="235"/>
                  <a:pt x="57" y="300"/>
                  <a:pt x="130" y="313"/>
                </a:cubicBezTo>
                <a:lnTo>
                  <a:pt x="130" y="341"/>
                </a:lnTo>
                <a:lnTo>
                  <a:pt x="78" y="341"/>
                </a:lnTo>
                <a:lnTo>
                  <a:pt x="78" y="362"/>
                </a:lnTo>
                <a:lnTo>
                  <a:pt x="33" y="362"/>
                </a:lnTo>
                <a:lnTo>
                  <a:pt x="33" y="418"/>
                </a:lnTo>
                <a:lnTo>
                  <a:pt x="276" y="418"/>
                </a:lnTo>
                <a:lnTo>
                  <a:pt x="276" y="362"/>
                </a:lnTo>
                <a:lnTo>
                  <a:pt x="244" y="362"/>
                </a:lnTo>
                <a:lnTo>
                  <a:pt x="244" y="341"/>
                </a:lnTo>
                <a:lnTo>
                  <a:pt x="196" y="341"/>
                </a:lnTo>
                <a:lnTo>
                  <a:pt x="196" y="338"/>
                </a:lnTo>
                <a:cubicBezTo>
                  <a:pt x="325" y="320"/>
                  <a:pt x="359" y="263"/>
                  <a:pt x="366" y="225"/>
                </a:cubicBezTo>
                <a:cubicBezTo>
                  <a:pt x="373" y="223"/>
                  <a:pt x="380" y="220"/>
                  <a:pt x="385" y="215"/>
                </a:cubicBezTo>
                <a:cubicBezTo>
                  <a:pt x="398" y="201"/>
                  <a:pt x="397" y="180"/>
                  <a:pt x="383" y="167"/>
                </a:cubicBezTo>
                <a:close/>
                <a:moveTo>
                  <a:pt x="117" y="158"/>
                </a:moveTo>
                <a:cubicBezTo>
                  <a:pt x="117" y="134"/>
                  <a:pt x="137" y="114"/>
                  <a:pt x="161" y="114"/>
                </a:cubicBezTo>
                <a:cubicBezTo>
                  <a:pt x="185" y="114"/>
                  <a:pt x="204" y="134"/>
                  <a:pt x="204" y="158"/>
                </a:cubicBezTo>
                <a:cubicBezTo>
                  <a:pt x="204" y="182"/>
                  <a:pt x="185" y="201"/>
                  <a:pt x="161" y="201"/>
                </a:cubicBezTo>
                <a:cubicBezTo>
                  <a:pt x="137" y="201"/>
                  <a:pt x="117" y="182"/>
                  <a:pt x="117" y="158"/>
                </a:cubicBezTo>
                <a:close/>
              </a:path>
            </a:pathLst>
          </a:custGeom>
          <a:solidFill>
            <a:schemeClr val="tx1">
              <a:lumMod val="85000"/>
              <a:lumOff val="15000"/>
            </a:schemeClr>
          </a:solidFill>
          <a:ln>
            <a:noFill/>
          </a:ln>
        </p:spPr>
      </p:sp>
      <p:sp>
        <p:nvSpPr>
          <p:cNvPr id="45" name="ebook_274884">
            <a:extLst>
              <a:ext uri="{FF2B5EF4-FFF2-40B4-BE49-F238E27FC236}">
                <a16:creationId xmlns="" xmlns:a16="http://schemas.microsoft.com/office/drawing/2014/main" id="{30AEC175-3179-4FB9-90BE-9F4481A2A416}"/>
              </a:ext>
            </a:extLst>
          </p:cNvPr>
          <p:cNvSpPr>
            <a:spLocks noChangeAspect="1"/>
          </p:cNvSpPr>
          <p:nvPr/>
        </p:nvSpPr>
        <p:spPr bwMode="auto">
          <a:xfrm>
            <a:off x="660400" y="3918351"/>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tx1">
              <a:lumMod val="85000"/>
              <a:lumOff val="15000"/>
            </a:schemeClr>
          </a:solidFill>
          <a:ln>
            <a:noFill/>
          </a:ln>
        </p:spPr>
      </p:sp>
      <p:sp>
        <p:nvSpPr>
          <p:cNvPr id="46" name="tophy_57332">
            <a:extLst>
              <a:ext uri="{FF2B5EF4-FFF2-40B4-BE49-F238E27FC236}">
                <a16:creationId xmlns="" xmlns:a16="http://schemas.microsoft.com/office/drawing/2014/main" id="{143AFFBE-6791-4D10-804F-50CFA91C8C60}"/>
              </a:ext>
            </a:extLst>
          </p:cNvPr>
          <p:cNvSpPr>
            <a:spLocks noChangeAspect="1"/>
          </p:cNvSpPr>
          <p:nvPr/>
        </p:nvSpPr>
        <p:spPr bwMode="auto">
          <a:xfrm>
            <a:off x="10978658" y="5092486"/>
            <a:ext cx="552942" cy="609685"/>
          </a:xfrm>
          <a:custGeom>
            <a:avLst/>
            <a:gdLst>
              <a:gd name="T0" fmla="*/ 2225 w 2324"/>
              <a:gd name="T1" fmla="*/ 194 h 2567"/>
              <a:gd name="T2" fmla="*/ 1870 w 2324"/>
              <a:gd name="T3" fmla="*/ 170 h 2567"/>
              <a:gd name="T4" fmla="*/ 1637 w 2324"/>
              <a:gd name="T5" fmla="*/ 82 h 2567"/>
              <a:gd name="T6" fmla="*/ 420 w 2324"/>
              <a:gd name="T7" fmla="*/ 196 h 2567"/>
              <a:gd name="T8" fmla="*/ 315 w 2324"/>
              <a:gd name="T9" fmla="*/ 222 h 2567"/>
              <a:gd name="T10" fmla="*/ 23 w 2324"/>
              <a:gd name="T11" fmla="*/ 238 h 2567"/>
              <a:gd name="T12" fmla="*/ 155 w 2324"/>
              <a:gd name="T13" fmla="*/ 749 h 2567"/>
              <a:gd name="T14" fmla="*/ 549 w 2324"/>
              <a:gd name="T15" fmla="*/ 1186 h 2567"/>
              <a:gd name="T16" fmla="*/ 958 w 2324"/>
              <a:gd name="T17" fmla="*/ 1651 h 2567"/>
              <a:gd name="T18" fmla="*/ 916 w 2324"/>
              <a:gd name="T19" fmla="*/ 1889 h 2567"/>
              <a:gd name="T20" fmla="*/ 588 w 2324"/>
              <a:gd name="T21" fmla="*/ 2342 h 2567"/>
              <a:gd name="T22" fmla="*/ 428 w 2324"/>
              <a:gd name="T23" fmla="*/ 2397 h 2567"/>
              <a:gd name="T24" fmla="*/ 426 w 2324"/>
              <a:gd name="T25" fmla="*/ 2535 h 2567"/>
              <a:gd name="T26" fmla="*/ 1827 w 2324"/>
              <a:gd name="T27" fmla="*/ 2535 h 2567"/>
              <a:gd name="T28" fmla="*/ 1858 w 2324"/>
              <a:gd name="T29" fmla="*/ 2373 h 2567"/>
              <a:gd name="T30" fmla="*/ 1742 w 2324"/>
              <a:gd name="T31" fmla="*/ 2340 h 2567"/>
              <a:gd name="T32" fmla="*/ 1374 w 2324"/>
              <a:gd name="T33" fmla="*/ 1886 h 2567"/>
              <a:gd name="T34" fmla="*/ 1747 w 2324"/>
              <a:gd name="T35" fmla="*/ 1230 h 2567"/>
              <a:gd name="T36" fmla="*/ 1864 w 2324"/>
              <a:gd name="T37" fmla="*/ 1026 h 2567"/>
              <a:gd name="T38" fmla="*/ 2295 w 2324"/>
              <a:gd name="T39" fmla="*/ 264 h 2567"/>
              <a:gd name="T40" fmla="*/ 2307 w 2324"/>
              <a:gd name="T41" fmla="*/ 240 h 2567"/>
              <a:gd name="T42" fmla="*/ 513 w 2324"/>
              <a:gd name="T43" fmla="*/ 957 h 2567"/>
              <a:gd name="T44" fmla="*/ 80 w 2324"/>
              <a:gd name="T45" fmla="*/ 294 h 2567"/>
              <a:gd name="T46" fmla="*/ 411 w 2324"/>
              <a:gd name="T47" fmla="*/ 310 h 2567"/>
              <a:gd name="T48" fmla="*/ 536 w 2324"/>
              <a:gd name="T49" fmla="*/ 382 h 2567"/>
              <a:gd name="T50" fmla="*/ 538 w 2324"/>
              <a:gd name="T51" fmla="*/ 381 h 2567"/>
              <a:gd name="T52" fmla="*/ 513 w 2324"/>
              <a:gd name="T53" fmla="*/ 957 h 2567"/>
              <a:gd name="T54" fmla="*/ 707 w 2324"/>
              <a:gd name="T55" fmla="*/ 1274 h 2567"/>
              <a:gd name="T56" fmla="*/ 847 w 2324"/>
              <a:gd name="T57" fmla="*/ 1342 h 2567"/>
              <a:gd name="T58" fmla="*/ 730 w 2324"/>
              <a:gd name="T59" fmla="*/ 698 h 2567"/>
              <a:gd name="T60" fmla="*/ 884 w 2324"/>
              <a:gd name="T61" fmla="*/ 383 h 2567"/>
              <a:gd name="T62" fmla="*/ 2031 w 2324"/>
              <a:gd name="T63" fmla="*/ 703 h 2567"/>
              <a:gd name="T64" fmla="*/ 1733 w 2324"/>
              <a:gd name="T65" fmla="*/ 802 h 2567"/>
              <a:gd name="T66" fmla="*/ 1885 w 2324"/>
              <a:gd name="T67" fmla="*/ 255 h 2567"/>
              <a:gd name="T68" fmla="*/ 2172 w 2324"/>
              <a:gd name="T69" fmla="*/ 287 h 2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4" h="2567">
                <a:moveTo>
                  <a:pt x="2290" y="199"/>
                </a:moveTo>
                <a:cubicBezTo>
                  <a:pt x="2269" y="186"/>
                  <a:pt x="2249" y="192"/>
                  <a:pt x="2225" y="194"/>
                </a:cubicBezTo>
                <a:cubicBezTo>
                  <a:pt x="2182" y="198"/>
                  <a:pt x="2139" y="192"/>
                  <a:pt x="2096" y="188"/>
                </a:cubicBezTo>
                <a:cubicBezTo>
                  <a:pt x="2022" y="181"/>
                  <a:pt x="1945" y="164"/>
                  <a:pt x="1870" y="170"/>
                </a:cubicBezTo>
                <a:cubicBezTo>
                  <a:pt x="1866" y="163"/>
                  <a:pt x="1862" y="156"/>
                  <a:pt x="1856" y="149"/>
                </a:cubicBezTo>
                <a:cubicBezTo>
                  <a:pt x="1810" y="84"/>
                  <a:pt x="1708" y="83"/>
                  <a:pt x="1637" y="82"/>
                </a:cubicBezTo>
                <a:cubicBezTo>
                  <a:pt x="1442" y="79"/>
                  <a:pt x="1247" y="91"/>
                  <a:pt x="1052" y="93"/>
                </a:cubicBezTo>
                <a:cubicBezTo>
                  <a:pt x="861" y="95"/>
                  <a:pt x="554" y="0"/>
                  <a:pt x="420" y="196"/>
                </a:cubicBezTo>
                <a:cubicBezTo>
                  <a:pt x="417" y="201"/>
                  <a:pt x="414" y="206"/>
                  <a:pt x="412" y="210"/>
                </a:cubicBezTo>
                <a:cubicBezTo>
                  <a:pt x="379" y="215"/>
                  <a:pt x="345" y="221"/>
                  <a:pt x="315" y="222"/>
                </a:cubicBezTo>
                <a:cubicBezTo>
                  <a:pt x="228" y="225"/>
                  <a:pt x="141" y="224"/>
                  <a:pt x="54" y="217"/>
                </a:cubicBezTo>
                <a:cubicBezTo>
                  <a:pt x="37" y="216"/>
                  <a:pt x="27" y="225"/>
                  <a:pt x="23" y="238"/>
                </a:cubicBezTo>
                <a:cubicBezTo>
                  <a:pt x="16" y="243"/>
                  <a:pt x="12" y="251"/>
                  <a:pt x="11" y="262"/>
                </a:cubicBezTo>
                <a:cubicBezTo>
                  <a:pt x="0" y="438"/>
                  <a:pt x="60" y="603"/>
                  <a:pt x="155" y="749"/>
                </a:cubicBezTo>
                <a:cubicBezTo>
                  <a:pt x="234" y="870"/>
                  <a:pt x="370" y="1014"/>
                  <a:pt x="514" y="1068"/>
                </a:cubicBezTo>
                <a:cubicBezTo>
                  <a:pt x="520" y="1107"/>
                  <a:pt x="530" y="1146"/>
                  <a:pt x="549" y="1186"/>
                </a:cubicBezTo>
                <a:cubicBezTo>
                  <a:pt x="626" y="1355"/>
                  <a:pt x="787" y="1471"/>
                  <a:pt x="964" y="1525"/>
                </a:cubicBezTo>
                <a:cubicBezTo>
                  <a:pt x="953" y="1562"/>
                  <a:pt x="956" y="1611"/>
                  <a:pt x="958" y="1651"/>
                </a:cubicBezTo>
                <a:cubicBezTo>
                  <a:pt x="942" y="1725"/>
                  <a:pt x="929" y="1800"/>
                  <a:pt x="923" y="1876"/>
                </a:cubicBezTo>
                <a:cubicBezTo>
                  <a:pt x="921" y="1880"/>
                  <a:pt x="918" y="1885"/>
                  <a:pt x="916" y="1889"/>
                </a:cubicBezTo>
                <a:cubicBezTo>
                  <a:pt x="881" y="1940"/>
                  <a:pt x="832" y="1984"/>
                  <a:pt x="789" y="2028"/>
                </a:cubicBezTo>
                <a:cubicBezTo>
                  <a:pt x="739" y="2079"/>
                  <a:pt x="587" y="2234"/>
                  <a:pt x="588" y="2342"/>
                </a:cubicBezTo>
                <a:cubicBezTo>
                  <a:pt x="544" y="2344"/>
                  <a:pt x="501" y="2347"/>
                  <a:pt x="458" y="2351"/>
                </a:cubicBezTo>
                <a:cubicBezTo>
                  <a:pt x="430" y="2354"/>
                  <a:pt x="421" y="2378"/>
                  <a:pt x="428" y="2397"/>
                </a:cubicBezTo>
                <a:cubicBezTo>
                  <a:pt x="420" y="2404"/>
                  <a:pt x="414" y="2414"/>
                  <a:pt x="414" y="2427"/>
                </a:cubicBezTo>
                <a:cubicBezTo>
                  <a:pt x="414" y="2464"/>
                  <a:pt x="416" y="2499"/>
                  <a:pt x="426" y="2535"/>
                </a:cubicBezTo>
                <a:cubicBezTo>
                  <a:pt x="431" y="2553"/>
                  <a:pt x="448" y="2567"/>
                  <a:pt x="468" y="2567"/>
                </a:cubicBezTo>
                <a:cubicBezTo>
                  <a:pt x="921" y="2567"/>
                  <a:pt x="1374" y="2546"/>
                  <a:pt x="1827" y="2535"/>
                </a:cubicBezTo>
                <a:cubicBezTo>
                  <a:pt x="1853" y="2534"/>
                  <a:pt x="1867" y="2515"/>
                  <a:pt x="1870" y="2491"/>
                </a:cubicBezTo>
                <a:cubicBezTo>
                  <a:pt x="1876" y="2448"/>
                  <a:pt x="1870" y="2415"/>
                  <a:pt x="1858" y="2373"/>
                </a:cubicBezTo>
                <a:cubicBezTo>
                  <a:pt x="1853" y="2354"/>
                  <a:pt x="1836" y="2342"/>
                  <a:pt x="1816" y="2341"/>
                </a:cubicBezTo>
                <a:cubicBezTo>
                  <a:pt x="1791" y="2341"/>
                  <a:pt x="1767" y="2340"/>
                  <a:pt x="1742" y="2340"/>
                </a:cubicBezTo>
                <a:cubicBezTo>
                  <a:pt x="1754" y="2257"/>
                  <a:pt x="1602" y="2116"/>
                  <a:pt x="1561" y="2079"/>
                </a:cubicBezTo>
                <a:cubicBezTo>
                  <a:pt x="1499" y="2024"/>
                  <a:pt x="1395" y="1970"/>
                  <a:pt x="1374" y="1886"/>
                </a:cubicBezTo>
                <a:cubicBezTo>
                  <a:pt x="1345" y="1769"/>
                  <a:pt x="1391" y="1648"/>
                  <a:pt x="1387" y="1528"/>
                </a:cubicBezTo>
                <a:cubicBezTo>
                  <a:pt x="1545" y="1483"/>
                  <a:pt x="1690" y="1384"/>
                  <a:pt x="1747" y="1230"/>
                </a:cubicBezTo>
                <a:cubicBezTo>
                  <a:pt x="1765" y="1181"/>
                  <a:pt x="1774" y="1132"/>
                  <a:pt x="1776" y="1083"/>
                </a:cubicBezTo>
                <a:cubicBezTo>
                  <a:pt x="1807" y="1066"/>
                  <a:pt x="1837" y="1047"/>
                  <a:pt x="1864" y="1026"/>
                </a:cubicBezTo>
                <a:cubicBezTo>
                  <a:pt x="1979" y="950"/>
                  <a:pt x="2073" y="846"/>
                  <a:pt x="2147" y="729"/>
                </a:cubicBezTo>
                <a:cubicBezTo>
                  <a:pt x="2223" y="610"/>
                  <a:pt x="2324" y="409"/>
                  <a:pt x="2295" y="264"/>
                </a:cubicBezTo>
                <a:cubicBezTo>
                  <a:pt x="2295" y="262"/>
                  <a:pt x="2294" y="261"/>
                  <a:pt x="2293" y="260"/>
                </a:cubicBezTo>
                <a:cubicBezTo>
                  <a:pt x="2299" y="254"/>
                  <a:pt x="2304" y="248"/>
                  <a:pt x="2307" y="240"/>
                </a:cubicBezTo>
                <a:cubicBezTo>
                  <a:pt x="2313" y="225"/>
                  <a:pt x="2303" y="207"/>
                  <a:pt x="2290" y="199"/>
                </a:cubicBezTo>
                <a:close/>
                <a:moveTo>
                  <a:pt x="513" y="957"/>
                </a:moveTo>
                <a:cubicBezTo>
                  <a:pt x="419" y="891"/>
                  <a:pt x="328" y="831"/>
                  <a:pt x="253" y="733"/>
                </a:cubicBezTo>
                <a:cubicBezTo>
                  <a:pt x="154" y="605"/>
                  <a:pt x="102" y="452"/>
                  <a:pt x="80" y="294"/>
                </a:cubicBezTo>
                <a:cubicBezTo>
                  <a:pt x="157" y="310"/>
                  <a:pt x="238" y="310"/>
                  <a:pt x="315" y="310"/>
                </a:cubicBezTo>
                <a:cubicBezTo>
                  <a:pt x="339" y="310"/>
                  <a:pt x="375" y="312"/>
                  <a:pt x="411" y="310"/>
                </a:cubicBezTo>
                <a:cubicBezTo>
                  <a:pt x="432" y="337"/>
                  <a:pt x="469" y="357"/>
                  <a:pt x="511" y="372"/>
                </a:cubicBezTo>
                <a:cubicBezTo>
                  <a:pt x="516" y="380"/>
                  <a:pt x="525" y="385"/>
                  <a:pt x="536" y="382"/>
                </a:cubicBezTo>
                <a:cubicBezTo>
                  <a:pt x="536" y="382"/>
                  <a:pt x="536" y="382"/>
                  <a:pt x="536" y="382"/>
                </a:cubicBezTo>
                <a:cubicBezTo>
                  <a:pt x="537" y="382"/>
                  <a:pt x="537" y="381"/>
                  <a:pt x="538" y="381"/>
                </a:cubicBezTo>
                <a:cubicBezTo>
                  <a:pt x="573" y="391"/>
                  <a:pt x="608" y="398"/>
                  <a:pt x="639" y="403"/>
                </a:cubicBezTo>
                <a:cubicBezTo>
                  <a:pt x="631" y="589"/>
                  <a:pt x="529" y="774"/>
                  <a:pt x="513" y="957"/>
                </a:cubicBezTo>
                <a:close/>
                <a:moveTo>
                  <a:pt x="610" y="1105"/>
                </a:moveTo>
                <a:cubicBezTo>
                  <a:pt x="632" y="1165"/>
                  <a:pt x="667" y="1221"/>
                  <a:pt x="707" y="1274"/>
                </a:cubicBezTo>
                <a:cubicBezTo>
                  <a:pt x="663" y="1224"/>
                  <a:pt x="629" y="1168"/>
                  <a:pt x="610" y="1105"/>
                </a:cubicBezTo>
                <a:close/>
                <a:moveTo>
                  <a:pt x="847" y="1342"/>
                </a:moveTo>
                <a:cubicBezTo>
                  <a:pt x="787" y="1260"/>
                  <a:pt x="721" y="1182"/>
                  <a:pt x="687" y="1087"/>
                </a:cubicBezTo>
                <a:cubicBezTo>
                  <a:pt x="639" y="952"/>
                  <a:pt x="690" y="826"/>
                  <a:pt x="730" y="698"/>
                </a:cubicBezTo>
                <a:cubicBezTo>
                  <a:pt x="739" y="669"/>
                  <a:pt x="796" y="495"/>
                  <a:pt x="797" y="378"/>
                </a:cubicBezTo>
                <a:cubicBezTo>
                  <a:pt x="826" y="380"/>
                  <a:pt x="855" y="380"/>
                  <a:pt x="884" y="383"/>
                </a:cubicBezTo>
                <a:cubicBezTo>
                  <a:pt x="890" y="704"/>
                  <a:pt x="862" y="1022"/>
                  <a:pt x="847" y="1342"/>
                </a:cubicBezTo>
                <a:close/>
                <a:moveTo>
                  <a:pt x="2031" y="703"/>
                </a:moveTo>
                <a:cubicBezTo>
                  <a:pt x="1966" y="820"/>
                  <a:pt x="1879" y="916"/>
                  <a:pt x="1774" y="992"/>
                </a:cubicBezTo>
                <a:cubicBezTo>
                  <a:pt x="1767" y="929"/>
                  <a:pt x="1752" y="866"/>
                  <a:pt x="1733" y="802"/>
                </a:cubicBezTo>
                <a:cubicBezTo>
                  <a:pt x="1691" y="663"/>
                  <a:pt x="1653" y="537"/>
                  <a:pt x="1641" y="397"/>
                </a:cubicBezTo>
                <a:cubicBezTo>
                  <a:pt x="1742" y="396"/>
                  <a:pt x="1867" y="342"/>
                  <a:pt x="1885" y="255"/>
                </a:cubicBezTo>
                <a:cubicBezTo>
                  <a:pt x="1942" y="269"/>
                  <a:pt x="2020" y="267"/>
                  <a:pt x="2055" y="272"/>
                </a:cubicBezTo>
                <a:cubicBezTo>
                  <a:pt x="2082" y="275"/>
                  <a:pt x="2127" y="284"/>
                  <a:pt x="2172" y="287"/>
                </a:cubicBezTo>
                <a:cubicBezTo>
                  <a:pt x="2136" y="433"/>
                  <a:pt x="2107" y="566"/>
                  <a:pt x="2031" y="703"/>
                </a:cubicBezTo>
                <a:close/>
              </a:path>
            </a:pathLst>
          </a:custGeom>
          <a:solidFill>
            <a:schemeClr val="tx1">
              <a:lumMod val="85000"/>
              <a:lumOff val="15000"/>
            </a:schemeClr>
          </a:solidFill>
          <a:ln>
            <a:noFill/>
          </a:ln>
        </p:spPr>
      </p:sp>
      <p:sp>
        <p:nvSpPr>
          <p:cNvPr id="54" name="medal-circle-with-a-star-and-ribbon-tails_46386">
            <a:extLst>
              <a:ext uri="{FF2B5EF4-FFF2-40B4-BE49-F238E27FC236}">
                <a16:creationId xmlns="" xmlns:a16="http://schemas.microsoft.com/office/drawing/2014/main" id="{73755918-FB0A-479A-8DE0-07E5D3CAE5EA}"/>
              </a:ext>
            </a:extLst>
          </p:cNvPr>
          <p:cNvSpPr>
            <a:spLocks noChangeAspect="1"/>
          </p:cNvSpPr>
          <p:nvPr/>
        </p:nvSpPr>
        <p:spPr bwMode="auto">
          <a:xfrm>
            <a:off x="9814937" y="5092959"/>
            <a:ext cx="609685" cy="608738"/>
          </a:xfrm>
          <a:custGeom>
            <a:avLst/>
            <a:gdLst>
              <a:gd name="connsiteX0" fmla="*/ 423432 w 609079"/>
              <a:gd name="connsiteY0" fmla="*/ 381830 h 608133"/>
              <a:gd name="connsiteX1" fmla="*/ 600488 w 609079"/>
              <a:gd name="connsiteY1" fmla="*/ 558760 h 608133"/>
              <a:gd name="connsiteX2" fmla="*/ 600488 w 609079"/>
              <a:gd name="connsiteY2" fmla="*/ 599591 h 608133"/>
              <a:gd name="connsiteX3" fmla="*/ 580041 w 609079"/>
              <a:gd name="connsiteY3" fmla="*/ 608133 h 608133"/>
              <a:gd name="connsiteX4" fmla="*/ 559595 w 609079"/>
              <a:gd name="connsiteY4" fmla="*/ 599591 h 608133"/>
              <a:gd name="connsiteX5" fmla="*/ 382394 w 609079"/>
              <a:gd name="connsiteY5" fmla="*/ 422805 h 608133"/>
              <a:gd name="connsiteX6" fmla="*/ 423432 w 609079"/>
              <a:gd name="connsiteY6" fmla="*/ 381830 h 608133"/>
              <a:gd name="connsiteX7" fmla="*/ 212649 w 609079"/>
              <a:gd name="connsiteY7" fmla="*/ 0 h 608133"/>
              <a:gd name="connsiteX8" fmla="*/ 425298 w 609079"/>
              <a:gd name="connsiteY8" fmla="*/ 212332 h 608133"/>
              <a:gd name="connsiteX9" fmla="*/ 212649 w 609079"/>
              <a:gd name="connsiteY9" fmla="*/ 424664 h 608133"/>
              <a:gd name="connsiteX10" fmla="*/ 0 w 609079"/>
              <a:gd name="connsiteY10" fmla="*/ 212332 h 608133"/>
              <a:gd name="connsiteX11" fmla="*/ 212649 w 609079"/>
              <a:gd name="connsiteY11"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079" h="608133">
                <a:moveTo>
                  <a:pt x="423432" y="381830"/>
                </a:moveTo>
                <a:lnTo>
                  <a:pt x="600488" y="558760"/>
                </a:lnTo>
                <a:cubicBezTo>
                  <a:pt x="611943" y="570054"/>
                  <a:pt x="611943" y="588297"/>
                  <a:pt x="600488" y="599591"/>
                </a:cubicBezTo>
                <a:cubicBezTo>
                  <a:pt x="594832" y="605237"/>
                  <a:pt x="587437" y="608133"/>
                  <a:pt x="580041" y="608133"/>
                </a:cubicBezTo>
                <a:cubicBezTo>
                  <a:pt x="572646" y="608133"/>
                  <a:pt x="565250" y="605237"/>
                  <a:pt x="559595" y="599591"/>
                </a:cubicBezTo>
                <a:lnTo>
                  <a:pt x="382394" y="422805"/>
                </a:lnTo>
                <a:cubicBezTo>
                  <a:pt x="397475" y="410643"/>
                  <a:pt x="411251" y="396888"/>
                  <a:pt x="423432" y="381830"/>
                </a:cubicBezTo>
                <a:close/>
                <a:moveTo>
                  <a:pt x="212649" y="0"/>
                </a:moveTo>
                <a:cubicBezTo>
                  <a:pt x="330092" y="0"/>
                  <a:pt x="425298" y="95064"/>
                  <a:pt x="425298" y="212332"/>
                </a:cubicBezTo>
                <a:cubicBezTo>
                  <a:pt x="425298" y="329600"/>
                  <a:pt x="330092" y="424664"/>
                  <a:pt x="212649" y="424664"/>
                </a:cubicBezTo>
                <a:cubicBezTo>
                  <a:pt x="95206" y="424664"/>
                  <a:pt x="0" y="329600"/>
                  <a:pt x="0" y="212332"/>
                </a:cubicBezTo>
                <a:cubicBezTo>
                  <a:pt x="0" y="95064"/>
                  <a:pt x="95206" y="0"/>
                  <a:pt x="212649" y="0"/>
                </a:cubicBezTo>
                <a:close/>
              </a:path>
            </a:pathLst>
          </a:custGeom>
          <a:solidFill>
            <a:schemeClr val="tx1">
              <a:lumMod val="85000"/>
              <a:lumOff val="15000"/>
            </a:schemeClr>
          </a:solidFill>
          <a:ln>
            <a:noFill/>
          </a:ln>
        </p:spPr>
        <p:txBody>
          <a:bodyPr/>
          <a:lstStyle/>
          <a:p>
            <a:endParaRPr lang="zh-CN" altLang="en-US"/>
          </a:p>
        </p:txBody>
      </p:sp>
      <p:sp>
        <p:nvSpPr>
          <p:cNvPr id="48" name="saturn_192606">
            <a:extLst>
              <a:ext uri="{FF2B5EF4-FFF2-40B4-BE49-F238E27FC236}">
                <a16:creationId xmlns="" xmlns:a16="http://schemas.microsoft.com/office/drawing/2014/main" id="{76886FA1-80D2-4D3A-B82F-503A762DADA4}"/>
              </a:ext>
            </a:extLst>
          </p:cNvPr>
          <p:cNvSpPr>
            <a:spLocks noChangeAspect="1"/>
          </p:cNvSpPr>
          <p:nvPr/>
        </p:nvSpPr>
        <p:spPr bwMode="auto">
          <a:xfrm>
            <a:off x="2944342" y="5188927"/>
            <a:ext cx="609685" cy="416803"/>
          </a:xfrm>
          <a:custGeom>
            <a:avLst/>
            <a:gdLst>
              <a:gd name="T0" fmla="*/ 6830 w 6929"/>
              <a:gd name="T1" fmla="*/ 1304 h 4744"/>
              <a:gd name="T2" fmla="*/ 6100 w 6929"/>
              <a:gd name="T3" fmla="*/ 784 h 4744"/>
              <a:gd name="T4" fmla="*/ 5186 w 6929"/>
              <a:gd name="T5" fmla="*/ 802 h 4744"/>
              <a:gd name="T6" fmla="*/ 3408 w 6929"/>
              <a:gd name="T7" fmla="*/ 0 h 4744"/>
              <a:gd name="T8" fmla="*/ 1758 w 6929"/>
              <a:gd name="T9" fmla="*/ 669 h 4744"/>
              <a:gd name="T10" fmla="*/ 1039 w 6929"/>
              <a:gd name="T11" fmla="*/ 2255 h 4744"/>
              <a:gd name="T12" fmla="*/ 363 w 6929"/>
              <a:gd name="T13" fmla="*/ 2764 h 4744"/>
              <a:gd name="T14" fmla="*/ 81 w 6929"/>
              <a:gd name="T15" fmla="*/ 3663 h 4744"/>
              <a:gd name="T16" fmla="*/ 817 w 6929"/>
              <a:gd name="T17" fmla="*/ 4185 h 4744"/>
              <a:gd name="T18" fmla="*/ 1152 w 6929"/>
              <a:gd name="T19" fmla="*/ 4207 h 4744"/>
              <a:gd name="T20" fmla="*/ 1645 w 6929"/>
              <a:gd name="T21" fmla="*/ 4175 h 4744"/>
              <a:gd name="T22" fmla="*/ 1837 w 6929"/>
              <a:gd name="T23" fmla="*/ 4149 h 4744"/>
              <a:gd name="T24" fmla="*/ 2063 w 6929"/>
              <a:gd name="T25" fmla="*/ 4326 h 4744"/>
              <a:gd name="T26" fmla="*/ 3408 w 6929"/>
              <a:gd name="T27" fmla="*/ 4744 h 4744"/>
              <a:gd name="T28" fmla="*/ 5744 w 6929"/>
              <a:gd name="T29" fmla="*/ 2787 h 4744"/>
              <a:gd name="T30" fmla="*/ 5925 w 6929"/>
              <a:gd name="T31" fmla="*/ 2679 h 4744"/>
              <a:gd name="T32" fmla="*/ 6578 w 6929"/>
              <a:gd name="T33" fmla="*/ 2171 h 4744"/>
              <a:gd name="T34" fmla="*/ 6830 w 6929"/>
              <a:gd name="T35" fmla="*/ 1304 h 4744"/>
              <a:gd name="T36" fmla="*/ 6298 w 6929"/>
              <a:gd name="T37" fmla="*/ 1910 h 4744"/>
              <a:gd name="T38" fmla="*/ 5723 w 6929"/>
              <a:gd name="T39" fmla="*/ 2354 h 4744"/>
              <a:gd name="T40" fmla="*/ 3728 w 6929"/>
              <a:gd name="T41" fmla="*/ 3265 h 4744"/>
              <a:gd name="T42" fmla="*/ 1600 w 6929"/>
              <a:gd name="T43" fmla="*/ 3794 h 4744"/>
              <a:gd name="T44" fmla="*/ 874 w 6929"/>
              <a:gd name="T45" fmla="*/ 3806 h 4744"/>
              <a:gd name="T46" fmla="*/ 442 w 6929"/>
              <a:gd name="T47" fmla="*/ 3537 h 4744"/>
              <a:gd name="T48" fmla="*/ 637 w 6929"/>
              <a:gd name="T49" fmla="*/ 3032 h 4744"/>
              <a:gd name="T50" fmla="*/ 1100 w 6929"/>
              <a:gd name="T51" fmla="*/ 2669 h 4744"/>
              <a:gd name="T52" fmla="*/ 1153 w 6929"/>
              <a:gd name="T53" fmla="*/ 2994 h 4744"/>
              <a:gd name="T54" fmla="*/ 907 w 6929"/>
              <a:gd name="T55" fmla="*/ 3188 h 4744"/>
              <a:gd name="T56" fmla="*/ 855 w 6929"/>
              <a:gd name="T57" fmla="*/ 3393 h 4744"/>
              <a:gd name="T58" fmla="*/ 1023 w 6929"/>
              <a:gd name="T59" fmla="*/ 3521 h 4744"/>
              <a:gd name="T60" fmla="*/ 1772 w 6929"/>
              <a:gd name="T61" fmla="*/ 3469 h 4744"/>
              <a:gd name="T62" fmla="*/ 3629 w 6929"/>
              <a:gd name="T63" fmla="*/ 2982 h 4744"/>
              <a:gd name="T64" fmla="*/ 5385 w 6929"/>
              <a:gd name="T65" fmla="*/ 2206 h 4744"/>
              <a:gd name="T66" fmla="*/ 6004 w 6929"/>
              <a:gd name="T67" fmla="*/ 1780 h 4744"/>
              <a:gd name="T68" fmla="*/ 6055 w 6929"/>
              <a:gd name="T69" fmla="*/ 1575 h 4744"/>
              <a:gd name="T70" fmla="*/ 5887 w 6929"/>
              <a:gd name="T71" fmla="*/ 1447 h 4744"/>
              <a:gd name="T72" fmla="*/ 5543 w 6929"/>
              <a:gd name="T73" fmla="*/ 1451 h 4744"/>
              <a:gd name="T74" fmla="*/ 5394 w 6929"/>
              <a:gd name="T75" fmla="*/ 1164 h 4744"/>
              <a:gd name="T76" fmla="*/ 6468 w 6929"/>
              <a:gd name="T77" fmla="*/ 1431 h 4744"/>
              <a:gd name="T78" fmla="*/ 6298 w 6929"/>
              <a:gd name="T79" fmla="*/ 191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29" h="4744">
                <a:moveTo>
                  <a:pt x="6830" y="1304"/>
                </a:moveTo>
                <a:cubicBezTo>
                  <a:pt x="6730" y="1019"/>
                  <a:pt x="6484" y="844"/>
                  <a:pt x="6100" y="784"/>
                </a:cubicBezTo>
                <a:cubicBezTo>
                  <a:pt x="5858" y="746"/>
                  <a:pt x="5568" y="752"/>
                  <a:pt x="5186" y="802"/>
                </a:cubicBezTo>
                <a:cubicBezTo>
                  <a:pt x="4735" y="291"/>
                  <a:pt x="4094" y="0"/>
                  <a:pt x="3408" y="0"/>
                </a:cubicBezTo>
                <a:cubicBezTo>
                  <a:pt x="2789" y="0"/>
                  <a:pt x="2203" y="238"/>
                  <a:pt x="1758" y="669"/>
                </a:cubicBezTo>
                <a:cubicBezTo>
                  <a:pt x="1323" y="1091"/>
                  <a:pt x="1069" y="1653"/>
                  <a:pt x="1039" y="2255"/>
                </a:cubicBezTo>
                <a:cubicBezTo>
                  <a:pt x="749" y="2431"/>
                  <a:pt x="522" y="2602"/>
                  <a:pt x="363" y="2764"/>
                </a:cubicBezTo>
                <a:cubicBezTo>
                  <a:pt x="0" y="3135"/>
                  <a:pt x="9" y="3458"/>
                  <a:pt x="81" y="3663"/>
                </a:cubicBezTo>
                <a:cubicBezTo>
                  <a:pt x="137" y="3825"/>
                  <a:pt x="308" y="4108"/>
                  <a:pt x="817" y="4185"/>
                </a:cubicBezTo>
                <a:cubicBezTo>
                  <a:pt x="917" y="4199"/>
                  <a:pt x="1029" y="4207"/>
                  <a:pt x="1152" y="4207"/>
                </a:cubicBezTo>
                <a:cubicBezTo>
                  <a:pt x="1299" y="4207"/>
                  <a:pt x="1465" y="4196"/>
                  <a:pt x="1645" y="4175"/>
                </a:cubicBezTo>
                <a:cubicBezTo>
                  <a:pt x="1707" y="4168"/>
                  <a:pt x="1772" y="4159"/>
                  <a:pt x="1837" y="4149"/>
                </a:cubicBezTo>
                <a:cubicBezTo>
                  <a:pt x="1909" y="4212"/>
                  <a:pt x="1984" y="4271"/>
                  <a:pt x="2063" y="4326"/>
                </a:cubicBezTo>
                <a:cubicBezTo>
                  <a:pt x="2459" y="4600"/>
                  <a:pt x="2925" y="4744"/>
                  <a:pt x="3408" y="4744"/>
                </a:cubicBezTo>
                <a:cubicBezTo>
                  <a:pt x="4575" y="4744"/>
                  <a:pt x="5548" y="3898"/>
                  <a:pt x="5744" y="2787"/>
                </a:cubicBezTo>
                <a:cubicBezTo>
                  <a:pt x="5807" y="2751"/>
                  <a:pt x="5867" y="2715"/>
                  <a:pt x="5925" y="2679"/>
                </a:cubicBezTo>
                <a:cubicBezTo>
                  <a:pt x="6208" y="2503"/>
                  <a:pt x="6428" y="2332"/>
                  <a:pt x="6578" y="2171"/>
                </a:cubicBezTo>
                <a:cubicBezTo>
                  <a:pt x="6929" y="1794"/>
                  <a:pt x="6886" y="1466"/>
                  <a:pt x="6830" y="1304"/>
                </a:cubicBezTo>
                <a:close/>
                <a:moveTo>
                  <a:pt x="6298" y="1910"/>
                </a:moveTo>
                <a:cubicBezTo>
                  <a:pt x="6170" y="2046"/>
                  <a:pt x="5977" y="2196"/>
                  <a:pt x="5723" y="2354"/>
                </a:cubicBezTo>
                <a:cubicBezTo>
                  <a:pt x="5213" y="2670"/>
                  <a:pt x="4505" y="2993"/>
                  <a:pt x="3728" y="3265"/>
                </a:cubicBezTo>
                <a:cubicBezTo>
                  <a:pt x="2951" y="3536"/>
                  <a:pt x="2195" y="3725"/>
                  <a:pt x="1600" y="3794"/>
                </a:cubicBezTo>
                <a:cubicBezTo>
                  <a:pt x="1305" y="3829"/>
                  <a:pt x="1057" y="3833"/>
                  <a:pt x="874" y="3806"/>
                </a:cubicBezTo>
                <a:cubicBezTo>
                  <a:pt x="711" y="3781"/>
                  <a:pt x="504" y="3715"/>
                  <a:pt x="442" y="3537"/>
                </a:cubicBezTo>
                <a:cubicBezTo>
                  <a:pt x="423" y="3481"/>
                  <a:pt x="363" y="3311"/>
                  <a:pt x="637" y="3032"/>
                </a:cubicBezTo>
                <a:cubicBezTo>
                  <a:pt x="748" y="2919"/>
                  <a:pt x="904" y="2797"/>
                  <a:pt x="1100" y="2669"/>
                </a:cubicBezTo>
                <a:cubicBezTo>
                  <a:pt x="1112" y="2781"/>
                  <a:pt x="1130" y="2892"/>
                  <a:pt x="1153" y="2994"/>
                </a:cubicBezTo>
                <a:cubicBezTo>
                  <a:pt x="1056" y="3062"/>
                  <a:pt x="974" y="3127"/>
                  <a:pt x="907" y="3188"/>
                </a:cubicBezTo>
                <a:cubicBezTo>
                  <a:pt x="850" y="3240"/>
                  <a:pt x="830" y="3320"/>
                  <a:pt x="855" y="3393"/>
                </a:cubicBezTo>
                <a:cubicBezTo>
                  <a:pt x="880" y="3465"/>
                  <a:pt x="946" y="3515"/>
                  <a:pt x="1023" y="3521"/>
                </a:cubicBezTo>
                <a:cubicBezTo>
                  <a:pt x="1214" y="3534"/>
                  <a:pt x="1466" y="3516"/>
                  <a:pt x="1772" y="3469"/>
                </a:cubicBezTo>
                <a:cubicBezTo>
                  <a:pt x="2310" y="3386"/>
                  <a:pt x="2969" y="3213"/>
                  <a:pt x="3629" y="2982"/>
                </a:cubicBezTo>
                <a:cubicBezTo>
                  <a:pt x="4289" y="2751"/>
                  <a:pt x="4913" y="2476"/>
                  <a:pt x="5385" y="2206"/>
                </a:cubicBezTo>
                <a:cubicBezTo>
                  <a:pt x="5654" y="2052"/>
                  <a:pt x="5862" y="1909"/>
                  <a:pt x="6004" y="1780"/>
                </a:cubicBezTo>
                <a:cubicBezTo>
                  <a:pt x="6060" y="1728"/>
                  <a:pt x="6081" y="1647"/>
                  <a:pt x="6055" y="1575"/>
                </a:cubicBezTo>
                <a:cubicBezTo>
                  <a:pt x="6030" y="1503"/>
                  <a:pt x="5964" y="1452"/>
                  <a:pt x="5887" y="1447"/>
                </a:cubicBezTo>
                <a:cubicBezTo>
                  <a:pt x="5789" y="1440"/>
                  <a:pt x="5674" y="1442"/>
                  <a:pt x="5543" y="1451"/>
                </a:cubicBezTo>
                <a:cubicBezTo>
                  <a:pt x="5500" y="1352"/>
                  <a:pt x="5450" y="1256"/>
                  <a:pt x="5394" y="1164"/>
                </a:cubicBezTo>
                <a:cubicBezTo>
                  <a:pt x="6022" y="1099"/>
                  <a:pt x="6383" y="1189"/>
                  <a:pt x="6468" y="1431"/>
                </a:cubicBezTo>
                <a:cubicBezTo>
                  <a:pt x="6530" y="1609"/>
                  <a:pt x="6410" y="1790"/>
                  <a:pt x="6298" y="1910"/>
                </a:cubicBezTo>
                <a:close/>
              </a:path>
            </a:pathLst>
          </a:custGeom>
          <a:solidFill>
            <a:schemeClr val="tx1">
              <a:lumMod val="85000"/>
              <a:lumOff val="15000"/>
            </a:schemeClr>
          </a:solidFill>
          <a:ln>
            <a:noFill/>
          </a:ln>
        </p:spPr>
      </p:sp>
      <p:sp>
        <p:nvSpPr>
          <p:cNvPr id="49" name="screen_297614">
            <a:extLst>
              <a:ext uri="{FF2B5EF4-FFF2-40B4-BE49-F238E27FC236}">
                <a16:creationId xmlns="" xmlns:a16="http://schemas.microsoft.com/office/drawing/2014/main" id="{501F5F64-0183-4CAE-8BCB-356AD9622D0B}"/>
              </a:ext>
            </a:extLst>
          </p:cNvPr>
          <p:cNvSpPr>
            <a:spLocks noChangeAspect="1"/>
          </p:cNvSpPr>
          <p:nvPr/>
        </p:nvSpPr>
        <p:spPr bwMode="auto">
          <a:xfrm>
            <a:off x="4078883" y="5092486"/>
            <a:ext cx="555083" cy="609685"/>
          </a:xfrm>
          <a:custGeom>
            <a:avLst/>
            <a:gdLst>
              <a:gd name="connsiteX0" fmla="*/ 157112 w 552386"/>
              <a:gd name="connsiteY0" fmla="*/ 260457 h 606722"/>
              <a:gd name="connsiteX1" fmla="*/ 163437 w 552386"/>
              <a:gd name="connsiteY1" fmla="*/ 261169 h 606722"/>
              <a:gd name="connsiteX2" fmla="*/ 169851 w 552386"/>
              <a:gd name="connsiteY2" fmla="*/ 262858 h 606722"/>
              <a:gd name="connsiteX3" fmla="*/ 169851 w 552386"/>
              <a:gd name="connsiteY3" fmla="*/ 269707 h 606722"/>
              <a:gd name="connsiteX4" fmla="*/ 168604 w 552386"/>
              <a:gd name="connsiteY4" fmla="*/ 273087 h 606722"/>
              <a:gd name="connsiteX5" fmla="*/ 165486 w 552386"/>
              <a:gd name="connsiteY5" fmla="*/ 276111 h 606722"/>
              <a:gd name="connsiteX6" fmla="*/ 159962 w 552386"/>
              <a:gd name="connsiteY6" fmla="*/ 278602 h 606722"/>
              <a:gd name="connsiteX7" fmla="*/ 153816 w 552386"/>
              <a:gd name="connsiteY7" fmla="*/ 279580 h 606722"/>
              <a:gd name="connsiteX8" fmla="*/ 146065 w 552386"/>
              <a:gd name="connsiteY8" fmla="*/ 277090 h 606722"/>
              <a:gd name="connsiteX9" fmla="*/ 143036 w 552386"/>
              <a:gd name="connsiteY9" fmla="*/ 270863 h 606722"/>
              <a:gd name="connsiteX10" fmla="*/ 147045 w 552386"/>
              <a:gd name="connsiteY10" fmla="*/ 263392 h 606722"/>
              <a:gd name="connsiteX11" fmla="*/ 157112 w 552386"/>
              <a:gd name="connsiteY11" fmla="*/ 260457 h 606722"/>
              <a:gd name="connsiteX12" fmla="*/ 279643 w 552386"/>
              <a:gd name="connsiteY12" fmla="*/ 236253 h 606722"/>
              <a:gd name="connsiteX13" fmla="*/ 286317 w 552386"/>
              <a:gd name="connsiteY13" fmla="*/ 237852 h 606722"/>
              <a:gd name="connsiteX14" fmla="*/ 291568 w 552386"/>
              <a:gd name="connsiteY14" fmla="*/ 242114 h 606722"/>
              <a:gd name="connsiteX15" fmla="*/ 295039 w 552386"/>
              <a:gd name="connsiteY15" fmla="*/ 248597 h 606722"/>
              <a:gd name="connsiteX16" fmla="*/ 296374 w 552386"/>
              <a:gd name="connsiteY16" fmla="*/ 256323 h 606722"/>
              <a:gd name="connsiteX17" fmla="*/ 291390 w 552386"/>
              <a:gd name="connsiteY17" fmla="*/ 270177 h 606722"/>
              <a:gd name="connsiteX18" fmla="*/ 278308 w 552386"/>
              <a:gd name="connsiteY18" fmla="*/ 275417 h 606722"/>
              <a:gd name="connsiteX19" fmla="*/ 262644 w 552386"/>
              <a:gd name="connsiteY19" fmla="*/ 266092 h 606722"/>
              <a:gd name="connsiteX20" fmla="*/ 262644 w 552386"/>
              <a:gd name="connsiteY20" fmla="*/ 249752 h 606722"/>
              <a:gd name="connsiteX21" fmla="*/ 269764 w 552386"/>
              <a:gd name="connsiteY21" fmla="*/ 239983 h 606722"/>
              <a:gd name="connsiteX22" fmla="*/ 279643 w 552386"/>
              <a:gd name="connsiteY22" fmla="*/ 236253 h 606722"/>
              <a:gd name="connsiteX23" fmla="*/ 395820 w 552386"/>
              <a:gd name="connsiteY23" fmla="*/ 208491 h 606722"/>
              <a:gd name="connsiteX24" fmla="*/ 374280 w 552386"/>
              <a:gd name="connsiteY24" fmla="*/ 212402 h 606722"/>
              <a:gd name="connsiteX25" fmla="*/ 358615 w 552386"/>
              <a:gd name="connsiteY25" fmla="*/ 222799 h 606722"/>
              <a:gd name="connsiteX26" fmla="*/ 349002 w 552386"/>
              <a:gd name="connsiteY26" fmla="*/ 237908 h 606722"/>
              <a:gd name="connsiteX27" fmla="*/ 345620 w 552386"/>
              <a:gd name="connsiteY27" fmla="*/ 255859 h 606722"/>
              <a:gd name="connsiteX28" fmla="*/ 349002 w 552386"/>
              <a:gd name="connsiteY28" fmla="*/ 273723 h 606722"/>
              <a:gd name="connsiteX29" fmla="*/ 358615 w 552386"/>
              <a:gd name="connsiteY29" fmla="*/ 288831 h 606722"/>
              <a:gd name="connsiteX30" fmla="*/ 374280 w 552386"/>
              <a:gd name="connsiteY30" fmla="*/ 299229 h 606722"/>
              <a:gd name="connsiteX31" fmla="*/ 395820 w 552386"/>
              <a:gd name="connsiteY31" fmla="*/ 303139 h 606722"/>
              <a:gd name="connsiteX32" fmla="*/ 423680 w 552386"/>
              <a:gd name="connsiteY32" fmla="*/ 296207 h 606722"/>
              <a:gd name="connsiteX33" fmla="*/ 440414 w 552386"/>
              <a:gd name="connsiteY33" fmla="*/ 278344 h 606722"/>
              <a:gd name="connsiteX34" fmla="*/ 408371 w 552386"/>
              <a:gd name="connsiteY34" fmla="*/ 268657 h 606722"/>
              <a:gd name="connsiteX35" fmla="*/ 395642 w 552386"/>
              <a:gd name="connsiteY35" fmla="*/ 275411 h 606722"/>
              <a:gd name="connsiteX36" fmla="*/ 384160 w 552386"/>
              <a:gd name="connsiteY36" fmla="*/ 270257 h 606722"/>
              <a:gd name="connsiteX37" fmla="*/ 379532 w 552386"/>
              <a:gd name="connsiteY37" fmla="*/ 255771 h 606722"/>
              <a:gd name="connsiteX38" fmla="*/ 384160 w 552386"/>
              <a:gd name="connsiteY38" fmla="*/ 241374 h 606722"/>
              <a:gd name="connsiteX39" fmla="*/ 395642 w 552386"/>
              <a:gd name="connsiteY39" fmla="*/ 236219 h 606722"/>
              <a:gd name="connsiteX40" fmla="*/ 408371 w 552386"/>
              <a:gd name="connsiteY40" fmla="*/ 242973 h 606722"/>
              <a:gd name="connsiteX41" fmla="*/ 440414 w 552386"/>
              <a:gd name="connsiteY41" fmla="*/ 233286 h 606722"/>
              <a:gd name="connsiteX42" fmla="*/ 423680 w 552386"/>
              <a:gd name="connsiteY42" fmla="*/ 215423 h 606722"/>
              <a:gd name="connsiteX43" fmla="*/ 395820 w 552386"/>
              <a:gd name="connsiteY43" fmla="*/ 208491 h 606722"/>
              <a:gd name="connsiteX44" fmla="*/ 157278 w 552386"/>
              <a:gd name="connsiteY44" fmla="*/ 208491 h 606722"/>
              <a:gd name="connsiteX45" fmla="*/ 116156 w 552386"/>
              <a:gd name="connsiteY45" fmla="*/ 220133 h 606722"/>
              <a:gd name="connsiteX46" fmla="*/ 125680 w 552386"/>
              <a:gd name="connsiteY46" fmla="*/ 240574 h 606722"/>
              <a:gd name="connsiteX47" fmla="*/ 139565 w 552386"/>
              <a:gd name="connsiteY47" fmla="*/ 233197 h 606722"/>
              <a:gd name="connsiteX48" fmla="*/ 153985 w 552386"/>
              <a:gd name="connsiteY48" fmla="*/ 230709 h 606722"/>
              <a:gd name="connsiteX49" fmla="*/ 166090 w 552386"/>
              <a:gd name="connsiteY49" fmla="*/ 233819 h 606722"/>
              <a:gd name="connsiteX50" fmla="*/ 169828 w 552386"/>
              <a:gd name="connsiteY50" fmla="*/ 243329 h 606722"/>
              <a:gd name="connsiteX51" fmla="*/ 169828 w 552386"/>
              <a:gd name="connsiteY51" fmla="*/ 246084 h 606722"/>
              <a:gd name="connsiteX52" fmla="*/ 151403 w 552386"/>
              <a:gd name="connsiteY52" fmla="*/ 242618 h 606722"/>
              <a:gd name="connsiteX53" fmla="*/ 135560 w 552386"/>
              <a:gd name="connsiteY53" fmla="*/ 244928 h 606722"/>
              <a:gd name="connsiteX54" fmla="*/ 123099 w 552386"/>
              <a:gd name="connsiteY54" fmla="*/ 251327 h 606722"/>
              <a:gd name="connsiteX55" fmla="*/ 114910 w 552386"/>
              <a:gd name="connsiteY55" fmla="*/ 261192 h 606722"/>
              <a:gd name="connsiteX56" fmla="*/ 111973 w 552386"/>
              <a:gd name="connsiteY56" fmla="*/ 273811 h 606722"/>
              <a:gd name="connsiteX57" fmla="*/ 114465 w 552386"/>
              <a:gd name="connsiteY57" fmla="*/ 285453 h 606722"/>
              <a:gd name="connsiteX58" fmla="*/ 121140 w 552386"/>
              <a:gd name="connsiteY58" fmla="*/ 294696 h 606722"/>
              <a:gd name="connsiteX59" fmla="*/ 131287 w 552386"/>
              <a:gd name="connsiteY59" fmla="*/ 300917 h 606722"/>
              <a:gd name="connsiteX60" fmla="*/ 143927 w 552386"/>
              <a:gd name="connsiteY60" fmla="*/ 303139 h 606722"/>
              <a:gd name="connsiteX61" fmla="*/ 160927 w 552386"/>
              <a:gd name="connsiteY61" fmla="*/ 299051 h 606722"/>
              <a:gd name="connsiteX62" fmla="*/ 174991 w 552386"/>
              <a:gd name="connsiteY62" fmla="*/ 287231 h 606722"/>
              <a:gd name="connsiteX63" fmla="*/ 175703 w 552386"/>
              <a:gd name="connsiteY63" fmla="*/ 290519 h 606722"/>
              <a:gd name="connsiteX64" fmla="*/ 181666 w 552386"/>
              <a:gd name="connsiteY64" fmla="*/ 299939 h 606722"/>
              <a:gd name="connsiteX65" fmla="*/ 195195 w 552386"/>
              <a:gd name="connsiteY65" fmla="*/ 303139 h 606722"/>
              <a:gd name="connsiteX66" fmla="*/ 201515 w 552386"/>
              <a:gd name="connsiteY66" fmla="*/ 302694 h 606722"/>
              <a:gd name="connsiteX67" fmla="*/ 209081 w 552386"/>
              <a:gd name="connsiteY67" fmla="*/ 301361 h 606722"/>
              <a:gd name="connsiteX68" fmla="*/ 209081 w 552386"/>
              <a:gd name="connsiteY68" fmla="*/ 273634 h 606722"/>
              <a:gd name="connsiteX69" fmla="*/ 204185 w 552386"/>
              <a:gd name="connsiteY69" fmla="*/ 271501 h 606722"/>
              <a:gd name="connsiteX70" fmla="*/ 202761 w 552386"/>
              <a:gd name="connsiteY70" fmla="*/ 265013 h 606722"/>
              <a:gd name="connsiteX71" fmla="*/ 202761 w 552386"/>
              <a:gd name="connsiteY71" fmla="*/ 247328 h 606722"/>
              <a:gd name="connsiteX72" fmla="*/ 191012 w 552386"/>
              <a:gd name="connsiteY72" fmla="*/ 218178 h 606722"/>
              <a:gd name="connsiteX73" fmla="*/ 157278 w 552386"/>
              <a:gd name="connsiteY73" fmla="*/ 208491 h 606722"/>
              <a:gd name="connsiteX74" fmla="*/ 229731 w 552386"/>
              <a:gd name="connsiteY74" fmla="*/ 174898 h 606722"/>
              <a:gd name="connsiteX75" fmla="*/ 229731 w 552386"/>
              <a:gd name="connsiteY75" fmla="*/ 301361 h 606722"/>
              <a:gd name="connsiteX76" fmla="*/ 258302 w 552386"/>
              <a:gd name="connsiteY76" fmla="*/ 301361 h 606722"/>
              <a:gd name="connsiteX77" fmla="*/ 258302 w 552386"/>
              <a:gd name="connsiteY77" fmla="*/ 287231 h 606722"/>
              <a:gd name="connsiteX78" fmla="*/ 287853 w 552386"/>
              <a:gd name="connsiteY78" fmla="*/ 303139 h 606722"/>
              <a:gd name="connsiteX79" fmla="*/ 304676 w 552386"/>
              <a:gd name="connsiteY79" fmla="*/ 299584 h 606722"/>
              <a:gd name="connsiteX80" fmla="*/ 318116 w 552386"/>
              <a:gd name="connsiteY80" fmla="*/ 289808 h 606722"/>
              <a:gd name="connsiteX81" fmla="*/ 327017 w 552386"/>
              <a:gd name="connsiteY81" fmla="*/ 274967 h 606722"/>
              <a:gd name="connsiteX82" fmla="*/ 330221 w 552386"/>
              <a:gd name="connsiteY82" fmla="*/ 256126 h 606722"/>
              <a:gd name="connsiteX83" fmla="*/ 327284 w 552386"/>
              <a:gd name="connsiteY83" fmla="*/ 237197 h 606722"/>
              <a:gd name="connsiteX84" fmla="*/ 319095 w 552386"/>
              <a:gd name="connsiteY84" fmla="*/ 222089 h 606722"/>
              <a:gd name="connsiteX85" fmla="*/ 306723 w 552386"/>
              <a:gd name="connsiteY85" fmla="*/ 212135 h 606722"/>
              <a:gd name="connsiteX86" fmla="*/ 291146 w 552386"/>
              <a:gd name="connsiteY86" fmla="*/ 208491 h 606722"/>
              <a:gd name="connsiteX87" fmla="*/ 273968 w 552386"/>
              <a:gd name="connsiteY87" fmla="*/ 212402 h 606722"/>
              <a:gd name="connsiteX88" fmla="*/ 262664 w 552386"/>
              <a:gd name="connsiteY88" fmla="*/ 223777 h 606722"/>
              <a:gd name="connsiteX89" fmla="*/ 262664 w 552386"/>
              <a:gd name="connsiteY89" fmla="*/ 174898 h 606722"/>
              <a:gd name="connsiteX90" fmla="*/ 239433 w 552386"/>
              <a:gd name="connsiteY90" fmla="*/ 0 h 606722"/>
              <a:gd name="connsiteX91" fmla="*/ 313043 w 552386"/>
              <a:gd name="connsiteY91" fmla="*/ 0 h 606722"/>
              <a:gd name="connsiteX92" fmla="*/ 313043 w 552386"/>
              <a:gd name="connsiteY92" fmla="*/ 36793 h 606722"/>
              <a:gd name="connsiteX93" fmla="*/ 552386 w 552386"/>
              <a:gd name="connsiteY93" fmla="*/ 36793 h 606722"/>
              <a:gd name="connsiteX94" fmla="*/ 552386 w 552386"/>
              <a:gd name="connsiteY94" fmla="*/ 441244 h 606722"/>
              <a:gd name="connsiteX95" fmla="*/ 394752 w 552386"/>
              <a:gd name="connsiteY95" fmla="*/ 441244 h 606722"/>
              <a:gd name="connsiteX96" fmla="*/ 424570 w 552386"/>
              <a:gd name="connsiteY96" fmla="*/ 606722 h 606722"/>
              <a:gd name="connsiteX97" fmla="*/ 368317 w 552386"/>
              <a:gd name="connsiteY97" fmla="*/ 606722 h 606722"/>
              <a:gd name="connsiteX98" fmla="*/ 338588 w 552386"/>
              <a:gd name="connsiteY98" fmla="*/ 441244 h 606722"/>
              <a:gd name="connsiteX99" fmla="*/ 213887 w 552386"/>
              <a:gd name="connsiteY99" fmla="*/ 441244 h 606722"/>
              <a:gd name="connsiteX100" fmla="*/ 184158 w 552386"/>
              <a:gd name="connsiteY100" fmla="*/ 606722 h 606722"/>
              <a:gd name="connsiteX101" fmla="*/ 127905 w 552386"/>
              <a:gd name="connsiteY101" fmla="*/ 606722 h 606722"/>
              <a:gd name="connsiteX102" fmla="*/ 157723 w 552386"/>
              <a:gd name="connsiteY102" fmla="*/ 441244 h 606722"/>
              <a:gd name="connsiteX103" fmla="*/ 0 w 552386"/>
              <a:gd name="connsiteY103" fmla="*/ 441244 h 606722"/>
              <a:gd name="connsiteX104" fmla="*/ 0 w 552386"/>
              <a:gd name="connsiteY104" fmla="*/ 36793 h 606722"/>
              <a:gd name="connsiteX105" fmla="*/ 239433 w 552386"/>
              <a:gd name="connsiteY105" fmla="*/ 36793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52386" h="606722">
                <a:moveTo>
                  <a:pt x="157112" y="260457"/>
                </a:moveTo>
                <a:cubicBezTo>
                  <a:pt x="158983" y="260457"/>
                  <a:pt x="161121" y="260724"/>
                  <a:pt x="163437" y="261169"/>
                </a:cubicBezTo>
                <a:cubicBezTo>
                  <a:pt x="165753" y="261613"/>
                  <a:pt x="167891" y="262236"/>
                  <a:pt x="169851" y="262858"/>
                </a:cubicBezTo>
                <a:lnTo>
                  <a:pt x="169851" y="269707"/>
                </a:lnTo>
                <a:cubicBezTo>
                  <a:pt x="169851" y="270863"/>
                  <a:pt x="169406" y="271931"/>
                  <a:pt x="168604" y="273087"/>
                </a:cubicBezTo>
                <a:cubicBezTo>
                  <a:pt x="167802" y="274154"/>
                  <a:pt x="166733" y="275133"/>
                  <a:pt x="165486" y="276111"/>
                </a:cubicBezTo>
                <a:cubicBezTo>
                  <a:pt x="163882" y="277090"/>
                  <a:pt x="162011" y="277979"/>
                  <a:pt x="159962" y="278602"/>
                </a:cubicBezTo>
                <a:cubicBezTo>
                  <a:pt x="157824" y="279224"/>
                  <a:pt x="155775" y="279580"/>
                  <a:pt x="153816" y="279580"/>
                </a:cubicBezTo>
                <a:cubicBezTo>
                  <a:pt x="150697" y="279580"/>
                  <a:pt x="148114" y="278780"/>
                  <a:pt x="146065" y="277090"/>
                </a:cubicBezTo>
                <a:cubicBezTo>
                  <a:pt x="144105" y="275489"/>
                  <a:pt x="143036" y="273443"/>
                  <a:pt x="143036" y="270863"/>
                </a:cubicBezTo>
                <a:cubicBezTo>
                  <a:pt x="143036" y="267839"/>
                  <a:pt x="144372" y="265349"/>
                  <a:pt x="147045" y="263392"/>
                </a:cubicBezTo>
                <a:cubicBezTo>
                  <a:pt x="149718" y="261435"/>
                  <a:pt x="153103" y="260457"/>
                  <a:pt x="157112" y="260457"/>
                </a:cubicBezTo>
                <a:close/>
                <a:moveTo>
                  <a:pt x="279643" y="236253"/>
                </a:moveTo>
                <a:cubicBezTo>
                  <a:pt x="282134" y="236253"/>
                  <a:pt x="284359" y="236786"/>
                  <a:pt x="286317" y="237852"/>
                </a:cubicBezTo>
                <a:cubicBezTo>
                  <a:pt x="288364" y="238828"/>
                  <a:pt x="290144" y="240338"/>
                  <a:pt x="291568" y="242114"/>
                </a:cubicBezTo>
                <a:cubicBezTo>
                  <a:pt x="292992" y="243979"/>
                  <a:pt x="294149" y="246111"/>
                  <a:pt x="295039" y="248597"/>
                </a:cubicBezTo>
                <a:cubicBezTo>
                  <a:pt x="295929" y="250995"/>
                  <a:pt x="296374" y="253570"/>
                  <a:pt x="296374" y="256323"/>
                </a:cubicBezTo>
                <a:cubicBezTo>
                  <a:pt x="296374" y="262096"/>
                  <a:pt x="294683" y="266714"/>
                  <a:pt x="291390" y="270177"/>
                </a:cubicBezTo>
                <a:cubicBezTo>
                  <a:pt x="288097" y="273641"/>
                  <a:pt x="283736" y="275417"/>
                  <a:pt x="278308" y="275417"/>
                </a:cubicBezTo>
                <a:cubicBezTo>
                  <a:pt x="272167" y="275417"/>
                  <a:pt x="266916" y="272309"/>
                  <a:pt x="262644" y="266092"/>
                </a:cubicBezTo>
                <a:lnTo>
                  <a:pt x="262644" y="249752"/>
                </a:lnTo>
                <a:cubicBezTo>
                  <a:pt x="264246" y="245755"/>
                  <a:pt x="266649" y="242470"/>
                  <a:pt x="269764" y="239983"/>
                </a:cubicBezTo>
                <a:cubicBezTo>
                  <a:pt x="272879" y="237496"/>
                  <a:pt x="276172" y="236253"/>
                  <a:pt x="279643" y="236253"/>
                </a:cubicBezTo>
                <a:close/>
                <a:moveTo>
                  <a:pt x="395820" y="208491"/>
                </a:moveTo>
                <a:cubicBezTo>
                  <a:pt x="387721" y="208491"/>
                  <a:pt x="380600" y="209824"/>
                  <a:pt x="374280" y="212402"/>
                </a:cubicBezTo>
                <a:cubicBezTo>
                  <a:pt x="368050" y="214979"/>
                  <a:pt x="362798" y="218445"/>
                  <a:pt x="358615" y="222799"/>
                </a:cubicBezTo>
                <a:cubicBezTo>
                  <a:pt x="354342" y="227154"/>
                  <a:pt x="351138" y="232131"/>
                  <a:pt x="349002" y="237908"/>
                </a:cubicBezTo>
                <a:cubicBezTo>
                  <a:pt x="346777" y="243595"/>
                  <a:pt x="345620" y="249550"/>
                  <a:pt x="345620" y="255859"/>
                </a:cubicBezTo>
                <a:cubicBezTo>
                  <a:pt x="345620" y="262080"/>
                  <a:pt x="346777" y="268035"/>
                  <a:pt x="349002" y="273723"/>
                </a:cubicBezTo>
                <a:cubicBezTo>
                  <a:pt x="351138" y="279499"/>
                  <a:pt x="354342" y="284476"/>
                  <a:pt x="358615" y="288831"/>
                </a:cubicBezTo>
                <a:cubicBezTo>
                  <a:pt x="362798" y="293185"/>
                  <a:pt x="368050" y="296651"/>
                  <a:pt x="374280" y="299229"/>
                </a:cubicBezTo>
                <a:cubicBezTo>
                  <a:pt x="380600" y="301806"/>
                  <a:pt x="387721" y="303139"/>
                  <a:pt x="395820" y="303139"/>
                </a:cubicBezTo>
                <a:cubicBezTo>
                  <a:pt x="406946" y="303139"/>
                  <a:pt x="416203" y="300828"/>
                  <a:pt x="423680" y="296207"/>
                </a:cubicBezTo>
                <a:cubicBezTo>
                  <a:pt x="431157" y="291586"/>
                  <a:pt x="436764" y="285631"/>
                  <a:pt x="440414" y="278344"/>
                </a:cubicBezTo>
                <a:lnTo>
                  <a:pt x="408371" y="268657"/>
                </a:lnTo>
                <a:cubicBezTo>
                  <a:pt x="405166" y="273189"/>
                  <a:pt x="400983" y="275411"/>
                  <a:pt x="395642" y="275411"/>
                </a:cubicBezTo>
                <a:cubicBezTo>
                  <a:pt x="391103" y="275411"/>
                  <a:pt x="387365" y="273723"/>
                  <a:pt x="384160" y="270257"/>
                </a:cubicBezTo>
                <a:cubicBezTo>
                  <a:pt x="381045" y="266879"/>
                  <a:pt x="379532" y="262080"/>
                  <a:pt x="379532" y="255771"/>
                </a:cubicBezTo>
                <a:cubicBezTo>
                  <a:pt x="379532" y="249550"/>
                  <a:pt x="381045" y="244751"/>
                  <a:pt x="384160" y="241374"/>
                </a:cubicBezTo>
                <a:cubicBezTo>
                  <a:pt x="387365" y="237908"/>
                  <a:pt x="391103" y="236219"/>
                  <a:pt x="395642" y="236219"/>
                </a:cubicBezTo>
                <a:cubicBezTo>
                  <a:pt x="400983" y="236219"/>
                  <a:pt x="405166" y="238441"/>
                  <a:pt x="408371" y="242973"/>
                </a:cubicBezTo>
                <a:lnTo>
                  <a:pt x="440414" y="233286"/>
                </a:lnTo>
                <a:cubicBezTo>
                  <a:pt x="436764" y="225999"/>
                  <a:pt x="431157" y="220044"/>
                  <a:pt x="423680" y="215423"/>
                </a:cubicBezTo>
                <a:cubicBezTo>
                  <a:pt x="416203" y="210802"/>
                  <a:pt x="406946" y="208491"/>
                  <a:pt x="395820" y="208491"/>
                </a:cubicBezTo>
                <a:close/>
                <a:moveTo>
                  <a:pt x="157278" y="208491"/>
                </a:moveTo>
                <a:cubicBezTo>
                  <a:pt x="141879" y="208491"/>
                  <a:pt x="128172" y="212402"/>
                  <a:pt x="116156" y="220133"/>
                </a:cubicBezTo>
                <a:lnTo>
                  <a:pt x="125680" y="240574"/>
                </a:lnTo>
                <a:cubicBezTo>
                  <a:pt x="130575" y="237285"/>
                  <a:pt x="135204" y="234886"/>
                  <a:pt x="139565" y="233197"/>
                </a:cubicBezTo>
                <a:cubicBezTo>
                  <a:pt x="144016" y="231509"/>
                  <a:pt x="148822" y="230709"/>
                  <a:pt x="153985" y="230709"/>
                </a:cubicBezTo>
                <a:cubicBezTo>
                  <a:pt x="159592" y="230709"/>
                  <a:pt x="163597" y="231687"/>
                  <a:pt x="166090" y="233819"/>
                </a:cubicBezTo>
                <a:cubicBezTo>
                  <a:pt x="168582" y="235864"/>
                  <a:pt x="169828" y="239063"/>
                  <a:pt x="169828" y="243329"/>
                </a:cubicBezTo>
                <a:lnTo>
                  <a:pt x="169828" y="246084"/>
                </a:lnTo>
                <a:cubicBezTo>
                  <a:pt x="164933" y="243773"/>
                  <a:pt x="158791" y="242618"/>
                  <a:pt x="151403" y="242618"/>
                </a:cubicBezTo>
                <a:cubicBezTo>
                  <a:pt x="145618" y="242618"/>
                  <a:pt x="140277" y="243418"/>
                  <a:pt x="135560" y="244928"/>
                </a:cubicBezTo>
                <a:cubicBezTo>
                  <a:pt x="130753" y="246439"/>
                  <a:pt x="126570" y="248572"/>
                  <a:pt x="123099" y="251327"/>
                </a:cubicBezTo>
                <a:cubicBezTo>
                  <a:pt x="119627" y="254082"/>
                  <a:pt x="116957" y="257370"/>
                  <a:pt x="114910" y="261192"/>
                </a:cubicBezTo>
                <a:cubicBezTo>
                  <a:pt x="112952" y="265013"/>
                  <a:pt x="111973" y="269190"/>
                  <a:pt x="111973" y="273811"/>
                </a:cubicBezTo>
                <a:cubicBezTo>
                  <a:pt x="111973" y="277988"/>
                  <a:pt x="112774" y="281899"/>
                  <a:pt x="114465" y="285453"/>
                </a:cubicBezTo>
                <a:cubicBezTo>
                  <a:pt x="116067" y="289008"/>
                  <a:pt x="118292" y="292119"/>
                  <a:pt x="121140" y="294696"/>
                </a:cubicBezTo>
                <a:cubicBezTo>
                  <a:pt x="123900" y="297362"/>
                  <a:pt x="127371" y="299406"/>
                  <a:pt x="131287" y="300917"/>
                </a:cubicBezTo>
                <a:cubicBezTo>
                  <a:pt x="135204" y="302339"/>
                  <a:pt x="139387" y="303139"/>
                  <a:pt x="143927" y="303139"/>
                </a:cubicBezTo>
                <a:cubicBezTo>
                  <a:pt x="149979" y="303139"/>
                  <a:pt x="155587" y="301806"/>
                  <a:pt x="160927" y="299051"/>
                </a:cubicBezTo>
                <a:cubicBezTo>
                  <a:pt x="166268" y="296385"/>
                  <a:pt x="170985" y="292385"/>
                  <a:pt x="174991" y="287231"/>
                </a:cubicBezTo>
                <a:lnTo>
                  <a:pt x="175703" y="290519"/>
                </a:lnTo>
                <a:cubicBezTo>
                  <a:pt x="176593" y="294607"/>
                  <a:pt x="178640" y="297807"/>
                  <a:pt x="181666" y="299939"/>
                </a:cubicBezTo>
                <a:cubicBezTo>
                  <a:pt x="184781" y="302072"/>
                  <a:pt x="189232" y="303139"/>
                  <a:pt x="195195" y="303139"/>
                </a:cubicBezTo>
                <a:cubicBezTo>
                  <a:pt x="196976" y="303139"/>
                  <a:pt x="199112" y="302961"/>
                  <a:pt x="201515" y="302694"/>
                </a:cubicBezTo>
                <a:cubicBezTo>
                  <a:pt x="203829" y="302428"/>
                  <a:pt x="206411" y="301983"/>
                  <a:pt x="209081" y="301361"/>
                </a:cubicBezTo>
                <a:lnTo>
                  <a:pt x="209081" y="273634"/>
                </a:lnTo>
                <a:cubicBezTo>
                  <a:pt x="206767" y="273456"/>
                  <a:pt x="205075" y="272745"/>
                  <a:pt x="204185" y="271501"/>
                </a:cubicBezTo>
                <a:cubicBezTo>
                  <a:pt x="203295" y="270257"/>
                  <a:pt x="202761" y="268124"/>
                  <a:pt x="202761" y="265013"/>
                </a:cubicBezTo>
                <a:lnTo>
                  <a:pt x="202761" y="247328"/>
                </a:lnTo>
                <a:cubicBezTo>
                  <a:pt x="202761" y="234353"/>
                  <a:pt x="198845" y="224666"/>
                  <a:pt x="191012" y="218178"/>
                </a:cubicBezTo>
                <a:cubicBezTo>
                  <a:pt x="183090" y="211691"/>
                  <a:pt x="171875" y="208491"/>
                  <a:pt x="157278" y="208491"/>
                </a:cubicBezTo>
                <a:close/>
                <a:moveTo>
                  <a:pt x="229731" y="174898"/>
                </a:moveTo>
                <a:lnTo>
                  <a:pt x="229731" y="301361"/>
                </a:lnTo>
                <a:lnTo>
                  <a:pt x="258302" y="301361"/>
                </a:lnTo>
                <a:lnTo>
                  <a:pt x="258302" y="287231"/>
                </a:lnTo>
                <a:cubicBezTo>
                  <a:pt x="264266" y="297807"/>
                  <a:pt x="274057" y="303139"/>
                  <a:pt x="287853" y="303139"/>
                </a:cubicBezTo>
                <a:cubicBezTo>
                  <a:pt x="293906" y="303139"/>
                  <a:pt x="299513" y="301983"/>
                  <a:pt x="304676" y="299584"/>
                </a:cubicBezTo>
                <a:cubicBezTo>
                  <a:pt x="309927" y="297184"/>
                  <a:pt x="314378" y="293985"/>
                  <a:pt x="318116" y="289808"/>
                </a:cubicBezTo>
                <a:cubicBezTo>
                  <a:pt x="321943" y="285631"/>
                  <a:pt x="324881" y="280654"/>
                  <a:pt x="327017" y="274967"/>
                </a:cubicBezTo>
                <a:cubicBezTo>
                  <a:pt x="329153" y="269279"/>
                  <a:pt x="330221" y="262969"/>
                  <a:pt x="330221" y="256126"/>
                </a:cubicBezTo>
                <a:cubicBezTo>
                  <a:pt x="330221" y="249372"/>
                  <a:pt x="329242" y="242973"/>
                  <a:pt x="327284" y="237197"/>
                </a:cubicBezTo>
                <a:cubicBezTo>
                  <a:pt x="325326" y="231331"/>
                  <a:pt x="322566" y="226354"/>
                  <a:pt x="319095" y="222089"/>
                </a:cubicBezTo>
                <a:cubicBezTo>
                  <a:pt x="315624" y="217912"/>
                  <a:pt x="311529" y="214534"/>
                  <a:pt x="306723" y="212135"/>
                </a:cubicBezTo>
                <a:cubicBezTo>
                  <a:pt x="301916" y="209735"/>
                  <a:pt x="296665" y="208491"/>
                  <a:pt x="291146" y="208491"/>
                </a:cubicBezTo>
                <a:cubicBezTo>
                  <a:pt x="284560" y="208491"/>
                  <a:pt x="278863" y="209824"/>
                  <a:pt x="273968" y="212402"/>
                </a:cubicBezTo>
                <a:cubicBezTo>
                  <a:pt x="269072" y="214979"/>
                  <a:pt x="265334" y="218800"/>
                  <a:pt x="262664" y="223777"/>
                </a:cubicBezTo>
                <a:lnTo>
                  <a:pt x="262664" y="174898"/>
                </a:lnTo>
                <a:close/>
                <a:moveTo>
                  <a:pt x="239433" y="0"/>
                </a:moveTo>
                <a:lnTo>
                  <a:pt x="313043" y="0"/>
                </a:lnTo>
                <a:lnTo>
                  <a:pt x="313043" y="36793"/>
                </a:lnTo>
                <a:lnTo>
                  <a:pt x="552386" y="36793"/>
                </a:lnTo>
                <a:lnTo>
                  <a:pt x="552386" y="441244"/>
                </a:lnTo>
                <a:lnTo>
                  <a:pt x="394752" y="441244"/>
                </a:lnTo>
                <a:lnTo>
                  <a:pt x="424570" y="606722"/>
                </a:lnTo>
                <a:lnTo>
                  <a:pt x="368317" y="606722"/>
                </a:lnTo>
                <a:lnTo>
                  <a:pt x="338588" y="441244"/>
                </a:lnTo>
                <a:lnTo>
                  <a:pt x="213887" y="441244"/>
                </a:lnTo>
                <a:lnTo>
                  <a:pt x="184158" y="606722"/>
                </a:lnTo>
                <a:lnTo>
                  <a:pt x="127905" y="606722"/>
                </a:lnTo>
                <a:lnTo>
                  <a:pt x="157723" y="441244"/>
                </a:lnTo>
                <a:lnTo>
                  <a:pt x="0" y="441244"/>
                </a:lnTo>
                <a:lnTo>
                  <a:pt x="0" y="36793"/>
                </a:lnTo>
                <a:lnTo>
                  <a:pt x="239433" y="36793"/>
                </a:lnTo>
                <a:close/>
              </a:path>
            </a:pathLst>
          </a:custGeom>
          <a:solidFill>
            <a:schemeClr val="tx1">
              <a:lumMod val="85000"/>
              <a:lumOff val="15000"/>
            </a:schemeClr>
          </a:solidFill>
          <a:ln>
            <a:noFill/>
          </a:ln>
        </p:spPr>
      </p:sp>
      <p:sp>
        <p:nvSpPr>
          <p:cNvPr id="50" name="iconfont-11573-5485694">
            <a:extLst>
              <a:ext uri="{FF2B5EF4-FFF2-40B4-BE49-F238E27FC236}">
                <a16:creationId xmlns="" xmlns:a16="http://schemas.microsoft.com/office/drawing/2014/main" id="{D3B2FA06-FA3C-48A4-9A0E-DF6F49660E51}"/>
              </a:ext>
            </a:extLst>
          </p:cNvPr>
          <p:cNvSpPr>
            <a:spLocks noChangeAspect="1"/>
          </p:cNvSpPr>
          <p:nvPr/>
        </p:nvSpPr>
        <p:spPr bwMode="auto">
          <a:xfrm>
            <a:off x="5229320" y="5092486"/>
            <a:ext cx="609685" cy="609685"/>
          </a:xfrm>
          <a:custGeom>
            <a:avLst/>
            <a:gdLst>
              <a:gd name="T0" fmla="*/ 8736 w 11640"/>
              <a:gd name="T1" fmla="*/ 4184 h 11640"/>
              <a:gd name="T2" fmla="*/ 5340 w 11640"/>
              <a:gd name="T3" fmla="*/ 7600 h 11640"/>
              <a:gd name="T4" fmla="*/ 5060 w 11640"/>
              <a:gd name="T5" fmla="*/ 7716 h 11640"/>
              <a:gd name="T6" fmla="*/ 4776 w 11640"/>
              <a:gd name="T7" fmla="*/ 7600 h 11640"/>
              <a:gd name="T8" fmla="*/ 3080 w 11640"/>
              <a:gd name="T9" fmla="*/ 5884 h 11640"/>
              <a:gd name="T10" fmla="*/ 3080 w 11640"/>
              <a:gd name="T11" fmla="*/ 5316 h 11640"/>
              <a:gd name="T12" fmla="*/ 3644 w 11640"/>
              <a:gd name="T13" fmla="*/ 5316 h 11640"/>
              <a:gd name="T14" fmla="*/ 5060 w 11640"/>
              <a:gd name="T15" fmla="*/ 6732 h 11640"/>
              <a:gd name="T16" fmla="*/ 8168 w 11640"/>
              <a:gd name="T17" fmla="*/ 3620 h 11640"/>
              <a:gd name="T18" fmla="*/ 8736 w 11640"/>
              <a:gd name="T19" fmla="*/ 3620 h 11640"/>
              <a:gd name="T20" fmla="*/ 8736 w 11640"/>
              <a:gd name="T21" fmla="*/ 4184 h 11640"/>
              <a:gd name="T22" fmla="*/ 6040 w 11640"/>
              <a:gd name="T23" fmla="*/ 0 h 11640"/>
              <a:gd name="T24" fmla="*/ 866 w 11640"/>
              <a:gd name="T25" fmla="*/ 3457 h 11640"/>
              <a:gd name="T26" fmla="*/ 2080 w 11640"/>
              <a:gd name="T27" fmla="*/ 9560 h 11640"/>
              <a:gd name="T28" fmla="*/ 8183 w 11640"/>
              <a:gd name="T29" fmla="*/ 10774 h 11640"/>
              <a:gd name="T30" fmla="*/ 11640 w 11640"/>
              <a:gd name="T31" fmla="*/ 5600 h 11640"/>
              <a:gd name="T32" fmla="*/ 10000 w 11640"/>
              <a:gd name="T33" fmla="*/ 1640 h 11640"/>
              <a:gd name="T34" fmla="*/ 6040 w 11640"/>
              <a:gd name="T35" fmla="*/ 0 h 1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40" h="11640">
                <a:moveTo>
                  <a:pt x="8736" y="4184"/>
                </a:moveTo>
                <a:lnTo>
                  <a:pt x="5340" y="7600"/>
                </a:lnTo>
                <a:cubicBezTo>
                  <a:pt x="5265" y="7674"/>
                  <a:pt x="5165" y="7716"/>
                  <a:pt x="5060" y="7716"/>
                </a:cubicBezTo>
                <a:cubicBezTo>
                  <a:pt x="4954" y="7717"/>
                  <a:pt x="4851" y="7675"/>
                  <a:pt x="4776" y="7600"/>
                </a:cubicBezTo>
                <a:lnTo>
                  <a:pt x="3080" y="5884"/>
                </a:lnTo>
                <a:cubicBezTo>
                  <a:pt x="2922" y="5728"/>
                  <a:pt x="2922" y="5472"/>
                  <a:pt x="3080" y="5316"/>
                </a:cubicBezTo>
                <a:cubicBezTo>
                  <a:pt x="3236" y="5161"/>
                  <a:pt x="3488" y="5161"/>
                  <a:pt x="3644" y="5316"/>
                </a:cubicBezTo>
                <a:lnTo>
                  <a:pt x="5060" y="6732"/>
                </a:lnTo>
                <a:lnTo>
                  <a:pt x="8168" y="3620"/>
                </a:lnTo>
                <a:cubicBezTo>
                  <a:pt x="8324" y="3462"/>
                  <a:pt x="8580" y="3462"/>
                  <a:pt x="8736" y="3620"/>
                </a:cubicBezTo>
                <a:cubicBezTo>
                  <a:pt x="8891" y="3776"/>
                  <a:pt x="8891" y="4028"/>
                  <a:pt x="8736" y="4184"/>
                </a:cubicBezTo>
                <a:moveTo>
                  <a:pt x="6040" y="0"/>
                </a:moveTo>
                <a:cubicBezTo>
                  <a:pt x="3775" y="0"/>
                  <a:pt x="1733" y="1364"/>
                  <a:pt x="866" y="3457"/>
                </a:cubicBezTo>
                <a:cubicBezTo>
                  <a:pt x="0" y="5549"/>
                  <a:pt x="479" y="7958"/>
                  <a:pt x="2080" y="9560"/>
                </a:cubicBezTo>
                <a:cubicBezTo>
                  <a:pt x="3682" y="11161"/>
                  <a:pt x="6091" y="11640"/>
                  <a:pt x="8183" y="10774"/>
                </a:cubicBezTo>
                <a:cubicBezTo>
                  <a:pt x="10276" y="9907"/>
                  <a:pt x="11640" y="7865"/>
                  <a:pt x="11640" y="5600"/>
                </a:cubicBezTo>
                <a:cubicBezTo>
                  <a:pt x="11640" y="4115"/>
                  <a:pt x="11050" y="2690"/>
                  <a:pt x="10000" y="1640"/>
                </a:cubicBezTo>
                <a:cubicBezTo>
                  <a:pt x="8950" y="590"/>
                  <a:pt x="7525" y="0"/>
                  <a:pt x="6040" y="0"/>
                </a:cubicBezTo>
                <a:close/>
              </a:path>
            </a:pathLst>
          </a:custGeom>
          <a:solidFill>
            <a:schemeClr val="tx1">
              <a:lumMod val="85000"/>
              <a:lumOff val="15000"/>
            </a:schemeClr>
          </a:solidFill>
          <a:ln>
            <a:noFill/>
          </a:ln>
        </p:spPr>
      </p:sp>
      <p:sp>
        <p:nvSpPr>
          <p:cNvPr id="51" name="iconfont-11899-5651358">
            <a:extLst>
              <a:ext uri="{FF2B5EF4-FFF2-40B4-BE49-F238E27FC236}">
                <a16:creationId xmlns="" xmlns:a16="http://schemas.microsoft.com/office/drawing/2014/main" id="{68406581-A5F6-4683-9182-7B18B7EB1E2A}"/>
              </a:ext>
            </a:extLst>
          </p:cNvPr>
          <p:cNvSpPr>
            <a:spLocks noChangeAspect="1"/>
          </p:cNvSpPr>
          <p:nvPr/>
        </p:nvSpPr>
        <p:spPr bwMode="auto">
          <a:xfrm>
            <a:off x="6364964" y="5092547"/>
            <a:ext cx="609685" cy="609563"/>
          </a:xfrm>
          <a:custGeom>
            <a:avLst/>
            <a:gdLst>
              <a:gd name="T0" fmla="*/ 6034 w 10378"/>
              <a:gd name="T1" fmla="*/ 5117 h 10377"/>
              <a:gd name="T2" fmla="*/ 7180 w 10378"/>
              <a:gd name="T3" fmla="*/ 3970 h 10377"/>
              <a:gd name="T4" fmla="*/ 7180 w 10378"/>
              <a:gd name="T5" fmla="*/ 3052 h 10377"/>
              <a:gd name="T6" fmla="*/ 6263 w 10378"/>
              <a:gd name="T7" fmla="*/ 3052 h 10377"/>
              <a:gd name="T8" fmla="*/ 5117 w 10378"/>
              <a:gd name="T9" fmla="*/ 4198 h 10377"/>
              <a:gd name="T10" fmla="*/ 3970 w 10378"/>
              <a:gd name="T11" fmla="*/ 3052 h 10377"/>
              <a:gd name="T12" fmla="*/ 3053 w 10378"/>
              <a:gd name="T13" fmla="*/ 3052 h 10377"/>
              <a:gd name="T14" fmla="*/ 3053 w 10378"/>
              <a:gd name="T15" fmla="*/ 3969 h 10377"/>
              <a:gd name="T16" fmla="*/ 4199 w 10378"/>
              <a:gd name="T17" fmla="*/ 5117 h 10377"/>
              <a:gd name="T18" fmla="*/ 3053 w 10378"/>
              <a:gd name="T19" fmla="*/ 6263 h 10377"/>
              <a:gd name="T20" fmla="*/ 3053 w 10378"/>
              <a:gd name="T21" fmla="*/ 7181 h 10377"/>
              <a:gd name="T22" fmla="*/ 3970 w 10378"/>
              <a:gd name="T23" fmla="*/ 7181 h 10377"/>
              <a:gd name="T24" fmla="*/ 5118 w 10378"/>
              <a:gd name="T25" fmla="*/ 6034 h 10377"/>
              <a:gd name="T26" fmla="*/ 6264 w 10378"/>
              <a:gd name="T27" fmla="*/ 7181 h 10377"/>
              <a:gd name="T28" fmla="*/ 7182 w 10378"/>
              <a:gd name="T29" fmla="*/ 7181 h 10377"/>
              <a:gd name="T30" fmla="*/ 7182 w 10378"/>
              <a:gd name="T31" fmla="*/ 6263 h 10377"/>
              <a:gd name="T32" fmla="*/ 6034 w 10378"/>
              <a:gd name="T33" fmla="*/ 5117 h 10377"/>
              <a:gd name="T34" fmla="*/ 5189 w 10378"/>
              <a:gd name="T35" fmla="*/ 10377 h 10377"/>
              <a:gd name="T36" fmla="*/ 0 w 10378"/>
              <a:gd name="T37" fmla="*/ 5188 h 10377"/>
              <a:gd name="T38" fmla="*/ 5189 w 10378"/>
              <a:gd name="T39" fmla="*/ 0 h 10377"/>
              <a:gd name="T40" fmla="*/ 10378 w 10378"/>
              <a:gd name="T41" fmla="*/ 5188 h 10377"/>
              <a:gd name="T42" fmla="*/ 5189 w 10378"/>
              <a:gd name="T43"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378" h="10377">
                <a:moveTo>
                  <a:pt x="6034" y="5117"/>
                </a:moveTo>
                <a:lnTo>
                  <a:pt x="7180" y="3970"/>
                </a:lnTo>
                <a:cubicBezTo>
                  <a:pt x="7434" y="3716"/>
                  <a:pt x="7433" y="3306"/>
                  <a:pt x="7180" y="3052"/>
                </a:cubicBezTo>
                <a:cubicBezTo>
                  <a:pt x="6927" y="2798"/>
                  <a:pt x="6517" y="2798"/>
                  <a:pt x="6263" y="3052"/>
                </a:cubicBezTo>
                <a:lnTo>
                  <a:pt x="5117" y="4198"/>
                </a:lnTo>
                <a:lnTo>
                  <a:pt x="3970" y="3052"/>
                </a:lnTo>
                <a:cubicBezTo>
                  <a:pt x="3717" y="2798"/>
                  <a:pt x="3307" y="2798"/>
                  <a:pt x="3053" y="3052"/>
                </a:cubicBezTo>
                <a:cubicBezTo>
                  <a:pt x="2799" y="3306"/>
                  <a:pt x="2799" y="3716"/>
                  <a:pt x="3053" y="3969"/>
                </a:cubicBezTo>
                <a:lnTo>
                  <a:pt x="4199" y="5117"/>
                </a:lnTo>
                <a:lnTo>
                  <a:pt x="3053" y="6263"/>
                </a:lnTo>
                <a:cubicBezTo>
                  <a:pt x="2799" y="6517"/>
                  <a:pt x="2799" y="6927"/>
                  <a:pt x="3053" y="7181"/>
                </a:cubicBezTo>
                <a:cubicBezTo>
                  <a:pt x="3307" y="7434"/>
                  <a:pt x="3717" y="7434"/>
                  <a:pt x="3970" y="7181"/>
                </a:cubicBezTo>
                <a:lnTo>
                  <a:pt x="5118" y="6034"/>
                </a:lnTo>
                <a:lnTo>
                  <a:pt x="6264" y="7181"/>
                </a:lnTo>
                <a:cubicBezTo>
                  <a:pt x="6518" y="7434"/>
                  <a:pt x="6928" y="7434"/>
                  <a:pt x="7182" y="7181"/>
                </a:cubicBezTo>
                <a:cubicBezTo>
                  <a:pt x="7435" y="6927"/>
                  <a:pt x="7435" y="6517"/>
                  <a:pt x="7182" y="6263"/>
                </a:cubicBezTo>
                <a:lnTo>
                  <a:pt x="6034" y="5117"/>
                </a:lnTo>
                <a:close/>
                <a:moveTo>
                  <a:pt x="5189" y="10377"/>
                </a:moveTo>
                <a:cubicBezTo>
                  <a:pt x="2324" y="10377"/>
                  <a:pt x="0" y="8054"/>
                  <a:pt x="0" y="5188"/>
                </a:cubicBezTo>
                <a:cubicBezTo>
                  <a:pt x="0" y="2322"/>
                  <a:pt x="2324" y="0"/>
                  <a:pt x="5189" y="0"/>
                </a:cubicBezTo>
                <a:cubicBezTo>
                  <a:pt x="8054" y="0"/>
                  <a:pt x="10378" y="2322"/>
                  <a:pt x="10378" y="5188"/>
                </a:cubicBezTo>
                <a:cubicBezTo>
                  <a:pt x="10378" y="8054"/>
                  <a:pt x="8054" y="10377"/>
                  <a:pt x="5189" y="10377"/>
                </a:cubicBezTo>
                <a:close/>
              </a:path>
            </a:pathLst>
          </a:custGeom>
          <a:solidFill>
            <a:schemeClr val="tx1">
              <a:lumMod val="85000"/>
              <a:lumOff val="15000"/>
            </a:schemeClr>
          </a:solidFill>
          <a:ln>
            <a:noFill/>
          </a:ln>
        </p:spPr>
      </p:sp>
    </p:spTree>
    <p:custDataLst>
      <p:tags r:id="rId1"/>
    </p:custDataLst>
    <p:extLst>
      <p:ext uri="{BB962C8B-B14F-4D97-AF65-F5344CB8AC3E}">
        <p14:creationId xmlns:p14="http://schemas.microsoft.com/office/powerpoint/2010/main" val="10140523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A522E98-6C34-43CA-A7C0-FA2775991AF8}"/>
              </a:ext>
            </a:extLst>
          </p:cNvPr>
          <p:cNvSpPr>
            <a:spLocks noGrp="1"/>
          </p:cNvSpPr>
          <p:nvPr>
            <p:ph type="title"/>
          </p:nvPr>
        </p:nvSpPr>
        <p:spPr/>
        <p:txBody>
          <a:bodyPr/>
          <a:lstStyle/>
          <a:p>
            <a:r>
              <a:rPr lang="zh-CN" altLang="en-US" dirty="0"/>
              <a:t>图片与</a:t>
            </a:r>
            <a:r>
              <a:rPr lang="en-US" altLang="zh-CN" dirty="0"/>
              <a:t>LOGO</a:t>
            </a:r>
            <a:r>
              <a:rPr lang="zh-CN" altLang="en-US" dirty="0"/>
              <a:t>来源</a:t>
            </a:r>
          </a:p>
        </p:txBody>
      </p:sp>
      <p:grpSp>
        <p:nvGrpSpPr>
          <p:cNvPr id="17" name="组合 16">
            <a:extLst>
              <a:ext uri="{FF2B5EF4-FFF2-40B4-BE49-F238E27FC236}">
                <a16:creationId xmlns="" xmlns:a16="http://schemas.microsoft.com/office/drawing/2014/main" id="{AE68D55E-2EEE-471F-ACE0-E493FBEF8272}"/>
              </a:ext>
            </a:extLst>
          </p:cNvPr>
          <p:cNvGrpSpPr/>
          <p:nvPr/>
        </p:nvGrpSpPr>
        <p:grpSpPr>
          <a:xfrm>
            <a:off x="558802" y="1487858"/>
            <a:ext cx="5689598" cy="1521309"/>
            <a:chOff x="558802" y="1913306"/>
            <a:chExt cx="5689598" cy="1521309"/>
          </a:xfrm>
        </p:grpSpPr>
        <p:grpSp>
          <p:nvGrpSpPr>
            <p:cNvPr id="3" name="组合 2">
              <a:extLst>
                <a:ext uri="{FF2B5EF4-FFF2-40B4-BE49-F238E27FC236}">
                  <a16:creationId xmlns="" xmlns:a16="http://schemas.microsoft.com/office/drawing/2014/main" id="{D135240B-A1F5-433E-AB67-0C2150249D48}"/>
                </a:ext>
              </a:extLst>
            </p:cNvPr>
            <p:cNvGrpSpPr/>
            <p:nvPr/>
          </p:nvGrpSpPr>
          <p:grpSpPr>
            <a:xfrm>
              <a:off x="558802" y="1913306"/>
              <a:ext cx="2078890" cy="588290"/>
              <a:chOff x="550485" y="2311728"/>
              <a:chExt cx="2078890" cy="588290"/>
            </a:xfrm>
          </p:grpSpPr>
          <p:sp>
            <p:nvSpPr>
              <p:cNvPr id="4" name="文本框 3">
                <a:extLst>
                  <a:ext uri="{FF2B5EF4-FFF2-40B4-BE49-F238E27FC236}">
                    <a16:creationId xmlns="" xmlns:a16="http://schemas.microsoft.com/office/drawing/2014/main" id="{99AB6B5F-835F-4341-BFF4-F70B1F880E9F}"/>
                  </a:ext>
                </a:extLst>
              </p:cNvPr>
              <p:cNvSpPr txBox="1"/>
              <p:nvPr/>
            </p:nvSpPr>
            <p:spPr>
              <a:xfrm>
                <a:off x="550485" y="2311728"/>
                <a:ext cx="2078890"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学校风景图片</a:t>
                </a:r>
              </a:p>
            </p:txBody>
          </p:sp>
          <p:cxnSp>
            <p:nvCxnSpPr>
              <p:cNvPr id="5" name="直接连接符 4">
                <a:extLst>
                  <a:ext uri="{FF2B5EF4-FFF2-40B4-BE49-F238E27FC236}">
                    <a16:creationId xmlns="" xmlns:a16="http://schemas.microsoft.com/office/drawing/2014/main" id="{313C594A-3823-4692-B070-6C72FDCF6A37}"/>
                  </a:ext>
                </a:extLst>
              </p:cNvPr>
              <p:cNvCxnSpPr/>
              <p:nvPr/>
            </p:nvCxnSpPr>
            <p:spPr>
              <a:xfrm>
                <a:off x="660399" y="2900018"/>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 xmlns:a16="http://schemas.microsoft.com/office/drawing/2014/main" id="{99B7CEA3-75E4-477B-8A35-C01B4A2BB292}"/>
                </a:ext>
              </a:extLst>
            </p:cNvPr>
            <p:cNvSpPr txBox="1"/>
            <p:nvPr/>
          </p:nvSpPr>
          <p:spPr>
            <a:xfrm>
              <a:off x="575735" y="2657158"/>
              <a:ext cx="5672665" cy="777457"/>
            </a:xfrm>
            <a:prstGeom prst="rect">
              <a:avLst/>
            </a:prstGeom>
            <a:noFill/>
          </p:spPr>
          <p:txBody>
            <a:bodyPr wrap="square" rtlCol="0">
              <a:spAutoFit/>
            </a:bodyPr>
            <a:lstStyle/>
            <a:p>
              <a:pPr algn="l" hangingPunct="0">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来源于“湘潭大学新浪官方微博”，图片仅供个人学习使用，不可商用</a:t>
              </a:r>
            </a:p>
          </p:txBody>
        </p:sp>
      </p:grpSp>
      <p:pic>
        <p:nvPicPr>
          <p:cNvPr id="8" name="图片 7">
            <a:extLst>
              <a:ext uri="{FF2B5EF4-FFF2-40B4-BE49-F238E27FC236}">
                <a16:creationId xmlns="" xmlns:a16="http://schemas.microsoft.com/office/drawing/2014/main" id="{86C5B2C5-0CB9-4F12-9979-1AC30E4A631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04646" y="3262924"/>
            <a:ext cx="4091354" cy="1576505"/>
          </a:xfrm>
          <a:prstGeom prst="rect">
            <a:avLst/>
          </a:prstGeom>
        </p:spPr>
      </p:pic>
      <p:pic>
        <p:nvPicPr>
          <p:cNvPr id="10" name="图片 9">
            <a:extLst>
              <a:ext uri="{FF2B5EF4-FFF2-40B4-BE49-F238E27FC236}">
                <a16:creationId xmlns="" xmlns:a16="http://schemas.microsoft.com/office/drawing/2014/main" id="{23DFF86F-942F-4F4A-8337-F2129227869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3926" y="4950009"/>
            <a:ext cx="1702074" cy="1188000"/>
          </a:xfrm>
          <a:prstGeom prst="rect">
            <a:avLst/>
          </a:prstGeom>
        </p:spPr>
      </p:pic>
      <p:pic>
        <p:nvPicPr>
          <p:cNvPr id="12" name="图片 11">
            <a:extLst>
              <a:ext uri="{FF2B5EF4-FFF2-40B4-BE49-F238E27FC236}">
                <a16:creationId xmlns="" xmlns:a16="http://schemas.microsoft.com/office/drawing/2014/main" id="{7A2B5EB9-0311-463D-B249-639EB4EA876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542244" y="4950009"/>
            <a:ext cx="1729002" cy="1188000"/>
          </a:xfrm>
          <a:prstGeom prst="rect">
            <a:avLst/>
          </a:prstGeom>
        </p:spPr>
      </p:pic>
      <p:pic>
        <p:nvPicPr>
          <p:cNvPr id="14" name="图片 13">
            <a:extLst>
              <a:ext uri="{FF2B5EF4-FFF2-40B4-BE49-F238E27FC236}">
                <a16:creationId xmlns="" xmlns:a16="http://schemas.microsoft.com/office/drawing/2014/main" id="{3F3CE6D3-33F5-412E-9823-C8F60BED4B5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60400" y="4950009"/>
            <a:ext cx="1759164" cy="1188000"/>
          </a:xfrm>
          <a:prstGeom prst="rect">
            <a:avLst/>
          </a:prstGeom>
        </p:spPr>
      </p:pic>
      <p:pic>
        <p:nvPicPr>
          <p:cNvPr id="16" name="图片 15">
            <a:extLst>
              <a:ext uri="{FF2B5EF4-FFF2-40B4-BE49-F238E27FC236}">
                <a16:creationId xmlns="" xmlns:a16="http://schemas.microsoft.com/office/drawing/2014/main" id="{40637693-29E0-4EBD-B33E-86992C553EC2}"/>
              </a:ext>
            </a:extLst>
          </p:cNvPr>
          <p:cNvPicPr>
            <a:picLocks noChangeAspect="1"/>
          </p:cNvPicPr>
          <p:nvPr/>
        </p:nvPicPr>
        <p:blipFill rotWithShape="1">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248" y="3137833"/>
            <a:ext cx="1558567" cy="1890817"/>
          </a:xfrm>
          <a:prstGeom prst="rect">
            <a:avLst/>
          </a:prstGeom>
        </p:spPr>
      </p:pic>
      <p:grpSp>
        <p:nvGrpSpPr>
          <p:cNvPr id="18" name="组合 17">
            <a:extLst>
              <a:ext uri="{FF2B5EF4-FFF2-40B4-BE49-F238E27FC236}">
                <a16:creationId xmlns="" xmlns:a16="http://schemas.microsoft.com/office/drawing/2014/main" id="{42AC9721-4362-454D-8CBB-0118760A7EDF}"/>
              </a:ext>
            </a:extLst>
          </p:cNvPr>
          <p:cNvGrpSpPr/>
          <p:nvPr/>
        </p:nvGrpSpPr>
        <p:grpSpPr>
          <a:xfrm>
            <a:off x="6646092" y="1487858"/>
            <a:ext cx="5334000" cy="1521309"/>
            <a:chOff x="558801" y="1913306"/>
            <a:chExt cx="5334000" cy="1521309"/>
          </a:xfrm>
        </p:grpSpPr>
        <p:grpSp>
          <p:nvGrpSpPr>
            <p:cNvPr id="19" name="组合 18">
              <a:extLst>
                <a:ext uri="{FF2B5EF4-FFF2-40B4-BE49-F238E27FC236}">
                  <a16:creationId xmlns="" xmlns:a16="http://schemas.microsoft.com/office/drawing/2014/main" id="{668BA1E7-6270-4A2D-A133-9472D042B235}"/>
                </a:ext>
              </a:extLst>
            </p:cNvPr>
            <p:cNvGrpSpPr/>
            <p:nvPr/>
          </p:nvGrpSpPr>
          <p:grpSpPr>
            <a:xfrm>
              <a:off x="558801" y="1913306"/>
              <a:ext cx="2849599" cy="588290"/>
              <a:chOff x="550484" y="2311728"/>
              <a:chExt cx="2849599" cy="588290"/>
            </a:xfrm>
          </p:grpSpPr>
          <p:sp>
            <p:nvSpPr>
              <p:cNvPr id="21" name="文本框 20">
                <a:extLst>
                  <a:ext uri="{FF2B5EF4-FFF2-40B4-BE49-F238E27FC236}">
                    <a16:creationId xmlns="" xmlns:a16="http://schemas.microsoft.com/office/drawing/2014/main" id="{33FB818F-835F-45F9-8613-6FD60AC76266}"/>
                  </a:ext>
                </a:extLst>
              </p:cNvPr>
              <p:cNvSpPr txBox="1"/>
              <p:nvPr/>
            </p:nvSpPr>
            <p:spPr>
              <a:xfrm>
                <a:off x="550484" y="2311728"/>
                <a:ext cx="2849599"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学校</a:t>
                </a:r>
                <a:r>
                  <a:rPr lang="en-US" altLang="zh-CN"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LOGO</a:t>
                </a:r>
                <a:endPar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endParaRPr>
              </a:p>
            </p:txBody>
          </p:sp>
          <p:cxnSp>
            <p:nvCxnSpPr>
              <p:cNvPr id="22" name="直接连接符 21">
                <a:extLst>
                  <a:ext uri="{FF2B5EF4-FFF2-40B4-BE49-F238E27FC236}">
                    <a16:creationId xmlns="" xmlns:a16="http://schemas.microsoft.com/office/drawing/2014/main" id="{4C897B64-1ED9-4E8F-8918-02074952D35C}"/>
                  </a:ext>
                </a:extLst>
              </p:cNvPr>
              <p:cNvCxnSpPr/>
              <p:nvPr/>
            </p:nvCxnSpPr>
            <p:spPr>
              <a:xfrm>
                <a:off x="660399" y="2900018"/>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 xmlns:a16="http://schemas.microsoft.com/office/drawing/2014/main" id="{3FAA18DF-82B9-4860-BAC4-458D401BA4D2}"/>
                </a:ext>
              </a:extLst>
            </p:cNvPr>
            <p:cNvSpPr txBox="1"/>
            <p:nvPr/>
          </p:nvSpPr>
          <p:spPr>
            <a:xfrm>
              <a:off x="575735" y="2657158"/>
              <a:ext cx="5317066" cy="777457"/>
            </a:xfrm>
            <a:prstGeom prst="rect">
              <a:avLst/>
            </a:prstGeom>
            <a:noFill/>
          </p:spPr>
          <p:txBody>
            <a:bodyPr wrap="square" rtlCol="0">
              <a:spAutoFit/>
            </a:bodyPr>
            <a:lstStyle/>
            <a:p>
              <a:pPr algn="l" hangingPunct="0">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学校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LOGO</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、校徽、校训图片均来源于“湘潭大学官网”（网址：</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https://www.xtu.edu.cn/</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 xmlns:a16="http://schemas.microsoft.com/office/drawing/2014/main" id="{865DAEA8-5873-43EB-AC95-CC86E390E658}"/>
              </a:ext>
            </a:extLst>
          </p:cNvPr>
          <p:cNvGrpSpPr/>
          <p:nvPr/>
        </p:nvGrpSpPr>
        <p:grpSpPr>
          <a:xfrm>
            <a:off x="6646093" y="4694854"/>
            <a:ext cx="5188353" cy="1521309"/>
            <a:chOff x="558802" y="1913306"/>
            <a:chExt cx="5188353" cy="1521309"/>
          </a:xfrm>
        </p:grpSpPr>
        <p:grpSp>
          <p:nvGrpSpPr>
            <p:cNvPr id="29" name="组合 28">
              <a:extLst>
                <a:ext uri="{FF2B5EF4-FFF2-40B4-BE49-F238E27FC236}">
                  <a16:creationId xmlns="" xmlns:a16="http://schemas.microsoft.com/office/drawing/2014/main" id="{46EB3A4A-EBA8-432E-BE0B-B206152CC4AD}"/>
                </a:ext>
              </a:extLst>
            </p:cNvPr>
            <p:cNvGrpSpPr/>
            <p:nvPr/>
          </p:nvGrpSpPr>
          <p:grpSpPr>
            <a:xfrm>
              <a:off x="558802" y="1913306"/>
              <a:ext cx="1909914" cy="588290"/>
              <a:chOff x="550485" y="2311728"/>
              <a:chExt cx="1909914" cy="588290"/>
            </a:xfrm>
          </p:grpSpPr>
          <p:sp>
            <p:nvSpPr>
              <p:cNvPr id="31" name="文本框 30">
                <a:extLst>
                  <a:ext uri="{FF2B5EF4-FFF2-40B4-BE49-F238E27FC236}">
                    <a16:creationId xmlns="" xmlns:a16="http://schemas.microsoft.com/office/drawing/2014/main" id="{6A506DD3-C8E5-4C25-AAEA-4A0A68C9B6C3}"/>
                  </a:ext>
                </a:extLst>
              </p:cNvPr>
              <p:cNvSpPr txBox="1"/>
              <p:nvPr/>
            </p:nvSpPr>
            <p:spPr>
              <a:xfrm>
                <a:off x="550485" y="2311728"/>
                <a:ext cx="1517904" cy="525913"/>
              </a:xfrm>
              <a:prstGeom prst="rect">
                <a:avLst/>
              </a:prstGeom>
              <a:noFill/>
            </p:spPr>
            <p:txBody>
              <a:bodyPr wrap="square" rtlCol="0">
                <a:spAutoFit/>
              </a:bodyPr>
              <a:lstStyle/>
              <a:p>
                <a:pPr algn="l" hangingPunct="0">
                  <a:lnSpc>
                    <a:spcPct val="130000"/>
                  </a:lnSpc>
                </a:pPr>
                <a:r>
                  <a:rPr lang="zh-CN" altLang="en-US" sz="2400" dirty="0">
                    <a:solidFill>
                      <a:schemeClr val="tx1">
                        <a:lumMod val="85000"/>
                        <a:lumOff val="15000"/>
                      </a:schemeClr>
                    </a:solidFill>
                    <a:latin typeface="思源宋体 CN Heavy" panose="02020900000000000000" pitchFamily="18" charset="-122"/>
                    <a:ea typeface="思源宋体 CN Heavy" panose="02020900000000000000" pitchFamily="18" charset="-122"/>
                  </a:rPr>
                  <a:t>其他图片</a:t>
                </a:r>
              </a:p>
            </p:txBody>
          </p:sp>
          <p:cxnSp>
            <p:nvCxnSpPr>
              <p:cNvPr id="32" name="直接连接符 31">
                <a:extLst>
                  <a:ext uri="{FF2B5EF4-FFF2-40B4-BE49-F238E27FC236}">
                    <a16:creationId xmlns="" xmlns:a16="http://schemas.microsoft.com/office/drawing/2014/main" id="{AFB9ABCE-A7C1-435F-AE94-0DE2DB1D99CD}"/>
                  </a:ext>
                </a:extLst>
              </p:cNvPr>
              <p:cNvCxnSpPr/>
              <p:nvPr/>
            </p:nvCxnSpPr>
            <p:spPr>
              <a:xfrm>
                <a:off x="660399" y="2900018"/>
                <a:ext cx="1800000"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 xmlns:a16="http://schemas.microsoft.com/office/drawing/2014/main" id="{AEEC2B7B-6E6E-4DD3-BCB3-F9EC8A5F51DE}"/>
                </a:ext>
              </a:extLst>
            </p:cNvPr>
            <p:cNvSpPr txBox="1"/>
            <p:nvPr/>
          </p:nvSpPr>
          <p:spPr>
            <a:xfrm>
              <a:off x="575735" y="2657158"/>
              <a:ext cx="5171420" cy="777457"/>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来源于“</a:t>
              </a: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islide</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图片库”中的免费图片</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hangingPunct="0">
                <a:lnSpc>
                  <a:spcPct val="130000"/>
                </a:lnSpc>
              </a:pP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islide</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官网：</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https://www.islide.cc/</a:t>
              </a:r>
            </a:p>
          </p:txBody>
        </p:sp>
      </p:grpSp>
      <p:pic>
        <p:nvPicPr>
          <p:cNvPr id="36" name="图片 35">
            <a:extLst>
              <a:ext uri="{FF2B5EF4-FFF2-40B4-BE49-F238E27FC236}">
                <a16:creationId xmlns="" xmlns:a16="http://schemas.microsoft.com/office/drawing/2014/main" id="{9544E22B-B258-4208-95C5-B83BEBCC24E3}"/>
              </a:ext>
            </a:extLst>
          </p:cNvPr>
          <p:cNvPicPr>
            <a:picLocks noChangeAspect="1"/>
          </p:cNvPicPr>
          <p:nvPr userDrawn="1"/>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749410" y="3258598"/>
            <a:ext cx="1015734" cy="1015734"/>
          </a:xfrm>
          <a:prstGeom prst="rect">
            <a:avLst/>
          </a:prstGeom>
        </p:spPr>
      </p:pic>
      <p:pic>
        <p:nvPicPr>
          <p:cNvPr id="38" name="图片 37">
            <a:extLst>
              <a:ext uri="{FF2B5EF4-FFF2-40B4-BE49-F238E27FC236}">
                <a16:creationId xmlns="" xmlns:a16="http://schemas.microsoft.com/office/drawing/2014/main" id="{2169DDB1-B810-4DEB-B927-79E6ACF2D79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8010525" y="3410403"/>
            <a:ext cx="3609975" cy="704850"/>
          </a:xfrm>
          <a:prstGeom prst="rect">
            <a:avLst/>
          </a:prstGeom>
        </p:spPr>
      </p:pic>
      <p:sp>
        <p:nvSpPr>
          <p:cNvPr id="11" name="矩形 10">
            <a:extLst>
              <a:ext uri="{FF2B5EF4-FFF2-40B4-BE49-F238E27FC236}">
                <a16:creationId xmlns="" xmlns:a16="http://schemas.microsoft.com/office/drawing/2014/main" id="{2906E64B-4395-4479-82B8-3119585E25C1}"/>
              </a:ext>
            </a:extLst>
          </p:cNvPr>
          <p:cNvSpPr/>
          <p:nvPr/>
        </p:nvSpPr>
        <p:spPr>
          <a:xfrm>
            <a:off x="8665029" y="1570933"/>
            <a:ext cx="1843314" cy="5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85CD35F5-0B0F-47D1-89AD-41C9E0CF7BF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841695" y="1610847"/>
            <a:ext cx="1489983" cy="415810"/>
          </a:xfrm>
          <a:prstGeom prst="rect">
            <a:avLst/>
          </a:prstGeom>
        </p:spPr>
      </p:pic>
    </p:spTree>
    <p:custDataLst>
      <p:tags r:id="rId1"/>
    </p:custDataLst>
    <p:extLst>
      <p:ext uri="{BB962C8B-B14F-4D97-AF65-F5344CB8AC3E}">
        <p14:creationId xmlns:p14="http://schemas.microsoft.com/office/powerpoint/2010/main" val="32472320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AE1379D-17B0-4AFE-BE7B-7129004842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54759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C1926BD-BE6E-4687-B115-4019C82C0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08068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883CD-5EBE-4577-BFB5-BDC37B33C7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49220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725619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a:extLst>
              <a:ext uri="{FF2B5EF4-FFF2-40B4-BE49-F238E27FC236}">
                <a16:creationId xmlns="" xmlns:a16="http://schemas.microsoft.com/office/drawing/2014/main" id="{843B04A5-2003-4497-A194-98A4828FC4D1}"/>
              </a:ext>
            </a:extLst>
          </p:cNvPr>
          <p:cNvSpPr txBox="1"/>
          <p:nvPr/>
        </p:nvSpPr>
        <p:spPr>
          <a:xfrm rot="20320663">
            <a:off x="4696053" y="1736769"/>
            <a:ext cx="1425187" cy="1290839"/>
          </a:xfrm>
          <a:custGeom>
            <a:avLst/>
            <a:gdLst/>
            <a:ahLst/>
            <a:cxnLst/>
            <a:rect l="l" t="t" r="r" b="b"/>
            <a:pathLst>
              <a:path w="1044449" h="945992">
                <a:moveTo>
                  <a:pt x="422657" y="930752"/>
                </a:moveTo>
                <a:lnTo>
                  <a:pt x="423673" y="930752"/>
                </a:lnTo>
                <a:lnTo>
                  <a:pt x="427737" y="940912"/>
                </a:lnTo>
                <a:lnTo>
                  <a:pt x="417577" y="945992"/>
                </a:lnTo>
                <a:cubicBezTo>
                  <a:pt x="413513" y="945040"/>
                  <a:pt x="409449" y="944405"/>
                  <a:pt x="405385" y="944087"/>
                </a:cubicBezTo>
                <a:cubicBezTo>
                  <a:pt x="401321" y="943770"/>
                  <a:pt x="397257" y="943389"/>
                  <a:pt x="393193" y="942944"/>
                </a:cubicBezTo>
                <a:lnTo>
                  <a:pt x="396241" y="935832"/>
                </a:lnTo>
                <a:cubicBezTo>
                  <a:pt x="398294" y="935790"/>
                  <a:pt x="400284" y="935620"/>
                  <a:pt x="402210" y="935324"/>
                </a:cubicBezTo>
                <a:cubicBezTo>
                  <a:pt x="404136" y="935028"/>
                  <a:pt x="405872" y="934858"/>
                  <a:pt x="407417" y="934816"/>
                </a:cubicBezTo>
                <a:lnTo>
                  <a:pt x="414529" y="938880"/>
                </a:lnTo>
                <a:close/>
                <a:moveTo>
                  <a:pt x="511049" y="895192"/>
                </a:moveTo>
                <a:lnTo>
                  <a:pt x="517145" y="900272"/>
                </a:lnTo>
                <a:lnTo>
                  <a:pt x="512065" y="906368"/>
                </a:lnTo>
                <a:cubicBezTo>
                  <a:pt x="506942" y="909099"/>
                  <a:pt x="501439" y="911766"/>
                  <a:pt x="495555" y="914369"/>
                </a:cubicBezTo>
                <a:cubicBezTo>
                  <a:pt x="489670" y="916973"/>
                  <a:pt x="483659" y="918370"/>
                  <a:pt x="477521" y="918560"/>
                </a:cubicBezTo>
                <a:cubicBezTo>
                  <a:pt x="471255" y="922794"/>
                  <a:pt x="465498" y="927535"/>
                  <a:pt x="460249" y="932784"/>
                </a:cubicBezTo>
                <a:lnTo>
                  <a:pt x="457201" y="924656"/>
                </a:lnTo>
                <a:lnTo>
                  <a:pt x="466345" y="919576"/>
                </a:lnTo>
                <a:cubicBezTo>
                  <a:pt x="468419" y="917121"/>
                  <a:pt x="470874" y="915428"/>
                  <a:pt x="473711" y="914496"/>
                </a:cubicBezTo>
                <a:cubicBezTo>
                  <a:pt x="476547" y="913565"/>
                  <a:pt x="479510" y="912888"/>
                  <a:pt x="482601" y="912464"/>
                </a:cubicBezTo>
                <a:lnTo>
                  <a:pt x="486665" y="905352"/>
                </a:lnTo>
                <a:lnTo>
                  <a:pt x="496825" y="904336"/>
                </a:lnTo>
                <a:close/>
                <a:moveTo>
                  <a:pt x="497841" y="872840"/>
                </a:moveTo>
                <a:lnTo>
                  <a:pt x="491745" y="884016"/>
                </a:lnTo>
                <a:lnTo>
                  <a:pt x="499873" y="878936"/>
                </a:lnTo>
                <a:cubicBezTo>
                  <a:pt x="501926" y="878894"/>
                  <a:pt x="503916" y="878725"/>
                  <a:pt x="505842" y="878428"/>
                </a:cubicBezTo>
                <a:cubicBezTo>
                  <a:pt x="507768" y="878132"/>
                  <a:pt x="509504" y="877963"/>
                  <a:pt x="511049" y="877920"/>
                </a:cubicBezTo>
                <a:lnTo>
                  <a:pt x="513081" y="873856"/>
                </a:lnTo>
                <a:close/>
                <a:moveTo>
                  <a:pt x="542545" y="840328"/>
                </a:moveTo>
                <a:lnTo>
                  <a:pt x="537465" y="842360"/>
                </a:lnTo>
                <a:lnTo>
                  <a:pt x="534417" y="841344"/>
                </a:lnTo>
                <a:cubicBezTo>
                  <a:pt x="531771" y="841873"/>
                  <a:pt x="528935" y="842847"/>
                  <a:pt x="525908" y="844265"/>
                </a:cubicBezTo>
                <a:cubicBezTo>
                  <a:pt x="522881" y="845683"/>
                  <a:pt x="520299" y="847419"/>
                  <a:pt x="518161" y="849472"/>
                </a:cubicBezTo>
                <a:lnTo>
                  <a:pt x="536449" y="845408"/>
                </a:lnTo>
                <a:close/>
                <a:moveTo>
                  <a:pt x="590297" y="835248"/>
                </a:moveTo>
                <a:cubicBezTo>
                  <a:pt x="588730" y="837322"/>
                  <a:pt x="586783" y="839016"/>
                  <a:pt x="584455" y="840328"/>
                </a:cubicBezTo>
                <a:cubicBezTo>
                  <a:pt x="582126" y="841641"/>
                  <a:pt x="579671" y="842318"/>
                  <a:pt x="577089" y="842360"/>
                </a:cubicBezTo>
                <a:lnTo>
                  <a:pt x="573025" y="842360"/>
                </a:lnTo>
                <a:lnTo>
                  <a:pt x="567945" y="848456"/>
                </a:lnTo>
                <a:lnTo>
                  <a:pt x="566929" y="848456"/>
                </a:lnTo>
                <a:lnTo>
                  <a:pt x="557785" y="855568"/>
                </a:lnTo>
                <a:lnTo>
                  <a:pt x="549657" y="854552"/>
                </a:lnTo>
                <a:cubicBezTo>
                  <a:pt x="548620" y="857664"/>
                  <a:pt x="547138" y="860585"/>
                  <a:pt x="545212" y="863315"/>
                </a:cubicBezTo>
                <a:cubicBezTo>
                  <a:pt x="543286" y="866046"/>
                  <a:pt x="541042" y="868205"/>
                  <a:pt x="538481" y="869792"/>
                </a:cubicBezTo>
                <a:cubicBezTo>
                  <a:pt x="548831" y="867337"/>
                  <a:pt x="559626" y="863104"/>
                  <a:pt x="570866" y="857092"/>
                </a:cubicBezTo>
                <a:cubicBezTo>
                  <a:pt x="582105" y="851081"/>
                  <a:pt x="592646" y="845831"/>
                  <a:pt x="602489" y="841344"/>
                </a:cubicBezTo>
                <a:lnTo>
                  <a:pt x="603505" y="835248"/>
                </a:lnTo>
                <a:close/>
                <a:moveTo>
                  <a:pt x="559817" y="833216"/>
                </a:moveTo>
                <a:lnTo>
                  <a:pt x="551689" y="836264"/>
                </a:lnTo>
                <a:lnTo>
                  <a:pt x="555753" y="837280"/>
                </a:lnTo>
                <a:lnTo>
                  <a:pt x="566929" y="833216"/>
                </a:lnTo>
                <a:close/>
                <a:moveTo>
                  <a:pt x="582169" y="820008"/>
                </a:moveTo>
                <a:lnTo>
                  <a:pt x="581153" y="822040"/>
                </a:lnTo>
                <a:lnTo>
                  <a:pt x="580137" y="832200"/>
                </a:lnTo>
                <a:lnTo>
                  <a:pt x="587249" y="828136"/>
                </a:lnTo>
                <a:close/>
                <a:moveTo>
                  <a:pt x="691897" y="789528"/>
                </a:moveTo>
                <a:lnTo>
                  <a:pt x="691897" y="792576"/>
                </a:lnTo>
                <a:cubicBezTo>
                  <a:pt x="691770" y="795561"/>
                  <a:pt x="690754" y="797974"/>
                  <a:pt x="688849" y="799815"/>
                </a:cubicBezTo>
                <a:cubicBezTo>
                  <a:pt x="686944" y="801657"/>
                  <a:pt x="684912" y="803308"/>
                  <a:pt x="682753" y="804768"/>
                </a:cubicBezTo>
                <a:lnTo>
                  <a:pt x="682753" y="796640"/>
                </a:lnTo>
                <a:close/>
                <a:moveTo>
                  <a:pt x="167641" y="771240"/>
                </a:moveTo>
                <a:lnTo>
                  <a:pt x="169673" y="775304"/>
                </a:lnTo>
                <a:lnTo>
                  <a:pt x="173737" y="777336"/>
                </a:lnTo>
                <a:close/>
                <a:moveTo>
                  <a:pt x="120905" y="750920"/>
                </a:moveTo>
                <a:lnTo>
                  <a:pt x="129033" y="760064"/>
                </a:lnTo>
                <a:cubicBezTo>
                  <a:pt x="128080" y="762647"/>
                  <a:pt x="127699" y="765356"/>
                  <a:pt x="127890" y="768192"/>
                </a:cubicBezTo>
                <a:cubicBezTo>
                  <a:pt x="128080" y="771028"/>
                  <a:pt x="128461" y="773738"/>
                  <a:pt x="129033" y="776320"/>
                </a:cubicBezTo>
                <a:lnTo>
                  <a:pt x="128017" y="776320"/>
                </a:lnTo>
                <a:lnTo>
                  <a:pt x="120905" y="768192"/>
                </a:lnTo>
                <a:lnTo>
                  <a:pt x="119889" y="761080"/>
                </a:lnTo>
                <a:close/>
                <a:moveTo>
                  <a:pt x="767081" y="671672"/>
                </a:moveTo>
                <a:lnTo>
                  <a:pt x="766065" y="676752"/>
                </a:lnTo>
                <a:lnTo>
                  <a:pt x="759969" y="684880"/>
                </a:lnTo>
                <a:lnTo>
                  <a:pt x="765049" y="687928"/>
                </a:lnTo>
                <a:lnTo>
                  <a:pt x="768097" y="687928"/>
                </a:lnTo>
                <a:lnTo>
                  <a:pt x="771145" y="677768"/>
                </a:lnTo>
                <a:lnTo>
                  <a:pt x="775209" y="672688"/>
                </a:lnTo>
                <a:close/>
                <a:moveTo>
                  <a:pt x="267209" y="657448"/>
                </a:moveTo>
                <a:lnTo>
                  <a:pt x="265177" y="663544"/>
                </a:lnTo>
                <a:lnTo>
                  <a:pt x="270257" y="673704"/>
                </a:lnTo>
                <a:lnTo>
                  <a:pt x="271273" y="666592"/>
                </a:lnTo>
                <a:close/>
                <a:moveTo>
                  <a:pt x="826009" y="647288"/>
                </a:moveTo>
                <a:lnTo>
                  <a:pt x="819913" y="652368"/>
                </a:lnTo>
                <a:cubicBezTo>
                  <a:pt x="819828" y="653871"/>
                  <a:pt x="819235" y="654929"/>
                  <a:pt x="818135" y="655543"/>
                </a:cubicBezTo>
                <a:cubicBezTo>
                  <a:pt x="817034" y="656157"/>
                  <a:pt x="815933" y="656453"/>
                  <a:pt x="814833" y="656432"/>
                </a:cubicBezTo>
                <a:cubicBezTo>
                  <a:pt x="813774" y="656411"/>
                  <a:pt x="812589" y="656199"/>
                  <a:pt x="811277" y="655797"/>
                </a:cubicBezTo>
                <a:cubicBezTo>
                  <a:pt x="809964" y="655395"/>
                  <a:pt x="808779" y="654929"/>
                  <a:pt x="807721" y="654400"/>
                </a:cubicBezTo>
                <a:cubicBezTo>
                  <a:pt x="805689" y="660496"/>
                  <a:pt x="804673" y="666592"/>
                  <a:pt x="804673" y="672688"/>
                </a:cubicBezTo>
                <a:lnTo>
                  <a:pt x="794513" y="674720"/>
                </a:lnTo>
                <a:lnTo>
                  <a:pt x="793497" y="676752"/>
                </a:lnTo>
                <a:lnTo>
                  <a:pt x="765049" y="713328"/>
                </a:lnTo>
                <a:cubicBezTo>
                  <a:pt x="760561" y="715043"/>
                  <a:pt x="756328" y="717456"/>
                  <a:pt x="752349" y="720567"/>
                </a:cubicBezTo>
                <a:cubicBezTo>
                  <a:pt x="748369" y="723679"/>
                  <a:pt x="744136" y="726346"/>
                  <a:pt x="739649" y="728568"/>
                </a:cubicBezTo>
                <a:cubicBezTo>
                  <a:pt x="737892" y="731870"/>
                  <a:pt x="735056" y="735680"/>
                  <a:pt x="731140" y="739998"/>
                </a:cubicBezTo>
                <a:cubicBezTo>
                  <a:pt x="727224" y="744316"/>
                  <a:pt x="723626" y="747618"/>
                  <a:pt x="720345" y="749904"/>
                </a:cubicBezTo>
                <a:cubicBezTo>
                  <a:pt x="717360" y="750455"/>
                  <a:pt x="714693" y="751386"/>
                  <a:pt x="712344" y="752698"/>
                </a:cubicBezTo>
                <a:cubicBezTo>
                  <a:pt x="709994" y="754010"/>
                  <a:pt x="707581" y="755450"/>
                  <a:pt x="705105" y="757016"/>
                </a:cubicBezTo>
                <a:lnTo>
                  <a:pt x="687833" y="777336"/>
                </a:lnTo>
                <a:lnTo>
                  <a:pt x="685801" y="777336"/>
                </a:lnTo>
                <a:lnTo>
                  <a:pt x="676657" y="784448"/>
                </a:lnTo>
                <a:lnTo>
                  <a:pt x="688849" y="778352"/>
                </a:lnTo>
                <a:cubicBezTo>
                  <a:pt x="692299" y="778246"/>
                  <a:pt x="695051" y="777188"/>
                  <a:pt x="697104" y="775177"/>
                </a:cubicBezTo>
                <a:cubicBezTo>
                  <a:pt x="699157" y="773166"/>
                  <a:pt x="701147" y="770838"/>
                  <a:pt x="703073" y="768192"/>
                </a:cubicBezTo>
                <a:lnTo>
                  <a:pt x="712217" y="767176"/>
                </a:lnTo>
                <a:cubicBezTo>
                  <a:pt x="717403" y="764996"/>
                  <a:pt x="722525" y="761736"/>
                  <a:pt x="727584" y="757397"/>
                </a:cubicBezTo>
                <a:cubicBezTo>
                  <a:pt x="732643" y="753058"/>
                  <a:pt x="737003" y="748528"/>
                  <a:pt x="740665" y="743808"/>
                </a:cubicBezTo>
                <a:lnTo>
                  <a:pt x="739649" y="760064"/>
                </a:lnTo>
                <a:lnTo>
                  <a:pt x="740665" y="760064"/>
                </a:lnTo>
                <a:cubicBezTo>
                  <a:pt x="745406" y="759577"/>
                  <a:pt x="748877" y="757249"/>
                  <a:pt x="751079" y="753079"/>
                </a:cubicBezTo>
                <a:cubicBezTo>
                  <a:pt x="753280" y="748909"/>
                  <a:pt x="756243" y="745819"/>
                  <a:pt x="759969" y="743808"/>
                </a:cubicBezTo>
                <a:lnTo>
                  <a:pt x="774193" y="727552"/>
                </a:lnTo>
                <a:lnTo>
                  <a:pt x="774193" y="730600"/>
                </a:lnTo>
                <a:lnTo>
                  <a:pt x="783337" y="714344"/>
                </a:lnTo>
                <a:lnTo>
                  <a:pt x="783337" y="713328"/>
                </a:lnTo>
                <a:lnTo>
                  <a:pt x="793497" y="711296"/>
                </a:lnTo>
                <a:lnTo>
                  <a:pt x="792481" y="704184"/>
                </a:lnTo>
                <a:cubicBezTo>
                  <a:pt x="797772" y="700374"/>
                  <a:pt x="802175" y="695802"/>
                  <a:pt x="805689" y="690468"/>
                </a:cubicBezTo>
                <a:cubicBezTo>
                  <a:pt x="809202" y="685134"/>
                  <a:pt x="813605" y="680562"/>
                  <a:pt x="818897" y="676752"/>
                </a:cubicBezTo>
                <a:cubicBezTo>
                  <a:pt x="820400" y="671714"/>
                  <a:pt x="821712" y="666804"/>
                  <a:pt x="822834" y="662020"/>
                </a:cubicBezTo>
                <a:cubicBezTo>
                  <a:pt x="823956" y="657237"/>
                  <a:pt x="825014" y="652326"/>
                  <a:pt x="826009" y="647288"/>
                </a:cubicBezTo>
                <a:close/>
                <a:moveTo>
                  <a:pt x="246889" y="642208"/>
                </a:moveTo>
                <a:lnTo>
                  <a:pt x="247905" y="653384"/>
                </a:lnTo>
                <a:lnTo>
                  <a:pt x="244857" y="662528"/>
                </a:lnTo>
                <a:lnTo>
                  <a:pt x="249937" y="670656"/>
                </a:lnTo>
                <a:lnTo>
                  <a:pt x="249937" y="666592"/>
                </a:lnTo>
                <a:lnTo>
                  <a:pt x="255017" y="659480"/>
                </a:lnTo>
                <a:lnTo>
                  <a:pt x="250953" y="649320"/>
                </a:lnTo>
                <a:lnTo>
                  <a:pt x="254001" y="643224"/>
                </a:lnTo>
                <a:close/>
                <a:moveTo>
                  <a:pt x="331217" y="624936"/>
                </a:moveTo>
                <a:lnTo>
                  <a:pt x="329185" y="635096"/>
                </a:lnTo>
                <a:lnTo>
                  <a:pt x="333249" y="641192"/>
                </a:lnTo>
                <a:lnTo>
                  <a:pt x="335281" y="632048"/>
                </a:lnTo>
                <a:close/>
                <a:moveTo>
                  <a:pt x="146305" y="615792"/>
                </a:moveTo>
                <a:cubicBezTo>
                  <a:pt x="142770" y="622396"/>
                  <a:pt x="139934" y="630778"/>
                  <a:pt x="137796" y="640938"/>
                </a:cubicBezTo>
                <a:cubicBezTo>
                  <a:pt x="135658" y="651098"/>
                  <a:pt x="134092" y="659988"/>
                  <a:pt x="133097" y="667608"/>
                </a:cubicBezTo>
                <a:lnTo>
                  <a:pt x="127001" y="673704"/>
                </a:lnTo>
                <a:lnTo>
                  <a:pt x="134113" y="678784"/>
                </a:lnTo>
                <a:lnTo>
                  <a:pt x="136145" y="687928"/>
                </a:lnTo>
                <a:lnTo>
                  <a:pt x="141225" y="673704"/>
                </a:lnTo>
                <a:lnTo>
                  <a:pt x="136145" y="663544"/>
                </a:lnTo>
                <a:cubicBezTo>
                  <a:pt x="137394" y="659734"/>
                  <a:pt x="138960" y="655162"/>
                  <a:pt x="140844" y="649828"/>
                </a:cubicBezTo>
                <a:cubicBezTo>
                  <a:pt x="142728" y="644494"/>
                  <a:pt x="143532" y="639922"/>
                  <a:pt x="143257" y="636112"/>
                </a:cubicBezTo>
                <a:cubicBezTo>
                  <a:pt x="144844" y="634059"/>
                  <a:pt x="146241" y="631815"/>
                  <a:pt x="147448" y="629381"/>
                </a:cubicBezTo>
                <a:cubicBezTo>
                  <a:pt x="148654" y="626947"/>
                  <a:pt x="149289" y="624449"/>
                  <a:pt x="149353" y="621888"/>
                </a:cubicBezTo>
                <a:close/>
                <a:moveTo>
                  <a:pt x="251969" y="610712"/>
                </a:moveTo>
                <a:cubicBezTo>
                  <a:pt x="249344" y="611368"/>
                  <a:pt x="246719" y="612850"/>
                  <a:pt x="244095" y="615157"/>
                </a:cubicBezTo>
                <a:cubicBezTo>
                  <a:pt x="241470" y="617464"/>
                  <a:pt x="239353" y="619708"/>
                  <a:pt x="237745" y="621888"/>
                </a:cubicBezTo>
                <a:lnTo>
                  <a:pt x="245873" y="624936"/>
                </a:lnTo>
                <a:lnTo>
                  <a:pt x="242825" y="620872"/>
                </a:lnTo>
                <a:cubicBezTo>
                  <a:pt x="244857" y="619814"/>
                  <a:pt x="246635" y="618374"/>
                  <a:pt x="248159" y="616554"/>
                </a:cubicBezTo>
                <a:cubicBezTo>
                  <a:pt x="249683" y="614734"/>
                  <a:pt x="250953" y="612786"/>
                  <a:pt x="251969" y="610712"/>
                </a:cubicBezTo>
                <a:close/>
                <a:moveTo>
                  <a:pt x="590297" y="594456"/>
                </a:moveTo>
                <a:lnTo>
                  <a:pt x="592329" y="594456"/>
                </a:lnTo>
                <a:cubicBezTo>
                  <a:pt x="595292" y="594583"/>
                  <a:pt x="597493" y="595599"/>
                  <a:pt x="598933" y="597504"/>
                </a:cubicBezTo>
                <a:cubicBezTo>
                  <a:pt x="600372" y="599409"/>
                  <a:pt x="601557" y="601441"/>
                  <a:pt x="602489" y="603600"/>
                </a:cubicBezTo>
                <a:lnTo>
                  <a:pt x="592329" y="603600"/>
                </a:lnTo>
                <a:close/>
                <a:moveTo>
                  <a:pt x="648209" y="592424"/>
                </a:moveTo>
                <a:cubicBezTo>
                  <a:pt x="646642" y="592445"/>
                  <a:pt x="644949" y="592657"/>
                  <a:pt x="643129" y="593059"/>
                </a:cubicBezTo>
                <a:cubicBezTo>
                  <a:pt x="641308" y="593461"/>
                  <a:pt x="639615" y="593927"/>
                  <a:pt x="638049" y="594456"/>
                </a:cubicBezTo>
                <a:lnTo>
                  <a:pt x="641097" y="602584"/>
                </a:lnTo>
                <a:cubicBezTo>
                  <a:pt x="642155" y="600573"/>
                  <a:pt x="643594" y="598753"/>
                  <a:pt x="645415" y="597123"/>
                </a:cubicBezTo>
                <a:cubicBezTo>
                  <a:pt x="647235" y="595493"/>
                  <a:pt x="649182" y="593927"/>
                  <a:pt x="651257" y="592424"/>
                </a:cubicBezTo>
                <a:close/>
                <a:moveTo>
                  <a:pt x="249937" y="589376"/>
                </a:moveTo>
                <a:lnTo>
                  <a:pt x="247905" y="597504"/>
                </a:lnTo>
                <a:lnTo>
                  <a:pt x="249937" y="603600"/>
                </a:lnTo>
                <a:cubicBezTo>
                  <a:pt x="250445" y="601484"/>
                  <a:pt x="250699" y="599113"/>
                  <a:pt x="250699" y="596488"/>
                </a:cubicBezTo>
                <a:cubicBezTo>
                  <a:pt x="250699" y="593863"/>
                  <a:pt x="250445" y="591493"/>
                  <a:pt x="249937" y="589376"/>
                </a:cubicBezTo>
                <a:close/>
                <a:moveTo>
                  <a:pt x="874777" y="580232"/>
                </a:moveTo>
                <a:lnTo>
                  <a:pt x="872745" y="587344"/>
                </a:lnTo>
                <a:lnTo>
                  <a:pt x="868681" y="592424"/>
                </a:lnTo>
                <a:lnTo>
                  <a:pt x="863601" y="595472"/>
                </a:lnTo>
                <a:lnTo>
                  <a:pt x="858521" y="608680"/>
                </a:lnTo>
                <a:cubicBezTo>
                  <a:pt x="856976" y="609506"/>
                  <a:pt x="855748" y="611411"/>
                  <a:pt x="854838" y="614395"/>
                </a:cubicBezTo>
                <a:cubicBezTo>
                  <a:pt x="853928" y="617380"/>
                  <a:pt x="853462" y="619539"/>
                  <a:pt x="853441" y="620872"/>
                </a:cubicBezTo>
                <a:cubicBezTo>
                  <a:pt x="858457" y="617062"/>
                  <a:pt x="862902" y="611474"/>
                  <a:pt x="866776" y="604108"/>
                </a:cubicBezTo>
                <a:cubicBezTo>
                  <a:pt x="870649" y="596742"/>
                  <a:pt x="874332" y="592170"/>
                  <a:pt x="877825" y="590392"/>
                </a:cubicBezTo>
                <a:lnTo>
                  <a:pt x="882905" y="581248"/>
                </a:lnTo>
                <a:close/>
                <a:moveTo>
                  <a:pt x="666497" y="575152"/>
                </a:moveTo>
                <a:lnTo>
                  <a:pt x="659385" y="594456"/>
                </a:lnTo>
                <a:lnTo>
                  <a:pt x="667513" y="584296"/>
                </a:lnTo>
                <a:close/>
                <a:moveTo>
                  <a:pt x="900177" y="566008"/>
                </a:moveTo>
                <a:lnTo>
                  <a:pt x="902209" y="581248"/>
                </a:lnTo>
                <a:lnTo>
                  <a:pt x="904241" y="577184"/>
                </a:lnTo>
                <a:close/>
                <a:moveTo>
                  <a:pt x="748793" y="553816"/>
                </a:moveTo>
                <a:lnTo>
                  <a:pt x="741681" y="559912"/>
                </a:lnTo>
                <a:lnTo>
                  <a:pt x="746761" y="563976"/>
                </a:lnTo>
                <a:cubicBezTo>
                  <a:pt x="748221" y="562875"/>
                  <a:pt x="749364" y="561521"/>
                  <a:pt x="750190" y="559912"/>
                </a:cubicBezTo>
                <a:cubicBezTo>
                  <a:pt x="751015" y="558303"/>
                  <a:pt x="751904" y="556949"/>
                  <a:pt x="752857" y="555848"/>
                </a:cubicBezTo>
                <a:close/>
                <a:moveTo>
                  <a:pt x="920497" y="523336"/>
                </a:moveTo>
                <a:lnTo>
                  <a:pt x="909321" y="537560"/>
                </a:lnTo>
                <a:cubicBezTo>
                  <a:pt x="908749" y="538640"/>
                  <a:pt x="908114" y="540037"/>
                  <a:pt x="907416" y="541751"/>
                </a:cubicBezTo>
                <a:cubicBezTo>
                  <a:pt x="906717" y="543466"/>
                  <a:pt x="906336" y="545117"/>
                  <a:pt x="906273" y="546704"/>
                </a:cubicBezTo>
                <a:lnTo>
                  <a:pt x="906273" y="557880"/>
                </a:lnTo>
                <a:cubicBezTo>
                  <a:pt x="910739" y="553647"/>
                  <a:pt x="913999" y="548398"/>
                  <a:pt x="916052" y="542132"/>
                </a:cubicBezTo>
                <a:cubicBezTo>
                  <a:pt x="918105" y="535867"/>
                  <a:pt x="919587" y="529601"/>
                  <a:pt x="920497" y="523336"/>
                </a:cubicBezTo>
                <a:close/>
                <a:moveTo>
                  <a:pt x="780289" y="436976"/>
                </a:moveTo>
                <a:cubicBezTo>
                  <a:pt x="778193" y="439537"/>
                  <a:pt x="775780" y="442035"/>
                  <a:pt x="773050" y="444469"/>
                </a:cubicBezTo>
                <a:cubicBezTo>
                  <a:pt x="770319" y="446903"/>
                  <a:pt x="767652" y="449147"/>
                  <a:pt x="765049" y="451200"/>
                </a:cubicBezTo>
                <a:lnTo>
                  <a:pt x="775209" y="447136"/>
                </a:lnTo>
                <a:close/>
                <a:moveTo>
                  <a:pt x="797561" y="402432"/>
                </a:moveTo>
                <a:lnTo>
                  <a:pt x="795529" y="412592"/>
                </a:lnTo>
                <a:lnTo>
                  <a:pt x="789433" y="416656"/>
                </a:lnTo>
                <a:lnTo>
                  <a:pt x="784353" y="423768"/>
                </a:lnTo>
                <a:lnTo>
                  <a:pt x="786385" y="429864"/>
                </a:lnTo>
                <a:lnTo>
                  <a:pt x="788417" y="425800"/>
                </a:lnTo>
                <a:lnTo>
                  <a:pt x="792481" y="423768"/>
                </a:lnTo>
                <a:cubicBezTo>
                  <a:pt x="793941" y="421207"/>
                  <a:pt x="795084" y="418455"/>
                  <a:pt x="795910" y="415513"/>
                </a:cubicBezTo>
                <a:cubicBezTo>
                  <a:pt x="796735" y="412571"/>
                  <a:pt x="797624" y="409565"/>
                  <a:pt x="798577" y="406496"/>
                </a:cubicBezTo>
                <a:close/>
                <a:moveTo>
                  <a:pt x="257049" y="397352"/>
                </a:moveTo>
                <a:cubicBezTo>
                  <a:pt x="256879" y="400083"/>
                  <a:pt x="255694" y="403258"/>
                  <a:pt x="253493" y="406877"/>
                </a:cubicBezTo>
                <a:cubicBezTo>
                  <a:pt x="251291" y="410497"/>
                  <a:pt x="249090" y="413418"/>
                  <a:pt x="246889" y="415640"/>
                </a:cubicBezTo>
                <a:lnTo>
                  <a:pt x="254001" y="418688"/>
                </a:lnTo>
                <a:lnTo>
                  <a:pt x="254001" y="417672"/>
                </a:lnTo>
                <a:cubicBezTo>
                  <a:pt x="256879" y="411576"/>
                  <a:pt x="260266" y="405480"/>
                  <a:pt x="264161" y="399384"/>
                </a:cubicBezTo>
                <a:close/>
                <a:moveTo>
                  <a:pt x="864617" y="388208"/>
                </a:moveTo>
                <a:cubicBezTo>
                  <a:pt x="860172" y="389521"/>
                  <a:pt x="857124" y="392484"/>
                  <a:pt x="855473" y="397098"/>
                </a:cubicBezTo>
                <a:cubicBezTo>
                  <a:pt x="853822" y="401713"/>
                  <a:pt x="852806" y="406200"/>
                  <a:pt x="852425" y="410560"/>
                </a:cubicBezTo>
                <a:cubicBezTo>
                  <a:pt x="850350" y="410687"/>
                  <a:pt x="848149" y="411449"/>
                  <a:pt x="845821" y="412846"/>
                </a:cubicBezTo>
                <a:cubicBezTo>
                  <a:pt x="843492" y="414243"/>
                  <a:pt x="841291" y="415513"/>
                  <a:pt x="839217" y="416656"/>
                </a:cubicBezTo>
                <a:lnTo>
                  <a:pt x="840233" y="421736"/>
                </a:lnTo>
                <a:cubicBezTo>
                  <a:pt x="834983" y="426647"/>
                  <a:pt x="830242" y="432066"/>
                  <a:pt x="826009" y="437992"/>
                </a:cubicBezTo>
                <a:lnTo>
                  <a:pt x="830073" y="444088"/>
                </a:lnTo>
                <a:cubicBezTo>
                  <a:pt x="835386" y="434563"/>
                  <a:pt x="841524" y="425419"/>
                  <a:pt x="848488" y="416656"/>
                </a:cubicBezTo>
                <a:cubicBezTo>
                  <a:pt x="855452" y="407893"/>
                  <a:pt x="861844" y="398749"/>
                  <a:pt x="867665" y="389224"/>
                </a:cubicBezTo>
                <a:close/>
                <a:moveTo>
                  <a:pt x="266193" y="342488"/>
                </a:moveTo>
                <a:lnTo>
                  <a:pt x="271273" y="350616"/>
                </a:lnTo>
                <a:lnTo>
                  <a:pt x="266193" y="362808"/>
                </a:lnTo>
                <a:lnTo>
                  <a:pt x="266193" y="364840"/>
                </a:lnTo>
                <a:lnTo>
                  <a:pt x="256033" y="366872"/>
                </a:lnTo>
                <a:cubicBezTo>
                  <a:pt x="257663" y="362872"/>
                  <a:pt x="259483" y="358935"/>
                  <a:pt x="261494" y="355061"/>
                </a:cubicBezTo>
                <a:cubicBezTo>
                  <a:pt x="263505" y="351188"/>
                  <a:pt x="265071" y="346997"/>
                  <a:pt x="266193" y="342488"/>
                </a:cubicBezTo>
                <a:close/>
                <a:moveTo>
                  <a:pt x="831089" y="333344"/>
                </a:moveTo>
                <a:lnTo>
                  <a:pt x="829057" y="342488"/>
                </a:lnTo>
                <a:lnTo>
                  <a:pt x="833121" y="343504"/>
                </a:lnTo>
                <a:lnTo>
                  <a:pt x="834137" y="336392"/>
                </a:lnTo>
                <a:close/>
                <a:moveTo>
                  <a:pt x="319025" y="304896"/>
                </a:moveTo>
                <a:lnTo>
                  <a:pt x="309881" y="308960"/>
                </a:lnTo>
                <a:lnTo>
                  <a:pt x="313945" y="313024"/>
                </a:lnTo>
                <a:lnTo>
                  <a:pt x="321057" y="304896"/>
                </a:lnTo>
                <a:close/>
                <a:moveTo>
                  <a:pt x="357633" y="268320"/>
                </a:moveTo>
                <a:lnTo>
                  <a:pt x="359665" y="275432"/>
                </a:lnTo>
                <a:lnTo>
                  <a:pt x="365761" y="275432"/>
                </a:lnTo>
                <a:close/>
                <a:moveTo>
                  <a:pt x="184913" y="267304"/>
                </a:moveTo>
                <a:cubicBezTo>
                  <a:pt x="184341" y="270797"/>
                  <a:pt x="182944" y="273718"/>
                  <a:pt x="180722" y="276067"/>
                </a:cubicBezTo>
                <a:cubicBezTo>
                  <a:pt x="178499" y="278417"/>
                  <a:pt x="175832" y="280576"/>
                  <a:pt x="172721" y="282544"/>
                </a:cubicBezTo>
                <a:cubicBezTo>
                  <a:pt x="172297" y="280936"/>
                  <a:pt x="172382" y="279073"/>
                  <a:pt x="172975" y="276956"/>
                </a:cubicBezTo>
                <a:cubicBezTo>
                  <a:pt x="173567" y="274840"/>
                  <a:pt x="174160" y="272977"/>
                  <a:pt x="174753" y="271368"/>
                </a:cubicBezTo>
                <a:close/>
                <a:moveTo>
                  <a:pt x="852425" y="259176"/>
                </a:moveTo>
                <a:cubicBezTo>
                  <a:pt x="851282" y="264807"/>
                  <a:pt x="850012" y="270564"/>
                  <a:pt x="848615" y="276448"/>
                </a:cubicBezTo>
                <a:cubicBezTo>
                  <a:pt x="847218" y="282333"/>
                  <a:pt x="846456" y="288090"/>
                  <a:pt x="846329" y="293720"/>
                </a:cubicBezTo>
                <a:lnTo>
                  <a:pt x="847345" y="303880"/>
                </a:lnTo>
                <a:cubicBezTo>
                  <a:pt x="848826" y="300832"/>
                  <a:pt x="849927" y="297784"/>
                  <a:pt x="850647" y="294736"/>
                </a:cubicBezTo>
                <a:cubicBezTo>
                  <a:pt x="851366" y="291688"/>
                  <a:pt x="851959" y="288640"/>
                  <a:pt x="852425" y="285592"/>
                </a:cubicBezTo>
                <a:lnTo>
                  <a:pt x="857505" y="277464"/>
                </a:lnTo>
                <a:lnTo>
                  <a:pt x="859537" y="267304"/>
                </a:lnTo>
                <a:close/>
                <a:moveTo>
                  <a:pt x="828041" y="196184"/>
                </a:moveTo>
                <a:lnTo>
                  <a:pt x="837185" y="203296"/>
                </a:lnTo>
                <a:cubicBezTo>
                  <a:pt x="835576" y="205413"/>
                  <a:pt x="833459" y="207529"/>
                  <a:pt x="830835" y="209646"/>
                </a:cubicBezTo>
                <a:cubicBezTo>
                  <a:pt x="828210" y="211763"/>
                  <a:pt x="825585" y="213371"/>
                  <a:pt x="822961" y="214472"/>
                </a:cubicBezTo>
                <a:lnTo>
                  <a:pt x="822961" y="205328"/>
                </a:lnTo>
                <a:close/>
                <a:moveTo>
                  <a:pt x="738633" y="155544"/>
                </a:moveTo>
                <a:lnTo>
                  <a:pt x="734569" y="158592"/>
                </a:lnTo>
                <a:lnTo>
                  <a:pt x="740665" y="165704"/>
                </a:lnTo>
                <a:cubicBezTo>
                  <a:pt x="733722" y="166889"/>
                  <a:pt x="727287" y="168583"/>
                  <a:pt x="721361" y="170784"/>
                </a:cubicBezTo>
                <a:cubicBezTo>
                  <a:pt x="718694" y="173218"/>
                  <a:pt x="715646" y="175462"/>
                  <a:pt x="712217" y="177515"/>
                </a:cubicBezTo>
                <a:cubicBezTo>
                  <a:pt x="708788" y="179568"/>
                  <a:pt x="705740" y="182066"/>
                  <a:pt x="703073" y="185008"/>
                </a:cubicBezTo>
                <a:lnTo>
                  <a:pt x="684785" y="191104"/>
                </a:lnTo>
                <a:lnTo>
                  <a:pt x="684785" y="192120"/>
                </a:lnTo>
                <a:cubicBezTo>
                  <a:pt x="680721" y="198216"/>
                  <a:pt x="675641" y="203296"/>
                  <a:pt x="669545" y="207360"/>
                </a:cubicBezTo>
                <a:lnTo>
                  <a:pt x="676657" y="207360"/>
                </a:lnTo>
                <a:lnTo>
                  <a:pt x="687833" y="212440"/>
                </a:lnTo>
                <a:lnTo>
                  <a:pt x="693929" y="208376"/>
                </a:lnTo>
                <a:cubicBezTo>
                  <a:pt x="694902" y="208376"/>
                  <a:pt x="695495" y="208630"/>
                  <a:pt x="695707" y="209138"/>
                </a:cubicBezTo>
                <a:cubicBezTo>
                  <a:pt x="695918" y="209646"/>
                  <a:pt x="696003" y="210408"/>
                  <a:pt x="695961" y="211424"/>
                </a:cubicBezTo>
                <a:cubicBezTo>
                  <a:pt x="695918" y="212483"/>
                  <a:pt x="695495" y="213668"/>
                  <a:pt x="694691" y="214980"/>
                </a:cubicBezTo>
                <a:cubicBezTo>
                  <a:pt x="693886" y="216292"/>
                  <a:pt x="692955" y="217478"/>
                  <a:pt x="691897" y="218536"/>
                </a:cubicBezTo>
                <a:cubicBezTo>
                  <a:pt x="684164" y="219966"/>
                  <a:pt x="672988" y="224783"/>
                  <a:pt x="658369" y="232986"/>
                </a:cubicBezTo>
                <a:cubicBezTo>
                  <a:pt x="643750" y="241189"/>
                  <a:pt x="629413" y="250295"/>
                  <a:pt x="615358" y="260305"/>
                </a:cubicBezTo>
                <a:cubicBezTo>
                  <a:pt x="601303" y="270315"/>
                  <a:pt x="591256" y="278744"/>
                  <a:pt x="585217" y="285592"/>
                </a:cubicBezTo>
                <a:cubicBezTo>
                  <a:pt x="578274" y="288471"/>
                  <a:pt x="572855" y="292874"/>
                  <a:pt x="568961" y="298800"/>
                </a:cubicBezTo>
                <a:cubicBezTo>
                  <a:pt x="560007" y="303965"/>
                  <a:pt x="551752" y="310654"/>
                  <a:pt x="544196" y="318866"/>
                </a:cubicBezTo>
                <a:cubicBezTo>
                  <a:pt x="536639" y="327079"/>
                  <a:pt x="528638" y="333259"/>
                  <a:pt x="520193" y="337408"/>
                </a:cubicBezTo>
                <a:cubicBezTo>
                  <a:pt x="519029" y="337726"/>
                  <a:pt x="517547" y="339123"/>
                  <a:pt x="515748" y="341599"/>
                </a:cubicBezTo>
                <a:cubicBezTo>
                  <a:pt x="513949" y="344076"/>
                  <a:pt x="512721" y="345727"/>
                  <a:pt x="512065" y="346552"/>
                </a:cubicBezTo>
                <a:lnTo>
                  <a:pt x="502921" y="351632"/>
                </a:lnTo>
                <a:cubicBezTo>
                  <a:pt x="497693" y="360607"/>
                  <a:pt x="486051" y="375169"/>
                  <a:pt x="467996" y="395320"/>
                </a:cubicBezTo>
                <a:cubicBezTo>
                  <a:pt x="449941" y="415471"/>
                  <a:pt x="435505" y="433082"/>
                  <a:pt x="424689" y="448152"/>
                </a:cubicBezTo>
                <a:lnTo>
                  <a:pt x="419609" y="449168"/>
                </a:lnTo>
                <a:cubicBezTo>
                  <a:pt x="418783" y="452364"/>
                  <a:pt x="416624" y="455878"/>
                  <a:pt x="413132" y="459709"/>
                </a:cubicBezTo>
                <a:cubicBezTo>
                  <a:pt x="409639" y="463540"/>
                  <a:pt x="406718" y="466800"/>
                  <a:pt x="404369" y="469488"/>
                </a:cubicBezTo>
                <a:lnTo>
                  <a:pt x="408433" y="470504"/>
                </a:lnTo>
                <a:cubicBezTo>
                  <a:pt x="402379" y="478696"/>
                  <a:pt x="395436" y="490761"/>
                  <a:pt x="387605" y="506699"/>
                </a:cubicBezTo>
                <a:cubicBezTo>
                  <a:pt x="379773" y="522638"/>
                  <a:pt x="373846" y="535973"/>
                  <a:pt x="369825" y="546704"/>
                </a:cubicBezTo>
                <a:lnTo>
                  <a:pt x="368809" y="555848"/>
                </a:lnTo>
                <a:lnTo>
                  <a:pt x="371857" y="562960"/>
                </a:lnTo>
                <a:lnTo>
                  <a:pt x="367793" y="573120"/>
                </a:lnTo>
                <a:lnTo>
                  <a:pt x="358649" y="573120"/>
                </a:lnTo>
                <a:cubicBezTo>
                  <a:pt x="357252" y="582455"/>
                  <a:pt x="355220" y="591980"/>
                  <a:pt x="352553" y="601695"/>
                </a:cubicBezTo>
                <a:cubicBezTo>
                  <a:pt x="349886" y="611411"/>
                  <a:pt x="345822" y="620174"/>
                  <a:pt x="340361" y="627984"/>
                </a:cubicBezTo>
                <a:lnTo>
                  <a:pt x="340361" y="630016"/>
                </a:lnTo>
                <a:lnTo>
                  <a:pt x="345441" y="639160"/>
                </a:lnTo>
                <a:lnTo>
                  <a:pt x="342393" y="659480"/>
                </a:lnTo>
                <a:lnTo>
                  <a:pt x="345441" y="660496"/>
                </a:lnTo>
                <a:lnTo>
                  <a:pt x="343409" y="674720"/>
                </a:lnTo>
                <a:lnTo>
                  <a:pt x="350521" y="684880"/>
                </a:lnTo>
                <a:lnTo>
                  <a:pt x="351537" y="684880"/>
                </a:lnTo>
                <a:lnTo>
                  <a:pt x="351537" y="695040"/>
                </a:lnTo>
                <a:cubicBezTo>
                  <a:pt x="348573" y="693940"/>
                  <a:pt x="346118" y="692331"/>
                  <a:pt x="344171" y="690214"/>
                </a:cubicBezTo>
                <a:cubicBezTo>
                  <a:pt x="342223" y="688097"/>
                  <a:pt x="340276" y="685981"/>
                  <a:pt x="338329" y="683864"/>
                </a:cubicBezTo>
                <a:lnTo>
                  <a:pt x="334265" y="674720"/>
                </a:lnTo>
                <a:lnTo>
                  <a:pt x="336297" y="693008"/>
                </a:lnTo>
                <a:lnTo>
                  <a:pt x="341377" y="702152"/>
                </a:lnTo>
                <a:lnTo>
                  <a:pt x="342393" y="702152"/>
                </a:lnTo>
                <a:lnTo>
                  <a:pt x="352553" y="707232"/>
                </a:lnTo>
                <a:lnTo>
                  <a:pt x="355601" y="711296"/>
                </a:lnTo>
                <a:lnTo>
                  <a:pt x="361697" y="711296"/>
                </a:lnTo>
                <a:lnTo>
                  <a:pt x="367793" y="708248"/>
                </a:lnTo>
                <a:lnTo>
                  <a:pt x="368809" y="708248"/>
                </a:lnTo>
                <a:cubicBezTo>
                  <a:pt x="373254" y="709687"/>
                  <a:pt x="377064" y="711381"/>
                  <a:pt x="380239" y="713328"/>
                </a:cubicBezTo>
                <a:cubicBezTo>
                  <a:pt x="383414" y="715275"/>
                  <a:pt x="386716" y="717985"/>
                  <a:pt x="390145" y="721456"/>
                </a:cubicBezTo>
                <a:cubicBezTo>
                  <a:pt x="394759" y="722345"/>
                  <a:pt x="399500" y="722853"/>
                  <a:pt x="404369" y="722980"/>
                </a:cubicBezTo>
                <a:cubicBezTo>
                  <a:pt x="409237" y="723107"/>
                  <a:pt x="413978" y="723615"/>
                  <a:pt x="418593" y="724504"/>
                </a:cubicBezTo>
                <a:cubicBezTo>
                  <a:pt x="421789" y="722430"/>
                  <a:pt x="425303" y="721499"/>
                  <a:pt x="429134" y="721710"/>
                </a:cubicBezTo>
                <a:cubicBezTo>
                  <a:pt x="432965" y="721922"/>
                  <a:pt x="436225" y="720483"/>
                  <a:pt x="438913" y="717392"/>
                </a:cubicBezTo>
                <a:lnTo>
                  <a:pt x="446025" y="717392"/>
                </a:lnTo>
                <a:cubicBezTo>
                  <a:pt x="455126" y="717392"/>
                  <a:pt x="460545" y="716630"/>
                  <a:pt x="462281" y="715106"/>
                </a:cubicBezTo>
                <a:cubicBezTo>
                  <a:pt x="464016" y="713582"/>
                  <a:pt x="468419" y="711296"/>
                  <a:pt x="475489" y="708248"/>
                </a:cubicBezTo>
                <a:lnTo>
                  <a:pt x="481585" y="710280"/>
                </a:lnTo>
                <a:cubicBezTo>
                  <a:pt x="483066" y="707613"/>
                  <a:pt x="483913" y="704565"/>
                  <a:pt x="484125" y="701136"/>
                </a:cubicBezTo>
                <a:cubicBezTo>
                  <a:pt x="484336" y="697707"/>
                  <a:pt x="484167" y="694659"/>
                  <a:pt x="483617" y="691992"/>
                </a:cubicBezTo>
                <a:lnTo>
                  <a:pt x="488697" y="680816"/>
                </a:lnTo>
                <a:lnTo>
                  <a:pt x="498857" y="685896"/>
                </a:lnTo>
                <a:cubicBezTo>
                  <a:pt x="500021" y="686743"/>
                  <a:pt x="501249" y="686573"/>
                  <a:pt x="502540" y="685388"/>
                </a:cubicBezTo>
                <a:cubicBezTo>
                  <a:pt x="503831" y="684203"/>
                  <a:pt x="504297" y="683017"/>
                  <a:pt x="503937" y="681832"/>
                </a:cubicBezTo>
                <a:lnTo>
                  <a:pt x="509017" y="677768"/>
                </a:lnTo>
                <a:lnTo>
                  <a:pt x="519177" y="678784"/>
                </a:lnTo>
                <a:lnTo>
                  <a:pt x="520193" y="685896"/>
                </a:lnTo>
                <a:lnTo>
                  <a:pt x="537465" y="678784"/>
                </a:lnTo>
                <a:lnTo>
                  <a:pt x="533401" y="675736"/>
                </a:lnTo>
                <a:cubicBezTo>
                  <a:pt x="532639" y="678255"/>
                  <a:pt x="531115" y="678297"/>
                  <a:pt x="528829" y="675863"/>
                </a:cubicBezTo>
                <a:cubicBezTo>
                  <a:pt x="526543" y="673429"/>
                  <a:pt x="525019" y="671693"/>
                  <a:pt x="524257" y="670656"/>
                </a:cubicBezTo>
                <a:lnTo>
                  <a:pt x="525273" y="669640"/>
                </a:lnTo>
                <a:lnTo>
                  <a:pt x="536449" y="665576"/>
                </a:lnTo>
                <a:lnTo>
                  <a:pt x="538481" y="657448"/>
                </a:lnTo>
                <a:lnTo>
                  <a:pt x="548641" y="650336"/>
                </a:lnTo>
                <a:lnTo>
                  <a:pt x="557785" y="648304"/>
                </a:lnTo>
                <a:lnTo>
                  <a:pt x="565913" y="640176"/>
                </a:lnTo>
                <a:lnTo>
                  <a:pt x="568961" y="645256"/>
                </a:lnTo>
                <a:lnTo>
                  <a:pt x="560833" y="656432"/>
                </a:lnTo>
                <a:cubicBezTo>
                  <a:pt x="555922" y="657448"/>
                  <a:pt x="551519" y="659480"/>
                  <a:pt x="547625" y="662528"/>
                </a:cubicBezTo>
                <a:lnTo>
                  <a:pt x="560833" y="658464"/>
                </a:lnTo>
                <a:lnTo>
                  <a:pt x="560833" y="657448"/>
                </a:lnTo>
                <a:lnTo>
                  <a:pt x="572009" y="654400"/>
                </a:lnTo>
                <a:lnTo>
                  <a:pt x="574041" y="642208"/>
                </a:lnTo>
                <a:lnTo>
                  <a:pt x="590297" y="626968"/>
                </a:lnTo>
                <a:lnTo>
                  <a:pt x="591313" y="626968"/>
                </a:lnTo>
                <a:cubicBezTo>
                  <a:pt x="595483" y="624005"/>
                  <a:pt x="599843" y="621041"/>
                  <a:pt x="604394" y="618078"/>
                </a:cubicBezTo>
                <a:cubicBezTo>
                  <a:pt x="608945" y="615115"/>
                  <a:pt x="613051" y="611644"/>
                  <a:pt x="616713" y="607664"/>
                </a:cubicBezTo>
                <a:cubicBezTo>
                  <a:pt x="618491" y="603600"/>
                  <a:pt x="621285" y="599536"/>
                  <a:pt x="625095" y="595472"/>
                </a:cubicBezTo>
                <a:cubicBezTo>
                  <a:pt x="628905" y="591408"/>
                  <a:pt x="632207" y="587344"/>
                  <a:pt x="635001" y="583280"/>
                </a:cubicBezTo>
                <a:lnTo>
                  <a:pt x="641097" y="581248"/>
                </a:lnTo>
                <a:lnTo>
                  <a:pt x="641097" y="580232"/>
                </a:lnTo>
                <a:lnTo>
                  <a:pt x="645161" y="576168"/>
                </a:lnTo>
                <a:cubicBezTo>
                  <a:pt x="646156" y="576549"/>
                  <a:pt x="646960" y="576295"/>
                  <a:pt x="647574" y="575406"/>
                </a:cubicBezTo>
                <a:cubicBezTo>
                  <a:pt x="648188" y="574517"/>
                  <a:pt x="648738" y="573755"/>
                  <a:pt x="649225" y="573120"/>
                </a:cubicBezTo>
                <a:cubicBezTo>
                  <a:pt x="652844" y="569183"/>
                  <a:pt x="656781" y="565627"/>
                  <a:pt x="661036" y="562452"/>
                </a:cubicBezTo>
                <a:cubicBezTo>
                  <a:pt x="665290" y="559277"/>
                  <a:pt x="669481" y="555721"/>
                  <a:pt x="673609" y="551784"/>
                </a:cubicBezTo>
                <a:cubicBezTo>
                  <a:pt x="677842" y="551615"/>
                  <a:pt x="681567" y="551953"/>
                  <a:pt x="684785" y="552800"/>
                </a:cubicBezTo>
                <a:lnTo>
                  <a:pt x="685801" y="551784"/>
                </a:lnTo>
                <a:lnTo>
                  <a:pt x="685801" y="543656"/>
                </a:lnTo>
                <a:lnTo>
                  <a:pt x="691897" y="536544"/>
                </a:lnTo>
                <a:lnTo>
                  <a:pt x="695961" y="525368"/>
                </a:lnTo>
                <a:lnTo>
                  <a:pt x="700025" y="521304"/>
                </a:lnTo>
                <a:lnTo>
                  <a:pt x="705105" y="520288"/>
                </a:lnTo>
                <a:lnTo>
                  <a:pt x="717297" y="502000"/>
                </a:lnTo>
                <a:cubicBezTo>
                  <a:pt x="719646" y="500434"/>
                  <a:pt x="721043" y="498486"/>
                  <a:pt x="721488" y="496158"/>
                </a:cubicBezTo>
                <a:cubicBezTo>
                  <a:pt x="721932" y="493830"/>
                  <a:pt x="722567" y="491374"/>
                  <a:pt x="723393" y="488792"/>
                </a:cubicBezTo>
                <a:lnTo>
                  <a:pt x="728473" y="484728"/>
                </a:lnTo>
                <a:cubicBezTo>
                  <a:pt x="732621" y="477045"/>
                  <a:pt x="737532" y="469552"/>
                  <a:pt x="743205" y="462249"/>
                </a:cubicBezTo>
                <a:cubicBezTo>
                  <a:pt x="748877" y="454947"/>
                  <a:pt x="754804" y="448216"/>
                  <a:pt x="760985" y="442056"/>
                </a:cubicBezTo>
                <a:lnTo>
                  <a:pt x="760985" y="432912"/>
                </a:lnTo>
                <a:lnTo>
                  <a:pt x="764033" y="432912"/>
                </a:lnTo>
                <a:lnTo>
                  <a:pt x="767081" y="422752"/>
                </a:lnTo>
                <a:cubicBezTo>
                  <a:pt x="773621" y="415683"/>
                  <a:pt x="779844" y="406962"/>
                  <a:pt x="785750" y="396590"/>
                </a:cubicBezTo>
                <a:cubicBezTo>
                  <a:pt x="791655" y="386218"/>
                  <a:pt x="797624" y="376990"/>
                  <a:pt x="803657" y="368904"/>
                </a:cubicBezTo>
                <a:cubicBezTo>
                  <a:pt x="805689" y="361962"/>
                  <a:pt x="808737" y="355527"/>
                  <a:pt x="812801" y="349600"/>
                </a:cubicBezTo>
                <a:cubicBezTo>
                  <a:pt x="817140" y="348224"/>
                  <a:pt x="819892" y="345134"/>
                  <a:pt x="821056" y="340329"/>
                </a:cubicBezTo>
                <a:cubicBezTo>
                  <a:pt x="822220" y="335524"/>
                  <a:pt x="823194" y="331164"/>
                  <a:pt x="823977" y="327248"/>
                </a:cubicBezTo>
                <a:cubicBezTo>
                  <a:pt x="827595" y="323052"/>
                  <a:pt x="832098" y="312140"/>
                  <a:pt x="837486" y="294510"/>
                </a:cubicBezTo>
                <a:cubicBezTo>
                  <a:pt x="842873" y="276881"/>
                  <a:pt x="847752" y="259421"/>
                  <a:pt x="852124" y="242130"/>
                </a:cubicBezTo>
                <a:cubicBezTo>
                  <a:pt x="856495" y="224839"/>
                  <a:pt x="858966" y="214604"/>
                  <a:pt x="859537" y="211424"/>
                </a:cubicBezTo>
                <a:cubicBezTo>
                  <a:pt x="856658" y="202111"/>
                  <a:pt x="851239" y="194321"/>
                  <a:pt x="843281" y="188056"/>
                </a:cubicBezTo>
                <a:lnTo>
                  <a:pt x="835153" y="190088"/>
                </a:lnTo>
                <a:lnTo>
                  <a:pt x="808737" y="173832"/>
                </a:lnTo>
                <a:lnTo>
                  <a:pt x="798577" y="175864"/>
                </a:lnTo>
                <a:lnTo>
                  <a:pt x="792481" y="172816"/>
                </a:lnTo>
                <a:lnTo>
                  <a:pt x="790449" y="165704"/>
                </a:lnTo>
                <a:lnTo>
                  <a:pt x="780289" y="167736"/>
                </a:lnTo>
                <a:lnTo>
                  <a:pt x="772161" y="161640"/>
                </a:lnTo>
                <a:lnTo>
                  <a:pt x="767081" y="163672"/>
                </a:lnTo>
                <a:cubicBezTo>
                  <a:pt x="764985" y="162741"/>
                  <a:pt x="762572" y="162317"/>
                  <a:pt x="759842" y="162402"/>
                </a:cubicBezTo>
                <a:cubicBezTo>
                  <a:pt x="757111" y="162487"/>
                  <a:pt x="754444" y="162572"/>
                  <a:pt x="751841" y="162656"/>
                </a:cubicBezTo>
                <a:close/>
                <a:moveTo>
                  <a:pt x="482601" y="154528"/>
                </a:moveTo>
                <a:cubicBezTo>
                  <a:pt x="476484" y="154570"/>
                  <a:pt x="470430" y="155248"/>
                  <a:pt x="464440" y="156560"/>
                </a:cubicBezTo>
                <a:cubicBezTo>
                  <a:pt x="458450" y="157872"/>
                  <a:pt x="452650" y="159566"/>
                  <a:pt x="447041" y="161640"/>
                </a:cubicBezTo>
                <a:cubicBezTo>
                  <a:pt x="452121" y="162826"/>
                  <a:pt x="457201" y="163503"/>
                  <a:pt x="462281" y="163672"/>
                </a:cubicBezTo>
                <a:cubicBezTo>
                  <a:pt x="467826" y="163566"/>
                  <a:pt x="472991" y="163016"/>
                  <a:pt x="477775" y="162021"/>
                </a:cubicBezTo>
                <a:cubicBezTo>
                  <a:pt x="482558" y="161026"/>
                  <a:pt x="487215" y="160222"/>
                  <a:pt x="491745" y="159608"/>
                </a:cubicBezTo>
                <a:lnTo>
                  <a:pt x="495809" y="155544"/>
                </a:lnTo>
                <a:close/>
                <a:moveTo>
                  <a:pt x="713233" y="96"/>
                </a:moveTo>
                <a:lnTo>
                  <a:pt x="714249" y="2128"/>
                </a:lnTo>
                <a:cubicBezTo>
                  <a:pt x="717254" y="2107"/>
                  <a:pt x="720133" y="2149"/>
                  <a:pt x="722885" y="2255"/>
                </a:cubicBezTo>
                <a:cubicBezTo>
                  <a:pt x="725636" y="2361"/>
                  <a:pt x="728515" y="2657"/>
                  <a:pt x="731521" y="3144"/>
                </a:cubicBezTo>
                <a:cubicBezTo>
                  <a:pt x="735140" y="1239"/>
                  <a:pt x="739077" y="223"/>
                  <a:pt x="743332" y="96"/>
                </a:cubicBezTo>
                <a:cubicBezTo>
                  <a:pt x="747586" y="-31"/>
                  <a:pt x="751777" y="-31"/>
                  <a:pt x="755905" y="96"/>
                </a:cubicBezTo>
                <a:cubicBezTo>
                  <a:pt x="761154" y="96"/>
                  <a:pt x="765895" y="1112"/>
                  <a:pt x="770129" y="3144"/>
                </a:cubicBezTo>
                <a:lnTo>
                  <a:pt x="780289" y="1112"/>
                </a:lnTo>
                <a:cubicBezTo>
                  <a:pt x="790809" y="3885"/>
                  <a:pt x="804313" y="6975"/>
                  <a:pt x="820802" y="10383"/>
                </a:cubicBezTo>
                <a:cubicBezTo>
                  <a:pt x="837291" y="13791"/>
                  <a:pt x="851557" y="16119"/>
                  <a:pt x="863601" y="17368"/>
                </a:cubicBezTo>
                <a:lnTo>
                  <a:pt x="863601" y="20416"/>
                </a:lnTo>
                <a:cubicBezTo>
                  <a:pt x="870057" y="23549"/>
                  <a:pt x="877719" y="26681"/>
                  <a:pt x="886588" y="29814"/>
                </a:cubicBezTo>
                <a:cubicBezTo>
                  <a:pt x="895457" y="32947"/>
                  <a:pt x="903373" y="35571"/>
                  <a:pt x="910337" y="37688"/>
                </a:cubicBezTo>
                <a:cubicBezTo>
                  <a:pt x="912919" y="40736"/>
                  <a:pt x="915882" y="43276"/>
                  <a:pt x="919227" y="45308"/>
                </a:cubicBezTo>
                <a:cubicBezTo>
                  <a:pt x="922571" y="47340"/>
                  <a:pt x="926042" y="48864"/>
                  <a:pt x="929641" y="49880"/>
                </a:cubicBezTo>
                <a:lnTo>
                  <a:pt x="936753" y="49880"/>
                </a:lnTo>
                <a:cubicBezTo>
                  <a:pt x="939142" y="52822"/>
                  <a:pt x="945652" y="58341"/>
                  <a:pt x="956283" y="66437"/>
                </a:cubicBezTo>
                <a:cubicBezTo>
                  <a:pt x="966913" y="74534"/>
                  <a:pt x="977487" y="83816"/>
                  <a:pt x="988004" y="94283"/>
                </a:cubicBezTo>
                <a:cubicBezTo>
                  <a:pt x="998522" y="104750"/>
                  <a:pt x="1004806" y="115011"/>
                  <a:pt x="1006857" y="125064"/>
                </a:cubicBezTo>
                <a:cubicBezTo>
                  <a:pt x="1011767" y="130313"/>
                  <a:pt x="1016170" y="136071"/>
                  <a:pt x="1020065" y="142336"/>
                </a:cubicBezTo>
                <a:lnTo>
                  <a:pt x="1021081" y="152496"/>
                </a:lnTo>
                <a:lnTo>
                  <a:pt x="1028193" y="160624"/>
                </a:lnTo>
                <a:cubicBezTo>
                  <a:pt x="1028997" y="169959"/>
                  <a:pt x="1031452" y="178976"/>
                  <a:pt x="1035559" y="187675"/>
                </a:cubicBezTo>
                <a:cubicBezTo>
                  <a:pt x="1039665" y="196375"/>
                  <a:pt x="1040596" y="206662"/>
                  <a:pt x="1038353" y="218536"/>
                </a:cubicBezTo>
                <a:cubicBezTo>
                  <a:pt x="1039157" y="220060"/>
                  <a:pt x="1039326" y="221584"/>
                  <a:pt x="1038861" y="223108"/>
                </a:cubicBezTo>
                <a:cubicBezTo>
                  <a:pt x="1038395" y="224632"/>
                  <a:pt x="1038564" y="226156"/>
                  <a:pt x="1039369" y="227680"/>
                </a:cubicBezTo>
                <a:lnTo>
                  <a:pt x="1043433" y="229712"/>
                </a:lnTo>
                <a:cubicBezTo>
                  <a:pt x="1041888" y="229289"/>
                  <a:pt x="1040660" y="229628"/>
                  <a:pt x="1039750" y="230728"/>
                </a:cubicBezTo>
                <a:cubicBezTo>
                  <a:pt x="1038840" y="231829"/>
                  <a:pt x="1038374" y="233183"/>
                  <a:pt x="1038353" y="234792"/>
                </a:cubicBezTo>
                <a:cubicBezTo>
                  <a:pt x="1038416" y="240296"/>
                  <a:pt x="1039051" y="245545"/>
                  <a:pt x="1040258" y="250540"/>
                </a:cubicBezTo>
                <a:cubicBezTo>
                  <a:pt x="1041464" y="255535"/>
                  <a:pt x="1042861" y="260785"/>
                  <a:pt x="1044449" y="266288"/>
                </a:cubicBezTo>
                <a:cubicBezTo>
                  <a:pt x="1041507" y="282629"/>
                  <a:pt x="1038755" y="299224"/>
                  <a:pt x="1036194" y="316072"/>
                </a:cubicBezTo>
                <a:cubicBezTo>
                  <a:pt x="1033633" y="332921"/>
                  <a:pt x="1030627" y="349516"/>
                  <a:pt x="1027177" y="365856"/>
                </a:cubicBezTo>
                <a:cubicBezTo>
                  <a:pt x="1024599" y="367794"/>
                  <a:pt x="1020949" y="373627"/>
                  <a:pt x="1016227" y="383354"/>
                </a:cubicBezTo>
                <a:cubicBezTo>
                  <a:pt x="1011504" y="393081"/>
                  <a:pt x="1006951" y="403204"/>
                  <a:pt x="1002567" y="413721"/>
                </a:cubicBezTo>
                <a:cubicBezTo>
                  <a:pt x="998183" y="424239"/>
                  <a:pt x="995210" y="431652"/>
                  <a:pt x="993649" y="435960"/>
                </a:cubicBezTo>
                <a:cubicBezTo>
                  <a:pt x="987383" y="440194"/>
                  <a:pt x="983658" y="445951"/>
                  <a:pt x="982473" y="453232"/>
                </a:cubicBezTo>
                <a:lnTo>
                  <a:pt x="977393" y="455264"/>
                </a:lnTo>
                <a:lnTo>
                  <a:pt x="975361" y="469488"/>
                </a:lnTo>
                <a:cubicBezTo>
                  <a:pt x="966788" y="473912"/>
                  <a:pt x="963105" y="480558"/>
                  <a:pt x="964312" y="489427"/>
                </a:cubicBezTo>
                <a:cubicBezTo>
                  <a:pt x="965518" y="498296"/>
                  <a:pt x="962089" y="504180"/>
                  <a:pt x="954025" y="507080"/>
                </a:cubicBezTo>
                <a:lnTo>
                  <a:pt x="957073" y="516224"/>
                </a:lnTo>
                <a:lnTo>
                  <a:pt x="946913" y="521304"/>
                </a:lnTo>
                <a:lnTo>
                  <a:pt x="946913" y="528416"/>
                </a:lnTo>
                <a:lnTo>
                  <a:pt x="942849" y="530448"/>
                </a:lnTo>
                <a:lnTo>
                  <a:pt x="941833" y="530448"/>
                </a:lnTo>
                <a:cubicBezTo>
                  <a:pt x="936880" y="536586"/>
                  <a:pt x="932308" y="542852"/>
                  <a:pt x="928117" y="549244"/>
                </a:cubicBezTo>
                <a:cubicBezTo>
                  <a:pt x="923926" y="555636"/>
                  <a:pt x="919354" y="561902"/>
                  <a:pt x="914401" y="568040"/>
                </a:cubicBezTo>
                <a:lnTo>
                  <a:pt x="912369" y="581248"/>
                </a:lnTo>
                <a:cubicBezTo>
                  <a:pt x="908093" y="585926"/>
                  <a:pt x="903690" y="591302"/>
                  <a:pt x="899161" y="597377"/>
                </a:cubicBezTo>
                <a:cubicBezTo>
                  <a:pt x="894631" y="603452"/>
                  <a:pt x="891244" y="609590"/>
                  <a:pt x="889001" y="615792"/>
                </a:cubicBezTo>
                <a:cubicBezTo>
                  <a:pt x="885932" y="617930"/>
                  <a:pt x="883434" y="620766"/>
                  <a:pt x="881508" y="624301"/>
                </a:cubicBezTo>
                <a:cubicBezTo>
                  <a:pt x="879582" y="627836"/>
                  <a:pt x="878354" y="631434"/>
                  <a:pt x="877825" y="635096"/>
                </a:cubicBezTo>
                <a:lnTo>
                  <a:pt x="870713" y="637128"/>
                </a:lnTo>
                <a:cubicBezTo>
                  <a:pt x="870162" y="640600"/>
                  <a:pt x="868977" y="643563"/>
                  <a:pt x="867157" y="646018"/>
                </a:cubicBezTo>
                <a:cubicBezTo>
                  <a:pt x="865336" y="648474"/>
                  <a:pt x="863135" y="650929"/>
                  <a:pt x="860553" y="653384"/>
                </a:cubicBezTo>
                <a:lnTo>
                  <a:pt x="858521" y="658464"/>
                </a:lnTo>
                <a:lnTo>
                  <a:pt x="856489" y="659480"/>
                </a:lnTo>
                <a:cubicBezTo>
                  <a:pt x="849715" y="671333"/>
                  <a:pt x="842434" y="678869"/>
                  <a:pt x="834645" y="682086"/>
                </a:cubicBezTo>
                <a:cubicBezTo>
                  <a:pt x="826855" y="685303"/>
                  <a:pt x="819574" y="692331"/>
                  <a:pt x="812801" y="703168"/>
                </a:cubicBezTo>
                <a:cubicBezTo>
                  <a:pt x="809266" y="704734"/>
                  <a:pt x="806176" y="706936"/>
                  <a:pt x="803530" y="709772"/>
                </a:cubicBezTo>
                <a:cubicBezTo>
                  <a:pt x="800884" y="712608"/>
                  <a:pt x="798556" y="715826"/>
                  <a:pt x="796545" y="719424"/>
                </a:cubicBezTo>
                <a:cubicBezTo>
                  <a:pt x="791846" y="720504"/>
                  <a:pt x="787782" y="722663"/>
                  <a:pt x="784353" y="725901"/>
                </a:cubicBezTo>
                <a:cubicBezTo>
                  <a:pt x="780924" y="729140"/>
                  <a:pt x="778892" y="733077"/>
                  <a:pt x="778257" y="737712"/>
                </a:cubicBezTo>
                <a:cubicBezTo>
                  <a:pt x="773346" y="741945"/>
                  <a:pt x="768943" y="746687"/>
                  <a:pt x="765049" y="751936"/>
                </a:cubicBezTo>
                <a:cubicBezTo>
                  <a:pt x="761133" y="753651"/>
                  <a:pt x="758043" y="756318"/>
                  <a:pt x="755778" y="759937"/>
                </a:cubicBezTo>
                <a:cubicBezTo>
                  <a:pt x="753513" y="763557"/>
                  <a:pt x="751185" y="766986"/>
                  <a:pt x="748793" y="770224"/>
                </a:cubicBezTo>
                <a:cubicBezTo>
                  <a:pt x="747162" y="771046"/>
                  <a:pt x="741957" y="774821"/>
                  <a:pt x="733176" y="781551"/>
                </a:cubicBezTo>
                <a:cubicBezTo>
                  <a:pt x="724396" y="788280"/>
                  <a:pt x="715729" y="795066"/>
                  <a:pt x="707174" y="801908"/>
                </a:cubicBezTo>
                <a:cubicBezTo>
                  <a:pt x="698620" y="808751"/>
                  <a:pt x="693866" y="812752"/>
                  <a:pt x="692913" y="813912"/>
                </a:cubicBezTo>
                <a:lnTo>
                  <a:pt x="685801" y="816960"/>
                </a:lnTo>
                <a:lnTo>
                  <a:pt x="685801" y="808832"/>
                </a:lnTo>
                <a:lnTo>
                  <a:pt x="694945" y="805784"/>
                </a:lnTo>
                <a:lnTo>
                  <a:pt x="702057" y="793592"/>
                </a:lnTo>
                <a:cubicBezTo>
                  <a:pt x="705549" y="792534"/>
                  <a:pt x="708724" y="791095"/>
                  <a:pt x="711582" y="789274"/>
                </a:cubicBezTo>
                <a:cubicBezTo>
                  <a:pt x="714439" y="787454"/>
                  <a:pt x="717360" y="785507"/>
                  <a:pt x="720345" y="783432"/>
                </a:cubicBezTo>
                <a:lnTo>
                  <a:pt x="725425" y="775304"/>
                </a:lnTo>
                <a:lnTo>
                  <a:pt x="704089" y="785464"/>
                </a:lnTo>
                <a:lnTo>
                  <a:pt x="694945" y="785464"/>
                </a:lnTo>
                <a:lnTo>
                  <a:pt x="659385" y="810864"/>
                </a:lnTo>
                <a:lnTo>
                  <a:pt x="660401" y="811880"/>
                </a:lnTo>
                <a:lnTo>
                  <a:pt x="656337" y="822040"/>
                </a:lnTo>
                <a:cubicBezTo>
                  <a:pt x="652760" y="823522"/>
                  <a:pt x="649246" y="825131"/>
                  <a:pt x="645796" y="826866"/>
                </a:cubicBezTo>
                <a:cubicBezTo>
                  <a:pt x="642346" y="828602"/>
                  <a:pt x="639086" y="830719"/>
                  <a:pt x="636017" y="833216"/>
                </a:cubicBezTo>
                <a:lnTo>
                  <a:pt x="631953" y="843376"/>
                </a:lnTo>
                <a:lnTo>
                  <a:pt x="621793" y="846424"/>
                </a:lnTo>
                <a:cubicBezTo>
                  <a:pt x="618914" y="852351"/>
                  <a:pt x="615527" y="857770"/>
                  <a:pt x="611633" y="862680"/>
                </a:cubicBezTo>
                <a:lnTo>
                  <a:pt x="608585" y="873856"/>
                </a:lnTo>
                <a:lnTo>
                  <a:pt x="602489" y="873856"/>
                </a:lnTo>
                <a:lnTo>
                  <a:pt x="587249" y="889096"/>
                </a:lnTo>
                <a:lnTo>
                  <a:pt x="584201" y="888080"/>
                </a:lnTo>
                <a:lnTo>
                  <a:pt x="576073" y="890112"/>
                </a:lnTo>
                <a:lnTo>
                  <a:pt x="576073" y="891128"/>
                </a:lnTo>
                <a:lnTo>
                  <a:pt x="567945" y="898240"/>
                </a:lnTo>
                <a:cubicBezTo>
                  <a:pt x="561658" y="899658"/>
                  <a:pt x="554927" y="902918"/>
                  <a:pt x="547752" y="908019"/>
                </a:cubicBezTo>
                <a:cubicBezTo>
                  <a:pt x="540576" y="913120"/>
                  <a:pt x="534099" y="917650"/>
                  <a:pt x="528321" y="921608"/>
                </a:cubicBezTo>
                <a:lnTo>
                  <a:pt x="516129" y="917544"/>
                </a:lnTo>
                <a:lnTo>
                  <a:pt x="517145" y="914496"/>
                </a:lnTo>
                <a:lnTo>
                  <a:pt x="527305" y="914496"/>
                </a:lnTo>
                <a:lnTo>
                  <a:pt x="568961" y="887064"/>
                </a:lnTo>
                <a:cubicBezTo>
                  <a:pt x="564431" y="888165"/>
                  <a:pt x="560028" y="889774"/>
                  <a:pt x="555753" y="891890"/>
                </a:cubicBezTo>
                <a:cubicBezTo>
                  <a:pt x="551477" y="894007"/>
                  <a:pt x="547074" y="896123"/>
                  <a:pt x="542545" y="898240"/>
                </a:cubicBezTo>
                <a:lnTo>
                  <a:pt x="541529" y="900272"/>
                </a:lnTo>
                <a:lnTo>
                  <a:pt x="533401" y="893160"/>
                </a:lnTo>
                <a:cubicBezTo>
                  <a:pt x="532808" y="892059"/>
                  <a:pt x="532215" y="890705"/>
                  <a:pt x="531623" y="889096"/>
                </a:cubicBezTo>
                <a:cubicBezTo>
                  <a:pt x="531030" y="887488"/>
                  <a:pt x="530945" y="886133"/>
                  <a:pt x="531369" y="885032"/>
                </a:cubicBezTo>
                <a:cubicBezTo>
                  <a:pt x="523918" y="886345"/>
                  <a:pt x="516975" y="888546"/>
                  <a:pt x="510541" y="891636"/>
                </a:cubicBezTo>
                <a:cubicBezTo>
                  <a:pt x="504106" y="894727"/>
                  <a:pt x="497163" y="896928"/>
                  <a:pt x="489713" y="898240"/>
                </a:cubicBezTo>
                <a:lnTo>
                  <a:pt x="481585" y="903320"/>
                </a:lnTo>
                <a:cubicBezTo>
                  <a:pt x="475658" y="904336"/>
                  <a:pt x="470239" y="906368"/>
                  <a:pt x="465329" y="909416"/>
                </a:cubicBezTo>
                <a:cubicBezTo>
                  <a:pt x="457307" y="910496"/>
                  <a:pt x="448205" y="912147"/>
                  <a:pt x="438024" y="914369"/>
                </a:cubicBezTo>
                <a:cubicBezTo>
                  <a:pt x="427843" y="916592"/>
                  <a:pt x="418995" y="919005"/>
                  <a:pt x="411481" y="921608"/>
                </a:cubicBezTo>
                <a:lnTo>
                  <a:pt x="410465" y="921608"/>
                </a:lnTo>
                <a:lnTo>
                  <a:pt x="401321" y="916528"/>
                </a:lnTo>
                <a:cubicBezTo>
                  <a:pt x="390166" y="918581"/>
                  <a:pt x="381234" y="918539"/>
                  <a:pt x="374524" y="916401"/>
                </a:cubicBezTo>
                <a:cubicBezTo>
                  <a:pt x="367814" y="914263"/>
                  <a:pt x="360152" y="912951"/>
                  <a:pt x="351537" y="912464"/>
                </a:cubicBezTo>
                <a:cubicBezTo>
                  <a:pt x="350055" y="912485"/>
                  <a:pt x="348700" y="912697"/>
                  <a:pt x="347473" y="913099"/>
                </a:cubicBezTo>
                <a:cubicBezTo>
                  <a:pt x="346245" y="913501"/>
                  <a:pt x="344890" y="913967"/>
                  <a:pt x="343409" y="914496"/>
                </a:cubicBezTo>
                <a:cubicBezTo>
                  <a:pt x="341334" y="916973"/>
                  <a:pt x="338879" y="918624"/>
                  <a:pt x="336043" y="919449"/>
                </a:cubicBezTo>
                <a:cubicBezTo>
                  <a:pt x="333206" y="920275"/>
                  <a:pt x="330243" y="920656"/>
                  <a:pt x="327153" y="920592"/>
                </a:cubicBezTo>
                <a:lnTo>
                  <a:pt x="319025" y="920592"/>
                </a:lnTo>
                <a:lnTo>
                  <a:pt x="319025" y="910432"/>
                </a:lnTo>
                <a:cubicBezTo>
                  <a:pt x="315977" y="909967"/>
                  <a:pt x="312929" y="909374"/>
                  <a:pt x="309881" y="908654"/>
                </a:cubicBezTo>
                <a:cubicBezTo>
                  <a:pt x="306833" y="907935"/>
                  <a:pt x="303785" y="906834"/>
                  <a:pt x="300737" y="905352"/>
                </a:cubicBezTo>
                <a:lnTo>
                  <a:pt x="292609" y="906368"/>
                </a:lnTo>
                <a:cubicBezTo>
                  <a:pt x="286640" y="904209"/>
                  <a:pt x="281052" y="901669"/>
                  <a:pt x="275845" y="898748"/>
                </a:cubicBezTo>
                <a:cubicBezTo>
                  <a:pt x="270638" y="895827"/>
                  <a:pt x="265050" y="893287"/>
                  <a:pt x="259081" y="891128"/>
                </a:cubicBezTo>
                <a:cubicBezTo>
                  <a:pt x="257820" y="890112"/>
                  <a:pt x="253116" y="887177"/>
                  <a:pt x="244970" y="882323"/>
                </a:cubicBezTo>
                <a:cubicBezTo>
                  <a:pt x="236823" y="877469"/>
                  <a:pt x="228732" y="872727"/>
                  <a:pt x="220699" y="868099"/>
                </a:cubicBezTo>
                <a:cubicBezTo>
                  <a:pt x="212665" y="863470"/>
                  <a:pt x="208187" y="860987"/>
                  <a:pt x="207265" y="860648"/>
                </a:cubicBezTo>
                <a:lnTo>
                  <a:pt x="191009" y="851504"/>
                </a:lnTo>
                <a:cubicBezTo>
                  <a:pt x="186775" y="844794"/>
                  <a:pt x="181780" y="839672"/>
                  <a:pt x="176023" y="836137"/>
                </a:cubicBezTo>
                <a:cubicBezTo>
                  <a:pt x="170265" y="832602"/>
                  <a:pt x="164762" y="828242"/>
                  <a:pt x="159513" y="823056"/>
                </a:cubicBezTo>
                <a:lnTo>
                  <a:pt x="151385" y="799688"/>
                </a:lnTo>
                <a:cubicBezTo>
                  <a:pt x="152358" y="797614"/>
                  <a:pt x="152951" y="795413"/>
                  <a:pt x="153163" y="793084"/>
                </a:cubicBezTo>
                <a:cubicBezTo>
                  <a:pt x="153374" y="790756"/>
                  <a:pt x="153459" y="788555"/>
                  <a:pt x="153417" y="786480"/>
                </a:cubicBezTo>
                <a:lnTo>
                  <a:pt x="148337" y="780384"/>
                </a:lnTo>
                <a:lnTo>
                  <a:pt x="147321" y="771240"/>
                </a:lnTo>
                <a:cubicBezTo>
                  <a:pt x="144442" y="770055"/>
                  <a:pt x="143087" y="768108"/>
                  <a:pt x="143257" y="765398"/>
                </a:cubicBezTo>
                <a:cubicBezTo>
                  <a:pt x="143426" y="762689"/>
                  <a:pt x="144103" y="760233"/>
                  <a:pt x="145289" y="758032"/>
                </a:cubicBezTo>
                <a:lnTo>
                  <a:pt x="141225" y="754984"/>
                </a:lnTo>
                <a:lnTo>
                  <a:pt x="143257" y="744824"/>
                </a:lnTo>
                <a:lnTo>
                  <a:pt x="137161" y="739744"/>
                </a:lnTo>
                <a:lnTo>
                  <a:pt x="140209" y="731616"/>
                </a:lnTo>
                <a:cubicBezTo>
                  <a:pt x="140590" y="730389"/>
                  <a:pt x="140336" y="728526"/>
                  <a:pt x="139447" y="726028"/>
                </a:cubicBezTo>
                <a:cubicBezTo>
                  <a:pt x="138558" y="723531"/>
                  <a:pt x="137796" y="721668"/>
                  <a:pt x="137161" y="720440"/>
                </a:cubicBezTo>
                <a:lnTo>
                  <a:pt x="138177" y="711296"/>
                </a:lnTo>
                <a:cubicBezTo>
                  <a:pt x="136145" y="712439"/>
                  <a:pt x="134621" y="714217"/>
                  <a:pt x="133605" y="716630"/>
                </a:cubicBezTo>
                <a:cubicBezTo>
                  <a:pt x="132589" y="719043"/>
                  <a:pt x="132081" y="721329"/>
                  <a:pt x="132081" y="723488"/>
                </a:cubicBezTo>
                <a:lnTo>
                  <a:pt x="123953" y="729584"/>
                </a:lnTo>
                <a:lnTo>
                  <a:pt x="121921" y="738728"/>
                </a:lnTo>
                <a:lnTo>
                  <a:pt x="113793" y="734664"/>
                </a:lnTo>
                <a:lnTo>
                  <a:pt x="117857" y="721456"/>
                </a:lnTo>
                <a:cubicBezTo>
                  <a:pt x="116079" y="716524"/>
                  <a:pt x="115571" y="712164"/>
                  <a:pt x="116333" y="708375"/>
                </a:cubicBezTo>
                <a:cubicBezTo>
                  <a:pt x="117095" y="704586"/>
                  <a:pt x="117603" y="700480"/>
                  <a:pt x="117857" y="696056"/>
                </a:cubicBezTo>
                <a:cubicBezTo>
                  <a:pt x="118026" y="691823"/>
                  <a:pt x="116671" y="688097"/>
                  <a:pt x="113793" y="684880"/>
                </a:cubicBezTo>
                <a:cubicBezTo>
                  <a:pt x="115296" y="681451"/>
                  <a:pt x="116100" y="678403"/>
                  <a:pt x="116206" y="675736"/>
                </a:cubicBezTo>
                <a:cubicBezTo>
                  <a:pt x="116312" y="673069"/>
                  <a:pt x="115846" y="670021"/>
                  <a:pt x="114809" y="666592"/>
                </a:cubicBezTo>
                <a:cubicBezTo>
                  <a:pt x="116777" y="658888"/>
                  <a:pt x="119698" y="652199"/>
                  <a:pt x="123572" y="646526"/>
                </a:cubicBezTo>
                <a:cubicBezTo>
                  <a:pt x="127445" y="640853"/>
                  <a:pt x="129604" y="633657"/>
                  <a:pt x="130049" y="624936"/>
                </a:cubicBezTo>
                <a:lnTo>
                  <a:pt x="138177" y="620872"/>
                </a:lnTo>
                <a:lnTo>
                  <a:pt x="146305" y="600552"/>
                </a:lnTo>
                <a:cubicBezTo>
                  <a:pt x="151977" y="596552"/>
                  <a:pt x="155364" y="590583"/>
                  <a:pt x="156465" y="582645"/>
                </a:cubicBezTo>
                <a:cubicBezTo>
                  <a:pt x="157565" y="574708"/>
                  <a:pt x="158920" y="567469"/>
                  <a:pt x="160529" y="560928"/>
                </a:cubicBezTo>
                <a:lnTo>
                  <a:pt x="155449" y="559912"/>
                </a:lnTo>
                <a:cubicBezTo>
                  <a:pt x="156211" y="554451"/>
                  <a:pt x="157735" y="549371"/>
                  <a:pt x="160021" y="544672"/>
                </a:cubicBezTo>
                <a:cubicBezTo>
                  <a:pt x="162307" y="539973"/>
                  <a:pt x="163831" y="534893"/>
                  <a:pt x="164593" y="529432"/>
                </a:cubicBezTo>
                <a:lnTo>
                  <a:pt x="169673" y="522320"/>
                </a:lnTo>
                <a:lnTo>
                  <a:pt x="194057" y="463392"/>
                </a:lnTo>
                <a:lnTo>
                  <a:pt x="198121" y="461360"/>
                </a:lnTo>
                <a:cubicBezTo>
                  <a:pt x="199899" y="456746"/>
                  <a:pt x="202693" y="452004"/>
                  <a:pt x="206503" y="447136"/>
                </a:cubicBezTo>
                <a:cubicBezTo>
                  <a:pt x="210313" y="442268"/>
                  <a:pt x="213615" y="437527"/>
                  <a:pt x="216409" y="432912"/>
                </a:cubicBezTo>
                <a:lnTo>
                  <a:pt x="213361" y="425800"/>
                </a:lnTo>
                <a:cubicBezTo>
                  <a:pt x="213382" y="423535"/>
                  <a:pt x="214102" y="421207"/>
                  <a:pt x="215520" y="418815"/>
                </a:cubicBezTo>
                <a:cubicBezTo>
                  <a:pt x="216938" y="416423"/>
                  <a:pt x="218928" y="415365"/>
                  <a:pt x="221489" y="415640"/>
                </a:cubicBezTo>
                <a:lnTo>
                  <a:pt x="226569" y="405480"/>
                </a:lnTo>
                <a:lnTo>
                  <a:pt x="234697" y="398368"/>
                </a:lnTo>
                <a:lnTo>
                  <a:pt x="237745" y="382112"/>
                </a:lnTo>
                <a:lnTo>
                  <a:pt x="246889" y="377032"/>
                </a:lnTo>
                <a:cubicBezTo>
                  <a:pt x="246508" y="375381"/>
                  <a:pt x="246762" y="373349"/>
                  <a:pt x="247651" y="370936"/>
                </a:cubicBezTo>
                <a:cubicBezTo>
                  <a:pt x="248540" y="368523"/>
                  <a:pt x="249302" y="366491"/>
                  <a:pt x="249937" y="364840"/>
                </a:cubicBezTo>
                <a:cubicBezTo>
                  <a:pt x="250529" y="367444"/>
                  <a:pt x="251630" y="370111"/>
                  <a:pt x="253239" y="372841"/>
                </a:cubicBezTo>
                <a:cubicBezTo>
                  <a:pt x="254847" y="375572"/>
                  <a:pt x="256456" y="377985"/>
                  <a:pt x="258065" y="380080"/>
                </a:cubicBezTo>
                <a:lnTo>
                  <a:pt x="266193" y="381096"/>
                </a:lnTo>
                <a:lnTo>
                  <a:pt x="269241" y="378048"/>
                </a:lnTo>
                <a:lnTo>
                  <a:pt x="270257" y="367888"/>
                </a:lnTo>
                <a:cubicBezTo>
                  <a:pt x="275273" y="361115"/>
                  <a:pt x="280988" y="353580"/>
                  <a:pt x="287402" y="345282"/>
                </a:cubicBezTo>
                <a:cubicBezTo>
                  <a:pt x="293815" y="336985"/>
                  <a:pt x="298260" y="328941"/>
                  <a:pt x="300737" y="321152"/>
                </a:cubicBezTo>
                <a:lnTo>
                  <a:pt x="295657" y="314040"/>
                </a:lnTo>
                <a:cubicBezTo>
                  <a:pt x="298281" y="307351"/>
                  <a:pt x="302176" y="301425"/>
                  <a:pt x="307341" y="296260"/>
                </a:cubicBezTo>
                <a:cubicBezTo>
                  <a:pt x="312505" y="291095"/>
                  <a:pt x="318432" y="287201"/>
                  <a:pt x="325121" y="284576"/>
                </a:cubicBezTo>
                <a:cubicBezTo>
                  <a:pt x="327703" y="281634"/>
                  <a:pt x="330158" y="278882"/>
                  <a:pt x="332487" y="276321"/>
                </a:cubicBezTo>
                <a:cubicBezTo>
                  <a:pt x="334815" y="273760"/>
                  <a:pt x="336762" y="270754"/>
                  <a:pt x="338329" y="267304"/>
                </a:cubicBezTo>
                <a:cubicBezTo>
                  <a:pt x="340932" y="264785"/>
                  <a:pt x="343853" y="262711"/>
                  <a:pt x="347092" y="261081"/>
                </a:cubicBezTo>
                <a:cubicBezTo>
                  <a:pt x="350330" y="259451"/>
                  <a:pt x="353505" y="258139"/>
                  <a:pt x="356617" y="257144"/>
                </a:cubicBezTo>
                <a:cubicBezTo>
                  <a:pt x="358755" y="253630"/>
                  <a:pt x="361083" y="250244"/>
                  <a:pt x="363602" y="246984"/>
                </a:cubicBezTo>
                <a:cubicBezTo>
                  <a:pt x="366121" y="243724"/>
                  <a:pt x="368195" y="240338"/>
                  <a:pt x="369825" y="236824"/>
                </a:cubicBezTo>
                <a:lnTo>
                  <a:pt x="377953" y="232760"/>
                </a:lnTo>
                <a:lnTo>
                  <a:pt x="384049" y="222600"/>
                </a:lnTo>
                <a:cubicBezTo>
                  <a:pt x="386610" y="220526"/>
                  <a:pt x="389362" y="218578"/>
                  <a:pt x="392304" y="216758"/>
                </a:cubicBezTo>
                <a:cubicBezTo>
                  <a:pt x="395246" y="214938"/>
                  <a:pt x="398252" y="213499"/>
                  <a:pt x="401321" y="212440"/>
                </a:cubicBezTo>
                <a:lnTo>
                  <a:pt x="404369" y="207360"/>
                </a:lnTo>
                <a:lnTo>
                  <a:pt x="414529" y="209392"/>
                </a:lnTo>
                <a:cubicBezTo>
                  <a:pt x="409724" y="213499"/>
                  <a:pt x="405364" y="217224"/>
                  <a:pt x="401448" y="220568"/>
                </a:cubicBezTo>
                <a:cubicBezTo>
                  <a:pt x="397532" y="223913"/>
                  <a:pt x="392410" y="226622"/>
                  <a:pt x="386081" y="228696"/>
                </a:cubicBezTo>
                <a:lnTo>
                  <a:pt x="391161" y="235808"/>
                </a:lnTo>
                <a:lnTo>
                  <a:pt x="401321" y="231744"/>
                </a:lnTo>
                <a:cubicBezTo>
                  <a:pt x="403014" y="228209"/>
                  <a:pt x="405723" y="225373"/>
                  <a:pt x="409449" y="223235"/>
                </a:cubicBezTo>
                <a:cubicBezTo>
                  <a:pt x="413174" y="221097"/>
                  <a:pt x="416899" y="219531"/>
                  <a:pt x="420625" y="218536"/>
                </a:cubicBezTo>
                <a:cubicBezTo>
                  <a:pt x="425281" y="213139"/>
                  <a:pt x="430700" y="208948"/>
                  <a:pt x="436881" y="205963"/>
                </a:cubicBezTo>
                <a:cubicBezTo>
                  <a:pt x="443061" y="202979"/>
                  <a:pt x="449496" y="200058"/>
                  <a:pt x="456185" y="197200"/>
                </a:cubicBezTo>
                <a:lnTo>
                  <a:pt x="458217" y="189072"/>
                </a:lnTo>
                <a:lnTo>
                  <a:pt x="448057" y="196184"/>
                </a:lnTo>
                <a:lnTo>
                  <a:pt x="448057" y="197200"/>
                </a:lnTo>
                <a:lnTo>
                  <a:pt x="438913" y="202280"/>
                </a:lnTo>
                <a:lnTo>
                  <a:pt x="435865" y="201264"/>
                </a:lnTo>
                <a:cubicBezTo>
                  <a:pt x="440119" y="192967"/>
                  <a:pt x="443802" y="188225"/>
                  <a:pt x="446914" y="187040"/>
                </a:cubicBezTo>
                <a:cubicBezTo>
                  <a:pt x="450025" y="185855"/>
                  <a:pt x="454470" y="183145"/>
                  <a:pt x="460249" y="178912"/>
                </a:cubicBezTo>
                <a:lnTo>
                  <a:pt x="436881" y="183992"/>
                </a:lnTo>
                <a:lnTo>
                  <a:pt x="424689" y="191104"/>
                </a:lnTo>
                <a:cubicBezTo>
                  <a:pt x="411354" y="184542"/>
                  <a:pt x="395098" y="184966"/>
                  <a:pt x="375921" y="192374"/>
                </a:cubicBezTo>
                <a:cubicBezTo>
                  <a:pt x="356744" y="199782"/>
                  <a:pt x="341504" y="207826"/>
                  <a:pt x="330201" y="216504"/>
                </a:cubicBezTo>
                <a:lnTo>
                  <a:pt x="305817" y="217520"/>
                </a:lnTo>
                <a:cubicBezTo>
                  <a:pt x="300631" y="222029"/>
                  <a:pt x="294747" y="225712"/>
                  <a:pt x="288164" y="228569"/>
                </a:cubicBezTo>
                <a:cubicBezTo>
                  <a:pt x="281581" y="231427"/>
                  <a:pt x="274935" y="233840"/>
                  <a:pt x="268225" y="235808"/>
                </a:cubicBezTo>
                <a:cubicBezTo>
                  <a:pt x="262975" y="240042"/>
                  <a:pt x="257218" y="243767"/>
                  <a:pt x="250953" y="246984"/>
                </a:cubicBezTo>
                <a:lnTo>
                  <a:pt x="244857" y="243936"/>
                </a:lnTo>
                <a:lnTo>
                  <a:pt x="242825" y="234792"/>
                </a:lnTo>
                <a:cubicBezTo>
                  <a:pt x="240242" y="236210"/>
                  <a:pt x="237533" y="236930"/>
                  <a:pt x="234697" y="236951"/>
                </a:cubicBezTo>
                <a:cubicBezTo>
                  <a:pt x="231860" y="236972"/>
                  <a:pt x="229151" y="236930"/>
                  <a:pt x="226569" y="236824"/>
                </a:cubicBezTo>
                <a:cubicBezTo>
                  <a:pt x="228855" y="234898"/>
                  <a:pt x="235713" y="230368"/>
                  <a:pt x="247143" y="223235"/>
                </a:cubicBezTo>
                <a:cubicBezTo>
                  <a:pt x="258573" y="216102"/>
                  <a:pt x="266955" y="211826"/>
                  <a:pt x="272289" y="210408"/>
                </a:cubicBezTo>
                <a:lnTo>
                  <a:pt x="272289" y="209392"/>
                </a:lnTo>
                <a:lnTo>
                  <a:pt x="278385" y="200248"/>
                </a:lnTo>
                <a:cubicBezTo>
                  <a:pt x="283952" y="198851"/>
                  <a:pt x="289836" y="196057"/>
                  <a:pt x="296038" y="191866"/>
                </a:cubicBezTo>
                <a:cubicBezTo>
                  <a:pt x="302240" y="187675"/>
                  <a:pt x="308886" y="184373"/>
                  <a:pt x="315977" y="181960"/>
                </a:cubicBezTo>
                <a:cubicBezTo>
                  <a:pt x="313945" y="180775"/>
                  <a:pt x="311913" y="180097"/>
                  <a:pt x="309881" y="179928"/>
                </a:cubicBezTo>
                <a:cubicBezTo>
                  <a:pt x="302070" y="180330"/>
                  <a:pt x="292291" y="182828"/>
                  <a:pt x="280544" y="187421"/>
                </a:cubicBezTo>
                <a:cubicBezTo>
                  <a:pt x="268796" y="192014"/>
                  <a:pt x="259271" y="196290"/>
                  <a:pt x="251969" y="200248"/>
                </a:cubicBezTo>
                <a:lnTo>
                  <a:pt x="252985" y="201264"/>
                </a:lnTo>
                <a:cubicBezTo>
                  <a:pt x="247185" y="201709"/>
                  <a:pt x="242528" y="202598"/>
                  <a:pt x="239015" y="203931"/>
                </a:cubicBezTo>
                <a:cubicBezTo>
                  <a:pt x="235501" y="205265"/>
                  <a:pt x="231352" y="207424"/>
                  <a:pt x="226569" y="210408"/>
                </a:cubicBezTo>
                <a:cubicBezTo>
                  <a:pt x="217788" y="212691"/>
                  <a:pt x="201144" y="221446"/>
                  <a:pt x="176634" y="236674"/>
                </a:cubicBezTo>
                <a:cubicBezTo>
                  <a:pt x="152125" y="251901"/>
                  <a:pt x="127728" y="268032"/>
                  <a:pt x="103445" y="285065"/>
                </a:cubicBezTo>
                <a:cubicBezTo>
                  <a:pt x="79160" y="302099"/>
                  <a:pt x="62967" y="314467"/>
                  <a:pt x="54864" y="322168"/>
                </a:cubicBezTo>
                <a:lnTo>
                  <a:pt x="54864" y="330296"/>
                </a:lnTo>
                <a:lnTo>
                  <a:pt x="44704" y="334360"/>
                </a:lnTo>
                <a:cubicBezTo>
                  <a:pt x="41974" y="339440"/>
                  <a:pt x="36513" y="345536"/>
                  <a:pt x="28321" y="352648"/>
                </a:cubicBezTo>
                <a:cubicBezTo>
                  <a:pt x="20130" y="359760"/>
                  <a:pt x="13399" y="364840"/>
                  <a:pt x="8128" y="367888"/>
                </a:cubicBezTo>
                <a:lnTo>
                  <a:pt x="0" y="368904"/>
                </a:lnTo>
                <a:cubicBezTo>
                  <a:pt x="3006" y="367317"/>
                  <a:pt x="5377" y="365158"/>
                  <a:pt x="7112" y="362427"/>
                </a:cubicBezTo>
                <a:cubicBezTo>
                  <a:pt x="8848" y="359697"/>
                  <a:pt x="10203" y="356776"/>
                  <a:pt x="11176" y="353664"/>
                </a:cubicBezTo>
                <a:cubicBezTo>
                  <a:pt x="15812" y="350129"/>
                  <a:pt x="20257" y="346277"/>
                  <a:pt x="24511" y="342107"/>
                </a:cubicBezTo>
                <a:cubicBezTo>
                  <a:pt x="28766" y="337937"/>
                  <a:pt x="32449" y="333323"/>
                  <a:pt x="35560" y="328264"/>
                </a:cubicBezTo>
                <a:lnTo>
                  <a:pt x="44704" y="321152"/>
                </a:lnTo>
                <a:lnTo>
                  <a:pt x="51816" y="308960"/>
                </a:lnTo>
                <a:cubicBezTo>
                  <a:pt x="52091" y="304981"/>
                  <a:pt x="53573" y="301256"/>
                  <a:pt x="56261" y="297784"/>
                </a:cubicBezTo>
                <a:cubicBezTo>
                  <a:pt x="58949" y="294313"/>
                  <a:pt x="61193" y="290587"/>
                  <a:pt x="62992" y="286608"/>
                </a:cubicBezTo>
                <a:lnTo>
                  <a:pt x="62992" y="283560"/>
                </a:lnTo>
                <a:lnTo>
                  <a:pt x="67056" y="273400"/>
                </a:lnTo>
                <a:cubicBezTo>
                  <a:pt x="69109" y="271453"/>
                  <a:pt x="71353" y="270014"/>
                  <a:pt x="73787" y="269082"/>
                </a:cubicBezTo>
                <a:cubicBezTo>
                  <a:pt x="76221" y="268151"/>
                  <a:pt x="78719" y="267220"/>
                  <a:pt x="81280" y="266288"/>
                </a:cubicBezTo>
                <a:lnTo>
                  <a:pt x="79248" y="259176"/>
                </a:lnTo>
                <a:cubicBezTo>
                  <a:pt x="90699" y="255028"/>
                  <a:pt x="100056" y="247831"/>
                  <a:pt x="107316" y="237586"/>
                </a:cubicBezTo>
                <a:cubicBezTo>
                  <a:pt x="114576" y="227341"/>
                  <a:pt x="124186" y="220653"/>
                  <a:pt x="136145" y="217520"/>
                </a:cubicBezTo>
                <a:lnTo>
                  <a:pt x="136145" y="208376"/>
                </a:lnTo>
                <a:lnTo>
                  <a:pt x="145289" y="205328"/>
                </a:lnTo>
                <a:cubicBezTo>
                  <a:pt x="149289" y="202111"/>
                  <a:pt x="153226" y="198639"/>
                  <a:pt x="157100" y="194914"/>
                </a:cubicBezTo>
                <a:cubicBezTo>
                  <a:pt x="160973" y="191189"/>
                  <a:pt x="165164" y="188225"/>
                  <a:pt x="169673" y="186024"/>
                </a:cubicBezTo>
                <a:lnTo>
                  <a:pt x="172721" y="175864"/>
                </a:lnTo>
                <a:cubicBezTo>
                  <a:pt x="183770" y="171779"/>
                  <a:pt x="193422" y="168011"/>
                  <a:pt x="201677" y="164561"/>
                </a:cubicBezTo>
                <a:cubicBezTo>
                  <a:pt x="209932" y="161111"/>
                  <a:pt x="217552" y="155057"/>
                  <a:pt x="224537" y="146400"/>
                </a:cubicBezTo>
                <a:cubicBezTo>
                  <a:pt x="228664" y="142400"/>
                  <a:pt x="234887" y="138971"/>
                  <a:pt x="243206" y="136113"/>
                </a:cubicBezTo>
                <a:cubicBezTo>
                  <a:pt x="251524" y="133256"/>
                  <a:pt x="258509" y="130589"/>
                  <a:pt x="264161" y="128112"/>
                </a:cubicBezTo>
                <a:cubicBezTo>
                  <a:pt x="264838" y="124704"/>
                  <a:pt x="266531" y="122630"/>
                  <a:pt x="269241" y="121889"/>
                </a:cubicBezTo>
                <a:cubicBezTo>
                  <a:pt x="271950" y="121148"/>
                  <a:pt x="274659" y="120852"/>
                  <a:pt x="277369" y="121000"/>
                </a:cubicBezTo>
                <a:cubicBezTo>
                  <a:pt x="284057" y="120894"/>
                  <a:pt x="288968" y="119582"/>
                  <a:pt x="292101" y="117063"/>
                </a:cubicBezTo>
                <a:cubicBezTo>
                  <a:pt x="295233" y="114544"/>
                  <a:pt x="299128" y="111454"/>
                  <a:pt x="303785" y="107792"/>
                </a:cubicBezTo>
                <a:cubicBezTo>
                  <a:pt x="307552" y="103241"/>
                  <a:pt x="312463" y="100151"/>
                  <a:pt x="318517" y="98521"/>
                </a:cubicBezTo>
                <a:cubicBezTo>
                  <a:pt x="324570" y="96891"/>
                  <a:pt x="330497" y="93547"/>
                  <a:pt x="336297" y="88488"/>
                </a:cubicBezTo>
                <a:cubicBezTo>
                  <a:pt x="349928" y="85228"/>
                  <a:pt x="363305" y="81080"/>
                  <a:pt x="376429" y="76042"/>
                </a:cubicBezTo>
                <a:cubicBezTo>
                  <a:pt x="389552" y="71005"/>
                  <a:pt x="402929" y="66348"/>
                  <a:pt x="416561" y="62072"/>
                </a:cubicBezTo>
                <a:cubicBezTo>
                  <a:pt x="414952" y="60040"/>
                  <a:pt x="412835" y="58516"/>
                  <a:pt x="410211" y="57500"/>
                </a:cubicBezTo>
                <a:cubicBezTo>
                  <a:pt x="407586" y="56484"/>
                  <a:pt x="404961" y="55976"/>
                  <a:pt x="402337" y="55976"/>
                </a:cubicBezTo>
                <a:lnTo>
                  <a:pt x="403353" y="54960"/>
                </a:lnTo>
                <a:lnTo>
                  <a:pt x="413513" y="50896"/>
                </a:lnTo>
                <a:cubicBezTo>
                  <a:pt x="416159" y="47446"/>
                  <a:pt x="419503" y="44948"/>
                  <a:pt x="423546" y="43403"/>
                </a:cubicBezTo>
                <a:cubicBezTo>
                  <a:pt x="427589" y="41858"/>
                  <a:pt x="431695" y="40630"/>
                  <a:pt x="435865" y="39720"/>
                </a:cubicBezTo>
                <a:lnTo>
                  <a:pt x="434849" y="40736"/>
                </a:lnTo>
                <a:lnTo>
                  <a:pt x="435865" y="50896"/>
                </a:lnTo>
                <a:cubicBezTo>
                  <a:pt x="441076" y="50859"/>
                  <a:pt x="453569" y="48224"/>
                  <a:pt x="473344" y="42994"/>
                </a:cubicBezTo>
                <a:cubicBezTo>
                  <a:pt x="493118" y="37763"/>
                  <a:pt x="513288" y="32194"/>
                  <a:pt x="533852" y="26286"/>
                </a:cubicBezTo>
                <a:cubicBezTo>
                  <a:pt x="554417" y="20378"/>
                  <a:pt x="568490" y="16390"/>
                  <a:pt x="576073" y="14320"/>
                </a:cubicBezTo>
                <a:lnTo>
                  <a:pt x="585217" y="17368"/>
                </a:lnTo>
                <a:cubicBezTo>
                  <a:pt x="592392" y="14045"/>
                  <a:pt x="599885" y="12055"/>
                  <a:pt x="607696" y="11399"/>
                </a:cubicBezTo>
                <a:cubicBezTo>
                  <a:pt x="615506" y="10743"/>
                  <a:pt x="623253" y="10023"/>
                  <a:pt x="630937" y="9240"/>
                </a:cubicBezTo>
                <a:cubicBezTo>
                  <a:pt x="630513" y="9833"/>
                  <a:pt x="630598" y="10426"/>
                  <a:pt x="631191" y="11018"/>
                </a:cubicBezTo>
                <a:cubicBezTo>
                  <a:pt x="631783" y="11611"/>
                  <a:pt x="632376" y="11695"/>
                  <a:pt x="632969" y="11272"/>
                </a:cubicBezTo>
                <a:cubicBezTo>
                  <a:pt x="634345" y="10531"/>
                  <a:pt x="638451" y="9219"/>
                  <a:pt x="645288" y="7335"/>
                </a:cubicBezTo>
                <a:cubicBezTo>
                  <a:pt x="652125" y="5451"/>
                  <a:pt x="656485" y="4393"/>
                  <a:pt x="658369" y="4160"/>
                </a:cubicBezTo>
                <a:cubicBezTo>
                  <a:pt x="658919" y="4202"/>
                  <a:pt x="659596" y="4372"/>
                  <a:pt x="660401" y="4668"/>
                </a:cubicBezTo>
                <a:cubicBezTo>
                  <a:pt x="661205" y="4964"/>
                  <a:pt x="661882" y="5134"/>
                  <a:pt x="662433" y="5176"/>
                </a:cubicBezTo>
                <a:lnTo>
                  <a:pt x="667513" y="2128"/>
                </a:lnTo>
                <a:cubicBezTo>
                  <a:pt x="672593" y="4330"/>
                  <a:pt x="677673" y="5007"/>
                  <a:pt x="682753" y="4160"/>
                </a:cubicBezTo>
                <a:lnTo>
                  <a:pt x="683769" y="2128"/>
                </a:lnTo>
                <a:lnTo>
                  <a:pt x="708153" y="2128"/>
                </a:ln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2887"/>
              </a:lnSpc>
            </a:pPr>
            <a:endParaRPr lang="zh-CN" altLang="en-US" sz="9600" dirty="0">
              <a:latin typeface="微软雅黑" panose="020B0503020204020204" pitchFamily="34" charset="-122"/>
            </a:endParaRPr>
          </a:p>
        </p:txBody>
      </p:sp>
      <p:sp>
        <p:nvSpPr>
          <p:cNvPr id="16" name="文本框 15">
            <a:extLst>
              <a:ext uri="{FF2B5EF4-FFF2-40B4-BE49-F238E27FC236}">
                <a16:creationId xmlns="" xmlns:a16="http://schemas.microsoft.com/office/drawing/2014/main" id="{46C041CF-4598-4D28-9877-F5C0DA351D27}"/>
              </a:ext>
            </a:extLst>
          </p:cNvPr>
          <p:cNvSpPr txBox="1"/>
          <p:nvPr/>
        </p:nvSpPr>
        <p:spPr>
          <a:xfrm>
            <a:off x="6236076" y="1499770"/>
            <a:ext cx="961337" cy="1720700"/>
          </a:xfrm>
          <a:custGeom>
            <a:avLst/>
            <a:gdLst/>
            <a:ahLst/>
            <a:cxnLst/>
            <a:rect l="l" t="t" r="r" b="b"/>
            <a:pathLst>
              <a:path w="1077071" h="1927852">
                <a:moveTo>
                  <a:pt x="194714" y="1464746"/>
                </a:moveTo>
                <a:cubicBezTo>
                  <a:pt x="194714" y="1466025"/>
                  <a:pt x="195153" y="1468291"/>
                  <a:pt x="196030" y="1471544"/>
                </a:cubicBezTo>
                <a:cubicBezTo>
                  <a:pt x="196907" y="1474796"/>
                  <a:pt x="198223" y="1476623"/>
                  <a:pt x="199977" y="1477025"/>
                </a:cubicBezTo>
                <a:cubicBezTo>
                  <a:pt x="200817" y="1476843"/>
                  <a:pt x="201329" y="1475893"/>
                  <a:pt x="201512" y="1474175"/>
                </a:cubicBezTo>
                <a:cubicBezTo>
                  <a:pt x="201695" y="1472457"/>
                  <a:pt x="201768" y="1471069"/>
                  <a:pt x="201731" y="1470009"/>
                </a:cubicBezTo>
                <a:cubicBezTo>
                  <a:pt x="202097" y="1470045"/>
                  <a:pt x="203558" y="1469972"/>
                  <a:pt x="206117" y="1469789"/>
                </a:cubicBezTo>
                <a:cubicBezTo>
                  <a:pt x="208675" y="1469607"/>
                  <a:pt x="210137" y="1469095"/>
                  <a:pt x="210502" y="1468255"/>
                </a:cubicBezTo>
                <a:cubicBezTo>
                  <a:pt x="209954" y="1468108"/>
                  <a:pt x="207542" y="1467524"/>
                  <a:pt x="203266" y="1466500"/>
                </a:cubicBezTo>
                <a:cubicBezTo>
                  <a:pt x="198990" y="1465477"/>
                  <a:pt x="196140" y="1464892"/>
                  <a:pt x="194714" y="1464746"/>
                </a:cubicBezTo>
                <a:close/>
                <a:moveTo>
                  <a:pt x="222781" y="1382299"/>
                </a:moveTo>
                <a:cubicBezTo>
                  <a:pt x="221795" y="1383213"/>
                  <a:pt x="220698" y="1384456"/>
                  <a:pt x="219492" y="1386027"/>
                </a:cubicBezTo>
                <a:cubicBezTo>
                  <a:pt x="218286" y="1387599"/>
                  <a:pt x="217628" y="1389280"/>
                  <a:pt x="217519" y="1391070"/>
                </a:cubicBezTo>
                <a:cubicBezTo>
                  <a:pt x="217628" y="1392751"/>
                  <a:pt x="218286" y="1393775"/>
                  <a:pt x="219492" y="1394140"/>
                </a:cubicBezTo>
                <a:cubicBezTo>
                  <a:pt x="220698" y="1394506"/>
                  <a:pt x="221795" y="1394652"/>
                  <a:pt x="222781" y="1394579"/>
                </a:cubicBezTo>
                <a:cubicBezTo>
                  <a:pt x="223841" y="1394652"/>
                  <a:pt x="225230" y="1394506"/>
                  <a:pt x="226948" y="1394140"/>
                </a:cubicBezTo>
                <a:cubicBezTo>
                  <a:pt x="228665" y="1393775"/>
                  <a:pt x="229615" y="1392751"/>
                  <a:pt x="229798" y="1391070"/>
                </a:cubicBezTo>
                <a:cubicBezTo>
                  <a:pt x="229615" y="1389280"/>
                  <a:pt x="228665" y="1387599"/>
                  <a:pt x="226948" y="1386027"/>
                </a:cubicBezTo>
                <a:cubicBezTo>
                  <a:pt x="225230" y="1384456"/>
                  <a:pt x="223841" y="1383213"/>
                  <a:pt x="222781" y="1382299"/>
                </a:cubicBezTo>
                <a:close/>
                <a:moveTo>
                  <a:pt x="319262" y="1333182"/>
                </a:moveTo>
                <a:cubicBezTo>
                  <a:pt x="319298" y="1334242"/>
                  <a:pt x="319664" y="1335631"/>
                  <a:pt x="320358" y="1337348"/>
                </a:cubicBezTo>
                <a:cubicBezTo>
                  <a:pt x="321052" y="1339066"/>
                  <a:pt x="321856" y="1340016"/>
                  <a:pt x="322770" y="1340199"/>
                </a:cubicBezTo>
                <a:cubicBezTo>
                  <a:pt x="324451" y="1340089"/>
                  <a:pt x="325474" y="1339431"/>
                  <a:pt x="325840" y="1338225"/>
                </a:cubicBezTo>
                <a:cubicBezTo>
                  <a:pt x="326205" y="1337019"/>
                  <a:pt x="326351" y="1335923"/>
                  <a:pt x="326278" y="1334936"/>
                </a:cubicBezTo>
                <a:close/>
                <a:moveTo>
                  <a:pt x="524502" y="1299853"/>
                </a:moveTo>
                <a:cubicBezTo>
                  <a:pt x="524538" y="1299999"/>
                  <a:pt x="524465" y="1300583"/>
                  <a:pt x="524282" y="1301607"/>
                </a:cubicBezTo>
                <a:cubicBezTo>
                  <a:pt x="524100" y="1302630"/>
                  <a:pt x="523588" y="1303215"/>
                  <a:pt x="522747" y="1303361"/>
                </a:cubicBezTo>
                <a:lnTo>
                  <a:pt x="522747" y="1301607"/>
                </a:lnTo>
                <a:close/>
                <a:moveTo>
                  <a:pt x="347329" y="1264769"/>
                </a:moveTo>
                <a:cubicBezTo>
                  <a:pt x="347256" y="1265829"/>
                  <a:pt x="347402" y="1267217"/>
                  <a:pt x="347767" y="1268935"/>
                </a:cubicBezTo>
                <a:cubicBezTo>
                  <a:pt x="348133" y="1270653"/>
                  <a:pt x="349156" y="1271603"/>
                  <a:pt x="350837" y="1271786"/>
                </a:cubicBezTo>
                <a:cubicBezTo>
                  <a:pt x="351678" y="1271676"/>
                  <a:pt x="352189" y="1271018"/>
                  <a:pt x="352372" y="1269812"/>
                </a:cubicBezTo>
                <a:cubicBezTo>
                  <a:pt x="352555" y="1268606"/>
                  <a:pt x="352628" y="1267510"/>
                  <a:pt x="352591" y="1266523"/>
                </a:cubicBezTo>
                <a:close/>
                <a:moveTo>
                  <a:pt x="198223" y="1252489"/>
                </a:moveTo>
                <a:lnTo>
                  <a:pt x="199977" y="1252489"/>
                </a:lnTo>
                <a:cubicBezTo>
                  <a:pt x="198661" y="1256327"/>
                  <a:pt x="196030" y="1263124"/>
                  <a:pt x="192083" y="1272882"/>
                </a:cubicBezTo>
                <a:cubicBezTo>
                  <a:pt x="188136" y="1282640"/>
                  <a:pt x="185505" y="1288121"/>
                  <a:pt x="184189" y="1289327"/>
                </a:cubicBezTo>
                <a:lnTo>
                  <a:pt x="184189" y="1287573"/>
                </a:lnTo>
                <a:cubicBezTo>
                  <a:pt x="184774" y="1284467"/>
                  <a:pt x="187113" y="1279277"/>
                  <a:pt x="191206" y="1272005"/>
                </a:cubicBezTo>
                <a:cubicBezTo>
                  <a:pt x="195299" y="1264732"/>
                  <a:pt x="197638" y="1258227"/>
                  <a:pt x="198223" y="1252489"/>
                </a:cubicBezTo>
                <a:close/>
                <a:moveTo>
                  <a:pt x="206994" y="1231439"/>
                </a:moveTo>
                <a:lnTo>
                  <a:pt x="205240" y="1238807"/>
                </a:lnTo>
                <a:lnTo>
                  <a:pt x="199977" y="1252489"/>
                </a:lnTo>
                <a:close/>
                <a:moveTo>
                  <a:pt x="552569" y="1226177"/>
                </a:moveTo>
                <a:lnTo>
                  <a:pt x="550814" y="1227931"/>
                </a:lnTo>
                <a:lnTo>
                  <a:pt x="550814" y="1229685"/>
                </a:lnTo>
                <a:cubicBezTo>
                  <a:pt x="550778" y="1228881"/>
                  <a:pt x="550851" y="1228296"/>
                  <a:pt x="551034" y="1227931"/>
                </a:cubicBezTo>
                <a:cubicBezTo>
                  <a:pt x="551216" y="1227565"/>
                  <a:pt x="551728" y="1226981"/>
                  <a:pt x="552569" y="1226177"/>
                </a:cubicBezTo>
                <a:close/>
                <a:moveTo>
                  <a:pt x="578881" y="1163026"/>
                </a:moveTo>
                <a:cubicBezTo>
                  <a:pt x="578918" y="1164086"/>
                  <a:pt x="579283" y="1165474"/>
                  <a:pt x="579978" y="1167192"/>
                </a:cubicBezTo>
                <a:cubicBezTo>
                  <a:pt x="580672" y="1168910"/>
                  <a:pt x="581476" y="1169860"/>
                  <a:pt x="582390" y="1170043"/>
                </a:cubicBezTo>
                <a:cubicBezTo>
                  <a:pt x="584071" y="1169933"/>
                  <a:pt x="585094" y="1169275"/>
                  <a:pt x="585460" y="1168069"/>
                </a:cubicBezTo>
                <a:cubicBezTo>
                  <a:pt x="585825" y="1166863"/>
                  <a:pt x="585971" y="1165767"/>
                  <a:pt x="585898" y="1164780"/>
                </a:cubicBezTo>
                <a:close/>
                <a:moveTo>
                  <a:pt x="259619" y="1094613"/>
                </a:moveTo>
                <a:cubicBezTo>
                  <a:pt x="259656" y="1095672"/>
                  <a:pt x="260021" y="1097061"/>
                  <a:pt x="260716" y="1098779"/>
                </a:cubicBezTo>
                <a:cubicBezTo>
                  <a:pt x="261410" y="1100496"/>
                  <a:pt x="262214" y="1101447"/>
                  <a:pt x="263128" y="1101629"/>
                </a:cubicBezTo>
                <a:cubicBezTo>
                  <a:pt x="264809" y="1101520"/>
                  <a:pt x="265832" y="1100862"/>
                  <a:pt x="266197" y="1099656"/>
                </a:cubicBezTo>
                <a:cubicBezTo>
                  <a:pt x="266563" y="1098450"/>
                  <a:pt x="266709" y="1097354"/>
                  <a:pt x="266636" y="1096367"/>
                </a:cubicBezTo>
                <a:close/>
                <a:moveTo>
                  <a:pt x="619228" y="1087596"/>
                </a:moveTo>
                <a:cubicBezTo>
                  <a:pt x="622882" y="1087413"/>
                  <a:pt x="626098" y="1087779"/>
                  <a:pt x="628876" y="1088692"/>
                </a:cubicBezTo>
                <a:cubicBezTo>
                  <a:pt x="631653" y="1089606"/>
                  <a:pt x="633115" y="1092164"/>
                  <a:pt x="633261" y="1096367"/>
                </a:cubicBezTo>
                <a:cubicBezTo>
                  <a:pt x="632676" y="1109779"/>
                  <a:pt x="630338" y="1117161"/>
                  <a:pt x="626244" y="1118513"/>
                </a:cubicBezTo>
                <a:cubicBezTo>
                  <a:pt x="622151" y="1119866"/>
                  <a:pt x="619812" y="1124178"/>
                  <a:pt x="619228" y="1131451"/>
                </a:cubicBezTo>
                <a:lnTo>
                  <a:pt x="619228" y="1134959"/>
                </a:lnTo>
                <a:cubicBezTo>
                  <a:pt x="617327" y="1134301"/>
                  <a:pt x="615427" y="1131231"/>
                  <a:pt x="613527" y="1125749"/>
                </a:cubicBezTo>
                <a:cubicBezTo>
                  <a:pt x="611626" y="1120268"/>
                  <a:pt x="610603" y="1116321"/>
                  <a:pt x="610457" y="1113909"/>
                </a:cubicBezTo>
                <a:lnTo>
                  <a:pt x="606948" y="1113909"/>
                </a:lnTo>
                <a:cubicBezTo>
                  <a:pt x="607350" y="1112081"/>
                  <a:pt x="609178" y="1110473"/>
                  <a:pt x="612430" y="1109085"/>
                </a:cubicBezTo>
                <a:cubicBezTo>
                  <a:pt x="615683" y="1107696"/>
                  <a:pt x="617949" y="1106965"/>
                  <a:pt x="619228" y="1106892"/>
                </a:cubicBezTo>
                <a:close/>
                <a:moveTo>
                  <a:pt x="633261" y="1050758"/>
                </a:moveTo>
                <a:lnTo>
                  <a:pt x="647295" y="1066546"/>
                </a:lnTo>
                <a:lnTo>
                  <a:pt x="636770" y="1073562"/>
                </a:lnTo>
                <a:close/>
                <a:moveTo>
                  <a:pt x="287686" y="1045495"/>
                </a:moveTo>
                <a:cubicBezTo>
                  <a:pt x="287723" y="1046555"/>
                  <a:pt x="288088" y="1047944"/>
                  <a:pt x="288783" y="1049662"/>
                </a:cubicBezTo>
                <a:cubicBezTo>
                  <a:pt x="289477" y="1051379"/>
                  <a:pt x="290281" y="1052329"/>
                  <a:pt x="291195" y="1052512"/>
                </a:cubicBezTo>
                <a:cubicBezTo>
                  <a:pt x="292876" y="1052403"/>
                  <a:pt x="293899" y="1051745"/>
                  <a:pt x="294264" y="1050539"/>
                </a:cubicBezTo>
                <a:cubicBezTo>
                  <a:pt x="294630" y="1049333"/>
                  <a:pt x="294776" y="1048236"/>
                  <a:pt x="294703" y="1047250"/>
                </a:cubicBezTo>
                <a:close/>
                <a:moveTo>
                  <a:pt x="294703" y="1031462"/>
                </a:moveTo>
                <a:cubicBezTo>
                  <a:pt x="294703" y="1033289"/>
                  <a:pt x="295142" y="1034897"/>
                  <a:pt x="296019" y="1036286"/>
                </a:cubicBezTo>
                <a:cubicBezTo>
                  <a:pt x="296896" y="1037675"/>
                  <a:pt x="298211" y="1038406"/>
                  <a:pt x="299966" y="1038479"/>
                </a:cubicBezTo>
                <a:cubicBezTo>
                  <a:pt x="300879" y="1038369"/>
                  <a:pt x="301683" y="1037711"/>
                  <a:pt x="302378" y="1036505"/>
                </a:cubicBezTo>
                <a:cubicBezTo>
                  <a:pt x="303072" y="1035299"/>
                  <a:pt x="303437" y="1034203"/>
                  <a:pt x="303474" y="1033216"/>
                </a:cubicBezTo>
                <a:close/>
                <a:moveTo>
                  <a:pt x="306982" y="1017428"/>
                </a:moveTo>
                <a:cubicBezTo>
                  <a:pt x="306069" y="1017501"/>
                  <a:pt x="305265" y="1017794"/>
                  <a:pt x="304570" y="1018306"/>
                </a:cubicBezTo>
                <a:cubicBezTo>
                  <a:pt x="303876" y="1018817"/>
                  <a:pt x="303511" y="1019110"/>
                  <a:pt x="303474" y="1019183"/>
                </a:cubicBezTo>
                <a:cubicBezTo>
                  <a:pt x="303401" y="1020242"/>
                  <a:pt x="303547" y="1021631"/>
                  <a:pt x="303913" y="1023349"/>
                </a:cubicBezTo>
                <a:cubicBezTo>
                  <a:pt x="304278" y="1025066"/>
                  <a:pt x="305301" y="1026017"/>
                  <a:pt x="306982" y="1026199"/>
                </a:cubicBezTo>
                <a:cubicBezTo>
                  <a:pt x="307823" y="1026090"/>
                  <a:pt x="308335" y="1025432"/>
                  <a:pt x="308517" y="1024226"/>
                </a:cubicBezTo>
                <a:cubicBezTo>
                  <a:pt x="308700" y="1023020"/>
                  <a:pt x="308773" y="1021923"/>
                  <a:pt x="308737" y="1020937"/>
                </a:cubicBezTo>
                <a:cubicBezTo>
                  <a:pt x="309029" y="1018890"/>
                  <a:pt x="308444" y="1017721"/>
                  <a:pt x="306982" y="1017428"/>
                </a:cubicBezTo>
                <a:close/>
                <a:moveTo>
                  <a:pt x="647295" y="878848"/>
                </a:moveTo>
                <a:cubicBezTo>
                  <a:pt x="647002" y="884841"/>
                  <a:pt x="645833" y="890396"/>
                  <a:pt x="643786" y="895512"/>
                </a:cubicBezTo>
                <a:cubicBezTo>
                  <a:pt x="641740" y="900629"/>
                  <a:pt x="640570" y="906184"/>
                  <a:pt x="640278" y="912177"/>
                </a:cubicBezTo>
                <a:cubicBezTo>
                  <a:pt x="635856" y="911666"/>
                  <a:pt x="632421" y="918828"/>
                  <a:pt x="629972" y="933666"/>
                </a:cubicBezTo>
                <a:cubicBezTo>
                  <a:pt x="627524" y="948504"/>
                  <a:pt x="626281" y="958298"/>
                  <a:pt x="626244" y="963049"/>
                </a:cubicBezTo>
                <a:cubicBezTo>
                  <a:pt x="625952" y="969773"/>
                  <a:pt x="626537" y="973866"/>
                  <a:pt x="627999" y="975328"/>
                </a:cubicBezTo>
                <a:cubicBezTo>
                  <a:pt x="629461" y="976790"/>
                  <a:pt x="633554" y="977374"/>
                  <a:pt x="640278" y="977082"/>
                </a:cubicBezTo>
                <a:cubicBezTo>
                  <a:pt x="639912" y="973135"/>
                  <a:pt x="639766" y="968750"/>
                  <a:pt x="639839" y="963926"/>
                </a:cubicBezTo>
                <a:cubicBezTo>
                  <a:pt x="639912" y="959102"/>
                  <a:pt x="642398" y="956470"/>
                  <a:pt x="647295" y="956032"/>
                </a:cubicBezTo>
                <a:cubicBezTo>
                  <a:pt x="648830" y="961112"/>
                  <a:pt x="654969" y="961477"/>
                  <a:pt x="665714" y="957128"/>
                </a:cubicBezTo>
                <a:cubicBezTo>
                  <a:pt x="676458" y="952779"/>
                  <a:pt x="682598" y="950075"/>
                  <a:pt x="684133" y="949015"/>
                </a:cubicBezTo>
                <a:cubicBezTo>
                  <a:pt x="683840" y="948175"/>
                  <a:pt x="682671" y="947663"/>
                  <a:pt x="680624" y="947480"/>
                </a:cubicBezTo>
                <a:cubicBezTo>
                  <a:pt x="678578" y="947297"/>
                  <a:pt x="677408" y="947224"/>
                  <a:pt x="677116" y="947261"/>
                </a:cubicBezTo>
                <a:cubicBezTo>
                  <a:pt x="672621" y="947663"/>
                  <a:pt x="668893" y="947736"/>
                  <a:pt x="665933" y="947480"/>
                </a:cubicBezTo>
                <a:cubicBezTo>
                  <a:pt x="662973" y="947224"/>
                  <a:pt x="661438" y="944228"/>
                  <a:pt x="661328" y="938490"/>
                </a:cubicBezTo>
                <a:lnTo>
                  <a:pt x="649049" y="926211"/>
                </a:lnTo>
                <a:lnTo>
                  <a:pt x="654311" y="905160"/>
                </a:lnTo>
                <a:cubicBezTo>
                  <a:pt x="656906" y="904137"/>
                  <a:pt x="658733" y="902237"/>
                  <a:pt x="659793" y="899459"/>
                </a:cubicBezTo>
                <a:cubicBezTo>
                  <a:pt x="660853" y="896682"/>
                  <a:pt x="661365" y="893904"/>
                  <a:pt x="661328" y="891127"/>
                </a:cubicBezTo>
                <a:close/>
                <a:moveTo>
                  <a:pt x="745529" y="877093"/>
                </a:moveTo>
                <a:lnTo>
                  <a:pt x="750792" y="903406"/>
                </a:lnTo>
                <a:cubicBezTo>
                  <a:pt x="748051" y="906147"/>
                  <a:pt x="744762" y="908559"/>
                  <a:pt x="740924" y="910642"/>
                </a:cubicBezTo>
                <a:cubicBezTo>
                  <a:pt x="737087" y="912725"/>
                  <a:pt x="733360" y="913822"/>
                  <a:pt x="729742" y="913931"/>
                </a:cubicBezTo>
                <a:cubicBezTo>
                  <a:pt x="728755" y="914004"/>
                  <a:pt x="727658" y="913858"/>
                  <a:pt x="726452" y="913493"/>
                </a:cubicBezTo>
                <a:cubicBezTo>
                  <a:pt x="725246" y="913127"/>
                  <a:pt x="724589" y="912104"/>
                  <a:pt x="724479" y="910423"/>
                </a:cubicBezTo>
                <a:cubicBezTo>
                  <a:pt x="724552" y="908669"/>
                  <a:pt x="725283" y="906914"/>
                  <a:pt x="726672" y="905160"/>
                </a:cubicBezTo>
                <a:cubicBezTo>
                  <a:pt x="728060" y="903406"/>
                  <a:pt x="729668" y="901652"/>
                  <a:pt x="731496" y="899898"/>
                </a:cubicBezTo>
                <a:lnTo>
                  <a:pt x="731496" y="884110"/>
                </a:lnTo>
                <a:cubicBezTo>
                  <a:pt x="734273" y="884147"/>
                  <a:pt x="737051" y="883635"/>
                  <a:pt x="739828" y="882575"/>
                </a:cubicBezTo>
                <a:cubicBezTo>
                  <a:pt x="742606" y="881515"/>
                  <a:pt x="744506" y="879688"/>
                  <a:pt x="745529" y="877093"/>
                </a:cubicBezTo>
                <a:close/>
                <a:moveTo>
                  <a:pt x="689395" y="871831"/>
                </a:moveTo>
                <a:lnTo>
                  <a:pt x="689395" y="884110"/>
                </a:lnTo>
                <a:lnTo>
                  <a:pt x="675362" y="885864"/>
                </a:lnTo>
                <a:lnTo>
                  <a:pt x="675362" y="903406"/>
                </a:lnTo>
                <a:lnTo>
                  <a:pt x="668345" y="913931"/>
                </a:lnTo>
                <a:cubicBezTo>
                  <a:pt x="668418" y="915210"/>
                  <a:pt x="669149" y="917476"/>
                  <a:pt x="670538" y="920729"/>
                </a:cubicBezTo>
                <a:cubicBezTo>
                  <a:pt x="671926" y="923981"/>
                  <a:pt x="673534" y="925809"/>
                  <a:pt x="675362" y="926211"/>
                </a:cubicBezTo>
                <a:lnTo>
                  <a:pt x="675362" y="922702"/>
                </a:lnTo>
                <a:lnTo>
                  <a:pt x="689395" y="913931"/>
                </a:lnTo>
                <a:cubicBezTo>
                  <a:pt x="688445" y="910679"/>
                  <a:pt x="686398" y="906220"/>
                  <a:pt x="683256" y="900556"/>
                </a:cubicBezTo>
                <a:cubicBezTo>
                  <a:pt x="680113" y="894891"/>
                  <a:pt x="681574" y="891748"/>
                  <a:pt x="687641" y="891127"/>
                </a:cubicBezTo>
                <a:cubicBezTo>
                  <a:pt x="689541" y="891346"/>
                  <a:pt x="691442" y="891346"/>
                  <a:pt x="693342" y="891127"/>
                </a:cubicBezTo>
                <a:cubicBezTo>
                  <a:pt x="695243" y="890908"/>
                  <a:pt x="696266" y="889154"/>
                  <a:pt x="696412" y="885864"/>
                </a:cubicBezTo>
                <a:close/>
                <a:moveTo>
                  <a:pt x="708691" y="831485"/>
                </a:moveTo>
                <a:cubicBezTo>
                  <a:pt x="705183" y="835285"/>
                  <a:pt x="703429" y="839963"/>
                  <a:pt x="703429" y="845518"/>
                </a:cubicBezTo>
                <a:lnTo>
                  <a:pt x="696412" y="849026"/>
                </a:lnTo>
                <a:cubicBezTo>
                  <a:pt x="696522" y="850159"/>
                  <a:pt x="697179" y="851840"/>
                  <a:pt x="698385" y="854070"/>
                </a:cubicBezTo>
                <a:cubicBezTo>
                  <a:pt x="699591" y="856299"/>
                  <a:pt x="700688" y="857541"/>
                  <a:pt x="701675" y="857797"/>
                </a:cubicBezTo>
                <a:cubicBezTo>
                  <a:pt x="702515" y="857688"/>
                  <a:pt x="703027" y="857030"/>
                  <a:pt x="703209" y="855824"/>
                </a:cubicBezTo>
                <a:cubicBezTo>
                  <a:pt x="703392" y="854618"/>
                  <a:pt x="703465" y="853522"/>
                  <a:pt x="703429" y="852535"/>
                </a:cubicBezTo>
                <a:cubicBezTo>
                  <a:pt x="703648" y="848369"/>
                  <a:pt x="704525" y="844860"/>
                  <a:pt x="706060" y="842010"/>
                </a:cubicBezTo>
                <a:cubicBezTo>
                  <a:pt x="707595" y="839159"/>
                  <a:pt x="708472" y="835651"/>
                  <a:pt x="708691" y="831485"/>
                </a:cubicBezTo>
                <a:close/>
                <a:moveTo>
                  <a:pt x="724479" y="740267"/>
                </a:moveTo>
                <a:cubicBezTo>
                  <a:pt x="718924" y="747576"/>
                  <a:pt x="716000" y="755762"/>
                  <a:pt x="715708" y="764825"/>
                </a:cubicBezTo>
                <a:cubicBezTo>
                  <a:pt x="713113" y="765849"/>
                  <a:pt x="711286" y="767749"/>
                  <a:pt x="710226" y="770527"/>
                </a:cubicBezTo>
                <a:cubicBezTo>
                  <a:pt x="709166" y="773304"/>
                  <a:pt x="708655" y="776081"/>
                  <a:pt x="708691" y="778859"/>
                </a:cubicBezTo>
                <a:lnTo>
                  <a:pt x="724479" y="780613"/>
                </a:lnTo>
                <a:lnTo>
                  <a:pt x="733250" y="754300"/>
                </a:lnTo>
                <a:cubicBezTo>
                  <a:pt x="734237" y="754337"/>
                  <a:pt x="735333" y="754264"/>
                  <a:pt x="736539" y="754081"/>
                </a:cubicBezTo>
                <a:cubicBezTo>
                  <a:pt x="737745" y="753898"/>
                  <a:pt x="738403" y="753387"/>
                  <a:pt x="738512" y="752546"/>
                </a:cubicBezTo>
                <a:cubicBezTo>
                  <a:pt x="738147" y="749842"/>
                  <a:pt x="736247" y="747357"/>
                  <a:pt x="732811" y="745091"/>
                </a:cubicBezTo>
                <a:cubicBezTo>
                  <a:pt x="729376" y="742825"/>
                  <a:pt x="726599" y="741217"/>
                  <a:pt x="724479" y="740267"/>
                </a:cubicBezTo>
                <a:close/>
                <a:moveTo>
                  <a:pt x="764825" y="735004"/>
                </a:moveTo>
                <a:cubicBezTo>
                  <a:pt x="758101" y="735370"/>
                  <a:pt x="754008" y="738147"/>
                  <a:pt x="752546" y="743337"/>
                </a:cubicBezTo>
                <a:cubicBezTo>
                  <a:pt x="751084" y="748526"/>
                  <a:pt x="750499" y="753935"/>
                  <a:pt x="750792" y="759563"/>
                </a:cubicBezTo>
                <a:cubicBezTo>
                  <a:pt x="747978" y="763108"/>
                  <a:pt x="745273" y="766982"/>
                  <a:pt x="742679" y="771184"/>
                </a:cubicBezTo>
                <a:cubicBezTo>
                  <a:pt x="740084" y="775387"/>
                  <a:pt x="738695" y="779699"/>
                  <a:pt x="738512" y="784121"/>
                </a:cubicBezTo>
                <a:cubicBezTo>
                  <a:pt x="738512" y="787630"/>
                  <a:pt x="740267" y="789384"/>
                  <a:pt x="743775" y="789384"/>
                </a:cubicBezTo>
                <a:cubicBezTo>
                  <a:pt x="747576" y="778859"/>
                  <a:pt x="752254" y="768334"/>
                  <a:pt x="757809" y="757809"/>
                </a:cubicBezTo>
                <a:cubicBezTo>
                  <a:pt x="758101" y="753569"/>
                  <a:pt x="759270" y="749769"/>
                  <a:pt x="761317" y="746406"/>
                </a:cubicBezTo>
                <a:cubicBezTo>
                  <a:pt x="763363" y="743044"/>
                  <a:pt x="764533" y="739243"/>
                  <a:pt x="764825" y="735004"/>
                </a:cubicBezTo>
                <a:close/>
                <a:moveTo>
                  <a:pt x="771842" y="715708"/>
                </a:moveTo>
                <a:cubicBezTo>
                  <a:pt x="772134" y="717755"/>
                  <a:pt x="773304" y="718924"/>
                  <a:pt x="775350" y="719217"/>
                </a:cubicBezTo>
                <a:lnTo>
                  <a:pt x="777105" y="719217"/>
                </a:lnTo>
                <a:cubicBezTo>
                  <a:pt x="776812" y="717170"/>
                  <a:pt x="775643" y="716000"/>
                  <a:pt x="773596" y="715708"/>
                </a:cubicBezTo>
                <a:close/>
                <a:moveTo>
                  <a:pt x="777105" y="692904"/>
                </a:moveTo>
                <a:lnTo>
                  <a:pt x="777105" y="698166"/>
                </a:lnTo>
                <a:cubicBezTo>
                  <a:pt x="777397" y="703137"/>
                  <a:pt x="780321" y="705475"/>
                  <a:pt x="785876" y="705183"/>
                </a:cubicBezTo>
                <a:close/>
                <a:moveTo>
                  <a:pt x="792892" y="666591"/>
                </a:moveTo>
                <a:cubicBezTo>
                  <a:pt x="792892" y="668272"/>
                  <a:pt x="793331" y="669295"/>
                  <a:pt x="794208" y="669661"/>
                </a:cubicBezTo>
                <a:cubicBezTo>
                  <a:pt x="795085" y="670026"/>
                  <a:pt x="796401" y="670172"/>
                  <a:pt x="798155" y="670099"/>
                </a:cubicBezTo>
                <a:lnTo>
                  <a:pt x="799909" y="670099"/>
                </a:lnTo>
                <a:cubicBezTo>
                  <a:pt x="799909" y="668418"/>
                  <a:pt x="799470" y="667395"/>
                  <a:pt x="798593" y="667029"/>
                </a:cubicBezTo>
                <a:cubicBezTo>
                  <a:pt x="797716" y="666664"/>
                  <a:pt x="796401" y="666518"/>
                  <a:pt x="794646" y="666591"/>
                </a:cubicBezTo>
                <a:close/>
                <a:moveTo>
                  <a:pt x="803417" y="650803"/>
                </a:moveTo>
                <a:cubicBezTo>
                  <a:pt x="802613" y="650876"/>
                  <a:pt x="802029" y="651169"/>
                  <a:pt x="801663" y="651680"/>
                </a:cubicBezTo>
                <a:cubicBezTo>
                  <a:pt x="801298" y="652192"/>
                  <a:pt x="800713" y="652484"/>
                  <a:pt x="799909" y="652557"/>
                </a:cubicBezTo>
                <a:cubicBezTo>
                  <a:pt x="799946" y="653617"/>
                  <a:pt x="800311" y="655006"/>
                  <a:pt x="801005" y="656724"/>
                </a:cubicBezTo>
                <a:cubicBezTo>
                  <a:pt x="801700" y="658441"/>
                  <a:pt x="802504" y="659391"/>
                  <a:pt x="803417" y="659574"/>
                </a:cubicBezTo>
                <a:cubicBezTo>
                  <a:pt x="805098" y="659464"/>
                  <a:pt x="806122" y="658807"/>
                  <a:pt x="806487" y="657601"/>
                </a:cubicBezTo>
                <a:cubicBezTo>
                  <a:pt x="806853" y="656395"/>
                  <a:pt x="806999" y="655298"/>
                  <a:pt x="806926" y="654312"/>
                </a:cubicBezTo>
                <a:cubicBezTo>
                  <a:pt x="806633" y="652265"/>
                  <a:pt x="805464" y="651096"/>
                  <a:pt x="803417" y="650803"/>
                </a:cubicBezTo>
                <a:close/>
                <a:moveTo>
                  <a:pt x="806926" y="629753"/>
                </a:moveTo>
                <a:cubicBezTo>
                  <a:pt x="806962" y="630813"/>
                  <a:pt x="807328" y="632202"/>
                  <a:pt x="808022" y="633919"/>
                </a:cubicBezTo>
                <a:cubicBezTo>
                  <a:pt x="808716" y="635637"/>
                  <a:pt x="809521" y="636587"/>
                  <a:pt x="810434" y="636770"/>
                </a:cubicBezTo>
                <a:cubicBezTo>
                  <a:pt x="812115" y="636660"/>
                  <a:pt x="813138" y="636002"/>
                  <a:pt x="813504" y="634796"/>
                </a:cubicBezTo>
                <a:cubicBezTo>
                  <a:pt x="813869" y="633590"/>
                  <a:pt x="814016" y="632494"/>
                  <a:pt x="813942" y="631507"/>
                </a:cubicBezTo>
                <a:close/>
                <a:moveTo>
                  <a:pt x="829730" y="580636"/>
                </a:moveTo>
                <a:lnTo>
                  <a:pt x="826222" y="582390"/>
                </a:lnTo>
                <a:cubicBezTo>
                  <a:pt x="826149" y="583450"/>
                  <a:pt x="826295" y="584838"/>
                  <a:pt x="826660" y="586556"/>
                </a:cubicBezTo>
                <a:cubicBezTo>
                  <a:pt x="827026" y="588274"/>
                  <a:pt x="828049" y="589224"/>
                  <a:pt x="829730" y="589407"/>
                </a:cubicBezTo>
                <a:cubicBezTo>
                  <a:pt x="831411" y="589297"/>
                  <a:pt x="832435" y="588639"/>
                  <a:pt x="832800" y="587433"/>
                </a:cubicBezTo>
                <a:cubicBezTo>
                  <a:pt x="833166" y="586227"/>
                  <a:pt x="833312" y="585131"/>
                  <a:pt x="833239" y="584144"/>
                </a:cubicBezTo>
                <a:cubicBezTo>
                  <a:pt x="832946" y="582097"/>
                  <a:pt x="831777" y="580928"/>
                  <a:pt x="829730" y="580636"/>
                </a:cubicBezTo>
                <a:close/>
                <a:moveTo>
                  <a:pt x="777105" y="554323"/>
                </a:moveTo>
                <a:lnTo>
                  <a:pt x="785876" y="568356"/>
                </a:lnTo>
                <a:lnTo>
                  <a:pt x="771842" y="580636"/>
                </a:lnTo>
                <a:lnTo>
                  <a:pt x="771842" y="599932"/>
                </a:lnTo>
                <a:cubicBezTo>
                  <a:pt x="771915" y="603367"/>
                  <a:pt x="773085" y="605706"/>
                  <a:pt x="775350" y="606949"/>
                </a:cubicBezTo>
                <a:cubicBezTo>
                  <a:pt x="777616" y="608191"/>
                  <a:pt x="780540" y="608776"/>
                  <a:pt x="784121" y="608703"/>
                </a:cubicBezTo>
                <a:lnTo>
                  <a:pt x="785876" y="608703"/>
                </a:lnTo>
                <a:cubicBezTo>
                  <a:pt x="785583" y="602928"/>
                  <a:pt x="786168" y="596935"/>
                  <a:pt x="787630" y="590722"/>
                </a:cubicBezTo>
                <a:cubicBezTo>
                  <a:pt x="789092" y="584510"/>
                  <a:pt x="793185" y="581147"/>
                  <a:pt x="799909" y="580636"/>
                </a:cubicBezTo>
                <a:lnTo>
                  <a:pt x="792892" y="564848"/>
                </a:lnTo>
                <a:close/>
                <a:moveTo>
                  <a:pt x="842010" y="549060"/>
                </a:moveTo>
                <a:lnTo>
                  <a:pt x="842010" y="552569"/>
                </a:lnTo>
                <a:cubicBezTo>
                  <a:pt x="841973" y="554469"/>
                  <a:pt x="842485" y="556369"/>
                  <a:pt x="843544" y="558270"/>
                </a:cubicBezTo>
                <a:cubicBezTo>
                  <a:pt x="844604" y="560170"/>
                  <a:pt x="846432" y="561193"/>
                  <a:pt x="849026" y="561340"/>
                </a:cubicBezTo>
                <a:close/>
                <a:moveTo>
                  <a:pt x="892881" y="526256"/>
                </a:moveTo>
                <a:cubicBezTo>
                  <a:pt x="892077" y="526329"/>
                  <a:pt x="891492" y="526621"/>
                  <a:pt x="891127" y="527133"/>
                </a:cubicBezTo>
                <a:cubicBezTo>
                  <a:pt x="890761" y="527645"/>
                  <a:pt x="890177" y="527937"/>
                  <a:pt x="889373" y="528010"/>
                </a:cubicBezTo>
                <a:cubicBezTo>
                  <a:pt x="889409" y="529070"/>
                  <a:pt x="889775" y="530459"/>
                  <a:pt x="890469" y="532176"/>
                </a:cubicBezTo>
                <a:cubicBezTo>
                  <a:pt x="891163" y="533894"/>
                  <a:pt x="891967" y="534844"/>
                  <a:pt x="892881" y="535027"/>
                </a:cubicBezTo>
                <a:cubicBezTo>
                  <a:pt x="894562" y="534917"/>
                  <a:pt x="895585" y="534259"/>
                  <a:pt x="895951" y="533053"/>
                </a:cubicBezTo>
                <a:cubicBezTo>
                  <a:pt x="896316" y="531847"/>
                  <a:pt x="896462" y="530751"/>
                  <a:pt x="896389" y="529764"/>
                </a:cubicBezTo>
                <a:cubicBezTo>
                  <a:pt x="896097" y="527718"/>
                  <a:pt x="894928" y="526548"/>
                  <a:pt x="892881" y="526256"/>
                </a:cubicBezTo>
                <a:close/>
                <a:moveTo>
                  <a:pt x="826222" y="443809"/>
                </a:moveTo>
                <a:cubicBezTo>
                  <a:pt x="826295" y="445856"/>
                  <a:pt x="826149" y="448341"/>
                  <a:pt x="825783" y="451264"/>
                </a:cubicBezTo>
                <a:cubicBezTo>
                  <a:pt x="825418" y="454188"/>
                  <a:pt x="824395" y="455796"/>
                  <a:pt x="822713" y="456088"/>
                </a:cubicBezTo>
                <a:cubicBezTo>
                  <a:pt x="820996" y="455979"/>
                  <a:pt x="819607" y="455321"/>
                  <a:pt x="818547" y="454115"/>
                </a:cubicBezTo>
                <a:cubicBezTo>
                  <a:pt x="817487" y="452909"/>
                  <a:pt x="816537" y="451813"/>
                  <a:pt x="815697" y="450826"/>
                </a:cubicBezTo>
                <a:lnTo>
                  <a:pt x="806926" y="470122"/>
                </a:lnTo>
                <a:cubicBezTo>
                  <a:pt x="805025" y="471109"/>
                  <a:pt x="803125" y="472644"/>
                  <a:pt x="801225" y="474727"/>
                </a:cubicBezTo>
                <a:cubicBezTo>
                  <a:pt x="799324" y="476810"/>
                  <a:pt x="798301" y="478783"/>
                  <a:pt x="798155" y="480647"/>
                </a:cubicBezTo>
                <a:cubicBezTo>
                  <a:pt x="798959" y="483680"/>
                  <a:pt x="802175" y="485069"/>
                  <a:pt x="807803" y="484813"/>
                </a:cubicBezTo>
                <a:cubicBezTo>
                  <a:pt x="813431" y="484557"/>
                  <a:pt x="816647" y="485508"/>
                  <a:pt x="817451" y="487664"/>
                </a:cubicBezTo>
                <a:cubicBezTo>
                  <a:pt x="817159" y="489418"/>
                  <a:pt x="815989" y="491172"/>
                  <a:pt x="813942" y="492926"/>
                </a:cubicBezTo>
                <a:lnTo>
                  <a:pt x="813942" y="505206"/>
                </a:lnTo>
                <a:lnTo>
                  <a:pt x="826222" y="501697"/>
                </a:lnTo>
                <a:lnTo>
                  <a:pt x="833239" y="494680"/>
                </a:lnTo>
                <a:cubicBezTo>
                  <a:pt x="833604" y="486348"/>
                  <a:pt x="835066" y="479770"/>
                  <a:pt x="837624" y="474946"/>
                </a:cubicBezTo>
                <a:cubicBezTo>
                  <a:pt x="840182" y="470122"/>
                  <a:pt x="841644" y="464421"/>
                  <a:pt x="842010" y="457843"/>
                </a:cubicBezTo>
                <a:close/>
                <a:moveTo>
                  <a:pt x="889373" y="438546"/>
                </a:moveTo>
                <a:cubicBezTo>
                  <a:pt x="884475" y="439606"/>
                  <a:pt x="881990" y="444503"/>
                  <a:pt x="881917" y="453238"/>
                </a:cubicBezTo>
                <a:cubicBezTo>
                  <a:pt x="881844" y="461972"/>
                  <a:pt x="881990" y="468185"/>
                  <a:pt x="882356" y="471876"/>
                </a:cubicBezTo>
                <a:cubicBezTo>
                  <a:pt x="877093" y="479002"/>
                  <a:pt x="872269" y="486677"/>
                  <a:pt x="867884" y="494900"/>
                </a:cubicBezTo>
                <a:cubicBezTo>
                  <a:pt x="863498" y="503123"/>
                  <a:pt x="859551" y="511236"/>
                  <a:pt x="856043" y="519239"/>
                </a:cubicBezTo>
                <a:cubicBezTo>
                  <a:pt x="855824" y="522784"/>
                  <a:pt x="854947" y="526219"/>
                  <a:pt x="853412" y="529545"/>
                </a:cubicBezTo>
                <a:cubicBezTo>
                  <a:pt x="851877" y="532871"/>
                  <a:pt x="851000" y="535867"/>
                  <a:pt x="850780" y="538535"/>
                </a:cubicBezTo>
                <a:cubicBezTo>
                  <a:pt x="851036" y="539376"/>
                  <a:pt x="852279" y="539887"/>
                  <a:pt x="854508" y="540070"/>
                </a:cubicBezTo>
                <a:cubicBezTo>
                  <a:pt x="856737" y="540253"/>
                  <a:pt x="858418" y="540326"/>
                  <a:pt x="859551" y="540289"/>
                </a:cubicBezTo>
                <a:lnTo>
                  <a:pt x="875339" y="499943"/>
                </a:lnTo>
                <a:cubicBezTo>
                  <a:pt x="875303" y="497239"/>
                  <a:pt x="875814" y="494754"/>
                  <a:pt x="876874" y="492488"/>
                </a:cubicBezTo>
                <a:cubicBezTo>
                  <a:pt x="877934" y="490222"/>
                  <a:pt x="879761" y="488614"/>
                  <a:pt x="882356" y="487664"/>
                </a:cubicBezTo>
                <a:cubicBezTo>
                  <a:pt x="882648" y="481670"/>
                  <a:pt x="883818" y="476115"/>
                  <a:pt x="885864" y="470999"/>
                </a:cubicBezTo>
                <a:cubicBezTo>
                  <a:pt x="887911" y="465883"/>
                  <a:pt x="889080" y="460328"/>
                  <a:pt x="889373" y="454334"/>
                </a:cubicBezTo>
                <a:lnTo>
                  <a:pt x="896389" y="445563"/>
                </a:lnTo>
                <a:close/>
                <a:moveTo>
                  <a:pt x="371887" y="422759"/>
                </a:moveTo>
                <a:cubicBezTo>
                  <a:pt x="371376" y="429008"/>
                  <a:pt x="368013" y="434051"/>
                  <a:pt x="361801" y="437889"/>
                </a:cubicBezTo>
                <a:cubicBezTo>
                  <a:pt x="355588" y="441726"/>
                  <a:pt x="349595" y="443699"/>
                  <a:pt x="343820" y="443809"/>
                </a:cubicBezTo>
                <a:cubicBezTo>
                  <a:pt x="347731" y="437560"/>
                  <a:pt x="351312" y="432516"/>
                  <a:pt x="354565" y="428679"/>
                </a:cubicBezTo>
                <a:cubicBezTo>
                  <a:pt x="357817" y="424842"/>
                  <a:pt x="363591" y="422869"/>
                  <a:pt x="371887" y="422759"/>
                </a:cubicBezTo>
                <a:close/>
                <a:moveTo>
                  <a:pt x="910423" y="387675"/>
                </a:moveTo>
                <a:cubicBezTo>
                  <a:pt x="910459" y="388735"/>
                  <a:pt x="910825" y="390124"/>
                  <a:pt x="911519" y="391841"/>
                </a:cubicBezTo>
                <a:cubicBezTo>
                  <a:pt x="912214" y="393559"/>
                  <a:pt x="913018" y="394509"/>
                  <a:pt x="913931" y="394692"/>
                </a:cubicBezTo>
                <a:cubicBezTo>
                  <a:pt x="915612" y="394582"/>
                  <a:pt x="916636" y="393924"/>
                  <a:pt x="917001" y="392718"/>
                </a:cubicBezTo>
                <a:cubicBezTo>
                  <a:pt x="917366" y="391512"/>
                  <a:pt x="917513" y="390416"/>
                  <a:pt x="917440" y="389429"/>
                </a:cubicBezTo>
                <a:close/>
                <a:moveTo>
                  <a:pt x="412234" y="387675"/>
                </a:moveTo>
                <a:cubicBezTo>
                  <a:pt x="412234" y="389502"/>
                  <a:pt x="412672" y="391110"/>
                  <a:pt x="413549" y="392499"/>
                </a:cubicBezTo>
                <a:cubicBezTo>
                  <a:pt x="414426" y="393888"/>
                  <a:pt x="415742" y="394619"/>
                  <a:pt x="417496" y="394692"/>
                </a:cubicBezTo>
                <a:cubicBezTo>
                  <a:pt x="418410" y="394582"/>
                  <a:pt x="419214" y="393924"/>
                  <a:pt x="419908" y="392718"/>
                </a:cubicBezTo>
                <a:cubicBezTo>
                  <a:pt x="420602" y="391512"/>
                  <a:pt x="420968" y="390416"/>
                  <a:pt x="421004" y="389429"/>
                </a:cubicBezTo>
                <a:close/>
                <a:moveTo>
                  <a:pt x="987607" y="312245"/>
                </a:moveTo>
                <a:cubicBezTo>
                  <a:pt x="987607" y="314072"/>
                  <a:pt x="988046" y="315680"/>
                  <a:pt x="988923" y="317069"/>
                </a:cubicBezTo>
                <a:cubicBezTo>
                  <a:pt x="989800" y="318458"/>
                  <a:pt x="991115" y="319189"/>
                  <a:pt x="992870" y="319262"/>
                </a:cubicBezTo>
                <a:cubicBezTo>
                  <a:pt x="994331" y="318969"/>
                  <a:pt x="994916" y="317800"/>
                  <a:pt x="994624" y="315753"/>
                </a:cubicBezTo>
                <a:cubicBezTo>
                  <a:pt x="994624" y="314072"/>
                  <a:pt x="994185" y="313049"/>
                  <a:pt x="993308" y="312684"/>
                </a:cubicBezTo>
                <a:cubicBezTo>
                  <a:pt x="992431" y="312318"/>
                  <a:pt x="991115" y="312172"/>
                  <a:pt x="989361" y="312245"/>
                </a:cubicBezTo>
                <a:close/>
                <a:moveTo>
                  <a:pt x="973574" y="270144"/>
                </a:moveTo>
                <a:cubicBezTo>
                  <a:pt x="973574" y="273653"/>
                  <a:pt x="975328" y="275407"/>
                  <a:pt x="978836" y="275407"/>
                </a:cubicBezTo>
                <a:lnTo>
                  <a:pt x="980590" y="275407"/>
                </a:lnTo>
                <a:cubicBezTo>
                  <a:pt x="980517" y="273653"/>
                  <a:pt x="979786" y="272337"/>
                  <a:pt x="978398" y="271460"/>
                </a:cubicBezTo>
                <a:cubicBezTo>
                  <a:pt x="977009" y="270583"/>
                  <a:pt x="975401" y="270144"/>
                  <a:pt x="973574" y="270144"/>
                </a:cubicBezTo>
                <a:close/>
                <a:moveTo>
                  <a:pt x="1024445" y="201731"/>
                </a:moveTo>
                <a:lnTo>
                  <a:pt x="1026199" y="221027"/>
                </a:lnTo>
                <a:cubicBezTo>
                  <a:pt x="1020681" y="221247"/>
                  <a:pt x="1019000" y="222562"/>
                  <a:pt x="1021156" y="224974"/>
                </a:cubicBezTo>
                <a:cubicBezTo>
                  <a:pt x="1023312" y="227386"/>
                  <a:pt x="1025578" y="229579"/>
                  <a:pt x="1027953" y="231552"/>
                </a:cubicBezTo>
                <a:lnTo>
                  <a:pt x="1027953" y="256111"/>
                </a:lnTo>
                <a:lnTo>
                  <a:pt x="1013920" y="256111"/>
                </a:lnTo>
                <a:lnTo>
                  <a:pt x="1012166" y="270144"/>
                </a:lnTo>
                <a:cubicBezTo>
                  <a:pt x="1010119" y="270254"/>
                  <a:pt x="1007634" y="270035"/>
                  <a:pt x="1004710" y="269487"/>
                </a:cubicBezTo>
                <a:cubicBezTo>
                  <a:pt x="1001787" y="268938"/>
                  <a:pt x="1000179" y="267404"/>
                  <a:pt x="999886" y="264882"/>
                </a:cubicBezTo>
                <a:lnTo>
                  <a:pt x="999886" y="222781"/>
                </a:lnTo>
                <a:cubicBezTo>
                  <a:pt x="1003541" y="223549"/>
                  <a:pt x="1006757" y="222891"/>
                  <a:pt x="1009534" y="220808"/>
                </a:cubicBezTo>
                <a:cubicBezTo>
                  <a:pt x="1012312" y="218725"/>
                  <a:pt x="1013774" y="215874"/>
                  <a:pt x="1013920" y="212256"/>
                </a:cubicBezTo>
                <a:close/>
                <a:moveTo>
                  <a:pt x="1070054" y="187698"/>
                </a:moveTo>
                <a:cubicBezTo>
                  <a:pt x="1071881" y="187698"/>
                  <a:pt x="1073489" y="188136"/>
                  <a:pt x="1074878" y="189013"/>
                </a:cubicBezTo>
                <a:cubicBezTo>
                  <a:pt x="1076267" y="189890"/>
                  <a:pt x="1076998" y="191206"/>
                  <a:pt x="1077071" y="192960"/>
                </a:cubicBezTo>
                <a:cubicBezTo>
                  <a:pt x="1076851" y="196578"/>
                  <a:pt x="1075536" y="200306"/>
                  <a:pt x="1073124" y="204143"/>
                </a:cubicBezTo>
                <a:cubicBezTo>
                  <a:pt x="1070712" y="207980"/>
                  <a:pt x="1068519" y="211270"/>
                  <a:pt x="1066546" y="214011"/>
                </a:cubicBezTo>
                <a:cubicBezTo>
                  <a:pt x="1063037" y="214011"/>
                  <a:pt x="1061283" y="212256"/>
                  <a:pt x="1061283" y="208748"/>
                </a:cubicBezTo>
                <a:cubicBezTo>
                  <a:pt x="1061429" y="205240"/>
                  <a:pt x="1062452" y="201731"/>
                  <a:pt x="1064353" y="198223"/>
                </a:cubicBezTo>
                <a:cubicBezTo>
                  <a:pt x="1066253" y="194714"/>
                  <a:pt x="1068154" y="191206"/>
                  <a:pt x="1070054" y="187698"/>
                </a:cubicBezTo>
                <a:close/>
                <a:moveTo>
                  <a:pt x="810434" y="80692"/>
                </a:moveTo>
                <a:cubicBezTo>
                  <a:pt x="817451" y="80692"/>
                  <a:pt x="820959" y="84201"/>
                  <a:pt x="820959" y="91217"/>
                </a:cubicBezTo>
                <a:lnTo>
                  <a:pt x="794646" y="103497"/>
                </a:lnTo>
                <a:cubicBezTo>
                  <a:pt x="787374" y="104374"/>
                  <a:pt x="782184" y="107882"/>
                  <a:pt x="779078" y="114022"/>
                </a:cubicBezTo>
                <a:cubicBezTo>
                  <a:pt x="775972" y="120161"/>
                  <a:pt x="771221" y="123670"/>
                  <a:pt x="764825" y="124547"/>
                </a:cubicBezTo>
                <a:cubicBezTo>
                  <a:pt x="758101" y="128786"/>
                  <a:pt x="749184" y="134341"/>
                  <a:pt x="738074" y="141212"/>
                </a:cubicBezTo>
                <a:cubicBezTo>
                  <a:pt x="726964" y="148082"/>
                  <a:pt x="717170" y="151883"/>
                  <a:pt x="708691" y="152614"/>
                </a:cubicBezTo>
                <a:lnTo>
                  <a:pt x="701675" y="166647"/>
                </a:lnTo>
                <a:cubicBezTo>
                  <a:pt x="693342" y="166647"/>
                  <a:pt x="687641" y="168402"/>
                  <a:pt x="684571" y="171910"/>
                </a:cubicBezTo>
                <a:cubicBezTo>
                  <a:pt x="681501" y="175418"/>
                  <a:pt x="678432" y="180681"/>
                  <a:pt x="675362" y="187698"/>
                </a:cubicBezTo>
                <a:cubicBezTo>
                  <a:pt x="671196" y="187990"/>
                  <a:pt x="667687" y="189159"/>
                  <a:pt x="664837" y="191206"/>
                </a:cubicBezTo>
                <a:cubicBezTo>
                  <a:pt x="661986" y="193253"/>
                  <a:pt x="658478" y="194422"/>
                  <a:pt x="654311" y="194714"/>
                </a:cubicBezTo>
                <a:lnTo>
                  <a:pt x="627999" y="208748"/>
                </a:lnTo>
                <a:lnTo>
                  <a:pt x="619228" y="221027"/>
                </a:lnTo>
                <a:lnTo>
                  <a:pt x="606948" y="221027"/>
                </a:lnTo>
                <a:cubicBezTo>
                  <a:pt x="606948" y="219127"/>
                  <a:pt x="607387" y="217226"/>
                  <a:pt x="608264" y="215326"/>
                </a:cubicBezTo>
                <a:cubicBezTo>
                  <a:pt x="609141" y="213426"/>
                  <a:pt x="610457" y="212402"/>
                  <a:pt x="612211" y="212256"/>
                </a:cubicBezTo>
                <a:lnTo>
                  <a:pt x="613965" y="212256"/>
                </a:lnTo>
                <a:cubicBezTo>
                  <a:pt x="616669" y="205788"/>
                  <a:pt x="628803" y="196359"/>
                  <a:pt x="650365" y="183970"/>
                </a:cubicBezTo>
                <a:cubicBezTo>
                  <a:pt x="671926" y="171581"/>
                  <a:pt x="686691" y="163468"/>
                  <a:pt x="694658" y="159631"/>
                </a:cubicBezTo>
                <a:lnTo>
                  <a:pt x="705183" y="145597"/>
                </a:lnTo>
                <a:cubicBezTo>
                  <a:pt x="706206" y="143002"/>
                  <a:pt x="708106" y="141175"/>
                  <a:pt x="710884" y="140115"/>
                </a:cubicBezTo>
                <a:cubicBezTo>
                  <a:pt x="713661" y="139055"/>
                  <a:pt x="716439" y="138544"/>
                  <a:pt x="719216" y="138580"/>
                </a:cubicBezTo>
                <a:lnTo>
                  <a:pt x="745529" y="122793"/>
                </a:lnTo>
                <a:cubicBezTo>
                  <a:pt x="746626" y="116580"/>
                  <a:pt x="751011" y="112779"/>
                  <a:pt x="758686" y="111390"/>
                </a:cubicBezTo>
                <a:cubicBezTo>
                  <a:pt x="766360" y="110002"/>
                  <a:pt x="770746" y="106201"/>
                  <a:pt x="771842" y="99988"/>
                </a:cubicBezTo>
                <a:lnTo>
                  <a:pt x="785876" y="91217"/>
                </a:lnTo>
                <a:cubicBezTo>
                  <a:pt x="787849" y="91254"/>
                  <a:pt x="790042" y="90742"/>
                  <a:pt x="792454" y="89682"/>
                </a:cubicBezTo>
                <a:cubicBezTo>
                  <a:pt x="794866" y="88622"/>
                  <a:pt x="796181" y="86795"/>
                  <a:pt x="796401" y="84201"/>
                </a:cubicBezTo>
                <a:cubicBezTo>
                  <a:pt x="798301" y="83287"/>
                  <a:pt x="800640" y="82483"/>
                  <a:pt x="803417" y="81789"/>
                </a:cubicBezTo>
                <a:cubicBezTo>
                  <a:pt x="806195" y="81094"/>
                  <a:pt x="808534" y="80729"/>
                  <a:pt x="810434" y="80692"/>
                </a:cubicBezTo>
                <a:close/>
                <a:moveTo>
                  <a:pt x="922702" y="0"/>
                </a:moveTo>
                <a:cubicBezTo>
                  <a:pt x="924164" y="292"/>
                  <a:pt x="924749" y="1461"/>
                  <a:pt x="924456" y="3508"/>
                </a:cubicBezTo>
                <a:lnTo>
                  <a:pt x="957786" y="17542"/>
                </a:lnTo>
                <a:lnTo>
                  <a:pt x="949015" y="35083"/>
                </a:lnTo>
                <a:cubicBezTo>
                  <a:pt x="948723" y="35047"/>
                  <a:pt x="947553" y="35120"/>
                  <a:pt x="945507" y="35303"/>
                </a:cubicBezTo>
                <a:cubicBezTo>
                  <a:pt x="943460" y="35485"/>
                  <a:pt x="942291" y="35997"/>
                  <a:pt x="941998" y="36838"/>
                </a:cubicBezTo>
                <a:cubicBezTo>
                  <a:pt x="942546" y="37751"/>
                  <a:pt x="944958" y="38555"/>
                  <a:pt x="949234" y="39249"/>
                </a:cubicBezTo>
                <a:cubicBezTo>
                  <a:pt x="953510" y="39944"/>
                  <a:pt x="956361" y="40309"/>
                  <a:pt x="957786" y="40346"/>
                </a:cubicBezTo>
                <a:lnTo>
                  <a:pt x="971819" y="28067"/>
                </a:lnTo>
                <a:cubicBezTo>
                  <a:pt x="975474" y="28030"/>
                  <a:pt x="979129" y="28542"/>
                  <a:pt x="982783" y="29602"/>
                </a:cubicBezTo>
                <a:cubicBezTo>
                  <a:pt x="986438" y="30661"/>
                  <a:pt x="989215" y="32489"/>
                  <a:pt x="991115" y="35083"/>
                </a:cubicBezTo>
                <a:cubicBezTo>
                  <a:pt x="998315" y="35668"/>
                  <a:pt x="1007159" y="39761"/>
                  <a:pt x="1017648" y="47363"/>
                </a:cubicBezTo>
                <a:cubicBezTo>
                  <a:pt x="1028136" y="54964"/>
                  <a:pt x="1033910" y="62566"/>
                  <a:pt x="1034970" y="70167"/>
                </a:cubicBezTo>
                <a:cubicBezTo>
                  <a:pt x="1034897" y="71227"/>
                  <a:pt x="1035043" y="72616"/>
                  <a:pt x="1035409" y="74333"/>
                </a:cubicBezTo>
                <a:cubicBezTo>
                  <a:pt x="1035774" y="76051"/>
                  <a:pt x="1036798" y="77001"/>
                  <a:pt x="1038479" y="77184"/>
                </a:cubicBezTo>
                <a:lnTo>
                  <a:pt x="1041987" y="77184"/>
                </a:lnTo>
                <a:lnTo>
                  <a:pt x="1038479" y="91217"/>
                </a:lnTo>
                <a:cubicBezTo>
                  <a:pt x="1039173" y="94689"/>
                  <a:pt x="1039977" y="100025"/>
                  <a:pt x="1040891" y="107224"/>
                </a:cubicBezTo>
                <a:cubicBezTo>
                  <a:pt x="1041804" y="114424"/>
                  <a:pt x="1043924" y="118444"/>
                  <a:pt x="1047249" y="119284"/>
                </a:cubicBezTo>
                <a:lnTo>
                  <a:pt x="1049004" y="119284"/>
                </a:lnTo>
                <a:cubicBezTo>
                  <a:pt x="1043741" y="140042"/>
                  <a:pt x="1036724" y="159923"/>
                  <a:pt x="1027953" y="178927"/>
                </a:cubicBezTo>
                <a:cubicBezTo>
                  <a:pt x="1027990" y="180060"/>
                  <a:pt x="1027917" y="181741"/>
                  <a:pt x="1027734" y="183970"/>
                </a:cubicBezTo>
                <a:cubicBezTo>
                  <a:pt x="1027551" y="186199"/>
                  <a:pt x="1027040" y="187442"/>
                  <a:pt x="1026199" y="187698"/>
                </a:cubicBezTo>
                <a:cubicBezTo>
                  <a:pt x="1024262" y="187113"/>
                  <a:pt x="1021997" y="185651"/>
                  <a:pt x="1019402" y="183312"/>
                </a:cubicBezTo>
                <a:cubicBezTo>
                  <a:pt x="1016807" y="180973"/>
                  <a:pt x="1014980" y="181266"/>
                  <a:pt x="1013920" y="184189"/>
                </a:cubicBezTo>
                <a:lnTo>
                  <a:pt x="1013920" y="192960"/>
                </a:lnTo>
                <a:cubicBezTo>
                  <a:pt x="1013335" y="198734"/>
                  <a:pt x="1010996" y="203412"/>
                  <a:pt x="1006903" y="206994"/>
                </a:cubicBezTo>
                <a:cubicBezTo>
                  <a:pt x="1002810" y="210575"/>
                  <a:pt x="1000471" y="215253"/>
                  <a:pt x="999886" y="221027"/>
                </a:cubicBezTo>
                <a:cubicBezTo>
                  <a:pt x="994770" y="222452"/>
                  <a:pt x="991408" y="229250"/>
                  <a:pt x="989800" y="241420"/>
                </a:cubicBezTo>
                <a:cubicBezTo>
                  <a:pt x="988192" y="253589"/>
                  <a:pt x="987461" y="262579"/>
                  <a:pt x="987607" y="268390"/>
                </a:cubicBezTo>
                <a:lnTo>
                  <a:pt x="994624" y="278915"/>
                </a:lnTo>
                <a:cubicBezTo>
                  <a:pt x="997146" y="280121"/>
                  <a:pt x="998680" y="282533"/>
                  <a:pt x="999229" y="286151"/>
                </a:cubicBezTo>
                <a:cubicBezTo>
                  <a:pt x="999777" y="289769"/>
                  <a:pt x="999996" y="292620"/>
                  <a:pt x="999886" y="294703"/>
                </a:cubicBezTo>
                <a:lnTo>
                  <a:pt x="994624" y="301720"/>
                </a:lnTo>
                <a:lnTo>
                  <a:pt x="999886" y="301720"/>
                </a:lnTo>
                <a:cubicBezTo>
                  <a:pt x="1001458" y="298796"/>
                  <a:pt x="1005332" y="292803"/>
                  <a:pt x="1011508" y="283739"/>
                </a:cubicBezTo>
                <a:cubicBezTo>
                  <a:pt x="1017684" y="274676"/>
                  <a:pt x="1021997" y="269560"/>
                  <a:pt x="1024445" y="268390"/>
                </a:cubicBezTo>
                <a:cubicBezTo>
                  <a:pt x="1026126" y="269048"/>
                  <a:pt x="1027149" y="272118"/>
                  <a:pt x="1027515" y="277600"/>
                </a:cubicBezTo>
                <a:cubicBezTo>
                  <a:pt x="1027880" y="283082"/>
                  <a:pt x="1028027" y="287029"/>
                  <a:pt x="1027953" y="289441"/>
                </a:cubicBezTo>
                <a:cubicBezTo>
                  <a:pt x="1019073" y="294996"/>
                  <a:pt x="1011398" y="304936"/>
                  <a:pt x="1004930" y="319262"/>
                </a:cubicBezTo>
                <a:cubicBezTo>
                  <a:pt x="998461" y="333588"/>
                  <a:pt x="993856" y="345282"/>
                  <a:pt x="991115" y="354346"/>
                </a:cubicBezTo>
                <a:cubicBezTo>
                  <a:pt x="989909" y="354309"/>
                  <a:pt x="987936" y="354382"/>
                  <a:pt x="985195" y="354565"/>
                </a:cubicBezTo>
                <a:cubicBezTo>
                  <a:pt x="982454" y="354748"/>
                  <a:pt x="980919" y="355259"/>
                  <a:pt x="980590" y="356100"/>
                </a:cubicBezTo>
                <a:cubicBezTo>
                  <a:pt x="981212" y="357964"/>
                  <a:pt x="982600" y="359937"/>
                  <a:pt x="984757" y="362020"/>
                </a:cubicBezTo>
                <a:cubicBezTo>
                  <a:pt x="986913" y="364103"/>
                  <a:pt x="986109" y="365638"/>
                  <a:pt x="982345" y="366625"/>
                </a:cubicBezTo>
                <a:lnTo>
                  <a:pt x="978836" y="366625"/>
                </a:lnTo>
                <a:cubicBezTo>
                  <a:pt x="977776" y="366588"/>
                  <a:pt x="976388" y="366661"/>
                  <a:pt x="974670" y="366844"/>
                </a:cubicBezTo>
                <a:cubicBezTo>
                  <a:pt x="972952" y="367027"/>
                  <a:pt x="972002" y="367538"/>
                  <a:pt x="971819" y="368379"/>
                </a:cubicBezTo>
                <a:cubicBezTo>
                  <a:pt x="972075" y="370097"/>
                  <a:pt x="973318" y="371485"/>
                  <a:pt x="975547" y="372545"/>
                </a:cubicBezTo>
                <a:cubicBezTo>
                  <a:pt x="977776" y="373605"/>
                  <a:pt x="979457" y="374555"/>
                  <a:pt x="980590" y="375396"/>
                </a:cubicBezTo>
                <a:lnTo>
                  <a:pt x="975328" y="380658"/>
                </a:lnTo>
                <a:cubicBezTo>
                  <a:pt x="969115" y="380951"/>
                  <a:pt x="965753" y="382120"/>
                  <a:pt x="965241" y="384167"/>
                </a:cubicBezTo>
                <a:cubicBezTo>
                  <a:pt x="964730" y="386213"/>
                  <a:pt x="962245" y="387383"/>
                  <a:pt x="957786" y="387675"/>
                </a:cubicBezTo>
                <a:cubicBezTo>
                  <a:pt x="957603" y="392536"/>
                  <a:pt x="957969" y="395532"/>
                  <a:pt x="958882" y="396665"/>
                </a:cubicBezTo>
                <a:cubicBezTo>
                  <a:pt x="959796" y="397798"/>
                  <a:pt x="962354" y="399479"/>
                  <a:pt x="966557" y="401709"/>
                </a:cubicBezTo>
                <a:lnTo>
                  <a:pt x="957786" y="422759"/>
                </a:lnTo>
                <a:cubicBezTo>
                  <a:pt x="954351" y="422869"/>
                  <a:pt x="952012" y="423965"/>
                  <a:pt x="950769" y="426048"/>
                </a:cubicBezTo>
                <a:cubicBezTo>
                  <a:pt x="949527" y="428131"/>
                  <a:pt x="948942" y="430543"/>
                  <a:pt x="949015" y="433284"/>
                </a:cubicBezTo>
                <a:lnTo>
                  <a:pt x="949015" y="436792"/>
                </a:lnTo>
                <a:lnTo>
                  <a:pt x="938490" y="452580"/>
                </a:lnTo>
                <a:lnTo>
                  <a:pt x="936736" y="471876"/>
                </a:lnTo>
                <a:cubicBezTo>
                  <a:pt x="930596" y="478454"/>
                  <a:pt x="925333" y="486787"/>
                  <a:pt x="920948" y="496873"/>
                </a:cubicBezTo>
                <a:cubicBezTo>
                  <a:pt x="916562" y="506960"/>
                  <a:pt x="913054" y="516169"/>
                  <a:pt x="910423" y="524502"/>
                </a:cubicBezTo>
                <a:cubicBezTo>
                  <a:pt x="908595" y="524502"/>
                  <a:pt x="906988" y="524940"/>
                  <a:pt x="905599" y="525817"/>
                </a:cubicBezTo>
                <a:cubicBezTo>
                  <a:pt x="904210" y="526695"/>
                  <a:pt x="903479" y="528010"/>
                  <a:pt x="903406" y="529764"/>
                </a:cubicBezTo>
                <a:cubicBezTo>
                  <a:pt x="903662" y="532505"/>
                  <a:pt x="903589" y="534917"/>
                  <a:pt x="903187" y="537000"/>
                </a:cubicBezTo>
                <a:cubicBezTo>
                  <a:pt x="902785" y="539083"/>
                  <a:pt x="900519" y="540180"/>
                  <a:pt x="896389" y="540289"/>
                </a:cubicBezTo>
                <a:cubicBezTo>
                  <a:pt x="894928" y="547599"/>
                  <a:pt x="892589" y="554030"/>
                  <a:pt x="889373" y="559586"/>
                </a:cubicBezTo>
                <a:cubicBezTo>
                  <a:pt x="889409" y="559878"/>
                  <a:pt x="889336" y="561047"/>
                  <a:pt x="889153" y="563094"/>
                </a:cubicBezTo>
                <a:cubicBezTo>
                  <a:pt x="888971" y="565140"/>
                  <a:pt x="888459" y="566310"/>
                  <a:pt x="887618" y="566602"/>
                </a:cubicBezTo>
                <a:cubicBezTo>
                  <a:pt x="885681" y="565725"/>
                  <a:pt x="883416" y="561778"/>
                  <a:pt x="880821" y="554761"/>
                </a:cubicBezTo>
                <a:cubicBezTo>
                  <a:pt x="878226" y="547745"/>
                  <a:pt x="876399" y="542921"/>
                  <a:pt x="875339" y="540289"/>
                </a:cubicBezTo>
                <a:lnTo>
                  <a:pt x="870076" y="550814"/>
                </a:lnTo>
                <a:lnTo>
                  <a:pt x="875339" y="554323"/>
                </a:lnTo>
                <a:lnTo>
                  <a:pt x="870076" y="563094"/>
                </a:lnTo>
                <a:cubicBezTo>
                  <a:pt x="869309" y="568905"/>
                  <a:pt x="866020" y="577895"/>
                  <a:pt x="860209" y="590064"/>
                </a:cubicBezTo>
                <a:cubicBezTo>
                  <a:pt x="854398" y="602234"/>
                  <a:pt x="850671" y="609032"/>
                  <a:pt x="849026" y="610457"/>
                </a:cubicBezTo>
                <a:lnTo>
                  <a:pt x="843764" y="610457"/>
                </a:lnTo>
                <a:lnTo>
                  <a:pt x="842010" y="636770"/>
                </a:lnTo>
                <a:cubicBezTo>
                  <a:pt x="833677" y="637464"/>
                  <a:pt x="828853" y="641776"/>
                  <a:pt x="827537" y="649707"/>
                </a:cubicBezTo>
                <a:cubicBezTo>
                  <a:pt x="826222" y="657637"/>
                  <a:pt x="825783" y="665019"/>
                  <a:pt x="826222" y="671853"/>
                </a:cubicBezTo>
                <a:lnTo>
                  <a:pt x="813942" y="680624"/>
                </a:lnTo>
                <a:cubicBezTo>
                  <a:pt x="818986" y="685448"/>
                  <a:pt x="821179" y="691588"/>
                  <a:pt x="820521" y="699043"/>
                </a:cubicBezTo>
                <a:cubicBezTo>
                  <a:pt x="819863" y="706499"/>
                  <a:pt x="817670" y="712638"/>
                  <a:pt x="813942" y="717462"/>
                </a:cubicBezTo>
                <a:cubicBezTo>
                  <a:pt x="813065" y="725539"/>
                  <a:pt x="809557" y="734383"/>
                  <a:pt x="803417" y="743994"/>
                </a:cubicBezTo>
                <a:cubicBezTo>
                  <a:pt x="797278" y="753606"/>
                  <a:pt x="793769" y="762888"/>
                  <a:pt x="792892" y="771842"/>
                </a:cubicBezTo>
                <a:lnTo>
                  <a:pt x="784121" y="789384"/>
                </a:lnTo>
                <a:lnTo>
                  <a:pt x="777105" y="794647"/>
                </a:lnTo>
                <a:lnTo>
                  <a:pt x="771842" y="805172"/>
                </a:lnTo>
                <a:cubicBezTo>
                  <a:pt x="772025" y="810398"/>
                  <a:pt x="771221" y="817049"/>
                  <a:pt x="769430" y="825126"/>
                </a:cubicBezTo>
                <a:cubicBezTo>
                  <a:pt x="767639" y="833202"/>
                  <a:pt x="763765" y="837661"/>
                  <a:pt x="757809" y="838501"/>
                </a:cubicBezTo>
                <a:cubicBezTo>
                  <a:pt x="757882" y="839780"/>
                  <a:pt x="757735" y="842046"/>
                  <a:pt x="757370" y="845299"/>
                </a:cubicBezTo>
                <a:cubicBezTo>
                  <a:pt x="757005" y="848551"/>
                  <a:pt x="755981" y="850379"/>
                  <a:pt x="754300" y="850781"/>
                </a:cubicBezTo>
                <a:cubicBezTo>
                  <a:pt x="749366" y="849757"/>
                  <a:pt x="746516" y="845664"/>
                  <a:pt x="745748" y="838501"/>
                </a:cubicBezTo>
                <a:cubicBezTo>
                  <a:pt x="744981" y="831338"/>
                  <a:pt x="744323" y="827245"/>
                  <a:pt x="743775" y="826222"/>
                </a:cubicBezTo>
                <a:cubicBezTo>
                  <a:pt x="741838" y="826880"/>
                  <a:pt x="739572" y="829950"/>
                  <a:pt x="736978" y="835431"/>
                </a:cubicBezTo>
                <a:cubicBezTo>
                  <a:pt x="734383" y="840913"/>
                  <a:pt x="732556" y="844860"/>
                  <a:pt x="731496" y="847272"/>
                </a:cubicBezTo>
                <a:cubicBezTo>
                  <a:pt x="728134" y="853448"/>
                  <a:pt x="724771" y="859515"/>
                  <a:pt x="721409" y="865472"/>
                </a:cubicBezTo>
                <a:cubicBezTo>
                  <a:pt x="718047" y="871429"/>
                  <a:pt x="713808" y="877057"/>
                  <a:pt x="708691" y="882356"/>
                </a:cubicBezTo>
                <a:lnTo>
                  <a:pt x="706937" y="906914"/>
                </a:lnTo>
                <a:lnTo>
                  <a:pt x="696412" y="922702"/>
                </a:lnTo>
                <a:cubicBezTo>
                  <a:pt x="696120" y="933081"/>
                  <a:pt x="694950" y="942583"/>
                  <a:pt x="692904" y="951208"/>
                </a:cubicBezTo>
                <a:cubicBezTo>
                  <a:pt x="690857" y="959833"/>
                  <a:pt x="689688" y="968457"/>
                  <a:pt x="689395" y="977082"/>
                </a:cubicBezTo>
                <a:lnTo>
                  <a:pt x="668345" y="977082"/>
                </a:lnTo>
                <a:cubicBezTo>
                  <a:pt x="667285" y="980152"/>
                  <a:pt x="665896" y="984537"/>
                  <a:pt x="664179" y="990238"/>
                </a:cubicBezTo>
                <a:cubicBezTo>
                  <a:pt x="662461" y="995940"/>
                  <a:pt x="661511" y="1000325"/>
                  <a:pt x="661328" y="1003395"/>
                </a:cubicBezTo>
                <a:cubicBezTo>
                  <a:pt x="661328" y="1005222"/>
                  <a:pt x="661767" y="1006830"/>
                  <a:pt x="662644" y="1008219"/>
                </a:cubicBezTo>
                <a:cubicBezTo>
                  <a:pt x="663521" y="1009608"/>
                  <a:pt x="664837" y="1010339"/>
                  <a:pt x="666591" y="1010412"/>
                </a:cubicBezTo>
                <a:cubicBezTo>
                  <a:pt x="669259" y="1010265"/>
                  <a:pt x="671378" y="1010558"/>
                  <a:pt x="672950" y="1011289"/>
                </a:cubicBezTo>
                <a:cubicBezTo>
                  <a:pt x="674521" y="1012020"/>
                  <a:pt x="675325" y="1014066"/>
                  <a:pt x="675362" y="1017428"/>
                </a:cubicBezTo>
                <a:cubicBezTo>
                  <a:pt x="675398" y="1020169"/>
                  <a:pt x="674887" y="1023020"/>
                  <a:pt x="673827" y="1025980"/>
                </a:cubicBezTo>
                <a:cubicBezTo>
                  <a:pt x="672767" y="1028940"/>
                  <a:pt x="670940" y="1031352"/>
                  <a:pt x="668345" y="1033216"/>
                </a:cubicBezTo>
                <a:cubicBezTo>
                  <a:pt x="668382" y="1033362"/>
                  <a:pt x="668308" y="1033947"/>
                  <a:pt x="668126" y="1034970"/>
                </a:cubicBezTo>
                <a:cubicBezTo>
                  <a:pt x="667943" y="1035994"/>
                  <a:pt x="667431" y="1036578"/>
                  <a:pt x="666591" y="1036724"/>
                </a:cubicBezTo>
                <a:cubicBezTo>
                  <a:pt x="665604" y="1035847"/>
                  <a:pt x="664069" y="1032339"/>
                  <a:pt x="661986" y="1026199"/>
                </a:cubicBezTo>
                <a:cubicBezTo>
                  <a:pt x="659903" y="1020060"/>
                  <a:pt x="657929" y="1016551"/>
                  <a:pt x="656066" y="1015674"/>
                </a:cubicBezTo>
                <a:cubicBezTo>
                  <a:pt x="655225" y="1016040"/>
                  <a:pt x="654713" y="1017501"/>
                  <a:pt x="654531" y="1020060"/>
                </a:cubicBezTo>
                <a:cubicBezTo>
                  <a:pt x="654348" y="1022618"/>
                  <a:pt x="654275" y="1024080"/>
                  <a:pt x="654311" y="1024445"/>
                </a:cubicBezTo>
                <a:cubicBezTo>
                  <a:pt x="654202" y="1027880"/>
                  <a:pt x="653105" y="1030219"/>
                  <a:pt x="651022" y="1031462"/>
                </a:cubicBezTo>
                <a:cubicBezTo>
                  <a:pt x="648939" y="1032704"/>
                  <a:pt x="646527" y="1033289"/>
                  <a:pt x="643786" y="1033216"/>
                </a:cubicBezTo>
                <a:lnTo>
                  <a:pt x="640278" y="1033216"/>
                </a:lnTo>
                <a:lnTo>
                  <a:pt x="619228" y="1066546"/>
                </a:lnTo>
                <a:cubicBezTo>
                  <a:pt x="622298" y="1068665"/>
                  <a:pt x="624490" y="1071443"/>
                  <a:pt x="625806" y="1074878"/>
                </a:cubicBezTo>
                <a:cubicBezTo>
                  <a:pt x="627122" y="1078313"/>
                  <a:pt x="624929" y="1080214"/>
                  <a:pt x="619228" y="1080579"/>
                </a:cubicBezTo>
                <a:lnTo>
                  <a:pt x="606948" y="1064791"/>
                </a:lnTo>
                <a:cubicBezTo>
                  <a:pt x="604463" y="1065230"/>
                  <a:pt x="600224" y="1067423"/>
                  <a:pt x="594231" y="1071370"/>
                </a:cubicBezTo>
                <a:cubicBezTo>
                  <a:pt x="588237" y="1075317"/>
                  <a:pt x="584875" y="1078386"/>
                  <a:pt x="584144" y="1080579"/>
                </a:cubicBezTo>
                <a:lnTo>
                  <a:pt x="585898" y="1094613"/>
                </a:lnTo>
                <a:cubicBezTo>
                  <a:pt x="593390" y="1094613"/>
                  <a:pt x="597702" y="1096367"/>
                  <a:pt x="598835" y="1099875"/>
                </a:cubicBezTo>
                <a:cubicBezTo>
                  <a:pt x="599968" y="1103384"/>
                  <a:pt x="600334" y="1108646"/>
                  <a:pt x="599932" y="1115663"/>
                </a:cubicBezTo>
                <a:cubicBezTo>
                  <a:pt x="600005" y="1118404"/>
                  <a:pt x="599420" y="1120816"/>
                  <a:pt x="598177" y="1122899"/>
                </a:cubicBezTo>
                <a:cubicBezTo>
                  <a:pt x="596935" y="1124982"/>
                  <a:pt x="594596" y="1126078"/>
                  <a:pt x="591161" y="1126188"/>
                </a:cubicBezTo>
                <a:lnTo>
                  <a:pt x="585898" y="1147238"/>
                </a:lnTo>
                <a:lnTo>
                  <a:pt x="599932" y="1141976"/>
                </a:lnTo>
                <a:cubicBezTo>
                  <a:pt x="602673" y="1141939"/>
                  <a:pt x="605523" y="1142451"/>
                  <a:pt x="608483" y="1143511"/>
                </a:cubicBezTo>
                <a:cubicBezTo>
                  <a:pt x="611444" y="1144570"/>
                  <a:pt x="613855" y="1146398"/>
                  <a:pt x="615719" y="1148992"/>
                </a:cubicBezTo>
                <a:lnTo>
                  <a:pt x="615719" y="1156009"/>
                </a:lnTo>
                <a:cubicBezTo>
                  <a:pt x="615939" y="1159883"/>
                  <a:pt x="615500" y="1163976"/>
                  <a:pt x="614404" y="1168289"/>
                </a:cubicBezTo>
                <a:cubicBezTo>
                  <a:pt x="613307" y="1172601"/>
                  <a:pt x="610237" y="1174940"/>
                  <a:pt x="605194" y="1175305"/>
                </a:cubicBezTo>
                <a:lnTo>
                  <a:pt x="591161" y="1212143"/>
                </a:lnTo>
                <a:cubicBezTo>
                  <a:pt x="585606" y="1215652"/>
                  <a:pt x="579174" y="1217406"/>
                  <a:pt x="571865" y="1217406"/>
                </a:cubicBezTo>
                <a:lnTo>
                  <a:pt x="578881" y="1201618"/>
                </a:lnTo>
                <a:lnTo>
                  <a:pt x="578881" y="1182322"/>
                </a:lnTo>
                <a:cubicBezTo>
                  <a:pt x="573655" y="1182980"/>
                  <a:pt x="571390" y="1185611"/>
                  <a:pt x="572084" y="1190216"/>
                </a:cubicBezTo>
                <a:cubicBezTo>
                  <a:pt x="572778" y="1194821"/>
                  <a:pt x="570951" y="1197452"/>
                  <a:pt x="566602" y="1198110"/>
                </a:cubicBezTo>
                <a:lnTo>
                  <a:pt x="559585" y="1210389"/>
                </a:lnTo>
                <a:lnTo>
                  <a:pt x="561340" y="1208635"/>
                </a:lnTo>
                <a:cubicBezTo>
                  <a:pt x="562107" y="1213130"/>
                  <a:pt x="561888" y="1217735"/>
                  <a:pt x="560682" y="1222449"/>
                </a:cubicBezTo>
                <a:cubicBezTo>
                  <a:pt x="559476" y="1227163"/>
                  <a:pt x="557941" y="1231330"/>
                  <a:pt x="556077" y="1234948"/>
                </a:cubicBezTo>
                <a:lnTo>
                  <a:pt x="550814" y="1236702"/>
                </a:lnTo>
                <a:lnTo>
                  <a:pt x="547306" y="1245473"/>
                </a:lnTo>
                <a:lnTo>
                  <a:pt x="545552" y="1245473"/>
                </a:lnTo>
                <a:lnTo>
                  <a:pt x="547306" y="1238456"/>
                </a:lnTo>
                <a:lnTo>
                  <a:pt x="538535" y="1250735"/>
                </a:lnTo>
                <a:lnTo>
                  <a:pt x="545552" y="1245473"/>
                </a:lnTo>
                <a:cubicBezTo>
                  <a:pt x="543834" y="1249054"/>
                  <a:pt x="542445" y="1252855"/>
                  <a:pt x="541386" y="1256875"/>
                </a:cubicBezTo>
                <a:cubicBezTo>
                  <a:pt x="540326" y="1260895"/>
                  <a:pt x="539376" y="1264696"/>
                  <a:pt x="538535" y="1268277"/>
                </a:cubicBezTo>
                <a:lnTo>
                  <a:pt x="535027" y="1255998"/>
                </a:lnTo>
                <a:cubicBezTo>
                  <a:pt x="535027" y="1266231"/>
                  <a:pt x="533273" y="1275586"/>
                  <a:pt x="529764" y="1284065"/>
                </a:cubicBezTo>
                <a:lnTo>
                  <a:pt x="538535" y="1268277"/>
                </a:lnTo>
                <a:lnTo>
                  <a:pt x="538535" y="1271786"/>
                </a:lnTo>
                <a:lnTo>
                  <a:pt x="526256" y="1294590"/>
                </a:lnTo>
                <a:cubicBezTo>
                  <a:pt x="526548" y="1296344"/>
                  <a:pt x="525963" y="1298098"/>
                  <a:pt x="524502" y="1299853"/>
                </a:cubicBezTo>
                <a:lnTo>
                  <a:pt x="524502" y="1298098"/>
                </a:lnTo>
                <a:lnTo>
                  <a:pt x="522747" y="1301607"/>
                </a:lnTo>
                <a:lnTo>
                  <a:pt x="519239" y="1303361"/>
                </a:lnTo>
                <a:cubicBezTo>
                  <a:pt x="519020" y="1306650"/>
                  <a:pt x="518143" y="1309281"/>
                  <a:pt x="516608" y="1311255"/>
                </a:cubicBezTo>
                <a:cubicBezTo>
                  <a:pt x="515073" y="1313228"/>
                  <a:pt x="514196" y="1315860"/>
                  <a:pt x="513976" y="1319149"/>
                </a:cubicBezTo>
                <a:lnTo>
                  <a:pt x="506960" y="1333182"/>
                </a:lnTo>
                <a:cubicBezTo>
                  <a:pt x="505425" y="1336435"/>
                  <a:pt x="499285" y="1346594"/>
                  <a:pt x="488541" y="1363661"/>
                </a:cubicBezTo>
                <a:cubicBezTo>
                  <a:pt x="477796" y="1380728"/>
                  <a:pt x="471657" y="1395712"/>
                  <a:pt x="470122" y="1408612"/>
                </a:cubicBezTo>
                <a:cubicBezTo>
                  <a:pt x="467308" y="1413071"/>
                  <a:pt x="464603" y="1418187"/>
                  <a:pt x="462009" y="1423961"/>
                </a:cubicBezTo>
                <a:cubicBezTo>
                  <a:pt x="459414" y="1429735"/>
                  <a:pt x="458025" y="1435729"/>
                  <a:pt x="457842" y="1441942"/>
                </a:cubicBezTo>
                <a:cubicBezTo>
                  <a:pt x="456856" y="1441905"/>
                  <a:pt x="455759" y="1441978"/>
                  <a:pt x="454553" y="1442161"/>
                </a:cubicBezTo>
                <a:cubicBezTo>
                  <a:pt x="453347" y="1442344"/>
                  <a:pt x="452690" y="1442855"/>
                  <a:pt x="452580" y="1443696"/>
                </a:cubicBezTo>
                <a:cubicBezTo>
                  <a:pt x="452690" y="1445414"/>
                  <a:pt x="453347" y="1446802"/>
                  <a:pt x="454553" y="1447862"/>
                </a:cubicBezTo>
                <a:cubicBezTo>
                  <a:pt x="455759" y="1448922"/>
                  <a:pt x="456856" y="1449872"/>
                  <a:pt x="457842" y="1450713"/>
                </a:cubicBezTo>
                <a:lnTo>
                  <a:pt x="443809" y="1464746"/>
                </a:lnTo>
                <a:cubicBezTo>
                  <a:pt x="443517" y="1467962"/>
                  <a:pt x="442347" y="1470301"/>
                  <a:pt x="440301" y="1471763"/>
                </a:cubicBezTo>
                <a:cubicBezTo>
                  <a:pt x="438254" y="1473225"/>
                  <a:pt x="437085" y="1475564"/>
                  <a:pt x="436792" y="1478780"/>
                </a:cubicBezTo>
                <a:lnTo>
                  <a:pt x="429775" y="1496322"/>
                </a:lnTo>
                <a:cubicBezTo>
                  <a:pt x="431603" y="1497235"/>
                  <a:pt x="433211" y="1498478"/>
                  <a:pt x="434599" y="1500049"/>
                </a:cubicBezTo>
                <a:cubicBezTo>
                  <a:pt x="435988" y="1501621"/>
                  <a:pt x="436719" y="1503302"/>
                  <a:pt x="436792" y="1505093"/>
                </a:cubicBezTo>
                <a:cubicBezTo>
                  <a:pt x="436610" y="1505933"/>
                  <a:pt x="435659" y="1506445"/>
                  <a:pt x="433942" y="1506627"/>
                </a:cubicBezTo>
                <a:cubicBezTo>
                  <a:pt x="432224" y="1506810"/>
                  <a:pt x="430835" y="1506883"/>
                  <a:pt x="429775" y="1506847"/>
                </a:cubicBezTo>
                <a:cubicBezTo>
                  <a:pt x="429483" y="1510721"/>
                  <a:pt x="428314" y="1513059"/>
                  <a:pt x="426267" y="1513863"/>
                </a:cubicBezTo>
                <a:cubicBezTo>
                  <a:pt x="424221" y="1514667"/>
                  <a:pt x="423051" y="1517006"/>
                  <a:pt x="422759" y="1520880"/>
                </a:cubicBezTo>
                <a:lnTo>
                  <a:pt x="408725" y="1533160"/>
                </a:lnTo>
                <a:cubicBezTo>
                  <a:pt x="409748" y="1536339"/>
                  <a:pt x="409895" y="1540505"/>
                  <a:pt x="409164" y="1545658"/>
                </a:cubicBezTo>
                <a:cubicBezTo>
                  <a:pt x="408433" y="1550811"/>
                  <a:pt x="405948" y="1553662"/>
                  <a:pt x="401708" y="1554210"/>
                </a:cubicBezTo>
                <a:lnTo>
                  <a:pt x="396446" y="1575260"/>
                </a:lnTo>
                <a:lnTo>
                  <a:pt x="401708" y="1587539"/>
                </a:lnTo>
                <a:lnTo>
                  <a:pt x="389429" y="1624377"/>
                </a:lnTo>
                <a:cubicBezTo>
                  <a:pt x="384240" y="1624889"/>
                  <a:pt x="381901" y="1626936"/>
                  <a:pt x="382412" y="1630517"/>
                </a:cubicBezTo>
                <a:cubicBezTo>
                  <a:pt x="382924" y="1634098"/>
                  <a:pt x="380585" y="1636145"/>
                  <a:pt x="375396" y="1636657"/>
                </a:cubicBezTo>
                <a:cubicBezTo>
                  <a:pt x="373568" y="1637643"/>
                  <a:pt x="371960" y="1639178"/>
                  <a:pt x="370572" y="1641261"/>
                </a:cubicBezTo>
                <a:cubicBezTo>
                  <a:pt x="369183" y="1643344"/>
                  <a:pt x="368452" y="1645318"/>
                  <a:pt x="368379" y="1647182"/>
                </a:cubicBezTo>
                <a:cubicBezTo>
                  <a:pt x="368489" y="1648863"/>
                  <a:pt x="369146" y="1649886"/>
                  <a:pt x="370352" y="1650252"/>
                </a:cubicBezTo>
                <a:cubicBezTo>
                  <a:pt x="371558" y="1650617"/>
                  <a:pt x="372655" y="1650763"/>
                  <a:pt x="373641" y="1650690"/>
                </a:cubicBezTo>
                <a:lnTo>
                  <a:pt x="368379" y="1666478"/>
                </a:lnTo>
                <a:cubicBezTo>
                  <a:pt x="363409" y="1672033"/>
                  <a:pt x="361070" y="1678465"/>
                  <a:pt x="361362" y="1685774"/>
                </a:cubicBezTo>
                <a:lnTo>
                  <a:pt x="352591" y="1687528"/>
                </a:lnTo>
                <a:lnTo>
                  <a:pt x="352591" y="1713841"/>
                </a:lnTo>
                <a:cubicBezTo>
                  <a:pt x="350070" y="1716582"/>
                  <a:pt x="348535" y="1719871"/>
                  <a:pt x="347986" y="1723708"/>
                </a:cubicBezTo>
                <a:cubicBezTo>
                  <a:pt x="347438" y="1727545"/>
                  <a:pt x="347219" y="1731273"/>
                  <a:pt x="347329" y="1734891"/>
                </a:cubicBezTo>
                <a:lnTo>
                  <a:pt x="333295" y="1743662"/>
                </a:lnTo>
                <a:cubicBezTo>
                  <a:pt x="333405" y="1746403"/>
                  <a:pt x="333186" y="1748815"/>
                  <a:pt x="332637" y="1750898"/>
                </a:cubicBezTo>
                <a:cubicBezTo>
                  <a:pt x="332089" y="1752981"/>
                  <a:pt x="330554" y="1754077"/>
                  <a:pt x="328033" y="1754187"/>
                </a:cubicBezTo>
                <a:lnTo>
                  <a:pt x="319262" y="1754187"/>
                </a:lnTo>
                <a:lnTo>
                  <a:pt x="312245" y="1775237"/>
                </a:lnTo>
                <a:lnTo>
                  <a:pt x="305228" y="1784008"/>
                </a:lnTo>
                <a:cubicBezTo>
                  <a:pt x="305301" y="1785141"/>
                  <a:pt x="305155" y="1786822"/>
                  <a:pt x="304790" y="1789052"/>
                </a:cubicBezTo>
                <a:cubicBezTo>
                  <a:pt x="304424" y="1791281"/>
                  <a:pt x="303401" y="1792523"/>
                  <a:pt x="301720" y="1792779"/>
                </a:cubicBezTo>
                <a:lnTo>
                  <a:pt x="299966" y="1792779"/>
                </a:lnTo>
                <a:cubicBezTo>
                  <a:pt x="297298" y="1793802"/>
                  <a:pt x="295178" y="1795703"/>
                  <a:pt x="293607" y="1798480"/>
                </a:cubicBezTo>
                <a:cubicBezTo>
                  <a:pt x="292035" y="1801258"/>
                  <a:pt x="291231" y="1804035"/>
                  <a:pt x="291195" y="1806813"/>
                </a:cubicBezTo>
                <a:cubicBezTo>
                  <a:pt x="290610" y="1818215"/>
                  <a:pt x="288271" y="1823478"/>
                  <a:pt x="284178" y="1822600"/>
                </a:cubicBezTo>
                <a:cubicBezTo>
                  <a:pt x="280085" y="1821723"/>
                  <a:pt x="277746" y="1825232"/>
                  <a:pt x="277161" y="1833125"/>
                </a:cubicBezTo>
                <a:cubicBezTo>
                  <a:pt x="271168" y="1842847"/>
                  <a:pt x="265613" y="1852787"/>
                  <a:pt x="260496" y="1862947"/>
                </a:cubicBezTo>
                <a:cubicBezTo>
                  <a:pt x="255380" y="1873106"/>
                  <a:pt x="249825" y="1883047"/>
                  <a:pt x="243832" y="1892768"/>
                </a:cubicBezTo>
                <a:cubicBezTo>
                  <a:pt x="238094" y="1890392"/>
                  <a:pt x="235097" y="1892951"/>
                  <a:pt x="234841" y="1900442"/>
                </a:cubicBezTo>
                <a:cubicBezTo>
                  <a:pt x="234586" y="1907934"/>
                  <a:pt x="234659" y="1913562"/>
                  <a:pt x="235061" y="1917326"/>
                </a:cubicBezTo>
                <a:lnTo>
                  <a:pt x="222781" y="1927852"/>
                </a:lnTo>
                <a:cubicBezTo>
                  <a:pt x="222891" y="1912795"/>
                  <a:pt x="226180" y="1898615"/>
                  <a:pt x="232649" y="1885313"/>
                </a:cubicBezTo>
                <a:cubicBezTo>
                  <a:pt x="239117" y="1872010"/>
                  <a:pt x="242845" y="1860462"/>
                  <a:pt x="243832" y="1850667"/>
                </a:cubicBezTo>
                <a:lnTo>
                  <a:pt x="250848" y="1834880"/>
                </a:lnTo>
                <a:cubicBezTo>
                  <a:pt x="251177" y="1824574"/>
                  <a:pt x="254028" y="1807471"/>
                  <a:pt x="259400" y="1783570"/>
                </a:cubicBezTo>
                <a:cubicBezTo>
                  <a:pt x="264772" y="1759669"/>
                  <a:pt x="270693" y="1743443"/>
                  <a:pt x="277161" y="1734891"/>
                </a:cubicBezTo>
                <a:lnTo>
                  <a:pt x="284178" y="1717349"/>
                </a:lnTo>
                <a:cubicBezTo>
                  <a:pt x="283886" y="1712562"/>
                  <a:pt x="282716" y="1709419"/>
                  <a:pt x="280670" y="1707920"/>
                </a:cubicBezTo>
                <a:cubicBezTo>
                  <a:pt x="278623" y="1706422"/>
                  <a:pt x="277454" y="1703718"/>
                  <a:pt x="277161" y="1699807"/>
                </a:cubicBezTo>
                <a:lnTo>
                  <a:pt x="284178" y="1684020"/>
                </a:lnTo>
                <a:cubicBezTo>
                  <a:pt x="286773" y="1682083"/>
                  <a:pt x="288600" y="1679378"/>
                  <a:pt x="289660" y="1675907"/>
                </a:cubicBezTo>
                <a:cubicBezTo>
                  <a:pt x="290720" y="1672435"/>
                  <a:pt x="291231" y="1669292"/>
                  <a:pt x="291195" y="1666478"/>
                </a:cubicBezTo>
                <a:lnTo>
                  <a:pt x="299966" y="1661215"/>
                </a:lnTo>
                <a:cubicBezTo>
                  <a:pt x="298613" y="1653650"/>
                  <a:pt x="299564" y="1644660"/>
                  <a:pt x="302816" y="1634245"/>
                </a:cubicBezTo>
                <a:cubicBezTo>
                  <a:pt x="306069" y="1623829"/>
                  <a:pt x="309212" y="1615277"/>
                  <a:pt x="312245" y="1608590"/>
                </a:cubicBezTo>
                <a:cubicBezTo>
                  <a:pt x="307055" y="1607639"/>
                  <a:pt x="306471" y="1603400"/>
                  <a:pt x="310491" y="1595872"/>
                </a:cubicBezTo>
                <a:cubicBezTo>
                  <a:pt x="314511" y="1588343"/>
                  <a:pt x="317434" y="1583227"/>
                  <a:pt x="319262" y="1580523"/>
                </a:cubicBezTo>
                <a:lnTo>
                  <a:pt x="326278" y="1538422"/>
                </a:lnTo>
                <a:cubicBezTo>
                  <a:pt x="329787" y="1538422"/>
                  <a:pt x="331541" y="1536668"/>
                  <a:pt x="331541" y="1533160"/>
                </a:cubicBezTo>
                <a:cubicBezTo>
                  <a:pt x="331468" y="1531113"/>
                  <a:pt x="330737" y="1528628"/>
                  <a:pt x="329348" y="1525704"/>
                </a:cubicBezTo>
                <a:cubicBezTo>
                  <a:pt x="327959" y="1522781"/>
                  <a:pt x="326351" y="1521172"/>
                  <a:pt x="324524" y="1520880"/>
                </a:cubicBezTo>
                <a:cubicBezTo>
                  <a:pt x="322003" y="1521172"/>
                  <a:pt x="320468" y="1522781"/>
                  <a:pt x="319919" y="1525704"/>
                </a:cubicBezTo>
                <a:cubicBezTo>
                  <a:pt x="319371" y="1528628"/>
                  <a:pt x="319152" y="1531113"/>
                  <a:pt x="319262" y="1533160"/>
                </a:cubicBezTo>
                <a:cubicBezTo>
                  <a:pt x="316667" y="1533269"/>
                  <a:pt x="314840" y="1534365"/>
                  <a:pt x="313780" y="1536449"/>
                </a:cubicBezTo>
                <a:cubicBezTo>
                  <a:pt x="312720" y="1538532"/>
                  <a:pt x="312208" y="1540944"/>
                  <a:pt x="312245" y="1543685"/>
                </a:cubicBezTo>
                <a:cubicBezTo>
                  <a:pt x="311368" y="1555489"/>
                  <a:pt x="307859" y="1566964"/>
                  <a:pt x="301720" y="1578111"/>
                </a:cubicBezTo>
                <a:cubicBezTo>
                  <a:pt x="295580" y="1589257"/>
                  <a:pt x="292072" y="1597662"/>
                  <a:pt x="291195" y="1603327"/>
                </a:cubicBezTo>
                <a:cubicBezTo>
                  <a:pt x="291231" y="1603546"/>
                  <a:pt x="291158" y="1604423"/>
                  <a:pt x="290975" y="1605958"/>
                </a:cubicBezTo>
                <a:cubicBezTo>
                  <a:pt x="290793" y="1607493"/>
                  <a:pt x="290281" y="1608370"/>
                  <a:pt x="289440" y="1608590"/>
                </a:cubicBezTo>
                <a:cubicBezTo>
                  <a:pt x="289221" y="1608188"/>
                  <a:pt x="288344" y="1606360"/>
                  <a:pt x="286809" y="1603108"/>
                </a:cubicBezTo>
                <a:cubicBezTo>
                  <a:pt x="285274" y="1599855"/>
                  <a:pt x="284397" y="1597589"/>
                  <a:pt x="284178" y="1596310"/>
                </a:cubicBezTo>
                <a:lnTo>
                  <a:pt x="284178" y="1569997"/>
                </a:lnTo>
                <a:cubicBezTo>
                  <a:pt x="287065" y="1566379"/>
                  <a:pt x="290062" y="1562213"/>
                  <a:pt x="293168" y="1557499"/>
                </a:cubicBezTo>
                <a:cubicBezTo>
                  <a:pt x="296274" y="1552785"/>
                  <a:pt x="297956" y="1548180"/>
                  <a:pt x="298211" y="1543685"/>
                </a:cubicBezTo>
                <a:cubicBezTo>
                  <a:pt x="298138" y="1541930"/>
                  <a:pt x="297407" y="1540615"/>
                  <a:pt x="296019" y="1539738"/>
                </a:cubicBezTo>
                <a:cubicBezTo>
                  <a:pt x="294630" y="1538861"/>
                  <a:pt x="293022" y="1538422"/>
                  <a:pt x="291195" y="1538422"/>
                </a:cubicBezTo>
                <a:lnTo>
                  <a:pt x="299966" y="1519126"/>
                </a:lnTo>
                <a:cubicBezTo>
                  <a:pt x="305082" y="1518614"/>
                  <a:pt x="307128" y="1516568"/>
                  <a:pt x="306105" y="1512986"/>
                </a:cubicBezTo>
                <a:cubicBezTo>
                  <a:pt x="305082" y="1509405"/>
                  <a:pt x="307128" y="1507358"/>
                  <a:pt x="312245" y="1506847"/>
                </a:cubicBezTo>
                <a:lnTo>
                  <a:pt x="312245" y="1485796"/>
                </a:lnTo>
                <a:cubicBezTo>
                  <a:pt x="306325" y="1494348"/>
                  <a:pt x="299746" y="1505312"/>
                  <a:pt x="292510" y="1518687"/>
                </a:cubicBezTo>
                <a:cubicBezTo>
                  <a:pt x="285274" y="1532063"/>
                  <a:pt x="281327" y="1543904"/>
                  <a:pt x="280670" y="1554210"/>
                </a:cubicBezTo>
                <a:lnTo>
                  <a:pt x="271899" y="1559472"/>
                </a:lnTo>
                <a:cubicBezTo>
                  <a:pt x="271935" y="1561446"/>
                  <a:pt x="271424" y="1563639"/>
                  <a:pt x="270364" y="1566051"/>
                </a:cubicBezTo>
                <a:cubicBezTo>
                  <a:pt x="269304" y="1568462"/>
                  <a:pt x="267477" y="1569778"/>
                  <a:pt x="264882" y="1569997"/>
                </a:cubicBezTo>
                <a:cubicBezTo>
                  <a:pt x="259692" y="1573214"/>
                  <a:pt x="257353" y="1578184"/>
                  <a:pt x="257865" y="1584908"/>
                </a:cubicBezTo>
                <a:cubicBezTo>
                  <a:pt x="258377" y="1591632"/>
                  <a:pt x="256038" y="1596603"/>
                  <a:pt x="250848" y="1599819"/>
                </a:cubicBezTo>
                <a:lnTo>
                  <a:pt x="228044" y="1631394"/>
                </a:lnTo>
                <a:cubicBezTo>
                  <a:pt x="227678" y="1636072"/>
                  <a:pt x="224901" y="1643381"/>
                  <a:pt x="219712" y="1653321"/>
                </a:cubicBezTo>
                <a:cubicBezTo>
                  <a:pt x="214522" y="1663262"/>
                  <a:pt x="209113" y="1668817"/>
                  <a:pt x="203485" y="1669986"/>
                </a:cubicBezTo>
                <a:cubicBezTo>
                  <a:pt x="202023" y="1669694"/>
                  <a:pt x="201439" y="1668524"/>
                  <a:pt x="201731" y="1666478"/>
                </a:cubicBezTo>
                <a:lnTo>
                  <a:pt x="201731" y="1650690"/>
                </a:lnTo>
                <a:lnTo>
                  <a:pt x="208748" y="1641919"/>
                </a:lnTo>
                <a:cubicBezTo>
                  <a:pt x="208565" y="1636693"/>
                  <a:pt x="209369" y="1630042"/>
                  <a:pt x="211160" y="1621965"/>
                </a:cubicBezTo>
                <a:cubicBezTo>
                  <a:pt x="212951" y="1613889"/>
                  <a:pt x="216824" y="1609430"/>
                  <a:pt x="222781" y="1608590"/>
                </a:cubicBezTo>
                <a:cubicBezTo>
                  <a:pt x="225651" y="1596061"/>
                  <a:pt x="232191" y="1575314"/>
                  <a:pt x="242402" y="1546348"/>
                </a:cubicBezTo>
                <a:cubicBezTo>
                  <a:pt x="252613" y="1517383"/>
                  <a:pt x="263312" y="1488709"/>
                  <a:pt x="274497" y="1460328"/>
                </a:cubicBezTo>
                <a:cubicBezTo>
                  <a:pt x="285683" y="1431947"/>
                  <a:pt x="294172" y="1412370"/>
                  <a:pt x="299966" y="1401595"/>
                </a:cubicBezTo>
                <a:cubicBezTo>
                  <a:pt x="300185" y="1398379"/>
                  <a:pt x="301062" y="1396040"/>
                  <a:pt x="302597" y="1394579"/>
                </a:cubicBezTo>
                <a:cubicBezTo>
                  <a:pt x="304132" y="1393117"/>
                  <a:pt x="305009" y="1390778"/>
                  <a:pt x="305228" y="1387562"/>
                </a:cubicBezTo>
                <a:cubicBezTo>
                  <a:pt x="307823" y="1385662"/>
                  <a:pt x="309650" y="1382884"/>
                  <a:pt x="310710" y="1379230"/>
                </a:cubicBezTo>
                <a:cubicBezTo>
                  <a:pt x="311770" y="1375575"/>
                  <a:pt x="312281" y="1371920"/>
                  <a:pt x="312245" y="1368266"/>
                </a:cubicBezTo>
                <a:cubicBezTo>
                  <a:pt x="312281" y="1367206"/>
                  <a:pt x="312208" y="1365817"/>
                  <a:pt x="312026" y="1364100"/>
                </a:cubicBezTo>
                <a:cubicBezTo>
                  <a:pt x="311843" y="1362382"/>
                  <a:pt x="311331" y="1361432"/>
                  <a:pt x="310491" y="1361249"/>
                </a:cubicBezTo>
                <a:cubicBezTo>
                  <a:pt x="308517" y="1362199"/>
                  <a:pt x="306325" y="1366439"/>
                  <a:pt x="303913" y="1373967"/>
                </a:cubicBezTo>
                <a:cubicBezTo>
                  <a:pt x="301500" y="1381495"/>
                  <a:pt x="300185" y="1386612"/>
                  <a:pt x="299966" y="1389316"/>
                </a:cubicBezTo>
                <a:cubicBezTo>
                  <a:pt x="292949" y="1390339"/>
                  <a:pt x="288563" y="1394433"/>
                  <a:pt x="286809" y="1401595"/>
                </a:cubicBezTo>
                <a:cubicBezTo>
                  <a:pt x="285055" y="1408758"/>
                  <a:pt x="280670" y="1412851"/>
                  <a:pt x="273653" y="1413875"/>
                </a:cubicBezTo>
                <a:lnTo>
                  <a:pt x="257865" y="1452467"/>
                </a:lnTo>
                <a:cubicBezTo>
                  <a:pt x="257025" y="1457218"/>
                  <a:pt x="253443" y="1464819"/>
                  <a:pt x="247121" y="1475271"/>
                </a:cubicBezTo>
                <a:cubicBezTo>
                  <a:pt x="240798" y="1485723"/>
                  <a:pt x="236778" y="1491571"/>
                  <a:pt x="235061" y="1492813"/>
                </a:cubicBezTo>
                <a:lnTo>
                  <a:pt x="228044" y="1492813"/>
                </a:lnTo>
                <a:cubicBezTo>
                  <a:pt x="228044" y="1495627"/>
                  <a:pt x="227605" y="1498770"/>
                  <a:pt x="226728" y="1502242"/>
                </a:cubicBezTo>
                <a:cubicBezTo>
                  <a:pt x="225851" y="1505714"/>
                  <a:pt x="224536" y="1508418"/>
                  <a:pt x="222781" y="1510355"/>
                </a:cubicBezTo>
                <a:cubicBezTo>
                  <a:pt x="222197" y="1516897"/>
                  <a:pt x="219858" y="1522232"/>
                  <a:pt x="215765" y="1526362"/>
                </a:cubicBezTo>
                <a:cubicBezTo>
                  <a:pt x="211671" y="1530492"/>
                  <a:pt x="209333" y="1536266"/>
                  <a:pt x="208748" y="1543685"/>
                </a:cubicBezTo>
                <a:lnTo>
                  <a:pt x="194714" y="1554210"/>
                </a:lnTo>
                <a:lnTo>
                  <a:pt x="194714" y="1582277"/>
                </a:lnTo>
                <a:cubicBezTo>
                  <a:pt x="192887" y="1582167"/>
                  <a:pt x="191279" y="1582386"/>
                  <a:pt x="189890" y="1582935"/>
                </a:cubicBezTo>
                <a:cubicBezTo>
                  <a:pt x="188502" y="1583483"/>
                  <a:pt x="187771" y="1585018"/>
                  <a:pt x="187698" y="1587539"/>
                </a:cubicBezTo>
                <a:cubicBezTo>
                  <a:pt x="187807" y="1589367"/>
                  <a:pt x="187588" y="1590975"/>
                  <a:pt x="187040" y="1592363"/>
                </a:cubicBezTo>
                <a:cubicBezTo>
                  <a:pt x="186492" y="1593752"/>
                  <a:pt x="184957" y="1594483"/>
                  <a:pt x="182435" y="1594556"/>
                </a:cubicBezTo>
                <a:cubicBezTo>
                  <a:pt x="180571" y="1597151"/>
                  <a:pt x="178159" y="1598978"/>
                  <a:pt x="175199" y="1600038"/>
                </a:cubicBezTo>
                <a:cubicBezTo>
                  <a:pt x="172239" y="1601098"/>
                  <a:pt x="169388" y="1601609"/>
                  <a:pt x="166647" y="1601573"/>
                </a:cubicBezTo>
                <a:lnTo>
                  <a:pt x="164893" y="1624377"/>
                </a:lnTo>
                <a:cubicBezTo>
                  <a:pt x="161312" y="1624560"/>
                  <a:pt x="158388" y="1624195"/>
                  <a:pt x="156122" y="1623281"/>
                </a:cubicBezTo>
                <a:cubicBezTo>
                  <a:pt x="153856" y="1622367"/>
                  <a:pt x="152687" y="1619809"/>
                  <a:pt x="152614" y="1615606"/>
                </a:cubicBezTo>
                <a:lnTo>
                  <a:pt x="152614" y="1606835"/>
                </a:lnTo>
                <a:cubicBezTo>
                  <a:pt x="157511" y="1603181"/>
                  <a:pt x="159996" y="1596018"/>
                  <a:pt x="160069" y="1585347"/>
                </a:cubicBezTo>
                <a:cubicBezTo>
                  <a:pt x="160142" y="1574675"/>
                  <a:pt x="159996" y="1566635"/>
                  <a:pt x="159631" y="1561226"/>
                </a:cubicBezTo>
                <a:cubicBezTo>
                  <a:pt x="160690" y="1561300"/>
                  <a:pt x="162079" y="1561153"/>
                  <a:pt x="163797" y="1560788"/>
                </a:cubicBezTo>
                <a:cubicBezTo>
                  <a:pt x="165514" y="1560423"/>
                  <a:pt x="166465" y="1559399"/>
                  <a:pt x="166647" y="1557718"/>
                </a:cubicBezTo>
                <a:cubicBezTo>
                  <a:pt x="166465" y="1555854"/>
                  <a:pt x="165514" y="1553881"/>
                  <a:pt x="163797" y="1551798"/>
                </a:cubicBezTo>
                <a:cubicBezTo>
                  <a:pt x="162079" y="1549715"/>
                  <a:pt x="160690" y="1548180"/>
                  <a:pt x="159631" y="1547193"/>
                </a:cubicBezTo>
                <a:lnTo>
                  <a:pt x="159631" y="1513863"/>
                </a:lnTo>
                <a:cubicBezTo>
                  <a:pt x="170375" y="1513571"/>
                  <a:pt x="175199" y="1510647"/>
                  <a:pt x="174103" y="1505093"/>
                </a:cubicBezTo>
                <a:cubicBezTo>
                  <a:pt x="173006" y="1499538"/>
                  <a:pt x="175199" y="1493106"/>
                  <a:pt x="180681" y="1485796"/>
                </a:cubicBezTo>
                <a:lnTo>
                  <a:pt x="180681" y="1455975"/>
                </a:lnTo>
                <a:cubicBezTo>
                  <a:pt x="183276" y="1454038"/>
                  <a:pt x="185103" y="1451334"/>
                  <a:pt x="186163" y="1447862"/>
                </a:cubicBezTo>
                <a:cubicBezTo>
                  <a:pt x="187223" y="1444390"/>
                  <a:pt x="187734" y="1441247"/>
                  <a:pt x="187698" y="1438433"/>
                </a:cubicBezTo>
                <a:cubicBezTo>
                  <a:pt x="187588" y="1437300"/>
                  <a:pt x="186930" y="1435619"/>
                  <a:pt x="185724" y="1433390"/>
                </a:cubicBezTo>
                <a:cubicBezTo>
                  <a:pt x="184518" y="1431161"/>
                  <a:pt x="183422" y="1429918"/>
                  <a:pt x="182435" y="1429662"/>
                </a:cubicBezTo>
                <a:cubicBezTo>
                  <a:pt x="181594" y="1429882"/>
                  <a:pt x="181083" y="1430759"/>
                  <a:pt x="180900" y="1432294"/>
                </a:cubicBezTo>
                <a:cubicBezTo>
                  <a:pt x="180717" y="1433829"/>
                  <a:pt x="180644" y="1434706"/>
                  <a:pt x="180681" y="1434925"/>
                </a:cubicBezTo>
                <a:lnTo>
                  <a:pt x="163139" y="1427908"/>
                </a:lnTo>
                <a:cubicBezTo>
                  <a:pt x="163943" y="1423486"/>
                  <a:pt x="163212" y="1420051"/>
                  <a:pt x="160946" y="1417602"/>
                </a:cubicBezTo>
                <a:cubicBezTo>
                  <a:pt x="158680" y="1415154"/>
                  <a:pt x="155318" y="1413911"/>
                  <a:pt x="150860" y="1413875"/>
                </a:cubicBezTo>
                <a:lnTo>
                  <a:pt x="140335" y="1396333"/>
                </a:lnTo>
                <a:lnTo>
                  <a:pt x="147351" y="1392825"/>
                </a:lnTo>
                <a:lnTo>
                  <a:pt x="147351" y="1345461"/>
                </a:lnTo>
                <a:lnTo>
                  <a:pt x="152614" y="1336690"/>
                </a:lnTo>
                <a:cubicBezTo>
                  <a:pt x="155209" y="1335667"/>
                  <a:pt x="157036" y="1333767"/>
                  <a:pt x="158096" y="1330989"/>
                </a:cubicBezTo>
                <a:cubicBezTo>
                  <a:pt x="159155" y="1328212"/>
                  <a:pt x="159667" y="1325434"/>
                  <a:pt x="159631" y="1322657"/>
                </a:cubicBezTo>
                <a:cubicBezTo>
                  <a:pt x="162810" y="1319331"/>
                  <a:pt x="164784" y="1314580"/>
                  <a:pt x="165551" y="1308404"/>
                </a:cubicBezTo>
                <a:cubicBezTo>
                  <a:pt x="166318" y="1302228"/>
                  <a:pt x="167853" y="1298793"/>
                  <a:pt x="170156" y="1298098"/>
                </a:cubicBezTo>
                <a:cubicBezTo>
                  <a:pt x="172750" y="1298208"/>
                  <a:pt x="175016" y="1298866"/>
                  <a:pt x="176953" y="1300072"/>
                </a:cubicBezTo>
                <a:cubicBezTo>
                  <a:pt x="178890" y="1301278"/>
                  <a:pt x="180717" y="1302374"/>
                  <a:pt x="182435" y="1303361"/>
                </a:cubicBezTo>
                <a:cubicBezTo>
                  <a:pt x="184957" y="1303069"/>
                  <a:pt x="186492" y="1301461"/>
                  <a:pt x="187040" y="1298537"/>
                </a:cubicBezTo>
                <a:cubicBezTo>
                  <a:pt x="187588" y="1295613"/>
                  <a:pt x="187807" y="1293128"/>
                  <a:pt x="187698" y="1291082"/>
                </a:cubicBezTo>
                <a:lnTo>
                  <a:pt x="201731" y="1257752"/>
                </a:lnTo>
                <a:cubicBezTo>
                  <a:pt x="201841" y="1253476"/>
                  <a:pt x="202499" y="1249310"/>
                  <a:pt x="203705" y="1245253"/>
                </a:cubicBezTo>
                <a:lnTo>
                  <a:pt x="205240" y="1238807"/>
                </a:lnTo>
                <a:lnTo>
                  <a:pt x="208748" y="1229685"/>
                </a:lnTo>
                <a:lnTo>
                  <a:pt x="208748" y="1227931"/>
                </a:lnTo>
                <a:lnTo>
                  <a:pt x="208748" y="1222668"/>
                </a:lnTo>
                <a:lnTo>
                  <a:pt x="212256" y="1217406"/>
                </a:lnTo>
                <a:lnTo>
                  <a:pt x="214010" y="1217406"/>
                </a:lnTo>
                <a:cubicBezTo>
                  <a:pt x="214303" y="1223619"/>
                  <a:pt x="216349" y="1219964"/>
                  <a:pt x="220150" y="1206442"/>
                </a:cubicBezTo>
                <a:cubicBezTo>
                  <a:pt x="223951" y="1192920"/>
                  <a:pt x="227752" y="1184880"/>
                  <a:pt x="231552" y="1182322"/>
                </a:cubicBezTo>
                <a:lnTo>
                  <a:pt x="235061" y="1163026"/>
                </a:lnTo>
                <a:lnTo>
                  <a:pt x="247340" y="1143730"/>
                </a:lnTo>
                <a:cubicBezTo>
                  <a:pt x="247632" y="1139637"/>
                  <a:pt x="248802" y="1136421"/>
                  <a:pt x="250848" y="1134082"/>
                </a:cubicBezTo>
                <a:cubicBezTo>
                  <a:pt x="252895" y="1131743"/>
                  <a:pt x="254064" y="1128527"/>
                  <a:pt x="254357" y="1124434"/>
                </a:cubicBezTo>
                <a:cubicBezTo>
                  <a:pt x="256111" y="1121729"/>
                  <a:pt x="257427" y="1118806"/>
                  <a:pt x="258304" y="1115663"/>
                </a:cubicBezTo>
                <a:cubicBezTo>
                  <a:pt x="259181" y="1112520"/>
                  <a:pt x="259619" y="1109596"/>
                  <a:pt x="259619" y="1106892"/>
                </a:cubicBezTo>
                <a:cubicBezTo>
                  <a:pt x="255745" y="1111351"/>
                  <a:pt x="251652" y="1116467"/>
                  <a:pt x="247340" y="1122241"/>
                </a:cubicBezTo>
                <a:cubicBezTo>
                  <a:pt x="243028" y="1128015"/>
                  <a:pt x="240689" y="1134009"/>
                  <a:pt x="240323" y="1140221"/>
                </a:cubicBezTo>
                <a:lnTo>
                  <a:pt x="231552" y="1145484"/>
                </a:lnTo>
                <a:cubicBezTo>
                  <a:pt x="231479" y="1150929"/>
                  <a:pt x="230310" y="1156704"/>
                  <a:pt x="228044" y="1162807"/>
                </a:cubicBezTo>
                <a:cubicBezTo>
                  <a:pt x="225778" y="1168910"/>
                  <a:pt x="222854" y="1174245"/>
                  <a:pt x="219273" y="1178814"/>
                </a:cubicBezTo>
                <a:cubicBezTo>
                  <a:pt x="218688" y="1185684"/>
                  <a:pt x="216349" y="1192116"/>
                  <a:pt x="212256" y="1198110"/>
                </a:cubicBezTo>
                <a:cubicBezTo>
                  <a:pt x="208163" y="1204103"/>
                  <a:pt x="205824" y="1210535"/>
                  <a:pt x="205239" y="1217406"/>
                </a:cubicBezTo>
                <a:cubicBezTo>
                  <a:pt x="200269" y="1217113"/>
                  <a:pt x="197930" y="1214190"/>
                  <a:pt x="198223" y="1208635"/>
                </a:cubicBezTo>
                <a:cubicBezTo>
                  <a:pt x="198296" y="1204213"/>
                  <a:pt x="199027" y="1199900"/>
                  <a:pt x="200415" y="1195698"/>
                </a:cubicBezTo>
                <a:cubicBezTo>
                  <a:pt x="201804" y="1191495"/>
                  <a:pt x="203412" y="1187621"/>
                  <a:pt x="205239" y="1184076"/>
                </a:cubicBezTo>
                <a:cubicBezTo>
                  <a:pt x="205203" y="1181299"/>
                  <a:pt x="205715" y="1178521"/>
                  <a:pt x="206774" y="1175744"/>
                </a:cubicBezTo>
                <a:cubicBezTo>
                  <a:pt x="207834" y="1172966"/>
                  <a:pt x="209661" y="1171066"/>
                  <a:pt x="212256" y="1170043"/>
                </a:cubicBezTo>
                <a:cubicBezTo>
                  <a:pt x="212549" y="1165876"/>
                  <a:pt x="213718" y="1162368"/>
                  <a:pt x="215765" y="1159518"/>
                </a:cubicBezTo>
                <a:cubicBezTo>
                  <a:pt x="217811" y="1156667"/>
                  <a:pt x="218981" y="1153159"/>
                  <a:pt x="219273" y="1148992"/>
                </a:cubicBezTo>
                <a:cubicBezTo>
                  <a:pt x="223658" y="1147969"/>
                  <a:pt x="227167" y="1142999"/>
                  <a:pt x="229798" y="1134082"/>
                </a:cubicBezTo>
                <a:cubicBezTo>
                  <a:pt x="232429" y="1125165"/>
                  <a:pt x="234184" y="1118440"/>
                  <a:pt x="235061" y="1113909"/>
                </a:cubicBezTo>
                <a:cubicBezTo>
                  <a:pt x="240542" y="1106819"/>
                  <a:pt x="245805" y="1099071"/>
                  <a:pt x="250848" y="1090666"/>
                </a:cubicBezTo>
                <a:cubicBezTo>
                  <a:pt x="255892" y="1082260"/>
                  <a:pt x="259400" y="1073635"/>
                  <a:pt x="261373" y="1064791"/>
                </a:cubicBezTo>
                <a:lnTo>
                  <a:pt x="273653" y="1050758"/>
                </a:lnTo>
                <a:cubicBezTo>
                  <a:pt x="274238" y="1043960"/>
                  <a:pt x="276576" y="1037821"/>
                  <a:pt x="280670" y="1032339"/>
                </a:cubicBezTo>
                <a:cubicBezTo>
                  <a:pt x="284763" y="1026857"/>
                  <a:pt x="287102" y="1020717"/>
                  <a:pt x="287686" y="1013920"/>
                </a:cubicBezTo>
                <a:cubicBezTo>
                  <a:pt x="292401" y="1010302"/>
                  <a:pt x="297005" y="1005697"/>
                  <a:pt x="301500" y="1000106"/>
                </a:cubicBezTo>
                <a:cubicBezTo>
                  <a:pt x="305996" y="994514"/>
                  <a:pt x="308408" y="988594"/>
                  <a:pt x="308737" y="982345"/>
                </a:cubicBezTo>
                <a:cubicBezTo>
                  <a:pt x="311331" y="980408"/>
                  <a:pt x="313159" y="977703"/>
                  <a:pt x="314218" y="974231"/>
                </a:cubicBezTo>
                <a:cubicBezTo>
                  <a:pt x="315278" y="970760"/>
                  <a:pt x="315790" y="967617"/>
                  <a:pt x="315753" y="964803"/>
                </a:cubicBezTo>
                <a:cubicBezTo>
                  <a:pt x="315973" y="963377"/>
                  <a:pt x="316850" y="960527"/>
                  <a:pt x="318385" y="956251"/>
                </a:cubicBezTo>
                <a:cubicBezTo>
                  <a:pt x="319919" y="951975"/>
                  <a:pt x="320797" y="949563"/>
                  <a:pt x="321016" y="949015"/>
                </a:cubicBezTo>
                <a:cubicBezTo>
                  <a:pt x="321856" y="949234"/>
                  <a:pt x="322368" y="950111"/>
                  <a:pt x="322551" y="951646"/>
                </a:cubicBezTo>
                <a:cubicBezTo>
                  <a:pt x="322733" y="953181"/>
                  <a:pt x="322807" y="954058"/>
                  <a:pt x="322770" y="954278"/>
                </a:cubicBezTo>
                <a:lnTo>
                  <a:pt x="336803" y="943753"/>
                </a:lnTo>
                <a:cubicBezTo>
                  <a:pt x="334903" y="941158"/>
                  <a:pt x="333003" y="938453"/>
                  <a:pt x="331102" y="935639"/>
                </a:cubicBezTo>
                <a:cubicBezTo>
                  <a:pt x="329202" y="932825"/>
                  <a:pt x="328179" y="929682"/>
                  <a:pt x="328033" y="926211"/>
                </a:cubicBezTo>
                <a:cubicBezTo>
                  <a:pt x="328106" y="924456"/>
                  <a:pt x="328837" y="923141"/>
                  <a:pt x="330225" y="922264"/>
                </a:cubicBezTo>
                <a:cubicBezTo>
                  <a:pt x="331614" y="921387"/>
                  <a:pt x="333222" y="920948"/>
                  <a:pt x="335049" y="920948"/>
                </a:cubicBezTo>
                <a:lnTo>
                  <a:pt x="343820" y="906914"/>
                </a:lnTo>
                <a:cubicBezTo>
                  <a:pt x="353359" y="910569"/>
                  <a:pt x="357525" y="908084"/>
                  <a:pt x="356319" y="899459"/>
                </a:cubicBezTo>
                <a:cubicBezTo>
                  <a:pt x="355113" y="890835"/>
                  <a:pt x="359718" y="885718"/>
                  <a:pt x="370133" y="884110"/>
                </a:cubicBezTo>
                <a:lnTo>
                  <a:pt x="371887" y="857797"/>
                </a:lnTo>
                <a:cubicBezTo>
                  <a:pt x="375323" y="857724"/>
                  <a:pt x="377661" y="856555"/>
                  <a:pt x="378904" y="854289"/>
                </a:cubicBezTo>
                <a:cubicBezTo>
                  <a:pt x="380147" y="852023"/>
                  <a:pt x="380731" y="849100"/>
                  <a:pt x="380658" y="845518"/>
                </a:cubicBezTo>
                <a:cubicBezTo>
                  <a:pt x="380475" y="841827"/>
                  <a:pt x="380402" y="837807"/>
                  <a:pt x="380439" y="833458"/>
                </a:cubicBezTo>
                <a:cubicBezTo>
                  <a:pt x="380475" y="829109"/>
                  <a:pt x="381718" y="825528"/>
                  <a:pt x="384167" y="822714"/>
                </a:cubicBezTo>
                <a:cubicBezTo>
                  <a:pt x="392864" y="827209"/>
                  <a:pt x="397396" y="825235"/>
                  <a:pt x="397762" y="816793"/>
                </a:cubicBezTo>
                <a:cubicBezTo>
                  <a:pt x="398127" y="808351"/>
                  <a:pt x="400027" y="803308"/>
                  <a:pt x="403463" y="801663"/>
                </a:cubicBezTo>
                <a:cubicBezTo>
                  <a:pt x="404303" y="801956"/>
                  <a:pt x="404815" y="803125"/>
                  <a:pt x="404998" y="805172"/>
                </a:cubicBezTo>
                <a:cubicBezTo>
                  <a:pt x="405180" y="807218"/>
                  <a:pt x="405253" y="808388"/>
                  <a:pt x="405217" y="808680"/>
                </a:cubicBezTo>
                <a:cubicBezTo>
                  <a:pt x="411539" y="803454"/>
                  <a:pt x="415998" y="796364"/>
                  <a:pt x="418593" y="787411"/>
                </a:cubicBezTo>
                <a:cubicBezTo>
                  <a:pt x="421187" y="778457"/>
                  <a:pt x="426084" y="772683"/>
                  <a:pt x="433284" y="770088"/>
                </a:cubicBezTo>
                <a:lnTo>
                  <a:pt x="433284" y="754300"/>
                </a:lnTo>
                <a:cubicBezTo>
                  <a:pt x="434636" y="752985"/>
                  <a:pt x="437194" y="750353"/>
                  <a:pt x="440958" y="746406"/>
                </a:cubicBezTo>
                <a:cubicBezTo>
                  <a:pt x="444723" y="742460"/>
                  <a:pt x="446842" y="739828"/>
                  <a:pt x="447317" y="738513"/>
                </a:cubicBezTo>
                <a:cubicBezTo>
                  <a:pt x="447135" y="736831"/>
                  <a:pt x="446184" y="735808"/>
                  <a:pt x="444467" y="735443"/>
                </a:cubicBezTo>
                <a:cubicBezTo>
                  <a:pt x="442749" y="735077"/>
                  <a:pt x="441360" y="734931"/>
                  <a:pt x="440301" y="735004"/>
                </a:cubicBezTo>
                <a:cubicBezTo>
                  <a:pt x="440045" y="738403"/>
                  <a:pt x="438364" y="740376"/>
                  <a:pt x="435257" y="740925"/>
                </a:cubicBezTo>
                <a:cubicBezTo>
                  <a:pt x="432151" y="741473"/>
                  <a:pt x="429154" y="741254"/>
                  <a:pt x="426267" y="740267"/>
                </a:cubicBezTo>
                <a:lnTo>
                  <a:pt x="415742" y="754300"/>
                </a:lnTo>
                <a:lnTo>
                  <a:pt x="398200" y="761317"/>
                </a:lnTo>
                <a:cubicBezTo>
                  <a:pt x="395423" y="764862"/>
                  <a:pt x="392645" y="768736"/>
                  <a:pt x="389868" y="772939"/>
                </a:cubicBezTo>
                <a:cubicBezTo>
                  <a:pt x="387090" y="777141"/>
                  <a:pt x="385190" y="781454"/>
                  <a:pt x="384167" y="785876"/>
                </a:cubicBezTo>
                <a:cubicBezTo>
                  <a:pt x="365704" y="789958"/>
                  <a:pt x="355851" y="793878"/>
                  <a:pt x="354605" y="797635"/>
                </a:cubicBezTo>
                <a:cubicBezTo>
                  <a:pt x="353360" y="801393"/>
                  <a:pt x="352212" y="805053"/>
                  <a:pt x="351162" y="808615"/>
                </a:cubicBezTo>
                <a:cubicBezTo>
                  <a:pt x="350111" y="812178"/>
                  <a:pt x="340648" y="815708"/>
                  <a:pt x="322770" y="819205"/>
                </a:cubicBezTo>
                <a:cubicBezTo>
                  <a:pt x="322843" y="822787"/>
                  <a:pt x="322258" y="825710"/>
                  <a:pt x="321016" y="827976"/>
                </a:cubicBezTo>
                <a:cubicBezTo>
                  <a:pt x="319773" y="830242"/>
                  <a:pt x="317434" y="831412"/>
                  <a:pt x="313999" y="831485"/>
                </a:cubicBezTo>
                <a:cubicBezTo>
                  <a:pt x="303474" y="832873"/>
                  <a:pt x="298650" y="838428"/>
                  <a:pt x="299527" y="848149"/>
                </a:cubicBezTo>
                <a:cubicBezTo>
                  <a:pt x="300404" y="857870"/>
                  <a:pt x="296457" y="863425"/>
                  <a:pt x="287686" y="864814"/>
                </a:cubicBezTo>
                <a:cubicBezTo>
                  <a:pt x="284909" y="864851"/>
                  <a:pt x="282131" y="864339"/>
                  <a:pt x="279354" y="863279"/>
                </a:cubicBezTo>
                <a:cubicBezTo>
                  <a:pt x="276576" y="862219"/>
                  <a:pt x="274676" y="860392"/>
                  <a:pt x="273653" y="857797"/>
                </a:cubicBezTo>
                <a:cubicBezTo>
                  <a:pt x="274530" y="852169"/>
                  <a:pt x="278038" y="847199"/>
                  <a:pt x="284178" y="842887"/>
                </a:cubicBezTo>
                <a:cubicBezTo>
                  <a:pt x="290318" y="838574"/>
                  <a:pt x="293826" y="831850"/>
                  <a:pt x="294703" y="822714"/>
                </a:cubicBezTo>
                <a:lnTo>
                  <a:pt x="306982" y="808680"/>
                </a:lnTo>
                <a:cubicBezTo>
                  <a:pt x="301537" y="809265"/>
                  <a:pt x="297517" y="811604"/>
                  <a:pt x="294922" y="815697"/>
                </a:cubicBezTo>
                <a:cubicBezTo>
                  <a:pt x="292328" y="819790"/>
                  <a:pt x="286992" y="822129"/>
                  <a:pt x="278915" y="822714"/>
                </a:cubicBezTo>
                <a:cubicBezTo>
                  <a:pt x="276065" y="822750"/>
                  <a:pt x="272995" y="823554"/>
                  <a:pt x="269706" y="825126"/>
                </a:cubicBezTo>
                <a:cubicBezTo>
                  <a:pt x="266417" y="826697"/>
                  <a:pt x="264224" y="828817"/>
                  <a:pt x="263128" y="831485"/>
                </a:cubicBezTo>
                <a:cubicBezTo>
                  <a:pt x="261227" y="831375"/>
                  <a:pt x="259327" y="831594"/>
                  <a:pt x="257427" y="832142"/>
                </a:cubicBezTo>
                <a:cubicBezTo>
                  <a:pt x="255526" y="832691"/>
                  <a:pt x="254503" y="834225"/>
                  <a:pt x="254357" y="836747"/>
                </a:cubicBezTo>
                <a:cubicBezTo>
                  <a:pt x="254941" y="838063"/>
                  <a:pt x="257280" y="838501"/>
                  <a:pt x="261373" y="838063"/>
                </a:cubicBezTo>
                <a:cubicBezTo>
                  <a:pt x="265467" y="837624"/>
                  <a:pt x="267805" y="838940"/>
                  <a:pt x="268390" y="842010"/>
                </a:cubicBezTo>
                <a:cubicBezTo>
                  <a:pt x="268244" y="844714"/>
                  <a:pt x="267221" y="847199"/>
                  <a:pt x="265320" y="849465"/>
                </a:cubicBezTo>
                <a:cubicBezTo>
                  <a:pt x="263420" y="851731"/>
                  <a:pt x="261520" y="853339"/>
                  <a:pt x="259619" y="854289"/>
                </a:cubicBezTo>
                <a:cubicBezTo>
                  <a:pt x="259692" y="855276"/>
                  <a:pt x="259546" y="856372"/>
                  <a:pt x="259181" y="857578"/>
                </a:cubicBezTo>
                <a:cubicBezTo>
                  <a:pt x="258815" y="858784"/>
                  <a:pt x="257792" y="859442"/>
                  <a:pt x="256111" y="859552"/>
                </a:cubicBezTo>
                <a:cubicBezTo>
                  <a:pt x="253516" y="859478"/>
                  <a:pt x="251250" y="858748"/>
                  <a:pt x="249313" y="857359"/>
                </a:cubicBezTo>
                <a:cubicBezTo>
                  <a:pt x="247377" y="855970"/>
                  <a:pt x="245549" y="854362"/>
                  <a:pt x="243832" y="852535"/>
                </a:cubicBezTo>
                <a:cubicBezTo>
                  <a:pt x="239446" y="857067"/>
                  <a:pt x="234622" y="861160"/>
                  <a:pt x="229360" y="864814"/>
                </a:cubicBezTo>
                <a:cubicBezTo>
                  <a:pt x="224097" y="868469"/>
                  <a:pt x="218396" y="870808"/>
                  <a:pt x="212256" y="871831"/>
                </a:cubicBezTo>
                <a:lnTo>
                  <a:pt x="198223" y="871831"/>
                </a:lnTo>
                <a:lnTo>
                  <a:pt x="196469" y="884110"/>
                </a:lnTo>
                <a:lnTo>
                  <a:pt x="178927" y="884110"/>
                </a:lnTo>
                <a:cubicBezTo>
                  <a:pt x="178342" y="890981"/>
                  <a:pt x="174687" y="896097"/>
                  <a:pt x="167963" y="899459"/>
                </a:cubicBezTo>
                <a:cubicBezTo>
                  <a:pt x="161239" y="902821"/>
                  <a:pt x="154953" y="905307"/>
                  <a:pt x="149105" y="906914"/>
                </a:cubicBezTo>
                <a:lnTo>
                  <a:pt x="135072" y="920948"/>
                </a:lnTo>
                <a:lnTo>
                  <a:pt x="117530" y="926211"/>
                </a:lnTo>
                <a:lnTo>
                  <a:pt x="114022" y="919194"/>
                </a:lnTo>
                <a:cubicBezTo>
                  <a:pt x="114131" y="915759"/>
                  <a:pt x="115228" y="913420"/>
                  <a:pt x="117311" y="912177"/>
                </a:cubicBezTo>
                <a:cubicBezTo>
                  <a:pt x="119394" y="910935"/>
                  <a:pt x="121806" y="910350"/>
                  <a:pt x="124547" y="910423"/>
                </a:cubicBezTo>
                <a:lnTo>
                  <a:pt x="129809" y="910423"/>
                </a:lnTo>
                <a:cubicBezTo>
                  <a:pt x="133976" y="907609"/>
                  <a:pt x="139238" y="903589"/>
                  <a:pt x="145597" y="898363"/>
                </a:cubicBezTo>
                <a:cubicBezTo>
                  <a:pt x="151956" y="893137"/>
                  <a:pt x="155464" y="887801"/>
                  <a:pt x="156122" y="882356"/>
                </a:cubicBezTo>
                <a:cubicBezTo>
                  <a:pt x="156159" y="882210"/>
                  <a:pt x="156086" y="881625"/>
                  <a:pt x="155903" y="880602"/>
                </a:cubicBezTo>
                <a:cubicBezTo>
                  <a:pt x="155720" y="879579"/>
                  <a:pt x="155209" y="878994"/>
                  <a:pt x="154368" y="878848"/>
                </a:cubicBezTo>
                <a:cubicBezTo>
                  <a:pt x="152431" y="879213"/>
                  <a:pt x="150165" y="881113"/>
                  <a:pt x="147571" y="884549"/>
                </a:cubicBezTo>
                <a:cubicBezTo>
                  <a:pt x="144976" y="887984"/>
                  <a:pt x="143149" y="890761"/>
                  <a:pt x="142089" y="892881"/>
                </a:cubicBezTo>
                <a:cubicBezTo>
                  <a:pt x="140152" y="893758"/>
                  <a:pt x="134816" y="897267"/>
                  <a:pt x="126082" y="903406"/>
                </a:cubicBezTo>
                <a:cubicBezTo>
                  <a:pt x="117347" y="909546"/>
                  <a:pt x="111573" y="913054"/>
                  <a:pt x="108759" y="913931"/>
                </a:cubicBezTo>
                <a:cubicBezTo>
                  <a:pt x="107297" y="913639"/>
                  <a:pt x="106713" y="912470"/>
                  <a:pt x="107005" y="910423"/>
                </a:cubicBezTo>
                <a:cubicBezTo>
                  <a:pt x="106895" y="906513"/>
                  <a:pt x="106237" y="905562"/>
                  <a:pt x="105031" y="907572"/>
                </a:cubicBezTo>
                <a:cubicBezTo>
                  <a:pt x="103826" y="909582"/>
                  <a:pt x="102729" y="911702"/>
                  <a:pt x="101742" y="913931"/>
                </a:cubicBezTo>
                <a:lnTo>
                  <a:pt x="84201" y="920948"/>
                </a:lnTo>
                <a:cubicBezTo>
                  <a:pt x="83141" y="923470"/>
                  <a:pt x="81313" y="925005"/>
                  <a:pt x="78719" y="925553"/>
                </a:cubicBezTo>
                <a:cubicBezTo>
                  <a:pt x="76124" y="926101"/>
                  <a:pt x="73858" y="926320"/>
                  <a:pt x="71921" y="926211"/>
                </a:cubicBezTo>
                <a:lnTo>
                  <a:pt x="61396" y="940244"/>
                </a:lnTo>
                <a:lnTo>
                  <a:pt x="43854" y="947261"/>
                </a:lnTo>
                <a:cubicBezTo>
                  <a:pt x="42027" y="949929"/>
                  <a:pt x="39542" y="952048"/>
                  <a:pt x="36399" y="953620"/>
                </a:cubicBezTo>
                <a:cubicBezTo>
                  <a:pt x="33256" y="955191"/>
                  <a:pt x="29894" y="955995"/>
                  <a:pt x="26312" y="956032"/>
                </a:cubicBezTo>
                <a:lnTo>
                  <a:pt x="22804" y="947261"/>
                </a:lnTo>
                <a:cubicBezTo>
                  <a:pt x="31694" y="946330"/>
                  <a:pt x="37498" y="939811"/>
                  <a:pt x="40216" y="927705"/>
                </a:cubicBezTo>
                <a:cubicBezTo>
                  <a:pt x="42934" y="915599"/>
                  <a:pt x="45359" y="903493"/>
                  <a:pt x="47493" y="891387"/>
                </a:cubicBezTo>
                <a:cubicBezTo>
                  <a:pt x="49626" y="879281"/>
                  <a:pt x="54260" y="872762"/>
                  <a:pt x="61396" y="871831"/>
                </a:cubicBezTo>
                <a:cubicBezTo>
                  <a:pt x="61140" y="867372"/>
                  <a:pt x="61652" y="860940"/>
                  <a:pt x="62931" y="852535"/>
                </a:cubicBezTo>
                <a:cubicBezTo>
                  <a:pt x="64210" y="844129"/>
                  <a:pt x="67792" y="839451"/>
                  <a:pt x="73675" y="838501"/>
                </a:cubicBezTo>
                <a:lnTo>
                  <a:pt x="91217" y="803418"/>
                </a:lnTo>
                <a:cubicBezTo>
                  <a:pt x="93264" y="803710"/>
                  <a:pt x="94433" y="803125"/>
                  <a:pt x="94726" y="801663"/>
                </a:cubicBezTo>
                <a:cubicBezTo>
                  <a:pt x="94506" y="798959"/>
                  <a:pt x="93191" y="796474"/>
                  <a:pt x="90779" y="794208"/>
                </a:cubicBezTo>
                <a:cubicBezTo>
                  <a:pt x="88367" y="791942"/>
                  <a:pt x="86174" y="790334"/>
                  <a:pt x="84201" y="789384"/>
                </a:cubicBezTo>
                <a:cubicBezTo>
                  <a:pt x="82373" y="793039"/>
                  <a:pt x="79888" y="796255"/>
                  <a:pt x="76745" y="799032"/>
                </a:cubicBezTo>
                <a:cubicBezTo>
                  <a:pt x="73602" y="801810"/>
                  <a:pt x="70240" y="803271"/>
                  <a:pt x="66659" y="803418"/>
                </a:cubicBezTo>
                <a:lnTo>
                  <a:pt x="59642" y="815697"/>
                </a:lnTo>
                <a:cubicBezTo>
                  <a:pt x="56791" y="815660"/>
                  <a:pt x="53722" y="816172"/>
                  <a:pt x="50432" y="817232"/>
                </a:cubicBezTo>
                <a:cubicBezTo>
                  <a:pt x="47143" y="818292"/>
                  <a:pt x="44951" y="820119"/>
                  <a:pt x="43854" y="822714"/>
                </a:cubicBezTo>
                <a:cubicBezTo>
                  <a:pt x="39725" y="822640"/>
                  <a:pt x="37020" y="823225"/>
                  <a:pt x="35741" y="824468"/>
                </a:cubicBezTo>
                <a:cubicBezTo>
                  <a:pt x="34462" y="825710"/>
                  <a:pt x="33073" y="828049"/>
                  <a:pt x="31575" y="831485"/>
                </a:cubicBezTo>
                <a:lnTo>
                  <a:pt x="15787" y="838501"/>
                </a:lnTo>
                <a:cubicBezTo>
                  <a:pt x="13046" y="838538"/>
                  <a:pt x="10196" y="838026"/>
                  <a:pt x="7236" y="836966"/>
                </a:cubicBezTo>
                <a:cubicBezTo>
                  <a:pt x="4275" y="835907"/>
                  <a:pt x="1863" y="834079"/>
                  <a:pt x="0" y="831485"/>
                </a:cubicBezTo>
                <a:cubicBezTo>
                  <a:pt x="1315" y="824431"/>
                  <a:pt x="6578" y="817049"/>
                  <a:pt x="15787" y="809338"/>
                </a:cubicBezTo>
                <a:cubicBezTo>
                  <a:pt x="24997" y="801627"/>
                  <a:pt x="30259" y="793806"/>
                  <a:pt x="31575" y="785876"/>
                </a:cubicBezTo>
                <a:lnTo>
                  <a:pt x="45608" y="773596"/>
                </a:lnTo>
                <a:cubicBezTo>
                  <a:pt x="45462" y="769174"/>
                  <a:pt x="44000" y="765301"/>
                  <a:pt x="41223" y="761975"/>
                </a:cubicBezTo>
                <a:cubicBezTo>
                  <a:pt x="38445" y="758649"/>
                  <a:pt x="35229" y="756091"/>
                  <a:pt x="31575" y="754300"/>
                </a:cubicBezTo>
                <a:cubicBezTo>
                  <a:pt x="34974" y="748928"/>
                  <a:pt x="38263" y="743446"/>
                  <a:pt x="41442" y="737855"/>
                </a:cubicBezTo>
                <a:cubicBezTo>
                  <a:pt x="44622" y="732263"/>
                  <a:pt x="48349" y="727220"/>
                  <a:pt x="52625" y="722725"/>
                </a:cubicBezTo>
                <a:cubicBezTo>
                  <a:pt x="56828" y="719582"/>
                  <a:pt x="59825" y="714466"/>
                  <a:pt x="61615" y="707376"/>
                </a:cubicBezTo>
                <a:cubicBezTo>
                  <a:pt x="63406" y="700286"/>
                  <a:pt x="65087" y="694292"/>
                  <a:pt x="66659" y="689395"/>
                </a:cubicBezTo>
                <a:lnTo>
                  <a:pt x="91217" y="664837"/>
                </a:lnTo>
                <a:cubicBezTo>
                  <a:pt x="99001" y="663667"/>
                  <a:pt x="104045" y="658989"/>
                  <a:pt x="106347" y="650803"/>
                </a:cubicBezTo>
                <a:cubicBezTo>
                  <a:pt x="108650" y="642617"/>
                  <a:pt x="114131" y="637939"/>
                  <a:pt x="122793" y="636770"/>
                </a:cubicBezTo>
                <a:cubicBezTo>
                  <a:pt x="132879" y="632055"/>
                  <a:pt x="143404" y="625258"/>
                  <a:pt x="154368" y="616377"/>
                </a:cubicBezTo>
                <a:cubicBezTo>
                  <a:pt x="165332" y="607497"/>
                  <a:pt x="174103" y="598506"/>
                  <a:pt x="180681" y="589407"/>
                </a:cubicBezTo>
                <a:lnTo>
                  <a:pt x="198223" y="580636"/>
                </a:lnTo>
                <a:cubicBezTo>
                  <a:pt x="197967" y="577054"/>
                  <a:pt x="198040" y="574131"/>
                  <a:pt x="198442" y="571865"/>
                </a:cubicBezTo>
                <a:cubicBezTo>
                  <a:pt x="198844" y="569599"/>
                  <a:pt x="201110" y="568430"/>
                  <a:pt x="205239" y="568356"/>
                </a:cubicBezTo>
                <a:lnTo>
                  <a:pt x="210502" y="568356"/>
                </a:lnTo>
                <a:lnTo>
                  <a:pt x="224536" y="561340"/>
                </a:lnTo>
                <a:lnTo>
                  <a:pt x="247340" y="533273"/>
                </a:lnTo>
                <a:cubicBezTo>
                  <a:pt x="252931" y="532907"/>
                  <a:pt x="254905" y="531007"/>
                  <a:pt x="253260" y="527571"/>
                </a:cubicBezTo>
                <a:cubicBezTo>
                  <a:pt x="251616" y="524136"/>
                  <a:pt x="249642" y="521359"/>
                  <a:pt x="247340" y="519239"/>
                </a:cubicBezTo>
                <a:cubicBezTo>
                  <a:pt x="249167" y="519239"/>
                  <a:pt x="250775" y="518801"/>
                  <a:pt x="252164" y="517923"/>
                </a:cubicBezTo>
                <a:cubicBezTo>
                  <a:pt x="253553" y="517046"/>
                  <a:pt x="254284" y="515731"/>
                  <a:pt x="254357" y="513977"/>
                </a:cubicBezTo>
                <a:cubicBezTo>
                  <a:pt x="254137" y="511309"/>
                  <a:pt x="254137" y="509189"/>
                  <a:pt x="254357" y="507618"/>
                </a:cubicBezTo>
                <a:cubicBezTo>
                  <a:pt x="254576" y="506046"/>
                  <a:pt x="256330" y="505242"/>
                  <a:pt x="259619" y="505206"/>
                </a:cubicBezTo>
                <a:cubicBezTo>
                  <a:pt x="259546" y="503305"/>
                  <a:pt x="259692" y="500966"/>
                  <a:pt x="260058" y="498189"/>
                </a:cubicBezTo>
                <a:cubicBezTo>
                  <a:pt x="260423" y="495411"/>
                  <a:pt x="261447" y="493072"/>
                  <a:pt x="263128" y="491172"/>
                </a:cubicBezTo>
                <a:cubicBezTo>
                  <a:pt x="264991" y="491830"/>
                  <a:pt x="266965" y="494900"/>
                  <a:pt x="269048" y="500382"/>
                </a:cubicBezTo>
                <a:cubicBezTo>
                  <a:pt x="271131" y="505863"/>
                  <a:pt x="272666" y="509810"/>
                  <a:pt x="273653" y="512222"/>
                </a:cubicBezTo>
                <a:cubicBezTo>
                  <a:pt x="272045" y="514269"/>
                  <a:pt x="271752" y="516754"/>
                  <a:pt x="272776" y="519678"/>
                </a:cubicBezTo>
                <a:cubicBezTo>
                  <a:pt x="273799" y="522601"/>
                  <a:pt x="275261" y="524209"/>
                  <a:pt x="277161" y="524502"/>
                </a:cubicBezTo>
                <a:cubicBezTo>
                  <a:pt x="278915" y="524282"/>
                  <a:pt x="280670" y="523405"/>
                  <a:pt x="282424" y="521870"/>
                </a:cubicBezTo>
                <a:cubicBezTo>
                  <a:pt x="284178" y="520336"/>
                  <a:pt x="285932" y="519458"/>
                  <a:pt x="287686" y="519239"/>
                </a:cubicBezTo>
                <a:cubicBezTo>
                  <a:pt x="287979" y="515365"/>
                  <a:pt x="289148" y="513026"/>
                  <a:pt x="291195" y="512222"/>
                </a:cubicBezTo>
                <a:cubicBezTo>
                  <a:pt x="293241" y="511418"/>
                  <a:pt x="294411" y="509079"/>
                  <a:pt x="294703" y="505206"/>
                </a:cubicBezTo>
                <a:lnTo>
                  <a:pt x="308737" y="491172"/>
                </a:lnTo>
                <a:cubicBezTo>
                  <a:pt x="309139" y="488760"/>
                  <a:pt x="310966" y="484813"/>
                  <a:pt x="314218" y="479331"/>
                </a:cubicBezTo>
                <a:cubicBezTo>
                  <a:pt x="317471" y="473850"/>
                  <a:pt x="319737" y="470780"/>
                  <a:pt x="321016" y="470122"/>
                </a:cubicBezTo>
                <a:cubicBezTo>
                  <a:pt x="323684" y="470268"/>
                  <a:pt x="325803" y="469976"/>
                  <a:pt x="327375" y="469245"/>
                </a:cubicBezTo>
                <a:cubicBezTo>
                  <a:pt x="328946" y="468514"/>
                  <a:pt x="329750" y="466467"/>
                  <a:pt x="329787" y="463105"/>
                </a:cubicBezTo>
                <a:cubicBezTo>
                  <a:pt x="334245" y="458683"/>
                  <a:pt x="339362" y="454809"/>
                  <a:pt x="345136" y="451484"/>
                </a:cubicBezTo>
                <a:cubicBezTo>
                  <a:pt x="350910" y="448158"/>
                  <a:pt x="356904" y="445600"/>
                  <a:pt x="363116" y="443809"/>
                </a:cubicBezTo>
                <a:cubicBezTo>
                  <a:pt x="366881" y="440337"/>
                  <a:pt x="373386" y="434124"/>
                  <a:pt x="382632" y="425171"/>
                </a:cubicBezTo>
                <a:cubicBezTo>
                  <a:pt x="391878" y="416217"/>
                  <a:pt x="397067" y="409566"/>
                  <a:pt x="398200" y="405217"/>
                </a:cubicBezTo>
                <a:cubicBezTo>
                  <a:pt x="398017" y="403536"/>
                  <a:pt x="397067" y="402513"/>
                  <a:pt x="395350" y="402147"/>
                </a:cubicBezTo>
                <a:cubicBezTo>
                  <a:pt x="393632" y="401782"/>
                  <a:pt x="392243" y="401635"/>
                  <a:pt x="391183" y="401709"/>
                </a:cubicBezTo>
                <a:lnTo>
                  <a:pt x="377150" y="412234"/>
                </a:lnTo>
                <a:cubicBezTo>
                  <a:pt x="376090" y="411320"/>
                  <a:pt x="374701" y="410077"/>
                  <a:pt x="372984" y="408506"/>
                </a:cubicBezTo>
                <a:cubicBezTo>
                  <a:pt x="371266" y="406935"/>
                  <a:pt x="370316" y="405253"/>
                  <a:pt x="370133" y="403463"/>
                </a:cubicBezTo>
                <a:cubicBezTo>
                  <a:pt x="370425" y="402001"/>
                  <a:pt x="371595" y="401416"/>
                  <a:pt x="373641" y="401709"/>
                </a:cubicBezTo>
                <a:cubicBezTo>
                  <a:pt x="375469" y="398054"/>
                  <a:pt x="377954" y="394838"/>
                  <a:pt x="381097" y="392060"/>
                </a:cubicBezTo>
                <a:cubicBezTo>
                  <a:pt x="384240" y="389283"/>
                  <a:pt x="387602" y="387821"/>
                  <a:pt x="391183" y="387675"/>
                </a:cubicBezTo>
                <a:lnTo>
                  <a:pt x="413988" y="359608"/>
                </a:lnTo>
                <a:cubicBezTo>
                  <a:pt x="422759" y="357561"/>
                  <a:pt x="431530" y="356392"/>
                  <a:pt x="440301" y="356100"/>
                </a:cubicBezTo>
                <a:lnTo>
                  <a:pt x="450826" y="357854"/>
                </a:lnTo>
                <a:lnTo>
                  <a:pt x="454334" y="359608"/>
                </a:lnTo>
                <a:lnTo>
                  <a:pt x="450826" y="359608"/>
                </a:lnTo>
                <a:cubicBezTo>
                  <a:pt x="447281" y="362349"/>
                  <a:pt x="443407" y="365200"/>
                  <a:pt x="439204" y="368160"/>
                </a:cubicBezTo>
                <a:cubicBezTo>
                  <a:pt x="435001" y="371120"/>
                  <a:pt x="430689" y="373532"/>
                  <a:pt x="426267" y="375396"/>
                </a:cubicBezTo>
                <a:lnTo>
                  <a:pt x="433284" y="377150"/>
                </a:lnTo>
                <a:cubicBezTo>
                  <a:pt x="440703" y="375944"/>
                  <a:pt x="450424" y="374848"/>
                  <a:pt x="462447" y="373861"/>
                </a:cubicBezTo>
                <a:cubicBezTo>
                  <a:pt x="474471" y="372874"/>
                  <a:pt x="481122" y="368708"/>
                  <a:pt x="482401" y="361362"/>
                </a:cubicBezTo>
                <a:cubicBezTo>
                  <a:pt x="485215" y="363043"/>
                  <a:pt x="487919" y="363190"/>
                  <a:pt x="490514" y="361801"/>
                </a:cubicBezTo>
                <a:cubicBezTo>
                  <a:pt x="493109" y="360412"/>
                  <a:pt x="494498" y="357927"/>
                  <a:pt x="494680" y="354346"/>
                </a:cubicBezTo>
                <a:cubicBezTo>
                  <a:pt x="495740" y="354382"/>
                  <a:pt x="497129" y="354309"/>
                  <a:pt x="498847" y="354126"/>
                </a:cubicBezTo>
                <a:cubicBezTo>
                  <a:pt x="500564" y="353944"/>
                  <a:pt x="501514" y="353432"/>
                  <a:pt x="501697" y="352591"/>
                </a:cubicBezTo>
                <a:cubicBezTo>
                  <a:pt x="501405" y="350801"/>
                  <a:pt x="500235" y="348681"/>
                  <a:pt x="498189" y="346232"/>
                </a:cubicBezTo>
                <a:cubicBezTo>
                  <a:pt x="496142" y="343784"/>
                  <a:pt x="494973" y="341226"/>
                  <a:pt x="494680" y="338558"/>
                </a:cubicBezTo>
                <a:cubicBezTo>
                  <a:pt x="488797" y="338814"/>
                  <a:pt x="485215" y="338302"/>
                  <a:pt x="483936" y="337023"/>
                </a:cubicBezTo>
                <a:cubicBezTo>
                  <a:pt x="482657" y="335744"/>
                  <a:pt x="482145" y="332162"/>
                  <a:pt x="482401" y="326278"/>
                </a:cubicBezTo>
                <a:lnTo>
                  <a:pt x="494680" y="329787"/>
                </a:lnTo>
                <a:cubicBezTo>
                  <a:pt x="494644" y="327009"/>
                  <a:pt x="495156" y="324232"/>
                  <a:pt x="496215" y="321455"/>
                </a:cubicBezTo>
                <a:cubicBezTo>
                  <a:pt x="497275" y="318677"/>
                  <a:pt x="499102" y="316777"/>
                  <a:pt x="501697" y="315753"/>
                </a:cubicBezTo>
                <a:cubicBezTo>
                  <a:pt x="505206" y="315900"/>
                  <a:pt x="508714" y="316484"/>
                  <a:pt x="512222" y="317508"/>
                </a:cubicBezTo>
                <a:cubicBezTo>
                  <a:pt x="515731" y="318531"/>
                  <a:pt x="519239" y="319116"/>
                  <a:pt x="522747" y="319262"/>
                </a:cubicBezTo>
                <a:cubicBezTo>
                  <a:pt x="523040" y="311953"/>
                  <a:pt x="520701" y="305521"/>
                  <a:pt x="515731" y="299966"/>
                </a:cubicBezTo>
                <a:lnTo>
                  <a:pt x="529764" y="305228"/>
                </a:lnTo>
                <a:cubicBezTo>
                  <a:pt x="535904" y="304717"/>
                  <a:pt x="540728" y="301354"/>
                  <a:pt x="544236" y="295142"/>
                </a:cubicBezTo>
                <a:cubicBezTo>
                  <a:pt x="547745" y="288929"/>
                  <a:pt x="549937" y="282936"/>
                  <a:pt x="550814" y="277161"/>
                </a:cubicBezTo>
                <a:lnTo>
                  <a:pt x="568356" y="270144"/>
                </a:lnTo>
                <a:cubicBezTo>
                  <a:pt x="571097" y="267550"/>
                  <a:pt x="574386" y="265722"/>
                  <a:pt x="578224" y="264663"/>
                </a:cubicBezTo>
                <a:cubicBezTo>
                  <a:pt x="582061" y="263603"/>
                  <a:pt x="585789" y="263091"/>
                  <a:pt x="589407" y="263128"/>
                </a:cubicBezTo>
                <a:lnTo>
                  <a:pt x="603440" y="249094"/>
                </a:lnTo>
                <a:lnTo>
                  <a:pt x="619228" y="247340"/>
                </a:lnTo>
                <a:lnTo>
                  <a:pt x="629753" y="229798"/>
                </a:lnTo>
                <a:cubicBezTo>
                  <a:pt x="649816" y="219492"/>
                  <a:pt x="670647" y="208090"/>
                  <a:pt x="692246" y="195591"/>
                </a:cubicBezTo>
                <a:cubicBezTo>
                  <a:pt x="713844" y="183093"/>
                  <a:pt x="731605" y="168182"/>
                  <a:pt x="745529" y="150860"/>
                </a:cubicBezTo>
                <a:cubicBezTo>
                  <a:pt x="745822" y="145889"/>
                  <a:pt x="748745" y="143551"/>
                  <a:pt x="754300" y="143843"/>
                </a:cubicBezTo>
                <a:lnTo>
                  <a:pt x="757809" y="143843"/>
                </a:lnTo>
                <a:lnTo>
                  <a:pt x="766579" y="131564"/>
                </a:lnTo>
                <a:cubicBezTo>
                  <a:pt x="773669" y="129773"/>
                  <a:pt x="780540" y="127215"/>
                  <a:pt x="787191" y="123889"/>
                </a:cubicBezTo>
                <a:cubicBezTo>
                  <a:pt x="793842" y="120563"/>
                  <a:pt x="799836" y="116690"/>
                  <a:pt x="805172" y="112268"/>
                </a:cubicBezTo>
                <a:cubicBezTo>
                  <a:pt x="810434" y="111610"/>
                  <a:pt x="813065" y="108979"/>
                  <a:pt x="813065" y="104374"/>
                </a:cubicBezTo>
                <a:cubicBezTo>
                  <a:pt x="813065" y="99769"/>
                  <a:pt x="815697" y="97138"/>
                  <a:pt x="820959" y="96480"/>
                </a:cubicBezTo>
                <a:cubicBezTo>
                  <a:pt x="821252" y="90925"/>
                  <a:pt x="824175" y="88001"/>
                  <a:pt x="829730" y="87709"/>
                </a:cubicBezTo>
                <a:lnTo>
                  <a:pt x="833239" y="87709"/>
                </a:lnTo>
                <a:cubicBezTo>
                  <a:pt x="833275" y="84858"/>
                  <a:pt x="834079" y="81789"/>
                  <a:pt x="835651" y="78499"/>
                </a:cubicBezTo>
                <a:cubicBezTo>
                  <a:pt x="837222" y="75210"/>
                  <a:pt x="839342" y="73018"/>
                  <a:pt x="842010" y="71921"/>
                </a:cubicBezTo>
                <a:cubicBezTo>
                  <a:pt x="845664" y="72725"/>
                  <a:pt x="848880" y="71994"/>
                  <a:pt x="851658" y="69729"/>
                </a:cubicBezTo>
                <a:cubicBezTo>
                  <a:pt x="854435" y="67463"/>
                  <a:pt x="855897" y="64101"/>
                  <a:pt x="856043" y="59642"/>
                </a:cubicBezTo>
                <a:cubicBezTo>
                  <a:pt x="866276" y="43562"/>
                  <a:pt x="877386" y="28359"/>
                  <a:pt x="889373" y="14033"/>
                </a:cubicBezTo>
                <a:cubicBezTo>
                  <a:pt x="893685" y="13741"/>
                  <a:pt x="897778" y="12571"/>
                  <a:pt x="901652" y="10525"/>
                </a:cubicBezTo>
                <a:cubicBezTo>
                  <a:pt x="905526" y="8478"/>
                  <a:pt x="909619" y="7309"/>
                  <a:pt x="913931" y="7016"/>
                </a:cubicBezTo>
                <a:cubicBezTo>
                  <a:pt x="914845" y="5956"/>
                  <a:pt x="916087" y="4568"/>
                  <a:pt x="917659" y="2850"/>
                </a:cubicBezTo>
                <a:cubicBezTo>
                  <a:pt x="919230" y="1132"/>
                  <a:pt x="920911" y="182"/>
                  <a:pt x="922702" y="0"/>
                </a:cubicBezTo>
                <a:close/>
              </a:path>
            </a:pathLst>
          </a:custGeom>
          <a:gradFill>
            <a:gsLst>
              <a:gs pos="0">
                <a:schemeClr val="bg1"/>
              </a:gs>
              <a:gs pos="100000">
                <a:schemeClr val="bg1">
                  <a:alpha val="0"/>
                </a:schemeClr>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32887"/>
              </a:lnSpc>
            </a:pPr>
            <a:endParaRPr lang="zh-CN" altLang="en-US" sz="16600" dirty="0">
              <a:latin typeface="微软雅黑" panose="020B0503020204020204" pitchFamily="34" charset="-122"/>
            </a:endParaRPr>
          </a:p>
        </p:txBody>
      </p:sp>
      <p:sp>
        <p:nvSpPr>
          <p:cNvPr id="806" name="Freeform 836">
            <a:extLst>
              <a:ext uri="{FF2B5EF4-FFF2-40B4-BE49-F238E27FC236}">
                <a16:creationId xmlns="" xmlns:a16="http://schemas.microsoft.com/office/drawing/2014/main" id="{84D0E25B-6F19-4882-AB50-55172ED36D76}"/>
              </a:ext>
            </a:extLst>
          </p:cNvPr>
          <p:cNvSpPr>
            <a:spLocks/>
          </p:cNvSpPr>
          <p:nvPr/>
        </p:nvSpPr>
        <p:spPr bwMode="auto">
          <a:xfrm>
            <a:off x="4933887" y="1844683"/>
            <a:ext cx="42773" cy="41951"/>
          </a:xfrm>
          <a:custGeom>
            <a:avLst/>
            <a:gdLst>
              <a:gd name="T0" fmla="*/ 12 w 15"/>
              <a:gd name="T1" fmla="*/ 4 h 15"/>
              <a:gd name="T2" fmla="*/ 1 w 15"/>
              <a:gd name="T3" fmla="*/ 5 h 15"/>
              <a:gd name="T4" fmla="*/ 12 w 15"/>
              <a:gd name="T5" fmla="*/ 4 h 15"/>
            </a:gdLst>
            <a:ahLst/>
            <a:cxnLst>
              <a:cxn ang="0">
                <a:pos x="T0" y="T1"/>
              </a:cxn>
              <a:cxn ang="0">
                <a:pos x="T2" y="T3"/>
              </a:cxn>
              <a:cxn ang="0">
                <a:pos x="T4" y="T5"/>
              </a:cxn>
            </a:cxnLst>
            <a:rect l="0" t="0" r="r" b="b"/>
            <a:pathLst>
              <a:path w="15" h="15">
                <a:moveTo>
                  <a:pt x="12" y="4"/>
                </a:moveTo>
                <a:cubicBezTo>
                  <a:pt x="15" y="14"/>
                  <a:pt x="0" y="15"/>
                  <a:pt x="1" y="5"/>
                </a:cubicBezTo>
                <a:cubicBezTo>
                  <a:pt x="2" y="1"/>
                  <a:pt x="9" y="0"/>
                  <a:pt x="1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7" name="Freeform 837">
            <a:extLst>
              <a:ext uri="{FF2B5EF4-FFF2-40B4-BE49-F238E27FC236}">
                <a16:creationId xmlns="" xmlns:a16="http://schemas.microsoft.com/office/drawing/2014/main" id="{0B7B133A-2A1C-4F18-B079-B05EE734EC75}"/>
              </a:ext>
            </a:extLst>
          </p:cNvPr>
          <p:cNvSpPr>
            <a:spLocks/>
          </p:cNvSpPr>
          <p:nvPr/>
        </p:nvSpPr>
        <p:spPr bwMode="auto">
          <a:xfrm>
            <a:off x="5980042" y="1215972"/>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08" name="Freeform 838">
            <a:extLst>
              <a:ext uri="{FF2B5EF4-FFF2-40B4-BE49-F238E27FC236}">
                <a16:creationId xmlns="" xmlns:a16="http://schemas.microsoft.com/office/drawing/2014/main" id="{EB240648-E41F-4BA7-B25C-FEA32D3F1886}"/>
              </a:ext>
            </a:extLst>
          </p:cNvPr>
          <p:cNvSpPr>
            <a:spLocks/>
          </p:cNvSpPr>
          <p:nvPr/>
        </p:nvSpPr>
        <p:spPr bwMode="auto">
          <a:xfrm>
            <a:off x="6590409" y="1605467"/>
            <a:ext cx="19741" cy="22209"/>
          </a:xfrm>
          <a:custGeom>
            <a:avLst/>
            <a:gdLst>
              <a:gd name="T0" fmla="*/ 7 w 7"/>
              <a:gd name="T1" fmla="*/ 2 h 8"/>
              <a:gd name="T2" fmla="*/ 7 w 7"/>
              <a:gd name="T3" fmla="*/ 7 h 8"/>
              <a:gd name="T4" fmla="*/ 1 w 7"/>
              <a:gd name="T5" fmla="*/ 8 h 8"/>
              <a:gd name="T6" fmla="*/ 7 w 7"/>
              <a:gd name="T7" fmla="*/ 2 h 8"/>
            </a:gdLst>
            <a:ahLst/>
            <a:cxnLst>
              <a:cxn ang="0">
                <a:pos x="T0" y="T1"/>
              </a:cxn>
              <a:cxn ang="0">
                <a:pos x="T2" y="T3"/>
              </a:cxn>
              <a:cxn ang="0">
                <a:pos x="T4" y="T5"/>
              </a:cxn>
              <a:cxn ang="0">
                <a:pos x="T6" y="T7"/>
              </a:cxn>
            </a:cxnLst>
            <a:rect l="0" t="0" r="r" b="b"/>
            <a:pathLst>
              <a:path w="7" h="8">
                <a:moveTo>
                  <a:pt x="7" y="2"/>
                </a:moveTo>
                <a:cubicBezTo>
                  <a:pt x="7" y="4"/>
                  <a:pt x="7" y="6"/>
                  <a:pt x="7" y="7"/>
                </a:cubicBezTo>
                <a:cubicBezTo>
                  <a:pt x="6" y="8"/>
                  <a:pt x="4" y="8"/>
                  <a:pt x="1" y="8"/>
                </a:cubicBezTo>
                <a:cubicBezTo>
                  <a:pt x="0" y="3"/>
                  <a:pt x="3"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0" name="Freeform 840">
            <a:extLst>
              <a:ext uri="{FF2B5EF4-FFF2-40B4-BE49-F238E27FC236}">
                <a16:creationId xmlns="" xmlns:a16="http://schemas.microsoft.com/office/drawing/2014/main" id="{7CB602C8-6EF6-403D-8410-9D540193BC8D}"/>
              </a:ext>
            </a:extLst>
          </p:cNvPr>
          <p:cNvSpPr>
            <a:spLocks/>
          </p:cNvSpPr>
          <p:nvPr/>
        </p:nvSpPr>
        <p:spPr bwMode="auto">
          <a:xfrm>
            <a:off x="6568200" y="1384218"/>
            <a:ext cx="22209" cy="31257"/>
          </a:xfrm>
          <a:custGeom>
            <a:avLst/>
            <a:gdLst>
              <a:gd name="T0" fmla="*/ 6 w 8"/>
              <a:gd name="T1" fmla="*/ 0 h 11"/>
              <a:gd name="T2" fmla="*/ 4 w 8"/>
              <a:gd name="T3" fmla="*/ 10 h 11"/>
              <a:gd name="T4" fmla="*/ 0 w 8"/>
              <a:gd name="T5" fmla="*/ 7 h 11"/>
              <a:gd name="T6" fmla="*/ 6 w 8"/>
              <a:gd name="T7" fmla="*/ 0 h 11"/>
            </a:gdLst>
            <a:ahLst/>
            <a:cxnLst>
              <a:cxn ang="0">
                <a:pos x="T0" y="T1"/>
              </a:cxn>
              <a:cxn ang="0">
                <a:pos x="T2" y="T3"/>
              </a:cxn>
              <a:cxn ang="0">
                <a:pos x="T4" y="T5"/>
              </a:cxn>
              <a:cxn ang="0">
                <a:pos x="T6" y="T7"/>
              </a:cxn>
            </a:cxnLst>
            <a:rect l="0" t="0" r="r" b="b"/>
            <a:pathLst>
              <a:path w="8" h="11">
                <a:moveTo>
                  <a:pt x="6" y="0"/>
                </a:moveTo>
                <a:cubicBezTo>
                  <a:pt x="8" y="2"/>
                  <a:pt x="7" y="10"/>
                  <a:pt x="4" y="10"/>
                </a:cubicBezTo>
                <a:cubicBezTo>
                  <a:pt x="1" y="11"/>
                  <a:pt x="2" y="7"/>
                  <a:pt x="0" y="7"/>
                </a:cubicBezTo>
                <a:cubicBezTo>
                  <a:pt x="0" y="3"/>
                  <a:pt x="5" y="3"/>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1" name="Freeform 842">
            <a:extLst>
              <a:ext uri="{FF2B5EF4-FFF2-40B4-BE49-F238E27FC236}">
                <a16:creationId xmlns="" xmlns:a16="http://schemas.microsoft.com/office/drawing/2014/main" id="{A5555B3C-E31C-48C8-AA16-A3F074E68DC2}"/>
              </a:ext>
            </a:extLst>
          </p:cNvPr>
          <p:cNvSpPr>
            <a:spLocks/>
          </p:cNvSpPr>
          <p:nvPr/>
        </p:nvSpPr>
        <p:spPr bwMode="auto">
          <a:xfrm>
            <a:off x="6426492" y="1409962"/>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2" name="Freeform 843">
            <a:extLst>
              <a:ext uri="{FF2B5EF4-FFF2-40B4-BE49-F238E27FC236}">
                <a16:creationId xmlns="" xmlns:a16="http://schemas.microsoft.com/office/drawing/2014/main" id="{CD562803-4EB7-48BD-8038-C720DD183760}"/>
              </a:ext>
            </a:extLst>
          </p:cNvPr>
          <p:cNvSpPr>
            <a:spLocks/>
          </p:cNvSpPr>
          <p:nvPr/>
        </p:nvSpPr>
        <p:spPr bwMode="auto">
          <a:xfrm>
            <a:off x="5616598" y="1201741"/>
            <a:ext cx="11516" cy="11516"/>
          </a:xfrm>
          <a:custGeom>
            <a:avLst/>
            <a:gdLst>
              <a:gd name="T0" fmla="*/ 0 w 4"/>
              <a:gd name="T1" fmla="*/ 0 h 4"/>
              <a:gd name="T2" fmla="*/ 4 w 4"/>
              <a:gd name="T3" fmla="*/ 1 h 4"/>
              <a:gd name="T4" fmla="*/ 0 w 4"/>
              <a:gd name="T5" fmla="*/ 0 h 4"/>
            </a:gdLst>
            <a:ahLst/>
            <a:cxnLst>
              <a:cxn ang="0">
                <a:pos x="T0" y="T1"/>
              </a:cxn>
              <a:cxn ang="0">
                <a:pos x="T2" y="T3"/>
              </a:cxn>
              <a:cxn ang="0">
                <a:pos x="T4" y="T5"/>
              </a:cxn>
            </a:cxnLst>
            <a:rect l="0" t="0" r="r" b="b"/>
            <a:pathLst>
              <a:path w="4" h="4">
                <a:moveTo>
                  <a:pt x="0" y="0"/>
                </a:moveTo>
                <a:cubicBezTo>
                  <a:pt x="2" y="0"/>
                  <a:pt x="3" y="1"/>
                  <a:pt x="4" y="1"/>
                </a:cubicBezTo>
                <a:cubicBezTo>
                  <a:pt x="4" y="4"/>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3" name="Freeform 844">
            <a:extLst>
              <a:ext uri="{FF2B5EF4-FFF2-40B4-BE49-F238E27FC236}">
                <a16:creationId xmlns="" xmlns:a16="http://schemas.microsoft.com/office/drawing/2014/main" id="{F483D7A8-47BC-4AB7-B73B-7E6642525B54}"/>
              </a:ext>
            </a:extLst>
          </p:cNvPr>
          <p:cNvSpPr>
            <a:spLocks/>
          </p:cNvSpPr>
          <p:nvPr/>
        </p:nvSpPr>
        <p:spPr bwMode="auto">
          <a:xfrm>
            <a:off x="6759619" y="1494299"/>
            <a:ext cx="90481" cy="111046"/>
          </a:xfrm>
          <a:custGeom>
            <a:avLst/>
            <a:gdLst>
              <a:gd name="T0" fmla="*/ 18 w 32"/>
              <a:gd name="T1" fmla="*/ 38 h 39"/>
              <a:gd name="T2" fmla="*/ 0 w 32"/>
              <a:gd name="T3" fmla="*/ 23 h 39"/>
              <a:gd name="T4" fmla="*/ 18 w 32"/>
              <a:gd name="T5" fmla="*/ 38 h 39"/>
            </a:gdLst>
            <a:ahLst/>
            <a:cxnLst>
              <a:cxn ang="0">
                <a:pos x="T0" y="T1"/>
              </a:cxn>
              <a:cxn ang="0">
                <a:pos x="T2" y="T3"/>
              </a:cxn>
              <a:cxn ang="0">
                <a:pos x="T4" y="T5"/>
              </a:cxn>
            </a:cxnLst>
            <a:rect l="0" t="0" r="r" b="b"/>
            <a:pathLst>
              <a:path w="32" h="39">
                <a:moveTo>
                  <a:pt x="18" y="38"/>
                </a:moveTo>
                <a:cubicBezTo>
                  <a:pt x="6" y="39"/>
                  <a:pt x="0" y="31"/>
                  <a:pt x="0" y="23"/>
                </a:cubicBezTo>
                <a:cubicBezTo>
                  <a:pt x="0" y="0"/>
                  <a:pt x="32" y="19"/>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4" name="Freeform 845">
            <a:extLst>
              <a:ext uri="{FF2B5EF4-FFF2-40B4-BE49-F238E27FC236}">
                <a16:creationId xmlns="" xmlns:a16="http://schemas.microsoft.com/office/drawing/2014/main" id="{4FA5994A-5500-43E0-AFEE-30E9C7B55A4B}"/>
              </a:ext>
            </a:extLst>
          </p:cNvPr>
          <p:cNvSpPr>
            <a:spLocks/>
          </p:cNvSpPr>
          <p:nvPr/>
        </p:nvSpPr>
        <p:spPr bwMode="auto">
          <a:xfrm>
            <a:off x="5370681" y="1292662"/>
            <a:ext cx="22209" cy="19741"/>
          </a:xfrm>
          <a:custGeom>
            <a:avLst/>
            <a:gdLst>
              <a:gd name="T0" fmla="*/ 1 w 8"/>
              <a:gd name="T1" fmla="*/ 1 h 7"/>
              <a:gd name="T2" fmla="*/ 8 w 8"/>
              <a:gd name="T3" fmla="*/ 3 h 7"/>
              <a:gd name="T4" fmla="*/ 2 w 8"/>
              <a:gd name="T5" fmla="*/ 6 h 7"/>
              <a:gd name="T6" fmla="*/ 1 w 8"/>
              <a:gd name="T7" fmla="*/ 1 h 7"/>
            </a:gdLst>
            <a:ahLst/>
            <a:cxnLst>
              <a:cxn ang="0">
                <a:pos x="T0" y="T1"/>
              </a:cxn>
              <a:cxn ang="0">
                <a:pos x="T2" y="T3"/>
              </a:cxn>
              <a:cxn ang="0">
                <a:pos x="T4" y="T5"/>
              </a:cxn>
              <a:cxn ang="0">
                <a:pos x="T6" y="T7"/>
              </a:cxn>
            </a:cxnLst>
            <a:rect l="0" t="0" r="r" b="b"/>
            <a:pathLst>
              <a:path w="8" h="7">
                <a:moveTo>
                  <a:pt x="1" y="1"/>
                </a:moveTo>
                <a:cubicBezTo>
                  <a:pt x="4" y="0"/>
                  <a:pt x="6" y="1"/>
                  <a:pt x="8" y="3"/>
                </a:cubicBezTo>
                <a:cubicBezTo>
                  <a:pt x="7" y="5"/>
                  <a:pt x="6" y="7"/>
                  <a:pt x="2" y="6"/>
                </a:cubicBezTo>
                <a:cubicBezTo>
                  <a:pt x="1" y="4"/>
                  <a:pt x="0" y="3"/>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6" name="Freeform 848">
            <a:extLst>
              <a:ext uri="{FF2B5EF4-FFF2-40B4-BE49-F238E27FC236}">
                <a16:creationId xmlns="" xmlns:a16="http://schemas.microsoft.com/office/drawing/2014/main" id="{DB4EFB73-5CC3-419A-A15F-775E13660790}"/>
              </a:ext>
            </a:extLst>
          </p:cNvPr>
          <p:cNvSpPr>
            <a:spLocks/>
          </p:cNvSpPr>
          <p:nvPr/>
        </p:nvSpPr>
        <p:spPr bwMode="auto">
          <a:xfrm>
            <a:off x="5822336" y="1469137"/>
            <a:ext cx="13984" cy="11516"/>
          </a:xfrm>
          <a:custGeom>
            <a:avLst/>
            <a:gdLst>
              <a:gd name="T0" fmla="*/ 5 w 5"/>
              <a:gd name="T1" fmla="*/ 0 h 4"/>
              <a:gd name="T2" fmla="*/ 5 w 5"/>
              <a:gd name="T3" fmla="*/ 3 h 4"/>
              <a:gd name="T4" fmla="*/ 1 w 5"/>
              <a:gd name="T5" fmla="*/ 1 h 4"/>
              <a:gd name="T6" fmla="*/ 5 w 5"/>
              <a:gd name="T7" fmla="*/ 0 h 4"/>
            </a:gdLst>
            <a:ahLst/>
            <a:cxnLst>
              <a:cxn ang="0">
                <a:pos x="T0" y="T1"/>
              </a:cxn>
              <a:cxn ang="0">
                <a:pos x="T2" y="T3"/>
              </a:cxn>
              <a:cxn ang="0">
                <a:pos x="T4" y="T5"/>
              </a:cxn>
              <a:cxn ang="0">
                <a:pos x="T6" y="T7"/>
              </a:cxn>
            </a:cxnLst>
            <a:rect l="0" t="0" r="r" b="b"/>
            <a:pathLst>
              <a:path w="5" h="4">
                <a:moveTo>
                  <a:pt x="5" y="0"/>
                </a:moveTo>
                <a:cubicBezTo>
                  <a:pt x="5" y="1"/>
                  <a:pt x="5" y="2"/>
                  <a:pt x="5" y="3"/>
                </a:cubicBezTo>
                <a:cubicBezTo>
                  <a:pt x="3" y="3"/>
                  <a:pt x="0" y="4"/>
                  <a:pt x="1" y="1"/>
                </a:cubicBezTo>
                <a:cubicBezTo>
                  <a:pt x="2" y="1"/>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8" name="Freeform 851">
            <a:extLst>
              <a:ext uri="{FF2B5EF4-FFF2-40B4-BE49-F238E27FC236}">
                <a16:creationId xmlns="" xmlns:a16="http://schemas.microsoft.com/office/drawing/2014/main" id="{6AEA3748-3B95-4C86-940C-A60A2D442A5E}"/>
              </a:ext>
            </a:extLst>
          </p:cNvPr>
          <p:cNvSpPr>
            <a:spLocks/>
          </p:cNvSpPr>
          <p:nvPr/>
        </p:nvSpPr>
        <p:spPr bwMode="auto">
          <a:xfrm>
            <a:off x="6448899" y="2663129"/>
            <a:ext cx="19741" cy="23032"/>
          </a:xfrm>
          <a:custGeom>
            <a:avLst/>
            <a:gdLst>
              <a:gd name="T0" fmla="*/ 2 w 7"/>
              <a:gd name="T1" fmla="*/ 0 h 8"/>
              <a:gd name="T2" fmla="*/ 6 w 7"/>
              <a:gd name="T3" fmla="*/ 2 h 8"/>
              <a:gd name="T4" fmla="*/ 2 w 7"/>
              <a:gd name="T5" fmla="*/ 8 h 8"/>
              <a:gd name="T6" fmla="*/ 2 w 7"/>
              <a:gd name="T7" fmla="*/ 0 h 8"/>
            </a:gdLst>
            <a:ahLst/>
            <a:cxnLst>
              <a:cxn ang="0">
                <a:pos x="T0" y="T1"/>
              </a:cxn>
              <a:cxn ang="0">
                <a:pos x="T2" y="T3"/>
              </a:cxn>
              <a:cxn ang="0">
                <a:pos x="T4" y="T5"/>
              </a:cxn>
              <a:cxn ang="0">
                <a:pos x="T6" y="T7"/>
              </a:cxn>
            </a:cxnLst>
            <a:rect l="0" t="0" r="r" b="b"/>
            <a:pathLst>
              <a:path w="7" h="8">
                <a:moveTo>
                  <a:pt x="2" y="0"/>
                </a:moveTo>
                <a:cubicBezTo>
                  <a:pt x="4" y="0"/>
                  <a:pt x="5" y="2"/>
                  <a:pt x="6" y="2"/>
                </a:cubicBezTo>
                <a:cubicBezTo>
                  <a:pt x="7" y="6"/>
                  <a:pt x="5" y="8"/>
                  <a:pt x="2" y="8"/>
                </a:cubicBezTo>
                <a:cubicBezTo>
                  <a:pt x="0" y="5"/>
                  <a:pt x="0" y="3"/>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19" name="Freeform 852">
            <a:extLst>
              <a:ext uri="{FF2B5EF4-FFF2-40B4-BE49-F238E27FC236}">
                <a16:creationId xmlns="" xmlns:a16="http://schemas.microsoft.com/office/drawing/2014/main" id="{27B7CC71-9C85-4478-B1DD-A1FFF80FB67E}"/>
              </a:ext>
            </a:extLst>
          </p:cNvPr>
          <p:cNvSpPr>
            <a:spLocks/>
          </p:cNvSpPr>
          <p:nvPr/>
        </p:nvSpPr>
        <p:spPr bwMode="auto">
          <a:xfrm>
            <a:off x="6209947" y="1410373"/>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0" name="Freeform 853">
            <a:extLst>
              <a:ext uri="{FF2B5EF4-FFF2-40B4-BE49-F238E27FC236}">
                <a16:creationId xmlns="" xmlns:a16="http://schemas.microsoft.com/office/drawing/2014/main" id="{30B9F3FC-BCBE-4C1E-9742-B5309AC53355}"/>
              </a:ext>
            </a:extLst>
          </p:cNvPr>
          <p:cNvSpPr>
            <a:spLocks/>
          </p:cNvSpPr>
          <p:nvPr/>
        </p:nvSpPr>
        <p:spPr bwMode="auto">
          <a:xfrm>
            <a:off x="5980042" y="1330589"/>
            <a:ext cx="25500" cy="40306"/>
          </a:xfrm>
          <a:custGeom>
            <a:avLst/>
            <a:gdLst>
              <a:gd name="T0" fmla="*/ 9 w 9"/>
              <a:gd name="T1" fmla="*/ 5 h 14"/>
              <a:gd name="T2" fmla="*/ 1 w 9"/>
              <a:gd name="T3" fmla="*/ 14 h 14"/>
              <a:gd name="T4" fmla="*/ 9 w 9"/>
              <a:gd name="T5" fmla="*/ 5 h 14"/>
            </a:gdLst>
            <a:ahLst/>
            <a:cxnLst>
              <a:cxn ang="0">
                <a:pos x="T0" y="T1"/>
              </a:cxn>
              <a:cxn ang="0">
                <a:pos x="T2" y="T3"/>
              </a:cxn>
              <a:cxn ang="0">
                <a:pos x="T4" y="T5"/>
              </a:cxn>
            </a:cxnLst>
            <a:rect l="0" t="0" r="r" b="b"/>
            <a:pathLst>
              <a:path w="9" h="14">
                <a:moveTo>
                  <a:pt x="9" y="5"/>
                </a:moveTo>
                <a:cubicBezTo>
                  <a:pt x="9" y="11"/>
                  <a:pt x="7" y="14"/>
                  <a:pt x="1" y="14"/>
                </a:cubicBezTo>
                <a:cubicBezTo>
                  <a:pt x="0" y="10"/>
                  <a:pt x="2" y="0"/>
                  <a:pt x="9"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2" name="Freeform 855">
            <a:extLst>
              <a:ext uri="{FF2B5EF4-FFF2-40B4-BE49-F238E27FC236}">
                <a16:creationId xmlns="" xmlns:a16="http://schemas.microsoft.com/office/drawing/2014/main" id="{FBA32158-1459-4367-B9C6-F2DBF0F2304E}"/>
              </a:ext>
            </a:extLst>
          </p:cNvPr>
          <p:cNvSpPr>
            <a:spLocks/>
          </p:cNvSpPr>
          <p:nvPr/>
        </p:nvSpPr>
        <p:spPr bwMode="auto">
          <a:xfrm>
            <a:off x="5458440" y="1490903"/>
            <a:ext cx="70740" cy="50999"/>
          </a:xfrm>
          <a:custGeom>
            <a:avLst/>
            <a:gdLst>
              <a:gd name="T0" fmla="*/ 8 w 25"/>
              <a:gd name="T1" fmla="*/ 18 h 18"/>
              <a:gd name="T2" fmla="*/ 8 w 25"/>
              <a:gd name="T3" fmla="*/ 18 h 18"/>
            </a:gdLst>
            <a:ahLst/>
            <a:cxnLst>
              <a:cxn ang="0">
                <a:pos x="T0" y="T1"/>
              </a:cxn>
              <a:cxn ang="0">
                <a:pos x="T2" y="T3"/>
              </a:cxn>
            </a:cxnLst>
            <a:rect l="0" t="0" r="r" b="b"/>
            <a:pathLst>
              <a:path w="25" h="18">
                <a:moveTo>
                  <a:pt x="8" y="18"/>
                </a:moveTo>
                <a:cubicBezTo>
                  <a:pt x="0" y="0"/>
                  <a:pt x="25" y="13"/>
                  <a:pt x="8"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4" name="Freeform 859">
            <a:extLst>
              <a:ext uri="{FF2B5EF4-FFF2-40B4-BE49-F238E27FC236}">
                <a16:creationId xmlns="" xmlns:a16="http://schemas.microsoft.com/office/drawing/2014/main" id="{E9C90D77-A47E-4402-9041-FD126ED737D9}"/>
              </a:ext>
            </a:extLst>
          </p:cNvPr>
          <p:cNvSpPr>
            <a:spLocks/>
          </p:cNvSpPr>
          <p:nvPr/>
        </p:nvSpPr>
        <p:spPr bwMode="auto">
          <a:xfrm>
            <a:off x="6118811" y="1832095"/>
            <a:ext cx="16451" cy="17274"/>
          </a:xfrm>
          <a:custGeom>
            <a:avLst/>
            <a:gdLst>
              <a:gd name="T0" fmla="*/ 4 w 6"/>
              <a:gd name="T1" fmla="*/ 6 h 6"/>
              <a:gd name="T2" fmla="*/ 0 w 6"/>
              <a:gd name="T3" fmla="*/ 2 h 6"/>
              <a:gd name="T4" fmla="*/ 4 w 6"/>
              <a:gd name="T5" fmla="*/ 6 h 6"/>
            </a:gdLst>
            <a:ahLst/>
            <a:cxnLst>
              <a:cxn ang="0">
                <a:pos x="T0" y="T1"/>
              </a:cxn>
              <a:cxn ang="0">
                <a:pos x="T2" y="T3"/>
              </a:cxn>
              <a:cxn ang="0">
                <a:pos x="T4" y="T5"/>
              </a:cxn>
            </a:cxnLst>
            <a:rect l="0" t="0" r="r" b="b"/>
            <a:pathLst>
              <a:path w="6" h="6">
                <a:moveTo>
                  <a:pt x="4" y="6"/>
                </a:moveTo>
                <a:cubicBezTo>
                  <a:pt x="1" y="6"/>
                  <a:pt x="0" y="5"/>
                  <a:pt x="0" y="2"/>
                </a:cubicBezTo>
                <a:cubicBezTo>
                  <a:pt x="3" y="0"/>
                  <a:pt x="6" y="3"/>
                  <a:pt x="4"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7" name="Freeform 862">
            <a:extLst>
              <a:ext uri="{FF2B5EF4-FFF2-40B4-BE49-F238E27FC236}">
                <a16:creationId xmlns="" xmlns:a16="http://schemas.microsoft.com/office/drawing/2014/main" id="{2B781AE7-4BB2-4BA1-B9AF-B9B084F80EEA}"/>
              </a:ext>
            </a:extLst>
          </p:cNvPr>
          <p:cNvSpPr>
            <a:spLocks/>
          </p:cNvSpPr>
          <p:nvPr/>
        </p:nvSpPr>
        <p:spPr bwMode="auto">
          <a:xfrm>
            <a:off x="5521693" y="1175778"/>
            <a:ext cx="11516" cy="13984"/>
          </a:xfrm>
          <a:custGeom>
            <a:avLst/>
            <a:gdLst>
              <a:gd name="T0" fmla="*/ 4 w 4"/>
              <a:gd name="T1" fmla="*/ 1 h 5"/>
              <a:gd name="T2" fmla="*/ 0 w 4"/>
              <a:gd name="T3" fmla="*/ 5 h 5"/>
              <a:gd name="T4" fmla="*/ 4 w 4"/>
              <a:gd name="T5" fmla="*/ 1 h 5"/>
            </a:gdLst>
            <a:ahLst/>
            <a:cxnLst>
              <a:cxn ang="0">
                <a:pos x="T0" y="T1"/>
              </a:cxn>
              <a:cxn ang="0">
                <a:pos x="T2" y="T3"/>
              </a:cxn>
              <a:cxn ang="0">
                <a:pos x="T4" y="T5"/>
              </a:cxn>
            </a:cxnLst>
            <a:rect l="0" t="0" r="r" b="b"/>
            <a:pathLst>
              <a:path w="4" h="5">
                <a:moveTo>
                  <a:pt x="4" y="1"/>
                </a:moveTo>
                <a:cubicBezTo>
                  <a:pt x="4" y="4"/>
                  <a:pt x="3" y="5"/>
                  <a:pt x="0" y="5"/>
                </a:cubicBezTo>
                <a:cubicBezTo>
                  <a:pt x="0" y="2"/>
                  <a:pt x="1" y="0"/>
                  <a:pt x="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8" name="Freeform 863">
            <a:extLst>
              <a:ext uri="{FF2B5EF4-FFF2-40B4-BE49-F238E27FC236}">
                <a16:creationId xmlns="" xmlns:a16="http://schemas.microsoft.com/office/drawing/2014/main" id="{55E3765B-F121-49E2-B16F-05A1036ED4E6}"/>
              </a:ext>
            </a:extLst>
          </p:cNvPr>
          <p:cNvSpPr>
            <a:spLocks/>
          </p:cNvSpPr>
          <p:nvPr/>
        </p:nvSpPr>
        <p:spPr bwMode="auto">
          <a:xfrm>
            <a:off x="5065497" y="1623827"/>
            <a:ext cx="9048" cy="5758"/>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0"/>
                  <a:pt x="3" y="1"/>
                  <a:pt x="3" y="2"/>
                </a:cubicBezTo>
                <a:cubicBezTo>
                  <a:pt x="2" y="2"/>
                  <a:pt x="1" y="2"/>
                  <a:pt x="0" y="2"/>
                </a:cubicBezTo>
                <a:cubicBezTo>
                  <a:pt x="0" y="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29" name="Freeform 864">
            <a:extLst>
              <a:ext uri="{FF2B5EF4-FFF2-40B4-BE49-F238E27FC236}">
                <a16:creationId xmlns="" xmlns:a16="http://schemas.microsoft.com/office/drawing/2014/main" id="{7CFF32A3-F9B0-4930-AD5E-6061D0EB0094}"/>
              </a:ext>
            </a:extLst>
          </p:cNvPr>
          <p:cNvSpPr>
            <a:spLocks/>
          </p:cNvSpPr>
          <p:nvPr/>
        </p:nvSpPr>
        <p:spPr bwMode="auto">
          <a:xfrm>
            <a:off x="5940148" y="1515660"/>
            <a:ext cx="11516" cy="17274"/>
          </a:xfrm>
          <a:custGeom>
            <a:avLst/>
            <a:gdLst>
              <a:gd name="T0" fmla="*/ 1 w 4"/>
              <a:gd name="T1" fmla="*/ 0 h 6"/>
              <a:gd name="T2" fmla="*/ 4 w 4"/>
              <a:gd name="T3" fmla="*/ 0 h 6"/>
              <a:gd name="T4" fmla="*/ 1 w 4"/>
              <a:gd name="T5" fmla="*/ 5 h 6"/>
              <a:gd name="T6" fmla="*/ 1 w 4"/>
              <a:gd name="T7" fmla="*/ 0 h 6"/>
            </a:gdLst>
            <a:ahLst/>
            <a:cxnLst>
              <a:cxn ang="0">
                <a:pos x="T0" y="T1"/>
              </a:cxn>
              <a:cxn ang="0">
                <a:pos x="T2" y="T3"/>
              </a:cxn>
              <a:cxn ang="0">
                <a:pos x="T4" y="T5"/>
              </a:cxn>
              <a:cxn ang="0">
                <a:pos x="T6" y="T7"/>
              </a:cxn>
            </a:cxnLst>
            <a:rect l="0" t="0" r="r" b="b"/>
            <a:pathLst>
              <a:path w="4" h="6">
                <a:moveTo>
                  <a:pt x="1" y="0"/>
                </a:moveTo>
                <a:cubicBezTo>
                  <a:pt x="2" y="0"/>
                  <a:pt x="3" y="0"/>
                  <a:pt x="4" y="0"/>
                </a:cubicBezTo>
                <a:cubicBezTo>
                  <a:pt x="4" y="3"/>
                  <a:pt x="4" y="6"/>
                  <a:pt x="1" y="5"/>
                </a:cubicBezTo>
                <a:cubicBezTo>
                  <a:pt x="0" y="4"/>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2" name="Freeform 868">
            <a:extLst>
              <a:ext uri="{FF2B5EF4-FFF2-40B4-BE49-F238E27FC236}">
                <a16:creationId xmlns="" xmlns:a16="http://schemas.microsoft.com/office/drawing/2014/main" id="{534E1BEC-15AD-4991-961C-A6FAF617A234}"/>
              </a:ext>
            </a:extLst>
          </p:cNvPr>
          <p:cNvSpPr>
            <a:spLocks/>
          </p:cNvSpPr>
          <p:nvPr/>
        </p:nvSpPr>
        <p:spPr bwMode="auto">
          <a:xfrm>
            <a:off x="6312309" y="1572501"/>
            <a:ext cx="22209" cy="19741"/>
          </a:xfrm>
          <a:custGeom>
            <a:avLst/>
            <a:gdLst>
              <a:gd name="T0" fmla="*/ 6 w 8"/>
              <a:gd name="T1" fmla="*/ 0 h 7"/>
              <a:gd name="T2" fmla="*/ 1 w 8"/>
              <a:gd name="T3" fmla="*/ 1 h 7"/>
              <a:gd name="T4" fmla="*/ 6 w 8"/>
              <a:gd name="T5" fmla="*/ 0 h 7"/>
            </a:gdLst>
            <a:ahLst/>
            <a:cxnLst>
              <a:cxn ang="0">
                <a:pos x="T0" y="T1"/>
              </a:cxn>
              <a:cxn ang="0">
                <a:pos x="T2" y="T3"/>
              </a:cxn>
              <a:cxn ang="0">
                <a:pos x="T4" y="T5"/>
              </a:cxn>
            </a:cxnLst>
            <a:rect l="0" t="0" r="r" b="b"/>
            <a:pathLst>
              <a:path w="8" h="7">
                <a:moveTo>
                  <a:pt x="6" y="0"/>
                </a:moveTo>
                <a:cubicBezTo>
                  <a:pt x="8" y="6"/>
                  <a:pt x="0" y="7"/>
                  <a:pt x="1" y="1"/>
                </a:cubicBezTo>
                <a:cubicBezTo>
                  <a:pt x="2" y="0"/>
                  <a:pt x="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3" name="Freeform 869">
            <a:extLst>
              <a:ext uri="{FF2B5EF4-FFF2-40B4-BE49-F238E27FC236}">
                <a16:creationId xmlns="" xmlns:a16="http://schemas.microsoft.com/office/drawing/2014/main" id="{1129ED14-43FB-43E6-84B3-6B8CC88F9221}"/>
              </a:ext>
            </a:extLst>
          </p:cNvPr>
          <p:cNvSpPr>
            <a:spLocks/>
          </p:cNvSpPr>
          <p:nvPr/>
        </p:nvSpPr>
        <p:spPr bwMode="auto">
          <a:xfrm>
            <a:off x="5222055" y="1391210"/>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5" name="Freeform 871">
            <a:extLst>
              <a:ext uri="{FF2B5EF4-FFF2-40B4-BE49-F238E27FC236}">
                <a16:creationId xmlns="" xmlns:a16="http://schemas.microsoft.com/office/drawing/2014/main" id="{F3A6167D-77D9-4AB7-BFE5-C558B9B85617}"/>
              </a:ext>
            </a:extLst>
          </p:cNvPr>
          <p:cNvSpPr>
            <a:spLocks/>
          </p:cNvSpPr>
          <p:nvPr/>
        </p:nvSpPr>
        <p:spPr bwMode="auto">
          <a:xfrm>
            <a:off x="6212341" y="1240998"/>
            <a:ext cx="13984" cy="14806"/>
          </a:xfrm>
          <a:custGeom>
            <a:avLst/>
            <a:gdLst>
              <a:gd name="T0" fmla="*/ 1 w 5"/>
              <a:gd name="T1" fmla="*/ 0 h 5"/>
              <a:gd name="T2" fmla="*/ 5 w 5"/>
              <a:gd name="T3" fmla="*/ 0 h 5"/>
              <a:gd name="T4" fmla="*/ 5 w 5"/>
              <a:gd name="T5" fmla="*/ 4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4" y="0"/>
                  <a:pt x="5" y="0"/>
                </a:cubicBezTo>
                <a:cubicBezTo>
                  <a:pt x="5" y="1"/>
                  <a:pt x="5" y="3"/>
                  <a:pt x="5" y="4"/>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36" name="Freeform 872">
            <a:extLst>
              <a:ext uri="{FF2B5EF4-FFF2-40B4-BE49-F238E27FC236}">
                <a16:creationId xmlns="" xmlns:a16="http://schemas.microsoft.com/office/drawing/2014/main" id="{80490E84-421F-4145-A4E9-5B45FC8022AC}"/>
              </a:ext>
            </a:extLst>
          </p:cNvPr>
          <p:cNvSpPr>
            <a:spLocks/>
          </p:cNvSpPr>
          <p:nvPr/>
        </p:nvSpPr>
        <p:spPr bwMode="auto">
          <a:xfrm>
            <a:off x="6096434" y="1587223"/>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1" name="Freeform 880">
            <a:extLst>
              <a:ext uri="{FF2B5EF4-FFF2-40B4-BE49-F238E27FC236}">
                <a16:creationId xmlns="" xmlns:a16="http://schemas.microsoft.com/office/drawing/2014/main" id="{4D60AB75-2783-4DE1-9A6E-1E15EEEC7B25}"/>
              </a:ext>
            </a:extLst>
          </p:cNvPr>
          <p:cNvSpPr>
            <a:spLocks/>
          </p:cNvSpPr>
          <p:nvPr/>
        </p:nvSpPr>
        <p:spPr bwMode="auto">
          <a:xfrm>
            <a:off x="5611125" y="1626706"/>
            <a:ext cx="13984" cy="13984"/>
          </a:xfrm>
          <a:custGeom>
            <a:avLst/>
            <a:gdLst>
              <a:gd name="T0" fmla="*/ 5 w 5"/>
              <a:gd name="T1" fmla="*/ 1 h 5"/>
              <a:gd name="T2" fmla="*/ 1 w 5"/>
              <a:gd name="T3" fmla="*/ 5 h 5"/>
              <a:gd name="T4" fmla="*/ 5 w 5"/>
              <a:gd name="T5" fmla="*/ 1 h 5"/>
            </a:gdLst>
            <a:ahLst/>
            <a:cxnLst>
              <a:cxn ang="0">
                <a:pos x="T0" y="T1"/>
              </a:cxn>
              <a:cxn ang="0">
                <a:pos x="T2" y="T3"/>
              </a:cxn>
              <a:cxn ang="0">
                <a:pos x="T4" y="T5"/>
              </a:cxn>
            </a:cxnLst>
            <a:rect l="0" t="0" r="r" b="b"/>
            <a:pathLst>
              <a:path w="5" h="5">
                <a:moveTo>
                  <a:pt x="5" y="1"/>
                </a:moveTo>
                <a:cubicBezTo>
                  <a:pt x="5" y="4"/>
                  <a:pt x="4" y="5"/>
                  <a:pt x="1" y="5"/>
                </a:cubicBezTo>
                <a:cubicBezTo>
                  <a:pt x="0" y="2"/>
                  <a:pt x="2"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4" name="Freeform 885">
            <a:extLst>
              <a:ext uri="{FF2B5EF4-FFF2-40B4-BE49-F238E27FC236}">
                <a16:creationId xmlns="" xmlns:a16="http://schemas.microsoft.com/office/drawing/2014/main" id="{F76EF08A-CE1E-4CFB-AC9D-82AE64D34CDA}"/>
              </a:ext>
            </a:extLst>
          </p:cNvPr>
          <p:cNvSpPr>
            <a:spLocks/>
          </p:cNvSpPr>
          <p:nvPr/>
        </p:nvSpPr>
        <p:spPr bwMode="auto">
          <a:xfrm>
            <a:off x="5724638" y="1657963"/>
            <a:ext cx="11516" cy="13984"/>
          </a:xfrm>
          <a:custGeom>
            <a:avLst/>
            <a:gdLst>
              <a:gd name="T0" fmla="*/ 1 w 4"/>
              <a:gd name="T1" fmla="*/ 0 h 5"/>
              <a:gd name="T2" fmla="*/ 4 w 4"/>
              <a:gd name="T3" fmla="*/ 4 h 5"/>
              <a:gd name="T4" fmla="*/ 0 w 4"/>
              <a:gd name="T5" fmla="*/ 1 h 5"/>
              <a:gd name="T6" fmla="*/ 1 w 4"/>
              <a:gd name="T7" fmla="*/ 0 h 5"/>
            </a:gdLst>
            <a:ahLst/>
            <a:cxnLst>
              <a:cxn ang="0">
                <a:pos x="T0" y="T1"/>
              </a:cxn>
              <a:cxn ang="0">
                <a:pos x="T2" y="T3"/>
              </a:cxn>
              <a:cxn ang="0">
                <a:pos x="T4" y="T5"/>
              </a:cxn>
              <a:cxn ang="0">
                <a:pos x="T6" y="T7"/>
              </a:cxn>
            </a:cxnLst>
            <a:rect l="0" t="0" r="r" b="b"/>
            <a:pathLst>
              <a:path w="4" h="5">
                <a:moveTo>
                  <a:pt x="1" y="0"/>
                </a:moveTo>
                <a:cubicBezTo>
                  <a:pt x="4" y="0"/>
                  <a:pt x="4" y="2"/>
                  <a:pt x="4" y="4"/>
                </a:cubicBezTo>
                <a:cubicBezTo>
                  <a:pt x="1" y="5"/>
                  <a:pt x="0" y="4"/>
                  <a:pt x="0" y="1"/>
                </a:cubicBezTo>
                <a:cubicBezTo>
                  <a:pt x="1"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48" name="Freeform 889">
            <a:extLst>
              <a:ext uri="{FF2B5EF4-FFF2-40B4-BE49-F238E27FC236}">
                <a16:creationId xmlns="" xmlns:a16="http://schemas.microsoft.com/office/drawing/2014/main" id="{A54122A7-BE77-434D-AE29-C2234D5950DE}"/>
              </a:ext>
            </a:extLst>
          </p:cNvPr>
          <p:cNvSpPr>
            <a:spLocks/>
          </p:cNvSpPr>
          <p:nvPr/>
        </p:nvSpPr>
        <p:spPr bwMode="auto">
          <a:xfrm>
            <a:off x="6422826" y="1734010"/>
            <a:ext cx="19741" cy="25500"/>
          </a:xfrm>
          <a:custGeom>
            <a:avLst/>
            <a:gdLst>
              <a:gd name="T0" fmla="*/ 7 w 7"/>
              <a:gd name="T1" fmla="*/ 2 h 9"/>
              <a:gd name="T2" fmla="*/ 0 w 7"/>
              <a:gd name="T3" fmla="*/ 6 h 9"/>
              <a:gd name="T4" fmla="*/ 7 w 7"/>
              <a:gd name="T5" fmla="*/ 2 h 9"/>
            </a:gdLst>
            <a:ahLst/>
            <a:cxnLst>
              <a:cxn ang="0">
                <a:pos x="T0" y="T1"/>
              </a:cxn>
              <a:cxn ang="0">
                <a:pos x="T2" y="T3"/>
              </a:cxn>
              <a:cxn ang="0">
                <a:pos x="T4" y="T5"/>
              </a:cxn>
            </a:cxnLst>
            <a:rect l="0" t="0" r="r" b="b"/>
            <a:pathLst>
              <a:path w="7" h="9">
                <a:moveTo>
                  <a:pt x="7" y="2"/>
                </a:moveTo>
                <a:cubicBezTo>
                  <a:pt x="7" y="6"/>
                  <a:pt x="3" y="9"/>
                  <a:pt x="0" y="6"/>
                </a:cubicBezTo>
                <a:cubicBezTo>
                  <a:pt x="0" y="2"/>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2" name="Freeform 895">
            <a:extLst>
              <a:ext uri="{FF2B5EF4-FFF2-40B4-BE49-F238E27FC236}">
                <a16:creationId xmlns="" xmlns:a16="http://schemas.microsoft.com/office/drawing/2014/main" id="{A69FF709-7B2B-4E35-83EE-3E1A5B8C7323}"/>
              </a:ext>
            </a:extLst>
          </p:cNvPr>
          <p:cNvSpPr>
            <a:spLocks/>
          </p:cNvSpPr>
          <p:nvPr/>
        </p:nvSpPr>
        <p:spPr bwMode="auto">
          <a:xfrm>
            <a:off x="6082450" y="1700736"/>
            <a:ext cx="17274" cy="13984"/>
          </a:xfrm>
          <a:custGeom>
            <a:avLst/>
            <a:gdLst>
              <a:gd name="T0" fmla="*/ 2 w 6"/>
              <a:gd name="T1" fmla="*/ 2 h 5"/>
              <a:gd name="T2" fmla="*/ 5 w 6"/>
              <a:gd name="T3" fmla="*/ 1 h 5"/>
              <a:gd name="T4" fmla="*/ 2 w 6"/>
              <a:gd name="T5" fmla="*/ 2 h 5"/>
            </a:gdLst>
            <a:ahLst/>
            <a:cxnLst>
              <a:cxn ang="0">
                <a:pos x="T0" y="T1"/>
              </a:cxn>
              <a:cxn ang="0">
                <a:pos x="T2" y="T3"/>
              </a:cxn>
              <a:cxn ang="0">
                <a:pos x="T4" y="T5"/>
              </a:cxn>
            </a:cxnLst>
            <a:rect l="0" t="0" r="r" b="b"/>
            <a:pathLst>
              <a:path w="6" h="5">
                <a:moveTo>
                  <a:pt x="2" y="2"/>
                </a:moveTo>
                <a:cubicBezTo>
                  <a:pt x="2" y="1"/>
                  <a:pt x="4" y="0"/>
                  <a:pt x="5" y="1"/>
                </a:cubicBezTo>
                <a:cubicBezTo>
                  <a:pt x="6" y="2"/>
                  <a:pt x="0" y="5"/>
                  <a:pt x="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59" name="Freeform 904">
            <a:extLst>
              <a:ext uri="{FF2B5EF4-FFF2-40B4-BE49-F238E27FC236}">
                <a16:creationId xmlns="" xmlns:a16="http://schemas.microsoft.com/office/drawing/2014/main" id="{4501F1D8-3626-4F51-95D1-2A43D9BF8232}"/>
              </a:ext>
            </a:extLst>
          </p:cNvPr>
          <p:cNvSpPr>
            <a:spLocks/>
          </p:cNvSpPr>
          <p:nvPr/>
        </p:nvSpPr>
        <p:spPr bwMode="auto">
          <a:xfrm>
            <a:off x="5341326" y="1769008"/>
            <a:ext cx="11516" cy="8226"/>
          </a:xfrm>
          <a:custGeom>
            <a:avLst/>
            <a:gdLst>
              <a:gd name="T0" fmla="*/ 2 w 4"/>
              <a:gd name="T1" fmla="*/ 0 h 3"/>
              <a:gd name="T2" fmla="*/ 3 w 4"/>
              <a:gd name="T3" fmla="*/ 3 h 3"/>
              <a:gd name="T4" fmla="*/ 1 w 4"/>
              <a:gd name="T5" fmla="*/ 3 h 3"/>
              <a:gd name="T6" fmla="*/ 2 w 4"/>
              <a:gd name="T7" fmla="*/ 0 h 3"/>
            </a:gdLst>
            <a:ahLst/>
            <a:cxnLst>
              <a:cxn ang="0">
                <a:pos x="T0" y="T1"/>
              </a:cxn>
              <a:cxn ang="0">
                <a:pos x="T2" y="T3"/>
              </a:cxn>
              <a:cxn ang="0">
                <a:pos x="T4" y="T5"/>
              </a:cxn>
              <a:cxn ang="0">
                <a:pos x="T6" y="T7"/>
              </a:cxn>
            </a:cxnLst>
            <a:rect l="0" t="0" r="r" b="b"/>
            <a:pathLst>
              <a:path w="4" h="3">
                <a:moveTo>
                  <a:pt x="2" y="0"/>
                </a:moveTo>
                <a:cubicBezTo>
                  <a:pt x="4" y="0"/>
                  <a:pt x="4" y="1"/>
                  <a:pt x="3" y="3"/>
                </a:cubicBezTo>
                <a:cubicBezTo>
                  <a:pt x="2" y="3"/>
                  <a:pt x="1" y="3"/>
                  <a:pt x="1" y="3"/>
                </a:cubicBezTo>
                <a:cubicBezTo>
                  <a:pt x="0" y="1"/>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1" name="Freeform 907">
            <a:extLst>
              <a:ext uri="{FF2B5EF4-FFF2-40B4-BE49-F238E27FC236}">
                <a16:creationId xmlns="" xmlns:a16="http://schemas.microsoft.com/office/drawing/2014/main" id="{4628DF75-F3F2-49D8-AEFE-7EC1977546D6}"/>
              </a:ext>
            </a:extLst>
          </p:cNvPr>
          <p:cNvSpPr>
            <a:spLocks/>
          </p:cNvSpPr>
          <p:nvPr/>
        </p:nvSpPr>
        <p:spPr bwMode="auto">
          <a:xfrm>
            <a:off x="5829328" y="1204247"/>
            <a:ext cx="13984" cy="16451"/>
          </a:xfrm>
          <a:custGeom>
            <a:avLst/>
            <a:gdLst>
              <a:gd name="T0" fmla="*/ 5 w 5"/>
              <a:gd name="T1" fmla="*/ 1 h 6"/>
              <a:gd name="T2" fmla="*/ 5 w 5"/>
              <a:gd name="T3" fmla="*/ 4 h 6"/>
              <a:gd name="T4" fmla="*/ 0 w 5"/>
              <a:gd name="T5" fmla="*/ 5 h 6"/>
              <a:gd name="T6" fmla="*/ 5 w 5"/>
              <a:gd name="T7" fmla="*/ 1 h 6"/>
            </a:gdLst>
            <a:ahLst/>
            <a:cxnLst>
              <a:cxn ang="0">
                <a:pos x="T0" y="T1"/>
              </a:cxn>
              <a:cxn ang="0">
                <a:pos x="T2" y="T3"/>
              </a:cxn>
              <a:cxn ang="0">
                <a:pos x="T4" y="T5"/>
              </a:cxn>
              <a:cxn ang="0">
                <a:pos x="T6" y="T7"/>
              </a:cxn>
            </a:cxnLst>
            <a:rect l="0" t="0" r="r" b="b"/>
            <a:pathLst>
              <a:path w="5" h="6">
                <a:moveTo>
                  <a:pt x="5" y="1"/>
                </a:moveTo>
                <a:cubicBezTo>
                  <a:pt x="5" y="2"/>
                  <a:pt x="5" y="3"/>
                  <a:pt x="5" y="4"/>
                </a:cubicBezTo>
                <a:cubicBezTo>
                  <a:pt x="3" y="5"/>
                  <a:pt x="2" y="6"/>
                  <a:pt x="0" y="5"/>
                </a:cubicBezTo>
                <a:cubicBezTo>
                  <a:pt x="0" y="2"/>
                  <a:pt x="1" y="0"/>
                  <a:pt x="5"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4" name="Freeform 910">
            <a:extLst>
              <a:ext uri="{FF2B5EF4-FFF2-40B4-BE49-F238E27FC236}">
                <a16:creationId xmlns="" xmlns:a16="http://schemas.microsoft.com/office/drawing/2014/main" id="{007F5324-7F80-414F-BDF9-FD967E77EAC6}"/>
              </a:ext>
            </a:extLst>
          </p:cNvPr>
          <p:cNvSpPr>
            <a:spLocks/>
          </p:cNvSpPr>
          <p:nvPr/>
        </p:nvSpPr>
        <p:spPr bwMode="auto">
          <a:xfrm>
            <a:off x="6421716" y="1627924"/>
            <a:ext cx="8226" cy="8226"/>
          </a:xfrm>
          <a:custGeom>
            <a:avLst/>
            <a:gdLst>
              <a:gd name="T0" fmla="*/ 0 w 3"/>
              <a:gd name="T1" fmla="*/ 0 h 3"/>
              <a:gd name="T2" fmla="*/ 3 w 3"/>
              <a:gd name="T3" fmla="*/ 0 h 3"/>
              <a:gd name="T4" fmla="*/ 3 w 3"/>
              <a:gd name="T5" fmla="*/ 3 h 3"/>
              <a:gd name="T6" fmla="*/ 0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0"/>
                  <a:pt x="2" y="0"/>
                  <a:pt x="3" y="0"/>
                </a:cubicBezTo>
                <a:cubicBezTo>
                  <a:pt x="3" y="1"/>
                  <a:pt x="3" y="2"/>
                  <a:pt x="3" y="3"/>
                </a:cubicBezTo>
                <a:cubicBezTo>
                  <a:pt x="2" y="3"/>
                  <a:pt x="1" y="3"/>
                  <a:pt x="0" y="3"/>
                </a:cubicBezTo>
                <a:cubicBezTo>
                  <a:pt x="0" y="2"/>
                  <a:pt x="0"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5" name="Freeform 911">
            <a:extLst>
              <a:ext uri="{FF2B5EF4-FFF2-40B4-BE49-F238E27FC236}">
                <a16:creationId xmlns="" xmlns:a16="http://schemas.microsoft.com/office/drawing/2014/main" id="{BDF44281-6F84-49D2-BCA3-88BE8312A3A8}"/>
              </a:ext>
            </a:extLst>
          </p:cNvPr>
          <p:cNvSpPr>
            <a:spLocks/>
          </p:cNvSpPr>
          <p:nvPr/>
        </p:nvSpPr>
        <p:spPr bwMode="auto">
          <a:xfrm>
            <a:off x="5216297" y="1636150"/>
            <a:ext cx="9048" cy="10694"/>
          </a:xfrm>
          <a:custGeom>
            <a:avLst/>
            <a:gdLst>
              <a:gd name="T0" fmla="*/ 1 w 3"/>
              <a:gd name="T1" fmla="*/ 0 h 4"/>
              <a:gd name="T2" fmla="*/ 3 w 3"/>
              <a:gd name="T3" fmla="*/ 4 h 4"/>
              <a:gd name="T4" fmla="*/ 0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3" y="1"/>
                  <a:pt x="3" y="2"/>
                  <a:pt x="3" y="4"/>
                </a:cubicBezTo>
                <a:cubicBezTo>
                  <a:pt x="2" y="4"/>
                  <a:pt x="1" y="4"/>
                  <a:pt x="0" y="4"/>
                </a:cubicBezTo>
                <a:cubicBezTo>
                  <a:pt x="0" y="2"/>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6" name="Freeform 914">
            <a:extLst>
              <a:ext uri="{FF2B5EF4-FFF2-40B4-BE49-F238E27FC236}">
                <a16:creationId xmlns="" xmlns:a16="http://schemas.microsoft.com/office/drawing/2014/main" id="{2514FDF6-9097-4C88-8386-ACB119745087}"/>
              </a:ext>
            </a:extLst>
          </p:cNvPr>
          <p:cNvSpPr>
            <a:spLocks/>
          </p:cNvSpPr>
          <p:nvPr/>
        </p:nvSpPr>
        <p:spPr bwMode="auto">
          <a:xfrm>
            <a:off x="6949855" y="2465496"/>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68" name="Freeform 919">
            <a:extLst>
              <a:ext uri="{FF2B5EF4-FFF2-40B4-BE49-F238E27FC236}">
                <a16:creationId xmlns="" xmlns:a16="http://schemas.microsoft.com/office/drawing/2014/main" id="{422B6290-99EB-4E68-9967-24CE03F49A49}"/>
              </a:ext>
            </a:extLst>
          </p:cNvPr>
          <p:cNvSpPr>
            <a:spLocks/>
          </p:cNvSpPr>
          <p:nvPr/>
        </p:nvSpPr>
        <p:spPr bwMode="auto">
          <a:xfrm>
            <a:off x="4948966" y="1871005"/>
            <a:ext cx="17274" cy="13984"/>
          </a:xfrm>
          <a:custGeom>
            <a:avLst/>
            <a:gdLst>
              <a:gd name="T0" fmla="*/ 1 w 6"/>
              <a:gd name="T1" fmla="*/ 1 h 5"/>
              <a:gd name="T2" fmla="*/ 4 w 6"/>
              <a:gd name="T3" fmla="*/ 0 h 5"/>
              <a:gd name="T4" fmla="*/ 1 w 6"/>
              <a:gd name="T5" fmla="*/ 1 h 5"/>
            </a:gdLst>
            <a:ahLst/>
            <a:cxnLst>
              <a:cxn ang="0">
                <a:pos x="T0" y="T1"/>
              </a:cxn>
              <a:cxn ang="0">
                <a:pos x="T2" y="T3"/>
              </a:cxn>
              <a:cxn ang="0">
                <a:pos x="T4" y="T5"/>
              </a:cxn>
            </a:cxnLst>
            <a:rect l="0" t="0" r="r" b="b"/>
            <a:pathLst>
              <a:path w="6" h="5">
                <a:moveTo>
                  <a:pt x="1" y="1"/>
                </a:moveTo>
                <a:cubicBezTo>
                  <a:pt x="1" y="1"/>
                  <a:pt x="3" y="0"/>
                  <a:pt x="4" y="0"/>
                </a:cubicBezTo>
                <a:cubicBezTo>
                  <a:pt x="6" y="2"/>
                  <a:pt x="0" y="5"/>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73" name="Freeform 930">
            <a:extLst>
              <a:ext uri="{FF2B5EF4-FFF2-40B4-BE49-F238E27FC236}">
                <a16:creationId xmlns="" xmlns:a16="http://schemas.microsoft.com/office/drawing/2014/main" id="{86EC0FE9-7032-407C-8794-0E2DEFDE42F4}"/>
              </a:ext>
            </a:extLst>
          </p:cNvPr>
          <p:cNvSpPr>
            <a:spLocks/>
          </p:cNvSpPr>
          <p:nvPr/>
        </p:nvSpPr>
        <p:spPr bwMode="auto">
          <a:xfrm>
            <a:off x="5488564" y="1927762"/>
            <a:ext cx="14806" cy="14806"/>
          </a:xfrm>
          <a:custGeom>
            <a:avLst/>
            <a:gdLst>
              <a:gd name="T0" fmla="*/ 1 w 5"/>
              <a:gd name="T1" fmla="*/ 0 h 5"/>
              <a:gd name="T2" fmla="*/ 4 w 5"/>
              <a:gd name="T3" fmla="*/ 1 h 5"/>
              <a:gd name="T4" fmla="*/ 2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3" y="0"/>
                  <a:pt x="3" y="1"/>
                  <a:pt x="4" y="1"/>
                </a:cubicBezTo>
                <a:cubicBezTo>
                  <a:pt x="5" y="4"/>
                  <a:pt x="2" y="3"/>
                  <a:pt x="2" y="5"/>
                </a:cubicBezTo>
                <a:cubicBezTo>
                  <a:pt x="0" y="5"/>
                  <a:pt x="0"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80" name="Freeform 940">
            <a:extLst>
              <a:ext uri="{FF2B5EF4-FFF2-40B4-BE49-F238E27FC236}">
                <a16:creationId xmlns="" xmlns:a16="http://schemas.microsoft.com/office/drawing/2014/main" id="{9B7EA7F0-5A8F-4B2B-AB6C-833E8A6F4AC9}"/>
              </a:ext>
            </a:extLst>
          </p:cNvPr>
          <p:cNvSpPr>
            <a:spLocks/>
          </p:cNvSpPr>
          <p:nvPr/>
        </p:nvSpPr>
        <p:spPr bwMode="auto">
          <a:xfrm>
            <a:off x="5732863" y="1973825"/>
            <a:ext cx="14806" cy="10694"/>
          </a:xfrm>
          <a:custGeom>
            <a:avLst/>
            <a:gdLst>
              <a:gd name="T0" fmla="*/ 2 w 5"/>
              <a:gd name="T1" fmla="*/ 0 h 4"/>
              <a:gd name="T2" fmla="*/ 5 w 5"/>
              <a:gd name="T3" fmla="*/ 1 h 4"/>
              <a:gd name="T4" fmla="*/ 1 w 5"/>
              <a:gd name="T5" fmla="*/ 4 h 4"/>
              <a:gd name="T6" fmla="*/ 2 w 5"/>
              <a:gd name="T7" fmla="*/ 0 h 4"/>
            </a:gdLst>
            <a:ahLst/>
            <a:cxnLst>
              <a:cxn ang="0">
                <a:pos x="T0" y="T1"/>
              </a:cxn>
              <a:cxn ang="0">
                <a:pos x="T2" y="T3"/>
              </a:cxn>
              <a:cxn ang="0">
                <a:pos x="T4" y="T5"/>
              </a:cxn>
              <a:cxn ang="0">
                <a:pos x="T6" y="T7"/>
              </a:cxn>
            </a:cxnLst>
            <a:rect l="0" t="0" r="r" b="b"/>
            <a:pathLst>
              <a:path w="5" h="4">
                <a:moveTo>
                  <a:pt x="2" y="0"/>
                </a:moveTo>
                <a:cubicBezTo>
                  <a:pt x="3" y="0"/>
                  <a:pt x="3" y="1"/>
                  <a:pt x="5" y="1"/>
                </a:cubicBezTo>
                <a:cubicBezTo>
                  <a:pt x="4" y="2"/>
                  <a:pt x="4" y="4"/>
                  <a:pt x="1" y="4"/>
                </a:cubicBezTo>
                <a:cubicBezTo>
                  <a:pt x="0" y="2"/>
                  <a:pt x="2"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6" name="Freeform 971">
            <a:extLst>
              <a:ext uri="{FF2B5EF4-FFF2-40B4-BE49-F238E27FC236}">
                <a16:creationId xmlns="" xmlns:a16="http://schemas.microsoft.com/office/drawing/2014/main" id="{DD42C716-6FD1-445F-8259-35BC0B6F5F2B}"/>
              </a:ext>
            </a:extLst>
          </p:cNvPr>
          <p:cNvSpPr>
            <a:spLocks/>
          </p:cNvSpPr>
          <p:nvPr/>
        </p:nvSpPr>
        <p:spPr bwMode="auto">
          <a:xfrm>
            <a:off x="5939125" y="2741938"/>
            <a:ext cx="8226" cy="16451"/>
          </a:xfrm>
          <a:custGeom>
            <a:avLst/>
            <a:gdLst>
              <a:gd name="T0" fmla="*/ 0 w 3"/>
              <a:gd name="T1" fmla="*/ 2 h 6"/>
              <a:gd name="T2" fmla="*/ 0 w 3"/>
              <a:gd name="T3" fmla="*/ 5 h 6"/>
              <a:gd name="T4" fmla="*/ 0 w 3"/>
              <a:gd name="T5" fmla="*/ 2 h 6"/>
            </a:gdLst>
            <a:ahLst/>
            <a:cxnLst>
              <a:cxn ang="0">
                <a:pos x="T0" y="T1"/>
              </a:cxn>
              <a:cxn ang="0">
                <a:pos x="T2" y="T3"/>
              </a:cxn>
              <a:cxn ang="0">
                <a:pos x="T4" y="T5"/>
              </a:cxn>
            </a:cxnLst>
            <a:rect l="0" t="0" r="r" b="b"/>
            <a:pathLst>
              <a:path w="3" h="6">
                <a:moveTo>
                  <a:pt x="0" y="2"/>
                </a:moveTo>
                <a:cubicBezTo>
                  <a:pt x="3" y="0"/>
                  <a:pt x="3" y="6"/>
                  <a:pt x="0" y="5"/>
                </a:cubicBezTo>
                <a:cubicBezTo>
                  <a:pt x="0" y="4"/>
                  <a:pt x="0" y="3"/>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898" name="Freeform 975">
            <a:extLst>
              <a:ext uri="{FF2B5EF4-FFF2-40B4-BE49-F238E27FC236}">
                <a16:creationId xmlns="" xmlns:a16="http://schemas.microsoft.com/office/drawing/2014/main" id="{C2A5DE34-CA30-4FE2-B67B-BC84CA99D44A}"/>
              </a:ext>
            </a:extLst>
          </p:cNvPr>
          <p:cNvSpPr>
            <a:spLocks/>
          </p:cNvSpPr>
          <p:nvPr/>
        </p:nvSpPr>
        <p:spPr bwMode="auto">
          <a:xfrm>
            <a:off x="4861502" y="1598739"/>
            <a:ext cx="93772" cy="96240"/>
          </a:xfrm>
          <a:custGeom>
            <a:avLst/>
            <a:gdLst>
              <a:gd name="T0" fmla="*/ 19 w 33"/>
              <a:gd name="T1" fmla="*/ 31 h 34"/>
              <a:gd name="T2" fmla="*/ 0 w 33"/>
              <a:gd name="T3" fmla="*/ 20 h 34"/>
              <a:gd name="T4" fmla="*/ 19 w 33"/>
              <a:gd name="T5" fmla="*/ 31 h 34"/>
            </a:gdLst>
            <a:ahLst/>
            <a:cxnLst>
              <a:cxn ang="0">
                <a:pos x="T0" y="T1"/>
              </a:cxn>
              <a:cxn ang="0">
                <a:pos x="T2" y="T3"/>
              </a:cxn>
              <a:cxn ang="0">
                <a:pos x="T4" y="T5"/>
              </a:cxn>
            </a:cxnLst>
            <a:rect l="0" t="0" r="r" b="b"/>
            <a:pathLst>
              <a:path w="33" h="34">
                <a:moveTo>
                  <a:pt x="19" y="31"/>
                </a:moveTo>
                <a:cubicBezTo>
                  <a:pt x="10" y="34"/>
                  <a:pt x="3" y="27"/>
                  <a:pt x="0" y="20"/>
                </a:cubicBezTo>
                <a:cubicBezTo>
                  <a:pt x="2" y="0"/>
                  <a:pt x="33" y="16"/>
                  <a:pt x="19"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08" name="Freeform 991">
            <a:extLst>
              <a:ext uri="{FF2B5EF4-FFF2-40B4-BE49-F238E27FC236}">
                <a16:creationId xmlns="" xmlns:a16="http://schemas.microsoft.com/office/drawing/2014/main" id="{CBA0A4C1-D449-4838-A81A-7C1DB69F982E}"/>
              </a:ext>
            </a:extLst>
          </p:cNvPr>
          <p:cNvSpPr>
            <a:spLocks/>
          </p:cNvSpPr>
          <p:nvPr/>
        </p:nvSpPr>
        <p:spPr bwMode="auto">
          <a:xfrm>
            <a:off x="7078019" y="2639973"/>
            <a:ext cx="19741" cy="22209"/>
          </a:xfrm>
          <a:custGeom>
            <a:avLst/>
            <a:gdLst>
              <a:gd name="T0" fmla="*/ 4 w 7"/>
              <a:gd name="T1" fmla="*/ 0 h 8"/>
              <a:gd name="T2" fmla="*/ 2 w 7"/>
              <a:gd name="T3" fmla="*/ 7 h 8"/>
              <a:gd name="T4" fmla="*/ 4 w 7"/>
              <a:gd name="T5" fmla="*/ 0 h 8"/>
            </a:gdLst>
            <a:ahLst/>
            <a:cxnLst>
              <a:cxn ang="0">
                <a:pos x="T0" y="T1"/>
              </a:cxn>
              <a:cxn ang="0">
                <a:pos x="T2" y="T3"/>
              </a:cxn>
              <a:cxn ang="0">
                <a:pos x="T4" y="T5"/>
              </a:cxn>
            </a:cxnLst>
            <a:rect l="0" t="0" r="r" b="b"/>
            <a:pathLst>
              <a:path w="7" h="8">
                <a:moveTo>
                  <a:pt x="4" y="0"/>
                </a:moveTo>
                <a:cubicBezTo>
                  <a:pt x="7" y="1"/>
                  <a:pt x="6" y="8"/>
                  <a:pt x="2" y="7"/>
                </a:cubicBezTo>
                <a:cubicBezTo>
                  <a:pt x="0" y="5"/>
                  <a:pt x="2" y="1"/>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16" name="Freeform 1009">
            <a:extLst>
              <a:ext uri="{FF2B5EF4-FFF2-40B4-BE49-F238E27FC236}">
                <a16:creationId xmlns="" xmlns:a16="http://schemas.microsoft.com/office/drawing/2014/main" id="{55132480-5333-46A4-BA52-6BD10D20F62E}"/>
              </a:ext>
            </a:extLst>
          </p:cNvPr>
          <p:cNvSpPr>
            <a:spLocks/>
          </p:cNvSpPr>
          <p:nvPr/>
        </p:nvSpPr>
        <p:spPr bwMode="auto">
          <a:xfrm>
            <a:off x="6054483" y="2257607"/>
            <a:ext cx="8226" cy="9048"/>
          </a:xfrm>
          <a:custGeom>
            <a:avLst/>
            <a:gdLst>
              <a:gd name="T0" fmla="*/ 0 w 3"/>
              <a:gd name="T1" fmla="*/ 0 h 3"/>
              <a:gd name="T2" fmla="*/ 3 w 3"/>
              <a:gd name="T3" fmla="*/ 0 h 3"/>
              <a:gd name="T4" fmla="*/ 2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2"/>
                  <a:pt x="2" y="2"/>
                  <a:pt x="2" y="3"/>
                </a:cubicBezTo>
                <a:cubicBezTo>
                  <a:pt x="0" y="3"/>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26" name="Freeform 1020">
            <a:extLst>
              <a:ext uri="{FF2B5EF4-FFF2-40B4-BE49-F238E27FC236}">
                <a16:creationId xmlns="" xmlns:a16="http://schemas.microsoft.com/office/drawing/2014/main" id="{CC25AB15-99FC-42A1-A50C-CDBB5D6B7D2B}"/>
              </a:ext>
            </a:extLst>
          </p:cNvPr>
          <p:cNvSpPr>
            <a:spLocks/>
          </p:cNvSpPr>
          <p:nvPr/>
        </p:nvSpPr>
        <p:spPr bwMode="auto">
          <a:xfrm>
            <a:off x="6073798" y="2663129"/>
            <a:ext cx="23032" cy="23032"/>
          </a:xfrm>
          <a:custGeom>
            <a:avLst/>
            <a:gdLst>
              <a:gd name="T0" fmla="*/ 0 w 8"/>
              <a:gd name="T1" fmla="*/ 0 h 8"/>
              <a:gd name="T2" fmla="*/ 6 w 8"/>
              <a:gd name="T3" fmla="*/ 0 h 8"/>
              <a:gd name="T4" fmla="*/ 8 w 8"/>
              <a:gd name="T5" fmla="*/ 6 h 8"/>
              <a:gd name="T6" fmla="*/ 0 w 8"/>
              <a:gd name="T7" fmla="*/ 6 h 8"/>
              <a:gd name="T8" fmla="*/ 0 w 8"/>
              <a:gd name="T9" fmla="*/ 0 h 8"/>
            </a:gdLst>
            <a:ahLst/>
            <a:cxnLst>
              <a:cxn ang="0">
                <a:pos x="T0" y="T1"/>
              </a:cxn>
              <a:cxn ang="0">
                <a:pos x="T2" y="T3"/>
              </a:cxn>
              <a:cxn ang="0">
                <a:pos x="T4" y="T5"/>
              </a:cxn>
              <a:cxn ang="0">
                <a:pos x="T6" y="T7"/>
              </a:cxn>
              <a:cxn ang="0">
                <a:pos x="T8" y="T9"/>
              </a:cxn>
            </a:cxnLst>
            <a:rect l="0" t="0" r="r" b="b"/>
            <a:pathLst>
              <a:path w="8" h="8">
                <a:moveTo>
                  <a:pt x="0" y="0"/>
                </a:moveTo>
                <a:cubicBezTo>
                  <a:pt x="2" y="0"/>
                  <a:pt x="4" y="0"/>
                  <a:pt x="6" y="0"/>
                </a:cubicBezTo>
                <a:cubicBezTo>
                  <a:pt x="7" y="2"/>
                  <a:pt x="8" y="3"/>
                  <a:pt x="8" y="6"/>
                </a:cubicBezTo>
                <a:cubicBezTo>
                  <a:pt x="6" y="8"/>
                  <a:pt x="2" y="6"/>
                  <a:pt x="0" y="6"/>
                </a:cubicBezTo>
                <a:cubicBezTo>
                  <a:pt x="0" y="4"/>
                  <a:pt x="0" y="2"/>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1" name="Freeform 1026">
            <a:extLst>
              <a:ext uri="{FF2B5EF4-FFF2-40B4-BE49-F238E27FC236}">
                <a16:creationId xmlns="" xmlns:a16="http://schemas.microsoft.com/office/drawing/2014/main" id="{5DD4890B-C7C3-4DEC-A105-9031655CDA3C}"/>
              </a:ext>
            </a:extLst>
          </p:cNvPr>
          <p:cNvSpPr>
            <a:spLocks/>
          </p:cNvSpPr>
          <p:nvPr/>
        </p:nvSpPr>
        <p:spPr bwMode="auto">
          <a:xfrm>
            <a:off x="5372894" y="2334105"/>
            <a:ext cx="19741" cy="14806"/>
          </a:xfrm>
          <a:custGeom>
            <a:avLst/>
            <a:gdLst>
              <a:gd name="T0" fmla="*/ 3 w 7"/>
              <a:gd name="T1" fmla="*/ 0 h 5"/>
              <a:gd name="T2" fmla="*/ 5 w 7"/>
              <a:gd name="T3" fmla="*/ 5 h 5"/>
              <a:gd name="T4" fmla="*/ 2 w 7"/>
              <a:gd name="T5" fmla="*/ 5 h 5"/>
              <a:gd name="T6" fmla="*/ 3 w 7"/>
              <a:gd name="T7" fmla="*/ 0 h 5"/>
            </a:gdLst>
            <a:ahLst/>
            <a:cxnLst>
              <a:cxn ang="0">
                <a:pos x="T0" y="T1"/>
              </a:cxn>
              <a:cxn ang="0">
                <a:pos x="T2" y="T3"/>
              </a:cxn>
              <a:cxn ang="0">
                <a:pos x="T4" y="T5"/>
              </a:cxn>
              <a:cxn ang="0">
                <a:pos x="T6" y="T7"/>
              </a:cxn>
            </a:cxnLst>
            <a:rect l="0" t="0" r="r" b="b"/>
            <a:pathLst>
              <a:path w="7" h="5">
                <a:moveTo>
                  <a:pt x="3" y="0"/>
                </a:moveTo>
                <a:cubicBezTo>
                  <a:pt x="6" y="0"/>
                  <a:pt x="7" y="3"/>
                  <a:pt x="5" y="5"/>
                </a:cubicBezTo>
                <a:cubicBezTo>
                  <a:pt x="4" y="5"/>
                  <a:pt x="3" y="5"/>
                  <a:pt x="2" y="5"/>
                </a:cubicBezTo>
                <a:cubicBezTo>
                  <a:pt x="0" y="3"/>
                  <a:pt x="2" y="1"/>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3" name="Freeform 1028">
            <a:extLst>
              <a:ext uri="{FF2B5EF4-FFF2-40B4-BE49-F238E27FC236}">
                <a16:creationId xmlns="" xmlns:a16="http://schemas.microsoft.com/office/drawing/2014/main" id="{25E8C452-0D4A-484D-B8C2-59C1CAE1D5C9}"/>
              </a:ext>
            </a:extLst>
          </p:cNvPr>
          <p:cNvSpPr>
            <a:spLocks/>
          </p:cNvSpPr>
          <p:nvPr/>
        </p:nvSpPr>
        <p:spPr bwMode="auto">
          <a:xfrm>
            <a:off x="7060981" y="2302959"/>
            <a:ext cx="25500" cy="28790"/>
          </a:xfrm>
          <a:custGeom>
            <a:avLst/>
            <a:gdLst>
              <a:gd name="T0" fmla="*/ 9 w 9"/>
              <a:gd name="T1" fmla="*/ 4 h 10"/>
              <a:gd name="T2" fmla="*/ 9 w 9"/>
              <a:gd name="T3" fmla="*/ 9 h 10"/>
              <a:gd name="T4" fmla="*/ 3 w 9"/>
              <a:gd name="T5" fmla="*/ 10 h 10"/>
              <a:gd name="T6" fmla="*/ 9 w 9"/>
              <a:gd name="T7" fmla="*/ 4 h 10"/>
            </a:gdLst>
            <a:ahLst/>
            <a:cxnLst>
              <a:cxn ang="0">
                <a:pos x="T0" y="T1"/>
              </a:cxn>
              <a:cxn ang="0">
                <a:pos x="T2" y="T3"/>
              </a:cxn>
              <a:cxn ang="0">
                <a:pos x="T4" y="T5"/>
              </a:cxn>
              <a:cxn ang="0">
                <a:pos x="T6" y="T7"/>
              </a:cxn>
            </a:cxnLst>
            <a:rect l="0" t="0" r="r" b="b"/>
            <a:pathLst>
              <a:path w="9" h="10">
                <a:moveTo>
                  <a:pt x="9" y="4"/>
                </a:moveTo>
                <a:cubicBezTo>
                  <a:pt x="9" y="6"/>
                  <a:pt x="9" y="8"/>
                  <a:pt x="9" y="9"/>
                </a:cubicBezTo>
                <a:cubicBezTo>
                  <a:pt x="8" y="10"/>
                  <a:pt x="6" y="10"/>
                  <a:pt x="3" y="10"/>
                </a:cubicBezTo>
                <a:cubicBezTo>
                  <a:pt x="0" y="5"/>
                  <a:pt x="5" y="0"/>
                  <a:pt x="9"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37" name="Freeform 1039">
            <a:extLst>
              <a:ext uri="{FF2B5EF4-FFF2-40B4-BE49-F238E27FC236}">
                <a16:creationId xmlns="" xmlns:a16="http://schemas.microsoft.com/office/drawing/2014/main" id="{735C52FC-CEC9-42CD-B824-A27BDA6B5E81}"/>
              </a:ext>
            </a:extLst>
          </p:cNvPr>
          <p:cNvSpPr>
            <a:spLocks/>
          </p:cNvSpPr>
          <p:nvPr/>
        </p:nvSpPr>
        <p:spPr bwMode="auto">
          <a:xfrm>
            <a:off x="5886681" y="2399910"/>
            <a:ext cx="8226" cy="13984"/>
          </a:xfrm>
          <a:custGeom>
            <a:avLst/>
            <a:gdLst>
              <a:gd name="T0" fmla="*/ 0 w 3"/>
              <a:gd name="T1" fmla="*/ 1 h 5"/>
              <a:gd name="T2" fmla="*/ 0 w 3"/>
              <a:gd name="T3" fmla="*/ 4 h 5"/>
              <a:gd name="T4" fmla="*/ 0 w 3"/>
              <a:gd name="T5" fmla="*/ 1 h 5"/>
            </a:gdLst>
            <a:ahLst/>
            <a:cxnLst>
              <a:cxn ang="0">
                <a:pos x="T0" y="T1"/>
              </a:cxn>
              <a:cxn ang="0">
                <a:pos x="T2" y="T3"/>
              </a:cxn>
              <a:cxn ang="0">
                <a:pos x="T4" y="T5"/>
              </a:cxn>
            </a:cxnLst>
            <a:rect l="0" t="0" r="r" b="b"/>
            <a:pathLst>
              <a:path w="3" h="5">
                <a:moveTo>
                  <a:pt x="0" y="1"/>
                </a:moveTo>
                <a:cubicBezTo>
                  <a:pt x="3" y="0"/>
                  <a:pt x="3" y="5"/>
                  <a:pt x="0" y="4"/>
                </a:cubicBezTo>
                <a:cubicBezTo>
                  <a:pt x="0" y="3"/>
                  <a:pt x="0" y="2"/>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3" name="Freeform 1051">
            <a:extLst>
              <a:ext uri="{FF2B5EF4-FFF2-40B4-BE49-F238E27FC236}">
                <a16:creationId xmlns="" xmlns:a16="http://schemas.microsoft.com/office/drawing/2014/main" id="{EC6F8C4A-EB99-4BF7-95BA-E67D220FB425}"/>
              </a:ext>
            </a:extLst>
          </p:cNvPr>
          <p:cNvSpPr>
            <a:spLocks/>
          </p:cNvSpPr>
          <p:nvPr/>
        </p:nvSpPr>
        <p:spPr bwMode="auto">
          <a:xfrm>
            <a:off x="6227220" y="2459957"/>
            <a:ext cx="19741" cy="16451"/>
          </a:xfrm>
          <a:custGeom>
            <a:avLst/>
            <a:gdLst>
              <a:gd name="T0" fmla="*/ 2 w 7"/>
              <a:gd name="T1" fmla="*/ 1 h 6"/>
              <a:gd name="T2" fmla="*/ 1 w 7"/>
              <a:gd name="T3" fmla="*/ 4 h 6"/>
              <a:gd name="T4" fmla="*/ 2 w 7"/>
              <a:gd name="T5" fmla="*/ 1 h 6"/>
            </a:gdLst>
            <a:ahLst/>
            <a:cxnLst>
              <a:cxn ang="0">
                <a:pos x="T0" y="T1"/>
              </a:cxn>
              <a:cxn ang="0">
                <a:pos x="T2" y="T3"/>
              </a:cxn>
              <a:cxn ang="0">
                <a:pos x="T4" y="T5"/>
              </a:cxn>
            </a:cxnLst>
            <a:rect l="0" t="0" r="r" b="b"/>
            <a:pathLst>
              <a:path w="7" h="6">
                <a:moveTo>
                  <a:pt x="2" y="1"/>
                </a:moveTo>
                <a:cubicBezTo>
                  <a:pt x="7" y="0"/>
                  <a:pt x="6" y="6"/>
                  <a:pt x="1" y="4"/>
                </a:cubicBezTo>
                <a:cubicBezTo>
                  <a:pt x="0" y="2"/>
                  <a:pt x="1" y="2"/>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4" name="Freeform 1052">
            <a:extLst>
              <a:ext uri="{FF2B5EF4-FFF2-40B4-BE49-F238E27FC236}">
                <a16:creationId xmlns="" xmlns:a16="http://schemas.microsoft.com/office/drawing/2014/main" id="{1A24D212-C52B-4F80-A6A6-21C20FA68F0A}"/>
              </a:ext>
            </a:extLst>
          </p:cNvPr>
          <p:cNvSpPr>
            <a:spLocks/>
          </p:cNvSpPr>
          <p:nvPr/>
        </p:nvSpPr>
        <p:spPr bwMode="auto">
          <a:xfrm>
            <a:off x="6164776" y="2084459"/>
            <a:ext cx="17274" cy="17274"/>
          </a:xfrm>
          <a:custGeom>
            <a:avLst/>
            <a:gdLst>
              <a:gd name="T0" fmla="*/ 5 w 6"/>
              <a:gd name="T1" fmla="*/ 0 h 6"/>
              <a:gd name="T2" fmla="*/ 6 w 6"/>
              <a:gd name="T3" fmla="*/ 4 h 6"/>
              <a:gd name="T4" fmla="*/ 0 w 6"/>
              <a:gd name="T5" fmla="*/ 3 h 6"/>
              <a:gd name="T6" fmla="*/ 5 w 6"/>
              <a:gd name="T7" fmla="*/ 0 h 6"/>
            </a:gdLst>
            <a:ahLst/>
            <a:cxnLst>
              <a:cxn ang="0">
                <a:pos x="T0" y="T1"/>
              </a:cxn>
              <a:cxn ang="0">
                <a:pos x="T2" y="T3"/>
              </a:cxn>
              <a:cxn ang="0">
                <a:pos x="T4" y="T5"/>
              </a:cxn>
              <a:cxn ang="0">
                <a:pos x="T6" y="T7"/>
              </a:cxn>
            </a:cxnLst>
            <a:rect l="0" t="0" r="r" b="b"/>
            <a:pathLst>
              <a:path w="6" h="6">
                <a:moveTo>
                  <a:pt x="5" y="0"/>
                </a:moveTo>
                <a:cubicBezTo>
                  <a:pt x="5" y="2"/>
                  <a:pt x="6" y="2"/>
                  <a:pt x="6" y="4"/>
                </a:cubicBezTo>
                <a:cubicBezTo>
                  <a:pt x="2" y="4"/>
                  <a:pt x="2" y="6"/>
                  <a:pt x="0" y="3"/>
                </a:cubicBezTo>
                <a:cubicBezTo>
                  <a:pt x="0" y="1"/>
                  <a:pt x="2" y="1"/>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5" name="Freeform 1054">
            <a:extLst>
              <a:ext uri="{FF2B5EF4-FFF2-40B4-BE49-F238E27FC236}">
                <a16:creationId xmlns="" xmlns:a16="http://schemas.microsoft.com/office/drawing/2014/main" id="{8A7164EB-6F96-4E63-823A-E58E66565B4F}"/>
              </a:ext>
            </a:extLst>
          </p:cNvPr>
          <p:cNvSpPr>
            <a:spLocks/>
          </p:cNvSpPr>
          <p:nvPr/>
        </p:nvSpPr>
        <p:spPr bwMode="auto">
          <a:xfrm>
            <a:off x="6122003" y="2307301"/>
            <a:ext cx="14806" cy="13984"/>
          </a:xfrm>
          <a:custGeom>
            <a:avLst/>
            <a:gdLst>
              <a:gd name="T0" fmla="*/ 5 w 5"/>
              <a:gd name="T1" fmla="*/ 0 h 5"/>
              <a:gd name="T2" fmla="*/ 1 w 5"/>
              <a:gd name="T3" fmla="*/ 5 h 5"/>
              <a:gd name="T4" fmla="*/ 0 w 5"/>
              <a:gd name="T5" fmla="*/ 1 h 5"/>
              <a:gd name="T6" fmla="*/ 5 w 5"/>
              <a:gd name="T7" fmla="*/ 0 h 5"/>
            </a:gdLst>
            <a:ahLst/>
            <a:cxnLst>
              <a:cxn ang="0">
                <a:pos x="T0" y="T1"/>
              </a:cxn>
              <a:cxn ang="0">
                <a:pos x="T2" y="T3"/>
              </a:cxn>
              <a:cxn ang="0">
                <a:pos x="T4" y="T5"/>
              </a:cxn>
              <a:cxn ang="0">
                <a:pos x="T6" y="T7"/>
              </a:cxn>
            </a:cxnLst>
            <a:rect l="0" t="0" r="r" b="b"/>
            <a:pathLst>
              <a:path w="5" h="5">
                <a:moveTo>
                  <a:pt x="5" y="0"/>
                </a:moveTo>
                <a:cubicBezTo>
                  <a:pt x="5" y="3"/>
                  <a:pt x="4" y="5"/>
                  <a:pt x="1" y="5"/>
                </a:cubicBezTo>
                <a:cubicBezTo>
                  <a:pt x="0" y="4"/>
                  <a:pt x="0" y="3"/>
                  <a:pt x="0" y="1"/>
                </a:cubicBezTo>
                <a:cubicBezTo>
                  <a:pt x="1" y="0"/>
                  <a:pt x="3"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47" name="Freeform 1057">
            <a:extLst>
              <a:ext uri="{FF2B5EF4-FFF2-40B4-BE49-F238E27FC236}">
                <a16:creationId xmlns="" xmlns:a16="http://schemas.microsoft.com/office/drawing/2014/main" id="{5D61D04B-7814-41D3-AFA3-025F9F660B1B}"/>
              </a:ext>
            </a:extLst>
          </p:cNvPr>
          <p:cNvSpPr>
            <a:spLocks/>
          </p:cNvSpPr>
          <p:nvPr/>
        </p:nvSpPr>
        <p:spPr bwMode="auto">
          <a:xfrm>
            <a:off x="6322242" y="2351608"/>
            <a:ext cx="20564" cy="19741"/>
          </a:xfrm>
          <a:custGeom>
            <a:avLst/>
            <a:gdLst>
              <a:gd name="T0" fmla="*/ 6 w 7"/>
              <a:gd name="T1" fmla="*/ 1 h 7"/>
              <a:gd name="T2" fmla="*/ 7 w 7"/>
              <a:gd name="T3" fmla="*/ 3 h 7"/>
              <a:gd name="T4" fmla="*/ 5 w 7"/>
              <a:gd name="T5" fmla="*/ 7 h 7"/>
              <a:gd name="T6" fmla="*/ 0 w 7"/>
              <a:gd name="T7" fmla="*/ 2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6" y="2"/>
                  <a:pt x="6" y="3"/>
                  <a:pt x="7" y="3"/>
                </a:cubicBezTo>
                <a:cubicBezTo>
                  <a:pt x="7" y="6"/>
                  <a:pt x="5" y="5"/>
                  <a:pt x="5" y="7"/>
                </a:cubicBezTo>
                <a:cubicBezTo>
                  <a:pt x="1" y="7"/>
                  <a:pt x="0" y="6"/>
                  <a:pt x="0" y="2"/>
                </a:cubicBezTo>
                <a:cubicBezTo>
                  <a:pt x="2" y="2"/>
                  <a:pt x="3" y="0"/>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5" name="Freeform 837">
            <a:extLst>
              <a:ext uri="{FF2B5EF4-FFF2-40B4-BE49-F238E27FC236}">
                <a16:creationId xmlns="" xmlns:a16="http://schemas.microsoft.com/office/drawing/2014/main" id="{ADB7D7FF-B938-44DD-A735-444A8F7B7556}"/>
              </a:ext>
            </a:extLst>
          </p:cNvPr>
          <p:cNvSpPr>
            <a:spLocks/>
          </p:cNvSpPr>
          <p:nvPr/>
        </p:nvSpPr>
        <p:spPr bwMode="auto">
          <a:xfrm>
            <a:off x="6948303" y="2739660"/>
            <a:ext cx="17274" cy="17274"/>
          </a:xfrm>
          <a:custGeom>
            <a:avLst/>
            <a:gdLst>
              <a:gd name="T0" fmla="*/ 5 w 6"/>
              <a:gd name="T1" fmla="*/ 2 h 6"/>
              <a:gd name="T2" fmla="*/ 0 w 6"/>
              <a:gd name="T3" fmla="*/ 4 h 6"/>
              <a:gd name="T4" fmla="*/ 5 w 6"/>
              <a:gd name="T5" fmla="*/ 2 h 6"/>
            </a:gdLst>
            <a:ahLst/>
            <a:cxnLst>
              <a:cxn ang="0">
                <a:pos x="T0" y="T1"/>
              </a:cxn>
              <a:cxn ang="0">
                <a:pos x="T2" y="T3"/>
              </a:cxn>
              <a:cxn ang="0">
                <a:pos x="T4" y="T5"/>
              </a:cxn>
            </a:cxnLst>
            <a:rect l="0" t="0" r="r" b="b"/>
            <a:pathLst>
              <a:path w="6" h="6">
                <a:moveTo>
                  <a:pt x="5" y="2"/>
                </a:moveTo>
                <a:cubicBezTo>
                  <a:pt x="6" y="6"/>
                  <a:pt x="2" y="6"/>
                  <a:pt x="0" y="4"/>
                </a:cubicBezTo>
                <a:cubicBezTo>
                  <a:pt x="1" y="2"/>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7" name="Freeform 839">
            <a:extLst>
              <a:ext uri="{FF2B5EF4-FFF2-40B4-BE49-F238E27FC236}">
                <a16:creationId xmlns="" xmlns:a16="http://schemas.microsoft.com/office/drawing/2014/main" id="{C379E37A-E04C-4834-A9C2-6099BCBBE139}"/>
              </a:ext>
            </a:extLst>
          </p:cNvPr>
          <p:cNvSpPr>
            <a:spLocks/>
          </p:cNvSpPr>
          <p:nvPr/>
        </p:nvSpPr>
        <p:spPr bwMode="auto">
          <a:xfrm>
            <a:off x="6232978" y="2823477"/>
            <a:ext cx="19741" cy="19741"/>
          </a:xfrm>
          <a:custGeom>
            <a:avLst/>
            <a:gdLst>
              <a:gd name="T0" fmla="*/ 7 w 7"/>
              <a:gd name="T1" fmla="*/ 2 h 7"/>
              <a:gd name="T2" fmla="*/ 2 w 7"/>
              <a:gd name="T3" fmla="*/ 7 h 7"/>
              <a:gd name="T4" fmla="*/ 7 w 7"/>
              <a:gd name="T5" fmla="*/ 2 h 7"/>
            </a:gdLst>
            <a:ahLst/>
            <a:cxnLst>
              <a:cxn ang="0">
                <a:pos x="T0" y="T1"/>
              </a:cxn>
              <a:cxn ang="0">
                <a:pos x="T2" y="T3"/>
              </a:cxn>
              <a:cxn ang="0">
                <a:pos x="T4" y="T5"/>
              </a:cxn>
            </a:cxnLst>
            <a:rect l="0" t="0" r="r" b="b"/>
            <a:pathLst>
              <a:path w="7" h="7">
                <a:moveTo>
                  <a:pt x="7" y="2"/>
                </a:moveTo>
                <a:cubicBezTo>
                  <a:pt x="7" y="6"/>
                  <a:pt x="5" y="7"/>
                  <a:pt x="2" y="7"/>
                </a:cubicBezTo>
                <a:cubicBezTo>
                  <a:pt x="0" y="4"/>
                  <a:pt x="4" y="0"/>
                  <a:pt x="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59" name="Freeform 842">
            <a:extLst>
              <a:ext uri="{FF2B5EF4-FFF2-40B4-BE49-F238E27FC236}">
                <a16:creationId xmlns="" xmlns:a16="http://schemas.microsoft.com/office/drawing/2014/main" id="{BA123731-FB1F-44A1-964C-FBDB4DA63897}"/>
              </a:ext>
            </a:extLst>
          </p:cNvPr>
          <p:cNvSpPr>
            <a:spLocks/>
          </p:cNvSpPr>
          <p:nvPr/>
        </p:nvSpPr>
        <p:spPr bwMode="auto">
          <a:xfrm>
            <a:off x="7141006" y="2347067"/>
            <a:ext cx="45241" cy="46063"/>
          </a:xfrm>
          <a:custGeom>
            <a:avLst/>
            <a:gdLst>
              <a:gd name="T0" fmla="*/ 16 w 16"/>
              <a:gd name="T1" fmla="*/ 9 h 16"/>
              <a:gd name="T2" fmla="*/ 1 w 16"/>
              <a:gd name="T3" fmla="*/ 10 h 16"/>
              <a:gd name="T4" fmla="*/ 16 w 16"/>
              <a:gd name="T5" fmla="*/ 9 h 16"/>
            </a:gdLst>
            <a:ahLst/>
            <a:cxnLst>
              <a:cxn ang="0">
                <a:pos x="T0" y="T1"/>
              </a:cxn>
              <a:cxn ang="0">
                <a:pos x="T2" y="T3"/>
              </a:cxn>
              <a:cxn ang="0">
                <a:pos x="T4" y="T5"/>
              </a:cxn>
            </a:cxnLst>
            <a:rect l="0" t="0" r="r" b="b"/>
            <a:pathLst>
              <a:path w="16" h="16">
                <a:moveTo>
                  <a:pt x="16" y="9"/>
                </a:moveTo>
                <a:cubicBezTo>
                  <a:pt x="14" y="16"/>
                  <a:pt x="5" y="12"/>
                  <a:pt x="1" y="10"/>
                </a:cubicBezTo>
                <a:cubicBezTo>
                  <a:pt x="0" y="0"/>
                  <a:pt x="13" y="6"/>
                  <a:pt x="16"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2" name="Freeform 852">
            <a:extLst>
              <a:ext uri="{FF2B5EF4-FFF2-40B4-BE49-F238E27FC236}">
                <a16:creationId xmlns="" xmlns:a16="http://schemas.microsoft.com/office/drawing/2014/main" id="{9658D2E5-A230-4B1C-93CF-3D9293588AD2}"/>
              </a:ext>
            </a:extLst>
          </p:cNvPr>
          <p:cNvSpPr>
            <a:spLocks/>
          </p:cNvSpPr>
          <p:nvPr/>
        </p:nvSpPr>
        <p:spPr bwMode="auto">
          <a:xfrm>
            <a:off x="7174664" y="2155147"/>
            <a:ext cx="31257" cy="37015"/>
          </a:xfrm>
          <a:custGeom>
            <a:avLst/>
            <a:gdLst>
              <a:gd name="T0" fmla="*/ 10 w 11"/>
              <a:gd name="T1" fmla="*/ 10 h 13"/>
              <a:gd name="T2" fmla="*/ 2 w 11"/>
              <a:gd name="T3" fmla="*/ 11 h 13"/>
              <a:gd name="T4" fmla="*/ 10 w 11"/>
              <a:gd name="T5" fmla="*/ 10 h 13"/>
            </a:gdLst>
            <a:ahLst/>
            <a:cxnLst>
              <a:cxn ang="0">
                <a:pos x="T0" y="T1"/>
              </a:cxn>
              <a:cxn ang="0">
                <a:pos x="T2" y="T3"/>
              </a:cxn>
              <a:cxn ang="0">
                <a:pos x="T4" y="T5"/>
              </a:cxn>
            </a:cxnLst>
            <a:rect l="0" t="0" r="r" b="b"/>
            <a:pathLst>
              <a:path w="11" h="13">
                <a:moveTo>
                  <a:pt x="10" y="10"/>
                </a:moveTo>
                <a:cubicBezTo>
                  <a:pt x="8" y="11"/>
                  <a:pt x="4" y="13"/>
                  <a:pt x="2" y="11"/>
                </a:cubicBezTo>
                <a:cubicBezTo>
                  <a:pt x="0" y="2"/>
                  <a:pt x="11" y="0"/>
                  <a:pt x="10"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66" name="Freeform 872">
            <a:extLst>
              <a:ext uri="{FF2B5EF4-FFF2-40B4-BE49-F238E27FC236}">
                <a16:creationId xmlns="" xmlns:a16="http://schemas.microsoft.com/office/drawing/2014/main" id="{85E664C3-4080-4057-9D93-1A58D67B8D40}"/>
              </a:ext>
            </a:extLst>
          </p:cNvPr>
          <p:cNvSpPr>
            <a:spLocks/>
          </p:cNvSpPr>
          <p:nvPr/>
        </p:nvSpPr>
        <p:spPr bwMode="auto">
          <a:xfrm>
            <a:off x="6830771" y="2766494"/>
            <a:ext cx="11516" cy="8226"/>
          </a:xfrm>
          <a:custGeom>
            <a:avLst/>
            <a:gdLst>
              <a:gd name="T0" fmla="*/ 2 w 4"/>
              <a:gd name="T1" fmla="*/ 0 h 3"/>
              <a:gd name="T2" fmla="*/ 3 w 4"/>
              <a:gd name="T3" fmla="*/ 0 h 3"/>
              <a:gd name="T4" fmla="*/ 2 w 4"/>
              <a:gd name="T5" fmla="*/ 3 h 3"/>
              <a:gd name="T6" fmla="*/ 1 w 4"/>
              <a:gd name="T7" fmla="*/ 3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0"/>
                  <a:pt x="3" y="0"/>
                  <a:pt x="3" y="0"/>
                </a:cubicBezTo>
                <a:cubicBezTo>
                  <a:pt x="4" y="2"/>
                  <a:pt x="3" y="2"/>
                  <a:pt x="2" y="3"/>
                </a:cubicBezTo>
                <a:cubicBezTo>
                  <a:pt x="2" y="3"/>
                  <a:pt x="1" y="3"/>
                  <a:pt x="1" y="3"/>
                </a:cubicBezTo>
                <a:cubicBezTo>
                  <a:pt x="0" y="2"/>
                  <a:pt x="1" y="2"/>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1" name="Freeform 857">
            <a:extLst>
              <a:ext uri="{FF2B5EF4-FFF2-40B4-BE49-F238E27FC236}">
                <a16:creationId xmlns="" xmlns:a16="http://schemas.microsoft.com/office/drawing/2014/main" id="{0728F717-AD14-40C5-A5D1-77445EDC55C2}"/>
              </a:ext>
            </a:extLst>
          </p:cNvPr>
          <p:cNvSpPr>
            <a:spLocks/>
          </p:cNvSpPr>
          <p:nvPr/>
        </p:nvSpPr>
        <p:spPr bwMode="auto">
          <a:xfrm>
            <a:off x="7280484" y="197195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5" name="Freeform 869">
            <a:extLst>
              <a:ext uri="{FF2B5EF4-FFF2-40B4-BE49-F238E27FC236}">
                <a16:creationId xmlns="" xmlns:a16="http://schemas.microsoft.com/office/drawing/2014/main" id="{E2DC70A5-2B44-48DA-9BEF-A9A5FCD8B5BD}"/>
              </a:ext>
            </a:extLst>
          </p:cNvPr>
          <p:cNvSpPr>
            <a:spLocks/>
          </p:cNvSpPr>
          <p:nvPr/>
        </p:nvSpPr>
        <p:spPr bwMode="auto">
          <a:xfrm>
            <a:off x="7184245" y="2050919"/>
            <a:ext cx="13984" cy="17274"/>
          </a:xfrm>
          <a:custGeom>
            <a:avLst/>
            <a:gdLst>
              <a:gd name="T0" fmla="*/ 1 w 5"/>
              <a:gd name="T1" fmla="*/ 0 h 6"/>
              <a:gd name="T2" fmla="*/ 5 w 5"/>
              <a:gd name="T3" fmla="*/ 4 h 6"/>
              <a:gd name="T4" fmla="*/ 0 w 5"/>
              <a:gd name="T5" fmla="*/ 4 h 6"/>
              <a:gd name="T6" fmla="*/ 1 w 5"/>
              <a:gd name="T7" fmla="*/ 0 h 6"/>
            </a:gdLst>
            <a:ahLst/>
            <a:cxnLst>
              <a:cxn ang="0">
                <a:pos x="T0" y="T1"/>
              </a:cxn>
              <a:cxn ang="0">
                <a:pos x="T2" y="T3"/>
              </a:cxn>
              <a:cxn ang="0">
                <a:pos x="T4" y="T5"/>
              </a:cxn>
              <a:cxn ang="0">
                <a:pos x="T6" y="T7"/>
              </a:cxn>
            </a:cxnLst>
            <a:rect l="0" t="0" r="r" b="b"/>
            <a:pathLst>
              <a:path w="5" h="6">
                <a:moveTo>
                  <a:pt x="1" y="0"/>
                </a:moveTo>
                <a:cubicBezTo>
                  <a:pt x="4" y="0"/>
                  <a:pt x="4" y="2"/>
                  <a:pt x="5" y="4"/>
                </a:cubicBezTo>
                <a:cubicBezTo>
                  <a:pt x="2" y="4"/>
                  <a:pt x="2" y="6"/>
                  <a:pt x="0" y="4"/>
                </a:cubicBezTo>
                <a:cubicBezTo>
                  <a:pt x="0" y="2"/>
                  <a:pt x="1" y="2"/>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78" name="Freeform 914">
            <a:extLst>
              <a:ext uri="{FF2B5EF4-FFF2-40B4-BE49-F238E27FC236}">
                <a16:creationId xmlns="" xmlns:a16="http://schemas.microsoft.com/office/drawing/2014/main" id="{2EA0386A-A0AB-45A2-A43F-CF502C50C2D8}"/>
              </a:ext>
            </a:extLst>
          </p:cNvPr>
          <p:cNvSpPr>
            <a:spLocks/>
          </p:cNvSpPr>
          <p:nvPr/>
        </p:nvSpPr>
        <p:spPr bwMode="auto">
          <a:xfrm>
            <a:off x="7137197" y="2515121"/>
            <a:ext cx="13984" cy="14806"/>
          </a:xfrm>
          <a:custGeom>
            <a:avLst/>
            <a:gdLst>
              <a:gd name="T0" fmla="*/ 1 w 5"/>
              <a:gd name="T1" fmla="*/ 0 h 5"/>
              <a:gd name="T2" fmla="*/ 4 w 5"/>
              <a:gd name="T3" fmla="*/ 0 h 5"/>
              <a:gd name="T4" fmla="*/ 5 w 5"/>
              <a:gd name="T5" fmla="*/ 5 h 5"/>
              <a:gd name="T6" fmla="*/ 1 w 5"/>
              <a:gd name="T7" fmla="*/ 0 h 5"/>
            </a:gdLst>
            <a:ahLst/>
            <a:cxnLst>
              <a:cxn ang="0">
                <a:pos x="T0" y="T1"/>
              </a:cxn>
              <a:cxn ang="0">
                <a:pos x="T2" y="T3"/>
              </a:cxn>
              <a:cxn ang="0">
                <a:pos x="T4" y="T5"/>
              </a:cxn>
              <a:cxn ang="0">
                <a:pos x="T6" y="T7"/>
              </a:cxn>
            </a:cxnLst>
            <a:rect l="0" t="0" r="r" b="b"/>
            <a:pathLst>
              <a:path w="5" h="5">
                <a:moveTo>
                  <a:pt x="1" y="0"/>
                </a:moveTo>
                <a:cubicBezTo>
                  <a:pt x="2" y="0"/>
                  <a:pt x="3" y="0"/>
                  <a:pt x="4" y="0"/>
                </a:cubicBezTo>
                <a:cubicBezTo>
                  <a:pt x="5" y="1"/>
                  <a:pt x="5" y="2"/>
                  <a:pt x="5" y="5"/>
                </a:cubicBezTo>
                <a:cubicBezTo>
                  <a:pt x="1" y="5"/>
                  <a:pt x="0" y="3"/>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4" name="Freeform 854">
            <a:extLst>
              <a:ext uri="{FF2B5EF4-FFF2-40B4-BE49-F238E27FC236}">
                <a16:creationId xmlns="" xmlns:a16="http://schemas.microsoft.com/office/drawing/2014/main" id="{EBA928FA-65F8-4DF5-8CFF-A5313A6BC23A}"/>
              </a:ext>
            </a:extLst>
          </p:cNvPr>
          <p:cNvSpPr>
            <a:spLocks/>
          </p:cNvSpPr>
          <p:nvPr/>
        </p:nvSpPr>
        <p:spPr bwMode="auto">
          <a:xfrm>
            <a:off x="6227220" y="1680926"/>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6" name="Freeform 854">
            <a:extLst>
              <a:ext uri="{FF2B5EF4-FFF2-40B4-BE49-F238E27FC236}">
                <a16:creationId xmlns="" xmlns:a16="http://schemas.microsoft.com/office/drawing/2014/main" id="{8EBA3C94-B1EA-4EE8-A6D7-8E1CC4518CF3}"/>
              </a:ext>
            </a:extLst>
          </p:cNvPr>
          <p:cNvSpPr>
            <a:spLocks/>
          </p:cNvSpPr>
          <p:nvPr/>
        </p:nvSpPr>
        <p:spPr bwMode="auto">
          <a:xfrm>
            <a:off x="5677901" y="1300394"/>
            <a:ext cx="13984" cy="11516"/>
          </a:xfrm>
          <a:custGeom>
            <a:avLst/>
            <a:gdLst>
              <a:gd name="T0" fmla="*/ 5 w 5"/>
              <a:gd name="T1" fmla="*/ 2 h 4"/>
              <a:gd name="T2" fmla="*/ 1 w 5"/>
              <a:gd name="T3" fmla="*/ 4 h 4"/>
              <a:gd name="T4" fmla="*/ 5 w 5"/>
              <a:gd name="T5" fmla="*/ 2 h 4"/>
            </a:gdLst>
            <a:ahLst/>
            <a:cxnLst>
              <a:cxn ang="0">
                <a:pos x="T0" y="T1"/>
              </a:cxn>
              <a:cxn ang="0">
                <a:pos x="T2" y="T3"/>
              </a:cxn>
              <a:cxn ang="0">
                <a:pos x="T4" y="T5"/>
              </a:cxn>
            </a:cxnLst>
            <a:rect l="0" t="0" r="r" b="b"/>
            <a:pathLst>
              <a:path w="5" h="4">
                <a:moveTo>
                  <a:pt x="5" y="2"/>
                </a:moveTo>
                <a:cubicBezTo>
                  <a:pt x="4" y="3"/>
                  <a:pt x="3" y="4"/>
                  <a:pt x="1" y="4"/>
                </a:cubicBezTo>
                <a:cubicBezTo>
                  <a:pt x="0" y="1"/>
                  <a:pt x="3" y="0"/>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987" name="Freeform 857">
            <a:extLst>
              <a:ext uri="{FF2B5EF4-FFF2-40B4-BE49-F238E27FC236}">
                <a16:creationId xmlns="" xmlns:a16="http://schemas.microsoft.com/office/drawing/2014/main" id="{F0F70AD3-A222-4083-B5F2-B21CC1EAF3DA}"/>
              </a:ext>
            </a:extLst>
          </p:cNvPr>
          <p:cNvSpPr>
            <a:spLocks/>
          </p:cNvSpPr>
          <p:nvPr/>
        </p:nvSpPr>
        <p:spPr bwMode="auto">
          <a:xfrm>
            <a:off x="5529322" y="1419724"/>
            <a:ext cx="8226" cy="8226"/>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1" y="0"/>
                  <a:pt x="2" y="0"/>
                  <a:pt x="3" y="0"/>
                </a:cubicBezTo>
                <a:cubicBezTo>
                  <a:pt x="3" y="1"/>
                  <a:pt x="3" y="2"/>
                  <a:pt x="3" y="3"/>
                </a:cubicBezTo>
                <a:cubicBezTo>
                  <a:pt x="1" y="3"/>
                  <a:pt x="0" y="3"/>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2887"/>
              </a:lnSpc>
            </a:pPr>
            <a:endParaRPr lang="zh-CN" altLang="en-US"/>
          </a:p>
        </p:txBody>
      </p:sp>
      <p:sp>
        <p:nvSpPr>
          <p:cNvPr id="2" name="文本占位符 1">
            <a:extLst>
              <a:ext uri="{FF2B5EF4-FFF2-40B4-BE49-F238E27FC236}">
                <a16:creationId xmlns="" xmlns:a16="http://schemas.microsoft.com/office/drawing/2014/main" id="{E1E63024-D876-416F-A982-F912E5CF7B23}"/>
              </a:ext>
            </a:extLst>
          </p:cNvPr>
          <p:cNvSpPr>
            <a:spLocks noGrp="1"/>
          </p:cNvSpPr>
          <p:nvPr>
            <p:ph type="body" sz="quarter" idx="11"/>
          </p:nvPr>
        </p:nvSpPr>
        <p:spPr/>
        <p:txBody>
          <a:bodyPr/>
          <a:lstStyle/>
          <a:p>
            <a:r>
              <a:rPr lang="zh-CN" altLang="en-US" dirty="0"/>
              <a:t>人物介绍排版</a:t>
            </a:r>
          </a:p>
        </p:txBody>
      </p:sp>
    </p:spTree>
    <p:extLst>
      <p:ext uri="{BB962C8B-B14F-4D97-AF65-F5344CB8AC3E}">
        <p14:creationId xmlns:p14="http://schemas.microsoft.com/office/powerpoint/2010/main" val="304611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 xmlns:a16="http://schemas.microsoft.com/office/drawing/2014/main" id="{20D0EDF8-071A-4EBD-ABF0-F6ADB9EF2805}"/>
              </a:ext>
            </a:extLst>
          </p:cNvPr>
          <p:cNvSpPr>
            <a:spLocks noGrp="1"/>
          </p:cNvSpPr>
          <p:nvPr>
            <p:ph type="title"/>
          </p:nvPr>
        </p:nvSpPr>
        <p:spPr/>
        <p:txBody>
          <a:bodyPr/>
          <a:lstStyle/>
          <a:p>
            <a:r>
              <a:rPr lang="zh-CN" altLang="en-US" dirty="0"/>
              <a:t>单人介绍</a:t>
            </a:r>
          </a:p>
        </p:txBody>
      </p:sp>
      <p:pic>
        <p:nvPicPr>
          <p:cNvPr id="51" name="图片占位符 50">
            <a:extLst>
              <a:ext uri="{FF2B5EF4-FFF2-40B4-BE49-F238E27FC236}">
                <a16:creationId xmlns="" xmlns:a16="http://schemas.microsoft.com/office/drawing/2014/main" id="{C18B12AA-9383-4917-87B2-9D85B554227B}"/>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p:pic>
      <p:sp>
        <p:nvSpPr>
          <p:cNvPr id="8" name="矩形 7">
            <a:extLst>
              <a:ext uri="{FF2B5EF4-FFF2-40B4-BE49-F238E27FC236}">
                <a16:creationId xmlns="" xmlns:a16="http://schemas.microsoft.com/office/drawing/2014/main" id="{42B18460-6532-4687-8EDD-97CB82B89E71}"/>
              </a:ext>
            </a:extLst>
          </p:cNvPr>
          <p:cNvSpPr/>
          <p:nvPr/>
        </p:nvSpPr>
        <p:spPr>
          <a:xfrm>
            <a:off x="6108472" y="1685293"/>
            <a:ext cx="5264322" cy="700769"/>
          </a:xfrm>
          <a:prstGeom prst="rect">
            <a:avLst/>
          </a:prstGeom>
        </p:spPr>
        <p:txBody>
          <a:bodyPr wrap="square">
            <a:spAutoFit/>
            <a:scene3d>
              <a:camera prst="orthographicFront"/>
              <a:lightRig rig="threePt" dir="t"/>
            </a:scene3d>
            <a:sp3d contourW="12700"/>
          </a:bodyPr>
          <a:lstStyle/>
          <a:p>
            <a:pPr>
              <a:lnSpc>
                <a:spcPct val="120000"/>
              </a:lnSpc>
            </a:pPr>
            <a:r>
              <a:rPr lang="en-US" altLang="zh-CN" sz="3600" b="1" i="1" dirty="0">
                <a:solidFill>
                  <a:schemeClr val="bg1">
                    <a:lumMod val="85000"/>
                  </a:schemeClr>
                </a:solidFill>
                <a:latin typeface="+mn-ea"/>
              </a:rPr>
              <a:t>XING MING</a:t>
            </a:r>
            <a:endParaRPr lang="zh-CN" altLang="en-US" sz="3600" b="1" i="1" dirty="0">
              <a:solidFill>
                <a:schemeClr val="bg1">
                  <a:lumMod val="85000"/>
                </a:schemeClr>
              </a:solidFill>
              <a:latin typeface="+mn-ea"/>
            </a:endParaRPr>
          </a:p>
        </p:txBody>
      </p:sp>
      <p:sp>
        <p:nvSpPr>
          <p:cNvPr id="9" name="矩形 8">
            <a:extLst>
              <a:ext uri="{FF2B5EF4-FFF2-40B4-BE49-F238E27FC236}">
                <a16:creationId xmlns="" xmlns:a16="http://schemas.microsoft.com/office/drawing/2014/main" id="{5C691537-5BC0-461E-8B48-D061A9334BF4}"/>
              </a:ext>
            </a:extLst>
          </p:cNvPr>
          <p:cNvSpPr/>
          <p:nvPr/>
        </p:nvSpPr>
        <p:spPr>
          <a:xfrm>
            <a:off x="6108472" y="2307764"/>
            <a:ext cx="2106347" cy="700769"/>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i="1" dirty="0">
                <a:solidFill>
                  <a:schemeClr val="tx1">
                    <a:lumMod val="85000"/>
                    <a:lumOff val="15000"/>
                  </a:schemeClr>
                </a:solidFill>
                <a:latin typeface="+mn-ea"/>
              </a:rPr>
              <a:t>姓名</a:t>
            </a:r>
          </a:p>
        </p:txBody>
      </p:sp>
      <p:sp>
        <p:nvSpPr>
          <p:cNvPr id="10" name="平行四边形 9">
            <a:extLst>
              <a:ext uri="{FF2B5EF4-FFF2-40B4-BE49-F238E27FC236}">
                <a16:creationId xmlns="" xmlns:a16="http://schemas.microsoft.com/office/drawing/2014/main" id="{D47B525D-D89B-4770-8A58-687EC4B8A920}"/>
              </a:ext>
            </a:extLst>
          </p:cNvPr>
          <p:cNvSpPr/>
          <p:nvPr/>
        </p:nvSpPr>
        <p:spPr>
          <a:xfrm>
            <a:off x="6108472" y="3186237"/>
            <a:ext cx="2294964" cy="431873"/>
          </a:xfrm>
          <a:prstGeom prst="parallelogram">
            <a:avLst/>
          </a:prstGeom>
          <a:gradFill flip="none" rotWithShape="1">
            <a:gsLst>
              <a:gs pos="80000">
                <a:schemeClr val="accent1"/>
              </a:gs>
              <a:gs pos="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i="1" dirty="0"/>
              <a:t>请输入您的班级</a:t>
            </a:r>
          </a:p>
        </p:txBody>
      </p:sp>
      <p:sp>
        <p:nvSpPr>
          <p:cNvPr id="12" name="文本框 11">
            <a:extLst>
              <a:ext uri="{FF2B5EF4-FFF2-40B4-BE49-F238E27FC236}">
                <a16:creationId xmlns="" xmlns:a16="http://schemas.microsoft.com/office/drawing/2014/main" id="{5A28BD52-CB52-4755-9310-F6A3ACA3490D}"/>
              </a:ext>
            </a:extLst>
          </p:cNvPr>
          <p:cNvSpPr txBox="1"/>
          <p:nvPr/>
        </p:nvSpPr>
        <p:spPr>
          <a:xfrm>
            <a:off x="6028268" y="3768489"/>
            <a:ext cx="5490632" cy="1653786"/>
          </a:xfrm>
          <a:prstGeom prst="rect">
            <a:avLst/>
          </a:prstGeom>
          <a:noFill/>
        </p:spPr>
        <p:txBody>
          <a:bodyPr wrap="square" rtlCol="0">
            <a:spAutoFit/>
          </a:bodyPr>
          <a:lstStyle/>
          <a:p>
            <a:pPr hangingPunct="0">
              <a:lnSpc>
                <a:spcPct val="130000"/>
              </a:lnSpc>
            </a:pPr>
            <a:r>
              <a:rPr lang="zh-CN" altLang="en-US" sz="2000" b="1" dirty="0">
                <a:solidFill>
                  <a:schemeClr val="tx1">
                    <a:lumMod val="85000"/>
                    <a:lumOff val="15000"/>
                  </a:schemeClr>
                </a:solidFill>
              </a:rPr>
              <a:t>输入小标题：</a:t>
            </a:r>
            <a:r>
              <a:rPr lang="zh-CN" altLang="en-US" sz="2000" dirty="0">
                <a:solidFill>
                  <a:schemeClr val="tx1">
                    <a:lumMod val="85000"/>
                    <a:lumOff val="15000"/>
                  </a:schemeClr>
                </a:solidFill>
              </a:rPr>
              <a:t>请在此输入您的相关介绍</a:t>
            </a:r>
            <a:endParaRPr lang="en-US" altLang="zh-CN" sz="2000" dirty="0">
              <a:solidFill>
                <a:schemeClr val="tx1">
                  <a:lumMod val="85000"/>
                  <a:lumOff val="15000"/>
                </a:schemeClr>
              </a:solidFill>
            </a:endParaRPr>
          </a:p>
          <a:p>
            <a:pPr hangingPunct="0">
              <a:lnSpc>
                <a:spcPct val="130000"/>
              </a:lnSpc>
            </a:pPr>
            <a:r>
              <a:rPr lang="zh-CN" altLang="en-US" sz="2000" b="1" dirty="0">
                <a:solidFill>
                  <a:schemeClr val="tx1">
                    <a:lumMod val="85000"/>
                    <a:lumOff val="15000"/>
                  </a:schemeClr>
                </a:solidFill>
              </a:rPr>
              <a:t>输入小标题：</a:t>
            </a:r>
            <a:r>
              <a:rPr lang="zh-CN" altLang="en-US" sz="2000" dirty="0">
                <a:solidFill>
                  <a:schemeClr val="tx1">
                    <a:lumMod val="85000"/>
                    <a:lumOff val="15000"/>
                  </a:schemeClr>
                </a:solidFill>
              </a:rPr>
              <a:t>请在此输入您的相关介绍</a:t>
            </a:r>
          </a:p>
          <a:p>
            <a:pPr hangingPunct="0">
              <a:lnSpc>
                <a:spcPct val="130000"/>
              </a:lnSpc>
            </a:pPr>
            <a:r>
              <a:rPr lang="zh-CN" altLang="en-US" sz="2000" b="1" dirty="0">
                <a:solidFill>
                  <a:schemeClr val="tx1">
                    <a:lumMod val="85000"/>
                    <a:lumOff val="15000"/>
                  </a:schemeClr>
                </a:solidFill>
              </a:rPr>
              <a:t>输入小标题：</a:t>
            </a:r>
            <a:r>
              <a:rPr lang="zh-CN" altLang="en-US" sz="2000" dirty="0">
                <a:solidFill>
                  <a:schemeClr val="tx1">
                    <a:lumMod val="85000"/>
                    <a:lumOff val="15000"/>
                  </a:schemeClr>
                </a:solidFill>
              </a:rPr>
              <a:t>请在此输入您的相关介绍</a:t>
            </a:r>
          </a:p>
          <a:p>
            <a:pPr hangingPunct="0">
              <a:lnSpc>
                <a:spcPct val="130000"/>
              </a:lnSpc>
            </a:pPr>
            <a:r>
              <a:rPr lang="zh-CN" altLang="en-US" sz="2000" b="1" dirty="0">
                <a:solidFill>
                  <a:schemeClr val="tx1">
                    <a:lumMod val="85000"/>
                    <a:lumOff val="15000"/>
                  </a:schemeClr>
                </a:solidFill>
              </a:rPr>
              <a:t>输入小标题：</a:t>
            </a:r>
            <a:r>
              <a:rPr lang="zh-CN" altLang="en-US" sz="2000" dirty="0">
                <a:solidFill>
                  <a:schemeClr val="tx1">
                    <a:lumMod val="85000"/>
                    <a:lumOff val="15000"/>
                  </a:schemeClr>
                </a:solidFill>
              </a:rPr>
              <a:t>请在此输入您的相关介绍</a:t>
            </a:r>
          </a:p>
        </p:txBody>
      </p:sp>
    </p:spTree>
    <p:extLst>
      <p:ext uri="{BB962C8B-B14F-4D97-AF65-F5344CB8AC3E}">
        <p14:creationId xmlns:p14="http://schemas.microsoft.com/office/powerpoint/2010/main" val="3741304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4">
            <a:extLst>
              <a:ext uri="{FF2B5EF4-FFF2-40B4-BE49-F238E27FC236}">
                <a16:creationId xmlns="" xmlns:a16="http://schemas.microsoft.com/office/drawing/2014/main" id="{EBEC3140-84D7-4B35-B5D4-B7A9AE133A27}"/>
              </a:ext>
            </a:extLst>
          </p:cNvPr>
          <p:cNvSpPr/>
          <p:nvPr/>
        </p:nvSpPr>
        <p:spPr>
          <a:xfrm>
            <a:off x="1924050" y="4251944"/>
            <a:ext cx="7020000" cy="1944000"/>
          </a:xfrm>
          <a:prstGeom prst="roundRect">
            <a:avLst>
              <a:gd name="adj" fmla="val 5715"/>
            </a:avLst>
          </a:prstGeom>
          <a:noFill/>
          <a:ln w="19050">
            <a:gradFill flip="none" rotWithShape="1">
              <a:gsLst>
                <a:gs pos="0">
                  <a:schemeClr val="accent2"/>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 xmlns:a16="http://schemas.microsoft.com/office/drawing/2014/main" id="{C5997ECE-055D-4499-A8F5-2C0F743A4C21}"/>
              </a:ext>
            </a:extLst>
          </p:cNvPr>
          <p:cNvSpPr/>
          <p:nvPr/>
        </p:nvSpPr>
        <p:spPr>
          <a:xfrm>
            <a:off x="6903016" y="4591443"/>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姓名</a:t>
            </a:r>
          </a:p>
        </p:txBody>
      </p:sp>
      <p:sp>
        <p:nvSpPr>
          <p:cNvPr id="17" name="文本框 16">
            <a:extLst>
              <a:ext uri="{FF2B5EF4-FFF2-40B4-BE49-F238E27FC236}">
                <a16:creationId xmlns="" xmlns:a16="http://schemas.microsoft.com/office/drawing/2014/main" id="{EB8DEFDA-A3F5-46E9-9168-5736E5053DB0}"/>
              </a:ext>
            </a:extLst>
          </p:cNvPr>
          <p:cNvSpPr txBox="1"/>
          <p:nvPr/>
        </p:nvSpPr>
        <p:spPr>
          <a:xfrm>
            <a:off x="2192273" y="5142836"/>
            <a:ext cx="6372000" cy="777008"/>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请在此输入成员简介请在此输入成员简介请在此输入成员简介</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请在此输入成员简介请在此输入成员简介请在此输入成员简介</a:t>
            </a:r>
          </a:p>
        </p:txBody>
      </p:sp>
      <p:sp>
        <p:nvSpPr>
          <p:cNvPr id="10" name="矩形: 圆角 9">
            <a:extLst>
              <a:ext uri="{FF2B5EF4-FFF2-40B4-BE49-F238E27FC236}">
                <a16:creationId xmlns="" xmlns:a16="http://schemas.microsoft.com/office/drawing/2014/main" id="{5B822A2F-C385-46B1-BFCB-238C9E9C106D}"/>
              </a:ext>
            </a:extLst>
          </p:cNvPr>
          <p:cNvSpPr/>
          <p:nvPr/>
        </p:nvSpPr>
        <p:spPr>
          <a:xfrm>
            <a:off x="3200400" y="1630017"/>
            <a:ext cx="7020000" cy="1944000"/>
          </a:xfrm>
          <a:prstGeom prst="roundRect">
            <a:avLst>
              <a:gd name="adj" fmla="val 5715"/>
            </a:avLst>
          </a:prstGeom>
          <a:noFill/>
          <a:ln w="19050">
            <a:gradFill flip="none" rotWithShape="1">
              <a:gsLst>
                <a:gs pos="0">
                  <a:schemeClr val="accent2"/>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2A48B249-B684-4331-B315-C142B4B7F572}"/>
              </a:ext>
            </a:extLst>
          </p:cNvPr>
          <p:cNvSpPr/>
          <p:nvPr/>
        </p:nvSpPr>
        <p:spPr>
          <a:xfrm>
            <a:off x="3776331" y="1979455"/>
            <a:ext cx="1540701" cy="468000"/>
          </a:xfrm>
          <a:prstGeom prst="roundRect">
            <a:avLst>
              <a:gd name="adj" fmla="val 50000"/>
            </a:avLst>
          </a:prstGeom>
          <a:gradFill flip="none" rotWithShape="1">
            <a:gsLst>
              <a:gs pos="0">
                <a:schemeClr val="accent2"/>
              </a:gs>
              <a:gs pos="10000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姓名</a:t>
            </a:r>
          </a:p>
        </p:txBody>
      </p:sp>
      <p:sp>
        <p:nvSpPr>
          <p:cNvPr id="12" name="文本框 11">
            <a:extLst>
              <a:ext uri="{FF2B5EF4-FFF2-40B4-BE49-F238E27FC236}">
                <a16:creationId xmlns="" xmlns:a16="http://schemas.microsoft.com/office/drawing/2014/main" id="{9053CE62-8ACF-4885-8DA2-5EFB46061112}"/>
              </a:ext>
            </a:extLst>
          </p:cNvPr>
          <p:cNvSpPr txBox="1"/>
          <p:nvPr/>
        </p:nvSpPr>
        <p:spPr>
          <a:xfrm>
            <a:off x="3677344" y="2501030"/>
            <a:ext cx="6372000" cy="777008"/>
          </a:xfrm>
          <a:prstGeom prst="rect">
            <a:avLst/>
          </a:prstGeom>
          <a:noFill/>
        </p:spPr>
        <p:txBody>
          <a:bodyPr wrap="square" rtlCol="0">
            <a:spAutoFit/>
          </a:bodyPr>
          <a:lstStyle/>
          <a:p>
            <a:pPr hangingPunct="0">
              <a:lnSpc>
                <a:spcPct val="130000"/>
              </a:lnSpc>
            </a:pPr>
            <a:r>
              <a:rPr lang="zh-CN" altLang="en-US" dirty="0">
                <a:solidFill>
                  <a:schemeClr val="tx1">
                    <a:lumMod val="85000"/>
                    <a:lumOff val="15000"/>
                  </a:schemeClr>
                </a:solidFill>
              </a:rPr>
              <a:t>请在此输入成员简介请在此输入成员简介请在此输入成员简介</a:t>
            </a:r>
            <a:endParaRPr lang="en-US" altLang="zh-CN" dirty="0">
              <a:solidFill>
                <a:schemeClr val="tx1">
                  <a:lumMod val="85000"/>
                  <a:lumOff val="15000"/>
                </a:schemeClr>
              </a:solidFill>
            </a:endParaRPr>
          </a:p>
          <a:p>
            <a:pPr hangingPunct="0">
              <a:lnSpc>
                <a:spcPct val="130000"/>
              </a:lnSpc>
            </a:pPr>
            <a:r>
              <a:rPr lang="zh-CN" altLang="en-US" dirty="0">
                <a:solidFill>
                  <a:schemeClr val="tx1">
                    <a:lumMod val="85000"/>
                    <a:lumOff val="15000"/>
                  </a:schemeClr>
                </a:solidFill>
              </a:rPr>
              <a:t>请在此输入成员简介请在此输入成员简介请在此输入成员简介</a:t>
            </a:r>
          </a:p>
        </p:txBody>
      </p:sp>
      <p:sp>
        <p:nvSpPr>
          <p:cNvPr id="3" name="标题 2">
            <a:extLst>
              <a:ext uri="{FF2B5EF4-FFF2-40B4-BE49-F238E27FC236}">
                <a16:creationId xmlns="" xmlns:a16="http://schemas.microsoft.com/office/drawing/2014/main" id="{DD4BA06B-7487-4F50-9940-75352E475663}"/>
              </a:ext>
            </a:extLst>
          </p:cNvPr>
          <p:cNvSpPr>
            <a:spLocks noGrp="1"/>
          </p:cNvSpPr>
          <p:nvPr>
            <p:ph type="title"/>
          </p:nvPr>
        </p:nvSpPr>
        <p:spPr/>
        <p:txBody>
          <a:bodyPr/>
          <a:lstStyle/>
          <a:p>
            <a:r>
              <a:rPr lang="zh-CN" altLang="en-US" dirty="0"/>
              <a:t>两人团队介绍</a:t>
            </a:r>
          </a:p>
        </p:txBody>
      </p:sp>
      <p:pic>
        <p:nvPicPr>
          <p:cNvPr id="7" name="图片占位符 6">
            <a:extLst>
              <a:ext uri="{FF2B5EF4-FFF2-40B4-BE49-F238E27FC236}">
                <a16:creationId xmlns="" xmlns:a16="http://schemas.microsoft.com/office/drawing/2014/main" id="{D84566AA-4653-4240-9704-47C365F27362}"/>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 xmlns:a16="http://schemas.microsoft.com/office/drawing/2014/main" id="{499B6E7D-2ED8-4022-8102-6A4FDDA53DAD}"/>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57195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ICON" val="#36116;#167265;#108016;#107759;#159751;"/>
</p:tagLst>
</file>

<file path=ppt/tags/tag11.xml><?xml version="1.0" encoding="utf-8"?>
<p:tagLst xmlns:a="http://schemas.openxmlformats.org/drawingml/2006/main" xmlns:r="http://schemas.openxmlformats.org/officeDocument/2006/relationships" xmlns:p="http://schemas.openxmlformats.org/presentationml/2006/main">
  <p:tag name="ISLIDE.ICON" val="#405367;#78372;#95186;#113975;#16748;#36257;#78751;#150834;#176445;#177250;#177318;#82676;#119756;#19742;#5506;#176558;#179441;#107281;#20942;#72243;#48519;#169489;#168654;#161796;#400137;#168734;#169256;#168760;#373138;#71701;#394022;#381858;#145039;#133904;#53131;#93682;#54384;#87761;#112421;#118562;#76142;#381759;#381876;#8813;#8643;#133955;#8594;#8893;#151301;#151885;#108706;#79087;#405513;#404866;#399965;#399967;#38078;#18651;#61399;"/>
</p:tagLst>
</file>

<file path=ppt/tags/tag12.xml><?xml version="1.0" encoding="utf-8"?>
<p:tagLst xmlns:a="http://schemas.openxmlformats.org/drawingml/2006/main" xmlns:r="http://schemas.openxmlformats.org/officeDocument/2006/relationships" xmlns:p="http://schemas.openxmlformats.org/presentationml/2006/main">
  <p:tag name="ISLIDE.ICON" val="#36637;#78993;#36032;#142125;#43431;#79231;#168121;#175401;#379828;#37738;#108429;#19047;#19303;#71545;#73058;#67970;#166715;#55879;#169519;#168286;#78925;#167930;#393569;#71700;#67987;#93548;#93315;#52221;#120469;#85512;#120119;#37684;#78672;#151920;#8165;#67823;#67375;#67458;#152268;#107755;#167348;#67924;#152333;#152232;#399838;#407046;#399017;#79188;#145667;"/>
</p:tagLst>
</file>

<file path=ppt/tags/tag13.xml><?xml version="1.0" encoding="utf-8"?>
<p:tagLst xmlns:a="http://schemas.openxmlformats.org/drawingml/2006/main" xmlns:r="http://schemas.openxmlformats.org/officeDocument/2006/relationships" xmlns:p="http://schemas.openxmlformats.org/presentationml/2006/main">
  <p:tag name="ISLIDE.PICTURE" val="#224921;"/>
</p:tagLst>
</file>

<file path=ppt/tags/tag2.xml><?xml version="1.0" encoding="utf-8"?>
<p:tagLst xmlns:a="http://schemas.openxmlformats.org/drawingml/2006/main" xmlns:r="http://schemas.openxmlformats.org/officeDocument/2006/relationships" xmlns:p="http://schemas.openxmlformats.org/presentationml/2006/main">
  <p:tag name="ISLIDE.ICON" val="#36116;#167265;#108016;#107759;#159751;"/>
</p:tagLst>
</file>

<file path=ppt/tags/tag3.xml><?xml version="1.0" encoding="utf-8"?>
<p:tagLst xmlns:a="http://schemas.openxmlformats.org/drawingml/2006/main" xmlns:r="http://schemas.openxmlformats.org/officeDocument/2006/relationships" xmlns:p="http://schemas.openxmlformats.org/presentationml/2006/main">
  <p:tag name="ISLIDE.PICTURE" val="#231246;#236086;#236086;"/>
</p:tagLst>
</file>

<file path=ppt/tags/tag4.xml><?xml version="1.0" encoding="utf-8"?>
<p:tagLst xmlns:a="http://schemas.openxmlformats.org/drawingml/2006/main" xmlns:r="http://schemas.openxmlformats.org/officeDocument/2006/relationships" xmlns:p="http://schemas.openxmlformats.org/presentationml/2006/main">
  <p:tag name="ISLIDE.ICON" val="#394237;#96021;#96021;#96021;"/>
</p:tagLst>
</file>

<file path=ppt/tags/tag5.xml><?xml version="1.0" encoding="utf-8"?>
<p:tagLst xmlns:a="http://schemas.openxmlformats.org/drawingml/2006/main" xmlns:r="http://schemas.openxmlformats.org/officeDocument/2006/relationships" xmlns:p="http://schemas.openxmlformats.org/presentationml/2006/main">
  <p:tag name="ISLIDE.ICON" val="#112298;"/>
</p:tagLst>
</file>

<file path=ppt/tags/tag6.xml><?xml version="1.0" encoding="utf-8"?>
<p:tagLst xmlns:a="http://schemas.openxmlformats.org/drawingml/2006/main" xmlns:r="http://schemas.openxmlformats.org/officeDocument/2006/relationships" xmlns:p="http://schemas.openxmlformats.org/presentationml/2006/main">
  <p:tag name="ISLIDE.PICTURE" val="#231664;"/>
</p:tagLst>
</file>

<file path=ppt/tags/tag7.xml><?xml version="1.0" encoding="utf-8"?>
<p:tagLst xmlns:a="http://schemas.openxmlformats.org/drawingml/2006/main" xmlns:r="http://schemas.openxmlformats.org/officeDocument/2006/relationships" xmlns:p="http://schemas.openxmlformats.org/presentationml/2006/main">
  <p:tag name="ISLIDE.PICTURE" val="#236054;"/>
</p:tagLst>
</file>

<file path=ppt/tags/tag8.xml><?xml version="1.0" encoding="utf-8"?>
<p:tagLst xmlns:a="http://schemas.openxmlformats.org/drawingml/2006/main" xmlns:r="http://schemas.openxmlformats.org/officeDocument/2006/relationships" xmlns:p="http://schemas.openxmlformats.org/presentationml/2006/main">
  <p:tag name="ISLIDE.ICON" val="#407214;"/>
</p:tagLst>
</file>

<file path=ppt/tags/tag9.xml><?xml version="1.0" encoding="utf-8"?>
<p:tagLst xmlns:a="http://schemas.openxmlformats.org/drawingml/2006/main" xmlns:r="http://schemas.openxmlformats.org/officeDocument/2006/relationships" xmlns:p="http://schemas.openxmlformats.org/presentationml/2006/main">
  <p:tag name="ISLIDE.PICTURE" val="#225334;"/>
</p:tagLst>
</file>

<file path=ppt/theme/theme1.xml><?xml version="1.0" encoding="utf-8"?>
<a:theme xmlns:a="http://schemas.openxmlformats.org/drawingml/2006/main" name="Office 主题​​">
  <a:themeElements>
    <a:clrScheme name="湘潭大学主题色">
      <a:dk1>
        <a:srgbClr val="000000"/>
      </a:dk1>
      <a:lt1>
        <a:srgbClr val="FFFFFF"/>
      </a:lt1>
      <a:dk2>
        <a:srgbClr val="778495"/>
      </a:dk2>
      <a:lt2>
        <a:srgbClr val="F0F0F0"/>
      </a:lt2>
      <a:accent1>
        <a:srgbClr val="BC001B"/>
      </a:accent1>
      <a:accent2>
        <a:srgbClr val="F65050"/>
      </a:accent2>
      <a:accent3>
        <a:srgbClr val="FC7C7C"/>
      </a:accent3>
      <a:accent4>
        <a:srgbClr val="A6231C"/>
      </a:accent4>
      <a:accent5>
        <a:srgbClr val="CC3300"/>
      </a:accent5>
      <a:accent6>
        <a:srgbClr val="D5D5D5"/>
      </a:accent6>
      <a:hlink>
        <a:srgbClr val="B80106"/>
      </a:hlink>
      <a:folHlink>
        <a:srgbClr val="BFBFBF"/>
      </a:folHlink>
    </a:clrScheme>
    <a:fontScheme name="湘潭大学模板自定义字体">
      <a:majorFont>
        <a:latin typeface="思源宋体 CN Heavy"/>
        <a:ea typeface="思源宋体 CN Heavy"/>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hangingPunct="0">
          <a:lnSpc>
            <a:spcPct val="130000"/>
          </a:lnSpc>
          <a:defRPr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2037</TotalTime>
  <Words>4978</Words>
  <Application>Microsoft Office PowerPoint</Application>
  <PresentationFormat>宽屏</PresentationFormat>
  <Paragraphs>488</Paragraphs>
  <Slides>66</Slides>
  <Notes>57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66</vt:i4>
      </vt:variant>
    </vt:vector>
  </HeadingPairs>
  <TitlesOfParts>
    <vt:vector size="75" baseType="lpstr">
      <vt:lpstr>思源宋体 CN Heavy</vt:lpstr>
      <vt:lpstr>Arial</vt:lpstr>
      <vt:lpstr>微软雅黑</vt:lpstr>
      <vt:lpstr>黑体</vt:lpstr>
      <vt:lpstr>宋体</vt:lpstr>
      <vt:lpstr>Century Gothic</vt:lpstr>
      <vt:lpstr>微软雅黑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单人介绍</vt:lpstr>
      <vt:lpstr>两人团队介绍</vt:lpstr>
      <vt:lpstr>三人团队介绍</vt:lpstr>
      <vt:lpstr>四人团队介绍</vt:lpstr>
      <vt:lpstr>PowerPoint 演示文稿</vt:lpstr>
      <vt:lpstr>一段内容页</vt:lpstr>
      <vt:lpstr>两段内容页</vt:lpstr>
      <vt:lpstr>三段内容页</vt:lpstr>
      <vt:lpstr>四段内容页</vt:lpstr>
      <vt:lpstr>五段内容页</vt:lpstr>
      <vt:lpstr>六段内容页</vt:lpstr>
      <vt:lpstr>PowerPoint 演示文稿</vt:lpstr>
      <vt:lpstr>一图一段内容页</vt:lpstr>
      <vt:lpstr>两图两段内容页</vt:lpstr>
      <vt:lpstr>三图三段内容页</vt:lpstr>
      <vt:lpstr>四图四段内容页</vt:lpstr>
      <vt:lpstr>五图少内容页</vt:lpstr>
      <vt:lpstr>六图展示页</vt:lpstr>
      <vt:lpstr>PowerPoint 演示文稿</vt:lpstr>
      <vt:lpstr>表格排版页</vt:lpstr>
      <vt:lpstr>柱状图排版页</vt:lpstr>
      <vt:lpstr>条形图排版页</vt:lpstr>
      <vt:lpstr>折线图排版页</vt:lpstr>
      <vt:lpstr>饼图排版页</vt:lpstr>
      <vt:lpstr>PowerPoint 演示文稿</vt:lpstr>
      <vt:lpstr>对比关系</vt:lpstr>
      <vt:lpstr>总分关系</vt:lpstr>
      <vt:lpstr>递进关系</vt:lpstr>
      <vt:lpstr>层级关系</vt:lpstr>
      <vt:lpstr>循环关系</vt:lpstr>
      <vt:lpstr>PowerPoint 演示文稿</vt:lpstr>
      <vt:lpstr>电脑样机展示</vt:lpstr>
      <vt:lpstr>手机样机展示</vt:lpstr>
      <vt:lpstr>时间轴展示</vt:lpstr>
      <vt:lpstr>荣誉奖项页</vt:lpstr>
      <vt:lpstr>参考文献页</vt:lpstr>
      <vt:lpstr>PowerPoint 演示文稿</vt:lpstr>
      <vt:lpstr>答疑环节</vt:lpstr>
      <vt:lpstr>PowerPoint 演示文稿</vt:lpstr>
      <vt:lpstr>PowerPoint 演示文稿</vt:lpstr>
      <vt:lpstr>PowerPoint 演示文稿</vt:lpstr>
      <vt:lpstr>PowerPoint 演示文稿</vt:lpstr>
      <vt:lpstr>PowerPoint 演示文稿</vt:lpstr>
      <vt:lpstr>PowerPoint 演示文稿</vt:lpstr>
      <vt:lpstr>使用教程之一：结合islide解锁图标与图示</vt:lpstr>
      <vt:lpstr>使用教程之二：一键换色</vt:lpstr>
      <vt:lpstr>使用教程之三：图片更换</vt:lpstr>
      <vt:lpstr>使用教程之四：图片变形还原处理</vt:lpstr>
      <vt:lpstr>使用教程之五：字体嵌入问题</vt:lpstr>
      <vt:lpstr>配色方案</vt:lpstr>
      <vt:lpstr>字体规范</vt:lpstr>
      <vt:lpstr>笔刷矢量元素</vt:lpstr>
      <vt:lpstr>线条类图标</vt:lpstr>
      <vt:lpstr>填充类图标</vt:lpstr>
      <vt:lpstr>图片与LOGO来源</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川 恩</dc:creator>
  <cp:lastModifiedBy>阳光 男孩</cp:lastModifiedBy>
  <cp:revision>1347</cp:revision>
  <dcterms:created xsi:type="dcterms:W3CDTF">2020-04-12T07:50:46Z</dcterms:created>
  <dcterms:modified xsi:type="dcterms:W3CDTF">2020-05-15T23:33:46Z</dcterms:modified>
</cp:coreProperties>
</file>